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drawings/drawing2.xml" ContentType="application/vnd.openxmlformats-officedocument.drawing+xml"/>
  <Override PartName="/xl/calcChain.xml" ContentType="application/vnd.openxmlformats-officedocument.spreadsheetml.calcCh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Relationship Id="rId4" Type="http://schemas.openxmlformats.org/officeDocument/2006/relationships/custom-properties" Target="docProps/custom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6" rupBuild="27231"/>
  <workbookPr/>
  <mc:AlternateContent xmlns:mc="http://schemas.openxmlformats.org/markup-compatibility/2006">
    <mc:Choice Requires="x15">
      <x15ac:absPath xmlns:x15ac="http://schemas.microsoft.com/office/spreadsheetml/2010/11/ac" url="https://dtudk-my.sharepoint.com/personal/palama_dtu_dk/Documents/Skrivebord/Pablo/Postdoc DTU/Articles/mexZ/Accepted/"/>
    </mc:Choice>
  </mc:AlternateContent>
  <xr:revisionPtr revIDLastSave="1" documentId="8_{73524430-7F76-4DF0-9B16-4DC9327C54CE}" xr6:coauthVersionLast="47" xr6:coauthVersionMax="47" xr10:uidLastSave="{FEE9821A-A684-4189-BC27-232A6EB38F47}"/>
  <bookViews>
    <workbookView xWindow="-110" yWindow="-110" windowWidth="19420" windowHeight="10420" xr2:uid="{00000000-000D-0000-FFFF-FFFF00000000}"/>
  </bookViews>
  <sheets>
    <sheet name="Description" sheetId="2" r:id="rId1"/>
    <sheet name="mexZ transcriptome" sheetId="1" r:id="rId2"/>
    <sheet name="mexB transcriptome" sheetId="4" r:id="rId3"/>
  </sheets>
  <definedNames>
    <definedName name="_xlnm._FilterDatabase" localSheetId="2" hidden="1">'mexB transcriptome'!$A$1:$K$1</definedName>
    <definedName name="_xlnm._FilterDatabase" localSheetId="1" hidden="1">'mexZ transcriptome'!$A$1:$K$1</definedName>
  </definedNames>
  <calcPr calcId="191029" concurrentCalc="0"/>
  <extLs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  <xcalcf:feature name="microsoft.com:LET_WF"/>
        <xcalcf:feature name="microsoft.com:LAMBDA_WF"/>
        <xcalcf:feature name="microsoft.com:ARRAYTEXT_WF"/>
      </xcalcf:calcFeatures>
    </ext>
  </extLst>
</workbook>
</file>

<file path=xl/calcChain.xml><?xml version="1.0" encoding="utf-8"?>
<calcChain xmlns="http://schemas.openxmlformats.org/spreadsheetml/2006/main">
  <c r="I5677" i="4" l="1"/>
  <c r="H5677" i="4"/>
  <c r="I5676" i="4"/>
  <c r="H5676" i="4"/>
  <c r="I5675" i="4"/>
  <c r="H5675" i="4"/>
  <c r="I5674" i="4"/>
  <c r="H5674" i="4"/>
  <c r="I5673" i="4"/>
  <c r="H5673" i="4"/>
  <c r="I5672" i="4"/>
  <c r="H5672" i="4"/>
  <c r="I5671" i="4"/>
  <c r="H5671" i="4"/>
  <c r="I5670" i="4"/>
  <c r="H5670" i="4"/>
  <c r="I5669" i="4"/>
  <c r="H5669" i="4"/>
  <c r="I5668" i="4"/>
  <c r="H5668" i="4"/>
  <c r="I5667" i="4"/>
  <c r="H5667" i="4"/>
  <c r="I5666" i="4"/>
  <c r="H5666" i="4"/>
  <c r="I5665" i="4"/>
  <c r="H5665" i="4"/>
  <c r="I5664" i="4"/>
  <c r="H5664" i="4"/>
  <c r="I5663" i="4"/>
  <c r="H5663" i="4"/>
  <c r="I5662" i="4"/>
  <c r="H5662" i="4"/>
  <c r="I5661" i="4"/>
  <c r="H5661" i="4"/>
  <c r="I5660" i="4"/>
  <c r="H5660" i="4"/>
  <c r="I5659" i="4"/>
  <c r="H5659" i="4"/>
  <c r="I5658" i="4"/>
  <c r="H5658" i="4"/>
  <c r="I5657" i="4"/>
  <c r="H5657" i="4"/>
  <c r="I5656" i="4"/>
  <c r="H5656" i="4"/>
  <c r="I5655" i="4"/>
  <c r="H5655" i="4"/>
  <c r="I5654" i="4"/>
  <c r="H5654" i="4"/>
  <c r="I5653" i="4"/>
  <c r="H5653" i="4"/>
  <c r="I5652" i="4"/>
  <c r="H5652" i="4"/>
  <c r="I5651" i="4"/>
  <c r="H5651" i="4"/>
  <c r="I5650" i="4"/>
  <c r="H5650" i="4"/>
  <c r="I5649" i="4"/>
  <c r="H5649" i="4"/>
  <c r="I5648" i="4"/>
  <c r="H5648" i="4"/>
  <c r="I5647" i="4"/>
  <c r="H5647" i="4"/>
  <c r="I5646" i="4"/>
  <c r="H5646" i="4"/>
  <c r="I5645" i="4"/>
  <c r="H5645" i="4"/>
  <c r="I5644" i="4"/>
  <c r="H5644" i="4"/>
  <c r="I5643" i="4"/>
  <c r="H5643" i="4"/>
  <c r="I5642" i="4"/>
  <c r="H5642" i="4"/>
  <c r="I5641" i="4"/>
  <c r="H5641" i="4"/>
  <c r="I5640" i="4"/>
  <c r="H5640" i="4"/>
  <c r="I5639" i="4"/>
  <c r="H5639" i="4"/>
  <c r="I5638" i="4"/>
  <c r="H5638" i="4"/>
  <c r="I5637" i="4"/>
  <c r="H5637" i="4"/>
  <c r="I5636" i="4"/>
  <c r="H5636" i="4"/>
  <c r="I5635" i="4"/>
  <c r="H5635" i="4"/>
  <c r="I5634" i="4"/>
  <c r="H5634" i="4"/>
  <c r="I5633" i="4"/>
  <c r="H5633" i="4"/>
  <c r="I5632" i="4"/>
  <c r="H5632" i="4"/>
  <c r="I5631" i="4"/>
  <c r="H5631" i="4"/>
  <c r="I5630" i="4"/>
  <c r="H5630" i="4"/>
  <c r="I5629" i="4"/>
  <c r="H5629" i="4"/>
  <c r="I5628" i="4"/>
  <c r="H5628" i="4"/>
  <c r="J5628" i="4"/>
  <c r="K5628" i="4"/>
  <c r="I5627" i="4"/>
  <c r="H5627" i="4"/>
  <c r="I5626" i="4"/>
  <c r="H5626" i="4"/>
  <c r="J5626" i="4"/>
  <c r="K5626" i="4"/>
  <c r="I5625" i="4"/>
  <c r="H5625" i="4"/>
  <c r="I5624" i="4"/>
  <c r="H5624" i="4"/>
  <c r="J5624" i="4"/>
  <c r="K5624" i="4"/>
  <c r="I5623" i="4"/>
  <c r="H5623" i="4"/>
  <c r="I5622" i="4"/>
  <c r="H5622" i="4"/>
  <c r="J5622" i="4"/>
  <c r="K5622" i="4"/>
  <c r="I5621" i="4"/>
  <c r="H5621" i="4"/>
  <c r="I5620" i="4"/>
  <c r="H5620" i="4"/>
  <c r="I5619" i="4"/>
  <c r="H5619" i="4"/>
  <c r="I5618" i="4"/>
  <c r="H5618" i="4"/>
  <c r="I5617" i="4"/>
  <c r="H5617" i="4"/>
  <c r="I5616" i="4"/>
  <c r="H5616" i="4"/>
  <c r="J5616" i="4"/>
  <c r="K5616" i="4"/>
  <c r="I5615" i="4"/>
  <c r="H5615" i="4"/>
  <c r="I5614" i="4"/>
  <c r="H5614" i="4"/>
  <c r="J5614" i="4"/>
  <c r="K5614" i="4"/>
  <c r="I5613" i="4"/>
  <c r="H5613" i="4"/>
  <c r="I5612" i="4"/>
  <c r="H5612" i="4"/>
  <c r="J5612" i="4"/>
  <c r="K5612" i="4"/>
  <c r="I5611" i="4"/>
  <c r="H5611" i="4"/>
  <c r="I5610" i="4"/>
  <c r="H5610" i="4"/>
  <c r="J5610" i="4"/>
  <c r="K5610" i="4"/>
  <c r="I5609" i="4"/>
  <c r="H5609" i="4"/>
  <c r="I5608" i="4"/>
  <c r="H5608" i="4"/>
  <c r="J5608" i="4"/>
  <c r="K5608" i="4"/>
  <c r="I5607" i="4"/>
  <c r="H5607" i="4"/>
  <c r="I5606" i="4"/>
  <c r="H5606" i="4"/>
  <c r="J5606" i="4"/>
  <c r="K5606" i="4"/>
  <c r="I5605" i="4"/>
  <c r="H5605" i="4"/>
  <c r="I5604" i="4"/>
  <c r="H5604" i="4"/>
  <c r="J5604" i="4"/>
  <c r="K5604" i="4"/>
  <c r="I5603" i="4"/>
  <c r="H5603" i="4"/>
  <c r="I5602" i="4"/>
  <c r="H5602" i="4"/>
  <c r="J5602" i="4"/>
  <c r="K5602" i="4"/>
  <c r="I5601" i="4"/>
  <c r="H5601" i="4"/>
  <c r="I5600" i="4"/>
  <c r="H5600" i="4"/>
  <c r="J5600" i="4"/>
  <c r="K5600" i="4"/>
  <c r="I5599" i="4"/>
  <c r="H5599" i="4"/>
  <c r="I5598" i="4"/>
  <c r="H5598" i="4"/>
  <c r="I5597" i="4"/>
  <c r="H5597" i="4"/>
  <c r="I5596" i="4"/>
  <c r="H5596" i="4"/>
  <c r="J5596" i="4"/>
  <c r="K5596" i="4"/>
  <c r="I5595" i="4"/>
  <c r="H5595" i="4"/>
  <c r="I5594" i="4"/>
  <c r="H5594" i="4"/>
  <c r="J5594" i="4"/>
  <c r="K5594" i="4"/>
  <c r="I5593" i="4"/>
  <c r="H5593" i="4"/>
  <c r="I5592" i="4"/>
  <c r="H5592" i="4"/>
  <c r="I5591" i="4"/>
  <c r="H5591" i="4"/>
  <c r="J5591" i="4"/>
  <c r="K5591" i="4"/>
  <c r="I5590" i="4"/>
  <c r="H5590" i="4"/>
  <c r="I5589" i="4"/>
  <c r="H5589" i="4"/>
  <c r="J5589" i="4"/>
  <c r="K5589" i="4"/>
  <c r="I5588" i="4"/>
  <c r="H5588" i="4"/>
  <c r="I5587" i="4"/>
  <c r="H5587" i="4"/>
  <c r="J5587" i="4"/>
  <c r="K5587" i="4"/>
  <c r="I5586" i="4"/>
  <c r="H5586" i="4"/>
  <c r="I5585" i="4"/>
  <c r="H5585" i="4"/>
  <c r="I5584" i="4"/>
  <c r="H5584" i="4"/>
  <c r="I5583" i="4"/>
  <c r="H5583" i="4"/>
  <c r="J5583" i="4"/>
  <c r="K5583" i="4"/>
  <c r="I5582" i="4"/>
  <c r="H5582" i="4"/>
  <c r="I5581" i="4"/>
  <c r="H5581" i="4"/>
  <c r="J5581" i="4"/>
  <c r="K5581" i="4"/>
  <c r="I5580" i="4"/>
  <c r="H5580" i="4"/>
  <c r="I5579" i="4"/>
  <c r="H5579" i="4"/>
  <c r="I5578" i="4"/>
  <c r="H5578" i="4"/>
  <c r="I5577" i="4"/>
  <c r="H5577" i="4"/>
  <c r="J5577" i="4"/>
  <c r="K5577" i="4"/>
  <c r="I5576" i="4"/>
  <c r="H5576" i="4"/>
  <c r="J5576" i="4"/>
  <c r="K5576" i="4"/>
  <c r="I5575" i="4"/>
  <c r="H5575" i="4"/>
  <c r="I5574" i="4"/>
  <c r="H5574" i="4"/>
  <c r="J5574" i="4"/>
  <c r="K5574" i="4"/>
  <c r="I5573" i="4"/>
  <c r="H5573" i="4"/>
  <c r="I5572" i="4"/>
  <c r="H5572" i="4"/>
  <c r="J5572" i="4"/>
  <c r="K5572" i="4"/>
  <c r="I5571" i="4"/>
  <c r="H5571" i="4"/>
  <c r="I5570" i="4"/>
  <c r="H5570" i="4"/>
  <c r="J5570" i="4"/>
  <c r="K5570" i="4"/>
  <c r="I5569" i="4"/>
  <c r="H5569" i="4"/>
  <c r="I5568" i="4"/>
  <c r="H5568" i="4"/>
  <c r="I5567" i="4"/>
  <c r="H5567" i="4"/>
  <c r="I5566" i="4"/>
  <c r="H5566" i="4"/>
  <c r="I5565" i="4"/>
  <c r="H5565" i="4"/>
  <c r="I5564" i="4"/>
  <c r="H5564" i="4"/>
  <c r="I5563" i="4"/>
  <c r="H5563" i="4"/>
  <c r="I5562" i="4"/>
  <c r="H5562" i="4"/>
  <c r="I5561" i="4"/>
  <c r="H5561" i="4"/>
  <c r="I5560" i="4"/>
  <c r="H5560" i="4"/>
  <c r="I5559" i="4"/>
  <c r="H5559" i="4"/>
  <c r="I5558" i="4"/>
  <c r="H5558" i="4"/>
  <c r="I5557" i="4"/>
  <c r="H5557" i="4"/>
  <c r="I5556" i="4"/>
  <c r="H5556" i="4"/>
  <c r="I5555" i="4"/>
  <c r="H5555" i="4"/>
  <c r="I5554" i="4"/>
  <c r="H5554" i="4"/>
  <c r="I5553" i="4"/>
  <c r="H5553" i="4"/>
  <c r="I5552" i="4"/>
  <c r="H5552" i="4"/>
  <c r="I5551" i="4"/>
  <c r="H5551" i="4"/>
  <c r="I5550" i="4"/>
  <c r="H5550" i="4"/>
  <c r="I5549" i="4"/>
  <c r="H5549" i="4"/>
  <c r="I5548" i="4"/>
  <c r="H5548" i="4"/>
  <c r="I5547" i="4"/>
  <c r="H5547" i="4"/>
  <c r="I5546" i="4"/>
  <c r="H5546" i="4"/>
  <c r="I5545" i="4"/>
  <c r="H5545" i="4"/>
  <c r="I5544" i="4"/>
  <c r="H5544" i="4"/>
  <c r="I5543" i="4"/>
  <c r="H5543" i="4"/>
  <c r="I5542" i="4"/>
  <c r="H5542" i="4"/>
  <c r="I5541" i="4"/>
  <c r="H5541" i="4"/>
  <c r="I5540" i="4"/>
  <c r="H5540" i="4"/>
  <c r="I5539" i="4"/>
  <c r="H5539" i="4"/>
  <c r="I5538" i="4"/>
  <c r="H5538" i="4"/>
  <c r="I5537" i="4"/>
  <c r="H5537" i="4"/>
  <c r="I5536" i="4"/>
  <c r="H5536" i="4"/>
  <c r="I5535" i="4"/>
  <c r="H5535" i="4"/>
  <c r="I5534" i="4"/>
  <c r="H5534" i="4"/>
  <c r="I5533" i="4"/>
  <c r="H5533" i="4"/>
  <c r="I5532" i="4"/>
  <c r="H5532" i="4"/>
  <c r="I5531" i="4"/>
  <c r="H5531" i="4"/>
  <c r="I5530" i="4"/>
  <c r="H5530" i="4"/>
  <c r="I5529" i="4"/>
  <c r="H5529" i="4"/>
  <c r="I5528" i="4"/>
  <c r="H5528" i="4"/>
  <c r="I5527" i="4"/>
  <c r="H5527" i="4"/>
  <c r="I5526" i="4"/>
  <c r="H5526" i="4"/>
  <c r="I5525" i="4"/>
  <c r="H5525" i="4"/>
  <c r="I5524" i="4"/>
  <c r="H5524" i="4"/>
  <c r="I5523" i="4"/>
  <c r="H5523" i="4"/>
  <c r="J5523" i="4"/>
  <c r="K5523" i="4"/>
  <c r="I5522" i="4"/>
  <c r="H5522" i="4"/>
  <c r="I5521" i="4"/>
  <c r="H5521" i="4"/>
  <c r="I5520" i="4"/>
  <c r="H5520" i="4"/>
  <c r="I5519" i="4"/>
  <c r="H5519" i="4"/>
  <c r="I5518" i="4"/>
  <c r="H5518" i="4"/>
  <c r="I5517" i="4"/>
  <c r="H5517" i="4"/>
  <c r="I5516" i="4"/>
  <c r="H5516" i="4"/>
  <c r="I5515" i="4"/>
  <c r="H5515" i="4"/>
  <c r="J5515" i="4"/>
  <c r="K5515" i="4"/>
  <c r="I5514" i="4"/>
  <c r="H5514" i="4"/>
  <c r="I5513" i="4"/>
  <c r="H5513" i="4"/>
  <c r="I5512" i="4"/>
  <c r="H5512" i="4"/>
  <c r="I5511" i="4"/>
  <c r="H5511" i="4"/>
  <c r="I5510" i="4"/>
  <c r="H5510" i="4"/>
  <c r="I5509" i="4"/>
  <c r="H5509" i="4"/>
  <c r="I5508" i="4"/>
  <c r="H5508" i="4"/>
  <c r="I5507" i="4"/>
  <c r="H5507" i="4"/>
  <c r="I5506" i="4"/>
  <c r="H5506" i="4"/>
  <c r="I5505" i="4"/>
  <c r="H5505" i="4"/>
  <c r="I5504" i="4"/>
  <c r="H5504" i="4"/>
  <c r="I5503" i="4"/>
  <c r="H5503" i="4"/>
  <c r="I5502" i="4"/>
  <c r="H5502" i="4"/>
  <c r="I5501" i="4"/>
  <c r="H5501" i="4"/>
  <c r="I5500" i="4"/>
  <c r="H5500" i="4"/>
  <c r="I5499" i="4"/>
  <c r="H5499" i="4"/>
  <c r="I5498" i="4"/>
  <c r="H5498" i="4"/>
  <c r="I5497" i="4"/>
  <c r="H5497" i="4"/>
  <c r="I5496" i="4"/>
  <c r="H5496" i="4"/>
  <c r="I5495" i="4"/>
  <c r="H5495" i="4"/>
  <c r="I5494" i="4"/>
  <c r="H5494" i="4"/>
  <c r="I5493" i="4"/>
  <c r="H5493" i="4"/>
  <c r="I5492" i="4"/>
  <c r="H5492" i="4"/>
  <c r="I5491" i="4"/>
  <c r="J5491" i="4"/>
  <c r="K5491" i="4"/>
  <c r="H5491" i="4"/>
  <c r="I5490" i="4"/>
  <c r="H5490" i="4"/>
  <c r="I5489" i="4"/>
  <c r="H5489" i="4"/>
  <c r="I5488" i="4"/>
  <c r="H5488" i="4"/>
  <c r="I5487" i="4"/>
  <c r="H5487" i="4"/>
  <c r="I5486" i="4"/>
  <c r="H5486" i="4"/>
  <c r="I5485" i="4"/>
  <c r="H5485" i="4"/>
  <c r="I5484" i="4"/>
  <c r="H5484" i="4"/>
  <c r="I5483" i="4"/>
  <c r="H5483" i="4"/>
  <c r="I5482" i="4"/>
  <c r="H5482" i="4"/>
  <c r="I5481" i="4"/>
  <c r="H5481" i="4"/>
  <c r="I5480" i="4"/>
  <c r="H5480" i="4"/>
  <c r="I5479" i="4"/>
  <c r="H5479" i="4"/>
  <c r="I5478" i="4"/>
  <c r="H5478" i="4"/>
  <c r="I5477" i="4"/>
  <c r="H5477" i="4"/>
  <c r="I5476" i="4"/>
  <c r="H5476" i="4"/>
  <c r="I5475" i="4"/>
  <c r="J5475" i="4"/>
  <c r="K5475" i="4"/>
  <c r="H5475" i="4"/>
  <c r="I5474" i="4"/>
  <c r="J5474" i="4"/>
  <c r="K5474" i="4"/>
  <c r="H5474" i="4"/>
  <c r="I5473" i="4"/>
  <c r="H5473" i="4"/>
  <c r="I5472" i="4"/>
  <c r="H5472" i="4"/>
  <c r="I5471" i="4"/>
  <c r="J5471" i="4"/>
  <c r="K5471" i="4"/>
  <c r="H5471" i="4"/>
  <c r="I5470" i="4"/>
  <c r="J5470" i="4"/>
  <c r="K5470" i="4"/>
  <c r="H5470" i="4"/>
  <c r="I5469" i="4"/>
  <c r="H5469" i="4"/>
  <c r="I5468" i="4"/>
  <c r="H5468" i="4"/>
  <c r="I5467" i="4"/>
  <c r="H5467" i="4"/>
  <c r="I5466" i="4"/>
  <c r="J5466" i="4"/>
  <c r="K5466" i="4"/>
  <c r="H5466" i="4"/>
  <c r="I5465" i="4"/>
  <c r="H5465" i="4"/>
  <c r="I5464" i="4"/>
  <c r="H5464" i="4"/>
  <c r="I5463" i="4"/>
  <c r="J5463" i="4"/>
  <c r="K5463" i="4"/>
  <c r="H5463" i="4"/>
  <c r="I5462" i="4"/>
  <c r="J5462" i="4"/>
  <c r="K5462" i="4"/>
  <c r="H5462" i="4"/>
  <c r="I5461" i="4"/>
  <c r="H5461" i="4"/>
  <c r="I5460" i="4"/>
  <c r="H5460" i="4"/>
  <c r="I5459" i="4"/>
  <c r="H5459" i="4"/>
  <c r="I5458" i="4"/>
  <c r="H5458" i="4"/>
  <c r="I5457" i="4"/>
  <c r="H5457" i="4"/>
  <c r="I5456" i="4"/>
  <c r="H5456" i="4"/>
  <c r="I5455" i="4"/>
  <c r="H5455" i="4"/>
  <c r="I5454" i="4"/>
  <c r="H5454" i="4"/>
  <c r="I5453" i="4"/>
  <c r="H5453" i="4"/>
  <c r="I5452" i="4"/>
  <c r="H5452" i="4"/>
  <c r="I5451" i="4"/>
  <c r="H5451" i="4"/>
  <c r="I5450" i="4"/>
  <c r="H5450" i="4"/>
  <c r="I5449" i="4"/>
  <c r="H5449" i="4"/>
  <c r="I5448" i="4"/>
  <c r="H5448" i="4"/>
  <c r="I5447" i="4"/>
  <c r="H5447" i="4"/>
  <c r="I5446" i="4"/>
  <c r="H5446" i="4"/>
  <c r="I5445" i="4"/>
  <c r="H5445" i="4"/>
  <c r="I5444" i="4"/>
  <c r="H5444" i="4"/>
  <c r="I5443" i="4"/>
  <c r="J5443" i="4"/>
  <c r="K5443" i="4"/>
  <c r="H5443" i="4"/>
  <c r="I5442" i="4"/>
  <c r="J5442" i="4"/>
  <c r="K5442" i="4"/>
  <c r="H5442" i="4"/>
  <c r="I5441" i="4"/>
  <c r="H5441" i="4"/>
  <c r="I5440" i="4"/>
  <c r="H5440" i="4"/>
  <c r="I5439" i="4"/>
  <c r="J5439" i="4"/>
  <c r="K5439" i="4"/>
  <c r="H5439" i="4"/>
  <c r="I5438" i="4"/>
  <c r="J5438" i="4"/>
  <c r="K5438" i="4"/>
  <c r="H5438" i="4"/>
  <c r="I5437" i="4"/>
  <c r="H5437" i="4"/>
  <c r="I5436" i="4"/>
  <c r="H5436" i="4"/>
  <c r="I5435" i="4"/>
  <c r="H5435" i="4"/>
  <c r="I5434" i="4"/>
  <c r="H5434" i="4"/>
  <c r="I5433" i="4"/>
  <c r="H5433" i="4"/>
  <c r="I5432" i="4"/>
  <c r="H5432" i="4"/>
  <c r="I5431" i="4"/>
  <c r="H5431" i="4"/>
  <c r="I5430" i="4"/>
  <c r="H5430" i="4"/>
  <c r="I5429" i="4"/>
  <c r="H5429" i="4"/>
  <c r="I5428" i="4"/>
  <c r="H5428" i="4"/>
  <c r="I5427" i="4"/>
  <c r="J5427" i="4"/>
  <c r="K5427" i="4"/>
  <c r="H5427" i="4"/>
  <c r="I5426" i="4"/>
  <c r="J5426" i="4"/>
  <c r="K5426" i="4"/>
  <c r="H5426" i="4"/>
  <c r="I5425" i="4"/>
  <c r="H5425" i="4"/>
  <c r="I5424" i="4"/>
  <c r="H5424" i="4"/>
  <c r="I5423" i="4"/>
  <c r="J5423" i="4"/>
  <c r="K5423" i="4"/>
  <c r="H5423" i="4"/>
  <c r="I5422" i="4"/>
  <c r="J5422" i="4"/>
  <c r="K5422" i="4"/>
  <c r="H5422" i="4"/>
  <c r="I5421" i="4"/>
  <c r="H5421" i="4"/>
  <c r="I5420" i="4"/>
  <c r="H5420" i="4"/>
  <c r="J5419" i="4"/>
  <c r="K5419" i="4"/>
  <c r="I5419" i="4"/>
  <c r="H5419" i="4"/>
  <c r="I5418" i="4"/>
  <c r="H5418" i="4"/>
  <c r="I5417" i="4"/>
  <c r="H5417" i="4"/>
  <c r="J5417" i="4"/>
  <c r="K5417" i="4"/>
  <c r="I5416" i="4"/>
  <c r="H5416" i="4"/>
  <c r="I5415" i="4"/>
  <c r="H5415" i="4"/>
  <c r="I5414" i="4"/>
  <c r="H5414" i="4"/>
  <c r="I5413" i="4"/>
  <c r="H5413" i="4"/>
  <c r="I5412" i="4"/>
  <c r="H5412" i="4"/>
  <c r="J5412" i="4"/>
  <c r="K5412" i="4"/>
  <c r="I5411" i="4"/>
  <c r="H5411" i="4"/>
  <c r="I5410" i="4"/>
  <c r="H5410" i="4"/>
  <c r="I5409" i="4"/>
  <c r="H5409" i="4"/>
  <c r="I5408" i="4"/>
  <c r="H5408" i="4"/>
  <c r="I5407" i="4"/>
  <c r="H5407" i="4"/>
  <c r="I5406" i="4"/>
  <c r="H5406" i="4"/>
  <c r="I5405" i="4"/>
  <c r="H5405" i="4"/>
  <c r="I5404" i="4"/>
  <c r="H5404" i="4"/>
  <c r="I5403" i="4"/>
  <c r="H5403" i="4"/>
  <c r="J5403" i="4"/>
  <c r="K5403" i="4"/>
  <c r="I5402" i="4"/>
  <c r="H5402" i="4"/>
  <c r="I5401" i="4"/>
  <c r="H5401" i="4"/>
  <c r="J5401" i="4"/>
  <c r="K5401" i="4"/>
  <c r="I5400" i="4"/>
  <c r="H5400" i="4"/>
  <c r="J5400" i="4"/>
  <c r="K5400" i="4"/>
  <c r="I5399" i="4"/>
  <c r="H5399" i="4"/>
  <c r="I5398" i="4"/>
  <c r="H5398" i="4"/>
  <c r="I5397" i="4"/>
  <c r="H5397" i="4"/>
  <c r="I5396" i="4"/>
  <c r="H5396" i="4"/>
  <c r="I5395" i="4"/>
  <c r="H5395" i="4"/>
  <c r="I5394" i="4"/>
  <c r="H5394" i="4"/>
  <c r="I5393" i="4"/>
  <c r="H5393" i="4"/>
  <c r="I5392" i="4"/>
  <c r="H5392" i="4"/>
  <c r="I5391" i="4"/>
  <c r="H5391" i="4"/>
  <c r="I5390" i="4"/>
  <c r="H5390" i="4"/>
  <c r="J5390" i="4"/>
  <c r="K5390" i="4"/>
  <c r="I5389" i="4"/>
  <c r="H5389" i="4"/>
  <c r="I5388" i="4"/>
  <c r="H5388" i="4"/>
  <c r="J5388" i="4"/>
  <c r="K5388" i="4"/>
  <c r="I5387" i="4"/>
  <c r="H5387" i="4"/>
  <c r="I5386" i="4"/>
  <c r="H5386" i="4"/>
  <c r="I5385" i="4"/>
  <c r="H5385" i="4"/>
  <c r="I5384" i="4"/>
  <c r="H5384" i="4"/>
  <c r="I5383" i="4"/>
  <c r="H5383" i="4"/>
  <c r="I5382" i="4"/>
  <c r="H5382" i="4"/>
  <c r="I5381" i="4"/>
  <c r="H5381" i="4"/>
  <c r="I5380" i="4"/>
  <c r="H5380" i="4"/>
  <c r="I5379" i="4"/>
  <c r="H5379" i="4"/>
  <c r="I5378" i="4"/>
  <c r="H5378" i="4"/>
  <c r="I5377" i="4"/>
  <c r="H5377" i="4"/>
  <c r="I5376" i="4"/>
  <c r="H5376" i="4"/>
  <c r="I5375" i="4"/>
  <c r="H5375" i="4"/>
  <c r="I5374" i="4"/>
  <c r="H5374" i="4"/>
  <c r="I5373" i="4"/>
  <c r="H5373" i="4"/>
  <c r="I5372" i="4"/>
  <c r="H5372" i="4"/>
  <c r="I5371" i="4"/>
  <c r="H5371" i="4"/>
  <c r="I5370" i="4"/>
  <c r="H5370" i="4"/>
  <c r="I5369" i="4"/>
  <c r="H5369" i="4"/>
  <c r="I5368" i="4"/>
  <c r="H5368" i="4"/>
  <c r="I5367" i="4"/>
  <c r="H5367" i="4"/>
  <c r="I5366" i="4"/>
  <c r="H5366" i="4"/>
  <c r="I5365" i="4"/>
  <c r="H5365" i="4"/>
  <c r="I5364" i="4"/>
  <c r="H5364" i="4"/>
  <c r="I5363" i="4"/>
  <c r="H5363" i="4"/>
  <c r="J5363" i="4"/>
  <c r="K5363" i="4"/>
  <c r="I5362" i="4"/>
  <c r="H5362" i="4"/>
  <c r="I5361" i="4"/>
  <c r="H5361" i="4"/>
  <c r="J5361" i="4"/>
  <c r="K5361" i="4"/>
  <c r="I5360" i="4"/>
  <c r="H5360" i="4"/>
  <c r="J5360" i="4"/>
  <c r="K5360" i="4"/>
  <c r="I5359" i="4"/>
  <c r="H5359" i="4"/>
  <c r="J5359" i="4"/>
  <c r="K5359" i="4"/>
  <c r="I5358" i="4"/>
  <c r="H5358" i="4"/>
  <c r="J5358" i="4"/>
  <c r="K5358" i="4"/>
  <c r="I5357" i="4"/>
  <c r="H5357" i="4"/>
  <c r="J5357" i="4"/>
  <c r="K5357" i="4"/>
  <c r="I5356" i="4"/>
  <c r="H5356" i="4"/>
  <c r="J5356" i="4"/>
  <c r="K5356" i="4"/>
  <c r="I5355" i="4"/>
  <c r="H5355" i="4"/>
  <c r="I5354" i="4"/>
  <c r="H5354" i="4"/>
  <c r="I5353" i="4"/>
  <c r="H5353" i="4"/>
  <c r="I5352" i="4"/>
  <c r="H5352" i="4"/>
  <c r="I5351" i="4"/>
  <c r="H5351" i="4"/>
  <c r="I5350" i="4"/>
  <c r="H5350" i="4"/>
  <c r="I5349" i="4"/>
  <c r="H5349" i="4"/>
  <c r="I5348" i="4"/>
  <c r="H5348" i="4"/>
  <c r="I5347" i="4"/>
  <c r="H5347" i="4"/>
  <c r="I5346" i="4"/>
  <c r="H5346" i="4"/>
  <c r="I5345" i="4"/>
  <c r="H5345" i="4"/>
  <c r="I5344" i="4"/>
  <c r="H5344" i="4"/>
  <c r="I5343" i="4"/>
  <c r="H5343" i="4"/>
  <c r="I5342" i="4"/>
  <c r="H5342" i="4"/>
  <c r="I5341" i="4"/>
  <c r="H5341" i="4"/>
  <c r="I5340" i="4"/>
  <c r="H5340" i="4"/>
  <c r="I5339" i="4"/>
  <c r="H5339" i="4"/>
  <c r="I5338" i="4"/>
  <c r="H5338" i="4"/>
  <c r="I5337" i="4"/>
  <c r="H5337" i="4"/>
  <c r="I5336" i="4"/>
  <c r="H5336" i="4"/>
  <c r="I5335" i="4"/>
  <c r="H5335" i="4"/>
  <c r="I5334" i="4"/>
  <c r="H5334" i="4"/>
  <c r="I5333" i="4"/>
  <c r="H5333" i="4"/>
  <c r="I5332" i="4"/>
  <c r="H5332" i="4"/>
  <c r="I5331" i="4"/>
  <c r="H5331" i="4"/>
  <c r="I5330" i="4"/>
  <c r="H5330" i="4"/>
  <c r="I5329" i="4"/>
  <c r="H5329" i="4"/>
  <c r="I5328" i="4"/>
  <c r="H5328" i="4"/>
  <c r="I5327" i="4"/>
  <c r="H5327" i="4"/>
  <c r="I5326" i="4"/>
  <c r="H5326" i="4"/>
  <c r="I5325" i="4"/>
  <c r="H5325" i="4"/>
  <c r="I5324" i="4"/>
  <c r="H5324" i="4"/>
  <c r="I5323" i="4"/>
  <c r="H5323" i="4"/>
  <c r="I5322" i="4"/>
  <c r="H5322" i="4"/>
  <c r="I5321" i="4"/>
  <c r="H5321" i="4"/>
  <c r="I5320" i="4"/>
  <c r="H5320" i="4"/>
  <c r="I5319" i="4"/>
  <c r="H5319" i="4"/>
  <c r="I5318" i="4"/>
  <c r="H5318" i="4"/>
  <c r="I5317" i="4"/>
  <c r="H5317" i="4"/>
  <c r="I5316" i="4"/>
  <c r="H5316" i="4"/>
  <c r="I5315" i="4"/>
  <c r="H5315" i="4"/>
  <c r="I5314" i="4"/>
  <c r="H5314" i="4"/>
  <c r="I5313" i="4"/>
  <c r="H5313" i="4"/>
  <c r="I5312" i="4"/>
  <c r="H5312" i="4"/>
  <c r="I5311" i="4"/>
  <c r="H5311" i="4"/>
  <c r="I5310" i="4"/>
  <c r="H5310" i="4"/>
  <c r="I5309" i="4"/>
  <c r="H5309" i="4"/>
  <c r="I5308" i="4"/>
  <c r="H5308" i="4"/>
  <c r="I5307" i="4"/>
  <c r="H5307" i="4"/>
  <c r="I5306" i="4"/>
  <c r="H5306" i="4"/>
  <c r="I5305" i="4"/>
  <c r="H5305" i="4"/>
  <c r="I5304" i="4"/>
  <c r="H5304" i="4"/>
  <c r="I5303" i="4"/>
  <c r="H5303" i="4"/>
  <c r="I5302" i="4"/>
  <c r="H5302" i="4"/>
  <c r="I5301" i="4"/>
  <c r="H5301" i="4"/>
  <c r="I5300" i="4"/>
  <c r="H5300" i="4"/>
  <c r="I5299" i="4"/>
  <c r="H5299" i="4"/>
  <c r="I5298" i="4"/>
  <c r="H5298" i="4"/>
  <c r="I5297" i="4"/>
  <c r="H5297" i="4"/>
  <c r="I5296" i="4"/>
  <c r="H5296" i="4"/>
  <c r="I5295" i="4"/>
  <c r="H5295" i="4"/>
  <c r="I5294" i="4"/>
  <c r="H5294" i="4"/>
  <c r="I5293" i="4"/>
  <c r="H5293" i="4"/>
  <c r="I5292" i="4"/>
  <c r="H5292" i="4"/>
  <c r="I5291" i="4"/>
  <c r="H5291" i="4"/>
  <c r="I5290" i="4"/>
  <c r="H5290" i="4"/>
  <c r="I5289" i="4"/>
  <c r="H5289" i="4"/>
  <c r="I5288" i="4"/>
  <c r="H5288" i="4"/>
  <c r="I5287" i="4"/>
  <c r="H5287" i="4"/>
  <c r="I5286" i="4"/>
  <c r="H5286" i="4"/>
  <c r="I5285" i="4"/>
  <c r="H5285" i="4"/>
  <c r="I5284" i="4"/>
  <c r="H5284" i="4"/>
  <c r="I5283" i="4"/>
  <c r="H5283" i="4"/>
  <c r="I5282" i="4"/>
  <c r="H5282" i="4"/>
  <c r="I5281" i="4"/>
  <c r="H5281" i="4"/>
  <c r="I5280" i="4"/>
  <c r="H5280" i="4"/>
  <c r="I5279" i="4"/>
  <c r="H5279" i="4"/>
  <c r="I5278" i="4"/>
  <c r="H5278" i="4"/>
  <c r="I5277" i="4"/>
  <c r="H5277" i="4"/>
  <c r="I5276" i="4"/>
  <c r="H5276" i="4"/>
  <c r="I5275" i="4"/>
  <c r="H5275" i="4"/>
  <c r="I5274" i="4"/>
  <c r="H5274" i="4"/>
  <c r="I5273" i="4"/>
  <c r="H5273" i="4"/>
  <c r="I5272" i="4"/>
  <c r="H5272" i="4"/>
  <c r="I5271" i="4"/>
  <c r="H5271" i="4"/>
  <c r="I5270" i="4"/>
  <c r="H5270" i="4"/>
  <c r="I5269" i="4"/>
  <c r="H5269" i="4"/>
  <c r="I5268" i="4"/>
  <c r="H5268" i="4"/>
  <c r="I5267" i="4"/>
  <c r="H5267" i="4"/>
  <c r="I5266" i="4"/>
  <c r="H5266" i="4"/>
  <c r="I5265" i="4"/>
  <c r="H5265" i="4"/>
  <c r="I5264" i="4"/>
  <c r="H5264" i="4"/>
  <c r="I5263" i="4"/>
  <c r="H5263" i="4"/>
  <c r="I5262" i="4"/>
  <c r="H5262" i="4"/>
  <c r="I5261" i="4"/>
  <c r="H5261" i="4"/>
  <c r="I5260" i="4"/>
  <c r="H5260" i="4"/>
  <c r="I5259" i="4"/>
  <c r="H5259" i="4"/>
  <c r="I5258" i="4"/>
  <c r="H5258" i="4"/>
  <c r="J5258" i="4"/>
  <c r="K5258" i="4"/>
  <c r="I5257" i="4"/>
  <c r="H5257" i="4"/>
  <c r="J5257" i="4"/>
  <c r="K5257" i="4"/>
  <c r="I5256" i="4"/>
  <c r="H5256" i="4"/>
  <c r="J5256" i="4"/>
  <c r="K5256" i="4"/>
  <c r="I5255" i="4"/>
  <c r="H5255" i="4"/>
  <c r="J5255" i="4"/>
  <c r="K5255" i="4"/>
  <c r="I5254" i="4"/>
  <c r="H5254" i="4"/>
  <c r="J5254" i="4"/>
  <c r="K5254" i="4"/>
  <c r="I5253" i="4"/>
  <c r="H5253" i="4"/>
  <c r="J5253" i="4"/>
  <c r="K5253" i="4"/>
  <c r="I5252" i="4"/>
  <c r="H5252" i="4"/>
  <c r="J5252" i="4"/>
  <c r="K5252" i="4"/>
  <c r="I5251" i="4"/>
  <c r="H5251" i="4"/>
  <c r="I5250" i="4"/>
  <c r="H5250" i="4"/>
  <c r="I5249" i="4"/>
  <c r="H5249" i="4"/>
  <c r="J5249" i="4"/>
  <c r="K5249" i="4"/>
  <c r="I5248" i="4"/>
  <c r="H5248" i="4"/>
  <c r="I5247" i="4"/>
  <c r="H5247" i="4"/>
  <c r="J5247" i="4"/>
  <c r="K5247" i="4"/>
  <c r="I5246" i="4"/>
  <c r="H5246" i="4"/>
  <c r="I5245" i="4"/>
  <c r="H5245" i="4"/>
  <c r="J5245" i="4"/>
  <c r="K5245" i="4"/>
  <c r="I5244" i="4"/>
  <c r="H5244" i="4"/>
  <c r="I5243" i="4"/>
  <c r="H5243" i="4"/>
  <c r="I5242" i="4"/>
  <c r="H5242" i="4"/>
  <c r="I5241" i="4"/>
  <c r="H5241" i="4"/>
  <c r="I5240" i="4"/>
  <c r="H5240" i="4"/>
  <c r="I5239" i="4"/>
  <c r="H5239" i="4"/>
  <c r="I5238" i="4"/>
  <c r="H5238" i="4"/>
  <c r="I5237" i="4"/>
  <c r="H5237" i="4"/>
  <c r="I5236" i="4"/>
  <c r="H5236" i="4"/>
  <c r="I5235" i="4"/>
  <c r="H5235" i="4"/>
  <c r="I5234" i="4"/>
  <c r="H5234" i="4"/>
  <c r="I5233" i="4"/>
  <c r="H5233" i="4"/>
  <c r="I5232" i="4"/>
  <c r="H5232" i="4"/>
  <c r="I5231" i="4"/>
  <c r="H5231" i="4"/>
  <c r="I5230" i="4"/>
  <c r="H5230" i="4"/>
  <c r="I5229" i="4"/>
  <c r="H5229" i="4"/>
  <c r="I5228" i="4"/>
  <c r="H5228" i="4"/>
  <c r="I5227" i="4"/>
  <c r="H5227" i="4"/>
  <c r="I5226" i="4"/>
  <c r="H5226" i="4"/>
  <c r="I5225" i="4"/>
  <c r="H5225" i="4"/>
  <c r="I5224" i="4"/>
  <c r="H5224" i="4"/>
  <c r="I5223" i="4"/>
  <c r="H5223" i="4"/>
  <c r="I5222" i="4"/>
  <c r="H5222" i="4"/>
  <c r="I5221" i="4"/>
  <c r="H5221" i="4"/>
  <c r="I5220" i="4"/>
  <c r="H5220" i="4"/>
  <c r="I5219" i="4"/>
  <c r="H5219" i="4"/>
  <c r="I5218" i="4"/>
  <c r="H5218" i="4"/>
  <c r="I5217" i="4"/>
  <c r="H5217" i="4"/>
  <c r="I5216" i="4"/>
  <c r="H5216" i="4"/>
  <c r="I5215" i="4"/>
  <c r="H5215" i="4"/>
  <c r="I5214" i="4"/>
  <c r="H5214" i="4"/>
  <c r="I5213" i="4"/>
  <c r="H5213" i="4"/>
  <c r="I5212" i="4"/>
  <c r="H5212" i="4"/>
  <c r="I5211" i="4"/>
  <c r="H5211" i="4"/>
  <c r="I5210" i="4"/>
  <c r="H5210" i="4"/>
  <c r="I5209" i="4"/>
  <c r="H5209" i="4"/>
  <c r="I5208" i="4"/>
  <c r="H5208" i="4"/>
  <c r="I5207" i="4"/>
  <c r="H5207" i="4"/>
  <c r="I5206" i="4"/>
  <c r="H5206" i="4"/>
  <c r="I5205" i="4"/>
  <c r="H5205" i="4"/>
  <c r="I5204" i="4"/>
  <c r="H5204" i="4"/>
  <c r="I5203" i="4"/>
  <c r="H5203" i="4"/>
  <c r="I5202" i="4"/>
  <c r="H5202" i="4"/>
  <c r="I5201" i="4"/>
  <c r="H5201" i="4"/>
  <c r="I5200" i="4"/>
  <c r="H5200" i="4"/>
  <c r="I5199" i="4"/>
  <c r="H5199" i="4"/>
  <c r="I5198" i="4"/>
  <c r="H5198" i="4"/>
  <c r="I5197" i="4"/>
  <c r="H5197" i="4"/>
  <c r="I5196" i="4"/>
  <c r="H5196" i="4"/>
  <c r="I5195" i="4"/>
  <c r="H5195" i="4"/>
  <c r="I5194" i="4"/>
  <c r="H5194" i="4"/>
  <c r="I5193" i="4"/>
  <c r="H5193" i="4"/>
  <c r="I5192" i="4"/>
  <c r="H5192" i="4"/>
  <c r="I5191" i="4"/>
  <c r="H5191" i="4"/>
  <c r="I5190" i="4"/>
  <c r="H5190" i="4"/>
  <c r="I5189" i="4"/>
  <c r="H5189" i="4"/>
  <c r="I5188" i="4"/>
  <c r="H5188" i="4"/>
  <c r="I5187" i="4"/>
  <c r="H5187" i="4"/>
  <c r="I5186" i="4"/>
  <c r="H5186" i="4"/>
  <c r="I5185" i="4"/>
  <c r="H5185" i="4"/>
  <c r="I5184" i="4"/>
  <c r="H5184" i="4"/>
  <c r="I5183" i="4"/>
  <c r="H5183" i="4"/>
  <c r="I5182" i="4"/>
  <c r="H5182" i="4"/>
  <c r="I5181" i="4"/>
  <c r="H5181" i="4"/>
  <c r="I5180" i="4"/>
  <c r="H5180" i="4"/>
  <c r="I5179" i="4"/>
  <c r="H5179" i="4"/>
  <c r="J5179" i="4"/>
  <c r="K5179" i="4"/>
  <c r="I5178" i="4"/>
  <c r="H5178" i="4"/>
  <c r="I5177" i="4"/>
  <c r="H5177" i="4"/>
  <c r="J5177" i="4"/>
  <c r="K5177" i="4"/>
  <c r="I5176" i="4"/>
  <c r="H5176" i="4"/>
  <c r="I5175" i="4"/>
  <c r="H5175" i="4"/>
  <c r="J5175" i="4"/>
  <c r="K5175" i="4"/>
  <c r="I5174" i="4"/>
  <c r="H5174" i="4"/>
  <c r="I5173" i="4"/>
  <c r="H5173" i="4"/>
  <c r="I5172" i="4"/>
  <c r="H5172" i="4"/>
  <c r="I5171" i="4"/>
  <c r="H5171" i="4"/>
  <c r="I5170" i="4"/>
  <c r="H5170" i="4"/>
  <c r="I5169" i="4"/>
  <c r="H5169" i="4"/>
  <c r="I5168" i="4"/>
  <c r="H5168" i="4"/>
  <c r="I5167" i="4"/>
  <c r="H5167" i="4"/>
  <c r="I5166" i="4"/>
  <c r="H5166" i="4"/>
  <c r="I5165" i="4"/>
  <c r="H5165" i="4"/>
  <c r="I5164" i="4"/>
  <c r="H5164" i="4"/>
  <c r="I5163" i="4"/>
  <c r="H5163" i="4"/>
  <c r="I5162" i="4"/>
  <c r="H5162" i="4"/>
  <c r="I5161" i="4"/>
  <c r="H5161" i="4"/>
  <c r="I5160" i="4"/>
  <c r="H5160" i="4"/>
  <c r="I5159" i="4"/>
  <c r="H5159" i="4"/>
  <c r="I5158" i="4"/>
  <c r="H5158" i="4"/>
  <c r="I5157" i="4"/>
  <c r="H5157" i="4"/>
  <c r="I5156" i="4"/>
  <c r="H5156" i="4"/>
  <c r="I5155" i="4"/>
  <c r="H5155" i="4"/>
  <c r="I5154" i="4"/>
  <c r="H5154" i="4"/>
  <c r="I5153" i="4"/>
  <c r="H5153" i="4"/>
  <c r="I5152" i="4"/>
  <c r="H5152" i="4"/>
  <c r="I5151" i="4"/>
  <c r="H5151" i="4"/>
  <c r="I5150" i="4"/>
  <c r="H5150" i="4"/>
  <c r="I5149" i="4"/>
  <c r="H5149" i="4"/>
  <c r="I5148" i="4"/>
  <c r="H5148" i="4"/>
  <c r="I5147" i="4"/>
  <c r="J5147" i="4"/>
  <c r="K5147" i="4"/>
  <c r="H5147" i="4"/>
  <c r="I5146" i="4"/>
  <c r="H5146" i="4"/>
  <c r="I5145" i="4"/>
  <c r="H5145" i="4"/>
  <c r="I5144" i="4"/>
  <c r="H5144" i="4"/>
  <c r="I5143" i="4"/>
  <c r="H5143" i="4"/>
  <c r="I5142" i="4"/>
  <c r="J5142" i="4"/>
  <c r="K5142" i="4"/>
  <c r="H5142" i="4"/>
  <c r="I5141" i="4"/>
  <c r="H5141" i="4"/>
  <c r="I5140" i="4"/>
  <c r="H5140" i="4"/>
  <c r="I5139" i="4"/>
  <c r="J5139" i="4"/>
  <c r="K5139" i="4"/>
  <c r="H5139" i="4"/>
  <c r="I5138" i="4"/>
  <c r="H5138" i="4"/>
  <c r="I5137" i="4"/>
  <c r="H5137" i="4"/>
  <c r="I5136" i="4"/>
  <c r="H5136" i="4"/>
  <c r="I5135" i="4"/>
  <c r="H5135" i="4"/>
  <c r="I5134" i="4"/>
  <c r="H5134" i="4"/>
  <c r="I5133" i="4"/>
  <c r="H5133" i="4"/>
  <c r="I5132" i="4"/>
  <c r="H5132" i="4"/>
  <c r="I5131" i="4"/>
  <c r="J5131" i="4"/>
  <c r="K5131" i="4"/>
  <c r="H5131" i="4"/>
  <c r="I5130" i="4"/>
  <c r="H5130" i="4"/>
  <c r="I5129" i="4"/>
  <c r="H5129" i="4"/>
  <c r="I5128" i="4"/>
  <c r="H5128" i="4"/>
  <c r="I5127" i="4"/>
  <c r="H5127" i="4"/>
  <c r="I5126" i="4"/>
  <c r="H5126" i="4"/>
  <c r="I5125" i="4"/>
  <c r="H5125" i="4"/>
  <c r="I5124" i="4"/>
  <c r="H5124" i="4"/>
  <c r="I5123" i="4"/>
  <c r="J5123" i="4"/>
  <c r="K5123" i="4"/>
  <c r="H5123" i="4"/>
  <c r="I5122" i="4"/>
  <c r="H5122" i="4"/>
  <c r="I5121" i="4"/>
  <c r="H5121" i="4"/>
  <c r="I5120" i="4"/>
  <c r="H5120" i="4"/>
  <c r="I5119" i="4"/>
  <c r="H5119" i="4"/>
  <c r="I5118" i="4"/>
  <c r="H5118" i="4"/>
  <c r="I5117" i="4"/>
  <c r="H5117" i="4"/>
  <c r="I5116" i="4"/>
  <c r="H5116" i="4"/>
  <c r="I5115" i="4"/>
  <c r="H5115" i="4"/>
  <c r="I5114" i="4"/>
  <c r="J5114" i="4"/>
  <c r="K5114" i="4"/>
  <c r="H5114" i="4"/>
  <c r="I5113" i="4"/>
  <c r="H5113" i="4"/>
  <c r="I5112" i="4"/>
  <c r="H5112" i="4"/>
  <c r="I5111" i="4"/>
  <c r="H5111" i="4"/>
  <c r="I5110" i="4"/>
  <c r="J5110" i="4"/>
  <c r="K5110" i="4"/>
  <c r="H5110" i="4"/>
  <c r="I5109" i="4"/>
  <c r="H5109" i="4"/>
  <c r="I5108" i="4"/>
  <c r="H5108" i="4"/>
  <c r="I5107" i="4"/>
  <c r="J5107" i="4"/>
  <c r="K5107" i="4"/>
  <c r="H5107" i="4"/>
  <c r="I5106" i="4"/>
  <c r="H5106" i="4"/>
  <c r="I5105" i="4"/>
  <c r="H5105" i="4"/>
  <c r="I5104" i="4"/>
  <c r="H5104" i="4"/>
  <c r="I5103" i="4"/>
  <c r="H5103" i="4"/>
  <c r="I5102" i="4"/>
  <c r="H5102" i="4"/>
  <c r="I5101" i="4"/>
  <c r="H5101" i="4"/>
  <c r="I5100" i="4"/>
  <c r="H5100" i="4"/>
  <c r="I5099" i="4"/>
  <c r="J5099" i="4"/>
  <c r="K5099" i="4"/>
  <c r="H5099" i="4"/>
  <c r="I5098" i="4"/>
  <c r="H5098" i="4"/>
  <c r="I5097" i="4"/>
  <c r="H5097" i="4"/>
  <c r="I5096" i="4"/>
  <c r="H5096" i="4"/>
  <c r="I5095" i="4"/>
  <c r="H5095" i="4"/>
  <c r="I5094" i="4"/>
  <c r="H5094" i="4"/>
  <c r="I5093" i="4"/>
  <c r="H5093" i="4"/>
  <c r="I5092" i="4"/>
  <c r="H5092" i="4"/>
  <c r="I5091" i="4"/>
  <c r="J5091" i="4"/>
  <c r="K5091" i="4"/>
  <c r="H5091" i="4"/>
  <c r="I5090" i="4"/>
  <c r="H5090" i="4"/>
  <c r="I5089" i="4"/>
  <c r="H5089" i="4"/>
  <c r="I5088" i="4"/>
  <c r="H5088" i="4"/>
  <c r="I5087" i="4"/>
  <c r="H5087" i="4"/>
  <c r="I5086" i="4"/>
  <c r="H5086" i="4"/>
  <c r="I5085" i="4"/>
  <c r="H5085" i="4"/>
  <c r="I5084" i="4"/>
  <c r="H5084" i="4"/>
  <c r="I5083" i="4"/>
  <c r="J5083" i="4"/>
  <c r="K5083" i="4"/>
  <c r="H5083" i="4"/>
  <c r="I5082" i="4"/>
  <c r="H5082" i="4"/>
  <c r="I5081" i="4"/>
  <c r="H5081" i="4"/>
  <c r="I5080" i="4"/>
  <c r="H5080" i="4"/>
  <c r="I5079" i="4"/>
  <c r="H5079" i="4"/>
  <c r="I5078" i="4"/>
  <c r="H5078" i="4"/>
  <c r="I5077" i="4"/>
  <c r="H5077" i="4"/>
  <c r="I5076" i="4"/>
  <c r="H5076" i="4"/>
  <c r="I5075" i="4"/>
  <c r="H5075" i="4"/>
  <c r="I5074" i="4"/>
  <c r="H5074" i="4"/>
  <c r="I5073" i="4"/>
  <c r="H5073" i="4"/>
  <c r="I5072" i="4"/>
  <c r="H5072" i="4"/>
  <c r="I5071" i="4"/>
  <c r="H5071" i="4"/>
  <c r="J5070" i="4"/>
  <c r="K5070" i="4"/>
  <c r="I5070" i="4"/>
  <c r="H5070" i="4"/>
  <c r="I5069" i="4"/>
  <c r="H5069" i="4"/>
  <c r="J5069" i="4"/>
  <c r="K5069" i="4"/>
  <c r="I5068" i="4"/>
  <c r="H5068" i="4"/>
  <c r="I5067" i="4"/>
  <c r="H5067" i="4"/>
  <c r="J5067" i="4"/>
  <c r="K5067" i="4"/>
  <c r="I5066" i="4"/>
  <c r="H5066" i="4"/>
  <c r="I5065" i="4"/>
  <c r="H5065" i="4"/>
  <c r="J5065" i="4"/>
  <c r="K5065" i="4"/>
  <c r="I5064" i="4"/>
  <c r="H5064" i="4"/>
  <c r="I5063" i="4"/>
  <c r="H5063" i="4"/>
  <c r="I5062" i="4"/>
  <c r="H5062" i="4"/>
  <c r="I5061" i="4"/>
  <c r="H5061" i="4"/>
  <c r="I5060" i="4"/>
  <c r="H5060" i="4"/>
  <c r="I5059" i="4"/>
  <c r="H5059" i="4"/>
  <c r="I5058" i="4"/>
  <c r="H5058" i="4"/>
  <c r="I5057" i="4"/>
  <c r="H5057" i="4"/>
  <c r="I5056" i="4"/>
  <c r="H5056" i="4"/>
  <c r="I5055" i="4"/>
  <c r="H5055" i="4"/>
  <c r="I5054" i="4"/>
  <c r="J5054" i="4"/>
  <c r="K5054" i="4"/>
  <c r="H5054" i="4"/>
  <c r="I5053" i="4"/>
  <c r="H5053" i="4"/>
  <c r="J5053" i="4"/>
  <c r="K5053" i="4"/>
  <c r="I5052" i="4"/>
  <c r="H5052" i="4"/>
  <c r="I5051" i="4"/>
  <c r="H5051" i="4"/>
  <c r="J5051" i="4"/>
  <c r="K5051" i="4"/>
  <c r="I5050" i="4"/>
  <c r="H5050" i="4"/>
  <c r="I5049" i="4"/>
  <c r="H5049" i="4"/>
  <c r="J5049" i="4"/>
  <c r="K5049" i="4"/>
  <c r="I5048" i="4"/>
  <c r="H5048" i="4"/>
  <c r="I5047" i="4"/>
  <c r="H5047" i="4"/>
  <c r="I5046" i="4"/>
  <c r="J5046" i="4"/>
  <c r="K5046" i="4"/>
  <c r="H5046" i="4"/>
  <c r="I5045" i="4"/>
  <c r="H5045" i="4"/>
  <c r="I5044" i="4"/>
  <c r="H5044" i="4"/>
  <c r="I5043" i="4"/>
  <c r="H5043" i="4"/>
  <c r="I5042" i="4"/>
  <c r="H5042" i="4"/>
  <c r="I5041" i="4"/>
  <c r="H5041" i="4"/>
  <c r="I5040" i="4"/>
  <c r="H5040" i="4"/>
  <c r="I5039" i="4"/>
  <c r="H5039" i="4"/>
  <c r="J5038" i="4"/>
  <c r="K5038" i="4"/>
  <c r="I5038" i="4"/>
  <c r="H5038" i="4"/>
  <c r="I5037" i="4"/>
  <c r="H5037" i="4"/>
  <c r="I5036" i="4"/>
  <c r="H5036" i="4"/>
  <c r="I5035" i="4"/>
  <c r="H5035" i="4"/>
  <c r="I5034" i="4"/>
  <c r="H5034" i="4"/>
  <c r="I5033" i="4"/>
  <c r="H5033" i="4"/>
  <c r="I5032" i="4"/>
  <c r="H5032" i="4"/>
  <c r="I5031" i="4"/>
  <c r="J5031" i="4"/>
  <c r="K5031" i="4"/>
  <c r="H5031" i="4"/>
  <c r="I5030" i="4"/>
  <c r="H5030" i="4"/>
  <c r="I5029" i="4"/>
  <c r="H5029" i="4"/>
  <c r="I5028" i="4"/>
  <c r="H5028" i="4"/>
  <c r="I5027" i="4"/>
  <c r="H5027" i="4"/>
  <c r="I5026" i="4"/>
  <c r="H5026" i="4"/>
  <c r="J5025" i="4"/>
  <c r="K5025" i="4"/>
  <c r="I5025" i="4"/>
  <c r="H5025" i="4"/>
  <c r="I5024" i="4"/>
  <c r="H5024" i="4"/>
  <c r="I5023" i="4"/>
  <c r="H5023" i="4"/>
  <c r="I5022" i="4"/>
  <c r="H5022" i="4"/>
  <c r="I5021" i="4"/>
  <c r="H5021" i="4"/>
  <c r="I5020" i="4"/>
  <c r="H5020" i="4"/>
  <c r="I5019" i="4"/>
  <c r="H5019" i="4"/>
  <c r="I5018" i="4"/>
  <c r="H5018" i="4"/>
  <c r="I5017" i="4"/>
  <c r="H5017" i="4"/>
  <c r="I5016" i="4"/>
  <c r="H5016" i="4"/>
  <c r="I5015" i="4"/>
  <c r="H5015" i="4"/>
  <c r="I5014" i="4"/>
  <c r="H5014" i="4"/>
  <c r="I5013" i="4"/>
  <c r="H5013" i="4"/>
  <c r="I5012" i="4"/>
  <c r="H5012" i="4"/>
  <c r="J5012" i="4"/>
  <c r="K5012" i="4"/>
  <c r="I5011" i="4"/>
  <c r="J5011" i="4"/>
  <c r="K5011" i="4"/>
  <c r="H5011" i="4"/>
  <c r="I5010" i="4"/>
  <c r="H5010" i="4"/>
  <c r="I5009" i="4"/>
  <c r="H5009" i="4"/>
  <c r="I5008" i="4"/>
  <c r="H5008" i="4"/>
  <c r="I5007" i="4"/>
  <c r="H5007" i="4"/>
  <c r="I5006" i="4"/>
  <c r="H5006" i="4"/>
  <c r="I5005" i="4"/>
  <c r="H5005" i="4"/>
  <c r="I5004" i="4"/>
  <c r="H5004" i="4"/>
  <c r="I5003" i="4"/>
  <c r="H5003" i="4"/>
  <c r="I5002" i="4"/>
  <c r="H5002" i="4"/>
  <c r="I5001" i="4"/>
  <c r="H5001" i="4"/>
  <c r="I5000" i="4"/>
  <c r="H5000" i="4"/>
  <c r="I4999" i="4"/>
  <c r="H4999" i="4"/>
  <c r="I4998" i="4"/>
  <c r="H4998" i="4"/>
  <c r="I4997" i="4"/>
  <c r="H4997" i="4"/>
  <c r="I4996" i="4"/>
  <c r="H4996" i="4"/>
  <c r="I4995" i="4"/>
  <c r="H4995" i="4"/>
  <c r="I4994" i="4"/>
  <c r="H4994" i="4"/>
  <c r="I4993" i="4"/>
  <c r="H4993" i="4"/>
  <c r="I4992" i="4"/>
  <c r="H4992" i="4"/>
  <c r="I4991" i="4"/>
  <c r="H4991" i="4"/>
  <c r="I4990" i="4"/>
  <c r="H4990" i="4"/>
  <c r="I4989" i="4"/>
  <c r="H4989" i="4"/>
  <c r="I4988" i="4"/>
  <c r="H4988" i="4"/>
  <c r="I4987" i="4"/>
  <c r="H4987" i="4"/>
  <c r="I4986" i="4"/>
  <c r="H4986" i="4"/>
  <c r="I4985" i="4"/>
  <c r="H4985" i="4"/>
  <c r="I4984" i="4"/>
  <c r="H4984" i="4"/>
  <c r="I4983" i="4"/>
  <c r="H4983" i="4"/>
  <c r="I4982" i="4"/>
  <c r="H4982" i="4"/>
  <c r="I4981" i="4"/>
  <c r="J4981" i="4"/>
  <c r="K4981" i="4"/>
  <c r="H4981" i="4"/>
  <c r="I4980" i="4"/>
  <c r="H4980" i="4"/>
  <c r="I4979" i="4"/>
  <c r="J4979" i="4"/>
  <c r="K4979" i="4"/>
  <c r="H4979" i="4"/>
  <c r="I4978" i="4"/>
  <c r="H4978" i="4"/>
  <c r="I4977" i="4"/>
  <c r="J4977" i="4"/>
  <c r="K4977" i="4"/>
  <c r="H4977" i="4"/>
  <c r="I4976" i="4"/>
  <c r="H4976" i="4"/>
  <c r="I4975" i="4"/>
  <c r="H4975" i="4"/>
  <c r="I4974" i="4"/>
  <c r="H4974" i="4"/>
  <c r="I4973" i="4"/>
  <c r="J4973" i="4"/>
  <c r="K4973" i="4"/>
  <c r="H4973" i="4"/>
  <c r="I4972" i="4"/>
  <c r="H4972" i="4"/>
  <c r="I4971" i="4"/>
  <c r="H4971" i="4"/>
  <c r="I4970" i="4"/>
  <c r="H4970" i="4"/>
  <c r="I4969" i="4"/>
  <c r="H4969" i="4"/>
  <c r="I4968" i="4"/>
  <c r="H4968" i="4"/>
  <c r="I4967" i="4"/>
  <c r="H4967" i="4"/>
  <c r="I4966" i="4"/>
  <c r="H4966" i="4"/>
  <c r="I4965" i="4"/>
  <c r="H4965" i="4"/>
  <c r="I4964" i="4"/>
  <c r="H4964" i="4"/>
  <c r="I4963" i="4"/>
  <c r="H4963" i="4"/>
  <c r="I4962" i="4"/>
  <c r="H4962" i="4"/>
  <c r="I4961" i="4"/>
  <c r="H4961" i="4"/>
  <c r="I4960" i="4"/>
  <c r="J4960" i="4"/>
  <c r="K4960" i="4"/>
  <c r="H4960" i="4"/>
  <c r="I4959" i="4"/>
  <c r="H4959" i="4"/>
  <c r="I4958" i="4"/>
  <c r="J4958" i="4"/>
  <c r="K4958" i="4"/>
  <c r="H4958" i="4"/>
  <c r="I4957" i="4"/>
  <c r="J4957" i="4"/>
  <c r="K4957" i="4"/>
  <c r="H4957" i="4"/>
  <c r="I4956" i="4"/>
  <c r="H4956" i="4"/>
  <c r="I4955" i="4"/>
  <c r="J4955" i="4"/>
  <c r="K4955" i="4"/>
  <c r="H4955" i="4"/>
  <c r="I4954" i="4"/>
  <c r="J4954" i="4"/>
  <c r="K4954" i="4"/>
  <c r="H4954" i="4"/>
  <c r="I4953" i="4"/>
  <c r="J4953" i="4"/>
  <c r="K4953" i="4"/>
  <c r="H4953" i="4"/>
  <c r="I4952" i="4"/>
  <c r="J4952" i="4"/>
  <c r="K4952" i="4"/>
  <c r="H4952" i="4"/>
  <c r="I4951" i="4"/>
  <c r="H4951" i="4"/>
  <c r="I4950" i="4"/>
  <c r="J4950" i="4"/>
  <c r="K4950" i="4"/>
  <c r="H4950" i="4"/>
  <c r="I4949" i="4"/>
  <c r="J4949" i="4"/>
  <c r="K4949" i="4"/>
  <c r="H4949" i="4"/>
  <c r="I4948" i="4"/>
  <c r="H4948" i="4"/>
  <c r="I4947" i="4"/>
  <c r="H4947" i="4"/>
  <c r="J4947" i="4"/>
  <c r="K4947" i="4"/>
  <c r="I4946" i="4"/>
  <c r="H4946" i="4"/>
  <c r="I4945" i="4"/>
  <c r="H4945" i="4"/>
  <c r="I4944" i="4"/>
  <c r="H4944" i="4"/>
  <c r="I4943" i="4"/>
  <c r="H4943" i="4"/>
  <c r="I4942" i="4"/>
  <c r="H4942" i="4"/>
  <c r="I4941" i="4"/>
  <c r="H4941" i="4"/>
  <c r="I4940" i="4"/>
  <c r="H4940" i="4"/>
  <c r="I4939" i="4"/>
  <c r="H4939" i="4"/>
  <c r="I4938" i="4"/>
  <c r="H4938" i="4"/>
  <c r="I4937" i="4"/>
  <c r="H4937" i="4"/>
  <c r="I4936" i="4"/>
  <c r="H4936" i="4"/>
  <c r="I4935" i="4"/>
  <c r="H4935" i="4"/>
  <c r="I4934" i="4"/>
  <c r="H4934" i="4"/>
  <c r="I4933" i="4"/>
  <c r="H4933" i="4"/>
  <c r="I4932" i="4"/>
  <c r="H4932" i="4"/>
  <c r="I4931" i="4"/>
  <c r="H4931" i="4"/>
  <c r="I4930" i="4"/>
  <c r="H4930" i="4"/>
  <c r="I4929" i="4"/>
  <c r="H4929" i="4"/>
  <c r="I4928" i="4"/>
  <c r="H4928" i="4"/>
  <c r="I4927" i="4"/>
  <c r="H4927" i="4"/>
  <c r="I4926" i="4"/>
  <c r="H4926" i="4"/>
  <c r="I4925" i="4"/>
  <c r="H4925" i="4"/>
  <c r="I4924" i="4"/>
  <c r="H4924" i="4"/>
  <c r="I4923" i="4"/>
  <c r="H4923" i="4"/>
  <c r="I4922" i="4"/>
  <c r="H4922" i="4"/>
  <c r="I4921" i="4"/>
  <c r="H4921" i="4"/>
  <c r="I4920" i="4"/>
  <c r="H4920" i="4"/>
  <c r="I4919" i="4"/>
  <c r="H4919" i="4"/>
  <c r="I4918" i="4"/>
  <c r="H4918" i="4"/>
  <c r="I4917" i="4"/>
  <c r="H4917" i="4"/>
  <c r="I4916" i="4"/>
  <c r="H4916" i="4"/>
  <c r="I4915" i="4"/>
  <c r="H4915" i="4"/>
  <c r="I4914" i="4"/>
  <c r="H4914" i="4"/>
  <c r="I4913" i="4"/>
  <c r="H4913" i="4"/>
  <c r="I4912" i="4"/>
  <c r="H4912" i="4"/>
  <c r="I4911" i="4"/>
  <c r="H4911" i="4"/>
  <c r="I4910" i="4"/>
  <c r="H4910" i="4"/>
  <c r="I4909" i="4"/>
  <c r="H4909" i="4"/>
  <c r="I4908" i="4"/>
  <c r="H4908" i="4"/>
  <c r="I4907" i="4"/>
  <c r="H4907" i="4"/>
  <c r="I4906" i="4"/>
  <c r="H4906" i="4"/>
  <c r="I4905" i="4"/>
  <c r="H4905" i="4"/>
  <c r="I4904" i="4"/>
  <c r="H4904" i="4"/>
  <c r="I4903" i="4"/>
  <c r="H4903" i="4"/>
  <c r="I4902" i="4"/>
  <c r="H4902" i="4"/>
  <c r="I4901" i="4"/>
  <c r="H4901" i="4"/>
  <c r="I4900" i="4"/>
  <c r="H4900" i="4"/>
  <c r="I4899" i="4"/>
  <c r="H4899" i="4"/>
  <c r="I4898" i="4"/>
  <c r="H4898" i="4"/>
  <c r="I4897" i="4"/>
  <c r="H4897" i="4"/>
  <c r="I4896" i="4"/>
  <c r="H4896" i="4"/>
  <c r="I4895" i="4"/>
  <c r="H4895" i="4"/>
  <c r="I4894" i="4"/>
  <c r="H4894" i="4"/>
  <c r="I4893" i="4"/>
  <c r="H4893" i="4"/>
  <c r="I4892" i="4"/>
  <c r="H4892" i="4"/>
  <c r="I4891" i="4"/>
  <c r="H4891" i="4"/>
  <c r="I4890" i="4"/>
  <c r="H4890" i="4"/>
  <c r="I4889" i="4"/>
  <c r="H4889" i="4"/>
  <c r="I4888" i="4"/>
  <c r="H4888" i="4"/>
  <c r="I4887" i="4"/>
  <c r="H4887" i="4"/>
  <c r="I4886" i="4"/>
  <c r="H4886" i="4"/>
  <c r="I4885" i="4"/>
  <c r="H4885" i="4"/>
  <c r="I4884" i="4"/>
  <c r="H4884" i="4"/>
  <c r="I4883" i="4"/>
  <c r="H4883" i="4"/>
  <c r="I4882" i="4"/>
  <c r="H4882" i="4"/>
  <c r="I4881" i="4"/>
  <c r="H4881" i="4"/>
  <c r="I4880" i="4"/>
  <c r="H4880" i="4"/>
  <c r="I4879" i="4"/>
  <c r="H4879" i="4"/>
  <c r="I4878" i="4"/>
  <c r="H4878" i="4"/>
  <c r="I4877" i="4"/>
  <c r="H4877" i="4"/>
  <c r="I4876" i="4"/>
  <c r="H4876" i="4"/>
  <c r="I4875" i="4"/>
  <c r="H4875" i="4"/>
  <c r="I4874" i="4"/>
  <c r="H4874" i="4"/>
  <c r="I4873" i="4"/>
  <c r="H4873" i="4"/>
  <c r="I4872" i="4"/>
  <c r="H4872" i="4"/>
  <c r="I4871" i="4"/>
  <c r="H4871" i="4"/>
  <c r="I4870" i="4"/>
  <c r="H4870" i="4"/>
  <c r="I4869" i="4"/>
  <c r="H4869" i="4"/>
  <c r="I4868" i="4"/>
  <c r="H4868" i="4"/>
  <c r="I4867" i="4"/>
  <c r="H4867" i="4"/>
  <c r="I4866" i="4"/>
  <c r="H4866" i="4"/>
  <c r="I4865" i="4"/>
  <c r="H4865" i="4"/>
  <c r="I4864" i="4"/>
  <c r="H4864" i="4"/>
  <c r="I4863" i="4"/>
  <c r="H4863" i="4"/>
  <c r="I4862" i="4"/>
  <c r="H4862" i="4"/>
  <c r="I4861" i="4"/>
  <c r="H4861" i="4"/>
  <c r="I4860" i="4"/>
  <c r="H4860" i="4"/>
  <c r="I4859" i="4"/>
  <c r="H4859" i="4"/>
  <c r="I4858" i="4"/>
  <c r="H4858" i="4"/>
  <c r="I4857" i="4"/>
  <c r="H4857" i="4"/>
  <c r="I4856" i="4"/>
  <c r="H4856" i="4"/>
  <c r="I4855" i="4"/>
  <c r="H4855" i="4"/>
  <c r="I4854" i="4"/>
  <c r="H4854" i="4"/>
  <c r="I4853" i="4"/>
  <c r="H4853" i="4"/>
  <c r="I4852" i="4"/>
  <c r="H4852" i="4"/>
  <c r="I4851" i="4"/>
  <c r="H4851" i="4"/>
  <c r="I4850" i="4"/>
  <c r="H4850" i="4"/>
  <c r="I4849" i="4"/>
  <c r="H4849" i="4"/>
  <c r="I4848" i="4"/>
  <c r="H4848" i="4"/>
  <c r="I4847" i="4"/>
  <c r="H4847" i="4"/>
  <c r="I4846" i="4"/>
  <c r="H4846" i="4"/>
  <c r="I4845" i="4"/>
  <c r="H4845" i="4"/>
  <c r="I4844" i="4"/>
  <c r="H4844" i="4"/>
  <c r="I4843" i="4"/>
  <c r="H4843" i="4"/>
  <c r="I4842" i="4"/>
  <c r="H4842" i="4"/>
  <c r="I4841" i="4"/>
  <c r="H4841" i="4"/>
  <c r="I4840" i="4"/>
  <c r="H4840" i="4"/>
  <c r="I4839" i="4"/>
  <c r="H4839" i="4"/>
  <c r="I4838" i="4"/>
  <c r="H4838" i="4"/>
  <c r="I4837" i="4"/>
  <c r="H4837" i="4"/>
  <c r="I4836" i="4"/>
  <c r="H4836" i="4"/>
  <c r="I4835" i="4"/>
  <c r="H4835" i="4"/>
  <c r="I4834" i="4"/>
  <c r="H4834" i="4"/>
  <c r="I4833" i="4"/>
  <c r="H4833" i="4"/>
  <c r="I4832" i="4"/>
  <c r="H4832" i="4"/>
  <c r="I4831" i="4"/>
  <c r="H4831" i="4"/>
  <c r="I4830" i="4"/>
  <c r="H4830" i="4"/>
  <c r="I4829" i="4"/>
  <c r="H4829" i="4"/>
  <c r="I4828" i="4"/>
  <c r="H4828" i="4"/>
  <c r="I4827" i="4"/>
  <c r="H4827" i="4"/>
  <c r="I4826" i="4"/>
  <c r="H4826" i="4"/>
  <c r="I4825" i="4"/>
  <c r="H4825" i="4"/>
  <c r="I4824" i="4"/>
  <c r="H4824" i="4"/>
  <c r="I4823" i="4"/>
  <c r="H4823" i="4"/>
  <c r="I4822" i="4"/>
  <c r="H4822" i="4"/>
  <c r="I4821" i="4"/>
  <c r="H4821" i="4"/>
  <c r="I4820" i="4"/>
  <c r="H4820" i="4"/>
  <c r="I4819" i="4"/>
  <c r="H4819" i="4"/>
  <c r="I4818" i="4"/>
  <c r="H4818" i="4"/>
  <c r="I4817" i="4"/>
  <c r="H4817" i="4"/>
  <c r="I4816" i="4"/>
  <c r="H4816" i="4"/>
  <c r="I4815" i="4"/>
  <c r="H4815" i="4"/>
  <c r="I4814" i="4"/>
  <c r="H4814" i="4"/>
  <c r="I4813" i="4"/>
  <c r="H4813" i="4"/>
  <c r="I4812" i="4"/>
  <c r="H4812" i="4"/>
  <c r="I4811" i="4"/>
  <c r="H4811" i="4"/>
  <c r="I4810" i="4"/>
  <c r="H4810" i="4"/>
  <c r="I4809" i="4"/>
  <c r="H4809" i="4"/>
  <c r="I4808" i="4"/>
  <c r="H4808" i="4"/>
  <c r="I4807" i="4"/>
  <c r="H4807" i="4"/>
  <c r="I4806" i="4"/>
  <c r="H4806" i="4"/>
  <c r="I4805" i="4"/>
  <c r="H4805" i="4"/>
  <c r="I4804" i="4"/>
  <c r="H4804" i="4"/>
  <c r="I4803" i="4"/>
  <c r="H4803" i="4"/>
  <c r="I4802" i="4"/>
  <c r="H4802" i="4"/>
  <c r="I4801" i="4"/>
  <c r="H4801" i="4"/>
  <c r="I4800" i="4"/>
  <c r="H4800" i="4"/>
  <c r="I4799" i="4"/>
  <c r="H4799" i="4"/>
  <c r="I4798" i="4"/>
  <c r="H4798" i="4"/>
  <c r="I4797" i="4"/>
  <c r="H4797" i="4"/>
  <c r="I4796" i="4"/>
  <c r="H4796" i="4"/>
  <c r="I4795" i="4"/>
  <c r="H4795" i="4"/>
  <c r="I4794" i="4"/>
  <c r="H4794" i="4"/>
  <c r="I4793" i="4"/>
  <c r="H4793" i="4"/>
  <c r="I4792" i="4"/>
  <c r="H4792" i="4"/>
  <c r="I4791" i="4"/>
  <c r="H4791" i="4"/>
  <c r="I4790" i="4"/>
  <c r="H4790" i="4"/>
  <c r="I4789" i="4"/>
  <c r="H4789" i="4"/>
  <c r="I4788" i="4"/>
  <c r="H4788" i="4"/>
  <c r="I4787" i="4"/>
  <c r="H4787" i="4"/>
  <c r="I4786" i="4"/>
  <c r="H4786" i="4"/>
  <c r="I4785" i="4"/>
  <c r="H4785" i="4"/>
  <c r="I4784" i="4"/>
  <c r="H4784" i="4"/>
  <c r="I4783" i="4"/>
  <c r="H4783" i="4"/>
  <c r="I4782" i="4"/>
  <c r="H4782" i="4"/>
  <c r="I4781" i="4"/>
  <c r="H4781" i="4"/>
  <c r="I4780" i="4"/>
  <c r="H4780" i="4"/>
  <c r="I4779" i="4"/>
  <c r="H4779" i="4"/>
  <c r="I4778" i="4"/>
  <c r="H4778" i="4"/>
  <c r="I4777" i="4"/>
  <c r="H4777" i="4"/>
  <c r="I4776" i="4"/>
  <c r="H4776" i="4"/>
  <c r="I4775" i="4"/>
  <c r="H4775" i="4"/>
  <c r="I4774" i="4"/>
  <c r="H4774" i="4"/>
  <c r="I4773" i="4"/>
  <c r="H4773" i="4"/>
  <c r="I4772" i="4"/>
  <c r="H4772" i="4"/>
  <c r="I4771" i="4"/>
  <c r="H4771" i="4"/>
  <c r="I4770" i="4"/>
  <c r="H4770" i="4"/>
  <c r="I4769" i="4"/>
  <c r="H4769" i="4"/>
  <c r="I4768" i="4"/>
  <c r="H4768" i="4"/>
  <c r="I4767" i="4"/>
  <c r="H4767" i="4"/>
  <c r="I4766" i="4"/>
  <c r="H4766" i="4"/>
  <c r="I4765" i="4"/>
  <c r="H4765" i="4"/>
  <c r="I4764" i="4"/>
  <c r="H4764" i="4"/>
  <c r="I4763" i="4"/>
  <c r="H4763" i="4"/>
  <c r="I4762" i="4"/>
  <c r="H4762" i="4"/>
  <c r="I4761" i="4"/>
  <c r="H4761" i="4"/>
  <c r="I4760" i="4"/>
  <c r="H4760" i="4"/>
  <c r="I4759" i="4"/>
  <c r="H4759" i="4"/>
  <c r="I4758" i="4"/>
  <c r="H4758" i="4"/>
  <c r="I4757" i="4"/>
  <c r="J4757" i="4"/>
  <c r="K4757" i="4"/>
  <c r="H4757" i="4"/>
  <c r="I4756" i="4"/>
  <c r="H4756" i="4"/>
  <c r="I4755" i="4"/>
  <c r="J4755" i="4"/>
  <c r="K4755" i="4"/>
  <c r="H4755" i="4"/>
  <c r="I4754" i="4"/>
  <c r="H4754" i="4"/>
  <c r="I4753" i="4"/>
  <c r="J4753" i="4"/>
  <c r="K4753" i="4"/>
  <c r="H4753" i="4"/>
  <c r="I4752" i="4"/>
  <c r="H4752" i="4"/>
  <c r="I4751" i="4"/>
  <c r="J4751" i="4"/>
  <c r="K4751" i="4"/>
  <c r="H4751" i="4"/>
  <c r="I4750" i="4"/>
  <c r="H4750" i="4"/>
  <c r="I4749" i="4"/>
  <c r="J4749" i="4"/>
  <c r="K4749" i="4"/>
  <c r="H4749" i="4"/>
  <c r="I4748" i="4"/>
  <c r="H4748" i="4"/>
  <c r="I4747" i="4"/>
  <c r="J4747" i="4"/>
  <c r="K4747" i="4"/>
  <c r="H4747" i="4"/>
  <c r="I4746" i="4"/>
  <c r="H4746" i="4"/>
  <c r="I4745" i="4"/>
  <c r="J4745" i="4"/>
  <c r="K4745" i="4"/>
  <c r="H4745" i="4"/>
  <c r="I4744" i="4"/>
  <c r="H4744" i="4"/>
  <c r="I4743" i="4"/>
  <c r="J4743" i="4"/>
  <c r="K4743" i="4"/>
  <c r="H4743" i="4"/>
  <c r="I4742" i="4"/>
  <c r="H4742" i="4"/>
  <c r="I4741" i="4"/>
  <c r="J4741" i="4"/>
  <c r="K4741" i="4"/>
  <c r="H4741" i="4"/>
  <c r="I4740" i="4"/>
  <c r="H4740" i="4"/>
  <c r="I4739" i="4"/>
  <c r="J4739" i="4"/>
  <c r="K4739" i="4"/>
  <c r="H4739" i="4"/>
  <c r="I4738" i="4"/>
  <c r="H4738" i="4"/>
  <c r="I4737" i="4"/>
  <c r="J4737" i="4"/>
  <c r="K4737" i="4"/>
  <c r="H4737" i="4"/>
  <c r="I4736" i="4"/>
  <c r="H4736" i="4"/>
  <c r="I4735" i="4"/>
  <c r="H4735" i="4"/>
  <c r="I4734" i="4"/>
  <c r="H4734" i="4"/>
  <c r="I4733" i="4"/>
  <c r="H4733" i="4"/>
  <c r="I4732" i="4"/>
  <c r="H4732" i="4"/>
  <c r="I4731" i="4"/>
  <c r="H4731" i="4"/>
  <c r="I4730" i="4"/>
  <c r="H4730" i="4"/>
  <c r="I4729" i="4"/>
  <c r="H4729" i="4"/>
  <c r="I4728" i="4"/>
  <c r="H4728" i="4"/>
  <c r="I4727" i="4"/>
  <c r="H4727" i="4"/>
  <c r="I4726" i="4"/>
  <c r="H4726" i="4"/>
  <c r="J4726" i="4"/>
  <c r="K4726" i="4"/>
  <c r="I4725" i="4"/>
  <c r="H4725" i="4"/>
  <c r="I4724" i="4"/>
  <c r="H4724" i="4"/>
  <c r="I4723" i="4"/>
  <c r="H4723" i="4"/>
  <c r="I4722" i="4"/>
  <c r="H4722" i="4"/>
  <c r="I4721" i="4"/>
  <c r="J4721" i="4"/>
  <c r="K4721" i="4"/>
  <c r="H4721" i="4"/>
  <c r="I4720" i="4"/>
  <c r="H4720" i="4"/>
  <c r="I4719" i="4"/>
  <c r="J4719" i="4"/>
  <c r="K4719" i="4"/>
  <c r="H4719" i="4"/>
  <c r="I4718" i="4"/>
  <c r="H4718" i="4"/>
  <c r="I4717" i="4"/>
  <c r="H4717" i="4"/>
  <c r="I4716" i="4"/>
  <c r="H4716" i="4"/>
  <c r="I4715" i="4"/>
  <c r="H4715" i="4"/>
  <c r="I4714" i="4"/>
  <c r="H4714" i="4"/>
  <c r="I4713" i="4"/>
  <c r="J4713" i="4"/>
  <c r="K4713" i="4"/>
  <c r="H4713" i="4"/>
  <c r="I4712" i="4"/>
  <c r="H4712" i="4"/>
  <c r="J4711" i="4"/>
  <c r="K4711" i="4"/>
  <c r="I4711" i="4"/>
  <c r="H4711" i="4"/>
  <c r="I4710" i="4"/>
  <c r="J4710" i="4"/>
  <c r="K4710" i="4"/>
  <c r="H4710" i="4"/>
  <c r="I4709" i="4"/>
  <c r="H4709" i="4"/>
  <c r="I4708" i="4"/>
  <c r="J4708" i="4"/>
  <c r="K4708" i="4"/>
  <c r="H4708" i="4"/>
  <c r="I4707" i="4"/>
  <c r="H4707" i="4"/>
  <c r="I4706" i="4"/>
  <c r="H4706" i="4"/>
  <c r="I4705" i="4"/>
  <c r="H4705" i="4"/>
  <c r="I4704" i="4"/>
  <c r="H4704" i="4"/>
  <c r="I4703" i="4"/>
  <c r="H4703" i="4"/>
  <c r="I4702" i="4"/>
  <c r="J4702" i="4"/>
  <c r="K4702" i="4"/>
  <c r="H4702" i="4"/>
  <c r="I4701" i="4"/>
  <c r="H4701" i="4"/>
  <c r="I4700" i="4"/>
  <c r="J4700" i="4"/>
  <c r="K4700" i="4"/>
  <c r="H4700" i="4"/>
  <c r="I4699" i="4"/>
  <c r="H4699" i="4"/>
  <c r="I4698" i="4"/>
  <c r="H4698" i="4"/>
  <c r="I4697" i="4"/>
  <c r="H4697" i="4"/>
  <c r="I4696" i="4"/>
  <c r="H4696" i="4"/>
  <c r="I4695" i="4"/>
  <c r="H4695" i="4"/>
  <c r="I4694" i="4"/>
  <c r="H4694" i="4"/>
  <c r="I4693" i="4"/>
  <c r="H4693" i="4"/>
  <c r="I4692" i="4"/>
  <c r="J4692" i="4"/>
  <c r="K4692" i="4"/>
  <c r="H4692" i="4"/>
  <c r="I4691" i="4"/>
  <c r="H4691" i="4"/>
  <c r="I4690" i="4"/>
  <c r="H4690" i="4"/>
  <c r="I4689" i="4"/>
  <c r="H4689" i="4"/>
  <c r="I4688" i="4"/>
  <c r="H4688" i="4"/>
  <c r="I4687" i="4"/>
  <c r="H4687" i="4"/>
  <c r="I4686" i="4"/>
  <c r="J4686" i="4"/>
  <c r="K4686" i="4"/>
  <c r="H4686" i="4"/>
  <c r="I4685" i="4"/>
  <c r="H4685" i="4"/>
  <c r="I4684" i="4"/>
  <c r="J4684" i="4"/>
  <c r="K4684" i="4"/>
  <c r="H4684" i="4"/>
  <c r="I4683" i="4"/>
  <c r="H4683" i="4"/>
  <c r="I4682" i="4"/>
  <c r="H4682" i="4"/>
  <c r="I4681" i="4"/>
  <c r="H4681" i="4"/>
  <c r="I4680" i="4"/>
  <c r="H4680" i="4"/>
  <c r="I4679" i="4"/>
  <c r="H4679" i="4"/>
  <c r="J4679" i="4"/>
  <c r="K4679" i="4"/>
  <c r="I4678" i="4"/>
  <c r="H4678" i="4"/>
  <c r="I4677" i="4"/>
  <c r="H4677" i="4"/>
  <c r="I4676" i="4"/>
  <c r="H4676" i="4"/>
  <c r="I4675" i="4"/>
  <c r="H4675" i="4"/>
  <c r="I4674" i="4"/>
  <c r="H4674" i="4"/>
  <c r="I4673" i="4"/>
  <c r="H4673" i="4"/>
  <c r="I4672" i="4"/>
  <c r="H4672" i="4"/>
  <c r="I4671" i="4"/>
  <c r="H4671" i="4"/>
  <c r="I4670" i="4"/>
  <c r="H4670" i="4"/>
  <c r="I4669" i="4"/>
  <c r="H4669" i="4"/>
  <c r="I4668" i="4"/>
  <c r="H4668" i="4"/>
  <c r="I4667" i="4"/>
  <c r="H4667" i="4"/>
  <c r="I4666" i="4"/>
  <c r="H4666" i="4"/>
  <c r="I4665" i="4"/>
  <c r="H4665" i="4"/>
  <c r="I4664" i="4"/>
  <c r="H4664" i="4"/>
  <c r="I4663" i="4"/>
  <c r="J4663" i="4"/>
  <c r="K4663" i="4"/>
  <c r="H4663" i="4"/>
  <c r="I4662" i="4"/>
  <c r="J4662" i="4"/>
  <c r="K4662" i="4"/>
  <c r="H4662" i="4"/>
  <c r="I4661" i="4"/>
  <c r="H4661" i="4"/>
  <c r="I4660" i="4"/>
  <c r="J4660" i="4"/>
  <c r="K4660" i="4"/>
  <c r="H4660" i="4"/>
  <c r="I4659" i="4"/>
  <c r="H4659" i="4"/>
  <c r="I4658" i="4"/>
  <c r="H4658" i="4"/>
  <c r="I4657" i="4"/>
  <c r="H4657" i="4"/>
  <c r="I4656" i="4"/>
  <c r="H4656" i="4"/>
  <c r="I4655" i="4"/>
  <c r="H4655" i="4"/>
  <c r="I4654" i="4"/>
  <c r="J4654" i="4"/>
  <c r="K4654" i="4"/>
  <c r="H4654" i="4"/>
  <c r="I4653" i="4"/>
  <c r="H4653" i="4"/>
  <c r="I4652" i="4"/>
  <c r="J4652" i="4"/>
  <c r="K4652" i="4"/>
  <c r="H4652" i="4"/>
  <c r="I4651" i="4"/>
  <c r="H4651" i="4"/>
  <c r="I4650" i="4"/>
  <c r="H4650" i="4"/>
  <c r="I4649" i="4"/>
  <c r="H4649" i="4"/>
  <c r="I4648" i="4"/>
  <c r="H4648" i="4"/>
  <c r="I4647" i="4"/>
  <c r="J4647" i="4"/>
  <c r="K4647" i="4"/>
  <c r="H4647" i="4"/>
  <c r="I4646" i="4"/>
  <c r="H4646" i="4"/>
  <c r="I4645" i="4"/>
  <c r="H4645" i="4"/>
  <c r="I4644" i="4"/>
  <c r="H4644" i="4"/>
  <c r="I4643" i="4"/>
  <c r="H4643" i="4"/>
  <c r="I4642" i="4"/>
  <c r="H4642" i="4"/>
  <c r="I4641" i="4"/>
  <c r="J4641" i="4"/>
  <c r="K4641" i="4"/>
  <c r="H4641" i="4"/>
  <c r="I4640" i="4"/>
  <c r="H4640" i="4"/>
  <c r="I4639" i="4"/>
  <c r="H4639" i="4"/>
  <c r="J4639" i="4"/>
  <c r="K4639" i="4"/>
  <c r="I4638" i="4"/>
  <c r="H4638" i="4"/>
  <c r="I4637" i="4"/>
  <c r="H4637" i="4"/>
  <c r="I4636" i="4"/>
  <c r="H4636" i="4"/>
  <c r="I4635" i="4"/>
  <c r="H4635" i="4"/>
  <c r="I4634" i="4"/>
  <c r="H4634" i="4"/>
  <c r="I4633" i="4"/>
  <c r="H4633" i="4"/>
  <c r="I4632" i="4"/>
  <c r="H4632" i="4"/>
  <c r="I4631" i="4"/>
  <c r="H4631" i="4"/>
  <c r="I4630" i="4"/>
  <c r="H4630" i="4"/>
  <c r="I4629" i="4"/>
  <c r="H4629" i="4"/>
  <c r="I4628" i="4"/>
  <c r="H4628" i="4"/>
  <c r="I4627" i="4"/>
  <c r="H4627" i="4"/>
  <c r="I4626" i="4"/>
  <c r="H4626" i="4"/>
  <c r="I4625" i="4"/>
  <c r="H4625" i="4"/>
  <c r="I4624" i="4"/>
  <c r="H4624" i="4"/>
  <c r="I4623" i="4"/>
  <c r="H4623" i="4"/>
  <c r="I4622" i="4"/>
  <c r="H4622" i="4"/>
  <c r="I4621" i="4"/>
  <c r="H4621" i="4"/>
  <c r="I4620" i="4"/>
  <c r="H4620" i="4"/>
  <c r="I4619" i="4"/>
  <c r="H4619" i="4"/>
  <c r="I4618" i="4"/>
  <c r="H4618" i="4"/>
  <c r="I4617" i="4"/>
  <c r="H4617" i="4"/>
  <c r="I4616" i="4"/>
  <c r="H4616" i="4"/>
  <c r="I4615" i="4"/>
  <c r="H4615" i="4"/>
  <c r="I4614" i="4"/>
  <c r="H4614" i="4"/>
  <c r="I4613" i="4"/>
  <c r="H4613" i="4"/>
  <c r="I4612" i="4"/>
  <c r="H4612" i="4"/>
  <c r="I4611" i="4"/>
  <c r="H4611" i="4"/>
  <c r="I4610" i="4"/>
  <c r="H4610" i="4"/>
  <c r="I4609" i="4"/>
  <c r="H4609" i="4"/>
  <c r="I4608" i="4"/>
  <c r="H4608" i="4"/>
  <c r="I4607" i="4"/>
  <c r="H4607" i="4"/>
  <c r="I4606" i="4"/>
  <c r="H4606" i="4"/>
  <c r="I4605" i="4"/>
  <c r="H4605" i="4"/>
  <c r="I4604" i="4"/>
  <c r="H4604" i="4"/>
  <c r="I4603" i="4"/>
  <c r="H4603" i="4"/>
  <c r="I4602" i="4"/>
  <c r="J4602" i="4"/>
  <c r="K4602" i="4"/>
  <c r="H4602" i="4"/>
  <c r="I4601" i="4"/>
  <c r="H4601" i="4"/>
  <c r="I4600" i="4"/>
  <c r="J4600" i="4"/>
  <c r="K4600" i="4"/>
  <c r="H4600" i="4"/>
  <c r="I4599" i="4"/>
  <c r="H4599" i="4"/>
  <c r="I4598" i="4"/>
  <c r="J4598" i="4"/>
  <c r="K4598" i="4"/>
  <c r="H4598" i="4"/>
  <c r="I4597" i="4"/>
  <c r="H4597" i="4"/>
  <c r="I4596" i="4"/>
  <c r="J4596" i="4"/>
  <c r="K4596" i="4"/>
  <c r="H4596" i="4"/>
  <c r="I4595" i="4"/>
  <c r="H4595" i="4"/>
  <c r="I4594" i="4"/>
  <c r="J4594" i="4"/>
  <c r="K4594" i="4"/>
  <c r="H4594" i="4"/>
  <c r="I4593" i="4"/>
  <c r="H4593" i="4"/>
  <c r="I4592" i="4"/>
  <c r="J4592" i="4"/>
  <c r="K4592" i="4"/>
  <c r="H4592" i="4"/>
  <c r="I4591" i="4"/>
  <c r="H4591" i="4"/>
  <c r="I4590" i="4"/>
  <c r="J4590" i="4"/>
  <c r="K4590" i="4"/>
  <c r="H4590" i="4"/>
  <c r="I4589" i="4"/>
  <c r="H4589" i="4"/>
  <c r="I4588" i="4"/>
  <c r="J4588" i="4"/>
  <c r="K4588" i="4"/>
  <c r="H4588" i="4"/>
  <c r="I4587" i="4"/>
  <c r="H4587" i="4"/>
  <c r="I4586" i="4"/>
  <c r="J4586" i="4"/>
  <c r="K4586" i="4"/>
  <c r="H4586" i="4"/>
  <c r="I4585" i="4"/>
  <c r="H4585" i="4"/>
  <c r="I4584" i="4"/>
  <c r="J4584" i="4"/>
  <c r="K4584" i="4"/>
  <c r="H4584" i="4"/>
  <c r="I4583" i="4"/>
  <c r="H4583" i="4"/>
  <c r="I4582" i="4"/>
  <c r="J4582" i="4"/>
  <c r="K4582" i="4"/>
  <c r="H4582" i="4"/>
  <c r="I4581" i="4"/>
  <c r="H4581" i="4"/>
  <c r="I4580" i="4"/>
  <c r="J4580" i="4"/>
  <c r="K4580" i="4"/>
  <c r="H4580" i="4"/>
  <c r="I4579" i="4"/>
  <c r="H4579" i="4"/>
  <c r="I4578" i="4"/>
  <c r="J4578" i="4"/>
  <c r="K4578" i="4"/>
  <c r="H4578" i="4"/>
  <c r="I4577" i="4"/>
  <c r="H4577" i="4"/>
  <c r="I4576" i="4"/>
  <c r="J4576" i="4"/>
  <c r="K4576" i="4"/>
  <c r="H4576" i="4"/>
  <c r="I4575" i="4"/>
  <c r="H4575" i="4"/>
  <c r="I4574" i="4"/>
  <c r="J4574" i="4"/>
  <c r="K4574" i="4"/>
  <c r="H4574" i="4"/>
  <c r="I4573" i="4"/>
  <c r="H4573" i="4"/>
  <c r="I4572" i="4"/>
  <c r="J4572" i="4"/>
  <c r="K4572" i="4"/>
  <c r="H4572" i="4"/>
  <c r="I4571" i="4"/>
  <c r="H4571" i="4"/>
  <c r="I4570" i="4"/>
  <c r="J4570" i="4"/>
  <c r="K4570" i="4"/>
  <c r="H4570" i="4"/>
  <c r="I4569" i="4"/>
  <c r="H4569" i="4"/>
  <c r="I4568" i="4"/>
  <c r="J4568" i="4"/>
  <c r="K4568" i="4"/>
  <c r="H4568" i="4"/>
  <c r="I4567" i="4"/>
  <c r="H4567" i="4"/>
  <c r="I4566" i="4"/>
  <c r="J4566" i="4"/>
  <c r="K4566" i="4"/>
  <c r="H4566" i="4"/>
  <c r="I4565" i="4"/>
  <c r="H4565" i="4"/>
  <c r="I4564" i="4"/>
  <c r="J4564" i="4"/>
  <c r="K4564" i="4"/>
  <c r="H4564" i="4"/>
  <c r="I4563" i="4"/>
  <c r="H4563" i="4"/>
  <c r="I4562" i="4"/>
  <c r="J4562" i="4"/>
  <c r="K4562" i="4"/>
  <c r="H4562" i="4"/>
  <c r="I4561" i="4"/>
  <c r="H4561" i="4"/>
  <c r="I4560" i="4"/>
  <c r="J4560" i="4"/>
  <c r="K4560" i="4"/>
  <c r="H4560" i="4"/>
  <c r="I4559" i="4"/>
  <c r="H4559" i="4"/>
  <c r="I4558" i="4"/>
  <c r="J4558" i="4"/>
  <c r="K4558" i="4"/>
  <c r="H4558" i="4"/>
  <c r="I4557" i="4"/>
  <c r="H4557" i="4"/>
  <c r="I4556" i="4"/>
  <c r="J4556" i="4"/>
  <c r="K4556" i="4"/>
  <c r="H4556" i="4"/>
  <c r="I4555" i="4"/>
  <c r="H4555" i="4"/>
  <c r="I4554" i="4"/>
  <c r="J4554" i="4"/>
  <c r="K4554" i="4"/>
  <c r="H4554" i="4"/>
  <c r="I4553" i="4"/>
  <c r="H4553" i="4"/>
  <c r="I4552" i="4"/>
  <c r="J4552" i="4"/>
  <c r="K4552" i="4"/>
  <c r="H4552" i="4"/>
  <c r="I4551" i="4"/>
  <c r="H4551" i="4"/>
  <c r="I4550" i="4"/>
  <c r="J4550" i="4"/>
  <c r="K4550" i="4"/>
  <c r="H4550" i="4"/>
  <c r="I4549" i="4"/>
  <c r="H4549" i="4"/>
  <c r="I4548" i="4"/>
  <c r="J4548" i="4"/>
  <c r="K4548" i="4"/>
  <c r="H4548" i="4"/>
  <c r="I4547" i="4"/>
  <c r="H4547" i="4"/>
  <c r="I4546" i="4"/>
  <c r="J4546" i="4"/>
  <c r="K4546" i="4"/>
  <c r="H4546" i="4"/>
  <c r="I4545" i="4"/>
  <c r="H4545" i="4"/>
  <c r="I4544" i="4"/>
  <c r="J4544" i="4"/>
  <c r="K4544" i="4"/>
  <c r="H4544" i="4"/>
  <c r="I4543" i="4"/>
  <c r="H4543" i="4"/>
  <c r="I4542" i="4"/>
  <c r="J4542" i="4"/>
  <c r="K4542" i="4"/>
  <c r="H4542" i="4"/>
  <c r="I4541" i="4"/>
  <c r="H4541" i="4"/>
  <c r="I4540" i="4"/>
  <c r="J4540" i="4"/>
  <c r="K4540" i="4"/>
  <c r="H4540" i="4"/>
  <c r="I4539" i="4"/>
  <c r="H4539" i="4"/>
  <c r="I4538" i="4"/>
  <c r="J4538" i="4"/>
  <c r="K4538" i="4"/>
  <c r="H4538" i="4"/>
  <c r="I4537" i="4"/>
  <c r="H4537" i="4"/>
  <c r="I4536" i="4"/>
  <c r="J4536" i="4"/>
  <c r="K4536" i="4"/>
  <c r="H4536" i="4"/>
  <c r="I4535" i="4"/>
  <c r="H4535" i="4"/>
  <c r="I4534" i="4"/>
  <c r="J4534" i="4"/>
  <c r="K4534" i="4"/>
  <c r="H4534" i="4"/>
  <c r="I4533" i="4"/>
  <c r="H4533" i="4"/>
  <c r="I4532" i="4"/>
  <c r="J4532" i="4"/>
  <c r="K4532" i="4"/>
  <c r="H4532" i="4"/>
  <c r="I4531" i="4"/>
  <c r="H4531" i="4"/>
  <c r="I4530" i="4"/>
  <c r="J4530" i="4"/>
  <c r="K4530" i="4"/>
  <c r="H4530" i="4"/>
  <c r="I4529" i="4"/>
  <c r="H4529" i="4"/>
  <c r="I4528" i="4"/>
  <c r="J4528" i="4"/>
  <c r="K4528" i="4"/>
  <c r="H4528" i="4"/>
  <c r="I4527" i="4"/>
  <c r="H4527" i="4"/>
  <c r="I4526" i="4"/>
  <c r="J4526" i="4"/>
  <c r="K4526" i="4"/>
  <c r="H4526" i="4"/>
  <c r="I4525" i="4"/>
  <c r="H4525" i="4"/>
  <c r="I4524" i="4"/>
  <c r="J4524" i="4"/>
  <c r="K4524" i="4"/>
  <c r="H4524" i="4"/>
  <c r="I4523" i="4"/>
  <c r="H4523" i="4"/>
  <c r="I4522" i="4"/>
  <c r="J4522" i="4"/>
  <c r="K4522" i="4"/>
  <c r="H4522" i="4"/>
  <c r="I4521" i="4"/>
  <c r="H4521" i="4"/>
  <c r="I4520" i="4"/>
  <c r="J4520" i="4"/>
  <c r="K4520" i="4"/>
  <c r="H4520" i="4"/>
  <c r="I4519" i="4"/>
  <c r="H4519" i="4"/>
  <c r="I4518" i="4"/>
  <c r="J4518" i="4"/>
  <c r="K4518" i="4"/>
  <c r="H4518" i="4"/>
  <c r="I4517" i="4"/>
  <c r="H4517" i="4"/>
  <c r="I4516" i="4"/>
  <c r="J4516" i="4"/>
  <c r="K4516" i="4"/>
  <c r="H4516" i="4"/>
  <c r="I4515" i="4"/>
  <c r="H4515" i="4"/>
  <c r="I4514" i="4"/>
  <c r="J4514" i="4"/>
  <c r="K4514" i="4"/>
  <c r="H4514" i="4"/>
  <c r="I4513" i="4"/>
  <c r="H4513" i="4"/>
  <c r="I4512" i="4"/>
  <c r="J4512" i="4"/>
  <c r="K4512" i="4"/>
  <c r="H4512" i="4"/>
  <c r="I4511" i="4"/>
  <c r="H4511" i="4"/>
  <c r="I4510" i="4"/>
  <c r="J4510" i="4"/>
  <c r="K4510" i="4"/>
  <c r="H4510" i="4"/>
  <c r="I4509" i="4"/>
  <c r="H4509" i="4"/>
  <c r="I4508" i="4"/>
  <c r="J4508" i="4"/>
  <c r="K4508" i="4"/>
  <c r="H4508" i="4"/>
  <c r="I4507" i="4"/>
  <c r="H4507" i="4"/>
  <c r="I4506" i="4"/>
  <c r="J4506" i="4"/>
  <c r="K4506" i="4"/>
  <c r="H4506" i="4"/>
  <c r="I4505" i="4"/>
  <c r="H4505" i="4"/>
  <c r="I4504" i="4"/>
  <c r="J4504" i="4"/>
  <c r="K4504" i="4"/>
  <c r="H4504" i="4"/>
  <c r="I4503" i="4"/>
  <c r="H4503" i="4"/>
  <c r="I4502" i="4"/>
  <c r="J4502" i="4"/>
  <c r="K4502" i="4"/>
  <c r="H4502" i="4"/>
  <c r="I4501" i="4"/>
  <c r="H4501" i="4"/>
  <c r="I4500" i="4"/>
  <c r="J4500" i="4"/>
  <c r="K4500" i="4"/>
  <c r="H4500" i="4"/>
  <c r="I4499" i="4"/>
  <c r="H4499" i="4"/>
  <c r="I4498" i="4"/>
  <c r="J4498" i="4"/>
  <c r="K4498" i="4"/>
  <c r="H4498" i="4"/>
  <c r="I4497" i="4"/>
  <c r="H4497" i="4"/>
  <c r="I4496" i="4"/>
  <c r="J4496" i="4"/>
  <c r="K4496" i="4"/>
  <c r="H4496" i="4"/>
  <c r="I4495" i="4"/>
  <c r="H4495" i="4"/>
  <c r="I4494" i="4"/>
  <c r="J4494" i="4"/>
  <c r="K4494" i="4"/>
  <c r="H4494" i="4"/>
  <c r="I4493" i="4"/>
  <c r="H4493" i="4"/>
  <c r="I4492" i="4"/>
  <c r="J4492" i="4"/>
  <c r="K4492" i="4"/>
  <c r="H4492" i="4"/>
  <c r="I4491" i="4"/>
  <c r="H4491" i="4"/>
  <c r="I4490" i="4"/>
  <c r="J4490" i="4"/>
  <c r="K4490" i="4"/>
  <c r="H4490" i="4"/>
  <c r="I4489" i="4"/>
  <c r="H4489" i="4"/>
  <c r="I4488" i="4"/>
  <c r="J4488" i="4"/>
  <c r="K4488" i="4"/>
  <c r="H4488" i="4"/>
  <c r="I4487" i="4"/>
  <c r="H4487" i="4"/>
  <c r="I4486" i="4"/>
  <c r="J4486" i="4"/>
  <c r="K4486" i="4"/>
  <c r="H4486" i="4"/>
  <c r="I4485" i="4"/>
  <c r="H4485" i="4"/>
  <c r="I4484" i="4"/>
  <c r="J4484" i="4"/>
  <c r="K4484" i="4"/>
  <c r="H4484" i="4"/>
  <c r="I4483" i="4"/>
  <c r="H4483" i="4"/>
  <c r="I4482" i="4"/>
  <c r="J4482" i="4"/>
  <c r="K4482" i="4"/>
  <c r="H4482" i="4"/>
  <c r="I4481" i="4"/>
  <c r="H4481" i="4"/>
  <c r="I4480" i="4"/>
  <c r="J4480" i="4"/>
  <c r="K4480" i="4"/>
  <c r="H4480" i="4"/>
  <c r="I4479" i="4"/>
  <c r="H4479" i="4"/>
  <c r="I4478" i="4"/>
  <c r="J4478" i="4"/>
  <c r="K4478" i="4"/>
  <c r="H4478" i="4"/>
  <c r="I4477" i="4"/>
  <c r="H4477" i="4"/>
  <c r="I4476" i="4"/>
  <c r="J4476" i="4"/>
  <c r="K4476" i="4"/>
  <c r="H4476" i="4"/>
  <c r="I4475" i="4"/>
  <c r="H4475" i="4"/>
  <c r="I4474" i="4"/>
  <c r="J4474" i="4"/>
  <c r="K4474" i="4"/>
  <c r="H4474" i="4"/>
  <c r="I4473" i="4"/>
  <c r="H4473" i="4"/>
  <c r="I4472" i="4"/>
  <c r="J4472" i="4"/>
  <c r="K4472" i="4"/>
  <c r="H4472" i="4"/>
  <c r="I4471" i="4"/>
  <c r="H4471" i="4"/>
  <c r="I4470" i="4"/>
  <c r="J4470" i="4"/>
  <c r="K4470" i="4"/>
  <c r="H4470" i="4"/>
  <c r="I4469" i="4"/>
  <c r="H4469" i="4"/>
  <c r="I4468" i="4"/>
  <c r="J4468" i="4"/>
  <c r="K4468" i="4"/>
  <c r="H4468" i="4"/>
  <c r="I4467" i="4"/>
  <c r="H4467" i="4"/>
  <c r="I4466" i="4"/>
  <c r="J4466" i="4"/>
  <c r="K4466" i="4"/>
  <c r="H4466" i="4"/>
  <c r="I4465" i="4"/>
  <c r="H4465" i="4"/>
  <c r="I4464" i="4"/>
  <c r="J4464" i="4"/>
  <c r="K4464" i="4"/>
  <c r="H4464" i="4"/>
  <c r="I4463" i="4"/>
  <c r="H4463" i="4"/>
  <c r="I4462" i="4"/>
  <c r="J4462" i="4"/>
  <c r="K4462" i="4"/>
  <c r="H4462" i="4"/>
  <c r="I4461" i="4"/>
  <c r="H4461" i="4"/>
  <c r="I4460" i="4"/>
  <c r="J4460" i="4"/>
  <c r="K4460" i="4"/>
  <c r="H4460" i="4"/>
  <c r="I4459" i="4"/>
  <c r="H4459" i="4"/>
  <c r="I4458" i="4"/>
  <c r="J4458" i="4"/>
  <c r="K4458" i="4"/>
  <c r="H4458" i="4"/>
  <c r="I4457" i="4"/>
  <c r="H4457" i="4"/>
  <c r="I4456" i="4"/>
  <c r="J4456" i="4"/>
  <c r="K4456" i="4"/>
  <c r="H4456" i="4"/>
  <c r="I4455" i="4"/>
  <c r="H4455" i="4"/>
  <c r="I4454" i="4"/>
  <c r="J4454" i="4"/>
  <c r="K4454" i="4"/>
  <c r="H4454" i="4"/>
  <c r="I4453" i="4"/>
  <c r="H4453" i="4"/>
  <c r="I4452" i="4"/>
  <c r="J4452" i="4"/>
  <c r="K4452" i="4"/>
  <c r="H4452" i="4"/>
  <c r="I4451" i="4"/>
  <c r="H4451" i="4"/>
  <c r="I4450" i="4"/>
  <c r="J4450" i="4"/>
  <c r="K4450" i="4"/>
  <c r="H4450" i="4"/>
  <c r="I4449" i="4"/>
  <c r="H4449" i="4"/>
  <c r="I4448" i="4"/>
  <c r="J4448" i="4"/>
  <c r="K4448" i="4"/>
  <c r="H4448" i="4"/>
  <c r="I4447" i="4"/>
  <c r="H4447" i="4"/>
  <c r="I4446" i="4"/>
  <c r="J4446" i="4"/>
  <c r="K4446" i="4"/>
  <c r="H4446" i="4"/>
  <c r="I4445" i="4"/>
  <c r="H4445" i="4"/>
  <c r="I4444" i="4"/>
  <c r="J4444" i="4"/>
  <c r="K4444" i="4"/>
  <c r="H4444" i="4"/>
  <c r="I4443" i="4"/>
  <c r="H4443" i="4"/>
  <c r="I4442" i="4"/>
  <c r="J4442" i="4"/>
  <c r="K4442" i="4"/>
  <c r="H4442" i="4"/>
  <c r="I4441" i="4"/>
  <c r="H4441" i="4"/>
  <c r="I4440" i="4"/>
  <c r="J4440" i="4"/>
  <c r="K4440" i="4"/>
  <c r="H4440" i="4"/>
  <c r="I4439" i="4"/>
  <c r="H4439" i="4"/>
  <c r="I4438" i="4"/>
  <c r="J4438" i="4"/>
  <c r="K4438" i="4"/>
  <c r="H4438" i="4"/>
  <c r="I4437" i="4"/>
  <c r="H4437" i="4"/>
  <c r="I4436" i="4"/>
  <c r="J4436" i="4"/>
  <c r="K4436" i="4"/>
  <c r="H4436" i="4"/>
  <c r="I4435" i="4"/>
  <c r="H4435" i="4"/>
  <c r="I4434" i="4"/>
  <c r="J4434" i="4"/>
  <c r="K4434" i="4"/>
  <c r="H4434" i="4"/>
  <c r="I4433" i="4"/>
  <c r="H4433" i="4"/>
  <c r="I4432" i="4"/>
  <c r="J4432" i="4"/>
  <c r="K4432" i="4"/>
  <c r="H4432" i="4"/>
  <c r="I4431" i="4"/>
  <c r="H4431" i="4"/>
  <c r="I4430" i="4"/>
  <c r="J4430" i="4"/>
  <c r="K4430" i="4"/>
  <c r="H4430" i="4"/>
  <c r="I4429" i="4"/>
  <c r="H4429" i="4"/>
  <c r="I4428" i="4"/>
  <c r="J4428" i="4"/>
  <c r="K4428" i="4"/>
  <c r="H4428" i="4"/>
  <c r="I4427" i="4"/>
  <c r="H4427" i="4"/>
  <c r="I4426" i="4"/>
  <c r="J4426" i="4"/>
  <c r="K4426" i="4"/>
  <c r="H4426" i="4"/>
  <c r="I4425" i="4"/>
  <c r="H4425" i="4"/>
  <c r="I4424" i="4"/>
  <c r="J4424" i="4"/>
  <c r="K4424" i="4"/>
  <c r="H4424" i="4"/>
  <c r="I4423" i="4"/>
  <c r="H4423" i="4"/>
  <c r="I4422" i="4"/>
  <c r="J4422" i="4"/>
  <c r="K4422" i="4"/>
  <c r="H4422" i="4"/>
  <c r="I4421" i="4"/>
  <c r="H4421" i="4"/>
  <c r="I4420" i="4"/>
  <c r="J4420" i="4"/>
  <c r="K4420" i="4"/>
  <c r="H4420" i="4"/>
  <c r="I4419" i="4"/>
  <c r="H4419" i="4"/>
  <c r="I4418" i="4"/>
  <c r="J4418" i="4"/>
  <c r="K4418" i="4"/>
  <c r="H4418" i="4"/>
  <c r="I4417" i="4"/>
  <c r="H4417" i="4"/>
  <c r="I4416" i="4"/>
  <c r="J4416" i="4"/>
  <c r="K4416" i="4"/>
  <c r="H4416" i="4"/>
  <c r="I4415" i="4"/>
  <c r="H4415" i="4"/>
  <c r="I4414" i="4"/>
  <c r="J4414" i="4"/>
  <c r="K4414" i="4"/>
  <c r="H4414" i="4"/>
  <c r="I4413" i="4"/>
  <c r="H4413" i="4"/>
  <c r="I4412" i="4"/>
  <c r="J4412" i="4"/>
  <c r="K4412" i="4"/>
  <c r="H4412" i="4"/>
  <c r="I4411" i="4"/>
  <c r="H4411" i="4"/>
  <c r="I4410" i="4"/>
  <c r="J4410" i="4"/>
  <c r="K4410" i="4"/>
  <c r="H4410" i="4"/>
  <c r="I4409" i="4"/>
  <c r="H4409" i="4"/>
  <c r="I4408" i="4"/>
  <c r="J4408" i="4"/>
  <c r="K4408" i="4"/>
  <c r="H4408" i="4"/>
  <c r="I4407" i="4"/>
  <c r="H4407" i="4"/>
  <c r="I4406" i="4"/>
  <c r="J4406" i="4"/>
  <c r="K4406" i="4"/>
  <c r="H4406" i="4"/>
  <c r="I4405" i="4"/>
  <c r="H4405" i="4"/>
  <c r="I4404" i="4"/>
  <c r="J4404" i="4"/>
  <c r="K4404" i="4"/>
  <c r="H4404" i="4"/>
  <c r="I4403" i="4"/>
  <c r="H4403" i="4"/>
  <c r="I4402" i="4"/>
  <c r="J4402" i="4"/>
  <c r="K4402" i="4"/>
  <c r="H4402" i="4"/>
  <c r="I4401" i="4"/>
  <c r="H4401" i="4"/>
  <c r="I4400" i="4"/>
  <c r="J4400" i="4"/>
  <c r="K4400" i="4"/>
  <c r="H4400" i="4"/>
  <c r="I4399" i="4"/>
  <c r="H4399" i="4"/>
  <c r="I4398" i="4"/>
  <c r="J4398" i="4"/>
  <c r="K4398" i="4"/>
  <c r="H4398" i="4"/>
  <c r="I4397" i="4"/>
  <c r="H4397" i="4"/>
  <c r="I4396" i="4"/>
  <c r="J4396" i="4"/>
  <c r="K4396" i="4"/>
  <c r="H4396" i="4"/>
  <c r="I4395" i="4"/>
  <c r="H4395" i="4"/>
  <c r="I4394" i="4"/>
  <c r="J4394" i="4"/>
  <c r="K4394" i="4"/>
  <c r="H4394" i="4"/>
  <c r="I4393" i="4"/>
  <c r="H4393" i="4"/>
  <c r="I4392" i="4"/>
  <c r="J4392" i="4"/>
  <c r="K4392" i="4"/>
  <c r="H4392" i="4"/>
  <c r="I4391" i="4"/>
  <c r="H4391" i="4"/>
  <c r="I4390" i="4"/>
  <c r="J4390" i="4"/>
  <c r="K4390" i="4"/>
  <c r="H4390" i="4"/>
  <c r="I4389" i="4"/>
  <c r="H4389" i="4"/>
  <c r="I4388" i="4"/>
  <c r="J4388" i="4"/>
  <c r="K4388" i="4"/>
  <c r="H4388" i="4"/>
  <c r="I4387" i="4"/>
  <c r="H4387" i="4"/>
  <c r="I4386" i="4"/>
  <c r="J4386" i="4"/>
  <c r="K4386" i="4"/>
  <c r="H4386" i="4"/>
  <c r="I4385" i="4"/>
  <c r="H4385" i="4"/>
  <c r="I4384" i="4"/>
  <c r="J4384" i="4"/>
  <c r="K4384" i="4"/>
  <c r="H4384" i="4"/>
  <c r="I4383" i="4"/>
  <c r="H4383" i="4"/>
  <c r="I4382" i="4"/>
  <c r="J4382" i="4"/>
  <c r="K4382" i="4"/>
  <c r="H4382" i="4"/>
  <c r="I4381" i="4"/>
  <c r="H4381" i="4"/>
  <c r="I4380" i="4"/>
  <c r="J4380" i="4"/>
  <c r="K4380" i="4"/>
  <c r="H4380" i="4"/>
  <c r="I4379" i="4"/>
  <c r="H4379" i="4"/>
  <c r="I4378" i="4"/>
  <c r="J4378" i="4"/>
  <c r="K4378" i="4"/>
  <c r="H4378" i="4"/>
  <c r="I4377" i="4"/>
  <c r="H4377" i="4"/>
  <c r="I4376" i="4"/>
  <c r="J4376" i="4"/>
  <c r="K4376" i="4"/>
  <c r="H4376" i="4"/>
  <c r="I4375" i="4"/>
  <c r="H4375" i="4"/>
  <c r="I4374" i="4"/>
  <c r="J4374" i="4"/>
  <c r="K4374" i="4"/>
  <c r="H4374" i="4"/>
  <c r="I4373" i="4"/>
  <c r="H4373" i="4"/>
  <c r="I4372" i="4"/>
  <c r="J4372" i="4"/>
  <c r="K4372" i="4"/>
  <c r="H4372" i="4"/>
  <c r="I4371" i="4"/>
  <c r="H4371" i="4"/>
  <c r="I4370" i="4"/>
  <c r="J4370" i="4"/>
  <c r="K4370" i="4"/>
  <c r="H4370" i="4"/>
  <c r="I4369" i="4"/>
  <c r="H4369" i="4"/>
  <c r="I4368" i="4"/>
  <c r="J4368" i="4"/>
  <c r="K4368" i="4"/>
  <c r="H4368" i="4"/>
  <c r="I4367" i="4"/>
  <c r="H4367" i="4"/>
  <c r="I4366" i="4"/>
  <c r="J4366" i="4"/>
  <c r="K4366" i="4"/>
  <c r="H4366" i="4"/>
  <c r="I4365" i="4"/>
  <c r="H4365" i="4"/>
  <c r="I4364" i="4"/>
  <c r="J4364" i="4"/>
  <c r="K4364" i="4"/>
  <c r="H4364" i="4"/>
  <c r="I4363" i="4"/>
  <c r="H4363" i="4"/>
  <c r="I4362" i="4"/>
  <c r="J4362" i="4"/>
  <c r="K4362" i="4"/>
  <c r="H4362" i="4"/>
  <c r="I4361" i="4"/>
  <c r="H4361" i="4"/>
  <c r="I4360" i="4"/>
  <c r="J4360" i="4"/>
  <c r="K4360" i="4"/>
  <c r="H4360" i="4"/>
  <c r="I4359" i="4"/>
  <c r="H4359" i="4"/>
  <c r="I4358" i="4"/>
  <c r="J4358" i="4"/>
  <c r="K4358" i="4"/>
  <c r="H4358" i="4"/>
  <c r="I4357" i="4"/>
  <c r="H4357" i="4"/>
  <c r="I4356" i="4"/>
  <c r="J4356" i="4"/>
  <c r="K4356" i="4"/>
  <c r="H4356" i="4"/>
  <c r="I4355" i="4"/>
  <c r="H4355" i="4"/>
  <c r="I4354" i="4"/>
  <c r="J4354" i="4"/>
  <c r="K4354" i="4"/>
  <c r="H4354" i="4"/>
  <c r="I4353" i="4"/>
  <c r="H4353" i="4"/>
  <c r="I4352" i="4"/>
  <c r="J4352" i="4"/>
  <c r="K4352" i="4"/>
  <c r="H4352" i="4"/>
  <c r="I4351" i="4"/>
  <c r="H4351" i="4"/>
  <c r="I4350" i="4"/>
  <c r="J4350" i="4"/>
  <c r="K4350" i="4"/>
  <c r="H4350" i="4"/>
  <c r="I4349" i="4"/>
  <c r="H4349" i="4"/>
  <c r="I4348" i="4"/>
  <c r="J4348" i="4"/>
  <c r="K4348" i="4"/>
  <c r="H4348" i="4"/>
  <c r="I4347" i="4"/>
  <c r="H4347" i="4"/>
  <c r="I4346" i="4"/>
  <c r="J4346" i="4"/>
  <c r="K4346" i="4"/>
  <c r="H4346" i="4"/>
  <c r="I4345" i="4"/>
  <c r="H4345" i="4"/>
  <c r="I4344" i="4"/>
  <c r="J4344" i="4"/>
  <c r="K4344" i="4"/>
  <c r="H4344" i="4"/>
  <c r="I4343" i="4"/>
  <c r="H4343" i="4"/>
  <c r="I4342" i="4"/>
  <c r="J4342" i="4"/>
  <c r="K4342" i="4"/>
  <c r="H4342" i="4"/>
  <c r="I4341" i="4"/>
  <c r="H4341" i="4"/>
  <c r="I4340" i="4"/>
  <c r="J4340" i="4"/>
  <c r="K4340" i="4"/>
  <c r="H4340" i="4"/>
  <c r="I4339" i="4"/>
  <c r="H4339" i="4"/>
  <c r="I4338" i="4"/>
  <c r="J4338" i="4"/>
  <c r="K4338" i="4"/>
  <c r="H4338" i="4"/>
  <c r="I4337" i="4"/>
  <c r="H4337" i="4"/>
  <c r="I4336" i="4"/>
  <c r="J4336" i="4"/>
  <c r="K4336" i="4"/>
  <c r="H4336" i="4"/>
  <c r="I4335" i="4"/>
  <c r="H4335" i="4"/>
  <c r="I4334" i="4"/>
  <c r="J4334" i="4"/>
  <c r="K4334" i="4"/>
  <c r="H4334" i="4"/>
  <c r="I4333" i="4"/>
  <c r="H4333" i="4"/>
  <c r="I4332" i="4"/>
  <c r="J4332" i="4"/>
  <c r="K4332" i="4"/>
  <c r="H4332" i="4"/>
  <c r="I4331" i="4"/>
  <c r="H4331" i="4"/>
  <c r="I4330" i="4"/>
  <c r="J4330" i="4"/>
  <c r="K4330" i="4"/>
  <c r="H4330" i="4"/>
  <c r="I4329" i="4"/>
  <c r="H4329" i="4"/>
  <c r="I4328" i="4"/>
  <c r="J4328" i="4"/>
  <c r="K4328" i="4"/>
  <c r="H4328" i="4"/>
  <c r="I4327" i="4"/>
  <c r="H4327" i="4"/>
  <c r="I4326" i="4"/>
  <c r="J4326" i="4"/>
  <c r="K4326" i="4"/>
  <c r="H4326" i="4"/>
  <c r="I4325" i="4"/>
  <c r="H4325" i="4"/>
  <c r="I4324" i="4"/>
  <c r="J4324" i="4"/>
  <c r="K4324" i="4"/>
  <c r="H4324" i="4"/>
  <c r="I4323" i="4"/>
  <c r="H4323" i="4"/>
  <c r="I4322" i="4"/>
  <c r="J4322" i="4"/>
  <c r="K4322" i="4"/>
  <c r="H4322" i="4"/>
  <c r="I4321" i="4"/>
  <c r="H4321" i="4"/>
  <c r="I4320" i="4"/>
  <c r="J4320" i="4"/>
  <c r="K4320" i="4"/>
  <c r="H4320" i="4"/>
  <c r="I4319" i="4"/>
  <c r="H4319" i="4"/>
  <c r="I4318" i="4"/>
  <c r="J4318" i="4"/>
  <c r="K4318" i="4"/>
  <c r="H4318" i="4"/>
  <c r="I4317" i="4"/>
  <c r="H4317" i="4"/>
  <c r="I4316" i="4"/>
  <c r="J4316" i="4"/>
  <c r="K4316" i="4"/>
  <c r="H4316" i="4"/>
  <c r="I4315" i="4"/>
  <c r="H4315" i="4"/>
  <c r="I4314" i="4"/>
  <c r="J4314" i="4"/>
  <c r="K4314" i="4"/>
  <c r="H4314" i="4"/>
  <c r="I4313" i="4"/>
  <c r="H4313" i="4"/>
  <c r="I4312" i="4"/>
  <c r="J4312" i="4"/>
  <c r="K4312" i="4"/>
  <c r="H4312" i="4"/>
  <c r="I4311" i="4"/>
  <c r="H4311" i="4"/>
  <c r="I4310" i="4"/>
  <c r="J4310" i="4"/>
  <c r="K4310" i="4"/>
  <c r="H4310" i="4"/>
  <c r="I4309" i="4"/>
  <c r="H4309" i="4"/>
  <c r="I4308" i="4"/>
  <c r="J4308" i="4"/>
  <c r="K4308" i="4"/>
  <c r="H4308" i="4"/>
  <c r="I4307" i="4"/>
  <c r="H4307" i="4"/>
  <c r="I4306" i="4"/>
  <c r="J4306" i="4"/>
  <c r="K4306" i="4"/>
  <c r="H4306" i="4"/>
  <c r="I4305" i="4"/>
  <c r="H4305" i="4"/>
  <c r="I4304" i="4"/>
  <c r="J4304" i="4"/>
  <c r="K4304" i="4"/>
  <c r="H4304" i="4"/>
  <c r="I4303" i="4"/>
  <c r="H4303" i="4"/>
  <c r="I4302" i="4"/>
  <c r="J4302" i="4"/>
  <c r="K4302" i="4"/>
  <c r="H4302" i="4"/>
  <c r="I4301" i="4"/>
  <c r="H4301" i="4"/>
  <c r="I4300" i="4"/>
  <c r="J4300" i="4"/>
  <c r="K4300" i="4"/>
  <c r="H4300" i="4"/>
  <c r="I4299" i="4"/>
  <c r="H4299" i="4"/>
  <c r="I4298" i="4"/>
  <c r="J4298" i="4"/>
  <c r="K4298" i="4"/>
  <c r="H4298" i="4"/>
  <c r="I4297" i="4"/>
  <c r="H4297" i="4"/>
  <c r="I4296" i="4"/>
  <c r="J4296" i="4"/>
  <c r="K4296" i="4"/>
  <c r="H4296" i="4"/>
  <c r="I4295" i="4"/>
  <c r="H4295" i="4"/>
  <c r="I4294" i="4"/>
  <c r="J4294" i="4"/>
  <c r="K4294" i="4"/>
  <c r="H4294" i="4"/>
  <c r="I4293" i="4"/>
  <c r="H4293" i="4"/>
  <c r="I4292" i="4"/>
  <c r="J4292" i="4"/>
  <c r="K4292" i="4"/>
  <c r="H4292" i="4"/>
  <c r="I4291" i="4"/>
  <c r="H4291" i="4"/>
  <c r="I4290" i="4"/>
  <c r="J4290" i="4"/>
  <c r="K4290" i="4"/>
  <c r="H4290" i="4"/>
  <c r="I4289" i="4"/>
  <c r="H4289" i="4"/>
  <c r="I4288" i="4"/>
  <c r="J4288" i="4"/>
  <c r="K4288" i="4"/>
  <c r="H4288" i="4"/>
  <c r="I4287" i="4"/>
  <c r="H4287" i="4"/>
  <c r="I4286" i="4"/>
  <c r="J4286" i="4"/>
  <c r="K4286" i="4"/>
  <c r="H4286" i="4"/>
  <c r="I4285" i="4"/>
  <c r="H4285" i="4"/>
  <c r="I4284" i="4"/>
  <c r="J4284" i="4"/>
  <c r="K4284" i="4"/>
  <c r="H4284" i="4"/>
  <c r="I4283" i="4"/>
  <c r="H4283" i="4"/>
  <c r="I4282" i="4"/>
  <c r="J4282" i="4"/>
  <c r="K4282" i="4"/>
  <c r="H4282" i="4"/>
  <c r="I4281" i="4"/>
  <c r="H4281" i="4"/>
  <c r="I4280" i="4"/>
  <c r="J4280" i="4"/>
  <c r="K4280" i="4"/>
  <c r="H4280" i="4"/>
  <c r="I4279" i="4"/>
  <c r="H4279" i="4"/>
  <c r="I4278" i="4"/>
  <c r="J4278" i="4"/>
  <c r="K4278" i="4"/>
  <c r="H4278" i="4"/>
  <c r="I4277" i="4"/>
  <c r="H4277" i="4"/>
  <c r="I4276" i="4"/>
  <c r="J4276" i="4"/>
  <c r="K4276" i="4"/>
  <c r="H4276" i="4"/>
  <c r="I4275" i="4"/>
  <c r="H4275" i="4"/>
  <c r="I4274" i="4"/>
  <c r="J4274" i="4"/>
  <c r="K4274" i="4"/>
  <c r="H4274" i="4"/>
  <c r="I4273" i="4"/>
  <c r="H4273" i="4"/>
  <c r="I4272" i="4"/>
  <c r="J4272" i="4"/>
  <c r="K4272" i="4"/>
  <c r="H4272" i="4"/>
  <c r="I4271" i="4"/>
  <c r="H4271" i="4"/>
  <c r="I4270" i="4"/>
  <c r="J4270" i="4"/>
  <c r="K4270" i="4"/>
  <c r="H4270" i="4"/>
  <c r="I4269" i="4"/>
  <c r="H4269" i="4"/>
  <c r="I4268" i="4"/>
  <c r="J4268" i="4"/>
  <c r="K4268" i="4"/>
  <c r="H4268" i="4"/>
  <c r="I4267" i="4"/>
  <c r="H4267" i="4"/>
  <c r="I4266" i="4"/>
  <c r="J4266" i="4"/>
  <c r="K4266" i="4"/>
  <c r="H4266" i="4"/>
  <c r="I4265" i="4"/>
  <c r="H4265" i="4"/>
  <c r="I4264" i="4"/>
  <c r="J4264" i="4"/>
  <c r="K4264" i="4"/>
  <c r="H4264" i="4"/>
  <c r="I4263" i="4"/>
  <c r="H4263" i="4"/>
  <c r="I4262" i="4"/>
  <c r="J4262" i="4"/>
  <c r="K4262" i="4"/>
  <c r="H4262" i="4"/>
  <c r="I4261" i="4"/>
  <c r="H4261" i="4"/>
  <c r="I4260" i="4"/>
  <c r="J4260" i="4"/>
  <c r="K4260" i="4"/>
  <c r="H4260" i="4"/>
  <c r="I4259" i="4"/>
  <c r="H4259" i="4"/>
  <c r="I4258" i="4"/>
  <c r="J4258" i="4"/>
  <c r="K4258" i="4"/>
  <c r="H4258" i="4"/>
  <c r="I4257" i="4"/>
  <c r="H4257" i="4"/>
  <c r="I4256" i="4"/>
  <c r="J4256" i="4"/>
  <c r="K4256" i="4"/>
  <c r="H4256" i="4"/>
  <c r="I4255" i="4"/>
  <c r="H4255" i="4"/>
  <c r="I4254" i="4"/>
  <c r="J4254" i="4"/>
  <c r="K4254" i="4"/>
  <c r="H4254" i="4"/>
  <c r="I4253" i="4"/>
  <c r="H4253" i="4"/>
  <c r="I4252" i="4"/>
  <c r="J4252" i="4"/>
  <c r="K4252" i="4"/>
  <c r="H4252" i="4"/>
  <c r="I4251" i="4"/>
  <c r="H4251" i="4"/>
  <c r="I4250" i="4"/>
  <c r="J4250" i="4"/>
  <c r="K4250" i="4"/>
  <c r="H4250" i="4"/>
  <c r="I4249" i="4"/>
  <c r="H4249" i="4"/>
  <c r="I4248" i="4"/>
  <c r="J4248" i="4"/>
  <c r="K4248" i="4"/>
  <c r="H4248" i="4"/>
  <c r="I4247" i="4"/>
  <c r="H4247" i="4"/>
  <c r="I4246" i="4"/>
  <c r="J4246" i="4"/>
  <c r="K4246" i="4"/>
  <c r="H4246" i="4"/>
  <c r="I4245" i="4"/>
  <c r="H4245" i="4"/>
  <c r="I4244" i="4"/>
  <c r="J4244" i="4"/>
  <c r="K4244" i="4"/>
  <c r="H4244" i="4"/>
  <c r="I4243" i="4"/>
  <c r="H4243" i="4"/>
  <c r="I4242" i="4"/>
  <c r="J4242" i="4"/>
  <c r="K4242" i="4"/>
  <c r="H4242" i="4"/>
  <c r="I4241" i="4"/>
  <c r="H4241" i="4"/>
  <c r="I4240" i="4"/>
  <c r="J4240" i="4"/>
  <c r="K4240" i="4"/>
  <c r="H4240" i="4"/>
  <c r="I4239" i="4"/>
  <c r="H4239" i="4"/>
  <c r="I4238" i="4"/>
  <c r="J4238" i="4"/>
  <c r="K4238" i="4"/>
  <c r="H4238" i="4"/>
  <c r="I4237" i="4"/>
  <c r="H4237" i="4"/>
  <c r="I4236" i="4"/>
  <c r="J4236" i="4"/>
  <c r="K4236" i="4"/>
  <c r="H4236" i="4"/>
  <c r="I4235" i="4"/>
  <c r="H4235" i="4"/>
  <c r="I4234" i="4"/>
  <c r="J4234" i="4"/>
  <c r="K4234" i="4"/>
  <c r="H4234" i="4"/>
  <c r="I4233" i="4"/>
  <c r="H4233" i="4"/>
  <c r="I4232" i="4"/>
  <c r="J4232" i="4"/>
  <c r="K4232" i="4"/>
  <c r="H4232" i="4"/>
  <c r="I4231" i="4"/>
  <c r="H4231" i="4"/>
  <c r="I4230" i="4"/>
  <c r="J4230" i="4"/>
  <c r="K4230" i="4"/>
  <c r="H4230" i="4"/>
  <c r="I4229" i="4"/>
  <c r="H4229" i="4"/>
  <c r="I4228" i="4"/>
  <c r="J4228" i="4"/>
  <c r="K4228" i="4"/>
  <c r="H4228" i="4"/>
  <c r="I4227" i="4"/>
  <c r="H4227" i="4"/>
  <c r="I4226" i="4"/>
  <c r="J4226" i="4"/>
  <c r="K4226" i="4"/>
  <c r="H4226" i="4"/>
  <c r="I4225" i="4"/>
  <c r="H4225" i="4"/>
  <c r="I4224" i="4"/>
  <c r="J4224" i="4"/>
  <c r="K4224" i="4"/>
  <c r="H4224" i="4"/>
  <c r="I4223" i="4"/>
  <c r="H4223" i="4"/>
  <c r="I4222" i="4"/>
  <c r="J4222" i="4"/>
  <c r="K4222" i="4"/>
  <c r="H4222" i="4"/>
  <c r="I4221" i="4"/>
  <c r="H4221" i="4"/>
  <c r="I4220" i="4"/>
  <c r="J4220" i="4"/>
  <c r="K4220" i="4"/>
  <c r="H4220" i="4"/>
  <c r="I4219" i="4"/>
  <c r="H4219" i="4"/>
  <c r="I4218" i="4"/>
  <c r="J4218" i="4"/>
  <c r="K4218" i="4"/>
  <c r="H4218" i="4"/>
  <c r="I4217" i="4"/>
  <c r="H4217" i="4"/>
  <c r="I4216" i="4"/>
  <c r="J4216" i="4"/>
  <c r="K4216" i="4"/>
  <c r="H4216" i="4"/>
  <c r="I4215" i="4"/>
  <c r="H4215" i="4"/>
  <c r="I4214" i="4"/>
  <c r="J4214" i="4"/>
  <c r="K4214" i="4"/>
  <c r="H4214" i="4"/>
  <c r="I4213" i="4"/>
  <c r="H4213" i="4"/>
  <c r="I4212" i="4"/>
  <c r="J4212" i="4"/>
  <c r="K4212" i="4"/>
  <c r="H4212" i="4"/>
  <c r="I4211" i="4"/>
  <c r="H4211" i="4"/>
  <c r="I4210" i="4"/>
  <c r="J4210" i="4"/>
  <c r="K4210" i="4"/>
  <c r="H4210" i="4"/>
  <c r="I4209" i="4"/>
  <c r="H4209" i="4"/>
  <c r="I4208" i="4"/>
  <c r="J4208" i="4"/>
  <c r="K4208" i="4"/>
  <c r="H4208" i="4"/>
  <c r="I4207" i="4"/>
  <c r="H4207" i="4"/>
  <c r="I4206" i="4"/>
  <c r="J4206" i="4"/>
  <c r="K4206" i="4"/>
  <c r="H4206" i="4"/>
  <c r="I4205" i="4"/>
  <c r="H4205" i="4"/>
  <c r="I4204" i="4"/>
  <c r="J4204" i="4"/>
  <c r="K4204" i="4"/>
  <c r="H4204" i="4"/>
  <c r="I4203" i="4"/>
  <c r="H4203" i="4"/>
  <c r="I4202" i="4"/>
  <c r="J4202" i="4"/>
  <c r="K4202" i="4"/>
  <c r="H4202" i="4"/>
  <c r="I4201" i="4"/>
  <c r="H4201" i="4"/>
  <c r="I4200" i="4"/>
  <c r="J4200" i="4"/>
  <c r="K4200" i="4"/>
  <c r="H4200" i="4"/>
  <c r="I4199" i="4"/>
  <c r="H4199" i="4"/>
  <c r="I4198" i="4"/>
  <c r="J4198" i="4"/>
  <c r="K4198" i="4"/>
  <c r="H4198" i="4"/>
  <c r="I4197" i="4"/>
  <c r="H4197" i="4"/>
  <c r="I4196" i="4"/>
  <c r="J4196" i="4"/>
  <c r="K4196" i="4"/>
  <c r="H4196" i="4"/>
  <c r="I4195" i="4"/>
  <c r="H4195" i="4"/>
  <c r="I4194" i="4"/>
  <c r="J4194" i="4"/>
  <c r="K4194" i="4"/>
  <c r="H4194" i="4"/>
  <c r="I4193" i="4"/>
  <c r="H4193" i="4"/>
  <c r="I4192" i="4"/>
  <c r="J4192" i="4"/>
  <c r="K4192" i="4"/>
  <c r="H4192" i="4"/>
  <c r="I4191" i="4"/>
  <c r="H4191" i="4"/>
  <c r="I4190" i="4"/>
  <c r="J4190" i="4"/>
  <c r="K4190" i="4"/>
  <c r="H4190" i="4"/>
  <c r="I4189" i="4"/>
  <c r="H4189" i="4"/>
  <c r="I4188" i="4"/>
  <c r="J4188" i="4"/>
  <c r="K4188" i="4"/>
  <c r="H4188" i="4"/>
  <c r="I4187" i="4"/>
  <c r="H4187" i="4"/>
  <c r="I4186" i="4"/>
  <c r="J4186" i="4"/>
  <c r="K4186" i="4"/>
  <c r="H4186" i="4"/>
  <c r="I4185" i="4"/>
  <c r="H4185" i="4"/>
  <c r="I4184" i="4"/>
  <c r="J4184" i="4"/>
  <c r="K4184" i="4"/>
  <c r="H4184" i="4"/>
  <c r="I4183" i="4"/>
  <c r="H4183" i="4"/>
  <c r="I4182" i="4"/>
  <c r="J4182" i="4"/>
  <c r="K4182" i="4"/>
  <c r="H4182" i="4"/>
  <c r="I4181" i="4"/>
  <c r="H4181" i="4"/>
  <c r="I4180" i="4"/>
  <c r="J4180" i="4"/>
  <c r="K4180" i="4"/>
  <c r="H4180" i="4"/>
  <c r="I4179" i="4"/>
  <c r="H4179" i="4"/>
  <c r="I4178" i="4"/>
  <c r="J4178" i="4"/>
  <c r="K4178" i="4"/>
  <c r="H4178" i="4"/>
  <c r="I4177" i="4"/>
  <c r="H4177" i="4"/>
  <c r="I4176" i="4"/>
  <c r="J4176" i="4"/>
  <c r="K4176" i="4"/>
  <c r="H4176" i="4"/>
  <c r="I4175" i="4"/>
  <c r="H4175" i="4"/>
  <c r="I4174" i="4"/>
  <c r="J4174" i="4"/>
  <c r="K4174" i="4"/>
  <c r="H4174" i="4"/>
  <c r="I4173" i="4"/>
  <c r="H4173" i="4"/>
  <c r="I4172" i="4"/>
  <c r="J4172" i="4"/>
  <c r="K4172" i="4"/>
  <c r="H4172" i="4"/>
  <c r="I4171" i="4"/>
  <c r="H4171" i="4"/>
  <c r="I4170" i="4"/>
  <c r="J4170" i="4"/>
  <c r="K4170" i="4"/>
  <c r="H4170" i="4"/>
  <c r="I4169" i="4"/>
  <c r="H4169" i="4"/>
  <c r="I4168" i="4"/>
  <c r="J4168" i="4"/>
  <c r="K4168" i="4"/>
  <c r="H4168" i="4"/>
  <c r="I4167" i="4"/>
  <c r="H4167" i="4"/>
  <c r="I4166" i="4"/>
  <c r="J4166" i="4"/>
  <c r="K4166" i="4"/>
  <c r="H4166" i="4"/>
  <c r="I4165" i="4"/>
  <c r="H4165" i="4"/>
  <c r="I4164" i="4"/>
  <c r="J4164" i="4"/>
  <c r="K4164" i="4"/>
  <c r="H4164" i="4"/>
  <c r="I4163" i="4"/>
  <c r="H4163" i="4"/>
  <c r="I4162" i="4"/>
  <c r="J4162" i="4"/>
  <c r="K4162" i="4"/>
  <c r="H4162" i="4"/>
  <c r="I4161" i="4"/>
  <c r="H4161" i="4"/>
  <c r="I4160" i="4"/>
  <c r="J4160" i="4"/>
  <c r="K4160" i="4"/>
  <c r="H4160" i="4"/>
  <c r="I4159" i="4"/>
  <c r="H4159" i="4"/>
  <c r="I4158" i="4"/>
  <c r="J4158" i="4"/>
  <c r="K4158" i="4"/>
  <c r="H4158" i="4"/>
  <c r="I4157" i="4"/>
  <c r="H4157" i="4"/>
  <c r="I4156" i="4"/>
  <c r="J4156" i="4"/>
  <c r="K4156" i="4"/>
  <c r="H4156" i="4"/>
  <c r="I4155" i="4"/>
  <c r="H4155" i="4"/>
  <c r="I4154" i="4"/>
  <c r="J4154" i="4"/>
  <c r="K4154" i="4"/>
  <c r="H4154" i="4"/>
  <c r="I4153" i="4"/>
  <c r="H4153" i="4"/>
  <c r="I4152" i="4"/>
  <c r="J4152" i="4"/>
  <c r="K4152" i="4"/>
  <c r="H4152" i="4"/>
  <c r="I4151" i="4"/>
  <c r="H4151" i="4"/>
  <c r="I4150" i="4"/>
  <c r="J4150" i="4"/>
  <c r="K4150" i="4"/>
  <c r="H4150" i="4"/>
  <c r="I4149" i="4"/>
  <c r="H4149" i="4"/>
  <c r="I4148" i="4"/>
  <c r="J4148" i="4"/>
  <c r="K4148" i="4"/>
  <c r="H4148" i="4"/>
  <c r="I4147" i="4"/>
  <c r="H4147" i="4"/>
  <c r="I4146" i="4"/>
  <c r="J4146" i="4"/>
  <c r="K4146" i="4"/>
  <c r="H4146" i="4"/>
  <c r="I4145" i="4"/>
  <c r="H4145" i="4"/>
  <c r="I4144" i="4"/>
  <c r="J4144" i="4"/>
  <c r="K4144" i="4"/>
  <c r="H4144" i="4"/>
  <c r="I4143" i="4"/>
  <c r="H4143" i="4"/>
  <c r="I4142" i="4"/>
  <c r="J4142" i="4"/>
  <c r="K4142" i="4"/>
  <c r="H4142" i="4"/>
  <c r="I4141" i="4"/>
  <c r="H4141" i="4"/>
  <c r="I4140" i="4"/>
  <c r="J4140" i="4"/>
  <c r="K4140" i="4"/>
  <c r="H4140" i="4"/>
  <c r="I4139" i="4"/>
  <c r="H4139" i="4"/>
  <c r="I4138" i="4"/>
  <c r="J4138" i="4"/>
  <c r="K4138" i="4"/>
  <c r="H4138" i="4"/>
  <c r="I4137" i="4"/>
  <c r="H4137" i="4"/>
  <c r="I4136" i="4"/>
  <c r="J4136" i="4"/>
  <c r="K4136" i="4"/>
  <c r="H4136" i="4"/>
  <c r="I4135" i="4"/>
  <c r="H4135" i="4"/>
  <c r="I4134" i="4"/>
  <c r="J4134" i="4"/>
  <c r="K4134" i="4"/>
  <c r="H4134" i="4"/>
  <c r="I4133" i="4"/>
  <c r="H4133" i="4"/>
  <c r="I4132" i="4"/>
  <c r="J4132" i="4"/>
  <c r="K4132" i="4"/>
  <c r="H4132" i="4"/>
  <c r="I4131" i="4"/>
  <c r="H4131" i="4"/>
  <c r="I4130" i="4"/>
  <c r="J4130" i="4"/>
  <c r="K4130" i="4"/>
  <c r="H4130" i="4"/>
  <c r="I4129" i="4"/>
  <c r="H4129" i="4"/>
  <c r="I4128" i="4"/>
  <c r="J4128" i="4"/>
  <c r="K4128" i="4"/>
  <c r="H4128" i="4"/>
  <c r="I4127" i="4"/>
  <c r="H4127" i="4"/>
  <c r="I4126" i="4"/>
  <c r="J4126" i="4"/>
  <c r="K4126" i="4"/>
  <c r="H4126" i="4"/>
  <c r="I4125" i="4"/>
  <c r="H4125" i="4"/>
  <c r="I4124" i="4"/>
  <c r="J4124" i="4"/>
  <c r="K4124" i="4"/>
  <c r="H4124" i="4"/>
  <c r="I4123" i="4"/>
  <c r="H4123" i="4"/>
  <c r="I4122" i="4"/>
  <c r="J4122" i="4"/>
  <c r="K4122" i="4"/>
  <c r="H4122" i="4"/>
  <c r="I4121" i="4"/>
  <c r="H4121" i="4"/>
  <c r="I4120" i="4"/>
  <c r="J4120" i="4"/>
  <c r="K4120" i="4"/>
  <c r="H4120" i="4"/>
  <c r="I4119" i="4"/>
  <c r="H4119" i="4"/>
  <c r="I4118" i="4"/>
  <c r="J4118" i="4"/>
  <c r="K4118" i="4"/>
  <c r="H4118" i="4"/>
  <c r="I4117" i="4"/>
  <c r="H4117" i="4"/>
  <c r="I4116" i="4"/>
  <c r="J4116" i="4"/>
  <c r="K4116" i="4"/>
  <c r="H4116" i="4"/>
  <c r="I4115" i="4"/>
  <c r="H4115" i="4"/>
  <c r="I4114" i="4"/>
  <c r="J4114" i="4"/>
  <c r="K4114" i="4"/>
  <c r="H4114" i="4"/>
  <c r="I4113" i="4"/>
  <c r="H4113" i="4"/>
  <c r="I4112" i="4"/>
  <c r="J4112" i="4"/>
  <c r="K4112" i="4"/>
  <c r="H4112" i="4"/>
  <c r="I4111" i="4"/>
  <c r="H4111" i="4"/>
  <c r="I4110" i="4"/>
  <c r="J4110" i="4"/>
  <c r="K4110" i="4"/>
  <c r="H4110" i="4"/>
  <c r="I4109" i="4"/>
  <c r="H4109" i="4"/>
  <c r="I4108" i="4"/>
  <c r="J4108" i="4"/>
  <c r="K4108" i="4"/>
  <c r="H4108" i="4"/>
  <c r="I4107" i="4"/>
  <c r="H4107" i="4"/>
  <c r="I4106" i="4"/>
  <c r="J4106" i="4"/>
  <c r="K4106" i="4"/>
  <c r="H4106" i="4"/>
  <c r="I4105" i="4"/>
  <c r="H4105" i="4"/>
  <c r="I4104" i="4"/>
  <c r="J4104" i="4"/>
  <c r="K4104" i="4"/>
  <c r="H4104" i="4"/>
  <c r="I4103" i="4"/>
  <c r="H4103" i="4"/>
  <c r="I4102" i="4"/>
  <c r="J4102" i="4"/>
  <c r="K4102" i="4"/>
  <c r="H4102" i="4"/>
  <c r="I4101" i="4"/>
  <c r="H4101" i="4"/>
  <c r="I4100" i="4"/>
  <c r="J4100" i="4"/>
  <c r="K4100" i="4"/>
  <c r="H4100" i="4"/>
  <c r="I4099" i="4"/>
  <c r="H4099" i="4"/>
  <c r="I4098" i="4"/>
  <c r="J4098" i="4"/>
  <c r="K4098" i="4"/>
  <c r="H4098" i="4"/>
  <c r="I4097" i="4"/>
  <c r="H4097" i="4"/>
  <c r="I4096" i="4"/>
  <c r="J4096" i="4"/>
  <c r="K4096" i="4"/>
  <c r="H4096" i="4"/>
  <c r="I4095" i="4"/>
  <c r="H4095" i="4"/>
  <c r="I4094" i="4"/>
  <c r="J4094" i="4"/>
  <c r="K4094" i="4"/>
  <c r="H4094" i="4"/>
  <c r="I4093" i="4"/>
  <c r="H4093" i="4"/>
  <c r="I4092" i="4"/>
  <c r="J4092" i="4"/>
  <c r="K4092" i="4"/>
  <c r="H4092" i="4"/>
  <c r="I4091" i="4"/>
  <c r="H4091" i="4"/>
  <c r="I4090" i="4"/>
  <c r="J4090" i="4"/>
  <c r="K4090" i="4"/>
  <c r="H4090" i="4"/>
  <c r="I4089" i="4"/>
  <c r="H4089" i="4"/>
  <c r="I4088" i="4"/>
  <c r="J4088" i="4"/>
  <c r="K4088" i="4"/>
  <c r="H4088" i="4"/>
  <c r="I4087" i="4"/>
  <c r="H4087" i="4"/>
  <c r="I4086" i="4"/>
  <c r="J4086" i="4"/>
  <c r="K4086" i="4"/>
  <c r="H4086" i="4"/>
  <c r="I4085" i="4"/>
  <c r="H4085" i="4"/>
  <c r="I4084" i="4"/>
  <c r="J4084" i="4"/>
  <c r="K4084" i="4"/>
  <c r="H4084" i="4"/>
  <c r="I4083" i="4"/>
  <c r="H4083" i="4"/>
  <c r="I4082" i="4"/>
  <c r="J4082" i="4"/>
  <c r="K4082" i="4"/>
  <c r="H4082" i="4"/>
  <c r="I4081" i="4"/>
  <c r="H4081" i="4"/>
  <c r="I4080" i="4"/>
  <c r="J4080" i="4"/>
  <c r="K4080" i="4"/>
  <c r="H4080" i="4"/>
  <c r="I4079" i="4"/>
  <c r="H4079" i="4"/>
  <c r="I4078" i="4"/>
  <c r="J4078" i="4"/>
  <c r="K4078" i="4"/>
  <c r="H4078" i="4"/>
  <c r="I4077" i="4"/>
  <c r="H4077" i="4"/>
  <c r="I4076" i="4"/>
  <c r="J4076" i="4"/>
  <c r="K4076" i="4"/>
  <c r="H4076" i="4"/>
  <c r="I4075" i="4"/>
  <c r="H4075" i="4"/>
  <c r="I4074" i="4"/>
  <c r="J4074" i="4"/>
  <c r="K4074" i="4"/>
  <c r="H4074" i="4"/>
  <c r="I4073" i="4"/>
  <c r="H4073" i="4"/>
  <c r="I4072" i="4"/>
  <c r="J4072" i="4"/>
  <c r="K4072" i="4"/>
  <c r="H4072" i="4"/>
  <c r="I4071" i="4"/>
  <c r="H4071" i="4"/>
  <c r="I4070" i="4"/>
  <c r="J4070" i="4"/>
  <c r="K4070" i="4"/>
  <c r="H4070" i="4"/>
  <c r="I4069" i="4"/>
  <c r="H4069" i="4"/>
  <c r="I4068" i="4"/>
  <c r="J4068" i="4"/>
  <c r="K4068" i="4"/>
  <c r="H4068" i="4"/>
  <c r="I4067" i="4"/>
  <c r="H4067" i="4"/>
  <c r="I4066" i="4"/>
  <c r="J4066" i="4"/>
  <c r="K4066" i="4"/>
  <c r="H4066" i="4"/>
  <c r="I4065" i="4"/>
  <c r="H4065" i="4"/>
  <c r="I4064" i="4"/>
  <c r="J4064" i="4"/>
  <c r="K4064" i="4"/>
  <c r="H4064" i="4"/>
  <c r="I4063" i="4"/>
  <c r="H4063" i="4"/>
  <c r="I4062" i="4"/>
  <c r="J4062" i="4"/>
  <c r="K4062" i="4"/>
  <c r="H4062" i="4"/>
  <c r="I4061" i="4"/>
  <c r="H4061" i="4"/>
  <c r="I4060" i="4"/>
  <c r="J4060" i="4"/>
  <c r="K4060" i="4"/>
  <c r="H4060" i="4"/>
  <c r="I4059" i="4"/>
  <c r="H4059" i="4"/>
  <c r="I4058" i="4"/>
  <c r="H4058" i="4"/>
  <c r="I4057" i="4"/>
  <c r="H4057" i="4"/>
  <c r="I4056" i="4"/>
  <c r="H4056" i="4"/>
  <c r="I4055" i="4"/>
  <c r="H4055" i="4"/>
  <c r="I4054" i="4"/>
  <c r="H4054" i="4"/>
  <c r="I4053" i="4"/>
  <c r="H4053" i="4"/>
  <c r="J4052" i="4"/>
  <c r="K4052" i="4"/>
  <c r="I4052" i="4"/>
  <c r="H4052" i="4"/>
  <c r="I4051" i="4"/>
  <c r="H4051" i="4"/>
  <c r="J4051" i="4"/>
  <c r="K4051" i="4"/>
  <c r="I4050" i="4"/>
  <c r="H4050" i="4"/>
  <c r="I4049" i="4"/>
  <c r="H4049" i="4"/>
  <c r="I4048" i="4"/>
  <c r="H4048" i="4"/>
  <c r="I4047" i="4"/>
  <c r="H4047" i="4"/>
  <c r="J4047" i="4"/>
  <c r="K4047" i="4"/>
  <c r="I4046" i="4"/>
  <c r="H4046" i="4"/>
  <c r="I4045" i="4"/>
  <c r="H4045" i="4"/>
  <c r="J4045" i="4"/>
  <c r="K4045" i="4"/>
  <c r="I4044" i="4"/>
  <c r="H4044" i="4"/>
  <c r="I4043" i="4"/>
  <c r="H4043" i="4"/>
  <c r="J4043" i="4"/>
  <c r="K4043" i="4"/>
  <c r="I4042" i="4"/>
  <c r="H4042" i="4"/>
  <c r="I4041" i="4"/>
  <c r="H4041" i="4"/>
  <c r="I4040" i="4"/>
  <c r="H4040" i="4"/>
  <c r="I4039" i="4"/>
  <c r="H4039" i="4"/>
  <c r="I4038" i="4"/>
  <c r="H4038" i="4"/>
  <c r="I4037" i="4"/>
  <c r="H4037" i="4"/>
  <c r="I4036" i="4"/>
  <c r="H4036" i="4"/>
  <c r="I4035" i="4"/>
  <c r="H4035" i="4"/>
  <c r="I4034" i="4"/>
  <c r="H4034" i="4"/>
  <c r="I4033" i="4"/>
  <c r="H4033" i="4"/>
  <c r="I4032" i="4"/>
  <c r="H4032" i="4"/>
  <c r="I4031" i="4"/>
  <c r="H4031" i="4"/>
  <c r="I4030" i="4"/>
  <c r="H4030" i="4"/>
  <c r="I4029" i="4"/>
  <c r="H4029" i="4"/>
  <c r="I4028" i="4"/>
  <c r="H4028" i="4"/>
  <c r="I4027" i="4"/>
  <c r="H4027" i="4"/>
  <c r="I4026" i="4"/>
  <c r="H4026" i="4"/>
  <c r="I4025" i="4"/>
  <c r="H4025" i="4"/>
  <c r="I4024" i="4"/>
  <c r="H4024" i="4"/>
  <c r="I4023" i="4"/>
  <c r="H4023" i="4"/>
  <c r="I4022" i="4"/>
  <c r="H4022" i="4"/>
  <c r="I4021" i="4"/>
  <c r="H4021" i="4"/>
  <c r="I4020" i="4"/>
  <c r="H4020" i="4"/>
  <c r="I4019" i="4"/>
  <c r="H4019" i="4"/>
  <c r="I4018" i="4"/>
  <c r="H4018" i="4"/>
  <c r="I4017" i="4"/>
  <c r="H4017" i="4"/>
  <c r="I4016" i="4"/>
  <c r="H4016" i="4"/>
  <c r="I4015" i="4"/>
  <c r="H4015" i="4"/>
  <c r="I4014" i="4"/>
  <c r="H4014" i="4"/>
  <c r="J4014" i="4"/>
  <c r="K4014" i="4"/>
  <c r="I4013" i="4"/>
  <c r="H4013" i="4"/>
  <c r="I4012" i="4"/>
  <c r="H4012" i="4"/>
  <c r="I4011" i="4"/>
  <c r="H4011" i="4"/>
  <c r="I4010" i="4"/>
  <c r="H4010" i="4"/>
  <c r="I4009" i="4"/>
  <c r="H4009" i="4"/>
  <c r="I4008" i="4"/>
  <c r="H4008" i="4"/>
  <c r="I4007" i="4"/>
  <c r="H4007" i="4"/>
  <c r="I4006" i="4"/>
  <c r="H4006" i="4"/>
  <c r="I4005" i="4"/>
  <c r="H4005" i="4"/>
  <c r="I4004" i="4"/>
  <c r="H4004" i="4"/>
  <c r="I4003" i="4"/>
  <c r="H4003" i="4"/>
  <c r="I4002" i="4"/>
  <c r="H4002" i="4"/>
  <c r="I4001" i="4"/>
  <c r="H4001" i="4"/>
  <c r="I4000" i="4"/>
  <c r="H4000" i="4"/>
  <c r="J4000" i="4"/>
  <c r="K4000" i="4"/>
  <c r="I3999" i="4"/>
  <c r="H3999" i="4"/>
  <c r="I3998" i="4"/>
  <c r="H3998" i="4"/>
  <c r="J3998" i="4"/>
  <c r="K3998" i="4"/>
  <c r="I3997" i="4"/>
  <c r="H3997" i="4"/>
  <c r="I3996" i="4"/>
  <c r="H3996" i="4"/>
  <c r="J3996" i="4"/>
  <c r="K3996" i="4"/>
  <c r="I3995" i="4"/>
  <c r="H3995" i="4"/>
  <c r="I3994" i="4"/>
  <c r="H3994" i="4"/>
  <c r="J3994" i="4"/>
  <c r="K3994" i="4"/>
  <c r="I3993" i="4"/>
  <c r="H3993" i="4"/>
  <c r="I3992" i="4"/>
  <c r="H3992" i="4"/>
  <c r="I3991" i="4"/>
  <c r="H3991" i="4"/>
  <c r="I3990" i="4"/>
  <c r="H3990" i="4"/>
  <c r="I3989" i="4"/>
  <c r="H3989" i="4"/>
  <c r="I3988" i="4"/>
  <c r="H3988" i="4"/>
  <c r="I3987" i="4"/>
  <c r="H3987" i="4"/>
  <c r="I3986" i="4"/>
  <c r="H3986" i="4"/>
  <c r="J3986" i="4"/>
  <c r="K3986" i="4"/>
  <c r="I3985" i="4"/>
  <c r="H3985" i="4"/>
  <c r="I3984" i="4"/>
  <c r="H3984" i="4"/>
  <c r="I3983" i="4"/>
  <c r="H3983" i="4"/>
  <c r="I3982" i="4"/>
  <c r="H3982" i="4"/>
  <c r="I3981" i="4"/>
  <c r="H3981" i="4"/>
  <c r="I3980" i="4"/>
  <c r="H3980" i="4"/>
  <c r="I3979" i="4"/>
  <c r="H3979" i="4"/>
  <c r="I3978" i="4"/>
  <c r="H3978" i="4"/>
  <c r="I3977" i="4"/>
  <c r="H3977" i="4"/>
  <c r="I3976" i="4"/>
  <c r="H3976" i="4"/>
  <c r="I3975" i="4"/>
  <c r="H3975" i="4"/>
  <c r="I3974" i="4"/>
  <c r="H3974" i="4"/>
  <c r="I3973" i="4"/>
  <c r="H3973" i="4"/>
  <c r="I3972" i="4"/>
  <c r="H3972" i="4"/>
  <c r="I3971" i="4"/>
  <c r="H3971" i="4"/>
  <c r="I3970" i="4"/>
  <c r="H3970" i="4"/>
  <c r="I3969" i="4"/>
  <c r="H3969" i="4"/>
  <c r="I3968" i="4"/>
  <c r="H3968" i="4"/>
  <c r="J3968" i="4"/>
  <c r="K3968" i="4"/>
  <c r="I3967" i="4"/>
  <c r="H3967" i="4"/>
  <c r="I3966" i="4"/>
  <c r="H3966" i="4"/>
  <c r="J3966" i="4"/>
  <c r="K3966" i="4"/>
  <c r="I3965" i="4"/>
  <c r="H3965" i="4"/>
  <c r="I3964" i="4"/>
  <c r="H3964" i="4"/>
  <c r="J3964" i="4"/>
  <c r="K3964" i="4"/>
  <c r="I3963" i="4"/>
  <c r="H3963" i="4"/>
  <c r="I3962" i="4"/>
  <c r="H3962" i="4"/>
  <c r="J3962" i="4"/>
  <c r="K3962" i="4"/>
  <c r="I3961" i="4"/>
  <c r="H3961" i="4"/>
  <c r="I3960" i="4"/>
  <c r="H3960" i="4"/>
  <c r="I3959" i="4"/>
  <c r="H3959" i="4"/>
  <c r="I3958" i="4"/>
  <c r="H3958" i="4"/>
  <c r="I3957" i="4"/>
  <c r="H3957" i="4"/>
  <c r="I3956" i="4"/>
  <c r="H3956" i="4"/>
  <c r="I3955" i="4"/>
  <c r="H3955" i="4"/>
  <c r="I3954" i="4"/>
  <c r="H3954" i="4"/>
  <c r="I3953" i="4"/>
  <c r="H3953" i="4"/>
  <c r="I3952" i="4"/>
  <c r="H3952" i="4"/>
  <c r="J3952" i="4"/>
  <c r="K3952" i="4"/>
  <c r="I3951" i="4"/>
  <c r="H3951" i="4"/>
  <c r="I3950" i="4"/>
  <c r="H3950" i="4"/>
  <c r="J3950" i="4"/>
  <c r="K3950" i="4"/>
  <c r="I3949" i="4"/>
  <c r="H3949" i="4"/>
  <c r="I3948" i="4"/>
  <c r="H3948" i="4"/>
  <c r="I3947" i="4"/>
  <c r="H3947" i="4"/>
  <c r="I3946" i="4"/>
  <c r="H3946" i="4"/>
  <c r="I3945" i="4"/>
  <c r="J3945" i="4"/>
  <c r="K3945" i="4"/>
  <c r="H3945" i="4"/>
  <c r="I3944" i="4"/>
  <c r="H3944" i="4"/>
  <c r="I3943" i="4"/>
  <c r="H3943" i="4"/>
  <c r="I3942" i="4"/>
  <c r="H3942" i="4"/>
  <c r="I3941" i="4"/>
  <c r="H3941" i="4"/>
  <c r="I3940" i="4"/>
  <c r="H3940" i="4"/>
  <c r="I3939" i="4"/>
  <c r="H3939" i="4"/>
  <c r="I3938" i="4"/>
  <c r="H3938" i="4"/>
  <c r="I3937" i="4"/>
  <c r="H3937" i="4"/>
  <c r="I3936" i="4"/>
  <c r="H3936" i="4"/>
  <c r="I3935" i="4"/>
  <c r="H3935" i="4"/>
  <c r="I3934" i="4"/>
  <c r="H3934" i="4"/>
  <c r="I3933" i="4"/>
  <c r="H3933" i="4"/>
  <c r="I3932" i="4"/>
  <c r="J3932" i="4"/>
  <c r="K3932" i="4"/>
  <c r="H3932" i="4"/>
  <c r="I3931" i="4"/>
  <c r="H3931" i="4"/>
  <c r="I3930" i="4"/>
  <c r="H3930" i="4"/>
  <c r="I3929" i="4"/>
  <c r="H3929" i="4"/>
  <c r="I3928" i="4"/>
  <c r="H3928" i="4"/>
  <c r="I3927" i="4"/>
  <c r="H3927" i="4"/>
  <c r="I3926" i="4"/>
  <c r="H3926" i="4"/>
  <c r="I3925" i="4"/>
  <c r="H3925" i="4"/>
  <c r="I3924" i="4"/>
  <c r="H3924" i="4"/>
  <c r="I3923" i="4"/>
  <c r="H3923" i="4"/>
  <c r="I3922" i="4"/>
  <c r="H3922" i="4"/>
  <c r="I3921" i="4"/>
  <c r="H3921" i="4"/>
  <c r="I3920" i="4"/>
  <c r="H3920" i="4"/>
  <c r="I3919" i="4"/>
  <c r="H3919" i="4"/>
  <c r="I3918" i="4"/>
  <c r="H3918" i="4"/>
  <c r="I3917" i="4"/>
  <c r="H3917" i="4"/>
  <c r="I3916" i="4"/>
  <c r="H3916" i="4"/>
  <c r="I3915" i="4"/>
  <c r="H3915" i="4"/>
  <c r="I3914" i="4"/>
  <c r="H3914" i="4"/>
  <c r="I3913" i="4"/>
  <c r="J3913" i="4"/>
  <c r="K3913" i="4"/>
  <c r="H3913" i="4"/>
  <c r="I3912" i="4"/>
  <c r="H3912" i="4"/>
  <c r="I3911" i="4"/>
  <c r="H3911" i="4"/>
  <c r="I3910" i="4"/>
  <c r="H3910" i="4"/>
  <c r="I3909" i="4"/>
  <c r="H3909" i="4"/>
  <c r="I3908" i="4"/>
  <c r="H3908" i="4"/>
  <c r="I3907" i="4"/>
  <c r="H3907" i="4"/>
  <c r="I3906" i="4"/>
  <c r="H3906" i="4"/>
  <c r="I3905" i="4"/>
  <c r="H3905" i="4"/>
  <c r="I3904" i="4"/>
  <c r="H3904" i="4"/>
  <c r="I3903" i="4"/>
  <c r="H3903" i="4"/>
  <c r="I3902" i="4"/>
  <c r="H3902" i="4"/>
  <c r="I3901" i="4"/>
  <c r="H3901" i="4"/>
  <c r="I3900" i="4"/>
  <c r="J3900" i="4"/>
  <c r="K3900" i="4"/>
  <c r="H3900" i="4"/>
  <c r="I3899" i="4"/>
  <c r="H3899" i="4"/>
  <c r="I3898" i="4"/>
  <c r="H3898" i="4"/>
  <c r="I3897" i="4"/>
  <c r="H3897" i="4"/>
  <c r="I3896" i="4"/>
  <c r="H3896" i="4"/>
  <c r="I3895" i="4"/>
  <c r="H3895" i="4"/>
  <c r="I3894" i="4"/>
  <c r="H3894" i="4"/>
  <c r="I3893" i="4"/>
  <c r="H3893" i="4"/>
  <c r="I3892" i="4"/>
  <c r="H3892" i="4"/>
  <c r="J3892" i="4"/>
  <c r="K3892" i="4"/>
  <c r="I3891" i="4"/>
  <c r="H3891" i="4"/>
  <c r="I3890" i="4"/>
  <c r="H3890" i="4"/>
  <c r="I3889" i="4"/>
  <c r="H3889" i="4"/>
  <c r="I3888" i="4"/>
  <c r="H3888" i="4"/>
  <c r="J3888" i="4"/>
  <c r="K3888" i="4"/>
  <c r="I3887" i="4"/>
  <c r="H3887" i="4"/>
  <c r="I3886" i="4"/>
  <c r="H3886" i="4"/>
  <c r="J3886" i="4"/>
  <c r="K3886" i="4"/>
  <c r="I3885" i="4"/>
  <c r="H3885" i="4"/>
  <c r="I3884" i="4"/>
  <c r="H3884" i="4"/>
  <c r="J3884" i="4"/>
  <c r="K3884" i="4"/>
  <c r="I3883" i="4"/>
  <c r="H3883" i="4"/>
  <c r="I3882" i="4"/>
  <c r="H3882" i="4"/>
  <c r="J3882" i="4"/>
  <c r="K3882" i="4"/>
  <c r="I3881" i="4"/>
  <c r="H3881" i="4"/>
  <c r="I3880" i="4"/>
  <c r="H3880" i="4"/>
  <c r="I3879" i="4"/>
  <c r="H3879" i="4"/>
  <c r="I3878" i="4"/>
  <c r="H3878" i="4"/>
  <c r="I3877" i="4"/>
  <c r="H3877" i="4"/>
  <c r="I3876" i="4"/>
  <c r="H3876" i="4"/>
  <c r="I3875" i="4"/>
  <c r="H3875" i="4"/>
  <c r="I3874" i="4"/>
  <c r="H3874" i="4"/>
  <c r="I3873" i="4"/>
  <c r="H3873" i="4"/>
  <c r="I3872" i="4"/>
  <c r="H3872" i="4"/>
  <c r="I3871" i="4"/>
  <c r="H3871" i="4"/>
  <c r="I3870" i="4"/>
  <c r="H3870" i="4"/>
  <c r="I3869" i="4"/>
  <c r="H3869" i="4"/>
  <c r="I3868" i="4"/>
  <c r="H3868" i="4"/>
  <c r="I3867" i="4"/>
  <c r="H3867" i="4"/>
  <c r="I3866" i="4"/>
  <c r="H3866" i="4"/>
  <c r="I3865" i="4"/>
  <c r="H3865" i="4"/>
  <c r="I3864" i="4"/>
  <c r="H3864" i="4"/>
  <c r="I3863" i="4"/>
  <c r="H3863" i="4"/>
  <c r="I3862" i="4"/>
  <c r="H3862" i="4"/>
  <c r="I3861" i="4"/>
  <c r="H3861" i="4"/>
  <c r="I3860" i="4"/>
  <c r="H3860" i="4"/>
  <c r="I3859" i="4"/>
  <c r="H3859" i="4"/>
  <c r="I3858" i="4"/>
  <c r="H3858" i="4"/>
  <c r="I3857" i="4"/>
  <c r="H3857" i="4"/>
  <c r="I3856" i="4"/>
  <c r="H3856" i="4"/>
  <c r="I3855" i="4"/>
  <c r="H3855" i="4"/>
  <c r="I3854" i="4"/>
  <c r="H3854" i="4"/>
  <c r="I3853" i="4"/>
  <c r="H3853" i="4"/>
  <c r="I3852" i="4"/>
  <c r="H3852" i="4"/>
  <c r="I3851" i="4"/>
  <c r="H3851" i="4"/>
  <c r="I3850" i="4"/>
  <c r="H3850" i="4"/>
  <c r="I3849" i="4"/>
  <c r="H3849" i="4"/>
  <c r="I3848" i="4"/>
  <c r="H3848" i="4"/>
  <c r="I3847" i="4"/>
  <c r="H3847" i="4"/>
  <c r="I3846" i="4"/>
  <c r="H3846" i="4"/>
  <c r="I3845" i="4"/>
  <c r="H3845" i="4"/>
  <c r="I3844" i="4"/>
  <c r="H3844" i="4"/>
  <c r="I3843" i="4"/>
  <c r="H3843" i="4"/>
  <c r="I3842" i="4"/>
  <c r="H3842" i="4"/>
  <c r="I3841" i="4"/>
  <c r="H3841" i="4"/>
  <c r="I3840" i="4"/>
  <c r="H3840" i="4"/>
  <c r="I3839" i="4"/>
  <c r="H3839" i="4"/>
  <c r="J3839" i="4"/>
  <c r="K3839" i="4"/>
  <c r="I3838" i="4"/>
  <c r="H3838" i="4"/>
  <c r="I3837" i="4"/>
  <c r="H3837" i="4"/>
  <c r="J3837" i="4"/>
  <c r="K3837" i="4"/>
  <c r="I3836" i="4"/>
  <c r="H3836" i="4"/>
  <c r="I3835" i="4"/>
  <c r="H3835" i="4"/>
  <c r="J3835" i="4"/>
  <c r="K3835" i="4"/>
  <c r="I3834" i="4"/>
  <c r="H3834" i="4"/>
  <c r="I3833" i="4"/>
  <c r="H3833" i="4"/>
  <c r="I3832" i="4"/>
  <c r="H3832" i="4"/>
  <c r="I3831" i="4"/>
  <c r="H3831" i="4"/>
  <c r="J3831" i="4"/>
  <c r="K3831" i="4"/>
  <c r="I3830" i="4"/>
  <c r="H3830" i="4"/>
  <c r="I3829" i="4"/>
  <c r="H3829" i="4"/>
  <c r="J3829" i="4"/>
  <c r="K3829" i="4"/>
  <c r="I3828" i="4"/>
  <c r="H3828" i="4"/>
  <c r="I3827" i="4"/>
  <c r="H3827" i="4"/>
  <c r="J3827" i="4"/>
  <c r="K3827" i="4"/>
  <c r="I3826" i="4"/>
  <c r="H3826" i="4"/>
  <c r="I3825" i="4"/>
  <c r="H3825" i="4"/>
  <c r="I3824" i="4"/>
  <c r="J3824" i="4"/>
  <c r="K3824" i="4"/>
  <c r="H3824" i="4"/>
  <c r="I3823" i="4"/>
  <c r="H3823" i="4"/>
  <c r="I3822" i="4"/>
  <c r="H3822" i="4"/>
  <c r="I3821" i="4"/>
  <c r="H3821" i="4"/>
  <c r="I3820" i="4"/>
  <c r="H3820" i="4"/>
  <c r="I3819" i="4"/>
  <c r="H3819" i="4"/>
  <c r="I3818" i="4"/>
  <c r="H3818" i="4"/>
  <c r="I3817" i="4"/>
  <c r="J3817" i="4"/>
  <c r="K3817" i="4"/>
  <c r="H3817" i="4"/>
  <c r="I3816" i="4"/>
  <c r="H3816" i="4"/>
  <c r="I3815" i="4"/>
  <c r="H3815" i="4"/>
  <c r="I3814" i="4"/>
  <c r="H3814" i="4"/>
  <c r="I3813" i="4"/>
  <c r="H3813" i="4"/>
  <c r="I3812" i="4"/>
  <c r="H3812" i="4"/>
  <c r="I3811" i="4"/>
  <c r="H3811" i="4"/>
  <c r="I3810" i="4"/>
  <c r="H3810" i="4"/>
  <c r="I3809" i="4"/>
  <c r="J3809" i="4"/>
  <c r="K3809" i="4"/>
  <c r="H3809" i="4"/>
  <c r="I3808" i="4"/>
  <c r="H3808" i="4"/>
  <c r="I3807" i="4"/>
  <c r="H3807" i="4"/>
  <c r="I3806" i="4"/>
  <c r="H3806" i="4"/>
  <c r="I3805" i="4"/>
  <c r="H3805" i="4"/>
  <c r="I3804" i="4"/>
  <c r="H3804" i="4"/>
  <c r="I3803" i="4"/>
  <c r="H3803" i="4"/>
  <c r="I3802" i="4"/>
  <c r="H3802" i="4"/>
  <c r="I3801" i="4"/>
  <c r="H3801" i="4"/>
  <c r="J3801" i="4"/>
  <c r="K3801" i="4"/>
  <c r="I3800" i="4"/>
  <c r="H3800" i="4"/>
  <c r="I3799" i="4"/>
  <c r="H3799" i="4"/>
  <c r="I3798" i="4"/>
  <c r="H3798" i="4"/>
  <c r="J3798" i="4"/>
  <c r="K3798" i="4"/>
  <c r="I3797" i="4"/>
  <c r="H3797" i="4"/>
  <c r="I3796" i="4"/>
  <c r="H3796" i="4"/>
  <c r="J3796" i="4"/>
  <c r="K3796" i="4"/>
  <c r="I3795" i="4"/>
  <c r="H3795" i="4"/>
  <c r="I3794" i="4"/>
  <c r="H3794" i="4"/>
  <c r="J3794" i="4"/>
  <c r="K3794" i="4"/>
  <c r="I3793" i="4"/>
  <c r="H3793" i="4"/>
  <c r="I3792" i="4"/>
  <c r="H3792" i="4"/>
  <c r="J3792" i="4"/>
  <c r="K3792" i="4"/>
  <c r="I3791" i="4"/>
  <c r="H3791" i="4"/>
  <c r="I3790" i="4"/>
  <c r="H3790" i="4"/>
  <c r="I3789" i="4"/>
  <c r="H3789" i="4"/>
  <c r="I3788" i="4"/>
  <c r="H3788" i="4"/>
  <c r="I3787" i="4"/>
  <c r="H3787" i="4"/>
  <c r="I3786" i="4"/>
  <c r="H3786" i="4"/>
  <c r="I3785" i="4"/>
  <c r="H3785" i="4"/>
  <c r="I3784" i="4"/>
  <c r="H3784" i="4"/>
  <c r="I3783" i="4"/>
  <c r="H3783" i="4"/>
  <c r="I3782" i="4"/>
  <c r="H3782" i="4"/>
  <c r="I3781" i="4"/>
  <c r="H3781" i="4"/>
  <c r="I3780" i="4"/>
  <c r="H3780" i="4"/>
  <c r="I3779" i="4"/>
  <c r="H3779" i="4"/>
  <c r="I3778" i="4"/>
  <c r="H3778" i="4"/>
  <c r="I3777" i="4"/>
  <c r="H3777" i="4"/>
  <c r="I3776" i="4"/>
  <c r="H3776" i="4"/>
  <c r="I3775" i="4"/>
  <c r="H3775" i="4"/>
  <c r="I3774" i="4"/>
  <c r="H3774" i="4"/>
  <c r="I3773" i="4"/>
  <c r="H3773" i="4"/>
  <c r="I3772" i="4"/>
  <c r="H3772" i="4"/>
  <c r="I3771" i="4"/>
  <c r="H3771" i="4"/>
  <c r="I3770" i="4"/>
  <c r="H3770" i="4"/>
  <c r="I3769" i="4"/>
  <c r="J3769" i="4"/>
  <c r="K3769" i="4"/>
  <c r="H3769" i="4"/>
  <c r="I3768" i="4"/>
  <c r="H3768" i="4"/>
  <c r="I3767" i="4"/>
  <c r="H3767" i="4"/>
  <c r="I3766" i="4"/>
  <c r="H3766" i="4"/>
  <c r="I3765" i="4"/>
  <c r="H3765" i="4"/>
  <c r="I3764" i="4"/>
  <c r="H3764" i="4"/>
  <c r="I3763" i="4"/>
  <c r="H3763" i="4"/>
  <c r="I3762" i="4"/>
  <c r="H3762" i="4"/>
  <c r="I3761" i="4"/>
  <c r="H3761" i="4"/>
  <c r="I3760" i="4"/>
  <c r="H3760" i="4"/>
  <c r="I3759" i="4"/>
  <c r="H3759" i="4"/>
  <c r="I3758" i="4"/>
  <c r="H3758" i="4"/>
  <c r="I3757" i="4"/>
  <c r="H3757" i="4"/>
  <c r="I3756" i="4"/>
  <c r="H3756" i="4"/>
  <c r="I3755" i="4"/>
  <c r="H3755" i="4"/>
  <c r="I3754" i="4"/>
  <c r="H3754" i="4"/>
  <c r="I3753" i="4"/>
  <c r="J3753" i="4"/>
  <c r="K3753" i="4"/>
  <c r="H3753" i="4"/>
  <c r="I3752" i="4"/>
  <c r="H3752" i="4"/>
  <c r="I3751" i="4"/>
  <c r="H3751" i="4"/>
  <c r="I3750" i="4"/>
  <c r="H3750" i="4"/>
  <c r="I3749" i="4"/>
  <c r="H3749" i="4"/>
  <c r="I3748" i="4"/>
  <c r="H3748" i="4"/>
  <c r="I3747" i="4"/>
  <c r="H3747" i="4"/>
  <c r="I3746" i="4"/>
  <c r="H3746" i="4"/>
  <c r="I3745" i="4"/>
  <c r="H3745" i="4"/>
  <c r="I3744" i="4"/>
  <c r="J3744" i="4"/>
  <c r="K3744" i="4"/>
  <c r="H3744" i="4"/>
  <c r="I3743" i="4"/>
  <c r="H3743" i="4"/>
  <c r="I3742" i="4"/>
  <c r="H3742" i="4"/>
  <c r="I3741" i="4"/>
  <c r="H3741" i="4"/>
  <c r="I3740" i="4"/>
  <c r="H3740" i="4"/>
  <c r="I3739" i="4"/>
  <c r="H3739" i="4"/>
  <c r="I3738" i="4"/>
  <c r="H3738" i="4"/>
  <c r="I3737" i="4"/>
  <c r="H3737" i="4"/>
  <c r="I3736" i="4"/>
  <c r="J3736" i="4"/>
  <c r="K3736" i="4"/>
  <c r="H3736" i="4"/>
  <c r="I3735" i="4"/>
  <c r="H3735" i="4"/>
  <c r="I3734" i="4"/>
  <c r="H3734" i="4"/>
  <c r="I3733" i="4"/>
  <c r="H3733" i="4"/>
  <c r="I3732" i="4"/>
  <c r="H3732" i="4"/>
  <c r="I3731" i="4"/>
  <c r="H3731" i="4"/>
  <c r="I3730" i="4"/>
  <c r="H3730" i="4"/>
  <c r="I3729" i="4"/>
  <c r="H3729" i="4"/>
  <c r="I3728" i="4"/>
  <c r="H3728" i="4"/>
  <c r="J3728" i="4"/>
  <c r="K3728" i="4"/>
  <c r="I3727" i="4"/>
  <c r="H3727" i="4"/>
  <c r="I3726" i="4"/>
  <c r="H3726" i="4"/>
  <c r="I3725" i="4"/>
  <c r="H3725" i="4"/>
  <c r="I3724" i="4"/>
  <c r="H3724" i="4"/>
  <c r="I3723" i="4"/>
  <c r="H3723" i="4"/>
  <c r="I3722" i="4"/>
  <c r="H3722" i="4"/>
  <c r="I3721" i="4"/>
  <c r="H3721" i="4"/>
  <c r="I3720" i="4"/>
  <c r="H3720" i="4"/>
  <c r="I3719" i="4"/>
  <c r="H3719" i="4"/>
  <c r="I3718" i="4"/>
  <c r="H3718" i="4"/>
  <c r="I3717" i="4"/>
  <c r="H3717" i="4"/>
  <c r="I3716" i="4"/>
  <c r="H3716" i="4"/>
  <c r="I3715" i="4"/>
  <c r="H3715" i="4"/>
  <c r="I3714" i="4"/>
  <c r="H3714" i="4"/>
  <c r="I3713" i="4"/>
  <c r="H3713" i="4"/>
  <c r="I3712" i="4"/>
  <c r="H3712" i="4"/>
  <c r="I3711" i="4"/>
  <c r="H3711" i="4"/>
  <c r="I3710" i="4"/>
  <c r="H3710" i="4"/>
  <c r="I3709" i="4"/>
  <c r="H3709" i="4"/>
  <c r="I3708" i="4"/>
  <c r="H3708" i="4"/>
  <c r="I3707" i="4"/>
  <c r="H3707" i="4"/>
  <c r="I3706" i="4"/>
  <c r="H3706" i="4"/>
  <c r="I3705" i="4"/>
  <c r="H3705" i="4"/>
  <c r="I3704" i="4"/>
  <c r="H3704" i="4"/>
  <c r="I3703" i="4"/>
  <c r="H3703" i="4"/>
  <c r="I3702" i="4"/>
  <c r="H3702" i="4"/>
  <c r="J3702" i="4"/>
  <c r="K3702" i="4"/>
  <c r="I3701" i="4"/>
  <c r="H3701" i="4"/>
  <c r="I3700" i="4"/>
  <c r="H3700" i="4"/>
  <c r="J3700" i="4"/>
  <c r="K3700" i="4"/>
  <c r="I3699" i="4"/>
  <c r="H3699" i="4"/>
  <c r="I3698" i="4"/>
  <c r="H3698" i="4"/>
  <c r="J3698" i="4"/>
  <c r="K3698" i="4"/>
  <c r="I3697" i="4"/>
  <c r="J3697" i="4"/>
  <c r="K3697" i="4"/>
  <c r="H3697" i="4"/>
  <c r="I3696" i="4"/>
  <c r="H3696" i="4"/>
  <c r="I3695" i="4"/>
  <c r="H3695" i="4"/>
  <c r="I3694" i="4"/>
  <c r="H3694" i="4"/>
  <c r="I3693" i="4"/>
  <c r="H3693" i="4"/>
  <c r="I3692" i="4"/>
  <c r="H3692" i="4"/>
  <c r="I3691" i="4"/>
  <c r="H3691" i="4"/>
  <c r="I3690" i="4"/>
  <c r="H3690" i="4"/>
  <c r="I3689" i="4"/>
  <c r="H3689" i="4"/>
  <c r="I3688" i="4"/>
  <c r="H3688" i="4"/>
  <c r="I3687" i="4"/>
  <c r="H3687" i="4"/>
  <c r="I3686" i="4"/>
  <c r="H3686" i="4"/>
  <c r="I3685" i="4"/>
  <c r="H3685" i="4"/>
  <c r="I3684" i="4"/>
  <c r="H3684" i="4"/>
  <c r="I3683" i="4"/>
  <c r="H3683" i="4"/>
  <c r="I3682" i="4"/>
  <c r="H3682" i="4"/>
  <c r="I3681" i="4"/>
  <c r="H3681" i="4"/>
  <c r="I3680" i="4"/>
  <c r="H3680" i="4"/>
  <c r="I3679" i="4"/>
  <c r="H3679" i="4"/>
  <c r="I3678" i="4"/>
  <c r="H3678" i="4"/>
  <c r="I3677" i="4"/>
  <c r="H3677" i="4"/>
  <c r="I3676" i="4"/>
  <c r="H3676" i="4"/>
  <c r="I3675" i="4"/>
  <c r="H3675" i="4"/>
  <c r="I3674" i="4"/>
  <c r="H3674" i="4"/>
  <c r="I3673" i="4"/>
  <c r="H3673" i="4"/>
  <c r="I3672" i="4"/>
  <c r="H3672" i="4"/>
  <c r="I3671" i="4"/>
  <c r="H3671" i="4"/>
  <c r="I3670" i="4"/>
  <c r="H3670" i="4"/>
  <c r="I3669" i="4"/>
  <c r="H3669" i="4"/>
  <c r="I3668" i="4"/>
  <c r="H3668" i="4"/>
  <c r="I3667" i="4"/>
  <c r="H3667" i="4"/>
  <c r="I3666" i="4"/>
  <c r="H3666" i="4"/>
  <c r="I3665" i="4"/>
  <c r="J3665" i="4"/>
  <c r="K3665" i="4"/>
  <c r="H3665" i="4"/>
  <c r="I3664" i="4"/>
  <c r="H3664" i="4"/>
  <c r="I3663" i="4"/>
  <c r="H3663" i="4"/>
  <c r="I3662" i="4"/>
  <c r="H3662" i="4"/>
  <c r="I3661" i="4"/>
  <c r="H3661" i="4"/>
  <c r="I3660" i="4"/>
  <c r="H3660" i="4"/>
  <c r="I3659" i="4"/>
  <c r="H3659" i="4"/>
  <c r="I3658" i="4"/>
  <c r="H3658" i="4"/>
  <c r="I3657" i="4"/>
  <c r="H3657" i="4"/>
  <c r="J3657" i="4"/>
  <c r="K3657" i="4"/>
  <c r="I3656" i="4"/>
  <c r="H3656" i="4"/>
  <c r="I3655" i="4"/>
  <c r="H3655" i="4"/>
  <c r="J3655" i="4"/>
  <c r="K3655" i="4"/>
  <c r="I3654" i="4"/>
  <c r="H3654" i="4"/>
  <c r="I3653" i="4"/>
  <c r="H3653" i="4"/>
  <c r="J3653" i="4"/>
  <c r="K3653" i="4"/>
  <c r="I3652" i="4"/>
  <c r="H3652" i="4"/>
  <c r="I3651" i="4"/>
  <c r="H3651" i="4"/>
  <c r="J3651" i="4"/>
  <c r="K3651" i="4"/>
  <c r="I3650" i="4"/>
  <c r="H3650" i="4"/>
  <c r="I3649" i="4"/>
  <c r="H3649" i="4"/>
  <c r="I3648" i="4"/>
  <c r="H3648" i="4"/>
  <c r="I3647" i="4"/>
  <c r="H3647" i="4"/>
  <c r="I3646" i="4"/>
  <c r="H3646" i="4"/>
  <c r="I3645" i="4"/>
  <c r="H3645" i="4"/>
  <c r="I3644" i="4"/>
  <c r="H3644" i="4"/>
  <c r="I3643" i="4"/>
  <c r="H3643" i="4"/>
  <c r="I3642" i="4"/>
  <c r="H3642" i="4"/>
  <c r="I3641" i="4"/>
  <c r="H3641" i="4"/>
  <c r="I3640" i="4"/>
  <c r="H3640" i="4"/>
  <c r="I3639" i="4"/>
  <c r="H3639" i="4"/>
  <c r="I3638" i="4"/>
  <c r="H3638" i="4"/>
  <c r="I3637" i="4"/>
  <c r="H3637" i="4"/>
  <c r="I3636" i="4"/>
  <c r="H3636" i="4"/>
  <c r="I3635" i="4"/>
  <c r="H3635" i="4"/>
  <c r="I3634" i="4"/>
  <c r="H3634" i="4"/>
  <c r="I3633" i="4"/>
  <c r="H3633" i="4"/>
  <c r="I3632" i="4"/>
  <c r="H3632" i="4"/>
  <c r="I3631" i="4"/>
  <c r="H3631" i="4"/>
  <c r="I3630" i="4"/>
  <c r="H3630" i="4"/>
  <c r="I3629" i="4"/>
  <c r="H3629" i="4"/>
  <c r="I3628" i="4"/>
  <c r="H3628" i="4"/>
  <c r="I3627" i="4"/>
  <c r="H3627" i="4"/>
  <c r="I3626" i="4"/>
  <c r="H3626" i="4"/>
  <c r="I3625" i="4"/>
  <c r="H3625" i="4"/>
  <c r="J3625" i="4"/>
  <c r="K3625" i="4"/>
  <c r="I3624" i="4"/>
  <c r="H3624" i="4"/>
  <c r="I3623" i="4"/>
  <c r="H3623" i="4"/>
  <c r="J3623" i="4"/>
  <c r="K3623" i="4"/>
  <c r="I3622" i="4"/>
  <c r="H3622" i="4"/>
  <c r="I3621" i="4"/>
  <c r="H3621" i="4"/>
  <c r="J3621" i="4"/>
  <c r="K3621" i="4"/>
  <c r="I3620" i="4"/>
  <c r="H3620" i="4"/>
  <c r="I3619" i="4"/>
  <c r="H3619" i="4"/>
  <c r="J3619" i="4"/>
  <c r="K3619" i="4"/>
  <c r="I3618" i="4"/>
  <c r="H3618" i="4"/>
  <c r="I3617" i="4"/>
  <c r="H3617" i="4"/>
  <c r="I3616" i="4"/>
  <c r="H3616" i="4"/>
  <c r="I3615" i="4"/>
  <c r="H3615" i="4"/>
  <c r="I3614" i="4"/>
  <c r="H3614" i="4"/>
  <c r="I3613" i="4"/>
  <c r="H3613" i="4"/>
  <c r="I3612" i="4"/>
  <c r="H3612" i="4"/>
  <c r="I3611" i="4"/>
  <c r="H3611" i="4"/>
  <c r="I3610" i="4"/>
  <c r="H3610" i="4"/>
  <c r="I3609" i="4"/>
  <c r="H3609" i="4"/>
  <c r="I3608" i="4"/>
  <c r="H3608" i="4"/>
  <c r="I3607" i="4"/>
  <c r="H3607" i="4"/>
  <c r="I3606" i="4"/>
  <c r="H3606" i="4"/>
  <c r="I3605" i="4"/>
  <c r="H3605" i="4"/>
  <c r="I3604" i="4"/>
  <c r="H3604" i="4"/>
  <c r="I3603" i="4"/>
  <c r="H3603" i="4"/>
  <c r="I3602" i="4"/>
  <c r="H3602" i="4"/>
  <c r="I3601" i="4"/>
  <c r="H3601" i="4"/>
  <c r="J3601" i="4"/>
  <c r="K3601" i="4"/>
  <c r="I3600" i="4"/>
  <c r="H3600" i="4"/>
  <c r="I3599" i="4"/>
  <c r="H3599" i="4"/>
  <c r="I3598" i="4"/>
  <c r="H3598" i="4"/>
  <c r="I3597" i="4"/>
  <c r="H3597" i="4"/>
  <c r="J3597" i="4"/>
  <c r="K3597" i="4"/>
  <c r="I3596" i="4"/>
  <c r="H3596" i="4"/>
  <c r="I3595" i="4"/>
  <c r="H3595" i="4"/>
  <c r="J3595" i="4"/>
  <c r="K3595" i="4"/>
  <c r="I3594" i="4"/>
  <c r="H3594" i="4"/>
  <c r="I3593" i="4"/>
  <c r="H3593" i="4"/>
  <c r="I3592" i="4"/>
  <c r="H3592" i="4"/>
  <c r="I3591" i="4"/>
  <c r="H3591" i="4"/>
  <c r="I3590" i="4"/>
  <c r="H3590" i="4"/>
  <c r="I3589" i="4"/>
  <c r="H3589" i="4"/>
  <c r="I3588" i="4"/>
  <c r="H3588" i="4"/>
  <c r="I3587" i="4"/>
  <c r="H3587" i="4"/>
  <c r="I3586" i="4"/>
  <c r="H3586" i="4"/>
  <c r="I3585" i="4"/>
  <c r="H3585" i="4"/>
  <c r="I3584" i="4"/>
  <c r="H3584" i="4"/>
  <c r="I3583" i="4"/>
  <c r="H3583" i="4"/>
  <c r="I3582" i="4"/>
  <c r="H3582" i="4"/>
  <c r="I3581" i="4"/>
  <c r="H3581" i="4"/>
  <c r="I3580" i="4"/>
  <c r="H3580" i="4"/>
  <c r="I3579" i="4"/>
  <c r="H3579" i="4"/>
  <c r="I3578" i="4"/>
  <c r="H3578" i="4"/>
  <c r="I3577" i="4"/>
  <c r="H3577" i="4"/>
  <c r="I3576" i="4"/>
  <c r="H3576" i="4"/>
  <c r="I3575" i="4"/>
  <c r="H3575" i="4"/>
  <c r="I3574" i="4"/>
  <c r="H3574" i="4"/>
  <c r="I3573" i="4"/>
  <c r="H3573" i="4"/>
  <c r="I3572" i="4"/>
  <c r="H3572" i="4"/>
  <c r="I3571" i="4"/>
  <c r="H3571" i="4"/>
  <c r="I3570" i="4"/>
  <c r="H3570" i="4"/>
  <c r="I3569" i="4"/>
  <c r="H3569" i="4"/>
  <c r="I3568" i="4"/>
  <c r="H3568" i="4"/>
  <c r="I3567" i="4"/>
  <c r="H3567" i="4"/>
  <c r="I3566" i="4"/>
  <c r="H3566" i="4"/>
  <c r="I3565" i="4"/>
  <c r="H3565" i="4"/>
  <c r="I3564" i="4"/>
  <c r="H3564" i="4"/>
  <c r="I3563" i="4"/>
  <c r="H3563" i="4"/>
  <c r="I3562" i="4"/>
  <c r="H3562" i="4"/>
  <c r="I3561" i="4"/>
  <c r="H3561" i="4"/>
  <c r="I3560" i="4"/>
  <c r="H3560" i="4"/>
  <c r="I3559" i="4"/>
  <c r="H3559" i="4"/>
  <c r="J3559" i="4"/>
  <c r="K3559" i="4"/>
  <c r="I3558" i="4"/>
  <c r="H3558" i="4"/>
  <c r="I3557" i="4"/>
  <c r="H3557" i="4"/>
  <c r="J3557" i="4"/>
  <c r="K3557" i="4"/>
  <c r="I3556" i="4"/>
  <c r="H3556" i="4"/>
  <c r="I3555" i="4"/>
  <c r="H3555" i="4"/>
  <c r="J3555" i="4"/>
  <c r="K3555" i="4"/>
  <c r="I3554" i="4"/>
  <c r="H3554" i="4"/>
  <c r="I3553" i="4"/>
  <c r="H3553" i="4"/>
  <c r="I3552" i="4"/>
  <c r="H3552" i="4"/>
  <c r="I3551" i="4"/>
  <c r="H3551" i="4"/>
  <c r="J3551" i="4"/>
  <c r="K3551" i="4"/>
  <c r="I3550" i="4"/>
  <c r="H3550" i="4"/>
  <c r="I3549" i="4"/>
  <c r="H3549" i="4"/>
  <c r="J3549" i="4"/>
  <c r="K3549" i="4"/>
  <c r="I3548" i="4"/>
  <c r="H3548" i="4"/>
  <c r="I3547" i="4"/>
  <c r="H3547" i="4"/>
  <c r="J3547" i="4"/>
  <c r="K3547" i="4"/>
  <c r="I3546" i="4"/>
  <c r="H3546" i="4"/>
  <c r="I3545" i="4"/>
  <c r="H3545" i="4"/>
  <c r="I3544" i="4"/>
  <c r="H3544" i="4"/>
  <c r="I3543" i="4"/>
  <c r="H3543" i="4"/>
  <c r="I3542" i="4"/>
  <c r="H3542" i="4"/>
  <c r="I3541" i="4"/>
  <c r="H3541" i="4"/>
  <c r="I3540" i="4"/>
  <c r="H3540" i="4"/>
  <c r="I3539" i="4"/>
  <c r="H3539" i="4"/>
  <c r="I3538" i="4"/>
  <c r="H3538" i="4"/>
  <c r="I3537" i="4"/>
  <c r="H3537" i="4"/>
  <c r="J3537" i="4"/>
  <c r="K3537" i="4"/>
  <c r="I3536" i="4"/>
  <c r="H3536" i="4"/>
  <c r="I3535" i="4"/>
  <c r="H3535" i="4"/>
  <c r="J3535" i="4"/>
  <c r="K3535" i="4"/>
  <c r="I3534" i="4"/>
  <c r="H3534" i="4"/>
  <c r="I3533" i="4"/>
  <c r="H3533" i="4"/>
  <c r="J3533" i="4"/>
  <c r="K3533" i="4"/>
  <c r="I3532" i="4"/>
  <c r="H3532" i="4"/>
  <c r="I3531" i="4"/>
  <c r="H3531" i="4"/>
  <c r="J3531" i="4"/>
  <c r="K3531" i="4"/>
  <c r="I3530" i="4"/>
  <c r="H3530" i="4"/>
  <c r="I3529" i="4"/>
  <c r="H3529" i="4"/>
  <c r="I3528" i="4"/>
  <c r="H3528" i="4"/>
  <c r="I3527" i="4"/>
  <c r="H3527" i="4"/>
  <c r="I3526" i="4"/>
  <c r="H3526" i="4"/>
  <c r="I3525" i="4"/>
  <c r="H3525" i="4"/>
  <c r="I3524" i="4"/>
  <c r="H3524" i="4"/>
  <c r="I3523" i="4"/>
  <c r="H3523" i="4"/>
  <c r="I3522" i="4"/>
  <c r="H3522" i="4"/>
  <c r="I3521" i="4"/>
  <c r="H3521" i="4"/>
  <c r="I3520" i="4"/>
  <c r="H3520" i="4"/>
  <c r="I3519" i="4"/>
  <c r="H3519" i="4"/>
  <c r="I3518" i="4"/>
  <c r="H3518" i="4"/>
  <c r="I3517" i="4"/>
  <c r="H3517" i="4"/>
  <c r="I3516" i="4"/>
  <c r="H3516" i="4"/>
  <c r="I3515" i="4"/>
  <c r="H3515" i="4"/>
  <c r="I3514" i="4"/>
  <c r="H3514" i="4"/>
  <c r="I3513" i="4"/>
  <c r="H3513" i="4"/>
  <c r="I3512" i="4"/>
  <c r="J3512" i="4"/>
  <c r="K3512" i="4"/>
  <c r="H3512" i="4"/>
  <c r="I3511" i="4"/>
  <c r="H3511" i="4"/>
  <c r="I3510" i="4"/>
  <c r="H3510" i="4"/>
  <c r="I3509" i="4"/>
  <c r="H3509" i="4"/>
  <c r="I3508" i="4"/>
  <c r="H3508" i="4"/>
  <c r="I3507" i="4"/>
  <c r="H3507" i="4"/>
  <c r="I3506" i="4"/>
  <c r="H3506" i="4"/>
  <c r="I3505" i="4"/>
  <c r="H3505" i="4"/>
  <c r="I3504" i="4"/>
  <c r="J3504" i="4"/>
  <c r="K3504" i="4"/>
  <c r="H3504" i="4"/>
  <c r="I3503" i="4"/>
  <c r="H3503" i="4"/>
  <c r="I3502" i="4"/>
  <c r="H3502" i="4"/>
  <c r="I3501" i="4"/>
  <c r="H3501" i="4"/>
  <c r="I3500" i="4"/>
  <c r="H3500" i="4"/>
  <c r="I3499" i="4"/>
  <c r="H3499" i="4"/>
  <c r="I3498" i="4"/>
  <c r="H3498" i="4"/>
  <c r="I3497" i="4"/>
  <c r="H3497" i="4"/>
  <c r="I3496" i="4"/>
  <c r="H3496" i="4"/>
  <c r="J3496" i="4"/>
  <c r="K3496" i="4"/>
  <c r="I3495" i="4"/>
  <c r="H3495" i="4"/>
  <c r="I3494" i="4"/>
  <c r="H3494" i="4"/>
  <c r="I3493" i="4"/>
  <c r="H3493" i="4"/>
  <c r="I3492" i="4"/>
  <c r="H3492" i="4"/>
  <c r="I3491" i="4"/>
  <c r="H3491" i="4"/>
  <c r="I3490" i="4"/>
  <c r="H3490" i="4"/>
  <c r="I3489" i="4"/>
  <c r="H3489" i="4"/>
  <c r="I3488" i="4"/>
  <c r="H3488" i="4"/>
  <c r="J3488" i="4"/>
  <c r="K3488" i="4"/>
  <c r="I3487" i="4"/>
  <c r="H3487" i="4"/>
  <c r="I3486" i="4"/>
  <c r="H3486" i="4"/>
  <c r="J3486" i="4"/>
  <c r="K3486" i="4"/>
  <c r="I3485" i="4"/>
  <c r="H3485" i="4"/>
  <c r="I3484" i="4"/>
  <c r="H3484" i="4"/>
  <c r="J3484" i="4"/>
  <c r="K3484" i="4"/>
  <c r="I3483" i="4"/>
  <c r="H3483" i="4"/>
  <c r="I3482" i="4"/>
  <c r="H3482" i="4"/>
  <c r="J3482" i="4"/>
  <c r="K3482" i="4"/>
  <c r="I3481" i="4"/>
  <c r="H3481" i="4"/>
  <c r="I3480" i="4"/>
  <c r="H3480" i="4"/>
  <c r="I3479" i="4"/>
  <c r="H3479" i="4"/>
  <c r="I3478" i="4"/>
  <c r="H3478" i="4"/>
  <c r="J3478" i="4"/>
  <c r="K3478" i="4"/>
  <c r="I3477" i="4"/>
  <c r="H3477" i="4"/>
  <c r="I3476" i="4"/>
  <c r="H3476" i="4"/>
  <c r="J3476" i="4"/>
  <c r="K3476" i="4"/>
  <c r="I3475" i="4"/>
  <c r="H3475" i="4"/>
  <c r="I3474" i="4"/>
  <c r="H3474" i="4"/>
  <c r="J3474" i="4"/>
  <c r="K3474" i="4"/>
  <c r="I3473" i="4"/>
  <c r="J3473" i="4"/>
  <c r="K3473" i="4"/>
  <c r="H3473" i="4"/>
  <c r="I3472" i="4"/>
  <c r="H3472" i="4"/>
  <c r="I3471" i="4"/>
  <c r="H3471" i="4"/>
  <c r="I3470" i="4"/>
  <c r="H3470" i="4"/>
  <c r="I3469" i="4"/>
  <c r="H3469" i="4"/>
  <c r="I3468" i="4"/>
  <c r="H3468" i="4"/>
  <c r="I3467" i="4"/>
  <c r="H3467" i="4"/>
  <c r="I3466" i="4"/>
  <c r="H3466" i="4"/>
  <c r="I3465" i="4"/>
  <c r="H3465" i="4"/>
  <c r="I3464" i="4"/>
  <c r="J3464" i="4"/>
  <c r="K3464" i="4"/>
  <c r="H3464" i="4"/>
  <c r="I3463" i="4"/>
  <c r="H3463" i="4"/>
  <c r="I3462" i="4"/>
  <c r="H3462" i="4"/>
  <c r="I3461" i="4"/>
  <c r="H3461" i="4"/>
  <c r="I3460" i="4"/>
  <c r="H3460" i="4"/>
  <c r="I3459" i="4"/>
  <c r="H3459" i="4"/>
  <c r="I3458" i="4"/>
  <c r="H3458" i="4"/>
  <c r="I3457" i="4"/>
  <c r="H3457" i="4"/>
  <c r="I3456" i="4"/>
  <c r="H3456" i="4"/>
  <c r="I3455" i="4"/>
  <c r="H3455" i="4"/>
  <c r="I3454" i="4"/>
  <c r="H3454" i="4"/>
  <c r="I3453" i="4"/>
  <c r="H3453" i="4"/>
  <c r="I3452" i="4"/>
  <c r="H3452" i="4"/>
  <c r="I3451" i="4"/>
  <c r="H3451" i="4"/>
  <c r="I3450" i="4"/>
  <c r="H3450" i="4"/>
  <c r="I3449" i="4"/>
  <c r="H3449" i="4"/>
  <c r="I3448" i="4"/>
  <c r="H3448" i="4"/>
  <c r="I3447" i="4"/>
  <c r="H3447" i="4"/>
  <c r="I3446" i="4"/>
  <c r="H3446" i="4"/>
  <c r="I3445" i="4"/>
  <c r="H3445" i="4"/>
  <c r="I3444" i="4"/>
  <c r="J3444" i="4"/>
  <c r="K3444" i="4"/>
  <c r="H3444" i="4"/>
  <c r="I3443" i="4"/>
  <c r="H3443" i="4"/>
  <c r="I3442" i="4"/>
  <c r="H3442" i="4"/>
  <c r="I3441" i="4"/>
  <c r="H3441" i="4"/>
  <c r="I3440" i="4"/>
  <c r="H3440" i="4"/>
  <c r="I3439" i="4"/>
  <c r="H3439" i="4"/>
  <c r="I3438" i="4"/>
  <c r="H3438" i="4"/>
  <c r="I3437" i="4"/>
  <c r="H3437" i="4"/>
  <c r="I3436" i="4"/>
  <c r="H3436" i="4"/>
  <c r="I3435" i="4"/>
  <c r="H3435" i="4"/>
  <c r="I3434" i="4"/>
  <c r="H3434" i="4"/>
  <c r="I3433" i="4"/>
  <c r="H3433" i="4"/>
  <c r="I3432" i="4"/>
  <c r="H3432" i="4"/>
  <c r="I3431" i="4"/>
  <c r="H3431" i="4"/>
  <c r="I3430" i="4"/>
  <c r="H3430" i="4"/>
  <c r="I3429" i="4"/>
  <c r="H3429" i="4"/>
  <c r="I3428" i="4"/>
  <c r="H3428" i="4"/>
  <c r="I3427" i="4"/>
  <c r="H3427" i="4"/>
  <c r="I3426" i="4"/>
  <c r="H3426" i="4"/>
  <c r="I3425" i="4"/>
  <c r="H3425" i="4"/>
  <c r="I3424" i="4"/>
  <c r="H3424" i="4"/>
  <c r="I3423" i="4"/>
  <c r="H3423" i="4"/>
  <c r="I3422" i="4"/>
  <c r="H3422" i="4"/>
  <c r="I3421" i="4"/>
  <c r="H3421" i="4"/>
  <c r="I3420" i="4"/>
  <c r="J3420" i="4"/>
  <c r="K3420" i="4"/>
  <c r="H3420" i="4"/>
  <c r="I3419" i="4"/>
  <c r="H3419" i="4"/>
  <c r="I3418" i="4"/>
  <c r="H3418" i="4"/>
  <c r="I3417" i="4"/>
  <c r="H3417" i="4"/>
  <c r="I3416" i="4"/>
  <c r="H3416" i="4"/>
  <c r="I3415" i="4"/>
  <c r="H3415" i="4"/>
  <c r="I3414" i="4"/>
  <c r="H3414" i="4"/>
  <c r="I3413" i="4"/>
  <c r="H3413" i="4"/>
  <c r="I3412" i="4"/>
  <c r="H3412" i="4"/>
  <c r="I3411" i="4"/>
  <c r="H3411" i="4"/>
  <c r="I3410" i="4"/>
  <c r="H3410" i="4"/>
  <c r="I3409" i="4"/>
  <c r="H3409" i="4"/>
  <c r="I3408" i="4"/>
  <c r="H3408" i="4"/>
  <c r="I3407" i="4"/>
  <c r="H3407" i="4"/>
  <c r="I3406" i="4"/>
  <c r="H3406" i="4"/>
  <c r="I3405" i="4"/>
  <c r="H3405" i="4"/>
  <c r="I3404" i="4"/>
  <c r="H3404" i="4"/>
  <c r="I3403" i="4"/>
  <c r="H3403" i="4"/>
  <c r="I3402" i="4"/>
  <c r="H3402" i="4"/>
  <c r="I3401" i="4"/>
  <c r="J3401" i="4"/>
  <c r="K3401" i="4"/>
  <c r="H3401" i="4"/>
  <c r="I3400" i="4"/>
  <c r="J3400" i="4"/>
  <c r="K3400" i="4"/>
  <c r="H3400" i="4"/>
  <c r="I3399" i="4"/>
  <c r="H3399" i="4"/>
  <c r="I3398" i="4"/>
  <c r="H3398" i="4"/>
  <c r="I3397" i="4"/>
  <c r="H3397" i="4"/>
  <c r="I3396" i="4"/>
  <c r="H3396" i="4"/>
  <c r="I3395" i="4"/>
  <c r="H3395" i="4"/>
  <c r="I3394" i="4"/>
  <c r="H3394" i="4"/>
  <c r="I3393" i="4"/>
  <c r="H3393" i="4"/>
  <c r="I3392" i="4"/>
  <c r="J3392" i="4"/>
  <c r="K3392" i="4"/>
  <c r="H3392" i="4"/>
  <c r="I3391" i="4"/>
  <c r="H3391" i="4"/>
  <c r="I3390" i="4"/>
  <c r="H3390" i="4"/>
  <c r="I3389" i="4"/>
  <c r="H3389" i="4"/>
  <c r="I3388" i="4"/>
  <c r="J3388" i="4"/>
  <c r="K3388" i="4"/>
  <c r="H3388" i="4"/>
  <c r="I3387" i="4"/>
  <c r="H3387" i="4"/>
  <c r="I3386" i="4"/>
  <c r="H3386" i="4"/>
  <c r="I3385" i="4"/>
  <c r="H3385" i="4"/>
  <c r="I3384" i="4"/>
  <c r="H3384" i="4"/>
  <c r="I3383" i="4"/>
  <c r="H3383" i="4"/>
  <c r="I3382" i="4"/>
  <c r="H3382" i="4"/>
  <c r="I3381" i="4"/>
  <c r="H3381" i="4"/>
  <c r="J3380" i="4"/>
  <c r="K3380" i="4"/>
  <c r="I3380" i="4"/>
  <c r="H3380" i="4"/>
  <c r="I3379" i="4"/>
  <c r="H3379" i="4"/>
  <c r="I3378" i="4"/>
  <c r="H3378" i="4"/>
  <c r="J3378" i="4"/>
  <c r="K3378" i="4"/>
  <c r="I3377" i="4"/>
  <c r="H3377" i="4"/>
  <c r="I3376" i="4"/>
  <c r="H3376" i="4"/>
  <c r="J3376" i="4"/>
  <c r="K3376" i="4"/>
  <c r="I3375" i="4"/>
  <c r="H3375" i="4"/>
  <c r="I3374" i="4"/>
  <c r="H3374" i="4"/>
  <c r="J3374" i="4"/>
  <c r="K3374" i="4"/>
  <c r="I3373" i="4"/>
  <c r="H3373" i="4"/>
  <c r="I3372" i="4"/>
  <c r="H3372" i="4"/>
  <c r="I3371" i="4"/>
  <c r="H3371" i="4"/>
  <c r="I3370" i="4"/>
  <c r="H3370" i="4"/>
  <c r="I3369" i="4"/>
  <c r="H3369" i="4"/>
  <c r="I3368" i="4"/>
  <c r="H3368" i="4"/>
  <c r="I3367" i="4"/>
  <c r="H3367" i="4"/>
  <c r="I3366" i="4"/>
  <c r="H3366" i="4"/>
  <c r="I3365" i="4"/>
  <c r="H3365" i="4"/>
  <c r="I3364" i="4"/>
  <c r="H3364" i="4"/>
  <c r="I3363" i="4"/>
  <c r="H3363" i="4"/>
  <c r="I3362" i="4"/>
  <c r="H3362" i="4"/>
  <c r="I3361" i="4"/>
  <c r="J3361" i="4"/>
  <c r="K3361" i="4"/>
  <c r="H3361" i="4"/>
  <c r="I3360" i="4"/>
  <c r="H3360" i="4"/>
  <c r="I3359" i="4"/>
  <c r="H3359" i="4"/>
  <c r="I3358" i="4"/>
  <c r="H3358" i="4"/>
  <c r="I3357" i="4"/>
  <c r="H3357" i="4"/>
  <c r="I3356" i="4"/>
  <c r="H3356" i="4"/>
  <c r="I3355" i="4"/>
  <c r="H3355" i="4"/>
  <c r="I3354" i="4"/>
  <c r="H3354" i="4"/>
  <c r="I3353" i="4"/>
  <c r="H3353" i="4"/>
  <c r="I3352" i="4"/>
  <c r="H3352" i="4"/>
  <c r="I3351" i="4"/>
  <c r="H3351" i="4"/>
  <c r="I3350" i="4"/>
  <c r="H3350" i="4"/>
  <c r="I3349" i="4"/>
  <c r="H3349" i="4"/>
  <c r="I3348" i="4"/>
  <c r="H3348" i="4"/>
  <c r="I3347" i="4"/>
  <c r="H3347" i="4"/>
  <c r="I3346" i="4"/>
  <c r="J3346" i="4"/>
  <c r="K3346" i="4"/>
  <c r="H3346" i="4"/>
  <c r="I3345" i="4"/>
  <c r="H3345" i="4"/>
  <c r="I3344" i="4"/>
  <c r="H3344" i="4"/>
  <c r="I3343" i="4"/>
  <c r="H3343" i="4"/>
  <c r="I3342" i="4"/>
  <c r="H3342" i="4"/>
  <c r="I3341" i="4"/>
  <c r="H3341" i="4"/>
  <c r="I3340" i="4"/>
  <c r="H3340" i="4"/>
  <c r="I3339" i="4"/>
  <c r="H3339" i="4"/>
  <c r="I3338" i="4"/>
  <c r="H3338" i="4"/>
  <c r="I3337" i="4"/>
  <c r="H3337" i="4"/>
  <c r="I3336" i="4"/>
  <c r="H3336" i="4"/>
  <c r="I3335" i="4"/>
  <c r="H3335" i="4"/>
  <c r="I3334" i="4"/>
  <c r="H3334" i="4"/>
  <c r="I3333" i="4"/>
  <c r="H3333" i="4"/>
  <c r="I3332" i="4"/>
  <c r="H3332" i="4"/>
  <c r="I3331" i="4"/>
  <c r="H3331" i="4"/>
  <c r="I3330" i="4"/>
  <c r="H3330" i="4"/>
  <c r="I3329" i="4"/>
  <c r="H3329" i="4"/>
  <c r="I3328" i="4"/>
  <c r="H3328" i="4"/>
  <c r="I3327" i="4"/>
  <c r="H3327" i="4"/>
  <c r="I3326" i="4"/>
  <c r="J3326" i="4"/>
  <c r="K3326" i="4"/>
  <c r="H3326" i="4"/>
  <c r="I3325" i="4"/>
  <c r="H3325" i="4"/>
  <c r="I3324" i="4"/>
  <c r="H3324" i="4"/>
  <c r="I3323" i="4"/>
  <c r="H3323" i="4"/>
  <c r="I3322" i="4"/>
  <c r="H3322" i="4"/>
  <c r="I3321" i="4"/>
  <c r="H3321" i="4"/>
  <c r="I3320" i="4"/>
  <c r="H3320" i="4"/>
  <c r="I3319" i="4"/>
  <c r="H3319" i="4"/>
  <c r="I3318" i="4"/>
  <c r="H3318" i="4"/>
  <c r="J3318" i="4"/>
  <c r="K3318" i="4"/>
  <c r="I3317" i="4"/>
  <c r="H3317" i="4"/>
  <c r="J3317" i="4"/>
  <c r="K3317" i="4"/>
  <c r="I3316" i="4"/>
  <c r="H3316" i="4"/>
  <c r="I3315" i="4"/>
  <c r="H3315" i="4"/>
  <c r="J3315" i="4"/>
  <c r="K3315" i="4"/>
  <c r="I3314" i="4"/>
  <c r="H3314" i="4"/>
  <c r="I3313" i="4"/>
  <c r="H3313" i="4"/>
  <c r="I3312" i="4"/>
  <c r="H3312" i="4"/>
  <c r="I3311" i="4"/>
  <c r="H3311" i="4"/>
  <c r="J3311" i="4"/>
  <c r="K3311" i="4"/>
  <c r="I3310" i="4"/>
  <c r="H3310" i="4"/>
  <c r="I3309" i="4"/>
  <c r="H3309" i="4"/>
  <c r="J3309" i="4"/>
  <c r="K3309" i="4"/>
  <c r="I3308" i="4"/>
  <c r="H3308" i="4"/>
  <c r="I3307" i="4"/>
  <c r="H3307" i="4"/>
  <c r="J3307" i="4"/>
  <c r="K3307" i="4"/>
  <c r="I3306" i="4"/>
  <c r="H3306" i="4"/>
  <c r="I3305" i="4"/>
  <c r="H3305" i="4"/>
  <c r="I3304" i="4"/>
  <c r="H3304" i="4"/>
  <c r="I3303" i="4"/>
  <c r="H3303" i="4"/>
  <c r="I3302" i="4"/>
  <c r="H3302" i="4"/>
  <c r="I3301" i="4"/>
  <c r="H3301" i="4"/>
  <c r="I3300" i="4"/>
  <c r="H3300" i="4"/>
  <c r="I3299" i="4"/>
  <c r="H3299" i="4"/>
  <c r="I3298" i="4"/>
  <c r="H3298" i="4"/>
  <c r="I3297" i="4"/>
  <c r="H3297" i="4"/>
  <c r="I3296" i="4"/>
  <c r="H3296" i="4"/>
  <c r="I3295" i="4"/>
  <c r="H3295" i="4"/>
  <c r="I3294" i="4"/>
  <c r="H3294" i="4"/>
  <c r="I3293" i="4"/>
  <c r="H3293" i="4"/>
  <c r="I3292" i="4"/>
  <c r="H3292" i="4"/>
  <c r="I3291" i="4"/>
  <c r="H3291" i="4"/>
  <c r="I3290" i="4"/>
  <c r="H3290" i="4"/>
  <c r="I3289" i="4"/>
  <c r="H3289" i="4"/>
  <c r="I3288" i="4"/>
  <c r="H3288" i="4"/>
  <c r="I3287" i="4"/>
  <c r="H3287" i="4"/>
  <c r="I3286" i="4"/>
  <c r="H3286" i="4"/>
  <c r="I3285" i="4"/>
  <c r="H3285" i="4"/>
  <c r="I3284" i="4"/>
  <c r="H3284" i="4"/>
  <c r="I3283" i="4"/>
  <c r="H3283" i="4"/>
  <c r="I3282" i="4"/>
  <c r="H3282" i="4"/>
  <c r="I3281" i="4"/>
  <c r="H3281" i="4"/>
  <c r="I3280" i="4"/>
  <c r="H3280" i="4"/>
  <c r="I3279" i="4"/>
  <c r="H3279" i="4"/>
  <c r="I3278" i="4"/>
  <c r="H3278" i="4"/>
  <c r="I3277" i="4"/>
  <c r="H3277" i="4"/>
  <c r="I3276" i="4"/>
  <c r="H3276" i="4"/>
  <c r="I3275" i="4"/>
  <c r="H3275" i="4"/>
  <c r="I3274" i="4"/>
  <c r="H3274" i="4"/>
  <c r="I3273" i="4"/>
  <c r="H3273" i="4"/>
  <c r="I3272" i="4"/>
  <c r="H3272" i="4"/>
  <c r="I3271" i="4"/>
  <c r="H3271" i="4"/>
  <c r="I3270" i="4"/>
  <c r="H3270" i="4"/>
  <c r="I3269" i="4"/>
  <c r="H3269" i="4"/>
  <c r="I3268" i="4"/>
  <c r="H3268" i="4"/>
  <c r="I3267" i="4"/>
  <c r="H3267" i="4"/>
  <c r="I3266" i="4"/>
  <c r="H3266" i="4"/>
  <c r="I3265" i="4"/>
  <c r="H3265" i="4"/>
  <c r="I3264" i="4"/>
  <c r="H3264" i="4"/>
  <c r="I3263" i="4"/>
  <c r="H3263" i="4"/>
  <c r="I3262" i="4"/>
  <c r="H3262" i="4"/>
  <c r="I3261" i="4"/>
  <c r="H3261" i="4"/>
  <c r="I3260" i="4"/>
  <c r="H3260" i="4"/>
  <c r="I3259" i="4"/>
  <c r="H3259" i="4"/>
  <c r="I3258" i="4"/>
  <c r="H3258" i="4"/>
  <c r="I3257" i="4"/>
  <c r="H3257" i="4"/>
  <c r="I3256" i="4"/>
  <c r="H3256" i="4"/>
  <c r="I3255" i="4"/>
  <c r="H3255" i="4"/>
  <c r="I3254" i="4"/>
  <c r="H3254" i="4"/>
  <c r="I3253" i="4"/>
  <c r="H3253" i="4"/>
  <c r="I3252" i="4"/>
  <c r="H3252" i="4"/>
  <c r="I3251" i="4"/>
  <c r="H3251" i="4"/>
  <c r="I3250" i="4"/>
  <c r="H3250" i="4"/>
  <c r="I3249" i="4"/>
  <c r="H3249" i="4"/>
  <c r="I3248" i="4"/>
  <c r="H3248" i="4"/>
  <c r="I3247" i="4"/>
  <c r="H3247" i="4"/>
  <c r="I3246" i="4"/>
  <c r="H3246" i="4"/>
  <c r="I3245" i="4"/>
  <c r="H3245" i="4"/>
  <c r="I3244" i="4"/>
  <c r="H3244" i="4"/>
  <c r="I3243" i="4"/>
  <c r="H3243" i="4"/>
  <c r="I3242" i="4"/>
  <c r="H3242" i="4"/>
  <c r="I3241" i="4"/>
  <c r="H3241" i="4"/>
  <c r="I3240" i="4"/>
  <c r="H3240" i="4"/>
  <c r="I3239" i="4"/>
  <c r="H3239" i="4"/>
  <c r="I3238" i="4"/>
  <c r="H3238" i="4"/>
  <c r="I3237" i="4"/>
  <c r="H3237" i="4"/>
  <c r="I3236" i="4"/>
  <c r="H3236" i="4"/>
  <c r="I3235" i="4"/>
  <c r="H3235" i="4"/>
  <c r="I3234" i="4"/>
  <c r="H3234" i="4"/>
  <c r="I3233" i="4"/>
  <c r="H3233" i="4"/>
  <c r="I3232" i="4"/>
  <c r="H3232" i="4"/>
  <c r="I3231" i="4"/>
  <c r="H3231" i="4"/>
  <c r="I3230" i="4"/>
  <c r="H3230" i="4"/>
  <c r="I3229" i="4"/>
  <c r="H3229" i="4"/>
  <c r="I3228" i="4"/>
  <c r="H3228" i="4"/>
  <c r="I3227" i="4"/>
  <c r="H3227" i="4"/>
  <c r="I3226" i="4"/>
  <c r="H3226" i="4"/>
  <c r="I3225" i="4"/>
  <c r="H3225" i="4"/>
  <c r="I3224" i="4"/>
  <c r="H3224" i="4"/>
  <c r="I3223" i="4"/>
  <c r="H3223" i="4"/>
  <c r="I3222" i="4"/>
  <c r="H3222" i="4"/>
  <c r="I3221" i="4"/>
  <c r="H3221" i="4"/>
  <c r="I3220" i="4"/>
  <c r="H3220" i="4"/>
  <c r="I3219" i="4"/>
  <c r="H3219" i="4"/>
  <c r="I3218" i="4"/>
  <c r="H3218" i="4"/>
  <c r="I3217" i="4"/>
  <c r="H3217" i="4"/>
  <c r="I3216" i="4"/>
  <c r="H3216" i="4"/>
  <c r="I3215" i="4"/>
  <c r="H3215" i="4"/>
  <c r="I3214" i="4"/>
  <c r="H3214" i="4"/>
  <c r="I3213" i="4"/>
  <c r="H3213" i="4"/>
  <c r="I3212" i="4"/>
  <c r="H3212" i="4"/>
  <c r="I3211" i="4"/>
  <c r="H3211" i="4"/>
  <c r="I3210" i="4"/>
  <c r="H3210" i="4"/>
  <c r="I3209" i="4"/>
  <c r="H3209" i="4"/>
  <c r="I3208" i="4"/>
  <c r="H3208" i="4"/>
  <c r="I3207" i="4"/>
  <c r="H3207" i="4"/>
  <c r="I3206" i="4"/>
  <c r="H3206" i="4"/>
  <c r="I3205" i="4"/>
  <c r="H3205" i="4"/>
  <c r="I3204" i="4"/>
  <c r="H3204" i="4"/>
  <c r="I3203" i="4"/>
  <c r="H3203" i="4"/>
  <c r="I3202" i="4"/>
  <c r="H3202" i="4"/>
  <c r="I3201" i="4"/>
  <c r="H3201" i="4"/>
  <c r="I3200" i="4"/>
  <c r="H3200" i="4"/>
  <c r="I3199" i="4"/>
  <c r="H3199" i="4"/>
  <c r="I3198" i="4"/>
  <c r="H3198" i="4"/>
  <c r="I3197" i="4"/>
  <c r="H3197" i="4"/>
  <c r="I3196" i="4"/>
  <c r="H3196" i="4"/>
  <c r="I3195" i="4"/>
  <c r="H3195" i="4"/>
  <c r="I3194" i="4"/>
  <c r="H3194" i="4"/>
  <c r="I3193" i="4"/>
  <c r="H3193" i="4"/>
  <c r="I3192" i="4"/>
  <c r="H3192" i="4"/>
  <c r="I3191" i="4"/>
  <c r="H3191" i="4"/>
  <c r="I3190" i="4"/>
  <c r="H3190" i="4"/>
  <c r="I3189" i="4"/>
  <c r="H3189" i="4"/>
  <c r="I3188" i="4"/>
  <c r="H3188" i="4"/>
  <c r="I3187" i="4"/>
  <c r="H3187" i="4"/>
  <c r="I3186" i="4"/>
  <c r="H3186" i="4"/>
  <c r="I3185" i="4"/>
  <c r="H3185" i="4"/>
  <c r="I3184" i="4"/>
  <c r="H3184" i="4"/>
  <c r="I3183" i="4"/>
  <c r="H3183" i="4"/>
  <c r="I3182" i="4"/>
  <c r="H3182" i="4"/>
  <c r="I3181" i="4"/>
  <c r="H3181" i="4"/>
  <c r="I3180" i="4"/>
  <c r="H3180" i="4"/>
  <c r="I3179" i="4"/>
  <c r="J3179" i="4"/>
  <c r="K3179" i="4"/>
  <c r="H3179" i="4"/>
  <c r="I3178" i="4"/>
  <c r="H3178" i="4"/>
  <c r="I3177" i="4"/>
  <c r="J3177" i="4"/>
  <c r="K3177" i="4"/>
  <c r="H3177" i="4"/>
  <c r="I3176" i="4"/>
  <c r="H3176" i="4"/>
  <c r="I3175" i="4"/>
  <c r="H3175" i="4"/>
  <c r="I3174" i="4"/>
  <c r="J3174" i="4"/>
  <c r="K3174" i="4"/>
  <c r="H3174" i="4"/>
  <c r="I3173" i="4"/>
  <c r="H3173" i="4"/>
  <c r="I3172" i="4"/>
  <c r="J3172" i="4"/>
  <c r="K3172" i="4"/>
  <c r="H3172" i="4"/>
  <c r="I3171" i="4"/>
  <c r="H3171" i="4"/>
  <c r="I3170" i="4"/>
  <c r="J3170" i="4"/>
  <c r="K3170" i="4"/>
  <c r="H3170" i="4"/>
  <c r="I3169" i="4"/>
  <c r="H3169" i="4"/>
  <c r="I3168" i="4"/>
  <c r="J3168" i="4"/>
  <c r="K3168" i="4"/>
  <c r="H3168" i="4"/>
  <c r="I3167" i="4"/>
  <c r="H3167" i="4"/>
  <c r="I3166" i="4"/>
  <c r="H3166" i="4"/>
  <c r="I3165" i="4"/>
  <c r="H3165" i="4"/>
  <c r="I3164" i="4"/>
  <c r="H3164" i="4"/>
  <c r="I3163" i="4"/>
  <c r="H3163" i="4"/>
  <c r="I3162" i="4"/>
  <c r="H3162" i="4"/>
  <c r="I3161" i="4"/>
  <c r="H3161" i="4"/>
  <c r="I3160" i="4"/>
  <c r="H3160" i="4"/>
  <c r="I3159" i="4"/>
  <c r="H3159" i="4"/>
  <c r="I3158" i="4"/>
  <c r="H3158" i="4"/>
  <c r="I3157" i="4"/>
  <c r="H3157" i="4"/>
  <c r="I3156" i="4"/>
  <c r="H3156" i="4"/>
  <c r="I3155" i="4"/>
  <c r="H3155" i="4"/>
  <c r="I3154" i="4"/>
  <c r="J3154" i="4"/>
  <c r="K3154" i="4"/>
  <c r="H3154" i="4"/>
  <c r="I3153" i="4"/>
  <c r="H3153" i="4"/>
  <c r="I3152" i="4"/>
  <c r="J3152" i="4"/>
  <c r="K3152" i="4"/>
  <c r="H3152" i="4"/>
  <c r="I3151" i="4"/>
  <c r="J3151" i="4"/>
  <c r="K3151" i="4"/>
  <c r="H3151" i="4"/>
  <c r="I3150" i="4"/>
  <c r="H3150" i="4"/>
  <c r="I3149" i="4"/>
  <c r="J3149" i="4"/>
  <c r="K3149" i="4"/>
  <c r="H3149" i="4"/>
  <c r="I3148" i="4"/>
  <c r="H3148" i="4"/>
  <c r="I3147" i="4"/>
  <c r="H3147" i="4"/>
  <c r="I3146" i="4"/>
  <c r="H3146" i="4"/>
  <c r="I3145" i="4"/>
  <c r="H3145" i="4"/>
  <c r="I3144" i="4"/>
  <c r="H3144" i="4"/>
  <c r="I3143" i="4"/>
  <c r="H3143" i="4"/>
  <c r="I3142" i="4"/>
  <c r="J3142" i="4"/>
  <c r="K3142" i="4"/>
  <c r="H3142" i="4"/>
  <c r="I3141" i="4"/>
  <c r="H3141" i="4"/>
  <c r="I3140" i="4"/>
  <c r="J3140" i="4"/>
  <c r="K3140" i="4"/>
  <c r="H3140" i="4"/>
  <c r="I3139" i="4"/>
  <c r="H3139" i="4"/>
  <c r="I3138" i="4"/>
  <c r="J3138" i="4"/>
  <c r="K3138" i="4"/>
  <c r="H3138" i="4"/>
  <c r="I3137" i="4"/>
  <c r="H3137" i="4"/>
  <c r="I3136" i="4"/>
  <c r="J3136" i="4"/>
  <c r="K3136" i="4"/>
  <c r="H3136" i="4"/>
  <c r="I3135" i="4"/>
  <c r="H3135" i="4"/>
  <c r="I3134" i="4"/>
  <c r="H3134" i="4"/>
  <c r="I3133" i="4"/>
  <c r="H3133" i="4"/>
  <c r="I3132" i="4"/>
  <c r="H3132" i="4"/>
  <c r="I3131" i="4"/>
  <c r="H3131" i="4"/>
  <c r="I3130" i="4"/>
  <c r="H3130" i="4"/>
  <c r="I3129" i="4"/>
  <c r="H3129" i="4"/>
  <c r="I3128" i="4"/>
  <c r="H3128" i="4"/>
  <c r="I3127" i="4"/>
  <c r="H3127" i="4"/>
  <c r="I3126" i="4"/>
  <c r="H3126" i="4"/>
  <c r="I3125" i="4"/>
  <c r="H3125" i="4"/>
  <c r="I3124" i="4"/>
  <c r="H3124" i="4"/>
  <c r="I3123" i="4"/>
  <c r="H3123" i="4"/>
  <c r="I3122" i="4"/>
  <c r="J3122" i="4"/>
  <c r="K3122" i="4"/>
  <c r="H3122" i="4"/>
  <c r="I3121" i="4"/>
  <c r="H3121" i="4"/>
  <c r="I3120" i="4"/>
  <c r="J3120" i="4"/>
  <c r="K3120" i="4"/>
  <c r="H3120" i="4"/>
  <c r="I3119" i="4"/>
  <c r="H3119" i="4"/>
  <c r="I3118" i="4"/>
  <c r="H3118" i="4"/>
  <c r="I3117" i="4"/>
  <c r="H3117" i="4"/>
  <c r="I3116" i="4"/>
  <c r="H3116" i="4"/>
  <c r="I3115" i="4"/>
  <c r="J3115" i="4"/>
  <c r="K3115" i="4"/>
  <c r="H3115" i="4"/>
  <c r="I3114" i="4"/>
  <c r="H3114" i="4"/>
  <c r="I3113" i="4"/>
  <c r="J3113" i="4"/>
  <c r="K3113" i="4"/>
  <c r="H3113" i="4"/>
  <c r="I3112" i="4"/>
  <c r="H3112" i="4"/>
  <c r="I3111" i="4"/>
  <c r="H3111" i="4"/>
  <c r="I3110" i="4"/>
  <c r="J3110" i="4"/>
  <c r="K3110" i="4"/>
  <c r="H3110" i="4"/>
  <c r="I3109" i="4"/>
  <c r="H3109" i="4"/>
  <c r="I3108" i="4"/>
  <c r="J3108" i="4"/>
  <c r="K3108" i="4"/>
  <c r="H3108" i="4"/>
  <c r="I3107" i="4"/>
  <c r="H3107" i="4"/>
  <c r="I3106" i="4"/>
  <c r="J3106" i="4"/>
  <c r="K3106" i="4"/>
  <c r="H3106" i="4"/>
  <c r="I3105" i="4"/>
  <c r="H3105" i="4"/>
  <c r="I3104" i="4"/>
  <c r="J3104" i="4"/>
  <c r="K3104" i="4"/>
  <c r="H3104" i="4"/>
  <c r="I3103" i="4"/>
  <c r="H3103" i="4"/>
  <c r="I3102" i="4"/>
  <c r="H3102" i="4"/>
  <c r="I3101" i="4"/>
  <c r="H3101" i="4"/>
  <c r="I3100" i="4"/>
  <c r="H3100" i="4"/>
  <c r="I3099" i="4"/>
  <c r="J3099" i="4"/>
  <c r="K3099" i="4"/>
  <c r="H3099" i="4"/>
  <c r="I3098" i="4"/>
  <c r="H3098" i="4"/>
  <c r="I3097" i="4"/>
  <c r="J3097" i="4"/>
  <c r="K3097" i="4"/>
  <c r="H3097" i="4"/>
  <c r="I3096" i="4"/>
  <c r="H3096" i="4"/>
  <c r="I3095" i="4"/>
  <c r="H3095" i="4"/>
  <c r="I3094" i="4"/>
  <c r="H3094" i="4"/>
  <c r="I3093" i="4"/>
  <c r="H3093" i="4"/>
  <c r="I3092" i="4"/>
  <c r="H3092" i="4"/>
  <c r="I3091" i="4"/>
  <c r="H3091" i="4"/>
  <c r="I3090" i="4"/>
  <c r="J3090" i="4"/>
  <c r="K3090" i="4"/>
  <c r="H3090" i="4"/>
  <c r="I3089" i="4"/>
  <c r="H3089" i="4"/>
  <c r="I3088" i="4"/>
  <c r="J3088" i="4"/>
  <c r="K3088" i="4"/>
  <c r="H3088" i="4"/>
  <c r="I3087" i="4"/>
  <c r="J3087" i="4"/>
  <c r="K3087" i="4"/>
  <c r="H3087" i="4"/>
  <c r="I3086" i="4"/>
  <c r="H3086" i="4"/>
  <c r="I3085" i="4"/>
  <c r="J3085" i="4"/>
  <c r="K3085" i="4"/>
  <c r="H3085" i="4"/>
  <c r="I3084" i="4"/>
  <c r="H3084" i="4"/>
  <c r="I3083" i="4"/>
  <c r="H3083" i="4"/>
  <c r="I3082" i="4"/>
  <c r="H3082" i="4"/>
  <c r="I3081" i="4"/>
  <c r="H3081" i="4"/>
  <c r="I3080" i="4"/>
  <c r="H3080" i="4"/>
  <c r="I3079" i="4"/>
  <c r="H3079" i="4"/>
  <c r="I3078" i="4"/>
  <c r="H3078" i="4"/>
  <c r="I3077" i="4"/>
  <c r="H3077" i="4"/>
  <c r="I3076" i="4"/>
  <c r="H3076" i="4"/>
  <c r="I3075" i="4"/>
  <c r="H3075" i="4"/>
  <c r="I3074" i="4"/>
  <c r="H3074" i="4"/>
  <c r="I3073" i="4"/>
  <c r="H3073" i="4"/>
  <c r="I3072" i="4"/>
  <c r="H3072" i="4"/>
  <c r="I3071" i="4"/>
  <c r="H3071" i="4"/>
  <c r="I3070" i="4"/>
  <c r="H3070" i="4"/>
  <c r="I3069" i="4"/>
  <c r="H3069" i="4"/>
  <c r="I3068" i="4"/>
  <c r="H3068" i="4"/>
  <c r="I3067" i="4"/>
  <c r="H3067" i="4"/>
  <c r="I3066" i="4"/>
  <c r="H3066" i="4"/>
  <c r="I3065" i="4"/>
  <c r="H3065" i="4"/>
  <c r="I3064" i="4"/>
  <c r="H3064" i="4"/>
  <c r="I3063" i="4"/>
  <c r="H3063" i="4"/>
  <c r="I3062" i="4"/>
  <c r="H3062" i="4"/>
  <c r="I3061" i="4"/>
  <c r="H3061" i="4"/>
  <c r="I3060" i="4"/>
  <c r="H3060" i="4"/>
  <c r="I3059" i="4"/>
  <c r="H3059" i="4"/>
  <c r="I3058" i="4"/>
  <c r="H3058" i="4"/>
  <c r="I3057" i="4"/>
  <c r="H3057" i="4"/>
  <c r="I3056" i="4"/>
  <c r="H3056" i="4"/>
  <c r="I3055" i="4"/>
  <c r="H3055" i="4"/>
  <c r="I3054" i="4"/>
  <c r="H3054" i="4"/>
  <c r="I3053" i="4"/>
  <c r="H3053" i="4"/>
  <c r="I3052" i="4"/>
  <c r="H3052" i="4"/>
  <c r="I3051" i="4"/>
  <c r="H3051" i="4"/>
  <c r="I3050" i="4"/>
  <c r="H3050" i="4"/>
  <c r="I3049" i="4"/>
  <c r="H3049" i="4"/>
  <c r="I3048" i="4"/>
  <c r="H3048" i="4"/>
  <c r="I3047" i="4"/>
  <c r="H3047" i="4"/>
  <c r="I3046" i="4"/>
  <c r="H3046" i="4"/>
  <c r="I3045" i="4"/>
  <c r="H3045" i="4"/>
  <c r="I3044" i="4"/>
  <c r="H3044" i="4"/>
  <c r="I3043" i="4"/>
  <c r="H3043" i="4"/>
  <c r="I3042" i="4"/>
  <c r="H3042" i="4"/>
  <c r="I3041" i="4"/>
  <c r="H3041" i="4"/>
  <c r="I3040" i="4"/>
  <c r="H3040" i="4"/>
  <c r="I3039" i="4"/>
  <c r="H3039" i="4"/>
  <c r="I3038" i="4"/>
  <c r="H3038" i="4"/>
  <c r="I3037" i="4"/>
  <c r="H3037" i="4"/>
  <c r="I3036" i="4"/>
  <c r="H3036" i="4"/>
  <c r="I3035" i="4"/>
  <c r="H3035" i="4"/>
  <c r="I3034" i="4"/>
  <c r="H3034" i="4"/>
  <c r="I3033" i="4"/>
  <c r="H3033" i="4"/>
  <c r="I3032" i="4"/>
  <c r="H3032" i="4"/>
  <c r="I3031" i="4"/>
  <c r="H3031" i="4"/>
  <c r="I3030" i="4"/>
  <c r="H3030" i="4"/>
  <c r="I3029" i="4"/>
  <c r="H3029" i="4"/>
  <c r="I3028" i="4"/>
  <c r="H3028" i="4"/>
  <c r="I3027" i="4"/>
  <c r="H3027" i="4"/>
  <c r="I3026" i="4"/>
  <c r="H3026" i="4"/>
  <c r="I3025" i="4"/>
  <c r="H3025" i="4"/>
  <c r="I3024" i="4"/>
  <c r="H3024" i="4"/>
  <c r="I3023" i="4"/>
  <c r="H3023" i="4"/>
  <c r="I3022" i="4"/>
  <c r="H3022" i="4"/>
  <c r="I3021" i="4"/>
  <c r="H3021" i="4"/>
  <c r="I3020" i="4"/>
  <c r="H3020" i="4"/>
  <c r="I3019" i="4"/>
  <c r="H3019" i="4"/>
  <c r="I3018" i="4"/>
  <c r="H3018" i="4"/>
  <c r="I3017" i="4"/>
  <c r="H3017" i="4"/>
  <c r="I3016" i="4"/>
  <c r="H3016" i="4"/>
  <c r="I3015" i="4"/>
  <c r="H3015" i="4"/>
  <c r="I3014" i="4"/>
  <c r="H3014" i="4"/>
  <c r="I3013" i="4"/>
  <c r="H3013" i="4"/>
  <c r="I3012" i="4"/>
  <c r="H3012" i="4"/>
  <c r="I3011" i="4"/>
  <c r="H3011" i="4"/>
  <c r="I3010" i="4"/>
  <c r="H3010" i="4"/>
  <c r="I3009" i="4"/>
  <c r="H3009" i="4"/>
  <c r="I3008" i="4"/>
  <c r="H3008" i="4"/>
  <c r="I3007" i="4"/>
  <c r="H3007" i="4"/>
  <c r="I3006" i="4"/>
  <c r="H3006" i="4"/>
  <c r="I3005" i="4"/>
  <c r="H3005" i="4"/>
  <c r="I3004" i="4"/>
  <c r="H3004" i="4"/>
  <c r="I3003" i="4"/>
  <c r="H3003" i="4"/>
  <c r="I3002" i="4"/>
  <c r="H3002" i="4"/>
  <c r="I3001" i="4"/>
  <c r="H3001" i="4"/>
  <c r="I3000" i="4"/>
  <c r="H3000" i="4"/>
  <c r="I2999" i="4"/>
  <c r="H2999" i="4"/>
  <c r="I2998" i="4"/>
  <c r="H2998" i="4"/>
  <c r="I2997" i="4"/>
  <c r="H2997" i="4"/>
  <c r="I2996" i="4"/>
  <c r="H2996" i="4"/>
  <c r="I2995" i="4"/>
  <c r="H2995" i="4"/>
  <c r="I2994" i="4"/>
  <c r="H2994" i="4"/>
  <c r="I2993" i="4"/>
  <c r="H2993" i="4"/>
  <c r="I2992" i="4"/>
  <c r="H2992" i="4"/>
  <c r="I2991" i="4"/>
  <c r="H2991" i="4"/>
  <c r="I2990" i="4"/>
  <c r="H2990" i="4"/>
  <c r="I2989" i="4"/>
  <c r="H2989" i="4"/>
  <c r="I2988" i="4"/>
  <c r="H2988" i="4"/>
  <c r="I2987" i="4"/>
  <c r="H2987" i="4"/>
  <c r="I2986" i="4"/>
  <c r="H2986" i="4"/>
  <c r="I2985" i="4"/>
  <c r="H2985" i="4"/>
  <c r="I2984" i="4"/>
  <c r="H2984" i="4"/>
  <c r="I2983" i="4"/>
  <c r="H2983" i="4"/>
  <c r="I2982" i="4"/>
  <c r="H2982" i="4"/>
  <c r="I2981" i="4"/>
  <c r="H2981" i="4"/>
  <c r="I2980" i="4"/>
  <c r="H2980" i="4"/>
  <c r="I2979" i="4"/>
  <c r="H2979" i="4"/>
  <c r="I2978" i="4"/>
  <c r="H2978" i="4"/>
  <c r="I2977" i="4"/>
  <c r="H2977" i="4"/>
  <c r="I2976" i="4"/>
  <c r="H2976" i="4"/>
  <c r="I2975" i="4"/>
  <c r="H2975" i="4"/>
  <c r="I2974" i="4"/>
  <c r="H2974" i="4"/>
  <c r="I2973" i="4"/>
  <c r="H2973" i="4"/>
  <c r="I2972" i="4"/>
  <c r="H2972" i="4"/>
  <c r="I2971" i="4"/>
  <c r="H2971" i="4"/>
  <c r="I2970" i="4"/>
  <c r="H2970" i="4"/>
  <c r="I2969" i="4"/>
  <c r="H2969" i="4"/>
  <c r="I2968" i="4"/>
  <c r="H2968" i="4"/>
  <c r="I2967" i="4"/>
  <c r="H2967" i="4"/>
  <c r="I2966" i="4"/>
  <c r="H2966" i="4"/>
  <c r="I2965" i="4"/>
  <c r="H2965" i="4"/>
  <c r="I2964" i="4"/>
  <c r="H2964" i="4"/>
  <c r="I2963" i="4"/>
  <c r="H2963" i="4"/>
  <c r="I2962" i="4"/>
  <c r="H2962" i="4"/>
  <c r="I2961" i="4"/>
  <c r="H2961" i="4"/>
  <c r="I2960" i="4"/>
  <c r="H2960" i="4"/>
  <c r="I2959" i="4"/>
  <c r="H2959" i="4"/>
  <c r="I2958" i="4"/>
  <c r="H2958" i="4"/>
  <c r="I2957" i="4"/>
  <c r="H2957" i="4"/>
  <c r="I2956" i="4"/>
  <c r="H2956" i="4"/>
  <c r="I2955" i="4"/>
  <c r="H2955" i="4"/>
  <c r="I2954" i="4"/>
  <c r="H2954" i="4"/>
  <c r="I2953" i="4"/>
  <c r="H2953" i="4"/>
  <c r="I2952" i="4"/>
  <c r="H2952" i="4"/>
  <c r="I2951" i="4"/>
  <c r="H2951" i="4"/>
  <c r="I2950" i="4"/>
  <c r="H2950" i="4"/>
  <c r="I2949" i="4"/>
  <c r="H2949" i="4"/>
  <c r="I2948" i="4"/>
  <c r="H2948" i="4"/>
  <c r="I2947" i="4"/>
  <c r="H2947" i="4"/>
  <c r="I2946" i="4"/>
  <c r="H2946" i="4"/>
  <c r="I2945" i="4"/>
  <c r="H2945" i="4"/>
  <c r="I2944" i="4"/>
  <c r="H2944" i="4"/>
  <c r="I2943" i="4"/>
  <c r="H2943" i="4"/>
  <c r="I2942" i="4"/>
  <c r="H2942" i="4"/>
  <c r="I2941" i="4"/>
  <c r="H2941" i="4"/>
  <c r="I2940" i="4"/>
  <c r="H2940" i="4"/>
  <c r="I2939" i="4"/>
  <c r="H2939" i="4"/>
  <c r="I2938" i="4"/>
  <c r="H2938" i="4"/>
  <c r="I2937" i="4"/>
  <c r="H2937" i="4"/>
  <c r="I2936" i="4"/>
  <c r="H2936" i="4"/>
  <c r="I2935" i="4"/>
  <c r="H2935" i="4"/>
  <c r="I2934" i="4"/>
  <c r="H2934" i="4"/>
  <c r="I2933" i="4"/>
  <c r="H2933" i="4"/>
  <c r="I2932" i="4"/>
  <c r="H2932" i="4"/>
  <c r="I2931" i="4"/>
  <c r="H2931" i="4"/>
  <c r="I2930" i="4"/>
  <c r="H2930" i="4"/>
  <c r="I2929" i="4"/>
  <c r="H2929" i="4"/>
  <c r="I2928" i="4"/>
  <c r="H2928" i="4"/>
  <c r="I2927" i="4"/>
  <c r="H2927" i="4"/>
  <c r="I2926" i="4"/>
  <c r="H2926" i="4"/>
  <c r="I2925" i="4"/>
  <c r="H2925" i="4"/>
  <c r="I2924" i="4"/>
  <c r="H2924" i="4"/>
  <c r="I2923" i="4"/>
  <c r="H2923" i="4"/>
  <c r="I2922" i="4"/>
  <c r="H2922" i="4"/>
  <c r="I2921" i="4"/>
  <c r="H2921" i="4"/>
  <c r="I2920" i="4"/>
  <c r="H2920" i="4"/>
  <c r="I2919" i="4"/>
  <c r="H2919" i="4"/>
  <c r="I2918" i="4"/>
  <c r="H2918" i="4"/>
  <c r="I2917" i="4"/>
  <c r="H2917" i="4"/>
  <c r="I2916" i="4"/>
  <c r="H2916" i="4"/>
  <c r="I2915" i="4"/>
  <c r="H2915" i="4"/>
  <c r="I2914" i="4"/>
  <c r="H2914" i="4"/>
  <c r="I2913" i="4"/>
  <c r="H2913" i="4"/>
  <c r="I2912" i="4"/>
  <c r="H2912" i="4"/>
  <c r="I2911" i="4"/>
  <c r="H2911" i="4"/>
  <c r="I2910" i="4"/>
  <c r="H2910" i="4"/>
  <c r="I2909" i="4"/>
  <c r="H2909" i="4"/>
  <c r="I2908" i="4"/>
  <c r="H2908" i="4"/>
  <c r="I2907" i="4"/>
  <c r="H2907" i="4"/>
  <c r="I2906" i="4"/>
  <c r="H2906" i="4"/>
  <c r="I2905" i="4"/>
  <c r="H2905" i="4"/>
  <c r="I2904" i="4"/>
  <c r="H2904" i="4"/>
  <c r="I2903" i="4"/>
  <c r="H2903" i="4"/>
  <c r="I2902" i="4"/>
  <c r="H2902" i="4"/>
  <c r="I2901" i="4"/>
  <c r="H2901" i="4"/>
  <c r="I2900" i="4"/>
  <c r="H2900" i="4"/>
  <c r="I2899" i="4"/>
  <c r="H2899" i="4"/>
  <c r="I2898" i="4"/>
  <c r="H2898" i="4"/>
  <c r="I2897" i="4"/>
  <c r="H2897" i="4"/>
  <c r="I2896" i="4"/>
  <c r="H2896" i="4"/>
  <c r="I2895" i="4"/>
  <c r="H2895" i="4"/>
  <c r="I2894" i="4"/>
  <c r="H2894" i="4"/>
  <c r="I2893" i="4"/>
  <c r="H2893" i="4"/>
  <c r="I2892" i="4"/>
  <c r="H2892" i="4"/>
  <c r="I2891" i="4"/>
  <c r="H2891" i="4"/>
  <c r="I2890" i="4"/>
  <c r="H2890" i="4"/>
  <c r="I2889" i="4"/>
  <c r="H2889" i="4"/>
  <c r="I2888" i="4"/>
  <c r="H2888" i="4"/>
  <c r="I2887" i="4"/>
  <c r="H2887" i="4"/>
  <c r="I2886" i="4"/>
  <c r="H2886" i="4"/>
  <c r="I2885" i="4"/>
  <c r="H2885" i="4"/>
  <c r="I2884" i="4"/>
  <c r="H2884" i="4"/>
  <c r="I2883" i="4"/>
  <c r="H2883" i="4"/>
  <c r="I2882" i="4"/>
  <c r="H2882" i="4"/>
  <c r="I2881" i="4"/>
  <c r="H2881" i="4"/>
  <c r="I2880" i="4"/>
  <c r="H2880" i="4"/>
  <c r="I2879" i="4"/>
  <c r="H2879" i="4"/>
  <c r="I2878" i="4"/>
  <c r="H2878" i="4"/>
  <c r="J2878" i="4"/>
  <c r="K2878" i="4"/>
  <c r="I2877" i="4"/>
  <c r="H2877" i="4"/>
  <c r="I2876" i="4"/>
  <c r="H2876" i="4"/>
  <c r="I2875" i="4"/>
  <c r="H2875" i="4"/>
  <c r="I2874" i="4"/>
  <c r="H2874" i="4"/>
  <c r="I2873" i="4"/>
  <c r="H2873" i="4"/>
  <c r="I2872" i="4"/>
  <c r="H2872" i="4"/>
  <c r="I2871" i="4"/>
  <c r="H2871" i="4"/>
  <c r="I2870" i="4"/>
  <c r="H2870" i="4"/>
  <c r="I2869" i="4"/>
  <c r="H2869" i="4"/>
  <c r="J2869" i="4"/>
  <c r="K2869" i="4"/>
  <c r="I2868" i="4"/>
  <c r="H2868" i="4"/>
  <c r="I2867" i="4"/>
  <c r="H2867" i="4"/>
  <c r="I2866" i="4"/>
  <c r="H2866" i="4"/>
  <c r="I2865" i="4"/>
  <c r="H2865" i="4"/>
  <c r="I2864" i="4"/>
  <c r="H2864" i="4"/>
  <c r="I2863" i="4"/>
  <c r="H2863" i="4"/>
  <c r="I2862" i="4"/>
  <c r="H2862" i="4"/>
  <c r="I2861" i="4"/>
  <c r="H2861" i="4"/>
  <c r="I2860" i="4"/>
  <c r="J2860" i="4"/>
  <c r="K2860" i="4"/>
  <c r="H2860" i="4"/>
  <c r="I2859" i="4"/>
  <c r="H2859" i="4"/>
  <c r="I2858" i="4"/>
  <c r="H2858" i="4"/>
  <c r="I2857" i="4"/>
  <c r="H2857" i="4"/>
  <c r="I2856" i="4"/>
  <c r="J2856" i="4"/>
  <c r="K2856" i="4"/>
  <c r="H2856" i="4"/>
  <c r="I2855" i="4"/>
  <c r="H2855" i="4"/>
  <c r="I2854" i="4"/>
  <c r="H2854" i="4"/>
  <c r="I2853" i="4"/>
  <c r="H2853" i="4"/>
  <c r="I2852" i="4"/>
  <c r="H2852" i="4"/>
  <c r="I2851" i="4"/>
  <c r="H2851" i="4"/>
  <c r="I2850" i="4"/>
  <c r="H2850" i="4"/>
  <c r="I2849" i="4"/>
  <c r="H2849" i="4"/>
  <c r="I2848" i="4"/>
  <c r="H2848" i="4"/>
  <c r="I2847" i="4"/>
  <c r="H2847" i="4"/>
  <c r="I2846" i="4"/>
  <c r="H2846" i="4"/>
  <c r="I2845" i="4"/>
  <c r="H2845" i="4"/>
  <c r="I2844" i="4"/>
  <c r="H2844" i="4"/>
  <c r="I2843" i="4"/>
  <c r="H2843" i="4"/>
  <c r="I2842" i="4"/>
  <c r="H2842" i="4"/>
  <c r="I2841" i="4"/>
  <c r="H2841" i="4"/>
  <c r="I2840" i="4"/>
  <c r="H2840" i="4"/>
  <c r="I2839" i="4"/>
  <c r="H2839" i="4"/>
  <c r="I2838" i="4"/>
  <c r="H2838" i="4"/>
  <c r="I2837" i="4"/>
  <c r="J2837" i="4"/>
  <c r="K2837" i="4"/>
  <c r="H2837" i="4"/>
  <c r="I2836" i="4"/>
  <c r="H2836" i="4"/>
  <c r="I2835" i="4"/>
  <c r="H2835" i="4"/>
  <c r="I2834" i="4"/>
  <c r="H2834" i="4"/>
  <c r="I2833" i="4"/>
  <c r="H2833" i="4"/>
  <c r="I2832" i="4"/>
  <c r="H2832" i="4"/>
  <c r="I2831" i="4"/>
  <c r="H2831" i="4"/>
  <c r="I2830" i="4"/>
  <c r="H2830" i="4"/>
  <c r="I2829" i="4"/>
  <c r="H2829" i="4"/>
  <c r="I2828" i="4"/>
  <c r="H2828" i="4"/>
  <c r="I2827" i="4"/>
  <c r="H2827" i="4"/>
  <c r="I2826" i="4"/>
  <c r="H2826" i="4"/>
  <c r="I2825" i="4"/>
  <c r="H2825" i="4"/>
  <c r="I2824" i="4"/>
  <c r="H2824" i="4"/>
  <c r="I2823" i="4"/>
  <c r="H2823" i="4"/>
  <c r="I2822" i="4"/>
  <c r="H2822" i="4"/>
  <c r="I2821" i="4"/>
  <c r="H2821" i="4"/>
  <c r="I2820" i="4"/>
  <c r="H2820" i="4"/>
  <c r="I2819" i="4"/>
  <c r="H2819" i="4"/>
  <c r="I2818" i="4"/>
  <c r="H2818" i="4"/>
  <c r="I2817" i="4"/>
  <c r="H2817" i="4"/>
  <c r="I2816" i="4"/>
  <c r="H2816" i="4"/>
  <c r="I2815" i="4"/>
  <c r="H2815" i="4"/>
  <c r="I2814" i="4"/>
  <c r="H2814" i="4"/>
  <c r="I2813" i="4"/>
  <c r="H2813" i="4"/>
  <c r="I2812" i="4"/>
  <c r="H2812" i="4"/>
  <c r="I2811" i="4"/>
  <c r="H2811" i="4"/>
  <c r="I2810" i="4"/>
  <c r="H2810" i="4"/>
  <c r="I2809" i="4"/>
  <c r="H2809" i="4"/>
  <c r="I2808" i="4"/>
  <c r="H2808" i="4"/>
  <c r="I2807" i="4"/>
  <c r="H2807" i="4"/>
  <c r="I2806" i="4"/>
  <c r="H2806" i="4"/>
  <c r="I2805" i="4"/>
  <c r="H2805" i="4"/>
  <c r="I2804" i="4"/>
  <c r="H2804" i="4"/>
  <c r="I2803" i="4"/>
  <c r="H2803" i="4"/>
  <c r="I2802" i="4"/>
  <c r="H2802" i="4"/>
  <c r="I2801" i="4"/>
  <c r="H2801" i="4"/>
  <c r="I2800" i="4"/>
  <c r="J2800" i="4"/>
  <c r="K2800" i="4"/>
  <c r="H2800" i="4"/>
  <c r="I2799" i="4"/>
  <c r="H2799" i="4"/>
  <c r="I2798" i="4"/>
  <c r="H2798" i="4"/>
  <c r="I2797" i="4"/>
  <c r="H2797" i="4"/>
  <c r="I2796" i="4"/>
  <c r="H2796" i="4"/>
  <c r="I2795" i="4"/>
  <c r="H2795" i="4"/>
  <c r="I2794" i="4"/>
  <c r="H2794" i="4"/>
  <c r="I2793" i="4"/>
  <c r="H2793" i="4"/>
  <c r="I2792" i="4"/>
  <c r="H2792" i="4"/>
  <c r="I2791" i="4"/>
  <c r="H2791" i="4"/>
  <c r="I2790" i="4"/>
  <c r="H2790" i="4"/>
  <c r="I2789" i="4"/>
  <c r="H2789" i="4"/>
  <c r="I2788" i="4"/>
  <c r="H2788" i="4"/>
  <c r="I2787" i="4"/>
  <c r="H2787" i="4"/>
  <c r="I2786" i="4"/>
  <c r="H2786" i="4"/>
  <c r="I2785" i="4"/>
  <c r="H2785" i="4"/>
  <c r="I2784" i="4"/>
  <c r="J2784" i="4"/>
  <c r="K2784" i="4"/>
  <c r="H2784" i="4"/>
  <c r="I2783" i="4"/>
  <c r="H2783" i="4"/>
  <c r="I2782" i="4"/>
  <c r="H2782" i="4"/>
  <c r="I2781" i="4"/>
  <c r="H2781" i="4"/>
  <c r="I2780" i="4"/>
  <c r="H2780" i="4"/>
  <c r="I2779" i="4"/>
  <c r="H2779" i="4"/>
  <c r="I2778" i="4"/>
  <c r="H2778" i="4"/>
  <c r="I2777" i="4"/>
  <c r="H2777" i="4"/>
  <c r="I2776" i="4"/>
  <c r="H2776" i="4"/>
  <c r="I2775" i="4"/>
  <c r="H2775" i="4"/>
  <c r="I2774" i="4"/>
  <c r="H2774" i="4"/>
  <c r="I2773" i="4"/>
  <c r="H2773" i="4"/>
  <c r="I2772" i="4"/>
  <c r="J2772" i="4"/>
  <c r="K2772" i="4"/>
  <c r="H2772" i="4"/>
  <c r="I2771" i="4"/>
  <c r="H2771" i="4"/>
  <c r="I2770" i="4"/>
  <c r="H2770" i="4"/>
  <c r="I2769" i="4"/>
  <c r="H2769" i="4"/>
  <c r="I2768" i="4"/>
  <c r="H2768" i="4"/>
  <c r="I2767" i="4"/>
  <c r="H2767" i="4"/>
  <c r="I2766" i="4"/>
  <c r="H2766" i="4"/>
  <c r="I2765" i="4"/>
  <c r="H2765" i="4"/>
  <c r="I2764" i="4"/>
  <c r="H2764" i="4"/>
  <c r="I2763" i="4"/>
  <c r="H2763" i="4"/>
  <c r="I2762" i="4"/>
  <c r="H2762" i="4"/>
  <c r="I2761" i="4"/>
  <c r="H2761" i="4"/>
  <c r="I2760" i="4"/>
  <c r="H2760" i="4"/>
  <c r="I2759" i="4"/>
  <c r="H2759" i="4"/>
  <c r="I2758" i="4"/>
  <c r="H2758" i="4"/>
  <c r="I2757" i="4"/>
  <c r="H2757" i="4"/>
  <c r="I2756" i="4"/>
  <c r="H2756" i="4"/>
  <c r="I2755" i="4"/>
  <c r="H2755" i="4"/>
  <c r="I2754" i="4"/>
  <c r="H2754" i="4"/>
  <c r="I2753" i="4"/>
  <c r="H2753" i="4"/>
  <c r="I2752" i="4"/>
  <c r="J2752" i="4"/>
  <c r="K2752" i="4"/>
  <c r="H2752" i="4"/>
  <c r="I2751" i="4"/>
  <c r="H2751" i="4"/>
  <c r="I2750" i="4"/>
  <c r="H2750" i="4"/>
  <c r="I2749" i="4"/>
  <c r="H2749" i="4"/>
  <c r="I2748" i="4"/>
  <c r="J2748" i="4"/>
  <c r="K2748" i="4"/>
  <c r="H2748" i="4"/>
  <c r="I2747" i="4"/>
  <c r="H2747" i="4"/>
  <c r="I2746" i="4"/>
  <c r="H2746" i="4"/>
  <c r="I2745" i="4"/>
  <c r="H2745" i="4"/>
  <c r="I2744" i="4"/>
  <c r="H2744" i="4"/>
  <c r="J2744" i="4"/>
  <c r="K2744" i="4"/>
  <c r="I2743" i="4"/>
  <c r="H2743" i="4"/>
  <c r="I2742" i="4"/>
  <c r="H2742" i="4"/>
  <c r="J2742" i="4"/>
  <c r="K2742" i="4"/>
  <c r="I2741" i="4"/>
  <c r="H2741" i="4"/>
  <c r="I2740" i="4"/>
  <c r="H2740" i="4"/>
  <c r="I2739" i="4"/>
  <c r="H2739" i="4"/>
  <c r="I2738" i="4"/>
  <c r="H2738" i="4"/>
  <c r="I2737" i="4"/>
  <c r="H2737" i="4"/>
  <c r="I2736" i="4"/>
  <c r="H2736" i="4"/>
  <c r="I2735" i="4"/>
  <c r="H2735" i="4"/>
  <c r="I2734" i="4"/>
  <c r="H2734" i="4"/>
  <c r="J2734" i="4"/>
  <c r="K2734" i="4"/>
  <c r="I2733" i="4"/>
  <c r="H2733" i="4"/>
  <c r="I2732" i="4"/>
  <c r="H2732" i="4"/>
  <c r="I2731" i="4"/>
  <c r="H2731" i="4"/>
  <c r="I2730" i="4"/>
  <c r="H2730" i="4"/>
  <c r="I2729" i="4"/>
  <c r="H2729" i="4"/>
  <c r="I2728" i="4"/>
  <c r="H2728" i="4"/>
  <c r="I2727" i="4"/>
  <c r="H2727" i="4"/>
  <c r="I2726" i="4"/>
  <c r="H2726" i="4"/>
  <c r="I2725" i="4"/>
  <c r="H2725" i="4"/>
  <c r="I2724" i="4"/>
  <c r="H2724" i="4"/>
  <c r="I2723" i="4"/>
  <c r="H2723" i="4"/>
  <c r="I2722" i="4"/>
  <c r="H2722" i="4"/>
  <c r="I2721" i="4"/>
  <c r="H2721" i="4"/>
  <c r="J2721" i="4"/>
  <c r="K2721" i="4"/>
  <c r="I2720" i="4"/>
  <c r="H2720" i="4"/>
  <c r="I2719" i="4"/>
  <c r="H2719" i="4"/>
  <c r="I2718" i="4"/>
  <c r="H2718" i="4"/>
  <c r="J2718" i="4"/>
  <c r="K2718" i="4"/>
  <c r="I2717" i="4"/>
  <c r="H2717" i="4"/>
  <c r="I2716" i="4"/>
  <c r="H2716" i="4"/>
  <c r="I2715" i="4"/>
  <c r="H2715" i="4"/>
  <c r="I2714" i="4"/>
  <c r="H2714" i="4"/>
  <c r="I2713" i="4"/>
  <c r="H2713" i="4"/>
  <c r="I2712" i="4"/>
  <c r="H2712" i="4"/>
  <c r="I2711" i="4"/>
  <c r="H2711" i="4"/>
  <c r="J2711" i="4"/>
  <c r="K2711" i="4"/>
  <c r="I2710" i="4"/>
  <c r="H2710" i="4"/>
  <c r="J2710" i="4"/>
  <c r="K2710" i="4"/>
  <c r="I2709" i="4"/>
  <c r="H2709" i="4"/>
  <c r="I2708" i="4"/>
  <c r="H2708" i="4"/>
  <c r="I2707" i="4"/>
  <c r="H2707" i="4"/>
  <c r="I2706" i="4"/>
  <c r="H2706" i="4"/>
  <c r="I2705" i="4"/>
  <c r="H2705" i="4"/>
  <c r="J2705" i="4"/>
  <c r="K2705" i="4"/>
  <c r="I2704" i="4"/>
  <c r="H2704" i="4"/>
  <c r="I2703" i="4"/>
  <c r="H2703" i="4"/>
  <c r="I2702" i="4"/>
  <c r="H2702" i="4"/>
  <c r="I2701" i="4"/>
  <c r="H2701" i="4"/>
  <c r="I2700" i="4"/>
  <c r="H2700" i="4"/>
  <c r="I2699" i="4"/>
  <c r="H2699" i="4"/>
  <c r="I2698" i="4"/>
  <c r="H2698" i="4"/>
  <c r="I2697" i="4"/>
  <c r="H2697" i="4"/>
  <c r="I2696" i="4"/>
  <c r="H2696" i="4"/>
  <c r="I2695" i="4"/>
  <c r="H2695" i="4"/>
  <c r="I2694" i="4"/>
  <c r="H2694" i="4"/>
  <c r="I2693" i="4"/>
  <c r="H2693" i="4"/>
  <c r="I2692" i="4"/>
  <c r="H2692" i="4"/>
  <c r="I2691" i="4"/>
  <c r="H2691" i="4"/>
  <c r="I2690" i="4"/>
  <c r="H2690" i="4"/>
  <c r="I2689" i="4"/>
  <c r="H2689" i="4"/>
  <c r="I2688" i="4"/>
  <c r="J2688" i="4"/>
  <c r="K2688" i="4"/>
  <c r="H2688" i="4"/>
  <c r="I2687" i="4"/>
  <c r="H2687" i="4"/>
  <c r="I2686" i="4"/>
  <c r="H2686" i="4"/>
  <c r="I2685" i="4"/>
  <c r="H2685" i="4"/>
  <c r="I2684" i="4"/>
  <c r="H2684" i="4"/>
  <c r="I2683" i="4"/>
  <c r="H2683" i="4"/>
  <c r="I2682" i="4"/>
  <c r="H2682" i="4"/>
  <c r="I2681" i="4"/>
  <c r="H2681" i="4"/>
  <c r="I2680" i="4"/>
  <c r="J2680" i="4"/>
  <c r="K2680" i="4"/>
  <c r="H2680" i="4"/>
  <c r="I2679" i="4"/>
  <c r="H2679" i="4"/>
  <c r="J2679" i="4"/>
  <c r="K2679" i="4"/>
  <c r="I2678" i="4"/>
  <c r="H2678" i="4"/>
  <c r="J2678" i="4"/>
  <c r="K2678" i="4"/>
  <c r="I2677" i="4"/>
  <c r="H2677" i="4"/>
  <c r="I2676" i="4"/>
  <c r="H2676" i="4"/>
  <c r="I2675" i="4"/>
  <c r="H2675" i="4"/>
  <c r="I2674" i="4"/>
  <c r="H2674" i="4"/>
  <c r="I2673" i="4"/>
  <c r="H2673" i="4"/>
  <c r="I2672" i="4"/>
  <c r="H2672" i="4"/>
  <c r="I2671" i="4"/>
  <c r="H2671" i="4"/>
  <c r="I2670" i="4"/>
  <c r="H2670" i="4"/>
  <c r="J2670" i="4"/>
  <c r="K2670" i="4"/>
  <c r="I2669" i="4"/>
  <c r="H2669" i="4"/>
  <c r="I2668" i="4"/>
  <c r="H2668" i="4"/>
  <c r="I2667" i="4"/>
  <c r="H2667" i="4"/>
  <c r="I2666" i="4"/>
  <c r="H2666" i="4"/>
  <c r="I2665" i="4"/>
  <c r="H2665" i="4"/>
  <c r="I2664" i="4"/>
  <c r="H2664" i="4"/>
  <c r="I2663" i="4"/>
  <c r="H2663" i="4"/>
  <c r="I2662" i="4"/>
  <c r="H2662" i="4"/>
  <c r="I2661" i="4"/>
  <c r="H2661" i="4"/>
  <c r="I2660" i="4"/>
  <c r="H2660" i="4"/>
  <c r="I2659" i="4"/>
  <c r="H2659" i="4"/>
  <c r="I2658" i="4"/>
  <c r="H2658" i="4"/>
  <c r="I2657" i="4"/>
  <c r="H2657" i="4"/>
  <c r="I2656" i="4"/>
  <c r="H2656" i="4"/>
  <c r="I2655" i="4"/>
  <c r="H2655" i="4"/>
  <c r="I2654" i="4"/>
  <c r="H2654" i="4"/>
  <c r="J2654" i="4"/>
  <c r="K2654" i="4"/>
  <c r="I2653" i="4"/>
  <c r="H2653" i="4"/>
  <c r="I2652" i="4"/>
  <c r="H2652" i="4"/>
  <c r="I2651" i="4"/>
  <c r="H2651" i="4"/>
  <c r="I2650" i="4"/>
  <c r="H2650" i="4"/>
  <c r="I2649" i="4"/>
  <c r="H2649" i="4"/>
  <c r="I2648" i="4"/>
  <c r="H2648" i="4"/>
  <c r="I2647" i="4"/>
  <c r="H2647" i="4"/>
  <c r="I2646" i="4"/>
  <c r="H2646" i="4"/>
  <c r="I2645" i="4"/>
  <c r="H2645" i="4"/>
  <c r="I2644" i="4"/>
  <c r="H2644" i="4"/>
  <c r="I2643" i="4"/>
  <c r="H2643" i="4"/>
  <c r="I2642" i="4"/>
  <c r="H2642" i="4"/>
  <c r="I2641" i="4"/>
  <c r="H2641" i="4"/>
  <c r="I2640" i="4"/>
  <c r="H2640" i="4"/>
  <c r="I2639" i="4"/>
  <c r="H2639" i="4"/>
  <c r="I2638" i="4"/>
  <c r="H2638" i="4"/>
  <c r="I2637" i="4"/>
  <c r="H2637" i="4"/>
  <c r="I2636" i="4"/>
  <c r="H2636" i="4"/>
  <c r="I2635" i="4"/>
  <c r="H2635" i="4"/>
  <c r="I2634" i="4"/>
  <c r="H2634" i="4"/>
  <c r="I2633" i="4"/>
  <c r="H2633" i="4"/>
  <c r="I2632" i="4"/>
  <c r="H2632" i="4"/>
  <c r="I2631" i="4"/>
  <c r="H2631" i="4"/>
  <c r="I2630" i="4"/>
  <c r="H2630" i="4"/>
  <c r="I2629" i="4"/>
  <c r="H2629" i="4"/>
  <c r="I2628" i="4"/>
  <c r="H2628" i="4"/>
  <c r="I2627" i="4"/>
  <c r="J2627" i="4"/>
  <c r="K2627" i="4"/>
  <c r="H2627" i="4"/>
  <c r="I2626" i="4"/>
  <c r="H2626" i="4"/>
  <c r="I2625" i="4"/>
  <c r="H2625" i="4"/>
  <c r="I2624" i="4"/>
  <c r="H2624" i="4"/>
  <c r="I2623" i="4"/>
  <c r="H2623" i="4"/>
  <c r="I2622" i="4"/>
  <c r="H2622" i="4"/>
  <c r="I2621" i="4"/>
  <c r="H2621" i="4"/>
  <c r="I2620" i="4"/>
  <c r="H2620" i="4"/>
  <c r="I2619" i="4"/>
  <c r="H2619" i="4"/>
  <c r="I2618" i="4"/>
  <c r="H2618" i="4"/>
  <c r="I2617" i="4"/>
  <c r="H2617" i="4"/>
  <c r="I2616" i="4"/>
  <c r="J2616" i="4"/>
  <c r="K2616" i="4"/>
  <c r="H2616" i="4"/>
  <c r="I2615" i="4"/>
  <c r="H2615" i="4"/>
  <c r="I2614" i="4"/>
  <c r="J2614" i="4"/>
  <c r="K2614" i="4"/>
  <c r="H2614" i="4"/>
  <c r="I2613" i="4"/>
  <c r="H2613" i="4"/>
  <c r="I2612" i="4"/>
  <c r="H2612" i="4"/>
  <c r="I2611" i="4"/>
  <c r="H2611" i="4"/>
  <c r="I2610" i="4"/>
  <c r="H2610" i="4"/>
  <c r="I2609" i="4"/>
  <c r="H2609" i="4"/>
  <c r="I2608" i="4"/>
  <c r="J2608" i="4"/>
  <c r="K2608" i="4"/>
  <c r="H2608" i="4"/>
  <c r="I2607" i="4"/>
  <c r="H2607" i="4"/>
  <c r="I2606" i="4"/>
  <c r="J2606" i="4"/>
  <c r="K2606" i="4"/>
  <c r="H2606" i="4"/>
  <c r="I2605" i="4"/>
  <c r="H2605" i="4"/>
  <c r="I2604" i="4"/>
  <c r="H2604" i="4"/>
  <c r="I2603" i="4"/>
  <c r="H2603" i="4"/>
  <c r="I2602" i="4"/>
  <c r="H2602" i="4"/>
  <c r="I2601" i="4"/>
  <c r="H2601" i="4"/>
  <c r="I2600" i="4"/>
  <c r="H2600" i="4"/>
  <c r="I2599" i="4"/>
  <c r="H2599" i="4"/>
  <c r="I2598" i="4"/>
  <c r="H2598" i="4"/>
  <c r="I2597" i="4"/>
  <c r="H2597" i="4"/>
  <c r="I2596" i="4"/>
  <c r="H2596" i="4"/>
  <c r="I2595" i="4"/>
  <c r="H2595" i="4"/>
  <c r="I2594" i="4"/>
  <c r="H2594" i="4"/>
  <c r="I2593" i="4"/>
  <c r="H2593" i="4"/>
  <c r="I2592" i="4"/>
  <c r="H2592" i="4"/>
  <c r="I2591" i="4"/>
  <c r="H2591" i="4"/>
  <c r="I2590" i="4"/>
  <c r="H2590" i="4"/>
  <c r="I2589" i="4"/>
  <c r="H2589" i="4"/>
  <c r="I2588" i="4"/>
  <c r="J2588" i="4"/>
  <c r="K2588" i="4"/>
  <c r="H2588" i="4"/>
  <c r="I2587" i="4"/>
  <c r="H2587" i="4"/>
  <c r="I2586" i="4"/>
  <c r="H2586" i="4"/>
  <c r="I2585" i="4"/>
  <c r="H2585" i="4"/>
  <c r="I2584" i="4"/>
  <c r="H2584" i="4"/>
  <c r="I2583" i="4"/>
  <c r="H2583" i="4"/>
  <c r="I2582" i="4"/>
  <c r="H2582" i="4"/>
  <c r="I2581" i="4"/>
  <c r="H2581" i="4"/>
  <c r="I2580" i="4"/>
  <c r="J2580" i="4"/>
  <c r="K2580" i="4"/>
  <c r="H2580" i="4"/>
  <c r="I2579" i="4"/>
  <c r="H2579" i="4"/>
  <c r="I2578" i="4"/>
  <c r="H2578" i="4"/>
  <c r="I2577" i="4"/>
  <c r="H2577" i="4"/>
  <c r="I2576" i="4"/>
  <c r="H2576" i="4"/>
  <c r="I2575" i="4"/>
  <c r="H2575" i="4"/>
  <c r="I2574" i="4"/>
  <c r="H2574" i="4"/>
  <c r="I2573" i="4"/>
  <c r="H2573" i="4"/>
  <c r="I2572" i="4"/>
  <c r="J2572" i="4"/>
  <c r="K2572" i="4"/>
  <c r="H2572" i="4"/>
  <c r="I2571" i="4"/>
  <c r="H2571" i="4"/>
  <c r="I2570" i="4"/>
  <c r="H2570" i="4"/>
  <c r="I2569" i="4"/>
  <c r="H2569" i="4"/>
  <c r="I2568" i="4"/>
  <c r="J2568" i="4"/>
  <c r="K2568" i="4"/>
  <c r="H2568" i="4"/>
  <c r="I2567" i="4"/>
  <c r="H2567" i="4"/>
  <c r="I2566" i="4"/>
  <c r="H2566" i="4"/>
  <c r="I2565" i="4"/>
  <c r="H2565" i="4"/>
  <c r="J2564" i="4"/>
  <c r="K2564" i="4"/>
  <c r="I2564" i="4"/>
  <c r="H2564" i="4"/>
  <c r="I2563" i="4"/>
  <c r="H2563" i="4"/>
  <c r="I2562" i="4"/>
  <c r="H2562" i="4"/>
  <c r="I2561" i="4"/>
  <c r="H2561" i="4"/>
  <c r="I2560" i="4"/>
  <c r="H2560" i="4"/>
  <c r="I2559" i="4"/>
  <c r="H2559" i="4"/>
  <c r="I2558" i="4"/>
  <c r="H2558" i="4"/>
  <c r="I2557" i="4"/>
  <c r="H2557" i="4"/>
  <c r="J2557" i="4"/>
  <c r="K2557" i="4"/>
  <c r="I2556" i="4"/>
  <c r="H2556" i="4"/>
  <c r="I2555" i="4"/>
  <c r="H2555" i="4"/>
  <c r="I2554" i="4"/>
  <c r="H2554" i="4"/>
  <c r="I2553" i="4"/>
  <c r="H2553" i="4"/>
  <c r="I2552" i="4"/>
  <c r="H2552" i="4"/>
  <c r="I2551" i="4"/>
  <c r="H2551" i="4"/>
  <c r="I2550" i="4"/>
  <c r="H2550" i="4"/>
  <c r="I2549" i="4"/>
  <c r="H2549" i="4"/>
  <c r="I2548" i="4"/>
  <c r="H2548" i="4"/>
  <c r="I2547" i="4"/>
  <c r="H2547" i="4"/>
  <c r="I2546" i="4"/>
  <c r="H2546" i="4"/>
  <c r="J2546" i="4"/>
  <c r="K2546" i="4"/>
  <c r="I2545" i="4"/>
  <c r="H2545" i="4"/>
  <c r="I2544" i="4"/>
  <c r="H2544" i="4"/>
  <c r="I2543" i="4"/>
  <c r="H2543" i="4"/>
  <c r="I2542" i="4"/>
  <c r="H2542" i="4"/>
  <c r="I2541" i="4"/>
  <c r="H2541" i="4"/>
  <c r="I2540" i="4"/>
  <c r="H2540" i="4"/>
  <c r="I2539" i="4"/>
  <c r="H2539" i="4"/>
  <c r="I2538" i="4"/>
  <c r="H2538" i="4"/>
  <c r="I2537" i="4"/>
  <c r="H2537" i="4"/>
  <c r="I2536" i="4"/>
  <c r="H2536" i="4"/>
  <c r="I2535" i="4"/>
  <c r="H2535" i="4"/>
  <c r="I2534" i="4"/>
  <c r="H2534" i="4"/>
  <c r="I2533" i="4"/>
  <c r="H2533" i="4"/>
  <c r="I2532" i="4"/>
  <c r="H2532" i="4"/>
  <c r="I2531" i="4"/>
  <c r="H2531" i="4"/>
  <c r="I2530" i="4"/>
  <c r="H2530" i="4"/>
  <c r="J2530" i="4"/>
  <c r="K2530" i="4"/>
  <c r="I2529" i="4"/>
  <c r="H2529" i="4"/>
  <c r="I2528" i="4"/>
  <c r="H2528" i="4"/>
  <c r="I2527" i="4"/>
  <c r="H2527" i="4"/>
  <c r="I2526" i="4"/>
  <c r="H2526" i="4"/>
  <c r="I2525" i="4"/>
  <c r="H2525" i="4"/>
  <c r="I2524" i="4"/>
  <c r="H2524" i="4"/>
  <c r="I2523" i="4"/>
  <c r="H2523" i="4"/>
  <c r="I2522" i="4"/>
  <c r="H2522" i="4"/>
  <c r="J2522" i="4"/>
  <c r="K2522" i="4"/>
  <c r="I2521" i="4"/>
  <c r="H2521" i="4"/>
  <c r="I2520" i="4"/>
  <c r="H2520" i="4"/>
  <c r="I2519" i="4"/>
  <c r="H2519" i="4"/>
  <c r="I2518" i="4"/>
  <c r="H2518" i="4"/>
  <c r="I2517" i="4"/>
  <c r="H2517" i="4"/>
  <c r="I2516" i="4"/>
  <c r="H2516" i="4"/>
  <c r="I2515" i="4"/>
  <c r="H2515" i="4"/>
  <c r="I2514" i="4"/>
  <c r="H2514" i="4"/>
  <c r="J2514" i="4"/>
  <c r="K2514" i="4"/>
  <c r="I2513" i="4"/>
  <c r="H2513" i="4"/>
  <c r="I2512" i="4"/>
  <c r="H2512" i="4"/>
  <c r="I2511" i="4"/>
  <c r="H2511" i="4"/>
  <c r="I2510" i="4"/>
  <c r="H2510" i="4"/>
  <c r="I2509" i="4"/>
  <c r="H2509" i="4"/>
  <c r="I2508" i="4"/>
  <c r="H2508" i="4"/>
  <c r="I2507" i="4"/>
  <c r="H2507" i="4"/>
  <c r="I2506" i="4"/>
  <c r="H2506" i="4"/>
  <c r="J2506" i="4"/>
  <c r="K2506" i="4"/>
  <c r="I2505" i="4"/>
  <c r="H2505" i="4"/>
  <c r="I2504" i="4"/>
  <c r="H2504" i="4"/>
  <c r="I2503" i="4"/>
  <c r="H2503" i="4"/>
  <c r="I2502" i="4"/>
  <c r="H2502" i="4"/>
  <c r="I2501" i="4"/>
  <c r="H2501" i="4"/>
  <c r="I2500" i="4"/>
  <c r="H2500" i="4"/>
  <c r="I2499" i="4"/>
  <c r="H2499" i="4"/>
  <c r="I2498" i="4"/>
  <c r="H2498" i="4"/>
  <c r="I2497" i="4"/>
  <c r="H2497" i="4"/>
  <c r="I2496" i="4"/>
  <c r="H2496" i="4"/>
  <c r="I2495" i="4"/>
  <c r="H2495" i="4"/>
  <c r="I2494" i="4"/>
  <c r="H2494" i="4"/>
  <c r="I2493" i="4"/>
  <c r="H2493" i="4"/>
  <c r="I2492" i="4"/>
  <c r="H2492" i="4"/>
  <c r="I2491" i="4"/>
  <c r="H2491" i="4"/>
  <c r="I2490" i="4"/>
  <c r="H2490" i="4"/>
  <c r="J2490" i="4"/>
  <c r="K2490" i="4"/>
  <c r="I2489" i="4"/>
  <c r="H2489" i="4"/>
  <c r="I2488" i="4"/>
  <c r="H2488" i="4"/>
  <c r="I2487" i="4"/>
  <c r="H2487" i="4"/>
  <c r="I2486" i="4"/>
  <c r="H2486" i="4"/>
  <c r="I2485" i="4"/>
  <c r="H2485" i="4"/>
  <c r="J2485" i="4"/>
  <c r="K2485" i="4"/>
  <c r="I2484" i="4"/>
  <c r="H2484" i="4"/>
  <c r="I2483" i="4"/>
  <c r="H2483" i="4"/>
  <c r="I2482" i="4"/>
  <c r="H2482" i="4"/>
  <c r="I2481" i="4"/>
  <c r="H2481" i="4"/>
  <c r="I2480" i="4"/>
  <c r="H2480" i="4"/>
  <c r="I2479" i="4"/>
  <c r="H2479" i="4"/>
  <c r="I2478" i="4"/>
  <c r="H2478" i="4"/>
  <c r="I2477" i="4"/>
  <c r="H2477" i="4"/>
  <c r="I2476" i="4"/>
  <c r="H2476" i="4"/>
  <c r="I2475" i="4"/>
  <c r="H2475" i="4"/>
  <c r="I2474" i="4"/>
  <c r="H2474" i="4"/>
  <c r="I2473" i="4"/>
  <c r="H2473" i="4"/>
  <c r="I2472" i="4"/>
  <c r="H2472" i="4"/>
  <c r="I2471" i="4"/>
  <c r="H2471" i="4"/>
  <c r="I2470" i="4"/>
  <c r="H2470" i="4"/>
  <c r="I2469" i="4"/>
  <c r="H2469" i="4"/>
  <c r="I2468" i="4"/>
  <c r="H2468" i="4"/>
  <c r="J2468" i="4"/>
  <c r="K2468" i="4"/>
  <c r="I2467" i="4"/>
  <c r="H2467" i="4"/>
  <c r="I2466" i="4"/>
  <c r="H2466" i="4"/>
  <c r="J2466" i="4"/>
  <c r="K2466" i="4"/>
  <c r="I2465" i="4"/>
  <c r="H2465" i="4"/>
  <c r="I2464" i="4"/>
  <c r="H2464" i="4"/>
  <c r="I2463" i="4"/>
  <c r="H2463" i="4"/>
  <c r="I2462" i="4"/>
  <c r="H2462" i="4"/>
  <c r="I2461" i="4"/>
  <c r="H2461" i="4"/>
  <c r="I2460" i="4"/>
  <c r="H2460" i="4"/>
  <c r="I2459" i="4"/>
  <c r="H2459" i="4"/>
  <c r="I2458" i="4"/>
  <c r="H2458" i="4"/>
  <c r="J2458" i="4"/>
  <c r="K2458" i="4"/>
  <c r="I2457" i="4"/>
  <c r="H2457" i="4"/>
  <c r="I2456" i="4"/>
  <c r="H2456" i="4"/>
  <c r="I2455" i="4"/>
  <c r="H2455" i="4"/>
  <c r="I2454" i="4"/>
  <c r="H2454" i="4"/>
  <c r="I2453" i="4"/>
  <c r="H2453" i="4"/>
  <c r="J2453" i="4"/>
  <c r="K2453" i="4"/>
  <c r="I2452" i="4"/>
  <c r="H2452" i="4"/>
  <c r="I2451" i="4"/>
  <c r="H2451" i="4"/>
  <c r="I2450" i="4"/>
  <c r="H2450" i="4"/>
  <c r="J2450" i="4"/>
  <c r="K2450" i="4"/>
  <c r="I2449" i="4"/>
  <c r="H2449" i="4"/>
  <c r="I2448" i="4"/>
  <c r="H2448" i="4"/>
  <c r="I2447" i="4"/>
  <c r="H2447" i="4"/>
  <c r="I2446" i="4"/>
  <c r="H2446" i="4"/>
  <c r="I2445" i="4"/>
  <c r="H2445" i="4"/>
  <c r="J2445" i="4"/>
  <c r="K2445" i="4"/>
  <c r="I2444" i="4"/>
  <c r="H2444" i="4"/>
  <c r="I2443" i="4"/>
  <c r="H2443" i="4"/>
  <c r="I2442" i="4"/>
  <c r="H2442" i="4"/>
  <c r="J2442" i="4"/>
  <c r="K2442" i="4"/>
  <c r="I2441" i="4"/>
  <c r="H2441" i="4"/>
  <c r="I2440" i="4"/>
  <c r="H2440" i="4"/>
  <c r="I2439" i="4"/>
  <c r="H2439" i="4"/>
  <c r="I2438" i="4"/>
  <c r="H2438" i="4"/>
  <c r="I2437" i="4"/>
  <c r="H2437" i="4"/>
  <c r="I2436" i="4"/>
  <c r="H2436" i="4"/>
  <c r="I2435" i="4"/>
  <c r="H2435" i="4"/>
  <c r="I2434" i="4"/>
  <c r="H2434" i="4"/>
  <c r="I2433" i="4"/>
  <c r="H2433" i="4"/>
  <c r="I2432" i="4"/>
  <c r="H2432" i="4"/>
  <c r="I2431" i="4"/>
  <c r="H2431" i="4"/>
  <c r="I2430" i="4"/>
  <c r="H2430" i="4"/>
  <c r="I2429" i="4"/>
  <c r="H2429" i="4"/>
  <c r="J2429" i="4"/>
  <c r="K2429" i="4"/>
  <c r="I2428" i="4"/>
  <c r="H2428" i="4"/>
  <c r="I2427" i="4"/>
  <c r="H2427" i="4"/>
  <c r="I2426" i="4"/>
  <c r="H2426" i="4"/>
  <c r="I2425" i="4"/>
  <c r="H2425" i="4"/>
  <c r="I2424" i="4"/>
  <c r="H2424" i="4"/>
  <c r="I2423" i="4"/>
  <c r="H2423" i="4"/>
  <c r="I2422" i="4"/>
  <c r="H2422" i="4"/>
  <c r="I2421" i="4"/>
  <c r="H2421" i="4"/>
  <c r="I2420" i="4"/>
  <c r="H2420" i="4"/>
  <c r="I2419" i="4"/>
  <c r="H2419" i="4"/>
  <c r="I2418" i="4"/>
  <c r="H2418" i="4"/>
  <c r="I2417" i="4"/>
  <c r="H2417" i="4"/>
  <c r="I2416" i="4"/>
  <c r="H2416" i="4"/>
  <c r="I2415" i="4"/>
  <c r="H2415" i="4"/>
  <c r="I2414" i="4"/>
  <c r="H2414" i="4"/>
  <c r="I2413" i="4"/>
  <c r="H2413" i="4"/>
  <c r="I2412" i="4"/>
  <c r="H2412" i="4"/>
  <c r="I2411" i="4"/>
  <c r="H2411" i="4"/>
  <c r="I2410" i="4"/>
  <c r="H2410" i="4"/>
  <c r="I2409" i="4"/>
  <c r="H2409" i="4"/>
  <c r="I2408" i="4"/>
  <c r="H2408" i="4"/>
  <c r="I2407" i="4"/>
  <c r="H2407" i="4"/>
  <c r="I2406" i="4"/>
  <c r="H2406" i="4"/>
  <c r="I2405" i="4"/>
  <c r="H2405" i="4"/>
  <c r="I2404" i="4"/>
  <c r="H2404" i="4"/>
  <c r="I2403" i="4"/>
  <c r="H2403" i="4"/>
  <c r="I2402" i="4"/>
  <c r="H2402" i="4"/>
  <c r="I2401" i="4"/>
  <c r="H2401" i="4"/>
  <c r="I2400" i="4"/>
  <c r="H2400" i="4"/>
  <c r="I2399" i="4"/>
  <c r="H2399" i="4"/>
  <c r="I2398" i="4"/>
  <c r="H2398" i="4"/>
  <c r="I2397" i="4"/>
  <c r="H2397" i="4"/>
  <c r="I2396" i="4"/>
  <c r="J2396" i="4"/>
  <c r="K2396" i="4"/>
  <c r="H2396" i="4"/>
  <c r="I2395" i="4"/>
  <c r="H2395" i="4"/>
  <c r="I2394" i="4"/>
  <c r="H2394" i="4"/>
  <c r="I2393" i="4"/>
  <c r="H2393" i="4"/>
  <c r="I2392" i="4"/>
  <c r="H2392" i="4"/>
  <c r="I2391" i="4"/>
  <c r="H2391" i="4"/>
  <c r="I2390" i="4"/>
  <c r="H2390" i="4"/>
  <c r="I2389" i="4"/>
  <c r="H2389" i="4"/>
  <c r="I2388" i="4"/>
  <c r="H2388" i="4"/>
  <c r="I2387" i="4"/>
  <c r="H2387" i="4"/>
  <c r="I2386" i="4"/>
  <c r="H2386" i="4"/>
  <c r="I2385" i="4"/>
  <c r="H2385" i="4"/>
  <c r="I2384" i="4"/>
  <c r="H2384" i="4"/>
  <c r="I2383" i="4"/>
  <c r="H2383" i="4"/>
  <c r="I2382" i="4"/>
  <c r="H2382" i="4"/>
  <c r="I2381" i="4"/>
  <c r="H2381" i="4"/>
  <c r="I2380" i="4"/>
  <c r="H2380" i="4"/>
  <c r="I2379" i="4"/>
  <c r="H2379" i="4"/>
  <c r="I2378" i="4"/>
  <c r="H2378" i="4"/>
  <c r="I2377" i="4"/>
  <c r="H2377" i="4"/>
  <c r="I2376" i="4"/>
  <c r="H2376" i="4"/>
  <c r="I2375" i="4"/>
  <c r="H2375" i="4"/>
  <c r="I2374" i="4"/>
  <c r="H2374" i="4"/>
  <c r="I2373" i="4"/>
  <c r="H2373" i="4"/>
  <c r="I2372" i="4"/>
  <c r="H2372" i="4"/>
  <c r="I2371" i="4"/>
  <c r="H2371" i="4"/>
  <c r="I2370" i="4"/>
  <c r="H2370" i="4"/>
  <c r="I2369" i="4"/>
  <c r="H2369" i="4"/>
  <c r="I2368" i="4"/>
  <c r="H2368" i="4"/>
  <c r="I2367" i="4"/>
  <c r="H2367" i="4"/>
  <c r="I2366" i="4"/>
  <c r="H2366" i="4"/>
  <c r="I2365" i="4"/>
  <c r="H2365" i="4"/>
  <c r="I2364" i="4"/>
  <c r="H2364" i="4"/>
  <c r="I2363" i="4"/>
  <c r="H2363" i="4"/>
  <c r="I2362" i="4"/>
  <c r="H2362" i="4"/>
  <c r="I2361" i="4"/>
  <c r="H2361" i="4"/>
  <c r="I2360" i="4"/>
  <c r="H2360" i="4"/>
  <c r="I2359" i="4"/>
  <c r="H2359" i="4"/>
  <c r="I2358" i="4"/>
  <c r="H2358" i="4"/>
  <c r="I2357" i="4"/>
  <c r="H2357" i="4"/>
  <c r="I2356" i="4"/>
  <c r="H2356" i="4"/>
  <c r="I2355" i="4"/>
  <c r="H2355" i="4"/>
  <c r="I2354" i="4"/>
  <c r="H2354" i="4"/>
  <c r="I2353" i="4"/>
  <c r="H2353" i="4"/>
  <c r="I2352" i="4"/>
  <c r="J2352" i="4"/>
  <c r="K2352" i="4"/>
  <c r="H2352" i="4"/>
  <c r="I2351" i="4"/>
  <c r="H2351" i="4"/>
  <c r="I2350" i="4"/>
  <c r="H2350" i="4"/>
  <c r="I2349" i="4"/>
  <c r="H2349" i="4"/>
  <c r="I2348" i="4"/>
  <c r="H2348" i="4"/>
  <c r="I2347" i="4"/>
  <c r="J2347" i="4"/>
  <c r="K2347" i="4"/>
  <c r="H2347" i="4"/>
  <c r="I2346" i="4"/>
  <c r="H2346" i="4"/>
  <c r="I2345" i="4"/>
  <c r="H2345" i="4"/>
  <c r="I2344" i="4"/>
  <c r="H2344" i="4"/>
  <c r="I2343" i="4"/>
  <c r="H2343" i="4"/>
  <c r="I2342" i="4"/>
  <c r="H2342" i="4"/>
  <c r="I2341" i="4"/>
  <c r="H2341" i="4"/>
  <c r="I2340" i="4"/>
  <c r="H2340" i="4"/>
  <c r="I2339" i="4"/>
  <c r="H2339" i="4"/>
  <c r="I2338" i="4"/>
  <c r="H2338" i="4"/>
  <c r="I2337" i="4"/>
  <c r="H2337" i="4"/>
  <c r="I2336" i="4"/>
  <c r="H2336" i="4"/>
  <c r="I2335" i="4"/>
  <c r="H2335" i="4"/>
  <c r="I2334" i="4"/>
  <c r="H2334" i="4"/>
  <c r="I2333" i="4"/>
  <c r="H2333" i="4"/>
  <c r="I2332" i="4"/>
  <c r="H2332" i="4"/>
  <c r="I2331" i="4"/>
  <c r="H2331" i="4"/>
  <c r="I2330" i="4"/>
  <c r="H2330" i="4"/>
  <c r="I2329" i="4"/>
  <c r="H2329" i="4"/>
  <c r="I2328" i="4"/>
  <c r="H2328" i="4"/>
  <c r="I2327" i="4"/>
  <c r="H2327" i="4"/>
  <c r="I2326" i="4"/>
  <c r="H2326" i="4"/>
  <c r="I2325" i="4"/>
  <c r="H2325" i="4"/>
  <c r="I2324" i="4"/>
  <c r="H2324" i="4"/>
  <c r="I2323" i="4"/>
  <c r="H2323" i="4"/>
  <c r="I2322" i="4"/>
  <c r="H2322" i="4"/>
  <c r="I2321" i="4"/>
  <c r="H2321" i="4"/>
  <c r="I2320" i="4"/>
  <c r="H2320" i="4"/>
  <c r="I2319" i="4"/>
  <c r="H2319" i="4"/>
  <c r="I2318" i="4"/>
  <c r="H2318" i="4"/>
  <c r="I2317" i="4"/>
  <c r="H2317" i="4"/>
  <c r="I2316" i="4"/>
  <c r="H2316" i="4"/>
  <c r="I2315" i="4"/>
  <c r="H2315" i="4"/>
  <c r="I2314" i="4"/>
  <c r="H2314" i="4"/>
  <c r="I2313" i="4"/>
  <c r="H2313" i="4"/>
  <c r="I2312" i="4"/>
  <c r="H2312" i="4"/>
  <c r="I2311" i="4"/>
  <c r="H2311" i="4"/>
  <c r="I2310" i="4"/>
  <c r="H2310" i="4"/>
  <c r="I2309" i="4"/>
  <c r="H2309" i="4"/>
  <c r="I2308" i="4"/>
  <c r="H2308" i="4"/>
  <c r="I2307" i="4"/>
  <c r="H2307" i="4"/>
  <c r="I2306" i="4"/>
  <c r="H2306" i="4"/>
  <c r="I2305" i="4"/>
  <c r="H2305" i="4"/>
  <c r="I2304" i="4"/>
  <c r="J2304" i="4"/>
  <c r="K2304" i="4"/>
  <c r="H2304" i="4"/>
  <c r="I2303" i="4"/>
  <c r="H2303" i="4"/>
  <c r="I2302" i="4"/>
  <c r="H2302" i="4"/>
  <c r="I2301" i="4"/>
  <c r="H2301" i="4"/>
  <c r="I2300" i="4"/>
  <c r="H2300" i="4"/>
  <c r="I2299" i="4"/>
  <c r="H2299" i="4"/>
  <c r="I2298" i="4"/>
  <c r="H2298" i="4"/>
  <c r="I2297" i="4"/>
  <c r="H2297" i="4"/>
  <c r="J2297" i="4"/>
  <c r="K2297" i="4"/>
  <c r="I2296" i="4"/>
  <c r="J2296" i="4"/>
  <c r="K2296" i="4"/>
  <c r="H2296" i="4"/>
  <c r="I2295" i="4"/>
  <c r="H2295" i="4"/>
  <c r="I2294" i="4"/>
  <c r="H2294" i="4"/>
  <c r="I2293" i="4"/>
  <c r="H2293" i="4"/>
  <c r="I2292" i="4"/>
  <c r="H2292" i="4"/>
  <c r="I2291" i="4"/>
  <c r="H2291" i="4"/>
  <c r="I2290" i="4"/>
  <c r="H2290" i="4"/>
  <c r="I2289" i="4"/>
  <c r="H2289" i="4"/>
  <c r="I2288" i="4"/>
  <c r="J2288" i="4"/>
  <c r="K2288" i="4"/>
  <c r="H2288" i="4"/>
  <c r="I2287" i="4"/>
  <c r="H2287" i="4"/>
  <c r="I2286" i="4"/>
  <c r="H2286" i="4"/>
  <c r="I2285" i="4"/>
  <c r="H2285" i="4"/>
  <c r="I2284" i="4"/>
  <c r="H2284" i="4"/>
  <c r="I2283" i="4"/>
  <c r="H2283" i="4"/>
  <c r="I2282" i="4"/>
  <c r="H2282" i="4"/>
  <c r="I2281" i="4"/>
  <c r="H2281" i="4"/>
  <c r="J2281" i="4"/>
  <c r="K2281" i="4"/>
  <c r="I2280" i="4"/>
  <c r="J2280" i="4"/>
  <c r="K2280" i="4"/>
  <c r="H2280" i="4"/>
  <c r="I2279" i="4"/>
  <c r="H2279" i="4"/>
  <c r="I2278" i="4"/>
  <c r="H2278" i="4"/>
  <c r="I2277" i="4"/>
  <c r="H2277" i="4"/>
  <c r="I2276" i="4"/>
  <c r="J2276" i="4"/>
  <c r="K2276" i="4"/>
  <c r="H2276" i="4"/>
  <c r="I2275" i="4"/>
  <c r="H2275" i="4"/>
  <c r="I2274" i="4"/>
  <c r="H2274" i="4"/>
  <c r="I2273" i="4"/>
  <c r="H2273" i="4"/>
  <c r="J2273" i="4"/>
  <c r="K2273" i="4"/>
  <c r="J2272" i="4"/>
  <c r="K2272" i="4"/>
  <c r="I2272" i="4"/>
  <c r="H2272" i="4"/>
  <c r="I2271" i="4"/>
  <c r="H2271" i="4"/>
  <c r="I2270" i="4"/>
  <c r="H2270" i="4"/>
  <c r="I2269" i="4"/>
  <c r="H2269" i="4"/>
  <c r="I2268" i="4"/>
  <c r="H2268" i="4"/>
  <c r="I2267" i="4"/>
  <c r="H2267" i="4"/>
  <c r="I2266" i="4"/>
  <c r="H2266" i="4"/>
  <c r="I2265" i="4"/>
  <c r="H2265" i="4"/>
  <c r="J2265" i="4"/>
  <c r="K2265" i="4"/>
  <c r="I2264" i="4"/>
  <c r="J2264" i="4"/>
  <c r="K2264" i="4"/>
  <c r="H2264" i="4"/>
  <c r="I2263" i="4"/>
  <c r="H2263" i="4"/>
  <c r="I2262" i="4"/>
  <c r="H2262" i="4"/>
  <c r="I2261" i="4"/>
  <c r="H2261" i="4"/>
  <c r="I2260" i="4"/>
  <c r="H2260" i="4"/>
  <c r="I2259" i="4"/>
  <c r="H2259" i="4"/>
  <c r="I2258" i="4"/>
  <c r="H2258" i="4"/>
  <c r="I2257" i="4"/>
  <c r="H2257" i="4"/>
  <c r="I2256" i="4"/>
  <c r="H2256" i="4"/>
  <c r="I2255" i="4"/>
  <c r="H2255" i="4"/>
  <c r="I2254" i="4"/>
  <c r="H2254" i="4"/>
  <c r="I2253" i="4"/>
  <c r="H2253" i="4"/>
  <c r="I2252" i="4"/>
  <c r="H2252" i="4"/>
  <c r="I2251" i="4"/>
  <c r="H2251" i="4"/>
  <c r="I2250" i="4"/>
  <c r="H2250" i="4"/>
  <c r="I2249" i="4"/>
  <c r="H2249" i="4"/>
  <c r="J2249" i="4"/>
  <c r="K2249" i="4"/>
  <c r="I2248" i="4"/>
  <c r="J2248" i="4"/>
  <c r="K2248" i="4"/>
  <c r="H2248" i="4"/>
  <c r="I2247" i="4"/>
  <c r="H2247" i="4"/>
  <c r="I2246" i="4"/>
  <c r="H2246" i="4"/>
  <c r="I2245" i="4"/>
  <c r="H2245" i="4"/>
  <c r="I2244" i="4"/>
  <c r="H2244" i="4"/>
  <c r="I2243" i="4"/>
  <c r="H2243" i="4"/>
  <c r="I2242" i="4"/>
  <c r="H2242" i="4"/>
  <c r="I2241" i="4"/>
  <c r="H2241" i="4"/>
  <c r="J2241" i="4"/>
  <c r="K2241" i="4"/>
  <c r="I2240" i="4"/>
  <c r="H2240" i="4"/>
  <c r="I2239" i="4"/>
  <c r="H2239" i="4"/>
  <c r="I2238" i="4"/>
  <c r="H2238" i="4"/>
  <c r="I2237" i="4"/>
  <c r="H2237" i="4"/>
  <c r="I2236" i="4"/>
  <c r="H2236" i="4"/>
  <c r="I2235" i="4"/>
  <c r="H2235" i="4"/>
  <c r="I2234" i="4"/>
  <c r="H2234" i="4"/>
  <c r="I2233" i="4"/>
  <c r="H2233" i="4"/>
  <c r="I2232" i="4"/>
  <c r="H2232" i="4"/>
  <c r="I2231" i="4"/>
  <c r="H2231" i="4"/>
  <c r="I2230" i="4"/>
  <c r="H2230" i="4"/>
  <c r="I2229" i="4"/>
  <c r="H2229" i="4"/>
  <c r="I2228" i="4"/>
  <c r="H2228" i="4"/>
  <c r="I2227" i="4"/>
  <c r="H2227" i="4"/>
  <c r="I2226" i="4"/>
  <c r="H2226" i="4"/>
  <c r="I2225" i="4"/>
  <c r="H2225" i="4"/>
  <c r="I2224" i="4"/>
  <c r="H2224" i="4"/>
  <c r="I2223" i="4"/>
  <c r="H2223" i="4"/>
  <c r="I2222" i="4"/>
  <c r="H2222" i="4"/>
  <c r="I2221" i="4"/>
  <c r="H2221" i="4"/>
  <c r="I2220" i="4"/>
  <c r="H2220" i="4"/>
  <c r="J2220" i="4"/>
  <c r="K2220" i="4"/>
  <c r="I2219" i="4"/>
  <c r="H2219" i="4"/>
  <c r="I2218" i="4"/>
  <c r="H2218" i="4"/>
  <c r="I2217" i="4"/>
  <c r="H2217" i="4"/>
  <c r="I2216" i="4"/>
  <c r="H2216" i="4"/>
  <c r="I2215" i="4"/>
  <c r="H2215" i="4"/>
  <c r="I2214" i="4"/>
  <c r="H2214" i="4"/>
  <c r="I2213" i="4"/>
  <c r="H2213" i="4"/>
  <c r="I2212" i="4"/>
  <c r="H2212" i="4"/>
  <c r="I2211" i="4"/>
  <c r="H2211" i="4"/>
  <c r="I2210" i="4"/>
  <c r="H2210" i="4"/>
  <c r="I2209" i="4"/>
  <c r="H2209" i="4"/>
  <c r="I2208" i="4"/>
  <c r="H2208" i="4"/>
  <c r="I2207" i="4"/>
  <c r="H2207" i="4"/>
  <c r="I2206" i="4"/>
  <c r="H2206" i="4"/>
  <c r="I2205" i="4"/>
  <c r="H2205" i="4"/>
  <c r="I2204" i="4"/>
  <c r="H2204" i="4"/>
  <c r="J2204" i="4"/>
  <c r="K2204" i="4"/>
  <c r="I2203" i="4"/>
  <c r="H2203" i="4"/>
  <c r="I2202" i="4"/>
  <c r="H2202" i="4"/>
  <c r="I2201" i="4"/>
  <c r="H2201" i="4"/>
  <c r="I2200" i="4"/>
  <c r="H2200" i="4"/>
  <c r="I2199" i="4"/>
  <c r="H2199" i="4"/>
  <c r="I2198" i="4"/>
  <c r="H2198" i="4"/>
  <c r="I2197" i="4"/>
  <c r="H2197" i="4"/>
  <c r="I2196" i="4"/>
  <c r="H2196" i="4"/>
  <c r="J2196" i="4"/>
  <c r="K2196" i="4"/>
  <c r="I2195" i="4"/>
  <c r="J2195" i="4"/>
  <c r="K2195" i="4"/>
  <c r="H2195" i="4"/>
  <c r="I2194" i="4"/>
  <c r="H2194" i="4"/>
  <c r="I2193" i="4"/>
  <c r="H2193" i="4"/>
  <c r="I2192" i="4"/>
  <c r="H2192" i="4"/>
  <c r="I2191" i="4"/>
  <c r="H2191" i="4"/>
  <c r="I2190" i="4"/>
  <c r="H2190" i="4"/>
  <c r="I2189" i="4"/>
  <c r="H2189" i="4"/>
  <c r="I2188" i="4"/>
  <c r="H2188" i="4"/>
  <c r="J2188" i="4"/>
  <c r="K2188" i="4"/>
  <c r="I2187" i="4"/>
  <c r="J2187" i="4"/>
  <c r="K2187" i="4"/>
  <c r="H2187" i="4"/>
  <c r="I2186" i="4"/>
  <c r="H2186" i="4"/>
  <c r="I2185" i="4"/>
  <c r="H2185" i="4"/>
  <c r="I2184" i="4"/>
  <c r="H2184" i="4"/>
  <c r="I2183" i="4"/>
  <c r="H2183" i="4"/>
  <c r="I2182" i="4"/>
  <c r="H2182" i="4"/>
  <c r="I2181" i="4"/>
  <c r="H2181" i="4"/>
  <c r="I2180" i="4"/>
  <c r="H2180" i="4"/>
  <c r="I2179" i="4"/>
  <c r="H2179" i="4"/>
  <c r="I2178" i="4"/>
  <c r="H2178" i="4"/>
  <c r="I2177" i="4"/>
  <c r="H2177" i="4"/>
  <c r="I2176" i="4"/>
  <c r="H2176" i="4"/>
  <c r="I2175" i="4"/>
  <c r="H2175" i="4"/>
  <c r="I2174" i="4"/>
  <c r="H2174" i="4"/>
  <c r="I2173" i="4"/>
  <c r="H2173" i="4"/>
  <c r="I2172" i="4"/>
  <c r="H2172" i="4"/>
  <c r="J2172" i="4"/>
  <c r="K2172" i="4"/>
  <c r="I2171" i="4"/>
  <c r="J2171" i="4"/>
  <c r="K2171" i="4"/>
  <c r="H2171" i="4"/>
  <c r="I2170" i="4"/>
  <c r="H2170" i="4"/>
  <c r="I2169" i="4"/>
  <c r="H2169" i="4"/>
  <c r="I2168" i="4"/>
  <c r="H2168" i="4"/>
  <c r="I2167" i="4"/>
  <c r="J2167" i="4"/>
  <c r="K2167" i="4"/>
  <c r="H2167" i="4"/>
  <c r="I2166" i="4"/>
  <c r="H2166" i="4"/>
  <c r="I2165" i="4"/>
  <c r="H2165" i="4"/>
  <c r="I2164" i="4"/>
  <c r="H2164" i="4"/>
  <c r="J2164" i="4"/>
  <c r="K2164" i="4"/>
  <c r="J2163" i="4"/>
  <c r="K2163" i="4"/>
  <c r="I2163" i="4"/>
  <c r="H2163" i="4"/>
  <c r="I2162" i="4"/>
  <c r="H2162" i="4"/>
  <c r="I2161" i="4"/>
  <c r="H2161" i="4"/>
  <c r="J2161" i="4"/>
  <c r="K2161" i="4"/>
  <c r="I2160" i="4"/>
  <c r="H2160" i="4"/>
  <c r="I2159" i="4"/>
  <c r="H2159" i="4"/>
  <c r="I2158" i="4"/>
  <c r="H2158" i="4"/>
  <c r="I2157" i="4"/>
  <c r="H2157" i="4"/>
  <c r="I2156" i="4"/>
  <c r="H2156" i="4"/>
  <c r="I2155" i="4"/>
  <c r="H2155" i="4"/>
  <c r="I2154" i="4"/>
  <c r="J2154" i="4"/>
  <c r="K2154" i="4"/>
  <c r="H2154" i="4"/>
  <c r="I2153" i="4"/>
  <c r="H2153" i="4"/>
  <c r="J2153" i="4"/>
  <c r="K2153" i="4"/>
  <c r="I2152" i="4"/>
  <c r="H2152" i="4"/>
  <c r="I2151" i="4"/>
  <c r="H2151" i="4"/>
  <c r="I2150" i="4"/>
  <c r="J2150" i="4"/>
  <c r="K2150" i="4"/>
  <c r="H2150" i="4"/>
  <c r="I2149" i="4"/>
  <c r="H2149" i="4"/>
  <c r="I2148" i="4"/>
  <c r="H2148" i="4"/>
  <c r="I2147" i="4"/>
  <c r="H2147" i="4"/>
  <c r="I2146" i="4"/>
  <c r="H2146" i="4"/>
  <c r="I2145" i="4"/>
  <c r="H2145" i="4"/>
  <c r="J2145" i="4"/>
  <c r="K2145" i="4"/>
  <c r="I2144" i="4"/>
  <c r="H2144" i="4"/>
  <c r="I2143" i="4"/>
  <c r="H2143" i="4"/>
  <c r="I2142" i="4"/>
  <c r="H2142" i="4"/>
  <c r="I2141" i="4"/>
  <c r="H2141" i="4"/>
  <c r="I2140" i="4"/>
  <c r="H2140" i="4"/>
  <c r="I2139" i="4"/>
  <c r="H2139" i="4"/>
  <c r="I2138" i="4"/>
  <c r="H2138" i="4"/>
  <c r="I2137" i="4"/>
  <c r="H2137" i="4"/>
  <c r="I2136" i="4"/>
  <c r="H2136" i="4"/>
  <c r="I2135" i="4"/>
  <c r="H2135" i="4"/>
  <c r="I2134" i="4"/>
  <c r="H2134" i="4"/>
  <c r="I2133" i="4"/>
  <c r="H2133" i="4"/>
  <c r="I2132" i="4"/>
  <c r="H2132" i="4"/>
  <c r="I2131" i="4"/>
  <c r="H2131" i="4"/>
  <c r="I2130" i="4"/>
  <c r="H2130" i="4"/>
  <c r="I2129" i="4"/>
  <c r="H2129" i="4"/>
  <c r="J2129" i="4"/>
  <c r="K2129" i="4"/>
  <c r="I2128" i="4"/>
  <c r="H2128" i="4"/>
  <c r="I2127" i="4"/>
  <c r="H2127" i="4"/>
  <c r="I2126" i="4"/>
  <c r="H2126" i="4"/>
  <c r="I2125" i="4"/>
  <c r="H2125" i="4"/>
  <c r="I2124" i="4"/>
  <c r="H2124" i="4"/>
  <c r="I2123" i="4"/>
  <c r="H2123" i="4"/>
  <c r="J2122" i="4"/>
  <c r="K2122" i="4"/>
  <c r="I2122" i="4"/>
  <c r="H2122" i="4"/>
  <c r="I2121" i="4"/>
  <c r="H2121" i="4"/>
  <c r="J2121" i="4"/>
  <c r="K2121" i="4"/>
  <c r="I2120" i="4"/>
  <c r="H2120" i="4"/>
  <c r="I2119" i="4"/>
  <c r="H2119" i="4"/>
  <c r="I2118" i="4"/>
  <c r="H2118" i="4"/>
  <c r="I2117" i="4"/>
  <c r="H2117" i="4"/>
  <c r="I2116" i="4"/>
  <c r="H2116" i="4"/>
  <c r="I2115" i="4"/>
  <c r="H2115" i="4"/>
  <c r="I2114" i="4"/>
  <c r="H2114" i="4"/>
  <c r="I2113" i="4"/>
  <c r="H2113" i="4"/>
  <c r="J2113" i="4"/>
  <c r="K2113" i="4"/>
  <c r="I2112" i="4"/>
  <c r="H2112" i="4"/>
  <c r="I2111" i="4"/>
  <c r="H2111" i="4"/>
  <c r="I2110" i="4"/>
  <c r="H2110" i="4"/>
  <c r="I2109" i="4"/>
  <c r="H2109" i="4"/>
  <c r="I2108" i="4"/>
  <c r="H2108" i="4"/>
  <c r="I2107" i="4"/>
  <c r="H2107" i="4"/>
  <c r="I2106" i="4"/>
  <c r="J2106" i="4"/>
  <c r="K2106" i="4"/>
  <c r="H2106" i="4"/>
  <c r="I2105" i="4"/>
  <c r="H2105" i="4"/>
  <c r="I2104" i="4"/>
  <c r="H2104" i="4"/>
  <c r="I2103" i="4"/>
  <c r="H2103" i="4"/>
  <c r="I2102" i="4"/>
  <c r="H2102" i="4"/>
  <c r="I2101" i="4"/>
  <c r="H2101" i="4"/>
  <c r="I2100" i="4"/>
  <c r="H2100" i="4"/>
  <c r="I2099" i="4"/>
  <c r="H2099" i="4"/>
  <c r="I2098" i="4"/>
  <c r="H2098" i="4"/>
  <c r="I2097" i="4"/>
  <c r="H2097" i="4"/>
  <c r="I2096" i="4"/>
  <c r="H2096" i="4"/>
  <c r="I2095" i="4"/>
  <c r="H2095" i="4"/>
  <c r="I2094" i="4"/>
  <c r="H2094" i="4"/>
  <c r="I2093" i="4"/>
  <c r="H2093" i="4"/>
  <c r="I2092" i="4"/>
  <c r="H2092" i="4"/>
  <c r="I2091" i="4"/>
  <c r="H2091" i="4"/>
  <c r="J2090" i="4"/>
  <c r="K2090" i="4"/>
  <c r="I2090" i="4"/>
  <c r="H2090" i="4"/>
  <c r="I2089" i="4"/>
  <c r="H2089" i="4"/>
  <c r="I2088" i="4"/>
  <c r="H2088" i="4"/>
  <c r="I2087" i="4"/>
  <c r="H2087" i="4"/>
  <c r="I2086" i="4"/>
  <c r="H2086" i="4"/>
  <c r="I2085" i="4"/>
  <c r="H2085" i="4"/>
  <c r="I2084" i="4"/>
  <c r="H2084" i="4"/>
  <c r="J2084" i="4"/>
  <c r="K2084" i="4"/>
  <c r="I2083" i="4"/>
  <c r="H2083" i="4"/>
  <c r="I2082" i="4"/>
  <c r="H2082" i="4"/>
  <c r="I2081" i="4"/>
  <c r="H2081" i="4"/>
  <c r="I2080" i="4"/>
  <c r="H2080" i="4"/>
  <c r="I2079" i="4"/>
  <c r="H2079" i="4"/>
  <c r="I2078" i="4"/>
  <c r="H2078" i="4"/>
  <c r="I2077" i="4"/>
  <c r="H2077" i="4"/>
  <c r="I2076" i="4"/>
  <c r="H2076" i="4"/>
  <c r="J2076" i="4"/>
  <c r="K2076" i="4"/>
  <c r="I2075" i="4"/>
  <c r="H2075" i="4"/>
  <c r="I2074" i="4"/>
  <c r="H2074" i="4"/>
  <c r="I2073" i="4"/>
  <c r="H2073" i="4"/>
  <c r="I2072" i="4"/>
  <c r="H2072" i="4"/>
  <c r="I2071" i="4"/>
  <c r="H2071" i="4"/>
  <c r="I2070" i="4"/>
  <c r="H2070" i="4"/>
  <c r="I2069" i="4"/>
  <c r="H2069" i="4"/>
  <c r="I2068" i="4"/>
  <c r="H2068" i="4"/>
  <c r="I2067" i="4"/>
  <c r="J2067" i="4"/>
  <c r="K2067" i="4"/>
  <c r="H2067" i="4"/>
  <c r="I2066" i="4"/>
  <c r="H2066" i="4"/>
  <c r="I2065" i="4"/>
  <c r="H2065" i="4"/>
  <c r="I2064" i="4"/>
  <c r="H2064" i="4"/>
  <c r="I2063" i="4"/>
  <c r="H2063" i="4"/>
  <c r="I2062" i="4"/>
  <c r="H2062" i="4"/>
  <c r="I2061" i="4"/>
  <c r="H2061" i="4"/>
  <c r="I2060" i="4"/>
  <c r="H2060" i="4"/>
  <c r="I2059" i="4"/>
  <c r="J2059" i="4"/>
  <c r="K2059" i="4"/>
  <c r="H2059" i="4"/>
  <c r="I2058" i="4"/>
  <c r="H2058" i="4"/>
  <c r="J2058" i="4"/>
  <c r="K2058" i="4"/>
  <c r="I2057" i="4"/>
  <c r="H2057" i="4"/>
  <c r="I2056" i="4"/>
  <c r="H2056" i="4"/>
  <c r="I2055" i="4"/>
  <c r="H2055" i="4"/>
  <c r="I2054" i="4"/>
  <c r="H2054" i="4"/>
  <c r="I2053" i="4"/>
  <c r="H2053" i="4"/>
  <c r="I2052" i="4"/>
  <c r="H2052" i="4"/>
  <c r="J2052" i="4"/>
  <c r="K2052" i="4"/>
  <c r="I2051" i="4"/>
  <c r="H2051" i="4"/>
  <c r="I2050" i="4"/>
  <c r="H2050" i="4"/>
  <c r="I2049" i="4"/>
  <c r="H2049" i="4"/>
  <c r="I2048" i="4"/>
  <c r="H2048" i="4"/>
  <c r="I2047" i="4"/>
  <c r="H2047" i="4"/>
  <c r="I2046" i="4"/>
  <c r="H2046" i="4"/>
  <c r="I2045" i="4"/>
  <c r="H2045" i="4"/>
  <c r="I2044" i="4"/>
  <c r="H2044" i="4"/>
  <c r="J2044" i="4"/>
  <c r="K2044" i="4"/>
  <c r="I2043" i="4"/>
  <c r="H2043" i="4"/>
  <c r="I2042" i="4"/>
  <c r="H2042" i="4"/>
  <c r="I2041" i="4"/>
  <c r="H2041" i="4"/>
  <c r="I2040" i="4"/>
  <c r="H2040" i="4"/>
  <c r="I2039" i="4"/>
  <c r="H2039" i="4"/>
  <c r="I2038" i="4"/>
  <c r="H2038" i="4"/>
  <c r="I2037" i="4"/>
  <c r="H2037" i="4"/>
  <c r="I2036" i="4"/>
  <c r="H2036" i="4"/>
  <c r="I2035" i="4"/>
  <c r="J2035" i="4"/>
  <c r="K2035" i="4"/>
  <c r="H2035" i="4"/>
  <c r="I2034" i="4"/>
  <c r="H2034" i="4"/>
  <c r="I2033" i="4"/>
  <c r="H2033" i="4"/>
  <c r="I2032" i="4"/>
  <c r="H2032" i="4"/>
  <c r="I2031" i="4"/>
  <c r="H2031" i="4"/>
  <c r="I2030" i="4"/>
  <c r="H2030" i="4"/>
  <c r="I2029" i="4"/>
  <c r="H2029" i="4"/>
  <c r="I2028" i="4"/>
  <c r="H2028" i="4"/>
  <c r="I2027" i="4"/>
  <c r="H2027" i="4"/>
  <c r="I2026" i="4"/>
  <c r="H2026" i="4"/>
  <c r="I2025" i="4"/>
  <c r="H2025" i="4"/>
  <c r="I2024" i="4"/>
  <c r="H2024" i="4"/>
  <c r="I2023" i="4"/>
  <c r="H2023" i="4"/>
  <c r="I2022" i="4"/>
  <c r="H2022" i="4"/>
  <c r="I2021" i="4"/>
  <c r="H2021" i="4"/>
  <c r="I2020" i="4"/>
  <c r="H2020" i="4"/>
  <c r="I2019" i="4"/>
  <c r="J2019" i="4"/>
  <c r="K2019" i="4"/>
  <c r="H2019" i="4"/>
  <c r="I2018" i="4"/>
  <c r="H2018" i="4"/>
  <c r="I2017" i="4"/>
  <c r="H2017" i="4"/>
  <c r="I2016" i="4"/>
  <c r="H2016" i="4"/>
  <c r="I2015" i="4"/>
  <c r="H2015" i="4"/>
  <c r="I2014" i="4"/>
  <c r="H2014" i="4"/>
  <c r="I2013" i="4"/>
  <c r="H2013" i="4"/>
  <c r="I2012" i="4"/>
  <c r="H2012" i="4"/>
  <c r="I2011" i="4"/>
  <c r="H2011" i="4"/>
  <c r="I2010" i="4"/>
  <c r="H2010" i="4"/>
  <c r="I2009" i="4"/>
  <c r="H2009" i="4"/>
  <c r="I2008" i="4"/>
  <c r="H2008" i="4"/>
  <c r="I2007" i="4"/>
  <c r="H2007" i="4"/>
  <c r="I2006" i="4"/>
  <c r="H2006" i="4"/>
  <c r="I2005" i="4"/>
  <c r="H2005" i="4"/>
  <c r="I2004" i="4"/>
  <c r="H2004" i="4"/>
  <c r="I2003" i="4"/>
  <c r="J2003" i="4"/>
  <c r="K2003" i="4"/>
  <c r="H2003" i="4"/>
  <c r="I2002" i="4"/>
  <c r="H2002" i="4"/>
  <c r="I2001" i="4"/>
  <c r="H2001" i="4"/>
  <c r="I2000" i="4"/>
  <c r="H2000" i="4"/>
  <c r="I1999" i="4"/>
  <c r="H1999" i="4"/>
  <c r="I1998" i="4"/>
  <c r="H1998" i="4"/>
  <c r="I1997" i="4"/>
  <c r="H1997" i="4"/>
  <c r="I1996" i="4"/>
  <c r="H1996" i="4"/>
  <c r="I1995" i="4"/>
  <c r="H1995" i="4"/>
  <c r="I1994" i="4"/>
  <c r="H1994" i="4"/>
  <c r="I1993" i="4"/>
  <c r="H1993" i="4"/>
  <c r="I1992" i="4"/>
  <c r="H1992" i="4"/>
  <c r="I1991" i="4"/>
  <c r="H1991" i="4"/>
  <c r="I1990" i="4"/>
  <c r="J1990" i="4"/>
  <c r="K1990" i="4"/>
  <c r="H1990" i="4"/>
  <c r="I1989" i="4"/>
  <c r="H1989" i="4"/>
  <c r="I1988" i="4"/>
  <c r="H1988" i="4"/>
  <c r="I1987" i="4"/>
  <c r="J1987" i="4"/>
  <c r="K1987" i="4"/>
  <c r="H1987" i="4"/>
  <c r="I1986" i="4"/>
  <c r="H1986" i="4"/>
  <c r="I1985" i="4"/>
  <c r="H1985" i="4"/>
  <c r="I1984" i="4"/>
  <c r="H1984" i="4"/>
  <c r="I1983" i="4"/>
  <c r="H1983" i="4"/>
  <c r="I1982" i="4"/>
  <c r="H1982" i="4"/>
  <c r="I1981" i="4"/>
  <c r="H1981" i="4"/>
  <c r="I1980" i="4"/>
  <c r="H1980" i="4"/>
  <c r="I1979" i="4"/>
  <c r="H1979" i="4"/>
  <c r="I1978" i="4"/>
  <c r="H1978" i="4"/>
  <c r="I1977" i="4"/>
  <c r="J1977" i="4"/>
  <c r="K1977" i="4"/>
  <c r="H1977" i="4"/>
  <c r="I1976" i="4"/>
  <c r="H1976" i="4"/>
  <c r="I1975" i="4"/>
  <c r="H1975" i="4"/>
  <c r="I1974" i="4"/>
  <c r="H1974" i="4"/>
  <c r="J1974" i="4"/>
  <c r="K1974" i="4"/>
  <c r="I1973" i="4"/>
  <c r="H1973" i="4"/>
  <c r="I1972" i="4"/>
  <c r="H1972" i="4"/>
  <c r="I1971" i="4"/>
  <c r="H1971" i="4"/>
  <c r="I1970" i="4"/>
  <c r="H1970" i="4"/>
  <c r="I1969" i="4"/>
  <c r="H1969" i="4"/>
  <c r="I1968" i="4"/>
  <c r="H1968" i="4"/>
  <c r="I1967" i="4"/>
  <c r="H1967" i="4"/>
  <c r="I1966" i="4"/>
  <c r="H1966" i="4"/>
  <c r="I1965" i="4"/>
  <c r="H1965" i="4"/>
  <c r="I1964" i="4"/>
  <c r="H1964" i="4"/>
  <c r="I1963" i="4"/>
  <c r="H1963" i="4"/>
  <c r="I1962" i="4"/>
  <c r="J1962" i="4"/>
  <c r="K1962" i="4"/>
  <c r="H1962" i="4"/>
  <c r="I1961" i="4"/>
  <c r="J1961" i="4"/>
  <c r="K1961" i="4"/>
  <c r="H1961" i="4"/>
  <c r="I1960" i="4"/>
  <c r="H1960" i="4"/>
  <c r="I1959" i="4"/>
  <c r="H1959" i="4"/>
  <c r="J1959" i="4"/>
  <c r="K1959" i="4"/>
  <c r="I1958" i="4"/>
  <c r="H1958" i="4"/>
  <c r="I1957" i="4"/>
  <c r="H1957" i="4"/>
  <c r="I1956" i="4"/>
  <c r="H1956" i="4"/>
  <c r="I1955" i="4"/>
  <c r="H1955" i="4"/>
  <c r="I1954" i="4"/>
  <c r="H1954" i="4"/>
  <c r="I1953" i="4"/>
  <c r="H1953" i="4"/>
  <c r="I1952" i="4"/>
  <c r="H1952" i="4"/>
  <c r="I1951" i="4"/>
  <c r="H1951" i="4"/>
  <c r="I1950" i="4"/>
  <c r="H1950" i="4"/>
  <c r="I1949" i="4"/>
  <c r="H1949" i="4"/>
  <c r="I1948" i="4"/>
  <c r="H1948" i="4"/>
  <c r="I1947" i="4"/>
  <c r="H1947" i="4"/>
  <c r="I1946" i="4"/>
  <c r="H1946" i="4"/>
  <c r="I1945" i="4"/>
  <c r="H1945" i="4"/>
  <c r="I1944" i="4"/>
  <c r="H1944" i="4"/>
  <c r="I1943" i="4"/>
  <c r="J1943" i="4"/>
  <c r="K1943" i="4"/>
  <c r="H1943" i="4"/>
  <c r="I1942" i="4"/>
  <c r="H1942" i="4"/>
  <c r="I1941" i="4"/>
  <c r="H1941" i="4"/>
  <c r="I1940" i="4"/>
  <c r="H1940" i="4"/>
  <c r="I1939" i="4"/>
  <c r="H1939" i="4"/>
  <c r="I1938" i="4"/>
  <c r="J1938" i="4"/>
  <c r="K1938" i="4"/>
  <c r="H1938" i="4"/>
  <c r="I1937" i="4"/>
  <c r="H1937" i="4"/>
  <c r="I1936" i="4"/>
  <c r="H1936" i="4"/>
  <c r="I1935" i="4"/>
  <c r="H1935" i="4"/>
  <c r="I1934" i="4"/>
  <c r="J1934" i="4"/>
  <c r="K1934" i="4"/>
  <c r="H1934" i="4"/>
  <c r="I1933" i="4"/>
  <c r="H1933" i="4"/>
  <c r="I1932" i="4"/>
  <c r="H1932" i="4"/>
  <c r="I1931" i="4"/>
  <c r="H1931" i="4"/>
  <c r="I1930" i="4"/>
  <c r="H1930" i="4"/>
  <c r="I1929" i="4"/>
  <c r="H1929" i="4"/>
  <c r="I1928" i="4"/>
  <c r="H1928" i="4"/>
  <c r="I1927" i="4"/>
  <c r="H1927" i="4"/>
  <c r="I1926" i="4"/>
  <c r="H1926" i="4"/>
  <c r="I1925" i="4"/>
  <c r="H1925" i="4"/>
  <c r="I1924" i="4"/>
  <c r="H1924" i="4"/>
  <c r="I1923" i="4"/>
  <c r="H1923" i="4"/>
  <c r="I1922" i="4"/>
  <c r="H1922" i="4"/>
  <c r="I1921" i="4"/>
  <c r="H1921" i="4"/>
  <c r="I1920" i="4"/>
  <c r="J1920" i="4"/>
  <c r="K1920" i="4"/>
  <c r="H1920" i="4"/>
  <c r="I1919" i="4"/>
  <c r="H1919" i="4"/>
  <c r="I1918" i="4"/>
  <c r="H1918" i="4"/>
  <c r="I1917" i="4"/>
  <c r="H1917" i="4"/>
  <c r="I1916" i="4"/>
  <c r="J1916" i="4"/>
  <c r="K1916" i="4"/>
  <c r="H1916" i="4"/>
  <c r="I1915" i="4"/>
  <c r="H1915" i="4"/>
  <c r="I1914" i="4"/>
  <c r="H1914" i="4"/>
  <c r="I1913" i="4"/>
  <c r="H1913" i="4"/>
  <c r="I1912" i="4"/>
  <c r="J1912" i="4"/>
  <c r="K1912" i="4"/>
  <c r="H1912" i="4"/>
  <c r="I1911" i="4"/>
  <c r="H1911" i="4"/>
  <c r="I1910" i="4"/>
  <c r="H1910" i="4"/>
  <c r="I1909" i="4"/>
  <c r="H1909" i="4"/>
  <c r="I1908" i="4"/>
  <c r="H1908" i="4"/>
  <c r="J1908" i="4"/>
  <c r="K1908" i="4"/>
  <c r="I1907" i="4"/>
  <c r="H1907" i="4"/>
  <c r="I1906" i="4"/>
  <c r="H1906" i="4"/>
  <c r="J1906" i="4"/>
  <c r="K1906" i="4"/>
  <c r="J1905" i="4"/>
  <c r="K1905" i="4"/>
  <c r="I1905" i="4"/>
  <c r="H1905" i="4"/>
  <c r="I1904" i="4"/>
  <c r="H1904" i="4"/>
  <c r="I1903" i="4"/>
  <c r="H1903" i="4"/>
  <c r="I1902" i="4"/>
  <c r="H1902" i="4"/>
  <c r="I1901" i="4"/>
  <c r="H1901" i="4"/>
  <c r="I1900" i="4"/>
  <c r="H1900" i="4"/>
  <c r="I1899" i="4"/>
  <c r="H1899" i="4"/>
  <c r="I1898" i="4"/>
  <c r="H1898" i="4"/>
  <c r="I1897" i="4"/>
  <c r="H1897" i="4"/>
  <c r="I1896" i="4"/>
  <c r="H1896" i="4"/>
  <c r="I1895" i="4"/>
  <c r="H1895" i="4"/>
  <c r="I1894" i="4"/>
  <c r="H1894" i="4"/>
  <c r="I1893" i="4"/>
  <c r="H1893" i="4"/>
  <c r="I1892" i="4"/>
  <c r="H1892" i="4"/>
  <c r="I1891" i="4"/>
  <c r="H1891" i="4"/>
  <c r="I1890" i="4"/>
  <c r="H1890" i="4"/>
  <c r="I1889" i="4"/>
  <c r="J1889" i="4"/>
  <c r="K1889" i="4"/>
  <c r="H1889" i="4"/>
  <c r="I1888" i="4"/>
  <c r="H1888" i="4"/>
  <c r="I1887" i="4"/>
  <c r="H1887" i="4"/>
  <c r="I1886" i="4"/>
  <c r="H1886" i="4"/>
  <c r="I1885" i="4"/>
  <c r="H1885" i="4"/>
  <c r="J1885" i="4"/>
  <c r="K1885" i="4"/>
  <c r="I1884" i="4"/>
  <c r="J1884" i="4"/>
  <c r="K1884" i="4"/>
  <c r="H1884" i="4"/>
  <c r="I1883" i="4"/>
  <c r="H1883" i="4"/>
  <c r="J1883" i="4"/>
  <c r="K1883" i="4"/>
  <c r="I1882" i="4"/>
  <c r="H1882" i="4"/>
  <c r="I1881" i="4"/>
  <c r="H1881" i="4"/>
  <c r="J1881" i="4"/>
  <c r="K1881" i="4"/>
  <c r="J1880" i="4"/>
  <c r="K1880" i="4"/>
  <c r="I1880" i="4"/>
  <c r="H1880" i="4"/>
  <c r="I1879" i="4"/>
  <c r="H1879" i="4"/>
  <c r="I1878" i="4"/>
  <c r="H1878" i="4"/>
  <c r="I1877" i="4"/>
  <c r="H1877" i="4"/>
  <c r="I1876" i="4"/>
  <c r="H1876" i="4"/>
  <c r="I1875" i="4"/>
  <c r="H1875" i="4"/>
  <c r="I1874" i="4"/>
  <c r="H1874" i="4"/>
  <c r="I1873" i="4"/>
  <c r="H1873" i="4"/>
  <c r="I1872" i="4"/>
  <c r="J1872" i="4"/>
  <c r="K1872" i="4"/>
  <c r="H1872" i="4"/>
  <c r="I1871" i="4"/>
  <c r="H1871" i="4"/>
  <c r="I1870" i="4"/>
  <c r="H1870" i="4"/>
  <c r="I1869" i="4"/>
  <c r="H1869" i="4"/>
  <c r="I1868" i="4"/>
  <c r="H1868" i="4"/>
  <c r="J1868" i="4"/>
  <c r="K1868" i="4"/>
  <c r="I1867" i="4"/>
  <c r="H1867" i="4"/>
  <c r="I1866" i="4"/>
  <c r="H1866" i="4"/>
  <c r="I1865" i="4"/>
  <c r="H1865" i="4"/>
  <c r="I1864" i="4"/>
  <c r="H1864" i="4"/>
  <c r="J1863" i="4"/>
  <c r="K1863" i="4"/>
  <c r="I1863" i="4"/>
  <c r="H1863" i="4"/>
  <c r="I1862" i="4"/>
  <c r="H1862" i="4"/>
  <c r="I1861" i="4"/>
  <c r="H1861" i="4"/>
  <c r="I1860" i="4"/>
  <c r="H1860" i="4"/>
  <c r="I1859" i="4"/>
  <c r="J1859" i="4"/>
  <c r="K1859" i="4"/>
  <c r="H1859" i="4"/>
  <c r="I1858" i="4"/>
  <c r="H1858" i="4"/>
  <c r="I1857" i="4"/>
  <c r="H1857" i="4"/>
  <c r="I1856" i="4"/>
  <c r="J1856" i="4"/>
  <c r="K1856" i="4"/>
  <c r="H1856" i="4"/>
  <c r="I1855" i="4"/>
  <c r="H1855" i="4"/>
  <c r="I1854" i="4"/>
  <c r="H1854" i="4"/>
  <c r="I1853" i="4"/>
  <c r="H1853" i="4"/>
  <c r="I1852" i="4"/>
  <c r="J1852" i="4"/>
  <c r="K1852" i="4"/>
  <c r="H1852" i="4"/>
  <c r="I1851" i="4"/>
  <c r="H1851" i="4"/>
  <c r="I1850" i="4"/>
  <c r="H1850" i="4"/>
  <c r="I1849" i="4"/>
  <c r="H1849" i="4"/>
  <c r="J1849" i="4"/>
  <c r="K1849" i="4"/>
  <c r="J1848" i="4"/>
  <c r="K1848" i="4"/>
  <c r="I1848" i="4"/>
  <c r="H1848" i="4"/>
  <c r="I1847" i="4"/>
  <c r="H1847" i="4"/>
  <c r="I1846" i="4"/>
  <c r="H1846" i="4"/>
  <c r="I1845" i="4"/>
  <c r="H1845" i="4"/>
  <c r="I1844" i="4"/>
  <c r="H1844" i="4"/>
  <c r="I1843" i="4"/>
  <c r="H1843" i="4"/>
  <c r="I1842" i="4"/>
  <c r="H1842" i="4"/>
  <c r="I1841" i="4"/>
  <c r="H1841" i="4"/>
  <c r="I1840" i="4"/>
  <c r="H1840" i="4"/>
  <c r="I1839" i="4"/>
  <c r="H1839" i="4"/>
  <c r="I1838" i="4"/>
  <c r="H1838" i="4"/>
  <c r="I1837" i="4"/>
  <c r="H1837" i="4"/>
  <c r="J1836" i="4"/>
  <c r="K1836" i="4"/>
  <c r="I1836" i="4"/>
  <c r="H1836" i="4"/>
  <c r="I1835" i="4"/>
  <c r="H1835" i="4"/>
  <c r="I1834" i="4"/>
  <c r="H1834" i="4"/>
  <c r="I1833" i="4"/>
  <c r="H1833" i="4"/>
  <c r="I1832" i="4"/>
  <c r="H1832" i="4"/>
  <c r="J1831" i="4"/>
  <c r="K1831" i="4"/>
  <c r="I1831" i="4"/>
  <c r="H1831" i="4"/>
  <c r="I1830" i="4"/>
  <c r="H1830" i="4"/>
  <c r="I1829" i="4"/>
  <c r="H1829" i="4"/>
  <c r="I1828" i="4"/>
  <c r="H1828" i="4"/>
  <c r="I1827" i="4"/>
  <c r="H1827" i="4"/>
  <c r="I1826" i="4"/>
  <c r="H1826" i="4"/>
  <c r="I1825" i="4"/>
  <c r="H1825" i="4"/>
  <c r="I1824" i="4"/>
  <c r="H1824" i="4"/>
  <c r="I1823" i="4"/>
  <c r="H1823" i="4"/>
  <c r="I1822" i="4"/>
  <c r="H1822" i="4"/>
  <c r="I1821" i="4"/>
  <c r="H1821" i="4"/>
  <c r="I1820" i="4"/>
  <c r="H1820" i="4"/>
  <c r="I1819" i="4"/>
  <c r="H1819" i="4"/>
  <c r="I1818" i="4"/>
  <c r="H1818" i="4"/>
  <c r="I1817" i="4"/>
  <c r="H1817" i="4"/>
  <c r="I1816" i="4"/>
  <c r="H1816" i="4"/>
  <c r="I1815" i="4"/>
  <c r="H1815" i="4"/>
  <c r="I1814" i="4"/>
  <c r="H1814" i="4"/>
  <c r="I1813" i="4"/>
  <c r="H1813" i="4"/>
  <c r="I1812" i="4"/>
  <c r="H1812" i="4"/>
  <c r="I1811" i="4"/>
  <c r="H1811" i="4"/>
  <c r="I1810" i="4"/>
  <c r="H1810" i="4"/>
  <c r="I1809" i="4"/>
  <c r="H1809" i="4"/>
  <c r="I1808" i="4"/>
  <c r="H1808" i="4"/>
  <c r="I1807" i="4"/>
  <c r="H1807" i="4"/>
  <c r="I1806" i="4"/>
  <c r="H1806" i="4"/>
  <c r="I1805" i="4"/>
  <c r="H1805" i="4"/>
  <c r="I1804" i="4"/>
  <c r="H1804" i="4"/>
  <c r="I1803" i="4"/>
  <c r="H1803" i="4"/>
  <c r="I1802" i="4"/>
  <c r="H1802" i="4"/>
  <c r="I1801" i="4"/>
  <c r="H1801" i="4"/>
  <c r="I1800" i="4"/>
  <c r="H1800" i="4"/>
  <c r="I1799" i="4"/>
  <c r="H1799" i="4"/>
  <c r="I1798" i="4"/>
  <c r="H1798" i="4"/>
  <c r="I1797" i="4"/>
  <c r="H1797" i="4"/>
  <c r="I1796" i="4"/>
  <c r="H1796" i="4"/>
  <c r="I1795" i="4"/>
  <c r="H1795" i="4"/>
  <c r="I1794" i="4"/>
  <c r="H1794" i="4"/>
  <c r="I1793" i="4"/>
  <c r="J1793" i="4"/>
  <c r="K1793" i="4"/>
  <c r="H1793" i="4"/>
  <c r="I1792" i="4"/>
  <c r="J1792" i="4"/>
  <c r="K1792" i="4"/>
  <c r="H1792" i="4"/>
  <c r="I1791" i="4"/>
  <c r="H1791" i="4"/>
  <c r="I1790" i="4"/>
  <c r="H1790" i="4"/>
  <c r="I1789" i="4"/>
  <c r="H1789" i="4"/>
  <c r="I1788" i="4"/>
  <c r="H1788" i="4"/>
  <c r="I1787" i="4"/>
  <c r="H1787" i="4"/>
  <c r="I1786" i="4"/>
  <c r="H1786" i="4"/>
  <c r="I1785" i="4"/>
  <c r="H1785" i="4"/>
  <c r="I1784" i="4"/>
  <c r="H1784" i="4"/>
  <c r="I1783" i="4"/>
  <c r="H1783" i="4"/>
  <c r="I1782" i="4"/>
  <c r="H1782" i="4"/>
  <c r="I1781" i="4"/>
  <c r="H1781" i="4"/>
  <c r="I1780" i="4"/>
  <c r="H1780" i="4"/>
  <c r="I1779" i="4"/>
  <c r="H1779" i="4"/>
  <c r="I1778" i="4"/>
  <c r="H1778" i="4"/>
  <c r="I1777" i="4"/>
  <c r="J1777" i="4"/>
  <c r="K1777" i="4"/>
  <c r="H1777" i="4"/>
  <c r="I1776" i="4"/>
  <c r="H1776" i="4"/>
  <c r="I1775" i="4"/>
  <c r="H1775" i="4"/>
  <c r="I1774" i="4"/>
  <c r="H1774" i="4"/>
  <c r="I1773" i="4"/>
  <c r="H1773" i="4"/>
  <c r="J1773" i="4"/>
  <c r="K1773" i="4"/>
  <c r="I1772" i="4"/>
  <c r="H1772" i="4"/>
  <c r="I1771" i="4"/>
  <c r="H1771" i="4"/>
  <c r="I1770" i="4"/>
  <c r="H1770" i="4"/>
  <c r="I1769" i="4"/>
  <c r="H1769" i="4"/>
  <c r="I1768" i="4"/>
  <c r="J1768" i="4"/>
  <c r="K1768" i="4"/>
  <c r="H1768" i="4"/>
  <c r="I1767" i="4"/>
  <c r="H1767" i="4"/>
  <c r="I1766" i="4"/>
  <c r="H1766" i="4"/>
  <c r="I1765" i="4"/>
  <c r="H1765" i="4"/>
  <c r="J1764" i="4"/>
  <c r="K1764" i="4"/>
  <c r="I1764" i="4"/>
  <c r="H1764" i="4"/>
  <c r="I1763" i="4"/>
  <c r="H1763" i="4"/>
  <c r="I1762" i="4"/>
  <c r="H1762" i="4"/>
  <c r="I1761" i="4"/>
  <c r="H1761" i="4"/>
  <c r="I1760" i="4"/>
  <c r="H1760" i="4"/>
  <c r="I1759" i="4"/>
  <c r="H1759" i="4"/>
  <c r="I1758" i="4"/>
  <c r="H1758" i="4"/>
  <c r="I1757" i="4"/>
  <c r="H1757" i="4"/>
  <c r="I1756" i="4"/>
  <c r="H1756" i="4"/>
  <c r="I1755" i="4"/>
  <c r="H1755" i="4"/>
  <c r="I1754" i="4"/>
  <c r="H1754" i="4"/>
  <c r="I1753" i="4"/>
  <c r="H1753" i="4"/>
  <c r="I1752" i="4"/>
  <c r="H1752" i="4"/>
  <c r="I1751" i="4"/>
  <c r="J1751" i="4"/>
  <c r="K1751" i="4"/>
  <c r="H1751" i="4"/>
  <c r="I1750" i="4"/>
  <c r="H1750" i="4"/>
  <c r="J1749" i="4"/>
  <c r="K1749" i="4"/>
  <c r="I1749" i="4"/>
  <c r="H1749" i="4"/>
  <c r="I1748" i="4"/>
  <c r="H1748" i="4"/>
  <c r="I1747" i="4"/>
  <c r="H1747" i="4"/>
  <c r="I1746" i="4"/>
  <c r="H1746" i="4"/>
  <c r="I1745" i="4"/>
  <c r="H1745" i="4"/>
  <c r="I1744" i="4"/>
  <c r="H1744" i="4"/>
  <c r="I1743" i="4"/>
  <c r="H1743" i="4"/>
  <c r="I1742" i="4"/>
  <c r="H1742" i="4"/>
  <c r="I1741" i="4"/>
  <c r="J1741" i="4"/>
  <c r="K1741" i="4"/>
  <c r="H1741" i="4"/>
  <c r="I1740" i="4"/>
  <c r="H1740" i="4"/>
  <c r="I1739" i="4"/>
  <c r="H1739" i="4"/>
  <c r="I1738" i="4"/>
  <c r="H1738" i="4"/>
  <c r="I1737" i="4"/>
  <c r="H1737" i="4"/>
  <c r="I1736" i="4"/>
  <c r="H1736" i="4"/>
  <c r="I1735" i="4"/>
  <c r="H1735" i="4"/>
  <c r="I1734" i="4"/>
  <c r="H1734" i="4"/>
  <c r="I1733" i="4"/>
  <c r="H1733" i="4"/>
  <c r="I1732" i="4"/>
  <c r="H1732" i="4"/>
  <c r="I1731" i="4"/>
  <c r="H1731" i="4"/>
  <c r="I1730" i="4"/>
  <c r="H1730" i="4"/>
  <c r="I1729" i="4"/>
  <c r="H1729" i="4"/>
  <c r="I1728" i="4"/>
  <c r="H1728" i="4"/>
  <c r="I1727" i="4"/>
  <c r="H1727" i="4"/>
  <c r="I1726" i="4"/>
  <c r="H1726" i="4"/>
  <c r="I1725" i="4"/>
  <c r="H1725" i="4"/>
  <c r="I1724" i="4"/>
  <c r="H1724" i="4"/>
  <c r="I1723" i="4"/>
  <c r="H1723" i="4"/>
  <c r="I1722" i="4"/>
  <c r="H1722" i="4"/>
  <c r="I1721" i="4"/>
  <c r="H1721" i="4"/>
  <c r="I1720" i="4"/>
  <c r="J1720" i="4"/>
  <c r="K1720" i="4"/>
  <c r="H1720" i="4"/>
  <c r="I1719" i="4"/>
  <c r="H1719" i="4"/>
  <c r="I1718" i="4"/>
  <c r="H1718" i="4"/>
  <c r="I1717" i="4"/>
  <c r="H1717" i="4"/>
  <c r="I1716" i="4"/>
  <c r="H1716" i="4"/>
  <c r="I1715" i="4"/>
  <c r="J1715" i="4"/>
  <c r="K1715" i="4"/>
  <c r="H1715" i="4"/>
  <c r="I1714" i="4"/>
  <c r="H1714" i="4"/>
  <c r="I1713" i="4"/>
  <c r="H1713" i="4"/>
  <c r="I1712" i="4"/>
  <c r="J1712" i="4"/>
  <c r="K1712" i="4"/>
  <c r="H1712" i="4"/>
  <c r="I1711" i="4"/>
  <c r="H1711" i="4"/>
  <c r="I1710" i="4"/>
  <c r="H1710" i="4"/>
  <c r="I1709" i="4"/>
  <c r="H1709" i="4"/>
  <c r="I1708" i="4"/>
  <c r="H1708" i="4"/>
  <c r="I1707" i="4"/>
  <c r="H1707" i="4"/>
  <c r="I1706" i="4"/>
  <c r="H1706" i="4"/>
  <c r="I1705" i="4"/>
  <c r="H1705" i="4"/>
  <c r="I1704" i="4"/>
  <c r="H1704" i="4"/>
  <c r="I1703" i="4"/>
  <c r="H1703" i="4"/>
  <c r="I1702" i="4"/>
  <c r="H1702" i="4"/>
  <c r="I1701" i="4"/>
  <c r="H1701" i="4"/>
  <c r="I1700" i="4"/>
  <c r="J1700" i="4"/>
  <c r="K1700" i="4"/>
  <c r="H1700" i="4"/>
  <c r="I1699" i="4"/>
  <c r="H1699" i="4"/>
  <c r="I1698" i="4"/>
  <c r="H1698" i="4"/>
  <c r="I1697" i="4"/>
  <c r="H1697" i="4"/>
  <c r="J1697" i="4"/>
  <c r="K1697" i="4"/>
  <c r="I1696" i="4"/>
  <c r="H1696" i="4"/>
  <c r="I1695" i="4"/>
  <c r="H1695" i="4"/>
  <c r="J1695" i="4"/>
  <c r="K1695" i="4"/>
  <c r="I1694" i="4"/>
  <c r="H1694" i="4"/>
  <c r="I1693" i="4"/>
  <c r="H1693" i="4"/>
  <c r="I1692" i="4"/>
  <c r="H1692" i="4"/>
  <c r="I1691" i="4"/>
  <c r="H1691" i="4"/>
  <c r="I1690" i="4"/>
  <c r="H1690" i="4"/>
  <c r="I1689" i="4"/>
  <c r="H1689" i="4"/>
  <c r="I1688" i="4"/>
  <c r="H1688" i="4"/>
  <c r="I1687" i="4"/>
  <c r="H1687" i="4"/>
  <c r="I1686" i="4"/>
  <c r="H1686" i="4"/>
  <c r="I1685" i="4"/>
  <c r="H1685" i="4"/>
  <c r="I1684" i="4"/>
  <c r="J1684" i="4"/>
  <c r="K1684" i="4"/>
  <c r="H1684" i="4"/>
  <c r="I1683" i="4"/>
  <c r="H1683" i="4"/>
  <c r="I1682" i="4"/>
  <c r="H1682" i="4"/>
  <c r="I1681" i="4"/>
  <c r="H1681" i="4"/>
  <c r="I1680" i="4"/>
  <c r="H1680" i="4"/>
  <c r="I1679" i="4"/>
  <c r="H1679" i="4"/>
  <c r="J1679" i="4"/>
  <c r="K1679" i="4"/>
  <c r="I1678" i="4"/>
  <c r="H1678" i="4"/>
  <c r="I1677" i="4"/>
  <c r="H1677" i="4"/>
  <c r="I1676" i="4"/>
  <c r="H1676" i="4"/>
  <c r="I1675" i="4"/>
  <c r="H1675" i="4"/>
  <c r="I1674" i="4"/>
  <c r="H1674" i="4"/>
  <c r="I1673" i="4"/>
  <c r="H1673" i="4"/>
  <c r="I1672" i="4"/>
  <c r="H1672" i="4"/>
  <c r="I1671" i="4"/>
  <c r="H1671" i="4"/>
  <c r="I1670" i="4"/>
  <c r="H1670" i="4"/>
  <c r="I1669" i="4"/>
  <c r="H1669" i="4"/>
  <c r="J1669" i="4"/>
  <c r="K1669" i="4"/>
  <c r="I1668" i="4"/>
  <c r="J1668" i="4"/>
  <c r="K1668" i="4"/>
  <c r="H1668" i="4"/>
  <c r="I1667" i="4"/>
  <c r="H1667" i="4"/>
  <c r="I1666" i="4"/>
  <c r="H1666" i="4"/>
  <c r="I1665" i="4"/>
  <c r="H1665" i="4"/>
  <c r="I1664" i="4"/>
  <c r="H1664" i="4"/>
  <c r="I1663" i="4"/>
  <c r="H1663" i="4"/>
  <c r="I1662" i="4"/>
  <c r="H1662" i="4"/>
  <c r="I1661" i="4"/>
  <c r="H1661" i="4"/>
  <c r="I1660" i="4"/>
  <c r="H1660" i="4"/>
  <c r="I1659" i="4"/>
  <c r="H1659" i="4"/>
  <c r="I1658" i="4"/>
  <c r="H1658" i="4"/>
  <c r="I1657" i="4"/>
  <c r="H1657" i="4"/>
  <c r="I1656" i="4"/>
  <c r="H1656" i="4"/>
  <c r="I1655" i="4"/>
  <c r="H1655" i="4"/>
  <c r="I1654" i="4"/>
  <c r="H1654" i="4"/>
  <c r="I1653" i="4"/>
  <c r="H1653" i="4"/>
  <c r="I1652" i="4"/>
  <c r="J1652" i="4"/>
  <c r="K1652" i="4"/>
  <c r="H1652" i="4"/>
  <c r="I1651" i="4"/>
  <c r="H1651" i="4"/>
  <c r="I1650" i="4"/>
  <c r="H1650" i="4"/>
  <c r="I1649" i="4"/>
  <c r="H1649" i="4"/>
  <c r="I1648" i="4"/>
  <c r="J1648" i="4"/>
  <c r="K1648" i="4"/>
  <c r="H1648" i="4"/>
  <c r="I1647" i="4"/>
  <c r="H1647" i="4"/>
  <c r="I1646" i="4"/>
  <c r="H1646" i="4"/>
  <c r="I1645" i="4"/>
  <c r="H1645" i="4"/>
  <c r="I1644" i="4"/>
  <c r="J1644" i="4"/>
  <c r="K1644" i="4"/>
  <c r="H1644" i="4"/>
  <c r="I1643" i="4"/>
  <c r="H1643" i="4"/>
  <c r="I1642" i="4"/>
  <c r="H1642" i="4"/>
  <c r="I1641" i="4"/>
  <c r="H1641" i="4"/>
  <c r="I1640" i="4"/>
  <c r="J1640" i="4"/>
  <c r="K1640" i="4"/>
  <c r="H1640" i="4"/>
  <c r="I1639" i="4"/>
  <c r="H1639" i="4"/>
  <c r="I1638" i="4"/>
  <c r="H1638" i="4"/>
  <c r="I1637" i="4"/>
  <c r="H1637" i="4"/>
  <c r="I1636" i="4"/>
  <c r="J1636" i="4"/>
  <c r="K1636" i="4"/>
  <c r="H1636" i="4"/>
  <c r="I1635" i="4"/>
  <c r="H1635" i="4"/>
  <c r="I1634" i="4"/>
  <c r="H1634" i="4"/>
  <c r="I1633" i="4"/>
  <c r="H1633" i="4"/>
  <c r="I1632" i="4"/>
  <c r="H1632" i="4"/>
  <c r="I1631" i="4"/>
  <c r="H1631" i="4"/>
  <c r="I1630" i="4"/>
  <c r="H1630" i="4"/>
  <c r="I1629" i="4"/>
  <c r="H1629" i="4"/>
  <c r="I1628" i="4"/>
  <c r="H1628" i="4"/>
  <c r="I1627" i="4"/>
  <c r="H1627" i="4"/>
  <c r="I1626" i="4"/>
  <c r="H1626" i="4"/>
  <c r="I1625" i="4"/>
  <c r="H1625" i="4"/>
  <c r="I1624" i="4"/>
  <c r="H1624" i="4"/>
  <c r="I1623" i="4"/>
  <c r="H1623" i="4"/>
  <c r="I1622" i="4"/>
  <c r="H1622" i="4"/>
  <c r="I1621" i="4"/>
  <c r="H1621" i="4"/>
  <c r="I1620" i="4"/>
  <c r="H1620" i="4"/>
  <c r="I1619" i="4"/>
  <c r="H1619" i="4"/>
  <c r="I1618" i="4"/>
  <c r="H1618" i="4"/>
  <c r="I1617" i="4"/>
  <c r="H1617" i="4"/>
  <c r="I1616" i="4"/>
  <c r="J1616" i="4"/>
  <c r="K1616" i="4"/>
  <c r="H1616" i="4"/>
  <c r="I1615" i="4"/>
  <c r="H1615" i="4"/>
  <c r="I1614" i="4"/>
  <c r="H1614" i="4"/>
  <c r="I1613" i="4"/>
  <c r="H1613" i="4"/>
  <c r="I1612" i="4"/>
  <c r="H1612" i="4"/>
  <c r="I1611" i="4"/>
  <c r="H1611" i="4"/>
  <c r="I1610" i="4"/>
  <c r="H1610" i="4"/>
  <c r="I1609" i="4"/>
  <c r="H1609" i="4"/>
  <c r="I1608" i="4"/>
  <c r="J1608" i="4"/>
  <c r="K1608" i="4"/>
  <c r="H1608" i="4"/>
  <c r="I1607" i="4"/>
  <c r="H1607" i="4"/>
  <c r="I1606" i="4"/>
  <c r="H1606" i="4"/>
  <c r="I1605" i="4"/>
  <c r="H1605" i="4"/>
  <c r="I1604" i="4"/>
  <c r="J1604" i="4"/>
  <c r="K1604" i="4"/>
  <c r="H1604" i="4"/>
  <c r="I1603" i="4"/>
  <c r="H1603" i="4"/>
  <c r="I1602" i="4"/>
  <c r="H1602" i="4"/>
  <c r="I1601" i="4"/>
  <c r="H1601" i="4"/>
  <c r="J1600" i="4"/>
  <c r="K1600" i="4"/>
  <c r="I1600" i="4"/>
  <c r="H1600" i="4"/>
  <c r="I1599" i="4"/>
  <c r="H1599" i="4"/>
  <c r="I1598" i="4"/>
  <c r="H1598" i="4"/>
  <c r="I1597" i="4"/>
  <c r="H1597" i="4"/>
  <c r="I1596" i="4"/>
  <c r="H1596" i="4"/>
  <c r="I1595" i="4"/>
  <c r="H1595" i="4"/>
  <c r="I1594" i="4"/>
  <c r="H1594" i="4"/>
  <c r="I1593" i="4"/>
  <c r="H1593" i="4"/>
  <c r="I1592" i="4"/>
  <c r="H1592" i="4"/>
  <c r="I1591" i="4"/>
  <c r="H1591" i="4"/>
  <c r="I1590" i="4"/>
  <c r="H1590" i="4"/>
  <c r="I1589" i="4"/>
  <c r="H1589" i="4"/>
  <c r="I1588" i="4"/>
  <c r="J1588" i="4"/>
  <c r="K1588" i="4"/>
  <c r="H1588" i="4"/>
  <c r="I1587" i="4"/>
  <c r="H1587" i="4"/>
  <c r="I1586" i="4"/>
  <c r="H1586" i="4"/>
  <c r="I1585" i="4"/>
  <c r="H1585" i="4"/>
  <c r="I1584" i="4"/>
  <c r="H1584" i="4"/>
  <c r="I1583" i="4"/>
  <c r="H1583" i="4"/>
  <c r="I1582" i="4"/>
  <c r="H1582" i="4"/>
  <c r="I1581" i="4"/>
  <c r="H1581" i="4"/>
  <c r="I1580" i="4"/>
  <c r="J1580" i="4"/>
  <c r="K1580" i="4"/>
  <c r="H1580" i="4"/>
  <c r="I1579" i="4"/>
  <c r="H1579" i="4"/>
  <c r="I1578" i="4"/>
  <c r="H1578" i="4"/>
  <c r="I1577" i="4"/>
  <c r="H1577" i="4"/>
  <c r="I1576" i="4"/>
  <c r="H1576" i="4"/>
  <c r="I1575" i="4"/>
  <c r="H1575" i="4"/>
  <c r="I1574" i="4"/>
  <c r="H1574" i="4"/>
  <c r="I1573" i="4"/>
  <c r="H1573" i="4"/>
  <c r="I1572" i="4"/>
  <c r="H1572" i="4"/>
  <c r="I1571" i="4"/>
  <c r="H1571" i="4"/>
  <c r="I1570" i="4"/>
  <c r="H1570" i="4"/>
  <c r="I1569" i="4"/>
  <c r="J1569" i="4"/>
  <c r="K1569" i="4"/>
  <c r="H1569" i="4"/>
  <c r="I1568" i="4"/>
  <c r="H1568" i="4"/>
  <c r="I1567" i="4"/>
  <c r="H1567" i="4"/>
  <c r="I1566" i="4"/>
  <c r="H1566" i="4"/>
  <c r="I1565" i="4"/>
  <c r="H1565" i="4"/>
  <c r="I1564" i="4"/>
  <c r="H1564" i="4"/>
  <c r="I1563" i="4"/>
  <c r="H1563" i="4"/>
  <c r="I1562" i="4"/>
  <c r="H1562" i="4"/>
  <c r="I1561" i="4"/>
  <c r="H1561" i="4"/>
  <c r="I1560" i="4"/>
  <c r="H1560" i="4"/>
  <c r="I1559" i="4"/>
  <c r="J1559" i="4"/>
  <c r="K1559" i="4"/>
  <c r="H1559" i="4"/>
  <c r="I1558" i="4"/>
  <c r="H1558" i="4"/>
  <c r="I1557" i="4"/>
  <c r="H1557" i="4"/>
  <c r="I1556" i="4"/>
  <c r="H1556" i="4"/>
  <c r="I1555" i="4"/>
  <c r="H1555" i="4"/>
  <c r="I1554" i="4"/>
  <c r="H1554" i="4"/>
  <c r="I1553" i="4"/>
  <c r="H1553" i="4"/>
  <c r="I1552" i="4"/>
  <c r="H1552" i="4"/>
  <c r="I1551" i="4"/>
  <c r="H1551" i="4"/>
  <c r="I1550" i="4"/>
  <c r="H1550" i="4"/>
  <c r="I1549" i="4"/>
  <c r="J1549" i="4"/>
  <c r="K1549" i="4"/>
  <c r="H1549" i="4"/>
  <c r="I1548" i="4"/>
  <c r="H1548" i="4"/>
  <c r="I1547" i="4"/>
  <c r="H1547" i="4"/>
  <c r="I1546" i="4"/>
  <c r="H1546" i="4"/>
  <c r="I1545" i="4"/>
  <c r="H1545" i="4"/>
  <c r="I1544" i="4"/>
  <c r="H1544" i="4"/>
  <c r="I1543" i="4"/>
  <c r="H1543" i="4"/>
  <c r="I1542" i="4"/>
  <c r="H1542" i="4"/>
  <c r="I1541" i="4"/>
  <c r="H1541" i="4"/>
  <c r="I1540" i="4"/>
  <c r="J1540" i="4"/>
  <c r="K1540" i="4"/>
  <c r="H1540" i="4"/>
  <c r="I1539" i="4"/>
  <c r="H1539" i="4"/>
  <c r="I1538" i="4"/>
  <c r="H1538" i="4"/>
  <c r="I1537" i="4"/>
  <c r="J1537" i="4"/>
  <c r="K1537" i="4"/>
  <c r="H1537" i="4"/>
  <c r="I1536" i="4"/>
  <c r="H1536" i="4"/>
  <c r="I1535" i="4"/>
  <c r="H1535" i="4"/>
  <c r="I1534" i="4"/>
  <c r="H1534" i="4"/>
  <c r="I1533" i="4"/>
  <c r="H1533" i="4"/>
  <c r="I1532" i="4"/>
  <c r="H1532" i="4"/>
  <c r="J1532" i="4"/>
  <c r="K1532" i="4"/>
  <c r="I1531" i="4"/>
  <c r="H1531" i="4"/>
  <c r="I1530" i="4"/>
  <c r="H1530" i="4"/>
  <c r="I1529" i="4"/>
  <c r="H1529" i="4"/>
  <c r="I1528" i="4"/>
  <c r="H1528" i="4"/>
  <c r="I1527" i="4"/>
  <c r="H1527" i="4"/>
  <c r="I1526" i="4"/>
  <c r="H1526" i="4"/>
  <c r="I1525" i="4"/>
  <c r="H1525" i="4"/>
  <c r="I1524" i="4"/>
  <c r="H1524" i="4"/>
  <c r="I1523" i="4"/>
  <c r="H1523" i="4"/>
  <c r="I1522" i="4"/>
  <c r="H1522" i="4"/>
  <c r="I1521" i="4"/>
  <c r="H1521" i="4"/>
  <c r="J1521" i="4"/>
  <c r="K1521" i="4"/>
  <c r="I1520" i="4"/>
  <c r="H1520" i="4"/>
  <c r="I1519" i="4"/>
  <c r="H1519" i="4"/>
  <c r="I1518" i="4"/>
  <c r="H1518" i="4"/>
  <c r="I1517" i="4"/>
  <c r="H1517" i="4"/>
  <c r="J1516" i="4"/>
  <c r="K1516" i="4"/>
  <c r="I1516" i="4"/>
  <c r="H1516" i="4"/>
  <c r="I1515" i="4"/>
  <c r="H1515" i="4"/>
  <c r="I1514" i="4"/>
  <c r="H1514" i="4"/>
  <c r="I1513" i="4"/>
  <c r="H1513" i="4"/>
  <c r="I1512" i="4"/>
  <c r="H1512" i="4"/>
  <c r="I1511" i="4"/>
  <c r="H1511" i="4"/>
  <c r="I1510" i="4"/>
  <c r="H1510" i="4"/>
  <c r="I1509" i="4"/>
  <c r="H1509" i="4"/>
  <c r="I1508" i="4"/>
  <c r="J1508" i="4"/>
  <c r="K1508" i="4"/>
  <c r="H1508" i="4"/>
  <c r="I1507" i="4"/>
  <c r="H1507" i="4"/>
  <c r="I1506" i="4"/>
  <c r="H1506" i="4"/>
  <c r="I1505" i="4"/>
  <c r="H1505" i="4"/>
  <c r="I1504" i="4"/>
  <c r="H1504" i="4"/>
  <c r="I1503" i="4"/>
  <c r="H1503" i="4"/>
  <c r="I1502" i="4"/>
  <c r="H1502" i="4"/>
  <c r="I1501" i="4"/>
  <c r="H1501" i="4"/>
  <c r="I1500" i="4"/>
  <c r="H1500" i="4"/>
  <c r="I1499" i="4"/>
  <c r="H1499" i="4"/>
  <c r="I1498" i="4"/>
  <c r="H1498" i="4"/>
  <c r="I1497" i="4"/>
  <c r="H1497" i="4"/>
  <c r="I1496" i="4"/>
  <c r="H1496" i="4"/>
  <c r="I1495" i="4"/>
  <c r="H1495" i="4"/>
  <c r="I1494" i="4"/>
  <c r="H1494" i="4"/>
  <c r="J1494" i="4"/>
  <c r="K1494" i="4"/>
  <c r="I1493" i="4"/>
  <c r="H1493" i="4"/>
  <c r="I1492" i="4"/>
  <c r="H1492" i="4"/>
  <c r="I1491" i="4"/>
  <c r="H1491" i="4"/>
  <c r="I1490" i="4"/>
  <c r="H1490" i="4"/>
  <c r="I1489" i="4"/>
  <c r="H1489" i="4"/>
  <c r="I1488" i="4"/>
  <c r="H1488" i="4"/>
  <c r="I1487" i="4"/>
  <c r="H1487" i="4"/>
  <c r="I1486" i="4"/>
  <c r="H1486" i="4"/>
  <c r="J1486" i="4"/>
  <c r="K1486" i="4"/>
  <c r="I1485" i="4"/>
  <c r="H1485" i="4"/>
  <c r="I1484" i="4"/>
  <c r="H1484" i="4"/>
  <c r="I1483" i="4"/>
  <c r="H1483" i="4"/>
  <c r="I1482" i="4"/>
  <c r="H1482" i="4"/>
  <c r="I1481" i="4"/>
  <c r="H1481" i="4"/>
  <c r="I1480" i="4"/>
  <c r="H1480" i="4"/>
  <c r="I1479" i="4"/>
  <c r="H1479" i="4"/>
  <c r="I1478" i="4"/>
  <c r="H1478" i="4"/>
  <c r="I1477" i="4"/>
  <c r="H1477" i="4"/>
  <c r="I1476" i="4"/>
  <c r="H1476" i="4"/>
  <c r="I1475" i="4"/>
  <c r="H1475" i="4"/>
  <c r="I1474" i="4"/>
  <c r="H1474" i="4"/>
  <c r="I1473" i="4"/>
  <c r="H1473" i="4"/>
  <c r="I1472" i="4"/>
  <c r="H1472" i="4"/>
  <c r="I1471" i="4"/>
  <c r="H1471" i="4"/>
  <c r="I1470" i="4"/>
  <c r="H1470" i="4"/>
  <c r="I1469" i="4"/>
  <c r="H1469" i="4"/>
  <c r="J1469" i="4"/>
  <c r="K1469" i="4"/>
  <c r="I1468" i="4"/>
  <c r="H1468" i="4"/>
  <c r="I1467" i="4"/>
  <c r="H1467" i="4"/>
  <c r="J1467" i="4"/>
  <c r="K1467" i="4"/>
  <c r="I1466" i="4"/>
  <c r="H1466" i="4"/>
  <c r="I1465" i="4"/>
  <c r="H1465" i="4"/>
  <c r="J1465" i="4"/>
  <c r="K1465" i="4"/>
  <c r="I1464" i="4"/>
  <c r="J1464" i="4"/>
  <c r="K1464" i="4"/>
  <c r="H1464" i="4"/>
  <c r="I1463" i="4"/>
  <c r="H1463" i="4"/>
  <c r="I1462" i="4"/>
  <c r="H1462" i="4"/>
  <c r="I1461" i="4"/>
  <c r="H1461" i="4"/>
  <c r="I1460" i="4"/>
  <c r="J1460" i="4"/>
  <c r="K1460" i="4"/>
  <c r="H1460" i="4"/>
  <c r="I1459" i="4"/>
  <c r="H1459" i="4"/>
  <c r="I1458" i="4"/>
  <c r="H1458" i="4"/>
  <c r="I1457" i="4"/>
  <c r="H1457" i="4"/>
  <c r="I1456" i="4"/>
  <c r="H1456" i="4"/>
  <c r="I1455" i="4"/>
  <c r="H1455" i="4"/>
  <c r="I1454" i="4"/>
  <c r="H1454" i="4"/>
  <c r="I1453" i="4"/>
  <c r="H1453" i="4"/>
  <c r="I1452" i="4"/>
  <c r="H1452" i="4"/>
  <c r="I1451" i="4"/>
  <c r="H1451" i="4"/>
  <c r="I1450" i="4"/>
  <c r="H1450" i="4"/>
  <c r="I1449" i="4"/>
  <c r="H1449" i="4"/>
  <c r="I1448" i="4"/>
  <c r="H1448" i="4"/>
  <c r="I1447" i="4"/>
  <c r="H1447" i="4"/>
  <c r="I1446" i="4"/>
  <c r="H1446" i="4"/>
  <c r="I1445" i="4"/>
  <c r="H1445" i="4"/>
  <c r="I1444" i="4"/>
  <c r="H1444" i="4"/>
  <c r="I1443" i="4"/>
  <c r="H1443" i="4"/>
  <c r="I1442" i="4"/>
  <c r="H1442" i="4"/>
  <c r="I1441" i="4"/>
  <c r="H1441" i="4"/>
  <c r="I1440" i="4"/>
  <c r="H1440" i="4"/>
  <c r="I1439" i="4"/>
  <c r="H1439" i="4"/>
  <c r="I1438" i="4"/>
  <c r="H1438" i="4"/>
  <c r="I1437" i="4"/>
  <c r="H1437" i="4"/>
  <c r="I1436" i="4"/>
  <c r="H1436" i="4"/>
  <c r="I1435" i="4"/>
  <c r="H1435" i="4"/>
  <c r="I1434" i="4"/>
  <c r="H1434" i="4"/>
  <c r="I1433" i="4"/>
  <c r="H1433" i="4"/>
  <c r="I1432" i="4"/>
  <c r="H1432" i="4"/>
  <c r="I1431" i="4"/>
  <c r="H1431" i="4"/>
  <c r="I1430" i="4"/>
  <c r="H1430" i="4"/>
  <c r="I1429" i="4"/>
  <c r="H1429" i="4"/>
  <c r="I1428" i="4"/>
  <c r="H1428" i="4"/>
  <c r="I1427" i="4"/>
  <c r="H1427" i="4"/>
  <c r="I1426" i="4"/>
  <c r="H1426" i="4"/>
  <c r="I1425" i="4"/>
  <c r="H1425" i="4"/>
  <c r="I1424" i="4"/>
  <c r="H1424" i="4"/>
  <c r="I1423" i="4"/>
  <c r="H1423" i="4"/>
  <c r="I1422" i="4"/>
  <c r="H1422" i="4"/>
  <c r="I1421" i="4"/>
  <c r="H1421" i="4"/>
  <c r="I1420" i="4"/>
  <c r="H1420" i="4"/>
  <c r="I1419" i="4"/>
  <c r="H1419" i="4"/>
  <c r="I1418" i="4"/>
  <c r="H1418" i="4"/>
  <c r="I1417" i="4"/>
  <c r="H1417" i="4"/>
  <c r="I1416" i="4"/>
  <c r="H1416" i="4"/>
  <c r="I1415" i="4"/>
  <c r="H1415" i="4"/>
  <c r="I1414" i="4"/>
  <c r="H1414" i="4"/>
  <c r="I1413" i="4"/>
  <c r="H1413" i="4"/>
  <c r="I1412" i="4"/>
  <c r="H1412" i="4"/>
  <c r="I1411" i="4"/>
  <c r="H1411" i="4"/>
  <c r="I1410" i="4"/>
  <c r="H1410" i="4"/>
  <c r="I1409" i="4"/>
  <c r="H1409" i="4"/>
  <c r="I1408" i="4"/>
  <c r="H1408" i="4"/>
  <c r="I1407" i="4"/>
  <c r="H1407" i="4"/>
  <c r="I1406" i="4"/>
  <c r="H1406" i="4"/>
  <c r="J1406" i="4"/>
  <c r="K1406" i="4"/>
  <c r="I1405" i="4"/>
  <c r="H1405" i="4"/>
  <c r="I1404" i="4"/>
  <c r="H1404" i="4"/>
  <c r="I1403" i="4"/>
  <c r="H1403" i="4"/>
  <c r="I1402" i="4"/>
  <c r="H1402" i="4"/>
  <c r="J1402" i="4"/>
  <c r="K1402" i="4"/>
  <c r="I1401" i="4"/>
  <c r="H1401" i="4"/>
  <c r="I1400" i="4"/>
  <c r="H1400" i="4"/>
  <c r="J1400" i="4"/>
  <c r="K1400" i="4"/>
  <c r="I1399" i="4"/>
  <c r="H1399" i="4"/>
  <c r="I1398" i="4"/>
  <c r="H1398" i="4"/>
  <c r="J1398" i="4"/>
  <c r="K1398" i="4"/>
  <c r="I1397" i="4"/>
  <c r="H1397" i="4"/>
  <c r="I1396" i="4"/>
  <c r="H1396" i="4"/>
  <c r="J1396" i="4"/>
  <c r="K1396" i="4"/>
  <c r="I1395" i="4"/>
  <c r="H1395" i="4"/>
  <c r="I1394" i="4"/>
  <c r="H1394" i="4"/>
  <c r="I1393" i="4"/>
  <c r="H1393" i="4"/>
  <c r="I1392" i="4"/>
  <c r="H1392" i="4"/>
  <c r="I1391" i="4"/>
  <c r="H1391" i="4"/>
  <c r="I1390" i="4"/>
  <c r="H1390" i="4"/>
  <c r="I1389" i="4"/>
  <c r="H1389" i="4"/>
  <c r="I1388" i="4"/>
  <c r="H1388" i="4"/>
  <c r="I1387" i="4"/>
  <c r="H1387" i="4"/>
  <c r="I1386" i="4"/>
  <c r="H1386" i="4"/>
  <c r="I1385" i="4"/>
  <c r="H1385" i="4"/>
  <c r="I1384" i="4"/>
  <c r="H1384" i="4"/>
  <c r="J1384" i="4"/>
  <c r="K1384" i="4"/>
  <c r="I1383" i="4"/>
  <c r="H1383" i="4"/>
  <c r="I1382" i="4"/>
  <c r="H1382" i="4"/>
  <c r="I1381" i="4"/>
  <c r="H1381" i="4"/>
  <c r="I1380" i="4"/>
  <c r="H1380" i="4"/>
  <c r="I1379" i="4"/>
  <c r="H1379" i="4"/>
  <c r="I1378" i="4"/>
  <c r="H1378" i="4"/>
  <c r="I1377" i="4"/>
  <c r="H1377" i="4"/>
  <c r="I1376" i="4"/>
  <c r="H1376" i="4"/>
  <c r="I1375" i="4"/>
  <c r="H1375" i="4"/>
  <c r="I1374" i="4"/>
  <c r="H1374" i="4"/>
  <c r="I1373" i="4"/>
  <c r="H1373" i="4"/>
  <c r="I1372" i="4"/>
  <c r="H1372" i="4"/>
  <c r="I1371" i="4"/>
  <c r="H1371" i="4"/>
  <c r="I1370" i="4"/>
  <c r="H1370" i="4"/>
  <c r="J1370" i="4"/>
  <c r="K1370" i="4"/>
  <c r="I1369" i="4"/>
  <c r="H1369" i="4"/>
  <c r="I1368" i="4"/>
  <c r="H1368" i="4"/>
  <c r="J1368" i="4"/>
  <c r="K1368" i="4"/>
  <c r="I1367" i="4"/>
  <c r="H1367" i="4"/>
  <c r="I1366" i="4"/>
  <c r="H1366" i="4"/>
  <c r="J1366" i="4"/>
  <c r="K1366" i="4"/>
  <c r="I1365" i="4"/>
  <c r="H1365" i="4"/>
  <c r="I1364" i="4"/>
  <c r="H1364" i="4"/>
  <c r="J1364" i="4"/>
  <c r="K1364" i="4"/>
  <c r="I1363" i="4"/>
  <c r="H1363" i="4"/>
  <c r="I1362" i="4"/>
  <c r="H1362" i="4"/>
  <c r="I1361" i="4"/>
  <c r="H1361" i="4"/>
  <c r="I1360" i="4"/>
  <c r="H1360" i="4"/>
  <c r="I1359" i="4"/>
  <c r="H1359" i="4"/>
  <c r="I1358" i="4"/>
  <c r="H1358" i="4"/>
  <c r="I1357" i="4"/>
  <c r="H1357" i="4"/>
  <c r="I1356" i="4"/>
  <c r="H1356" i="4"/>
  <c r="I1355" i="4"/>
  <c r="H1355" i="4"/>
  <c r="I1354" i="4"/>
  <c r="H1354" i="4"/>
  <c r="I1353" i="4"/>
  <c r="H1353" i="4"/>
  <c r="I1352" i="4"/>
  <c r="H1352" i="4"/>
  <c r="I1351" i="4"/>
  <c r="H1351" i="4"/>
  <c r="I1350" i="4"/>
  <c r="H1350" i="4"/>
  <c r="I1349" i="4"/>
  <c r="H1349" i="4"/>
  <c r="I1348" i="4"/>
  <c r="H1348" i="4"/>
  <c r="I1347" i="4"/>
  <c r="H1347" i="4"/>
  <c r="I1346" i="4"/>
  <c r="H1346" i="4"/>
  <c r="I1345" i="4"/>
  <c r="H1345" i="4"/>
  <c r="I1344" i="4"/>
  <c r="H1344" i="4"/>
  <c r="I1343" i="4"/>
  <c r="H1343" i="4"/>
  <c r="I1342" i="4"/>
  <c r="H1342" i="4"/>
  <c r="I1341" i="4"/>
  <c r="H1341" i="4"/>
  <c r="J1341" i="4"/>
  <c r="K1341" i="4"/>
  <c r="I1340" i="4"/>
  <c r="H1340" i="4"/>
  <c r="I1339" i="4"/>
  <c r="H1339" i="4"/>
  <c r="I1338" i="4"/>
  <c r="H1338" i="4"/>
  <c r="I1337" i="4"/>
  <c r="H1337" i="4"/>
  <c r="I1336" i="4"/>
  <c r="H1336" i="4"/>
  <c r="I1335" i="4"/>
  <c r="H1335" i="4"/>
  <c r="I1334" i="4"/>
  <c r="H1334" i="4"/>
  <c r="I1333" i="4"/>
  <c r="H1333" i="4"/>
  <c r="I1332" i="4"/>
  <c r="H1332" i="4"/>
  <c r="I1331" i="4"/>
  <c r="H1331" i="4"/>
  <c r="I1330" i="4"/>
  <c r="H1330" i="4"/>
  <c r="I1329" i="4"/>
  <c r="H1329" i="4"/>
  <c r="J1329" i="4"/>
  <c r="K1329" i="4"/>
  <c r="I1328" i="4"/>
  <c r="H1328" i="4"/>
  <c r="I1327" i="4"/>
  <c r="H1327" i="4"/>
  <c r="J1327" i="4"/>
  <c r="K1327" i="4"/>
  <c r="I1326" i="4"/>
  <c r="H1326" i="4"/>
  <c r="I1325" i="4"/>
  <c r="H1325" i="4"/>
  <c r="J1325" i="4"/>
  <c r="K1325" i="4"/>
  <c r="I1324" i="4"/>
  <c r="H1324" i="4"/>
  <c r="I1323" i="4"/>
  <c r="H1323" i="4"/>
  <c r="I1322" i="4"/>
  <c r="H1322" i="4"/>
  <c r="I1321" i="4"/>
  <c r="H1321" i="4"/>
  <c r="I1320" i="4"/>
  <c r="H1320" i="4"/>
  <c r="I1319" i="4"/>
  <c r="H1319" i="4"/>
  <c r="I1318" i="4"/>
  <c r="H1318" i="4"/>
  <c r="I1317" i="4"/>
  <c r="H1317" i="4"/>
  <c r="I1316" i="4"/>
  <c r="H1316" i="4"/>
  <c r="I1315" i="4"/>
  <c r="H1315" i="4"/>
  <c r="I1314" i="4"/>
  <c r="H1314" i="4"/>
  <c r="I1313" i="4"/>
  <c r="H1313" i="4"/>
  <c r="J1313" i="4"/>
  <c r="K1313" i="4"/>
  <c r="I1312" i="4"/>
  <c r="H1312" i="4"/>
  <c r="I1311" i="4"/>
  <c r="H1311" i="4"/>
  <c r="J1311" i="4"/>
  <c r="K1311" i="4"/>
  <c r="I1310" i="4"/>
  <c r="H1310" i="4"/>
  <c r="I1309" i="4"/>
  <c r="H1309" i="4"/>
  <c r="I1308" i="4"/>
  <c r="H1308" i="4"/>
  <c r="I1307" i="4"/>
  <c r="H1307" i="4"/>
  <c r="I1306" i="4"/>
  <c r="H1306" i="4"/>
  <c r="I1305" i="4"/>
  <c r="H1305" i="4"/>
  <c r="I1304" i="4"/>
  <c r="H1304" i="4"/>
  <c r="I1303" i="4"/>
  <c r="H1303" i="4"/>
  <c r="I1302" i="4"/>
  <c r="H1302" i="4"/>
  <c r="I1301" i="4"/>
  <c r="H1301" i="4"/>
  <c r="I1300" i="4"/>
  <c r="H1300" i="4"/>
  <c r="I1299" i="4"/>
  <c r="H1299" i="4"/>
  <c r="I1298" i="4"/>
  <c r="H1298" i="4"/>
  <c r="I1297" i="4"/>
  <c r="H1297" i="4"/>
  <c r="J1297" i="4"/>
  <c r="K1297" i="4"/>
  <c r="I1296" i="4"/>
  <c r="H1296" i="4"/>
  <c r="I1295" i="4"/>
  <c r="H1295" i="4"/>
  <c r="J1295" i="4"/>
  <c r="K1295" i="4"/>
  <c r="I1294" i="4"/>
  <c r="H1294" i="4"/>
  <c r="I1293" i="4"/>
  <c r="H1293" i="4"/>
  <c r="J1293" i="4"/>
  <c r="K1293" i="4"/>
  <c r="I1292" i="4"/>
  <c r="H1292" i="4"/>
  <c r="I1291" i="4"/>
  <c r="H1291" i="4"/>
  <c r="I1290" i="4"/>
  <c r="H1290" i="4"/>
  <c r="I1289" i="4"/>
  <c r="H1289" i="4"/>
  <c r="I1288" i="4"/>
  <c r="H1288" i="4"/>
  <c r="I1287" i="4"/>
  <c r="H1287" i="4"/>
  <c r="I1286" i="4"/>
  <c r="H1286" i="4"/>
  <c r="I1285" i="4"/>
  <c r="H1285" i="4"/>
  <c r="I1284" i="4"/>
  <c r="H1284" i="4"/>
  <c r="I1283" i="4"/>
  <c r="H1283" i="4"/>
  <c r="I1282" i="4"/>
  <c r="H1282" i="4"/>
  <c r="I1281" i="4"/>
  <c r="H1281" i="4"/>
  <c r="J1281" i="4"/>
  <c r="K1281" i="4"/>
  <c r="I1280" i="4"/>
  <c r="H1280" i="4"/>
  <c r="I1279" i="4"/>
  <c r="H1279" i="4"/>
  <c r="J1279" i="4"/>
  <c r="K1279" i="4"/>
  <c r="I1278" i="4"/>
  <c r="H1278" i="4"/>
  <c r="I1277" i="4"/>
  <c r="H1277" i="4"/>
  <c r="J1277" i="4"/>
  <c r="K1277" i="4"/>
  <c r="I1276" i="4"/>
  <c r="H1276" i="4"/>
  <c r="I1275" i="4"/>
  <c r="H1275" i="4"/>
  <c r="I1274" i="4"/>
  <c r="H1274" i="4"/>
  <c r="I1273" i="4"/>
  <c r="H1273" i="4"/>
  <c r="I1272" i="4"/>
  <c r="H1272" i="4"/>
  <c r="I1271" i="4"/>
  <c r="H1271" i="4"/>
  <c r="I1270" i="4"/>
  <c r="H1270" i="4"/>
  <c r="I1269" i="4"/>
  <c r="H1269" i="4"/>
  <c r="I1268" i="4"/>
  <c r="H1268" i="4"/>
  <c r="I1267" i="4"/>
  <c r="H1267" i="4"/>
  <c r="I1266" i="4"/>
  <c r="H1266" i="4"/>
  <c r="I1265" i="4"/>
  <c r="H1265" i="4"/>
  <c r="J1265" i="4"/>
  <c r="K1265" i="4"/>
  <c r="I1264" i="4"/>
  <c r="H1264" i="4"/>
  <c r="I1263" i="4"/>
  <c r="H1263" i="4"/>
  <c r="J1263" i="4"/>
  <c r="K1263" i="4"/>
  <c r="I1262" i="4"/>
  <c r="H1262" i="4"/>
  <c r="I1261" i="4"/>
  <c r="H1261" i="4"/>
  <c r="I1260" i="4"/>
  <c r="H1260" i="4"/>
  <c r="I1259" i="4"/>
  <c r="H1259" i="4"/>
  <c r="I1258" i="4"/>
  <c r="H1258" i="4"/>
  <c r="I1257" i="4"/>
  <c r="H1257" i="4"/>
  <c r="I1256" i="4"/>
  <c r="H1256" i="4"/>
  <c r="I1255" i="4"/>
  <c r="H1255" i="4"/>
  <c r="I1254" i="4"/>
  <c r="H1254" i="4"/>
  <c r="I1253" i="4"/>
  <c r="H1253" i="4"/>
  <c r="I1252" i="4"/>
  <c r="H1252" i="4"/>
  <c r="I1251" i="4"/>
  <c r="H1251" i="4"/>
  <c r="I1250" i="4"/>
  <c r="H1250" i="4"/>
  <c r="I1249" i="4"/>
  <c r="H1249" i="4"/>
  <c r="I1248" i="4"/>
  <c r="H1248" i="4"/>
  <c r="I1247" i="4"/>
  <c r="H1247" i="4"/>
  <c r="I1246" i="4"/>
  <c r="H1246" i="4"/>
  <c r="I1245" i="4"/>
  <c r="H1245" i="4"/>
  <c r="I1244" i="4"/>
  <c r="H1244" i="4"/>
  <c r="I1243" i="4"/>
  <c r="H1243" i="4"/>
  <c r="I1242" i="4"/>
  <c r="H1242" i="4"/>
  <c r="I1241" i="4"/>
  <c r="H1241" i="4"/>
  <c r="I1240" i="4"/>
  <c r="H1240" i="4"/>
  <c r="I1239" i="4"/>
  <c r="H1239" i="4"/>
  <c r="I1238" i="4"/>
  <c r="H1238" i="4"/>
  <c r="I1237" i="4"/>
  <c r="H1237" i="4"/>
  <c r="I1236" i="4"/>
  <c r="H1236" i="4"/>
  <c r="I1235" i="4"/>
  <c r="H1235" i="4"/>
  <c r="I1234" i="4"/>
  <c r="H1234" i="4"/>
  <c r="I1233" i="4"/>
  <c r="H1233" i="4"/>
  <c r="I1232" i="4"/>
  <c r="H1232" i="4"/>
  <c r="I1231" i="4"/>
  <c r="H1231" i="4"/>
  <c r="I1230" i="4"/>
  <c r="H1230" i="4"/>
  <c r="I1229" i="4"/>
  <c r="H1229" i="4"/>
  <c r="I1228" i="4"/>
  <c r="H1228" i="4"/>
  <c r="I1227" i="4"/>
  <c r="H1227" i="4"/>
  <c r="I1226" i="4"/>
  <c r="H1226" i="4"/>
  <c r="I1225" i="4"/>
  <c r="H1225" i="4"/>
  <c r="I1224" i="4"/>
  <c r="H1224" i="4"/>
  <c r="I1223" i="4"/>
  <c r="H1223" i="4"/>
  <c r="I1222" i="4"/>
  <c r="H1222" i="4"/>
  <c r="I1221" i="4"/>
  <c r="H1221" i="4"/>
  <c r="I1220" i="4"/>
  <c r="H1220" i="4"/>
  <c r="I1219" i="4"/>
  <c r="H1219" i="4"/>
  <c r="I1218" i="4"/>
  <c r="H1218" i="4"/>
  <c r="I1217" i="4"/>
  <c r="H1217" i="4"/>
  <c r="I1216" i="4"/>
  <c r="H1216" i="4"/>
  <c r="I1215" i="4"/>
  <c r="H1215" i="4"/>
  <c r="I1214" i="4"/>
  <c r="H1214" i="4"/>
  <c r="I1213" i="4"/>
  <c r="H1213" i="4"/>
  <c r="I1212" i="4"/>
  <c r="H1212" i="4"/>
  <c r="I1211" i="4"/>
  <c r="H1211" i="4"/>
  <c r="I1210" i="4"/>
  <c r="H1210" i="4"/>
  <c r="I1209" i="4"/>
  <c r="H1209" i="4"/>
  <c r="I1208" i="4"/>
  <c r="H1208" i="4"/>
  <c r="I1207" i="4"/>
  <c r="H1207" i="4"/>
  <c r="I1206" i="4"/>
  <c r="H1206" i="4"/>
  <c r="I1205" i="4"/>
  <c r="H1205" i="4"/>
  <c r="I1204" i="4"/>
  <c r="H1204" i="4"/>
  <c r="I1203" i="4"/>
  <c r="H1203" i="4"/>
  <c r="I1202" i="4"/>
  <c r="H1202" i="4"/>
  <c r="I1201" i="4"/>
  <c r="H1201" i="4"/>
  <c r="I1200" i="4"/>
  <c r="H1200" i="4"/>
  <c r="I1199" i="4"/>
  <c r="H1199" i="4"/>
  <c r="I1198" i="4"/>
  <c r="H1198" i="4"/>
  <c r="I1197" i="4"/>
  <c r="H1197" i="4"/>
  <c r="I1196" i="4"/>
  <c r="H1196" i="4"/>
  <c r="I1195" i="4"/>
  <c r="H1195" i="4"/>
  <c r="I1194" i="4"/>
  <c r="H1194" i="4"/>
  <c r="I1193" i="4"/>
  <c r="H1193" i="4"/>
  <c r="I1192" i="4"/>
  <c r="H1192" i="4"/>
  <c r="I1191" i="4"/>
  <c r="H1191" i="4"/>
  <c r="I1190" i="4"/>
  <c r="H1190" i="4"/>
  <c r="I1189" i="4"/>
  <c r="H1189" i="4"/>
  <c r="I1188" i="4"/>
  <c r="H1188" i="4"/>
  <c r="I1187" i="4"/>
  <c r="H1187" i="4"/>
  <c r="I1186" i="4"/>
  <c r="H1186" i="4"/>
  <c r="I1185" i="4"/>
  <c r="H1185" i="4"/>
  <c r="I1184" i="4"/>
  <c r="H1184" i="4"/>
  <c r="I1183" i="4"/>
  <c r="H1183" i="4"/>
  <c r="I1182" i="4"/>
  <c r="H1182" i="4"/>
  <c r="I1181" i="4"/>
  <c r="H1181" i="4"/>
  <c r="I1180" i="4"/>
  <c r="H1180" i="4"/>
  <c r="I1179" i="4"/>
  <c r="H1179" i="4"/>
  <c r="I1178" i="4"/>
  <c r="H1178" i="4"/>
  <c r="I1177" i="4"/>
  <c r="H1177" i="4"/>
  <c r="I1176" i="4"/>
  <c r="H1176" i="4"/>
  <c r="I1175" i="4"/>
  <c r="H1175" i="4"/>
  <c r="I1174" i="4"/>
  <c r="H1174" i="4"/>
  <c r="I1173" i="4"/>
  <c r="H1173" i="4"/>
  <c r="I1172" i="4"/>
  <c r="H1172" i="4"/>
  <c r="I1171" i="4"/>
  <c r="H1171" i="4"/>
  <c r="I1170" i="4"/>
  <c r="H1170" i="4"/>
  <c r="I1169" i="4"/>
  <c r="H1169" i="4"/>
  <c r="I1168" i="4"/>
  <c r="H1168" i="4"/>
  <c r="I1167" i="4"/>
  <c r="H1167" i="4"/>
  <c r="I1166" i="4"/>
  <c r="H1166" i="4"/>
  <c r="I1165" i="4"/>
  <c r="H1165" i="4"/>
  <c r="I1164" i="4"/>
  <c r="H1164" i="4"/>
  <c r="I1163" i="4"/>
  <c r="H1163" i="4"/>
  <c r="I1162" i="4"/>
  <c r="H1162" i="4"/>
  <c r="I1161" i="4"/>
  <c r="H1161" i="4"/>
  <c r="I1160" i="4"/>
  <c r="H1160" i="4"/>
  <c r="I1159" i="4"/>
  <c r="H1159" i="4"/>
  <c r="I1158" i="4"/>
  <c r="H1158" i="4"/>
  <c r="I1157" i="4"/>
  <c r="H1157" i="4"/>
  <c r="I1156" i="4"/>
  <c r="H1156" i="4"/>
  <c r="I1155" i="4"/>
  <c r="H1155" i="4"/>
  <c r="I1154" i="4"/>
  <c r="H1154" i="4"/>
  <c r="I1153" i="4"/>
  <c r="H1153" i="4"/>
  <c r="I1152" i="4"/>
  <c r="H1152" i="4"/>
  <c r="I1151" i="4"/>
  <c r="H1151" i="4"/>
  <c r="I1150" i="4"/>
  <c r="H1150" i="4"/>
  <c r="I1149" i="4"/>
  <c r="H1149" i="4"/>
  <c r="I1148" i="4"/>
  <c r="H1148" i="4"/>
  <c r="I1147" i="4"/>
  <c r="H1147" i="4"/>
  <c r="I1146" i="4"/>
  <c r="H1146" i="4"/>
  <c r="I1145" i="4"/>
  <c r="H1145" i="4"/>
  <c r="I1144" i="4"/>
  <c r="H1144" i="4"/>
  <c r="I1143" i="4"/>
  <c r="H1143" i="4"/>
  <c r="I1142" i="4"/>
  <c r="H1142" i="4"/>
  <c r="I1141" i="4"/>
  <c r="H1141" i="4"/>
  <c r="I1140" i="4"/>
  <c r="H1140" i="4"/>
  <c r="I1139" i="4"/>
  <c r="H1139" i="4"/>
  <c r="I1138" i="4"/>
  <c r="H1138" i="4"/>
  <c r="I1137" i="4"/>
  <c r="H1137" i="4"/>
  <c r="I1136" i="4"/>
  <c r="H1136" i="4"/>
  <c r="I1135" i="4"/>
  <c r="H1135" i="4"/>
  <c r="I1134" i="4"/>
  <c r="H1134" i="4"/>
  <c r="I1133" i="4"/>
  <c r="H1133" i="4"/>
  <c r="I1132" i="4"/>
  <c r="H1132" i="4"/>
  <c r="I1131" i="4"/>
  <c r="H1131" i="4"/>
  <c r="I1130" i="4"/>
  <c r="H1130" i="4"/>
  <c r="I1129" i="4"/>
  <c r="H1129" i="4"/>
  <c r="I1128" i="4"/>
  <c r="H1128" i="4"/>
  <c r="I1127" i="4"/>
  <c r="H1127" i="4"/>
  <c r="I1126" i="4"/>
  <c r="H1126" i="4"/>
  <c r="I1125" i="4"/>
  <c r="H1125" i="4"/>
  <c r="I1124" i="4"/>
  <c r="H1124" i="4"/>
  <c r="I1123" i="4"/>
  <c r="H1123" i="4"/>
  <c r="I1122" i="4"/>
  <c r="H1122" i="4"/>
  <c r="I1121" i="4"/>
  <c r="H1121" i="4"/>
  <c r="I1120" i="4"/>
  <c r="H1120" i="4"/>
  <c r="I1119" i="4"/>
  <c r="H1119" i="4"/>
  <c r="I1118" i="4"/>
  <c r="H1118" i="4"/>
  <c r="I1117" i="4"/>
  <c r="H1117" i="4"/>
  <c r="I1116" i="4"/>
  <c r="H1116" i="4"/>
  <c r="I1115" i="4"/>
  <c r="H1115" i="4"/>
  <c r="I1114" i="4"/>
  <c r="H1114" i="4"/>
  <c r="I1113" i="4"/>
  <c r="H1113" i="4"/>
  <c r="I1112" i="4"/>
  <c r="H1112" i="4"/>
  <c r="I1111" i="4"/>
  <c r="H1111" i="4"/>
  <c r="I1110" i="4"/>
  <c r="H1110" i="4"/>
  <c r="I1109" i="4"/>
  <c r="H1109" i="4"/>
  <c r="I1108" i="4"/>
  <c r="H1108" i="4"/>
  <c r="I1107" i="4"/>
  <c r="H1107" i="4"/>
  <c r="I1106" i="4"/>
  <c r="H1106" i="4"/>
  <c r="I1105" i="4"/>
  <c r="H1105" i="4"/>
  <c r="I1104" i="4"/>
  <c r="H1104" i="4"/>
  <c r="I1103" i="4"/>
  <c r="H1103" i="4"/>
  <c r="I1102" i="4"/>
  <c r="H1102" i="4"/>
  <c r="I1101" i="4"/>
  <c r="H1101" i="4"/>
  <c r="I1100" i="4"/>
  <c r="H1100" i="4"/>
  <c r="I1099" i="4"/>
  <c r="H1099" i="4"/>
  <c r="I1098" i="4"/>
  <c r="H1098" i="4"/>
  <c r="I1097" i="4"/>
  <c r="H1097" i="4"/>
  <c r="I1096" i="4"/>
  <c r="H1096" i="4"/>
  <c r="I1095" i="4"/>
  <c r="H1095" i="4"/>
  <c r="I1094" i="4"/>
  <c r="H1094" i="4"/>
  <c r="I1093" i="4"/>
  <c r="H1093" i="4"/>
  <c r="I1092" i="4"/>
  <c r="H1092" i="4"/>
  <c r="I1091" i="4"/>
  <c r="H1091" i="4"/>
  <c r="I1090" i="4"/>
  <c r="H1090" i="4"/>
  <c r="I1089" i="4"/>
  <c r="H1089" i="4"/>
  <c r="I1088" i="4"/>
  <c r="H1088" i="4"/>
  <c r="I1087" i="4"/>
  <c r="H1087" i="4"/>
  <c r="I1086" i="4"/>
  <c r="H1086" i="4"/>
  <c r="I1085" i="4"/>
  <c r="H1085" i="4"/>
  <c r="I1084" i="4"/>
  <c r="H1084" i="4"/>
  <c r="I1083" i="4"/>
  <c r="H1083" i="4"/>
  <c r="I1082" i="4"/>
  <c r="H1082" i="4"/>
  <c r="I1081" i="4"/>
  <c r="H1081" i="4"/>
  <c r="I1080" i="4"/>
  <c r="H1080" i="4"/>
  <c r="I1079" i="4"/>
  <c r="H1079" i="4"/>
  <c r="I1078" i="4"/>
  <c r="H1078" i="4"/>
  <c r="I1077" i="4"/>
  <c r="H1077" i="4"/>
  <c r="I1076" i="4"/>
  <c r="H1076" i="4"/>
  <c r="I1075" i="4"/>
  <c r="H1075" i="4"/>
  <c r="I1074" i="4"/>
  <c r="H1074" i="4"/>
  <c r="I1073" i="4"/>
  <c r="H1073" i="4"/>
  <c r="I1072" i="4"/>
  <c r="H1072" i="4"/>
  <c r="I1071" i="4"/>
  <c r="H1071" i="4"/>
  <c r="I1070" i="4"/>
  <c r="H1070" i="4"/>
  <c r="I1069" i="4"/>
  <c r="H1069" i="4"/>
  <c r="J1069" i="4"/>
  <c r="K1069" i="4"/>
  <c r="I1068" i="4"/>
  <c r="J1068" i="4"/>
  <c r="K1068" i="4"/>
  <c r="H1068" i="4"/>
  <c r="I1067" i="4"/>
  <c r="H1067" i="4"/>
  <c r="I1066" i="4"/>
  <c r="H1066" i="4"/>
  <c r="I1065" i="4"/>
  <c r="H1065" i="4"/>
  <c r="I1064" i="4"/>
  <c r="H1064" i="4"/>
  <c r="I1063" i="4"/>
  <c r="H1063" i="4"/>
  <c r="I1062" i="4"/>
  <c r="H1062" i="4"/>
  <c r="I1061" i="4"/>
  <c r="H1061" i="4"/>
  <c r="J1061" i="4"/>
  <c r="K1061" i="4"/>
  <c r="I1060" i="4"/>
  <c r="J1060" i="4"/>
  <c r="K1060" i="4"/>
  <c r="H1060" i="4"/>
  <c r="I1059" i="4"/>
  <c r="H1059" i="4"/>
  <c r="I1058" i="4"/>
  <c r="H1058" i="4"/>
  <c r="I1057" i="4"/>
  <c r="H1057" i="4"/>
  <c r="I1056" i="4"/>
  <c r="H1056" i="4"/>
  <c r="I1055" i="4"/>
  <c r="H1055" i="4"/>
  <c r="I1054" i="4"/>
  <c r="H1054" i="4"/>
  <c r="I1053" i="4"/>
  <c r="H1053" i="4"/>
  <c r="I1052" i="4"/>
  <c r="J1052" i="4"/>
  <c r="K1052" i="4"/>
  <c r="H1052" i="4"/>
  <c r="I1051" i="4"/>
  <c r="H1051" i="4"/>
  <c r="I1050" i="4"/>
  <c r="H1050" i="4"/>
  <c r="I1049" i="4"/>
  <c r="H1049" i="4"/>
  <c r="I1048" i="4"/>
  <c r="J1048" i="4"/>
  <c r="K1048" i="4"/>
  <c r="H1048" i="4"/>
  <c r="I1047" i="4"/>
  <c r="H1047" i="4"/>
  <c r="I1046" i="4"/>
  <c r="H1046" i="4"/>
  <c r="I1045" i="4"/>
  <c r="H1045" i="4"/>
  <c r="J1045" i="4"/>
  <c r="K1045" i="4"/>
  <c r="I1044" i="4"/>
  <c r="H1044" i="4"/>
  <c r="J1044" i="4"/>
  <c r="K1044" i="4"/>
  <c r="I1043" i="4"/>
  <c r="H1043" i="4"/>
  <c r="I1042" i="4"/>
  <c r="H1042" i="4"/>
  <c r="J1042" i="4"/>
  <c r="K1042" i="4"/>
  <c r="I1041" i="4"/>
  <c r="H1041" i="4"/>
  <c r="I1040" i="4"/>
  <c r="H1040" i="4"/>
  <c r="I1039" i="4"/>
  <c r="H1039" i="4"/>
  <c r="I1038" i="4"/>
  <c r="H1038" i="4"/>
  <c r="I1037" i="4"/>
  <c r="H1037" i="4"/>
  <c r="I1036" i="4"/>
  <c r="H1036" i="4"/>
  <c r="J1035" i="4"/>
  <c r="K1035" i="4"/>
  <c r="I1035" i="4"/>
  <c r="H1035" i="4"/>
  <c r="I1034" i="4"/>
  <c r="H1034" i="4"/>
  <c r="J1034" i="4"/>
  <c r="K1034" i="4"/>
  <c r="I1033" i="4"/>
  <c r="H1033" i="4"/>
  <c r="I1032" i="4"/>
  <c r="H1032" i="4"/>
  <c r="I1031" i="4"/>
  <c r="H1031" i="4"/>
  <c r="I1030" i="4"/>
  <c r="H1030" i="4"/>
  <c r="I1029" i="4"/>
  <c r="H1029" i="4"/>
  <c r="I1028" i="4"/>
  <c r="H1028" i="4"/>
  <c r="I1027" i="4"/>
  <c r="H1027" i="4"/>
  <c r="I1026" i="4"/>
  <c r="H1026" i="4"/>
  <c r="I1025" i="4"/>
  <c r="H1025" i="4"/>
  <c r="I1024" i="4"/>
  <c r="H1024" i="4"/>
  <c r="I1023" i="4"/>
  <c r="H1023" i="4"/>
  <c r="I1022" i="4"/>
  <c r="H1022" i="4"/>
  <c r="I1021" i="4"/>
  <c r="H1021" i="4"/>
  <c r="I1020" i="4"/>
  <c r="H1020" i="4"/>
  <c r="I1019" i="4"/>
  <c r="H1019" i="4"/>
  <c r="I1018" i="4"/>
  <c r="H1018" i="4"/>
  <c r="I1017" i="4"/>
  <c r="H1017" i="4"/>
  <c r="I1016" i="4"/>
  <c r="H1016" i="4"/>
  <c r="I1015" i="4"/>
  <c r="H1015" i="4"/>
  <c r="I1014" i="4"/>
  <c r="H1014" i="4"/>
  <c r="I1013" i="4"/>
  <c r="H1013" i="4"/>
  <c r="I1012" i="4"/>
  <c r="H1012" i="4"/>
  <c r="I1011" i="4"/>
  <c r="H1011" i="4"/>
  <c r="I1010" i="4"/>
  <c r="H1010" i="4"/>
  <c r="I1009" i="4"/>
  <c r="H1009" i="4"/>
  <c r="I1008" i="4"/>
  <c r="H1008" i="4"/>
  <c r="I1007" i="4"/>
  <c r="H1007" i="4"/>
  <c r="I1006" i="4"/>
  <c r="H1006" i="4"/>
  <c r="I1005" i="4"/>
  <c r="H1005" i="4"/>
  <c r="J1005" i="4"/>
  <c r="K1005" i="4"/>
  <c r="I1004" i="4"/>
  <c r="H1004" i="4"/>
  <c r="I1003" i="4"/>
  <c r="H1003" i="4"/>
  <c r="I1002" i="4"/>
  <c r="H1002" i="4"/>
  <c r="I1001" i="4"/>
  <c r="H1001" i="4"/>
  <c r="I1000" i="4"/>
  <c r="H1000" i="4"/>
  <c r="I999" i="4"/>
  <c r="H999" i="4"/>
  <c r="I998" i="4"/>
  <c r="H998" i="4"/>
  <c r="I997" i="4"/>
  <c r="H997" i="4"/>
  <c r="I996" i="4"/>
  <c r="H996" i="4"/>
  <c r="I995" i="4"/>
  <c r="H995" i="4"/>
  <c r="I994" i="4"/>
  <c r="H994" i="4"/>
  <c r="I993" i="4"/>
  <c r="H993" i="4"/>
  <c r="I992" i="4"/>
  <c r="H992" i="4"/>
  <c r="I991" i="4"/>
  <c r="H991" i="4"/>
  <c r="I990" i="4"/>
  <c r="H990" i="4"/>
  <c r="I989" i="4"/>
  <c r="H989" i="4"/>
  <c r="I988" i="4"/>
  <c r="H988" i="4"/>
  <c r="I987" i="4"/>
  <c r="H987" i="4"/>
  <c r="I986" i="4"/>
  <c r="H986" i="4"/>
  <c r="I985" i="4"/>
  <c r="H985" i="4"/>
  <c r="I984" i="4"/>
  <c r="H984" i="4"/>
  <c r="I983" i="4"/>
  <c r="H983" i="4"/>
  <c r="I982" i="4"/>
  <c r="H982" i="4"/>
  <c r="I981" i="4"/>
  <c r="H981" i="4"/>
  <c r="J981" i="4"/>
  <c r="K981" i="4"/>
  <c r="I980" i="4"/>
  <c r="J980" i="4"/>
  <c r="K980" i="4"/>
  <c r="H980" i="4"/>
  <c r="I979" i="4"/>
  <c r="H979" i="4"/>
  <c r="I978" i="4"/>
  <c r="H978" i="4"/>
  <c r="I977" i="4"/>
  <c r="H977" i="4"/>
  <c r="I976" i="4"/>
  <c r="H976" i="4"/>
  <c r="I975" i="4"/>
  <c r="H975" i="4"/>
  <c r="I974" i="4"/>
  <c r="H974" i="4"/>
  <c r="I973" i="4"/>
  <c r="H973" i="4"/>
  <c r="J973" i="4"/>
  <c r="K973" i="4"/>
  <c r="I972" i="4"/>
  <c r="H972" i="4"/>
  <c r="I971" i="4"/>
  <c r="H971" i="4"/>
  <c r="I970" i="4"/>
  <c r="H970" i="4"/>
  <c r="I969" i="4"/>
  <c r="H969" i="4"/>
  <c r="I968" i="4"/>
  <c r="H968" i="4"/>
  <c r="I967" i="4"/>
  <c r="H967" i="4"/>
  <c r="I966" i="4"/>
  <c r="H966" i="4"/>
  <c r="I965" i="4"/>
  <c r="H965" i="4"/>
  <c r="I964" i="4"/>
  <c r="J964" i="4"/>
  <c r="K964" i="4"/>
  <c r="H964" i="4"/>
  <c r="I963" i="4"/>
  <c r="H963" i="4"/>
  <c r="I962" i="4"/>
  <c r="H962" i="4"/>
  <c r="I961" i="4"/>
  <c r="H961" i="4"/>
  <c r="I960" i="4"/>
  <c r="H960" i="4"/>
  <c r="I959" i="4"/>
  <c r="H959" i="4"/>
  <c r="I958" i="4"/>
  <c r="H958" i="4"/>
  <c r="I957" i="4"/>
  <c r="H957" i="4"/>
  <c r="I956" i="4"/>
  <c r="J956" i="4"/>
  <c r="K956" i="4"/>
  <c r="H956" i="4"/>
  <c r="I955" i="4"/>
  <c r="H955" i="4"/>
  <c r="I954" i="4"/>
  <c r="H954" i="4"/>
  <c r="I953" i="4"/>
  <c r="H953" i="4"/>
  <c r="I952" i="4"/>
  <c r="H952" i="4"/>
  <c r="I951" i="4"/>
  <c r="H951" i="4"/>
  <c r="I950" i="4"/>
  <c r="H950" i="4"/>
  <c r="I949" i="4"/>
  <c r="H949" i="4"/>
  <c r="I948" i="4"/>
  <c r="H948" i="4"/>
  <c r="I947" i="4"/>
  <c r="H947" i="4"/>
  <c r="I946" i="4"/>
  <c r="H946" i="4"/>
  <c r="I945" i="4"/>
  <c r="H945" i="4"/>
  <c r="I944" i="4"/>
  <c r="H944" i="4"/>
  <c r="I943" i="4"/>
  <c r="H943" i="4"/>
  <c r="I942" i="4"/>
  <c r="H942" i="4"/>
  <c r="I941" i="4"/>
  <c r="H941" i="4"/>
  <c r="J941" i="4"/>
  <c r="K941" i="4"/>
  <c r="I940" i="4"/>
  <c r="J940" i="4"/>
  <c r="K940" i="4"/>
  <c r="H940" i="4"/>
  <c r="I939" i="4"/>
  <c r="H939" i="4"/>
  <c r="I938" i="4"/>
  <c r="H938" i="4"/>
  <c r="I937" i="4"/>
  <c r="H937" i="4"/>
  <c r="I936" i="4"/>
  <c r="H936" i="4"/>
  <c r="I935" i="4"/>
  <c r="H935" i="4"/>
  <c r="I934" i="4"/>
  <c r="H934" i="4"/>
  <c r="I933" i="4"/>
  <c r="H933" i="4"/>
  <c r="J933" i="4"/>
  <c r="K933" i="4"/>
  <c r="I932" i="4"/>
  <c r="J932" i="4"/>
  <c r="K932" i="4"/>
  <c r="H932" i="4"/>
  <c r="I931" i="4"/>
  <c r="H931" i="4"/>
  <c r="I930" i="4"/>
  <c r="H930" i="4"/>
  <c r="I929" i="4"/>
  <c r="H929" i="4"/>
  <c r="I928" i="4"/>
  <c r="H928" i="4"/>
  <c r="I927" i="4"/>
  <c r="H927" i="4"/>
  <c r="I926" i="4"/>
  <c r="H926" i="4"/>
  <c r="I925" i="4"/>
  <c r="H925" i="4"/>
  <c r="I924" i="4"/>
  <c r="J924" i="4"/>
  <c r="K924" i="4"/>
  <c r="H924" i="4"/>
  <c r="I923" i="4"/>
  <c r="H923" i="4"/>
  <c r="I922" i="4"/>
  <c r="H922" i="4"/>
  <c r="I921" i="4"/>
  <c r="H921" i="4"/>
  <c r="J920" i="4"/>
  <c r="K920" i="4"/>
  <c r="I920" i="4"/>
  <c r="H920" i="4"/>
  <c r="I919" i="4"/>
  <c r="H919" i="4"/>
  <c r="I918" i="4"/>
  <c r="H918" i="4"/>
  <c r="I917" i="4"/>
  <c r="H917" i="4"/>
  <c r="I916" i="4"/>
  <c r="J916" i="4"/>
  <c r="K916" i="4"/>
  <c r="H916" i="4"/>
  <c r="I915" i="4"/>
  <c r="J915" i="4"/>
  <c r="K915" i="4"/>
  <c r="H915" i="4"/>
  <c r="I914" i="4"/>
  <c r="H914" i="4"/>
  <c r="I913" i="4"/>
  <c r="H913" i="4"/>
  <c r="I912" i="4"/>
  <c r="H912" i="4"/>
  <c r="I911" i="4"/>
  <c r="H911" i="4"/>
  <c r="I910" i="4"/>
  <c r="H910" i="4"/>
  <c r="I909" i="4"/>
  <c r="H909" i="4"/>
  <c r="I908" i="4"/>
  <c r="H908" i="4"/>
  <c r="I907" i="4"/>
  <c r="H907" i="4"/>
  <c r="I906" i="4"/>
  <c r="H906" i="4"/>
  <c r="I905" i="4"/>
  <c r="H905" i="4"/>
  <c r="I904" i="4"/>
  <c r="H904" i="4"/>
  <c r="I903" i="4"/>
  <c r="H903" i="4"/>
  <c r="I902" i="4"/>
  <c r="H902" i="4"/>
  <c r="I901" i="4"/>
  <c r="H901" i="4"/>
  <c r="I900" i="4"/>
  <c r="H900" i="4"/>
  <c r="I899" i="4"/>
  <c r="J899" i="4"/>
  <c r="K899" i="4"/>
  <c r="H899" i="4"/>
  <c r="I898" i="4"/>
  <c r="H898" i="4"/>
  <c r="I897" i="4"/>
  <c r="H897" i="4"/>
  <c r="I896" i="4"/>
  <c r="H896" i="4"/>
  <c r="I895" i="4"/>
  <c r="H895" i="4"/>
  <c r="I894" i="4"/>
  <c r="H894" i="4"/>
  <c r="I893" i="4"/>
  <c r="H893" i="4"/>
  <c r="I892" i="4"/>
  <c r="H892" i="4"/>
  <c r="I891" i="4"/>
  <c r="H891" i="4"/>
  <c r="I890" i="4"/>
  <c r="H890" i="4"/>
  <c r="I889" i="4"/>
  <c r="H889" i="4"/>
  <c r="I888" i="4"/>
  <c r="H888" i="4"/>
  <c r="I887" i="4"/>
  <c r="H887" i="4"/>
  <c r="I886" i="4"/>
  <c r="H886" i="4"/>
  <c r="I885" i="4"/>
  <c r="H885" i="4"/>
  <c r="I884" i="4"/>
  <c r="H884" i="4"/>
  <c r="I883" i="4"/>
  <c r="J883" i="4"/>
  <c r="K883" i="4"/>
  <c r="H883" i="4"/>
  <c r="I882" i="4"/>
  <c r="H882" i="4"/>
  <c r="J882" i="4"/>
  <c r="K882" i="4"/>
  <c r="I881" i="4"/>
  <c r="H881" i="4"/>
  <c r="I880" i="4"/>
  <c r="H880" i="4"/>
  <c r="I879" i="4"/>
  <c r="H879" i="4"/>
  <c r="I878" i="4"/>
  <c r="H878" i="4"/>
  <c r="I877" i="4"/>
  <c r="H877" i="4"/>
  <c r="I876" i="4"/>
  <c r="H876" i="4"/>
  <c r="I875" i="4"/>
  <c r="H875" i="4"/>
  <c r="I874" i="4"/>
  <c r="H874" i="4"/>
  <c r="J874" i="4"/>
  <c r="K874" i="4"/>
  <c r="I873" i="4"/>
  <c r="H873" i="4"/>
  <c r="I872" i="4"/>
  <c r="H872" i="4"/>
  <c r="I871" i="4"/>
  <c r="H871" i="4"/>
  <c r="I870" i="4"/>
  <c r="H870" i="4"/>
  <c r="I869" i="4"/>
  <c r="H869" i="4"/>
  <c r="I868" i="4"/>
  <c r="H868" i="4"/>
  <c r="J867" i="4"/>
  <c r="K867" i="4"/>
  <c r="I867" i="4"/>
  <c r="H867" i="4"/>
  <c r="I866" i="4"/>
  <c r="H866" i="4"/>
  <c r="J866" i="4"/>
  <c r="K866" i="4"/>
  <c r="I865" i="4"/>
  <c r="H865" i="4"/>
  <c r="I864" i="4"/>
  <c r="H864" i="4"/>
  <c r="I863" i="4"/>
  <c r="H863" i="4"/>
  <c r="I862" i="4"/>
  <c r="H862" i="4"/>
  <c r="I861" i="4"/>
  <c r="H861" i="4"/>
  <c r="I860" i="4"/>
  <c r="H860" i="4"/>
  <c r="I859" i="4"/>
  <c r="J859" i="4"/>
  <c r="K859" i="4"/>
  <c r="H859" i="4"/>
  <c r="I858" i="4"/>
  <c r="H858" i="4"/>
  <c r="J858" i="4"/>
  <c r="K858" i="4"/>
  <c r="I857" i="4"/>
  <c r="H857" i="4"/>
  <c r="I856" i="4"/>
  <c r="H856" i="4"/>
  <c r="I855" i="4"/>
  <c r="J855" i="4"/>
  <c r="K855" i="4"/>
  <c r="H855" i="4"/>
  <c r="I854" i="4"/>
  <c r="H854" i="4"/>
  <c r="I853" i="4"/>
  <c r="H853" i="4"/>
  <c r="I852" i="4"/>
  <c r="H852" i="4"/>
  <c r="I851" i="4"/>
  <c r="H851" i="4"/>
  <c r="J851" i="4"/>
  <c r="K851" i="4"/>
  <c r="I850" i="4"/>
  <c r="H850" i="4"/>
  <c r="I849" i="4"/>
  <c r="H849" i="4"/>
  <c r="I848" i="4"/>
  <c r="H848" i="4"/>
  <c r="I847" i="4"/>
  <c r="H847" i="4"/>
  <c r="I846" i="4"/>
  <c r="H846" i="4"/>
  <c r="I845" i="4"/>
  <c r="H845" i="4"/>
  <c r="J845" i="4"/>
  <c r="K845" i="4"/>
  <c r="I844" i="4"/>
  <c r="J844" i="4"/>
  <c r="K844" i="4"/>
  <c r="H844" i="4"/>
  <c r="I843" i="4"/>
  <c r="H843" i="4"/>
  <c r="I842" i="4"/>
  <c r="H842" i="4"/>
  <c r="I841" i="4"/>
  <c r="H841" i="4"/>
  <c r="I840" i="4"/>
  <c r="H840" i="4"/>
  <c r="I839" i="4"/>
  <c r="H839" i="4"/>
  <c r="I838" i="4"/>
  <c r="H838" i="4"/>
  <c r="I837" i="4"/>
  <c r="H837" i="4"/>
  <c r="J837" i="4"/>
  <c r="K837" i="4"/>
  <c r="I836" i="4"/>
  <c r="J836" i="4"/>
  <c r="K836" i="4"/>
  <c r="H836" i="4"/>
  <c r="I835" i="4"/>
  <c r="H835" i="4"/>
  <c r="I834" i="4"/>
  <c r="H834" i="4"/>
  <c r="I833" i="4"/>
  <c r="H833" i="4"/>
  <c r="I832" i="4"/>
  <c r="H832" i="4"/>
  <c r="I831" i="4"/>
  <c r="H831" i="4"/>
  <c r="I830" i="4"/>
  <c r="H830" i="4"/>
  <c r="I829" i="4"/>
  <c r="H829" i="4"/>
  <c r="J829" i="4"/>
  <c r="K829" i="4"/>
  <c r="I828" i="4"/>
  <c r="J828" i="4"/>
  <c r="K828" i="4"/>
  <c r="H828" i="4"/>
  <c r="I827" i="4"/>
  <c r="H827" i="4"/>
  <c r="I826" i="4"/>
  <c r="H826" i="4"/>
  <c r="I825" i="4"/>
  <c r="H825" i="4"/>
  <c r="I824" i="4"/>
  <c r="H824" i="4"/>
  <c r="I823" i="4"/>
  <c r="H823" i="4"/>
  <c r="I822" i="4"/>
  <c r="H822" i="4"/>
  <c r="I821" i="4"/>
  <c r="H821" i="4"/>
  <c r="I820" i="4"/>
  <c r="H820" i="4"/>
  <c r="I819" i="4"/>
  <c r="H819" i="4"/>
  <c r="I818" i="4"/>
  <c r="H818" i="4"/>
  <c r="I817" i="4"/>
  <c r="H817" i="4"/>
  <c r="I816" i="4"/>
  <c r="H816" i="4"/>
  <c r="I815" i="4"/>
  <c r="H815" i="4"/>
  <c r="I814" i="4"/>
  <c r="H814" i="4"/>
  <c r="I813" i="4"/>
  <c r="H813" i="4"/>
  <c r="J813" i="4"/>
  <c r="K813" i="4"/>
  <c r="I812" i="4"/>
  <c r="H812" i="4"/>
  <c r="I811" i="4"/>
  <c r="H811" i="4"/>
  <c r="I810" i="4"/>
  <c r="H810" i="4"/>
  <c r="I809" i="4"/>
  <c r="H809" i="4"/>
  <c r="I808" i="4"/>
  <c r="H808" i="4"/>
  <c r="I807" i="4"/>
  <c r="H807" i="4"/>
  <c r="I806" i="4"/>
  <c r="H806" i="4"/>
  <c r="I805" i="4"/>
  <c r="H805" i="4"/>
  <c r="J805" i="4"/>
  <c r="K805" i="4"/>
  <c r="I804" i="4"/>
  <c r="H804" i="4"/>
  <c r="I803" i="4"/>
  <c r="H803" i="4"/>
  <c r="I802" i="4"/>
  <c r="H802" i="4"/>
  <c r="I801" i="4"/>
  <c r="H801" i="4"/>
  <c r="I800" i="4"/>
  <c r="H800" i="4"/>
  <c r="I799" i="4"/>
  <c r="H799" i="4"/>
  <c r="I798" i="4"/>
  <c r="H798" i="4"/>
  <c r="I797" i="4"/>
  <c r="H797" i="4"/>
  <c r="I796" i="4"/>
  <c r="H796" i="4"/>
  <c r="I795" i="4"/>
  <c r="H795" i="4"/>
  <c r="I794" i="4"/>
  <c r="H794" i="4"/>
  <c r="I793" i="4"/>
  <c r="H793" i="4"/>
  <c r="I792" i="4"/>
  <c r="H792" i="4"/>
  <c r="I791" i="4"/>
  <c r="H791" i="4"/>
  <c r="I790" i="4"/>
  <c r="H790" i="4"/>
  <c r="I789" i="4"/>
  <c r="H789" i="4"/>
  <c r="I788" i="4"/>
  <c r="H788" i="4"/>
  <c r="I787" i="4"/>
  <c r="J787" i="4"/>
  <c r="K787" i="4"/>
  <c r="H787" i="4"/>
  <c r="I786" i="4"/>
  <c r="H786" i="4"/>
  <c r="J786" i="4"/>
  <c r="K786" i="4"/>
  <c r="I785" i="4"/>
  <c r="H785" i="4"/>
  <c r="I784" i="4"/>
  <c r="H784" i="4"/>
  <c r="I783" i="4"/>
  <c r="H783" i="4"/>
  <c r="I782" i="4"/>
  <c r="H782" i="4"/>
  <c r="I781" i="4"/>
  <c r="H781" i="4"/>
  <c r="J781" i="4"/>
  <c r="K781" i="4"/>
  <c r="I780" i="4"/>
  <c r="H780" i="4"/>
  <c r="I779" i="4"/>
  <c r="H779" i="4"/>
  <c r="J779" i="4"/>
  <c r="K779" i="4"/>
  <c r="I778" i="4"/>
  <c r="H778" i="4"/>
  <c r="I777" i="4"/>
  <c r="H777" i="4"/>
  <c r="J777" i="4"/>
  <c r="K777" i="4"/>
  <c r="I776" i="4"/>
  <c r="H776" i="4"/>
  <c r="I775" i="4"/>
  <c r="H775" i="4"/>
  <c r="J775" i="4"/>
  <c r="K775" i="4"/>
  <c r="I774" i="4"/>
  <c r="H774" i="4"/>
  <c r="I773" i="4"/>
  <c r="H773" i="4"/>
  <c r="I772" i="4"/>
  <c r="H772" i="4"/>
  <c r="I771" i="4"/>
  <c r="H771" i="4"/>
  <c r="I770" i="4"/>
  <c r="H770" i="4"/>
  <c r="I769" i="4"/>
  <c r="H769" i="4"/>
  <c r="I768" i="4"/>
  <c r="H768" i="4"/>
  <c r="I767" i="4"/>
  <c r="H767" i="4"/>
  <c r="I766" i="4"/>
  <c r="H766" i="4"/>
  <c r="I765" i="4"/>
  <c r="H765" i="4"/>
  <c r="I764" i="4"/>
  <c r="H764" i="4"/>
  <c r="I763" i="4"/>
  <c r="H763" i="4"/>
  <c r="I762" i="4"/>
  <c r="H762" i="4"/>
  <c r="I761" i="4"/>
  <c r="H761" i="4"/>
  <c r="I760" i="4"/>
  <c r="H760" i="4"/>
  <c r="I759" i="4"/>
  <c r="H759" i="4"/>
  <c r="I758" i="4"/>
  <c r="H758" i="4"/>
  <c r="I757" i="4"/>
  <c r="H757" i="4"/>
  <c r="I756" i="4"/>
  <c r="H756" i="4"/>
  <c r="I755" i="4"/>
  <c r="H755" i="4"/>
  <c r="I754" i="4"/>
  <c r="H754" i="4"/>
  <c r="I753" i="4"/>
  <c r="H753" i="4"/>
  <c r="I752" i="4"/>
  <c r="H752" i="4"/>
  <c r="I751" i="4"/>
  <c r="H751" i="4"/>
  <c r="I750" i="4"/>
  <c r="H750" i="4"/>
  <c r="I749" i="4"/>
  <c r="H749" i="4"/>
  <c r="I748" i="4"/>
  <c r="H748" i="4"/>
  <c r="I747" i="4"/>
  <c r="H747" i="4"/>
  <c r="J747" i="4"/>
  <c r="K747" i="4"/>
  <c r="I746" i="4"/>
  <c r="J746" i="4"/>
  <c r="K746" i="4"/>
  <c r="H746" i="4"/>
  <c r="I745" i="4"/>
  <c r="H745" i="4"/>
  <c r="J745" i="4"/>
  <c r="K745" i="4"/>
  <c r="I744" i="4"/>
  <c r="H744" i="4"/>
  <c r="I743" i="4"/>
  <c r="H743" i="4"/>
  <c r="J743" i="4"/>
  <c r="K743" i="4"/>
  <c r="I742" i="4"/>
  <c r="H742" i="4"/>
  <c r="I741" i="4"/>
  <c r="H741" i="4"/>
  <c r="I740" i="4"/>
  <c r="H740" i="4"/>
  <c r="I739" i="4"/>
  <c r="H739" i="4"/>
  <c r="I738" i="4"/>
  <c r="H738" i="4"/>
  <c r="I737" i="4"/>
  <c r="H737" i="4"/>
  <c r="I736" i="4"/>
  <c r="H736" i="4"/>
  <c r="I735" i="4"/>
  <c r="H735" i="4"/>
  <c r="I734" i="4"/>
  <c r="H734" i="4"/>
  <c r="I733" i="4"/>
  <c r="H733" i="4"/>
  <c r="I732" i="4"/>
  <c r="H732" i="4"/>
  <c r="I731" i="4"/>
  <c r="H731" i="4"/>
  <c r="I730" i="4"/>
  <c r="H730" i="4"/>
  <c r="I729" i="4"/>
  <c r="H729" i="4"/>
  <c r="I728" i="4"/>
  <c r="H728" i="4"/>
  <c r="I727" i="4"/>
  <c r="H727" i="4"/>
  <c r="I726" i="4"/>
  <c r="H726" i="4"/>
  <c r="I725" i="4"/>
  <c r="H725" i="4"/>
  <c r="I724" i="4"/>
  <c r="H724" i="4"/>
  <c r="I723" i="4"/>
  <c r="H723" i="4"/>
  <c r="I722" i="4"/>
  <c r="H722" i="4"/>
  <c r="I721" i="4"/>
  <c r="H721" i="4"/>
  <c r="I720" i="4"/>
  <c r="H720" i="4"/>
  <c r="I719" i="4"/>
  <c r="H719" i="4"/>
  <c r="I718" i="4"/>
  <c r="H718" i="4"/>
  <c r="I717" i="4"/>
  <c r="H717" i="4"/>
  <c r="I716" i="4"/>
  <c r="H716" i="4"/>
  <c r="I715" i="4"/>
  <c r="H715" i="4"/>
  <c r="I714" i="4"/>
  <c r="H714" i="4"/>
  <c r="I713" i="4"/>
  <c r="H713" i="4"/>
  <c r="I712" i="4"/>
  <c r="H712" i="4"/>
  <c r="I711" i="4"/>
  <c r="H711" i="4"/>
  <c r="I710" i="4"/>
  <c r="H710" i="4"/>
  <c r="I709" i="4"/>
  <c r="H709" i="4"/>
  <c r="I708" i="4"/>
  <c r="H708" i="4"/>
  <c r="I707" i="4"/>
  <c r="H707" i="4"/>
  <c r="I706" i="4"/>
  <c r="H706" i="4"/>
  <c r="I705" i="4"/>
  <c r="H705" i="4"/>
  <c r="I704" i="4"/>
  <c r="H704" i="4"/>
  <c r="I703" i="4"/>
  <c r="H703" i="4"/>
  <c r="I702" i="4"/>
  <c r="H702" i="4"/>
  <c r="I701" i="4"/>
  <c r="H701" i="4"/>
  <c r="I700" i="4"/>
  <c r="H700" i="4"/>
  <c r="I699" i="4"/>
  <c r="H699" i="4"/>
  <c r="I698" i="4"/>
  <c r="H698" i="4"/>
  <c r="I697" i="4"/>
  <c r="H697" i="4"/>
  <c r="I696" i="4"/>
  <c r="H696" i="4"/>
  <c r="I695" i="4"/>
  <c r="H695" i="4"/>
  <c r="I694" i="4"/>
  <c r="H694" i="4"/>
  <c r="I693" i="4"/>
  <c r="H693" i="4"/>
  <c r="I692" i="4"/>
  <c r="H692" i="4"/>
  <c r="I691" i="4"/>
  <c r="H691" i="4"/>
  <c r="I690" i="4"/>
  <c r="H690" i="4"/>
  <c r="I689" i="4"/>
  <c r="H689" i="4"/>
  <c r="I688" i="4"/>
  <c r="H688" i="4"/>
  <c r="I687" i="4"/>
  <c r="H687" i="4"/>
  <c r="I686" i="4"/>
  <c r="H686" i="4"/>
  <c r="I685" i="4"/>
  <c r="H685" i="4"/>
  <c r="I684" i="4"/>
  <c r="H684" i="4"/>
  <c r="I683" i="4"/>
  <c r="H683" i="4"/>
  <c r="I682" i="4"/>
  <c r="H682" i="4"/>
  <c r="I681" i="4"/>
  <c r="H681" i="4"/>
  <c r="I680" i="4"/>
  <c r="H680" i="4"/>
  <c r="I679" i="4"/>
  <c r="H679" i="4"/>
  <c r="I678" i="4"/>
  <c r="H678" i="4"/>
  <c r="I677" i="4"/>
  <c r="H677" i="4"/>
  <c r="I676" i="4"/>
  <c r="H676" i="4"/>
  <c r="I675" i="4"/>
  <c r="H675" i="4"/>
  <c r="I674" i="4"/>
  <c r="H674" i="4"/>
  <c r="I673" i="4"/>
  <c r="H673" i="4"/>
  <c r="I672" i="4"/>
  <c r="H672" i="4"/>
  <c r="I671" i="4"/>
  <c r="H671" i="4"/>
  <c r="I670" i="4"/>
  <c r="H670" i="4"/>
  <c r="I669" i="4"/>
  <c r="H669" i="4"/>
  <c r="I668" i="4"/>
  <c r="H668" i="4"/>
  <c r="I667" i="4"/>
  <c r="H667" i="4"/>
  <c r="I666" i="4"/>
  <c r="H666" i="4"/>
  <c r="I665" i="4"/>
  <c r="H665" i="4"/>
  <c r="I664" i="4"/>
  <c r="H664" i="4"/>
  <c r="I663" i="4"/>
  <c r="H663" i="4"/>
  <c r="I662" i="4"/>
  <c r="H662" i="4"/>
  <c r="I661" i="4"/>
  <c r="H661" i="4"/>
  <c r="I660" i="4"/>
  <c r="H660" i="4"/>
  <c r="I659" i="4"/>
  <c r="H659" i="4"/>
  <c r="I658" i="4"/>
  <c r="H658" i="4"/>
  <c r="I657" i="4"/>
  <c r="H657" i="4"/>
  <c r="I656" i="4"/>
  <c r="H656" i="4"/>
  <c r="J656" i="4"/>
  <c r="K656" i="4"/>
  <c r="I655" i="4"/>
  <c r="H655" i="4"/>
  <c r="I654" i="4"/>
  <c r="H654" i="4"/>
  <c r="J654" i="4"/>
  <c r="K654" i="4"/>
  <c r="I653" i="4"/>
  <c r="H653" i="4"/>
  <c r="I652" i="4"/>
  <c r="H652" i="4"/>
  <c r="J652" i="4"/>
  <c r="K652" i="4"/>
  <c r="I651" i="4"/>
  <c r="H651" i="4"/>
  <c r="I650" i="4"/>
  <c r="H650" i="4"/>
  <c r="J650" i="4"/>
  <c r="K650" i="4"/>
  <c r="I649" i="4"/>
  <c r="H649" i="4"/>
  <c r="I648" i="4"/>
  <c r="H648" i="4"/>
  <c r="J648" i="4"/>
  <c r="K648" i="4"/>
  <c r="I647" i="4"/>
  <c r="H647" i="4"/>
  <c r="I646" i="4"/>
  <c r="H646" i="4"/>
  <c r="J646" i="4"/>
  <c r="K646" i="4"/>
  <c r="I645" i="4"/>
  <c r="H645" i="4"/>
  <c r="I644" i="4"/>
  <c r="H644" i="4"/>
  <c r="J644" i="4"/>
  <c r="K644" i="4"/>
  <c r="I643" i="4"/>
  <c r="H643" i="4"/>
  <c r="I642" i="4"/>
  <c r="H642" i="4"/>
  <c r="J642" i="4"/>
  <c r="K642" i="4"/>
  <c r="I641" i="4"/>
  <c r="H641" i="4"/>
  <c r="I640" i="4"/>
  <c r="H640" i="4"/>
  <c r="J640" i="4"/>
  <c r="K640" i="4"/>
  <c r="I639" i="4"/>
  <c r="H639" i="4"/>
  <c r="I638" i="4"/>
  <c r="H638" i="4"/>
  <c r="J638" i="4"/>
  <c r="K638" i="4"/>
  <c r="I637" i="4"/>
  <c r="H637" i="4"/>
  <c r="I636" i="4"/>
  <c r="H636" i="4"/>
  <c r="J636" i="4"/>
  <c r="K636" i="4"/>
  <c r="I635" i="4"/>
  <c r="H635" i="4"/>
  <c r="I634" i="4"/>
  <c r="H634" i="4"/>
  <c r="J634" i="4"/>
  <c r="K634" i="4"/>
  <c r="I633" i="4"/>
  <c r="H633" i="4"/>
  <c r="I632" i="4"/>
  <c r="H632" i="4"/>
  <c r="J632" i="4"/>
  <c r="K632" i="4"/>
  <c r="I631" i="4"/>
  <c r="H631" i="4"/>
  <c r="I630" i="4"/>
  <c r="H630" i="4"/>
  <c r="J630" i="4"/>
  <c r="K630" i="4"/>
  <c r="I629" i="4"/>
  <c r="H629" i="4"/>
  <c r="I628" i="4"/>
  <c r="H628" i="4"/>
  <c r="J628" i="4"/>
  <c r="K628" i="4"/>
  <c r="I627" i="4"/>
  <c r="H627" i="4"/>
  <c r="I626" i="4"/>
  <c r="H626" i="4"/>
  <c r="J626" i="4"/>
  <c r="K626" i="4"/>
  <c r="I625" i="4"/>
  <c r="H625" i="4"/>
  <c r="I624" i="4"/>
  <c r="H624" i="4"/>
  <c r="J624" i="4"/>
  <c r="K624" i="4"/>
  <c r="I623" i="4"/>
  <c r="H623" i="4"/>
  <c r="I622" i="4"/>
  <c r="H622" i="4"/>
  <c r="J622" i="4"/>
  <c r="K622" i="4"/>
  <c r="I621" i="4"/>
  <c r="H621" i="4"/>
  <c r="I620" i="4"/>
  <c r="H620" i="4"/>
  <c r="J620" i="4"/>
  <c r="K620" i="4"/>
  <c r="I619" i="4"/>
  <c r="H619" i="4"/>
  <c r="I618" i="4"/>
  <c r="H618" i="4"/>
  <c r="J618" i="4"/>
  <c r="K618" i="4"/>
  <c r="I617" i="4"/>
  <c r="H617" i="4"/>
  <c r="I616" i="4"/>
  <c r="H616" i="4"/>
  <c r="J616" i="4"/>
  <c r="K616" i="4"/>
  <c r="I615" i="4"/>
  <c r="H615" i="4"/>
  <c r="I614" i="4"/>
  <c r="H614" i="4"/>
  <c r="J614" i="4"/>
  <c r="K614" i="4"/>
  <c r="I613" i="4"/>
  <c r="H613" i="4"/>
  <c r="I612" i="4"/>
  <c r="H612" i="4"/>
  <c r="J612" i="4"/>
  <c r="K612" i="4"/>
  <c r="I611" i="4"/>
  <c r="H611" i="4"/>
  <c r="I610" i="4"/>
  <c r="H610" i="4"/>
  <c r="J610" i="4"/>
  <c r="K610" i="4"/>
  <c r="I609" i="4"/>
  <c r="H609" i="4"/>
  <c r="I608" i="4"/>
  <c r="H608" i="4"/>
  <c r="J608" i="4"/>
  <c r="K608" i="4"/>
  <c r="I607" i="4"/>
  <c r="H607" i="4"/>
  <c r="I606" i="4"/>
  <c r="H606" i="4"/>
  <c r="J606" i="4"/>
  <c r="K606" i="4"/>
  <c r="I605" i="4"/>
  <c r="H605" i="4"/>
  <c r="I604" i="4"/>
  <c r="H604" i="4"/>
  <c r="J604" i="4"/>
  <c r="K604" i="4"/>
  <c r="I603" i="4"/>
  <c r="H603" i="4"/>
  <c r="I602" i="4"/>
  <c r="H602" i="4"/>
  <c r="J602" i="4"/>
  <c r="K602" i="4"/>
  <c r="I601" i="4"/>
  <c r="H601" i="4"/>
  <c r="I600" i="4"/>
  <c r="H600" i="4"/>
  <c r="J600" i="4"/>
  <c r="K600" i="4"/>
  <c r="I599" i="4"/>
  <c r="H599" i="4"/>
  <c r="I598" i="4"/>
  <c r="H598" i="4"/>
  <c r="J598" i="4"/>
  <c r="K598" i="4"/>
  <c r="I597" i="4"/>
  <c r="H597" i="4"/>
  <c r="I596" i="4"/>
  <c r="H596" i="4"/>
  <c r="J596" i="4"/>
  <c r="K596" i="4"/>
  <c r="I595" i="4"/>
  <c r="H595" i="4"/>
  <c r="I594" i="4"/>
  <c r="H594" i="4"/>
  <c r="J594" i="4"/>
  <c r="K594" i="4"/>
  <c r="I593" i="4"/>
  <c r="H593" i="4"/>
  <c r="I592" i="4"/>
  <c r="H592" i="4"/>
  <c r="J592" i="4"/>
  <c r="K592" i="4"/>
  <c r="I591" i="4"/>
  <c r="H591" i="4"/>
  <c r="I590" i="4"/>
  <c r="H590" i="4"/>
  <c r="J590" i="4"/>
  <c r="K590" i="4"/>
  <c r="I589" i="4"/>
  <c r="H589" i="4"/>
  <c r="I588" i="4"/>
  <c r="H588" i="4"/>
  <c r="J588" i="4"/>
  <c r="K588" i="4"/>
  <c r="I587" i="4"/>
  <c r="H587" i="4"/>
  <c r="I586" i="4"/>
  <c r="H586" i="4"/>
  <c r="J586" i="4"/>
  <c r="K586" i="4"/>
  <c r="I585" i="4"/>
  <c r="H585" i="4"/>
  <c r="I584" i="4"/>
  <c r="H584" i="4"/>
  <c r="J584" i="4"/>
  <c r="K584" i="4"/>
  <c r="I583" i="4"/>
  <c r="H583" i="4"/>
  <c r="I582" i="4"/>
  <c r="H582" i="4"/>
  <c r="J582" i="4"/>
  <c r="K582" i="4"/>
  <c r="I581" i="4"/>
  <c r="H581" i="4"/>
  <c r="I580" i="4"/>
  <c r="H580" i="4"/>
  <c r="J580" i="4"/>
  <c r="K580" i="4"/>
  <c r="I579" i="4"/>
  <c r="H579" i="4"/>
  <c r="I578" i="4"/>
  <c r="H578" i="4"/>
  <c r="J578" i="4"/>
  <c r="K578" i="4"/>
  <c r="I577" i="4"/>
  <c r="H577" i="4"/>
  <c r="I576" i="4"/>
  <c r="H576" i="4"/>
  <c r="J576" i="4"/>
  <c r="K576" i="4"/>
  <c r="I575" i="4"/>
  <c r="H575" i="4"/>
  <c r="I574" i="4"/>
  <c r="H574" i="4"/>
  <c r="J574" i="4"/>
  <c r="K574" i="4"/>
  <c r="I573" i="4"/>
  <c r="H573" i="4"/>
  <c r="I572" i="4"/>
  <c r="H572" i="4"/>
  <c r="J572" i="4"/>
  <c r="K572" i="4"/>
  <c r="I571" i="4"/>
  <c r="H571" i="4"/>
  <c r="I570" i="4"/>
  <c r="H570" i="4"/>
  <c r="J570" i="4"/>
  <c r="K570" i="4"/>
  <c r="I569" i="4"/>
  <c r="H569" i="4"/>
  <c r="I568" i="4"/>
  <c r="H568" i="4"/>
  <c r="J568" i="4"/>
  <c r="K568" i="4"/>
  <c r="I567" i="4"/>
  <c r="H567" i="4"/>
  <c r="I566" i="4"/>
  <c r="H566" i="4"/>
  <c r="J566" i="4"/>
  <c r="K566" i="4"/>
  <c r="I565" i="4"/>
  <c r="H565" i="4"/>
  <c r="I564" i="4"/>
  <c r="H564" i="4"/>
  <c r="J564" i="4"/>
  <c r="K564" i="4"/>
  <c r="I563" i="4"/>
  <c r="H563" i="4"/>
  <c r="I562" i="4"/>
  <c r="H562" i="4"/>
  <c r="J562" i="4"/>
  <c r="K562" i="4"/>
  <c r="I561" i="4"/>
  <c r="H561" i="4"/>
  <c r="I560" i="4"/>
  <c r="H560" i="4"/>
  <c r="J560" i="4"/>
  <c r="K560" i="4"/>
  <c r="I559" i="4"/>
  <c r="H559" i="4"/>
  <c r="I558" i="4"/>
  <c r="H558" i="4"/>
  <c r="J558" i="4"/>
  <c r="K558" i="4"/>
  <c r="I557" i="4"/>
  <c r="H557" i="4"/>
  <c r="I556" i="4"/>
  <c r="H556" i="4"/>
  <c r="J556" i="4"/>
  <c r="K556" i="4"/>
  <c r="I555" i="4"/>
  <c r="H555" i="4"/>
  <c r="I554" i="4"/>
  <c r="H554" i="4"/>
  <c r="J554" i="4"/>
  <c r="K554" i="4"/>
  <c r="I553" i="4"/>
  <c r="H553" i="4"/>
  <c r="I552" i="4"/>
  <c r="H552" i="4"/>
  <c r="J552" i="4"/>
  <c r="K552" i="4"/>
  <c r="I551" i="4"/>
  <c r="H551" i="4"/>
  <c r="I550" i="4"/>
  <c r="H550" i="4"/>
  <c r="J550" i="4"/>
  <c r="K550" i="4"/>
  <c r="I549" i="4"/>
  <c r="H549" i="4"/>
  <c r="I548" i="4"/>
  <c r="H548" i="4"/>
  <c r="J548" i="4"/>
  <c r="K548" i="4"/>
  <c r="I547" i="4"/>
  <c r="H547" i="4"/>
  <c r="I546" i="4"/>
  <c r="H546" i="4"/>
  <c r="J546" i="4"/>
  <c r="K546" i="4"/>
  <c r="I545" i="4"/>
  <c r="H545" i="4"/>
  <c r="I544" i="4"/>
  <c r="H544" i="4"/>
  <c r="J544" i="4"/>
  <c r="K544" i="4"/>
  <c r="I543" i="4"/>
  <c r="H543" i="4"/>
  <c r="I542" i="4"/>
  <c r="H542" i="4"/>
  <c r="J542" i="4"/>
  <c r="K542" i="4"/>
  <c r="I541" i="4"/>
  <c r="H541" i="4"/>
  <c r="I540" i="4"/>
  <c r="H540" i="4"/>
  <c r="J540" i="4"/>
  <c r="K540" i="4"/>
  <c r="I539" i="4"/>
  <c r="H539" i="4"/>
  <c r="I538" i="4"/>
  <c r="H538" i="4"/>
  <c r="J538" i="4"/>
  <c r="K538" i="4"/>
  <c r="I537" i="4"/>
  <c r="H537" i="4"/>
  <c r="I536" i="4"/>
  <c r="H536" i="4"/>
  <c r="J536" i="4"/>
  <c r="K536" i="4"/>
  <c r="I535" i="4"/>
  <c r="H535" i="4"/>
  <c r="I534" i="4"/>
  <c r="H534" i="4"/>
  <c r="J534" i="4"/>
  <c r="K534" i="4"/>
  <c r="I533" i="4"/>
  <c r="H533" i="4"/>
  <c r="I532" i="4"/>
  <c r="H532" i="4"/>
  <c r="J532" i="4"/>
  <c r="K532" i="4"/>
  <c r="I531" i="4"/>
  <c r="H531" i="4"/>
  <c r="I530" i="4"/>
  <c r="H530" i="4"/>
  <c r="J530" i="4"/>
  <c r="K530" i="4"/>
  <c r="I529" i="4"/>
  <c r="H529" i="4"/>
  <c r="I528" i="4"/>
  <c r="H528" i="4"/>
  <c r="J528" i="4"/>
  <c r="K528" i="4"/>
  <c r="I527" i="4"/>
  <c r="H527" i="4"/>
  <c r="I526" i="4"/>
  <c r="H526" i="4"/>
  <c r="J526" i="4"/>
  <c r="K526" i="4"/>
  <c r="I525" i="4"/>
  <c r="H525" i="4"/>
  <c r="I524" i="4"/>
  <c r="H524" i="4"/>
  <c r="J524" i="4"/>
  <c r="K524" i="4"/>
  <c r="I523" i="4"/>
  <c r="H523" i="4"/>
  <c r="I522" i="4"/>
  <c r="H522" i="4"/>
  <c r="J522" i="4"/>
  <c r="K522" i="4"/>
  <c r="I521" i="4"/>
  <c r="H521" i="4"/>
  <c r="I520" i="4"/>
  <c r="H520" i="4"/>
  <c r="J520" i="4"/>
  <c r="K520" i="4"/>
  <c r="I519" i="4"/>
  <c r="H519" i="4"/>
  <c r="I518" i="4"/>
  <c r="H518" i="4"/>
  <c r="J518" i="4"/>
  <c r="K518" i="4"/>
  <c r="I517" i="4"/>
  <c r="H517" i="4"/>
  <c r="I516" i="4"/>
  <c r="H516" i="4"/>
  <c r="J516" i="4"/>
  <c r="K516" i="4"/>
  <c r="I515" i="4"/>
  <c r="H515" i="4"/>
  <c r="I514" i="4"/>
  <c r="H514" i="4"/>
  <c r="J514" i="4"/>
  <c r="K514" i="4"/>
  <c r="I513" i="4"/>
  <c r="H513" i="4"/>
  <c r="I512" i="4"/>
  <c r="H512" i="4"/>
  <c r="J512" i="4"/>
  <c r="K512" i="4"/>
  <c r="I511" i="4"/>
  <c r="H511" i="4"/>
  <c r="I510" i="4"/>
  <c r="H510" i="4"/>
  <c r="J510" i="4"/>
  <c r="K510" i="4"/>
  <c r="I509" i="4"/>
  <c r="H509" i="4"/>
  <c r="I508" i="4"/>
  <c r="H508" i="4"/>
  <c r="J508" i="4"/>
  <c r="K508" i="4"/>
  <c r="I507" i="4"/>
  <c r="H507" i="4"/>
  <c r="I506" i="4"/>
  <c r="H506" i="4"/>
  <c r="J506" i="4"/>
  <c r="K506" i="4"/>
  <c r="I505" i="4"/>
  <c r="H505" i="4"/>
  <c r="I504" i="4"/>
  <c r="H504" i="4"/>
  <c r="J504" i="4"/>
  <c r="K504" i="4"/>
  <c r="I503" i="4"/>
  <c r="H503" i="4"/>
  <c r="I502" i="4"/>
  <c r="H502" i="4"/>
  <c r="J502" i="4"/>
  <c r="K502" i="4"/>
  <c r="I501" i="4"/>
  <c r="H501" i="4"/>
  <c r="I500" i="4"/>
  <c r="H500" i="4"/>
  <c r="J500" i="4"/>
  <c r="K500" i="4"/>
  <c r="I499" i="4"/>
  <c r="H499" i="4"/>
  <c r="I498" i="4"/>
  <c r="H498" i="4"/>
  <c r="J498" i="4"/>
  <c r="K498" i="4"/>
  <c r="I497" i="4"/>
  <c r="H497" i="4"/>
  <c r="I496" i="4"/>
  <c r="H496" i="4"/>
  <c r="J496" i="4"/>
  <c r="K496" i="4"/>
  <c r="I495" i="4"/>
  <c r="H495" i="4"/>
  <c r="I494" i="4"/>
  <c r="H494" i="4"/>
  <c r="J494" i="4"/>
  <c r="K494" i="4"/>
  <c r="I493" i="4"/>
  <c r="H493" i="4"/>
  <c r="I492" i="4"/>
  <c r="H492" i="4"/>
  <c r="J492" i="4"/>
  <c r="K492" i="4"/>
  <c r="I491" i="4"/>
  <c r="H491" i="4"/>
  <c r="I490" i="4"/>
  <c r="H490" i="4"/>
  <c r="J490" i="4"/>
  <c r="K490" i="4"/>
  <c r="I489" i="4"/>
  <c r="H489" i="4"/>
  <c r="I488" i="4"/>
  <c r="H488" i="4"/>
  <c r="J488" i="4"/>
  <c r="K488" i="4"/>
  <c r="I487" i="4"/>
  <c r="H487" i="4"/>
  <c r="I486" i="4"/>
  <c r="H486" i="4"/>
  <c r="J486" i="4"/>
  <c r="K486" i="4"/>
  <c r="I485" i="4"/>
  <c r="H485" i="4"/>
  <c r="I484" i="4"/>
  <c r="H484" i="4"/>
  <c r="J484" i="4"/>
  <c r="K484" i="4"/>
  <c r="I483" i="4"/>
  <c r="H483" i="4"/>
  <c r="I482" i="4"/>
  <c r="H482" i="4"/>
  <c r="J482" i="4"/>
  <c r="K482" i="4"/>
  <c r="I481" i="4"/>
  <c r="H481" i="4"/>
  <c r="I480" i="4"/>
  <c r="H480" i="4"/>
  <c r="J480" i="4"/>
  <c r="K480" i="4"/>
  <c r="I479" i="4"/>
  <c r="H479" i="4"/>
  <c r="I478" i="4"/>
  <c r="H478" i="4"/>
  <c r="J478" i="4"/>
  <c r="K478" i="4"/>
  <c r="I477" i="4"/>
  <c r="H477" i="4"/>
  <c r="I476" i="4"/>
  <c r="H476" i="4"/>
  <c r="J476" i="4"/>
  <c r="K476" i="4"/>
  <c r="I475" i="4"/>
  <c r="H475" i="4"/>
  <c r="I474" i="4"/>
  <c r="H474" i="4"/>
  <c r="J474" i="4"/>
  <c r="K474" i="4"/>
  <c r="I473" i="4"/>
  <c r="H473" i="4"/>
  <c r="I472" i="4"/>
  <c r="H472" i="4"/>
  <c r="J472" i="4"/>
  <c r="K472" i="4"/>
  <c r="I471" i="4"/>
  <c r="H471" i="4"/>
  <c r="I470" i="4"/>
  <c r="H470" i="4"/>
  <c r="J470" i="4"/>
  <c r="K470" i="4"/>
  <c r="I469" i="4"/>
  <c r="H469" i="4"/>
  <c r="I468" i="4"/>
  <c r="H468" i="4"/>
  <c r="J468" i="4"/>
  <c r="K468" i="4"/>
  <c r="I467" i="4"/>
  <c r="H467" i="4"/>
  <c r="I466" i="4"/>
  <c r="H466" i="4"/>
  <c r="J466" i="4"/>
  <c r="K466" i="4"/>
  <c r="I465" i="4"/>
  <c r="H465" i="4"/>
  <c r="I464" i="4"/>
  <c r="H464" i="4"/>
  <c r="J464" i="4"/>
  <c r="K464" i="4"/>
  <c r="I463" i="4"/>
  <c r="H463" i="4"/>
  <c r="I462" i="4"/>
  <c r="H462" i="4"/>
  <c r="J462" i="4"/>
  <c r="K462" i="4"/>
  <c r="I461" i="4"/>
  <c r="H461" i="4"/>
  <c r="I460" i="4"/>
  <c r="H460" i="4"/>
  <c r="J460" i="4"/>
  <c r="K460" i="4"/>
  <c r="I459" i="4"/>
  <c r="H459" i="4"/>
  <c r="I458" i="4"/>
  <c r="H458" i="4"/>
  <c r="J458" i="4"/>
  <c r="K458" i="4"/>
  <c r="I457" i="4"/>
  <c r="H457" i="4"/>
  <c r="I456" i="4"/>
  <c r="H456" i="4"/>
  <c r="J456" i="4"/>
  <c r="K456" i="4"/>
  <c r="I455" i="4"/>
  <c r="H455" i="4"/>
  <c r="I454" i="4"/>
  <c r="H454" i="4"/>
  <c r="J454" i="4"/>
  <c r="K454" i="4"/>
  <c r="I453" i="4"/>
  <c r="H453" i="4"/>
  <c r="I452" i="4"/>
  <c r="H452" i="4"/>
  <c r="J452" i="4"/>
  <c r="K452" i="4"/>
  <c r="I451" i="4"/>
  <c r="H451" i="4"/>
  <c r="I450" i="4"/>
  <c r="H450" i="4"/>
  <c r="J450" i="4"/>
  <c r="K450" i="4"/>
  <c r="I449" i="4"/>
  <c r="H449" i="4"/>
  <c r="I448" i="4"/>
  <c r="H448" i="4"/>
  <c r="J448" i="4"/>
  <c r="K448" i="4"/>
  <c r="I447" i="4"/>
  <c r="H447" i="4"/>
  <c r="I446" i="4"/>
  <c r="H446" i="4"/>
  <c r="J446" i="4"/>
  <c r="K446" i="4"/>
  <c r="I445" i="4"/>
  <c r="H445" i="4"/>
  <c r="I444" i="4"/>
  <c r="H444" i="4"/>
  <c r="J444" i="4"/>
  <c r="K444" i="4"/>
  <c r="I443" i="4"/>
  <c r="H443" i="4"/>
  <c r="I442" i="4"/>
  <c r="H442" i="4"/>
  <c r="J442" i="4"/>
  <c r="K442" i="4"/>
  <c r="I441" i="4"/>
  <c r="H441" i="4"/>
  <c r="I440" i="4"/>
  <c r="H440" i="4"/>
  <c r="J440" i="4"/>
  <c r="K440" i="4"/>
  <c r="I439" i="4"/>
  <c r="H439" i="4"/>
  <c r="I438" i="4"/>
  <c r="H438" i="4"/>
  <c r="J438" i="4"/>
  <c r="K438" i="4"/>
  <c r="I437" i="4"/>
  <c r="H437" i="4"/>
  <c r="I436" i="4"/>
  <c r="H436" i="4"/>
  <c r="J436" i="4"/>
  <c r="K436" i="4"/>
  <c r="I435" i="4"/>
  <c r="H435" i="4"/>
  <c r="I434" i="4"/>
  <c r="H434" i="4"/>
  <c r="J434" i="4"/>
  <c r="K434" i="4"/>
  <c r="I433" i="4"/>
  <c r="H433" i="4"/>
  <c r="I432" i="4"/>
  <c r="H432" i="4"/>
  <c r="J432" i="4"/>
  <c r="K432" i="4"/>
  <c r="I431" i="4"/>
  <c r="H431" i="4"/>
  <c r="I430" i="4"/>
  <c r="H430" i="4"/>
  <c r="J430" i="4"/>
  <c r="K430" i="4"/>
  <c r="I429" i="4"/>
  <c r="H429" i="4"/>
  <c r="I428" i="4"/>
  <c r="H428" i="4"/>
  <c r="J428" i="4"/>
  <c r="K428" i="4"/>
  <c r="I427" i="4"/>
  <c r="H427" i="4"/>
  <c r="I426" i="4"/>
  <c r="H426" i="4"/>
  <c r="J426" i="4"/>
  <c r="K426" i="4"/>
  <c r="I425" i="4"/>
  <c r="H425" i="4"/>
  <c r="I424" i="4"/>
  <c r="H424" i="4"/>
  <c r="J424" i="4"/>
  <c r="K424" i="4"/>
  <c r="I423" i="4"/>
  <c r="H423" i="4"/>
  <c r="I422" i="4"/>
  <c r="H422" i="4"/>
  <c r="J422" i="4"/>
  <c r="K422" i="4"/>
  <c r="I421" i="4"/>
  <c r="H421" i="4"/>
  <c r="I420" i="4"/>
  <c r="H420" i="4"/>
  <c r="J420" i="4"/>
  <c r="K420" i="4"/>
  <c r="I419" i="4"/>
  <c r="H419" i="4"/>
  <c r="I418" i="4"/>
  <c r="H418" i="4"/>
  <c r="J418" i="4"/>
  <c r="K418" i="4"/>
  <c r="I417" i="4"/>
  <c r="H417" i="4"/>
  <c r="I416" i="4"/>
  <c r="H416" i="4"/>
  <c r="J416" i="4"/>
  <c r="K416" i="4"/>
  <c r="I415" i="4"/>
  <c r="H415" i="4"/>
  <c r="I414" i="4"/>
  <c r="H414" i="4"/>
  <c r="J414" i="4"/>
  <c r="K414" i="4"/>
  <c r="I413" i="4"/>
  <c r="H413" i="4"/>
  <c r="I412" i="4"/>
  <c r="H412" i="4"/>
  <c r="J412" i="4"/>
  <c r="K412" i="4"/>
  <c r="I411" i="4"/>
  <c r="H411" i="4"/>
  <c r="I410" i="4"/>
  <c r="H410" i="4"/>
  <c r="J410" i="4"/>
  <c r="K410" i="4"/>
  <c r="I409" i="4"/>
  <c r="H409" i="4"/>
  <c r="I408" i="4"/>
  <c r="H408" i="4"/>
  <c r="J408" i="4"/>
  <c r="K408" i="4"/>
  <c r="I407" i="4"/>
  <c r="H407" i="4"/>
  <c r="I406" i="4"/>
  <c r="H406" i="4"/>
  <c r="J406" i="4"/>
  <c r="K406" i="4"/>
  <c r="I405" i="4"/>
  <c r="H405" i="4"/>
  <c r="I404" i="4"/>
  <c r="H404" i="4"/>
  <c r="J404" i="4"/>
  <c r="K404" i="4"/>
  <c r="I403" i="4"/>
  <c r="H403" i="4"/>
  <c r="I402" i="4"/>
  <c r="H402" i="4"/>
  <c r="J402" i="4"/>
  <c r="K402" i="4"/>
  <c r="I401" i="4"/>
  <c r="H401" i="4"/>
  <c r="I400" i="4"/>
  <c r="H400" i="4"/>
  <c r="J400" i="4"/>
  <c r="K400" i="4"/>
  <c r="I399" i="4"/>
  <c r="H399" i="4"/>
  <c r="I398" i="4"/>
  <c r="H398" i="4"/>
  <c r="J398" i="4"/>
  <c r="K398" i="4"/>
  <c r="I397" i="4"/>
  <c r="H397" i="4"/>
  <c r="I396" i="4"/>
  <c r="H396" i="4"/>
  <c r="J396" i="4"/>
  <c r="K396" i="4"/>
  <c r="I395" i="4"/>
  <c r="H395" i="4"/>
  <c r="I394" i="4"/>
  <c r="H394" i="4"/>
  <c r="J394" i="4"/>
  <c r="K394" i="4"/>
  <c r="I393" i="4"/>
  <c r="H393" i="4"/>
  <c r="I392" i="4"/>
  <c r="H392" i="4"/>
  <c r="J392" i="4"/>
  <c r="K392" i="4"/>
  <c r="I391" i="4"/>
  <c r="H391" i="4"/>
  <c r="I390" i="4"/>
  <c r="H390" i="4"/>
  <c r="J390" i="4"/>
  <c r="K390" i="4"/>
  <c r="I389" i="4"/>
  <c r="H389" i="4"/>
  <c r="I388" i="4"/>
  <c r="H388" i="4"/>
  <c r="J388" i="4"/>
  <c r="K388" i="4"/>
  <c r="I387" i="4"/>
  <c r="H387" i="4"/>
  <c r="I386" i="4"/>
  <c r="H386" i="4"/>
  <c r="J386" i="4"/>
  <c r="K386" i="4"/>
  <c r="I385" i="4"/>
  <c r="H385" i="4"/>
  <c r="I384" i="4"/>
  <c r="H384" i="4"/>
  <c r="J384" i="4"/>
  <c r="K384" i="4"/>
  <c r="I383" i="4"/>
  <c r="H383" i="4"/>
  <c r="I382" i="4"/>
  <c r="H382" i="4"/>
  <c r="J382" i="4"/>
  <c r="K382" i="4"/>
  <c r="I381" i="4"/>
  <c r="H381" i="4"/>
  <c r="I380" i="4"/>
  <c r="H380" i="4"/>
  <c r="J380" i="4"/>
  <c r="K380" i="4"/>
  <c r="I379" i="4"/>
  <c r="H379" i="4"/>
  <c r="I378" i="4"/>
  <c r="H378" i="4"/>
  <c r="J378" i="4"/>
  <c r="K378" i="4"/>
  <c r="I377" i="4"/>
  <c r="H377" i="4"/>
  <c r="I376" i="4"/>
  <c r="H376" i="4"/>
  <c r="J376" i="4"/>
  <c r="K376" i="4"/>
  <c r="I375" i="4"/>
  <c r="H375" i="4"/>
  <c r="I374" i="4"/>
  <c r="H374" i="4"/>
  <c r="J374" i="4"/>
  <c r="K374" i="4"/>
  <c r="I373" i="4"/>
  <c r="H373" i="4"/>
  <c r="I372" i="4"/>
  <c r="H372" i="4"/>
  <c r="J372" i="4"/>
  <c r="K372" i="4"/>
  <c r="I371" i="4"/>
  <c r="H371" i="4"/>
  <c r="I370" i="4"/>
  <c r="H370" i="4"/>
  <c r="J370" i="4"/>
  <c r="K370" i="4"/>
  <c r="I369" i="4"/>
  <c r="H369" i="4"/>
  <c r="I368" i="4"/>
  <c r="H368" i="4"/>
  <c r="J368" i="4"/>
  <c r="K368" i="4"/>
  <c r="I367" i="4"/>
  <c r="H367" i="4"/>
  <c r="I366" i="4"/>
  <c r="H366" i="4"/>
  <c r="J366" i="4"/>
  <c r="K366" i="4"/>
  <c r="I365" i="4"/>
  <c r="H365" i="4"/>
  <c r="I364" i="4"/>
  <c r="H364" i="4"/>
  <c r="J364" i="4"/>
  <c r="K364" i="4"/>
  <c r="I363" i="4"/>
  <c r="H363" i="4"/>
  <c r="I362" i="4"/>
  <c r="H362" i="4"/>
  <c r="J362" i="4"/>
  <c r="K362" i="4"/>
  <c r="I361" i="4"/>
  <c r="H361" i="4"/>
  <c r="I360" i="4"/>
  <c r="H360" i="4"/>
  <c r="J360" i="4"/>
  <c r="K360" i="4"/>
  <c r="I359" i="4"/>
  <c r="H359" i="4"/>
  <c r="I358" i="4"/>
  <c r="H358" i="4"/>
  <c r="J358" i="4"/>
  <c r="K358" i="4"/>
  <c r="I357" i="4"/>
  <c r="H357" i="4"/>
  <c r="I356" i="4"/>
  <c r="H356" i="4"/>
  <c r="J356" i="4"/>
  <c r="K356" i="4"/>
  <c r="I355" i="4"/>
  <c r="H355" i="4"/>
  <c r="I354" i="4"/>
  <c r="H354" i="4"/>
  <c r="J354" i="4"/>
  <c r="K354" i="4"/>
  <c r="I353" i="4"/>
  <c r="H353" i="4"/>
  <c r="I352" i="4"/>
  <c r="H352" i="4"/>
  <c r="J352" i="4"/>
  <c r="K352" i="4"/>
  <c r="I351" i="4"/>
  <c r="H351" i="4"/>
  <c r="I350" i="4"/>
  <c r="H350" i="4"/>
  <c r="J350" i="4"/>
  <c r="K350" i="4"/>
  <c r="I349" i="4"/>
  <c r="H349" i="4"/>
  <c r="I348" i="4"/>
  <c r="H348" i="4"/>
  <c r="J348" i="4"/>
  <c r="K348" i="4"/>
  <c r="I347" i="4"/>
  <c r="H347" i="4"/>
  <c r="I346" i="4"/>
  <c r="H346" i="4"/>
  <c r="J346" i="4"/>
  <c r="K346" i="4"/>
  <c r="I345" i="4"/>
  <c r="H345" i="4"/>
  <c r="I344" i="4"/>
  <c r="H344" i="4"/>
  <c r="J344" i="4"/>
  <c r="K344" i="4"/>
  <c r="I343" i="4"/>
  <c r="H343" i="4"/>
  <c r="I342" i="4"/>
  <c r="H342" i="4"/>
  <c r="J342" i="4"/>
  <c r="K342" i="4"/>
  <c r="I341" i="4"/>
  <c r="H341" i="4"/>
  <c r="I340" i="4"/>
  <c r="H340" i="4"/>
  <c r="J340" i="4"/>
  <c r="K340" i="4"/>
  <c r="I339" i="4"/>
  <c r="H339" i="4"/>
  <c r="I338" i="4"/>
  <c r="H338" i="4"/>
  <c r="J338" i="4"/>
  <c r="K338" i="4"/>
  <c r="I337" i="4"/>
  <c r="H337" i="4"/>
  <c r="I336" i="4"/>
  <c r="H336" i="4"/>
  <c r="J336" i="4"/>
  <c r="K336" i="4"/>
  <c r="I335" i="4"/>
  <c r="H335" i="4"/>
  <c r="I334" i="4"/>
  <c r="H334" i="4"/>
  <c r="J334" i="4"/>
  <c r="K334" i="4"/>
  <c r="I333" i="4"/>
  <c r="H333" i="4"/>
  <c r="I332" i="4"/>
  <c r="H332" i="4"/>
  <c r="J332" i="4"/>
  <c r="K332" i="4"/>
  <c r="I331" i="4"/>
  <c r="H331" i="4"/>
  <c r="I330" i="4"/>
  <c r="H330" i="4"/>
  <c r="J330" i="4"/>
  <c r="K330" i="4"/>
  <c r="I329" i="4"/>
  <c r="H329" i="4"/>
  <c r="I328" i="4"/>
  <c r="H328" i="4"/>
  <c r="J328" i="4"/>
  <c r="K328" i="4"/>
  <c r="I327" i="4"/>
  <c r="H327" i="4"/>
  <c r="I326" i="4"/>
  <c r="H326" i="4"/>
  <c r="J326" i="4"/>
  <c r="K326" i="4"/>
  <c r="I325" i="4"/>
  <c r="H325" i="4"/>
  <c r="I324" i="4"/>
  <c r="H324" i="4"/>
  <c r="J324" i="4"/>
  <c r="K324" i="4"/>
  <c r="I323" i="4"/>
  <c r="H323" i="4"/>
  <c r="I322" i="4"/>
  <c r="H322" i="4"/>
  <c r="J322" i="4"/>
  <c r="K322" i="4"/>
  <c r="I321" i="4"/>
  <c r="H321" i="4"/>
  <c r="I320" i="4"/>
  <c r="H320" i="4"/>
  <c r="J320" i="4"/>
  <c r="K320" i="4"/>
  <c r="I319" i="4"/>
  <c r="H319" i="4"/>
  <c r="I318" i="4"/>
  <c r="H318" i="4"/>
  <c r="J318" i="4"/>
  <c r="K318" i="4"/>
  <c r="I317" i="4"/>
  <c r="H317" i="4"/>
  <c r="I316" i="4"/>
  <c r="H316" i="4"/>
  <c r="J316" i="4"/>
  <c r="K316" i="4"/>
  <c r="I315" i="4"/>
  <c r="H315" i="4"/>
  <c r="I314" i="4"/>
  <c r="H314" i="4"/>
  <c r="J314" i="4"/>
  <c r="K314" i="4"/>
  <c r="I313" i="4"/>
  <c r="H313" i="4"/>
  <c r="I312" i="4"/>
  <c r="H312" i="4"/>
  <c r="J312" i="4"/>
  <c r="K312" i="4"/>
  <c r="I311" i="4"/>
  <c r="H311" i="4"/>
  <c r="I310" i="4"/>
  <c r="H310" i="4"/>
  <c r="J310" i="4"/>
  <c r="K310" i="4"/>
  <c r="I309" i="4"/>
  <c r="H309" i="4"/>
  <c r="I308" i="4"/>
  <c r="H308" i="4"/>
  <c r="J308" i="4"/>
  <c r="K308" i="4"/>
  <c r="I307" i="4"/>
  <c r="H307" i="4"/>
  <c r="I306" i="4"/>
  <c r="H306" i="4"/>
  <c r="J306" i="4"/>
  <c r="K306" i="4"/>
  <c r="I305" i="4"/>
  <c r="H305" i="4"/>
  <c r="I304" i="4"/>
  <c r="H304" i="4"/>
  <c r="J304" i="4"/>
  <c r="K304" i="4"/>
  <c r="I303" i="4"/>
  <c r="H303" i="4"/>
  <c r="I302" i="4"/>
  <c r="H302" i="4"/>
  <c r="J302" i="4"/>
  <c r="K302" i="4"/>
  <c r="I301" i="4"/>
  <c r="H301" i="4"/>
  <c r="I300" i="4"/>
  <c r="H300" i="4"/>
  <c r="J300" i="4"/>
  <c r="K300" i="4"/>
  <c r="I299" i="4"/>
  <c r="H299" i="4"/>
  <c r="I298" i="4"/>
  <c r="H298" i="4"/>
  <c r="J298" i="4"/>
  <c r="K298" i="4"/>
  <c r="I297" i="4"/>
  <c r="H297" i="4"/>
  <c r="I296" i="4"/>
  <c r="H296" i="4"/>
  <c r="J296" i="4"/>
  <c r="K296" i="4"/>
  <c r="I295" i="4"/>
  <c r="H295" i="4"/>
  <c r="I294" i="4"/>
  <c r="H294" i="4"/>
  <c r="J294" i="4"/>
  <c r="K294" i="4"/>
  <c r="I293" i="4"/>
  <c r="H293" i="4"/>
  <c r="I292" i="4"/>
  <c r="H292" i="4"/>
  <c r="J292" i="4"/>
  <c r="K292" i="4"/>
  <c r="I291" i="4"/>
  <c r="H291" i="4"/>
  <c r="I290" i="4"/>
  <c r="H290" i="4"/>
  <c r="J290" i="4"/>
  <c r="K290" i="4"/>
  <c r="I289" i="4"/>
  <c r="H289" i="4"/>
  <c r="I288" i="4"/>
  <c r="H288" i="4"/>
  <c r="J288" i="4"/>
  <c r="K288" i="4"/>
  <c r="I287" i="4"/>
  <c r="H287" i="4"/>
  <c r="I286" i="4"/>
  <c r="H286" i="4"/>
  <c r="J286" i="4"/>
  <c r="K286" i="4"/>
  <c r="I285" i="4"/>
  <c r="H285" i="4"/>
  <c r="I284" i="4"/>
  <c r="H284" i="4"/>
  <c r="J284" i="4"/>
  <c r="K284" i="4"/>
  <c r="I283" i="4"/>
  <c r="H283" i="4"/>
  <c r="I282" i="4"/>
  <c r="H282" i="4"/>
  <c r="J282" i="4"/>
  <c r="K282" i="4"/>
  <c r="I281" i="4"/>
  <c r="H281" i="4"/>
  <c r="I280" i="4"/>
  <c r="H280" i="4"/>
  <c r="J280" i="4"/>
  <c r="K280" i="4"/>
  <c r="I279" i="4"/>
  <c r="H279" i="4"/>
  <c r="I278" i="4"/>
  <c r="H278" i="4"/>
  <c r="J278" i="4"/>
  <c r="K278" i="4"/>
  <c r="I277" i="4"/>
  <c r="H277" i="4"/>
  <c r="I276" i="4"/>
  <c r="H276" i="4"/>
  <c r="J276" i="4"/>
  <c r="K276" i="4"/>
  <c r="I275" i="4"/>
  <c r="H275" i="4"/>
  <c r="I274" i="4"/>
  <c r="H274" i="4"/>
  <c r="J274" i="4"/>
  <c r="K274" i="4"/>
  <c r="I273" i="4"/>
  <c r="H273" i="4"/>
  <c r="I272" i="4"/>
  <c r="H272" i="4"/>
  <c r="J272" i="4"/>
  <c r="K272" i="4"/>
  <c r="I271" i="4"/>
  <c r="H271" i="4"/>
  <c r="I270" i="4"/>
  <c r="H270" i="4"/>
  <c r="J270" i="4"/>
  <c r="K270" i="4"/>
  <c r="I269" i="4"/>
  <c r="H269" i="4"/>
  <c r="I268" i="4"/>
  <c r="H268" i="4"/>
  <c r="J268" i="4"/>
  <c r="K268" i="4"/>
  <c r="I267" i="4"/>
  <c r="H267" i="4"/>
  <c r="I266" i="4"/>
  <c r="H266" i="4"/>
  <c r="J266" i="4"/>
  <c r="K266" i="4"/>
  <c r="I265" i="4"/>
  <c r="H265" i="4"/>
  <c r="I264" i="4"/>
  <c r="H264" i="4"/>
  <c r="J264" i="4"/>
  <c r="K264" i="4"/>
  <c r="I263" i="4"/>
  <c r="H263" i="4"/>
  <c r="I262" i="4"/>
  <c r="H262" i="4"/>
  <c r="J262" i="4"/>
  <c r="K262" i="4"/>
  <c r="I261" i="4"/>
  <c r="H261" i="4"/>
  <c r="I260" i="4"/>
  <c r="H260" i="4"/>
  <c r="J260" i="4"/>
  <c r="K260" i="4"/>
  <c r="I259" i="4"/>
  <c r="H259" i="4"/>
  <c r="I258" i="4"/>
  <c r="H258" i="4"/>
  <c r="J258" i="4"/>
  <c r="K258" i="4"/>
  <c r="I257" i="4"/>
  <c r="H257" i="4"/>
  <c r="I256" i="4"/>
  <c r="H256" i="4"/>
  <c r="J256" i="4"/>
  <c r="K256" i="4"/>
  <c r="I255" i="4"/>
  <c r="H255" i="4"/>
  <c r="I254" i="4"/>
  <c r="H254" i="4"/>
  <c r="J254" i="4"/>
  <c r="K254" i="4"/>
  <c r="I253" i="4"/>
  <c r="H253" i="4"/>
  <c r="I252" i="4"/>
  <c r="H252" i="4"/>
  <c r="J252" i="4"/>
  <c r="K252" i="4"/>
  <c r="I251" i="4"/>
  <c r="H251" i="4"/>
  <c r="I250" i="4"/>
  <c r="H250" i="4"/>
  <c r="J250" i="4"/>
  <c r="K250" i="4"/>
  <c r="I249" i="4"/>
  <c r="H249" i="4"/>
  <c r="I248" i="4"/>
  <c r="H248" i="4"/>
  <c r="J248" i="4"/>
  <c r="K248" i="4"/>
  <c r="I247" i="4"/>
  <c r="H247" i="4"/>
  <c r="I246" i="4"/>
  <c r="H246" i="4"/>
  <c r="J246" i="4"/>
  <c r="K246" i="4"/>
  <c r="I245" i="4"/>
  <c r="H245" i="4"/>
  <c r="I244" i="4"/>
  <c r="H244" i="4"/>
  <c r="J244" i="4"/>
  <c r="K244" i="4"/>
  <c r="I243" i="4"/>
  <c r="H243" i="4"/>
  <c r="I242" i="4"/>
  <c r="H242" i="4"/>
  <c r="J242" i="4"/>
  <c r="K242" i="4"/>
  <c r="I241" i="4"/>
  <c r="H241" i="4"/>
  <c r="I240" i="4"/>
  <c r="H240" i="4"/>
  <c r="J240" i="4"/>
  <c r="K240" i="4"/>
  <c r="I239" i="4"/>
  <c r="H239" i="4"/>
  <c r="I238" i="4"/>
  <c r="H238" i="4"/>
  <c r="J238" i="4"/>
  <c r="K238" i="4"/>
  <c r="I237" i="4"/>
  <c r="H237" i="4"/>
  <c r="I236" i="4"/>
  <c r="H236" i="4"/>
  <c r="J236" i="4"/>
  <c r="K236" i="4"/>
  <c r="I235" i="4"/>
  <c r="H235" i="4"/>
  <c r="I234" i="4"/>
  <c r="H234" i="4"/>
  <c r="J234" i="4"/>
  <c r="K234" i="4"/>
  <c r="I233" i="4"/>
  <c r="H233" i="4"/>
  <c r="I232" i="4"/>
  <c r="H232" i="4"/>
  <c r="J232" i="4"/>
  <c r="K232" i="4"/>
  <c r="I231" i="4"/>
  <c r="H231" i="4"/>
  <c r="I230" i="4"/>
  <c r="H230" i="4"/>
  <c r="J230" i="4"/>
  <c r="K230" i="4"/>
  <c r="I229" i="4"/>
  <c r="H229" i="4"/>
  <c r="I228" i="4"/>
  <c r="H228" i="4"/>
  <c r="J228" i="4"/>
  <c r="K228" i="4"/>
  <c r="I227" i="4"/>
  <c r="H227" i="4"/>
  <c r="I226" i="4"/>
  <c r="H226" i="4"/>
  <c r="J226" i="4"/>
  <c r="K226" i="4"/>
  <c r="I225" i="4"/>
  <c r="H225" i="4"/>
  <c r="I224" i="4"/>
  <c r="H224" i="4"/>
  <c r="J224" i="4"/>
  <c r="K224" i="4"/>
  <c r="I223" i="4"/>
  <c r="H223" i="4"/>
  <c r="I222" i="4"/>
  <c r="H222" i="4"/>
  <c r="J222" i="4"/>
  <c r="K222" i="4"/>
  <c r="I221" i="4"/>
  <c r="H221" i="4"/>
  <c r="I220" i="4"/>
  <c r="H220" i="4"/>
  <c r="J220" i="4"/>
  <c r="K220" i="4"/>
  <c r="I219" i="4"/>
  <c r="H219" i="4"/>
  <c r="I218" i="4"/>
  <c r="H218" i="4"/>
  <c r="J218" i="4"/>
  <c r="K218" i="4"/>
  <c r="I217" i="4"/>
  <c r="H217" i="4"/>
  <c r="I216" i="4"/>
  <c r="H216" i="4"/>
  <c r="J216" i="4"/>
  <c r="K216" i="4"/>
  <c r="I215" i="4"/>
  <c r="H215" i="4"/>
  <c r="I214" i="4"/>
  <c r="H214" i="4"/>
  <c r="J214" i="4"/>
  <c r="K214" i="4"/>
  <c r="I213" i="4"/>
  <c r="H213" i="4"/>
  <c r="I212" i="4"/>
  <c r="H212" i="4"/>
  <c r="J212" i="4"/>
  <c r="K212" i="4"/>
  <c r="I211" i="4"/>
  <c r="H211" i="4"/>
  <c r="I210" i="4"/>
  <c r="H210" i="4"/>
  <c r="J210" i="4"/>
  <c r="K210" i="4"/>
  <c r="I209" i="4"/>
  <c r="H209" i="4"/>
  <c r="I208" i="4"/>
  <c r="H208" i="4"/>
  <c r="J208" i="4"/>
  <c r="K208" i="4"/>
  <c r="I207" i="4"/>
  <c r="H207" i="4"/>
  <c r="I206" i="4"/>
  <c r="H206" i="4"/>
  <c r="J206" i="4"/>
  <c r="K206" i="4"/>
  <c r="I205" i="4"/>
  <c r="H205" i="4"/>
  <c r="I204" i="4"/>
  <c r="H204" i="4"/>
  <c r="J204" i="4"/>
  <c r="K204" i="4"/>
  <c r="I203" i="4"/>
  <c r="H203" i="4"/>
  <c r="I202" i="4"/>
  <c r="H202" i="4"/>
  <c r="J202" i="4"/>
  <c r="K202" i="4"/>
  <c r="I201" i="4"/>
  <c r="H201" i="4"/>
  <c r="I200" i="4"/>
  <c r="H200" i="4"/>
  <c r="J200" i="4"/>
  <c r="K200" i="4"/>
  <c r="I199" i="4"/>
  <c r="H199" i="4"/>
  <c r="I198" i="4"/>
  <c r="H198" i="4"/>
  <c r="J198" i="4"/>
  <c r="K198" i="4"/>
  <c r="I197" i="4"/>
  <c r="H197" i="4"/>
  <c r="I196" i="4"/>
  <c r="H196" i="4"/>
  <c r="J196" i="4"/>
  <c r="K196" i="4"/>
  <c r="I195" i="4"/>
  <c r="H195" i="4"/>
  <c r="I194" i="4"/>
  <c r="H194" i="4"/>
  <c r="J194" i="4"/>
  <c r="K194" i="4"/>
  <c r="I193" i="4"/>
  <c r="H193" i="4"/>
  <c r="I192" i="4"/>
  <c r="H192" i="4"/>
  <c r="J192" i="4"/>
  <c r="K192" i="4"/>
  <c r="I191" i="4"/>
  <c r="H191" i="4"/>
  <c r="I190" i="4"/>
  <c r="H190" i="4"/>
  <c r="J190" i="4"/>
  <c r="K190" i="4"/>
  <c r="I189" i="4"/>
  <c r="H189" i="4"/>
  <c r="I188" i="4"/>
  <c r="H188" i="4"/>
  <c r="J188" i="4"/>
  <c r="K188" i="4"/>
  <c r="I187" i="4"/>
  <c r="H187" i="4"/>
  <c r="I186" i="4"/>
  <c r="H186" i="4"/>
  <c r="J186" i="4"/>
  <c r="K186" i="4"/>
  <c r="I185" i="4"/>
  <c r="H185" i="4"/>
  <c r="I184" i="4"/>
  <c r="H184" i="4"/>
  <c r="J184" i="4"/>
  <c r="K184" i="4"/>
  <c r="I183" i="4"/>
  <c r="H183" i="4"/>
  <c r="I182" i="4"/>
  <c r="H182" i="4"/>
  <c r="J182" i="4"/>
  <c r="K182" i="4"/>
  <c r="I181" i="4"/>
  <c r="H181" i="4"/>
  <c r="I180" i="4"/>
  <c r="H180" i="4"/>
  <c r="J180" i="4"/>
  <c r="K180" i="4"/>
  <c r="I179" i="4"/>
  <c r="H179" i="4"/>
  <c r="I178" i="4"/>
  <c r="H178" i="4"/>
  <c r="J178" i="4"/>
  <c r="K178" i="4"/>
  <c r="I177" i="4"/>
  <c r="H177" i="4"/>
  <c r="I176" i="4"/>
  <c r="H176" i="4"/>
  <c r="J176" i="4"/>
  <c r="K176" i="4"/>
  <c r="I175" i="4"/>
  <c r="H175" i="4"/>
  <c r="I174" i="4"/>
  <c r="H174" i="4"/>
  <c r="J174" i="4"/>
  <c r="K174" i="4"/>
  <c r="I173" i="4"/>
  <c r="H173" i="4"/>
  <c r="I172" i="4"/>
  <c r="H172" i="4"/>
  <c r="J172" i="4"/>
  <c r="K172" i="4"/>
  <c r="I171" i="4"/>
  <c r="H171" i="4"/>
  <c r="I170" i="4"/>
  <c r="H170" i="4"/>
  <c r="J170" i="4"/>
  <c r="K170" i="4"/>
  <c r="I169" i="4"/>
  <c r="H169" i="4"/>
  <c r="I168" i="4"/>
  <c r="H168" i="4"/>
  <c r="J168" i="4"/>
  <c r="K168" i="4"/>
  <c r="I167" i="4"/>
  <c r="H167" i="4"/>
  <c r="I166" i="4"/>
  <c r="H166" i="4"/>
  <c r="J166" i="4"/>
  <c r="K166" i="4"/>
  <c r="I165" i="4"/>
  <c r="H165" i="4"/>
  <c r="I164" i="4"/>
  <c r="H164" i="4"/>
  <c r="J164" i="4"/>
  <c r="K164" i="4"/>
  <c r="I163" i="4"/>
  <c r="H163" i="4"/>
  <c r="I162" i="4"/>
  <c r="H162" i="4"/>
  <c r="J162" i="4"/>
  <c r="K162" i="4"/>
  <c r="I161" i="4"/>
  <c r="H161" i="4"/>
  <c r="I160" i="4"/>
  <c r="H160" i="4"/>
  <c r="J160" i="4"/>
  <c r="K160" i="4"/>
  <c r="I159" i="4"/>
  <c r="H159" i="4"/>
  <c r="I158" i="4"/>
  <c r="H158" i="4"/>
  <c r="J158" i="4"/>
  <c r="K158" i="4"/>
  <c r="I157" i="4"/>
  <c r="H157" i="4"/>
  <c r="I156" i="4"/>
  <c r="H156" i="4"/>
  <c r="J156" i="4"/>
  <c r="K156" i="4"/>
  <c r="I155" i="4"/>
  <c r="H155" i="4"/>
  <c r="I154" i="4"/>
  <c r="H154" i="4"/>
  <c r="J154" i="4"/>
  <c r="K154" i="4"/>
  <c r="I153" i="4"/>
  <c r="H153" i="4"/>
  <c r="I152" i="4"/>
  <c r="H152" i="4"/>
  <c r="J152" i="4"/>
  <c r="K152" i="4"/>
  <c r="I151" i="4"/>
  <c r="H151" i="4"/>
  <c r="I150" i="4"/>
  <c r="H150" i="4"/>
  <c r="J150" i="4"/>
  <c r="K150" i="4"/>
  <c r="I149" i="4"/>
  <c r="H149" i="4"/>
  <c r="I148" i="4"/>
  <c r="H148" i="4"/>
  <c r="J148" i="4"/>
  <c r="K148" i="4"/>
  <c r="I147" i="4"/>
  <c r="H147" i="4"/>
  <c r="I146" i="4"/>
  <c r="H146" i="4"/>
  <c r="J146" i="4"/>
  <c r="K146" i="4"/>
  <c r="I145" i="4"/>
  <c r="H145" i="4"/>
  <c r="I144" i="4"/>
  <c r="H144" i="4"/>
  <c r="J144" i="4"/>
  <c r="K144" i="4"/>
  <c r="I143" i="4"/>
  <c r="H143" i="4"/>
  <c r="I142" i="4"/>
  <c r="H142" i="4"/>
  <c r="J142" i="4"/>
  <c r="K142" i="4"/>
  <c r="I141" i="4"/>
  <c r="H141" i="4"/>
  <c r="I140" i="4"/>
  <c r="H140" i="4"/>
  <c r="J140" i="4"/>
  <c r="K140" i="4"/>
  <c r="I139" i="4"/>
  <c r="H139" i="4"/>
  <c r="I138" i="4"/>
  <c r="H138" i="4"/>
  <c r="J138" i="4"/>
  <c r="K138" i="4"/>
  <c r="I137" i="4"/>
  <c r="H137" i="4"/>
  <c r="I136" i="4"/>
  <c r="H136" i="4"/>
  <c r="J136" i="4"/>
  <c r="K136" i="4"/>
  <c r="I135" i="4"/>
  <c r="H135" i="4"/>
  <c r="I134" i="4"/>
  <c r="H134" i="4"/>
  <c r="J134" i="4"/>
  <c r="K134" i="4"/>
  <c r="I133" i="4"/>
  <c r="H133" i="4"/>
  <c r="I132" i="4"/>
  <c r="H132" i="4"/>
  <c r="J132" i="4"/>
  <c r="K132" i="4"/>
  <c r="I131" i="4"/>
  <c r="H131" i="4"/>
  <c r="I130" i="4"/>
  <c r="H130" i="4"/>
  <c r="J130" i="4"/>
  <c r="K130" i="4"/>
  <c r="I129" i="4"/>
  <c r="H129" i="4"/>
  <c r="I128" i="4"/>
  <c r="H128" i="4"/>
  <c r="J128" i="4"/>
  <c r="K128" i="4"/>
  <c r="I127" i="4"/>
  <c r="H127" i="4"/>
  <c r="I126" i="4"/>
  <c r="H126" i="4"/>
  <c r="J126" i="4"/>
  <c r="K126" i="4"/>
  <c r="I125" i="4"/>
  <c r="H125" i="4"/>
  <c r="I124" i="4"/>
  <c r="H124" i="4"/>
  <c r="J124" i="4"/>
  <c r="K124" i="4"/>
  <c r="I123" i="4"/>
  <c r="H123" i="4"/>
  <c r="I122" i="4"/>
  <c r="H122" i="4"/>
  <c r="J122" i="4"/>
  <c r="K122" i="4"/>
  <c r="I121" i="4"/>
  <c r="H121" i="4"/>
  <c r="I120" i="4"/>
  <c r="H120" i="4"/>
  <c r="I119" i="4"/>
  <c r="H119" i="4"/>
  <c r="J119" i="4"/>
  <c r="K119" i="4"/>
  <c r="I118" i="4"/>
  <c r="H118" i="4"/>
  <c r="I117" i="4"/>
  <c r="H117" i="4"/>
  <c r="J117" i="4"/>
  <c r="K117" i="4"/>
  <c r="I116" i="4"/>
  <c r="H116" i="4"/>
  <c r="I115" i="4"/>
  <c r="H115" i="4"/>
  <c r="J115" i="4"/>
  <c r="K115" i="4"/>
  <c r="I114" i="4"/>
  <c r="H114" i="4"/>
  <c r="I113" i="4"/>
  <c r="H113" i="4"/>
  <c r="I112" i="4"/>
  <c r="J112" i="4"/>
  <c r="K112" i="4"/>
  <c r="H112" i="4"/>
  <c r="I111" i="4"/>
  <c r="H111" i="4"/>
  <c r="I110" i="4"/>
  <c r="H110" i="4"/>
  <c r="I109" i="4"/>
  <c r="H109" i="4"/>
  <c r="I108" i="4"/>
  <c r="H108" i="4"/>
  <c r="I107" i="4"/>
  <c r="H107" i="4"/>
  <c r="I106" i="4"/>
  <c r="H106" i="4"/>
  <c r="I105" i="4"/>
  <c r="H105" i="4"/>
  <c r="I104" i="4"/>
  <c r="H104" i="4"/>
  <c r="I103" i="4"/>
  <c r="H103" i="4"/>
  <c r="I102" i="4"/>
  <c r="H102" i="4"/>
  <c r="I101" i="4"/>
  <c r="H101" i="4"/>
  <c r="I100" i="4"/>
  <c r="H100" i="4"/>
  <c r="I99" i="4"/>
  <c r="H99" i="4"/>
  <c r="I98" i="4"/>
  <c r="H98" i="4"/>
  <c r="I97" i="4"/>
  <c r="H97" i="4"/>
  <c r="I96" i="4"/>
  <c r="H96" i="4"/>
  <c r="I95" i="4"/>
  <c r="H95" i="4"/>
  <c r="I94" i="4"/>
  <c r="H94" i="4"/>
  <c r="I93" i="4"/>
  <c r="H93" i="4"/>
  <c r="I92" i="4"/>
  <c r="H92" i="4"/>
  <c r="I91" i="4"/>
  <c r="H91" i="4"/>
  <c r="I90" i="4"/>
  <c r="H90" i="4"/>
  <c r="I89" i="4"/>
  <c r="H89" i="4"/>
  <c r="I88" i="4"/>
  <c r="H88" i="4"/>
  <c r="I87" i="4"/>
  <c r="H87" i="4"/>
  <c r="I86" i="4"/>
  <c r="H86" i="4"/>
  <c r="I85" i="4"/>
  <c r="H85" i="4"/>
  <c r="I84" i="4"/>
  <c r="H84" i="4"/>
  <c r="I83" i="4"/>
  <c r="H83" i="4"/>
  <c r="I82" i="4"/>
  <c r="H82" i="4"/>
  <c r="I81" i="4"/>
  <c r="H81" i="4"/>
  <c r="I80" i="4"/>
  <c r="H80" i="4"/>
  <c r="I79" i="4"/>
  <c r="H79" i="4"/>
  <c r="I78" i="4"/>
  <c r="H78" i="4"/>
  <c r="I77" i="4"/>
  <c r="H77" i="4"/>
  <c r="I76" i="4"/>
  <c r="H76" i="4"/>
  <c r="I75" i="4"/>
  <c r="H75" i="4"/>
  <c r="I74" i="4"/>
  <c r="H74" i="4"/>
  <c r="I73" i="4"/>
  <c r="H73" i="4"/>
  <c r="I72" i="4"/>
  <c r="J72" i="4"/>
  <c r="K72" i="4"/>
  <c r="H72" i="4"/>
  <c r="I71" i="4"/>
  <c r="H71" i="4"/>
  <c r="I70" i="4"/>
  <c r="H70" i="4"/>
  <c r="I69" i="4"/>
  <c r="H69" i="4"/>
  <c r="I68" i="4"/>
  <c r="H68" i="4"/>
  <c r="I67" i="4"/>
  <c r="H67" i="4"/>
  <c r="I66" i="4"/>
  <c r="H66" i="4"/>
  <c r="I65" i="4"/>
  <c r="H65" i="4"/>
  <c r="I64" i="4"/>
  <c r="H64" i="4"/>
  <c r="I63" i="4"/>
  <c r="H63" i="4"/>
  <c r="I62" i="4"/>
  <c r="H62" i="4"/>
  <c r="I61" i="4"/>
  <c r="H61" i="4"/>
  <c r="I60" i="4"/>
  <c r="H60" i="4"/>
  <c r="I59" i="4"/>
  <c r="H59" i="4"/>
  <c r="I58" i="4"/>
  <c r="H58" i="4"/>
  <c r="I57" i="4"/>
  <c r="H57" i="4"/>
  <c r="I56" i="4"/>
  <c r="H56" i="4"/>
  <c r="I55" i="4"/>
  <c r="H55" i="4"/>
  <c r="I54" i="4"/>
  <c r="H54" i="4"/>
  <c r="I53" i="4"/>
  <c r="H53" i="4"/>
  <c r="I52" i="4"/>
  <c r="H52" i="4"/>
  <c r="I51" i="4"/>
  <c r="H51" i="4"/>
  <c r="I50" i="4"/>
  <c r="H50" i="4"/>
  <c r="I49" i="4"/>
  <c r="H49" i="4"/>
  <c r="I48" i="4"/>
  <c r="H48" i="4"/>
  <c r="I47" i="4"/>
  <c r="H47" i="4"/>
  <c r="I46" i="4"/>
  <c r="H46" i="4"/>
  <c r="I45" i="4"/>
  <c r="H45" i="4"/>
  <c r="I44" i="4"/>
  <c r="H44" i="4"/>
  <c r="I43" i="4"/>
  <c r="H43" i="4"/>
  <c r="I42" i="4"/>
  <c r="H42" i="4"/>
  <c r="I41" i="4"/>
  <c r="H41" i="4"/>
  <c r="I40" i="4"/>
  <c r="H40" i="4"/>
  <c r="I39" i="4"/>
  <c r="H39" i="4"/>
  <c r="I38" i="4"/>
  <c r="H38" i="4"/>
  <c r="I37" i="4"/>
  <c r="H37" i="4"/>
  <c r="I36" i="4"/>
  <c r="H36" i="4"/>
  <c r="I35" i="4"/>
  <c r="H35" i="4"/>
  <c r="I34" i="4"/>
  <c r="H34" i="4"/>
  <c r="I33" i="4"/>
  <c r="H33" i="4"/>
  <c r="I32" i="4"/>
  <c r="H32" i="4"/>
  <c r="I31" i="4"/>
  <c r="H31" i="4"/>
  <c r="I30" i="4"/>
  <c r="H30" i="4"/>
  <c r="I29" i="4"/>
  <c r="H29" i="4"/>
  <c r="I28" i="4"/>
  <c r="H28" i="4"/>
  <c r="I27" i="4"/>
  <c r="H27" i="4"/>
  <c r="I26" i="4"/>
  <c r="H26" i="4"/>
  <c r="I25" i="4"/>
  <c r="H25" i="4"/>
  <c r="I24" i="4"/>
  <c r="H24" i="4"/>
  <c r="I23" i="4"/>
  <c r="H23" i="4"/>
  <c r="I22" i="4"/>
  <c r="H22" i="4"/>
  <c r="I21" i="4"/>
  <c r="H21" i="4"/>
  <c r="I20" i="4"/>
  <c r="H20" i="4"/>
  <c r="I19" i="4"/>
  <c r="H19" i="4"/>
  <c r="I18" i="4"/>
  <c r="H18" i="4"/>
  <c r="I17" i="4"/>
  <c r="H17" i="4"/>
  <c r="I16" i="4"/>
  <c r="H16" i="4"/>
  <c r="I15" i="4"/>
  <c r="H15" i="4"/>
  <c r="I14" i="4"/>
  <c r="H14" i="4"/>
  <c r="I13" i="4"/>
  <c r="H13" i="4"/>
  <c r="I12" i="4"/>
  <c r="H12" i="4"/>
  <c r="I11" i="4"/>
  <c r="H11" i="4"/>
  <c r="I10" i="4"/>
  <c r="H10" i="4"/>
  <c r="I9" i="4"/>
  <c r="H9" i="4"/>
  <c r="I8" i="4"/>
  <c r="H8" i="4"/>
  <c r="I7" i="4"/>
  <c r="H7" i="4"/>
  <c r="I6" i="4"/>
  <c r="H6" i="4"/>
  <c r="I5" i="4"/>
  <c r="H5" i="4"/>
  <c r="I4" i="4"/>
  <c r="H4" i="4"/>
  <c r="I3" i="4"/>
  <c r="H3" i="4"/>
  <c r="I2" i="4"/>
  <c r="H2" i="4"/>
  <c r="H3" i="1"/>
  <c r="I3" i="1"/>
  <c r="H4" i="1"/>
  <c r="I4" i="1"/>
  <c r="J4" i="1"/>
  <c r="K4" i="1"/>
  <c r="H5" i="1"/>
  <c r="I5" i="1"/>
  <c r="H6" i="1"/>
  <c r="I6" i="1"/>
  <c r="J6" i="1"/>
  <c r="K6" i="1"/>
  <c r="H7" i="1"/>
  <c r="I7" i="1"/>
  <c r="H8" i="1"/>
  <c r="I8" i="1"/>
  <c r="J8" i="1"/>
  <c r="K8" i="1"/>
  <c r="H9" i="1"/>
  <c r="I9" i="1"/>
  <c r="H10" i="1"/>
  <c r="I10" i="1"/>
  <c r="J10" i="1"/>
  <c r="K10" i="1"/>
  <c r="H11" i="1"/>
  <c r="I11" i="1"/>
  <c r="H12" i="1"/>
  <c r="I12" i="1"/>
  <c r="J12" i="1"/>
  <c r="K12" i="1"/>
  <c r="H13" i="1"/>
  <c r="I13" i="1"/>
  <c r="H14" i="1"/>
  <c r="I14" i="1"/>
  <c r="J14" i="1"/>
  <c r="K14" i="1"/>
  <c r="H15" i="1"/>
  <c r="I15" i="1"/>
  <c r="H16" i="1"/>
  <c r="I16" i="1"/>
  <c r="J16" i="1"/>
  <c r="K16" i="1"/>
  <c r="H17" i="1"/>
  <c r="I17" i="1"/>
  <c r="H18" i="1"/>
  <c r="I18" i="1"/>
  <c r="J18" i="1"/>
  <c r="K18" i="1"/>
  <c r="H19" i="1"/>
  <c r="I19" i="1"/>
  <c r="H20" i="1"/>
  <c r="I20" i="1"/>
  <c r="J20" i="1"/>
  <c r="K20" i="1"/>
  <c r="H21" i="1"/>
  <c r="I21" i="1"/>
  <c r="H22" i="1"/>
  <c r="I22" i="1"/>
  <c r="J22" i="1"/>
  <c r="K22" i="1"/>
  <c r="H23" i="1"/>
  <c r="I23" i="1"/>
  <c r="H24" i="1"/>
  <c r="I24" i="1"/>
  <c r="J24" i="1"/>
  <c r="K24" i="1"/>
  <c r="H25" i="1"/>
  <c r="I25" i="1"/>
  <c r="H26" i="1"/>
  <c r="I26" i="1"/>
  <c r="J26" i="1"/>
  <c r="K26" i="1"/>
  <c r="H27" i="1"/>
  <c r="I27" i="1"/>
  <c r="H28" i="1"/>
  <c r="I28" i="1"/>
  <c r="J28" i="1"/>
  <c r="K28" i="1"/>
  <c r="H29" i="1"/>
  <c r="I29" i="1"/>
  <c r="H30" i="1"/>
  <c r="I30" i="1"/>
  <c r="J30" i="1"/>
  <c r="K30" i="1"/>
  <c r="H31" i="1"/>
  <c r="I31" i="1"/>
  <c r="H32" i="1"/>
  <c r="I32" i="1"/>
  <c r="J32" i="1"/>
  <c r="K32" i="1"/>
  <c r="H33" i="1"/>
  <c r="I33" i="1"/>
  <c r="H34" i="1"/>
  <c r="I34" i="1"/>
  <c r="J34" i="1"/>
  <c r="K34" i="1"/>
  <c r="H35" i="1"/>
  <c r="I35" i="1"/>
  <c r="H36" i="1"/>
  <c r="I36" i="1"/>
  <c r="J36" i="1"/>
  <c r="K36" i="1"/>
  <c r="H37" i="1"/>
  <c r="I37" i="1"/>
  <c r="H38" i="1"/>
  <c r="I38" i="1"/>
  <c r="J38" i="1"/>
  <c r="K38" i="1"/>
  <c r="H39" i="1"/>
  <c r="I39" i="1"/>
  <c r="H40" i="1"/>
  <c r="I40" i="1"/>
  <c r="J40" i="1"/>
  <c r="K40" i="1"/>
  <c r="H41" i="1"/>
  <c r="I41" i="1"/>
  <c r="H42" i="1"/>
  <c r="I42" i="1"/>
  <c r="J42" i="1"/>
  <c r="K42" i="1"/>
  <c r="H43" i="1"/>
  <c r="I43" i="1"/>
  <c r="H44" i="1"/>
  <c r="I44" i="1"/>
  <c r="J44" i="1"/>
  <c r="K44" i="1"/>
  <c r="H45" i="1"/>
  <c r="I45" i="1"/>
  <c r="H46" i="1"/>
  <c r="I46" i="1"/>
  <c r="J46" i="1"/>
  <c r="K46" i="1"/>
  <c r="H47" i="1"/>
  <c r="I47" i="1"/>
  <c r="H48" i="1"/>
  <c r="I48" i="1"/>
  <c r="J48" i="1"/>
  <c r="K48" i="1"/>
  <c r="H49" i="1"/>
  <c r="I49" i="1"/>
  <c r="H50" i="1"/>
  <c r="I50" i="1"/>
  <c r="J50" i="1"/>
  <c r="K50" i="1"/>
  <c r="H51" i="1"/>
  <c r="I51" i="1"/>
  <c r="H52" i="1"/>
  <c r="I52" i="1"/>
  <c r="J52" i="1"/>
  <c r="K52" i="1"/>
  <c r="H53" i="1"/>
  <c r="I53" i="1"/>
  <c r="H54" i="1"/>
  <c r="I54" i="1"/>
  <c r="J54" i="1"/>
  <c r="K54" i="1"/>
  <c r="H55" i="1"/>
  <c r="I55" i="1"/>
  <c r="H56" i="1"/>
  <c r="I56" i="1"/>
  <c r="J56" i="1"/>
  <c r="K56" i="1"/>
  <c r="H57" i="1"/>
  <c r="I57" i="1"/>
  <c r="H58" i="1"/>
  <c r="I58" i="1"/>
  <c r="J58" i="1"/>
  <c r="K58" i="1"/>
  <c r="H59" i="1"/>
  <c r="I59" i="1"/>
  <c r="H60" i="1"/>
  <c r="I60" i="1"/>
  <c r="J60" i="1"/>
  <c r="K60" i="1"/>
  <c r="H61" i="1"/>
  <c r="I61" i="1"/>
  <c r="H62" i="1"/>
  <c r="I62" i="1"/>
  <c r="J62" i="1"/>
  <c r="K62" i="1"/>
  <c r="H63" i="1"/>
  <c r="I63" i="1"/>
  <c r="H64" i="1"/>
  <c r="I64" i="1"/>
  <c r="J64" i="1"/>
  <c r="K64" i="1"/>
  <c r="H65" i="1"/>
  <c r="I65" i="1"/>
  <c r="H66" i="1"/>
  <c r="I66" i="1"/>
  <c r="J66" i="1"/>
  <c r="K66" i="1"/>
  <c r="H67" i="1"/>
  <c r="I67" i="1"/>
  <c r="H68" i="1"/>
  <c r="I68" i="1"/>
  <c r="J68" i="1"/>
  <c r="K68" i="1"/>
  <c r="H69" i="1"/>
  <c r="I69" i="1"/>
  <c r="H70" i="1"/>
  <c r="I70" i="1"/>
  <c r="J70" i="1"/>
  <c r="K70" i="1"/>
  <c r="H71" i="1"/>
  <c r="I71" i="1"/>
  <c r="H72" i="1"/>
  <c r="I72" i="1"/>
  <c r="J72" i="1"/>
  <c r="K72" i="1"/>
  <c r="H73" i="1"/>
  <c r="I73" i="1"/>
  <c r="H74" i="1"/>
  <c r="I74" i="1"/>
  <c r="J74" i="1"/>
  <c r="K74" i="1"/>
  <c r="H75" i="1"/>
  <c r="I75" i="1"/>
  <c r="H76" i="1"/>
  <c r="I76" i="1"/>
  <c r="J76" i="1"/>
  <c r="K76" i="1"/>
  <c r="H77" i="1"/>
  <c r="I77" i="1"/>
  <c r="H78" i="1"/>
  <c r="I78" i="1"/>
  <c r="J78" i="1"/>
  <c r="K78" i="1"/>
  <c r="H79" i="1"/>
  <c r="I79" i="1"/>
  <c r="H80" i="1"/>
  <c r="I80" i="1"/>
  <c r="J80" i="1"/>
  <c r="K80" i="1"/>
  <c r="H81" i="1"/>
  <c r="I81" i="1"/>
  <c r="H82" i="1"/>
  <c r="I82" i="1"/>
  <c r="J82" i="1"/>
  <c r="K82" i="1"/>
  <c r="H83" i="1"/>
  <c r="I83" i="1"/>
  <c r="H84" i="1"/>
  <c r="I84" i="1"/>
  <c r="J84" i="1"/>
  <c r="K84" i="1"/>
  <c r="H85" i="1"/>
  <c r="I85" i="1"/>
  <c r="H86" i="1"/>
  <c r="I86" i="1"/>
  <c r="J86" i="1"/>
  <c r="K86" i="1"/>
  <c r="H87" i="1"/>
  <c r="I87" i="1"/>
  <c r="H88" i="1"/>
  <c r="I88" i="1"/>
  <c r="J88" i="1"/>
  <c r="K88" i="1"/>
  <c r="H89" i="1"/>
  <c r="I89" i="1"/>
  <c r="H90" i="1"/>
  <c r="I90" i="1"/>
  <c r="J90" i="1"/>
  <c r="K90" i="1"/>
  <c r="H91" i="1"/>
  <c r="I91" i="1"/>
  <c r="H92" i="1"/>
  <c r="I92" i="1"/>
  <c r="J92" i="1"/>
  <c r="K92" i="1"/>
  <c r="H93" i="1"/>
  <c r="I93" i="1"/>
  <c r="H94" i="1"/>
  <c r="I94" i="1"/>
  <c r="J94" i="1"/>
  <c r="K94" i="1"/>
  <c r="H95" i="1"/>
  <c r="I95" i="1"/>
  <c r="H96" i="1"/>
  <c r="I96" i="1"/>
  <c r="J96" i="1"/>
  <c r="K96" i="1"/>
  <c r="H97" i="1"/>
  <c r="I97" i="1"/>
  <c r="H98" i="1"/>
  <c r="I98" i="1"/>
  <c r="J98" i="1"/>
  <c r="K98" i="1"/>
  <c r="H99" i="1"/>
  <c r="I99" i="1"/>
  <c r="H100" i="1"/>
  <c r="I100" i="1"/>
  <c r="J100" i="1"/>
  <c r="K100" i="1"/>
  <c r="H101" i="1"/>
  <c r="I101" i="1"/>
  <c r="H102" i="1"/>
  <c r="I102" i="1"/>
  <c r="J102" i="1"/>
  <c r="K102" i="1"/>
  <c r="H103" i="1"/>
  <c r="I103" i="1"/>
  <c r="H104" i="1"/>
  <c r="I104" i="1"/>
  <c r="J104" i="1"/>
  <c r="K104" i="1"/>
  <c r="H105" i="1"/>
  <c r="I105" i="1"/>
  <c r="H106" i="1"/>
  <c r="I106" i="1"/>
  <c r="J106" i="1"/>
  <c r="K106" i="1"/>
  <c r="H107" i="1"/>
  <c r="I107" i="1"/>
  <c r="H108" i="1"/>
  <c r="I108" i="1"/>
  <c r="J108" i="1"/>
  <c r="K108" i="1"/>
  <c r="H109" i="1"/>
  <c r="I109" i="1"/>
  <c r="H110" i="1"/>
  <c r="I110" i="1"/>
  <c r="J110" i="1"/>
  <c r="K110" i="1"/>
  <c r="H111" i="1"/>
  <c r="I111" i="1"/>
  <c r="H112" i="1"/>
  <c r="I112" i="1"/>
  <c r="J112" i="1"/>
  <c r="K112" i="1"/>
  <c r="H113" i="1"/>
  <c r="I113" i="1"/>
  <c r="H114" i="1"/>
  <c r="I114" i="1"/>
  <c r="J114" i="1"/>
  <c r="K114" i="1"/>
  <c r="H115" i="1"/>
  <c r="I115" i="1"/>
  <c r="H116" i="1"/>
  <c r="I116" i="1"/>
  <c r="J116" i="1"/>
  <c r="K116" i="1"/>
  <c r="H117" i="1"/>
  <c r="I117" i="1"/>
  <c r="H118" i="1"/>
  <c r="I118" i="1"/>
  <c r="J118" i="1"/>
  <c r="K118" i="1"/>
  <c r="H119" i="1"/>
  <c r="I119" i="1"/>
  <c r="H120" i="1"/>
  <c r="I120" i="1"/>
  <c r="J120" i="1"/>
  <c r="K120" i="1"/>
  <c r="H121" i="1"/>
  <c r="I121" i="1"/>
  <c r="H122" i="1"/>
  <c r="I122" i="1"/>
  <c r="J122" i="1"/>
  <c r="K122" i="1"/>
  <c r="H123" i="1"/>
  <c r="I123" i="1"/>
  <c r="H124" i="1"/>
  <c r="I124" i="1"/>
  <c r="J124" i="1"/>
  <c r="K124" i="1"/>
  <c r="H125" i="1"/>
  <c r="I125" i="1"/>
  <c r="H126" i="1"/>
  <c r="I126" i="1"/>
  <c r="J126" i="1"/>
  <c r="K126" i="1"/>
  <c r="H127" i="1"/>
  <c r="I127" i="1"/>
  <c r="H128" i="1"/>
  <c r="I128" i="1"/>
  <c r="J128" i="1"/>
  <c r="K128" i="1"/>
  <c r="H129" i="1"/>
  <c r="I129" i="1"/>
  <c r="H130" i="1"/>
  <c r="I130" i="1"/>
  <c r="J130" i="1"/>
  <c r="K130" i="1"/>
  <c r="H131" i="1"/>
  <c r="I131" i="1"/>
  <c r="H132" i="1"/>
  <c r="I132" i="1"/>
  <c r="J132" i="1"/>
  <c r="K132" i="1"/>
  <c r="H133" i="1"/>
  <c r="I133" i="1"/>
  <c r="H134" i="1"/>
  <c r="I134" i="1"/>
  <c r="J134" i="1"/>
  <c r="K134" i="1"/>
  <c r="H135" i="1"/>
  <c r="I135" i="1"/>
  <c r="H136" i="1"/>
  <c r="I136" i="1"/>
  <c r="J136" i="1"/>
  <c r="K136" i="1"/>
  <c r="H137" i="1"/>
  <c r="I137" i="1"/>
  <c r="H138" i="1"/>
  <c r="I138" i="1"/>
  <c r="J138" i="1"/>
  <c r="K138" i="1"/>
  <c r="H139" i="1"/>
  <c r="I139" i="1"/>
  <c r="H140" i="1"/>
  <c r="I140" i="1"/>
  <c r="J140" i="1"/>
  <c r="K140" i="1"/>
  <c r="H141" i="1"/>
  <c r="I141" i="1"/>
  <c r="H142" i="1"/>
  <c r="I142" i="1"/>
  <c r="J142" i="1"/>
  <c r="K142" i="1"/>
  <c r="H143" i="1"/>
  <c r="I143" i="1"/>
  <c r="H144" i="1"/>
  <c r="I144" i="1"/>
  <c r="J144" i="1"/>
  <c r="K144" i="1"/>
  <c r="H145" i="1"/>
  <c r="I145" i="1"/>
  <c r="H146" i="1"/>
  <c r="I146" i="1"/>
  <c r="J146" i="1"/>
  <c r="K146" i="1"/>
  <c r="H147" i="1"/>
  <c r="I147" i="1"/>
  <c r="H148" i="1"/>
  <c r="I148" i="1"/>
  <c r="J148" i="1"/>
  <c r="K148" i="1"/>
  <c r="H149" i="1"/>
  <c r="I149" i="1"/>
  <c r="H150" i="1"/>
  <c r="I150" i="1"/>
  <c r="J150" i="1"/>
  <c r="K150" i="1"/>
  <c r="H151" i="1"/>
  <c r="I151" i="1"/>
  <c r="H152" i="1"/>
  <c r="I152" i="1"/>
  <c r="J152" i="1"/>
  <c r="K152" i="1"/>
  <c r="H153" i="1"/>
  <c r="I153" i="1"/>
  <c r="H154" i="1"/>
  <c r="I154" i="1"/>
  <c r="J154" i="1"/>
  <c r="K154" i="1"/>
  <c r="H155" i="1"/>
  <c r="I155" i="1"/>
  <c r="H156" i="1"/>
  <c r="I156" i="1"/>
  <c r="J156" i="1"/>
  <c r="K156" i="1"/>
  <c r="H157" i="1"/>
  <c r="I157" i="1"/>
  <c r="H158" i="1"/>
  <c r="I158" i="1"/>
  <c r="J158" i="1"/>
  <c r="K158" i="1"/>
  <c r="H159" i="1"/>
  <c r="I159" i="1"/>
  <c r="H160" i="1"/>
  <c r="I160" i="1"/>
  <c r="J160" i="1"/>
  <c r="K160" i="1"/>
  <c r="H161" i="1"/>
  <c r="I161" i="1"/>
  <c r="H162" i="1"/>
  <c r="I162" i="1"/>
  <c r="J162" i="1"/>
  <c r="K162" i="1"/>
  <c r="H163" i="1"/>
  <c r="I163" i="1"/>
  <c r="H164" i="1"/>
  <c r="I164" i="1"/>
  <c r="J164" i="1"/>
  <c r="K164" i="1"/>
  <c r="H165" i="1"/>
  <c r="I165" i="1"/>
  <c r="H166" i="1"/>
  <c r="I166" i="1"/>
  <c r="J166" i="1"/>
  <c r="K166" i="1"/>
  <c r="H167" i="1"/>
  <c r="I167" i="1"/>
  <c r="H168" i="1"/>
  <c r="I168" i="1"/>
  <c r="J168" i="1"/>
  <c r="K168" i="1"/>
  <c r="H169" i="1"/>
  <c r="I169" i="1"/>
  <c r="H170" i="1"/>
  <c r="I170" i="1"/>
  <c r="J170" i="1"/>
  <c r="K170" i="1"/>
  <c r="H171" i="1"/>
  <c r="I171" i="1"/>
  <c r="H172" i="1"/>
  <c r="I172" i="1"/>
  <c r="J172" i="1"/>
  <c r="K172" i="1"/>
  <c r="H173" i="1"/>
  <c r="I173" i="1"/>
  <c r="H174" i="1"/>
  <c r="I174" i="1"/>
  <c r="J174" i="1"/>
  <c r="K174" i="1"/>
  <c r="H175" i="1"/>
  <c r="I175" i="1"/>
  <c r="H176" i="1"/>
  <c r="I176" i="1"/>
  <c r="J176" i="1"/>
  <c r="K176" i="1"/>
  <c r="H177" i="1"/>
  <c r="I177" i="1"/>
  <c r="H178" i="1"/>
  <c r="I178" i="1"/>
  <c r="J178" i="1"/>
  <c r="K178" i="1"/>
  <c r="H179" i="1"/>
  <c r="I179" i="1"/>
  <c r="H180" i="1"/>
  <c r="I180" i="1"/>
  <c r="J180" i="1"/>
  <c r="K180" i="1"/>
  <c r="H181" i="1"/>
  <c r="I181" i="1"/>
  <c r="H182" i="1"/>
  <c r="I182" i="1"/>
  <c r="J182" i="1"/>
  <c r="K182" i="1"/>
  <c r="H183" i="1"/>
  <c r="I183" i="1"/>
  <c r="H184" i="1"/>
  <c r="I184" i="1"/>
  <c r="J184" i="1"/>
  <c r="K184" i="1"/>
  <c r="H185" i="1"/>
  <c r="I185" i="1"/>
  <c r="H186" i="1"/>
  <c r="I186" i="1"/>
  <c r="J186" i="1"/>
  <c r="K186" i="1"/>
  <c r="H187" i="1"/>
  <c r="I187" i="1"/>
  <c r="H188" i="1"/>
  <c r="I188" i="1"/>
  <c r="J188" i="1"/>
  <c r="K188" i="1"/>
  <c r="H189" i="1"/>
  <c r="I189" i="1"/>
  <c r="H190" i="1"/>
  <c r="I190" i="1"/>
  <c r="J190" i="1"/>
  <c r="K190" i="1"/>
  <c r="H191" i="1"/>
  <c r="I191" i="1"/>
  <c r="H192" i="1"/>
  <c r="I192" i="1"/>
  <c r="J192" i="1"/>
  <c r="K192" i="1"/>
  <c r="H193" i="1"/>
  <c r="I193" i="1"/>
  <c r="H194" i="1"/>
  <c r="I194" i="1"/>
  <c r="J194" i="1"/>
  <c r="K194" i="1"/>
  <c r="H195" i="1"/>
  <c r="I195" i="1"/>
  <c r="H196" i="1"/>
  <c r="I196" i="1"/>
  <c r="J196" i="1"/>
  <c r="K196" i="1"/>
  <c r="H197" i="1"/>
  <c r="I197" i="1"/>
  <c r="H198" i="1"/>
  <c r="I198" i="1"/>
  <c r="J198" i="1"/>
  <c r="K198" i="1"/>
  <c r="H199" i="1"/>
  <c r="I199" i="1"/>
  <c r="H200" i="1"/>
  <c r="I200" i="1"/>
  <c r="J200" i="1"/>
  <c r="K200" i="1"/>
  <c r="H201" i="1"/>
  <c r="I201" i="1"/>
  <c r="H202" i="1"/>
  <c r="I202" i="1"/>
  <c r="J202" i="1"/>
  <c r="K202" i="1"/>
  <c r="H203" i="1"/>
  <c r="I203" i="1"/>
  <c r="H204" i="1"/>
  <c r="I204" i="1"/>
  <c r="J204" i="1"/>
  <c r="K204" i="1"/>
  <c r="H205" i="1"/>
  <c r="I205" i="1"/>
  <c r="H206" i="1"/>
  <c r="I206" i="1"/>
  <c r="J206" i="1"/>
  <c r="K206" i="1"/>
  <c r="H207" i="1"/>
  <c r="I207" i="1"/>
  <c r="H208" i="1"/>
  <c r="I208" i="1"/>
  <c r="J208" i="1"/>
  <c r="K208" i="1"/>
  <c r="H209" i="1"/>
  <c r="I209" i="1"/>
  <c r="H210" i="1"/>
  <c r="I210" i="1"/>
  <c r="J210" i="1"/>
  <c r="K210" i="1"/>
  <c r="H211" i="1"/>
  <c r="I211" i="1"/>
  <c r="H212" i="1"/>
  <c r="I212" i="1"/>
  <c r="J212" i="1"/>
  <c r="K212" i="1"/>
  <c r="H213" i="1"/>
  <c r="I213" i="1"/>
  <c r="H214" i="1"/>
  <c r="I214" i="1"/>
  <c r="J214" i="1"/>
  <c r="K214" i="1"/>
  <c r="H215" i="1"/>
  <c r="I215" i="1"/>
  <c r="H216" i="1"/>
  <c r="I216" i="1"/>
  <c r="J216" i="1"/>
  <c r="K216" i="1"/>
  <c r="H217" i="1"/>
  <c r="I217" i="1"/>
  <c r="H218" i="1"/>
  <c r="I218" i="1"/>
  <c r="J218" i="1"/>
  <c r="K218" i="1"/>
  <c r="H219" i="1"/>
  <c r="I219" i="1"/>
  <c r="H220" i="1"/>
  <c r="I220" i="1"/>
  <c r="J220" i="1"/>
  <c r="K220" i="1"/>
  <c r="H221" i="1"/>
  <c r="I221" i="1"/>
  <c r="H222" i="1"/>
  <c r="I222" i="1"/>
  <c r="J222" i="1"/>
  <c r="K222" i="1"/>
  <c r="H223" i="1"/>
  <c r="I223" i="1"/>
  <c r="H224" i="1"/>
  <c r="I224" i="1"/>
  <c r="J224" i="1"/>
  <c r="K224" i="1"/>
  <c r="H225" i="1"/>
  <c r="I225" i="1"/>
  <c r="H226" i="1"/>
  <c r="I226" i="1"/>
  <c r="J226" i="1"/>
  <c r="K226" i="1"/>
  <c r="H227" i="1"/>
  <c r="I227" i="1"/>
  <c r="H228" i="1"/>
  <c r="I228" i="1"/>
  <c r="J228" i="1"/>
  <c r="K228" i="1"/>
  <c r="H229" i="1"/>
  <c r="I229" i="1"/>
  <c r="H230" i="1"/>
  <c r="I230" i="1"/>
  <c r="J230" i="1"/>
  <c r="K230" i="1"/>
  <c r="H231" i="1"/>
  <c r="I231" i="1"/>
  <c r="H232" i="1"/>
  <c r="I232" i="1"/>
  <c r="J232" i="1"/>
  <c r="K232" i="1"/>
  <c r="H233" i="1"/>
  <c r="I233" i="1"/>
  <c r="H234" i="1"/>
  <c r="I234" i="1"/>
  <c r="J234" i="1"/>
  <c r="K234" i="1"/>
  <c r="H235" i="1"/>
  <c r="I235" i="1"/>
  <c r="H236" i="1"/>
  <c r="I236" i="1"/>
  <c r="J236" i="1"/>
  <c r="K236" i="1"/>
  <c r="H237" i="1"/>
  <c r="I237" i="1"/>
  <c r="H238" i="1"/>
  <c r="I238" i="1"/>
  <c r="J238" i="1"/>
  <c r="K238" i="1"/>
  <c r="H239" i="1"/>
  <c r="I239" i="1"/>
  <c r="H240" i="1"/>
  <c r="I240" i="1"/>
  <c r="J240" i="1"/>
  <c r="K240" i="1"/>
  <c r="H241" i="1"/>
  <c r="I241" i="1"/>
  <c r="H242" i="1"/>
  <c r="I242" i="1"/>
  <c r="J242" i="1"/>
  <c r="K242" i="1"/>
  <c r="H243" i="1"/>
  <c r="I243" i="1"/>
  <c r="H244" i="1"/>
  <c r="I244" i="1"/>
  <c r="J244" i="1"/>
  <c r="K244" i="1"/>
  <c r="H245" i="1"/>
  <c r="I245" i="1"/>
  <c r="H246" i="1"/>
  <c r="I246" i="1"/>
  <c r="J246" i="1"/>
  <c r="K246" i="1"/>
  <c r="H247" i="1"/>
  <c r="I247" i="1"/>
  <c r="H248" i="1"/>
  <c r="I248" i="1"/>
  <c r="J248" i="1"/>
  <c r="K248" i="1"/>
  <c r="H249" i="1"/>
  <c r="I249" i="1"/>
  <c r="H250" i="1"/>
  <c r="I250" i="1"/>
  <c r="J250" i="1"/>
  <c r="K250" i="1"/>
  <c r="H251" i="1"/>
  <c r="I251" i="1"/>
  <c r="H252" i="1"/>
  <c r="I252" i="1"/>
  <c r="J252" i="1"/>
  <c r="K252" i="1"/>
  <c r="H253" i="1"/>
  <c r="I253" i="1"/>
  <c r="H254" i="1"/>
  <c r="I254" i="1"/>
  <c r="J254" i="1"/>
  <c r="K254" i="1"/>
  <c r="H255" i="1"/>
  <c r="I255" i="1"/>
  <c r="H256" i="1"/>
  <c r="I256" i="1"/>
  <c r="J256" i="1"/>
  <c r="K256" i="1"/>
  <c r="H257" i="1"/>
  <c r="I257" i="1"/>
  <c r="H258" i="1"/>
  <c r="I258" i="1"/>
  <c r="J258" i="1"/>
  <c r="K258" i="1"/>
  <c r="H259" i="1"/>
  <c r="I259" i="1"/>
  <c r="H260" i="1"/>
  <c r="I260" i="1"/>
  <c r="J260" i="1"/>
  <c r="K260" i="1"/>
  <c r="H261" i="1"/>
  <c r="I261" i="1"/>
  <c r="H262" i="1"/>
  <c r="I262" i="1"/>
  <c r="J262" i="1"/>
  <c r="K262" i="1"/>
  <c r="H263" i="1"/>
  <c r="I263" i="1"/>
  <c r="H264" i="1"/>
  <c r="I264" i="1"/>
  <c r="J264" i="1"/>
  <c r="K264" i="1"/>
  <c r="H265" i="1"/>
  <c r="I265" i="1"/>
  <c r="H266" i="1"/>
  <c r="I266" i="1"/>
  <c r="J266" i="1"/>
  <c r="K266" i="1"/>
  <c r="H267" i="1"/>
  <c r="I267" i="1"/>
  <c r="H268" i="1"/>
  <c r="I268" i="1"/>
  <c r="J268" i="1"/>
  <c r="K268" i="1"/>
  <c r="H269" i="1"/>
  <c r="I269" i="1"/>
  <c r="H270" i="1"/>
  <c r="I270" i="1"/>
  <c r="J270" i="1"/>
  <c r="K270" i="1"/>
  <c r="H271" i="1"/>
  <c r="I271" i="1"/>
  <c r="H272" i="1"/>
  <c r="I272" i="1"/>
  <c r="J272" i="1"/>
  <c r="K272" i="1"/>
  <c r="H273" i="1"/>
  <c r="I273" i="1"/>
  <c r="H274" i="1"/>
  <c r="I274" i="1"/>
  <c r="J274" i="1"/>
  <c r="K274" i="1"/>
  <c r="H275" i="1"/>
  <c r="I275" i="1"/>
  <c r="H276" i="1"/>
  <c r="I276" i="1"/>
  <c r="J276" i="1"/>
  <c r="K276" i="1"/>
  <c r="H277" i="1"/>
  <c r="I277" i="1"/>
  <c r="H278" i="1"/>
  <c r="I278" i="1"/>
  <c r="J278" i="1"/>
  <c r="K278" i="1"/>
  <c r="H279" i="1"/>
  <c r="I279" i="1"/>
  <c r="H280" i="1"/>
  <c r="I280" i="1"/>
  <c r="J280" i="1"/>
  <c r="K280" i="1"/>
  <c r="H281" i="1"/>
  <c r="I281" i="1"/>
  <c r="H282" i="1"/>
  <c r="I282" i="1"/>
  <c r="J282" i="1"/>
  <c r="K282" i="1"/>
  <c r="H283" i="1"/>
  <c r="I283" i="1"/>
  <c r="H284" i="1"/>
  <c r="I284" i="1"/>
  <c r="J284" i="1"/>
  <c r="K284" i="1"/>
  <c r="H285" i="1"/>
  <c r="I285" i="1"/>
  <c r="H286" i="1"/>
  <c r="I286" i="1"/>
  <c r="J286" i="1"/>
  <c r="K286" i="1"/>
  <c r="H287" i="1"/>
  <c r="I287" i="1"/>
  <c r="H288" i="1"/>
  <c r="I288" i="1"/>
  <c r="J288" i="1"/>
  <c r="K288" i="1"/>
  <c r="H289" i="1"/>
  <c r="I289" i="1"/>
  <c r="H290" i="1"/>
  <c r="I290" i="1"/>
  <c r="J290" i="1"/>
  <c r="K290" i="1"/>
  <c r="H291" i="1"/>
  <c r="I291" i="1"/>
  <c r="H292" i="1"/>
  <c r="I292" i="1"/>
  <c r="J292" i="1"/>
  <c r="K292" i="1"/>
  <c r="H293" i="1"/>
  <c r="I293" i="1"/>
  <c r="H294" i="1"/>
  <c r="I294" i="1"/>
  <c r="J294" i="1"/>
  <c r="K294" i="1"/>
  <c r="H295" i="1"/>
  <c r="I295" i="1"/>
  <c r="H296" i="1"/>
  <c r="I296" i="1"/>
  <c r="J296" i="1"/>
  <c r="K296" i="1"/>
  <c r="H297" i="1"/>
  <c r="I297" i="1"/>
  <c r="H298" i="1"/>
  <c r="I298" i="1"/>
  <c r="J298" i="1"/>
  <c r="K298" i="1"/>
  <c r="H299" i="1"/>
  <c r="I299" i="1"/>
  <c r="H300" i="1"/>
  <c r="I300" i="1"/>
  <c r="J300" i="1"/>
  <c r="K300" i="1"/>
  <c r="H301" i="1"/>
  <c r="I301" i="1"/>
  <c r="H302" i="1"/>
  <c r="I302" i="1"/>
  <c r="J302" i="1"/>
  <c r="K302" i="1"/>
  <c r="H303" i="1"/>
  <c r="I303" i="1"/>
  <c r="H304" i="1"/>
  <c r="I304" i="1"/>
  <c r="J304" i="1"/>
  <c r="K304" i="1"/>
  <c r="H305" i="1"/>
  <c r="I305" i="1"/>
  <c r="H306" i="1"/>
  <c r="I306" i="1"/>
  <c r="J306" i="1"/>
  <c r="K306" i="1"/>
  <c r="H307" i="1"/>
  <c r="I307" i="1"/>
  <c r="H308" i="1"/>
  <c r="I308" i="1"/>
  <c r="J308" i="1"/>
  <c r="K308" i="1"/>
  <c r="H309" i="1"/>
  <c r="I309" i="1"/>
  <c r="H310" i="1"/>
  <c r="I310" i="1"/>
  <c r="J310" i="1"/>
  <c r="K310" i="1"/>
  <c r="H311" i="1"/>
  <c r="I311" i="1"/>
  <c r="H312" i="1"/>
  <c r="I312" i="1"/>
  <c r="J312" i="1"/>
  <c r="K312" i="1"/>
  <c r="H313" i="1"/>
  <c r="I313" i="1"/>
  <c r="H314" i="1"/>
  <c r="I314" i="1"/>
  <c r="J314" i="1"/>
  <c r="K314" i="1"/>
  <c r="H315" i="1"/>
  <c r="I315" i="1"/>
  <c r="H316" i="1"/>
  <c r="I316" i="1"/>
  <c r="J316" i="1"/>
  <c r="K316" i="1"/>
  <c r="H317" i="1"/>
  <c r="I317" i="1"/>
  <c r="H318" i="1"/>
  <c r="I318" i="1"/>
  <c r="J318" i="1"/>
  <c r="K318" i="1"/>
  <c r="H319" i="1"/>
  <c r="I319" i="1"/>
  <c r="H320" i="1"/>
  <c r="I320" i="1"/>
  <c r="J320" i="1"/>
  <c r="K320" i="1"/>
  <c r="H321" i="1"/>
  <c r="I321" i="1"/>
  <c r="H322" i="1"/>
  <c r="I322" i="1"/>
  <c r="J322" i="1"/>
  <c r="K322" i="1"/>
  <c r="H323" i="1"/>
  <c r="I323" i="1"/>
  <c r="H324" i="1"/>
  <c r="I324" i="1"/>
  <c r="J324" i="1"/>
  <c r="K324" i="1"/>
  <c r="H325" i="1"/>
  <c r="I325" i="1"/>
  <c r="H326" i="1"/>
  <c r="I326" i="1"/>
  <c r="J326" i="1"/>
  <c r="K326" i="1"/>
  <c r="H327" i="1"/>
  <c r="I327" i="1"/>
  <c r="H328" i="1"/>
  <c r="I328" i="1"/>
  <c r="J328" i="1"/>
  <c r="K328" i="1"/>
  <c r="H329" i="1"/>
  <c r="I329" i="1"/>
  <c r="H330" i="1"/>
  <c r="I330" i="1"/>
  <c r="J330" i="1"/>
  <c r="K330" i="1"/>
  <c r="H331" i="1"/>
  <c r="I331" i="1"/>
  <c r="H332" i="1"/>
  <c r="I332" i="1"/>
  <c r="J332" i="1"/>
  <c r="K332" i="1"/>
  <c r="H333" i="1"/>
  <c r="I333" i="1"/>
  <c r="H334" i="1"/>
  <c r="I334" i="1"/>
  <c r="J334" i="1"/>
  <c r="K334" i="1"/>
  <c r="H335" i="1"/>
  <c r="I335" i="1"/>
  <c r="H336" i="1"/>
  <c r="I336" i="1"/>
  <c r="J336" i="1"/>
  <c r="K336" i="1"/>
  <c r="H337" i="1"/>
  <c r="I337" i="1"/>
  <c r="H338" i="1"/>
  <c r="I338" i="1"/>
  <c r="J338" i="1"/>
  <c r="K338" i="1"/>
  <c r="H339" i="1"/>
  <c r="I339" i="1"/>
  <c r="H340" i="1"/>
  <c r="I340" i="1"/>
  <c r="J340" i="1"/>
  <c r="K340" i="1"/>
  <c r="H341" i="1"/>
  <c r="I341" i="1"/>
  <c r="H342" i="1"/>
  <c r="I342" i="1"/>
  <c r="J342" i="1"/>
  <c r="K342" i="1"/>
  <c r="H343" i="1"/>
  <c r="I343" i="1"/>
  <c r="H344" i="1"/>
  <c r="I344" i="1"/>
  <c r="J344" i="1"/>
  <c r="K344" i="1"/>
  <c r="H345" i="1"/>
  <c r="I345" i="1"/>
  <c r="H346" i="1"/>
  <c r="I346" i="1"/>
  <c r="J346" i="1"/>
  <c r="K346" i="1"/>
  <c r="H347" i="1"/>
  <c r="I347" i="1"/>
  <c r="H348" i="1"/>
  <c r="I348" i="1"/>
  <c r="J348" i="1"/>
  <c r="K348" i="1"/>
  <c r="H349" i="1"/>
  <c r="I349" i="1"/>
  <c r="H350" i="1"/>
  <c r="I350" i="1"/>
  <c r="J350" i="1"/>
  <c r="K350" i="1"/>
  <c r="H351" i="1"/>
  <c r="I351" i="1"/>
  <c r="H352" i="1"/>
  <c r="I352" i="1"/>
  <c r="J352" i="1"/>
  <c r="K352" i="1"/>
  <c r="H353" i="1"/>
  <c r="I353" i="1"/>
  <c r="H354" i="1"/>
  <c r="I354" i="1"/>
  <c r="J354" i="1"/>
  <c r="K354" i="1"/>
  <c r="H355" i="1"/>
  <c r="I355" i="1"/>
  <c r="H356" i="1"/>
  <c r="I356" i="1"/>
  <c r="J356" i="1"/>
  <c r="K356" i="1"/>
  <c r="H357" i="1"/>
  <c r="I357" i="1"/>
  <c r="H358" i="1"/>
  <c r="I358" i="1"/>
  <c r="J358" i="1"/>
  <c r="K358" i="1"/>
  <c r="H359" i="1"/>
  <c r="I359" i="1"/>
  <c r="H360" i="1"/>
  <c r="I360" i="1"/>
  <c r="J360" i="1"/>
  <c r="K360" i="1"/>
  <c r="H361" i="1"/>
  <c r="I361" i="1"/>
  <c r="H362" i="1"/>
  <c r="I362" i="1"/>
  <c r="J362" i="1"/>
  <c r="K362" i="1"/>
  <c r="H363" i="1"/>
  <c r="I363" i="1"/>
  <c r="H364" i="1"/>
  <c r="I364" i="1"/>
  <c r="J364" i="1"/>
  <c r="K364" i="1"/>
  <c r="H365" i="1"/>
  <c r="I365" i="1"/>
  <c r="H366" i="1"/>
  <c r="I366" i="1"/>
  <c r="J366" i="1"/>
  <c r="K366" i="1"/>
  <c r="H367" i="1"/>
  <c r="I367" i="1"/>
  <c r="H368" i="1"/>
  <c r="I368" i="1"/>
  <c r="J368" i="1"/>
  <c r="K368" i="1"/>
  <c r="H369" i="1"/>
  <c r="I369" i="1"/>
  <c r="H370" i="1"/>
  <c r="I370" i="1"/>
  <c r="J370" i="1"/>
  <c r="K370" i="1"/>
  <c r="H371" i="1"/>
  <c r="I371" i="1"/>
  <c r="H372" i="1"/>
  <c r="I372" i="1"/>
  <c r="J372" i="1"/>
  <c r="K372" i="1"/>
  <c r="H373" i="1"/>
  <c r="I373" i="1"/>
  <c r="H374" i="1"/>
  <c r="I374" i="1"/>
  <c r="J374" i="1"/>
  <c r="K374" i="1"/>
  <c r="H375" i="1"/>
  <c r="I375" i="1"/>
  <c r="H376" i="1"/>
  <c r="I376" i="1"/>
  <c r="J376" i="1"/>
  <c r="K376" i="1"/>
  <c r="H377" i="1"/>
  <c r="I377" i="1"/>
  <c r="H378" i="1"/>
  <c r="I378" i="1"/>
  <c r="J378" i="1"/>
  <c r="K378" i="1"/>
  <c r="H379" i="1"/>
  <c r="I379" i="1"/>
  <c r="H380" i="1"/>
  <c r="I380" i="1"/>
  <c r="J380" i="1"/>
  <c r="K380" i="1"/>
  <c r="H381" i="1"/>
  <c r="I381" i="1"/>
  <c r="H382" i="1"/>
  <c r="I382" i="1"/>
  <c r="J382" i="1"/>
  <c r="K382" i="1"/>
  <c r="H383" i="1"/>
  <c r="I383" i="1"/>
  <c r="H384" i="1"/>
  <c r="I384" i="1"/>
  <c r="J384" i="1"/>
  <c r="K384" i="1"/>
  <c r="H385" i="1"/>
  <c r="I385" i="1"/>
  <c r="H386" i="1"/>
  <c r="I386" i="1"/>
  <c r="J386" i="1"/>
  <c r="K386" i="1"/>
  <c r="H387" i="1"/>
  <c r="I387" i="1"/>
  <c r="H388" i="1"/>
  <c r="I388" i="1"/>
  <c r="J388" i="1"/>
  <c r="K388" i="1"/>
  <c r="H389" i="1"/>
  <c r="I389" i="1"/>
  <c r="H390" i="1"/>
  <c r="I390" i="1"/>
  <c r="J390" i="1"/>
  <c r="K390" i="1"/>
  <c r="H391" i="1"/>
  <c r="I391" i="1"/>
  <c r="H392" i="1"/>
  <c r="I392" i="1"/>
  <c r="J392" i="1"/>
  <c r="K392" i="1"/>
  <c r="H393" i="1"/>
  <c r="I393" i="1"/>
  <c r="H394" i="1"/>
  <c r="I394" i="1"/>
  <c r="J394" i="1"/>
  <c r="K394" i="1"/>
  <c r="H395" i="1"/>
  <c r="I395" i="1"/>
  <c r="H396" i="1"/>
  <c r="I396" i="1"/>
  <c r="J396" i="1"/>
  <c r="K396" i="1"/>
  <c r="H397" i="1"/>
  <c r="I397" i="1"/>
  <c r="H398" i="1"/>
  <c r="I398" i="1"/>
  <c r="J398" i="1"/>
  <c r="K398" i="1"/>
  <c r="H399" i="1"/>
  <c r="I399" i="1"/>
  <c r="H400" i="1"/>
  <c r="I400" i="1"/>
  <c r="J400" i="1"/>
  <c r="K400" i="1"/>
  <c r="H401" i="1"/>
  <c r="I401" i="1"/>
  <c r="H402" i="1"/>
  <c r="I402" i="1"/>
  <c r="J402" i="1"/>
  <c r="K402" i="1"/>
  <c r="H403" i="1"/>
  <c r="I403" i="1"/>
  <c r="H404" i="1"/>
  <c r="I404" i="1"/>
  <c r="J404" i="1"/>
  <c r="K404" i="1"/>
  <c r="H405" i="1"/>
  <c r="I405" i="1"/>
  <c r="H406" i="1"/>
  <c r="I406" i="1"/>
  <c r="J406" i="1"/>
  <c r="K406" i="1"/>
  <c r="H407" i="1"/>
  <c r="I407" i="1"/>
  <c r="H408" i="1"/>
  <c r="I408" i="1"/>
  <c r="J408" i="1"/>
  <c r="K408" i="1"/>
  <c r="H409" i="1"/>
  <c r="I409" i="1"/>
  <c r="H410" i="1"/>
  <c r="I410" i="1"/>
  <c r="J410" i="1"/>
  <c r="K410" i="1"/>
  <c r="H411" i="1"/>
  <c r="I411" i="1"/>
  <c r="H412" i="1"/>
  <c r="I412" i="1"/>
  <c r="J412" i="1"/>
  <c r="K412" i="1"/>
  <c r="H413" i="1"/>
  <c r="I413" i="1"/>
  <c r="H414" i="1"/>
  <c r="I414" i="1"/>
  <c r="J414" i="1"/>
  <c r="K414" i="1"/>
  <c r="H415" i="1"/>
  <c r="I415" i="1"/>
  <c r="H416" i="1"/>
  <c r="I416" i="1"/>
  <c r="J416" i="1"/>
  <c r="K416" i="1"/>
  <c r="H417" i="1"/>
  <c r="I417" i="1"/>
  <c r="H418" i="1"/>
  <c r="I418" i="1"/>
  <c r="J418" i="1"/>
  <c r="K418" i="1"/>
  <c r="H419" i="1"/>
  <c r="I419" i="1"/>
  <c r="H420" i="1"/>
  <c r="I420" i="1"/>
  <c r="J420" i="1"/>
  <c r="K420" i="1"/>
  <c r="H421" i="1"/>
  <c r="I421" i="1"/>
  <c r="H422" i="1"/>
  <c r="I422" i="1"/>
  <c r="J422" i="1"/>
  <c r="K422" i="1"/>
  <c r="H423" i="1"/>
  <c r="I423" i="1"/>
  <c r="H424" i="1"/>
  <c r="I424" i="1"/>
  <c r="J424" i="1"/>
  <c r="K424" i="1"/>
  <c r="H425" i="1"/>
  <c r="I425" i="1"/>
  <c r="H426" i="1"/>
  <c r="I426" i="1"/>
  <c r="J426" i="1"/>
  <c r="K426" i="1"/>
  <c r="H427" i="1"/>
  <c r="I427" i="1"/>
  <c r="H428" i="1"/>
  <c r="I428" i="1"/>
  <c r="J428" i="1"/>
  <c r="K428" i="1"/>
  <c r="H429" i="1"/>
  <c r="I429" i="1"/>
  <c r="H430" i="1"/>
  <c r="I430" i="1"/>
  <c r="J430" i="1"/>
  <c r="K430" i="1"/>
  <c r="H431" i="1"/>
  <c r="I431" i="1"/>
  <c r="H432" i="1"/>
  <c r="I432" i="1"/>
  <c r="J432" i="1"/>
  <c r="K432" i="1"/>
  <c r="H433" i="1"/>
  <c r="I433" i="1"/>
  <c r="H434" i="1"/>
  <c r="I434" i="1"/>
  <c r="J434" i="1"/>
  <c r="K434" i="1"/>
  <c r="H435" i="1"/>
  <c r="I435" i="1"/>
  <c r="H436" i="1"/>
  <c r="I436" i="1"/>
  <c r="J436" i="1"/>
  <c r="K436" i="1"/>
  <c r="H437" i="1"/>
  <c r="I437" i="1"/>
  <c r="H438" i="1"/>
  <c r="I438" i="1"/>
  <c r="J438" i="1"/>
  <c r="K438" i="1"/>
  <c r="H439" i="1"/>
  <c r="I439" i="1"/>
  <c r="H440" i="1"/>
  <c r="I440" i="1"/>
  <c r="J440" i="1"/>
  <c r="K440" i="1"/>
  <c r="H441" i="1"/>
  <c r="I441" i="1"/>
  <c r="H442" i="1"/>
  <c r="I442" i="1"/>
  <c r="J442" i="1"/>
  <c r="K442" i="1"/>
  <c r="H443" i="1"/>
  <c r="I443" i="1"/>
  <c r="H444" i="1"/>
  <c r="I444" i="1"/>
  <c r="J444" i="1"/>
  <c r="K444" i="1"/>
  <c r="H445" i="1"/>
  <c r="I445" i="1"/>
  <c r="H446" i="1"/>
  <c r="I446" i="1"/>
  <c r="J446" i="1"/>
  <c r="K446" i="1"/>
  <c r="H447" i="1"/>
  <c r="I447" i="1"/>
  <c r="H448" i="1"/>
  <c r="I448" i="1"/>
  <c r="J448" i="1"/>
  <c r="K448" i="1"/>
  <c r="H449" i="1"/>
  <c r="I449" i="1"/>
  <c r="H450" i="1"/>
  <c r="I450" i="1"/>
  <c r="J450" i="1"/>
  <c r="K450" i="1"/>
  <c r="H451" i="1"/>
  <c r="I451" i="1"/>
  <c r="H452" i="1"/>
  <c r="I452" i="1"/>
  <c r="J452" i="1"/>
  <c r="K452" i="1"/>
  <c r="H453" i="1"/>
  <c r="I453" i="1"/>
  <c r="H454" i="1"/>
  <c r="I454" i="1"/>
  <c r="J454" i="1"/>
  <c r="K454" i="1"/>
  <c r="H455" i="1"/>
  <c r="I455" i="1"/>
  <c r="H456" i="1"/>
  <c r="I456" i="1"/>
  <c r="J456" i="1"/>
  <c r="K456" i="1"/>
  <c r="H457" i="1"/>
  <c r="I457" i="1"/>
  <c r="H458" i="1"/>
  <c r="I458" i="1"/>
  <c r="J458" i="1"/>
  <c r="K458" i="1"/>
  <c r="H459" i="1"/>
  <c r="I459" i="1"/>
  <c r="H460" i="1"/>
  <c r="I460" i="1"/>
  <c r="J460" i="1"/>
  <c r="K460" i="1"/>
  <c r="H461" i="1"/>
  <c r="I461" i="1"/>
  <c r="H462" i="1"/>
  <c r="I462" i="1"/>
  <c r="J462" i="1"/>
  <c r="K462" i="1"/>
  <c r="H463" i="1"/>
  <c r="I463" i="1"/>
  <c r="H464" i="1"/>
  <c r="I464" i="1"/>
  <c r="J464" i="1"/>
  <c r="K464" i="1"/>
  <c r="H465" i="1"/>
  <c r="I465" i="1"/>
  <c r="H466" i="1"/>
  <c r="I466" i="1"/>
  <c r="J466" i="1"/>
  <c r="K466" i="1"/>
  <c r="H467" i="1"/>
  <c r="I467" i="1"/>
  <c r="H468" i="1"/>
  <c r="I468" i="1"/>
  <c r="J468" i="1"/>
  <c r="K468" i="1"/>
  <c r="H469" i="1"/>
  <c r="I469" i="1"/>
  <c r="H470" i="1"/>
  <c r="I470" i="1"/>
  <c r="J470" i="1"/>
  <c r="K470" i="1"/>
  <c r="H471" i="1"/>
  <c r="I471" i="1"/>
  <c r="H472" i="1"/>
  <c r="I472" i="1"/>
  <c r="J472" i="1"/>
  <c r="K472" i="1"/>
  <c r="H473" i="1"/>
  <c r="I473" i="1"/>
  <c r="H474" i="1"/>
  <c r="I474" i="1"/>
  <c r="J474" i="1"/>
  <c r="K474" i="1"/>
  <c r="H475" i="1"/>
  <c r="I475" i="1"/>
  <c r="H476" i="1"/>
  <c r="I476" i="1"/>
  <c r="J476" i="1"/>
  <c r="K476" i="1"/>
  <c r="H477" i="1"/>
  <c r="I477" i="1"/>
  <c r="H478" i="1"/>
  <c r="I478" i="1"/>
  <c r="J478" i="1"/>
  <c r="K478" i="1"/>
  <c r="H479" i="1"/>
  <c r="I479" i="1"/>
  <c r="H480" i="1"/>
  <c r="I480" i="1"/>
  <c r="J480" i="1"/>
  <c r="K480" i="1"/>
  <c r="H481" i="1"/>
  <c r="I481" i="1"/>
  <c r="H482" i="1"/>
  <c r="I482" i="1"/>
  <c r="J482" i="1"/>
  <c r="K482" i="1"/>
  <c r="H483" i="1"/>
  <c r="I483" i="1"/>
  <c r="H484" i="1"/>
  <c r="I484" i="1"/>
  <c r="J484" i="1"/>
  <c r="K484" i="1"/>
  <c r="H485" i="1"/>
  <c r="I485" i="1"/>
  <c r="H486" i="1"/>
  <c r="I486" i="1"/>
  <c r="J486" i="1"/>
  <c r="K486" i="1"/>
  <c r="H487" i="1"/>
  <c r="I487" i="1"/>
  <c r="H488" i="1"/>
  <c r="I488" i="1"/>
  <c r="J488" i="1"/>
  <c r="K488" i="1"/>
  <c r="H489" i="1"/>
  <c r="I489" i="1"/>
  <c r="H490" i="1"/>
  <c r="I490" i="1"/>
  <c r="J490" i="1"/>
  <c r="K490" i="1"/>
  <c r="H491" i="1"/>
  <c r="I491" i="1"/>
  <c r="H492" i="1"/>
  <c r="I492" i="1"/>
  <c r="J492" i="1"/>
  <c r="K492" i="1"/>
  <c r="H493" i="1"/>
  <c r="I493" i="1"/>
  <c r="H494" i="1"/>
  <c r="I494" i="1"/>
  <c r="J494" i="1"/>
  <c r="K494" i="1"/>
  <c r="H495" i="1"/>
  <c r="I495" i="1"/>
  <c r="H496" i="1"/>
  <c r="I496" i="1"/>
  <c r="J496" i="1"/>
  <c r="K496" i="1"/>
  <c r="H497" i="1"/>
  <c r="I497" i="1"/>
  <c r="H498" i="1"/>
  <c r="I498" i="1"/>
  <c r="J498" i="1"/>
  <c r="K498" i="1"/>
  <c r="H499" i="1"/>
  <c r="I499" i="1"/>
  <c r="H500" i="1"/>
  <c r="I500" i="1"/>
  <c r="J500" i="1"/>
  <c r="K500" i="1"/>
  <c r="H501" i="1"/>
  <c r="I501" i="1"/>
  <c r="H502" i="1"/>
  <c r="I502" i="1"/>
  <c r="J502" i="1"/>
  <c r="K502" i="1"/>
  <c r="H503" i="1"/>
  <c r="I503" i="1"/>
  <c r="H504" i="1"/>
  <c r="I504" i="1"/>
  <c r="J504" i="1"/>
  <c r="K504" i="1"/>
  <c r="H505" i="1"/>
  <c r="I505" i="1"/>
  <c r="H506" i="1"/>
  <c r="I506" i="1"/>
  <c r="J506" i="1"/>
  <c r="K506" i="1"/>
  <c r="H507" i="1"/>
  <c r="I507" i="1"/>
  <c r="H508" i="1"/>
  <c r="I508" i="1"/>
  <c r="J508" i="1"/>
  <c r="K508" i="1"/>
  <c r="H509" i="1"/>
  <c r="I509" i="1"/>
  <c r="H510" i="1"/>
  <c r="I510" i="1"/>
  <c r="J510" i="1"/>
  <c r="K510" i="1"/>
  <c r="H511" i="1"/>
  <c r="I511" i="1"/>
  <c r="H512" i="1"/>
  <c r="I512" i="1"/>
  <c r="J512" i="1"/>
  <c r="K512" i="1"/>
  <c r="H513" i="1"/>
  <c r="I513" i="1"/>
  <c r="H514" i="1"/>
  <c r="I514" i="1"/>
  <c r="J514" i="1"/>
  <c r="K514" i="1"/>
  <c r="H515" i="1"/>
  <c r="I515" i="1"/>
  <c r="H516" i="1"/>
  <c r="I516" i="1"/>
  <c r="J516" i="1"/>
  <c r="K516" i="1"/>
  <c r="H517" i="1"/>
  <c r="I517" i="1"/>
  <c r="H518" i="1"/>
  <c r="I518" i="1"/>
  <c r="J518" i="1"/>
  <c r="K518" i="1"/>
  <c r="H519" i="1"/>
  <c r="I519" i="1"/>
  <c r="H520" i="1"/>
  <c r="I520" i="1"/>
  <c r="J520" i="1"/>
  <c r="K520" i="1"/>
  <c r="H521" i="1"/>
  <c r="I521" i="1"/>
  <c r="H522" i="1"/>
  <c r="I522" i="1"/>
  <c r="J522" i="1"/>
  <c r="K522" i="1"/>
  <c r="H523" i="1"/>
  <c r="I523" i="1"/>
  <c r="H524" i="1"/>
  <c r="I524" i="1"/>
  <c r="J524" i="1"/>
  <c r="K524" i="1"/>
  <c r="H525" i="1"/>
  <c r="I525" i="1"/>
  <c r="H526" i="1"/>
  <c r="I526" i="1"/>
  <c r="J526" i="1"/>
  <c r="K526" i="1"/>
  <c r="H527" i="1"/>
  <c r="I527" i="1"/>
  <c r="H528" i="1"/>
  <c r="I528" i="1"/>
  <c r="J528" i="1"/>
  <c r="K528" i="1"/>
  <c r="H529" i="1"/>
  <c r="I529" i="1"/>
  <c r="H530" i="1"/>
  <c r="I530" i="1"/>
  <c r="J530" i="1"/>
  <c r="K530" i="1"/>
  <c r="H531" i="1"/>
  <c r="I531" i="1"/>
  <c r="H532" i="1"/>
  <c r="I532" i="1"/>
  <c r="J532" i="1"/>
  <c r="K532" i="1"/>
  <c r="H533" i="1"/>
  <c r="I533" i="1"/>
  <c r="H534" i="1"/>
  <c r="I534" i="1"/>
  <c r="J534" i="1"/>
  <c r="K534" i="1"/>
  <c r="H535" i="1"/>
  <c r="I535" i="1"/>
  <c r="H536" i="1"/>
  <c r="I536" i="1"/>
  <c r="J536" i="1"/>
  <c r="K536" i="1"/>
  <c r="H537" i="1"/>
  <c r="I537" i="1"/>
  <c r="H538" i="1"/>
  <c r="I538" i="1"/>
  <c r="J538" i="1"/>
  <c r="K538" i="1"/>
  <c r="H539" i="1"/>
  <c r="I539" i="1"/>
  <c r="H540" i="1"/>
  <c r="I540" i="1"/>
  <c r="J540" i="1"/>
  <c r="K540" i="1"/>
  <c r="H541" i="1"/>
  <c r="I541" i="1"/>
  <c r="H542" i="1"/>
  <c r="I542" i="1"/>
  <c r="J542" i="1"/>
  <c r="K542" i="1"/>
  <c r="H543" i="1"/>
  <c r="I543" i="1"/>
  <c r="H544" i="1"/>
  <c r="I544" i="1"/>
  <c r="J544" i="1"/>
  <c r="K544" i="1"/>
  <c r="H545" i="1"/>
  <c r="I545" i="1"/>
  <c r="H546" i="1"/>
  <c r="I546" i="1"/>
  <c r="J546" i="1"/>
  <c r="K546" i="1"/>
  <c r="H547" i="1"/>
  <c r="I547" i="1"/>
  <c r="H548" i="1"/>
  <c r="I548" i="1"/>
  <c r="J548" i="1"/>
  <c r="K548" i="1"/>
  <c r="H549" i="1"/>
  <c r="I549" i="1"/>
  <c r="H550" i="1"/>
  <c r="I550" i="1"/>
  <c r="J550" i="1"/>
  <c r="K550" i="1"/>
  <c r="H551" i="1"/>
  <c r="I551" i="1"/>
  <c r="H552" i="1"/>
  <c r="I552" i="1"/>
  <c r="J552" i="1"/>
  <c r="K552" i="1"/>
  <c r="H553" i="1"/>
  <c r="I553" i="1"/>
  <c r="H554" i="1"/>
  <c r="I554" i="1"/>
  <c r="J554" i="1"/>
  <c r="K554" i="1"/>
  <c r="H555" i="1"/>
  <c r="I555" i="1"/>
  <c r="H556" i="1"/>
  <c r="I556" i="1"/>
  <c r="J556" i="1"/>
  <c r="K556" i="1"/>
  <c r="H557" i="1"/>
  <c r="I557" i="1"/>
  <c r="H558" i="1"/>
  <c r="I558" i="1"/>
  <c r="J558" i="1"/>
  <c r="K558" i="1"/>
  <c r="H559" i="1"/>
  <c r="I559" i="1"/>
  <c r="H560" i="1"/>
  <c r="I560" i="1"/>
  <c r="J560" i="1"/>
  <c r="K560" i="1"/>
  <c r="H561" i="1"/>
  <c r="I561" i="1"/>
  <c r="H562" i="1"/>
  <c r="I562" i="1"/>
  <c r="J562" i="1"/>
  <c r="K562" i="1"/>
  <c r="H563" i="1"/>
  <c r="I563" i="1"/>
  <c r="H564" i="1"/>
  <c r="I564" i="1"/>
  <c r="J564" i="1"/>
  <c r="K564" i="1"/>
  <c r="H565" i="1"/>
  <c r="I565" i="1"/>
  <c r="H566" i="1"/>
  <c r="I566" i="1"/>
  <c r="J566" i="1"/>
  <c r="K566" i="1"/>
  <c r="H567" i="1"/>
  <c r="I567" i="1"/>
  <c r="H568" i="1"/>
  <c r="I568" i="1"/>
  <c r="J568" i="1"/>
  <c r="K568" i="1"/>
  <c r="H569" i="1"/>
  <c r="I569" i="1"/>
  <c r="H570" i="1"/>
  <c r="I570" i="1"/>
  <c r="J570" i="1"/>
  <c r="K570" i="1"/>
  <c r="H571" i="1"/>
  <c r="I571" i="1"/>
  <c r="H572" i="1"/>
  <c r="I572" i="1"/>
  <c r="J572" i="1"/>
  <c r="K572" i="1"/>
  <c r="H573" i="1"/>
  <c r="I573" i="1"/>
  <c r="H574" i="1"/>
  <c r="I574" i="1"/>
  <c r="J574" i="1"/>
  <c r="K574" i="1"/>
  <c r="H575" i="1"/>
  <c r="I575" i="1"/>
  <c r="H576" i="1"/>
  <c r="I576" i="1"/>
  <c r="J576" i="1"/>
  <c r="K576" i="1"/>
  <c r="H577" i="1"/>
  <c r="I577" i="1"/>
  <c r="H578" i="1"/>
  <c r="I578" i="1"/>
  <c r="J578" i="1"/>
  <c r="K578" i="1"/>
  <c r="H579" i="1"/>
  <c r="I579" i="1"/>
  <c r="H580" i="1"/>
  <c r="I580" i="1"/>
  <c r="J580" i="1"/>
  <c r="K580" i="1"/>
  <c r="H581" i="1"/>
  <c r="I581" i="1"/>
  <c r="H582" i="1"/>
  <c r="I582" i="1"/>
  <c r="J582" i="1"/>
  <c r="K582" i="1"/>
  <c r="H583" i="1"/>
  <c r="I583" i="1"/>
  <c r="H584" i="1"/>
  <c r="I584" i="1"/>
  <c r="J584" i="1"/>
  <c r="K584" i="1"/>
  <c r="H585" i="1"/>
  <c r="I585" i="1"/>
  <c r="H586" i="1"/>
  <c r="I586" i="1"/>
  <c r="J586" i="1"/>
  <c r="K586" i="1"/>
  <c r="H587" i="1"/>
  <c r="I587" i="1"/>
  <c r="H588" i="1"/>
  <c r="I588" i="1"/>
  <c r="J588" i="1"/>
  <c r="K588" i="1"/>
  <c r="H589" i="1"/>
  <c r="I589" i="1"/>
  <c r="H590" i="1"/>
  <c r="I590" i="1"/>
  <c r="J590" i="1"/>
  <c r="K590" i="1"/>
  <c r="H591" i="1"/>
  <c r="I591" i="1"/>
  <c r="H592" i="1"/>
  <c r="I592" i="1"/>
  <c r="J592" i="1"/>
  <c r="K592" i="1"/>
  <c r="H593" i="1"/>
  <c r="I593" i="1"/>
  <c r="H594" i="1"/>
  <c r="I594" i="1"/>
  <c r="J594" i="1"/>
  <c r="K594" i="1"/>
  <c r="H595" i="1"/>
  <c r="I595" i="1"/>
  <c r="H596" i="1"/>
  <c r="I596" i="1"/>
  <c r="J596" i="1"/>
  <c r="K596" i="1"/>
  <c r="H597" i="1"/>
  <c r="I597" i="1"/>
  <c r="H598" i="1"/>
  <c r="I598" i="1"/>
  <c r="J598" i="1"/>
  <c r="K598" i="1"/>
  <c r="H599" i="1"/>
  <c r="I599" i="1"/>
  <c r="H600" i="1"/>
  <c r="I600" i="1"/>
  <c r="J600" i="1"/>
  <c r="K600" i="1"/>
  <c r="H601" i="1"/>
  <c r="I601" i="1"/>
  <c r="H602" i="1"/>
  <c r="I602" i="1"/>
  <c r="J602" i="1"/>
  <c r="K602" i="1"/>
  <c r="H603" i="1"/>
  <c r="I603" i="1"/>
  <c r="H604" i="1"/>
  <c r="I604" i="1"/>
  <c r="J604" i="1"/>
  <c r="K604" i="1"/>
  <c r="H605" i="1"/>
  <c r="I605" i="1"/>
  <c r="H606" i="1"/>
  <c r="I606" i="1"/>
  <c r="J606" i="1"/>
  <c r="K606" i="1"/>
  <c r="H607" i="1"/>
  <c r="I607" i="1"/>
  <c r="H608" i="1"/>
  <c r="I608" i="1"/>
  <c r="J608" i="1"/>
  <c r="K608" i="1"/>
  <c r="H609" i="1"/>
  <c r="I609" i="1"/>
  <c r="H610" i="1"/>
  <c r="I610" i="1"/>
  <c r="J610" i="1"/>
  <c r="K610" i="1"/>
  <c r="H611" i="1"/>
  <c r="I611" i="1"/>
  <c r="H612" i="1"/>
  <c r="I612" i="1"/>
  <c r="J612" i="1"/>
  <c r="K612" i="1"/>
  <c r="H613" i="1"/>
  <c r="I613" i="1"/>
  <c r="H614" i="1"/>
  <c r="I614" i="1"/>
  <c r="J614" i="1"/>
  <c r="K614" i="1"/>
  <c r="H615" i="1"/>
  <c r="I615" i="1"/>
  <c r="H616" i="1"/>
  <c r="I616" i="1"/>
  <c r="J616" i="1"/>
  <c r="K616" i="1"/>
  <c r="H617" i="1"/>
  <c r="I617" i="1"/>
  <c r="H618" i="1"/>
  <c r="I618" i="1"/>
  <c r="J618" i="1"/>
  <c r="K618" i="1"/>
  <c r="H619" i="1"/>
  <c r="I619" i="1"/>
  <c r="H620" i="1"/>
  <c r="I620" i="1"/>
  <c r="J620" i="1"/>
  <c r="K620" i="1"/>
  <c r="H621" i="1"/>
  <c r="I621" i="1"/>
  <c r="H622" i="1"/>
  <c r="I622" i="1"/>
  <c r="J622" i="1"/>
  <c r="K622" i="1"/>
  <c r="H623" i="1"/>
  <c r="I623" i="1"/>
  <c r="H624" i="1"/>
  <c r="I624" i="1"/>
  <c r="J624" i="1"/>
  <c r="K624" i="1"/>
  <c r="H625" i="1"/>
  <c r="I625" i="1"/>
  <c r="H626" i="1"/>
  <c r="I626" i="1"/>
  <c r="J626" i="1"/>
  <c r="K626" i="1"/>
  <c r="H627" i="1"/>
  <c r="I627" i="1"/>
  <c r="H628" i="1"/>
  <c r="I628" i="1"/>
  <c r="J628" i="1"/>
  <c r="K628" i="1"/>
  <c r="H629" i="1"/>
  <c r="I629" i="1"/>
  <c r="H630" i="1"/>
  <c r="I630" i="1"/>
  <c r="J630" i="1"/>
  <c r="K630" i="1"/>
  <c r="H631" i="1"/>
  <c r="I631" i="1"/>
  <c r="H632" i="1"/>
  <c r="I632" i="1"/>
  <c r="J632" i="1"/>
  <c r="K632" i="1"/>
  <c r="H633" i="1"/>
  <c r="I633" i="1"/>
  <c r="H634" i="1"/>
  <c r="I634" i="1"/>
  <c r="J634" i="1"/>
  <c r="K634" i="1"/>
  <c r="H635" i="1"/>
  <c r="I635" i="1"/>
  <c r="H636" i="1"/>
  <c r="I636" i="1"/>
  <c r="J636" i="1"/>
  <c r="K636" i="1"/>
  <c r="H637" i="1"/>
  <c r="I637" i="1"/>
  <c r="H638" i="1"/>
  <c r="I638" i="1"/>
  <c r="J638" i="1"/>
  <c r="K638" i="1"/>
  <c r="H639" i="1"/>
  <c r="I639" i="1"/>
  <c r="H640" i="1"/>
  <c r="I640" i="1"/>
  <c r="J640" i="1"/>
  <c r="K640" i="1"/>
  <c r="H641" i="1"/>
  <c r="I641" i="1"/>
  <c r="H642" i="1"/>
  <c r="I642" i="1"/>
  <c r="J642" i="1"/>
  <c r="K642" i="1"/>
  <c r="H643" i="1"/>
  <c r="I643" i="1"/>
  <c r="H644" i="1"/>
  <c r="I644" i="1"/>
  <c r="J644" i="1"/>
  <c r="K644" i="1"/>
  <c r="H645" i="1"/>
  <c r="I645" i="1"/>
  <c r="H646" i="1"/>
  <c r="I646" i="1"/>
  <c r="J646" i="1"/>
  <c r="K646" i="1"/>
  <c r="H647" i="1"/>
  <c r="I647" i="1"/>
  <c r="H648" i="1"/>
  <c r="I648" i="1"/>
  <c r="J648" i="1"/>
  <c r="K648" i="1"/>
  <c r="H649" i="1"/>
  <c r="I649" i="1"/>
  <c r="H650" i="1"/>
  <c r="I650" i="1"/>
  <c r="J650" i="1"/>
  <c r="K650" i="1"/>
  <c r="H651" i="1"/>
  <c r="I651" i="1"/>
  <c r="H652" i="1"/>
  <c r="I652" i="1"/>
  <c r="J652" i="1"/>
  <c r="K652" i="1"/>
  <c r="H653" i="1"/>
  <c r="I653" i="1"/>
  <c r="H654" i="1"/>
  <c r="I654" i="1"/>
  <c r="J654" i="1"/>
  <c r="K654" i="1"/>
  <c r="H655" i="1"/>
  <c r="I655" i="1"/>
  <c r="H656" i="1"/>
  <c r="I656" i="1"/>
  <c r="J656" i="1"/>
  <c r="K656" i="1"/>
  <c r="H657" i="1"/>
  <c r="I657" i="1"/>
  <c r="H658" i="1"/>
  <c r="I658" i="1"/>
  <c r="J658" i="1"/>
  <c r="K658" i="1"/>
  <c r="H659" i="1"/>
  <c r="I659" i="1"/>
  <c r="H660" i="1"/>
  <c r="I660" i="1"/>
  <c r="J660" i="1"/>
  <c r="K660" i="1"/>
  <c r="H661" i="1"/>
  <c r="I661" i="1"/>
  <c r="H662" i="1"/>
  <c r="I662" i="1"/>
  <c r="J662" i="1"/>
  <c r="K662" i="1"/>
  <c r="H663" i="1"/>
  <c r="I663" i="1"/>
  <c r="H664" i="1"/>
  <c r="I664" i="1"/>
  <c r="J664" i="1"/>
  <c r="K664" i="1"/>
  <c r="H665" i="1"/>
  <c r="I665" i="1"/>
  <c r="H666" i="1"/>
  <c r="I666" i="1"/>
  <c r="J666" i="1"/>
  <c r="K666" i="1"/>
  <c r="H667" i="1"/>
  <c r="I667" i="1"/>
  <c r="H668" i="1"/>
  <c r="I668" i="1"/>
  <c r="J668" i="1"/>
  <c r="K668" i="1"/>
  <c r="H669" i="1"/>
  <c r="I669" i="1"/>
  <c r="H670" i="1"/>
  <c r="I670" i="1"/>
  <c r="J670" i="1"/>
  <c r="K670" i="1"/>
  <c r="H671" i="1"/>
  <c r="I671" i="1"/>
  <c r="H672" i="1"/>
  <c r="I672" i="1"/>
  <c r="J672" i="1"/>
  <c r="K672" i="1"/>
  <c r="H673" i="1"/>
  <c r="I673" i="1"/>
  <c r="H674" i="1"/>
  <c r="I674" i="1"/>
  <c r="J674" i="1"/>
  <c r="K674" i="1"/>
  <c r="H675" i="1"/>
  <c r="I675" i="1"/>
  <c r="H676" i="1"/>
  <c r="I676" i="1"/>
  <c r="J676" i="1"/>
  <c r="K676" i="1"/>
  <c r="H677" i="1"/>
  <c r="I677" i="1"/>
  <c r="H678" i="1"/>
  <c r="I678" i="1"/>
  <c r="J678" i="1"/>
  <c r="K678" i="1"/>
  <c r="H679" i="1"/>
  <c r="I679" i="1"/>
  <c r="H680" i="1"/>
  <c r="I680" i="1"/>
  <c r="J680" i="1"/>
  <c r="K680" i="1"/>
  <c r="H681" i="1"/>
  <c r="I681" i="1"/>
  <c r="H682" i="1"/>
  <c r="I682" i="1"/>
  <c r="J682" i="1"/>
  <c r="K682" i="1"/>
  <c r="H683" i="1"/>
  <c r="I683" i="1"/>
  <c r="H684" i="1"/>
  <c r="I684" i="1"/>
  <c r="J684" i="1"/>
  <c r="K684" i="1"/>
  <c r="H685" i="1"/>
  <c r="I685" i="1"/>
  <c r="H686" i="1"/>
  <c r="I686" i="1"/>
  <c r="J686" i="1"/>
  <c r="K686" i="1"/>
  <c r="H687" i="1"/>
  <c r="I687" i="1"/>
  <c r="H688" i="1"/>
  <c r="I688" i="1"/>
  <c r="J688" i="1"/>
  <c r="K688" i="1"/>
  <c r="H689" i="1"/>
  <c r="I689" i="1"/>
  <c r="H690" i="1"/>
  <c r="I690" i="1"/>
  <c r="J690" i="1"/>
  <c r="K690" i="1"/>
  <c r="H691" i="1"/>
  <c r="I691" i="1"/>
  <c r="H692" i="1"/>
  <c r="I692" i="1"/>
  <c r="J692" i="1"/>
  <c r="K692" i="1"/>
  <c r="H693" i="1"/>
  <c r="I693" i="1"/>
  <c r="H694" i="1"/>
  <c r="I694" i="1"/>
  <c r="J694" i="1"/>
  <c r="K694" i="1"/>
  <c r="H695" i="1"/>
  <c r="I695" i="1"/>
  <c r="H696" i="1"/>
  <c r="I696" i="1"/>
  <c r="J696" i="1"/>
  <c r="K696" i="1"/>
  <c r="H697" i="1"/>
  <c r="I697" i="1"/>
  <c r="H698" i="1"/>
  <c r="I698" i="1"/>
  <c r="J698" i="1"/>
  <c r="K698" i="1"/>
  <c r="H699" i="1"/>
  <c r="I699" i="1"/>
  <c r="H700" i="1"/>
  <c r="I700" i="1"/>
  <c r="J700" i="1"/>
  <c r="K700" i="1"/>
  <c r="H701" i="1"/>
  <c r="I701" i="1"/>
  <c r="H702" i="1"/>
  <c r="I702" i="1"/>
  <c r="J702" i="1"/>
  <c r="K702" i="1"/>
  <c r="H703" i="1"/>
  <c r="I703" i="1"/>
  <c r="H704" i="1"/>
  <c r="I704" i="1"/>
  <c r="J704" i="1"/>
  <c r="K704" i="1"/>
  <c r="H705" i="1"/>
  <c r="I705" i="1"/>
  <c r="H706" i="1"/>
  <c r="I706" i="1"/>
  <c r="J706" i="1"/>
  <c r="K706" i="1"/>
  <c r="H707" i="1"/>
  <c r="I707" i="1"/>
  <c r="H708" i="1"/>
  <c r="I708" i="1"/>
  <c r="J708" i="1"/>
  <c r="K708" i="1"/>
  <c r="H709" i="1"/>
  <c r="I709" i="1"/>
  <c r="H710" i="1"/>
  <c r="I710" i="1"/>
  <c r="J710" i="1"/>
  <c r="K710" i="1"/>
  <c r="H711" i="1"/>
  <c r="I711" i="1"/>
  <c r="H712" i="1"/>
  <c r="I712" i="1"/>
  <c r="J712" i="1"/>
  <c r="K712" i="1"/>
  <c r="H713" i="1"/>
  <c r="I713" i="1"/>
  <c r="H714" i="1"/>
  <c r="I714" i="1"/>
  <c r="J714" i="1"/>
  <c r="K714" i="1"/>
  <c r="H715" i="1"/>
  <c r="I715" i="1"/>
  <c r="H716" i="1"/>
  <c r="I716" i="1"/>
  <c r="J716" i="1"/>
  <c r="K716" i="1"/>
  <c r="H717" i="1"/>
  <c r="I717" i="1"/>
  <c r="H718" i="1"/>
  <c r="I718" i="1"/>
  <c r="J718" i="1"/>
  <c r="K718" i="1"/>
  <c r="H719" i="1"/>
  <c r="I719" i="1"/>
  <c r="H720" i="1"/>
  <c r="I720" i="1"/>
  <c r="J720" i="1"/>
  <c r="K720" i="1"/>
  <c r="H721" i="1"/>
  <c r="I721" i="1"/>
  <c r="H722" i="1"/>
  <c r="I722" i="1"/>
  <c r="J722" i="1"/>
  <c r="K722" i="1"/>
  <c r="H723" i="1"/>
  <c r="I723" i="1"/>
  <c r="H724" i="1"/>
  <c r="I724" i="1"/>
  <c r="J724" i="1"/>
  <c r="K724" i="1"/>
  <c r="H725" i="1"/>
  <c r="I725" i="1"/>
  <c r="H726" i="1"/>
  <c r="I726" i="1"/>
  <c r="J726" i="1"/>
  <c r="K726" i="1"/>
  <c r="H727" i="1"/>
  <c r="I727" i="1"/>
  <c r="H728" i="1"/>
  <c r="I728" i="1"/>
  <c r="J728" i="1"/>
  <c r="K728" i="1"/>
  <c r="H729" i="1"/>
  <c r="I729" i="1"/>
  <c r="H730" i="1"/>
  <c r="I730" i="1"/>
  <c r="J730" i="1"/>
  <c r="K730" i="1"/>
  <c r="H731" i="1"/>
  <c r="I731" i="1"/>
  <c r="H732" i="1"/>
  <c r="I732" i="1"/>
  <c r="J732" i="1"/>
  <c r="K732" i="1"/>
  <c r="H733" i="1"/>
  <c r="I733" i="1"/>
  <c r="H734" i="1"/>
  <c r="I734" i="1"/>
  <c r="J734" i="1"/>
  <c r="K734" i="1"/>
  <c r="H735" i="1"/>
  <c r="I735" i="1"/>
  <c r="H736" i="1"/>
  <c r="I736" i="1"/>
  <c r="J736" i="1"/>
  <c r="K736" i="1"/>
  <c r="H737" i="1"/>
  <c r="I737" i="1"/>
  <c r="H738" i="1"/>
  <c r="I738" i="1"/>
  <c r="J738" i="1"/>
  <c r="K738" i="1"/>
  <c r="H739" i="1"/>
  <c r="I739" i="1"/>
  <c r="H740" i="1"/>
  <c r="I740" i="1"/>
  <c r="J740" i="1"/>
  <c r="K740" i="1"/>
  <c r="H741" i="1"/>
  <c r="I741" i="1"/>
  <c r="H742" i="1"/>
  <c r="I742" i="1"/>
  <c r="J742" i="1"/>
  <c r="K742" i="1"/>
  <c r="H743" i="1"/>
  <c r="I743" i="1"/>
  <c r="H744" i="1"/>
  <c r="I744" i="1"/>
  <c r="J744" i="1"/>
  <c r="K744" i="1"/>
  <c r="H745" i="1"/>
  <c r="I745" i="1"/>
  <c r="H746" i="1"/>
  <c r="I746" i="1"/>
  <c r="J746" i="1"/>
  <c r="K746" i="1"/>
  <c r="H747" i="1"/>
  <c r="I747" i="1"/>
  <c r="H748" i="1"/>
  <c r="I748" i="1"/>
  <c r="J748" i="1"/>
  <c r="K748" i="1"/>
  <c r="H749" i="1"/>
  <c r="I749" i="1"/>
  <c r="H750" i="1"/>
  <c r="I750" i="1"/>
  <c r="J750" i="1"/>
  <c r="K750" i="1"/>
  <c r="H751" i="1"/>
  <c r="I751" i="1"/>
  <c r="H752" i="1"/>
  <c r="I752" i="1"/>
  <c r="J752" i="1"/>
  <c r="K752" i="1"/>
  <c r="H753" i="1"/>
  <c r="I753" i="1"/>
  <c r="H754" i="1"/>
  <c r="I754" i="1"/>
  <c r="J754" i="1"/>
  <c r="K754" i="1"/>
  <c r="H755" i="1"/>
  <c r="I755" i="1"/>
  <c r="H756" i="1"/>
  <c r="I756" i="1"/>
  <c r="J756" i="1"/>
  <c r="K756" i="1"/>
  <c r="H757" i="1"/>
  <c r="I757" i="1"/>
  <c r="H758" i="1"/>
  <c r="I758" i="1"/>
  <c r="J758" i="1"/>
  <c r="K758" i="1"/>
  <c r="H759" i="1"/>
  <c r="I759" i="1"/>
  <c r="H760" i="1"/>
  <c r="I760" i="1"/>
  <c r="J760" i="1"/>
  <c r="K760" i="1"/>
  <c r="H761" i="1"/>
  <c r="I761" i="1"/>
  <c r="H762" i="1"/>
  <c r="I762" i="1"/>
  <c r="J762" i="1"/>
  <c r="K762" i="1"/>
  <c r="H763" i="1"/>
  <c r="I763" i="1"/>
  <c r="H764" i="1"/>
  <c r="I764" i="1"/>
  <c r="J764" i="1"/>
  <c r="K764" i="1"/>
  <c r="H765" i="1"/>
  <c r="I765" i="1"/>
  <c r="H766" i="1"/>
  <c r="I766" i="1"/>
  <c r="J766" i="1"/>
  <c r="K766" i="1"/>
  <c r="H767" i="1"/>
  <c r="I767" i="1"/>
  <c r="H768" i="1"/>
  <c r="I768" i="1"/>
  <c r="J768" i="1"/>
  <c r="K768" i="1"/>
  <c r="H769" i="1"/>
  <c r="I769" i="1"/>
  <c r="H770" i="1"/>
  <c r="I770" i="1"/>
  <c r="J770" i="1"/>
  <c r="K770" i="1"/>
  <c r="H771" i="1"/>
  <c r="I771" i="1"/>
  <c r="H772" i="1"/>
  <c r="I772" i="1"/>
  <c r="J772" i="1"/>
  <c r="K772" i="1"/>
  <c r="H773" i="1"/>
  <c r="I773" i="1"/>
  <c r="H774" i="1"/>
  <c r="I774" i="1"/>
  <c r="J774" i="1"/>
  <c r="K774" i="1"/>
  <c r="H775" i="1"/>
  <c r="I775" i="1"/>
  <c r="H776" i="1"/>
  <c r="I776" i="1"/>
  <c r="J776" i="1"/>
  <c r="K776" i="1"/>
  <c r="H777" i="1"/>
  <c r="I777" i="1"/>
  <c r="H778" i="1"/>
  <c r="I778" i="1"/>
  <c r="J778" i="1"/>
  <c r="K778" i="1"/>
  <c r="H779" i="1"/>
  <c r="I779" i="1"/>
  <c r="H780" i="1"/>
  <c r="I780" i="1"/>
  <c r="J780" i="1"/>
  <c r="K780" i="1"/>
  <c r="H781" i="1"/>
  <c r="I781" i="1"/>
  <c r="H782" i="1"/>
  <c r="I782" i="1"/>
  <c r="J782" i="1"/>
  <c r="K782" i="1"/>
  <c r="H783" i="1"/>
  <c r="I783" i="1"/>
  <c r="H784" i="1"/>
  <c r="I784" i="1"/>
  <c r="J784" i="1"/>
  <c r="K784" i="1"/>
  <c r="H785" i="1"/>
  <c r="I785" i="1"/>
  <c r="H786" i="1"/>
  <c r="I786" i="1"/>
  <c r="J786" i="1"/>
  <c r="K786" i="1"/>
  <c r="H787" i="1"/>
  <c r="I787" i="1"/>
  <c r="H788" i="1"/>
  <c r="I788" i="1"/>
  <c r="J788" i="1"/>
  <c r="K788" i="1"/>
  <c r="H789" i="1"/>
  <c r="I789" i="1"/>
  <c r="H790" i="1"/>
  <c r="I790" i="1"/>
  <c r="J790" i="1"/>
  <c r="K790" i="1"/>
  <c r="H791" i="1"/>
  <c r="I791" i="1"/>
  <c r="H792" i="1"/>
  <c r="I792" i="1"/>
  <c r="J792" i="1"/>
  <c r="K792" i="1"/>
  <c r="H793" i="1"/>
  <c r="I793" i="1"/>
  <c r="H794" i="1"/>
  <c r="I794" i="1"/>
  <c r="J794" i="1"/>
  <c r="K794" i="1"/>
  <c r="H795" i="1"/>
  <c r="I795" i="1"/>
  <c r="H796" i="1"/>
  <c r="I796" i="1"/>
  <c r="J796" i="1"/>
  <c r="K796" i="1"/>
  <c r="H797" i="1"/>
  <c r="I797" i="1"/>
  <c r="H798" i="1"/>
  <c r="I798" i="1"/>
  <c r="J798" i="1"/>
  <c r="K798" i="1"/>
  <c r="H799" i="1"/>
  <c r="I799" i="1"/>
  <c r="H800" i="1"/>
  <c r="I800" i="1"/>
  <c r="J800" i="1"/>
  <c r="K800" i="1"/>
  <c r="H801" i="1"/>
  <c r="I801" i="1"/>
  <c r="H802" i="1"/>
  <c r="I802" i="1"/>
  <c r="J802" i="1"/>
  <c r="K802" i="1"/>
  <c r="H803" i="1"/>
  <c r="I803" i="1"/>
  <c r="H804" i="1"/>
  <c r="I804" i="1"/>
  <c r="J804" i="1"/>
  <c r="K804" i="1"/>
  <c r="H805" i="1"/>
  <c r="I805" i="1"/>
  <c r="H806" i="1"/>
  <c r="I806" i="1"/>
  <c r="J806" i="1"/>
  <c r="K806" i="1"/>
  <c r="H807" i="1"/>
  <c r="I807" i="1"/>
  <c r="H808" i="1"/>
  <c r="I808" i="1"/>
  <c r="J808" i="1"/>
  <c r="K808" i="1"/>
  <c r="H809" i="1"/>
  <c r="I809" i="1"/>
  <c r="H810" i="1"/>
  <c r="I810" i="1"/>
  <c r="J810" i="1"/>
  <c r="K810" i="1"/>
  <c r="H811" i="1"/>
  <c r="I811" i="1"/>
  <c r="H812" i="1"/>
  <c r="I812" i="1"/>
  <c r="J812" i="1"/>
  <c r="K812" i="1"/>
  <c r="H813" i="1"/>
  <c r="I813" i="1"/>
  <c r="H814" i="1"/>
  <c r="I814" i="1"/>
  <c r="J814" i="1"/>
  <c r="K814" i="1"/>
  <c r="H815" i="1"/>
  <c r="I815" i="1"/>
  <c r="H816" i="1"/>
  <c r="I816" i="1"/>
  <c r="J816" i="1"/>
  <c r="K816" i="1"/>
  <c r="H817" i="1"/>
  <c r="I817" i="1"/>
  <c r="H818" i="1"/>
  <c r="I818" i="1"/>
  <c r="J818" i="1"/>
  <c r="K818" i="1"/>
  <c r="H819" i="1"/>
  <c r="I819" i="1"/>
  <c r="H820" i="1"/>
  <c r="I820" i="1"/>
  <c r="J820" i="1"/>
  <c r="K820" i="1"/>
  <c r="H821" i="1"/>
  <c r="I821" i="1"/>
  <c r="H822" i="1"/>
  <c r="I822" i="1"/>
  <c r="J822" i="1"/>
  <c r="K822" i="1"/>
  <c r="H823" i="1"/>
  <c r="I823" i="1"/>
  <c r="H824" i="1"/>
  <c r="I824" i="1"/>
  <c r="J824" i="1"/>
  <c r="K824" i="1"/>
  <c r="H825" i="1"/>
  <c r="I825" i="1"/>
  <c r="H826" i="1"/>
  <c r="I826" i="1"/>
  <c r="J826" i="1"/>
  <c r="K826" i="1"/>
  <c r="H827" i="1"/>
  <c r="I827" i="1"/>
  <c r="H828" i="1"/>
  <c r="I828" i="1"/>
  <c r="J828" i="1"/>
  <c r="K828" i="1"/>
  <c r="H829" i="1"/>
  <c r="I829" i="1"/>
  <c r="H830" i="1"/>
  <c r="I830" i="1"/>
  <c r="J830" i="1"/>
  <c r="K830" i="1"/>
  <c r="H831" i="1"/>
  <c r="I831" i="1"/>
  <c r="H832" i="1"/>
  <c r="I832" i="1"/>
  <c r="J832" i="1"/>
  <c r="K832" i="1"/>
  <c r="H833" i="1"/>
  <c r="I833" i="1"/>
  <c r="H834" i="1"/>
  <c r="I834" i="1"/>
  <c r="J834" i="1"/>
  <c r="K834" i="1"/>
  <c r="H835" i="1"/>
  <c r="I835" i="1"/>
  <c r="H836" i="1"/>
  <c r="I836" i="1"/>
  <c r="J836" i="1"/>
  <c r="K836" i="1"/>
  <c r="H837" i="1"/>
  <c r="I837" i="1"/>
  <c r="H838" i="1"/>
  <c r="I838" i="1"/>
  <c r="J838" i="1"/>
  <c r="K838" i="1"/>
  <c r="H839" i="1"/>
  <c r="I839" i="1"/>
  <c r="H840" i="1"/>
  <c r="I840" i="1"/>
  <c r="J840" i="1"/>
  <c r="K840" i="1"/>
  <c r="H841" i="1"/>
  <c r="I841" i="1"/>
  <c r="H842" i="1"/>
  <c r="I842" i="1"/>
  <c r="J842" i="1"/>
  <c r="K842" i="1"/>
  <c r="H843" i="1"/>
  <c r="I843" i="1"/>
  <c r="H844" i="1"/>
  <c r="I844" i="1"/>
  <c r="J844" i="1"/>
  <c r="K844" i="1"/>
  <c r="H845" i="1"/>
  <c r="I845" i="1"/>
  <c r="H846" i="1"/>
  <c r="I846" i="1"/>
  <c r="J846" i="1"/>
  <c r="K846" i="1"/>
  <c r="H847" i="1"/>
  <c r="I847" i="1"/>
  <c r="H848" i="1"/>
  <c r="I848" i="1"/>
  <c r="J848" i="1"/>
  <c r="K848" i="1"/>
  <c r="H849" i="1"/>
  <c r="I849" i="1"/>
  <c r="H850" i="1"/>
  <c r="I850" i="1"/>
  <c r="J850" i="1"/>
  <c r="K850" i="1"/>
  <c r="H851" i="1"/>
  <c r="I851" i="1"/>
  <c r="H852" i="1"/>
  <c r="I852" i="1"/>
  <c r="J852" i="1"/>
  <c r="K852" i="1"/>
  <c r="H853" i="1"/>
  <c r="I853" i="1"/>
  <c r="H854" i="1"/>
  <c r="I854" i="1"/>
  <c r="J854" i="1"/>
  <c r="K854" i="1"/>
  <c r="H855" i="1"/>
  <c r="I855" i="1"/>
  <c r="H856" i="1"/>
  <c r="I856" i="1"/>
  <c r="J856" i="1"/>
  <c r="K856" i="1"/>
  <c r="H857" i="1"/>
  <c r="I857" i="1"/>
  <c r="H858" i="1"/>
  <c r="I858" i="1"/>
  <c r="J858" i="1"/>
  <c r="K858" i="1"/>
  <c r="H859" i="1"/>
  <c r="I859" i="1"/>
  <c r="H860" i="1"/>
  <c r="I860" i="1"/>
  <c r="J860" i="1"/>
  <c r="K860" i="1"/>
  <c r="H861" i="1"/>
  <c r="I861" i="1"/>
  <c r="H862" i="1"/>
  <c r="I862" i="1"/>
  <c r="J862" i="1"/>
  <c r="K862" i="1"/>
  <c r="H863" i="1"/>
  <c r="I863" i="1"/>
  <c r="H864" i="1"/>
  <c r="I864" i="1"/>
  <c r="J864" i="1"/>
  <c r="K864" i="1"/>
  <c r="H865" i="1"/>
  <c r="I865" i="1"/>
  <c r="H866" i="1"/>
  <c r="I866" i="1"/>
  <c r="J866" i="1"/>
  <c r="K866" i="1"/>
  <c r="H867" i="1"/>
  <c r="I867" i="1"/>
  <c r="H868" i="1"/>
  <c r="I868" i="1"/>
  <c r="J868" i="1"/>
  <c r="K868" i="1"/>
  <c r="H869" i="1"/>
  <c r="I869" i="1"/>
  <c r="H870" i="1"/>
  <c r="I870" i="1"/>
  <c r="J870" i="1"/>
  <c r="K870" i="1"/>
  <c r="H871" i="1"/>
  <c r="I871" i="1"/>
  <c r="H872" i="1"/>
  <c r="I872" i="1"/>
  <c r="J872" i="1"/>
  <c r="K872" i="1"/>
  <c r="H873" i="1"/>
  <c r="I873" i="1"/>
  <c r="H874" i="1"/>
  <c r="I874" i="1"/>
  <c r="J874" i="1"/>
  <c r="K874" i="1"/>
  <c r="H875" i="1"/>
  <c r="I875" i="1"/>
  <c r="H876" i="1"/>
  <c r="I876" i="1"/>
  <c r="J876" i="1"/>
  <c r="K876" i="1"/>
  <c r="H877" i="1"/>
  <c r="I877" i="1"/>
  <c r="H878" i="1"/>
  <c r="I878" i="1"/>
  <c r="J878" i="1"/>
  <c r="K878" i="1"/>
  <c r="H879" i="1"/>
  <c r="I879" i="1"/>
  <c r="H880" i="1"/>
  <c r="I880" i="1"/>
  <c r="J880" i="1"/>
  <c r="K880" i="1"/>
  <c r="H881" i="1"/>
  <c r="I881" i="1"/>
  <c r="H882" i="1"/>
  <c r="I882" i="1"/>
  <c r="J882" i="1"/>
  <c r="K882" i="1"/>
  <c r="H883" i="1"/>
  <c r="I883" i="1"/>
  <c r="H884" i="1"/>
  <c r="I884" i="1"/>
  <c r="J884" i="1"/>
  <c r="K884" i="1"/>
  <c r="H885" i="1"/>
  <c r="I885" i="1"/>
  <c r="H886" i="1"/>
  <c r="I886" i="1"/>
  <c r="J886" i="1"/>
  <c r="K886" i="1"/>
  <c r="H887" i="1"/>
  <c r="I887" i="1"/>
  <c r="H888" i="1"/>
  <c r="I888" i="1"/>
  <c r="J888" i="1"/>
  <c r="K888" i="1"/>
  <c r="H889" i="1"/>
  <c r="I889" i="1"/>
  <c r="H890" i="1"/>
  <c r="I890" i="1"/>
  <c r="J890" i="1"/>
  <c r="K890" i="1"/>
  <c r="H891" i="1"/>
  <c r="I891" i="1"/>
  <c r="H892" i="1"/>
  <c r="I892" i="1"/>
  <c r="J892" i="1"/>
  <c r="K892" i="1"/>
  <c r="H893" i="1"/>
  <c r="I893" i="1"/>
  <c r="H894" i="1"/>
  <c r="I894" i="1"/>
  <c r="J894" i="1"/>
  <c r="K894" i="1"/>
  <c r="H895" i="1"/>
  <c r="I895" i="1"/>
  <c r="H896" i="1"/>
  <c r="I896" i="1"/>
  <c r="J896" i="1"/>
  <c r="K896" i="1"/>
  <c r="H897" i="1"/>
  <c r="I897" i="1"/>
  <c r="H898" i="1"/>
  <c r="I898" i="1"/>
  <c r="J898" i="1"/>
  <c r="K898" i="1"/>
  <c r="H899" i="1"/>
  <c r="I899" i="1"/>
  <c r="H900" i="1"/>
  <c r="I900" i="1"/>
  <c r="J900" i="1"/>
  <c r="K900" i="1"/>
  <c r="H901" i="1"/>
  <c r="I901" i="1"/>
  <c r="H902" i="1"/>
  <c r="I902" i="1"/>
  <c r="J902" i="1"/>
  <c r="K902" i="1"/>
  <c r="H903" i="1"/>
  <c r="I903" i="1"/>
  <c r="H904" i="1"/>
  <c r="I904" i="1"/>
  <c r="J904" i="1"/>
  <c r="K904" i="1"/>
  <c r="H905" i="1"/>
  <c r="I905" i="1"/>
  <c r="H906" i="1"/>
  <c r="I906" i="1"/>
  <c r="J906" i="1"/>
  <c r="K906" i="1"/>
  <c r="H907" i="1"/>
  <c r="I907" i="1"/>
  <c r="H908" i="1"/>
  <c r="I908" i="1"/>
  <c r="J908" i="1"/>
  <c r="K908" i="1"/>
  <c r="H909" i="1"/>
  <c r="I909" i="1"/>
  <c r="H910" i="1"/>
  <c r="I910" i="1"/>
  <c r="J910" i="1"/>
  <c r="K910" i="1"/>
  <c r="H911" i="1"/>
  <c r="I911" i="1"/>
  <c r="H912" i="1"/>
  <c r="I912" i="1"/>
  <c r="J912" i="1"/>
  <c r="K912" i="1"/>
  <c r="H913" i="1"/>
  <c r="I913" i="1"/>
  <c r="H914" i="1"/>
  <c r="I914" i="1"/>
  <c r="J914" i="1"/>
  <c r="K914" i="1"/>
  <c r="H915" i="1"/>
  <c r="I915" i="1"/>
  <c r="H916" i="1"/>
  <c r="I916" i="1"/>
  <c r="J916" i="1"/>
  <c r="K916" i="1"/>
  <c r="H917" i="1"/>
  <c r="I917" i="1"/>
  <c r="H918" i="1"/>
  <c r="I918" i="1"/>
  <c r="J918" i="1"/>
  <c r="K918" i="1"/>
  <c r="H919" i="1"/>
  <c r="I919" i="1"/>
  <c r="H920" i="1"/>
  <c r="I920" i="1"/>
  <c r="J920" i="1"/>
  <c r="K920" i="1"/>
  <c r="H921" i="1"/>
  <c r="I921" i="1"/>
  <c r="H922" i="1"/>
  <c r="I922" i="1"/>
  <c r="J922" i="1"/>
  <c r="K922" i="1"/>
  <c r="H923" i="1"/>
  <c r="I923" i="1"/>
  <c r="H924" i="1"/>
  <c r="I924" i="1"/>
  <c r="J924" i="1"/>
  <c r="K924" i="1"/>
  <c r="H925" i="1"/>
  <c r="I925" i="1"/>
  <c r="H926" i="1"/>
  <c r="I926" i="1"/>
  <c r="J926" i="1"/>
  <c r="K926" i="1"/>
  <c r="H927" i="1"/>
  <c r="I927" i="1"/>
  <c r="H928" i="1"/>
  <c r="I928" i="1"/>
  <c r="J928" i="1"/>
  <c r="K928" i="1"/>
  <c r="H929" i="1"/>
  <c r="I929" i="1"/>
  <c r="H930" i="1"/>
  <c r="I930" i="1"/>
  <c r="J930" i="1"/>
  <c r="K930" i="1"/>
  <c r="H931" i="1"/>
  <c r="I931" i="1"/>
  <c r="H932" i="1"/>
  <c r="I932" i="1"/>
  <c r="J932" i="1"/>
  <c r="K932" i="1"/>
  <c r="H933" i="1"/>
  <c r="I933" i="1"/>
  <c r="H934" i="1"/>
  <c r="I934" i="1"/>
  <c r="J934" i="1"/>
  <c r="K934" i="1"/>
  <c r="H935" i="1"/>
  <c r="I935" i="1"/>
  <c r="H936" i="1"/>
  <c r="I936" i="1"/>
  <c r="J936" i="1"/>
  <c r="K936" i="1"/>
  <c r="H937" i="1"/>
  <c r="I937" i="1"/>
  <c r="H938" i="1"/>
  <c r="I938" i="1"/>
  <c r="J938" i="1"/>
  <c r="K938" i="1"/>
  <c r="H939" i="1"/>
  <c r="I939" i="1"/>
  <c r="H940" i="1"/>
  <c r="I940" i="1"/>
  <c r="J940" i="1"/>
  <c r="K940" i="1"/>
  <c r="H941" i="1"/>
  <c r="I941" i="1"/>
  <c r="H942" i="1"/>
  <c r="I942" i="1"/>
  <c r="J942" i="1"/>
  <c r="K942" i="1"/>
  <c r="H943" i="1"/>
  <c r="I943" i="1"/>
  <c r="H944" i="1"/>
  <c r="I944" i="1"/>
  <c r="J944" i="1"/>
  <c r="K944" i="1"/>
  <c r="H945" i="1"/>
  <c r="I945" i="1"/>
  <c r="H946" i="1"/>
  <c r="I946" i="1"/>
  <c r="J946" i="1"/>
  <c r="K946" i="1"/>
  <c r="H947" i="1"/>
  <c r="I947" i="1"/>
  <c r="H948" i="1"/>
  <c r="I948" i="1"/>
  <c r="J948" i="1"/>
  <c r="K948" i="1"/>
  <c r="H949" i="1"/>
  <c r="I949" i="1"/>
  <c r="H950" i="1"/>
  <c r="I950" i="1"/>
  <c r="J950" i="1"/>
  <c r="K950" i="1"/>
  <c r="H951" i="1"/>
  <c r="I951" i="1"/>
  <c r="H952" i="1"/>
  <c r="I952" i="1"/>
  <c r="J952" i="1"/>
  <c r="K952" i="1"/>
  <c r="H953" i="1"/>
  <c r="I953" i="1"/>
  <c r="H954" i="1"/>
  <c r="I954" i="1"/>
  <c r="J954" i="1"/>
  <c r="K954" i="1"/>
  <c r="H955" i="1"/>
  <c r="I955" i="1"/>
  <c r="H956" i="1"/>
  <c r="I956" i="1"/>
  <c r="J956" i="1"/>
  <c r="K956" i="1"/>
  <c r="H957" i="1"/>
  <c r="I957" i="1"/>
  <c r="H958" i="1"/>
  <c r="I958" i="1"/>
  <c r="J958" i="1"/>
  <c r="K958" i="1"/>
  <c r="H959" i="1"/>
  <c r="I959" i="1"/>
  <c r="H960" i="1"/>
  <c r="I960" i="1"/>
  <c r="J960" i="1"/>
  <c r="K960" i="1"/>
  <c r="H961" i="1"/>
  <c r="I961" i="1"/>
  <c r="H962" i="1"/>
  <c r="I962" i="1"/>
  <c r="J962" i="1"/>
  <c r="K962" i="1"/>
  <c r="H963" i="1"/>
  <c r="I963" i="1"/>
  <c r="H964" i="1"/>
  <c r="I964" i="1"/>
  <c r="J964" i="1"/>
  <c r="K964" i="1"/>
  <c r="H965" i="1"/>
  <c r="I965" i="1"/>
  <c r="H966" i="1"/>
  <c r="I966" i="1"/>
  <c r="J966" i="1"/>
  <c r="K966" i="1"/>
  <c r="H967" i="1"/>
  <c r="I967" i="1"/>
  <c r="H968" i="1"/>
  <c r="I968" i="1"/>
  <c r="J968" i="1"/>
  <c r="K968" i="1"/>
  <c r="H969" i="1"/>
  <c r="I969" i="1"/>
  <c r="H970" i="1"/>
  <c r="I970" i="1"/>
  <c r="J970" i="1"/>
  <c r="K970" i="1"/>
  <c r="H971" i="1"/>
  <c r="I971" i="1"/>
  <c r="H972" i="1"/>
  <c r="I972" i="1"/>
  <c r="J972" i="1"/>
  <c r="K972" i="1"/>
  <c r="H973" i="1"/>
  <c r="I973" i="1"/>
  <c r="H974" i="1"/>
  <c r="I974" i="1"/>
  <c r="J974" i="1"/>
  <c r="K974" i="1"/>
  <c r="H975" i="1"/>
  <c r="I975" i="1"/>
  <c r="H976" i="1"/>
  <c r="I976" i="1"/>
  <c r="J976" i="1"/>
  <c r="K976" i="1"/>
  <c r="H977" i="1"/>
  <c r="I977" i="1"/>
  <c r="H978" i="1"/>
  <c r="I978" i="1"/>
  <c r="J978" i="1"/>
  <c r="K978" i="1"/>
  <c r="H979" i="1"/>
  <c r="I979" i="1"/>
  <c r="H980" i="1"/>
  <c r="I980" i="1"/>
  <c r="J980" i="1"/>
  <c r="K980" i="1"/>
  <c r="H981" i="1"/>
  <c r="I981" i="1"/>
  <c r="H982" i="1"/>
  <c r="I982" i="1"/>
  <c r="J982" i="1"/>
  <c r="K982" i="1"/>
  <c r="H983" i="1"/>
  <c r="I983" i="1"/>
  <c r="H984" i="1"/>
  <c r="I984" i="1"/>
  <c r="J984" i="1"/>
  <c r="K984" i="1"/>
  <c r="H985" i="1"/>
  <c r="I985" i="1"/>
  <c r="H986" i="1"/>
  <c r="I986" i="1"/>
  <c r="J986" i="1"/>
  <c r="K986" i="1"/>
  <c r="H987" i="1"/>
  <c r="I987" i="1"/>
  <c r="H988" i="1"/>
  <c r="I988" i="1"/>
  <c r="J988" i="1"/>
  <c r="K988" i="1"/>
  <c r="H989" i="1"/>
  <c r="I989" i="1"/>
  <c r="H990" i="1"/>
  <c r="I990" i="1"/>
  <c r="J990" i="1"/>
  <c r="K990" i="1"/>
  <c r="H991" i="1"/>
  <c r="I991" i="1"/>
  <c r="H992" i="1"/>
  <c r="I992" i="1"/>
  <c r="J992" i="1"/>
  <c r="K992" i="1"/>
  <c r="H993" i="1"/>
  <c r="I993" i="1"/>
  <c r="H994" i="1"/>
  <c r="I994" i="1"/>
  <c r="J994" i="1"/>
  <c r="K994" i="1"/>
  <c r="H995" i="1"/>
  <c r="I995" i="1"/>
  <c r="H996" i="1"/>
  <c r="I996" i="1"/>
  <c r="J996" i="1"/>
  <c r="K996" i="1"/>
  <c r="H997" i="1"/>
  <c r="I997" i="1"/>
  <c r="H998" i="1"/>
  <c r="I998" i="1"/>
  <c r="J998" i="1"/>
  <c r="K998" i="1"/>
  <c r="H999" i="1"/>
  <c r="I999" i="1"/>
  <c r="H1000" i="1"/>
  <c r="I1000" i="1"/>
  <c r="J1000" i="1"/>
  <c r="K1000" i="1"/>
  <c r="H1001" i="1"/>
  <c r="I1001" i="1"/>
  <c r="H1002" i="1"/>
  <c r="I1002" i="1"/>
  <c r="J1002" i="1"/>
  <c r="K1002" i="1"/>
  <c r="H1003" i="1"/>
  <c r="I1003" i="1"/>
  <c r="H1004" i="1"/>
  <c r="I1004" i="1"/>
  <c r="J1004" i="1"/>
  <c r="K1004" i="1"/>
  <c r="H1005" i="1"/>
  <c r="I1005" i="1"/>
  <c r="H1006" i="1"/>
  <c r="I1006" i="1"/>
  <c r="J1006" i="1"/>
  <c r="K1006" i="1"/>
  <c r="H1007" i="1"/>
  <c r="I1007" i="1"/>
  <c r="H1008" i="1"/>
  <c r="I1008" i="1"/>
  <c r="J1008" i="1"/>
  <c r="K1008" i="1"/>
  <c r="H1009" i="1"/>
  <c r="I1009" i="1"/>
  <c r="H1010" i="1"/>
  <c r="I1010" i="1"/>
  <c r="J1010" i="1"/>
  <c r="K1010" i="1"/>
  <c r="H1011" i="1"/>
  <c r="I1011" i="1"/>
  <c r="H1012" i="1"/>
  <c r="I1012" i="1"/>
  <c r="J1012" i="1"/>
  <c r="K1012" i="1"/>
  <c r="H1013" i="1"/>
  <c r="I1013" i="1"/>
  <c r="H1014" i="1"/>
  <c r="I1014" i="1"/>
  <c r="J1014" i="1"/>
  <c r="K1014" i="1"/>
  <c r="H1015" i="1"/>
  <c r="I1015" i="1"/>
  <c r="H1016" i="1"/>
  <c r="I1016" i="1"/>
  <c r="J1016" i="1"/>
  <c r="K1016" i="1"/>
  <c r="H1017" i="1"/>
  <c r="I1017" i="1"/>
  <c r="H1018" i="1"/>
  <c r="I1018" i="1"/>
  <c r="J1018" i="1"/>
  <c r="K1018" i="1"/>
  <c r="H1019" i="1"/>
  <c r="I1019" i="1"/>
  <c r="H1020" i="1"/>
  <c r="I1020" i="1"/>
  <c r="J1020" i="1"/>
  <c r="K1020" i="1"/>
  <c r="H1021" i="1"/>
  <c r="I1021" i="1"/>
  <c r="H1022" i="1"/>
  <c r="I1022" i="1"/>
  <c r="J1022" i="1"/>
  <c r="K1022" i="1"/>
  <c r="H1023" i="1"/>
  <c r="I1023" i="1"/>
  <c r="H1024" i="1"/>
  <c r="I1024" i="1"/>
  <c r="J1024" i="1"/>
  <c r="K1024" i="1"/>
  <c r="H1025" i="1"/>
  <c r="I1025" i="1"/>
  <c r="H1026" i="1"/>
  <c r="I1026" i="1"/>
  <c r="J1026" i="1"/>
  <c r="K1026" i="1"/>
  <c r="H1027" i="1"/>
  <c r="I1027" i="1"/>
  <c r="H1028" i="1"/>
  <c r="I1028" i="1"/>
  <c r="J1028" i="1"/>
  <c r="K1028" i="1"/>
  <c r="H1029" i="1"/>
  <c r="I1029" i="1"/>
  <c r="H1030" i="1"/>
  <c r="I1030" i="1"/>
  <c r="J1030" i="1"/>
  <c r="K1030" i="1"/>
  <c r="H1031" i="1"/>
  <c r="I1031" i="1"/>
  <c r="H1032" i="1"/>
  <c r="I1032" i="1"/>
  <c r="J1032" i="1"/>
  <c r="K1032" i="1"/>
  <c r="H1033" i="1"/>
  <c r="I1033" i="1"/>
  <c r="H1034" i="1"/>
  <c r="I1034" i="1"/>
  <c r="J1034" i="1"/>
  <c r="K1034" i="1"/>
  <c r="H1035" i="1"/>
  <c r="I1035" i="1"/>
  <c r="H1036" i="1"/>
  <c r="I1036" i="1"/>
  <c r="J1036" i="1"/>
  <c r="K1036" i="1"/>
  <c r="H1037" i="1"/>
  <c r="I1037" i="1"/>
  <c r="H1038" i="1"/>
  <c r="I1038" i="1"/>
  <c r="J1038" i="1"/>
  <c r="K1038" i="1"/>
  <c r="H1039" i="1"/>
  <c r="I1039" i="1"/>
  <c r="H1040" i="1"/>
  <c r="I1040" i="1"/>
  <c r="J1040" i="1"/>
  <c r="K1040" i="1"/>
  <c r="H1041" i="1"/>
  <c r="I1041" i="1"/>
  <c r="H1042" i="1"/>
  <c r="I1042" i="1"/>
  <c r="J1042" i="1"/>
  <c r="K1042" i="1"/>
  <c r="H1043" i="1"/>
  <c r="I1043" i="1"/>
  <c r="H1044" i="1"/>
  <c r="I1044" i="1"/>
  <c r="J1044" i="1"/>
  <c r="K1044" i="1"/>
  <c r="H1045" i="1"/>
  <c r="I1045" i="1"/>
  <c r="H1046" i="1"/>
  <c r="I1046" i="1"/>
  <c r="J1046" i="1"/>
  <c r="K1046" i="1"/>
  <c r="H1047" i="1"/>
  <c r="I1047" i="1"/>
  <c r="H1048" i="1"/>
  <c r="I1048" i="1"/>
  <c r="J1048" i="1"/>
  <c r="K1048" i="1"/>
  <c r="H1049" i="1"/>
  <c r="I1049" i="1"/>
  <c r="H1050" i="1"/>
  <c r="I1050" i="1"/>
  <c r="J1050" i="1"/>
  <c r="K1050" i="1"/>
  <c r="H1051" i="1"/>
  <c r="I1051" i="1"/>
  <c r="H1052" i="1"/>
  <c r="I1052" i="1"/>
  <c r="J1052" i="1"/>
  <c r="K1052" i="1"/>
  <c r="H1053" i="1"/>
  <c r="I1053" i="1"/>
  <c r="H1054" i="1"/>
  <c r="I1054" i="1"/>
  <c r="J1054" i="1"/>
  <c r="K1054" i="1"/>
  <c r="H1055" i="1"/>
  <c r="I1055" i="1"/>
  <c r="H1056" i="1"/>
  <c r="I1056" i="1"/>
  <c r="J1056" i="1"/>
  <c r="K1056" i="1"/>
  <c r="H1057" i="1"/>
  <c r="I1057" i="1"/>
  <c r="H1058" i="1"/>
  <c r="I1058" i="1"/>
  <c r="J1058" i="1"/>
  <c r="K1058" i="1"/>
  <c r="H1059" i="1"/>
  <c r="I1059" i="1"/>
  <c r="H1060" i="1"/>
  <c r="I1060" i="1"/>
  <c r="J1060" i="1"/>
  <c r="K1060" i="1"/>
  <c r="H1061" i="1"/>
  <c r="I1061" i="1"/>
  <c r="H1062" i="1"/>
  <c r="I1062" i="1"/>
  <c r="J1062" i="1"/>
  <c r="K1062" i="1"/>
  <c r="H1063" i="1"/>
  <c r="I1063" i="1"/>
  <c r="H1064" i="1"/>
  <c r="I1064" i="1"/>
  <c r="J1064" i="1"/>
  <c r="K1064" i="1"/>
  <c r="H1065" i="1"/>
  <c r="I1065" i="1"/>
  <c r="H1066" i="1"/>
  <c r="I1066" i="1"/>
  <c r="J1066" i="1"/>
  <c r="K1066" i="1"/>
  <c r="H1067" i="1"/>
  <c r="I1067" i="1"/>
  <c r="H1068" i="1"/>
  <c r="I1068" i="1"/>
  <c r="J1068" i="1"/>
  <c r="K1068" i="1"/>
  <c r="H1069" i="1"/>
  <c r="I1069" i="1"/>
  <c r="H1070" i="1"/>
  <c r="I1070" i="1"/>
  <c r="J1070" i="1"/>
  <c r="K1070" i="1"/>
  <c r="H1071" i="1"/>
  <c r="I1071" i="1"/>
  <c r="H1072" i="1"/>
  <c r="I1072" i="1"/>
  <c r="J1072" i="1"/>
  <c r="K1072" i="1"/>
  <c r="H1073" i="1"/>
  <c r="I1073" i="1"/>
  <c r="H1074" i="1"/>
  <c r="I1074" i="1"/>
  <c r="J1074" i="1"/>
  <c r="K1074" i="1"/>
  <c r="H1075" i="1"/>
  <c r="I1075" i="1"/>
  <c r="H1076" i="1"/>
  <c r="I1076" i="1"/>
  <c r="J1076" i="1"/>
  <c r="K1076" i="1"/>
  <c r="H1077" i="1"/>
  <c r="I1077" i="1"/>
  <c r="H1078" i="1"/>
  <c r="I1078" i="1"/>
  <c r="J1078" i="1"/>
  <c r="K1078" i="1"/>
  <c r="H1079" i="1"/>
  <c r="I1079" i="1"/>
  <c r="H1080" i="1"/>
  <c r="I1080" i="1"/>
  <c r="J1080" i="1"/>
  <c r="K1080" i="1"/>
  <c r="H1081" i="1"/>
  <c r="I1081" i="1"/>
  <c r="H1082" i="1"/>
  <c r="I1082" i="1"/>
  <c r="J1082" i="1"/>
  <c r="K1082" i="1"/>
  <c r="H1083" i="1"/>
  <c r="I1083" i="1"/>
  <c r="H1084" i="1"/>
  <c r="I1084" i="1"/>
  <c r="J1084" i="1"/>
  <c r="K1084" i="1"/>
  <c r="H1085" i="1"/>
  <c r="I1085" i="1"/>
  <c r="H1086" i="1"/>
  <c r="I1086" i="1"/>
  <c r="J1086" i="1"/>
  <c r="K1086" i="1"/>
  <c r="H1087" i="1"/>
  <c r="I1087" i="1"/>
  <c r="H1088" i="1"/>
  <c r="I1088" i="1"/>
  <c r="J1088" i="1"/>
  <c r="K1088" i="1"/>
  <c r="H1089" i="1"/>
  <c r="I1089" i="1"/>
  <c r="H1090" i="1"/>
  <c r="I1090" i="1"/>
  <c r="J1090" i="1"/>
  <c r="K1090" i="1"/>
  <c r="H1091" i="1"/>
  <c r="I1091" i="1"/>
  <c r="H1092" i="1"/>
  <c r="I1092" i="1"/>
  <c r="J1092" i="1"/>
  <c r="K1092" i="1"/>
  <c r="H1093" i="1"/>
  <c r="I1093" i="1"/>
  <c r="H1094" i="1"/>
  <c r="I1094" i="1"/>
  <c r="J1094" i="1"/>
  <c r="K1094" i="1"/>
  <c r="H1095" i="1"/>
  <c r="I1095" i="1"/>
  <c r="H1096" i="1"/>
  <c r="I1096" i="1"/>
  <c r="J1096" i="1"/>
  <c r="K1096" i="1"/>
  <c r="H1097" i="1"/>
  <c r="I1097" i="1"/>
  <c r="H1098" i="1"/>
  <c r="I1098" i="1"/>
  <c r="J1098" i="1"/>
  <c r="K1098" i="1"/>
  <c r="H1099" i="1"/>
  <c r="I1099" i="1"/>
  <c r="H1100" i="1"/>
  <c r="I1100" i="1"/>
  <c r="J1100" i="1"/>
  <c r="K1100" i="1"/>
  <c r="H1101" i="1"/>
  <c r="I1101" i="1"/>
  <c r="H1102" i="1"/>
  <c r="I1102" i="1"/>
  <c r="J1102" i="1"/>
  <c r="K1102" i="1"/>
  <c r="H1103" i="1"/>
  <c r="I1103" i="1"/>
  <c r="H1104" i="1"/>
  <c r="I1104" i="1"/>
  <c r="J1104" i="1"/>
  <c r="K1104" i="1"/>
  <c r="H1105" i="1"/>
  <c r="I1105" i="1"/>
  <c r="H1106" i="1"/>
  <c r="I1106" i="1"/>
  <c r="J1106" i="1"/>
  <c r="K1106" i="1"/>
  <c r="H1107" i="1"/>
  <c r="I1107" i="1"/>
  <c r="H1108" i="1"/>
  <c r="I1108" i="1"/>
  <c r="J1108" i="1"/>
  <c r="K1108" i="1"/>
  <c r="H1109" i="1"/>
  <c r="I1109" i="1"/>
  <c r="H1110" i="1"/>
  <c r="I1110" i="1"/>
  <c r="J1110" i="1"/>
  <c r="K1110" i="1"/>
  <c r="H1111" i="1"/>
  <c r="I1111" i="1"/>
  <c r="H1112" i="1"/>
  <c r="I1112" i="1"/>
  <c r="J1112" i="1"/>
  <c r="K1112" i="1"/>
  <c r="H1113" i="1"/>
  <c r="I1113" i="1"/>
  <c r="H1114" i="1"/>
  <c r="I1114" i="1"/>
  <c r="J1114" i="1"/>
  <c r="K1114" i="1"/>
  <c r="H1115" i="1"/>
  <c r="I1115" i="1"/>
  <c r="H1116" i="1"/>
  <c r="I1116" i="1"/>
  <c r="J1116" i="1"/>
  <c r="K1116" i="1"/>
  <c r="H1117" i="1"/>
  <c r="I1117" i="1"/>
  <c r="H1118" i="1"/>
  <c r="I1118" i="1"/>
  <c r="J1118" i="1"/>
  <c r="K1118" i="1"/>
  <c r="H1119" i="1"/>
  <c r="I1119" i="1"/>
  <c r="H1120" i="1"/>
  <c r="I1120" i="1"/>
  <c r="J1120" i="1"/>
  <c r="K1120" i="1"/>
  <c r="H1121" i="1"/>
  <c r="I1121" i="1"/>
  <c r="H1122" i="1"/>
  <c r="I1122" i="1"/>
  <c r="J1122" i="1"/>
  <c r="K1122" i="1"/>
  <c r="H1123" i="1"/>
  <c r="I1123" i="1"/>
  <c r="H1124" i="1"/>
  <c r="I1124" i="1"/>
  <c r="J1124" i="1"/>
  <c r="K1124" i="1"/>
  <c r="H1125" i="1"/>
  <c r="I1125" i="1"/>
  <c r="H1126" i="1"/>
  <c r="I1126" i="1"/>
  <c r="J1126" i="1"/>
  <c r="K1126" i="1"/>
  <c r="H1127" i="1"/>
  <c r="I1127" i="1"/>
  <c r="H1128" i="1"/>
  <c r="I1128" i="1"/>
  <c r="J1128" i="1"/>
  <c r="K1128" i="1"/>
  <c r="H1129" i="1"/>
  <c r="I1129" i="1"/>
  <c r="H1130" i="1"/>
  <c r="I1130" i="1"/>
  <c r="J1130" i="1"/>
  <c r="K1130" i="1"/>
  <c r="H1131" i="1"/>
  <c r="I1131" i="1"/>
  <c r="H1132" i="1"/>
  <c r="I1132" i="1"/>
  <c r="J1132" i="1"/>
  <c r="K1132" i="1"/>
  <c r="H1133" i="1"/>
  <c r="I1133" i="1"/>
  <c r="H1134" i="1"/>
  <c r="I1134" i="1"/>
  <c r="J1134" i="1"/>
  <c r="K1134" i="1"/>
  <c r="H1135" i="1"/>
  <c r="I1135" i="1"/>
  <c r="H1136" i="1"/>
  <c r="I1136" i="1"/>
  <c r="J1136" i="1"/>
  <c r="K1136" i="1"/>
  <c r="H1137" i="1"/>
  <c r="I1137" i="1"/>
  <c r="H1138" i="1"/>
  <c r="I1138" i="1"/>
  <c r="J1138" i="1"/>
  <c r="K1138" i="1"/>
  <c r="H1139" i="1"/>
  <c r="I1139" i="1"/>
  <c r="H1140" i="1"/>
  <c r="I1140" i="1"/>
  <c r="J1140" i="1"/>
  <c r="K1140" i="1"/>
  <c r="H1141" i="1"/>
  <c r="I1141" i="1"/>
  <c r="H1142" i="1"/>
  <c r="I1142" i="1"/>
  <c r="J1142" i="1"/>
  <c r="K1142" i="1"/>
  <c r="H1143" i="1"/>
  <c r="I1143" i="1"/>
  <c r="H1144" i="1"/>
  <c r="I1144" i="1"/>
  <c r="J1144" i="1"/>
  <c r="K1144" i="1"/>
  <c r="H1145" i="1"/>
  <c r="I1145" i="1"/>
  <c r="H1146" i="1"/>
  <c r="I1146" i="1"/>
  <c r="J1146" i="1"/>
  <c r="K1146" i="1"/>
  <c r="H1147" i="1"/>
  <c r="I1147" i="1"/>
  <c r="H1148" i="1"/>
  <c r="I1148" i="1"/>
  <c r="J1148" i="1"/>
  <c r="K1148" i="1"/>
  <c r="H1149" i="1"/>
  <c r="I1149" i="1"/>
  <c r="H1150" i="1"/>
  <c r="I1150" i="1"/>
  <c r="J1150" i="1"/>
  <c r="K1150" i="1"/>
  <c r="H1151" i="1"/>
  <c r="I1151" i="1"/>
  <c r="H1152" i="1"/>
  <c r="I1152" i="1"/>
  <c r="J1152" i="1"/>
  <c r="K1152" i="1"/>
  <c r="H1153" i="1"/>
  <c r="I1153" i="1"/>
  <c r="H1154" i="1"/>
  <c r="I1154" i="1"/>
  <c r="J1154" i="1"/>
  <c r="K1154" i="1"/>
  <c r="H1155" i="1"/>
  <c r="I1155" i="1"/>
  <c r="H1156" i="1"/>
  <c r="I1156" i="1"/>
  <c r="J1156" i="1"/>
  <c r="K1156" i="1"/>
  <c r="H1157" i="1"/>
  <c r="I1157" i="1"/>
  <c r="H1158" i="1"/>
  <c r="I1158" i="1"/>
  <c r="J1158" i="1"/>
  <c r="K1158" i="1"/>
  <c r="H1159" i="1"/>
  <c r="I1159" i="1"/>
  <c r="H1160" i="1"/>
  <c r="I1160" i="1"/>
  <c r="J1160" i="1"/>
  <c r="K1160" i="1"/>
  <c r="H1161" i="1"/>
  <c r="I1161" i="1"/>
  <c r="H1162" i="1"/>
  <c r="I1162" i="1"/>
  <c r="J1162" i="1"/>
  <c r="K1162" i="1"/>
  <c r="H1163" i="1"/>
  <c r="I1163" i="1"/>
  <c r="H1164" i="1"/>
  <c r="I1164" i="1"/>
  <c r="J1164" i="1"/>
  <c r="K1164" i="1"/>
  <c r="H1165" i="1"/>
  <c r="I1165" i="1"/>
  <c r="H1166" i="1"/>
  <c r="I1166" i="1"/>
  <c r="J1166" i="1"/>
  <c r="K1166" i="1"/>
  <c r="H1167" i="1"/>
  <c r="I1167" i="1"/>
  <c r="H1168" i="1"/>
  <c r="I1168" i="1"/>
  <c r="J1168" i="1"/>
  <c r="K1168" i="1"/>
  <c r="H1169" i="1"/>
  <c r="I1169" i="1"/>
  <c r="H1170" i="1"/>
  <c r="I1170" i="1"/>
  <c r="J1170" i="1"/>
  <c r="K1170" i="1"/>
  <c r="H1171" i="1"/>
  <c r="I1171" i="1"/>
  <c r="H1172" i="1"/>
  <c r="I1172" i="1"/>
  <c r="J1172" i="1"/>
  <c r="K1172" i="1"/>
  <c r="H1173" i="1"/>
  <c r="I1173" i="1"/>
  <c r="H1174" i="1"/>
  <c r="I1174" i="1"/>
  <c r="J1174" i="1"/>
  <c r="K1174" i="1"/>
  <c r="H1175" i="1"/>
  <c r="I1175" i="1"/>
  <c r="H1176" i="1"/>
  <c r="I1176" i="1"/>
  <c r="J1176" i="1"/>
  <c r="K1176" i="1"/>
  <c r="H1177" i="1"/>
  <c r="I1177" i="1"/>
  <c r="H1178" i="1"/>
  <c r="I1178" i="1"/>
  <c r="J1178" i="1"/>
  <c r="K1178" i="1"/>
  <c r="H1179" i="1"/>
  <c r="I1179" i="1"/>
  <c r="H1180" i="1"/>
  <c r="I1180" i="1"/>
  <c r="J1180" i="1"/>
  <c r="K1180" i="1"/>
  <c r="H1181" i="1"/>
  <c r="I1181" i="1"/>
  <c r="H1182" i="1"/>
  <c r="I1182" i="1"/>
  <c r="J1182" i="1"/>
  <c r="K1182" i="1"/>
  <c r="H1183" i="1"/>
  <c r="I1183" i="1"/>
  <c r="H1184" i="1"/>
  <c r="I1184" i="1"/>
  <c r="J1184" i="1"/>
  <c r="K1184" i="1"/>
  <c r="H1185" i="1"/>
  <c r="I1185" i="1"/>
  <c r="H1186" i="1"/>
  <c r="I1186" i="1"/>
  <c r="J1186" i="1"/>
  <c r="K1186" i="1"/>
  <c r="H1187" i="1"/>
  <c r="I1187" i="1"/>
  <c r="H1188" i="1"/>
  <c r="I1188" i="1"/>
  <c r="J1188" i="1"/>
  <c r="K1188" i="1"/>
  <c r="H1189" i="1"/>
  <c r="I1189" i="1"/>
  <c r="H1190" i="1"/>
  <c r="I1190" i="1"/>
  <c r="J1190" i="1"/>
  <c r="K1190" i="1"/>
  <c r="H1191" i="1"/>
  <c r="I1191" i="1"/>
  <c r="H1192" i="1"/>
  <c r="I1192" i="1"/>
  <c r="J1192" i="1"/>
  <c r="K1192" i="1"/>
  <c r="H1193" i="1"/>
  <c r="I1193" i="1"/>
  <c r="H1194" i="1"/>
  <c r="I1194" i="1"/>
  <c r="J1194" i="1"/>
  <c r="K1194" i="1"/>
  <c r="H1195" i="1"/>
  <c r="I1195" i="1"/>
  <c r="H1196" i="1"/>
  <c r="I1196" i="1"/>
  <c r="J1196" i="1"/>
  <c r="K1196" i="1"/>
  <c r="H1197" i="1"/>
  <c r="I1197" i="1"/>
  <c r="H1198" i="1"/>
  <c r="I1198" i="1"/>
  <c r="J1198" i="1"/>
  <c r="K1198" i="1"/>
  <c r="H1199" i="1"/>
  <c r="I1199" i="1"/>
  <c r="H1200" i="1"/>
  <c r="I1200" i="1"/>
  <c r="J1200" i="1"/>
  <c r="K1200" i="1"/>
  <c r="H1201" i="1"/>
  <c r="I1201" i="1"/>
  <c r="H1202" i="1"/>
  <c r="I1202" i="1"/>
  <c r="J1202" i="1"/>
  <c r="K1202" i="1"/>
  <c r="H1203" i="1"/>
  <c r="I1203" i="1"/>
  <c r="H1204" i="1"/>
  <c r="I1204" i="1"/>
  <c r="J1204" i="1"/>
  <c r="K1204" i="1"/>
  <c r="H1205" i="1"/>
  <c r="I1205" i="1"/>
  <c r="H1206" i="1"/>
  <c r="I1206" i="1"/>
  <c r="J1206" i="1"/>
  <c r="K1206" i="1"/>
  <c r="H1207" i="1"/>
  <c r="I1207" i="1"/>
  <c r="H1208" i="1"/>
  <c r="I1208" i="1"/>
  <c r="J1208" i="1"/>
  <c r="K1208" i="1"/>
  <c r="H1209" i="1"/>
  <c r="I1209" i="1"/>
  <c r="H1210" i="1"/>
  <c r="I1210" i="1"/>
  <c r="J1210" i="1"/>
  <c r="K1210" i="1"/>
  <c r="H1211" i="1"/>
  <c r="I1211" i="1"/>
  <c r="H1212" i="1"/>
  <c r="I1212" i="1"/>
  <c r="J1212" i="1"/>
  <c r="K1212" i="1"/>
  <c r="H1213" i="1"/>
  <c r="I1213" i="1"/>
  <c r="H1214" i="1"/>
  <c r="I1214" i="1"/>
  <c r="J1214" i="1"/>
  <c r="K1214" i="1"/>
  <c r="H1215" i="1"/>
  <c r="I1215" i="1"/>
  <c r="H1216" i="1"/>
  <c r="I1216" i="1"/>
  <c r="J1216" i="1"/>
  <c r="K1216" i="1"/>
  <c r="H1217" i="1"/>
  <c r="I1217" i="1"/>
  <c r="H1218" i="1"/>
  <c r="I1218" i="1"/>
  <c r="J1218" i="1"/>
  <c r="K1218" i="1"/>
  <c r="H1219" i="1"/>
  <c r="I1219" i="1"/>
  <c r="H1220" i="1"/>
  <c r="I1220" i="1"/>
  <c r="J1220" i="1"/>
  <c r="K1220" i="1"/>
  <c r="H1221" i="1"/>
  <c r="I1221" i="1"/>
  <c r="H1222" i="1"/>
  <c r="I1222" i="1"/>
  <c r="J1222" i="1"/>
  <c r="K1222" i="1"/>
  <c r="H1223" i="1"/>
  <c r="I1223" i="1"/>
  <c r="H1224" i="1"/>
  <c r="I1224" i="1"/>
  <c r="J1224" i="1"/>
  <c r="K1224" i="1"/>
  <c r="H1225" i="1"/>
  <c r="I1225" i="1"/>
  <c r="H1226" i="1"/>
  <c r="I1226" i="1"/>
  <c r="J1226" i="1"/>
  <c r="K1226" i="1"/>
  <c r="H1227" i="1"/>
  <c r="I1227" i="1"/>
  <c r="H1228" i="1"/>
  <c r="I1228" i="1"/>
  <c r="J1228" i="1"/>
  <c r="K1228" i="1"/>
  <c r="H1229" i="1"/>
  <c r="I1229" i="1"/>
  <c r="H1230" i="1"/>
  <c r="I1230" i="1"/>
  <c r="J1230" i="1"/>
  <c r="K1230" i="1"/>
  <c r="H1231" i="1"/>
  <c r="I1231" i="1"/>
  <c r="H1232" i="1"/>
  <c r="I1232" i="1"/>
  <c r="J1232" i="1"/>
  <c r="K1232" i="1"/>
  <c r="H1233" i="1"/>
  <c r="I1233" i="1"/>
  <c r="H1234" i="1"/>
  <c r="I1234" i="1"/>
  <c r="J1234" i="1"/>
  <c r="K1234" i="1"/>
  <c r="H1235" i="1"/>
  <c r="I1235" i="1"/>
  <c r="H1236" i="1"/>
  <c r="I1236" i="1"/>
  <c r="J1236" i="1"/>
  <c r="K1236" i="1"/>
  <c r="H1237" i="1"/>
  <c r="I1237" i="1"/>
  <c r="H1238" i="1"/>
  <c r="I1238" i="1"/>
  <c r="J1238" i="1"/>
  <c r="K1238" i="1"/>
  <c r="H1239" i="1"/>
  <c r="I1239" i="1"/>
  <c r="H1240" i="1"/>
  <c r="I1240" i="1"/>
  <c r="J1240" i="1"/>
  <c r="K1240" i="1"/>
  <c r="H1241" i="1"/>
  <c r="I1241" i="1"/>
  <c r="H1242" i="1"/>
  <c r="I1242" i="1"/>
  <c r="J1242" i="1"/>
  <c r="K1242" i="1"/>
  <c r="H1243" i="1"/>
  <c r="I1243" i="1"/>
  <c r="H1244" i="1"/>
  <c r="I1244" i="1"/>
  <c r="J1244" i="1"/>
  <c r="K1244" i="1"/>
  <c r="H1245" i="1"/>
  <c r="I1245" i="1"/>
  <c r="H1246" i="1"/>
  <c r="I1246" i="1"/>
  <c r="J1246" i="1"/>
  <c r="K1246" i="1"/>
  <c r="H1247" i="1"/>
  <c r="I1247" i="1"/>
  <c r="H1248" i="1"/>
  <c r="I1248" i="1"/>
  <c r="J1248" i="1"/>
  <c r="K1248" i="1"/>
  <c r="H1249" i="1"/>
  <c r="I1249" i="1"/>
  <c r="H1250" i="1"/>
  <c r="I1250" i="1"/>
  <c r="J1250" i="1"/>
  <c r="K1250" i="1"/>
  <c r="H1251" i="1"/>
  <c r="I1251" i="1"/>
  <c r="H1252" i="1"/>
  <c r="I1252" i="1"/>
  <c r="J1252" i="1"/>
  <c r="K1252" i="1"/>
  <c r="H1253" i="1"/>
  <c r="I1253" i="1"/>
  <c r="H1254" i="1"/>
  <c r="I1254" i="1"/>
  <c r="J1254" i="1"/>
  <c r="K1254" i="1"/>
  <c r="H1255" i="1"/>
  <c r="I1255" i="1"/>
  <c r="H1256" i="1"/>
  <c r="I1256" i="1"/>
  <c r="J1256" i="1"/>
  <c r="K1256" i="1"/>
  <c r="H1257" i="1"/>
  <c r="I1257" i="1"/>
  <c r="H1258" i="1"/>
  <c r="I1258" i="1"/>
  <c r="J1258" i="1"/>
  <c r="K1258" i="1"/>
  <c r="H1259" i="1"/>
  <c r="I1259" i="1"/>
  <c r="H1260" i="1"/>
  <c r="I1260" i="1"/>
  <c r="J1260" i="1"/>
  <c r="K1260" i="1"/>
  <c r="H1261" i="1"/>
  <c r="I1261" i="1"/>
  <c r="H1262" i="1"/>
  <c r="I1262" i="1"/>
  <c r="J1262" i="1"/>
  <c r="K1262" i="1"/>
  <c r="H1263" i="1"/>
  <c r="I1263" i="1"/>
  <c r="H1264" i="1"/>
  <c r="I1264" i="1"/>
  <c r="J1264" i="1"/>
  <c r="K1264" i="1"/>
  <c r="H1265" i="1"/>
  <c r="I1265" i="1"/>
  <c r="H1266" i="1"/>
  <c r="I1266" i="1"/>
  <c r="J1266" i="1"/>
  <c r="K1266" i="1"/>
  <c r="H1267" i="1"/>
  <c r="I1267" i="1"/>
  <c r="H1268" i="1"/>
  <c r="I1268" i="1"/>
  <c r="J1268" i="1"/>
  <c r="K1268" i="1"/>
  <c r="H1269" i="1"/>
  <c r="I1269" i="1"/>
  <c r="H1270" i="1"/>
  <c r="I1270" i="1"/>
  <c r="J1270" i="1"/>
  <c r="K1270" i="1"/>
  <c r="H1271" i="1"/>
  <c r="I1271" i="1"/>
  <c r="H1272" i="1"/>
  <c r="I1272" i="1"/>
  <c r="J1272" i="1"/>
  <c r="K1272" i="1"/>
  <c r="H1273" i="1"/>
  <c r="I1273" i="1"/>
  <c r="H1274" i="1"/>
  <c r="I1274" i="1"/>
  <c r="J1274" i="1"/>
  <c r="K1274" i="1"/>
  <c r="H1275" i="1"/>
  <c r="I1275" i="1"/>
  <c r="H1276" i="1"/>
  <c r="I1276" i="1"/>
  <c r="J1276" i="1"/>
  <c r="K1276" i="1"/>
  <c r="H1277" i="1"/>
  <c r="I1277" i="1"/>
  <c r="H1278" i="1"/>
  <c r="I1278" i="1"/>
  <c r="J1278" i="1"/>
  <c r="K1278" i="1"/>
  <c r="H1279" i="1"/>
  <c r="I1279" i="1"/>
  <c r="H1280" i="1"/>
  <c r="I1280" i="1"/>
  <c r="J1280" i="1"/>
  <c r="K1280" i="1"/>
  <c r="H1281" i="1"/>
  <c r="I1281" i="1"/>
  <c r="H1282" i="1"/>
  <c r="I1282" i="1"/>
  <c r="J1282" i="1"/>
  <c r="K1282" i="1"/>
  <c r="H1283" i="1"/>
  <c r="I1283" i="1"/>
  <c r="H1284" i="1"/>
  <c r="I1284" i="1"/>
  <c r="J1284" i="1"/>
  <c r="K1284" i="1"/>
  <c r="H1285" i="1"/>
  <c r="I1285" i="1"/>
  <c r="H1286" i="1"/>
  <c r="I1286" i="1"/>
  <c r="J1286" i="1"/>
  <c r="K1286" i="1"/>
  <c r="H1287" i="1"/>
  <c r="I1287" i="1"/>
  <c r="H1288" i="1"/>
  <c r="I1288" i="1"/>
  <c r="J1288" i="1"/>
  <c r="K1288" i="1"/>
  <c r="H1289" i="1"/>
  <c r="I1289" i="1"/>
  <c r="H1290" i="1"/>
  <c r="I1290" i="1"/>
  <c r="J1290" i="1"/>
  <c r="K1290" i="1"/>
  <c r="H1291" i="1"/>
  <c r="I1291" i="1"/>
  <c r="H1292" i="1"/>
  <c r="I1292" i="1"/>
  <c r="J1292" i="1"/>
  <c r="K1292" i="1"/>
  <c r="H1293" i="1"/>
  <c r="I1293" i="1"/>
  <c r="H1294" i="1"/>
  <c r="I1294" i="1"/>
  <c r="J1294" i="1"/>
  <c r="K1294" i="1"/>
  <c r="H1295" i="1"/>
  <c r="I1295" i="1"/>
  <c r="H1296" i="1"/>
  <c r="I1296" i="1"/>
  <c r="J1296" i="1"/>
  <c r="K1296" i="1"/>
  <c r="H1297" i="1"/>
  <c r="I1297" i="1"/>
  <c r="H1298" i="1"/>
  <c r="I1298" i="1"/>
  <c r="J1298" i="1"/>
  <c r="K1298" i="1"/>
  <c r="H1299" i="1"/>
  <c r="I1299" i="1"/>
  <c r="H1300" i="1"/>
  <c r="I1300" i="1"/>
  <c r="J1300" i="1"/>
  <c r="K1300" i="1"/>
  <c r="H1301" i="1"/>
  <c r="I1301" i="1"/>
  <c r="H1302" i="1"/>
  <c r="I1302" i="1"/>
  <c r="J1302" i="1"/>
  <c r="K1302" i="1"/>
  <c r="H1303" i="1"/>
  <c r="I1303" i="1"/>
  <c r="H1304" i="1"/>
  <c r="I1304" i="1"/>
  <c r="J1304" i="1"/>
  <c r="K1304" i="1"/>
  <c r="H1305" i="1"/>
  <c r="I1305" i="1"/>
  <c r="H1306" i="1"/>
  <c r="I1306" i="1"/>
  <c r="J1306" i="1"/>
  <c r="K1306" i="1"/>
  <c r="H1307" i="1"/>
  <c r="I1307" i="1"/>
  <c r="H1308" i="1"/>
  <c r="I1308" i="1"/>
  <c r="J1308" i="1"/>
  <c r="K1308" i="1"/>
  <c r="H1309" i="1"/>
  <c r="I1309" i="1"/>
  <c r="H1310" i="1"/>
  <c r="I1310" i="1"/>
  <c r="J1310" i="1"/>
  <c r="K1310" i="1"/>
  <c r="H1311" i="1"/>
  <c r="I1311" i="1"/>
  <c r="H1312" i="1"/>
  <c r="I1312" i="1"/>
  <c r="J1312" i="1"/>
  <c r="K1312" i="1"/>
  <c r="H1313" i="1"/>
  <c r="I1313" i="1"/>
  <c r="H1314" i="1"/>
  <c r="I1314" i="1"/>
  <c r="J1314" i="1"/>
  <c r="K1314" i="1"/>
  <c r="H1315" i="1"/>
  <c r="I1315" i="1"/>
  <c r="H1316" i="1"/>
  <c r="I1316" i="1"/>
  <c r="J1316" i="1"/>
  <c r="K1316" i="1"/>
  <c r="H1317" i="1"/>
  <c r="I1317" i="1"/>
  <c r="H1318" i="1"/>
  <c r="I1318" i="1"/>
  <c r="J1318" i="1"/>
  <c r="K1318" i="1"/>
  <c r="H1319" i="1"/>
  <c r="I1319" i="1"/>
  <c r="H1320" i="1"/>
  <c r="I1320" i="1"/>
  <c r="J1320" i="1"/>
  <c r="K1320" i="1"/>
  <c r="H1321" i="1"/>
  <c r="I1321" i="1"/>
  <c r="H1322" i="1"/>
  <c r="I1322" i="1"/>
  <c r="J1322" i="1"/>
  <c r="K1322" i="1"/>
  <c r="H1323" i="1"/>
  <c r="I1323" i="1"/>
  <c r="H1324" i="1"/>
  <c r="I1324" i="1"/>
  <c r="J1324" i="1"/>
  <c r="K1324" i="1"/>
  <c r="H1325" i="1"/>
  <c r="I1325" i="1"/>
  <c r="H1326" i="1"/>
  <c r="I1326" i="1"/>
  <c r="J1326" i="1"/>
  <c r="K1326" i="1"/>
  <c r="H1327" i="1"/>
  <c r="I1327" i="1"/>
  <c r="H1328" i="1"/>
  <c r="I1328" i="1"/>
  <c r="J1328" i="1"/>
  <c r="K1328" i="1"/>
  <c r="H1329" i="1"/>
  <c r="I1329" i="1"/>
  <c r="H1330" i="1"/>
  <c r="I1330" i="1"/>
  <c r="J1330" i="1"/>
  <c r="K1330" i="1"/>
  <c r="H1331" i="1"/>
  <c r="I1331" i="1"/>
  <c r="H1332" i="1"/>
  <c r="I1332" i="1"/>
  <c r="J1332" i="1"/>
  <c r="K1332" i="1"/>
  <c r="H1333" i="1"/>
  <c r="I1333" i="1"/>
  <c r="H1334" i="1"/>
  <c r="I1334" i="1"/>
  <c r="J1334" i="1"/>
  <c r="K1334" i="1"/>
  <c r="H1335" i="1"/>
  <c r="I1335" i="1"/>
  <c r="H1336" i="1"/>
  <c r="I1336" i="1"/>
  <c r="J1336" i="1"/>
  <c r="K1336" i="1"/>
  <c r="H1337" i="1"/>
  <c r="I1337" i="1"/>
  <c r="H1338" i="1"/>
  <c r="I1338" i="1"/>
  <c r="J1338" i="1"/>
  <c r="K1338" i="1"/>
  <c r="H1339" i="1"/>
  <c r="I1339" i="1"/>
  <c r="H1340" i="1"/>
  <c r="I1340" i="1"/>
  <c r="J1340" i="1"/>
  <c r="K1340" i="1"/>
  <c r="H1341" i="1"/>
  <c r="I1341" i="1"/>
  <c r="H1342" i="1"/>
  <c r="I1342" i="1"/>
  <c r="J1342" i="1"/>
  <c r="K1342" i="1"/>
  <c r="H1343" i="1"/>
  <c r="I1343" i="1"/>
  <c r="H1344" i="1"/>
  <c r="I1344" i="1"/>
  <c r="J1344" i="1"/>
  <c r="K1344" i="1"/>
  <c r="H1345" i="1"/>
  <c r="I1345" i="1"/>
  <c r="H1346" i="1"/>
  <c r="I1346" i="1"/>
  <c r="J1346" i="1"/>
  <c r="K1346" i="1"/>
  <c r="H1347" i="1"/>
  <c r="I1347" i="1"/>
  <c r="H1348" i="1"/>
  <c r="I1348" i="1"/>
  <c r="J1348" i="1"/>
  <c r="K1348" i="1"/>
  <c r="H1349" i="1"/>
  <c r="I1349" i="1"/>
  <c r="H1350" i="1"/>
  <c r="I1350" i="1"/>
  <c r="J1350" i="1"/>
  <c r="K1350" i="1"/>
  <c r="H1351" i="1"/>
  <c r="I1351" i="1"/>
  <c r="H1352" i="1"/>
  <c r="I1352" i="1"/>
  <c r="J1352" i="1"/>
  <c r="K1352" i="1"/>
  <c r="H1353" i="1"/>
  <c r="I1353" i="1"/>
  <c r="H1354" i="1"/>
  <c r="I1354" i="1"/>
  <c r="J1354" i="1"/>
  <c r="K1354" i="1"/>
  <c r="H1355" i="1"/>
  <c r="I1355" i="1"/>
  <c r="H1356" i="1"/>
  <c r="I1356" i="1"/>
  <c r="J1356" i="1"/>
  <c r="K1356" i="1"/>
  <c r="H1357" i="1"/>
  <c r="I1357" i="1"/>
  <c r="H1358" i="1"/>
  <c r="I1358" i="1"/>
  <c r="J1358" i="1"/>
  <c r="K1358" i="1"/>
  <c r="H1359" i="1"/>
  <c r="I1359" i="1"/>
  <c r="H1360" i="1"/>
  <c r="I1360" i="1"/>
  <c r="J1360" i="1"/>
  <c r="K1360" i="1"/>
  <c r="H1361" i="1"/>
  <c r="I1361" i="1"/>
  <c r="H1362" i="1"/>
  <c r="I1362" i="1"/>
  <c r="J1362" i="1"/>
  <c r="K1362" i="1"/>
  <c r="H1363" i="1"/>
  <c r="I1363" i="1"/>
  <c r="H1364" i="1"/>
  <c r="I1364" i="1"/>
  <c r="J1364" i="1"/>
  <c r="K1364" i="1"/>
  <c r="H1365" i="1"/>
  <c r="I1365" i="1"/>
  <c r="H1366" i="1"/>
  <c r="I1366" i="1"/>
  <c r="J1366" i="1"/>
  <c r="K1366" i="1"/>
  <c r="H1367" i="1"/>
  <c r="I1367" i="1"/>
  <c r="H1368" i="1"/>
  <c r="I1368" i="1"/>
  <c r="J1368" i="1"/>
  <c r="K1368" i="1"/>
  <c r="H1369" i="1"/>
  <c r="I1369" i="1"/>
  <c r="H1370" i="1"/>
  <c r="I1370" i="1"/>
  <c r="J1370" i="1"/>
  <c r="K1370" i="1"/>
  <c r="H1371" i="1"/>
  <c r="I1371" i="1"/>
  <c r="H1372" i="1"/>
  <c r="I1372" i="1"/>
  <c r="J1372" i="1"/>
  <c r="K1372" i="1"/>
  <c r="H1373" i="1"/>
  <c r="I1373" i="1"/>
  <c r="H1374" i="1"/>
  <c r="I1374" i="1"/>
  <c r="J1374" i="1"/>
  <c r="K1374" i="1"/>
  <c r="H1375" i="1"/>
  <c r="I1375" i="1"/>
  <c r="H1376" i="1"/>
  <c r="I1376" i="1"/>
  <c r="J1376" i="1"/>
  <c r="K1376" i="1"/>
  <c r="H1377" i="1"/>
  <c r="I1377" i="1"/>
  <c r="H1378" i="1"/>
  <c r="I1378" i="1"/>
  <c r="J1378" i="1"/>
  <c r="K1378" i="1"/>
  <c r="H1379" i="1"/>
  <c r="I1379" i="1"/>
  <c r="H1380" i="1"/>
  <c r="I1380" i="1"/>
  <c r="J1380" i="1"/>
  <c r="K1380" i="1"/>
  <c r="H1381" i="1"/>
  <c r="I1381" i="1"/>
  <c r="H1382" i="1"/>
  <c r="I1382" i="1"/>
  <c r="J1382" i="1"/>
  <c r="K1382" i="1"/>
  <c r="H1383" i="1"/>
  <c r="I1383" i="1"/>
  <c r="H1384" i="1"/>
  <c r="I1384" i="1"/>
  <c r="J1384" i="1"/>
  <c r="K1384" i="1"/>
  <c r="H1385" i="1"/>
  <c r="I1385" i="1"/>
  <c r="H1386" i="1"/>
  <c r="I1386" i="1"/>
  <c r="J1386" i="1"/>
  <c r="K1386" i="1"/>
  <c r="H1387" i="1"/>
  <c r="I1387" i="1"/>
  <c r="H1388" i="1"/>
  <c r="I1388" i="1"/>
  <c r="J1388" i="1"/>
  <c r="K1388" i="1"/>
  <c r="H1389" i="1"/>
  <c r="I1389" i="1"/>
  <c r="H1390" i="1"/>
  <c r="I1390" i="1"/>
  <c r="J1390" i="1"/>
  <c r="K1390" i="1"/>
  <c r="H1391" i="1"/>
  <c r="I1391" i="1"/>
  <c r="H1392" i="1"/>
  <c r="I1392" i="1"/>
  <c r="J1392" i="1"/>
  <c r="K1392" i="1"/>
  <c r="H1393" i="1"/>
  <c r="I1393" i="1"/>
  <c r="H1394" i="1"/>
  <c r="I1394" i="1"/>
  <c r="J1394" i="1"/>
  <c r="K1394" i="1"/>
  <c r="H1395" i="1"/>
  <c r="I1395" i="1"/>
  <c r="H1396" i="1"/>
  <c r="I1396" i="1"/>
  <c r="J1396" i="1"/>
  <c r="K1396" i="1"/>
  <c r="H1397" i="1"/>
  <c r="I1397" i="1"/>
  <c r="H1398" i="1"/>
  <c r="I1398" i="1"/>
  <c r="J1398" i="1"/>
  <c r="K1398" i="1"/>
  <c r="H1399" i="1"/>
  <c r="I1399" i="1"/>
  <c r="H1400" i="1"/>
  <c r="I1400" i="1"/>
  <c r="J1400" i="1"/>
  <c r="K1400" i="1"/>
  <c r="H1401" i="1"/>
  <c r="I1401" i="1"/>
  <c r="H1402" i="1"/>
  <c r="I1402" i="1"/>
  <c r="J1402" i="1"/>
  <c r="K1402" i="1"/>
  <c r="H1403" i="1"/>
  <c r="I1403" i="1"/>
  <c r="H1404" i="1"/>
  <c r="I1404" i="1"/>
  <c r="J1404" i="1"/>
  <c r="K1404" i="1"/>
  <c r="H1405" i="1"/>
  <c r="I1405" i="1"/>
  <c r="H1406" i="1"/>
  <c r="I1406" i="1"/>
  <c r="J1406" i="1"/>
  <c r="K1406" i="1"/>
  <c r="H1407" i="1"/>
  <c r="I1407" i="1"/>
  <c r="H1408" i="1"/>
  <c r="I1408" i="1"/>
  <c r="J1408" i="1"/>
  <c r="K1408" i="1"/>
  <c r="H1409" i="1"/>
  <c r="I1409" i="1"/>
  <c r="H1410" i="1"/>
  <c r="I1410" i="1"/>
  <c r="J1410" i="1"/>
  <c r="K1410" i="1"/>
  <c r="H1411" i="1"/>
  <c r="I1411" i="1"/>
  <c r="H1412" i="1"/>
  <c r="I1412" i="1"/>
  <c r="J1412" i="1"/>
  <c r="K1412" i="1"/>
  <c r="H1413" i="1"/>
  <c r="I1413" i="1"/>
  <c r="H1414" i="1"/>
  <c r="I1414" i="1"/>
  <c r="J1414" i="1"/>
  <c r="K1414" i="1"/>
  <c r="H1415" i="1"/>
  <c r="I1415" i="1"/>
  <c r="H1416" i="1"/>
  <c r="I1416" i="1"/>
  <c r="J1416" i="1"/>
  <c r="K1416" i="1"/>
  <c r="H1417" i="1"/>
  <c r="I1417" i="1"/>
  <c r="H1418" i="1"/>
  <c r="I1418" i="1"/>
  <c r="J1418" i="1"/>
  <c r="K1418" i="1"/>
  <c r="H1419" i="1"/>
  <c r="I1419" i="1"/>
  <c r="H1420" i="1"/>
  <c r="I1420" i="1"/>
  <c r="J1420" i="1"/>
  <c r="K1420" i="1"/>
  <c r="H1421" i="1"/>
  <c r="I1421" i="1"/>
  <c r="H1422" i="1"/>
  <c r="I1422" i="1"/>
  <c r="J1422" i="1"/>
  <c r="K1422" i="1"/>
  <c r="H1423" i="1"/>
  <c r="I1423" i="1"/>
  <c r="H1424" i="1"/>
  <c r="I1424" i="1"/>
  <c r="J1424" i="1"/>
  <c r="K1424" i="1"/>
  <c r="H1425" i="1"/>
  <c r="I1425" i="1"/>
  <c r="H1426" i="1"/>
  <c r="I1426" i="1"/>
  <c r="J1426" i="1"/>
  <c r="K1426" i="1"/>
  <c r="H1427" i="1"/>
  <c r="I1427" i="1"/>
  <c r="H1428" i="1"/>
  <c r="I1428" i="1"/>
  <c r="J1428" i="1"/>
  <c r="K1428" i="1"/>
  <c r="H1429" i="1"/>
  <c r="I1429" i="1"/>
  <c r="H1430" i="1"/>
  <c r="I1430" i="1"/>
  <c r="J1430" i="1"/>
  <c r="K1430" i="1"/>
  <c r="H1431" i="1"/>
  <c r="I1431" i="1"/>
  <c r="H1432" i="1"/>
  <c r="I1432" i="1"/>
  <c r="J1432" i="1"/>
  <c r="K1432" i="1"/>
  <c r="H1433" i="1"/>
  <c r="I1433" i="1"/>
  <c r="H1434" i="1"/>
  <c r="I1434" i="1"/>
  <c r="J1434" i="1"/>
  <c r="K1434" i="1"/>
  <c r="H1435" i="1"/>
  <c r="I1435" i="1"/>
  <c r="H1436" i="1"/>
  <c r="I1436" i="1"/>
  <c r="J1436" i="1"/>
  <c r="K1436" i="1"/>
  <c r="H1437" i="1"/>
  <c r="I1437" i="1"/>
  <c r="H1438" i="1"/>
  <c r="I1438" i="1"/>
  <c r="J1438" i="1"/>
  <c r="K1438" i="1"/>
  <c r="H1439" i="1"/>
  <c r="I1439" i="1"/>
  <c r="H1440" i="1"/>
  <c r="I1440" i="1"/>
  <c r="J1440" i="1"/>
  <c r="K1440" i="1"/>
  <c r="H1441" i="1"/>
  <c r="I1441" i="1"/>
  <c r="H1442" i="1"/>
  <c r="I1442" i="1"/>
  <c r="J1442" i="1"/>
  <c r="K1442" i="1"/>
  <c r="H1443" i="1"/>
  <c r="I1443" i="1"/>
  <c r="H1444" i="1"/>
  <c r="I1444" i="1"/>
  <c r="J1444" i="1"/>
  <c r="K1444" i="1"/>
  <c r="H1445" i="1"/>
  <c r="I1445" i="1"/>
  <c r="H1446" i="1"/>
  <c r="I1446" i="1"/>
  <c r="J1446" i="1"/>
  <c r="K1446" i="1"/>
  <c r="H1447" i="1"/>
  <c r="I1447" i="1"/>
  <c r="H1448" i="1"/>
  <c r="I1448" i="1"/>
  <c r="J1448" i="1"/>
  <c r="K1448" i="1"/>
  <c r="H1449" i="1"/>
  <c r="I1449" i="1"/>
  <c r="H1450" i="1"/>
  <c r="I1450" i="1"/>
  <c r="J1450" i="1"/>
  <c r="K1450" i="1"/>
  <c r="H1451" i="1"/>
  <c r="I1451" i="1"/>
  <c r="H1452" i="1"/>
  <c r="I1452" i="1"/>
  <c r="J1452" i="1"/>
  <c r="K1452" i="1"/>
  <c r="H1453" i="1"/>
  <c r="I1453" i="1"/>
  <c r="H1454" i="1"/>
  <c r="I1454" i="1"/>
  <c r="J1454" i="1"/>
  <c r="K1454" i="1"/>
  <c r="H1455" i="1"/>
  <c r="I1455" i="1"/>
  <c r="H1456" i="1"/>
  <c r="I1456" i="1"/>
  <c r="J1456" i="1"/>
  <c r="K1456" i="1"/>
  <c r="H1457" i="1"/>
  <c r="I1457" i="1"/>
  <c r="H1458" i="1"/>
  <c r="I1458" i="1"/>
  <c r="J1458" i="1"/>
  <c r="K1458" i="1"/>
  <c r="H1459" i="1"/>
  <c r="I1459" i="1"/>
  <c r="H1460" i="1"/>
  <c r="I1460" i="1"/>
  <c r="J1460" i="1"/>
  <c r="K1460" i="1"/>
  <c r="H1461" i="1"/>
  <c r="I1461" i="1"/>
  <c r="H1462" i="1"/>
  <c r="I1462" i="1"/>
  <c r="J1462" i="1"/>
  <c r="K1462" i="1"/>
  <c r="H1463" i="1"/>
  <c r="I1463" i="1"/>
  <c r="H1464" i="1"/>
  <c r="I1464" i="1"/>
  <c r="J1464" i="1"/>
  <c r="K1464" i="1"/>
  <c r="H1465" i="1"/>
  <c r="I1465" i="1"/>
  <c r="H1466" i="1"/>
  <c r="I1466" i="1"/>
  <c r="J1466" i="1"/>
  <c r="K1466" i="1"/>
  <c r="H1467" i="1"/>
  <c r="I1467" i="1"/>
  <c r="H1468" i="1"/>
  <c r="I1468" i="1"/>
  <c r="J1468" i="1"/>
  <c r="K1468" i="1"/>
  <c r="H1469" i="1"/>
  <c r="I1469" i="1"/>
  <c r="H1470" i="1"/>
  <c r="I1470" i="1"/>
  <c r="J1470" i="1"/>
  <c r="K1470" i="1"/>
  <c r="H1471" i="1"/>
  <c r="I1471" i="1"/>
  <c r="H1472" i="1"/>
  <c r="I1472" i="1"/>
  <c r="J1472" i="1"/>
  <c r="K1472" i="1"/>
  <c r="H1473" i="1"/>
  <c r="I1473" i="1"/>
  <c r="H1474" i="1"/>
  <c r="I1474" i="1"/>
  <c r="J1474" i="1"/>
  <c r="K1474" i="1"/>
  <c r="H1475" i="1"/>
  <c r="I1475" i="1"/>
  <c r="H1476" i="1"/>
  <c r="I1476" i="1"/>
  <c r="J1476" i="1"/>
  <c r="K1476" i="1"/>
  <c r="H1477" i="1"/>
  <c r="I1477" i="1"/>
  <c r="H1478" i="1"/>
  <c r="I1478" i="1"/>
  <c r="J1478" i="1"/>
  <c r="K1478" i="1"/>
  <c r="H1479" i="1"/>
  <c r="I1479" i="1"/>
  <c r="H1480" i="1"/>
  <c r="I1480" i="1"/>
  <c r="J1480" i="1"/>
  <c r="K1480" i="1"/>
  <c r="H1481" i="1"/>
  <c r="I1481" i="1"/>
  <c r="H1482" i="1"/>
  <c r="I1482" i="1"/>
  <c r="J1482" i="1"/>
  <c r="K1482" i="1"/>
  <c r="H1483" i="1"/>
  <c r="I1483" i="1"/>
  <c r="H1484" i="1"/>
  <c r="I1484" i="1"/>
  <c r="J1484" i="1"/>
  <c r="K1484" i="1"/>
  <c r="H1485" i="1"/>
  <c r="I1485" i="1"/>
  <c r="H1486" i="1"/>
  <c r="I1486" i="1"/>
  <c r="J1486" i="1"/>
  <c r="K1486" i="1"/>
  <c r="H1487" i="1"/>
  <c r="I1487" i="1"/>
  <c r="H1488" i="1"/>
  <c r="I1488" i="1"/>
  <c r="J1488" i="1"/>
  <c r="K1488" i="1"/>
  <c r="H1489" i="1"/>
  <c r="I1489" i="1"/>
  <c r="H1490" i="1"/>
  <c r="I1490" i="1"/>
  <c r="J1490" i="1"/>
  <c r="K1490" i="1"/>
  <c r="H1491" i="1"/>
  <c r="I1491" i="1"/>
  <c r="H1492" i="1"/>
  <c r="I1492" i="1"/>
  <c r="J1492" i="1"/>
  <c r="K1492" i="1"/>
  <c r="H1493" i="1"/>
  <c r="I1493" i="1"/>
  <c r="H1494" i="1"/>
  <c r="I1494" i="1"/>
  <c r="J1494" i="1"/>
  <c r="K1494" i="1"/>
  <c r="H1495" i="1"/>
  <c r="I1495" i="1"/>
  <c r="H1496" i="1"/>
  <c r="I1496" i="1"/>
  <c r="J1496" i="1"/>
  <c r="K1496" i="1"/>
  <c r="H1497" i="1"/>
  <c r="I1497" i="1"/>
  <c r="H1498" i="1"/>
  <c r="I1498" i="1"/>
  <c r="J1498" i="1"/>
  <c r="K1498" i="1"/>
  <c r="H1499" i="1"/>
  <c r="I1499" i="1"/>
  <c r="H1500" i="1"/>
  <c r="I1500" i="1"/>
  <c r="J1500" i="1"/>
  <c r="K1500" i="1"/>
  <c r="H1501" i="1"/>
  <c r="I1501" i="1"/>
  <c r="H1502" i="1"/>
  <c r="I1502" i="1"/>
  <c r="J1502" i="1"/>
  <c r="K1502" i="1"/>
  <c r="H1503" i="1"/>
  <c r="I1503" i="1"/>
  <c r="H1504" i="1"/>
  <c r="I1504" i="1"/>
  <c r="J1504" i="1"/>
  <c r="K1504" i="1"/>
  <c r="H1505" i="1"/>
  <c r="I1505" i="1"/>
  <c r="H1506" i="1"/>
  <c r="I1506" i="1"/>
  <c r="J1506" i="1"/>
  <c r="K1506" i="1"/>
  <c r="H1507" i="1"/>
  <c r="I1507" i="1"/>
  <c r="H1508" i="1"/>
  <c r="I1508" i="1"/>
  <c r="J1508" i="1"/>
  <c r="K1508" i="1"/>
  <c r="H1509" i="1"/>
  <c r="I1509" i="1"/>
  <c r="H1510" i="1"/>
  <c r="I1510" i="1"/>
  <c r="J1510" i="1"/>
  <c r="K1510" i="1"/>
  <c r="H1511" i="1"/>
  <c r="I1511" i="1"/>
  <c r="H1512" i="1"/>
  <c r="I1512" i="1"/>
  <c r="J1512" i="1"/>
  <c r="K1512" i="1"/>
  <c r="H1513" i="1"/>
  <c r="I1513" i="1"/>
  <c r="H1514" i="1"/>
  <c r="I1514" i="1"/>
  <c r="J1514" i="1"/>
  <c r="K1514" i="1"/>
  <c r="H1515" i="1"/>
  <c r="I1515" i="1"/>
  <c r="H1516" i="1"/>
  <c r="I1516" i="1"/>
  <c r="J1516" i="1"/>
  <c r="K1516" i="1"/>
  <c r="H1517" i="1"/>
  <c r="I1517" i="1"/>
  <c r="H1518" i="1"/>
  <c r="I1518" i="1"/>
  <c r="J1518" i="1"/>
  <c r="K1518" i="1"/>
  <c r="H1519" i="1"/>
  <c r="I1519" i="1"/>
  <c r="H1520" i="1"/>
  <c r="I1520" i="1"/>
  <c r="J1520" i="1"/>
  <c r="K1520" i="1"/>
  <c r="H1521" i="1"/>
  <c r="I1521" i="1"/>
  <c r="H1522" i="1"/>
  <c r="I1522" i="1"/>
  <c r="J1522" i="1"/>
  <c r="K1522" i="1"/>
  <c r="H1523" i="1"/>
  <c r="I1523" i="1"/>
  <c r="H1524" i="1"/>
  <c r="I1524" i="1"/>
  <c r="J1524" i="1"/>
  <c r="K1524" i="1"/>
  <c r="H1525" i="1"/>
  <c r="I1525" i="1"/>
  <c r="H1526" i="1"/>
  <c r="I1526" i="1"/>
  <c r="J1526" i="1"/>
  <c r="K1526" i="1"/>
  <c r="H1527" i="1"/>
  <c r="I1527" i="1"/>
  <c r="H1528" i="1"/>
  <c r="I1528" i="1"/>
  <c r="J1528" i="1"/>
  <c r="K1528" i="1"/>
  <c r="H1529" i="1"/>
  <c r="I1529" i="1"/>
  <c r="H1530" i="1"/>
  <c r="I1530" i="1"/>
  <c r="J1530" i="1"/>
  <c r="K1530" i="1"/>
  <c r="H1531" i="1"/>
  <c r="I1531" i="1"/>
  <c r="H1532" i="1"/>
  <c r="I1532" i="1"/>
  <c r="J1532" i="1"/>
  <c r="K1532" i="1"/>
  <c r="H1533" i="1"/>
  <c r="I1533" i="1"/>
  <c r="H1534" i="1"/>
  <c r="I1534" i="1"/>
  <c r="J1534" i="1"/>
  <c r="K1534" i="1"/>
  <c r="H1535" i="1"/>
  <c r="I1535" i="1"/>
  <c r="H1536" i="1"/>
  <c r="I1536" i="1"/>
  <c r="J1536" i="1"/>
  <c r="K1536" i="1"/>
  <c r="H1537" i="1"/>
  <c r="I1537" i="1"/>
  <c r="H1538" i="1"/>
  <c r="I1538" i="1"/>
  <c r="J1538" i="1"/>
  <c r="K1538" i="1"/>
  <c r="H1539" i="1"/>
  <c r="I1539" i="1"/>
  <c r="H1540" i="1"/>
  <c r="I1540" i="1"/>
  <c r="J1540" i="1"/>
  <c r="K1540" i="1"/>
  <c r="H1541" i="1"/>
  <c r="I1541" i="1"/>
  <c r="H1542" i="1"/>
  <c r="I1542" i="1"/>
  <c r="J1542" i="1"/>
  <c r="K1542" i="1"/>
  <c r="H1543" i="1"/>
  <c r="I1543" i="1"/>
  <c r="H1544" i="1"/>
  <c r="I1544" i="1"/>
  <c r="J1544" i="1"/>
  <c r="K1544" i="1"/>
  <c r="H1545" i="1"/>
  <c r="I1545" i="1"/>
  <c r="H1546" i="1"/>
  <c r="I1546" i="1"/>
  <c r="J1546" i="1"/>
  <c r="K1546" i="1"/>
  <c r="H1547" i="1"/>
  <c r="I1547" i="1"/>
  <c r="H1548" i="1"/>
  <c r="I1548" i="1"/>
  <c r="J1548" i="1"/>
  <c r="K1548" i="1"/>
  <c r="H1549" i="1"/>
  <c r="I1549" i="1"/>
  <c r="H1550" i="1"/>
  <c r="I1550" i="1"/>
  <c r="J1550" i="1"/>
  <c r="K1550" i="1"/>
  <c r="H1551" i="1"/>
  <c r="I1551" i="1"/>
  <c r="H1552" i="1"/>
  <c r="I1552" i="1"/>
  <c r="J1552" i="1"/>
  <c r="K1552" i="1"/>
  <c r="H1553" i="1"/>
  <c r="I1553" i="1"/>
  <c r="H1554" i="1"/>
  <c r="I1554" i="1"/>
  <c r="J1554" i="1"/>
  <c r="K1554" i="1"/>
  <c r="H1555" i="1"/>
  <c r="I1555" i="1"/>
  <c r="H1556" i="1"/>
  <c r="I1556" i="1"/>
  <c r="J1556" i="1"/>
  <c r="K1556" i="1"/>
  <c r="H1557" i="1"/>
  <c r="I1557" i="1"/>
  <c r="H1558" i="1"/>
  <c r="I1558" i="1"/>
  <c r="J1558" i="1"/>
  <c r="K1558" i="1"/>
  <c r="H1559" i="1"/>
  <c r="I1559" i="1"/>
  <c r="H1560" i="1"/>
  <c r="I1560" i="1"/>
  <c r="J1560" i="1"/>
  <c r="K1560" i="1"/>
  <c r="H1561" i="1"/>
  <c r="I1561" i="1"/>
  <c r="H1562" i="1"/>
  <c r="I1562" i="1"/>
  <c r="J1562" i="1"/>
  <c r="K1562" i="1"/>
  <c r="H1563" i="1"/>
  <c r="I1563" i="1"/>
  <c r="H1564" i="1"/>
  <c r="I1564" i="1"/>
  <c r="J1564" i="1"/>
  <c r="K1564" i="1"/>
  <c r="H1565" i="1"/>
  <c r="I1565" i="1"/>
  <c r="H1566" i="1"/>
  <c r="I1566" i="1"/>
  <c r="J1566" i="1"/>
  <c r="K1566" i="1"/>
  <c r="H1567" i="1"/>
  <c r="I1567" i="1"/>
  <c r="H1568" i="1"/>
  <c r="I1568" i="1"/>
  <c r="J1568" i="1"/>
  <c r="K1568" i="1"/>
  <c r="H1569" i="1"/>
  <c r="I1569" i="1"/>
  <c r="H1570" i="1"/>
  <c r="I1570" i="1"/>
  <c r="J1570" i="1"/>
  <c r="K1570" i="1"/>
  <c r="H1571" i="1"/>
  <c r="I1571" i="1"/>
  <c r="H1572" i="1"/>
  <c r="I1572" i="1"/>
  <c r="J1572" i="1"/>
  <c r="K1572" i="1"/>
  <c r="H1573" i="1"/>
  <c r="I1573" i="1"/>
  <c r="H1574" i="1"/>
  <c r="I1574" i="1"/>
  <c r="J1574" i="1"/>
  <c r="K1574" i="1"/>
  <c r="H1575" i="1"/>
  <c r="I1575" i="1"/>
  <c r="H1576" i="1"/>
  <c r="I1576" i="1"/>
  <c r="J1576" i="1"/>
  <c r="K1576" i="1"/>
  <c r="H1577" i="1"/>
  <c r="I1577" i="1"/>
  <c r="H1578" i="1"/>
  <c r="I1578" i="1"/>
  <c r="J1578" i="1"/>
  <c r="K1578" i="1"/>
  <c r="H1579" i="1"/>
  <c r="I1579" i="1"/>
  <c r="H1580" i="1"/>
  <c r="I1580" i="1"/>
  <c r="J1580" i="1"/>
  <c r="K1580" i="1"/>
  <c r="H1581" i="1"/>
  <c r="I1581" i="1"/>
  <c r="H1582" i="1"/>
  <c r="I1582" i="1"/>
  <c r="J1582" i="1"/>
  <c r="K1582" i="1"/>
  <c r="H1583" i="1"/>
  <c r="I1583" i="1"/>
  <c r="H1584" i="1"/>
  <c r="I1584" i="1"/>
  <c r="J1584" i="1"/>
  <c r="K1584" i="1"/>
  <c r="H1585" i="1"/>
  <c r="I1585" i="1"/>
  <c r="H1586" i="1"/>
  <c r="I1586" i="1"/>
  <c r="J1586" i="1"/>
  <c r="K1586" i="1"/>
  <c r="H1587" i="1"/>
  <c r="I1587" i="1"/>
  <c r="H1588" i="1"/>
  <c r="I1588" i="1"/>
  <c r="J1588" i="1"/>
  <c r="K1588" i="1"/>
  <c r="H1589" i="1"/>
  <c r="I1589" i="1"/>
  <c r="H1590" i="1"/>
  <c r="I1590" i="1"/>
  <c r="J1590" i="1"/>
  <c r="K1590" i="1"/>
  <c r="H1591" i="1"/>
  <c r="I1591" i="1"/>
  <c r="H1592" i="1"/>
  <c r="I1592" i="1"/>
  <c r="J1592" i="1"/>
  <c r="K1592" i="1"/>
  <c r="H1593" i="1"/>
  <c r="I1593" i="1"/>
  <c r="H1594" i="1"/>
  <c r="I1594" i="1"/>
  <c r="J1594" i="1"/>
  <c r="K1594" i="1"/>
  <c r="H1595" i="1"/>
  <c r="I1595" i="1"/>
  <c r="H1596" i="1"/>
  <c r="I1596" i="1"/>
  <c r="J1596" i="1"/>
  <c r="K1596" i="1"/>
  <c r="H1597" i="1"/>
  <c r="I1597" i="1"/>
  <c r="H1598" i="1"/>
  <c r="I1598" i="1"/>
  <c r="J1598" i="1"/>
  <c r="K1598" i="1"/>
  <c r="H1599" i="1"/>
  <c r="I1599" i="1"/>
  <c r="H1600" i="1"/>
  <c r="I1600" i="1"/>
  <c r="J1600" i="1"/>
  <c r="K1600" i="1"/>
  <c r="H1601" i="1"/>
  <c r="I1601" i="1"/>
  <c r="H1602" i="1"/>
  <c r="I1602" i="1"/>
  <c r="J1602" i="1"/>
  <c r="K1602" i="1"/>
  <c r="H1603" i="1"/>
  <c r="I1603" i="1"/>
  <c r="H1604" i="1"/>
  <c r="I1604" i="1"/>
  <c r="J1604" i="1"/>
  <c r="K1604" i="1"/>
  <c r="H1605" i="1"/>
  <c r="I1605" i="1"/>
  <c r="H1606" i="1"/>
  <c r="I1606" i="1"/>
  <c r="J1606" i="1"/>
  <c r="K1606" i="1"/>
  <c r="H1607" i="1"/>
  <c r="I1607" i="1"/>
  <c r="H1608" i="1"/>
  <c r="I1608" i="1"/>
  <c r="J1608" i="1"/>
  <c r="K1608" i="1"/>
  <c r="H1609" i="1"/>
  <c r="I1609" i="1"/>
  <c r="H1610" i="1"/>
  <c r="I1610" i="1"/>
  <c r="J1610" i="1"/>
  <c r="K1610" i="1"/>
  <c r="H1611" i="1"/>
  <c r="I1611" i="1"/>
  <c r="H1612" i="1"/>
  <c r="I1612" i="1"/>
  <c r="J1612" i="1"/>
  <c r="K1612" i="1"/>
  <c r="H1613" i="1"/>
  <c r="I1613" i="1"/>
  <c r="H1614" i="1"/>
  <c r="I1614" i="1"/>
  <c r="J1614" i="1"/>
  <c r="K1614" i="1"/>
  <c r="H1615" i="1"/>
  <c r="I1615" i="1"/>
  <c r="H1616" i="1"/>
  <c r="I1616" i="1"/>
  <c r="J1616" i="1"/>
  <c r="K1616" i="1"/>
  <c r="H1617" i="1"/>
  <c r="I1617" i="1"/>
  <c r="H1618" i="1"/>
  <c r="I1618" i="1"/>
  <c r="J1618" i="1"/>
  <c r="K1618" i="1"/>
  <c r="H1619" i="1"/>
  <c r="I1619" i="1"/>
  <c r="H1620" i="1"/>
  <c r="I1620" i="1"/>
  <c r="J1620" i="1"/>
  <c r="K1620" i="1"/>
  <c r="H1621" i="1"/>
  <c r="I1621" i="1"/>
  <c r="H1622" i="1"/>
  <c r="I1622" i="1"/>
  <c r="J1622" i="1"/>
  <c r="K1622" i="1"/>
  <c r="H1623" i="1"/>
  <c r="I1623" i="1"/>
  <c r="H1624" i="1"/>
  <c r="I1624" i="1"/>
  <c r="J1624" i="1"/>
  <c r="K1624" i="1"/>
  <c r="H1625" i="1"/>
  <c r="I1625" i="1"/>
  <c r="H1626" i="1"/>
  <c r="I1626" i="1"/>
  <c r="J1626" i="1"/>
  <c r="K1626" i="1"/>
  <c r="H1627" i="1"/>
  <c r="I1627" i="1"/>
  <c r="H1628" i="1"/>
  <c r="I1628" i="1"/>
  <c r="J1628" i="1"/>
  <c r="K1628" i="1"/>
  <c r="H1629" i="1"/>
  <c r="I1629" i="1"/>
  <c r="H1630" i="1"/>
  <c r="I1630" i="1"/>
  <c r="J1630" i="1"/>
  <c r="K1630" i="1"/>
  <c r="H1631" i="1"/>
  <c r="I1631" i="1"/>
  <c r="H1632" i="1"/>
  <c r="I1632" i="1"/>
  <c r="J1632" i="1"/>
  <c r="K1632" i="1"/>
  <c r="H1633" i="1"/>
  <c r="I1633" i="1"/>
  <c r="H1634" i="1"/>
  <c r="I1634" i="1"/>
  <c r="J1634" i="1"/>
  <c r="K1634" i="1"/>
  <c r="H1635" i="1"/>
  <c r="I1635" i="1"/>
  <c r="H1636" i="1"/>
  <c r="I1636" i="1"/>
  <c r="J1636" i="1"/>
  <c r="K1636" i="1"/>
  <c r="H1637" i="1"/>
  <c r="I1637" i="1"/>
  <c r="H1638" i="1"/>
  <c r="I1638" i="1"/>
  <c r="J1638" i="1"/>
  <c r="K1638" i="1"/>
  <c r="H1639" i="1"/>
  <c r="I1639" i="1"/>
  <c r="H1640" i="1"/>
  <c r="I1640" i="1"/>
  <c r="J1640" i="1"/>
  <c r="K1640" i="1"/>
  <c r="H1641" i="1"/>
  <c r="I1641" i="1"/>
  <c r="H1642" i="1"/>
  <c r="I1642" i="1"/>
  <c r="J1642" i="1"/>
  <c r="K1642" i="1"/>
  <c r="H1643" i="1"/>
  <c r="I1643" i="1"/>
  <c r="H1644" i="1"/>
  <c r="I1644" i="1"/>
  <c r="J1644" i="1"/>
  <c r="K1644" i="1"/>
  <c r="H1645" i="1"/>
  <c r="I1645" i="1"/>
  <c r="H1646" i="1"/>
  <c r="I1646" i="1"/>
  <c r="J1646" i="1"/>
  <c r="K1646" i="1"/>
  <c r="H1647" i="1"/>
  <c r="I1647" i="1"/>
  <c r="H1648" i="1"/>
  <c r="I1648" i="1"/>
  <c r="J1648" i="1"/>
  <c r="K1648" i="1"/>
  <c r="H1649" i="1"/>
  <c r="I1649" i="1"/>
  <c r="H1650" i="1"/>
  <c r="I1650" i="1"/>
  <c r="J1650" i="1"/>
  <c r="K1650" i="1"/>
  <c r="H1651" i="1"/>
  <c r="I1651" i="1"/>
  <c r="H1652" i="1"/>
  <c r="I1652" i="1"/>
  <c r="J1652" i="1"/>
  <c r="K1652" i="1"/>
  <c r="H1653" i="1"/>
  <c r="I1653" i="1"/>
  <c r="H1654" i="1"/>
  <c r="I1654" i="1"/>
  <c r="J1654" i="1"/>
  <c r="K1654" i="1"/>
  <c r="H1655" i="1"/>
  <c r="I1655" i="1"/>
  <c r="H1656" i="1"/>
  <c r="I1656" i="1"/>
  <c r="J1656" i="1"/>
  <c r="K1656" i="1"/>
  <c r="H1657" i="1"/>
  <c r="I1657" i="1"/>
  <c r="H1658" i="1"/>
  <c r="I1658" i="1"/>
  <c r="J1658" i="1"/>
  <c r="K1658" i="1"/>
  <c r="H1659" i="1"/>
  <c r="I1659" i="1"/>
  <c r="H1660" i="1"/>
  <c r="I1660" i="1"/>
  <c r="J1660" i="1"/>
  <c r="K1660" i="1"/>
  <c r="H1661" i="1"/>
  <c r="I1661" i="1"/>
  <c r="H1662" i="1"/>
  <c r="I1662" i="1"/>
  <c r="J1662" i="1"/>
  <c r="K1662" i="1"/>
  <c r="H1663" i="1"/>
  <c r="I1663" i="1"/>
  <c r="H1664" i="1"/>
  <c r="I1664" i="1"/>
  <c r="J1664" i="1"/>
  <c r="K1664" i="1"/>
  <c r="H1665" i="1"/>
  <c r="I1665" i="1"/>
  <c r="H1666" i="1"/>
  <c r="I1666" i="1"/>
  <c r="J1666" i="1"/>
  <c r="K1666" i="1"/>
  <c r="H1667" i="1"/>
  <c r="I1667" i="1"/>
  <c r="H1668" i="1"/>
  <c r="I1668" i="1"/>
  <c r="J1668" i="1"/>
  <c r="K1668" i="1"/>
  <c r="H1669" i="1"/>
  <c r="I1669" i="1"/>
  <c r="H1670" i="1"/>
  <c r="I1670" i="1"/>
  <c r="J1670" i="1"/>
  <c r="K1670" i="1"/>
  <c r="H1671" i="1"/>
  <c r="I1671" i="1"/>
  <c r="H1672" i="1"/>
  <c r="I1672" i="1"/>
  <c r="J1672" i="1"/>
  <c r="K1672" i="1"/>
  <c r="H1673" i="1"/>
  <c r="I1673" i="1"/>
  <c r="H1674" i="1"/>
  <c r="I1674" i="1"/>
  <c r="J1674" i="1"/>
  <c r="K1674" i="1"/>
  <c r="H1675" i="1"/>
  <c r="I1675" i="1"/>
  <c r="H1676" i="1"/>
  <c r="I1676" i="1"/>
  <c r="J1676" i="1"/>
  <c r="K1676" i="1"/>
  <c r="H1677" i="1"/>
  <c r="I1677" i="1"/>
  <c r="H1678" i="1"/>
  <c r="I1678" i="1"/>
  <c r="J1678" i="1"/>
  <c r="K1678" i="1"/>
  <c r="H1679" i="1"/>
  <c r="I1679" i="1"/>
  <c r="H1680" i="1"/>
  <c r="I1680" i="1"/>
  <c r="J1680" i="1"/>
  <c r="K1680" i="1"/>
  <c r="H1681" i="1"/>
  <c r="I1681" i="1"/>
  <c r="H1682" i="1"/>
  <c r="I1682" i="1"/>
  <c r="J1682" i="1"/>
  <c r="K1682" i="1"/>
  <c r="H1683" i="1"/>
  <c r="I1683" i="1"/>
  <c r="H1684" i="1"/>
  <c r="I1684" i="1"/>
  <c r="J1684" i="1"/>
  <c r="K1684" i="1"/>
  <c r="H1685" i="1"/>
  <c r="I1685" i="1"/>
  <c r="H1686" i="1"/>
  <c r="I1686" i="1"/>
  <c r="J1686" i="1"/>
  <c r="K1686" i="1"/>
  <c r="H1687" i="1"/>
  <c r="I1687" i="1"/>
  <c r="H1688" i="1"/>
  <c r="I1688" i="1"/>
  <c r="J1688" i="1"/>
  <c r="K1688" i="1"/>
  <c r="H1689" i="1"/>
  <c r="I1689" i="1"/>
  <c r="H1690" i="1"/>
  <c r="I1690" i="1"/>
  <c r="J1690" i="1"/>
  <c r="K1690" i="1"/>
  <c r="H1691" i="1"/>
  <c r="I1691" i="1"/>
  <c r="H1692" i="1"/>
  <c r="I1692" i="1"/>
  <c r="J1692" i="1"/>
  <c r="K1692" i="1"/>
  <c r="H1693" i="1"/>
  <c r="I1693" i="1"/>
  <c r="H1694" i="1"/>
  <c r="I1694" i="1"/>
  <c r="J1694" i="1"/>
  <c r="K1694" i="1"/>
  <c r="H1695" i="1"/>
  <c r="I1695" i="1"/>
  <c r="H1696" i="1"/>
  <c r="I1696" i="1"/>
  <c r="J1696" i="1"/>
  <c r="K1696" i="1"/>
  <c r="H1697" i="1"/>
  <c r="I1697" i="1"/>
  <c r="H1698" i="1"/>
  <c r="I1698" i="1"/>
  <c r="J1698" i="1"/>
  <c r="K1698" i="1"/>
  <c r="H1699" i="1"/>
  <c r="I1699" i="1"/>
  <c r="H1700" i="1"/>
  <c r="I1700" i="1"/>
  <c r="J1700" i="1"/>
  <c r="K1700" i="1"/>
  <c r="H1701" i="1"/>
  <c r="I1701" i="1"/>
  <c r="H1702" i="1"/>
  <c r="I1702" i="1"/>
  <c r="J1702" i="1"/>
  <c r="K1702" i="1"/>
  <c r="H1703" i="1"/>
  <c r="I1703" i="1"/>
  <c r="H1704" i="1"/>
  <c r="I1704" i="1"/>
  <c r="J1704" i="1"/>
  <c r="K1704" i="1"/>
  <c r="H1705" i="1"/>
  <c r="I1705" i="1"/>
  <c r="H1706" i="1"/>
  <c r="I1706" i="1"/>
  <c r="J1706" i="1"/>
  <c r="K1706" i="1"/>
  <c r="H1707" i="1"/>
  <c r="I1707" i="1"/>
  <c r="H1708" i="1"/>
  <c r="I1708" i="1"/>
  <c r="J1708" i="1"/>
  <c r="K1708" i="1"/>
  <c r="H1709" i="1"/>
  <c r="I1709" i="1"/>
  <c r="H1710" i="1"/>
  <c r="I1710" i="1"/>
  <c r="J1710" i="1"/>
  <c r="K1710" i="1"/>
  <c r="H1711" i="1"/>
  <c r="I1711" i="1"/>
  <c r="H1712" i="1"/>
  <c r="I1712" i="1"/>
  <c r="J1712" i="1"/>
  <c r="K1712" i="1"/>
  <c r="H1713" i="1"/>
  <c r="I1713" i="1"/>
  <c r="H1714" i="1"/>
  <c r="I1714" i="1"/>
  <c r="J1714" i="1"/>
  <c r="K1714" i="1"/>
  <c r="H1715" i="1"/>
  <c r="I1715" i="1"/>
  <c r="H1716" i="1"/>
  <c r="I1716" i="1"/>
  <c r="J1716" i="1"/>
  <c r="K1716" i="1"/>
  <c r="H1717" i="1"/>
  <c r="I1717" i="1"/>
  <c r="H1718" i="1"/>
  <c r="I1718" i="1"/>
  <c r="J1718" i="1"/>
  <c r="K1718" i="1"/>
  <c r="H1719" i="1"/>
  <c r="I1719" i="1"/>
  <c r="H1720" i="1"/>
  <c r="I1720" i="1"/>
  <c r="J1720" i="1"/>
  <c r="K1720" i="1"/>
  <c r="H1721" i="1"/>
  <c r="I1721" i="1"/>
  <c r="H1722" i="1"/>
  <c r="I1722" i="1"/>
  <c r="J1722" i="1"/>
  <c r="K1722" i="1"/>
  <c r="H1723" i="1"/>
  <c r="I1723" i="1"/>
  <c r="H1724" i="1"/>
  <c r="I1724" i="1"/>
  <c r="J1724" i="1"/>
  <c r="K1724" i="1"/>
  <c r="H1725" i="1"/>
  <c r="I1725" i="1"/>
  <c r="H1726" i="1"/>
  <c r="I1726" i="1"/>
  <c r="J1726" i="1"/>
  <c r="K1726" i="1"/>
  <c r="H1727" i="1"/>
  <c r="I1727" i="1"/>
  <c r="H1728" i="1"/>
  <c r="I1728" i="1"/>
  <c r="J1728" i="1"/>
  <c r="K1728" i="1"/>
  <c r="H1729" i="1"/>
  <c r="I1729" i="1"/>
  <c r="H1730" i="1"/>
  <c r="I1730" i="1"/>
  <c r="J1730" i="1"/>
  <c r="K1730" i="1"/>
  <c r="H1731" i="1"/>
  <c r="I1731" i="1"/>
  <c r="H1732" i="1"/>
  <c r="I1732" i="1"/>
  <c r="J1732" i="1"/>
  <c r="K1732" i="1"/>
  <c r="H1733" i="1"/>
  <c r="I1733" i="1"/>
  <c r="H1734" i="1"/>
  <c r="I1734" i="1"/>
  <c r="J1734" i="1"/>
  <c r="K1734" i="1"/>
  <c r="H1735" i="1"/>
  <c r="I1735" i="1"/>
  <c r="H1736" i="1"/>
  <c r="I1736" i="1"/>
  <c r="J1736" i="1"/>
  <c r="K1736" i="1"/>
  <c r="H1737" i="1"/>
  <c r="I1737" i="1"/>
  <c r="H1738" i="1"/>
  <c r="I1738" i="1"/>
  <c r="J1738" i="1"/>
  <c r="K1738" i="1"/>
  <c r="H1739" i="1"/>
  <c r="I1739" i="1"/>
  <c r="H1740" i="1"/>
  <c r="I1740" i="1"/>
  <c r="J1740" i="1"/>
  <c r="K1740" i="1"/>
  <c r="H1741" i="1"/>
  <c r="I1741" i="1"/>
  <c r="H1742" i="1"/>
  <c r="I1742" i="1"/>
  <c r="J1742" i="1"/>
  <c r="K1742" i="1"/>
  <c r="H1743" i="1"/>
  <c r="I1743" i="1"/>
  <c r="H1744" i="1"/>
  <c r="I1744" i="1"/>
  <c r="J1744" i="1"/>
  <c r="K1744" i="1"/>
  <c r="H1745" i="1"/>
  <c r="I1745" i="1"/>
  <c r="H1746" i="1"/>
  <c r="I1746" i="1"/>
  <c r="J1746" i="1"/>
  <c r="K1746" i="1"/>
  <c r="H1747" i="1"/>
  <c r="I1747" i="1"/>
  <c r="H1748" i="1"/>
  <c r="I1748" i="1"/>
  <c r="J1748" i="1"/>
  <c r="K1748" i="1"/>
  <c r="H1749" i="1"/>
  <c r="I1749" i="1"/>
  <c r="H1750" i="1"/>
  <c r="I1750" i="1"/>
  <c r="J1750" i="1"/>
  <c r="K1750" i="1"/>
  <c r="H1751" i="1"/>
  <c r="I1751" i="1"/>
  <c r="H1752" i="1"/>
  <c r="I1752" i="1"/>
  <c r="J1752" i="1"/>
  <c r="K1752" i="1"/>
  <c r="H1753" i="1"/>
  <c r="I1753" i="1"/>
  <c r="H1754" i="1"/>
  <c r="I1754" i="1"/>
  <c r="J1754" i="1"/>
  <c r="K1754" i="1"/>
  <c r="H1755" i="1"/>
  <c r="I1755" i="1"/>
  <c r="H1756" i="1"/>
  <c r="I1756" i="1"/>
  <c r="J1756" i="1"/>
  <c r="K1756" i="1"/>
  <c r="H1757" i="1"/>
  <c r="I1757" i="1"/>
  <c r="H1758" i="1"/>
  <c r="I1758" i="1"/>
  <c r="J1758" i="1"/>
  <c r="K1758" i="1"/>
  <c r="H1759" i="1"/>
  <c r="I1759" i="1"/>
  <c r="H1760" i="1"/>
  <c r="I1760" i="1"/>
  <c r="J1760" i="1"/>
  <c r="K1760" i="1"/>
  <c r="H1761" i="1"/>
  <c r="I1761" i="1"/>
  <c r="H1762" i="1"/>
  <c r="I1762" i="1"/>
  <c r="J1762" i="1"/>
  <c r="K1762" i="1"/>
  <c r="H1763" i="1"/>
  <c r="I1763" i="1"/>
  <c r="H1764" i="1"/>
  <c r="I1764" i="1"/>
  <c r="J1764" i="1"/>
  <c r="K1764" i="1"/>
  <c r="H1765" i="1"/>
  <c r="I1765" i="1"/>
  <c r="H1766" i="1"/>
  <c r="I1766" i="1"/>
  <c r="J1766" i="1"/>
  <c r="K1766" i="1"/>
  <c r="H1767" i="1"/>
  <c r="I1767" i="1"/>
  <c r="H1768" i="1"/>
  <c r="I1768" i="1"/>
  <c r="J1768" i="1"/>
  <c r="K1768" i="1"/>
  <c r="H1769" i="1"/>
  <c r="I1769" i="1"/>
  <c r="H1770" i="1"/>
  <c r="I1770" i="1"/>
  <c r="J1770" i="1"/>
  <c r="K1770" i="1"/>
  <c r="H1771" i="1"/>
  <c r="I1771" i="1"/>
  <c r="H1772" i="1"/>
  <c r="I1772" i="1"/>
  <c r="J1772" i="1"/>
  <c r="K1772" i="1"/>
  <c r="H1773" i="1"/>
  <c r="I1773" i="1"/>
  <c r="H1774" i="1"/>
  <c r="I1774" i="1"/>
  <c r="J1774" i="1"/>
  <c r="K1774" i="1"/>
  <c r="H1775" i="1"/>
  <c r="I1775" i="1"/>
  <c r="H1776" i="1"/>
  <c r="I1776" i="1"/>
  <c r="J1776" i="1"/>
  <c r="K1776" i="1"/>
  <c r="H1777" i="1"/>
  <c r="I1777" i="1"/>
  <c r="H1778" i="1"/>
  <c r="I1778" i="1"/>
  <c r="J1778" i="1"/>
  <c r="K1778" i="1"/>
  <c r="H1779" i="1"/>
  <c r="I1779" i="1"/>
  <c r="H1780" i="1"/>
  <c r="I1780" i="1"/>
  <c r="J1780" i="1"/>
  <c r="K1780" i="1"/>
  <c r="H1781" i="1"/>
  <c r="I1781" i="1"/>
  <c r="H1782" i="1"/>
  <c r="I1782" i="1"/>
  <c r="J1782" i="1"/>
  <c r="K1782" i="1"/>
  <c r="H1783" i="1"/>
  <c r="I1783" i="1"/>
  <c r="H1784" i="1"/>
  <c r="I1784" i="1"/>
  <c r="J1784" i="1"/>
  <c r="K1784" i="1"/>
  <c r="H1785" i="1"/>
  <c r="I1785" i="1"/>
  <c r="H1786" i="1"/>
  <c r="I1786" i="1"/>
  <c r="J1786" i="1"/>
  <c r="K1786" i="1"/>
  <c r="H1787" i="1"/>
  <c r="I1787" i="1"/>
  <c r="H1788" i="1"/>
  <c r="I1788" i="1"/>
  <c r="J1788" i="1"/>
  <c r="K1788" i="1"/>
  <c r="H1789" i="1"/>
  <c r="I1789" i="1"/>
  <c r="H1790" i="1"/>
  <c r="I1790" i="1"/>
  <c r="J1790" i="1"/>
  <c r="K1790" i="1"/>
  <c r="H1791" i="1"/>
  <c r="I1791" i="1"/>
  <c r="H1792" i="1"/>
  <c r="I1792" i="1"/>
  <c r="J1792" i="1"/>
  <c r="K1792" i="1"/>
  <c r="H1793" i="1"/>
  <c r="I1793" i="1"/>
  <c r="H1794" i="1"/>
  <c r="I1794" i="1"/>
  <c r="J1794" i="1"/>
  <c r="K1794" i="1"/>
  <c r="H1795" i="1"/>
  <c r="I1795" i="1"/>
  <c r="H1796" i="1"/>
  <c r="I1796" i="1"/>
  <c r="J1796" i="1"/>
  <c r="K1796" i="1"/>
  <c r="H1797" i="1"/>
  <c r="I1797" i="1"/>
  <c r="H1798" i="1"/>
  <c r="I1798" i="1"/>
  <c r="J1798" i="1"/>
  <c r="K1798" i="1"/>
  <c r="H1799" i="1"/>
  <c r="I1799" i="1"/>
  <c r="H1800" i="1"/>
  <c r="I1800" i="1"/>
  <c r="J1800" i="1"/>
  <c r="K1800" i="1"/>
  <c r="H1801" i="1"/>
  <c r="I1801" i="1"/>
  <c r="H1802" i="1"/>
  <c r="I1802" i="1"/>
  <c r="J1802" i="1"/>
  <c r="K1802" i="1"/>
  <c r="H1803" i="1"/>
  <c r="I1803" i="1"/>
  <c r="H1804" i="1"/>
  <c r="I1804" i="1"/>
  <c r="J1804" i="1"/>
  <c r="K1804" i="1"/>
  <c r="H1805" i="1"/>
  <c r="I1805" i="1"/>
  <c r="H1806" i="1"/>
  <c r="I1806" i="1"/>
  <c r="J1806" i="1"/>
  <c r="K1806" i="1"/>
  <c r="H1807" i="1"/>
  <c r="I1807" i="1"/>
  <c r="H1808" i="1"/>
  <c r="I1808" i="1"/>
  <c r="J1808" i="1"/>
  <c r="K1808" i="1"/>
  <c r="H1809" i="1"/>
  <c r="I1809" i="1"/>
  <c r="H1810" i="1"/>
  <c r="I1810" i="1"/>
  <c r="J1810" i="1"/>
  <c r="K1810" i="1"/>
  <c r="H1811" i="1"/>
  <c r="I1811" i="1"/>
  <c r="H1812" i="1"/>
  <c r="I1812" i="1"/>
  <c r="J1812" i="1"/>
  <c r="K1812" i="1"/>
  <c r="H1813" i="1"/>
  <c r="I1813" i="1"/>
  <c r="H1814" i="1"/>
  <c r="I1814" i="1"/>
  <c r="J1814" i="1"/>
  <c r="K1814" i="1"/>
  <c r="H1815" i="1"/>
  <c r="I1815" i="1"/>
  <c r="H1816" i="1"/>
  <c r="I1816" i="1"/>
  <c r="J1816" i="1"/>
  <c r="K1816" i="1"/>
  <c r="H1817" i="1"/>
  <c r="I1817" i="1"/>
  <c r="H1818" i="1"/>
  <c r="I1818" i="1"/>
  <c r="J1818" i="1"/>
  <c r="K1818" i="1"/>
  <c r="H1819" i="1"/>
  <c r="I1819" i="1"/>
  <c r="H1820" i="1"/>
  <c r="I1820" i="1"/>
  <c r="J1820" i="1"/>
  <c r="K1820" i="1"/>
  <c r="H1821" i="1"/>
  <c r="I1821" i="1"/>
  <c r="H1822" i="1"/>
  <c r="I1822" i="1"/>
  <c r="J1822" i="1"/>
  <c r="K1822" i="1"/>
  <c r="H1823" i="1"/>
  <c r="I1823" i="1"/>
  <c r="H1824" i="1"/>
  <c r="I1824" i="1"/>
  <c r="J1824" i="1"/>
  <c r="K1824" i="1"/>
  <c r="H1825" i="1"/>
  <c r="I1825" i="1"/>
  <c r="H1826" i="1"/>
  <c r="I1826" i="1"/>
  <c r="J1826" i="1"/>
  <c r="K1826" i="1"/>
  <c r="H1827" i="1"/>
  <c r="I1827" i="1"/>
  <c r="H1828" i="1"/>
  <c r="I1828" i="1"/>
  <c r="J1828" i="1"/>
  <c r="K1828" i="1"/>
  <c r="H1829" i="1"/>
  <c r="I1829" i="1"/>
  <c r="H1830" i="1"/>
  <c r="I1830" i="1"/>
  <c r="J1830" i="1"/>
  <c r="K1830" i="1"/>
  <c r="H1831" i="1"/>
  <c r="I1831" i="1"/>
  <c r="H1832" i="1"/>
  <c r="I1832" i="1"/>
  <c r="J1832" i="1"/>
  <c r="K1832" i="1"/>
  <c r="H1833" i="1"/>
  <c r="I1833" i="1"/>
  <c r="H1834" i="1"/>
  <c r="I1834" i="1"/>
  <c r="J1834" i="1"/>
  <c r="K1834" i="1"/>
  <c r="H1835" i="1"/>
  <c r="I1835" i="1"/>
  <c r="H1836" i="1"/>
  <c r="I1836" i="1"/>
  <c r="J1836" i="1"/>
  <c r="K1836" i="1"/>
  <c r="H1837" i="1"/>
  <c r="I1837" i="1"/>
  <c r="H1838" i="1"/>
  <c r="I1838" i="1"/>
  <c r="J1838" i="1"/>
  <c r="K1838" i="1"/>
  <c r="H1839" i="1"/>
  <c r="I1839" i="1"/>
  <c r="H1840" i="1"/>
  <c r="I1840" i="1"/>
  <c r="J1840" i="1"/>
  <c r="K1840" i="1"/>
  <c r="H1841" i="1"/>
  <c r="I1841" i="1"/>
  <c r="H1842" i="1"/>
  <c r="I1842" i="1"/>
  <c r="J1842" i="1"/>
  <c r="K1842" i="1"/>
  <c r="H1843" i="1"/>
  <c r="I1843" i="1"/>
  <c r="H1844" i="1"/>
  <c r="I1844" i="1"/>
  <c r="J1844" i="1"/>
  <c r="K1844" i="1"/>
  <c r="H1845" i="1"/>
  <c r="I1845" i="1"/>
  <c r="H1846" i="1"/>
  <c r="I1846" i="1"/>
  <c r="J1846" i="1"/>
  <c r="K1846" i="1"/>
  <c r="H1847" i="1"/>
  <c r="I1847" i="1"/>
  <c r="H1848" i="1"/>
  <c r="I1848" i="1"/>
  <c r="J1848" i="1"/>
  <c r="K1848" i="1"/>
  <c r="H1849" i="1"/>
  <c r="I1849" i="1"/>
  <c r="H1850" i="1"/>
  <c r="I1850" i="1"/>
  <c r="J1850" i="1"/>
  <c r="K1850" i="1"/>
  <c r="H1851" i="1"/>
  <c r="I1851" i="1"/>
  <c r="H1852" i="1"/>
  <c r="I1852" i="1"/>
  <c r="J1852" i="1"/>
  <c r="K1852" i="1"/>
  <c r="H1853" i="1"/>
  <c r="I1853" i="1"/>
  <c r="H1854" i="1"/>
  <c r="I1854" i="1"/>
  <c r="J1854" i="1"/>
  <c r="K1854" i="1"/>
  <c r="H1855" i="1"/>
  <c r="I1855" i="1"/>
  <c r="H1856" i="1"/>
  <c r="I1856" i="1"/>
  <c r="J1856" i="1"/>
  <c r="K1856" i="1"/>
  <c r="H1857" i="1"/>
  <c r="I1857" i="1"/>
  <c r="H1858" i="1"/>
  <c r="I1858" i="1"/>
  <c r="J1858" i="1"/>
  <c r="K1858" i="1"/>
  <c r="H1859" i="1"/>
  <c r="I1859" i="1"/>
  <c r="H1860" i="1"/>
  <c r="I1860" i="1"/>
  <c r="J1860" i="1"/>
  <c r="K1860" i="1"/>
  <c r="H1861" i="1"/>
  <c r="I1861" i="1"/>
  <c r="H1862" i="1"/>
  <c r="I1862" i="1"/>
  <c r="J1862" i="1"/>
  <c r="K1862" i="1"/>
  <c r="H1863" i="1"/>
  <c r="I1863" i="1"/>
  <c r="H1864" i="1"/>
  <c r="I1864" i="1"/>
  <c r="J1864" i="1"/>
  <c r="K1864" i="1"/>
  <c r="H1865" i="1"/>
  <c r="I1865" i="1"/>
  <c r="H1866" i="1"/>
  <c r="I1866" i="1"/>
  <c r="J1866" i="1"/>
  <c r="K1866" i="1"/>
  <c r="H1867" i="1"/>
  <c r="I1867" i="1"/>
  <c r="H1868" i="1"/>
  <c r="I1868" i="1"/>
  <c r="J1868" i="1"/>
  <c r="K1868" i="1"/>
  <c r="H1869" i="1"/>
  <c r="I1869" i="1"/>
  <c r="H1870" i="1"/>
  <c r="I1870" i="1"/>
  <c r="J1870" i="1"/>
  <c r="K1870" i="1"/>
  <c r="H1871" i="1"/>
  <c r="I1871" i="1"/>
  <c r="H1872" i="1"/>
  <c r="I1872" i="1"/>
  <c r="J1872" i="1"/>
  <c r="K1872" i="1"/>
  <c r="H1873" i="1"/>
  <c r="I1873" i="1"/>
  <c r="H1874" i="1"/>
  <c r="I1874" i="1"/>
  <c r="J1874" i="1"/>
  <c r="K1874" i="1"/>
  <c r="H1875" i="1"/>
  <c r="I1875" i="1"/>
  <c r="H1876" i="1"/>
  <c r="I1876" i="1"/>
  <c r="J1876" i="1"/>
  <c r="K1876" i="1"/>
  <c r="H1877" i="1"/>
  <c r="I1877" i="1"/>
  <c r="H1878" i="1"/>
  <c r="I1878" i="1"/>
  <c r="J1878" i="1"/>
  <c r="K1878" i="1"/>
  <c r="H1879" i="1"/>
  <c r="I1879" i="1"/>
  <c r="H1880" i="1"/>
  <c r="I1880" i="1"/>
  <c r="J1880" i="1"/>
  <c r="K1880" i="1"/>
  <c r="H1881" i="1"/>
  <c r="I1881" i="1"/>
  <c r="H1882" i="1"/>
  <c r="I1882" i="1"/>
  <c r="J1882" i="1"/>
  <c r="K1882" i="1"/>
  <c r="H1883" i="1"/>
  <c r="I1883" i="1"/>
  <c r="H1884" i="1"/>
  <c r="I1884" i="1"/>
  <c r="J1884" i="1"/>
  <c r="K1884" i="1"/>
  <c r="H1885" i="1"/>
  <c r="I1885" i="1"/>
  <c r="H1886" i="1"/>
  <c r="I1886" i="1"/>
  <c r="J1886" i="1"/>
  <c r="K1886" i="1"/>
  <c r="H1887" i="1"/>
  <c r="I1887" i="1"/>
  <c r="H1888" i="1"/>
  <c r="I1888" i="1"/>
  <c r="J1888" i="1"/>
  <c r="K1888" i="1"/>
  <c r="H1889" i="1"/>
  <c r="I1889" i="1"/>
  <c r="H1890" i="1"/>
  <c r="I1890" i="1"/>
  <c r="J1890" i="1"/>
  <c r="K1890" i="1"/>
  <c r="H1891" i="1"/>
  <c r="I1891" i="1"/>
  <c r="H1892" i="1"/>
  <c r="I1892" i="1"/>
  <c r="J1892" i="1"/>
  <c r="K1892" i="1"/>
  <c r="H1893" i="1"/>
  <c r="I1893" i="1"/>
  <c r="H1894" i="1"/>
  <c r="I1894" i="1"/>
  <c r="J1894" i="1"/>
  <c r="K1894" i="1"/>
  <c r="H1895" i="1"/>
  <c r="I1895" i="1"/>
  <c r="H1896" i="1"/>
  <c r="I1896" i="1"/>
  <c r="J1896" i="1"/>
  <c r="K1896" i="1"/>
  <c r="H1897" i="1"/>
  <c r="I1897" i="1"/>
  <c r="H1898" i="1"/>
  <c r="I1898" i="1"/>
  <c r="J1898" i="1"/>
  <c r="K1898" i="1"/>
  <c r="H1899" i="1"/>
  <c r="I1899" i="1"/>
  <c r="H1900" i="1"/>
  <c r="I1900" i="1"/>
  <c r="J1900" i="1"/>
  <c r="K1900" i="1"/>
  <c r="H1901" i="1"/>
  <c r="I1901" i="1"/>
  <c r="H1902" i="1"/>
  <c r="I1902" i="1"/>
  <c r="J1902" i="1"/>
  <c r="K1902" i="1"/>
  <c r="H1903" i="1"/>
  <c r="I1903" i="1"/>
  <c r="H1904" i="1"/>
  <c r="I1904" i="1"/>
  <c r="J1904" i="1"/>
  <c r="K1904" i="1"/>
  <c r="H1905" i="1"/>
  <c r="I1905" i="1"/>
  <c r="H1906" i="1"/>
  <c r="I1906" i="1"/>
  <c r="J1906" i="1"/>
  <c r="K1906" i="1"/>
  <c r="H1907" i="1"/>
  <c r="I1907" i="1"/>
  <c r="H1908" i="1"/>
  <c r="I1908" i="1"/>
  <c r="J1908" i="1"/>
  <c r="K1908" i="1"/>
  <c r="H1909" i="1"/>
  <c r="I1909" i="1"/>
  <c r="H1910" i="1"/>
  <c r="I1910" i="1"/>
  <c r="J1910" i="1"/>
  <c r="K1910" i="1"/>
  <c r="H1911" i="1"/>
  <c r="I1911" i="1"/>
  <c r="H1912" i="1"/>
  <c r="I1912" i="1"/>
  <c r="J1912" i="1"/>
  <c r="K1912" i="1"/>
  <c r="H1913" i="1"/>
  <c r="I1913" i="1"/>
  <c r="H1914" i="1"/>
  <c r="I1914" i="1"/>
  <c r="J1914" i="1"/>
  <c r="K1914" i="1"/>
  <c r="H1915" i="1"/>
  <c r="I1915" i="1"/>
  <c r="H1916" i="1"/>
  <c r="I1916" i="1"/>
  <c r="J1916" i="1"/>
  <c r="K1916" i="1"/>
  <c r="H1917" i="1"/>
  <c r="I1917" i="1"/>
  <c r="H1918" i="1"/>
  <c r="I1918" i="1"/>
  <c r="J1918" i="1"/>
  <c r="K1918" i="1"/>
  <c r="H1919" i="1"/>
  <c r="I1919" i="1"/>
  <c r="H1920" i="1"/>
  <c r="I1920" i="1"/>
  <c r="J1920" i="1"/>
  <c r="K1920" i="1"/>
  <c r="H1921" i="1"/>
  <c r="I1921" i="1"/>
  <c r="H1922" i="1"/>
  <c r="I1922" i="1"/>
  <c r="J1922" i="1"/>
  <c r="K1922" i="1"/>
  <c r="H1923" i="1"/>
  <c r="I1923" i="1"/>
  <c r="H1924" i="1"/>
  <c r="I1924" i="1"/>
  <c r="J1924" i="1"/>
  <c r="K1924" i="1"/>
  <c r="H1925" i="1"/>
  <c r="I1925" i="1"/>
  <c r="H1926" i="1"/>
  <c r="I1926" i="1"/>
  <c r="J1926" i="1"/>
  <c r="K1926" i="1"/>
  <c r="H1927" i="1"/>
  <c r="I1927" i="1"/>
  <c r="H1928" i="1"/>
  <c r="I1928" i="1"/>
  <c r="J1928" i="1"/>
  <c r="K1928" i="1"/>
  <c r="H1929" i="1"/>
  <c r="I1929" i="1"/>
  <c r="H1930" i="1"/>
  <c r="I1930" i="1"/>
  <c r="J1930" i="1"/>
  <c r="K1930" i="1"/>
  <c r="H1931" i="1"/>
  <c r="I1931" i="1"/>
  <c r="H1932" i="1"/>
  <c r="I1932" i="1"/>
  <c r="J1932" i="1"/>
  <c r="K1932" i="1"/>
  <c r="H1933" i="1"/>
  <c r="I1933" i="1"/>
  <c r="H1934" i="1"/>
  <c r="I1934" i="1"/>
  <c r="J1934" i="1"/>
  <c r="K1934" i="1"/>
  <c r="H1935" i="1"/>
  <c r="I1935" i="1"/>
  <c r="H1936" i="1"/>
  <c r="I1936" i="1"/>
  <c r="J1936" i="1"/>
  <c r="K1936" i="1"/>
  <c r="H1937" i="1"/>
  <c r="I1937" i="1"/>
  <c r="H1938" i="1"/>
  <c r="I1938" i="1"/>
  <c r="J1938" i="1"/>
  <c r="K1938" i="1"/>
  <c r="H1939" i="1"/>
  <c r="I1939" i="1"/>
  <c r="H1940" i="1"/>
  <c r="I1940" i="1"/>
  <c r="J1940" i="1"/>
  <c r="K1940" i="1"/>
  <c r="H1941" i="1"/>
  <c r="I1941" i="1"/>
  <c r="H1942" i="1"/>
  <c r="I1942" i="1"/>
  <c r="J1942" i="1"/>
  <c r="K1942" i="1"/>
  <c r="H1943" i="1"/>
  <c r="I1943" i="1"/>
  <c r="H1944" i="1"/>
  <c r="I1944" i="1"/>
  <c r="J1944" i="1"/>
  <c r="K1944" i="1"/>
  <c r="H1945" i="1"/>
  <c r="I1945" i="1"/>
  <c r="H1946" i="1"/>
  <c r="I1946" i="1"/>
  <c r="J1946" i="1"/>
  <c r="K1946" i="1"/>
  <c r="H1947" i="1"/>
  <c r="I1947" i="1"/>
  <c r="H1948" i="1"/>
  <c r="I1948" i="1"/>
  <c r="J1948" i="1"/>
  <c r="K1948" i="1"/>
  <c r="H1949" i="1"/>
  <c r="I1949" i="1"/>
  <c r="H1950" i="1"/>
  <c r="I1950" i="1"/>
  <c r="J1950" i="1"/>
  <c r="K1950" i="1"/>
  <c r="H1951" i="1"/>
  <c r="I1951" i="1"/>
  <c r="H1952" i="1"/>
  <c r="I1952" i="1"/>
  <c r="J1952" i="1"/>
  <c r="K1952" i="1"/>
  <c r="H1953" i="1"/>
  <c r="I1953" i="1"/>
  <c r="H1954" i="1"/>
  <c r="I1954" i="1"/>
  <c r="J1954" i="1"/>
  <c r="K1954" i="1"/>
  <c r="H1955" i="1"/>
  <c r="I1955" i="1"/>
  <c r="H1956" i="1"/>
  <c r="I1956" i="1"/>
  <c r="J1956" i="1"/>
  <c r="K1956" i="1"/>
  <c r="H1957" i="1"/>
  <c r="I1957" i="1"/>
  <c r="H1958" i="1"/>
  <c r="I1958" i="1"/>
  <c r="J1958" i="1"/>
  <c r="K1958" i="1"/>
  <c r="H1959" i="1"/>
  <c r="I1959" i="1"/>
  <c r="H1960" i="1"/>
  <c r="I1960" i="1"/>
  <c r="J1960" i="1"/>
  <c r="K1960" i="1"/>
  <c r="H1961" i="1"/>
  <c r="I1961" i="1"/>
  <c r="H1962" i="1"/>
  <c r="I1962" i="1"/>
  <c r="J1962" i="1"/>
  <c r="K1962" i="1"/>
  <c r="H1963" i="1"/>
  <c r="I1963" i="1"/>
  <c r="H1964" i="1"/>
  <c r="I1964" i="1"/>
  <c r="J1964" i="1"/>
  <c r="K1964" i="1"/>
  <c r="H1965" i="1"/>
  <c r="I1965" i="1"/>
  <c r="H1966" i="1"/>
  <c r="I1966" i="1"/>
  <c r="J1966" i="1"/>
  <c r="K1966" i="1"/>
  <c r="H1967" i="1"/>
  <c r="I1967" i="1"/>
  <c r="H1968" i="1"/>
  <c r="I1968" i="1"/>
  <c r="J1968" i="1"/>
  <c r="K1968" i="1"/>
  <c r="H1969" i="1"/>
  <c r="I1969" i="1"/>
  <c r="H1970" i="1"/>
  <c r="I1970" i="1"/>
  <c r="J1970" i="1"/>
  <c r="K1970" i="1"/>
  <c r="H1971" i="1"/>
  <c r="I1971" i="1"/>
  <c r="H1972" i="1"/>
  <c r="I1972" i="1"/>
  <c r="J1972" i="1"/>
  <c r="K1972" i="1"/>
  <c r="H1973" i="1"/>
  <c r="I1973" i="1"/>
  <c r="H1974" i="1"/>
  <c r="I1974" i="1"/>
  <c r="J1974" i="1"/>
  <c r="K1974" i="1"/>
  <c r="H1975" i="1"/>
  <c r="I1975" i="1"/>
  <c r="H1976" i="1"/>
  <c r="I1976" i="1"/>
  <c r="J1976" i="1"/>
  <c r="K1976" i="1"/>
  <c r="H1977" i="1"/>
  <c r="I1977" i="1"/>
  <c r="H1978" i="1"/>
  <c r="I1978" i="1"/>
  <c r="J1978" i="1"/>
  <c r="K1978" i="1"/>
  <c r="H1979" i="1"/>
  <c r="I1979" i="1"/>
  <c r="H1980" i="1"/>
  <c r="I1980" i="1"/>
  <c r="J1980" i="1"/>
  <c r="K1980" i="1"/>
  <c r="H1981" i="1"/>
  <c r="I1981" i="1"/>
  <c r="H1982" i="1"/>
  <c r="I1982" i="1"/>
  <c r="J1982" i="1"/>
  <c r="K1982" i="1"/>
  <c r="H1983" i="1"/>
  <c r="I1983" i="1"/>
  <c r="H1984" i="1"/>
  <c r="I1984" i="1"/>
  <c r="J1984" i="1"/>
  <c r="K1984" i="1"/>
  <c r="H1985" i="1"/>
  <c r="I1985" i="1"/>
  <c r="H1986" i="1"/>
  <c r="I1986" i="1"/>
  <c r="J1986" i="1"/>
  <c r="K1986" i="1"/>
  <c r="H1987" i="1"/>
  <c r="I1987" i="1"/>
  <c r="H1988" i="1"/>
  <c r="I1988" i="1"/>
  <c r="J1988" i="1"/>
  <c r="K1988" i="1"/>
  <c r="H1989" i="1"/>
  <c r="I1989" i="1"/>
  <c r="H1990" i="1"/>
  <c r="I1990" i="1"/>
  <c r="J1990" i="1"/>
  <c r="K1990" i="1"/>
  <c r="H1991" i="1"/>
  <c r="I1991" i="1"/>
  <c r="H1992" i="1"/>
  <c r="I1992" i="1"/>
  <c r="J1992" i="1"/>
  <c r="K1992" i="1"/>
  <c r="H1993" i="1"/>
  <c r="I1993" i="1"/>
  <c r="H1994" i="1"/>
  <c r="I1994" i="1"/>
  <c r="J1994" i="1"/>
  <c r="K1994" i="1"/>
  <c r="H1995" i="1"/>
  <c r="I1995" i="1"/>
  <c r="H1996" i="1"/>
  <c r="I1996" i="1"/>
  <c r="J1996" i="1"/>
  <c r="K1996" i="1"/>
  <c r="H1997" i="1"/>
  <c r="I1997" i="1"/>
  <c r="H1998" i="1"/>
  <c r="I1998" i="1"/>
  <c r="J1998" i="1"/>
  <c r="K1998" i="1"/>
  <c r="H1999" i="1"/>
  <c r="I1999" i="1"/>
  <c r="H2000" i="1"/>
  <c r="I2000" i="1"/>
  <c r="J2000" i="1"/>
  <c r="K2000" i="1"/>
  <c r="H2001" i="1"/>
  <c r="I2001" i="1"/>
  <c r="H2002" i="1"/>
  <c r="I2002" i="1"/>
  <c r="J2002" i="1"/>
  <c r="K2002" i="1"/>
  <c r="H2003" i="1"/>
  <c r="I2003" i="1"/>
  <c r="H2004" i="1"/>
  <c r="I2004" i="1"/>
  <c r="J2004" i="1"/>
  <c r="K2004" i="1"/>
  <c r="H2005" i="1"/>
  <c r="I2005" i="1"/>
  <c r="H2006" i="1"/>
  <c r="I2006" i="1"/>
  <c r="J2006" i="1"/>
  <c r="K2006" i="1"/>
  <c r="H2007" i="1"/>
  <c r="I2007" i="1"/>
  <c r="H2008" i="1"/>
  <c r="I2008" i="1"/>
  <c r="J2008" i="1"/>
  <c r="K2008" i="1"/>
  <c r="H2009" i="1"/>
  <c r="I2009" i="1"/>
  <c r="H2010" i="1"/>
  <c r="I2010" i="1"/>
  <c r="J2010" i="1"/>
  <c r="K2010" i="1"/>
  <c r="H2011" i="1"/>
  <c r="I2011" i="1"/>
  <c r="H2012" i="1"/>
  <c r="I2012" i="1"/>
  <c r="J2012" i="1"/>
  <c r="K2012" i="1"/>
  <c r="H2013" i="1"/>
  <c r="I2013" i="1"/>
  <c r="H2014" i="1"/>
  <c r="I2014" i="1"/>
  <c r="J2014" i="1"/>
  <c r="K2014" i="1"/>
  <c r="H2015" i="1"/>
  <c r="I2015" i="1"/>
  <c r="H2016" i="1"/>
  <c r="I2016" i="1"/>
  <c r="J2016" i="1"/>
  <c r="K2016" i="1"/>
  <c r="H2017" i="1"/>
  <c r="I2017" i="1"/>
  <c r="H2018" i="1"/>
  <c r="I2018" i="1"/>
  <c r="J2018" i="1"/>
  <c r="K2018" i="1"/>
  <c r="H2019" i="1"/>
  <c r="I2019" i="1"/>
  <c r="H2020" i="1"/>
  <c r="I2020" i="1"/>
  <c r="J2020" i="1"/>
  <c r="K2020" i="1"/>
  <c r="H2021" i="1"/>
  <c r="I2021" i="1"/>
  <c r="H2022" i="1"/>
  <c r="I2022" i="1"/>
  <c r="J2022" i="1"/>
  <c r="K2022" i="1"/>
  <c r="H2023" i="1"/>
  <c r="I2023" i="1"/>
  <c r="H2024" i="1"/>
  <c r="I2024" i="1"/>
  <c r="J2024" i="1"/>
  <c r="K2024" i="1"/>
  <c r="H2025" i="1"/>
  <c r="I2025" i="1"/>
  <c r="H2026" i="1"/>
  <c r="I2026" i="1"/>
  <c r="J2026" i="1"/>
  <c r="K2026" i="1"/>
  <c r="H2027" i="1"/>
  <c r="I2027" i="1"/>
  <c r="H2028" i="1"/>
  <c r="I2028" i="1"/>
  <c r="J2028" i="1"/>
  <c r="K2028" i="1"/>
  <c r="H2029" i="1"/>
  <c r="I2029" i="1"/>
  <c r="H2030" i="1"/>
  <c r="I2030" i="1"/>
  <c r="J2030" i="1"/>
  <c r="K2030" i="1"/>
  <c r="H2031" i="1"/>
  <c r="I2031" i="1"/>
  <c r="H2032" i="1"/>
  <c r="I2032" i="1"/>
  <c r="J2032" i="1"/>
  <c r="K2032" i="1"/>
  <c r="H2033" i="1"/>
  <c r="I2033" i="1"/>
  <c r="H2034" i="1"/>
  <c r="I2034" i="1"/>
  <c r="J2034" i="1"/>
  <c r="K2034" i="1"/>
  <c r="H2035" i="1"/>
  <c r="I2035" i="1"/>
  <c r="H2036" i="1"/>
  <c r="I2036" i="1"/>
  <c r="J2036" i="1"/>
  <c r="K2036" i="1"/>
  <c r="H2037" i="1"/>
  <c r="I2037" i="1"/>
  <c r="H2038" i="1"/>
  <c r="I2038" i="1"/>
  <c r="J2038" i="1"/>
  <c r="K2038" i="1"/>
  <c r="H2039" i="1"/>
  <c r="I2039" i="1"/>
  <c r="H2040" i="1"/>
  <c r="I2040" i="1"/>
  <c r="J2040" i="1"/>
  <c r="K2040" i="1"/>
  <c r="H2041" i="1"/>
  <c r="I2041" i="1"/>
  <c r="H2042" i="1"/>
  <c r="I2042" i="1"/>
  <c r="J2042" i="1"/>
  <c r="K2042" i="1"/>
  <c r="H2043" i="1"/>
  <c r="I2043" i="1"/>
  <c r="H2044" i="1"/>
  <c r="I2044" i="1"/>
  <c r="J2044" i="1"/>
  <c r="K2044" i="1"/>
  <c r="H2045" i="1"/>
  <c r="I2045" i="1"/>
  <c r="H2046" i="1"/>
  <c r="I2046" i="1"/>
  <c r="J2046" i="1"/>
  <c r="K2046" i="1"/>
  <c r="H2047" i="1"/>
  <c r="I2047" i="1"/>
  <c r="H2048" i="1"/>
  <c r="I2048" i="1"/>
  <c r="J2048" i="1"/>
  <c r="K2048" i="1"/>
  <c r="H2049" i="1"/>
  <c r="I2049" i="1"/>
  <c r="H2050" i="1"/>
  <c r="I2050" i="1"/>
  <c r="J2050" i="1"/>
  <c r="K2050" i="1"/>
  <c r="H2051" i="1"/>
  <c r="I2051" i="1"/>
  <c r="H2052" i="1"/>
  <c r="I2052" i="1"/>
  <c r="J2052" i="1"/>
  <c r="K2052" i="1"/>
  <c r="H2053" i="1"/>
  <c r="I2053" i="1"/>
  <c r="H2054" i="1"/>
  <c r="I2054" i="1"/>
  <c r="J2054" i="1"/>
  <c r="K2054" i="1"/>
  <c r="H2055" i="1"/>
  <c r="I2055" i="1"/>
  <c r="H2056" i="1"/>
  <c r="I2056" i="1"/>
  <c r="J2056" i="1"/>
  <c r="K2056" i="1"/>
  <c r="H2057" i="1"/>
  <c r="I2057" i="1"/>
  <c r="H2058" i="1"/>
  <c r="I2058" i="1"/>
  <c r="J2058" i="1"/>
  <c r="K2058" i="1"/>
  <c r="H2059" i="1"/>
  <c r="I2059" i="1"/>
  <c r="H2060" i="1"/>
  <c r="I2060" i="1"/>
  <c r="J2060" i="1"/>
  <c r="K2060" i="1"/>
  <c r="H2061" i="1"/>
  <c r="I2061" i="1"/>
  <c r="H2062" i="1"/>
  <c r="I2062" i="1"/>
  <c r="J2062" i="1"/>
  <c r="K2062" i="1"/>
  <c r="H2063" i="1"/>
  <c r="I2063" i="1"/>
  <c r="H2064" i="1"/>
  <c r="I2064" i="1"/>
  <c r="J2064" i="1"/>
  <c r="K2064" i="1"/>
  <c r="H2065" i="1"/>
  <c r="I2065" i="1"/>
  <c r="H2066" i="1"/>
  <c r="I2066" i="1"/>
  <c r="J2066" i="1"/>
  <c r="K2066" i="1"/>
  <c r="H2067" i="1"/>
  <c r="I2067" i="1"/>
  <c r="H2068" i="1"/>
  <c r="I2068" i="1"/>
  <c r="J2068" i="1"/>
  <c r="K2068" i="1"/>
  <c r="H2069" i="1"/>
  <c r="I2069" i="1"/>
  <c r="H2070" i="1"/>
  <c r="I2070" i="1"/>
  <c r="J2070" i="1"/>
  <c r="K2070" i="1"/>
  <c r="H2071" i="1"/>
  <c r="I2071" i="1"/>
  <c r="H2072" i="1"/>
  <c r="I2072" i="1"/>
  <c r="J2072" i="1"/>
  <c r="K2072" i="1"/>
  <c r="H2073" i="1"/>
  <c r="I2073" i="1"/>
  <c r="H2074" i="1"/>
  <c r="I2074" i="1"/>
  <c r="J2074" i="1"/>
  <c r="K2074" i="1"/>
  <c r="H2075" i="1"/>
  <c r="I2075" i="1"/>
  <c r="H2076" i="1"/>
  <c r="I2076" i="1"/>
  <c r="J2076" i="1"/>
  <c r="K2076" i="1"/>
  <c r="H2077" i="1"/>
  <c r="I2077" i="1"/>
  <c r="H2078" i="1"/>
  <c r="I2078" i="1"/>
  <c r="J2078" i="1"/>
  <c r="K2078" i="1"/>
  <c r="H2079" i="1"/>
  <c r="I2079" i="1"/>
  <c r="H2080" i="1"/>
  <c r="I2080" i="1"/>
  <c r="J2080" i="1"/>
  <c r="K2080" i="1"/>
  <c r="H2081" i="1"/>
  <c r="I2081" i="1"/>
  <c r="H2082" i="1"/>
  <c r="I2082" i="1"/>
  <c r="J2082" i="1"/>
  <c r="K2082" i="1"/>
  <c r="H2083" i="1"/>
  <c r="I2083" i="1"/>
  <c r="H2084" i="1"/>
  <c r="I2084" i="1"/>
  <c r="J2084" i="1"/>
  <c r="K2084" i="1"/>
  <c r="H2085" i="1"/>
  <c r="I2085" i="1"/>
  <c r="H2086" i="1"/>
  <c r="I2086" i="1"/>
  <c r="J2086" i="1"/>
  <c r="K2086" i="1"/>
  <c r="H2087" i="1"/>
  <c r="I2087" i="1"/>
  <c r="H2088" i="1"/>
  <c r="I2088" i="1"/>
  <c r="J2088" i="1"/>
  <c r="K2088" i="1"/>
  <c r="H2089" i="1"/>
  <c r="I2089" i="1"/>
  <c r="H2090" i="1"/>
  <c r="I2090" i="1"/>
  <c r="J2090" i="1"/>
  <c r="K2090" i="1"/>
  <c r="H2091" i="1"/>
  <c r="I2091" i="1"/>
  <c r="H2092" i="1"/>
  <c r="I2092" i="1"/>
  <c r="J2092" i="1"/>
  <c r="K2092" i="1"/>
  <c r="H2093" i="1"/>
  <c r="I2093" i="1"/>
  <c r="H2094" i="1"/>
  <c r="I2094" i="1"/>
  <c r="J2094" i="1"/>
  <c r="K2094" i="1"/>
  <c r="H2095" i="1"/>
  <c r="I2095" i="1"/>
  <c r="H2096" i="1"/>
  <c r="I2096" i="1"/>
  <c r="J2096" i="1"/>
  <c r="K2096" i="1"/>
  <c r="H2097" i="1"/>
  <c r="I2097" i="1"/>
  <c r="H2098" i="1"/>
  <c r="I2098" i="1"/>
  <c r="J2098" i="1"/>
  <c r="K2098" i="1"/>
  <c r="H2099" i="1"/>
  <c r="I2099" i="1"/>
  <c r="H2100" i="1"/>
  <c r="I2100" i="1"/>
  <c r="J2100" i="1"/>
  <c r="K2100" i="1"/>
  <c r="H2101" i="1"/>
  <c r="I2101" i="1"/>
  <c r="H2102" i="1"/>
  <c r="I2102" i="1"/>
  <c r="J2102" i="1"/>
  <c r="K2102" i="1"/>
  <c r="H2103" i="1"/>
  <c r="I2103" i="1"/>
  <c r="H2104" i="1"/>
  <c r="I2104" i="1"/>
  <c r="J2104" i="1"/>
  <c r="K2104" i="1"/>
  <c r="H2105" i="1"/>
  <c r="I2105" i="1"/>
  <c r="H2106" i="1"/>
  <c r="I2106" i="1"/>
  <c r="J2106" i="1"/>
  <c r="K2106" i="1"/>
  <c r="H2107" i="1"/>
  <c r="I2107" i="1"/>
  <c r="H2108" i="1"/>
  <c r="I2108" i="1"/>
  <c r="J2108" i="1"/>
  <c r="K2108" i="1"/>
  <c r="H2109" i="1"/>
  <c r="I2109" i="1"/>
  <c r="H2110" i="1"/>
  <c r="I2110" i="1"/>
  <c r="J2110" i="1"/>
  <c r="K2110" i="1"/>
  <c r="H2111" i="1"/>
  <c r="I2111" i="1"/>
  <c r="H2112" i="1"/>
  <c r="I2112" i="1"/>
  <c r="J2112" i="1"/>
  <c r="K2112" i="1"/>
  <c r="H2113" i="1"/>
  <c r="I2113" i="1"/>
  <c r="H2114" i="1"/>
  <c r="I2114" i="1"/>
  <c r="J2114" i="1"/>
  <c r="K2114" i="1"/>
  <c r="H2115" i="1"/>
  <c r="I2115" i="1"/>
  <c r="H2116" i="1"/>
  <c r="I2116" i="1"/>
  <c r="J2116" i="1"/>
  <c r="K2116" i="1"/>
  <c r="H2117" i="1"/>
  <c r="I2117" i="1"/>
  <c r="H2118" i="1"/>
  <c r="I2118" i="1"/>
  <c r="J2118" i="1"/>
  <c r="K2118" i="1"/>
  <c r="H2119" i="1"/>
  <c r="I2119" i="1"/>
  <c r="H2120" i="1"/>
  <c r="I2120" i="1"/>
  <c r="J2120" i="1"/>
  <c r="K2120" i="1"/>
  <c r="H2121" i="1"/>
  <c r="I2121" i="1"/>
  <c r="H2122" i="1"/>
  <c r="I2122" i="1"/>
  <c r="J2122" i="1"/>
  <c r="K2122" i="1"/>
  <c r="H2123" i="1"/>
  <c r="I2123" i="1"/>
  <c r="H2124" i="1"/>
  <c r="I2124" i="1"/>
  <c r="J2124" i="1"/>
  <c r="K2124" i="1"/>
  <c r="H2125" i="1"/>
  <c r="I2125" i="1"/>
  <c r="H2126" i="1"/>
  <c r="I2126" i="1"/>
  <c r="J2126" i="1"/>
  <c r="K2126" i="1"/>
  <c r="H2127" i="1"/>
  <c r="I2127" i="1"/>
  <c r="H2128" i="1"/>
  <c r="I2128" i="1"/>
  <c r="J2128" i="1"/>
  <c r="K2128" i="1"/>
  <c r="H2129" i="1"/>
  <c r="I2129" i="1"/>
  <c r="H2130" i="1"/>
  <c r="I2130" i="1"/>
  <c r="J2130" i="1"/>
  <c r="K2130" i="1"/>
  <c r="H2131" i="1"/>
  <c r="I2131" i="1"/>
  <c r="H2132" i="1"/>
  <c r="I2132" i="1"/>
  <c r="J2132" i="1"/>
  <c r="K2132" i="1"/>
  <c r="H2133" i="1"/>
  <c r="I2133" i="1"/>
  <c r="H2134" i="1"/>
  <c r="I2134" i="1"/>
  <c r="J2134" i="1"/>
  <c r="K2134" i="1"/>
  <c r="H2135" i="1"/>
  <c r="I2135" i="1"/>
  <c r="H2136" i="1"/>
  <c r="I2136" i="1"/>
  <c r="J2136" i="1"/>
  <c r="K2136" i="1"/>
  <c r="H2137" i="1"/>
  <c r="I2137" i="1"/>
  <c r="H2138" i="1"/>
  <c r="I2138" i="1"/>
  <c r="J2138" i="1"/>
  <c r="K2138" i="1"/>
  <c r="H2139" i="1"/>
  <c r="I2139" i="1"/>
  <c r="H2140" i="1"/>
  <c r="I2140" i="1"/>
  <c r="J2140" i="1"/>
  <c r="K2140" i="1"/>
  <c r="H2141" i="1"/>
  <c r="I2141" i="1"/>
  <c r="H2142" i="1"/>
  <c r="I2142" i="1"/>
  <c r="J2142" i="1"/>
  <c r="K2142" i="1"/>
  <c r="H2143" i="1"/>
  <c r="I2143" i="1"/>
  <c r="H2144" i="1"/>
  <c r="I2144" i="1"/>
  <c r="J2144" i="1"/>
  <c r="K2144" i="1"/>
  <c r="H2145" i="1"/>
  <c r="I2145" i="1"/>
  <c r="H2146" i="1"/>
  <c r="I2146" i="1"/>
  <c r="J2146" i="1"/>
  <c r="K2146" i="1"/>
  <c r="H2147" i="1"/>
  <c r="I2147" i="1"/>
  <c r="H2148" i="1"/>
  <c r="I2148" i="1"/>
  <c r="J2148" i="1"/>
  <c r="K2148" i="1"/>
  <c r="H2149" i="1"/>
  <c r="I2149" i="1"/>
  <c r="H2150" i="1"/>
  <c r="I2150" i="1"/>
  <c r="J2150" i="1"/>
  <c r="K2150" i="1"/>
  <c r="H2151" i="1"/>
  <c r="I2151" i="1"/>
  <c r="H2152" i="1"/>
  <c r="I2152" i="1"/>
  <c r="J2152" i="1"/>
  <c r="K2152" i="1"/>
  <c r="H2153" i="1"/>
  <c r="I2153" i="1"/>
  <c r="H2154" i="1"/>
  <c r="I2154" i="1"/>
  <c r="J2154" i="1"/>
  <c r="K2154" i="1"/>
  <c r="H2155" i="1"/>
  <c r="I2155" i="1"/>
  <c r="H2156" i="1"/>
  <c r="I2156" i="1"/>
  <c r="J2156" i="1"/>
  <c r="K2156" i="1"/>
  <c r="H2157" i="1"/>
  <c r="I2157" i="1"/>
  <c r="H2158" i="1"/>
  <c r="I2158" i="1"/>
  <c r="J2158" i="1"/>
  <c r="K2158" i="1"/>
  <c r="H2159" i="1"/>
  <c r="I2159" i="1"/>
  <c r="H2160" i="1"/>
  <c r="I2160" i="1"/>
  <c r="J2160" i="1"/>
  <c r="K2160" i="1"/>
  <c r="H2161" i="1"/>
  <c r="I2161" i="1"/>
  <c r="H2162" i="1"/>
  <c r="I2162" i="1"/>
  <c r="J2162" i="1"/>
  <c r="K2162" i="1"/>
  <c r="H2163" i="1"/>
  <c r="I2163" i="1"/>
  <c r="H2164" i="1"/>
  <c r="I2164" i="1"/>
  <c r="J2164" i="1"/>
  <c r="K2164" i="1"/>
  <c r="H2165" i="1"/>
  <c r="I2165" i="1"/>
  <c r="H2166" i="1"/>
  <c r="I2166" i="1"/>
  <c r="J2166" i="1"/>
  <c r="K2166" i="1"/>
  <c r="H2167" i="1"/>
  <c r="I2167" i="1"/>
  <c r="H2168" i="1"/>
  <c r="I2168" i="1"/>
  <c r="J2168" i="1"/>
  <c r="K2168" i="1"/>
  <c r="H2169" i="1"/>
  <c r="I2169" i="1"/>
  <c r="H2170" i="1"/>
  <c r="I2170" i="1"/>
  <c r="J2170" i="1"/>
  <c r="K2170" i="1"/>
  <c r="H2171" i="1"/>
  <c r="I2171" i="1"/>
  <c r="H2172" i="1"/>
  <c r="I2172" i="1"/>
  <c r="J2172" i="1"/>
  <c r="K2172" i="1"/>
  <c r="H2173" i="1"/>
  <c r="I2173" i="1"/>
  <c r="H2174" i="1"/>
  <c r="I2174" i="1"/>
  <c r="J2174" i="1"/>
  <c r="K2174" i="1"/>
  <c r="H2175" i="1"/>
  <c r="I2175" i="1"/>
  <c r="H2176" i="1"/>
  <c r="I2176" i="1"/>
  <c r="J2176" i="1"/>
  <c r="K2176" i="1"/>
  <c r="H2177" i="1"/>
  <c r="I2177" i="1"/>
  <c r="H2178" i="1"/>
  <c r="I2178" i="1"/>
  <c r="J2178" i="1"/>
  <c r="K2178" i="1"/>
  <c r="H2179" i="1"/>
  <c r="I2179" i="1"/>
  <c r="H2180" i="1"/>
  <c r="I2180" i="1"/>
  <c r="J2180" i="1"/>
  <c r="K2180" i="1"/>
  <c r="H2181" i="1"/>
  <c r="I2181" i="1"/>
  <c r="H2182" i="1"/>
  <c r="I2182" i="1"/>
  <c r="J2182" i="1"/>
  <c r="K2182" i="1"/>
  <c r="H2183" i="1"/>
  <c r="I2183" i="1"/>
  <c r="H2184" i="1"/>
  <c r="I2184" i="1"/>
  <c r="J2184" i="1"/>
  <c r="K2184" i="1"/>
  <c r="H2185" i="1"/>
  <c r="I2185" i="1"/>
  <c r="H2186" i="1"/>
  <c r="I2186" i="1"/>
  <c r="J2186" i="1"/>
  <c r="K2186" i="1"/>
  <c r="H2187" i="1"/>
  <c r="I2187" i="1"/>
  <c r="H2188" i="1"/>
  <c r="I2188" i="1"/>
  <c r="J2188" i="1"/>
  <c r="K2188" i="1"/>
  <c r="H2189" i="1"/>
  <c r="I2189" i="1"/>
  <c r="H2190" i="1"/>
  <c r="I2190" i="1"/>
  <c r="J2190" i="1"/>
  <c r="K2190" i="1"/>
  <c r="H2191" i="1"/>
  <c r="I2191" i="1"/>
  <c r="H2192" i="1"/>
  <c r="I2192" i="1"/>
  <c r="J2192" i="1"/>
  <c r="K2192" i="1"/>
  <c r="H2193" i="1"/>
  <c r="I2193" i="1"/>
  <c r="H2194" i="1"/>
  <c r="I2194" i="1"/>
  <c r="J2194" i="1"/>
  <c r="K2194" i="1"/>
  <c r="H2195" i="1"/>
  <c r="I2195" i="1"/>
  <c r="H2196" i="1"/>
  <c r="I2196" i="1"/>
  <c r="J2196" i="1"/>
  <c r="K2196" i="1"/>
  <c r="H2197" i="1"/>
  <c r="I2197" i="1"/>
  <c r="H2198" i="1"/>
  <c r="I2198" i="1"/>
  <c r="J2198" i="1"/>
  <c r="K2198" i="1"/>
  <c r="H2199" i="1"/>
  <c r="I2199" i="1"/>
  <c r="H2200" i="1"/>
  <c r="I2200" i="1"/>
  <c r="J2200" i="1"/>
  <c r="K2200" i="1"/>
  <c r="H2201" i="1"/>
  <c r="I2201" i="1"/>
  <c r="H2202" i="1"/>
  <c r="I2202" i="1"/>
  <c r="J2202" i="1"/>
  <c r="K2202" i="1"/>
  <c r="H2203" i="1"/>
  <c r="I2203" i="1"/>
  <c r="H2204" i="1"/>
  <c r="I2204" i="1"/>
  <c r="J2204" i="1"/>
  <c r="K2204" i="1"/>
  <c r="H2205" i="1"/>
  <c r="I2205" i="1"/>
  <c r="H2206" i="1"/>
  <c r="I2206" i="1"/>
  <c r="J2206" i="1"/>
  <c r="K2206" i="1"/>
  <c r="H2207" i="1"/>
  <c r="I2207" i="1"/>
  <c r="H2208" i="1"/>
  <c r="I2208" i="1"/>
  <c r="J2208" i="1"/>
  <c r="K2208" i="1"/>
  <c r="H2209" i="1"/>
  <c r="I2209" i="1"/>
  <c r="H2210" i="1"/>
  <c r="I2210" i="1"/>
  <c r="J2210" i="1"/>
  <c r="K2210" i="1"/>
  <c r="H2211" i="1"/>
  <c r="I2211" i="1"/>
  <c r="H2212" i="1"/>
  <c r="I2212" i="1"/>
  <c r="J2212" i="1"/>
  <c r="K2212" i="1"/>
  <c r="H2213" i="1"/>
  <c r="I2213" i="1"/>
  <c r="H2214" i="1"/>
  <c r="I2214" i="1"/>
  <c r="J2214" i="1"/>
  <c r="K2214" i="1"/>
  <c r="H2215" i="1"/>
  <c r="I2215" i="1"/>
  <c r="H2216" i="1"/>
  <c r="I2216" i="1"/>
  <c r="J2216" i="1"/>
  <c r="K2216" i="1"/>
  <c r="H2217" i="1"/>
  <c r="I2217" i="1"/>
  <c r="H2218" i="1"/>
  <c r="I2218" i="1"/>
  <c r="J2218" i="1"/>
  <c r="K2218" i="1"/>
  <c r="H2219" i="1"/>
  <c r="I2219" i="1"/>
  <c r="H2220" i="1"/>
  <c r="I2220" i="1"/>
  <c r="J2220" i="1"/>
  <c r="K2220" i="1"/>
  <c r="H2221" i="1"/>
  <c r="I2221" i="1"/>
  <c r="H2222" i="1"/>
  <c r="I2222" i="1"/>
  <c r="J2222" i="1"/>
  <c r="K2222" i="1"/>
  <c r="H2223" i="1"/>
  <c r="I2223" i="1"/>
  <c r="H2224" i="1"/>
  <c r="I2224" i="1"/>
  <c r="J2224" i="1"/>
  <c r="K2224" i="1"/>
  <c r="H2225" i="1"/>
  <c r="I2225" i="1"/>
  <c r="H2226" i="1"/>
  <c r="I2226" i="1"/>
  <c r="J2226" i="1"/>
  <c r="K2226" i="1"/>
  <c r="H2227" i="1"/>
  <c r="I2227" i="1"/>
  <c r="H2228" i="1"/>
  <c r="I2228" i="1"/>
  <c r="J2228" i="1"/>
  <c r="K2228" i="1"/>
  <c r="H2229" i="1"/>
  <c r="I2229" i="1"/>
  <c r="H2230" i="1"/>
  <c r="I2230" i="1"/>
  <c r="J2230" i="1"/>
  <c r="K2230" i="1"/>
  <c r="H2231" i="1"/>
  <c r="I2231" i="1"/>
  <c r="H2232" i="1"/>
  <c r="I2232" i="1"/>
  <c r="J2232" i="1"/>
  <c r="K2232" i="1"/>
  <c r="H2233" i="1"/>
  <c r="I2233" i="1"/>
  <c r="H2234" i="1"/>
  <c r="I2234" i="1"/>
  <c r="J2234" i="1"/>
  <c r="K2234" i="1"/>
  <c r="H2235" i="1"/>
  <c r="I2235" i="1"/>
  <c r="H2236" i="1"/>
  <c r="I2236" i="1"/>
  <c r="J2236" i="1"/>
  <c r="K2236" i="1"/>
  <c r="H2237" i="1"/>
  <c r="I2237" i="1"/>
  <c r="H2238" i="1"/>
  <c r="I2238" i="1"/>
  <c r="J2238" i="1"/>
  <c r="K2238" i="1"/>
  <c r="H2239" i="1"/>
  <c r="I2239" i="1"/>
  <c r="H2240" i="1"/>
  <c r="I2240" i="1"/>
  <c r="J2240" i="1"/>
  <c r="K2240" i="1"/>
  <c r="H2241" i="1"/>
  <c r="I2241" i="1"/>
  <c r="H2242" i="1"/>
  <c r="I2242" i="1"/>
  <c r="J2242" i="1"/>
  <c r="K2242" i="1"/>
  <c r="H2243" i="1"/>
  <c r="I2243" i="1"/>
  <c r="H2244" i="1"/>
  <c r="I2244" i="1"/>
  <c r="J2244" i="1"/>
  <c r="K2244" i="1"/>
  <c r="H2245" i="1"/>
  <c r="I2245" i="1"/>
  <c r="H2246" i="1"/>
  <c r="I2246" i="1"/>
  <c r="J2246" i="1"/>
  <c r="K2246" i="1"/>
  <c r="H2247" i="1"/>
  <c r="I2247" i="1"/>
  <c r="H2248" i="1"/>
  <c r="I2248" i="1"/>
  <c r="J2248" i="1"/>
  <c r="K2248" i="1"/>
  <c r="H2249" i="1"/>
  <c r="I2249" i="1"/>
  <c r="H2250" i="1"/>
  <c r="I2250" i="1"/>
  <c r="J2250" i="1"/>
  <c r="K2250" i="1"/>
  <c r="H2251" i="1"/>
  <c r="I2251" i="1"/>
  <c r="H2252" i="1"/>
  <c r="I2252" i="1"/>
  <c r="J2252" i="1"/>
  <c r="K2252" i="1"/>
  <c r="H2253" i="1"/>
  <c r="I2253" i="1"/>
  <c r="H2254" i="1"/>
  <c r="I2254" i="1"/>
  <c r="J2254" i="1"/>
  <c r="K2254" i="1"/>
  <c r="H2255" i="1"/>
  <c r="I2255" i="1"/>
  <c r="H2256" i="1"/>
  <c r="I2256" i="1"/>
  <c r="J2256" i="1"/>
  <c r="K2256" i="1"/>
  <c r="H2257" i="1"/>
  <c r="I2257" i="1"/>
  <c r="H2258" i="1"/>
  <c r="I2258" i="1"/>
  <c r="J2258" i="1"/>
  <c r="K2258" i="1"/>
  <c r="H2259" i="1"/>
  <c r="I2259" i="1"/>
  <c r="H2260" i="1"/>
  <c r="I2260" i="1"/>
  <c r="J2260" i="1"/>
  <c r="K2260" i="1"/>
  <c r="H2261" i="1"/>
  <c r="I2261" i="1"/>
  <c r="H2262" i="1"/>
  <c r="I2262" i="1"/>
  <c r="J2262" i="1"/>
  <c r="K2262" i="1"/>
  <c r="H2263" i="1"/>
  <c r="I2263" i="1"/>
  <c r="H2264" i="1"/>
  <c r="I2264" i="1"/>
  <c r="J2264" i="1"/>
  <c r="K2264" i="1"/>
  <c r="H2265" i="1"/>
  <c r="I2265" i="1"/>
  <c r="H2266" i="1"/>
  <c r="I2266" i="1"/>
  <c r="J2266" i="1"/>
  <c r="K2266" i="1"/>
  <c r="H2267" i="1"/>
  <c r="I2267" i="1"/>
  <c r="H2268" i="1"/>
  <c r="I2268" i="1"/>
  <c r="J2268" i="1"/>
  <c r="K2268" i="1"/>
  <c r="H2269" i="1"/>
  <c r="I2269" i="1"/>
  <c r="H2270" i="1"/>
  <c r="I2270" i="1"/>
  <c r="J2270" i="1"/>
  <c r="K2270" i="1"/>
  <c r="H2271" i="1"/>
  <c r="I2271" i="1"/>
  <c r="H2272" i="1"/>
  <c r="I2272" i="1"/>
  <c r="J2272" i="1"/>
  <c r="K2272" i="1"/>
  <c r="H2273" i="1"/>
  <c r="I2273" i="1"/>
  <c r="H2274" i="1"/>
  <c r="I2274" i="1"/>
  <c r="J2274" i="1"/>
  <c r="K2274" i="1"/>
  <c r="H2275" i="1"/>
  <c r="I2275" i="1"/>
  <c r="H2276" i="1"/>
  <c r="I2276" i="1"/>
  <c r="J2276" i="1"/>
  <c r="K2276" i="1"/>
  <c r="H2277" i="1"/>
  <c r="I2277" i="1"/>
  <c r="H2278" i="1"/>
  <c r="I2278" i="1"/>
  <c r="J2278" i="1"/>
  <c r="K2278" i="1"/>
  <c r="H2279" i="1"/>
  <c r="I2279" i="1"/>
  <c r="H2280" i="1"/>
  <c r="I2280" i="1"/>
  <c r="J2280" i="1"/>
  <c r="K2280" i="1"/>
  <c r="H2281" i="1"/>
  <c r="I2281" i="1"/>
  <c r="H2282" i="1"/>
  <c r="I2282" i="1"/>
  <c r="J2282" i="1"/>
  <c r="K2282" i="1"/>
  <c r="H2283" i="1"/>
  <c r="I2283" i="1"/>
  <c r="H2284" i="1"/>
  <c r="I2284" i="1"/>
  <c r="J2284" i="1"/>
  <c r="K2284" i="1"/>
  <c r="H2285" i="1"/>
  <c r="I2285" i="1"/>
  <c r="H2286" i="1"/>
  <c r="I2286" i="1"/>
  <c r="J2286" i="1"/>
  <c r="K2286" i="1"/>
  <c r="H2287" i="1"/>
  <c r="I2287" i="1"/>
  <c r="H2288" i="1"/>
  <c r="I2288" i="1"/>
  <c r="J2288" i="1"/>
  <c r="K2288" i="1"/>
  <c r="H2289" i="1"/>
  <c r="I2289" i="1"/>
  <c r="H2290" i="1"/>
  <c r="I2290" i="1"/>
  <c r="J2290" i="1"/>
  <c r="K2290" i="1"/>
  <c r="H2291" i="1"/>
  <c r="I2291" i="1"/>
  <c r="H2292" i="1"/>
  <c r="I2292" i="1"/>
  <c r="J2292" i="1"/>
  <c r="K2292" i="1"/>
  <c r="H2293" i="1"/>
  <c r="I2293" i="1"/>
  <c r="H2294" i="1"/>
  <c r="I2294" i="1"/>
  <c r="J2294" i="1"/>
  <c r="K2294" i="1"/>
  <c r="H2295" i="1"/>
  <c r="I2295" i="1"/>
  <c r="H2296" i="1"/>
  <c r="I2296" i="1"/>
  <c r="J2296" i="1"/>
  <c r="K2296" i="1"/>
  <c r="H2297" i="1"/>
  <c r="I2297" i="1"/>
  <c r="H2298" i="1"/>
  <c r="I2298" i="1"/>
  <c r="J2298" i="1"/>
  <c r="K2298" i="1"/>
  <c r="H2299" i="1"/>
  <c r="I2299" i="1"/>
  <c r="H2300" i="1"/>
  <c r="I2300" i="1"/>
  <c r="J2300" i="1"/>
  <c r="K2300" i="1"/>
  <c r="H2301" i="1"/>
  <c r="I2301" i="1"/>
  <c r="H2302" i="1"/>
  <c r="I2302" i="1"/>
  <c r="J2302" i="1"/>
  <c r="K2302" i="1"/>
  <c r="H2303" i="1"/>
  <c r="I2303" i="1"/>
  <c r="H2304" i="1"/>
  <c r="I2304" i="1"/>
  <c r="J2304" i="1"/>
  <c r="K2304" i="1"/>
  <c r="H2305" i="1"/>
  <c r="I2305" i="1"/>
  <c r="H2306" i="1"/>
  <c r="I2306" i="1"/>
  <c r="J2306" i="1"/>
  <c r="K2306" i="1"/>
  <c r="H2307" i="1"/>
  <c r="I2307" i="1"/>
  <c r="H2308" i="1"/>
  <c r="I2308" i="1"/>
  <c r="J2308" i="1"/>
  <c r="K2308" i="1"/>
  <c r="H2309" i="1"/>
  <c r="I2309" i="1"/>
  <c r="H2310" i="1"/>
  <c r="I2310" i="1"/>
  <c r="J2310" i="1"/>
  <c r="K2310" i="1"/>
  <c r="H2311" i="1"/>
  <c r="I2311" i="1"/>
  <c r="H2312" i="1"/>
  <c r="I2312" i="1"/>
  <c r="J2312" i="1"/>
  <c r="K2312" i="1"/>
  <c r="H2313" i="1"/>
  <c r="I2313" i="1"/>
  <c r="H2314" i="1"/>
  <c r="I2314" i="1"/>
  <c r="J2314" i="1"/>
  <c r="K2314" i="1"/>
  <c r="H2315" i="1"/>
  <c r="I2315" i="1"/>
  <c r="H2316" i="1"/>
  <c r="I2316" i="1"/>
  <c r="J2316" i="1"/>
  <c r="K2316" i="1"/>
  <c r="H2317" i="1"/>
  <c r="I2317" i="1"/>
  <c r="H2318" i="1"/>
  <c r="I2318" i="1"/>
  <c r="J2318" i="1"/>
  <c r="K2318" i="1"/>
  <c r="H2319" i="1"/>
  <c r="I2319" i="1"/>
  <c r="H2320" i="1"/>
  <c r="I2320" i="1"/>
  <c r="J2320" i="1"/>
  <c r="K2320" i="1"/>
  <c r="H2321" i="1"/>
  <c r="I2321" i="1"/>
  <c r="H2322" i="1"/>
  <c r="I2322" i="1"/>
  <c r="J2322" i="1"/>
  <c r="K2322" i="1"/>
  <c r="H2323" i="1"/>
  <c r="I2323" i="1"/>
  <c r="H2324" i="1"/>
  <c r="I2324" i="1"/>
  <c r="J2324" i="1"/>
  <c r="K2324" i="1"/>
  <c r="H2325" i="1"/>
  <c r="I2325" i="1"/>
  <c r="H2326" i="1"/>
  <c r="I2326" i="1"/>
  <c r="J2326" i="1"/>
  <c r="K2326" i="1"/>
  <c r="H2327" i="1"/>
  <c r="I2327" i="1"/>
  <c r="H2328" i="1"/>
  <c r="I2328" i="1"/>
  <c r="J2328" i="1"/>
  <c r="K2328" i="1"/>
  <c r="H2329" i="1"/>
  <c r="I2329" i="1"/>
  <c r="H2330" i="1"/>
  <c r="I2330" i="1"/>
  <c r="J2330" i="1"/>
  <c r="K2330" i="1"/>
  <c r="H2331" i="1"/>
  <c r="I2331" i="1"/>
  <c r="H2332" i="1"/>
  <c r="I2332" i="1"/>
  <c r="J2332" i="1"/>
  <c r="K2332" i="1"/>
  <c r="H2333" i="1"/>
  <c r="I2333" i="1"/>
  <c r="H2334" i="1"/>
  <c r="I2334" i="1"/>
  <c r="J2334" i="1"/>
  <c r="K2334" i="1"/>
  <c r="H2335" i="1"/>
  <c r="I2335" i="1"/>
  <c r="H2336" i="1"/>
  <c r="I2336" i="1"/>
  <c r="J2336" i="1"/>
  <c r="K2336" i="1"/>
  <c r="H2337" i="1"/>
  <c r="I2337" i="1"/>
  <c r="H2338" i="1"/>
  <c r="I2338" i="1"/>
  <c r="J2338" i="1"/>
  <c r="K2338" i="1"/>
  <c r="H2339" i="1"/>
  <c r="I2339" i="1"/>
  <c r="H2340" i="1"/>
  <c r="I2340" i="1"/>
  <c r="J2340" i="1"/>
  <c r="K2340" i="1"/>
  <c r="H2341" i="1"/>
  <c r="I2341" i="1"/>
  <c r="H2342" i="1"/>
  <c r="I2342" i="1"/>
  <c r="J2342" i="1"/>
  <c r="K2342" i="1"/>
  <c r="H2343" i="1"/>
  <c r="I2343" i="1"/>
  <c r="H2344" i="1"/>
  <c r="I2344" i="1"/>
  <c r="J2344" i="1"/>
  <c r="K2344" i="1"/>
  <c r="H2345" i="1"/>
  <c r="I2345" i="1"/>
  <c r="H2346" i="1"/>
  <c r="I2346" i="1"/>
  <c r="J2346" i="1"/>
  <c r="K2346" i="1"/>
  <c r="H2347" i="1"/>
  <c r="I2347" i="1"/>
  <c r="H2348" i="1"/>
  <c r="I2348" i="1"/>
  <c r="J2348" i="1"/>
  <c r="K2348" i="1"/>
  <c r="H2349" i="1"/>
  <c r="I2349" i="1"/>
  <c r="H2350" i="1"/>
  <c r="I2350" i="1"/>
  <c r="J2350" i="1"/>
  <c r="K2350" i="1"/>
  <c r="H2351" i="1"/>
  <c r="I2351" i="1"/>
  <c r="H2352" i="1"/>
  <c r="I2352" i="1"/>
  <c r="J2352" i="1"/>
  <c r="K2352" i="1"/>
  <c r="H2353" i="1"/>
  <c r="I2353" i="1"/>
  <c r="H2354" i="1"/>
  <c r="I2354" i="1"/>
  <c r="J2354" i="1"/>
  <c r="K2354" i="1"/>
  <c r="H2355" i="1"/>
  <c r="I2355" i="1"/>
  <c r="H2356" i="1"/>
  <c r="I2356" i="1"/>
  <c r="J2356" i="1"/>
  <c r="K2356" i="1"/>
  <c r="H2357" i="1"/>
  <c r="I2357" i="1"/>
  <c r="H2358" i="1"/>
  <c r="I2358" i="1"/>
  <c r="J2358" i="1"/>
  <c r="K2358" i="1"/>
  <c r="H2359" i="1"/>
  <c r="I2359" i="1"/>
  <c r="H2360" i="1"/>
  <c r="I2360" i="1"/>
  <c r="J2360" i="1"/>
  <c r="K2360" i="1"/>
  <c r="H2361" i="1"/>
  <c r="I2361" i="1"/>
  <c r="H2362" i="1"/>
  <c r="I2362" i="1"/>
  <c r="J2362" i="1"/>
  <c r="K2362" i="1"/>
  <c r="H2363" i="1"/>
  <c r="I2363" i="1"/>
  <c r="H2364" i="1"/>
  <c r="I2364" i="1"/>
  <c r="J2364" i="1"/>
  <c r="K2364" i="1"/>
  <c r="H2365" i="1"/>
  <c r="I2365" i="1"/>
  <c r="H2366" i="1"/>
  <c r="I2366" i="1"/>
  <c r="J2366" i="1"/>
  <c r="K2366" i="1"/>
  <c r="H2367" i="1"/>
  <c r="I2367" i="1"/>
  <c r="H2368" i="1"/>
  <c r="I2368" i="1"/>
  <c r="J2368" i="1"/>
  <c r="K2368" i="1"/>
  <c r="H2369" i="1"/>
  <c r="I2369" i="1"/>
  <c r="H2370" i="1"/>
  <c r="I2370" i="1"/>
  <c r="J2370" i="1"/>
  <c r="K2370" i="1"/>
  <c r="H2371" i="1"/>
  <c r="I2371" i="1"/>
  <c r="H2372" i="1"/>
  <c r="I2372" i="1"/>
  <c r="J2372" i="1"/>
  <c r="K2372" i="1"/>
  <c r="H2373" i="1"/>
  <c r="I2373" i="1"/>
  <c r="H2374" i="1"/>
  <c r="I2374" i="1"/>
  <c r="J2374" i="1"/>
  <c r="K2374" i="1"/>
  <c r="H2375" i="1"/>
  <c r="I2375" i="1"/>
  <c r="H2376" i="1"/>
  <c r="I2376" i="1"/>
  <c r="J2376" i="1"/>
  <c r="K2376" i="1"/>
  <c r="H2377" i="1"/>
  <c r="I2377" i="1"/>
  <c r="H2378" i="1"/>
  <c r="I2378" i="1"/>
  <c r="J2378" i="1"/>
  <c r="K2378" i="1"/>
  <c r="H2379" i="1"/>
  <c r="I2379" i="1"/>
  <c r="H2380" i="1"/>
  <c r="I2380" i="1"/>
  <c r="J2380" i="1"/>
  <c r="K2380" i="1"/>
  <c r="H2381" i="1"/>
  <c r="I2381" i="1"/>
  <c r="H2382" i="1"/>
  <c r="I2382" i="1"/>
  <c r="J2382" i="1"/>
  <c r="K2382" i="1"/>
  <c r="H2383" i="1"/>
  <c r="I2383" i="1"/>
  <c r="H2384" i="1"/>
  <c r="I2384" i="1"/>
  <c r="J2384" i="1"/>
  <c r="K2384" i="1"/>
  <c r="H2385" i="1"/>
  <c r="I2385" i="1"/>
  <c r="H2386" i="1"/>
  <c r="I2386" i="1"/>
  <c r="J2386" i="1"/>
  <c r="K2386" i="1"/>
  <c r="H2387" i="1"/>
  <c r="I2387" i="1"/>
  <c r="H2388" i="1"/>
  <c r="I2388" i="1"/>
  <c r="J2388" i="1"/>
  <c r="K2388" i="1"/>
  <c r="H2389" i="1"/>
  <c r="I2389" i="1"/>
  <c r="H2390" i="1"/>
  <c r="I2390" i="1"/>
  <c r="J2390" i="1"/>
  <c r="K2390" i="1"/>
  <c r="H2391" i="1"/>
  <c r="I2391" i="1"/>
  <c r="H2392" i="1"/>
  <c r="I2392" i="1"/>
  <c r="J2392" i="1"/>
  <c r="K2392" i="1"/>
  <c r="H2393" i="1"/>
  <c r="I2393" i="1"/>
  <c r="H2394" i="1"/>
  <c r="I2394" i="1"/>
  <c r="J2394" i="1"/>
  <c r="K2394" i="1"/>
  <c r="H2395" i="1"/>
  <c r="I2395" i="1"/>
  <c r="H2396" i="1"/>
  <c r="I2396" i="1"/>
  <c r="J2396" i="1"/>
  <c r="K2396" i="1"/>
  <c r="H2397" i="1"/>
  <c r="I2397" i="1"/>
  <c r="H2398" i="1"/>
  <c r="I2398" i="1"/>
  <c r="J2398" i="1"/>
  <c r="K2398" i="1"/>
  <c r="H2399" i="1"/>
  <c r="I2399" i="1"/>
  <c r="H2400" i="1"/>
  <c r="I2400" i="1"/>
  <c r="J2400" i="1"/>
  <c r="K2400" i="1"/>
  <c r="H2401" i="1"/>
  <c r="I2401" i="1"/>
  <c r="H2402" i="1"/>
  <c r="I2402" i="1"/>
  <c r="J2402" i="1"/>
  <c r="K2402" i="1"/>
  <c r="H2403" i="1"/>
  <c r="I2403" i="1"/>
  <c r="H2404" i="1"/>
  <c r="I2404" i="1"/>
  <c r="J2404" i="1"/>
  <c r="K2404" i="1"/>
  <c r="H2405" i="1"/>
  <c r="I2405" i="1"/>
  <c r="H2406" i="1"/>
  <c r="I2406" i="1"/>
  <c r="J2406" i="1"/>
  <c r="K2406" i="1"/>
  <c r="H2407" i="1"/>
  <c r="I2407" i="1"/>
  <c r="H2408" i="1"/>
  <c r="I2408" i="1"/>
  <c r="J2408" i="1"/>
  <c r="K2408" i="1"/>
  <c r="H2409" i="1"/>
  <c r="I2409" i="1"/>
  <c r="H2410" i="1"/>
  <c r="I2410" i="1"/>
  <c r="J2410" i="1"/>
  <c r="K2410" i="1"/>
  <c r="H2411" i="1"/>
  <c r="I2411" i="1"/>
  <c r="H2412" i="1"/>
  <c r="I2412" i="1"/>
  <c r="J2412" i="1"/>
  <c r="K2412" i="1"/>
  <c r="H2413" i="1"/>
  <c r="I2413" i="1"/>
  <c r="H2414" i="1"/>
  <c r="I2414" i="1"/>
  <c r="J2414" i="1"/>
  <c r="K2414" i="1"/>
  <c r="H2415" i="1"/>
  <c r="I2415" i="1"/>
  <c r="H2416" i="1"/>
  <c r="I2416" i="1"/>
  <c r="J2416" i="1"/>
  <c r="K2416" i="1"/>
  <c r="H2417" i="1"/>
  <c r="I2417" i="1"/>
  <c r="H2418" i="1"/>
  <c r="I2418" i="1"/>
  <c r="J2418" i="1"/>
  <c r="K2418" i="1"/>
  <c r="H2419" i="1"/>
  <c r="I2419" i="1"/>
  <c r="H2420" i="1"/>
  <c r="I2420" i="1"/>
  <c r="J2420" i="1"/>
  <c r="K2420" i="1"/>
  <c r="H2421" i="1"/>
  <c r="I2421" i="1"/>
  <c r="H2422" i="1"/>
  <c r="I2422" i="1"/>
  <c r="J2422" i="1"/>
  <c r="K2422" i="1"/>
  <c r="H2423" i="1"/>
  <c r="I2423" i="1"/>
  <c r="H2424" i="1"/>
  <c r="I2424" i="1"/>
  <c r="J2424" i="1"/>
  <c r="K2424" i="1"/>
  <c r="H2425" i="1"/>
  <c r="I2425" i="1"/>
  <c r="H2426" i="1"/>
  <c r="I2426" i="1"/>
  <c r="J2426" i="1"/>
  <c r="K2426" i="1"/>
  <c r="H2427" i="1"/>
  <c r="I2427" i="1"/>
  <c r="H2428" i="1"/>
  <c r="I2428" i="1"/>
  <c r="J2428" i="1"/>
  <c r="K2428" i="1"/>
  <c r="H2429" i="1"/>
  <c r="I2429" i="1"/>
  <c r="H2430" i="1"/>
  <c r="I2430" i="1"/>
  <c r="J2430" i="1"/>
  <c r="K2430" i="1"/>
  <c r="H2431" i="1"/>
  <c r="I2431" i="1"/>
  <c r="H2432" i="1"/>
  <c r="I2432" i="1"/>
  <c r="J2432" i="1"/>
  <c r="K2432" i="1"/>
  <c r="H2433" i="1"/>
  <c r="I2433" i="1"/>
  <c r="H2434" i="1"/>
  <c r="I2434" i="1"/>
  <c r="J2434" i="1"/>
  <c r="K2434" i="1"/>
  <c r="H2435" i="1"/>
  <c r="I2435" i="1"/>
  <c r="H2436" i="1"/>
  <c r="I2436" i="1"/>
  <c r="J2436" i="1"/>
  <c r="K2436" i="1"/>
  <c r="H2437" i="1"/>
  <c r="I2437" i="1"/>
  <c r="H2438" i="1"/>
  <c r="I2438" i="1"/>
  <c r="J2438" i="1"/>
  <c r="K2438" i="1"/>
  <c r="H2439" i="1"/>
  <c r="I2439" i="1"/>
  <c r="H2440" i="1"/>
  <c r="I2440" i="1"/>
  <c r="J2440" i="1"/>
  <c r="K2440" i="1"/>
  <c r="H2441" i="1"/>
  <c r="I2441" i="1"/>
  <c r="H2442" i="1"/>
  <c r="I2442" i="1"/>
  <c r="J2442" i="1"/>
  <c r="K2442" i="1"/>
  <c r="H2443" i="1"/>
  <c r="I2443" i="1"/>
  <c r="H2444" i="1"/>
  <c r="I2444" i="1"/>
  <c r="J2444" i="1"/>
  <c r="K2444" i="1"/>
  <c r="H2445" i="1"/>
  <c r="I2445" i="1"/>
  <c r="H2446" i="1"/>
  <c r="I2446" i="1"/>
  <c r="J2446" i="1"/>
  <c r="K2446" i="1"/>
  <c r="H2447" i="1"/>
  <c r="I2447" i="1"/>
  <c r="H2448" i="1"/>
  <c r="I2448" i="1"/>
  <c r="J2448" i="1"/>
  <c r="K2448" i="1"/>
  <c r="H2449" i="1"/>
  <c r="I2449" i="1"/>
  <c r="H2450" i="1"/>
  <c r="I2450" i="1"/>
  <c r="J2450" i="1"/>
  <c r="K2450" i="1"/>
  <c r="H2451" i="1"/>
  <c r="I2451" i="1"/>
  <c r="H2452" i="1"/>
  <c r="I2452" i="1"/>
  <c r="J2452" i="1"/>
  <c r="K2452" i="1"/>
  <c r="H2453" i="1"/>
  <c r="I2453" i="1"/>
  <c r="H2454" i="1"/>
  <c r="I2454" i="1"/>
  <c r="J2454" i="1"/>
  <c r="K2454" i="1"/>
  <c r="H2455" i="1"/>
  <c r="I2455" i="1"/>
  <c r="H2456" i="1"/>
  <c r="I2456" i="1"/>
  <c r="J2456" i="1"/>
  <c r="K2456" i="1"/>
  <c r="H2457" i="1"/>
  <c r="I2457" i="1"/>
  <c r="H2458" i="1"/>
  <c r="I2458" i="1"/>
  <c r="J2458" i="1"/>
  <c r="K2458" i="1"/>
  <c r="H2459" i="1"/>
  <c r="I2459" i="1"/>
  <c r="H2460" i="1"/>
  <c r="I2460" i="1"/>
  <c r="J2460" i="1"/>
  <c r="K2460" i="1"/>
  <c r="H2461" i="1"/>
  <c r="I2461" i="1"/>
  <c r="H2462" i="1"/>
  <c r="I2462" i="1"/>
  <c r="J2462" i="1"/>
  <c r="K2462" i="1"/>
  <c r="H2463" i="1"/>
  <c r="I2463" i="1"/>
  <c r="H2464" i="1"/>
  <c r="I2464" i="1"/>
  <c r="J2464" i="1"/>
  <c r="K2464" i="1"/>
  <c r="H2465" i="1"/>
  <c r="I2465" i="1"/>
  <c r="H2466" i="1"/>
  <c r="I2466" i="1"/>
  <c r="J2466" i="1"/>
  <c r="K2466" i="1"/>
  <c r="H2467" i="1"/>
  <c r="I2467" i="1"/>
  <c r="H2468" i="1"/>
  <c r="I2468" i="1"/>
  <c r="J2468" i="1"/>
  <c r="K2468" i="1"/>
  <c r="H2469" i="1"/>
  <c r="I2469" i="1"/>
  <c r="H2470" i="1"/>
  <c r="I2470" i="1"/>
  <c r="J2470" i="1"/>
  <c r="K2470" i="1"/>
  <c r="H2471" i="1"/>
  <c r="I2471" i="1"/>
  <c r="H2472" i="1"/>
  <c r="I2472" i="1"/>
  <c r="J2472" i="1"/>
  <c r="K2472" i="1"/>
  <c r="H2473" i="1"/>
  <c r="I2473" i="1"/>
  <c r="H2474" i="1"/>
  <c r="I2474" i="1"/>
  <c r="J2474" i="1"/>
  <c r="K2474" i="1"/>
  <c r="H2475" i="1"/>
  <c r="I2475" i="1"/>
  <c r="H2476" i="1"/>
  <c r="I2476" i="1"/>
  <c r="J2476" i="1"/>
  <c r="K2476" i="1"/>
  <c r="H2477" i="1"/>
  <c r="I2477" i="1"/>
  <c r="H2478" i="1"/>
  <c r="I2478" i="1"/>
  <c r="J2478" i="1"/>
  <c r="K2478" i="1"/>
  <c r="H2479" i="1"/>
  <c r="I2479" i="1"/>
  <c r="H2480" i="1"/>
  <c r="I2480" i="1"/>
  <c r="J2480" i="1"/>
  <c r="K2480" i="1"/>
  <c r="H2481" i="1"/>
  <c r="I2481" i="1"/>
  <c r="H2482" i="1"/>
  <c r="I2482" i="1"/>
  <c r="J2482" i="1"/>
  <c r="K2482" i="1"/>
  <c r="H2483" i="1"/>
  <c r="I2483" i="1"/>
  <c r="H2484" i="1"/>
  <c r="I2484" i="1"/>
  <c r="J2484" i="1"/>
  <c r="K2484" i="1"/>
  <c r="H2485" i="1"/>
  <c r="I2485" i="1"/>
  <c r="H2486" i="1"/>
  <c r="I2486" i="1"/>
  <c r="J2486" i="1"/>
  <c r="K2486" i="1"/>
  <c r="H2487" i="1"/>
  <c r="I2487" i="1"/>
  <c r="H2488" i="1"/>
  <c r="I2488" i="1"/>
  <c r="J2488" i="1"/>
  <c r="K2488" i="1"/>
  <c r="H2489" i="1"/>
  <c r="I2489" i="1"/>
  <c r="H2490" i="1"/>
  <c r="I2490" i="1"/>
  <c r="J2490" i="1"/>
  <c r="K2490" i="1"/>
  <c r="H2491" i="1"/>
  <c r="I2491" i="1"/>
  <c r="H2492" i="1"/>
  <c r="I2492" i="1"/>
  <c r="J2492" i="1"/>
  <c r="K2492" i="1"/>
  <c r="H2493" i="1"/>
  <c r="I2493" i="1"/>
  <c r="H2494" i="1"/>
  <c r="I2494" i="1"/>
  <c r="J2494" i="1"/>
  <c r="K2494" i="1"/>
  <c r="H2495" i="1"/>
  <c r="I2495" i="1"/>
  <c r="H2496" i="1"/>
  <c r="I2496" i="1"/>
  <c r="J2496" i="1"/>
  <c r="K2496" i="1"/>
  <c r="H2497" i="1"/>
  <c r="I2497" i="1"/>
  <c r="H2498" i="1"/>
  <c r="I2498" i="1"/>
  <c r="J2498" i="1"/>
  <c r="K2498" i="1"/>
  <c r="H2499" i="1"/>
  <c r="I2499" i="1"/>
  <c r="H2500" i="1"/>
  <c r="I2500" i="1"/>
  <c r="J2500" i="1"/>
  <c r="K2500" i="1"/>
  <c r="H2501" i="1"/>
  <c r="I2501" i="1"/>
  <c r="H2502" i="1"/>
  <c r="I2502" i="1"/>
  <c r="J2502" i="1"/>
  <c r="K2502" i="1"/>
  <c r="H2503" i="1"/>
  <c r="I2503" i="1"/>
  <c r="H2504" i="1"/>
  <c r="I2504" i="1"/>
  <c r="J2504" i="1"/>
  <c r="K2504" i="1"/>
  <c r="H2505" i="1"/>
  <c r="I2505" i="1"/>
  <c r="H2506" i="1"/>
  <c r="I2506" i="1"/>
  <c r="J2506" i="1"/>
  <c r="K2506" i="1"/>
  <c r="H2507" i="1"/>
  <c r="I2507" i="1"/>
  <c r="H2508" i="1"/>
  <c r="I2508" i="1"/>
  <c r="J2508" i="1"/>
  <c r="K2508" i="1"/>
  <c r="H2509" i="1"/>
  <c r="I2509" i="1"/>
  <c r="H2510" i="1"/>
  <c r="I2510" i="1"/>
  <c r="J2510" i="1"/>
  <c r="K2510" i="1"/>
  <c r="H2511" i="1"/>
  <c r="I2511" i="1"/>
  <c r="H2512" i="1"/>
  <c r="I2512" i="1"/>
  <c r="J2512" i="1"/>
  <c r="K2512" i="1"/>
  <c r="H2513" i="1"/>
  <c r="I2513" i="1"/>
  <c r="H2514" i="1"/>
  <c r="I2514" i="1"/>
  <c r="J2514" i="1"/>
  <c r="K2514" i="1"/>
  <c r="H2515" i="1"/>
  <c r="I2515" i="1"/>
  <c r="H2516" i="1"/>
  <c r="I2516" i="1"/>
  <c r="J2516" i="1"/>
  <c r="K2516" i="1"/>
  <c r="H2517" i="1"/>
  <c r="I2517" i="1"/>
  <c r="H2518" i="1"/>
  <c r="I2518" i="1"/>
  <c r="J2518" i="1"/>
  <c r="K2518" i="1"/>
  <c r="H2519" i="1"/>
  <c r="I2519" i="1"/>
  <c r="H2520" i="1"/>
  <c r="I2520" i="1"/>
  <c r="J2520" i="1"/>
  <c r="K2520" i="1"/>
  <c r="H2521" i="1"/>
  <c r="I2521" i="1"/>
  <c r="H2522" i="1"/>
  <c r="I2522" i="1"/>
  <c r="J2522" i="1"/>
  <c r="K2522" i="1"/>
  <c r="H2523" i="1"/>
  <c r="I2523" i="1"/>
  <c r="H2524" i="1"/>
  <c r="I2524" i="1"/>
  <c r="J2524" i="1"/>
  <c r="K2524" i="1"/>
  <c r="H2525" i="1"/>
  <c r="I2525" i="1"/>
  <c r="H2526" i="1"/>
  <c r="I2526" i="1"/>
  <c r="J2526" i="1"/>
  <c r="K2526" i="1"/>
  <c r="H2527" i="1"/>
  <c r="I2527" i="1"/>
  <c r="H2528" i="1"/>
  <c r="I2528" i="1"/>
  <c r="J2528" i="1"/>
  <c r="K2528" i="1"/>
  <c r="H2529" i="1"/>
  <c r="I2529" i="1"/>
  <c r="H2530" i="1"/>
  <c r="I2530" i="1"/>
  <c r="J2530" i="1"/>
  <c r="K2530" i="1"/>
  <c r="H2531" i="1"/>
  <c r="I2531" i="1"/>
  <c r="H2532" i="1"/>
  <c r="I2532" i="1"/>
  <c r="J2532" i="1"/>
  <c r="K2532" i="1"/>
  <c r="H2533" i="1"/>
  <c r="I2533" i="1"/>
  <c r="H2534" i="1"/>
  <c r="I2534" i="1"/>
  <c r="J2534" i="1"/>
  <c r="K2534" i="1"/>
  <c r="H2535" i="1"/>
  <c r="I2535" i="1"/>
  <c r="H2536" i="1"/>
  <c r="I2536" i="1"/>
  <c r="J2536" i="1"/>
  <c r="K2536" i="1"/>
  <c r="H2537" i="1"/>
  <c r="I2537" i="1"/>
  <c r="H2538" i="1"/>
  <c r="I2538" i="1"/>
  <c r="J2538" i="1"/>
  <c r="K2538" i="1"/>
  <c r="H2539" i="1"/>
  <c r="I2539" i="1"/>
  <c r="H2540" i="1"/>
  <c r="I2540" i="1"/>
  <c r="J2540" i="1"/>
  <c r="K2540" i="1"/>
  <c r="H2541" i="1"/>
  <c r="I2541" i="1"/>
  <c r="H2542" i="1"/>
  <c r="I2542" i="1"/>
  <c r="J2542" i="1"/>
  <c r="K2542" i="1"/>
  <c r="H2543" i="1"/>
  <c r="I2543" i="1"/>
  <c r="H2544" i="1"/>
  <c r="I2544" i="1"/>
  <c r="J2544" i="1"/>
  <c r="K2544" i="1"/>
  <c r="H2545" i="1"/>
  <c r="I2545" i="1"/>
  <c r="H2546" i="1"/>
  <c r="I2546" i="1"/>
  <c r="J2546" i="1"/>
  <c r="K2546" i="1"/>
  <c r="H2547" i="1"/>
  <c r="I2547" i="1"/>
  <c r="H2548" i="1"/>
  <c r="I2548" i="1"/>
  <c r="J2548" i="1"/>
  <c r="K2548" i="1"/>
  <c r="H2549" i="1"/>
  <c r="I2549" i="1"/>
  <c r="H2550" i="1"/>
  <c r="I2550" i="1"/>
  <c r="J2550" i="1"/>
  <c r="K2550" i="1"/>
  <c r="H2551" i="1"/>
  <c r="I2551" i="1"/>
  <c r="H2552" i="1"/>
  <c r="I2552" i="1"/>
  <c r="J2552" i="1"/>
  <c r="K2552" i="1"/>
  <c r="H2553" i="1"/>
  <c r="I2553" i="1"/>
  <c r="H2554" i="1"/>
  <c r="I2554" i="1"/>
  <c r="J2554" i="1"/>
  <c r="K2554" i="1"/>
  <c r="H2555" i="1"/>
  <c r="I2555" i="1"/>
  <c r="H2556" i="1"/>
  <c r="I2556" i="1"/>
  <c r="J2556" i="1"/>
  <c r="K2556" i="1"/>
  <c r="H2557" i="1"/>
  <c r="I2557" i="1"/>
  <c r="H2558" i="1"/>
  <c r="I2558" i="1"/>
  <c r="J2558" i="1"/>
  <c r="K2558" i="1"/>
  <c r="H2559" i="1"/>
  <c r="I2559" i="1"/>
  <c r="H2560" i="1"/>
  <c r="I2560" i="1"/>
  <c r="J2560" i="1"/>
  <c r="K2560" i="1"/>
  <c r="H2561" i="1"/>
  <c r="I2561" i="1"/>
  <c r="H2562" i="1"/>
  <c r="I2562" i="1"/>
  <c r="J2562" i="1"/>
  <c r="K2562" i="1"/>
  <c r="H2563" i="1"/>
  <c r="I2563" i="1"/>
  <c r="H2564" i="1"/>
  <c r="I2564" i="1"/>
  <c r="J2564" i="1"/>
  <c r="K2564" i="1"/>
  <c r="H2565" i="1"/>
  <c r="I2565" i="1"/>
  <c r="H2566" i="1"/>
  <c r="I2566" i="1"/>
  <c r="J2566" i="1"/>
  <c r="K2566" i="1"/>
  <c r="H2567" i="1"/>
  <c r="I2567" i="1"/>
  <c r="H2568" i="1"/>
  <c r="I2568" i="1"/>
  <c r="J2568" i="1"/>
  <c r="K2568" i="1"/>
  <c r="H2569" i="1"/>
  <c r="I2569" i="1"/>
  <c r="H2570" i="1"/>
  <c r="I2570" i="1"/>
  <c r="J2570" i="1"/>
  <c r="K2570" i="1"/>
  <c r="H2571" i="1"/>
  <c r="I2571" i="1"/>
  <c r="H2572" i="1"/>
  <c r="I2572" i="1"/>
  <c r="J2572" i="1"/>
  <c r="K2572" i="1"/>
  <c r="H2573" i="1"/>
  <c r="I2573" i="1"/>
  <c r="H2574" i="1"/>
  <c r="I2574" i="1"/>
  <c r="J2574" i="1"/>
  <c r="K2574" i="1"/>
  <c r="H2575" i="1"/>
  <c r="I2575" i="1"/>
  <c r="H2576" i="1"/>
  <c r="I2576" i="1"/>
  <c r="J2576" i="1"/>
  <c r="K2576" i="1"/>
  <c r="H2577" i="1"/>
  <c r="I2577" i="1"/>
  <c r="H2578" i="1"/>
  <c r="I2578" i="1"/>
  <c r="J2578" i="1"/>
  <c r="K2578" i="1"/>
  <c r="H2579" i="1"/>
  <c r="I2579" i="1"/>
  <c r="H2580" i="1"/>
  <c r="I2580" i="1"/>
  <c r="J2580" i="1"/>
  <c r="K2580" i="1"/>
  <c r="H2581" i="1"/>
  <c r="I2581" i="1"/>
  <c r="H2582" i="1"/>
  <c r="I2582" i="1"/>
  <c r="J2582" i="1"/>
  <c r="K2582" i="1"/>
  <c r="H2583" i="1"/>
  <c r="I2583" i="1"/>
  <c r="H2584" i="1"/>
  <c r="I2584" i="1"/>
  <c r="J2584" i="1"/>
  <c r="K2584" i="1"/>
  <c r="H2585" i="1"/>
  <c r="I2585" i="1"/>
  <c r="H2586" i="1"/>
  <c r="I2586" i="1"/>
  <c r="J2586" i="1"/>
  <c r="K2586" i="1"/>
  <c r="H2587" i="1"/>
  <c r="I2587" i="1"/>
  <c r="H2588" i="1"/>
  <c r="I2588" i="1"/>
  <c r="J2588" i="1"/>
  <c r="K2588" i="1"/>
  <c r="H2589" i="1"/>
  <c r="I2589" i="1"/>
  <c r="H2590" i="1"/>
  <c r="I2590" i="1"/>
  <c r="J2590" i="1"/>
  <c r="K2590" i="1"/>
  <c r="H2591" i="1"/>
  <c r="I2591" i="1"/>
  <c r="H2592" i="1"/>
  <c r="I2592" i="1"/>
  <c r="J2592" i="1"/>
  <c r="K2592" i="1"/>
  <c r="H2593" i="1"/>
  <c r="I2593" i="1"/>
  <c r="H2594" i="1"/>
  <c r="I2594" i="1"/>
  <c r="J2594" i="1"/>
  <c r="K2594" i="1"/>
  <c r="H2595" i="1"/>
  <c r="I2595" i="1"/>
  <c r="H2596" i="1"/>
  <c r="I2596" i="1"/>
  <c r="J2596" i="1"/>
  <c r="K2596" i="1"/>
  <c r="H2597" i="1"/>
  <c r="I2597" i="1"/>
  <c r="H2598" i="1"/>
  <c r="I2598" i="1"/>
  <c r="J2598" i="1"/>
  <c r="K2598" i="1"/>
  <c r="H2599" i="1"/>
  <c r="I2599" i="1"/>
  <c r="H2600" i="1"/>
  <c r="I2600" i="1"/>
  <c r="J2600" i="1"/>
  <c r="K2600" i="1"/>
  <c r="H2601" i="1"/>
  <c r="I2601" i="1"/>
  <c r="H2602" i="1"/>
  <c r="I2602" i="1"/>
  <c r="J2602" i="1"/>
  <c r="K2602" i="1"/>
  <c r="H2603" i="1"/>
  <c r="I2603" i="1"/>
  <c r="H2604" i="1"/>
  <c r="I2604" i="1"/>
  <c r="J2604" i="1"/>
  <c r="K2604" i="1"/>
  <c r="H2605" i="1"/>
  <c r="I2605" i="1"/>
  <c r="H2606" i="1"/>
  <c r="I2606" i="1"/>
  <c r="J2606" i="1"/>
  <c r="K2606" i="1"/>
  <c r="H2607" i="1"/>
  <c r="I2607" i="1"/>
  <c r="H2608" i="1"/>
  <c r="I2608" i="1"/>
  <c r="J2608" i="1"/>
  <c r="K2608" i="1"/>
  <c r="H2609" i="1"/>
  <c r="I2609" i="1"/>
  <c r="H2610" i="1"/>
  <c r="I2610" i="1"/>
  <c r="J2610" i="1"/>
  <c r="K2610" i="1"/>
  <c r="H2611" i="1"/>
  <c r="I2611" i="1"/>
  <c r="H2612" i="1"/>
  <c r="I2612" i="1"/>
  <c r="J2612" i="1"/>
  <c r="K2612" i="1"/>
  <c r="H2613" i="1"/>
  <c r="I2613" i="1"/>
  <c r="H2614" i="1"/>
  <c r="I2614" i="1"/>
  <c r="J2614" i="1"/>
  <c r="K2614" i="1"/>
  <c r="H2615" i="1"/>
  <c r="I2615" i="1"/>
  <c r="H2616" i="1"/>
  <c r="I2616" i="1"/>
  <c r="J2616" i="1"/>
  <c r="K2616" i="1"/>
  <c r="H2617" i="1"/>
  <c r="I2617" i="1"/>
  <c r="H2618" i="1"/>
  <c r="I2618" i="1"/>
  <c r="J2618" i="1"/>
  <c r="K2618" i="1"/>
  <c r="H2619" i="1"/>
  <c r="I2619" i="1"/>
  <c r="H2620" i="1"/>
  <c r="I2620" i="1"/>
  <c r="J2620" i="1"/>
  <c r="K2620" i="1"/>
  <c r="H2621" i="1"/>
  <c r="I2621" i="1"/>
  <c r="H2622" i="1"/>
  <c r="I2622" i="1"/>
  <c r="J2622" i="1"/>
  <c r="K2622" i="1"/>
  <c r="H2623" i="1"/>
  <c r="I2623" i="1"/>
  <c r="H2624" i="1"/>
  <c r="I2624" i="1"/>
  <c r="J2624" i="1"/>
  <c r="K2624" i="1"/>
  <c r="H2625" i="1"/>
  <c r="I2625" i="1"/>
  <c r="H2626" i="1"/>
  <c r="I2626" i="1"/>
  <c r="J2626" i="1"/>
  <c r="K2626" i="1"/>
  <c r="H2627" i="1"/>
  <c r="I2627" i="1"/>
  <c r="H2628" i="1"/>
  <c r="I2628" i="1"/>
  <c r="J2628" i="1"/>
  <c r="K2628" i="1"/>
  <c r="H2629" i="1"/>
  <c r="I2629" i="1"/>
  <c r="H2630" i="1"/>
  <c r="I2630" i="1"/>
  <c r="J2630" i="1"/>
  <c r="K2630" i="1"/>
  <c r="H2631" i="1"/>
  <c r="I2631" i="1"/>
  <c r="H2632" i="1"/>
  <c r="I2632" i="1"/>
  <c r="J2632" i="1"/>
  <c r="K2632" i="1"/>
  <c r="H2633" i="1"/>
  <c r="I2633" i="1"/>
  <c r="H2634" i="1"/>
  <c r="I2634" i="1"/>
  <c r="J2634" i="1"/>
  <c r="K2634" i="1"/>
  <c r="H2635" i="1"/>
  <c r="I2635" i="1"/>
  <c r="H2636" i="1"/>
  <c r="I2636" i="1"/>
  <c r="J2636" i="1"/>
  <c r="K2636" i="1"/>
  <c r="H2637" i="1"/>
  <c r="I2637" i="1"/>
  <c r="H2638" i="1"/>
  <c r="I2638" i="1"/>
  <c r="J2638" i="1"/>
  <c r="K2638" i="1"/>
  <c r="H2639" i="1"/>
  <c r="I2639" i="1"/>
  <c r="H2640" i="1"/>
  <c r="I2640" i="1"/>
  <c r="J2640" i="1"/>
  <c r="K2640" i="1"/>
  <c r="H2641" i="1"/>
  <c r="I2641" i="1"/>
  <c r="H2642" i="1"/>
  <c r="I2642" i="1"/>
  <c r="J2642" i="1"/>
  <c r="K2642" i="1"/>
  <c r="H2643" i="1"/>
  <c r="I2643" i="1"/>
  <c r="H2644" i="1"/>
  <c r="I2644" i="1"/>
  <c r="J2644" i="1"/>
  <c r="K2644" i="1"/>
  <c r="H2645" i="1"/>
  <c r="I2645" i="1"/>
  <c r="H2646" i="1"/>
  <c r="I2646" i="1"/>
  <c r="J2646" i="1"/>
  <c r="K2646" i="1"/>
  <c r="H2647" i="1"/>
  <c r="I2647" i="1"/>
  <c r="H2648" i="1"/>
  <c r="I2648" i="1"/>
  <c r="J2648" i="1"/>
  <c r="K2648" i="1"/>
  <c r="H2649" i="1"/>
  <c r="I2649" i="1"/>
  <c r="H2650" i="1"/>
  <c r="I2650" i="1"/>
  <c r="J2650" i="1"/>
  <c r="K2650" i="1"/>
  <c r="H2651" i="1"/>
  <c r="I2651" i="1"/>
  <c r="H2652" i="1"/>
  <c r="I2652" i="1"/>
  <c r="J2652" i="1"/>
  <c r="K2652" i="1"/>
  <c r="H2653" i="1"/>
  <c r="I2653" i="1"/>
  <c r="H2654" i="1"/>
  <c r="I2654" i="1"/>
  <c r="J2654" i="1"/>
  <c r="K2654" i="1"/>
  <c r="H2655" i="1"/>
  <c r="I2655" i="1"/>
  <c r="H2656" i="1"/>
  <c r="I2656" i="1"/>
  <c r="J2656" i="1"/>
  <c r="K2656" i="1"/>
  <c r="H2657" i="1"/>
  <c r="I2657" i="1"/>
  <c r="H2658" i="1"/>
  <c r="I2658" i="1"/>
  <c r="J2658" i="1"/>
  <c r="K2658" i="1"/>
  <c r="H2659" i="1"/>
  <c r="I2659" i="1"/>
  <c r="H2660" i="1"/>
  <c r="I2660" i="1"/>
  <c r="J2660" i="1"/>
  <c r="K2660" i="1"/>
  <c r="H2661" i="1"/>
  <c r="I2661" i="1"/>
  <c r="H2662" i="1"/>
  <c r="I2662" i="1"/>
  <c r="J2662" i="1"/>
  <c r="K2662" i="1"/>
  <c r="H2663" i="1"/>
  <c r="I2663" i="1"/>
  <c r="H2664" i="1"/>
  <c r="I2664" i="1"/>
  <c r="J2664" i="1"/>
  <c r="K2664" i="1"/>
  <c r="H2665" i="1"/>
  <c r="I2665" i="1"/>
  <c r="H2666" i="1"/>
  <c r="I2666" i="1"/>
  <c r="J2666" i="1"/>
  <c r="K2666" i="1"/>
  <c r="H2667" i="1"/>
  <c r="I2667" i="1"/>
  <c r="H2668" i="1"/>
  <c r="I2668" i="1"/>
  <c r="J2668" i="1"/>
  <c r="K2668" i="1"/>
  <c r="H2669" i="1"/>
  <c r="I2669" i="1"/>
  <c r="H2670" i="1"/>
  <c r="I2670" i="1"/>
  <c r="J2670" i="1"/>
  <c r="K2670" i="1"/>
  <c r="H2671" i="1"/>
  <c r="I2671" i="1"/>
  <c r="H2672" i="1"/>
  <c r="I2672" i="1"/>
  <c r="J2672" i="1"/>
  <c r="K2672" i="1"/>
  <c r="H2673" i="1"/>
  <c r="I2673" i="1"/>
  <c r="H2674" i="1"/>
  <c r="I2674" i="1"/>
  <c r="J2674" i="1"/>
  <c r="K2674" i="1"/>
  <c r="H2675" i="1"/>
  <c r="I2675" i="1"/>
  <c r="H2676" i="1"/>
  <c r="I2676" i="1"/>
  <c r="J2676" i="1"/>
  <c r="K2676" i="1"/>
  <c r="H2677" i="1"/>
  <c r="I2677" i="1"/>
  <c r="H2678" i="1"/>
  <c r="I2678" i="1"/>
  <c r="J2678" i="1"/>
  <c r="K2678" i="1"/>
  <c r="H2679" i="1"/>
  <c r="I2679" i="1"/>
  <c r="H2680" i="1"/>
  <c r="I2680" i="1"/>
  <c r="J2680" i="1"/>
  <c r="K2680" i="1"/>
  <c r="H2681" i="1"/>
  <c r="I2681" i="1"/>
  <c r="H2682" i="1"/>
  <c r="I2682" i="1"/>
  <c r="J2682" i="1"/>
  <c r="K2682" i="1"/>
  <c r="H2683" i="1"/>
  <c r="I2683" i="1"/>
  <c r="H2684" i="1"/>
  <c r="I2684" i="1"/>
  <c r="J2684" i="1"/>
  <c r="K2684" i="1"/>
  <c r="H2685" i="1"/>
  <c r="I2685" i="1"/>
  <c r="H2686" i="1"/>
  <c r="I2686" i="1"/>
  <c r="J2686" i="1"/>
  <c r="K2686" i="1"/>
  <c r="H2687" i="1"/>
  <c r="I2687" i="1"/>
  <c r="H2688" i="1"/>
  <c r="I2688" i="1"/>
  <c r="J2688" i="1"/>
  <c r="K2688" i="1"/>
  <c r="H2689" i="1"/>
  <c r="I2689" i="1"/>
  <c r="H2690" i="1"/>
  <c r="I2690" i="1"/>
  <c r="J2690" i="1"/>
  <c r="K2690" i="1"/>
  <c r="H2691" i="1"/>
  <c r="I2691" i="1"/>
  <c r="H2692" i="1"/>
  <c r="I2692" i="1"/>
  <c r="J2692" i="1"/>
  <c r="K2692" i="1"/>
  <c r="H2693" i="1"/>
  <c r="I2693" i="1"/>
  <c r="H2694" i="1"/>
  <c r="I2694" i="1"/>
  <c r="J2694" i="1"/>
  <c r="K2694" i="1"/>
  <c r="H2695" i="1"/>
  <c r="I2695" i="1"/>
  <c r="H2696" i="1"/>
  <c r="I2696" i="1"/>
  <c r="J2696" i="1"/>
  <c r="K2696" i="1"/>
  <c r="H2697" i="1"/>
  <c r="I2697" i="1"/>
  <c r="H2698" i="1"/>
  <c r="I2698" i="1"/>
  <c r="J2698" i="1"/>
  <c r="K2698" i="1"/>
  <c r="H2699" i="1"/>
  <c r="I2699" i="1"/>
  <c r="H2700" i="1"/>
  <c r="I2700" i="1"/>
  <c r="J2700" i="1"/>
  <c r="K2700" i="1"/>
  <c r="H2701" i="1"/>
  <c r="I2701" i="1"/>
  <c r="H2702" i="1"/>
  <c r="I2702" i="1"/>
  <c r="J2702" i="1"/>
  <c r="K2702" i="1"/>
  <c r="H2703" i="1"/>
  <c r="I2703" i="1"/>
  <c r="H2704" i="1"/>
  <c r="I2704" i="1"/>
  <c r="J2704" i="1"/>
  <c r="K2704" i="1"/>
  <c r="H2705" i="1"/>
  <c r="I2705" i="1"/>
  <c r="H2706" i="1"/>
  <c r="I2706" i="1"/>
  <c r="J2706" i="1"/>
  <c r="K2706" i="1"/>
  <c r="H2707" i="1"/>
  <c r="I2707" i="1"/>
  <c r="H2708" i="1"/>
  <c r="I2708" i="1"/>
  <c r="J2708" i="1"/>
  <c r="K2708" i="1"/>
  <c r="H2709" i="1"/>
  <c r="I2709" i="1"/>
  <c r="H2710" i="1"/>
  <c r="I2710" i="1"/>
  <c r="J2710" i="1"/>
  <c r="K2710" i="1"/>
  <c r="H2711" i="1"/>
  <c r="I2711" i="1"/>
  <c r="H2712" i="1"/>
  <c r="I2712" i="1"/>
  <c r="J2712" i="1"/>
  <c r="K2712" i="1"/>
  <c r="H2713" i="1"/>
  <c r="I2713" i="1"/>
  <c r="H2714" i="1"/>
  <c r="I2714" i="1"/>
  <c r="J2714" i="1"/>
  <c r="K2714" i="1"/>
  <c r="H2715" i="1"/>
  <c r="I2715" i="1"/>
  <c r="H2716" i="1"/>
  <c r="I2716" i="1"/>
  <c r="J2716" i="1"/>
  <c r="K2716" i="1"/>
  <c r="H2717" i="1"/>
  <c r="I2717" i="1"/>
  <c r="H2718" i="1"/>
  <c r="I2718" i="1"/>
  <c r="J2718" i="1"/>
  <c r="K2718" i="1"/>
  <c r="H2719" i="1"/>
  <c r="I2719" i="1"/>
  <c r="H2720" i="1"/>
  <c r="I2720" i="1"/>
  <c r="J2720" i="1"/>
  <c r="K2720" i="1"/>
  <c r="H2721" i="1"/>
  <c r="I2721" i="1"/>
  <c r="H2722" i="1"/>
  <c r="I2722" i="1"/>
  <c r="J2722" i="1"/>
  <c r="K2722" i="1"/>
  <c r="H2723" i="1"/>
  <c r="I2723" i="1"/>
  <c r="H2724" i="1"/>
  <c r="I2724" i="1"/>
  <c r="J2724" i="1"/>
  <c r="K2724" i="1"/>
  <c r="H2725" i="1"/>
  <c r="I2725" i="1"/>
  <c r="H2726" i="1"/>
  <c r="I2726" i="1"/>
  <c r="J2726" i="1"/>
  <c r="K2726" i="1"/>
  <c r="H2727" i="1"/>
  <c r="I2727" i="1"/>
  <c r="H2728" i="1"/>
  <c r="I2728" i="1"/>
  <c r="J2728" i="1"/>
  <c r="K2728" i="1"/>
  <c r="H2729" i="1"/>
  <c r="I2729" i="1"/>
  <c r="H2730" i="1"/>
  <c r="I2730" i="1"/>
  <c r="J2730" i="1"/>
  <c r="K2730" i="1"/>
  <c r="H2731" i="1"/>
  <c r="I2731" i="1"/>
  <c r="H2732" i="1"/>
  <c r="I2732" i="1"/>
  <c r="J2732" i="1"/>
  <c r="K2732" i="1"/>
  <c r="H2733" i="1"/>
  <c r="I2733" i="1"/>
  <c r="H2734" i="1"/>
  <c r="I2734" i="1"/>
  <c r="J2734" i="1"/>
  <c r="K2734" i="1"/>
  <c r="H2735" i="1"/>
  <c r="I2735" i="1"/>
  <c r="H2736" i="1"/>
  <c r="I2736" i="1"/>
  <c r="J2736" i="1"/>
  <c r="K2736" i="1"/>
  <c r="H2737" i="1"/>
  <c r="I2737" i="1"/>
  <c r="H2738" i="1"/>
  <c r="I2738" i="1"/>
  <c r="J2738" i="1"/>
  <c r="K2738" i="1"/>
  <c r="H2739" i="1"/>
  <c r="I2739" i="1"/>
  <c r="H2740" i="1"/>
  <c r="I2740" i="1"/>
  <c r="J2740" i="1"/>
  <c r="K2740" i="1"/>
  <c r="H2741" i="1"/>
  <c r="I2741" i="1"/>
  <c r="H2742" i="1"/>
  <c r="I2742" i="1"/>
  <c r="J2742" i="1"/>
  <c r="K2742" i="1"/>
  <c r="H2743" i="1"/>
  <c r="I2743" i="1"/>
  <c r="H2744" i="1"/>
  <c r="I2744" i="1"/>
  <c r="J2744" i="1"/>
  <c r="K2744" i="1"/>
  <c r="H2745" i="1"/>
  <c r="I2745" i="1"/>
  <c r="H2746" i="1"/>
  <c r="I2746" i="1"/>
  <c r="J2746" i="1"/>
  <c r="K2746" i="1"/>
  <c r="H2747" i="1"/>
  <c r="I2747" i="1"/>
  <c r="H2748" i="1"/>
  <c r="I2748" i="1"/>
  <c r="J2748" i="1"/>
  <c r="K2748" i="1"/>
  <c r="H2749" i="1"/>
  <c r="I2749" i="1"/>
  <c r="H2750" i="1"/>
  <c r="I2750" i="1"/>
  <c r="J2750" i="1"/>
  <c r="K2750" i="1"/>
  <c r="H2751" i="1"/>
  <c r="I2751" i="1"/>
  <c r="H2752" i="1"/>
  <c r="I2752" i="1"/>
  <c r="J2752" i="1"/>
  <c r="K2752" i="1"/>
  <c r="H2753" i="1"/>
  <c r="I2753" i="1"/>
  <c r="H2754" i="1"/>
  <c r="I2754" i="1"/>
  <c r="J2754" i="1"/>
  <c r="K2754" i="1"/>
  <c r="H2755" i="1"/>
  <c r="I2755" i="1"/>
  <c r="H2756" i="1"/>
  <c r="I2756" i="1"/>
  <c r="J2756" i="1"/>
  <c r="K2756" i="1"/>
  <c r="H2757" i="1"/>
  <c r="I2757" i="1"/>
  <c r="H2758" i="1"/>
  <c r="I2758" i="1"/>
  <c r="J2758" i="1"/>
  <c r="K2758" i="1"/>
  <c r="H2759" i="1"/>
  <c r="I2759" i="1"/>
  <c r="H2760" i="1"/>
  <c r="I2760" i="1"/>
  <c r="J2760" i="1"/>
  <c r="K2760" i="1"/>
  <c r="H2761" i="1"/>
  <c r="I2761" i="1"/>
  <c r="H2762" i="1"/>
  <c r="I2762" i="1"/>
  <c r="J2762" i="1"/>
  <c r="K2762" i="1"/>
  <c r="H2763" i="1"/>
  <c r="I2763" i="1"/>
  <c r="H2764" i="1"/>
  <c r="I2764" i="1"/>
  <c r="J2764" i="1"/>
  <c r="K2764" i="1"/>
  <c r="H2765" i="1"/>
  <c r="I2765" i="1"/>
  <c r="H2766" i="1"/>
  <c r="I2766" i="1"/>
  <c r="J2766" i="1"/>
  <c r="K2766" i="1"/>
  <c r="H2767" i="1"/>
  <c r="I2767" i="1"/>
  <c r="H2768" i="1"/>
  <c r="I2768" i="1"/>
  <c r="J2768" i="1"/>
  <c r="K2768" i="1"/>
  <c r="H2769" i="1"/>
  <c r="I2769" i="1"/>
  <c r="H2770" i="1"/>
  <c r="I2770" i="1"/>
  <c r="J2770" i="1"/>
  <c r="K2770" i="1"/>
  <c r="H2771" i="1"/>
  <c r="I2771" i="1"/>
  <c r="H2772" i="1"/>
  <c r="I2772" i="1"/>
  <c r="J2772" i="1"/>
  <c r="K2772" i="1"/>
  <c r="H2773" i="1"/>
  <c r="I2773" i="1"/>
  <c r="H2774" i="1"/>
  <c r="I2774" i="1"/>
  <c r="J2774" i="1"/>
  <c r="K2774" i="1"/>
  <c r="H2775" i="1"/>
  <c r="I2775" i="1"/>
  <c r="H2776" i="1"/>
  <c r="I2776" i="1"/>
  <c r="J2776" i="1"/>
  <c r="K2776" i="1"/>
  <c r="H2777" i="1"/>
  <c r="I2777" i="1"/>
  <c r="H2778" i="1"/>
  <c r="I2778" i="1"/>
  <c r="J2778" i="1"/>
  <c r="K2778" i="1"/>
  <c r="H2779" i="1"/>
  <c r="I2779" i="1"/>
  <c r="H2780" i="1"/>
  <c r="I2780" i="1"/>
  <c r="J2780" i="1"/>
  <c r="K2780" i="1"/>
  <c r="H2781" i="1"/>
  <c r="I2781" i="1"/>
  <c r="H2782" i="1"/>
  <c r="I2782" i="1"/>
  <c r="J2782" i="1"/>
  <c r="K2782" i="1"/>
  <c r="H2783" i="1"/>
  <c r="I2783" i="1"/>
  <c r="H2784" i="1"/>
  <c r="I2784" i="1"/>
  <c r="J2784" i="1"/>
  <c r="K2784" i="1"/>
  <c r="H2785" i="1"/>
  <c r="I2785" i="1"/>
  <c r="H2786" i="1"/>
  <c r="I2786" i="1"/>
  <c r="J2786" i="1"/>
  <c r="K2786" i="1"/>
  <c r="H2787" i="1"/>
  <c r="I2787" i="1"/>
  <c r="H2788" i="1"/>
  <c r="I2788" i="1"/>
  <c r="J2788" i="1"/>
  <c r="K2788" i="1"/>
  <c r="H2789" i="1"/>
  <c r="I2789" i="1"/>
  <c r="H2790" i="1"/>
  <c r="I2790" i="1"/>
  <c r="J2790" i="1"/>
  <c r="K2790" i="1"/>
  <c r="H2791" i="1"/>
  <c r="I2791" i="1"/>
  <c r="H2792" i="1"/>
  <c r="I2792" i="1"/>
  <c r="J2792" i="1"/>
  <c r="K2792" i="1"/>
  <c r="H2793" i="1"/>
  <c r="I2793" i="1"/>
  <c r="H2794" i="1"/>
  <c r="I2794" i="1"/>
  <c r="J2794" i="1"/>
  <c r="K2794" i="1"/>
  <c r="H2795" i="1"/>
  <c r="I2795" i="1"/>
  <c r="H2796" i="1"/>
  <c r="I2796" i="1"/>
  <c r="J2796" i="1"/>
  <c r="K2796" i="1"/>
  <c r="H2797" i="1"/>
  <c r="I2797" i="1"/>
  <c r="H2798" i="1"/>
  <c r="I2798" i="1"/>
  <c r="J2798" i="1"/>
  <c r="K2798" i="1"/>
  <c r="H2799" i="1"/>
  <c r="I2799" i="1"/>
  <c r="H2800" i="1"/>
  <c r="I2800" i="1"/>
  <c r="J2800" i="1"/>
  <c r="K2800" i="1"/>
  <c r="H2801" i="1"/>
  <c r="I2801" i="1"/>
  <c r="H2802" i="1"/>
  <c r="I2802" i="1"/>
  <c r="J2802" i="1"/>
  <c r="K2802" i="1"/>
  <c r="H2803" i="1"/>
  <c r="I2803" i="1"/>
  <c r="H2804" i="1"/>
  <c r="I2804" i="1"/>
  <c r="J2804" i="1"/>
  <c r="K2804" i="1"/>
  <c r="H2805" i="1"/>
  <c r="I2805" i="1"/>
  <c r="H2806" i="1"/>
  <c r="I2806" i="1"/>
  <c r="J2806" i="1"/>
  <c r="K2806" i="1"/>
  <c r="H2807" i="1"/>
  <c r="I2807" i="1"/>
  <c r="H2808" i="1"/>
  <c r="I2808" i="1"/>
  <c r="J2808" i="1"/>
  <c r="K2808" i="1"/>
  <c r="H2809" i="1"/>
  <c r="I2809" i="1"/>
  <c r="H2810" i="1"/>
  <c r="I2810" i="1"/>
  <c r="J2810" i="1"/>
  <c r="K2810" i="1"/>
  <c r="H2811" i="1"/>
  <c r="I2811" i="1"/>
  <c r="H2812" i="1"/>
  <c r="I2812" i="1"/>
  <c r="J2812" i="1"/>
  <c r="K2812" i="1"/>
  <c r="H2813" i="1"/>
  <c r="I2813" i="1"/>
  <c r="H2814" i="1"/>
  <c r="I2814" i="1"/>
  <c r="J2814" i="1"/>
  <c r="K2814" i="1"/>
  <c r="H2815" i="1"/>
  <c r="I2815" i="1"/>
  <c r="H2816" i="1"/>
  <c r="I2816" i="1"/>
  <c r="J2816" i="1"/>
  <c r="K2816" i="1"/>
  <c r="H2817" i="1"/>
  <c r="I2817" i="1"/>
  <c r="H2818" i="1"/>
  <c r="I2818" i="1"/>
  <c r="J2818" i="1"/>
  <c r="K2818" i="1"/>
  <c r="H2819" i="1"/>
  <c r="I2819" i="1"/>
  <c r="H2820" i="1"/>
  <c r="I2820" i="1"/>
  <c r="J2820" i="1"/>
  <c r="K2820" i="1"/>
  <c r="H2821" i="1"/>
  <c r="I2821" i="1"/>
  <c r="H2822" i="1"/>
  <c r="I2822" i="1"/>
  <c r="J2822" i="1"/>
  <c r="K2822" i="1"/>
  <c r="H2823" i="1"/>
  <c r="I2823" i="1"/>
  <c r="H2824" i="1"/>
  <c r="I2824" i="1"/>
  <c r="J2824" i="1"/>
  <c r="K2824" i="1"/>
  <c r="H2825" i="1"/>
  <c r="I2825" i="1"/>
  <c r="H2826" i="1"/>
  <c r="I2826" i="1"/>
  <c r="J2826" i="1"/>
  <c r="K2826" i="1"/>
  <c r="H2827" i="1"/>
  <c r="I2827" i="1"/>
  <c r="H2828" i="1"/>
  <c r="I2828" i="1"/>
  <c r="J2828" i="1"/>
  <c r="K2828" i="1"/>
  <c r="H2829" i="1"/>
  <c r="I2829" i="1"/>
  <c r="H2830" i="1"/>
  <c r="I2830" i="1"/>
  <c r="J2830" i="1"/>
  <c r="K2830" i="1"/>
  <c r="H2831" i="1"/>
  <c r="I2831" i="1"/>
  <c r="H2832" i="1"/>
  <c r="I2832" i="1"/>
  <c r="J2832" i="1"/>
  <c r="K2832" i="1"/>
  <c r="H2833" i="1"/>
  <c r="I2833" i="1"/>
  <c r="H2834" i="1"/>
  <c r="I2834" i="1"/>
  <c r="J2834" i="1"/>
  <c r="K2834" i="1"/>
  <c r="H2835" i="1"/>
  <c r="I2835" i="1"/>
  <c r="H2836" i="1"/>
  <c r="I2836" i="1"/>
  <c r="J2836" i="1"/>
  <c r="K2836" i="1"/>
  <c r="H2837" i="1"/>
  <c r="I2837" i="1"/>
  <c r="H2838" i="1"/>
  <c r="I2838" i="1"/>
  <c r="J2838" i="1"/>
  <c r="K2838" i="1"/>
  <c r="H2839" i="1"/>
  <c r="I2839" i="1"/>
  <c r="H2840" i="1"/>
  <c r="I2840" i="1"/>
  <c r="J2840" i="1"/>
  <c r="K2840" i="1"/>
  <c r="H2841" i="1"/>
  <c r="I2841" i="1"/>
  <c r="H2842" i="1"/>
  <c r="I2842" i="1"/>
  <c r="J2842" i="1"/>
  <c r="K2842" i="1"/>
  <c r="H2843" i="1"/>
  <c r="I2843" i="1"/>
  <c r="H2844" i="1"/>
  <c r="I2844" i="1"/>
  <c r="J2844" i="1"/>
  <c r="K2844" i="1"/>
  <c r="H2845" i="1"/>
  <c r="I2845" i="1"/>
  <c r="H2846" i="1"/>
  <c r="I2846" i="1"/>
  <c r="J2846" i="1"/>
  <c r="K2846" i="1"/>
  <c r="H2847" i="1"/>
  <c r="I2847" i="1"/>
  <c r="H2848" i="1"/>
  <c r="I2848" i="1"/>
  <c r="J2848" i="1"/>
  <c r="K2848" i="1"/>
  <c r="H2849" i="1"/>
  <c r="I2849" i="1"/>
  <c r="H2850" i="1"/>
  <c r="I2850" i="1"/>
  <c r="J2850" i="1"/>
  <c r="K2850" i="1"/>
  <c r="H2851" i="1"/>
  <c r="I2851" i="1"/>
  <c r="H2852" i="1"/>
  <c r="I2852" i="1"/>
  <c r="J2852" i="1"/>
  <c r="K2852" i="1"/>
  <c r="H2853" i="1"/>
  <c r="I2853" i="1"/>
  <c r="H2854" i="1"/>
  <c r="I2854" i="1"/>
  <c r="J2854" i="1"/>
  <c r="K2854" i="1"/>
  <c r="H2855" i="1"/>
  <c r="I2855" i="1"/>
  <c r="H2856" i="1"/>
  <c r="I2856" i="1"/>
  <c r="J2856" i="1"/>
  <c r="K2856" i="1"/>
  <c r="H2857" i="1"/>
  <c r="I2857" i="1"/>
  <c r="H2858" i="1"/>
  <c r="I2858" i="1"/>
  <c r="J2858" i="1"/>
  <c r="K2858" i="1"/>
  <c r="H2859" i="1"/>
  <c r="I2859" i="1"/>
  <c r="H2860" i="1"/>
  <c r="I2860" i="1"/>
  <c r="J2860" i="1"/>
  <c r="K2860" i="1"/>
  <c r="H2861" i="1"/>
  <c r="I2861" i="1"/>
  <c r="H2862" i="1"/>
  <c r="I2862" i="1"/>
  <c r="J2862" i="1"/>
  <c r="K2862" i="1"/>
  <c r="H2863" i="1"/>
  <c r="I2863" i="1"/>
  <c r="H2864" i="1"/>
  <c r="I2864" i="1"/>
  <c r="J2864" i="1"/>
  <c r="K2864" i="1"/>
  <c r="H2865" i="1"/>
  <c r="I2865" i="1"/>
  <c r="H2866" i="1"/>
  <c r="I2866" i="1"/>
  <c r="J2866" i="1"/>
  <c r="K2866" i="1"/>
  <c r="H2867" i="1"/>
  <c r="I2867" i="1"/>
  <c r="H2868" i="1"/>
  <c r="I2868" i="1"/>
  <c r="J2868" i="1"/>
  <c r="K2868" i="1"/>
  <c r="H2869" i="1"/>
  <c r="I2869" i="1"/>
  <c r="H2870" i="1"/>
  <c r="I2870" i="1"/>
  <c r="J2870" i="1"/>
  <c r="K2870" i="1"/>
  <c r="H2871" i="1"/>
  <c r="I2871" i="1"/>
  <c r="H2872" i="1"/>
  <c r="I2872" i="1"/>
  <c r="J2872" i="1"/>
  <c r="K2872" i="1"/>
  <c r="H2873" i="1"/>
  <c r="I2873" i="1"/>
  <c r="H2874" i="1"/>
  <c r="I2874" i="1"/>
  <c r="J2874" i="1"/>
  <c r="K2874" i="1"/>
  <c r="H2875" i="1"/>
  <c r="I2875" i="1"/>
  <c r="H2876" i="1"/>
  <c r="I2876" i="1"/>
  <c r="J2876" i="1"/>
  <c r="K2876" i="1"/>
  <c r="H2877" i="1"/>
  <c r="I2877" i="1"/>
  <c r="H2878" i="1"/>
  <c r="I2878" i="1"/>
  <c r="J2878" i="1"/>
  <c r="K2878" i="1"/>
  <c r="H2879" i="1"/>
  <c r="I2879" i="1"/>
  <c r="H2880" i="1"/>
  <c r="I2880" i="1"/>
  <c r="J2880" i="1"/>
  <c r="K2880" i="1"/>
  <c r="H2881" i="1"/>
  <c r="I2881" i="1"/>
  <c r="H2882" i="1"/>
  <c r="I2882" i="1"/>
  <c r="J2882" i="1"/>
  <c r="K2882" i="1"/>
  <c r="H2883" i="1"/>
  <c r="I2883" i="1"/>
  <c r="H2884" i="1"/>
  <c r="I2884" i="1"/>
  <c r="J2884" i="1"/>
  <c r="K2884" i="1"/>
  <c r="H2885" i="1"/>
  <c r="I2885" i="1"/>
  <c r="H2886" i="1"/>
  <c r="I2886" i="1"/>
  <c r="J2886" i="1"/>
  <c r="K2886" i="1"/>
  <c r="H2887" i="1"/>
  <c r="I2887" i="1"/>
  <c r="H2888" i="1"/>
  <c r="I2888" i="1"/>
  <c r="J2888" i="1"/>
  <c r="K2888" i="1"/>
  <c r="H2889" i="1"/>
  <c r="I2889" i="1"/>
  <c r="J2889" i="1"/>
  <c r="K2889" i="1"/>
  <c r="H2890" i="1"/>
  <c r="I2890" i="1"/>
  <c r="J2890" i="1"/>
  <c r="K2890" i="1"/>
  <c r="H2891" i="1"/>
  <c r="I2891" i="1"/>
  <c r="J2891" i="1"/>
  <c r="K2891" i="1"/>
  <c r="H2892" i="1"/>
  <c r="I2892" i="1"/>
  <c r="J2892" i="1"/>
  <c r="K2892" i="1"/>
  <c r="H2893" i="1"/>
  <c r="I2893" i="1"/>
  <c r="J2893" i="1"/>
  <c r="K2893" i="1"/>
  <c r="H2894" i="1"/>
  <c r="I2894" i="1"/>
  <c r="J2894" i="1"/>
  <c r="K2894" i="1"/>
  <c r="H2895" i="1"/>
  <c r="I2895" i="1"/>
  <c r="J2895" i="1"/>
  <c r="K2895" i="1"/>
  <c r="H2896" i="1"/>
  <c r="I2896" i="1"/>
  <c r="J2896" i="1"/>
  <c r="K2896" i="1"/>
  <c r="H2897" i="1"/>
  <c r="I2897" i="1"/>
  <c r="J2897" i="1"/>
  <c r="K2897" i="1"/>
  <c r="H2898" i="1"/>
  <c r="I2898" i="1"/>
  <c r="J2898" i="1"/>
  <c r="K2898" i="1"/>
  <c r="H2899" i="1"/>
  <c r="I2899" i="1"/>
  <c r="J2899" i="1"/>
  <c r="K2899" i="1"/>
  <c r="H2900" i="1"/>
  <c r="I2900" i="1"/>
  <c r="J2900" i="1"/>
  <c r="K2900" i="1"/>
  <c r="H2901" i="1"/>
  <c r="I2901" i="1"/>
  <c r="J2901" i="1"/>
  <c r="K2901" i="1"/>
  <c r="H2902" i="1"/>
  <c r="I2902" i="1"/>
  <c r="J2902" i="1"/>
  <c r="K2902" i="1"/>
  <c r="H2903" i="1"/>
  <c r="I2903" i="1"/>
  <c r="J2903" i="1"/>
  <c r="K2903" i="1"/>
  <c r="H2904" i="1"/>
  <c r="I2904" i="1"/>
  <c r="J2904" i="1"/>
  <c r="K2904" i="1"/>
  <c r="H2905" i="1"/>
  <c r="I2905" i="1"/>
  <c r="J2905" i="1"/>
  <c r="K2905" i="1"/>
  <c r="H2906" i="1"/>
  <c r="I2906" i="1"/>
  <c r="J2906" i="1"/>
  <c r="K2906" i="1"/>
  <c r="H2907" i="1"/>
  <c r="I2907" i="1"/>
  <c r="J2907" i="1"/>
  <c r="K2907" i="1"/>
  <c r="H2908" i="1"/>
  <c r="I2908" i="1"/>
  <c r="J2908" i="1"/>
  <c r="K2908" i="1"/>
  <c r="H2909" i="1"/>
  <c r="I2909" i="1"/>
  <c r="J2909" i="1"/>
  <c r="K2909" i="1"/>
  <c r="H2910" i="1"/>
  <c r="I2910" i="1"/>
  <c r="J2910" i="1"/>
  <c r="K2910" i="1"/>
  <c r="H2911" i="1"/>
  <c r="I2911" i="1"/>
  <c r="J2911" i="1"/>
  <c r="K2911" i="1"/>
  <c r="H2912" i="1"/>
  <c r="I2912" i="1"/>
  <c r="J2912" i="1"/>
  <c r="K2912" i="1"/>
  <c r="H2913" i="1"/>
  <c r="I2913" i="1"/>
  <c r="J2913" i="1"/>
  <c r="K2913" i="1"/>
  <c r="H2914" i="1"/>
  <c r="I2914" i="1"/>
  <c r="J2914" i="1"/>
  <c r="K2914" i="1"/>
  <c r="H2915" i="1"/>
  <c r="I2915" i="1"/>
  <c r="J2915" i="1"/>
  <c r="K2915" i="1"/>
  <c r="H2916" i="1"/>
  <c r="I2916" i="1"/>
  <c r="J2916" i="1"/>
  <c r="K2916" i="1"/>
  <c r="H2917" i="1"/>
  <c r="I2917" i="1"/>
  <c r="J2917" i="1"/>
  <c r="K2917" i="1"/>
  <c r="H2918" i="1"/>
  <c r="I2918" i="1"/>
  <c r="J2918" i="1"/>
  <c r="K2918" i="1"/>
  <c r="H2919" i="1"/>
  <c r="I2919" i="1"/>
  <c r="J2919" i="1"/>
  <c r="K2919" i="1"/>
  <c r="H2920" i="1"/>
  <c r="I2920" i="1"/>
  <c r="J2920" i="1"/>
  <c r="K2920" i="1"/>
  <c r="H2921" i="1"/>
  <c r="I2921" i="1"/>
  <c r="J2921" i="1"/>
  <c r="K2921" i="1"/>
  <c r="H2922" i="1"/>
  <c r="I2922" i="1"/>
  <c r="J2922" i="1"/>
  <c r="K2922" i="1"/>
  <c r="H2923" i="1"/>
  <c r="I2923" i="1"/>
  <c r="J2923" i="1"/>
  <c r="K2923" i="1"/>
  <c r="H2924" i="1"/>
  <c r="I2924" i="1"/>
  <c r="J2924" i="1"/>
  <c r="K2924" i="1"/>
  <c r="H2925" i="1"/>
  <c r="I2925" i="1"/>
  <c r="J2925" i="1"/>
  <c r="K2925" i="1"/>
  <c r="H2926" i="1"/>
  <c r="I2926" i="1"/>
  <c r="J2926" i="1"/>
  <c r="K2926" i="1"/>
  <c r="H2927" i="1"/>
  <c r="I2927" i="1"/>
  <c r="J2927" i="1"/>
  <c r="K2927" i="1"/>
  <c r="H2928" i="1"/>
  <c r="I2928" i="1"/>
  <c r="J2928" i="1"/>
  <c r="K2928" i="1"/>
  <c r="H2929" i="1"/>
  <c r="I2929" i="1"/>
  <c r="J2929" i="1"/>
  <c r="K2929" i="1"/>
  <c r="H2930" i="1"/>
  <c r="I2930" i="1"/>
  <c r="J2930" i="1"/>
  <c r="K2930" i="1"/>
  <c r="H2931" i="1"/>
  <c r="I2931" i="1"/>
  <c r="J2931" i="1"/>
  <c r="K2931" i="1"/>
  <c r="H2932" i="1"/>
  <c r="I2932" i="1"/>
  <c r="J2932" i="1"/>
  <c r="K2932" i="1"/>
  <c r="H2933" i="1"/>
  <c r="I2933" i="1"/>
  <c r="J2933" i="1"/>
  <c r="K2933" i="1"/>
  <c r="H2934" i="1"/>
  <c r="I2934" i="1"/>
  <c r="J2934" i="1"/>
  <c r="K2934" i="1"/>
  <c r="H2935" i="1"/>
  <c r="I2935" i="1"/>
  <c r="J2935" i="1"/>
  <c r="K2935" i="1"/>
  <c r="H2936" i="1"/>
  <c r="I2936" i="1"/>
  <c r="J2936" i="1"/>
  <c r="K2936" i="1"/>
  <c r="H2937" i="1"/>
  <c r="I2937" i="1"/>
  <c r="J2937" i="1"/>
  <c r="K2937" i="1"/>
  <c r="H2938" i="1"/>
  <c r="I2938" i="1"/>
  <c r="J2938" i="1"/>
  <c r="K2938" i="1"/>
  <c r="H2939" i="1"/>
  <c r="I2939" i="1"/>
  <c r="J2939" i="1"/>
  <c r="K2939" i="1"/>
  <c r="H2940" i="1"/>
  <c r="I2940" i="1"/>
  <c r="J2940" i="1"/>
  <c r="K2940" i="1"/>
  <c r="H2941" i="1"/>
  <c r="I2941" i="1"/>
  <c r="J2941" i="1"/>
  <c r="K2941" i="1"/>
  <c r="H2942" i="1"/>
  <c r="I2942" i="1"/>
  <c r="J2942" i="1"/>
  <c r="K2942" i="1"/>
  <c r="H2943" i="1"/>
  <c r="I2943" i="1"/>
  <c r="J2943" i="1"/>
  <c r="K2943" i="1"/>
  <c r="H2944" i="1"/>
  <c r="I2944" i="1"/>
  <c r="J2944" i="1"/>
  <c r="K2944" i="1"/>
  <c r="H2945" i="1"/>
  <c r="I2945" i="1"/>
  <c r="J2945" i="1"/>
  <c r="K2945" i="1"/>
  <c r="H2946" i="1"/>
  <c r="I2946" i="1"/>
  <c r="J2946" i="1"/>
  <c r="K2946" i="1"/>
  <c r="H2947" i="1"/>
  <c r="I2947" i="1"/>
  <c r="J2947" i="1"/>
  <c r="K2947" i="1"/>
  <c r="H2948" i="1"/>
  <c r="I2948" i="1"/>
  <c r="J2948" i="1"/>
  <c r="K2948" i="1"/>
  <c r="H2949" i="1"/>
  <c r="I2949" i="1"/>
  <c r="J2949" i="1"/>
  <c r="K2949" i="1"/>
  <c r="H2950" i="1"/>
  <c r="I2950" i="1"/>
  <c r="J2950" i="1"/>
  <c r="K2950" i="1"/>
  <c r="H2951" i="1"/>
  <c r="I2951" i="1"/>
  <c r="J2951" i="1"/>
  <c r="K2951" i="1"/>
  <c r="H2952" i="1"/>
  <c r="I2952" i="1"/>
  <c r="J2952" i="1"/>
  <c r="K2952" i="1"/>
  <c r="H2953" i="1"/>
  <c r="I2953" i="1"/>
  <c r="J2953" i="1"/>
  <c r="K2953" i="1"/>
  <c r="H2954" i="1"/>
  <c r="I2954" i="1"/>
  <c r="J2954" i="1"/>
  <c r="K2954" i="1"/>
  <c r="H2955" i="1"/>
  <c r="I2955" i="1"/>
  <c r="J2955" i="1"/>
  <c r="K2955" i="1"/>
  <c r="H2956" i="1"/>
  <c r="I2956" i="1"/>
  <c r="J2956" i="1"/>
  <c r="K2956" i="1"/>
  <c r="H2957" i="1"/>
  <c r="I2957" i="1"/>
  <c r="J2957" i="1"/>
  <c r="K2957" i="1"/>
  <c r="H2958" i="1"/>
  <c r="I2958" i="1"/>
  <c r="J2958" i="1"/>
  <c r="K2958" i="1"/>
  <c r="H2959" i="1"/>
  <c r="I2959" i="1"/>
  <c r="J2959" i="1"/>
  <c r="K2959" i="1"/>
  <c r="H2960" i="1"/>
  <c r="I2960" i="1"/>
  <c r="J2960" i="1"/>
  <c r="K2960" i="1"/>
  <c r="H2961" i="1"/>
  <c r="I2961" i="1"/>
  <c r="J2961" i="1"/>
  <c r="K2961" i="1"/>
  <c r="H2962" i="1"/>
  <c r="I2962" i="1"/>
  <c r="J2962" i="1"/>
  <c r="K2962" i="1"/>
  <c r="H2963" i="1"/>
  <c r="I2963" i="1"/>
  <c r="J2963" i="1"/>
  <c r="K2963" i="1"/>
  <c r="H2964" i="1"/>
  <c r="I2964" i="1"/>
  <c r="J2964" i="1"/>
  <c r="K2964" i="1"/>
  <c r="H2965" i="1"/>
  <c r="I2965" i="1"/>
  <c r="J2965" i="1"/>
  <c r="K2965" i="1"/>
  <c r="H2966" i="1"/>
  <c r="I2966" i="1"/>
  <c r="J2966" i="1"/>
  <c r="K2966" i="1"/>
  <c r="H2967" i="1"/>
  <c r="I2967" i="1"/>
  <c r="J2967" i="1"/>
  <c r="K2967" i="1"/>
  <c r="H2968" i="1"/>
  <c r="I2968" i="1"/>
  <c r="J2968" i="1"/>
  <c r="K2968" i="1"/>
  <c r="H2969" i="1"/>
  <c r="I2969" i="1"/>
  <c r="J2969" i="1"/>
  <c r="K2969" i="1"/>
  <c r="H2970" i="1"/>
  <c r="I2970" i="1"/>
  <c r="J2970" i="1"/>
  <c r="K2970" i="1"/>
  <c r="H2971" i="1"/>
  <c r="I2971" i="1"/>
  <c r="J2971" i="1"/>
  <c r="K2971" i="1"/>
  <c r="H2972" i="1"/>
  <c r="I2972" i="1"/>
  <c r="J2972" i="1"/>
  <c r="K2972" i="1"/>
  <c r="H2973" i="1"/>
  <c r="I2973" i="1"/>
  <c r="J2973" i="1"/>
  <c r="K2973" i="1"/>
  <c r="H2974" i="1"/>
  <c r="I2974" i="1"/>
  <c r="J2974" i="1"/>
  <c r="K2974" i="1"/>
  <c r="H2975" i="1"/>
  <c r="I2975" i="1"/>
  <c r="J2975" i="1"/>
  <c r="K2975" i="1"/>
  <c r="H2976" i="1"/>
  <c r="I2976" i="1"/>
  <c r="J2976" i="1"/>
  <c r="K2976" i="1"/>
  <c r="H2977" i="1"/>
  <c r="I2977" i="1"/>
  <c r="J2977" i="1"/>
  <c r="K2977" i="1"/>
  <c r="H2978" i="1"/>
  <c r="I2978" i="1"/>
  <c r="J2978" i="1"/>
  <c r="K2978" i="1"/>
  <c r="H2979" i="1"/>
  <c r="I2979" i="1"/>
  <c r="J2979" i="1"/>
  <c r="K2979" i="1"/>
  <c r="H2980" i="1"/>
  <c r="I2980" i="1"/>
  <c r="J2980" i="1"/>
  <c r="K2980" i="1"/>
  <c r="H2981" i="1"/>
  <c r="I2981" i="1"/>
  <c r="J2981" i="1"/>
  <c r="K2981" i="1"/>
  <c r="H2982" i="1"/>
  <c r="I2982" i="1"/>
  <c r="J2982" i="1"/>
  <c r="K2982" i="1"/>
  <c r="H2983" i="1"/>
  <c r="I2983" i="1"/>
  <c r="J2983" i="1"/>
  <c r="K2983" i="1"/>
  <c r="H2984" i="1"/>
  <c r="I2984" i="1"/>
  <c r="J2984" i="1"/>
  <c r="K2984" i="1"/>
  <c r="H2985" i="1"/>
  <c r="I2985" i="1"/>
  <c r="J2985" i="1"/>
  <c r="K2985" i="1"/>
  <c r="H2986" i="1"/>
  <c r="I2986" i="1"/>
  <c r="J2986" i="1"/>
  <c r="K2986" i="1"/>
  <c r="H2987" i="1"/>
  <c r="I2987" i="1"/>
  <c r="J2987" i="1"/>
  <c r="K2987" i="1"/>
  <c r="H2988" i="1"/>
  <c r="I2988" i="1"/>
  <c r="J2988" i="1"/>
  <c r="K2988" i="1"/>
  <c r="H2989" i="1"/>
  <c r="I2989" i="1"/>
  <c r="J2989" i="1"/>
  <c r="K2989" i="1"/>
  <c r="H2990" i="1"/>
  <c r="I2990" i="1"/>
  <c r="J2990" i="1"/>
  <c r="K2990" i="1"/>
  <c r="H2991" i="1"/>
  <c r="I2991" i="1"/>
  <c r="J2991" i="1"/>
  <c r="K2991" i="1"/>
  <c r="H2992" i="1"/>
  <c r="I2992" i="1"/>
  <c r="J2992" i="1"/>
  <c r="K2992" i="1"/>
  <c r="H2993" i="1"/>
  <c r="I2993" i="1"/>
  <c r="J2993" i="1"/>
  <c r="K2993" i="1"/>
  <c r="H2994" i="1"/>
  <c r="I2994" i="1"/>
  <c r="J2994" i="1"/>
  <c r="K2994" i="1"/>
  <c r="H2995" i="1"/>
  <c r="I2995" i="1"/>
  <c r="J2995" i="1"/>
  <c r="K2995" i="1"/>
  <c r="H2996" i="1"/>
  <c r="I2996" i="1"/>
  <c r="J2996" i="1"/>
  <c r="K2996" i="1"/>
  <c r="H2997" i="1"/>
  <c r="I2997" i="1"/>
  <c r="J2997" i="1"/>
  <c r="K2997" i="1"/>
  <c r="H2998" i="1"/>
  <c r="I2998" i="1"/>
  <c r="J2998" i="1"/>
  <c r="K2998" i="1"/>
  <c r="H2999" i="1"/>
  <c r="I2999" i="1"/>
  <c r="J2999" i="1"/>
  <c r="K2999" i="1"/>
  <c r="H3000" i="1"/>
  <c r="I3000" i="1"/>
  <c r="J3000" i="1"/>
  <c r="K3000" i="1"/>
  <c r="H3001" i="1"/>
  <c r="I3001" i="1"/>
  <c r="J3001" i="1"/>
  <c r="K3001" i="1"/>
  <c r="H3002" i="1"/>
  <c r="I3002" i="1"/>
  <c r="J3002" i="1"/>
  <c r="K3002" i="1"/>
  <c r="H3003" i="1"/>
  <c r="I3003" i="1"/>
  <c r="J3003" i="1"/>
  <c r="K3003" i="1"/>
  <c r="H3004" i="1"/>
  <c r="I3004" i="1"/>
  <c r="J3004" i="1"/>
  <c r="K3004" i="1"/>
  <c r="H3005" i="1"/>
  <c r="I3005" i="1"/>
  <c r="J3005" i="1"/>
  <c r="K3005" i="1"/>
  <c r="H3006" i="1"/>
  <c r="I3006" i="1"/>
  <c r="J3006" i="1"/>
  <c r="K3006" i="1"/>
  <c r="H3007" i="1"/>
  <c r="I3007" i="1"/>
  <c r="J3007" i="1"/>
  <c r="K3007" i="1"/>
  <c r="H3008" i="1"/>
  <c r="I3008" i="1"/>
  <c r="J3008" i="1"/>
  <c r="K3008" i="1"/>
  <c r="H3009" i="1"/>
  <c r="I3009" i="1"/>
  <c r="J3009" i="1"/>
  <c r="K3009" i="1"/>
  <c r="H3010" i="1"/>
  <c r="I3010" i="1"/>
  <c r="J3010" i="1"/>
  <c r="K3010" i="1"/>
  <c r="H3011" i="1"/>
  <c r="I3011" i="1"/>
  <c r="J3011" i="1"/>
  <c r="K3011" i="1"/>
  <c r="H3012" i="1"/>
  <c r="I3012" i="1"/>
  <c r="J3012" i="1"/>
  <c r="K3012" i="1"/>
  <c r="H3013" i="1"/>
  <c r="I3013" i="1"/>
  <c r="J3013" i="1"/>
  <c r="K3013" i="1"/>
  <c r="H3014" i="1"/>
  <c r="I3014" i="1"/>
  <c r="J3014" i="1"/>
  <c r="K3014" i="1"/>
  <c r="H3015" i="1"/>
  <c r="I3015" i="1"/>
  <c r="J3015" i="1"/>
  <c r="K3015" i="1"/>
  <c r="H3016" i="1"/>
  <c r="I3016" i="1"/>
  <c r="J3016" i="1"/>
  <c r="K3016" i="1"/>
  <c r="H3017" i="1"/>
  <c r="I3017" i="1"/>
  <c r="J3017" i="1"/>
  <c r="K3017" i="1"/>
  <c r="H3018" i="1"/>
  <c r="I3018" i="1"/>
  <c r="J3018" i="1"/>
  <c r="K3018" i="1"/>
  <c r="H3019" i="1"/>
  <c r="I3019" i="1"/>
  <c r="J3019" i="1"/>
  <c r="K3019" i="1"/>
  <c r="H3020" i="1"/>
  <c r="I3020" i="1"/>
  <c r="J3020" i="1"/>
  <c r="K3020" i="1"/>
  <c r="H3021" i="1"/>
  <c r="I3021" i="1"/>
  <c r="J3021" i="1"/>
  <c r="K3021" i="1"/>
  <c r="H3022" i="1"/>
  <c r="I3022" i="1"/>
  <c r="J3022" i="1"/>
  <c r="K3022" i="1"/>
  <c r="H3023" i="1"/>
  <c r="I3023" i="1"/>
  <c r="J3023" i="1"/>
  <c r="K3023" i="1"/>
  <c r="H3024" i="1"/>
  <c r="I3024" i="1"/>
  <c r="J3024" i="1"/>
  <c r="K3024" i="1"/>
  <c r="H3025" i="1"/>
  <c r="I3025" i="1"/>
  <c r="J3025" i="1"/>
  <c r="K3025" i="1"/>
  <c r="H3026" i="1"/>
  <c r="I3026" i="1"/>
  <c r="J3026" i="1"/>
  <c r="K3026" i="1"/>
  <c r="H3027" i="1"/>
  <c r="I3027" i="1"/>
  <c r="J3027" i="1"/>
  <c r="K3027" i="1"/>
  <c r="H3028" i="1"/>
  <c r="I3028" i="1"/>
  <c r="J3028" i="1"/>
  <c r="K3028" i="1"/>
  <c r="H3029" i="1"/>
  <c r="I3029" i="1"/>
  <c r="J3029" i="1"/>
  <c r="K3029" i="1"/>
  <c r="H3030" i="1"/>
  <c r="I3030" i="1"/>
  <c r="J3030" i="1"/>
  <c r="K3030" i="1"/>
  <c r="H3031" i="1"/>
  <c r="I3031" i="1"/>
  <c r="J3031" i="1"/>
  <c r="K3031" i="1"/>
  <c r="H3032" i="1"/>
  <c r="I3032" i="1"/>
  <c r="J3032" i="1"/>
  <c r="K3032" i="1"/>
  <c r="H3033" i="1"/>
  <c r="I3033" i="1"/>
  <c r="J3033" i="1"/>
  <c r="K3033" i="1"/>
  <c r="H3034" i="1"/>
  <c r="I3034" i="1"/>
  <c r="J3034" i="1"/>
  <c r="K3034" i="1"/>
  <c r="H3035" i="1"/>
  <c r="I3035" i="1"/>
  <c r="J3035" i="1"/>
  <c r="K3035" i="1"/>
  <c r="H3036" i="1"/>
  <c r="I3036" i="1"/>
  <c r="J3036" i="1"/>
  <c r="K3036" i="1"/>
  <c r="H3037" i="1"/>
  <c r="I3037" i="1"/>
  <c r="J3037" i="1"/>
  <c r="K3037" i="1"/>
  <c r="H3038" i="1"/>
  <c r="I3038" i="1"/>
  <c r="J3038" i="1"/>
  <c r="K3038" i="1"/>
  <c r="H3039" i="1"/>
  <c r="I3039" i="1"/>
  <c r="J3039" i="1"/>
  <c r="K3039" i="1"/>
  <c r="H3040" i="1"/>
  <c r="I3040" i="1"/>
  <c r="J3040" i="1"/>
  <c r="K3040" i="1"/>
  <c r="H3041" i="1"/>
  <c r="I3041" i="1"/>
  <c r="J3041" i="1"/>
  <c r="K3041" i="1"/>
  <c r="H3042" i="1"/>
  <c r="I3042" i="1"/>
  <c r="J3042" i="1"/>
  <c r="K3042" i="1"/>
  <c r="H3043" i="1"/>
  <c r="I3043" i="1"/>
  <c r="J3043" i="1"/>
  <c r="K3043" i="1"/>
  <c r="H3044" i="1"/>
  <c r="I3044" i="1"/>
  <c r="J3044" i="1"/>
  <c r="K3044" i="1"/>
  <c r="H3045" i="1"/>
  <c r="I3045" i="1"/>
  <c r="J3045" i="1"/>
  <c r="K3045" i="1"/>
  <c r="H3046" i="1"/>
  <c r="I3046" i="1"/>
  <c r="J3046" i="1"/>
  <c r="K3046" i="1"/>
  <c r="H3047" i="1"/>
  <c r="I3047" i="1"/>
  <c r="J3047" i="1"/>
  <c r="K3047" i="1"/>
  <c r="H3048" i="1"/>
  <c r="I3048" i="1"/>
  <c r="J3048" i="1"/>
  <c r="K3048" i="1"/>
  <c r="H3049" i="1"/>
  <c r="I3049" i="1"/>
  <c r="J3049" i="1"/>
  <c r="K3049" i="1"/>
  <c r="H3050" i="1"/>
  <c r="I3050" i="1"/>
  <c r="J3050" i="1"/>
  <c r="K3050" i="1"/>
  <c r="H3051" i="1"/>
  <c r="I3051" i="1"/>
  <c r="J3051" i="1"/>
  <c r="K3051" i="1"/>
  <c r="H3052" i="1"/>
  <c r="I3052" i="1"/>
  <c r="J3052" i="1"/>
  <c r="K3052" i="1"/>
  <c r="H3053" i="1"/>
  <c r="I3053" i="1"/>
  <c r="J3053" i="1"/>
  <c r="K3053" i="1"/>
  <c r="H3054" i="1"/>
  <c r="I3054" i="1"/>
  <c r="J3054" i="1"/>
  <c r="K3054" i="1"/>
  <c r="H3055" i="1"/>
  <c r="I3055" i="1"/>
  <c r="J3055" i="1"/>
  <c r="K3055" i="1"/>
  <c r="H3056" i="1"/>
  <c r="I3056" i="1"/>
  <c r="J3056" i="1"/>
  <c r="K3056" i="1"/>
  <c r="H3057" i="1"/>
  <c r="I3057" i="1"/>
  <c r="J3057" i="1"/>
  <c r="K3057" i="1"/>
  <c r="H3058" i="1"/>
  <c r="I3058" i="1"/>
  <c r="J3058" i="1"/>
  <c r="K3058" i="1"/>
  <c r="H3059" i="1"/>
  <c r="I3059" i="1"/>
  <c r="J3059" i="1"/>
  <c r="K3059" i="1"/>
  <c r="H3060" i="1"/>
  <c r="I3060" i="1"/>
  <c r="J3060" i="1"/>
  <c r="K3060" i="1"/>
  <c r="H3061" i="1"/>
  <c r="I3061" i="1"/>
  <c r="J3061" i="1"/>
  <c r="K3061" i="1"/>
  <c r="H3062" i="1"/>
  <c r="I3062" i="1"/>
  <c r="J3062" i="1"/>
  <c r="K3062" i="1"/>
  <c r="H3063" i="1"/>
  <c r="I3063" i="1"/>
  <c r="J3063" i="1"/>
  <c r="K3063" i="1"/>
  <c r="H3064" i="1"/>
  <c r="I3064" i="1"/>
  <c r="J3064" i="1"/>
  <c r="K3064" i="1"/>
  <c r="H3065" i="1"/>
  <c r="I3065" i="1"/>
  <c r="J3065" i="1"/>
  <c r="K3065" i="1"/>
  <c r="H3066" i="1"/>
  <c r="I3066" i="1"/>
  <c r="J3066" i="1"/>
  <c r="K3066" i="1"/>
  <c r="H3067" i="1"/>
  <c r="I3067" i="1"/>
  <c r="J3067" i="1"/>
  <c r="K3067" i="1"/>
  <c r="H3068" i="1"/>
  <c r="I3068" i="1"/>
  <c r="J3068" i="1"/>
  <c r="K3068" i="1"/>
  <c r="H3069" i="1"/>
  <c r="I3069" i="1"/>
  <c r="J3069" i="1"/>
  <c r="K3069" i="1"/>
  <c r="H3070" i="1"/>
  <c r="I3070" i="1"/>
  <c r="J3070" i="1"/>
  <c r="K3070" i="1"/>
  <c r="H3071" i="1"/>
  <c r="I3071" i="1"/>
  <c r="J3071" i="1"/>
  <c r="K3071" i="1"/>
  <c r="H3072" i="1"/>
  <c r="I3072" i="1"/>
  <c r="J3072" i="1"/>
  <c r="K3072" i="1"/>
  <c r="H3073" i="1"/>
  <c r="I3073" i="1"/>
  <c r="J3073" i="1"/>
  <c r="K3073" i="1"/>
  <c r="H3074" i="1"/>
  <c r="I3074" i="1"/>
  <c r="J3074" i="1"/>
  <c r="K3074" i="1"/>
  <c r="H3075" i="1"/>
  <c r="I3075" i="1"/>
  <c r="J3075" i="1"/>
  <c r="K3075" i="1"/>
  <c r="H3076" i="1"/>
  <c r="I3076" i="1"/>
  <c r="J3076" i="1"/>
  <c r="K3076" i="1"/>
  <c r="H3077" i="1"/>
  <c r="I3077" i="1"/>
  <c r="J3077" i="1"/>
  <c r="K3077" i="1"/>
  <c r="H3078" i="1"/>
  <c r="I3078" i="1"/>
  <c r="J3078" i="1"/>
  <c r="K3078" i="1"/>
  <c r="H3079" i="1"/>
  <c r="I3079" i="1"/>
  <c r="J3079" i="1"/>
  <c r="K3079" i="1"/>
  <c r="H3080" i="1"/>
  <c r="I3080" i="1"/>
  <c r="J3080" i="1"/>
  <c r="K3080" i="1"/>
  <c r="H3081" i="1"/>
  <c r="I3081" i="1"/>
  <c r="J3081" i="1"/>
  <c r="K3081" i="1"/>
  <c r="H3082" i="1"/>
  <c r="I3082" i="1"/>
  <c r="J3082" i="1"/>
  <c r="K3082" i="1"/>
  <c r="H3083" i="1"/>
  <c r="I3083" i="1"/>
  <c r="J3083" i="1"/>
  <c r="K3083" i="1"/>
  <c r="H3084" i="1"/>
  <c r="I3084" i="1"/>
  <c r="J3084" i="1"/>
  <c r="K3084" i="1"/>
  <c r="H3085" i="1"/>
  <c r="I3085" i="1"/>
  <c r="J3085" i="1"/>
  <c r="K3085" i="1"/>
  <c r="H3086" i="1"/>
  <c r="I3086" i="1"/>
  <c r="J3086" i="1"/>
  <c r="K3086" i="1"/>
  <c r="H3087" i="1"/>
  <c r="I3087" i="1"/>
  <c r="J3087" i="1"/>
  <c r="K3087" i="1"/>
  <c r="H3088" i="1"/>
  <c r="I3088" i="1"/>
  <c r="J3088" i="1"/>
  <c r="K3088" i="1"/>
  <c r="H3089" i="1"/>
  <c r="I3089" i="1"/>
  <c r="J3089" i="1"/>
  <c r="K3089" i="1"/>
  <c r="H3090" i="1"/>
  <c r="I3090" i="1"/>
  <c r="J3090" i="1"/>
  <c r="K3090" i="1"/>
  <c r="H3091" i="1"/>
  <c r="I3091" i="1"/>
  <c r="J3091" i="1"/>
  <c r="K3091" i="1"/>
  <c r="H3092" i="1"/>
  <c r="I3092" i="1"/>
  <c r="J3092" i="1"/>
  <c r="K3092" i="1"/>
  <c r="H3093" i="1"/>
  <c r="I3093" i="1"/>
  <c r="J3093" i="1"/>
  <c r="K3093" i="1"/>
  <c r="H3094" i="1"/>
  <c r="I3094" i="1"/>
  <c r="J3094" i="1"/>
  <c r="K3094" i="1"/>
  <c r="H3095" i="1"/>
  <c r="I3095" i="1"/>
  <c r="J3095" i="1"/>
  <c r="K3095" i="1"/>
  <c r="H3096" i="1"/>
  <c r="I3096" i="1"/>
  <c r="J3096" i="1"/>
  <c r="K3096" i="1"/>
  <c r="H3097" i="1"/>
  <c r="I3097" i="1"/>
  <c r="J3097" i="1"/>
  <c r="K3097" i="1"/>
  <c r="H3098" i="1"/>
  <c r="I3098" i="1"/>
  <c r="J3098" i="1"/>
  <c r="K3098" i="1"/>
  <c r="H3099" i="1"/>
  <c r="I3099" i="1"/>
  <c r="J3099" i="1"/>
  <c r="K3099" i="1"/>
  <c r="H3100" i="1"/>
  <c r="I3100" i="1"/>
  <c r="J3100" i="1"/>
  <c r="K3100" i="1"/>
  <c r="H3101" i="1"/>
  <c r="I3101" i="1"/>
  <c r="J3101" i="1"/>
  <c r="K3101" i="1"/>
  <c r="H3102" i="1"/>
  <c r="I3102" i="1"/>
  <c r="J3102" i="1"/>
  <c r="K3102" i="1"/>
  <c r="H3103" i="1"/>
  <c r="I3103" i="1"/>
  <c r="J3103" i="1"/>
  <c r="K3103" i="1"/>
  <c r="H3104" i="1"/>
  <c r="I3104" i="1"/>
  <c r="J3104" i="1"/>
  <c r="K3104" i="1"/>
  <c r="H3105" i="1"/>
  <c r="I3105" i="1"/>
  <c r="J3105" i="1"/>
  <c r="K3105" i="1"/>
  <c r="H3106" i="1"/>
  <c r="I3106" i="1"/>
  <c r="J3106" i="1"/>
  <c r="K3106" i="1"/>
  <c r="H3107" i="1"/>
  <c r="I3107" i="1"/>
  <c r="J3107" i="1"/>
  <c r="K3107" i="1"/>
  <c r="H3108" i="1"/>
  <c r="I3108" i="1"/>
  <c r="J3108" i="1"/>
  <c r="K3108" i="1"/>
  <c r="H3109" i="1"/>
  <c r="I3109" i="1"/>
  <c r="J3109" i="1"/>
  <c r="K3109" i="1"/>
  <c r="H3110" i="1"/>
  <c r="I3110" i="1"/>
  <c r="J3110" i="1"/>
  <c r="K3110" i="1"/>
  <c r="H3111" i="1"/>
  <c r="I3111" i="1"/>
  <c r="J3111" i="1"/>
  <c r="K3111" i="1"/>
  <c r="H3112" i="1"/>
  <c r="I3112" i="1"/>
  <c r="J3112" i="1"/>
  <c r="K3112" i="1"/>
  <c r="H3113" i="1"/>
  <c r="I3113" i="1"/>
  <c r="J3113" i="1"/>
  <c r="K3113" i="1"/>
  <c r="H3114" i="1"/>
  <c r="I3114" i="1"/>
  <c r="J3114" i="1"/>
  <c r="K3114" i="1"/>
  <c r="H3115" i="1"/>
  <c r="I3115" i="1"/>
  <c r="J3115" i="1"/>
  <c r="K3115" i="1"/>
  <c r="H3116" i="1"/>
  <c r="I3116" i="1"/>
  <c r="J3116" i="1"/>
  <c r="K3116" i="1"/>
  <c r="H3117" i="1"/>
  <c r="I3117" i="1"/>
  <c r="J3117" i="1"/>
  <c r="K3117" i="1"/>
  <c r="H3118" i="1"/>
  <c r="I3118" i="1"/>
  <c r="J3118" i="1"/>
  <c r="K3118" i="1"/>
  <c r="H3119" i="1"/>
  <c r="I3119" i="1"/>
  <c r="J3119" i="1"/>
  <c r="K3119" i="1"/>
  <c r="H3120" i="1"/>
  <c r="I3120" i="1"/>
  <c r="J3120" i="1"/>
  <c r="K3120" i="1"/>
  <c r="H3121" i="1"/>
  <c r="I3121" i="1"/>
  <c r="J3121" i="1"/>
  <c r="K3121" i="1"/>
  <c r="H3122" i="1"/>
  <c r="I3122" i="1"/>
  <c r="J3122" i="1"/>
  <c r="K3122" i="1"/>
  <c r="H3123" i="1"/>
  <c r="I3123" i="1"/>
  <c r="J3123" i="1"/>
  <c r="K3123" i="1"/>
  <c r="H3124" i="1"/>
  <c r="I3124" i="1"/>
  <c r="J3124" i="1"/>
  <c r="K3124" i="1"/>
  <c r="H3125" i="1"/>
  <c r="I3125" i="1"/>
  <c r="J3125" i="1"/>
  <c r="K3125" i="1"/>
  <c r="H3126" i="1"/>
  <c r="I3126" i="1"/>
  <c r="J3126" i="1"/>
  <c r="K3126" i="1"/>
  <c r="H3127" i="1"/>
  <c r="I3127" i="1"/>
  <c r="J3127" i="1"/>
  <c r="K3127" i="1"/>
  <c r="H3128" i="1"/>
  <c r="I3128" i="1"/>
  <c r="J3128" i="1"/>
  <c r="K3128" i="1"/>
  <c r="H3129" i="1"/>
  <c r="I3129" i="1"/>
  <c r="J3129" i="1"/>
  <c r="K3129" i="1"/>
  <c r="H3130" i="1"/>
  <c r="I3130" i="1"/>
  <c r="J3130" i="1"/>
  <c r="K3130" i="1"/>
  <c r="H3131" i="1"/>
  <c r="I3131" i="1"/>
  <c r="J3131" i="1"/>
  <c r="K3131" i="1"/>
  <c r="H3132" i="1"/>
  <c r="I3132" i="1"/>
  <c r="J3132" i="1"/>
  <c r="K3132" i="1"/>
  <c r="H3133" i="1"/>
  <c r="I3133" i="1"/>
  <c r="J3133" i="1"/>
  <c r="K3133" i="1"/>
  <c r="H3134" i="1"/>
  <c r="I3134" i="1"/>
  <c r="J3134" i="1"/>
  <c r="K3134" i="1"/>
  <c r="H3135" i="1"/>
  <c r="I3135" i="1"/>
  <c r="J3135" i="1"/>
  <c r="K3135" i="1"/>
  <c r="H3136" i="1"/>
  <c r="I3136" i="1"/>
  <c r="J3136" i="1"/>
  <c r="K3136" i="1"/>
  <c r="H3137" i="1"/>
  <c r="I3137" i="1"/>
  <c r="J3137" i="1"/>
  <c r="K3137" i="1"/>
  <c r="H3138" i="1"/>
  <c r="I3138" i="1"/>
  <c r="J3138" i="1"/>
  <c r="K3138" i="1"/>
  <c r="H3139" i="1"/>
  <c r="I3139" i="1"/>
  <c r="J3139" i="1"/>
  <c r="K3139" i="1"/>
  <c r="H3140" i="1"/>
  <c r="I3140" i="1"/>
  <c r="J3140" i="1"/>
  <c r="K3140" i="1"/>
  <c r="H3141" i="1"/>
  <c r="I3141" i="1"/>
  <c r="J3141" i="1"/>
  <c r="K3141" i="1"/>
  <c r="H3142" i="1"/>
  <c r="I3142" i="1"/>
  <c r="J3142" i="1"/>
  <c r="K3142" i="1"/>
  <c r="H3143" i="1"/>
  <c r="I3143" i="1"/>
  <c r="J3143" i="1"/>
  <c r="K3143" i="1"/>
  <c r="H3144" i="1"/>
  <c r="I3144" i="1"/>
  <c r="J3144" i="1"/>
  <c r="K3144" i="1"/>
  <c r="H3145" i="1"/>
  <c r="I3145" i="1"/>
  <c r="J3145" i="1"/>
  <c r="K3145" i="1"/>
  <c r="H3146" i="1"/>
  <c r="I3146" i="1"/>
  <c r="J3146" i="1"/>
  <c r="K3146" i="1"/>
  <c r="H3147" i="1"/>
  <c r="I3147" i="1"/>
  <c r="J3147" i="1"/>
  <c r="K3147" i="1"/>
  <c r="H3148" i="1"/>
  <c r="I3148" i="1"/>
  <c r="J3148" i="1"/>
  <c r="K3148" i="1"/>
  <c r="H3149" i="1"/>
  <c r="I3149" i="1"/>
  <c r="J3149" i="1"/>
  <c r="K3149" i="1"/>
  <c r="H3150" i="1"/>
  <c r="I3150" i="1"/>
  <c r="J3150" i="1"/>
  <c r="K3150" i="1"/>
  <c r="H3151" i="1"/>
  <c r="I3151" i="1"/>
  <c r="J3151" i="1"/>
  <c r="K3151" i="1"/>
  <c r="H3152" i="1"/>
  <c r="I3152" i="1"/>
  <c r="J3152" i="1"/>
  <c r="K3152" i="1"/>
  <c r="H3153" i="1"/>
  <c r="I3153" i="1"/>
  <c r="J3153" i="1"/>
  <c r="K3153" i="1"/>
  <c r="H3154" i="1"/>
  <c r="I3154" i="1"/>
  <c r="J3154" i="1"/>
  <c r="K3154" i="1"/>
  <c r="H3155" i="1"/>
  <c r="I3155" i="1"/>
  <c r="J3155" i="1"/>
  <c r="K3155" i="1"/>
  <c r="H3156" i="1"/>
  <c r="I3156" i="1"/>
  <c r="J3156" i="1"/>
  <c r="K3156" i="1"/>
  <c r="H3157" i="1"/>
  <c r="I3157" i="1"/>
  <c r="J3157" i="1"/>
  <c r="K3157" i="1"/>
  <c r="H3158" i="1"/>
  <c r="I3158" i="1"/>
  <c r="J3158" i="1"/>
  <c r="K3158" i="1"/>
  <c r="H3159" i="1"/>
  <c r="I3159" i="1"/>
  <c r="J3159" i="1"/>
  <c r="K3159" i="1"/>
  <c r="H3160" i="1"/>
  <c r="I3160" i="1"/>
  <c r="J3160" i="1"/>
  <c r="K3160" i="1"/>
  <c r="H3161" i="1"/>
  <c r="I3161" i="1"/>
  <c r="J3161" i="1"/>
  <c r="K3161" i="1"/>
  <c r="H3162" i="1"/>
  <c r="I3162" i="1"/>
  <c r="J3162" i="1"/>
  <c r="K3162" i="1"/>
  <c r="H3163" i="1"/>
  <c r="I3163" i="1"/>
  <c r="J3163" i="1"/>
  <c r="K3163" i="1"/>
  <c r="H3164" i="1"/>
  <c r="I3164" i="1"/>
  <c r="J3164" i="1"/>
  <c r="K3164" i="1"/>
  <c r="H3165" i="1"/>
  <c r="I3165" i="1"/>
  <c r="J3165" i="1"/>
  <c r="K3165" i="1"/>
  <c r="H3166" i="1"/>
  <c r="I3166" i="1"/>
  <c r="J3166" i="1"/>
  <c r="K3166" i="1"/>
  <c r="H3167" i="1"/>
  <c r="I3167" i="1"/>
  <c r="J3167" i="1"/>
  <c r="K3167" i="1"/>
  <c r="H3168" i="1"/>
  <c r="I3168" i="1"/>
  <c r="J3168" i="1"/>
  <c r="K3168" i="1"/>
  <c r="H3169" i="1"/>
  <c r="I3169" i="1"/>
  <c r="J3169" i="1"/>
  <c r="K3169" i="1"/>
  <c r="H3170" i="1"/>
  <c r="I3170" i="1"/>
  <c r="J3170" i="1"/>
  <c r="K3170" i="1"/>
  <c r="H3171" i="1"/>
  <c r="I3171" i="1"/>
  <c r="J3171" i="1"/>
  <c r="K3171" i="1"/>
  <c r="H3172" i="1"/>
  <c r="I3172" i="1"/>
  <c r="J3172" i="1"/>
  <c r="K3172" i="1"/>
  <c r="H3173" i="1"/>
  <c r="I3173" i="1"/>
  <c r="J3173" i="1"/>
  <c r="K3173" i="1"/>
  <c r="H3174" i="1"/>
  <c r="I3174" i="1"/>
  <c r="J3174" i="1"/>
  <c r="K3174" i="1"/>
  <c r="H3175" i="1"/>
  <c r="I3175" i="1"/>
  <c r="J3175" i="1"/>
  <c r="K3175" i="1"/>
  <c r="H3176" i="1"/>
  <c r="I3176" i="1"/>
  <c r="J3176" i="1"/>
  <c r="K3176" i="1"/>
  <c r="H3177" i="1"/>
  <c r="I3177" i="1"/>
  <c r="J3177" i="1"/>
  <c r="K3177" i="1"/>
  <c r="H3178" i="1"/>
  <c r="I3178" i="1"/>
  <c r="J3178" i="1"/>
  <c r="K3178" i="1"/>
  <c r="H3179" i="1"/>
  <c r="I3179" i="1"/>
  <c r="J3179" i="1"/>
  <c r="K3179" i="1"/>
  <c r="H3180" i="1"/>
  <c r="I3180" i="1"/>
  <c r="J3180" i="1"/>
  <c r="K3180" i="1"/>
  <c r="H3181" i="1"/>
  <c r="I3181" i="1"/>
  <c r="J3181" i="1"/>
  <c r="K3181" i="1"/>
  <c r="H3182" i="1"/>
  <c r="I3182" i="1"/>
  <c r="J3182" i="1"/>
  <c r="K3182" i="1"/>
  <c r="H3183" i="1"/>
  <c r="I3183" i="1"/>
  <c r="J3183" i="1"/>
  <c r="K3183" i="1"/>
  <c r="H3184" i="1"/>
  <c r="I3184" i="1"/>
  <c r="J3184" i="1"/>
  <c r="K3184" i="1"/>
  <c r="H3185" i="1"/>
  <c r="I3185" i="1"/>
  <c r="J3185" i="1"/>
  <c r="K3185" i="1"/>
  <c r="H3186" i="1"/>
  <c r="I3186" i="1"/>
  <c r="J3186" i="1"/>
  <c r="K3186" i="1"/>
  <c r="H3187" i="1"/>
  <c r="I3187" i="1"/>
  <c r="J3187" i="1"/>
  <c r="K3187" i="1"/>
  <c r="H3188" i="1"/>
  <c r="I3188" i="1"/>
  <c r="J3188" i="1"/>
  <c r="K3188" i="1"/>
  <c r="H3189" i="1"/>
  <c r="I3189" i="1"/>
  <c r="J3189" i="1"/>
  <c r="K3189" i="1"/>
  <c r="H3190" i="1"/>
  <c r="I3190" i="1"/>
  <c r="J3190" i="1"/>
  <c r="K3190" i="1"/>
  <c r="H3191" i="1"/>
  <c r="I3191" i="1"/>
  <c r="J3191" i="1"/>
  <c r="K3191" i="1"/>
  <c r="H3192" i="1"/>
  <c r="I3192" i="1"/>
  <c r="J3192" i="1"/>
  <c r="K3192" i="1"/>
  <c r="H3193" i="1"/>
  <c r="I3193" i="1"/>
  <c r="J3193" i="1"/>
  <c r="K3193" i="1"/>
  <c r="H3194" i="1"/>
  <c r="I3194" i="1"/>
  <c r="J3194" i="1"/>
  <c r="K3194" i="1"/>
  <c r="H3195" i="1"/>
  <c r="I3195" i="1"/>
  <c r="J3195" i="1"/>
  <c r="K3195" i="1"/>
  <c r="H3196" i="1"/>
  <c r="I3196" i="1"/>
  <c r="J3196" i="1"/>
  <c r="K3196" i="1"/>
  <c r="H3197" i="1"/>
  <c r="I3197" i="1"/>
  <c r="J3197" i="1"/>
  <c r="K3197" i="1"/>
  <c r="H3198" i="1"/>
  <c r="I3198" i="1"/>
  <c r="J3198" i="1"/>
  <c r="K3198" i="1"/>
  <c r="H3199" i="1"/>
  <c r="I3199" i="1"/>
  <c r="J3199" i="1"/>
  <c r="K3199" i="1"/>
  <c r="H3200" i="1"/>
  <c r="I3200" i="1"/>
  <c r="J3200" i="1"/>
  <c r="K3200" i="1"/>
  <c r="H3201" i="1"/>
  <c r="I3201" i="1"/>
  <c r="J3201" i="1"/>
  <c r="K3201" i="1"/>
  <c r="H3202" i="1"/>
  <c r="I3202" i="1"/>
  <c r="J3202" i="1"/>
  <c r="K3202" i="1"/>
  <c r="H3203" i="1"/>
  <c r="I3203" i="1"/>
  <c r="J3203" i="1"/>
  <c r="K3203" i="1"/>
  <c r="H3204" i="1"/>
  <c r="I3204" i="1"/>
  <c r="J3204" i="1"/>
  <c r="K3204" i="1"/>
  <c r="H3205" i="1"/>
  <c r="I3205" i="1"/>
  <c r="J3205" i="1"/>
  <c r="K3205" i="1"/>
  <c r="H3206" i="1"/>
  <c r="I3206" i="1"/>
  <c r="J3206" i="1"/>
  <c r="K3206" i="1"/>
  <c r="H3207" i="1"/>
  <c r="I3207" i="1"/>
  <c r="J3207" i="1"/>
  <c r="K3207" i="1"/>
  <c r="H3208" i="1"/>
  <c r="I3208" i="1"/>
  <c r="J3208" i="1"/>
  <c r="K3208" i="1"/>
  <c r="H3209" i="1"/>
  <c r="I3209" i="1"/>
  <c r="J3209" i="1"/>
  <c r="K3209" i="1"/>
  <c r="H3210" i="1"/>
  <c r="I3210" i="1"/>
  <c r="J3210" i="1"/>
  <c r="K3210" i="1"/>
  <c r="H3211" i="1"/>
  <c r="I3211" i="1"/>
  <c r="J3211" i="1"/>
  <c r="K3211" i="1"/>
  <c r="H3212" i="1"/>
  <c r="I3212" i="1"/>
  <c r="J3212" i="1"/>
  <c r="K3212" i="1"/>
  <c r="H3213" i="1"/>
  <c r="I3213" i="1"/>
  <c r="J3213" i="1"/>
  <c r="K3213" i="1"/>
  <c r="H3214" i="1"/>
  <c r="I3214" i="1"/>
  <c r="J3214" i="1"/>
  <c r="K3214" i="1"/>
  <c r="H3215" i="1"/>
  <c r="I3215" i="1"/>
  <c r="J3215" i="1"/>
  <c r="K3215" i="1"/>
  <c r="H3216" i="1"/>
  <c r="I3216" i="1"/>
  <c r="J3216" i="1"/>
  <c r="K3216" i="1"/>
  <c r="H3217" i="1"/>
  <c r="I3217" i="1"/>
  <c r="J3217" i="1"/>
  <c r="K3217" i="1"/>
  <c r="H3218" i="1"/>
  <c r="I3218" i="1"/>
  <c r="J3218" i="1"/>
  <c r="K3218" i="1"/>
  <c r="H3219" i="1"/>
  <c r="I3219" i="1"/>
  <c r="J3219" i="1"/>
  <c r="K3219" i="1"/>
  <c r="H3220" i="1"/>
  <c r="I3220" i="1"/>
  <c r="J3220" i="1"/>
  <c r="K3220" i="1"/>
  <c r="H3221" i="1"/>
  <c r="I3221" i="1"/>
  <c r="J3221" i="1"/>
  <c r="K3221" i="1"/>
  <c r="H3222" i="1"/>
  <c r="I3222" i="1"/>
  <c r="J3222" i="1"/>
  <c r="K3222" i="1"/>
  <c r="H3223" i="1"/>
  <c r="I3223" i="1"/>
  <c r="J3223" i="1"/>
  <c r="K3223" i="1"/>
  <c r="H3224" i="1"/>
  <c r="I3224" i="1"/>
  <c r="J3224" i="1"/>
  <c r="K3224" i="1"/>
  <c r="H3225" i="1"/>
  <c r="I3225" i="1"/>
  <c r="J3225" i="1"/>
  <c r="K3225" i="1"/>
  <c r="H3226" i="1"/>
  <c r="I3226" i="1"/>
  <c r="J3226" i="1"/>
  <c r="K3226" i="1"/>
  <c r="H3227" i="1"/>
  <c r="I3227" i="1"/>
  <c r="J3227" i="1"/>
  <c r="K3227" i="1"/>
  <c r="H3228" i="1"/>
  <c r="I3228" i="1"/>
  <c r="J3228" i="1"/>
  <c r="K3228" i="1"/>
  <c r="H3229" i="1"/>
  <c r="I3229" i="1"/>
  <c r="J3229" i="1"/>
  <c r="K3229" i="1"/>
  <c r="H3230" i="1"/>
  <c r="I3230" i="1"/>
  <c r="J3230" i="1"/>
  <c r="K3230" i="1"/>
  <c r="H3231" i="1"/>
  <c r="I3231" i="1"/>
  <c r="J3231" i="1"/>
  <c r="K3231" i="1"/>
  <c r="H3232" i="1"/>
  <c r="I3232" i="1"/>
  <c r="J3232" i="1"/>
  <c r="K3232" i="1"/>
  <c r="H3233" i="1"/>
  <c r="I3233" i="1"/>
  <c r="J3233" i="1"/>
  <c r="K3233" i="1"/>
  <c r="H3234" i="1"/>
  <c r="I3234" i="1"/>
  <c r="J3234" i="1"/>
  <c r="K3234" i="1"/>
  <c r="H3235" i="1"/>
  <c r="I3235" i="1"/>
  <c r="J3235" i="1"/>
  <c r="K3235" i="1"/>
  <c r="H3236" i="1"/>
  <c r="I3236" i="1"/>
  <c r="J3236" i="1"/>
  <c r="K3236" i="1"/>
  <c r="H3237" i="1"/>
  <c r="I3237" i="1"/>
  <c r="J3237" i="1"/>
  <c r="K3237" i="1"/>
  <c r="H3238" i="1"/>
  <c r="I3238" i="1"/>
  <c r="J3238" i="1"/>
  <c r="K3238" i="1"/>
  <c r="H3239" i="1"/>
  <c r="I3239" i="1"/>
  <c r="J3239" i="1"/>
  <c r="K3239" i="1"/>
  <c r="H3240" i="1"/>
  <c r="I3240" i="1"/>
  <c r="J3240" i="1"/>
  <c r="K3240" i="1"/>
  <c r="H3241" i="1"/>
  <c r="I3241" i="1"/>
  <c r="J3241" i="1"/>
  <c r="K3241" i="1"/>
  <c r="H3242" i="1"/>
  <c r="I3242" i="1"/>
  <c r="J3242" i="1"/>
  <c r="K3242" i="1"/>
  <c r="H3243" i="1"/>
  <c r="I3243" i="1"/>
  <c r="J3243" i="1"/>
  <c r="K3243" i="1"/>
  <c r="H3244" i="1"/>
  <c r="I3244" i="1"/>
  <c r="J3244" i="1"/>
  <c r="K3244" i="1"/>
  <c r="H3245" i="1"/>
  <c r="I3245" i="1"/>
  <c r="J3245" i="1"/>
  <c r="K3245" i="1"/>
  <c r="H3246" i="1"/>
  <c r="I3246" i="1"/>
  <c r="J3246" i="1"/>
  <c r="K3246" i="1"/>
  <c r="H3247" i="1"/>
  <c r="I3247" i="1"/>
  <c r="J3247" i="1"/>
  <c r="K3247" i="1"/>
  <c r="H3248" i="1"/>
  <c r="I3248" i="1"/>
  <c r="J3248" i="1"/>
  <c r="K3248" i="1"/>
  <c r="H3249" i="1"/>
  <c r="I3249" i="1"/>
  <c r="J3249" i="1"/>
  <c r="K3249" i="1"/>
  <c r="H3250" i="1"/>
  <c r="I3250" i="1"/>
  <c r="J3250" i="1"/>
  <c r="K3250" i="1"/>
  <c r="H3251" i="1"/>
  <c r="I3251" i="1"/>
  <c r="J3251" i="1"/>
  <c r="K3251" i="1"/>
  <c r="H3252" i="1"/>
  <c r="I3252" i="1"/>
  <c r="J3252" i="1"/>
  <c r="K3252" i="1"/>
  <c r="H3253" i="1"/>
  <c r="I3253" i="1"/>
  <c r="J3253" i="1"/>
  <c r="K3253" i="1"/>
  <c r="H3254" i="1"/>
  <c r="I3254" i="1"/>
  <c r="J3254" i="1"/>
  <c r="K3254" i="1"/>
  <c r="H3255" i="1"/>
  <c r="I3255" i="1"/>
  <c r="J3255" i="1"/>
  <c r="K3255" i="1"/>
  <c r="H3256" i="1"/>
  <c r="I3256" i="1"/>
  <c r="J3256" i="1"/>
  <c r="K3256" i="1"/>
  <c r="H3257" i="1"/>
  <c r="I3257" i="1"/>
  <c r="J3257" i="1"/>
  <c r="K3257" i="1"/>
  <c r="H3258" i="1"/>
  <c r="I3258" i="1"/>
  <c r="J3258" i="1"/>
  <c r="K3258" i="1"/>
  <c r="H3259" i="1"/>
  <c r="I3259" i="1"/>
  <c r="J3259" i="1"/>
  <c r="K3259" i="1"/>
  <c r="H3260" i="1"/>
  <c r="I3260" i="1"/>
  <c r="J3260" i="1"/>
  <c r="K3260" i="1"/>
  <c r="H3261" i="1"/>
  <c r="I3261" i="1"/>
  <c r="J3261" i="1"/>
  <c r="K3261" i="1"/>
  <c r="H3262" i="1"/>
  <c r="I3262" i="1"/>
  <c r="J3262" i="1"/>
  <c r="K3262" i="1"/>
  <c r="H3263" i="1"/>
  <c r="I3263" i="1"/>
  <c r="J3263" i="1"/>
  <c r="K3263" i="1"/>
  <c r="H3264" i="1"/>
  <c r="I3264" i="1"/>
  <c r="J3264" i="1"/>
  <c r="K3264" i="1"/>
  <c r="H3265" i="1"/>
  <c r="I3265" i="1"/>
  <c r="J3265" i="1"/>
  <c r="K3265" i="1"/>
  <c r="H3266" i="1"/>
  <c r="I3266" i="1"/>
  <c r="J3266" i="1"/>
  <c r="K3266" i="1"/>
  <c r="H3267" i="1"/>
  <c r="I3267" i="1"/>
  <c r="J3267" i="1"/>
  <c r="K3267" i="1"/>
  <c r="H3268" i="1"/>
  <c r="I3268" i="1"/>
  <c r="J3268" i="1"/>
  <c r="K3268" i="1"/>
  <c r="H3269" i="1"/>
  <c r="I3269" i="1"/>
  <c r="J3269" i="1"/>
  <c r="K3269" i="1"/>
  <c r="H3270" i="1"/>
  <c r="I3270" i="1"/>
  <c r="J3270" i="1"/>
  <c r="K3270" i="1"/>
  <c r="H3271" i="1"/>
  <c r="I3271" i="1"/>
  <c r="J3271" i="1"/>
  <c r="K3271" i="1"/>
  <c r="H3272" i="1"/>
  <c r="I3272" i="1"/>
  <c r="J3272" i="1"/>
  <c r="K3272" i="1"/>
  <c r="H3273" i="1"/>
  <c r="I3273" i="1"/>
  <c r="J3273" i="1"/>
  <c r="K3273" i="1"/>
  <c r="H3274" i="1"/>
  <c r="I3274" i="1"/>
  <c r="J3274" i="1"/>
  <c r="K3274" i="1"/>
  <c r="H3275" i="1"/>
  <c r="I3275" i="1"/>
  <c r="J3275" i="1"/>
  <c r="K3275" i="1"/>
  <c r="H3276" i="1"/>
  <c r="I3276" i="1"/>
  <c r="J3276" i="1"/>
  <c r="K3276" i="1"/>
  <c r="H3277" i="1"/>
  <c r="I3277" i="1"/>
  <c r="J3277" i="1"/>
  <c r="K3277" i="1"/>
  <c r="H3278" i="1"/>
  <c r="I3278" i="1"/>
  <c r="J3278" i="1"/>
  <c r="K3278" i="1"/>
  <c r="H3279" i="1"/>
  <c r="I3279" i="1"/>
  <c r="J3279" i="1"/>
  <c r="K3279" i="1"/>
  <c r="H3280" i="1"/>
  <c r="I3280" i="1"/>
  <c r="J3280" i="1"/>
  <c r="K3280" i="1"/>
  <c r="H3281" i="1"/>
  <c r="I3281" i="1"/>
  <c r="J3281" i="1"/>
  <c r="K3281" i="1"/>
  <c r="H3282" i="1"/>
  <c r="I3282" i="1"/>
  <c r="J3282" i="1"/>
  <c r="K3282" i="1"/>
  <c r="H3283" i="1"/>
  <c r="I3283" i="1"/>
  <c r="J3283" i="1"/>
  <c r="K3283" i="1"/>
  <c r="H3284" i="1"/>
  <c r="I3284" i="1"/>
  <c r="J3284" i="1"/>
  <c r="K3284" i="1"/>
  <c r="H3285" i="1"/>
  <c r="I3285" i="1"/>
  <c r="J3285" i="1"/>
  <c r="K3285" i="1"/>
  <c r="H3286" i="1"/>
  <c r="I3286" i="1"/>
  <c r="J3286" i="1"/>
  <c r="K3286" i="1"/>
  <c r="H3287" i="1"/>
  <c r="I3287" i="1"/>
  <c r="J3287" i="1"/>
  <c r="K3287" i="1"/>
  <c r="H3288" i="1"/>
  <c r="I3288" i="1"/>
  <c r="J3288" i="1"/>
  <c r="K3288" i="1"/>
  <c r="H3289" i="1"/>
  <c r="I3289" i="1"/>
  <c r="J3289" i="1"/>
  <c r="K3289" i="1"/>
  <c r="H3290" i="1"/>
  <c r="I3290" i="1"/>
  <c r="J3290" i="1"/>
  <c r="K3290" i="1"/>
  <c r="H3291" i="1"/>
  <c r="I3291" i="1"/>
  <c r="J3291" i="1"/>
  <c r="K3291" i="1"/>
  <c r="H3292" i="1"/>
  <c r="I3292" i="1"/>
  <c r="J3292" i="1"/>
  <c r="K3292" i="1"/>
  <c r="H3293" i="1"/>
  <c r="I3293" i="1"/>
  <c r="J3293" i="1"/>
  <c r="K3293" i="1"/>
  <c r="H3294" i="1"/>
  <c r="I3294" i="1"/>
  <c r="J3294" i="1"/>
  <c r="K3294" i="1"/>
  <c r="H3295" i="1"/>
  <c r="I3295" i="1"/>
  <c r="J3295" i="1"/>
  <c r="K3295" i="1"/>
  <c r="H3296" i="1"/>
  <c r="I3296" i="1"/>
  <c r="J3296" i="1"/>
  <c r="K3296" i="1"/>
  <c r="H3297" i="1"/>
  <c r="I3297" i="1"/>
  <c r="J3297" i="1"/>
  <c r="K3297" i="1"/>
  <c r="H3298" i="1"/>
  <c r="I3298" i="1"/>
  <c r="J3298" i="1"/>
  <c r="K3298" i="1"/>
  <c r="H3299" i="1"/>
  <c r="I3299" i="1"/>
  <c r="J3299" i="1"/>
  <c r="K3299" i="1"/>
  <c r="H3300" i="1"/>
  <c r="I3300" i="1"/>
  <c r="J3300" i="1"/>
  <c r="K3300" i="1"/>
  <c r="H3301" i="1"/>
  <c r="I3301" i="1"/>
  <c r="J3301" i="1"/>
  <c r="K3301" i="1"/>
  <c r="H3302" i="1"/>
  <c r="I3302" i="1"/>
  <c r="J3302" i="1"/>
  <c r="K3302" i="1"/>
  <c r="H3303" i="1"/>
  <c r="I3303" i="1"/>
  <c r="J3303" i="1"/>
  <c r="K3303" i="1"/>
  <c r="H3304" i="1"/>
  <c r="I3304" i="1"/>
  <c r="J3304" i="1"/>
  <c r="K3304" i="1"/>
  <c r="H3305" i="1"/>
  <c r="I3305" i="1"/>
  <c r="J3305" i="1"/>
  <c r="K3305" i="1"/>
  <c r="H3306" i="1"/>
  <c r="I3306" i="1"/>
  <c r="J3306" i="1"/>
  <c r="K3306" i="1"/>
  <c r="H3307" i="1"/>
  <c r="I3307" i="1"/>
  <c r="J3307" i="1"/>
  <c r="K3307" i="1"/>
  <c r="H3308" i="1"/>
  <c r="I3308" i="1"/>
  <c r="J3308" i="1"/>
  <c r="K3308" i="1"/>
  <c r="H3309" i="1"/>
  <c r="I3309" i="1"/>
  <c r="J3309" i="1"/>
  <c r="K3309" i="1"/>
  <c r="H3310" i="1"/>
  <c r="I3310" i="1"/>
  <c r="J3310" i="1"/>
  <c r="K3310" i="1"/>
  <c r="H3311" i="1"/>
  <c r="I3311" i="1"/>
  <c r="J3311" i="1"/>
  <c r="K3311" i="1"/>
  <c r="H3312" i="1"/>
  <c r="I3312" i="1"/>
  <c r="J3312" i="1"/>
  <c r="K3312" i="1"/>
  <c r="H3313" i="1"/>
  <c r="I3313" i="1"/>
  <c r="J3313" i="1"/>
  <c r="K3313" i="1"/>
  <c r="H3314" i="1"/>
  <c r="I3314" i="1"/>
  <c r="J3314" i="1"/>
  <c r="K3314" i="1"/>
  <c r="H3315" i="1"/>
  <c r="I3315" i="1"/>
  <c r="J3315" i="1"/>
  <c r="K3315" i="1"/>
  <c r="H3316" i="1"/>
  <c r="I3316" i="1"/>
  <c r="J3316" i="1"/>
  <c r="K3316" i="1"/>
  <c r="H3317" i="1"/>
  <c r="I3317" i="1"/>
  <c r="J3317" i="1"/>
  <c r="K3317" i="1"/>
  <c r="H3318" i="1"/>
  <c r="I3318" i="1"/>
  <c r="J3318" i="1"/>
  <c r="K3318" i="1"/>
  <c r="H3319" i="1"/>
  <c r="I3319" i="1"/>
  <c r="J3319" i="1"/>
  <c r="K3319" i="1"/>
  <c r="H3320" i="1"/>
  <c r="I3320" i="1"/>
  <c r="J3320" i="1"/>
  <c r="K3320" i="1"/>
  <c r="H3321" i="1"/>
  <c r="I3321" i="1"/>
  <c r="J3321" i="1"/>
  <c r="K3321" i="1"/>
  <c r="H3322" i="1"/>
  <c r="I3322" i="1"/>
  <c r="J3322" i="1"/>
  <c r="K3322" i="1"/>
  <c r="H3323" i="1"/>
  <c r="I3323" i="1"/>
  <c r="J3323" i="1"/>
  <c r="K3323" i="1"/>
  <c r="H3324" i="1"/>
  <c r="I3324" i="1"/>
  <c r="J3324" i="1"/>
  <c r="K3324" i="1"/>
  <c r="H3325" i="1"/>
  <c r="I3325" i="1"/>
  <c r="J3325" i="1"/>
  <c r="K3325" i="1"/>
  <c r="H3326" i="1"/>
  <c r="I3326" i="1"/>
  <c r="J3326" i="1"/>
  <c r="K3326" i="1"/>
  <c r="H3327" i="1"/>
  <c r="I3327" i="1"/>
  <c r="J3327" i="1"/>
  <c r="K3327" i="1"/>
  <c r="H3328" i="1"/>
  <c r="I3328" i="1"/>
  <c r="J3328" i="1"/>
  <c r="K3328" i="1"/>
  <c r="H3329" i="1"/>
  <c r="I3329" i="1"/>
  <c r="J3329" i="1"/>
  <c r="K3329" i="1"/>
  <c r="H3330" i="1"/>
  <c r="I3330" i="1"/>
  <c r="J3330" i="1"/>
  <c r="K3330" i="1"/>
  <c r="H3331" i="1"/>
  <c r="I3331" i="1"/>
  <c r="J3331" i="1"/>
  <c r="K3331" i="1"/>
  <c r="H3332" i="1"/>
  <c r="I3332" i="1"/>
  <c r="J3332" i="1"/>
  <c r="K3332" i="1"/>
  <c r="H3333" i="1"/>
  <c r="I3333" i="1"/>
  <c r="J3333" i="1"/>
  <c r="K3333" i="1"/>
  <c r="H3334" i="1"/>
  <c r="I3334" i="1"/>
  <c r="J3334" i="1"/>
  <c r="K3334" i="1"/>
  <c r="H3335" i="1"/>
  <c r="I3335" i="1"/>
  <c r="J3335" i="1"/>
  <c r="K3335" i="1"/>
  <c r="H3336" i="1"/>
  <c r="I3336" i="1"/>
  <c r="J3336" i="1"/>
  <c r="K3336" i="1"/>
  <c r="H3337" i="1"/>
  <c r="I3337" i="1"/>
  <c r="J3337" i="1"/>
  <c r="K3337" i="1"/>
  <c r="H3338" i="1"/>
  <c r="I3338" i="1"/>
  <c r="J3338" i="1"/>
  <c r="K3338" i="1"/>
  <c r="H3339" i="1"/>
  <c r="I3339" i="1"/>
  <c r="J3339" i="1"/>
  <c r="K3339" i="1"/>
  <c r="H3340" i="1"/>
  <c r="I3340" i="1"/>
  <c r="J3340" i="1"/>
  <c r="K3340" i="1"/>
  <c r="H3341" i="1"/>
  <c r="I3341" i="1"/>
  <c r="J3341" i="1"/>
  <c r="K3341" i="1"/>
  <c r="H3342" i="1"/>
  <c r="I3342" i="1"/>
  <c r="J3342" i="1"/>
  <c r="K3342" i="1"/>
  <c r="H3343" i="1"/>
  <c r="I3343" i="1"/>
  <c r="J3343" i="1"/>
  <c r="K3343" i="1"/>
  <c r="H3344" i="1"/>
  <c r="I3344" i="1"/>
  <c r="J3344" i="1"/>
  <c r="K3344" i="1"/>
  <c r="H3345" i="1"/>
  <c r="I3345" i="1"/>
  <c r="J3345" i="1"/>
  <c r="K3345" i="1"/>
  <c r="H3346" i="1"/>
  <c r="I3346" i="1"/>
  <c r="J3346" i="1"/>
  <c r="K3346" i="1"/>
  <c r="H3347" i="1"/>
  <c r="I3347" i="1"/>
  <c r="J3347" i="1"/>
  <c r="K3347" i="1"/>
  <c r="H3348" i="1"/>
  <c r="I3348" i="1"/>
  <c r="J3348" i="1"/>
  <c r="K3348" i="1"/>
  <c r="H3349" i="1"/>
  <c r="I3349" i="1"/>
  <c r="J3349" i="1"/>
  <c r="K3349" i="1"/>
  <c r="H3350" i="1"/>
  <c r="I3350" i="1"/>
  <c r="J3350" i="1"/>
  <c r="K3350" i="1"/>
  <c r="H3351" i="1"/>
  <c r="I3351" i="1"/>
  <c r="J3351" i="1"/>
  <c r="K3351" i="1"/>
  <c r="H3352" i="1"/>
  <c r="I3352" i="1"/>
  <c r="J3352" i="1"/>
  <c r="K3352" i="1"/>
  <c r="H3353" i="1"/>
  <c r="I3353" i="1"/>
  <c r="J3353" i="1"/>
  <c r="K3353" i="1"/>
  <c r="H3354" i="1"/>
  <c r="I3354" i="1"/>
  <c r="J3354" i="1"/>
  <c r="K3354" i="1"/>
  <c r="H3355" i="1"/>
  <c r="I3355" i="1"/>
  <c r="J3355" i="1"/>
  <c r="K3355" i="1"/>
  <c r="H3356" i="1"/>
  <c r="I3356" i="1"/>
  <c r="J3356" i="1"/>
  <c r="K3356" i="1"/>
  <c r="H3357" i="1"/>
  <c r="I3357" i="1"/>
  <c r="J3357" i="1"/>
  <c r="K3357" i="1"/>
  <c r="H3358" i="1"/>
  <c r="I3358" i="1"/>
  <c r="J3358" i="1"/>
  <c r="K3358" i="1"/>
  <c r="H3359" i="1"/>
  <c r="I3359" i="1"/>
  <c r="J3359" i="1"/>
  <c r="K3359" i="1"/>
  <c r="H3360" i="1"/>
  <c r="I3360" i="1"/>
  <c r="J3360" i="1"/>
  <c r="K3360" i="1"/>
  <c r="H3361" i="1"/>
  <c r="I3361" i="1"/>
  <c r="J3361" i="1"/>
  <c r="K3361" i="1"/>
  <c r="H3362" i="1"/>
  <c r="I3362" i="1"/>
  <c r="J3362" i="1"/>
  <c r="K3362" i="1"/>
  <c r="H3363" i="1"/>
  <c r="I3363" i="1"/>
  <c r="J3363" i="1"/>
  <c r="K3363" i="1"/>
  <c r="H3364" i="1"/>
  <c r="I3364" i="1"/>
  <c r="J3364" i="1"/>
  <c r="K3364" i="1"/>
  <c r="H3365" i="1"/>
  <c r="I3365" i="1"/>
  <c r="J3365" i="1"/>
  <c r="K3365" i="1"/>
  <c r="H3366" i="1"/>
  <c r="I3366" i="1"/>
  <c r="J3366" i="1"/>
  <c r="K3366" i="1"/>
  <c r="H3367" i="1"/>
  <c r="I3367" i="1"/>
  <c r="J3367" i="1"/>
  <c r="K3367" i="1"/>
  <c r="H3368" i="1"/>
  <c r="I3368" i="1"/>
  <c r="J3368" i="1"/>
  <c r="K3368" i="1"/>
  <c r="H3369" i="1"/>
  <c r="I3369" i="1"/>
  <c r="J3369" i="1"/>
  <c r="K3369" i="1"/>
  <c r="H3370" i="1"/>
  <c r="I3370" i="1"/>
  <c r="J3370" i="1"/>
  <c r="K3370" i="1"/>
  <c r="H3371" i="1"/>
  <c r="I3371" i="1"/>
  <c r="J3371" i="1"/>
  <c r="K3371" i="1"/>
  <c r="H3372" i="1"/>
  <c r="I3372" i="1"/>
  <c r="J3372" i="1"/>
  <c r="K3372" i="1"/>
  <c r="H3373" i="1"/>
  <c r="I3373" i="1"/>
  <c r="J3373" i="1"/>
  <c r="K3373" i="1"/>
  <c r="H3374" i="1"/>
  <c r="I3374" i="1"/>
  <c r="J3374" i="1"/>
  <c r="K3374" i="1"/>
  <c r="H3375" i="1"/>
  <c r="I3375" i="1"/>
  <c r="J3375" i="1"/>
  <c r="K3375" i="1"/>
  <c r="H3376" i="1"/>
  <c r="I3376" i="1"/>
  <c r="J3376" i="1"/>
  <c r="K3376" i="1"/>
  <c r="H3377" i="1"/>
  <c r="I3377" i="1"/>
  <c r="J3377" i="1"/>
  <c r="K3377" i="1"/>
  <c r="H3378" i="1"/>
  <c r="I3378" i="1"/>
  <c r="J3378" i="1"/>
  <c r="K3378" i="1"/>
  <c r="H3379" i="1"/>
  <c r="I3379" i="1"/>
  <c r="J3379" i="1"/>
  <c r="K3379" i="1"/>
  <c r="H3380" i="1"/>
  <c r="I3380" i="1"/>
  <c r="J3380" i="1"/>
  <c r="K3380" i="1"/>
  <c r="H3381" i="1"/>
  <c r="I3381" i="1"/>
  <c r="J3381" i="1"/>
  <c r="K3381" i="1"/>
  <c r="H3382" i="1"/>
  <c r="I3382" i="1"/>
  <c r="J3382" i="1"/>
  <c r="K3382" i="1"/>
  <c r="H3383" i="1"/>
  <c r="I3383" i="1"/>
  <c r="J3383" i="1"/>
  <c r="K3383" i="1"/>
  <c r="H3384" i="1"/>
  <c r="I3384" i="1"/>
  <c r="J3384" i="1"/>
  <c r="K3384" i="1"/>
  <c r="H3385" i="1"/>
  <c r="I3385" i="1"/>
  <c r="J3385" i="1"/>
  <c r="K3385" i="1"/>
  <c r="H3386" i="1"/>
  <c r="I3386" i="1"/>
  <c r="J3386" i="1"/>
  <c r="K3386" i="1"/>
  <c r="H3387" i="1"/>
  <c r="I3387" i="1"/>
  <c r="J3387" i="1"/>
  <c r="K3387" i="1"/>
  <c r="H3388" i="1"/>
  <c r="I3388" i="1"/>
  <c r="J3388" i="1"/>
  <c r="K3388" i="1"/>
  <c r="H3389" i="1"/>
  <c r="I3389" i="1"/>
  <c r="J3389" i="1"/>
  <c r="K3389" i="1"/>
  <c r="H3390" i="1"/>
  <c r="I3390" i="1"/>
  <c r="J3390" i="1"/>
  <c r="K3390" i="1"/>
  <c r="H3391" i="1"/>
  <c r="I3391" i="1"/>
  <c r="J3391" i="1"/>
  <c r="K3391" i="1"/>
  <c r="H3392" i="1"/>
  <c r="I3392" i="1"/>
  <c r="J3392" i="1"/>
  <c r="K3392" i="1"/>
  <c r="H3393" i="1"/>
  <c r="I3393" i="1"/>
  <c r="J3393" i="1"/>
  <c r="K3393" i="1"/>
  <c r="H3394" i="1"/>
  <c r="I3394" i="1"/>
  <c r="J3394" i="1"/>
  <c r="K3394" i="1"/>
  <c r="H3395" i="1"/>
  <c r="I3395" i="1"/>
  <c r="J3395" i="1"/>
  <c r="K3395" i="1"/>
  <c r="H3396" i="1"/>
  <c r="I3396" i="1"/>
  <c r="J3396" i="1"/>
  <c r="K3396" i="1"/>
  <c r="H3397" i="1"/>
  <c r="I3397" i="1"/>
  <c r="J3397" i="1"/>
  <c r="K3397" i="1"/>
  <c r="H3398" i="1"/>
  <c r="I3398" i="1"/>
  <c r="J3398" i="1"/>
  <c r="K3398" i="1"/>
  <c r="H3399" i="1"/>
  <c r="I3399" i="1"/>
  <c r="J3399" i="1"/>
  <c r="K3399" i="1"/>
  <c r="H3400" i="1"/>
  <c r="I3400" i="1"/>
  <c r="J3400" i="1"/>
  <c r="K3400" i="1"/>
  <c r="H3401" i="1"/>
  <c r="I3401" i="1"/>
  <c r="J3401" i="1"/>
  <c r="K3401" i="1"/>
  <c r="H3402" i="1"/>
  <c r="I3402" i="1"/>
  <c r="J3402" i="1"/>
  <c r="K3402" i="1"/>
  <c r="H3403" i="1"/>
  <c r="I3403" i="1"/>
  <c r="J3403" i="1"/>
  <c r="K3403" i="1"/>
  <c r="H3404" i="1"/>
  <c r="I3404" i="1"/>
  <c r="J3404" i="1"/>
  <c r="K3404" i="1"/>
  <c r="H3405" i="1"/>
  <c r="I3405" i="1"/>
  <c r="J3405" i="1"/>
  <c r="K3405" i="1"/>
  <c r="H3406" i="1"/>
  <c r="I3406" i="1"/>
  <c r="J3406" i="1"/>
  <c r="K3406" i="1"/>
  <c r="H3407" i="1"/>
  <c r="I3407" i="1"/>
  <c r="J3407" i="1"/>
  <c r="K3407" i="1"/>
  <c r="H3408" i="1"/>
  <c r="I3408" i="1"/>
  <c r="J3408" i="1"/>
  <c r="K3408" i="1"/>
  <c r="H3409" i="1"/>
  <c r="I3409" i="1"/>
  <c r="J3409" i="1"/>
  <c r="K3409" i="1"/>
  <c r="H3410" i="1"/>
  <c r="I3410" i="1"/>
  <c r="J3410" i="1"/>
  <c r="K3410" i="1"/>
  <c r="H3411" i="1"/>
  <c r="I3411" i="1"/>
  <c r="J3411" i="1"/>
  <c r="K3411" i="1"/>
  <c r="H3412" i="1"/>
  <c r="I3412" i="1"/>
  <c r="J3412" i="1"/>
  <c r="K3412" i="1"/>
  <c r="H3413" i="1"/>
  <c r="I3413" i="1"/>
  <c r="J3413" i="1"/>
  <c r="K3413" i="1"/>
  <c r="H3414" i="1"/>
  <c r="I3414" i="1"/>
  <c r="J3414" i="1"/>
  <c r="K3414" i="1"/>
  <c r="H3415" i="1"/>
  <c r="I3415" i="1"/>
  <c r="J3415" i="1"/>
  <c r="K3415" i="1"/>
  <c r="H3416" i="1"/>
  <c r="I3416" i="1"/>
  <c r="J3416" i="1"/>
  <c r="K3416" i="1"/>
  <c r="H3417" i="1"/>
  <c r="I3417" i="1"/>
  <c r="J3417" i="1"/>
  <c r="K3417" i="1"/>
  <c r="H3418" i="1"/>
  <c r="I3418" i="1"/>
  <c r="J3418" i="1"/>
  <c r="K3418" i="1"/>
  <c r="H3419" i="1"/>
  <c r="I3419" i="1"/>
  <c r="J3419" i="1"/>
  <c r="K3419" i="1"/>
  <c r="H3420" i="1"/>
  <c r="I3420" i="1"/>
  <c r="J3420" i="1"/>
  <c r="K3420" i="1"/>
  <c r="H3421" i="1"/>
  <c r="I3421" i="1"/>
  <c r="J3421" i="1"/>
  <c r="K3421" i="1"/>
  <c r="H3422" i="1"/>
  <c r="I3422" i="1"/>
  <c r="J3422" i="1"/>
  <c r="K3422" i="1"/>
  <c r="H3423" i="1"/>
  <c r="I3423" i="1"/>
  <c r="J3423" i="1"/>
  <c r="K3423" i="1"/>
  <c r="H3424" i="1"/>
  <c r="I3424" i="1"/>
  <c r="J3424" i="1"/>
  <c r="K3424" i="1"/>
  <c r="H3425" i="1"/>
  <c r="I3425" i="1"/>
  <c r="J3425" i="1"/>
  <c r="K3425" i="1"/>
  <c r="H3426" i="1"/>
  <c r="I3426" i="1"/>
  <c r="J3426" i="1"/>
  <c r="K3426" i="1"/>
  <c r="H3427" i="1"/>
  <c r="I3427" i="1"/>
  <c r="J3427" i="1"/>
  <c r="K3427" i="1"/>
  <c r="H3428" i="1"/>
  <c r="I3428" i="1"/>
  <c r="J3428" i="1"/>
  <c r="K3428" i="1"/>
  <c r="H3429" i="1"/>
  <c r="I3429" i="1"/>
  <c r="J3429" i="1"/>
  <c r="K3429" i="1"/>
  <c r="H3430" i="1"/>
  <c r="I3430" i="1"/>
  <c r="J3430" i="1"/>
  <c r="K3430" i="1"/>
  <c r="H3431" i="1"/>
  <c r="I3431" i="1"/>
  <c r="J3431" i="1"/>
  <c r="K3431" i="1"/>
  <c r="H3432" i="1"/>
  <c r="I3432" i="1"/>
  <c r="J3432" i="1"/>
  <c r="K3432" i="1"/>
  <c r="H3433" i="1"/>
  <c r="I3433" i="1"/>
  <c r="J3433" i="1"/>
  <c r="K3433" i="1"/>
  <c r="H3434" i="1"/>
  <c r="I3434" i="1"/>
  <c r="J3434" i="1"/>
  <c r="K3434" i="1"/>
  <c r="H3435" i="1"/>
  <c r="I3435" i="1"/>
  <c r="J3435" i="1"/>
  <c r="K3435" i="1"/>
  <c r="H3436" i="1"/>
  <c r="I3436" i="1"/>
  <c r="J3436" i="1"/>
  <c r="K3436" i="1"/>
  <c r="H3437" i="1"/>
  <c r="I3437" i="1"/>
  <c r="J3437" i="1"/>
  <c r="K3437" i="1"/>
  <c r="H3438" i="1"/>
  <c r="I3438" i="1"/>
  <c r="J3438" i="1"/>
  <c r="K3438" i="1"/>
  <c r="H3439" i="1"/>
  <c r="I3439" i="1"/>
  <c r="J3439" i="1"/>
  <c r="K3439" i="1"/>
  <c r="H3440" i="1"/>
  <c r="I3440" i="1"/>
  <c r="J3440" i="1"/>
  <c r="K3440" i="1"/>
  <c r="H3441" i="1"/>
  <c r="I3441" i="1"/>
  <c r="J3441" i="1"/>
  <c r="K3441" i="1"/>
  <c r="H3442" i="1"/>
  <c r="I3442" i="1"/>
  <c r="J3442" i="1"/>
  <c r="K3442" i="1"/>
  <c r="H3443" i="1"/>
  <c r="I3443" i="1"/>
  <c r="J3443" i="1"/>
  <c r="K3443" i="1"/>
  <c r="H3444" i="1"/>
  <c r="I3444" i="1"/>
  <c r="J3444" i="1"/>
  <c r="K3444" i="1"/>
  <c r="H3445" i="1"/>
  <c r="I3445" i="1"/>
  <c r="J3445" i="1"/>
  <c r="K3445" i="1"/>
  <c r="H3446" i="1"/>
  <c r="I3446" i="1"/>
  <c r="J3446" i="1"/>
  <c r="K3446" i="1"/>
  <c r="H3447" i="1"/>
  <c r="I3447" i="1"/>
  <c r="J3447" i="1"/>
  <c r="K3447" i="1"/>
  <c r="H3448" i="1"/>
  <c r="I3448" i="1"/>
  <c r="J3448" i="1"/>
  <c r="K3448" i="1"/>
  <c r="H3449" i="1"/>
  <c r="I3449" i="1"/>
  <c r="J3449" i="1"/>
  <c r="K3449" i="1"/>
  <c r="H3450" i="1"/>
  <c r="I3450" i="1"/>
  <c r="J3450" i="1"/>
  <c r="K3450" i="1"/>
  <c r="H3451" i="1"/>
  <c r="I3451" i="1"/>
  <c r="J3451" i="1"/>
  <c r="K3451" i="1"/>
  <c r="H3452" i="1"/>
  <c r="I3452" i="1"/>
  <c r="J3452" i="1"/>
  <c r="K3452" i="1"/>
  <c r="H3453" i="1"/>
  <c r="I3453" i="1"/>
  <c r="J3453" i="1"/>
  <c r="K3453" i="1"/>
  <c r="H3454" i="1"/>
  <c r="I3454" i="1"/>
  <c r="J3454" i="1"/>
  <c r="K3454" i="1"/>
  <c r="H3455" i="1"/>
  <c r="I3455" i="1"/>
  <c r="J3455" i="1"/>
  <c r="K3455" i="1"/>
  <c r="H3456" i="1"/>
  <c r="I3456" i="1"/>
  <c r="J3456" i="1"/>
  <c r="K3456" i="1"/>
  <c r="H3457" i="1"/>
  <c r="I3457" i="1"/>
  <c r="J3457" i="1"/>
  <c r="K3457" i="1"/>
  <c r="H3458" i="1"/>
  <c r="I3458" i="1"/>
  <c r="J3458" i="1"/>
  <c r="K3458" i="1"/>
  <c r="H3459" i="1"/>
  <c r="I3459" i="1"/>
  <c r="J3459" i="1"/>
  <c r="K3459" i="1"/>
  <c r="H3460" i="1"/>
  <c r="I3460" i="1"/>
  <c r="J3460" i="1"/>
  <c r="K3460" i="1"/>
  <c r="H3461" i="1"/>
  <c r="I3461" i="1"/>
  <c r="J3461" i="1"/>
  <c r="K3461" i="1"/>
  <c r="H3462" i="1"/>
  <c r="I3462" i="1"/>
  <c r="J3462" i="1"/>
  <c r="K3462" i="1"/>
  <c r="H3463" i="1"/>
  <c r="I3463" i="1"/>
  <c r="J3463" i="1"/>
  <c r="K3463" i="1"/>
  <c r="H3464" i="1"/>
  <c r="I3464" i="1"/>
  <c r="J3464" i="1"/>
  <c r="K3464" i="1"/>
  <c r="H3465" i="1"/>
  <c r="I3465" i="1"/>
  <c r="J3465" i="1"/>
  <c r="K3465" i="1"/>
  <c r="H3466" i="1"/>
  <c r="I3466" i="1"/>
  <c r="J3466" i="1"/>
  <c r="K3466" i="1"/>
  <c r="H3467" i="1"/>
  <c r="I3467" i="1"/>
  <c r="J3467" i="1"/>
  <c r="K3467" i="1"/>
  <c r="H3468" i="1"/>
  <c r="I3468" i="1"/>
  <c r="J3468" i="1"/>
  <c r="K3468" i="1"/>
  <c r="H3469" i="1"/>
  <c r="I3469" i="1"/>
  <c r="J3469" i="1"/>
  <c r="K3469" i="1"/>
  <c r="H3470" i="1"/>
  <c r="I3470" i="1"/>
  <c r="J3470" i="1"/>
  <c r="K3470" i="1"/>
  <c r="H3471" i="1"/>
  <c r="I3471" i="1"/>
  <c r="J3471" i="1"/>
  <c r="K3471" i="1"/>
  <c r="H3472" i="1"/>
  <c r="I3472" i="1"/>
  <c r="J3472" i="1"/>
  <c r="K3472" i="1"/>
  <c r="H3473" i="1"/>
  <c r="I3473" i="1"/>
  <c r="J3473" i="1"/>
  <c r="K3473" i="1"/>
  <c r="H3474" i="1"/>
  <c r="I3474" i="1"/>
  <c r="J3474" i="1"/>
  <c r="K3474" i="1"/>
  <c r="H3475" i="1"/>
  <c r="I3475" i="1"/>
  <c r="J3475" i="1"/>
  <c r="K3475" i="1"/>
  <c r="H3476" i="1"/>
  <c r="I3476" i="1"/>
  <c r="J3476" i="1"/>
  <c r="K3476" i="1"/>
  <c r="H3477" i="1"/>
  <c r="I3477" i="1"/>
  <c r="J3477" i="1"/>
  <c r="K3477" i="1"/>
  <c r="H3478" i="1"/>
  <c r="I3478" i="1"/>
  <c r="J3478" i="1"/>
  <c r="K3478" i="1"/>
  <c r="H3479" i="1"/>
  <c r="I3479" i="1"/>
  <c r="J3479" i="1"/>
  <c r="K3479" i="1"/>
  <c r="H3480" i="1"/>
  <c r="I3480" i="1"/>
  <c r="J3480" i="1"/>
  <c r="K3480" i="1"/>
  <c r="H3481" i="1"/>
  <c r="I3481" i="1"/>
  <c r="J3481" i="1"/>
  <c r="K3481" i="1"/>
  <c r="H3482" i="1"/>
  <c r="I3482" i="1"/>
  <c r="J3482" i="1"/>
  <c r="K3482" i="1"/>
  <c r="H3483" i="1"/>
  <c r="I3483" i="1"/>
  <c r="J3483" i="1"/>
  <c r="K3483" i="1"/>
  <c r="H3484" i="1"/>
  <c r="I3484" i="1"/>
  <c r="J3484" i="1"/>
  <c r="K3484" i="1"/>
  <c r="H3485" i="1"/>
  <c r="I3485" i="1"/>
  <c r="J3485" i="1"/>
  <c r="K3485" i="1"/>
  <c r="H3486" i="1"/>
  <c r="I3486" i="1"/>
  <c r="J3486" i="1"/>
  <c r="K3486" i="1"/>
  <c r="H3487" i="1"/>
  <c r="I3487" i="1"/>
  <c r="J3487" i="1"/>
  <c r="K3487" i="1"/>
  <c r="H3488" i="1"/>
  <c r="I3488" i="1"/>
  <c r="J3488" i="1"/>
  <c r="K3488" i="1"/>
  <c r="H3489" i="1"/>
  <c r="I3489" i="1"/>
  <c r="J3489" i="1"/>
  <c r="K3489" i="1"/>
  <c r="H3490" i="1"/>
  <c r="I3490" i="1"/>
  <c r="J3490" i="1"/>
  <c r="K3490" i="1"/>
  <c r="H3491" i="1"/>
  <c r="I3491" i="1"/>
  <c r="J3491" i="1"/>
  <c r="K3491" i="1"/>
  <c r="H3492" i="1"/>
  <c r="I3492" i="1"/>
  <c r="J3492" i="1"/>
  <c r="K3492" i="1"/>
  <c r="H3493" i="1"/>
  <c r="I3493" i="1"/>
  <c r="J3493" i="1"/>
  <c r="K3493" i="1"/>
  <c r="H3494" i="1"/>
  <c r="I3494" i="1"/>
  <c r="J3494" i="1"/>
  <c r="K3494" i="1"/>
  <c r="H3495" i="1"/>
  <c r="I3495" i="1"/>
  <c r="J3495" i="1"/>
  <c r="K3495" i="1"/>
  <c r="H3496" i="1"/>
  <c r="I3496" i="1"/>
  <c r="J3496" i="1"/>
  <c r="K3496" i="1"/>
  <c r="H3497" i="1"/>
  <c r="I3497" i="1"/>
  <c r="J3497" i="1"/>
  <c r="K3497" i="1"/>
  <c r="H3498" i="1"/>
  <c r="I3498" i="1"/>
  <c r="J3498" i="1"/>
  <c r="K3498" i="1"/>
  <c r="H3499" i="1"/>
  <c r="I3499" i="1"/>
  <c r="J3499" i="1"/>
  <c r="K3499" i="1"/>
  <c r="H3500" i="1"/>
  <c r="I3500" i="1"/>
  <c r="J3500" i="1"/>
  <c r="K3500" i="1"/>
  <c r="H3501" i="1"/>
  <c r="I3501" i="1"/>
  <c r="J3501" i="1"/>
  <c r="K3501" i="1"/>
  <c r="H3502" i="1"/>
  <c r="I3502" i="1"/>
  <c r="J3502" i="1"/>
  <c r="K3502" i="1"/>
  <c r="H3503" i="1"/>
  <c r="I3503" i="1"/>
  <c r="J3503" i="1"/>
  <c r="K3503" i="1"/>
  <c r="H3504" i="1"/>
  <c r="I3504" i="1"/>
  <c r="J3504" i="1"/>
  <c r="K3504" i="1"/>
  <c r="H3505" i="1"/>
  <c r="I3505" i="1"/>
  <c r="J3505" i="1"/>
  <c r="K3505" i="1"/>
  <c r="H3506" i="1"/>
  <c r="I3506" i="1"/>
  <c r="J3506" i="1"/>
  <c r="K3506" i="1"/>
  <c r="H3507" i="1"/>
  <c r="I3507" i="1"/>
  <c r="J3507" i="1"/>
  <c r="K3507" i="1"/>
  <c r="H3508" i="1"/>
  <c r="I3508" i="1"/>
  <c r="J3508" i="1"/>
  <c r="K3508" i="1"/>
  <c r="H3509" i="1"/>
  <c r="I3509" i="1"/>
  <c r="J3509" i="1"/>
  <c r="K3509" i="1"/>
  <c r="H3510" i="1"/>
  <c r="I3510" i="1"/>
  <c r="J3510" i="1"/>
  <c r="K3510" i="1"/>
  <c r="H3511" i="1"/>
  <c r="I3511" i="1"/>
  <c r="J3511" i="1"/>
  <c r="K3511" i="1"/>
  <c r="H3512" i="1"/>
  <c r="I3512" i="1"/>
  <c r="J3512" i="1"/>
  <c r="K3512" i="1"/>
  <c r="H3513" i="1"/>
  <c r="I3513" i="1"/>
  <c r="J3513" i="1"/>
  <c r="K3513" i="1"/>
  <c r="H3514" i="1"/>
  <c r="I3514" i="1"/>
  <c r="J3514" i="1"/>
  <c r="K3514" i="1"/>
  <c r="H3515" i="1"/>
  <c r="I3515" i="1"/>
  <c r="J3515" i="1"/>
  <c r="K3515" i="1"/>
  <c r="H3516" i="1"/>
  <c r="I3516" i="1"/>
  <c r="J3516" i="1"/>
  <c r="K3516" i="1"/>
  <c r="H3517" i="1"/>
  <c r="I3517" i="1"/>
  <c r="J3517" i="1"/>
  <c r="K3517" i="1"/>
  <c r="H3518" i="1"/>
  <c r="I3518" i="1"/>
  <c r="J3518" i="1"/>
  <c r="K3518" i="1"/>
  <c r="H3519" i="1"/>
  <c r="I3519" i="1"/>
  <c r="J3519" i="1"/>
  <c r="K3519" i="1"/>
  <c r="H3520" i="1"/>
  <c r="I3520" i="1"/>
  <c r="J3520" i="1"/>
  <c r="K3520" i="1"/>
  <c r="H3521" i="1"/>
  <c r="I3521" i="1"/>
  <c r="J3521" i="1"/>
  <c r="K3521" i="1"/>
  <c r="H3522" i="1"/>
  <c r="I3522" i="1"/>
  <c r="J3522" i="1"/>
  <c r="K3522" i="1"/>
  <c r="H3523" i="1"/>
  <c r="I3523" i="1"/>
  <c r="J3523" i="1"/>
  <c r="K3523" i="1"/>
  <c r="H3524" i="1"/>
  <c r="I3524" i="1"/>
  <c r="J3524" i="1"/>
  <c r="K3524" i="1"/>
  <c r="H3525" i="1"/>
  <c r="I3525" i="1"/>
  <c r="J3525" i="1"/>
  <c r="K3525" i="1"/>
  <c r="H3526" i="1"/>
  <c r="I3526" i="1"/>
  <c r="J3526" i="1"/>
  <c r="K3526" i="1"/>
  <c r="H3527" i="1"/>
  <c r="I3527" i="1"/>
  <c r="J3527" i="1"/>
  <c r="K3527" i="1"/>
  <c r="H3528" i="1"/>
  <c r="I3528" i="1"/>
  <c r="J3528" i="1"/>
  <c r="K3528" i="1"/>
  <c r="H3529" i="1"/>
  <c r="I3529" i="1"/>
  <c r="J3529" i="1"/>
  <c r="K3529" i="1"/>
  <c r="H3530" i="1"/>
  <c r="I3530" i="1"/>
  <c r="J3530" i="1"/>
  <c r="K3530" i="1"/>
  <c r="H3531" i="1"/>
  <c r="I3531" i="1"/>
  <c r="J3531" i="1"/>
  <c r="K3531" i="1"/>
  <c r="H3532" i="1"/>
  <c r="I3532" i="1"/>
  <c r="J3532" i="1"/>
  <c r="K3532" i="1"/>
  <c r="H3533" i="1"/>
  <c r="I3533" i="1"/>
  <c r="J3533" i="1"/>
  <c r="K3533" i="1"/>
  <c r="H3534" i="1"/>
  <c r="I3534" i="1"/>
  <c r="J3534" i="1"/>
  <c r="K3534" i="1"/>
  <c r="H3535" i="1"/>
  <c r="I3535" i="1"/>
  <c r="J3535" i="1"/>
  <c r="K3535" i="1"/>
  <c r="H3536" i="1"/>
  <c r="I3536" i="1"/>
  <c r="J3536" i="1"/>
  <c r="K3536" i="1"/>
  <c r="H3537" i="1"/>
  <c r="I3537" i="1"/>
  <c r="J3537" i="1"/>
  <c r="K3537" i="1"/>
  <c r="H3538" i="1"/>
  <c r="I3538" i="1"/>
  <c r="J3538" i="1"/>
  <c r="K3538" i="1"/>
  <c r="H3539" i="1"/>
  <c r="I3539" i="1"/>
  <c r="J3539" i="1"/>
  <c r="K3539" i="1"/>
  <c r="H3540" i="1"/>
  <c r="I3540" i="1"/>
  <c r="J3540" i="1"/>
  <c r="K3540" i="1"/>
  <c r="H3541" i="1"/>
  <c r="I3541" i="1"/>
  <c r="J3541" i="1"/>
  <c r="K3541" i="1"/>
  <c r="H3542" i="1"/>
  <c r="I3542" i="1"/>
  <c r="J3542" i="1"/>
  <c r="K3542" i="1"/>
  <c r="H3543" i="1"/>
  <c r="I3543" i="1"/>
  <c r="J3543" i="1"/>
  <c r="K3543" i="1"/>
  <c r="H3544" i="1"/>
  <c r="I3544" i="1"/>
  <c r="J3544" i="1"/>
  <c r="K3544" i="1"/>
  <c r="H3545" i="1"/>
  <c r="I3545" i="1"/>
  <c r="J3545" i="1"/>
  <c r="K3545" i="1"/>
  <c r="H3546" i="1"/>
  <c r="I3546" i="1"/>
  <c r="J3546" i="1"/>
  <c r="K3546" i="1"/>
  <c r="H3547" i="1"/>
  <c r="I3547" i="1"/>
  <c r="J3547" i="1"/>
  <c r="K3547" i="1"/>
  <c r="H3548" i="1"/>
  <c r="I3548" i="1"/>
  <c r="J3548" i="1"/>
  <c r="K3548" i="1"/>
  <c r="H3549" i="1"/>
  <c r="I3549" i="1"/>
  <c r="J3549" i="1"/>
  <c r="K3549" i="1"/>
  <c r="H3550" i="1"/>
  <c r="I3550" i="1"/>
  <c r="J3550" i="1"/>
  <c r="K3550" i="1"/>
  <c r="H3551" i="1"/>
  <c r="I3551" i="1"/>
  <c r="J3551" i="1"/>
  <c r="K3551" i="1"/>
  <c r="H3552" i="1"/>
  <c r="I3552" i="1"/>
  <c r="J3552" i="1"/>
  <c r="K3552" i="1"/>
  <c r="H3553" i="1"/>
  <c r="I3553" i="1"/>
  <c r="J3553" i="1"/>
  <c r="K3553" i="1"/>
  <c r="H3554" i="1"/>
  <c r="I3554" i="1"/>
  <c r="J3554" i="1"/>
  <c r="K3554" i="1"/>
  <c r="H3555" i="1"/>
  <c r="I3555" i="1"/>
  <c r="J3555" i="1"/>
  <c r="K3555" i="1"/>
  <c r="H3556" i="1"/>
  <c r="I3556" i="1"/>
  <c r="J3556" i="1"/>
  <c r="K3556" i="1"/>
  <c r="H3557" i="1"/>
  <c r="I3557" i="1"/>
  <c r="J3557" i="1"/>
  <c r="K3557" i="1"/>
  <c r="H3558" i="1"/>
  <c r="I3558" i="1"/>
  <c r="J3558" i="1"/>
  <c r="K3558" i="1"/>
  <c r="H3559" i="1"/>
  <c r="I3559" i="1"/>
  <c r="J3559" i="1"/>
  <c r="K3559" i="1"/>
  <c r="H3560" i="1"/>
  <c r="I3560" i="1"/>
  <c r="J3560" i="1"/>
  <c r="K3560" i="1"/>
  <c r="H3561" i="1"/>
  <c r="I3561" i="1"/>
  <c r="J3561" i="1"/>
  <c r="K3561" i="1"/>
  <c r="H3562" i="1"/>
  <c r="I3562" i="1"/>
  <c r="J3562" i="1"/>
  <c r="K3562" i="1"/>
  <c r="H3563" i="1"/>
  <c r="I3563" i="1"/>
  <c r="J3563" i="1"/>
  <c r="K3563" i="1"/>
  <c r="H3564" i="1"/>
  <c r="I3564" i="1"/>
  <c r="J3564" i="1"/>
  <c r="K3564" i="1"/>
  <c r="H3565" i="1"/>
  <c r="I3565" i="1"/>
  <c r="J3565" i="1"/>
  <c r="K3565" i="1"/>
  <c r="H3566" i="1"/>
  <c r="I3566" i="1"/>
  <c r="J3566" i="1"/>
  <c r="K3566" i="1"/>
  <c r="H3567" i="1"/>
  <c r="I3567" i="1"/>
  <c r="J3567" i="1"/>
  <c r="K3567" i="1"/>
  <c r="H3568" i="1"/>
  <c r="I3568" i="1"/>
  <c r="J3568" i="1"/>
  <c r="K3568" i="1"/>
  <c r="H3569" i="1"/>
  <c r="I3569" i="1"/>
  <c r="J3569" i="1"/>
  <c r="K3569" i="1"/>
  <c r="H3570" i="1"/>
  <c r="I3570" i="1"/>
  <c r="J3570" i="1"/>
  <c r="K3570" i="1"/>
  <c r="H3571" i="1"/>
  <c r="I3571" i="1"/>
  <c r="J3571" i="1"/>
  <c r="K3571" i="1"/>
  <c r="H3572" i="1"/>
  <c r="I3572" i="1"/>
  <c r="J3572" i="1"/>
  <c r="K3572" i="1"/>
  <c r="H3573" i="1"/>
  <c r="I3573" i="1"/>
  <c r="J3573" i="1"/>
  <c r="K3573" i="1"/>
  <c r="H3574" i="1"/>
  <c r="I3574" i="1"/>
  <c r="J3574" i="1"/>
  <c r="K3574" i="1"/>
  <c r="H3575" i="1"/>
  <c r="I3575" i="1"/>
  <c r="J3575" i="1"/>
  <c r="K3575" i="1"/>
  <c r="H3576" i="1"/>
  <c r="I3576" i="1"/>
  <c r="J3576" i="1"/>
  <c r="K3576" i="1"/>
  <c r="H3577" i="1"/>
  <c r="I3577" i="1"/>
  <c r="J3577" i="1"/>
  <c r="K3577" i="1"/>
  <c r="H3578" i="1"/>
  <c r="I3578" i="1"/>
  <c r="J3578" i="1"/>
  <c r="K3578" i="1"/>
  <c r="H3579" i="1"/>
  <c r="I3579" i="1"/>
  <c r="J3579" i="1"/>
  <c r="K3579" i="1"/>
  <c r="H3580" i="1"/>
  <c r="I3580" i="1"/>
  <c r="J3580" i="1"/>
  <c r="K3580" i="1"/>
  <c r="H3581" i="1"/>
  <c r="I3581" i="1"/>
  <c r="J3581" i="1"/>
  <c r="K3581" i="1"/>
  <c r="H3582" i="1"/>
  <c r="I3582" i="1"/>
  <c r="J3582" i="1"/>
  <c r="K3582" i="1"/>
  <c r="H3583" i="1"/>
  <c r="I3583" i="1"/>
  <c r="J3583" i="1"/>
  <c r="K3583" i="1"/>
  <c r="H3584" i="1"/>
  <c r="I3584" i="1"/>
  <c r="J3584" i="1"/>
  <c r="K3584" i="1"/>
  <c r="H3585" i="1"/>
  <c r="I3585" i="1"/>
  <c r="J3585" i="1"/>
  <c r="K3585" i="1"/>
  <c r="H3586" i="1"/>
  <c r="I3586" i="1"/>
  <c r="J3586" i="1"/>
  <c r="K3586" i="1"/>
  <c r="H3587" i="1"/>
  <c r="I3587" i="1"/>
  <c r="J3587" i="1"/>
  <c r="K3587" i="1"/>
  <c r="H3588" i="1"/>
  <c r="I3588" i="1"/>
  <c r="J3588" i="1"/>
  <c r="K3588" i="1"/>
  <c r="H3589" i="1"/>
  <c r="I3589" i="1"/>
  <c r="J3589" i="1"/>
  <c r="K3589" i="1"/>
  <c r="H3590" i="1"/>
  <c r="I3590" i="1"/>
  <c r="J3590" i="1"/>
  <c r="K3590" i="1"/>
  <c r="H3591" i="1"/>
  <c r="I3591" i="1"/>
  <c r="J3591" i="1"/>
  <c r="K3591" i="1"/>
  <c r="H3592" i="1"/>
  <c r="I3592" i="1"/>
  <c r="J3592" i="1"/>
  <c r="K3592" i="1"/>
  <c r="H3593" i="1"/>
  <c r="I3593" i="1"/>
  <c r="J3593" i="1"/>
  <c r="K3593" i="1"/>
  <c r="H3594" i="1"/>
  <c r="I3594" i="1"/>
  <c r="J3594" i="1"/>
  <c r="K3594" i="1"/>
  <c r="H3595" i="1"/>
  <c r="I3595" i="1"/>
  <c r="J3595" i="1"/>
  <c r="K3595" i="1"/>
  <c r="H3596" i="1"/>
  <c r="I3596" i="1"/>
  <c r="J3596" i="1"/>
  <c r="K3596" i="1"/>
  <c r="H3597" i="1"/>
  <c r="I3597" i="1"/>
  <c r="J3597" i="1"/>
  <c r="K3597" i="1"/>
  <c r="H3598" i="1"/>
  <c r="I3598" i="1"/>
  <c r="J3598" i="1"/>
  <c r="K3598" i="1"/>
  <c r="H3599" i="1"/>
  <c r="I3599" i="1"/>
  <c r="J3599" i="1"/>
  <c r="K3599" i="1"/>
  <c r="H3600" i="1"/>
  <c r="I3600" i="1"/>
  <c r="J3600" i="1"/>
  <c r="K3600" i="1"/>
  <c r="H3601" i="1"/>
  <c r="I3601" i="1"/>
  <c r="J3601" i="1"/>
  <c r="K3601" i="1"/>
  <c r="H3602" i="1"/>
  <c r="I3602" i="1"/>
  <c r="J3602" i="1"/>
  <c r="K3602" i="1"/>
  <c r="H3603" i="1"/>
  <c r="I3603" i="1"/>
  <c r="J3603" i="1"/>
  <c r="K3603" i="1"/>
  <c r="H3604" i="1"/>
  <c r="I3604" i="1"/>
  <c r="J3604" i="1"/>
  <c r="K3604" i="1"/>
  <c r="H3605" i="1"/>
  <c r="I3605" i="1"/>
  <c r="J3605" i="1"/>
  <c r="K3605" i="1"/>
  <c r="H3606" i="1"/>
  <c r="I3606" i="1"/>
  <c r="J3606" i="1"/>
  <c r="K3606" i="1"/>
  <c r="H3607" i="1"/>
  <c r="I3607" i="1"/>
  <c r="J3607" i="1"/>
  <c r="K3607" i="1"/>
  <c r="H3608" i="1"/>
  <c r="I3608" i="1"/>
  <c r="J3608" i="1"/>
  <c r="K3608" i="1"/>
  <c r="H3609" i="1"/>
  <c r="I3609" i="1"/>
  <c r="J3609" i="1"/>
  <c r="K3609" i="1"/>
  <c r="H3610" i="1"/>
  <c r="I3610" i="1"/>
  <c r="J3610" i="1"/>
  <c r="K3610" i="1"/>
  <c r="H3611" i="1"/>
  <c r="I3611" i="1"/>
  <c r="J3611" i="1"/>
  <c r="K3611" i="1"/>
  <c r="H3612" i="1"/>
  <c r="I3612" i="1"/>
  <c r="J3612" i="1"/>
  <c r="K3612" i="1"/>
  <c r="H3613" i="1"/>
  <c r="I3613" i="1"/>
  <c r="J3613" i="1"/>
  <c r="K3613" i="1"/>
  <c r="H3614" i="1"/>
  <c r="I3614" i="1"/>
  <c r="J3614" i="1"/>
  <c r="K3614" i="1"/>
  <c r="H3615" i="1"/>
  <c r="I3615" i="1"/>
  <c r="J3615" i="1"/>
  <c r="K3615" i="1"/>
  <c r="H3616" i="1"/>
  <c r="I3616" i="1"/>
  <c r="J3616" i="1"/>
  <c r="K3616" i="1"/>
  <c r="H3617" i="1"/>
  <c r="I3617" i="1"/>
  <c r="J3617" i="1"/>
  <c r="K3617" i="1"/>
  <c r="H3618" i="1"/>
  <c r="I3618" i="1"/>
  <c r="J3618" i="1"/>
  <c r="K3618" i="1"/>
  <c r="H3619" i="1"/>
  <c r="I3619" i="1"/>
  <c r="J3619" i="1"/>
  <c r="K3619" i="1"/>
  <c r="H3620" i="1"/>
  <c r="I3620" i="1"/>
  <c r="J3620" i="1"/>
  <c r="K3620" i="1"/>
  <c r="H3621" i="1"/>
  <c r="I3621" i="1"/>
  <c r="J3621" i="1"/>
  <c r="K3621" i="1"/>
  <c r="H3622" i="1"/>
  <c r="I3622" i="1"/>
  <c r="J3622" i="1"/>
  <c r="K3622" i="1"/>
  <c r="H3623" i="1"/>
  <c r="I3623" i="1"/>
  <c r="J3623" i="1"/>
  <c r="K3623" i="1"/>
  <c r="H3624" i="1"/>
  <c r="I3624" i="1"/>
  <c r="J3624" i="1"/>
  <c r="K3624" i="1"/>
  <c r="H3625" i="1"/>
  <c r="I3625" i="1"/>
  <c r="J3625" i="1"/>
  <c r="K3625" i="1"/>
  <c r="H3626" i="1"/>
  <c r="I3626" i="1"/>
  <c r="J3626" i="1"/>
  <c r="K3626" i="1"/>
  <c r="H3627" i="1"/>
  <c r="I3627" i="1"/>
  <c r="J3627" i="1"/>
  <c r="K3627" i="1"/>
  <c r="H3628" i="1"/>
  <c r="I3628" i="1"/>
  <c r="J3628" i="1"/>
  <c r="K3628" i="1"/>
  <c r="H3629" i="1"/>
  <c r="I3629" i="1"/>
  <c r="J3629" i="1"/>
  <c r="K3629" i="1"/>
  <c r="H3630" i="1"/>
  <c r="I3630" i="1"/>
  <c r="J3630" i="1"/>
  <c r="K3630" i="1"/>
  <c r="H3631" i="1"/>
  <c r="I3631" i="1"/>
  <c r="J3631" i="1"/>
  <c r="K3631" i="1"/>
  <c r="H3632" i="1"/>
  <c r="I3632" i="1"/>
  <c r="J3632" i="1"/>
  <c r="K3632" i="1"/>
  <c r="H3633" i="1"/>
  <c r="I3633" i="1"/>
  <c r="J3633" i="1"/>
  <c r="K3633" i="1"/>
  <c r="H3634" i="1"/>
  <c r="I3634" i="1"/>
  <c r="J3634" i="1"/>
  <c r="K3634" i="1"/>
  <c r="H3635" i="1"/>
  <c r="I3635" i="1"/>
  <c r="J3635" i="1"/>
  <c r="K3635" i="1"/>
  <c r="H3636" i="1"/>
  <c r="I3636" i="1"/>
  <c r="J3636" i="1"/>
  <c r="K3636" i="1"/>
  <c r="H3637" i="1"/>
  <c r="I3637" i="1"/>
  <c r="J3637" i="1"/>
  <c r="K3637" i="1"/>
  <c r="H3638" i="1"/>
  <c r="I3638" i="1"/>
  <c r="J3638" i="1"/>
  <c r="K3638" i="1"/>
  <c r="H3639" i="1"/>
  <c r="I3639" i="1"/>
  <c r="J3639" i="1"/>
  <c r="K3639" i="1"/>
  <c r="H3640" i="1"/>
  <c r="I3640" i="1"/>
  <c r="J3640" i="1"/>
  <c r="K3640" i="1"/>
  <c r="H3641" i="1"/>
  <c r="I3641" i="1"/>
  <c r="J3641" i="1"/>
  <c r="K3641" i="1"/>
  <c r="H3642" i="1"/>
  <c r="I3642" i="1"/>
  <c r="J3642" i="1"/>
  <c r="K3642" i="1"/>
  <c r="H3643" i="1"/>
  <c r="I3643" i="1"/>
  <c r="J3643" i="1"/>
  <c r="K3643" i="1"/>
  <c r="H3644" i="1"/>
  <c r="I3644" i="1"/>
  <c r="J3644" i="1"/>
  <c r="K3644" i="1"/>
  <c r="H3645" i="1"/>
  <c r="I3645" i="1"/>
  <c r="J3645" i="1"/>
  <c r="K3645" i="1"/>
  <c r="H3646" i="1"/>
  <c r="I3646" i="1"/>
  <c r="J3646" i="1"/>
  <c r="K3646" i="1"/>
  <c r="H3647" i="1"/>
  <c r="I3647" i="1"/>
  <c r="J3647" i="1"/>
  <c r="K3647" i="1"/>
  <c r="H3648" i="1"/>
  <c r="I3648" i="1"/>
  <c r="J3648" i="1"/>
  <c r="K3648" i="1"/>
  <c r="H3649" i="1"/>
  <c r="I3649" i="1"/>
  <c r="J3649" i="1"/>
  <c r="K3649" i="1"/>
  <c r="H3650" i="1"/>
  <c r="I3650" i="1"/>
  <c r="J3650" i="1"/>
  <c r="K3650" i="1"/>
  <c r="H3651" i="1"/>
  <c r="I3651" i="1"/>
  <c r="J3651" i="1"/>
  <c r="K3651" i="1"/>
  <c r="H3652" i="1"/>
  <c r="I3652" i="1"/>
  <c r="J3652" i="1"/>
  <c r="K3652" i="1"/>
  <c r="H3653" i="1"/>
  <c r="I3653" i="1"/>
  <c r="J3653" i="1"/>
  <c r="K3653" i="1"/>
  <c r="H3654" i="1"/>
  <c r="I3654" i="1"/>
  <c r="J3654" i="1"/>
  <c r="K3654" i="1"/>
  <c r="H3655" i="1"/>
  <c r="I3655" i="1"/>
  <c r="J3655" i="1"/>
  <c r="K3655" i="1"/>
  <c r="H3656" i="1"/>
  <c r="I3656" i="1"/>
  <c r="J3656" i="1"/>
  <c r="K3656" i="1"/>
  <c r="H3657" i="1"/>
  <c r="I3657" i="1"/>
  <c r="J3657" i="1"/>
  <c r="K3657" i="1"/>
  <c r="H3658" i="1"/>
  <c r="I3658" i="1"/>
  <c r="J3658" i="1"/>
  <c r="K3658" i="1"/>
  <c r="H3659" i="1"/>
  <c r="I3659" i="1"/>
  <c r="J3659" i="1"/>
  <c r="K3659" i="1"/>
  <c r="H3660" i="1"/>
  <c r="I3660" i="1"/>
  <c r="J3660" i="1"/>
  <c r="K3660" i="1"/>
  <c r="H3661" i="1"/>
  <c r="I3661" i="1"/>
  <c r="J3661" i="1"/>
  <c r="K3661" i="1"/>
  <c r="H3662" i="1"/>
  <c r="I3662" i="1"/>
  <c r="J3662" i="1"/>
  <c r="K3662" i="1"/>
  <c r="H3663" i="1"/>
  <c r="I3663" i="1"/>
  <c r="J3663" i="1"/>
  <c r="K3663" i="1"/>
  <c r="H3664" i="1"/>
  <c r="I3664" i="1"/>
  <c r="J3664" i="1"/>
  <c r="K3664" i="1"/>
  <c r="H3665" i="1"/>
  <c r="I3665" i="1"/>
  <c r="J3665" i="1"/>
  <c r="K3665" i="1"/>
  <c r="H3666" i="1"/>
  <c r="I3666" i="1"/>
  <c r="J3666" i="1"/>
  <c r="K3666" i="1"/>
  <c r="H3667" i="1"/>
  <c r="I3667" i="1"/>
  <c r="J3667" i="1"/>
  <c r="K3667" i="1"/>
  <c r="H3668" i="1"/>
  <c r="I3668" i="1"/>
  <c r="J3668" i="1"/>
  <c r="K3668" i="1"/>
  <c r="H3669" i="1"/>
  <c r="I3669" i="1"/>
  <c r="J3669" i="1"/>
  <c r="K3669" i="1"/>
  <c r="H3670" i="1"/>
  <c r="I3670" i="1"/>
  <c r="J3670" i="1"/>
  <c r="K3670" i="1"/>
  <c r="H3671" i="1"/>
  <c r="I3671" i="1"/>
  <c r="J3671" i="1"/>
  <c r="K3671" i="1"/>
  <c r="H3672" i="1"/>
  <c r="I3672" i="1"/>
  <c r="J3672" i="1"/>
  <c r="K3672" i="1"/>
  <c r="H3673" i="1"/>
  <c r="I3673" i="1"/>
  <c r="J3673" i="1"/>
  <c r="K3673" i="1"/>
  <c r="H3674" i="1"/>
  <c r="I3674" i="1"/>
  <c r="J3674" i="1"/>
  <c r="K3674" i="1"/>
  <c r="H3675" i="1"/>
  <c r="I3675" i="1"/>
  <c r="J3675" i="1"/>
  <c r="K3675" i="1"/>
  <c r="H3676" i="1"/>
  <c r="I3676" i="1"/>
  <c r="J3676" i="1"/>
  <c r="K3676" i="1"/>
  <c r="H3677" i="1"/>
  <c r="I3677" i="1"/>
  <c r="J3677" i="1"/>
  <c r="K3677" i="1"/>
  <c r="H3678" i="1"/>
  <c r="I3678" i="1"/>
  <c r="J3678" i="1"/>
  <c r="K3678" i="1"/>
  <c r="H3679" i="1"/>
  <c r="I3679" i="1"/>
  <c r="J3679" i="1"/>
  <c r="K3679" i="1"/>
  <c r="H3680" i="1"/>
  <c r="I3680" i="1"/>
  <c r="J3680" i="1"/>
  <c r="K3680" i="1"/>
  <c r="H3681" i="1"/>
  <c r="I3681" i="1"/>
  <c r="J3681" i="1"/>
  <c r="K3681" i="1"/>
  <c r="H3682" i="1"/>
  <c r="I3682" i="1"/>
  <c r="J3682" i="1"/>
  <c r="K3682" i="1"/>
  <c r="H3683" i="1"/>
  <c r="I3683" i="1"/>
  <c r="J3683" i="1"/>
  <c r="K3683" i="1"/>
  <c r="H3684" i="1"/>
  <c r="I3684" i="1"/>
  <c r="J3684" i="1"/>
  <c r="K3684" i="1"/>
  <c r="H3685" i="1"/>
  <c r="I3685" i="1"/>
  <c r="J3685" i="1"/>
  <c r="K3685" i="1"/>
  <c r="H3686" i="1"/>
  <c r="I3686" i="1"/>
  <c r="J3686" i="1"/>
  <c r="K3686" i="1"/>
  <c r="H3687" i="1"/>
  <c r="I3687" i="1"/>
  <c r="J3687" i="1"/>
  <c r="K3687" i="1"/>
  <c r="H3688" i="1"/>
  <c r="I3688" i="1"/>
  <c r="J3688" i="1"/>
  <c r="K3688" i="1"/>
  <c r="H3689" i="1"/>
  <c r="I3689" i="1"/>
  <c r="J3689" i="1"/>
  <c r="K3689" i="1"/>
  <c r="H3690" i="1"/>
  <c r="I3690" i="1"/>
  <c r="J3690" i="1"/>
  <c r="K3690" i="1"/>
  <c r="H3691" i="1"/>
  <c r="I3691" i="1"/>
  <c r="J3691" i="1"/>
  <c r="K3691" i="1"/>
  <c r="H3692" i="1"/>
  <c r="I3692" i="1"/>
  <c r="J3692" i="1"/>
  <c r="K3692" i="1"/>
  <c r="H3693" i="1"/>
  <c r="I3693" i="1"/>
  <c r="J3693" i="1"/>
  <c r="K3693" i="1"/>
  <c r="H3694" i="1"/>
  <c r="I3694" i="1"/>
  <c r="J3694" i="1"/>
  <c r="K3694" i="1"/>
  <c r="H3695" i="1"/>
  <c r="I3695" i="1"/>
  <c r="J3695" i="1"/>
  <c r="K3695" i="1"/>
  <c r="H3696" i="1"/>
  <c r="I3696" i="1"/>
  <c r="J3696" i="1"/>
  <c r="K3696" i="1"/>
  <c r="H3697" i="1"/>
  <c r="I3697" i="1"/>
  <c r="J3697" i="1"/>
  <c r="K3697" i="1"/>
  <c r="H3698" i="1"/>
  <c r="I3698" i="1"/>
  <c r="J3698" i="1"/>
  <c r="K3698" i="1"/>
  <c r="H3699" i="1"/>
  <c r="I3699" i="1"/>
  <c r="J3699" i="1"/>
  <c r="K3699" i="1"/>
  <c r="H3700" i="1"/>
  <c r="I3700" i="1"/>
  <c r="J3700" i="1"/>
  <c r="K3700" i="1"/>
  <c r="H3701" i="1"/>
  <c r="I3701" i="1"/>
  <c r="J3701" i="1"/>
  <c r="K3701" i="1"/>
  <c r="H3702" i="1"/>
  <c r="I3702" i="1"/>
  <c r="J3702" i="1"/>
  <c r="K3702" i="1"/>
  <c r="H3703" i="1"/>
  <c r="I3703" i="1"/>
  <c r="J3703" i="1"/>
  <c r="K3703" i="1"/>
  <c r="H3704" i="1"/>
  <c r="I3704" i="1"/>
  <c r="J3704" i="1"/>
  <c r="K3704" i="1"/>
  <c r="H3705" i="1"/>
  <c r="I3705" i="1"/>
  <c r="J3705" i="1"/>
  <c r="K3705" i="1"/>
  <c r="H3706" i="1"/>
  <c r="I3706" i="1"/>
  <c r="J3706" i="1"/>
  <c r="K3706" i="1"/>
  <c r="H3707" i="1"/>
  <c r="I3707" i="1"/>
  <c r="J3707" i="1"/>
  <c r="K3707" i="1"/>
  <c r="H3708" i="1"/>
  <c r="I3708" i="1"/>
  <c r="J3708" i="1"/>
  <c r="K3708" i="1"/>
  <c r="H3709" i="1"/>
  <c r="I3709" i="1"/>
  <c r="J3709" i="1"/>
  <c r="K3709" i="1"/>
  <c r="H3710" i="1"/>
  <c r="I3710" i="1"/>
  <c r="J3710" i="1"/>
  <c r="K3710" i="1"/>
  <c r="H3711" i="1"/>
  <c r="I3711" i="1"/>
  <c r="J3711" i="1"/>
  <c r="K3711" i="1"/>
  <c r="H3712" i="1"/>
  <c r="I3712" i="1"/>
  <c r="J3712" i="1"/>
  <c r="K3712" i="1"/>
  <c r="H3713" i="1"/>
  <c r="I3713" i="1"/>
  <c r="J3713" i="1"/>
  <c r="K3713" i="1"/>
  <c r="H3714" i="1"/>
  <c r="I3714" i="1"/>
  <c r="J3714" i="1"/>
  <c r="K3714" i="1"/>
  <c r="H3715" i="1"/>
  <c r="I3715" i="1"/>
  <c r="J3715" i="1"/>
  <c r="K3715" i="1"/>
  <c r="H3716" i="1"/>
  <c r="I3716" i="1"/>
  <c r="J3716" i="1"/>
  <c r="K3716" i="1"/>
  <c r="H3717" i="1"/>
  <c r="I3717" i="1"/>
  <c r="J3717" i="1"/>
  <c r="K3717" i="1"/>
  <c r="H3718" i="1"/>
  <c r="I3718" i="1"/>
  <c r="J3718" i="1"/>
  <c r="K3718" i="1"/>
  <c r="H3719" i="1"/>
  <c r="I3719" i="1"/>
  <c r="J3719" i="1"/>
  <c r="K3719" i="1"/>
  <c r="H3720" i="1"/>
  <c r="I3720" i="1"/>
  <c r="J3720" i="1"/>
  <c r="K3720" i="1"/>
  <c r="H3721" i="1"/>
  <c r="I3721" i="1"/>
  <c r="J3721" i="1"/>
  <c r="K3721" i="1"/>
  <c r="H3722" i="1"/>
  <c r="I3722" i="1"/>
  <c r="J3722" i="1"/>
  <c r="K3722" i="1"/>
  <c r="H3723" i="1"/>
  <c r="I3723" i="1"/>
  <c r="J3723" i="1"/>
  <c r="K3723" i="1"/>
  <c r="H3724" i="1"/>
  <c r="I3724" i="1"/>
  <c r="J3724" i="1"/>
  <c r="K3724" i="1"/>
  <c r="H3725" i="1"/>
  <c r="I3725" i="1"/>
  <c r="J3725" i="1"/>
  <c r="K3725" i="1"/>
  <c r="H3726" i="1"/>
  <c r="I3726" i="1"/>
  <c r="J3726" i="1"/>
  <c r="K3726" i="1"/>
  <c r="H3727" i="1"/>
  <c r="I3727" i="1"/>
  <c r="J3727" i="1"/>
  <c r="K3727" i="1"/>
  <c r="H3728" i="1"/>
  <c r="I3728" i="1"/>
  <c r="J3728" i="1"/>
  <c r="K3728" i="1"/>
  <c r="H3729" i="1"/>
  <c r="I3729" i="1"/>
  <c r="J3729" i="1"/>
  <c r="K3729" i="1"/>
  <c r="H3730" i="1"/>
  <c r="I3730" i="1"/>
  <c r="J3730" i="1"/>
  <c r="K3730" i="1"/>
  <c r="H3731" i="1"/>
  <c r="I3731" i="1"/>
  <c r="J3731" i="1"/>
  <c r="K3731" i="1"/>
  <c r="H3732" i="1"/>
  <c r="I3732" i="1"/>
  <c r="J3732" i="1"/>
  <c r="K3732" i="1"/>
  <c r="H3733" i="1"/>
  <c r="I3733" i="1"/>
  <c r="J3733" i="1"/>
  <c r="K3733" i="1"/>
  <c r="H3734" i="1"/>
  <c r="I3734" i="1"/>
  <c r="J3734" i="1"/>
  <c r="K3734" i="1"/>
  <c r="H3735" i="1"/>
  <c r="I3735" i="1"/>
  <c r="J3735" i="1"/>
  <c r="K3735" i="1"/>
  <c r="H3736" i="1"/>
  <c r="I3736" i="1"/>
  <c r="J3736" i="1"/>
  <c r="K3736" i="1"/>
  <c r="H3737" i="1"/>
  <c r="I3737" i="1"/>
  <c r="J3737" i="1"/>
  <c r="K3737" i="1"/>
  <c r="H3738" i="1"/>
  <c r="I3738" i="1"/>
  <c r="J3738" i="1"/>
  <c r="K3738" i="1"/>
  <c r="H3739" i="1"/>
  <c r="I3739" i="1"/>
  <c r="J3739" i="1"/>
  <c r="K3739" i="1"/>
  <c r="H3740" i="1"/>
  <c r="I3740" i="1"/>
  <c r="J3740" i="1"/>
  <c r="K3740" i="1"/>
  <c r="H3741" i="1"/>
  <c r="I3741" i="1"/>
  <c r="J3741" i="1"/>
  <c r="K3741" i="1"/>
  <c r="H3742" i="1"/>
  <c r="I3742" i="1"/>
  <c r="J3742" i="1"/>
  <c r="K3742" i="1"/>
  <c r="H3743" i="1"/>
  <c r="I3743" i="1"/>
  <c r="J3743" i="1"/>
  <c r="K3743" i="1"/>
  <c r="H3744" i="1"/>
  <c r="I3744" i="1"/>
  <c r="J3744" i="1"/>
  <c r="K3744" i="1"/>
  <c r="H3745" i="1"/>
  <c r="I3745" i="1"/>
  <c r="J3745" i="1"/>
  <c r="K3745" i="1"/>
  <c r="H3746" i="1"/>
  <c r="I3746" i="1"/>
  <c r="J3746" i="1"/>
  <c r="K3746" i="1"/>
  <c r="H3747" i="1"/>
  <c r="I3747" i="1"/>
  <c r="J3747" i="1"/>
  <c r="K3747" i="1"/>
  <c r="H3748" i="1"/>
  <c r="I3748" i="1"/>
  <c r="J3748" i="1"/>
  <c r="K3748" i="1"/>
  <c r="H3749" i="1"/>
  <c r="I3749" i="1"/>
  <c r="J3749" i="1"/>
  <c r="K3749" i="1"/>
  <c r="H3750" i="1"/>
  <c r="I3750" i="1"/>
  <c r="J3750" i="1"/>
  <c r="K3750" i="1"/>
  <c r="H3751" i="1"/>
  <c r="I3751" i="1"/>
  <c r="J3751" i="1"/>
  <c r="K3751" i="1"/>
  <c r="H3752" i="1"/>
  <c r="I3752" i="1"/>
  <c r="J3752" i="1"/>
  <c r="K3752" i="1"/>
  <c r="H3753" i="1"/>
  <c r="I3753" i="1"/>
  <c r="J3753" i="1"/>
  <c r="K3753" i="1"/>
  <c r="H3754" i="1"/>
  <c r="I3754" i="1"/>
  <c r="J3754" i="1"/>
  <c r="K3754" i="1"/>
  <c r="H3755" i="1"/>
  <c r="I3755" i="1"/>
  <c r="J3755" i="1"/>
  <c r="K3755" i="1"/>
  <c r="H3756" i="1"/>
  <c r="I3756" i="1"/>
  <c r="J3756" i="1"/>
  <c r="K3756" i="1"/>
  <c r="H3757" i="1"/>
  <c r="I3757" i="1"/>
  <c r="J3757" i="1"/>
  <c r="K3757" i="1"/>
  <c r="H3758" i="1"/>
  <c r="I3758" i="1"/>
  <c r="J3758" i="1"/>
  <c r="K3758" i="1"/>
  <c r="H3759" i="1"/>
  <c r="I3759" i="1"/>
  <c r="J3759" i="1"/>
  <c r="K3759" i="1"/>
  <c r="H3760" i="1"/>
  <c r="I3760" i="1"/>
  <c r="J3760" i="1"/>
  <c r="K3760" i="1"/>
  <c r="H3761" i="1"/>
  <c r="I3761" i="1"/>
  <c r="J3761" i="1"/>
  <c r="K3761" i="1"/>
  <c r="H3762" i="1"/>
  <c r="I3762" i="1"/>
  <c r="J3762" i="1"/>
  <c r="K3762" i="1"/>
  <c r="H3763" i="1"/>
  <c r="I3763" i="1"/>
  <c r="J3763" i="1"/>
  <c r="K3763" i="1"/>
  <c r="H3764" i="1"/>
  <c r="I3764" i="1"/>
  <c r="J3764" i="1"/>
  <c r="K3764" i="1"/>
  <c r="H3765" i="1"/>
  <c r="I3765" i="1"/>
  <c r="J3765" i="1"/>
  <c r="K3765" i="1"/>
  <c r="H3766" i="1"/>
  <c r="I3766" i="1"/>
  <c r="J3766" i="1"/>
  <c r="K3766" i="1"/>
  <c r="H3767" i="1"/>
  <c r="I3767" i="1"/>
  <c r="J3767" i="1"/>
  <c r="K3767" i="1"/>
  <c r="H3768" i="1"/>
  <c r="I3768" i="1"/>
  <c r="J3768" i="1"/>
  <c r="K3768" i="1"/>
  <c r="H3769" i="1"/>
  <c r="I3769" i="1"/>
  <c r="J3769" i="1"/>
  <c r="K3769" i="1"/>
  <c r="H3770" i="1"/>
  <c r="I3770" i="1"/>
  <c r="J3770" i="1"/>
  <c r="K3770" i="1"/>
  <c r="H3771" i="1"/>
  <c r="I3771" i="1"/>
  <c r="J3771" i="1"/>
  <c r="K3771" i="1"/>
  <c r="H3772" i="1"/>
  <c r="I3772" i="1"/>
  <c r="J3772" i="1"/>
  <c r="K3772" i="1"/>
  <c r="H3773" i="1"/>
  <c r="I3773" i="1"/>
  <c r="J3773" i="1"/>
  <c r="K3773" i="1"/>
  <c r="H3774" i="1"/>
  <c r="I3774" i="1"/>
  <c r="J3774" i="1"/>
  <c r="K3774" i="1"/>
  <c r="H3775" i="1"/>
  <c r="I3775" i="1"/>
  <c r="J3775" i="1"/>
  <c r="K3775" i="1"/>
  <c r="H3776" i="1"/>
  <c r="I3776" i="1"/>
  <c r="J3776" i="1"/>
  <c r="K3776" i="1"/>
  <c r="H3777" i="1"/>
  <c r="I3777" i="1"/>
  <c r="J3777" i="1"/>
  <c r="K3777" i="1"/>
  <c r="H3778" i="1"/>
  <c r="I3778" i="1"/>
  <c r="J3778" i="1"/>
  <c r="K3778" i="1"/>
  <c r="H3779" i="1"/>
  <c r="I3779" i="1"/>
  <c r="J3779" i="1"/>
  <c r="K3779" i="1"/>
  <c r="H3780" i="1"/>
  <c r="I3780" i="1"/>
  <c r="J3780" i="1"/>
  <c r="K3780" i="1"/>
  <c r="H3781" i="1"/>
  <c r="I3781" i="1"/>
  <c r="J3781" i="1"/>
  <c r="K3781" i="1"/>
  <c r="H3782" i="1"/>
  <c r="I3782" i="1"/>
  <c r="J3782" i="1"/>
  <c r="K3782" i="1"/>
  <c r="H3783" i="1"/>
  <c r="I3783" i="1"/>
  <c r="J3783" i="1"/>
  <c r="K3783" i="1"/>
  <c r="H3784" i="1"/>
  <c r="I3784" i="1"/>
  <c r="J3784" i="1"/>
  <c r="K3784" i="1"/>
  <c r="H3785" i="1"/>
  <c r="I3785" i="1"/>
  <c r="J3785" i="1"/>
  <c r="K3785" i="1"/>
  <c r="H3786" i="1"/>
  <c r="I3786" i="1"/>
  <c r="J3786" i="1"/>
  <c r="K3786" i="1"/>
  <c r="H3787" i="1"/>
  <c r="I3787" i="1"/>
  <c r="J3787" i="1"/>
  <c r="K3787" i="1"/>
  <c r="H3788" i="1"/>
  <c r="I3788" i="1"/>
  <c r="J3788" i="1"/>
  <c r="K3788" i="1"/>
  <c r="H3789" i="1"/>
  <c r="I3789" i="1"/>
  <c r="J3789" i="1"/>
  <c r="K3789" i="1"/>
  <c r="H3790" i="1"/>
  <c r="I3790" i="1"/>
  <c r="J3790" i="1"/>
  <c r="K3790" i="1"/>
  <c r="H3791" i="1"/>
  <c r="I3791" i="1"/>
  <c r="J3791" i="1"/>
  <c r="K3791" i="1"/>
  <c r="H3792" i="1"/>
  <c r="I3792" i="1"/>
  <c r="J3792" i="1"/>
  <c r="K3792" i="1"/>
  <c r="H3793" i="1"/>
  <c r="I3793" i="1"/>
  <c r="J3793" i="1"/>
  <c r="K3793" i="1"/>
  <c r="H3794" i="1"/>
  <c r="I3794" i="1"/>
  <c r="J3794" i="1"/>
  <c r="K3794" i="1"/>
  <c r="H3795" i="1"/>
  <c r="I3795" i="1"/>
  <c r="J3795" i="1"/>
  <c r="K3795" i="1"/>
  <c r="H3796" i="1"/>
  <c r="I3796" i="1"/>
  <c r="J3796" i="1"/>
  <c r="K3796" i="1"/>
  <c r="H3797" i="1"/>
  <c r="I3797" i="1"/>
  <c r="J3797" i="1"/>
  <c r="K3797" i="1"/>
  <c r="H3798" i="1"/>
  <c r="I3798" i="1"/>
  <c r="J3798" i="1"/>
  <c r="K3798" i="1"/>
  <c r="H3799" i="1"/>
  <c r="I3799" i="1"/>
  <c r="J3799" i="1"/>
  <c r="K3799" i="1"/>
  <c r="H3800" i="1"/>
  <c r="I3800" i="1"/>
  <c r="J3800" i="1"/>
  <c r="K3800" i="1"/>
  <c r="H3801" i="1"/>
  <c r="I3801" i="1"/>
  <c r="J3801" i="1"/>
  <c r="K3801" i="1"/>
  <c r="H3802" i="1"/>
  <c r="I3802" i="1"/>
  <c r="J3802" i="1"/>
  <c r="K3802" i="1"/>
  <c r="H3803" i="1"/>
  <c r="I3803" i="1"/>
  <c r="J3803" i="1"/>
  <c r="K3803" i="1"/>
  <c r="H3804" i="1"/>
  <c r="I3804" i="1"/>
  <c r="J3804" i="1"/>
  <c r="K3804" i="1"/>
  <c r="H3805" i="1"/>
  <c r="I3805" i="1"/>
  <c r="J3805" i="1"/>
  <c r="K3805" i="1"/>
  <c r="H3806" i="1"/>
  <c r="I3806" i="1"/>
  <c r="J3806" i="1"/>
  <c r="K3806" i="1"/>
  <c r="H3807" i="1"/>
  <c r="I3807" i="1"/>
  <c r="J3807" i="1"/>
  <c r="K3807" i="1"/>
  <c r="H3808" i="1"/>
  <c r="I3808" i="1"/>
  <c r="J3808" i="1"/>
  <c r="K3808" i="1"/>
  <c r="H3809" i="1"/>
  <c r="I3809" i="1"/>
  <c r="J3809" i="1"/>
  <c r="K3809" i="1"/>
  <c r="H3810" i="1"/>
  <c r="I3810" i="1"/>
  <c r="J3810" i="1"/>
  <c r="K3810" i="1"/>
  <c r="H3811" i="1"/>
  <c r="I3811" i="1"/>
  <c r="J3811" i="1"/>
  <c r="K3811" i="1"/>
  <c r="H3812" i="1"/>
  <c r="I3812" i="1"/>
  <c r="J3812" i="1"/>
  <c r="K3812" i="1"/>
  <c r="H3813" i="1"/>
  <c r="I3813" i="1"/>
  <c r="J3813" i="1"/>
  <c r="K3813" i="1"/>
  <c r="H3814" i="1"/>
  <c r="I3814" i="1"/>
  <c r="J3814" i="1"/>
  <c r="K3814" i="1"/>
  <c r="H3815" i="1"/>
  <c r="I3815" i="1"/>
  <c r="J3815" i="1"/>
  <c r="K3815" i="1"/>
  <c r="H3816" i="1"/>
  <c r="I3816" i="1"/>
  <c r="J3816" i="1"/>
  <c r="K3816" i="1"/>
  <c r="H3817" i="1"/>
  <c r="I3817" i="1"/>
  <c r="J3817" i="1"/>
  <c r="K3817" i="1"/>
  <c r="H3818" i="1"/>
  <c r="I3818" i="1"/>
  <c r="J3818" i="1"/>
  <c r="K3818" i="1"/>
  <c r="H3819" i="1"/>
  <c r="I3819" i="1"/>
  <c r="J3819" i="1"/>
  <c r="K3819" i="1"/>
  <c r="H3820" i="1"/>
  <c r="I3820" i="1"/>
  <c r="J3820" i="1"/>
  <c r="K3820" i="1"/>
  <c r="H3821" i="1"/>
  <c r="I3821" i="1"/>
  <c r="J3821" i="1"/>
  <c r="K3821" i="1"/>
  <c r="H3822" i="1"/>
  <c r="I3822" i="1"/>
  <c r="J3822" i="1"/>
  <c r="K3822" i="1"/>
  <c r="H3823" i="1"/>
  <c r="I3823" i="1"/>
  <c r="J3823" i="1"/>
  <c r="K3823" i="1"/>
  <c r="H3824" i="1"/>
  <c r="I3824" i="1"/>
  <c r="J3824" i="1"/>
  <c r="K3824" i="1"/>
  <c r="H3825" i="1"/>
  <c r="I3825" i="1"/>
  <c r="J3825" i="1"/>
  <c r="K3825" i="1"/>
  <c r="H3826" i="1"/>
  <c r="I3826" i="1"/>
  <c r="J3826" i="1"/>
  <c r="K3826" i="1"/>
  <c r="H3827" i="1"/>
  <c r="I3827" i="1"/>
  <c r="J3827" i="1"/>
  <c r="K3827" i="1"/>
  <c r="H3828" i="1"/>
  <c r="I3828" i="1"/>
  <c r="J3828" i="1"/>
  <c r="K3828" i="1"/>
  <c r="H3829" i="1"/>
  <c r="I3829" i="1"/>
  <c r="J3829" i="1"/>
  <c r="K3829" i="1"/>
  <c r="H3830" i="1"/>
  <c r="I3830" i="1"/>
  <c r="J3830" i="1"/>
  <c r="K3830" i="1"/>
  <c r="H3831" i="1"/>
  <c r="I3831" i="1"/>
  <c r="J3831" i="1"/>
  <c r="K3831" i="1"/>
  <c r="H3832" i="1"/>
  <c r="I3832" i="1"/>
  <c r="J3832" i="1"/>
  <c r="K3832" i="1"/>
  <c r="H3833" i="1"/>
  <c r="I3833" i="1"/>
  <c r="J3833" i="1"/>
  <c r="K3833" i="1"/>
  <c r="H3834" i="1"/>
  <c r="I3834" i="1"/>
  <c r="J3834" i="1"/>
  <c r="K3834" i="1"/>
  <c r="H3835" i="1"/>
  <c r="I3835" i="1"/>
  <c r="J3835" i="1"/>
  <c r="K3835" i="1"/>
  <c r="H3836" i="1"/>
  <c r="I3836" i="1"/>
  <c r="J3836" i="1"/>
  <c r="K3836" i="1"/>
  <c r="H3837" i="1"/>
  <c r="I3837" i="1"/>
  <c r="J3837" i="1"/>
  <c r="K3837" i="1"/>
  <c r="H3838" i="1"/>
  <c r="I3838" i="1"/>
  <c r="J3838" i="1"/>
  <c r="K3838" i="1"/>
  <c r="H3839" i="1"/>
  <c r="I3839" i="1"/>
  <c r="J3839" i="1"/>
  <c r="K3839" i="1"/>
  <c r="H3840" i="1"/>
  <c r="I3840" i="1"/>
  <c r="J3840" i="1"/>
  <c r="K3840" i="1"/>
  <c r="H3841" i="1"/>
  <c r="I3841" i="1"/>
  <c r="J3841" i="1"/>
  <c r="K3841" i="1"/>
  <c r="H3842" i="1"/>
  <c r="I3842" i="1"/>
  <c r="J3842" i="1"/>
  <c r="K3842" i="1"/>
  <c r="H3843" i="1"/>
  <c r="I3843" i="1"/>
  <c r="J3843" i="1"/>
  <c r="K3843" i="1"/>
  <c r="H3844" i="1"/>
  <c r="I3844" i="1"/>
  <c r="J3844" i="1"/>
  <c r="K3844" i="1"/>
  <c r="H3845" i="1"/>
  <c r="I3845" i="1"/>
  <c r="J3845" i="1"/>
  <c r="K3845" i="1"/>
  <c r="H3846" i="1"/>
  <c r="I3846" i="1"/>
  <c r="J3846" i="1"/>
  <c r="K3846" i="1"/>
  <c r="H3847" i="1"/>
  <c r="I3847" i="1"/>
  <c r="J3847" i="1"/>
  <c r="K3847" i="1"/>
  <c r="H3848" i="1"/>
  <c r="I3848" i="1"/>
  <c r="J3848" i="1"/>
  <c r="K3848" i="1"/>
  <c r="H3849" i="1"/>
  <c r="I3849" i="1"/>
  <c r="J3849" i="1"/>
  <c r="K3849" i="1"/>
  <c r="H3850" i="1"/>
  <c r="I3850" i="1"/>
  <c r="J3850" i="1"/>
  <c r="K3850" i="1"/>
  <c r="H3851" i="1"/>
  <c r="I3851" i="1"/>
  <c r="J3851" i="1"/>
  <c r="K3851" i="1"/>
  <c r="H3852" i="1"/>
  <c r="I3852" i="1"/>
  <c r="J3852" i="1"/>
  <c r="K3852" i="1"/>
  <c r="H3853" i="1"/>
  <c r="I3853" i="1"/>
  <c r="J3853" i="1"/>
  <c r="K3853" i="1"/>
  <c r="H3854" i="1"/>
  <c r="I3854" i="1"/>
  <c r="J3854" i="1"/>
  <c r="K3854" i="1"/>
  <c r="H3855" i="1"/>
  <c r="I3855" i="1"/>
  <c r="J3855" i="1"/>
  <c r="K3855" i="1"/>
  <c r="H3856" i="1"/>
  <c r="I3856" i="1"/>
  <c r="J3856" i="1"/>
  <c r="K3856" i="1"/>
  <c r="H3857" i="1"/>
  <c r="I3857" i="1"/>
  <c r="J3857" i="1"/>
  <c r="K3857" i="1"/>
  <c r="H3858" i="1"/>
  <c r="I3858" i="1"/>
  <c r="J3858" i="1"/>
  <c r="K3858" i="1"/>
  <c r="H3859" i="1"/>
  <c r="I3859" i="1"/>
  <c r="J3859" i="1"/>
  <c r="K3859" i="1"/>
  <c r="H3860" i="1"/>
  <c r="I3860" i="1"/>
  <c r="J3860" i="1"/>
  <c r="K3860" i="1"/>
  <c r="H3861" i="1"/>
  <c r="I3861" i="1"/>
  <c r="J3861" i="1"/>
  <c r="K3861" i="1"/>
  <c r="H3862" i="1"/>
  <c r="I3862" i="1"/>
  <c r="J3862" i="1"/>
  <c r="K3862" i="1"/>
  <c r="H3863" i="1"/>
  <c r="I3863" i="1"/>
  <c r="J3863" i="1"/>
  <c r="K3863" i="1"/>
  <c r="H3864" i="1"/>
  <c r="I3864" i="1"/>
  <c r="J3864" i="1"/>
  <c r="K3864" i="1"/>
  <c r="H3865" i="1"/>
  <c r="I3865" i="1"/>
  <c r="J3865" i="1"/>
  <c r="K3865" i="1"/>
  <c r="H3866" i="1"/>
  <c r="I3866" i="1"/>
  <c r="J3866" i="1"/>
  <c r="K3866" i="1"/>
  <c r="H3867" i="1"/>
  <c r="I3867" i="1"/>
  <c r="J3867" i="1"/>
  <c r="K3867" i="1"/>
  <c r="H3868" i="1"/>
  <c r="I3868" i="1"/>
  <c r="J3868" i="1"/>
  <c r="K3868" i="1"/>
  <c r="H3869" i="1"/>
  <c r="I3869" i="1"/>
  <c r="J3869" i="1"/>
  <c r="K3869" i="1"/>
  <c r="H3870" i="1"/>
  <c r="I3870" i="1"/>
  <c r="J3870" i="1"/>
  <c r="K3870" i="1"/>
  <c r="H3871" i="1"/>
  <c r="I3871" i="1"/>
  <c r="J3871" i="1"/>
  <c r="K3871" i="1"/>
  <c r="H3872" i="1"/>
  <c r="I3872" i="1"/>
  <c r="J3872" i="1"/>
  <c r="K3872" i="1"/>
  <c r="H3873" i="1"/>
  <c r="I3873" i="1"/>
  <c r="J3873" i="1"/>
  <c r="K3873" i="1"/>
  <c r="H3874" i="1"/>
  <c r="I3874" i="1"/>
  <c r="J3874" i="1"/>
  <c r="K3874" i="1"/>
  <c r="H3875" i="1"/>
  <c r="I3875" i="1"/>
  <c r="J3875" i="1"/>
  <c r="K3875" i="1"/>
  <c r="H3876" i="1"/>
  <c r="I3876" i="1"/>
  <c r="J3876" i="1"/>
  <c r="K3876" i="1"/>
  <c r="H3877" i="1"/>
  <c r="I3877" i="1"/>
  <c r="J3877" i="1"/>
  <c r="K3877" i="1"/>
  <c r="H3878" i="1"/>
  <c r="I3878" i="1"/>
  <c r="J3878" i="1"/>
  <c r="K3878" i="1"/>
  <c r="H3879" i="1"/>
  <c r="I3879" i="1"/>
  <c r="J3879" i="1"/>
  <c r="K3879" i="1"/>
  <c r="H3880" i="1"/>
  <c r="I3880" i="1"/>
  <c r="J3880" i="1"/>
  <c r="K3880" i="1"/>
  <c r="H3881" i="1"/>
  <c r="I3881" i="1"/>
  <c r="J3881" i="1"/>
  <c r="K3881" i="1"/>
  <c r="H3882" i="1"/>
  <c r="I3882" i="1"/>
  <c r="J3882" i="1"/>
  <c r="K3882" i="1"/>
  <c r="H3883" i="1"/>
  <c r="I3883" i="1"/>
  <c r="J3883" i="1"/>
  <c r="K3883" i="1"/>
  <c r="H3884" i="1"/>
  <c r="I3884" i="1"/>
  <c r="J3884" i="1"/>
  <c r="K3884" i="1"/>
  <c r="H3885" i="1"/>
  <c r="I3885" i="1"/>
  <c r="J3885" i="1"/>
  <c r="K3885" i="1"/>
  <c r="H3886" i="1"/>
  <c r="I3886" i="1"/>
  <c r="J3886" i="1"/>
  <c r="K3886" i="1"/>
  <c r="H3887" i="1"/>
  <c r="I3887" i="1"/>
  <c r="J3887" i="1"/>
  <c r="K3887" i="1"/>
  <c r="H3888" i="1"/>
  <c r="I3888" i="1"/>
  <c r="J3888" i="1"/>
  <c r="K3888" i="1"/>
  <c r="H3889" i="1"/>
  <c r="I3889" i="1"/>
  <c r="J3889" i="1"/>
  <c r="K3889" i="1"/>
  <c r="H3890" i="1"/>
  <c r="I3890" i="1"/>
  <c r="J3890" i="1"/>
  <c r="K3890" i="1"/>
  <c r="H3891" i="1"/>
  <c r="I3891" i="1"/>
  <c r="J3891" i="1"/>
  <c r="K3891" i="1"/>
  <c r="H3892" i="1"/>
  <c r="I3892" i="1"/>
  <c r="J3892" i="1"/>
  <c r="K3892" i="1"/>
  <c r="H3893" i="1"/>
  <c r="I3893" i="1"/>
  <c r="J3893" i="1"/>
  <c r="K3893" i="1"/>
  <c r="H3894" i="1"/>
  <c r="I3894" i="1"/>
  <c r="J3894" i="1"/>
  <c r="K3894" i="1"/>
  <c r="H3895" i="1"/>
  <c r="I3895" i="1"/>
  <c r="J3895" i="1"/>
  <c r="K3895" i="1"/>
  <c r="H3896" i="1"/>
  <c r="I3896" i="1"/>
  <c r="J3896" i="1"/>
  <c r="K3896" i="1"/>
  <c r="H3897" i="1"/>
  <c r="I3897" i="1"/>
  <c r="J3897" i="1"/>
  <c r="K3897" i="1"/>
  <c r="H3898" i="1"/>
  <c r="I3898" i="1"/>
  <c r="J3898" i="1"/>
  <c r="K3898" i="1"/>
  <c r="H3899" i="1"/>
  <c r="I3899" i="1"/>
  <c r="J3899" i="1"/>
  <c r="K3899" i="1"/>
  <c r="H3900" i="1"/>
  <c r="I3900" i="1"/>
  <c r="J3900" i="1"/>
  <c r="K3900" i="1"/>
  <c r="H3901" i="1"/>
  <c r="I3901" i="1"/>
  <c r="J3901" i="1"/>
  <c r="K3901" i="1"/>
  <c r="H3902" i="1"/>
  <c r="I3902" i="1"/>
  <c r="J3902" i="1"/>
  <c r="K3902" i="1"/>
  <c r="H3903" i="1"/>
  <c r="I3903" i="1"/>
  <c r="J3903" i="1"/>
  <c r="K3903" i="1"/>
  <c r="H3904" i="1"/>
  <c r="I3904" i="1"/>
  <c r="J3904" i="1"/>
  <c r="K3904" i="1"/>
  <c r="H3905" i="1"/>
  <c r="I3905" i="1"/>
  <c r="J3905" i="1"/>
  <c r="K3905" i="1"/>
  <c r="H3906" i="1"/>
  <c r="I3906" i="1"/>
  <c r="J3906" i="1"/>
  <c r="K3906" i="1"/>
  <c r="H3907" i="1"/>
  <c r="I3907" i="1"/>
  <c r="J3907" i="1"/>
  <c r="K3907" i="1"/>
  <c r="H3908" i="1"/>
  <c r="I3908" i="1"/>
  <c r="J3908" i="1"/>
  <c r="K3908" i="1"/>
  <c r="H3909" i="1"/>
  <c r="I3909" i="1"/>
  <c r="J3909" i="1"/>
  <c r="K3909" i="1"/>
  <c r="H3910" i="1"/>
  <c r="I3910" i="1"/>
  <c r="J3910" i="1"/>
  <c r="K3910" i="1"/>
  <c r="H3911" i="1"/>
  <c r="I3911" i="1"/>
  <c r="J3911" i="1"/>
  <c r="K3911" i="1"/>
  <c r="H3912" i="1"/>
  <c r="I3912" i="1"/>
  <c r="J3912" i="1"/>
  <c r="K3912" i="1"/>
  <c r="H3913" i="1"/>
  <c r="I3913" i="1"/>
  <c r="J3913" i="1"/>
  <c r="K3913" i="1"/>
  <c r="H3914" i="1"/>
  <c r="I3914" i="1"/>
  <c r="J3914" i="1"/>
  <c r="K3914" i="1"/>
  <c r="H3915" i="1"/>
  <c r="I3915" i="1"/>
  <c r="J3915" i="1"/>
  <c r="K3915" i="1"/>
  <c r="H3916" i="1"/>
  <c r="I3916" i="1"/>
  <c r="J3916" i="1"/>
  <c r="K3916" i="1"/>
  <c r="H3917" i="1"/>
  <c r="I3917" i="1"/>
  <c r="J3917" i="1"/>
  <c r="K3917" i="1"/>
  <c r="H3918" i="1"/>
  <c r="I3918" i="1"/>
  <c r="J3918" i="1"/>
  <c r="K3918" i="1"/>
  <c r="H3919" i="1"/>
  <c r="I3919" i="1"/>
  <c r="J3919" i="1"/>
  <c r="K3919" i="1"/>
  <c r="H3920" i="1"/>
  <c r="I3920" i="1"/>
  <c r="J3920" i="1"/>
  <c r="K3920" i="1"/>
  <c r="H3921" i="1"/>
  <c r="I3921" i="1"/>
  <c r="J3921" i="1"/>
  <c r="K3921" i="1"/>
  <c r="H3922" i="1"/>
  <c r="I3922" i="1"/>
  <c r="J3922" i="1"/>
  <c r="K3922" i="1"/>
  <c r="H3923" i="1"/>
  <c r="I3923" i="1"/>
  <c r="J3923" i="1"/>
  <c r="K3923" i="1"/>
  <c r="H3924" i="1"/>
  <c r="I3924" i="1"/>
  <c r="J3924" i="1"/>
  <c r="K3924" i="1"/>
  <c r="H3925" i="1"/>
  <c r="I3925" i="1"/>
  <c r="J3925" i="1"/>
  <c r="K3925" i="1"/>
  <c r="H3926" i="1"/>
  <c r="I3926" i="1"/>
  <c r="J3926" i="1"/>
  <c r="K3926" i="1"/>
  <c r="H3927" i="1"/>
  <c r="I3927" i="1"/>
  <c r="J3927" i="1"/>
  <c r="K3927" i="1"/>
  <c r="H3928" i="1"/>
  <c r="I3928" i="1"/>
  <c r="J3928" i="1"/>
  <c r="K3928" i="1"/>
  <c r="H3929" i="1"/>
  <c r="I3929" i="1"/>
  <c r="J3929" i="1"/>
  <c r="K3929" i="1"/>
  <c r="H3930" i="1"/>
  <c r="I3930" i="1"/>
  <c r="J3930" i="1"/>
  <c r="K3930" i="1"/>
  <c r="H3931" i="1"/>
  <c r="I3931" i="1"/>
  <c r="J3931" i="1"/>
  <c r="K3931" i="1"/>
  <c r="H3932" i="1"/>
  <c r="I3932" i="1"/>
  <c r="J3932" i="1"/>
  <c r="K3932" i="1"/>
  <c r="H3933" i="1"/>
  <c r="I3933" i="1"/>
  <c r="J3933" i="1"/>
  <c r="K3933" i="1"/>
  <c r="H3934" i="1"/>
  <c r="I3934" i="1"/>
  <c r="J3934" i="1"/>
  <c r="K3934" i="1"/>
  <c r="H3935" i="1"/>
  <c r="I3935" i="1"/>
  <c r="J3935" i="1"/>
  <c r="K3935" i="1"/>
  <c r="H3936" i="1"/>
  <c r="I3936" i="1"/>
  <c r="J3936" i="1"/>
  <c r="K3936" i="1"/>
  <c r="H3937" i="1"/>
  <c r="I3937" i="1"/>
  <c r="J3937" i="1"/>
  <c r="K3937" i="1"/>
  <c r="H3938" i="1"/>
  <c r="I3938" i="1"/>
  <c r="J3938" i="1"/>
  <c r="K3938" i="1"/>
  <c r="H3939" i="1"/>
  <c r="I3939" i="1"/>
  <c r="J3939" i="1"/>
  <c r="K3939" i="1"/>
  <c r="H3940" i="1"/>
  <c r="I3940" i="1"/>
  <c r="J3940" i="1"/>
  <c r="K3940" i="1"/>
  <c r="H3941" i="1"/>
  <c r="I3941" i="1"/>
  <c r="J3941" i="1"/>
  <c r="K3941" i="1"/>
  <c r="H3942" i="1"/>
  <c r="I3942" i="1"/>
  <c r="J3942" i="1"/>
  <c r="K3942" i="1"/>
  <c r="H3943" i="1"/>
  <c r="I3943" i="1"/>
  <c r="J3943" i="1"/>
  <c r="K3943" i="1"/>
  <c r="H3944" i="1"/>
  <c r="I3944" i="1"/>
  <c r="J3944" i="1"/>
  <c r="K3944" i="1"/>
  <c r="H3945" i="1"/>
  <c r="I3945" i="1"/>
  <c r="J3945" i="1"/>
  <c r="K3945" i="1"/>
  <c r="H3946" i="1"/>
  <c r="I3946" i="1"/>
  <c r="J3946" i="1"/>
  <c r="K3946" i="1"/>
  <c r="H3947" i="1"/>
  <c r="I3947" i="1"/>
  <c r="J3947" i="1"/>
  <c r="K3947" i="1"/>
  <c r="H3948" i="1"/>
  <c r="I3948" i="1"/>
  <c r="J3948" i="1"/>
  <c r="K3948" i="1"/>
  <c r="H3949" i="1"/>
  <c r="I3949" i="1"/>
  <c r="J3949" i="1"/>
  <c r="K3949" i="1"/>
  <c r="H3950" i="1"/>
  <c r="I3950" i="1"/>
  <c r="J3950" i="1"/>
  <c r="K3950" i="1"/>
  <c r="H3951" i="1"/>
  <c r="I3951" i="1"/>
  <c r="J3951" i="1"/>
  <c r="K3951" i="1"/>
  <c r="H3952" i="1"/>
  <c r="I3952" i="1"/>
  <c r="J3952" i="1"/>
  <c r="K3952" i="1"/>
  <c r="H3953" i="1"/>
  <c r="I3953" i="1"/>
  <c r="J3953" i="1"/>
  <c r="K3953" i="1"/>
  <c r="H3954" i="1"/>
  <c r="I3954" i="1"/>
  <c r="J3954" i="1"/>
  <c r="K3954" i="1"/>
  <c r="H3955" i="1"/>
  <c r="I3955" i="1"/>
  <c r="J3955" i="1"/>
  <c r="K3955" i="1"/>
  <c r="H3956" i="1"/>
  <c r="I3956" i="1"/>
  <c r="J3956" i="1"/>
  <c r="K3956" i="1"/>
  <c r="H3957" i="1"/>
  <c r="I3957" i="1"/>
  <c r="J3957" i="1"/>
  <c r="K3957" i="1"/>
  <c r="H3958" i="1"/>
  <c r="I3958" i="1"/>
  <c r="J3958" i="1"/>
  <c r="K3958" i="1"/>
  <c r="H3959" i="1"/>
  <c r="I3959" i="1"/>
  <c r="J3959" i="1"/>
  <c r="K3959" i="1"/>
  <c r="H3960" i="1"/>
  <c r="I3960" i="1"/>
  <c r="J3960" i="1"/>
  <c r="K3960" i="1"/>
  <c r="H3961" i="1"/>
  <c r="I3961" i="1"/>
  <c r="J3961" i="1"/>
  <c r="K3961" i="1"/>
  <c r="H3962" i="1"/>
  <c r="I3962" i="1"/>
  <c r="J3962" i="1"/>
  <c r="K3962" i="1"/>
  <c r="H3963" i="1"/>
  <c r="I3963" i="1"/>
  <c r="J3963" i="1"/>
  <c r="K3963" i="1"/>
  <c r="H3964" i="1"/>
  <c r="I3964" i="1"/>
  <c r="J3964" i="1"/>
  <c r="K3964" i="1"/>
  <c r="H3965" i="1"/>
  <c r="I3965" i="1"/>
  <c r="J3965" i="1"/>
  <c r="K3965" i="1"/>
  <c r="H3966" i="1"/>
  <c r="I3966" i="1"/>
  <c r="J3966" i="1"/>
  <c r="K3966" i="1"/>
  <c r="H3967" i="1"/>
  <c r="I3967" i="1"/>
  <c r="J3967" i="1"/>
  <c r="K3967" i="1"/>
  <c r="H3968" i="1"/>
  <c r="I3968" i="1"/>
  <c r="J3968" i="1"/>
  <c r="K3968" i="1"/>
  <c r="H3969" i="1"/>
  <c r="I3969" i="1"/>
  <c r="J3969" i="1"/>
  <c r="K3969" i="1"/>
  <c r="H3970" i="1"/>
  <c r="I3970" i="1"/>
  <c r="J3970" i="1"/>
  <c r="K3970" i="1"/>
  <c r="H3971" i="1"/>
  <c r="I3971" i="1"/>
  <c r="J3971" i="1"/>
  <c r="K3971" i="1"/>
  <c r="H3972" i="1"/>
  <c r="I3972" i="1"/>
  <c r="J3972" i="1"/>
  <c r="K3972" i="1"/>
  <c r="H3973" i="1"/>
  <c r="I3973" i="1"/>
  <c r="J3973" i="1"/>
  <c r="K3973" i="1"/>
  <c r="H3974" i="1"/>
  <c r="I3974" i="1"/>
  <c r="J3974" i="1"/>
  <c r="K3974" i="1"/>
  <c r="H3975" i="1"/>
  <c r="I3975" i="1"/>
  <c r="J3975" i="1"/>
  <c r="K3975" i="1"/>
  <c r="H3976" i="1"/>
  <c r="I3976" i="1"/>
  <c r="J3976" i="1"/>
  <c r="K3976" i="1"/>
  <c r="H3977" i="1"/>
  <c r="I3977" i="1"/>
  <c r="J3977" i="1"/>
  <c r="K3977" i="1"/>
  <c r="H3978" i="1"/>
  <c r="I3978" i="1"/>
  <c r="J3978" i="1"/>
  <c r="K3978" i="1"/>
  <c r="H3979" i="1"/>
  <c r="I3979" i="1"/>
  <c r="J3979" i="1"/>
  <c r="K3979" i="1"/>
  <c r="H3980" i="1"/>
  <c r="I3980" i="1"/>
  <c r="J3980" i="1"/>
  <c r="K3980" i="1"/>
  <c r="H3981" i="1"/>
  <c r="I3981" i="1"/>
  <c r="J3981" i="1"/>
  <c r="K3981" i="1"/>
  <c r="H3982" i="1"/>
  <c r="I3982" i="1"/>
  <c r="J3982" i="1"/>
  <c r="K3982" i="1"/>
  <c r="H3983" i="1"/>
  <c r="I3983" i="1"/>
  <c r="J3983" i="1"/>
  <c r="K3983" i="1"/>
  <c r="H3984" i="1"/>
  <c r="I3984" i="1"/>
  <c r="J3984" i="1"/>
  <c r="K3984" i="1"/>
  <c r="H3985" i="1"/>
  <c r="I3985" i="1"/>
  <c r="J3985" i="1"/>
  <c r="K3985" i="1"/>
  <c r="H3986" i="1"/>
  <c r="I3986" i="1"/>
  <c r="J3986" i="1"/>
  <c r="K3986" i="1"/>
  <c r="H3987" i="1"/>
  <c r="I3987" i="1"/>
  <c r="J3987" i="1"/>
  <c r="K3987" i="1"/>
  <c r="H3988" i="1"/>
  <c r="I3988" i="1"/>
  <c r="J3988" i="1"/>
  <c r="K3988" i="1"/>
  <c r="H3989" i="1"/>
  <c r="I3989" i="1"/>
  <c r="J3989" i="1"/>
  <c r="K3989" i="1"/>
  <c r="H3990" i="1"/>
  <c r="I3990" i="1"/>
  <c r="J3990" i="1"/>
  <c r="K3990" i="1"/>
  <c r="H3991" i="1"/>
  <c r="I3991" i="1"/>
  <c r="J3991" i="1"/>
  <c r="K3991" i="1"/>
  <c r="H3992" i="1"/>
  <c r="I3992" i="1"/>
  <c r="J3992" i="1"/>
  <c r="K3992" i="1"/>
  <c r="H3993" i="1"/>
  <c r="I3993" i="1"/>
  <c r="J3993" i="1"/>
  <c r="K3993" i="1"/>
  <c r="H3994" i="1"/>
  <c r="I3994" i="1"/>
  <c r="J3994" i="1"/>
  <c r="K3994" i="1"/>
  <c r="H3995" i="1"/>
  <c r="I3995" i="1"/>
  <c r="J3995" i="1"/>
  <c r="K3995" i="1"/>
  <c r="H3996" i="1"/>
  <c r="I3996" i="1"/>
  <c r="J3996" i="1"/>
  <c r="K3996" i="1"/>
  <c r="H3997" i="1"/>
  <c r="I3997" i="1"/>
  <c r="J3997" i="1"/>
  <c r="K3997" i="1"/>
  <c r="H3998" i="1"/>
  <c r="I3998" i="1"/>
  <c r="J3998" i="1"/>
  <c r="K3998" i="1"/>
  <c r="H3999" i="1"/>
  <c r="I3999" i="1"/>
  <c r="J3999" i="1"/>
  <c r="K3999" i="1"/>
  <c r="H4000" i="1"/>
  <c r="I4000" i="1"/>
  <c r="J4000" i="1"/>
  <c r="K4000" i="1"/>
  <c r="H4001" i="1"/>
  <c r="I4001" i="1"/>
  <c r="J4001" i="1"/>
  <c r="K4001" i="1"/>
  <c r="H4002" i="1"/>
  <c r="I4002" i="1"/>
  <c r="J4002" i="1"/>
  <c r="K4002" i="1"/>
  <c r="H4003" i="1"/>
  <c r="I4003" i="1"/>
  <c r="J4003" i="1"/>
  <c r="K4003" i="1"/>
  <c r="H4004" i="1"/>
  <c r="I4004" i="1"/>
  <c r="J4004" i="1"/>
  <c r="K4004" i="1"/>
  <c r="H4005" i="1"/>
  <c r="I4005" i="1"/>
  <c r="J4005" i="1"/>
  <c r="K4005" i="1"/>
  <c r="H4006" i="1"/>
  <c r="I4006" i="1"/>
  <c r="J4006" i="1"/>
  <c r="K4006" i="1"/>
  <c r="H4007" i="1"/>
  <c r="I4007" i="1"/>
  <c r="J4007" i="1"/>
  <c r="K4007" i="1"/>
  <c r="H4008" i="1"/>
  <c r="I4008" i="1"/>
  <c r="J4008" i="1"/>
  <c r="K4008" i="1"/>
  <c r="H4009" i="1"/>
  <c r="I4009" i="1"/>
  <c r="J4009" i="1"/>
  <c r="K4009" i="1"/>
  <c r="H4010" i="1"/>
  <c r="I4010" i="1"/>
  <c r="J4010" i="1"/>
  <c r="K4010" i="1"/>
  <c r="H4011" i="1"/>
  <c r="I4011" i="1"/>
  <c r="J4011" i="1"/>
  <c r="K4011" i="1"/>
  <c r="H4012" i="1"/>
  <c r="I4012" i="1"/>
  <c r="J4012" i="1"/>
  <c r="K4012" i="1"/>
  <c r="H4013" i="1"/>
  <c r="I4013" i="1"/>
  <c r="J4013" i="1"/>
  <c r="K4013" i="1"/>
  <c r="H4014" i="1"/>
  <c r="I4014" i="1"/>
  <c r="J4014" i="1"/>
  <c r="K4014" i="1"/>
  <c r="H4015" i="1"/>
  <c r="I4015" i="1"/>
  <c r="J4015" i="1"/>
  <c r="K4015" i="1"/>
  <c r="H4016" i="1"/>
  <c r="I4016" i="1"/>
  <c r="J4016" i="1"/>
  <c r="K4016" i="1"/>
  <c r="H4017" i="1"/>
  <c r="I4017" i="1"/>
  <c r="J4017" i="1"/>
  <c r="K4017" i="1"/>
  <c r="H4018" i="1"/>
  <c r="I4018" i="1"/>
  <c r="J4018" i="1"/>
  <c r="K4018" i="1"/>
  <c r="H4019" i="1"/>
  <c r="I4019" i="1"/>
  <c r="J4019" i="1"/>
  <c r="K4019" i="1"/>
  <c r="H4020" i="1"/>
  <c r="I4020" i="1"/>
  <c r="J4020" i="1"/>
  <c r="K4020" i="1"/>
  <c r="H4021" i="1"/>
  <c r="I4021" i="1"/>
  <c r="J4021" i="1"/>
  <c r="K4021" i="1"/>
  <c r="H4022" i="1"/>
  <c r="I4022" i="1"/>
  <c r="J4022" i="1"/>
  <c r="K4022" i="1"/>
  <c r="H4023" i="1"/>
  <c r="I4023" i="1"/>
  <c r="J4023" i="1"/>
  <c r="K4023" i="1"/>
  <c r="H4024" i="1"/>
  <c r="I4024" i="1"/>
  <c r="J4024" i="1"/>
  <c r="K4024" i="1"/>
  <c r="H4025" i="1"/>
  <c r="I4025" i="1"/>
  <c r="J4025" i="1"/>
  <c r="K4025" i="1"/>
  <c r="H4026" i="1"/>
  <c r="I4026" i="1"/>
  <c r="J4026" i="1"/>
  <c r="K4026" i="1"/>
  <c r="H4027" i="1"/>
  <c r="I4027" i="1"/>
  <c r="J4027" i="1"/>
  <c r="K4027" i="1"/>
  <c r="H4028" i="1"/>
  <c r="I4028" i="1"/>
  <c r="J4028" i="1"/>
  <c r="K4028" i="1"/>
  <c r="H4029" i="1"/>
  <c r="I4029" i="1"/>
  <c r="J4029" i="1"/>
  <c r="K4029" i="1"/>
  <c r="H4030" i="1"/>
  <c r="I4030" i="1"/>
  <c r="J4030" i="1"/>
  <c r="K4030" i="1"/>
  <c r="H4031" i="1"/>
  <c r="I4031" i="1"/>
  <c r="J4031" i="1"/>
  <c r="K4031" i="1"/>
  <c r="H4032" i="1"/>
  <c r="I4032" i="1"/>
  <c r="J4032" i="1"/>
  <c r="K4032" i="1"/>
  <c r="H4033" i="1"/>
  <c r="I4033" i="1"/>
  <c r="J4033" i="1"/>
  <c r="K4033" i="1"/>
  <c r="H4034" i="1"/>
  <c r="I4034" i="1"/>
  <c r="J4034" i="1"/>
  <c r="K4034" i="1"/>
  <c r="H4035" i="1"/>
  <c r="I4035" i="1"/>
  <c r="J4035" i="1"/>
  <c r="K4035" i="1"/>
  <c r="H4036" i="1"/>
  <c r="I4036" i="1"/>
  <c r="J4036" i="1"/>
  <c r="K4036" i="1"/>
  <c r="H4037" i="1"/>
  <c r="I4037" i="1"/>
  <c r="J4037" i="1"/>
  <c r="K4037" i="1"/>
  <c r="H4038" i="1"/>
  <c r="I4038" i="1"/>
  <c r="J4038" i="1"/>
  <c r="K4038" i="1"/>
  <c r="H4039" i="1"/>
  <c r="I4039" i="1"/>
  <c r="J4039" i="1"/>
  <c r="K4039" i="1"/>
  <c r="H4040" i="1"/>
  <c r="I4040" i="1"/>
  <c r="J4040" i="1"/>
  <c r="K4040" i="1"/>
  <c r="H4041" i="1"/>
  <c r="I4041" i="1"/>
  <c r="J4041" i="1"/>
  <c r="K4041" i="1"/>
  <c r="H4042" i="1"/>
  <c r="I4042" i="1"/>
  <c r="J4042" i="1"/>
  <c r="K4042" i="1"/>
  <c r="H4043" i="1"/>
  <c r="I4043" i="1"/>
  <c r="J4043" i="1"/>
  <c r="K4043" i="1"/>
  <c r="H4044" i="1"/>
  <c r="I4044" i="1"/>
  <c r="J4044" i="1"/>
  <c r="K4044" i="1"/>
  <c r="H4045" i="1"/>
  <c r="I4045" i="1"/>
  <c r="J4045" i="1"/>
  <c r="K4045" i="1"/>
  <c r="H4046" i="1"/>
  <c r="I4046" i="1"/>
  <c r="J4046" i="1"/>
  <c r="K4046" i="1"/>
  <c r="H4047" i="1"/>
  <c r="I4047" i="1"/>
  <c r="J4047" i="1"/>
  <c r="K4047" i="1"/>
  <c r="H4048" i="1"/>
  <c r="I4048" i="1"/>
  <c r="J4048" i="1"/>
  <c r="K4048" i="1"/>
  <c r="H4049" i="1"/>
  <c r="I4049" i="1"/>
  <c r="J4049" i="1"/>
  <c r="K4049" i="1"/>
  <c r="H4050" i="1"/>
  <c r="I4050" i="1"/>
  <c r="J4050" i="1"/>
  <c r="K4050" i="1"/>
  <c r="H4051" i="1"/>
  <c r="I4051" i="1"/>
  <c r="J4051" i="1"/>
  <c r="K4051" i="1"/>
  <c r="H4052" i="1"/>
  <c r="I4052" i="1"/>
  <c r="J4052" i="1"/>
  <c r="K4052" i="1"/>
  <c r="H4053" i="1"/>
  <c r="I4053" i="1"/>
  <c r="J4053" i="1"/>
  <c r="K4053" i="1"/>
  <c r="H4054" i="1"/>
  <c r="I4054" i="1"/>
  <c r="J4054" i="1"/>
  <c r="K4054" i="1"/>
  <c r="H4055" i="1"/>
  <c r="I4055" i="1"/>
  <c r="J4055" i="1"/>
  <c r="K4055" i="1"/>
  <c r="H4056" i="1"/>
  <c r="I4056" i="1"/>
  <c r="J4056" i="1"/>
  <c r="K4056" i="1"/>
  <c r="H4057" i="1"/>
  <c r="I4057" i="1"/>
  <c r="J4057" i="1"/>
  <c r="K4057" i="1"/>
  <c r="H4058" i="1"/>
  <c r="I4058" i="1"/>
  <c r="J4058" i="1"/>
  <c r="K4058" i="1"/>
  <c r="H4059" i="1"/>
  <c r="I4059" i="1"/>
  <c r="J4059" i="1"/>
  <c r="K4059" i="1"/>
  <c r="H4060" i="1"/>
  <c r="I4060" i="1"/>
  <c r="J4060" i="1"/>
  <c r="K4060" i="1"/>
  <c r="H4061" i="1"/>
  <c r="I4061" i="1"/>
  <c r="J4061" i="1"/>
  <c r="K4061" i="1"/>
  <c r="H4062" i="1"/>
  <c r="I4062" i="1"/>
  <c r="J4062" i="1"/>
  <c r="K4062" i="1"/>
  <c r="H4063" i="1"/>
  <c r="I4063" i="1"/>
  <c r="J4063" i="1"/>
  <c r="K4063" i="1"/>
  <c r="H4064" i="1"/>
  <c r="I4064" i="1"/>
  <c r="J4064" i="1"/>
  <c r="K4064" i="1"/>
  <c r="H4065" i="1"/>
  <c r="I4065" i="1"/>
  <c r="J4065" i="1"/>
  <c r="K4065" i="1"/>
  <c r="H4066" i="1"/>
  <c r="I4066" i="1"/>
  <c r="J4066" i="1"/>
  <c r="K4066" i="1"/>
  <c r="H4067" i="1"/>
  <c r="I4067" i="1"/>
  <c r="J4067" i="1"/>
  <c r="K4067" i="1"/>
  <c r="H4068" i="1"/>
  <c r="I4068" i="1"/>
  <c r="J4068" i="1"/>
  <c r="K4068" i="1"/>
  <c r="H4069" i="1"/>
  <c r="I4069" i="1"/>
  <c r="J4069" i="1"/>
  <c r="K4069" i="1"/>
  <c r="H4070" i="1"/>
  <c r="I4070" i="1"/>
  <c r="J4070" i="1"/>
  <c r="K4070" i="1"/>
  <c r="H4071" i="1"/>
  <c r="I4071" i="1"/>
  <c r="J4071" i="1"/>
  <c r="K4071" i="1"/>
  <c r="H4072" i="1"/>
  <c r="I4072" i="1"/>
  <c r="J4072" i="1"/>
  <c r="K4072" i="1"/>
  <c r="H4073" i="1"/>
  <c r="I4073" i="1"/>
  <c r="J4073" i="1"/>
  <c r="K4073" i="1"/>
  <c r="H4074" i="1"/>
  <c r="I4074" i="1"/>
  <c r="J4074" i="1"/>
  <c r="K4074" i="1"/>
  <c r="H4075" i="1"/>
  <c r="I4075" i="1"/>
  <c r="J4075" i="1"/>
  <c r="K4075" i="1"/>
  <c r="H4076" i="1"/>
  <c r="I4076" i="1"/>
  <c r="J4076" i="1"/>
  <c r="K4076" i="1"/>
  <c r="H4077" i="1"/>
  <c r="I4077" i="1"/>
  <c r="J4077" i="1"/>
  <c r="K4077" i="1"/>
  <c r="H4078" i="1"/>
  <c r="I4078" i="1"/>
  <c r="J4078" i="1"/>
  <c r="K4078" i="1"/>
  <c r="H4079" i="1"/>
  <c r="I4079" i="1"/>
  <c r="J4079" i="1"/>
  <c r="K4079" i="1"/>
  <c r="H4080" i="1"/>
  <c r="I4080" i="1"/>
  <c r="J4080" i="1"/>
  <c r="K4080" i="1"/>
  <c r="H4081" i="1"/>
  <c r="I4081" i="1"/>
  <c r="J4081" i="1"/>
  <c r="K4081" i="1"/>
  <c r="H4082" i="1"/>
  <c r="I4082" i="1"/>
  <c r="J4082" i="1"/>
  <c r="K4082" i="1"/>
  <c r="H4083" i="1"/>
  <c r="I4083" i="1"/>
  <c r="J4083" i="1"/>
  <c r="K4083" i="1"/>
  <c r="H4084" i="1"/>
  <c r="I4084" i="1"/>
  <c r="J4084" i="1"/>
  <c r="K4084" i="1"/>
  <c r="H4085" i="1"/>
  <c r="I4085" i="1"/>
  <c r="J4085" i="1"/>
  <c r="K4085" i="1"/>
  <c r="H4086" i="1"/>
  <c r="I4086" i="1"/>
  <c r="J4086" i="1"/>
  <c r="K4086" i="1"/>
  <c r="H4087" i="1"/>
  <c r="I4087" i="1"/>
  <c r="J4087" i="1"/>
  <c r="K4087" i="1"/>
  <c r="H4088" i="1"/>
  <c r="I4088" i="1"/>
  <c r="J4088" i="1"/>
  <c r="K4088" i="1"/>
  <c r="H4089" i="1"/>
  <c r="I4089" i="1"/>
  <c r="J4089" i="1"/>
  <c r="K4089" i="1"/>
  <c r="H4090" i="1"/>
  <c r="I4090" i="1"/>
  <c r="J4090" i="1"/>
  <c r="K4090" i="1"/>
  <c r="H4091" i="1"/>
  <c r="I4091" i="1"/>
  <c r="J4091" i="1"/>
  <c r="K4091" i="1"/>
  <c r="H4092" i="1"/>
  <c r="I4092" i="1"/>
  <c r="J4092" i="1"/>
  <c r="K4092" i="1"/>
  <c r="H4093" i="1"/>
  <c r="I4093" i="1"/>
  <c r="J4093" i="1"/>
  <c r="K4093" i="1"/>
  <c r="H4094" i="1"/>
  <c r="I4094" i="1"/>
  <c r="J4094" i="1"/>
  <c r="K4094" i="1"/>
  <c r="H4095" i="1"/>
  <c r="I4095" i="1"/>
  <c r="J4095" i="1"/>
  <c r="K4095" i="1"/>
  <c r="H4096" i="1"/>
  <c r="I4096" i="1"/>
  <c r="J4096" i="1"/>
  <c r="K4096" i="1"/>
  <c r="H4097" i="1"/>
  <c r="I4097" i="1"/>
  <c r="J4097" i="1"/>
  <c r="K4097" i="1"/>
  <c r="H4098" i="1"/>
  <c r="I4098" i="1"/>
  <c r="J4098" i="1"/>
  <c r="K4098" i="1"/>
  <c r="H4099" i="1"/>
  <c r="I4099" i="1"/>
  <c r="J4099" i="1"/>
  <c r="K4099" i="1"/>
  <c r="H4100" i="1"/>
  <c r="I4100" i="1"/>
  <c r="J4100" i="1"/>
  <c r="K4100" i="1"/>
  <c r="H4101" i="1"/>
  <c r="I4101" i="1"/>
  <c r="J4101" i="1"/>
  <c r="K4101" i="1"/>
  <c r="H4102" i="1"/>
  <c r="I4102" i="1"/>
  <c r="J4102" i="1"/>
  <c r="K4102" i="1"/>
  <c r="H4103" i="1"/>
  <c r="I4103" i="1"/>
  <c r="J4103" i="1"/>
  <c r="K4103" i="1"/>
  <c r="H4104" i="1"/>
  <c r="I4104" i="1"/>
  <c r="J4104" i="1"/>
  <c r="K4104" i="1"/>
  <c r="H4105" i="1"/>
  <c r="I4105" i="1"/>
  <c r="J4105" i="1"/>
  <c r="K4105" i="1"/>
  <c r="H4106" i="1"/>
  <c r="I4106" i="1"/>
  <c r="J4106" i="1"/>
  <c r="K4106" i="1"/>
  <c r="H4107" i="1"/>
  <c r="I4107" i="1"/>
  <c r="J4107" i="1"/>
  <c r="K4107" i="1"/>
  <c r="H4108" i="1"/>
  <c r="I4108" i="1"/>
  <c r="J4108" i="1"/>
  <c r="K4108" i="1"/>
  <c r="H4109" i="1"/>
  <c r="I4109" i="1"/>
  <c r="J4109" i="1"/>
  <c r="K4109" i="1"/>
  <c r="H4110" i="1"/>
  <c r="I4110" i="1"/>
  <c r="J4110" i="1"/>
  <c r="K4110" i="1"/>
  <c r="H4111" i="1"/>
  <c r="I4111" i="1"/>
  <c r="J4111" i="1"/>
  <c r="K4111" i="1"/>
  <c r="H4112" i="1"/>
  <c r="I4112" i="1"/>
  <c r="J4112" i="1"/>
  <c r="K4112" i="1"/>
  <c r="H4113" i="1"/>
  <c r="I4113" i="1"/>
  <c r="J4113" i="1"/>
  <c r="K4113" i="1"/>
  <c r="H4114" i="1"/>
  <c r="I4114" i="1"/>
  <c r="J4114" i="1"/>
  <c r="K4114" i="1"/>
  <c r="H4115" i="1"/>
  <c r="I4115" i="1"/>
  <c r="J4115" i="1"/>
  <c r="K4115" i="1"/>
  <c r="H4116" i="1"/>
  <c r="I4116" i="1"/>
  <c r="J4116" i="1"/>
  <c r="K4116" i="1"/>
  <c r="H4117" i="1"/>
  <c r="I4117" i="1"/>
  <c r="J4117" i="1"/>
  <c r="K4117" i="1"/>
  <c r="H4118" i="1"/>
  <c r="I4118" i="1"/>
  <c r="J4118" i="1"/>
  <c r="K4118" i="1"/>
  <c r="H4119" i="1"/>
  <c r="I4119" i="1"/>
  <c r="J4119" i="1"/>
  <c r="K4119" i="1"/>
  <c r="H4120" i="1"/>
  <c r="I4120" i="1"/>
  <c r="J4120" i="1"/>
  <c r="K4120" i="1"/>
  <c r="H4121" i="1"/>
  <c r="I4121" i="1"/>
  <c r="J4121" i="1"/>
  <c r="K4121" i="1"/>
  <c r="H4122" i="1"/>
  <c r="I4122" i="1"/>
  <c r="J4122" i="1"/>
  <c r="K4122" i="1"/>
  <c r="H4123" i="1"/>
  <c r="I4123" i="1"/>
  <c r="J4123" i="1"/>
  <c r="K4123" i="1"/>
  <c r="H4124" i="1"/>
  <c r="I4124" i="1"/>
  <c r="J4124" i="1"/>
  <c r="K4124" i="1"/>
  <c r="H4125" i="1"/>
  <c r="I4125" i="1"/>
  <c r="J4125" i="1"/>
  <c r="K4125" i="1"/>
  <c r="H4126" i="1"/>
  <c r="I4126" i="1"/>
  <c r="J4126" i="1"/>
  <c r="K4126" i="1"/>
  <c r="H4127" i="1"/>
  <c r="I4127" i="1"/>
  <c r="J4127" i="1"/>
  <c r="K4127" i="1"/>
  <c r="H4128" i="1"/>
  <c r="I4128" i="1"/>
  <c r="J4128" i="1"/>
  <c r="K4128" i="1"/>
  <c r="H4129" i="1"/>
  <c r="I4129" i="1"/>
  <c r="J4129" i="1"/>
  <c r="K4129" i="1"/>
  <c r="H4130" i="1"/>
  <c r="I4130" i="1"/>
  <c r="J4130" i="1"/>
  <c r="K4130" i="1"/>
  <c r="H4131" i="1"/>
  <c r="I4131" i="1"/>
  <c r="J4131" i="1"/>
  <c r="K4131" i="1"/>
  <c r="H4132" i="1"/>
  <c r="I4132" i="1"/>
  <c r="J4132" i="1"/>
  <c r="K4132" i="1"/>
  <c r="H4133" i="1"/>
  <c r="I4133" i="1"/>
  <c r="J4133" i="1"/>
  <c r="K4133" i="1"/>
  <c r="H4134" i="1"/>
  <c r="I4134" i="1"/>
  <c r="J4134" i="1"/>
  <c r="K4134" i="1"/>
  <c r="H4135" i="1"/>
  <c r="I4135" i="1"/>
  <c r="J4135" i="1"/>
  <c r="K4135" i="1"/>
  <c r="H4136" i="1"/>
  <c r="I4136" i="1"/>
  <c r="J4136" i="1"/>
  <c r="K4136" i="1"/>
  <c r="H4137" i="1"/>
  <c r="I4137" i="1"/>
  <c r="J4137" i="1"/>
  <c r="K4137" i="1"/>
  <c r="H4138" i="1"/>
  <c r="I4138" i="1"/>
  <c r="J4138" i="1"/>
  <c r="K4138" i="1"/>
  <c r="H4139" i="1"/>
  <c r="I4139" i="1"/>
  <c r="J4139" i="1"/>
  <c r="K4139" i="1"/>
  <c r="H4140" i="1"/>
  <c r="I4140" i="1"/>
  <c r="J4140" i="1"/>
  <c r="K4140" i="1"/>
  <c r="H4141" i="1"/>
  <c r="I4141" i="1"/>
  <c r="J4141" i="1"/>
  <c r="K4141" i="1"/>
  <c r="H4142" i="1"/>
  <c r="I4142" i="1"/>
  <c r="J4142" i="1"/>
  <c r="K4142" i="1"/>
  <c r="H4143" i="1"/>
  <c r="I4143" i="1"/>
  <c r="J4143" i="1"/>
  <c r="K4143" i="1"/>
  <c r="H4144" i="1"/>
  <c r="I4144" i="1"/>
  <c r="J4144" i="1"/>
  <c r="K4144" i="1"/>
  <c r="H4145" i="1"/>
  <c r="I4145" i="1"/>
  <c r="J4145" i="1"/>
  <c r="K4145" i="1"/>
  <c r="H4146" i="1"/>
  <c r="I4146" i="1"/>
  <c r="J4146" i="1"/>
  <c r="K4146" i="1"/>
  <c r="H4147" i="1"/>
  <c r="I4147" i="1"/>
  <c r="J4147" i="1"/>
  <c r="K4147" i="1"/>
  <c r="H4148" i="1"/>
  <c r="I4148" i="1"/>
  <c r="J4148" i="1"/>
  <c r="K4148" i="1"/>
  <c r="H4149" i="1"/>
  <c r="I4149" i="1"/>
  <c r="J4149" i="1"/>
  <c r="K4149" i="1"/>
  <c r="H4150" i="1"/>
  <c r="I4150" i="1"/>
  <c r="J4150" i="1"/>
  <c r="K4150" i="1"/>
  <c r="H4151" i="1"/>
  <c r="I4151" i="1"/>
  <c r="J4151" i="1"/>
  <c r="K4151" i="1"/>
  <c r="H4152" i="1"/>
  <c r="I4152" i="1"/>
  <c r="J4152" i="1"/>
  <c r="K4152" i="1"/>
  <c r="H4153" i="1"/>
  <c r="I4153" i="1"/>
  <c r="J4153" i="1"/>
  <c r="K4153" i="1"/>
  <c r="H4154" i="1"/>
  <c r="I4154" i="1"/>
  <c r="J4154" i="1"/>
  <c r="K4154" i="1"/>
  <c r="H4155" i="1"/>
  <c r="I4155" i="1"/>
  <c r="J4155" i="1"/>
  <c r="K4155" i="1"/>
  <c r="H4156" i="1"/>
  <c r="I4156" i="1"/>
  <c r="J4156" i="1"/>
  <c r="K4156" i="1"/>
  <c r="H4157" i="1"/>
  <c r="I4157" i="1"/>
  <c r="J4157" i="1"/>
  <c r="K4157" i="1"/>
  <c r="H4158" i="1"/>
  <c r="I4158" i="1"/>
  <c r="J4158" i="1"/>
  <c r="K4158" i="1"/>
  <c r="H4159" i="1"/>
  <c r="I4159" i="1"/>
  <c r="J4159" i="1"/>
  <c r="K4159" i="1"/>
  <c r="H4160" i="1"/>
  <c r="I4160" i="1"/>
  <c r="J4160" i="1"/>
  <c r="K4160" i="1"/>
  <c r="H4161" i="1"/>
  <c r="I4161" i="1"/>
  <c r="J4161" i="1"/>
  <c r="K4161" i="1"/>
  <c r="H4162" i="1"/>
  <c r="I4162" i="1"/>
  <c r="J4162" i="1"/>
  <c r="K4162" i="1"/>
  <c r="H4163" i="1"/>
  <c r="I4163" i="1"/>
  <c r="J4163" i="1"/>
  <c r="K4163" i="1"/>
  <c r="H4164" i="1"/>
  <c r="I4164" i="1"/>
  <c r="J4164" i="1"/>
  <c r="K4164" i="1"/>
  <c r="H4165" i="1"/>
  <c r="I4165" i="1"/>
  <c r="J4165" i="1"/>
  <c r="K4165" i="1"/>
  <c r="H4166" i="1"/>
  <c r="I4166" i="1"/>
  <c r="J4166" i="1"/>
  <c r="K4166" i="1"/>
  <c r="H4167" i="1"/>
  <c r="I4167" i="1"/>
  <c r="J4167" i="1"/>
  <c r="K4167" i="1"/>
  <c r="H4168" i="1"/>
  <c r="I4168" i="1"/>
  <c r="J4168" i="1"/>
  <c r="K4168" i="1"/>
  <c r="H4169" i="1"/>
  <c r="I4169" i="1"/>
  <c r="J4169" i="1"/>
  <c r="K4169" i="1"/>
  <c r="H4170" i="1"/>
  <c r="I4170" i="1"/>
  <c r="J4170" i="1"/>
  <c r="K4170" i="1"/>
  <c r="H4171" i="1"/>
  <c r="I4171" i="1"/>
  <c r="J4171" i="1"/>
  <c r="K4171" i="1"/>
  <c r="H4172" i="1"/>
  <c r="I4172" i="1"/>
  <c r="J4172" i="1"/>
  <c r="K4172" i="1"/>
  <c r="H4173" i="1"/>
  <c r="I4173" i="1"/>
  <c r="J4173" i="1"/>
  <c r="K4173" i="1"/>
  <c r="H4174" i="1"/>
  <c r="I4174" i="1"/>
  <c r="J4174" i="1"/>
  <c r="K4174" i="1"/>
  <c r="H4175" i="1"/>
  <c r="I4175" i="1"/>
  <c r="J4175" i="1"/>
  <c r="K4175" i="1"/>
  <c r="H4176" i="1"/>
  <c r="I4176" i="1"/>
  <c r="J4176" i="1"/>
  <c r="K4176" i="1"/>
  <c r="H4177" i="1"/>
  <c r="I4177" i="1"/>
  <c r="J4177" i="1"/>
  <c r="K4177" i="1"/>
  <c r="H4178" i="1"/>
  <c r="I4178" i="1"/>
  <c r="J4178" i="1"/>
  <c r="K4178" i="1"/>
  <c r="H4179" i="1"/>
  <c r="I4179" i="1"/>
  <c r="J4179" i="1"/>
  <c r="K4179" i="1"/>
  <c r="H4180" i="1"/>
  <c r="I4180" i="1"/>
  <c r="J4180" i="1"/>
  <c r="K4180" i="1"/>
  <c r="H4181" i="1"/>
  <c r="I4181" i="1"/>
  <c r="J4181" i="1"/>
  <c r="K4181" i="1"/>
  <c r="H4182" i="1"/>
  <c r="I4182" i="1"/>
  <c r="J4182" i="1"/>
  <c r="K4182" i="1"/>
  <c r="H4183" i="1"/>
  <c r="I4183" i="1"/>
  <c r="J4183" i="1"/>
  <c r="K4183" i="1"/>
  <c r="H4184" i="1"/>
  <c r="I4184" i="1"/>
  <c r="J4184" i="1"/>
  <c r="K4184" i="1"/>
  <c r="H4185" i="1"/>
  <c r="I4185" i="1"/>
  <c r="J4185" i="1"/>
  <c r="K4185" i="1"/>
  <c r="H4186" i="1"/>
  <c r="I4186" i="1"/>
  <c r="J4186" i="1"/>
  <c r="K4186" i="1"/>
  <c r="H4187" i="1"/>
  <c r="I4187" i="1"/>
  <c r="J4187" i="1"/>
  <c r="K4187" i="1"/>
  <c r="H4188" i="1"/>
  <c r="I4188" i="1"/>
  <c r="J4188" i="1"/>
  <c r="K4188" i="1"/>
  <c r="H4189" i="1"/>
  <c r="I4189" i="1"/>
  <c r="J4189" i="1"/>
  <c r="K4189" i="1"/>
  <c r="H4190" i="1"/>
  <c r="I4190" i="1"/>
  <c r="J4190" i="1"/>
  <c r="K4190" i="1"/>
  <c r="H4191" i="1"/>
  <c r="I4191" i="1"/>
  <c r="J4191" i="1"/>
  <c r="K4191" i="1"/>
  <c r="H4192" i="1"/>
  <c r="I4192" i="1"/>
  <c r="J4192" i="1"/>
  <c r="K4192" i="1"/>
  <c r="H4193" i="1"/>
  <c r="I4193" i="1"/>
  <c r="J4193" i="1"/>
  <c r="K4193" i="1"/>
  <c r="H4194" i="1"/>
  <c r="I4194" i="1"/>
  <c r="J4194" i="1"/>
  <c r="K4194" i="1"/>
  <c r="H4195" i="1"/>
  <c r="I4195" i="1"/>
  <c r="J4195" i="1"/>
  <c r="K4195" i="1"/>
  <c r="H4196" i="1"/>
  <c r="I4196" i="1"/>
  <c r="J4196" i="1"/>
  <c r="K4196" i="1"/>
  <c r="H4197" i="1"/>
  <c r="I4197" i="1"/>
  <c r="J4197" i="1"/>
  <c r="K4197" i="1"/>
  <c r="H4198" i="1"/>
  <c r="I4198" i="1"/>
  <c r="J4198" i="1"/>
  <c r="K4198" i="1"/>
  <c r="H4199" i="1"/>
  <c r="I4199" i="1"/>
  <c r="J4199" i="1"/>
  <c r="K4199" i="1"/>
  <c r="H4200" i="1"/>
  <c r="I4200" i="1"/>
  <c r="J4200" i="1"/>
  <c r="K4200" i="1"/>
  <c r="H4201" i="1"/>
  <c r="I4201" i="1"/>
  <c r="J4201" i="1"/>
  <c r="K4201" i="1"/>
  <c r="H4202" i="1"/>
  <c r="I4202" i="1"/>
  <c r="J4202" i="1"/>
  <c r="K4202" i="1"/>
  <c r="H4203" i="1"/>
  <c r="I4203" i="1"/>
  <c r="J4203" i="1"/>
  <c r="K4203" i="1"/>
  <c r="H4204" i="1"/>
  <c r="I4204" i="1"/>
  <c r="J4204" i="1"/>
  <c r="K4204" i="1"/>
  <c r="H4205" i="1"/>
  <c r="I4205" i="1"/>
  <c r="J4205" i="1"/>
  <c r="K4205" i="1"/>
  <c r="H4206" i="1"/>
  <c r="I4206" i="1"/>
  <c r="J4206" i="1"/>
  <c r="K4206" i="1"/>
  <c r="H4207" i="1"/>
  <c r="I4207" i="1"/>
  <c r="J4207" i="1"/>
  <c r="K4207" i="1"/>
  <c r="H4208" i="1"/>
  <c r="I4208" i="1"/>
  <c r="J4208" i="1"/>
  <c r="K4208" i="1"/>
  <c r="H4209" i="1"/>
  <c r="I4209" i="1"/>
  <c r="J4209" i="1"/>
  <c r="K4209" i="1"/>
  <c r="H4210" i="1"/>
  <c r="I4210" i="1"/>
  <c r="J4210" i="1"/>
  <c r="K4210" i="1"/>
  <c r="H4211" i="1"/>
  <c r="I4211" i="1"/>
  <c r="J4211" i="1"/>
  <c r="K4211" i="1"/>
  <c r="H4212" i="1"/>
  <c r="I4212" i="1"/>
  <c r="J4212" i="1"/>
  <c r="K4212" i="1"/>
  <c r="H4213" i="1"/>
  <c r="I4213" i="1"/>
  <c r="J4213" i="1"/>
  <c r="K4213" i="1"/>
  <c r="H4214" i="1"/>
  <c r="I4214" i="1"/>
  <c r="J4214" i="1"/>
  <c r="K4214" i="1"/>
  <c r="H4215" i="1"/>
  <c r="I4215" i="1"/>
  <c r="J4215" i="1"/>
  <c r="K4215" i="1"/>
  <c r="H4216" i="1"/>
  <c r="I4216" i="1"/>
  <c r="J4216" i="1"/>
  <c r="K4216" i="1"/>
  <c r="H4217" i="1"/>
  <c r="I4217" i="1"/>
  <c r="J4217" i="1"/>
  <c r="K4217" i="1"/>
  <c r="H4218" i="1"/>
  <c r="I4218" i="1"/>
  <c r="J4218" i="1"/>
  <c r="K4218" i="1"/>
  <c r="H4219" i="1"/>
  <c r="I4219" i="1"/>
  <c r="J4219" i="1"/>
  <c r="K4219" i="1"/>
  <c r="H4220" i="1"/>
  <c r="I4220" i="1"/>
  <c r="J4220" i="1"/>
  <c r="K4220" i="1"/>
  <c r="H4221" i="1"/>
  <c r="I4221" i="1"/>
  <c r="J4221" i="1"/>
  <c r="K4221" i="1"/>
  <c r="H4222" i="1"/>
  <c r="I4222" i="1"/>
  <c r="J4222" i="1"/>
  <c r="K4222" i="1"/>
  <c r="H4223" i="1"/>
  <c r="I4223" i="1"/>
  <c r="J4223" i="1"/>
  <c r="K4223" i="1"/>
  <c r="H4224" i="1"/>
  <c r="I4224" i="1"/>
  <c r="J4224" i="1"/>
  <c r="K4224" i="1"/>
  <c r="H4225" i="1"/>
  <c r="I4225" i="1"/>
  <c r="J4225" i="1"/>
  <c r="K4225" i="1"/>
  <c r="H4226" i="1"/>
  <c r="I4226" i="1"/>
  <c r="J4226" i="1"/>
  <c r="K4226" i="1"/>
  <c r="H4227" i="1"/>
  <c r="I4227" i="1"/>
  <c r="J4227" i="1"/>
  <c r="K4227" i="1"/>
  <c r="H4228" i="1"/>
  <c r="I4228" i="1"/>
  <c r="J4228" i="1"/>
  <c r="K4228" i="1"/>
  <c r="H4229" i="1"/>
  <c r="I4229" i="1"/>
  <c r="J4229" i="1"/>
  <c r="K4229" i="1"/>
  <c r="H4230" i="1"/>
  <c r="I4230" i="1"/>
  <c r="J4230" i="1"/>
  <c r="K4230" i="1"/>
  <c r="H4231" i="1"/>
  <c r="I4231" i="1"/>
  <c r="J4231" i="1"/>
  <c r="K4231" i="1"/>
  <c r="H4232" i="1"/>
  <c r="I4232" i="1"/>
  <c r="J4232" i="1"/>
  <c r="K4232" i="1"/>
  <c r="H4233" i="1"/>
  <c r="I4233" i="1"/>
  <c r="J4233" i="1"/>
  <c r="K4233" i="1"/>
  <c r="H4234" i="1"/>
  <c r="I4234" i="1"/>
  <c r="J4234" i="1"/>
  <c r="K4234" i="1"/>
  <c r="H4235" i="1"/>
  <c r="I4235" i="1"/>
  <c r="J4235" i="1"/>
  <c r="K4235" i="1"/>
  <c r="H4236" i="1"/>
  <c r="I4236" i="1"/>
  <c r="J4236" i="1"/>
  <c r="K4236" i="1"/>
  <c r="H4237" i="1"/>
  <c r="I4237" i="1"/>
  <c r="J4237" i="1"/>
  <c r="K4237" i="1"/>
  <c r="H4238" i="1"/>
  <c r="I4238" i="1"/>
  <c r="J4238" i="1"/>
  <c r="K4238" i="1"/>
  <c r="H4239" i="1"/>
  <c r="I4239" i="1"/>
  <c r="J4239" i="1"/>
  <c r="K4239" i="1"/>
  <c r="H4240" i="1"/>
  <c r="I4240" i="1"/>
  <c r="J4240" i="1"/>
  <c r="K4240" i="1"/>
  <c r="H4241" i="1"/>
  <c r="I4241" i="1"/>
  <c r="J4241" i="1"/>
  <c r="K4241" i="1"/>
  <c r="H4242" i="1"/>
  <c r="I4242" i="1"/>
  <c r="J4242" i="1"/>
  <c r="K4242" i="1"/>
  <c r="H4243" i="1"/>
  <c r="I4243" i="1"/>
  <c r="J4243" i="1"/>
  <c r="K4243" i="1"/>
  <c r="H4244" i="1"/>
  <c r="I4244" i="1"/>
  <c r="J4244" i="1"/>
  <c r="K4244" i="1"/>
  <c r="H4245" i="1"/>
  <c r="I4245" i="1"/>
  <c r="J4245" i="1"/>
  <c r="K4245" i="1"/>
  <c r="H4246" i="1"/>
  <c r="I4246" i="1"/>
  <c r="J4246" i="1"/>
  <c r="K4246" i="1"/>
  <c r="H4247" i="1"/>
  <c r="I4247" i="1"/>
  <c r="J4247" i="1"/>
  <c r="K4247" i="1"/>
  <c r="H4248" i="1"/>
  <c r="I4248" i="1"/>
  <c r="J4248" i="1"/>
  <c r="K4248" i="1"/>
  <c r="H4249" i="1"/>
  <c r="I4249" i="1"/>
  <c r="J4249" i="1"/>
  <c r="K4249" i="1"/>
  <c r="H4250" i="1"/>
  <c r="I4250" i="1"/>
  <c r="J4250" i="1"/>
  <c r="K4250" i="1"/>
  <c r="H4251" i="1"/>
  <c r="I4251" i="1"/>
  <c r="J4251" i="1"/>
  <c r="K4251" i="1"/>
  <c r="H4252" i="1"/>
  <c r="I4252" i="1"/>
  <c r="J4252" i="1"/>
  <c r="K4252" i="1"/>
  <c r="H4253" i="1"/>
  <c r="I4253" i="1"/>
  <c r="J4253" i="1"/>
  <c r="K4253" i="1"/>
  <c r="H4254" i="1"/>
  <c r="I4254" i="1"/>
  <c r="J4254" i="1"/>
  <c r="K4254" i="1"/>
  <c r="H4255" i="1"/>
  <c r="I4255" i="1"/>
  <c r="J4255" i="1"/>
  <c r="K4255" i="1"/>
  <c r="H4256" i="1"/>
  <c r="I4256" i="1"/>
  <c r="J4256" i="1"/>
  <c r="K4256" i="1"/>
  <c r="H4257" i="1"/>
  <c r="I4257" i="1"/>
  <c r="J4257" i="1"/>
  <c r="K4257" i="1"/>
  <c r="H4258" i="1"/>
  <c r="I4258" i="1"/>
  <c r="J4258" i="1"/>
  <c r="K4258" i="1"/>
  <c r="H4259" i="1"/>
  <c r="I4259" i="1"/>
  <c r="J4259" i="1"/>
  <c r="K4259" i="1"/>
  <c r="H4260" i="1"/>
  <c r="I4260" i="1"/>
  <c r="J4260" i="1"/>
  <c r="K4260" i="1"/>
  <c r="H4261" i="1"/>
  <c r="I4261" i="1"/>
  <c r="J4261" i="1"/>
  <c r="K4261" i="1"/>
  <c r="H4262" i="1"/>
  <c r="I4262" i="1"/>
  <c r="J4262" i="1"/>
  <c r="K4262" i="1"/>
  <c r="H4263" i="1"/>
  <c r="I4263" i="1"/>
  <c r="J4263" i="1"/>
  <c r="K4263" i="1"/>
  <c r="H4264" i="1"/>
  <c r="I4264" i="1"/>
  <c r="J4264" i="1"/>
  <c r="K4264" i="1"/>
  <c r="H4265" i="1"/>
  <c r="I4265" i="1"/>
  <c r="J4265" i="1"/>
  <c r="K4265" i="1"/>
  <c r="H4266" i="1"/>
  <c r="I4266" i="1"/>
  <c r="J4266" i="1"/>
  <c r="K4266" i="1"/>
  <c r="H4267" i="1"/>
  <c r="I4267" i="1"/>
  <c r="J4267" i="1"/>
  <c r="K4267" i="1"/>
  <c r="H4268" i="1"/>
  <c r="I4268" i="1"/>
  <c r="J4268" i="1"/>
  <c r="K4268" i="1"/>
  <c r="H4269" i="1"/>
  <c r="I4269" i="1"/>
  <c r="J4269" i="1"/>
  <c r="K4269" i="1"/>
  <c r="H4270" i="1"/>
  <c r="I4270" i="1"/>
  <c r="J4270" i="1"/>
  <c r="K4270" i="1"/>
  <c r="H4271" i="1"/>
  <c r="I4271" i="1"/>
  <c r="J4271" i="1"/>
  <c r="K4271" i="1"/>
  <c r="H4272" i="1"/>
  <c r="I4272" i="1"/>
  <c r="J4272" i="1"/>
  <c r="K4272" i="1"/>
  <c r="H4273" i="1"/>
  <c r="I4273" i="1"/>
  <c r="J4273" i="1"/>
  <c r="K4273" i="1"/>
  <c r="H4274" i="1"/>
  <c r="I4274" i="1"/>
  <c r="J4274" i="1"/>
  <c r="K4274" i="1"/>
  <c r="H4275" i="1"/>
  <c r="I4275" i="1"/>
  <c r="J4275" i="1"/>
  <c r="K4275" i="1"/>
  <c r="H4276" i="1"/>
  <c r="I4276" i="1"/>
  <c r="J4276" i="1"/>
  <c r="K4276" i="1"/>
  <c r="H4277" i="1"/>
  <c r="I4277" i="1"/>
  <c r="J4277" i="1"/>
  <c r="K4277" i="1"/>
  <c r="H4278" i="1"/>
  <c r="I4278" i="1"/>
  <c r="J4278" i="1"/>
  <c r="K4278" i="1"/>
  <c r="H4279" i="1"/>
  <c r="I4279" i="1"/>
  <c r="J4279" i="1"/>
  <c r="K4279" i="1"/>
  <c r="H4280" i="1"/>
  <c r="I4280" i="1"/>
  <c r="J4280" i="1"/>
  <c r="K4280" i="1"/>
  <c r="H4281" i="1"/>
  <c r="I4281" i="1"/>
  <c r="J4281" i="1"/>
  <c r="K4281" i="1"/>
  <c r="H4282" i="1"/>
  <c r="I4282" i="1"/>
  <c r="J4282" i="1"/>
  <c r="K4282" i="1"/>
  <c r="H4283" i="1"/>
  <c r="I4283" i="1"/>
  <c r="J4283" i="1"/>
  <c r="K4283" i="1"/>
  <c r="H4284" i="1"/>
  <c r="I4284" i="1"/>
  <c r="J4284" i="1"/>
  <c r="K4284" i="1"/>
  <c r="H4285" i="1"/>
  <c r="I4285" i="1"/>
  <c r="J4285" i="1"/>
  <c r="K4285" i="1"/>
  <c r="H4286" i="1"/>
  <c r="I4286" i="1"/>
  <c r="J4286" i="1"/>
  <c r="K4286" i="1"/>
  <c r="H4287" i="1"/>
  <c r="I4287" i="1"/>
  <c r="J4287" i="1"/>
  <c r="K4287" i="1"/>
  <c r="H4288" i="1"/>
  <c r="I4288" i="1"/>
  <c r="J4288" i="1"/>
  <c r="K4288" i="1"/>
  <c r="H4289" i="1"/>
  <c r="I4289" i="1"/>
  <c r="J4289" i="1"/>
  <c r="K4289" i="1"/>
  <c r="H4290" i="1"/>
  <c r="I4290" i="1"/>
  <c r="J4290" i="1"/>
  <c r="K4290" i="1"/>
  <c r="H4291" i="1"/>
  <c r="I4291" i="1"/>
  <c r="J4291" i="1"/>
  <c r="K4291" i="1"/>
  <c r="H4292" i="1"/>
  <c r="I4292" i="1"/>
  <c r="J4292" i="1"/>
  <c r="K4292" i="1"/>
  <c r="H4293" i="1"/>
  <c r="I4293" i="1"/>
  <c r="J4293" i="1"/>
  <c r="K4293" i="1"/>
  <c r="H4294" i="1"/>
  <c r="I4294" i="1"/>
  <c r="J4294" i="1"/>
  <c r="K4294" i="1"/>
  <c r="H4295" i="1"/>
  <c r="I4295" i="1"/>
  <c r="J4295" i="1"/>
  <c r="K4295" i="1"/>
  <c r="H4296" i="1"/>
  <c r="I4296" i="1"/>
  <c r="J4296" i="1"/>
  <c r="K4296" i="1"/>
  <c r="H4297" i="1"/>
  <c r="I4297" i="1"/>
  <c r="J4297" i="1"/>
  <c r="K4297" i="1"/>
  <c r="H4298" i="1"/>
  <c r="I4298" i="1"/>
  <c r="J4298" i="1"/>
  <c r="K4298" i="1"/>
  <c r="H4299" i="1"/>
  <c r="I4299" i="1"/>
  <c r="J4299" i="1"/>
  <c r="K4299" i="1"/>
  <c r="H4300" i="1"/>
  <c r="I4300" i="1"/>
  <c r="J4300" i="1"/>
  <c r="K4300" i="1"/>
  <c r="H4301" i="1"/>
  <c r="I4301" i="1"/>
  <c r="J4301" i="1"/>
  <c r="K4301" i="1"/>
  <c r="H4302" i="1"/>
  <c r="I4302" i="1"/>
  <c r="J4302" i="1"/>
  <c r="K4302" i="1"/>
  <c r="H4303" i="1"/>
  <c r="I4303" i="1"/>
  <c r="J4303" i="1"/>
  <c r="K4303" i="1"/>
  <c r="H4304" i="1"/>
  <c r="I4304" i="1"/>
  <c r="J4304" i="1"/>
  <c r="K4304" i="1"/>
  <c r="H4305" i="1"/>
  <c r="I4305" i="1"/>
  <c r="J4305" i="1"/>
  <c r="K4305" i="1"/>
  <c r="H4306" i="1"/>
  <c r="I4306" i="1"/>
  <c r="J4306" i="1"/>
  <c r="K4306" i="1"/>
  <c r="H4307" i="1"/>
  <c r="I4307" i="1"/>
  <c r="J4307" i="1"/>
  <c r="K4307" i="1"/>
  <c r="H4308" i="1"/>
  <c r="I4308" i="1"/>
  <c r="J4308" i="1"/>
  <c r="K4308" i="1"/>
  <c r="H4309" i="1"/>
  <c r="I4309" i="1"/>
  <c r="J4309" i="1"/>
  <c r="K4309" i="1"/>
  <c r="H4310" i="1"/>
  <c r="I4310" i="1"/>
  <c r="J4310" i="1"/>
  <c r="K4310" i="1"/>
  <c r="H4311" i="1"/>
  <c r="I4311" i="1"/>
  <c r="J4311" i="1"/>
  <c r="K4311" i="1"/>
  <c r="H4312" i="1"/>
  <c r="I4312" i="1"/>
  <c r="J4312" i="1"/>
  <c r="K4312" i="1"/>
  <c r="H4313" i="1"/>
  <c r="I4313" i="1"/>
  <c r="J4313" i="1"/>
  <c r="K4313" i="1"/>
  <c r="H4314" i="1"/>
  <c r="I4314" i="1"/>
  <c r="J4314" i="1"/>
  <c r="K4314" i="1"/>
  <c r="H4315" i="1"/>
  <c r="I4315" i="1"/>
  <c r="J4315" i="1"/>
  <c r="K4315" i="1"/>
  <c r="H4316" i="1"/>
  <c r="I4316" i="1"/>
  <c r="J4316" i="1"/>
  <c r="K4316" i="1"/>
  <c r="H4317" i="1"/>
  <c r="I4317" i="1"/>
  <c r="J4317" i="1"/>
  <c r="K4317" i="1"/>
  <c r="H4318" i="1"/>
  <c r="I4318" i="1"/>
  <c r="J4318" i="1"/>
  <c r="K4318" i="1"/>
  <c r="H4319" i="1"/>
  <c r="I4319" i="1"/>
  <c r="J4319" i="1"/>
  <c r="K4319" i="1"/>
  <c r="H4320" i="1"/>
  <c r="I4320" i="1"/>
  <c r="J4320" i="1"/>
  <c r="K4320" i="1"/>
  <c r="H4321" i="1"/>
  <c r="I4321" i="1"/>
  <c r="J4321" i="1"/>
  <c r="K4321" i="1"/>
  <c r="H4322" i="1"/>
  <c r="I4322" i="1"/>
  <c r="J4322" i="1"/>
  <c r="K4322" i="1"/>
  <c r="H4323" i="1"/>
  <c r="I4323" i="1"/>
  <c r="J4323" i="1"/>
  <c r="K4323" i="1"/>
  <c r="H4324" i="1"/>
  <c r="I4324" i="1"/>
  <c r="J4324" i="1"/>
  <c r="K4324" i="1"/>
  <c r="H4325" i="1"/>
  <c r="I4325" i="1"/>
  <c r="J4325" i="1"/>
  <c r="K4325" i="1"/>
  <c r="H4326" i="1"/>
  <c r="I4326" i="1"/>
  <c r="J4326" i="1"/>
  <c r="K4326" i="1"/>
  <c r="H4327" i="1"/>
  <c r="I4327" i="1"/>
  <c r="J4327" i="1"/>
  <c r="K4327" i="1"/>
  <c r="H4328" i="1"/>
  <c r="I4328" i="1"/>
  <c r="J4328" i="1"/>
  <c r="K4328" i="1"/>
  <c r="H4329" i="1"/>
  <c r="I4329" i="1"/>
  <c r="J4329" i="1"/>
  <c r="K4329" i="1"/>
  <c r="H4330" i="1"/>
  <c r="I4330" i="1"/>
  <c r="J4330" i="1"/>
  <c r="K4330" i="1"/>
  <c r="H4331" i="1"/>
  <c r="I4331" i="1"/>
  <c r="J4331" i="1"/>
  <c r="K4331" i="1"/>
  <c r="H4332" i="1"/>
  <c r="I4332" i="1"/>
  <c r="J4332" i="1"/>
  <c r="K4332" i="1"/>
  <c r="H4333" i="1"/>
  <c r="I4333" i="1"/>
  <c r="J4333" i="1"/>
  <c r="K4333" i="1"/>
  <c r="H4334" i="1"/>
  <c r="I4334" i="1"/>
  <c r="J4334" i="1"/>
  <c r="K4334" i="1"/>
  <c r="H4335" i="1"/>
  <c r="I4335" i="1"/>
  <c r="J4335" i="1"/>
  <c r="K4335" i="1"/>
  <c r="H4336" i="1"/>
  <c r="I4336" i="1"/>
  <c r="J4336" i="1"/>
  <c r="K4336" i="1"/>
  <c r="H4337" i="1"/>
  <c r="I4337" i="1"/>
  <c r="J4337" i="1"/>
  <c r="K4337" i="1"/>
  <c r="H4338" i="1"/>
  <c r="I4338" i="1"/>
  <c r="J4338" i="1"/>
  <c r="K4338" i="1"/>
  <c r="H4339" i="1"/>
  <c r="I4339" i="1"/>
  <c r="J4339" i="1"/>
  <c r="K4339" i="1"/>
  <c r="H4340" i="1"/>
  <c r="I4340" i="1"/>
  <c r="J4340" i="1"/>
  <c r="K4340" i="1"/>
  <c r="H4341" i="1"/>
  <c r="I4341" i="1"/>
  <c r="J4341" i="1"/>
  <c r="K4341" i="1"/>
  <c r="H4342" i="1"/>
  <c r="I4342" i="1"/>
  <c r="J4342" i="1"/>
  <c r="K4342" i="1"/>
  <c r="H4343" i="1"/>
  <c r="I4343" i="1"/>
  <c r="J4343" i="1"/>
  <c r="K4343" i="1"/>
  <c r="H4344" i="1"/>
  <c r="I4344" i="1"/>
  <c r="J4344" i="1"/>
  <c r="K4344" i="1"/>
  <c r="H4345" i="1"/>
  <c r="I4345" i="1"/>
  <c r="J4345" i="1"/>
  <c r="K4345" i="1"/>
  <c r="H4346" i="1"/>
  <c r="I4346" i="1"/>
  <c r="J4346" i="1"/>
  <c r="K4346" i="1"/>
  <c r="H4347" i="1"/>
  <c r="I4347" i="1"/>
  <c r="J4347" i="1"/>
  <c r="K4347" i="1"/>
  <c r="H4348" i="1"/>
  <c r="I4348" i="1"/>
  <c r="J4348" i="1"/>
  <c r="K4348" i="1"/>
  <c r="H4349" i="1"/>
  <c r="I4349" i="1"/>
  <c r="J4349" i="1"/>
  <c r="K4349" i="1"/>
  <c r="H4350" i="1"/>
  <c r="I4350" i="1"/>
  <c r="J4350" i="1"/>
  <c r="K4350" i="1"/>
  <c r="H4351" i="1"/>
  <c r="I4351" i="1"/>
  <c r="J4351" i="1"/>
  <c r="K4351" i="1"/>
  <c r="H4352" i="1"/>
  <c r="I4352" i="1"/>
  <c r="J4352" i="1"/>
  <c r="K4352" i="1"/>
  <c r="H4353" i="1"/>
  <c r="I4353" i="1"/>
  <c r="J4353" i="1"/>
  <c r="K4353" i="1"/>
  <c r="H4354" i="1"/>
  <c r="I4354" i="1"/>
  <c r="J4354" i="1"/>
  <c r="K4354" i="1"/>
  <c r="H4355" i="1"/>
  <c r="I4355" i="1"/>
  <c r="J4355" i="1"/>
  <c r="K4355" i="1"/>
  <c r="H4356" i="1"/>
  <c r="I4356" i="1"/>
  <c r="J4356" i="1"/>
  <c r="K4356" i="1"/>
  <c r="H4357" i="1"/>
  <c r="I4357" i="1"/>
  <c r="J4357" i="1"/>
  <c r="K4357" i="1"/>
  <c r="H4358" i="1"/>
  <c r="I4358" i="1"/>
  <c r="J4358" i="1"/>
  <c r="K4358" i="1"/>
  <c r="H4359" i="1"/>
  <c r="I4359" i="1"/>
  <c r="J4359" i="1"/>
  <c r="K4359" i="1"/>
  <c r="H4360" i="1"/>
  <c r="I4360" i="1"/>
  <c r="J4360" i="1"/>
  <c r="K4360" i="1"/>
  <c r="H4361" i="1"/>
  <c r="I4361" i="1"/>
  <c r="J4361" i="1"/>
  <c r="K4361" i="1"/>
  <c r="H4362" i="1"/>
  <c r="I4362" i="1"/>
  <c r="J4362" i="1"/>
  <c r="K4362" i="1"/>
  <c r="H4363" i="1"/>
  <c r="I4363" i="1"/>
  <c r="J4363" i="1"/>
  <c r="K4363" i="1"/>
  <c r="H4364" i="1"/>
  <c r="I4364" i="1"/>
  <c r="J4364" i="1"/>
  <c r="K4364" i="1"/>
  <c r="H4365" i="1"/>
  <c r="I4365" i="1"/>
  <c r="J4365" i="1"/>
  <c r="K4365" i="1"/>
  <c r="H4366" i="1"/>
  <c r="I4366" i="1"/>
  <c r="J4366" i="1"/>
  <c r="K4366" i="1"/>
  <c r="H4367" i="1"/>
  <c r="I4367" i="1"/>
  <c r="J4367" i="1"/>
  <c r="K4367" i="1"/>
  <c r="H4368" i="1"/>
  <c r="I4368" i="1"/>
  <c r="J4368" i="1"/>
  <c r="K4368" i="1"/>
  <c r="H4369" i="1"/>
  <c r="I4369" i="1"/>
  <c r="J4369" i="1"/>
  <c r="K4369" i="1"/>
  <c r="H4370" i="1"/>
  <c r="I4370" i="1"/>
  <c r="J4370" i="1"/>
  <c r="K4370" i="1"/>
  <c r="H4371" i="1"/>
  <c r="I4371" i="1"/>
  <c r="J4371" i="1"/>
  <c r="K4371" i="1"/>
  <c r="H4372" i="1"/>
  <c r="I4372" i="1"/>
  <c r="J4372" i="1"/>
  <c r="K4372" i="1"/>
  <c r="H4373" i="1"/>
  <c r="I4373" i="1"/>
  <c r="J4373" i="1"/>
  <c r="K4373" i="1"/>
  <c r="H4374" i="1"/>
  <c r="I4374" i="1"/>
  <c r="J4374" i="1"/>
  <c r="K4374" i="1"/>
  <c r="H4375" i="1"/>
  <c r="I4375" i="1"/>
  <c r="J4375" i="1"/>
  <c r="K4375" i="1"/>
  <c r="H4376" i="1"/>
  <c r="I4376" i="1"/>
  <c r="J4376" i="1"/>
  <c r="K4376" i="1"/>
  <c r="H4377" i="1"/>
  <c r="I4377" i="1"/>
  <c r="J4377" i="1"/>
  <c r="K4377" i="1"/>
  <c r="H4378" i="1"/>
  <c r="I4378" i="1"/>
  <c r="J4378" i="1"/>
  <c r="K4378" i="1"/>
  <c r="H4379" i="1"/>
  <c r="I4379" i="1"/>
  <c r="J4379" i="1"/>
  <c r="K4379" i="1"/>
  <c r="H4380" i="1"/>
  <c r="I4380" i="1"/>
  <c r="J4380" i="1"/>
  <c r="K4380" i="1"/>
  <c r="H4381" i="1"/>
  <c r="I4381" i="1"/>
  <c r="J4381" i="1"/>
  <c r="K4381" i="1"/>
  <c r="H4382" i="1"/>
  <c r="I4382" i="1"/>
  <c r="J4382" i="1"/>
  <c r="K4382" i="1"/>
  <c r="H4383" i="1"/>
  <c r="I4383" i="1"/>
  <c r="J4383" i="1"/>
  <c r="K4383" i="1"/>
  <c r="H4384" i="1"/>
  <c r="I4384" i="1"/>
  <c r="J4384" i="1"/>
  <c r="K4384" i="1"/>
  <c r="H4385" i="1"/>
  <c r="I4385" i="1"/>
  <c r="J4385" i="1"/>
  <c r="K4385" i="1"/>
  <c r="H4386" i="1"/>
  <c r="I4386" i="1"/>
  <c r="J4386" i="1"/>
  <c r="K4386" i="1"/>
  <c r="H4387" i="1"/>
  <c r="I4387" i="1"/>
  <c r="J4387" i="1"/>
  <c r="K4387" i="1"/>
  <c r="H4388" i="1"/>
  <c r="I4388" i="1"/>
  <c r="J4388" i="1"/>
  <c r="K4388" i="1"/>
  <c r="H4389" i="1"/>
  <c r="I4389" i="1"/>
  <c r="J4389" i="1"/>
  <c r="K4389" i="1"/>
  <c r="H4390" i="1"/>
  <c r="I4390" i="1"/>
  <c r="J4390" i="1"/>
  <c r="K4390" i="1"/>
  <c r="H4391" i="1"/>
  <c r="I4391" i="1"/>
  <c r="J4391" i="1"/>
  <c r="K4391" i="1"/>
  <c r="H4392" i="1"/>
  <c r="I4392" i="1"/>
  <c r="J4392" i="1"/>
  <c r="K4392" i="1"/>
  <c r="H4393" i="1"/>
  <c r="I4393" i="1"/>
  <c r="J4393" i="1"/>
  <c r="K4393" i="1"/>
  <c r="H4394" i="1"/>
  <c r="I4394" i="1"/>
  <c r="J4394" i="1"/>
  <c r="K4394" i="1"/>
  <c r="H4395" i="1"/>
  <c r="I4395" i="1"/>
  <c r="J4395" i="1"/>
  <c r="K4395" i="1"/>
  <c r="H4396" i="1"/>
  <c r="I4396" i="1"/>
  <c r="J4396" i="1"/>
  <c r="K4396" i="1"/>
  <c r="H4397" i="1"/>
  <c r="I4397" i="1"/>
  <c r="J4397" i="1"/>
  <c r="K4397" i="1"/>
  <c r="H4398" i="1"/>
  <c r="I4398" i="1"/>
  <c r="J4398" i="1"/>
  <c r="K4398" i="1"/>
  <c r="H4399" i="1"/>
  <c r="I4399" i="1"/>
  <c r="J4399" i="1"/>
  <c r="K4399" i="1"/>
  <c r="H4400" i="1"/>
  <c r="I4400" i="1"/>
  <c r="J4400" i="1"/>
  <c r="K4400" i="1"/>
  <c r="H4401" i="1"/>
  <c r="I4401" i="1"/>
  <c r="J4401" i="1"/>
  <c r="K4401" i="1"/>
  <c r="H4402" i="1"/>
  <c r="I4402" i="1"/>
  <c r="J4402" i="1"/>
  <c r="K4402" i="1"/>
  <c r="H4403" i="1"/>
  <c r="I4403" i="1"/>
  <c r="J4403" i="1"/>
  <c r="K4403" i="1"/>
  <c r="H4404" i="1"/>
  <c r="I4404" i="1"/>
  <c r="J4404" i="1"/>
  <c r="K4404" i="1"/>
  <c r="H4405" i="1"/>
  <c r="I4405" i="1"/>
  <c r="J4405" i="1"/>
  <c r="K4405" i="1"/>
  <c r="H4406" i="1"/>
  <c r="I4406" i="1"/>
  <c r="J4406" i="1"/>
  <c r="K4406" i="1"/>
  <c r="H4407" i="1"/>
  <c r="I4407" i="1"/>
  <c r="J4407" i="1"/>
  <c r="K4407" i="1"/>
  <c r="H4408" i="1"/>
  <c r="I4408" i="1"/>
  <c r="J4408" i="1"/>
  <c r="K4408" i="1"/>
  <c r="H4409" i="1"/>
  <c r="I4409" i="1"/>
  <c r="J4409" i="1"/>
  <c r="K4409" i="1"/>
  <c r="H4410" i="1"/>
  <c r="I4410" i="1"/>
  <c r="J4410" i="1"/>
  <c r="K4410" i="1"/>
  <c r="H4411" i="1"/>
  <c r="I4411" i="1"/>
  <c r="J4411" i="1"/>
  <c r="K4411" i="1"/>
  <c r="H4412" i="1"/>
  <c r="I4412" i="1"/>
  <c r="J4412" i="1"/>
  <c r="K4412" i="1"/>
  <c r="H4413" i="1"/>
  <c r="I4413" i="1"/>
  <c r="J4413" i="1"/>
  <c r="K4413" i="1"/>
  <c r="H4414" i="1"/>
  <c r="I4414" i="1"/>
  <c r="J4414" i="1"/>
  <c r="K4414" i="1"/>
  <c r="H4415" i="1"/>
  <c r="I4415" i="1"/>
  <c r="J4415" i="1"/>
  <c r="K4415" i="1"/>
  <c r="H4416" i="1"/>
  <c r="I4416" i="1"/>
  <c r="J4416" i="1"/>
  <c r="K4416" i="1"/>
  <c r="H4417" i="1"/>
  <c r="I4417" i="1"/>
  <c r="J4417" i="1"/>
  <c r="K4417" i="1"/>
  <c r="H4418" i="1"/>
  <c r="I4418" i="1"/>
  <c r="J4418" i="1"/>
  <c r="K4418" i="1"/>
  <c r="H4419" i="1"/>
  <c r="I4419" i="1"/>
  <c r="J4419" i="1"/>
  <c r="K4419" i="1"/>
  <c r="H4420" i="1"/>
  <c r="I4420" i="1"/>
  <c r="J4420" i="1"/>
  <c r="K4420" i="1"/>
  <c r="H4421" i="1"/>
  <c r="I4421" i="1"/>
  <c r="J4421" i="1"/>
  <c r="K4421" i="1"/>
  <c r="H4422" i="1"/>
  <c r="I4422" i="1"/>
  <c r="J4422" i="1"/>
  <c r="K4422" i="1"/>
  <c r="H4423" i="1"/>
  <c r="I4423" i="1"/>
  <c r="J4423" i="1"/>
  <c r="K4423" i="1"/>
  <c r="H4424" i="1"/>
  <c r="I4424" i="1"/>
  <c r="J4424" i="1"/>
  <c r="K4424" i="1"/>
  <c r="H4425" i="1"/>
  <c r="I4425" i="1"/>
  <c r="J4425" i="1"/>
  <c r="K4425" i="1"/>
  <c r="H4426" i="1"/>
  <c r="I4426" i="1"/>
  <c r="J4426" i="1"/>
  <c r="K4426" i="1"/>
  <c r="H4427" i="1"/>
  <c r="I4427" i="1"/>
  <c r="J4427" i="1"/>
  <c r="K4427" i="1"/>
  <c r="H4428" i="1"/>
  <c r="I4428" i="1"/>
  <c r="J4428" i="1"/>
  <c r="K4428" i="1"/>
  <c r="H4429" i="1"/>
  <c r="I4429" i="1"/>
  <c r="J4429" i="1"/>
  <c r="K4429" i="1"/>
  <c r="H4430" i="1"/>
  <c r="I4430" i="1"/>
  <c r="J4430" i="1"/>
  <c r="K4430" i="1"/>
  <c r="H4431" i="1"/>
  <c r="I4431" i="1"/>
  <c r="J4431" i="1"/>
  <c r="K4431" i="1"/>
  <c r="H4432" i="1"/>
  <c r="I4432" i="1"/>
  <c r="J4432" i="1"/>
  <c r="K4432" i="1"/>
  <c r="H4433" i="1"/>
  <c r="I4433" i="1"/>
  <c r="J4433" i="1"/>
  <c r="K4433" i="1"/>
  <c r="H4434" i="1"/>
  <c r="I4434" i="1"/>
  <c r="J4434" i="1"/>
  <c r="K4434" i="1"/>
  <c r="H4435" i="1"/>
  <c r="I4435" i="1"/>
  <c r="J4435" i="1"/>
  <c r="K4435" i="1"/>
  <c r="H4436" i="1"/>
  <c r="I4436" i="1"/>
  <c r="J4436" i="1"/>
  <c r="K4436" i="1"/>
  <c r="H4437" i="1"/>
  <c r="I4437" i="1"/>
  <c r="J4437" i="1"/>
  <c r="K4437" i="1"/>
  <c r="H4438" i="1"/>
  <c r="I4438" i="1"/>
  <c r="J4438" i="1"/>
  <c r="K4438" i="1"/>
  <c r="H4439" i="1"/>
  <c r="I4439" i="1"/>
  <c r="J4439" i="1"/>
  <c r="K4439" i="1"/>
  <c r="H4440" i="1"/>
  <c r="I4440" i="1"/>
  <c r="J4440" i="1"/>
  <c r="K4440" i="1"/>
  <c r="H4441" i="1"/>
  <c r="I4441" i="1"/>
  <c r="J4441" i="1"/>
  <c r="K4441" i="1"/>
  <c r="H4442" i="1"/>
  <c r="I4442" i="1"/>
  <c r="J4442" i="1"/>
  <c r="K4442" i="1"/>
  <c r="H4443" i="1"/>
  <c r="I4443" i="1"/>
  <c r="J4443" i="1"/>
  <c r="K4443" i="1"/>
  <c r="H4444" i="1"/>
  <c r="I4444" i="1"/>
  <c r="J4444" i="1"/>
  <c r="K4444" i="1"/>
  <c r="H4445" i="1"/>
  <c r="I4445" i="1"/>
  <c r="J4445" i="1"/>
  <c r="K4445" i="1"/>
  <c r="H4446" i="1"/>
  <c r="I4446" i="1"/>
  <c r="J4446" i="1"/>
  <c r="K4446" i="1"/>
  <c r="H4447" i="1"/>
  <c r="I4447" i="1"/>
  <c r="J4447" i="1"/>
  <c r="K4447" i="1"/>
  <c r="H4448" i="1"/>
  <c r="I4448" i="1"/>
  <c r="J4448" i="1"/>
  <c r="K4448" i="1"/>
  <c r="H4449" i="1"/>
  <c r="I4449" i="1"/>
  <c r="J4449" i="1"/>
  <c r="K4449" i="1"/>
  <c r="H4450" i="1"/>
  <c r="I4450" i="1"/>
  <c r="J4450" i="1"/>
  <c r="K4450" i="1"/>
  <c r="H4451" i="1"/>
  <c r="I4451" i="1"/>
  <c r="J4451" i="1"/>
  <c r="K4451" i="1"/>
  <c r="H4452" i="1"/>
  <c r="I4452" i="1"/>
  <c r="J4452" i="1"/>
  <c r="K4452" i="1"/>
  <c r="H4453" i="1"/>
  <c r="I4453" i="1"/>
  <c r="J4453" i="1"/>
  <c r="K4453" i="1"/>
  <c r="H4454" i="1"/>
  <c r="I4454" i="1"/>
  <c r="J4454" i="1"/>
  <c r="K4454" i="1"/>
  <c r="H4455" i="1"/>
  <c r="I4455" i="1"/>
  <c r="J4455" i="1"/>
  <c r="K4455" i="1"/>
  <c r="H4456" i="1"/>
  <c r="I4456" i="1"/>
  <c r="J4456" i="1"/>
  <c r="K4456" i="1"/>
  <c r="H4457" i="1"/>
  <c r="I4457" i="1"/>
  <c r="J4457" i="1"/>
  <c r="K4457" i="1"/>
  <c r="H4458" i="1"/>
  <c r="I4458" i="1"/>
  <c r="J4458" i="1"/>
  <c r="K4458" i="1"/>
  <c r="H4459" i="1"/>
  <c r="I4459" i="1"/>
  <c r="J4459" i="1"/>
  <c r="K4459" i="1"/>
  <c r="H4460" i="1"/>
  <c r="I4460" i="1"/>
  <c r="J4460" i="1"/>
  <c r="K4460" i="1"/>
  <c r="H4461" i="1"/>
  <c r="I4461" i="1"/>
  <c r="J4461" i="1"/>
  <c r="K4461" i="1"/>
  <c r="H4462" i="1"/>
  <c r="I4462" i="1"/>
  <c r="J4462" i="1"/>
  <c r="K4462" i="1"/>
  <c r="H4463" i="1"/>
  <c r="I4463" i="1"/>
  <c r="J4463" i="1"/>
  <c r="K4463" i="1"/>
  <c r="H4464" i="1"/>
  <c r="I4464" i="1"/>
  <c r="J4464" i="1"/>
  <c r="K4464" i="1"/>
  <c r="H4465" i="1"/>
  <c r="I4465" i="1"/>
  <c r="J4465" i="1"/>
  <c r="K4465" i="1"/>
  <c r="H4466" i="1"/>
  <c r="I4466" i="1"/>
  <c r="J4466" i="1"/>
  <c r="K4466" i="1"/>
  <c r="H4467" i="1"/>
  <c r="I4467" i="1"/>
  <c r="J4467" i="1"/>
  <c r="K4467" i="1"/>
  <c r="H4468" i="1"/>
  <c r="I4468" i="1"/>
  <c r="J4468" i="1"/>
  <c r="K4468" i="1"/>
  <c r="H4469" i="1"/>
  <c r="I4469" i="1"/>
  <c r="J4469" i="1"/>
  <c r="K4469" i="1"/>
  <c r="H4470" i="1"/>
  <c r="I4470" i="1"/>
  <c r="J4470" i="1"/>
  <c r="K4470" i="1"/>
  <c r="H4471" i="1"/>
  <c r="I4471" i="1"/>
  <c r="J4471" i="1"/>
  <c r="K4471" i="1"/>
  <c r="H4472" i="1"/>
  <c r="I4472" i="1"/>
  <c r="J4472" i="1"/>
  <c r="K4472" i="1"/>
  <c r="H4473" i="1"/>
  <c r="I4473" i="1"/>
  <c r="J4473" i="1"/>
  <c r="K4473" i="1"/>
  <c r="H4474" i="1"/>
  <c r="I4474" i="1"/>
  <c r="J4474" i="1"/>
  <c r="K4474" i="1"/>
  <c r="H4475" i="1"/>
  <c r="I4475" i="1"/>
  <c r="J4475" i="1"/>
  <c r="K4475" i="1"/>
  <c r="H4476" i="1"/>
  <c r="I4476" i="1"/>
  <c r="J4476" i="1"/>
  <c r="K4476" i="1"/>
  <c r="H4477" i="1"/>
  <c r="I4477" i="1"/>
  <c r="J4477" i="1"/>
  <c r="K4477" i="1"/>
  <c r="H4478" i="1"/>
  <c r="I4478" i="1"/>
  <c r="J4478" i="1"/>
  <c r="K4478" i="1"/>
  <c r="H4479" i="1"/>
  <c r="I4479" i="1"/>
  <c r="J4479" i="1"/>
  <c r="K4479" i="1"/>
  <c r="H4480" i="1"/>
  <c r="I4480" i="1"/>
  <c r="J4480" i="1"/>
  <c r="K4480" i="1"/>
  <c r="H4481" i="1"/>
  <c r="I4481" i="1"/>
  <c r="J4481" i="1"/>
  <c r="K4481" i="1"/>
  <c r="H4482" i="1"/>
  <c r="I4482" i="1"/>
  <c r="J4482" i="1"/>
  <c r="K4482" i="1"/>
  <c r="H4483" i="1"/>
  <c r="I4483" i="1"/>
  <c r="J4483" i="1"/>
  <c r="K4483" i="1"/>
  <c r="H4484" i="1"/>
  <c r="I4484" i="1"/>
  <c r="J4484" i="1"/>
  <c r="K4484" i="1"/>
  <c r="H4485" i="1"/>
  <c r="I4485" i="1"/>
  <c r="J4485" i="1"/>
  <c r="K4485" i="1"/>
  <c r="H4486" i="1"/>
  <c r="I4486" i="1"/>
  <c r="J4486" i="1"/>
  <c r="K4486" i="1"/>
  <c r="H4487" i="1"/>
  <c r="I4487" i="1"/>
  <c r="J4487" i="1"/>
  <c r="K4487" i="1"/>
  <c r="H4488" i="1"/>
  <c r="I4488" i="1"/>
  <c r="J4488" i="1"/>
  <c r="K4488" i="1"/>
  <c r="H4489" i="1"/>
  <c r="I4489" i="1"/>
  <c r="J4489" i="1"/>
  <c r="K4489" i="1"/>
  <c r="H4490" i="1"/>
  <c r="I4490" i="1"/>
  <c r="J4490" i="1"/>
  <c r="K4490" i="1"/>
  <c r="H4491" i="1"/>
  <c r="I4491" i="1"/>
  <c r="J4491" i="1"/>
  <c r="K4491" i="1"/>
  <c r="H4492" i="1"/>
  <c r="I4492" i="1"/>
  <c r="J4492" i="1"/>
  <c r="K4492" i="1"/>
  <c r="H4493" i="1"/>
  <c r="I4493" i="1"/>
  <c r="J4493" i="1"/>
  <c r="K4493" i="1"/>
  <c r="H4494" i="1"/>
  <c r="I4494" i="1"/>
  <c r="J4494" i="1"/>
  <c r="K4494" i="1"/>
  <c r="H4495" i="1"/>
  <c r="I4495" i="1"/>
  <c r="J4495" i="1"/>
  <c r="K4495" i="1"/>
  <c r="H4496" i="1"/>
  <c r="I4496" i="1"/>
  <c r="J4496" i="1"/>
  <c r="K4496" i="1"/>
  <c r="H4497" i="1"/>
  <c r="I4497" i="1"/>
  <c r="J4497" i="1"/>
  <c r="K4497" i="1"/>
  <c r="H4498" i="1"/>
  <c r="I4498" i="1"/>
  <c r="J4498" i="1"/>
  <c r="K4498" i="1"/>
  <c r="H4499" i="1"/>
  <c r="I4499" i="1"/>
  <c r="J4499" i="1"/>
  <c r="K4499" i="1"/>
  <c r="H4500" i="1"/>
  <c r="I4500" i="1"/>
  <c r="J4500" i="1"/>
  <c r="K4500" i="1"/>
  <c r="H4501" i="1"/>
  <c r="I4501" i="1"/>
  <c r="J4501" i="1"/>
  <c r="K4501" i="1"/>
  <c r="H4502" i="1"/>
  <c r="I4502" i="1"/>
  <c r="J4502" i="1"/>
  <c r="K4502" i="1"/>
  <c r="H4503" i="1"/>
  <c r="I4503" i="1"/>
  <c r="J4503" i="1"/>
  <c r="K4503" i="1"/>
  <c r="H4504" i="1"/>
  <c r="I4504" i="1"/>
  <c r="J4504" i="1"/>
  <c r="K4504" i="1"/>
  <c r="H4505" i="1"/>
  <c r="I4505" i="1"/>
  <c r="J4505" i="1"/>
  <c r="K4505" i="1"/>
  <c r="H4506" i="1"/>
  <c r="I4506" i="1"/>
  <c r="J4506" i="1"/>
  <c r="K4506" i="1"/>
  <c r="H4507" i="1"/>
  <c r="I4507" i="1"/>
  <c r="J4507" i="1"/>
  <c r="K4507" i="1"/>
  <c r="H4508" i="1"/>
  <c r="I4508" i="1"/>
  <c r="J4508" i="1"/>
  <c r="K4508" i="1"/>
  <c r="H4509" i="1"/>
  <c r="I4509" i="1"/>
  <c r="J4509" i="1"/>
  <c r="K4509" i="1"/>
  <c r="H4510" i="1"/>
  <c r="I4510" i="1"/>
  <c r="J4510" i="1"/>
  <c r="K4510" i="1"/>
  <c r="H4511" i="1"/>
  <c r="I4511" i="1"/>
  <c r="J4511" i="1"/>
  <c r="K4511" i="1"/>
  <c r="H4512" i="1"/>
  <c r="I4512" i="1"/>
  <c r="J4512" i="1"/>
  <c r="K4512" i="1"/>
  <c r="H4513" i="1"/>
  <c r="I4513" i="1"/>
  <c r="J4513" i="1"/>
  <c r="K4513" i="1"/>
  <c r="H4514" i="1"/>
  <c r="I4514" i="1"/>
  <c r="J4514" i="1"/>
  <c r="K4514" i="1"/>
  <c r="H4515" i="1"/>
  <c r="I4515" i="1"/>
  <c r="J4515" i="1"/>
  <c r="K4515" i="1"/>
  <c r="H4516" i="1"/>
  <c r="I4516" i="1"/>
  <c r="J4516" i="1"/>
  <c r="K4516" i="1"/>
  <c r="H4517" i="1"/>
  <c r="I4517" i="1"/>
  <c r="J4517" i="1"/>
  <c r="K4517" i="1"/>
  <c r="H4518" i="1"/>
  <c r="I4518" i="1"/>
  <c r="J4518" i="1"/>
  <c r="K4518" i="1"/>
  <c r="H4519" i="1"/>
  <c r="I4519" i="1"/>
  <c r="J4519" i="1"/>
  <c r="K4519" i="1"/>
  <c r="H4520" i="1"/>
  <c r="I4520" i="1"/>
  <c r="J4520" i="1"/>
  <c r="K4520" i="1"/>
  <c r="H4521" i="1"/>
  <c r="I4521" i="1"/>
  <c r="J4521" i="1"/>
  <c r="K4521" i="1"/>
  <c r="H4522" i="1"/>
  <c r="I4522" i="1"/>
  <c r="J4522" i="1"/>
  <c r="K4522" i="1"/>
  <c r="H4523" i="1"/>
  <c r="I4523" i="1"/>
  <c r="J4523" i="1"/>
  <c r="K4523" i="1"/>
  <c r="H4524" i="1"/>
  <c r="I4524" i="1"/>
  <c r="J4524" i="1"/>
  <c r="K4524" i="1"/>
  <c r="H4525" i="1"/>
  <c r="I4525" i="1"/>
  <c r="J4525" i="1"/>
  <c r="K4525" i="1"/>
  <c r="H4526" i="1"/>
  <c r="I4526" i="1"/>
  <c r="J4526" i="1"/>
  <c r="K4526" i="1"/>
  <c r="H4527" i="1"/>
  <c r="I4527" i="1"/>
  <c r="J4527" i="1"/>
  <c r="K4527" i="1"/>
  <c r="H4528" i="1"/>
  <c r="I4528" i="1"/>
  <c r="J4528" i="1"/>
  <c r="K4528" i="1"/>
  <c r="H4529" i="1"/>
  <c r="I4529" i="1"/>
  <c r="J4529" i="1"/>
  <c r="K4529" i="1"/>
  <c r="H4530" i="1"/>
  <c r="I4530" i="1"/>
  <c r="J4530" i="1"/>
  <c r="K4530" i="1"/>
  <c r="H4531" i="1"/>
  <c r="I4531" i="1"/>
  <c r="J4531" i="1"/>
  <c r="K4531" i="1"/>
  <c r="H4532" i="1"/>
  <c r="I4532" i="1"/>
  <c r="J4532" i="1"/>
  <c r="K4532" i="1"/>
  <c r="H4533" i="1"/>
  <c r="I4533" i="1"/>
  <c r="J4533" i="1"/>
  <c r="K4533" i="1"/>
  <c r="H4534" i="1"/>
  <c r="I4534" i="1"/>
  <c r="J4534" i="1"/>
  <c r="K4534" i="1"/>
  <c r="H4535" i="1"/>
  <c r="I4535" i="1"/>
  <c r="J4535" i="1"/>
  <c r="K4535" i="1"/>
  <c r="H4536" i="1"/>
  <c r="I4536" i="1"/>
  <c r="J4536" i="1"/>
  <c r="K4536" i="1"/>
  <c r="H4537" i="1"/>
  <c r="I4537" i="1"/>
  <c r="J4537" i="1"/>
  <c r="K4537" i="1"/>
  <c r="H4538" i="1"/>
  <c r="I4538" i="1"/>
  <c r="J4538" i="1"/>
  <c r="K4538" i="1"/>
  <c r="H4539" i="1"/>
  <c r="I4539" i="1"/>
  <c r="J4539" i="1"/>
  <c r="K4539" i="1"/>
  <c r="H4540" i="1"/>
  <c r="I4540" i="1"/>
  <c r="J4540" i="1"/>
  <c r="K4540" i="1"/>
  <c r="H4541" i="1"/>
  <c r="I4541" i="1"/>
  <c r="J4541" i="1"/>
  <c r="K4541" i="1"/>
  <c r="H4542" i="1"/>
  <c r="I4542" i="1"/>
  <c r="J4542" i="1"/>
  <c r="K4542" i="1"/>
  <c r="H4543" i="1"/>
  <c r="I4543" i="1"/>
  <c r="J4543" i="1"/>
  <c r="K4543" i="1"/>
  <c r="H4544" i="1"/>
  <c r="I4544" i="1"/>
  <c r="J4544" i="1"/>
  <c r="K4544" i="1"/>
  <c r="H4545" i="1"/>
  <c r="I4545" i="1"/>
  <c r="J4545" i="1"/>
  <c r="K4545" i="1"/>
  <c r="H4546" i="1"/>
  <c r="I4546" i="1"/>
  <c r="J4546" i="1"/>
  <c r="K4546" i="1"/>
  <c r="H4547" i="1"/>
  <c r="I4547" i="1"/>
  <c r="J4547" i="1"/>
  <c r="K4547" i="1"/>
  <c r="H4548" i="1"/>
  <c r="I4548" i="1"/>
  <c r="J4548" i="1"/>
  <c r="K4548" i="1"/>
  <c r="H4549" i="1"/>
  <c r="I4549" i="1"/>
  <c r="J4549" i="1"/>
  <c r="K4549" i="1"/>
  <c r="H4550" i="1"/>
  <c r="I4550" i="1"/>
  <c r="J4550" i="1"/>
  <c r="K4550" i="1"/>
  <c r="H4551" i="1"/>
  <c r="I4551" i="1"/>
  <c r="J4551" i="1"/>
  <c r="K4551" i="1"/>
  <c r="H4552" i="1"/>
  <c r="I4552" i="1"/>
  <c r="J4552" i="1"/>
  <c r="K4552" i="1"/>
  <c r="H4553" i="1"/>
  <c r="I4553" i="1"/>
  <c r="J4553" i="1"/>
  <c r="K4553" i="1"/>
  <c r="H4554" i="1"/>
  <c r="I4554" i="1"/>
  <c r="J4554" i="1"/>
  <c r="K4554" i="1"/>
  <c r="H4555" i="1"/>
  <c r="I4555" i="1"/>
  <c r="J4555" i="1"/>
  <c r="K4555" i="1"/>
  <c r="H4556" i="1"/>
  <c r="I4556" i="1"/>
  <c r="J4556" i="1"/>
  <c r="K4556" i="1"/>
  <c r="H4557" i="1"/>
  <c r="I4557" i="1"/>
  <c r="J4557" i="1"/>
  <c r="K4557" i="1"/>
  <c r="H4558" i="1"/>
  <c r="I4558" i="1"/>
  <c r="J4558" i="1"/>
  <c r="K4558" i="1"/>
  <c r="H4559" i="1"/>
  <c r="I4559" i="1"/>
  <c r="J4559" i="1"/>
  <c r="K4559" i="1"/>
  <c r="H4560" i="1"/>
  <c r="I4560" i="1"/>
  <c r="J4560" i="1"/>
  <c r="K4560" i="1"/>
  <c r="H4561" i="1"/>
  <c r="I4561" i="1"/>
  <c r="J4561" i="1"/>
  <c r="K4561" i="1"/>
  <c r="H4562" i="1"/>
  <c r="I4562" i="1"/>
  <c r="J4562" i="1"/>
  <c r="K4562" i="1"/>
  <c r="H4563" i="1"/>
  <c r="I4563" i="1"/>
  <c r="J4563" i="1"/>
  <c r="K4563" i="1"/>
  <c r="H4564" i="1"/>
  <c r="I4564" i="1"/>
  <c r="J4564" i="1"/>
  <c r="K4564" i="1"/>
  <c r="H4565" i="1"/>
  <c r="I4565" i="1"/>
  <c r="J4565" i="1"/>
  <c r="K4565" i="1"/>
  <c r="H4566" i="1"/>
  <c r="I4566" i="1"/>
  <c r="J4566" i="1"/>
  <c r="K4566" i="1"/>
  <c r="H4567" i="1"/>
  <c r="I4567" i="1"/>
  <c r="J4567" i="1"/>
  <c r="K4567" i="1"/>
  <c r="H4568" i="1"/>
  <c r="I4568" i="1"/>
  <c r="J4568" i="1"/>
  <c r="K4568" i="1"/>
  <c r="H4569" i="1"/>
  <c r="I4569" i="1"/>
  <c r="J4569" i="1"/>
  <c r="K4569" i="1"/>
  <c r="H4570" i="1"/>
  <c r="I4570" i="1"/>
  <c r="J4570" i="1"/>
  <c r="K4570" i="1"/>
  <c r="H4571" i="1"/>
  <c r="I4571" i="1"/>
  <c r="J4571" i="1"/>
  <c r="K4571" i="1"/>
  <c r="H4572" i="1"/>
  <c r="I4572" i="1"/>
  <c r="J4572" i="1"/>
  <c r="K4572" i="1"/>
  <c r="H4573" i="1"/>
  <c r="I4573" i="1"/>
  <c r="J4573" i="1"/>
  <c r="K4573" i="1"/>
  <c r="H4574" i="1"/>
  <c r="I4574" i="1"/>
  <c r="J4574" i="1"/>
  <c r="K4574" i="1"/>
  <c r="H4575" i="1"/>
  <c r="I4575" i="1"/>
  <c r="J4575" i="1"/>
  <c r="K4575" i="1"/>
  <c r="H4576" i="1"/>
  <c r="I4576" i="1"/>
  <c r="J4576" i="1"/>
  <c r="K4576" i="1"/>
  <c r="H4577" i="1"/>
  <c r="I4577" i="1"/>
  <c r="J4577" i="1"/>
  <c r="K4577" i="1"/>
  <c r="H4578" i="1"/>
  <c r="I4578" i="1"/>
  <c r="J4578" i="1"/>
  <c r="K4578" i="1"/>
  <c r="H4579" i="1"/>
  <c r="I4579" i="1"/>
  <c r="J4579" i="1"/>
  <c r="K4579" i="1"/>
  <c r="H4580" i="1"/>
  <c r="I4580" i="1"/>
  <c r="J4580" i="1"/>
  <c r="K4580" i="1"/>
  <c r="H4581" i="1"/>
  <c r="I4581" i="1"/>
  <c r="J4581" i="1"/>
  <c r="K4581" i="1"/>
  <c r="H4582" i="1"/>
  <c r="I4582" i="1"/>
  <c r="J4582" i="1"/>
  <c r="K4582" i="1"/>
  <c r="H4583" i="1"/>
  <c r="I4583" i="1"/>
  <c r="J4583" i="1"/>
  <c r="K4583" i="1"/>
  <c r="H4584" i="1"/>
  <c r="I4584" i="1"/>
  <c r="J4584" i="1"/>
  <c r="K4584" i="1"/>
  <c r="H4585" i="1"/>
  <c r="I4585" i="1"/>
  <c r="J4585" i="1"/>
  <c r="K4585" i="1"/>
  <c r="H4586" i="1"/>
  <c r="I4586" i="1"/>
  <c r="J4586" i="1"/>
  <c r="K4586" i="1"/>
  <c r="H4587" i="1"/>
  <c r="I4587" i="1"/>
  <c r="J4587" i="1"/>
  <c r="K4587" i="1"/>
  <c r="H4588" i="1"/>
  <c r="I4588" i="1"/>
  <c r="J4588" i="1"/>
  <c r="K4588" i="1"/>
  <c r="H4589" i="1"/>
  <c r="I4589" i="1"/>
  <c r="J4589" i="1"/>
  <c r="K4589" i="1"/>
  <c r="H4590" i="1"/>
  <c r="I4590" i="1"/>
  <c r="J4590" i="1"/>
  <c r="K4590" i="1"/>
  <c r="H4591" i="1"/>
  <c r="I4591" i="1"/>
  <c r="J4591" i="1"/>
  <c r="K4591" i="1"/>
  <c r="H4592" i="1"/>
  <c r="I4592" i="1"/>
  <c r="J4592" i="1"/>
  <c r="K4592" i="1"/>
  <c r="H4593" i="1"/>
  <c r="I4593" i="1"/>
  <c r="J4593" i="1"/>
  <c r="K4593" i="1"/>
  <c r="H4594" i="1"/>
  <c r="I4594" i="1"/>
  <c r="J4594" i="1"/>
  <c r="K4594" i="1"/>
  <c r="H4595" i="1"/>
  <c r="I4595" i="1"/>
  <c r="J4595" i="1"/>
  <c r="K4595" i="1"/>
  <c r="H4596" i="1"/>
  <c r="I4596" i="1"/>
  <c r="J4596" i="1"/>
  <c r="K4596" i="1"/>
  <c r="H4597" i="1"/>
  <c r="I4597" i="1"/>
  <c r="J4597" i="1"/>
  <c r="K4597" i="1"/>
  <c r="H4598" i="1"/>
  <c r="I4598" i="1"/>
  <c r="J4598" i="1"/>
  <c r="K4598" i="1"/>
  <c r="H4599" i="1"/>
  <c r="I4599" i="1"/>
  <c r="J4599" i="1"/>
  <c r="K4599" i="1"/>
  <c r="H4600" i="1"/>
  <c r="I4600" i="1"/>
  <c r="J4600" i="1"/>
  <c r="K4600" i="1"/>
  <c r="H4601" i="1"/>
  <c r="I4601" i="1"/>
  <c r="J4601" i="1"/>
  <c r="K4601" i="1"/>
  <c r="H4602" i="1"/>
  <c r="I4602" i="1"/>
  <c r="J4602" i="1"/>
  <c r="K4602" i="1"/>
  <c r="H4603" i="1"/>
  <c r="I4603" i="1"/>
  <c r="J4603" i="1"/>
  <c r="K4603" i="1"/>
  <c r="H4604" i="1"/>
  <c r="I4604" i="1"/>
  <c r="J4604" i="1"/>
  <c r="K4604" i="1"/>
  <c r="H4605" i="1"/>
  <c r="I4605" i="1"/>
  <c r="J4605" i="1"/>
  <c r="K4605" i="1"/>
  <c r="H4606" i="1"/>
  <c r="I4606" i="1"/>
  <c r="J4606" i="1"/>
  <c r="K4606" i="1"/>
  <c r="H4607" i="1"/>
  <c r="I4607" i="1"/>
  <c r="J4607" i="1"/>
  <c r="K4607" i="1"/>
  <c r="H4608" i="1"/>
  <c r="I4608" i="1"/>
  <c r="J4608" i="1"/>
  <c r="K4608" i="1"/>
  <c r="H4609" i="1"/>
  <c r="I4609" i="1"/>
  <c r="J4609" i="1"/>
  <c r="K4609" i="1"/>
  <c r="H4610" i="1"/>
  <c r="I4610" i="1"/>
  <c r="J4610" i="1"/>
  <c r="K4610" i="1"/>
  <c r="H4611" i="1"/>
  <c r="I4611" i="1"/>
  <c r="J4611" i="1"/>
  <c r="K4611" i="1"/>
  <c r="H4612" i="1"/>
  <c r="I4612" i="1"/>
  <c r="J4612" i="1"/>
  <c r="K4612" i="1"/>
  <c r="H4613" i="1"/>
  <c r="I4613" i="1"/>
  <c r="J4613" i="1"/>
  <c r="K4613" i="1"/>
  <c r="H4614" i="1"/>
  <c r="I4614" i="1"/>
  <c r="J4614" i="1"/>
  <c r="K4614" i="1"/>
  <c r="H4615" i="1"/>
  <c r="I4615" i="1"/>
  <c r="J4615" i="1"/>
  <c r="K4615" i="1"/>
  <c r="H4616" i="1"/>
  <c r="I4616" i="1"/>
  <c r="J4616" i="1"/>
  <c r="K4616" i="1"/>
  <c r="H4617" i="1"/>
  <c r="I4617" i="1"/>
  <c r="J4617" i="1"/>
  <c r="K4617" i="1"/>
  <c r="H4618" i="1"/>
  <c r="I4618" i="1"/>
  <c r="J4618" i="1"/>
  <c r="K4618" i="1"/>
  <c r="H4619" i="1"/>
  <c r="I4619" i="1"/>
  <c r="J4619" i="1"/>
  <c r="K4619" i="1"/>
  <c r="H4620" i="1"/>
  <c r="I4620" i="1"/>
  <c r="J4620" i="1"/>
  <c r="K4620" i="1"/>
  <c r="H4621" i="1"/>
  <c r="I4621" i="1"/>
  <c r="J4621" i="1"/>
  <c r="K4621" i="1"/>
  <c r="H4622" i="1"/>
  <c r="I4622" i="1"/>
  <c r="J4622" i="1"/>
  <c r="K4622" i="1"/>
  <c r="H4623" i="1"/>
  <c r="I4623" i="1"/>
  <c r="J4623" i="1"/>
  <c r="K4623" i="1"/>
  <c r="H4624" i="1"/>
  <c r="I4624" i="1"/>
  <c r="J4624" i="1"/>
  <c r="K4624" i="1"/>
  <c r="H4625" i="1"/>
  <c r="I4625" i="1"/>
  <c r="J4625" i="1"/>
  <c r="K4625" i="1"/>
  <c r="H4626" i="1"/>
  <c r="I4626" i="1"/>
  <c r="J4626" i="1"/>
  <c r="K4626" i="1"/>
  <c r="H4627" i="1"/>
  <c r="I4627" i="1"/>
  <c r="J4627" i="1"/>
  <c r="K4627" i="1"/>
  <c r="H4628" i="1"/>
  <c r="I4628" i="1"/>
  <c r="J4628" i="1"/>
  <c r="K4628" i="1"/>
  <c r="H4629" i="1"/>
  <c r="I4629" i="1"/>
  <c r="J4629" i="1"/>
  <c r="K4629" i="1"/>
  <c r="H4630" i="1"/>
  <c r="I4630" i="1"/>
  <c r="J4630" i="1"/>
  <c r="K4630" i="1"/>
  <c r="H4631" i="1"/>
  <c r="I4631" i="1"/>
  <c r="J4631" i="1"/>
  <c r="K4631" i="1"/>
  <c r="H4632" i="1"/>
  <c r="I4632" i="1"/>
  <c r="J4632" i="1"/>
  <c r="K4632" i="1"/>
  <c r="H4633" i="1"/>
  <c r="I4633" i="1"/>
  <c r="J4633" i="1"/>
  <c r="K4633" i="1"/>
  <c r="H4634" i="1"/>
  <c r="I4634" i="1"/>
  <c r="J4634" i="1"/>
  <c r="K4634" i="1"/>
  <c r="H4635" i="1"/>
  <c r="I4635" i="1"/>
  <c r="J4635" i="1"/>
  <c r="K4635" i="1"/>
  <c r="H4636" i="1"/>
  <c r="I4636" i="1"/>
  <c r="J4636" i="1"/>
  <c r="K4636" i="1"/>
  <c r="H4637" i="1"/>
  <c r="I4637" i="1"/>
  <c r="J4637" i="1"/>
  <c r="K4637" i="1"/>
  <c r="H4638" i="1"/>
  <c r="I4638" i="1"/>
  <c r="J4638" i="1"/>
  <c r="K4638" i="1"/>
  <c r="H4639" i="1"/>
  <c r="I4639" i="1"/>
  <c r="J4639" i="1"/>
  <c r="K4639" i="1"/>
  <c r="H4640" i="1"/>
  <c r="I4640" i="1"/>
  <c r="J4640" i="1"/>
  <c r="K4640" i="1"/>
  <c r="H4641" i="1"/>
  <c r="I4641" i="1"/>
  <c r="J4641" i="1"/>
  <c r="K4641" i="1"/>
  <c r="H4642" i="1"/>
  <c r="I4642" i="1"/>
  <c r="J4642" i="1"/>
  <c r="K4642" i="1"/>
  <c r="H4643" i="1"/>
  <c r="I4643" i="1"/>
  <c r="J4643" i="1"/>
  <c r="K4643" i="1"/>
  <c r="H4644" i="1"/>
  <c r="I4644" i="1"/>
  <c r="J4644" i="1"/>
  <c r="K4644" i="1"/>
  <c r="H4645" i="1"/>
  <c r="I4645" i="1"/>
  <c r="J4645" i="1"/>
  <c r="K4645" i="1"/>
  <c r="H4646" i="1"/>
  <c r="I4646" i="1"/>
  <c r="J4646" i="1"/>
  <c r="K4646" i="1"/>
  <c r="H4647" i="1"/>
  <c r="I4647" i="1"/>
  <c r="J4647" i="1"/>
  <c r="K4647" i="1"/>
  <c r="H4648" i="1"/>
  <c r="I4648" i="1"/>
  <c r="J4648" i="1"/>
  <c r="K4648" i="1"/>
  <c r="H4649" i="1"/>
  <c r="I4649" i="1"/>
  <c r="J4649" i="1"/>
  <c r="K4649" i="1"/>
  <c r="H4650" i="1"/>
  <c r="I4650" i="1"/>
  <c r="J4650" i="1"/>
  <c r="K4650" i="1"/>
  <c r="H4651" i="1"/>
  <c r="I4651" i="1"/>
  <c r="J4651" i="1"/>
  <c r="K4651" i="1"/>
  <c r="H4652" i="1"/>
  <c r="I4652" i="1"/>
  <c r="J4652" i="1"/>
  <c r="K4652" i="1"/>
  <c r="H4653" i="1"/>
  <c r="I4653" i="1"/>
  <c r="J4653" i="1"/>
  <c r="K4653" i="1"/>
  <c r="H4654" i="1"/>
  <c r="I4654" i="1"/>
  <c r="J4654" i="1"/>
  <c r="K4654" i="1"/>
  <c r="H4655" i="1"/>
  <c r="I4655" i="1"/>
  <c r="J4655" i="1"/>
  <c r="K4655" i="1"/>
  <c r="H4656" i="1"/>
  <c r="I4656" i="1"/>
  <c r="J4656" i="1"/>
  <c r="K4656" i="1"/>
  <c r="H4657" i="1"/>
  <c r="I4657" i="1"/>
  <c r="J4657" i="1"/>
  <c r="K4657" i="1"/>
  <c r="H4658" i="1"/>
  <c r="I4658" i="1"/>
  <c r="J4658" i="1"/>
  <c r="K4658" i="1"/>
  <c r="H4659" i="1"/>
  <c r="I4659" i="1"/>
  <c r="J4659" i="1"/>
  <c r="K4659" i="1"/>
  <c r="H4660" i="1"/>
  <c r="I4660" i="1"/>
  <c r="J4660" i="1"/>
  <c r="K4660" i="1"/>
  <c r="H4661" i="1"/>
  <c r="I4661" i="1"/>
  <c r="J4661" i="1"/>
  <c r="K4661" i="1"/>
  <c r="H4662" i="1"/>
  <c r="I4662" i="1"/>
  <c r="J4662" i="1"/>
  <c r="K4662" i="1"/>
  <c r="H4663" i="1"/>
  <c r="I4663" i="1"/>
  <c r="J4663" i="1"/>
  <c r="K4663" i="1"/>
  <c r="H4664" i="1"/>
  <c r="I4664" i="1"/>
  <c r="J4664" i="1"/>
  <c r="K4664" i="1"/>
  <c r="H4665" i="1"/>
  <c r="I4665" i="1"/>
  <c r="J4665" i="1"/>
  <c r="K4665" i="1"/>
  <c r="H4666" i="1"/>
  <c r="I4666" i="1"/>
  <c r="J4666" i="1"/>
  <c r="K4666" i="1"/>
  <c r="H4667" i="1"/>
  <c r="I4667" i="1"/>
  <c r="J4667" i="1"/>
  <c r="K4667" i="1"/>
  <c r="H4668" i="1"/>
  <c r="I4668" i="1"/>
  <c r="J4668" i="1"/>
  <c r="K4668" i="1"/>
  <c r="H4669" i="1"/>
  <c r="I4669" i="1"/>
  <c r="J4669" i="1"/>
  <c r="K4669" i="1"/>
  <c r="H4670" i="1"/>
  <c r="I4670" i="1"/>
  <c r="J4670" i="1"/>
  <c r="K4670" i="1"/>
  <c r="H4671" i="1"/>
  <c r="I4671" i="1"/>
  <c r="J4671" i="1"/>
  <c r="K4671" i="1"/>
  <c r="H4672" i="1"/>
  <c r="I4672" i="1"/>
  <c r="J4672" i="1"/>
  <c r="K4672" i="1"/>
  <c r="H4673" i="1"/>
  <c r="I4673" i="1"/>
  <c r="J4673" i="1"/>
  <c r="K4673" i="1"/>
  <c r="H4674" i="1"/>
  <c r="I4674" i="1"/>
  <c r="J4674" i="1"/>
  <c r="K4674" i="1"/>
  <c r="H4675" i="1"/>
  <c r="I4675" i="1"/>
  <c r="J4675" i="1"/>
  <c r="K4675" i="1"/>
  <c r="H4676" i="1"/>
  <c r="I4676" i="1"/>
  <c r="J4676" i="1"/>
  <c r="K4676" i="1"/>
  <c r="H4677" i="1"/>
  <c r="I4677" i="1"/>
  <c r="J4677" i="1"/>
  <c r="K4677" i="1"/>
  <c r="H4678" i="1"/>
  <c r="I4678" i="1"/>
  <c r="J4678" i="1"/>
  <c r="K4678" i="1"/>
  <c r="H4679" i="1"/>
  <c r="I4679" i="1"/>
  <c r="J4679" i="1"/>
  <c r="K4679" i="1"/>
  <c r="H4680" i="1"/>
  <c r="I4680" i="1"/>
  <c r="J4680" i="1"/>
  <c r="K4680" i="1"/>
  <c r="H4681" i="1"/>
  <c r="I4681" i="1"/>
  <c r="J4681" i="1"/>
  <c r="K4681" i="1"/>
  <c r="H4682" i="1"/>
  <c r="I4682" i="1"/>
  <c r="J4682" i="1"/>
  <c r="K4682" i="1"/>
  <c r="H4683" i="1"/>
  <c r="I4683" i="1"/>
  <c r="J4683" i="1"/>
  <c r="K4683" i="1"/>
  <c r="H4684" i="1"/>
  <c r="I4684" i="1"/>
  <c r="J4684" i="1"/>
  <c r="K4684" i="1"/>
  <c r="H4685" i="1"/>
  <c r="I4685" i="1"/>
  <c r="J4685" i="1"/>
  <c r="K4685" i="1"/>
  <c r="H4686" i="1"/>
  <c r="I4686" i="1"/>
  <c r="J4686" i="1"/>
  <c r="K4686" i="1"/>
  <c r="H4687" i="1"/>
  <c r="I4687" i="1"/>
  <c r="J4687" i="1"/>
  <c r="K4687" i="1"/>
  <c r="H4688" i="1"/>
  <c r="I4688" i="1"/>
  <c r="J4688" i="1"/>
  <c r="K4688" i="1"/>
  <c r="H4689" i="1"/>
  <c r="I4689" i="1"/>
  <c r="J4689" i="1"/>
  <c r="K4689" i="1"/>
  <c r="H4690" i="1"/>
  <c r="I4690" i="1"/>
  <c r="J4690" i="1"/>
  <c r="K4690" i="1"/>
  <c r="H4691" i="1"/>
  <c r="I4691" i="1"/>
  <c r="J4691" i="1"/>
  <c r="K4691" i="1"/>
  <c r="H4692" i="1"/>
  <c r="I4692" i="1"/>
  <c r="J4692" i="1"/>
  <c r="K4692" i="1"/>
  <c r="H4693" i="1"/>
  <c r="I4693" i="1"/>
  <c r="J4693" i="1"/>
  <c r="K4693" i="1"/>
  <c r="H4694" i="1"/>
  <c r="I4694" i="1"/>
  <c r="J4694" i="1"/>
  <c r="K4694" i="1"/>
  <c r="H4695" i="1"/>
  <c r="I4695" i="1"/>
  <c r="J4695" i="1"/>
  <c r="K4695" i="1"/>
  <c r="H4696" i="1"/>
  <c r="I4696" i="1"/>
  <c r="J4696" i="1"/>
  <c r="K4696" i="1"/>
  <c r="H4697" i="1"/>
  <c r="I4697" i="1"/>
  <c r="J4697" i="1"/>
  <c r="K4697" i="1"/>
  <c r="H4698" i="1"/>
  <c r="I4698" i="1"/>
  <c r="J4698" i="1"/>
  <c r="K4698" i="1"/>
  <c r="H4699" i="1"/>
  <c r="I4699" i="1"/>
  <c r="J4699" i="1"/>
  <c r="K4699" i="1"/>
  <c r="H4700" i="1"/>
  <c r="I4700" i="1"/>
  <c r="J4700" i="1"/>
  <c r="K4700" i="1"/>
  <c r="H4701" i="1"/>
  <c r="I4701" i="1"/>
  <c r="J4701" i="1"/>
  <c r="K4701" i="1"/>
  <c r="H4702" i="1"/>
  <c r="I4702" i="1"/>
  <c r="J4702" i="1"/>
  <c r="K4702" i="1"/>
  <c r="H4703" i="1"/>
  <c r="I4703" i="1"/>
  <c r="J4703" i="1"/>
  <c r="K4703" i="1"/>
  <c r="H4704" i="1"/>
  <c r="I4704" i="1"/>
  <c r="J4704" i="1"/>
  <c r="K4704" i="1"/>
  <c r="H4705" i="1"/>
  <c r="I4705" i="1"/>
  <c r="J4705" i="1"/>
  <c r="K4705" i="1"/>
  <c r="H4706" i="1"/>
  <c r="I4706" i="1"/>
  <c r="J4706" i="1"/>
  <c r="K4706" i="1"/>
  <c r="H4707" i="1"/>
  <c r="I4707" i="1"/>
  <c r="J4707" i="1"/>
  <c r="K4707" i="1"/>
  <c r="H4708" i="1"/>
  <c r="I4708" i="1"/>
  <c r="J4708" i="1"/>
  <c r="K4708" i="1"/>
  <c r="H4709" i="1"/>
  <c r="I4709" i="1"/>
  <c r="J4709" i="1"/>
  <c r="K4709" i="1"/>
  <c r="H4710" i="1"/>
  <c r="I4710" i="1"/>
  <c r="J4710" i="1"/>
  <c r="K4710" i="1"/>
  <c r="H4711" i="1"/>
  <c r="I4711" i="1"/>
  <c r="J4711" i="1"/>
  <c r="K4711" i="1"/>
  <c r="H4712" i="1"/>
  <c r="I4712" i="1"/>
  <c r="J4712" i="1"/>
  <c r="K4712" i="1"/>
  <c r="H4713" i="1"/>
  <c r="I4713" i="1"/>
  <c r="J4713" i="1"/>
  <c r="K4713" i="1"/>
  <c r="H4714" i="1"/>
  <c r="I4714" i="1"/>
  <c r="J4714" i="1"/>
  <c r="K4714" i="1"/>
  <c r="H4715" i="1"/>
  <c r="I4715" i="1"/>
  <c r="J4715" i="1"/>
  <c r="K4715" i="1"/>
  <c r="H4716" i="1"/>
  <c r="I4716" i="1"/>
  <c r="J4716" i="1"/>
  <c r="K4716" i="1"/>
  <c r="H4717" i="1"/>
  <c r="I4717" i="1"/>
  <c r="J4717" i="1"/>
  <c r="K4717" i="1"/>
  <c r="H4718" i="1"/>
  <c r="I4718" i="1"/>
  <c r="J4718" i="1"/>
  <c r="K4718" i="1"/>
  <c r="H4719" i="1"/>
  <c r="I4719" i="1"/>
  <c r="J4719" i="1"/>
  <c r="K4719" i="1"/>
  <c r="H4720" i="1"/>
  <c r="I4720" i="1"/>
  <c r="J4720" i="1"/>
  <c r="K4720" i="1"/>
  <c r="H4721" i="1"/>
  <c r="I4721" i="1"/>
  <c r="J4721" i="1"/>
  <c r="K4721" i="1"/>
  <c r="H4722" i="1"/>
  <c r="I4722" i="1"/>
  <c r="J4722" i="1"/>
  <c r="K4722" i="1"/>
  <c r="H4723" i="1"/>
  <c r="I4723" i="1"/>
  <c r="J4723" i="1"/>
  <c r="K4723" i="1"/>
  <c r="H4724" i="1"/>
  <c r="I4724" i="1"/>
  <c r="J4724" i="1"/>
  <c r="K4724" i="1"/>
  <c r="H4725" i="1"/>
  <c r="I4725" i="1"/>
  <c r="J4725" i="1"/>
  <c r="K4725" i="1"/>
  <c r="H4726" i="1"/>
  <c r="I4726" i="1"/>
  <c r="J4726" i="1"/>
  <c r="K4726" i="1"/>
  <c r="H4727" i="1"/>
  <c r="I4727" i="1"/>
  <c r="J4727" i="1"/>
  <c r="K4727" i="1"/>
  <c r="H4728" i="1"/>
  <c r="I4728" i="1"/>
  <c r="J4728" i="1"/>
  <c r="K4728" i="1"/>
  <c r="H4729" i="1"/>
  <c r="I4729" i="1"/>
  <c r="J4729" i="1"/>
  <c r="K4729" i="1"/>
  <c r="H4730" i="1"/>
  <c r="I4730" i="1"/>
  <c r="J4730" i="1"/>
  <c r="K4730" i="1"/>
  <c r="H4731" i="1"/>
  <c r="I4731" i="1"/>
  <c r="J4731" i="1"/>
  <c r="K4731" i="1"/>
  <c r="H4732" i="1"/>
  <c r="I4732" i="1"/>
  <c r="J4732" i="1"/>
  <c r="K4732" i="1"/>
  <c r="H4733" i="1"/>
  <c r="I4733" i="1"/>
  <c r="J4733" i="1"/>
  <c r="K4733" i="1"/>
  <c r="H4734" i="1"/>
  <c r="I4734" i="1"/>
  <c r="J4734" i="1"/>
  <c r="K4734" i="1"/>
  <c r="H4735" i="1"/>
  <c r="I4735" i="1"/>
  <c r="J4735" i="1"/>
  <c r="K4735" i="1"/>
  <c r="H4736" i="1"/>
  <c r="I4736" i="1"/>
  <c r="J4736" i="1"/>
  <c r="K4736" i="1"/>
  <c r="H4737" i="1"/>
  <c r="I4737" i="1"/>
  <c r="J4737" i="1"/>
  <c r="K4737" i="1"/>
  <c r="H4738" i="1"/>
  <c r="I4738" i="1"/>
  <c r="J4738" i="1"/>
  <c r="K4738" i="1"/>
  <c r="H4739" i="1"/>
  <c r="I4739" i="1"/>
  <c r="J4739" i="1"/>
  <c r="K4739" i="1"/>
  <c r="H4740" i="1"/>
  <c r="I4740" i="1"/>
  <c r="J4740" i="1"/>
  <c r="K4740" i="1"/>
  <c r="H4741" i="1"/>
  <c r="I4741" i="1"/>
  <c r="J4741" i="1"/>
  <c r="K4741" i="1"/>
  <c r="H4742" i="1"/>
  <c r="I4742" i="1"/>
  <c r="J4742" i="1"/>
  <c r="K4742" i="1"/>
  <c r="H4743" i="1"/>
  <c r="I4743" i="1"/>
  <c r="J4743" i="1"/>
  <c r="K4743" i="1"/>
  <c r="H4744" i="1"/>
  <c r="I4744" i="1"/>
  <c r="J4744" i="1"/>
  <c r="K4744" i="1"/>
  <c r="H4745" i="1"/>
  <c r="I4745" i="1"/>
  <c r="J4745" i="1"/>
  <c r="K4745" i="1"/>
  <c r="H4746" i="1"/>
  <c r="I4746" i="1"/>
  <c r="J4746" i="1"/>
  <c r="K4746" i="1"/>
  <c r="H4747" i="1"/>
  <c r="I4747" i="1"/>
  <c r="J4747" i="1"/>
  <c r="K4747" i="1"/>
  <c r="H4748" i="1"/>
  <c r="I4748" i="1"/>
  <c r="J4748" i="1"/>
  <c r="K4748" i="1"/>
  <c r="H4749" i="1"/>
  <c r="I4749" i="1"/>
  <c r="J4749" i="1"/>
  <c r="K4749" i="1"/>
  <c r="H4750" i="1"/>
  <c r="I4750" i="1"/>
  <c r="J4750" i="1"/>
  <c r="K4750" i="1"/>
  <c r="H4751" i="1"/>
  <c r="I4751" i="1"/>
  <c r="J4751" i="1"/>
  <c r="K4751" i="1"/>
  <c r="H4752" i="1"/>
  <c r="I4752" i="1"/>
  <c r="J4752" i="1"/>
  <c r="K4752" i="1"/>
  <c r="H4753" i="1"/>
  <c r="I4753" i="1"/>
  <c r="J4753" i="1"/>
  <c r="K4753" i="1"/>
  <c r="H4754" i="1"/>
  <c r="I4754" i="1"/>
  <c r="J4754" i="1"/>
  <c r="K4754" i="1"/>
  <c r="H4755" i="1"/>
  <c r="I4755" i="1"/>
  <c r="J4755" i="1"/>
  <c r="K4755" i="1"/>
  <c r="H4756" i="1"/>
  <c r="I4756" i="1"/>
  <c r="J4756" i="1"/>
  <c r="K4756" i="1"/>
  <c r="H4757" i="1"/>
  <c r="I4757" i="1"/>
  <c r="J4757" i="1"/>
  <c r="K4757" i="1"/>
  <c r="H4758" i="1"/>
  <c r="I4758" i="1"/>
  <c r="J4758" i="1"/>
  <c r="K4758" i="1"/>
  <c r="H4759" i="1"/>
  <c r="I4759" i="1"/>
  <c r="J4759" i="1"/>
  <c r="K4759" i="1"/>
  <c r="H4760" i="1"/>
  <c r="I4760" i="1"/>
  <c r="J4760" i="1"/>
  <c r="K4760" i="1"/>
  <c r="H4761" i="1"/>
  <c r="I4761" i="1"/>
  <c r="J4761" i="1"/>
  <c r="K4761" i="1"/>
  <c r="H4762" i="1"/>
  <c r="I4762" i="1"/>
  <c r="J4762" i="1"/>
  <c r="K4762" i="1"/>
  <c r="H4763" i="1"/>
  <c r="I4763" i="1"/>
  <c r="J4763" i="1"/>
  <c r="K4763" i="1"/>
  <c r="H4764" i="1"/>
  <c r="I4764" i="1"/>
  <c r="J4764" i="1"/>
  <c r="K4764" i="1"/>
  <c r="H4765" i="1"/>
  <c r="I4765" i="1"/>
  <c r="J4765" i="1"/>
  <c r="K4765" i="1"/>
  <c r="H4766" i="1"/>
  <c r="I4766" i="1"/>
  <c r="J4766" i="1"/>
  <c r="K4766" i="1"/>
  <c r="H4767" i="1"/>
  <c r="I4767" i="1"/>
  <c r="J4767" i="1"/>
  <c r="K4767" i="1"/>
  <c r="H4768" i="1"/>
  <c r="I4768" i="1"/>
  <c r="J4768" i="1"/>
  <c r="K4768" i="1"/>
  <c r="H4769" i="1"/>
  <c r="I4769" i="1"/>
  <c r="J4769" i="1"/>
  <c r="K4769" i="1"/>
  <c r="H4770" i="1"/>
  <c r="I4770" i="1"/>
  <c r="J4770" i="1"/>
  <c r="K4770" i="1"/>
  <c r="H4771" i="1"/>
  <c r="I4771" i="1"/>
  <c r="J4771" i="1"/>
  <c r="K4771" i="1"/>
  <c r="H4772" i="1"/>
  <c r="I4772" i="1"/>
  <c r="J4772" i="1"/>
  <c r="K4772" i="1"/>
  <c r="H4773" i="1"/>
  <c r="I4773" i="1"/>
  <c r="J4773" i="1"/>
  <c r="K4773" i="1"/>
  <c r="H4774" i="1"/>
  <c r="I4774" i="1"/>
  <c r="J4774" i="1"/>
  <c r="K4774" i="1"/>
  <c r="H4775" i="1"/>
  <c r="I4775" i="1"/>
  <c r="J4775" i="1"/>
  <c r="K4775" i="1"/>
  <c r="H4776" i="1"/>
  <c r="I4776" i="1"/>
  <c r="J4776" i="1"/>
  <c r="K4776" i="1"/>
  <c r="H4777" i="1"/>
  <c r="I4777" i="1"/>
  <c r="J4777" i="1"/>
  <c r="K4777" i="1"/>
  <c r="H4778" i="1"/>
  <c r="I4778" i="1"/>
  <c r="J4778" i="1"/>
  <c r="K4778" i="1"/>
  <c r="H4779" i="1"/>
  <c r="I4779" i="1"/>
  <c r="J4779" i="1"/>
  <c r="K4779" i="1"/>
  <c r="H4780" i="1"/>
  <c r="I4780" i="1"/>
  <c r="J4780" i="1"/>
  <c r="K4780" i="1"/>
  <c r="H4781" i="1"/>
  <c r="I4781" i="1"/>
  <c r="J4781" i="1"/>
  <c r="K4781" i="1"/>
  <c r="H4782" i="1"/>
  <c r="I4782" i="1"/>
  <c r="J4782" i="1"/>
  <c r="K4782" i="1"/>
  <c r="H4783" i="1"/>
  <c r="I4783" i="1"/>
  <c r="J4783" i="1"/>
  <c r="K4783" i="1"/>
  <c r="H4784" i="1"/>
  <c r="I4784" i="1"/>
  <c r="J4784" i="1"/>
  <c r="K4784" i="1"/>
  <c r="H4785" i="1"/>
  <c r="I4785" i="1"/>
  <c r="J4785" i="1"/>
  <c r="K4785" i="1"/>
  <c r="H4786" i="1"/>
  <c r="I4786" i="1"/>
  <c r="J4786" i="1"/>
  <c r="K4786" i="1"/>
  <c r="H4787" i="1"/>
  <c r="I4787" i="1"/>
  <c r="J4787" i="1"/>
  <c r="K4787" i="1"/>
  <c r="H4788" i="1"/>
  <c r="I4788" i="1"/>
  <c r="J4788" i="1"/>
  <c r="K4788" i="1"/>
  <c r="H4789" i="1"/>
  <c r="I4789" i="1"/>
  <c r="J4789" i="1"/>
  <c r="K4789" i="1"/>
  <c r="H4790" i="1"/>
  <c r="I4790" i="1"/>
  <c r="J4790" i="1"/>
  <c r="K4790" i="1"/>
  <c r="H4791" i="1"/>
  <c r="I4791" i="1"/>
  <c r="J4791" i="1"/>
  <c r="K4791" i="1"/>
  <c r="H4792" i="1"/>
  <c r="I4792" i="1"/>
  <c r="J4792" i="1"/>
  <c r="K4792" i="1"/>
  <c r="H4793" i="1"/>
  <c r="I4793" i="1"/>
  <c r="J4793" i="1"/>
  <c r="K4793" i="1"/>
  <c r="H4794" i="1"/>
  <c r="I4794" i="1"/>
  <c r="J4794" i="1"/>
  <c r="K4794" i="1"/>
  <c r="H4795" i="1"/>
  <c r="I4795" i="1"/>
  <c r="J4795" i="1"/>
  <c r="K4795" i="1"/>
  <c r="H4796" i="1"/>
  <c r="I4796" i="1"/>
  <c r="J4796" i="1"/>
  <c r="K4796" i="1"/>
  <c r="H4797" i="1"/>
  <c r="I4797" i="1"/>
  <c r="J4797" i="1"/>
  <c r="K4797" i="1"/>
  <c r="H4798" i="1"/>
  <c r="I4798" i="1"/>
  <c r="J4798" i="1"/>
  <c r="K4798" i="1"/>
  <c r="H4799" i="1"/>
  <c r="I4799" i="1"/>
  <c r="J4799" i="1"/>
  <c r="K4799" i="1"/>
  <c r="H4800" i="1"/>
  <c r="I4800" i="1"/>
  <c r="J4800" i="1"/>
  <c r="K4800" i="1"/>
  <c r="H4801" i="1"/>
  <c r="I4801" i="1"/>
  <c r="J4801" i="1"/>
  <c r="K4801" i="1"/>
  <c r="H4802" i="1"/>
  <c r="I4802" i="1"/>
  <c r="J4802" i="1"/>
  <c r="K4802" i="1"/>
  <c r="H4803" i="1"/>
  <c r="I4803" i="1"/>
  <c r="J4803" i="1"/>
  <c r="K4803" i="1"/>
  <c r="H4804" i="1"/>
  <c r="I4804" i="1"/>
  <c r="J4804" i="1"/>
  <c r="K4804" i="1"/>
  <c r="H4805" i="1"/>
  <c r="I4805" i="1"/>
  <c r="J4805" i="1"/>
  <c r="K4805" i="1"/>
  <c r="H4806" i="1"/>
  <c r="I4806" i="1"/>
  <c r="J4806" i="1"/>
  <c r="K4806" i="1"/>
  <c r="H4807" i="1"/>
  <c r="I4807" i="1"/>
  <c r="J4807" i="1"/>
  <c r="K4807" i="1"/>
  <c r="H4808" i="1"/>
  <c r="I4808" i="1"/>
  <c r="J4808" i="1"/>
  <c r="K4808" i="1"/>
  <c r="H4809" i="1"/>
  <c r="I4809" i="1"/>
  <c r="J4809" i="1"/>
  <c r="K4809" i="1"/>
  <c r="H4810" i="1"/>
  <c r="I4810" i="1"/>
  <c r="J4810" i="1"/>
  <c r="K4810" i="1"/>
  <c r="H4811" i="1"/>
  <c r="I4811" i="1"/>
  <c r="J4811" i="1"/>
  <c r="K4811" i="1"/>
  <c r="H4812" i="1"/>
  <c r="I4812" i="1"/>
  <c r="J4812" i="1"/>
  <c r="K4812" i="1"/>
  <c r="H4813" i="1"/>
  <c r="I4813" i="1"/>
  <c r="J4813" i="1"/>
  <c r="K4813" i="1"/>
  <c r="H4814" i="1"/>
  <c r="I4814" i="1"/>
  <c r="J4814" i="1"/>
  <c r="K4814" i="1"/>
  <c r="H4815" i="1"/>
  <c r="I4815" i="1"/>
  <c r="J4815" i="1"/>
  <c r="K4815" i="1"/>
  <c r="H4816" i="1"/>
  <c r="I4816" i="1"/>
  <c r="J4816" i="1"/>
  <c r="K4816" i="1"/>
  <c r="H4817" i="1"/>
  <c r="I4817" i="1"/>
  <c r="J4817" i="1"/>
  <c r="K4817" i="1"/>
  <c r="H4818" i="1"/>
  <c r="I4818" i="1"/>
  <c r="J4818" i="1"/>
  <c r="K4818" i="1"/>
  <c r="H4819" i="1"/>
  <c r="I4819" i="1"/>
  <c r="J4819" i="1"/>
  <c r="K4819" i="1"/>
  <c r="H4820" i="1"/>
  <c r="I4820" i="1"/>
  <c r="J4820" i="1"/>
  <c r="K4820" i="1"/>
  <c r="H4821" i="1"/>
  <c r="I4821" i="1"/>
  <c r="J4821" i="1"/>
  <c r="K4821" i="1"/>
  <c r="H4822" i="1"/>
  <c r="I4822" i="1"/>
  <c r="J4822" i="1"/>
  <c r="K4822" i="1"/>
  <c r="H4823" i="1"/>
  <c r="I4823" i="1"/>
  <c r="J4823" i="1"/>
  <c r="K4823" i="1"/>
  <c r="H4824" i="1"/>
  <c r="I4824" i="1"/>
  <c r="J4824" i="1"/>
  <c r="K4824" i="1"/>
  <c r="H4825" i="1"/>
  <c r="I4825" i="1"/>
  <c r="J4825" i="1"/>
  <c r="K4825" i="1"/>
  <c r="H4826" i="1"/>
  <c r="I4826" i="1"/>
  <c r="J4826" i="1"/>
  <c r="K4826" i="1"/>
  <c r="H4827" i="1"/>
  <c r="I4827" i="1"/>
  <c r="J4827" i="1"/>
  <c r="K4827" i="1"/>
  <c r="H4828" i="1"/>
  <c r="I4828" i="1"/>
  <c r="J4828" i="1"/>
  <c r="K4828" i="1"/>
  <c r="H4829" i="1"/>
  <c r="I4829" i="1"/>
  <c r="J4829" i="1"/>
  <c r="K4829" i="1"/>
  <c r="H4830" i="1"/>
  <c r="I4830" i="1"/>
  <c r="J4830" i="1"/>
  <c r="K4830" i="1"/>
  <c r="H4831" i="1"/>
  <c r="I4831" i="1"/>
  <c r="J4831" i="1"/>
  <c r="K4831" i="1"/>
  <c r="H4832" i="1"/>
  <c r="I4832" i="1"/>
  <c r="J4832" i="1"/>
  <c r="K4832" i="1"/>
  <c r="H4833" i="1"/>
  <c r="I4833" i="1"/>
  <c r="J4833" i="1"/>
  <c r="K4833" i="1"/>
  <c r="H4834" i="1"/>
  <c r="I4834" i="1"/>
  <c r="J4834" i="1"/>
  <c r="K4834" i="1"/>
  <c r="H4835" i="1"/>
  <c r="I4835" i="1"/>
  <c r="J4835" i="1"/>
  <c r="K4835" i="1"/>
  <c r="H4836" i="1"/>
  <c r="I4836" i="1"/>
  <c r="J4836" i="1"/>
  <c r="K4836" i="1"/>
  <c r="H4837" i="1"/>
  <c r="I4837" i="1"/>
  <c r="J4837" i="1"/>
  <c r="K4837" i="1"/>
  <c r="H4838" i="1"/>
  <c r="I4838" i="1"/>
  <c r="J4838" i="1"/>
  <c r="K4838" i="1"/>
  <c r="H4839" i="1"/>
  <c r="I4839" i="1"/>
  <c r="J4839" i="1"/>
  <c r="K4839" i="1"/>
  <c r="H4840" i="1"/>
  <c r="I4840" i="1"/>
  <c r="J4840" i="1"/>
  <c r="K4840" i="1"/>
  <c r="H4841" i="1"/>
  <c r="I4841" i="1"/>
  <c r="J4841" i="1"/>
  <c r="K4841" i="1"/>
  <c r="H4842" i="1"/>
  <c r="I4842" i="1"/>
  <c r="J4842" i="1"/>
  <c r="K4842" i="1"/>
  <c r="H4843" i="1"/>
  <c r="I4843" i="1"/>
  <c r="J4843" i="1"/>
  <c r="K4843" i="1"/>
  <c r="H4844" i="1"/>
  <c r="I4844" i="1"/>
  <c r="J4844" i="1"/>
  <c r="K4844" i="1"/>
  <c r="H4845" i="1"/>
  <c r="I4845" i="1"/>
  <c r="J4845" i="1"/>
  <c r="K4845" i="1"/>
  <c r="H4846" i="1"/>
  <c r="I4846" i="1"/>
  <c r="J4846" i="1"/>
  <c r="K4846" i="1"/>
  <c r="H4847" i="1"/>
  <c r="I4847" i="1"/>
  <c r="J4847" i="1"/>
  <c r="K4847" i="1"/>
  <c r="H4848" i="1"/>
  <c r="I4848" i="1"/>
  <c r="J4848" i="1"/>
  <c r="K4848" i="1"/>
  <c r="H4849" i="1"/>
  <c r="I4849" i="1"/>
  <c r="J4849" i="1"/>
  <c r="K4849" i="1"/>
  <c r="H4850" i="1"/>
  <c r="I4850" i="1"/>
  <c r="J4850" i="1"/>
  <c r="K4850" i="1"/>
  <c r="H4851" i="1"/>
  <c r="I4851" i="1"/>
  <c r="J4851" i="1"/>
  <c r="K4851" i="1"/>
  <c r="H4852" i="1"/>
  <c r="I4852" i="1"/>
  <c r="J4852" i="1"/>
  <c r="K4852" i="1"/>
  <c r="H4853" i="1"/>
  <c r="I4853" i="1"/>
  <c r="J4853" i="1"/>
  <c r="K4853" i="1"/>
  <c r="H4854" i="1"/>
  <c r="I4854" i="1"/>
  <c r="J4854" i="1"/>
  <c r="K4854" i="1"/>
  <c r="H4855" i="1"/>
  <c r="I4855" i="1"/>
  <c r="J4855" i="1"/>
  <c r="K4855" i="1"/>
  <c r="H4856" i="1"/>
  <c r="I4856" i="1"/>
  <c r="J4856" i="1"/>
  <c r="K4856" i="1"/>
  <c r="H4857" i="1"/>
  <c r="I4857" i="1"/>
  <c r="J4857" i="1"/>
  <c r="K4857" i="1"/>
  <c r="H4858" i="1"/>
  <c r="I4858" i="1"/>
  <c r="J4858" i="1"/>
  <c r="K4858" i="1"/>
  <c r="H4859" i="1"/>
  <c r="I4859" i="1"/>
  <c r="J4859" i="1"/>
  <c r="K4859" i="1"/>
  <c r="H4860" i="1"/>
  <c r="I4860" i="1"/>
  <c r="J4860" i="1"/>
  <c r="K4860" i="1"/>
  <c r="H4861" i="1"/>
  <c r="I4861" i="1"/>
  <c r="J4861" i="1"/>
  <c r="K4861" i="1"/>
  <c r="H4862" i="1"/>
  <c r="I4862" i="1"/>
  <c r="J4862" i="1"/>
  <c r="K4862" i="1"/>
  <c r="H4863" i="1"/>
  <c r="I4863" i="1"/>
  <c r="J4863" i="1"/>
  <c r="K4863" i="1"/>
  <c r="H4864" i="1"/>
  <c r="I4864" i="1"/>
  <c r="J4864" i="1"/>
  <c r="K4864" i="1"/>
  <c r="H4865" i="1"/>
  <c r="I4865" i="1"/>
  <c r="J4865" i="1"/>
  <c r="K4865" i="1"/>
  <c r="H4866" i="1"/>
  <c r="I4866" i="1"/>
  <c r="J4866" i="1"/>
  <c r="K4866" i="1"/>
  <c r="H4867" i="1"/>
  <c r="I4867" i="1"/>
  <c r="J4867" i="1"/>
  <c r="K4867" i="1"/>
  <c r="H4868" i="1"/>
  <c r="I4868" i="1"/>
  <c r="J4868" i="1"/>
  <c r="K4868" i="1"/>
  <c r="H4869" i="1"/>
  <c r="I4869" i="1"/>
  <c r="J4869" i="1"/>
  <c r="K4869" i="1"/>
  <c r="H4870" i="1"/>
  <c r="I4870" i="1"/>
  <c r="J4870" i="1"/>
  <c r="K4870" i="1"/>
  <c r="H4871" i="1"/>
  <c r="I4871" i="1"/>
  <c r="J4871" i="1"/>
  <c r="K4871" i="1"/>
  <c r="H4872" i="1"/>
  <c r="I4872" i="1"/>
  <c r="J4872" i="1"/>
  <c r="K4872" i="1"/>
  <c r="H4873" i="1"/>
  <c r="I4873" i="1"/>
  <c r="J4873" i="1"/>
  <c r="K4873" i="1"/>
  <c r="H4874" i="1"/>
  <c r="I4874" i="1"/>
  <c r="J4874" i="1"/>
  <c r="K4874" i="1"/>
  <c r="H4875" i="1"/>
  <c r="I4875" i="1"/>
  <c r="J4875" i="1"/>
  <c r="K4875" i="1"/>
  <c r="H4876" i="1"/>
  <c r="I4876" i="1"/>
  <c r="J4876" i="1"/>
  <c r="K4876" i="1"/>
  <c r="H4877" i="1"/>
  <c r="I4877" i="1"/>
  <c r="J4877" i="1"/>
  <c r="K4877" i="1"/>
  <c r="H4878" i="1"/>
  <c r="I4878" i="1"/>
  <c r="J4878" i="1"/>
  <c r="K4878" i="1"/>
  <c r="H4879" i="1"/>
  <c r="I4879" i="1"/>
  <c r="J4879" i="1"/>
  <c r="K4879" i="1"/>
  <c r="H4880" i="1"/>
  <c r="I4880" i="1"/>
  <c r="J4880" i="1"/>
  <c r="K4880" i="1"/>
  <c r="H4881" i="1"/>
  <c r="I4881" i="1"/>
  <c r="J4881" i="1"/>
  <c r="K4881" i="1"/>
  <c r="H4882" i="1"/>
  <c r="I4882" i="1"/>
  <c r="J4882" i="1"/>
  <c r="K4882" i="1"/>
  <c r="H4883" i="1"/>
  <c r="I4883" i="1"/>
  <c r="J4883" i="1"/>
  <c r="K4883" i="1"/>
  <c r="H4884" i="1"/>
  <c r="I4884" i="1"/>
  <c r="J4884" i="1"/>
  <c r="K4884" i="1"/>
  <c r="H4885" i="1"/>
  <c r="I4885" i="1"/>
  <c r="J4885" i="1"/>
  <c r="K4885" i="1"/>
  <c r="H4886" i="1"/>
  <c r="I4886" i="1"/>
  <c r="J4886" i="1"/>
  <c r="K4886" i="1"/>
  <c r="H4887" i="1"/>
  <c r="I4887" i="1"/>
  <c r="J4887" i="1"/>
  <c r="K4887" i="1"/>
  <c r="H4888" i="1"/>
  <c r="I4888" i="1"/>
  <c r="J4888" i="1"/>
  <c r="K4888" i="1"/>
  <c r="H4889" i="1"/>
  <c r="I4889" i="1"/>
  <c r="J4889" i="1"/>
  <c r="K4889" i="1"/>
  <c r="H4890" i="1"/>
  <c r="I4890" i="1"/>
  <c r="J4890" i="1"/>
  <c r="K4890" i="1"/>
  <c r="H4891" i="1"/>
  <c r="I4891" i="1"/>
  <c r="J4891" i="1"/>
  <c r="K4891" i="1"/>
  <c r="H4892" i="1"/>
  <c r="I4892" i="1"/>
  <c r="J4892" i="1"/>
  <c r="K4892" i="1"/>
  <c r="H4893" i="1"/>
  <c r="I4893" i="1"/>
  <c r="J4893" i="1"/>
  <c r="K4893" i="1"/>
  <c r="H4894" i="1"/>
  <c r="I4894" i="1"/>
  <c r="J4894" i="1"/>
  <c r="K4894" i="1"/>
  <c r="H4895" i="1"/>
  <c r="I4895" i="1"/>
  <c r="J4895" i="1"/>
  <c r="K4895" i="1"/>
  <c r="H4896" i="1"/>
  <c r="I4896" i="1"/>
  <c r="J4896" i="1"/>
  <c r="K4896" i="1"/>
  <c r="H4897" i="1"/>
  <c r="I4897" i="1"/>
  <c r="J4897" i="1"/>
  <c r="K4897" i="1"/>
  <c r="H4898" i="1"/>
  <c r="I4898" i="1"/>
  <c r="J4898" i="1"/>
  <c r="K4898" i="1"/>
  <c r="H4899" i="1"/>
  <c r="I4899" i="1"/>
  <c r="J4899" i="1"/>
  <c r="K4899" i="1"/>
  <c r="H4900" i="1"/>
  <c r="I4900" i="1"/>
  <c r="J4900" i="1"/>
  <c r="K4900" i="1"/>
  <c r="H4901" i="1"/>
  <c r="I4901" i="1"/>
  <c r="J4901" i="1"/>
  <c r="K4901" i="1"/>
  <c r="H4902" i="1"/>
  <c r="I4902" i="1"/>
  <c r="J4902" i="1"/>
  <c r="K4902" i="1"/>
  <c r="H4903" i="1"/>
  <c r="I4903" i="1"/>
  <c r="J4903" i="1"/>
  <c r="K4903" i="1"/>
  <c r="H4904" i="1"/>
  <c r="I4904" i="1"/>
  <c r="J4904" i="1"/>
  <c r="K4904" i="1"/>
  <c r="H4905" i="1"/>
  <c r="I4905" i="1"/>
  <c r="J4905" i="1"/>
  <c r="K4905" i="1"/>
  <c r="H4906" i="1"/>
  <c r="I4906" i="1"/>
  <c r="J4906" i="1"/>
  <c r="K4906" i="1"/>
  <c r="H4907" i="1"/>
  <c r="I4907" i="1"/>
  <c r="J4907" i="1"/>
  <c r="K4907" i="1"/>
  <c r="H4908" i="1"/>
  <c r="I4908" i="1"/>
  <c r="J4908" i="1"/>
  <c r="K4908" i="1"/>
  <c r="H4909" i="1"/>
  <c r="I4909" i="1"/>
  <c r="J4909" i="1"/>
  <c r="K4909" i="1"/>
  <c r="H4910" i="1"/>
  <c r="I4910" i="1"/>
  <c r="J4910" i="1"/>
  <c r="K4910" i="1"/>
  <c r="H4911" i="1"/>
  <c r="I4911" i="1"/>
  <c r="J4911" i="1"/>
  <c r="K4911" i="1"/>
  <c r="H4912" i="1"/>
  <c r="I4912" i="1"/>
  <c r="J4912" i="1"/>
  <c r="K4912" i="1"/>
  <c r="H4913" i="1"/>
  <c r="I4913" i="1"/>
  <c r="J4913" i="1"/>
  <c r="K4913" i="1"/>
  <c r="H4914" i="1"/>
  <c r="I4914" i="1"/>
  <c r="J4914" i="1"/>
  <c r="K4914" i="1"/>
  <c r="H4915" i="1"/>
  <c r="I4915" i="1"/>
  <c r="J4915" i="1"/>
  <c r="K4915" i="1"/>
  <c r="H4916" i="1"/>
  <c r="I4916" i="1"/>
  <c r="J4916" i="1"/>
  <c r="K4916" i="1"/>
  <c r="H4917" i="1"/>
  <c r="I4917" i="1"/>
  <c r="J4917" i="1"/>
  <c r="K4917" i="1"/>
  <c r="H4918" i="1"/>
  <c r="I4918" i="1"/>
  <c r="J4918" i="1"/>
  <c r="K4918" i="1"/>
  <c r="H4919" i="1"/>
  <c r="I4919" i="1"/>
  <c r="J4919" i="1"/>
  <c r="K4919" i="1"/>
  <c r="H4920" i="1"/>
  <c r="I4920" i="1"/>
  <c r="J4920" i="1"/>
  <c r="K4920" i="1"/>
  <c r="H4921" i="1"/>
  <c r="I4921" i="1"/>
  <c r="J4921" i="1"/>
  <c r="K4921" i="1"/>
  <c r="H4922" i="1"/>
  <c r="I4922" i="1"/>
  <c r="J4922" i="1"/>
  <c r="K4922" i="1"/>
  <c r="H4923" i="1"/>
  <c r="I4923" i="1"/>
  <c r="J4923" i="1"/>
  <c r="K4923" i="1"/>
  <c r="H4924" i="1"/>
  <c r="I4924" i="1"/>
  <c r="J4924" i="1"/>
  <c r="K4924" i="1"/>
  <c r="H4925" i="1"/>
  <c r="I4925" i="1"/>
  <c r="J4925" i="1"/>
  <c r="K4925" i="1"/>
  <c r="H4926" i="1"/>
  <c r="I4926" i="1"/>
  <c r="J4926" i="1"/>
  <c r="K4926" i="1"/>
  <c r="H4927" i="1"/>
  <c r="I4927" i="1"/>
  <c r="J4927" i="1"/>
  <c r="K4927" i="1"/>
  <c r="H4928" i="1"/>
  <c r="I4928" i="1"/>
  <c r="J4928" i="1"/>
  <c r="K4928" i="1"/>
  <c r="H4929" i="1"/>
  <c r="I4929" i="1"/>
  <c r="J4929" i="1"/>
  <c r="K4929" i="1"/>
  <c r="H4930" i="1"/>
  <c r="I4930" i="1"/>
  <c r="J4930" i="1"/>
  <c r="K4930" i="1"/>
  <c r="H4931" i="1"/>
  <c r="I4931" i="1"/>
  <c r="J4931" i="1"/>
  <c r="K4931" i="1"/>
  <c r="H4932" i="1"/>
  <c r="I4932" i="1"/>
  <c r="J4932" i="1"/>
  <c r="K4932" i="1"/>
  <c r="H4933" i="1"/>
  <c r="I4933" i="1"/>
  <c r="J4933" i="1"/>
  <c r="K4933" i="1"/>
  <c r="H4934" i="1"/>
  <c r="I4934" i="1"/>
  <c r="J4934" i="1"/>
  <c r="K4934" i="1"/>
  <c r="H4935" i="1"/>
  <c r="I4935" i="1"/>
  <c r="J4935" i="1"/>
  <c r="K4935" i="1"/>
  <c r="H4936" i="1"/>
  <c r="I4936" i="1"/>
  <c r="J4936" i="1"/>
  <c r="K4936" i="1"/>
  <c r="H4937" i="1"/>
  <c r="I4937" i="1"/>
  <c r="J4937" i="1"/>
  <c r="K4937" i="1"/>
  <c r="H4938" i="1"/>
  <c r="I4938" i="1"/>
  <c r="J4938" i="1"/>
  <c r="K4938" i="1"/>
  <c r="H4939" i="1"/>
  <c r="I4939" i="1"/>
  <c r="J4939" i="1"/>
  <c r="K4939" i="1"/>
  <c r="H4940" i="1"/>
  <c r="I4940" i="1"/>
  <c r="J4940" i="1"/>
  <c r="K4940" i="1"/>
  <c r="H4941" i="1"/>
  <c r="I4941" i="1"/>
  <c r="J4941" i="1"/>
  <c r="K4941" i="1"/>
  <c r="H4942" i="1"/>
  <c r="I4942" i="1"/>
  <c r="J4942" i="1"/>
  <c r="K4942" i="1"/>
  <c r="H4943" i="1"/>
  <c r="I4943" i="1"/>
  <c r="J4943" i="1"/>
  <c r="K4943" i="1"/>
  <c r="H4944" i="1"/>
  <c r="I4944" i="1"/>
  <c r="J4944" i="1"/>
  <c r="K4944" i="1"/>
  <c r="H4945" i="1"/>
  <c r="I4945" i="1"/>
  <c r="J4945" i="1"/>
  <c r="K4945" i="1"/>
  <c r="H4946" i="1"/>
  <c r="I4946" i="1"/>
  <c r="J4946" i="1"/>
  <c r="K4946" i="1"/>
  <c r="H4947" i="1"/>
  <c r="I4947" i="1"/>
  <c r="J4947" i="1"/>
  <c r="K4947" i="1"/>
  <c r="H4948" i="1"/>
  <c r="I4948" i="1"/>
  <c r="J4948" i="1"/>
  <c r="K4948" i="1"/>
  <c r="H4949" i="1"/>
  <c r="I4949" i="1"/>
  <c r="J4949" i="1"/>
  <c r="K4949" i="1"/>
  <c r="H4950" i="1"/>
  <c r="I4950" i="1"/>
  <c r="J4950" i="1"/>
  <c r="K4950" i="1"/>
  <c r="H4951" i="1"/>
  <c r="I4951" i="1"/>
  <c r="J4951" i="1"/>
  <c r="K4951" i="1"/>
  <c r="H4952" i="1"/>
  <c r="I4952" i="1"/>
  <c r="J4952" i="1"/>
  <c r="K4952" i="1"/>
  <c r="H4953" i="1"/>
  <c r="I4953" i="1"/>
  <c r="J4953" i="1"/>
  <c r="K4953" i="1"/>
  <c r="H4954" i="1"/>
  <c r="I4954" i="1"/>
  <c r="J4954" i="1"/>
  <c r="K4954" i="1"/>
  <c r="H4955" i="1"/>
  <c r="I4955" i="1"/>
  <c r="J4955" i="1"/>
  <c r="K4955" i="1"/>
  <c r="H4956" i="1"/>
  <c r="I4956" i="1"/>
  <c r="J4956" i="1"/>
  <c r="K4956" i="1"/>
  <c r="H4957" i="1"/>
  <c r="I4957" i="1"/>
  <c r="J4957" i="1"/>
  <c r="K4957" i="1"/>
  <c r="H4958" i="1"/>
  <c r="I4958" i="1"/>
  <c r="J4958" i="1"/>
  <c r="K4958" i="1"/>
  <c r="H4959" i="1"/>
  <c r="I4959" i="1"/>
  <c r="J4959" i="1"/>
  <c r="K4959" i="1"/>
  <c r="H4960" i="1"/>
  <c r="I4960" i="1"/>
  <c r="J4960" i="1"/>
  <c r="K4960" i="1"/>
  <c r="H4961" i="1"/>
  <c r="I4961" i="1"/>
  <c r="J4961" i="1"/>
  <c r="K4961" i="1"/>
  <c r="H4962" i="1"/>
  <c r="I4962" i="1"/>
  <c r="J4962" i="1"/>
  <c r="K4962" i="1"/>
  <c r="H4963" i="1"/>
  <c r="I4963" i="1"/>
  <c r="J4963" i="1"/>
  <c r="K4963" i="1"/>
  <c r="H4964" i="1"/>
  <c r="I4964" i="1"/>
  <c r="J4964" i="1"/>
  <c r="K4964" i="1"/>
  <c r="H4965" i="1"/>
  <c r="I4965" i="1"/>
  <c r="J4965" i="1"/>
  <c r="K4965" i="1"/>
  <c r="H4966" i="1"/>
  <c r="I4966" i="1"/>
  <c r="J4966" i="1"/>
  <c r="K4966" i="1"/>
  <c r="H4967" i="1"/>
  <c r="I4967" i="1"/>
  <c r="J4967" i="1"/>
  <c r="K4967" i="1"/>
  <c r="H4968" i="1"/>
  <c r="I4968" i="1"/>
  <c r="J4968" i="1"/>
  <c r="K4968" i="1"/>
  <c r="H4969" i="1"/>
  <c r="I4969" i="1"/>
  <c r="J4969" i="1"/>
  <c r="K4969" i="1"/>
  <c r="H4970" i="1"/>
  <c r="I4970" i="1"/>
  <c r="J4970" i="1"/>
  <c r="K4970" i="1"/>
  <c r="H4971" i="1"/>
  <c r="I4971" i="1"/>
  <c r="J4971" i="1"/>
  <c r="K4971" i="1"/>
  <c r="H4972" i="1"/>
  <c r="I4972" i="1"/>
  <c r="J4972" i="1"/>
  <c r="K4972" i="1"/>
  <c r="H4973" i="1"/>
  <c r="I4973" i="1"/>
  <c r="J4973" i="1"/>
  <c r="K4973" i="1"/>
  <c r="H4974" i="1"/>
  <c r="I4974" i="1"/>
  <c r="J4974" i="1"/>
  <c r="K4974" i="1"/>
  <c r="H4975" i="1"/>
  <c r="I4975" i="1"/>
  <c r="J4975" i="1"/>
  <c r="K4975" i="1"/>
  <c r="H4976" i="1"/>
  <c r="I4976" i="1"/>
  <c r="J4976" i="1"/>
  <c r="K4976" i="1"/>
  <c r="H4977" i="1"/>
  <c r="I4977" i="1"/>
  <c r="J4977" i="1"/>
  <c r="K4977" i="1"/>
  <c r="H4978" i="1"/>
  <c r="I4978" i="1"/>
  <c r="J4978" i="1"/>
  <c r="K4978" i="1"/>
  <c r="H4979" i="1"/>
  <c r="I4979" i="1"/>
  <c r="J4979" i="1"/>
  <c r="K4979" i="1"/>
  <c r="H4980" i="1"/>
  <c r="I4980" i="1"/>
  <c r="J4980" i="1"/>
  <c r="K4980" i="1"/>
  <c r="H4981" i="1"/>
  <c r="I4981" i="1"/>
  <c r="J4981" i="1"/>
  <c r="K4981" i="1"/>
  <c r="H4982" i="1"/>
  <c r="I4982" i="1"/>
  <c r="J4982" i="1"/>
  <c r="K4982" i="1"/>
  <c r="H4983" i="1"/>
  <c r="I4983" i="1"/>
  <c r="J4983" i="1"/>
  <c r="K4983" i="1"/>
  <c r="H4984" i="1"/>
  <c r="I4984" i="1"/>
  <c r="J4984" i="1"/>
  <c r="K4984" i="1"/>
  <c r="H4985" i="1"/>
  <c r="I4985" i="1"/>
  <c r="J4985" i="1"/>
  <c r="K4985" i="1"/>
  <c r="H4986" i="1"/>
  <c r="I4986" i="1"/>
  <c r="J4986" i="1"/>
  <c r="K4986" i="1"/>
  <c r="H4987" i="1"/>
  <c r="I4987" i="1"/>
  <c r="J4987" i="1"/>
  <c r="K4987" i="1"/>
  <c r="H4988" i="1"/>
  <c r="I4988" i="1"/>
  <c r="J4988" i="1"/>
  <c r="K4988" i="1"/>
  <c r="H4989" i="1"/>
  <c r="I4989" i="1"/>
  <c r="J4989" i="1"/>
  <c r="K4989" i="1"/>
  <c r="H4990" i="1"/>
  <c r="I4990" i="1"/>
  <c r="J4990" i="1"/>
  <c r="K4990" i="1"/>
  <c r="H4991" i="1"/>
  <c r="I4991" i="1"/>
  <c r="J4991" i="1"/>
  <c r="K4991" i="1"/>
  <c r="H4992" i="1"/>
  <c r="I4992" i="1"/>
  <c r="J4992" i="1"/>
  <c r="K4992" i="1"/>
  <c r="H4993" i="1"/>
  <c r="I4993" i="1"/>
  <c r="J4993" i="1"/>
  <c r="K4993" i="1"/>
  <c r="H4994" i="1"/>
  <c r="I4994" i="1"/>
  <c r="J4994" i="1"/>
  <c r="K4994" i="1"/>
  <c r="H4995" i="1"/>
  <c r="I4995" i="1"/>
  <c r="J4995" i="1"/>
  <c r="K4995" i="1"/>
  <c r="H4996" i="1"/>
  <c r="I4996" i="1"/>
  <c r="J4996" i="1"/>
  <c r="K4996" i="1"/>
  <c r="H4997" i="1"/>
  <c r="I4997" i="1"/>
  <c r="J4997" i="1"/>
  <c r="K4997" i="1"/>
  <c r="H4998" i="1"/>
  <c r="I4998" i="1"/>
  <c r="J4998" i="1"/>
  <c r="K4998" i="1"/>
  <c r="H4999" i="1"/>
  <c r="I4999" i="1"/>
  <c r="J4999" i="1"/>
  <c r="K4999" i="1"/>
  <c r="H5000" i="1"/>
  <c r="I5000" i="1"/>
  <c r="J5000" i="1"/>
  <c r="K5000" i="1"/>
  <c r="H5001" i="1"/>
  <c r="I5001" i="1"/>
  <c r="J5001" i="1"/>
  <c r="K5001" i="1"/>
  <c r="H5002" i="1"/>
  <c r="I5002" i="1"/>
  <c r="J5002" i="1"/>
  <c r="K5002" i="1"/>
  <c r="H5003" i="1"/>
  <c r="I5003" i="1"/>
  <c r="J5003" i="1"/>
  <c r="K5003" i="1"/>
  <c r="H5004" i="1"/>
  <c r="I5004" i="1"/>
  <c r="J5004" i="1"/>
  <c r="K5004" i="1"/>
  <c r="H5005" i="1"/>
  <c r="I5005" i="1"/>
  <c r="J5005" i="1"/>
  <c r="K5005" i="1"/>
  <c r="H5006" i="1"/>
  <c r="I5006" i="1"/>
  <c r="J5006" i="1"/>
  <c r="K5006" i="1"/>
  <c r="H5007" i="1"/>
  <c r="I5007" i="1"/>
  <c r="J5007" i="1"/>
  <c r="K5007" i="1"/>
  <c r="H5008" i="1"/>
  <c r="I5008" i="1"/>
  <c r="J5008" i="1"/>
  <c r="K5008" i="1"/>
  <c r="H5009" i="1"/>
  <c r="I5009" i="1"/>
  <c r="J5009" i="1"/>
  <c r="K5009" i="1"/>
  <c r="H5010" i="1"/>
  <c r="I5010" i="1"/>
  <c r="J5010" i="1"/>
  <c r="K5010" i="1"/>
  <c r="H5011" i="1"/>
  <c r="I5011" i="1"/>
  <c r="J5011" i="1"/>
  <c r="K5011" i="1"/>
  <c r="H5012" i="1"/>
  <c r="I5012" i="1"/>
  <c r="J5012" i="1"/>
  <c r="K5012" i="1"/>
  <c r="H5013" i="1"/>
  <c r="I5013" i="1"/>
  <c r="J5013" i="1"/>
  <c r="K5013" i="1"/>
  <c r="H5014" i="1"/>
  <c r="I5014" i="1"/>
  <c r="J5014" i="1"/>
  <c r="K5014" i="1"/>
  <c r="H5015" i="1"/>
  <c r="I5015" i="1"/>
  <c r="J5015" i="1"/>
  <c r="K5015" i="1"/>
  <c r="H5016" i="1"/>
  <c r="I5016" i="1"/>
  <c r="J5016" i="1"/>
  <c r="K5016" i="1"/>
  <c r="H5017" i="1"/>
  <c r="I5017" i="1"/>
  <c r="J5017" i="1"/>
  <c r="K5017" i="1"/>
  <c r="H5018" i="1"/>
  <c r="I5018" i="1"/>
  <c r="J5018" i="1"/>
  <c r="K5018" i="1"/>
  <c r="H5019" i="1"/>
  <c r="I5019" i="1"/>
  <c r="J5019" i="1"/>
  <c r="K5019" i="1"/>
  <c r="H5020" i="1"/>
  <c r="I5020" i="1"/>
  <c r="J5020" i="1"/>
  <c r="K5020" i="1"/>
  <c r="H5021" i="1"/>
  <c r="I5021" i="1"/>
  <c r="J5021" i="1"/>
  <c r="K5021" i="1"/>
  <c r="H5022" i="1"/>
  <c r="I5022" i="1"/>
  <c r="J5022" i="1"/>
  <c r="K5022" i="1"/>
  <c r="H5023" i="1"/>
  <c r="I5023" i="1"/>
  <c r="J5023" i="1"/>
  <c r="K5023" i="1"/>
  <c r="H5024" i="1"/>
  <c r="I5024" i="1"/>
  <c r="J5024" i="1"/>
  <c r="K5024" i="1"/>
  <c r="H5025" i="1"/>
  <c r="I5025" i="1"/>
  <c r="J5025" i="1"/>
  <c r="K5025" i="1"/>
  <c r="H5026" i="1"/>
  <c r="I5026" i="1"/>
  <c r="J5026" i="1"/>
  <c r="K5026" i="1"/>
  <c r="H5027" i="1"/>
  <c r="I5027" i="1"/>
  <c r="J5027" i="1"/>
  <c r="K5027" i="1"/>
  <c r="H5028" i="1"/>
  <c r="I5028" i="1"/>
  <c r="J5028" i="1"/>
  <c r="K5028" i="1"/>
  <c r="H5029" i="1"/>
  <c r="I5029" i="1"/>
  <c r="J5029" i="1"/>
  <c r="K5029" i="1"/>
  <c r="H5030" i="1"/>
  <c r="I5030" i="1"/>
  <c r="J5030" i="1"/>
  <c r="K5030" i="1"/>
  <c r="H5031" i="1"/>
  <c r="I5031" i="1"/>
  <c r="J5031" i="1"/>
  <c r="K5031" i="1"/>
  <c r="H5032" i="1"/>
  <c r="I5032" i="1"/>
  <c r="J5032" i="1"/>
  <c r="K5032" i="1"/>
  <c r="H5033" i="1"/>
  <c r="I5033" i="1"/>
  <c r="J5033" i="1"/>
  <c r="K5033" i="1"/>
  <c r="H5034" i="1"/>
  <c r="I5034" i="1"/>
  <c r="J5034" i="1"/>
  <c r="K5034" i="1"/>
  <c r="H5035" i="1"/>
  <c r="I5035" i="1"/>
  <c r="J5035" i="1"/>
  <c r="K5035" i="1"/>
  <c r="H5036" i="1"/>
  <c r="I5036" i="1"/>
  <c r="J5036" i="1"/>
  <c r="K5036" i="1"/>
  <c r="H5037" i="1"/>
  <c r="I5037" i="1"/>
  <c r="J5037" i="1"/>
  <c r="K5037" i="1"/>
  <c r="H5038" i="1"/>
  <c r="I5038" i="1"/>
  <c r="J5038" i="1"/>
  <c r="K5038" i="1"/>
  <c r="H5039" i="1"/>
  <c r="I5039" i="1"/>
  <c r="J5039" i="1"/>
  <c r="K5039" i="1"/>
  <c r="H5040" i="1"/>
  <c r="I5040" i="1"/>
  <c r="J5040" i="1"/>
  <c r="K5040" i="1"/>
  <c r="H5041" i="1"/>
  <c r="I5041" i="1"/>
  <c r="J5041" i="1"/>
  <c r="K5041" i="1"/>
  <c r="H5042" i="1"/>
  <c r="I5042" i="1"/>
  <c r="J5042" i="1"/>
  <c r="K5042" i="1"/>
  <c r="H5043" i="1"/>
  <c r="I5043" i="1"/>
  <c r="J5043" i="1"/>
  <c r="K5043" i="1"/>
  <c r="H5044" i="1"/>
  <c r="I5044" i="1"/>
  <c r="J5044" i="1"/>
  <c r="K5044" i="1"/>
  <c r="H5045" i="1"/>
  <c r="I5045" i="1"/>
  <c r="J5045" i="1"/>
  <c r="K5045" i="1"/>
  <c r="H5046" i="1"/>
  <c r="I5046" i="1"/>
  <c r="J5046" i="1"/>
  <c r="K5046" i="1"/>
  <c r="H5047" i="1"/>
  <c r="I5047" i="1"/>
  <c r="J5047" i="1"/>
  <c r="K5047" i="1"/>
  <c r="H5048" i="1"/>
  <c r="I5048" i="1"/>
  <c r="J5048" i="1"/>
  <c r="K5048" i="1"/>
  <c r="H5049" i="1"/>
  <c r="I5049" i="1"/>
  <c r="J5049" i="1"/>
  <c r="K5049" i="1"/>
  <c r="H5050" i="1"/>
  <c r="I5050" i="1"/>
  <c r="J5050" i="1"/>
  <c r="K5050" i="1"/>
  <c r="H5051" i="1"/>
  <c r="I5051" i="1"/>
  <c r="J5051" i="1"/>
  <c r="K5051" i="1"/>
  <c r="H5052" i="1"/>
  <c r="I5052" i="1"/>
  <c r="J5052" i="1"/>
  <c r="K5052" i="1"/>
  <c r="H5053" i="1"/>
  <c r="I5053" i="1"/>
  <c r="J5053" i="1"/>
  <c r="K5053" i="1"/>
  <c r="H5054" i="1"/>
  <c r="I5054" i="1"/>
  <c r="J5054" i="1"/>
  <c r="K5054" i="1"/>
  <c r="H5055" i="1"/>
  <c r="I5055" i="1"/>
  <c r="J5055" i="1"/>
  <c r="K5055" i="1"/>
  <c r="H5056" i="1"/>
  <c r="I5056" i="1"/>
  <c r="J5056" i="1"/>
  <c r="K5056" i="1"/>
  <c r="H5057" i="1"/>
  <c r="I5057" i="1"/>
  <c r="J5057" i="1"/>
  <c r="K5057" i="1"/>
  <c r="H5058" i="1"/>
  <c r="I5058" i="1"/>
  <c r="J5058" i="1"/>
  <c r="K5058" i="1"/>
  <c r="H5059" i="1"/>
  <c r="I5059" i="1"/>
  <c r="J5059" i="1"/>
  <c r="K5059" i="1"/>
  <c r="H5060" i="1"/>
  <c r="I5060" i="1"/>
  <c r="J5060" i="1"/>
  <c r="K5060" i="1"/>
  <c r="H5061" i="1"/>
  <c r="I5061" i="1"/>
  <c r="J5061" i="1"/>
  <c r="K5061" i="1"/>
  <c r="H5062" i="1"/>
  <c r="I5062" i="1"/>
  <c r="J5062" i="1"/>
  <c r="K5062" i="1"/>
  <c r="H5063" i="1"/>
  <c r="I5063" i="1"/>
  <c r="J5063" i="1"/>
  <c r="K5063" i="1"/>
  <c r="H5064" i="1"/>
  <c r="I5064" i="1"/>
  <c r="J5064" i="1"/>
  <c r="K5064" i="1"/>
  <c r="H5065" i="1"/>
  <c r="I5065" i="1"/>
  <c r="J5065" i="1"/>
  <c r="K5065" i="1"/>
  <c r="H5066" i="1"/>
  <c r="I5066" i="1"/>
  <c r="J5066" i="1"/>
  <c r="K5066" i="1"/>
  <c r="H5067" i="1"/>
  <c r="I5067" i="1"/>
  <c r="J5067" i="1"/>
  <c r="K5067" i="1"/>
  <c r="H5068" i="1"/>
  <c r="I5068" i="1"/>
  <c r="J5068" i="1"/>
  <c r="K5068" i="1"/>
  <c r="H5069" i="1"/>
  <c r="I5069" i="1"/>
  <c r="J5069" i="1"/>
  <c r="K5069" i="1"/>
  <c r="H5070" i="1"/>
  <c r="I5070" i="1"/>
  <c r="J5070" i="1"/>
  <c r="K5070" i="1"/>
  <c r="H5071" i="1"/>
  <c r="I5071" i="1"/>
  <c r="J5071" i="1"/>
  <c r="K5071" i="1"/>
  <c r="H5072" i="1"/>
  <c r="I5072" i="1"/>
  <c r="J5072" i="1"/>
  <c r="K5072" i="1"/>
  <c r="H5073" i="1"/>
  <c r="I5073" i="1"/>
  <c r="J5073" i="1"/>
  <c r="K5073" i="1"/>
  <c r="H5074" i="1"/>
  <c r="I5074" i="1"/>
  <c r="J5074" i="1"/>
  <c r="K5074" i="1"/>
  <c r="H5075" i="1"/>
  <c r="I5075" i="1"/>
  <c r="J5075" i="1"/>
  <c r="K5075" i="1"/>
  <c r="H5076" i="1"/>
  <c r="I5076" i="1"/>
  <c r="J5076" i="1"/>
  <c r="K5076" i="1"/>
  <c r="H5077" i="1"/>
  <c r="I5077" i="1"/>
  <c r="J5077" i="1"/>
  <c r="K5077" i="1"/>
  <c r="H5078" i="1"/>
  <c r="I5078" i="1"/>
  <c r="J5078" i="1"/>
  <c r="K5078" i="1"/>
  <c r="H5079" i="1"/>
  <c r="I5079" i="1"/>
  <c r="J5079" i="1"/>
  <c r="K5079" i="1"/>
  <c r="H5080" i="1"/>
  <c r="I5080" i="1"/>
  <c r="J5080" i="1"/>
  <c r="K5080" i="1"/>
  <c r="H5081" i="1"/>
  <c r="I5081" i="1"/>
  <c r="J5081" i="1"/>
  <c r="K5081" i="1"/>
  <c r="H5082" i="1"/>
  <c r="I5082" i="1"/>
  <c r="J5082" i="1"/>
  <c r="K5082" i="1"/>
  <c r="H5083" i="1"/>
  <c r="I5083" i="1"/>
  <c r="J5083" i="1"/>
  <c r="K5083" i="1"/>
  <c r="H5084" i="1"/>
  <c r="I5084" i="1"/>
  <c r="J5084" i="1"/>
  <c r="K5084" i="1"/>
  <c r="H5085" i="1"/>
  <c r="I5085" i="1"/>
  <c r="J5085" i="1"/>
  <c r="K5085" i="1"/>
  <c r="H5086" i="1"/>
  <c r="I5086" i="1"/>
  <c r="J5086" i="1"/>
  <c r="K5086" i="1"/>
  <c r="H5087" i="1"/>
  <c r="I5087" i="1"/>
  <c r="J5087" i="1"/>
  <c r="K5087" i="1"/>
  <c r="H5088" i="1"/>
  <c r="I5088" i="1"/>
  <c r="J5088" i="1"/>
  <c r="K5088" i="1"/>
  <c r="H5089" i="1"/>
  <c r="I5089" i="1"/>
  <c r="J5089" i="1"/>
  <c r="K5089" i="1"/>
  <c r="H5090" i="1"/>
  <c r="I5090" i="1"/>
  <c r="J5090" i="1"/>
  <c r="K5090" i="1"/>
  <c r="H5091" i="1"/>
  <c r="I5091" i="1"/>
  <c r="J5091" i="1"/>
  <c r="K5091" i="1"/>
  <c r="H5092" i="1"/>
  <c r="I5092" i="1"/>
  <c r="J5092" i="1"/>
  <c r="K5092" i="1"/>
  <c r="H5093" i="1"/>
  <c r="I5093" i="1"/>
  <c r="J5093" i="1"/>
  <c r="K5093" i="1"/>
  <c r="H5094" i="1"/>
  <c r="I5094" i="1"/>
  <c r="J5094" i="1"/>
  <c r="K5094" i="1"/>
  <c r="H5095" i="1"/>
  <c r="I5095" i="1"/>
  <c r="J5095" i="1"/>
  <c r="K5095" i="1"/>
  <c r="H5096" i="1"/>
  <c r="I5096" i="1"/>
  <c r="J5096" i="1"/>
  <c r="K5096" i="1"/>
  <c r="H5097" i="1"/>
  <c r="I5097" i="1"/>
  <c r="J5097" i="1"/>
  <c r="K5097" i="1"/>
  <c r="H5098" i="1"/>
  <c r="I5098" i="1"/>
  <c r="J5098" i="1"/>
  <c r="K5098" i="1"/>
  <c r="H5099" i="1"/>
  <c r="I5099" i="1"/>
  <c r="J5099" i="1"/>
  <c r="K5099" i="1"/>
  <c r="H5100" i="1"/>
  <c r="I5100" i="1"/>
  <c r="J5100" i="1"/>
  <c r="K5100" i="1"/>
  <c r="H5101" i="1"/>
  <c r="I5101" i="1"/>
  <c r="J5101" i="1"/>
  <c r="K5101" i="1"/>
  <c r="H5102" i="1"/>
  <c r="I5102" i="1"/>
  <c r="J5102" i="1"/>
  <c r="K5102" i="1"/>
  <c r="H5103" i="1"/>
  <c r="I5103" i="1"/>
  <c r="J5103" i="1"/>
  <c r="K5103" i="1"/>
  <c r="H5104" i="1"/>
  <c r="I5104" i="1"/>
  <c r="J5104" i="1"/>
  <c r="K5104" i="1"/>
  <c r="H5105" i="1"/>
  <c r="I5105" i="1"/>
  <c r="J5105" i="1"/>
  <c r="K5105" i="1"/>
  <c r="H5106" i="1"/>
  <c r="I5106" i="1"/>
  <c r="J5106" i="1"/>
  <c r="K5106" i="1"/>
  <c r="H5107" i="1"/>
  <c r="I5107" i="1"/>
  <c r="J5107" i="1"/>
  <c r="K5107" i="1"/>
  <c r="H5108" i="1"/>
  <c r="I5108" i="1"/>
  <c r="J5108" i="1"/>
  <c r="K5108" i="1"/>
  <c r="H5109" i="1"/>
  <c r="I5109" i="1"/>
  <c r="J5109" i="1"/>
  <c r="K5109" i="1"/>
  <c r="H5110" i="1"/>
  <c r="I5110" i="1"/>
  <c r="J5110" i="1"/>
  <c r="K5110" i="1"/>
  <c r="H5111" i="1"/>
  <c r="I5111" i="1"/>
  <c r="J5111" i="1"/>
  <c r="K5111" i="1"/>
  <c r="H5112" i="1"/>
  <c r="I5112" i="1"/>
  <c r="J5112" i="1"/>
  <c r="K5112" i="1"/>
  <c r="H5113" i="1"/>
  <c r="I5113" i="1"/>
  <c r="J5113" i="1"/>
  <c r="K5113" i="1"/>
  <c r="H5114" i="1"/>
  <c r="I5114" i="1"/>
  <c r="J5114" i="1"/>
  <c r="K5114" i="1"/>
  <c r="H5115" i="1"/>
  <c r="I5115" i="1"/>
  <c r="J5115" i="1"/>
  <c r="K5115" i="1"/>
  <c r="H5116" i="1"/>
  <c r="I5116" i="1"/>
  <c r="J5116" i="1"/>
  <c r="K5116" i="1"/>
  <c r="H5117" i="1"/>
  <c r="I5117" i="1"/>
  <c r="J5117" i="1"/>
  <c r="K5117" i="1"/>
  <c r="H5118" i="1"/>
  <c r="I5118" i="1"/>
  <c r="J5118" i="1"/>
  <c r="K5118" i="1"/>
  <c r="H5119" i="1"/>
  <c r="I5119" i="1"/>
  <c r="J5119" i="1"/>
  <c r="K5119" i="1"/>
  <c r="H5120" i="1"/>
  <c r="I5120" i="1"/>
  <c r="J5120" i="1"/>
  <c r="K5120" i="1"/>
  <c r="H5121" i="1"/>
  <c r="I5121" i="1"/>
  <c r="J5121" i="1"/>
  <c r="K5121" i="1"/>
  <c r="H5122" i="1"/>
  <c r="I5122" i="1"/>
  <c r="J5122" i="1"/>
  <c r="K5122" i="1"/>
  <c r="H5123" i="1"/>
  <c r="I5123" i="1"/>
  <c r="J5123" i="1"/>
  <c r="K5123" i="1"/>
  <c r="H5124" i="1"/>
  <c r="I5124" i="1"/>
  <c r="J5124" i="1"/>
  <c r="K5124" i="1"/>
  <c r="H5125" i="1"/>
  <c r="I5125" i="1"/>
  <c r="J5125" i="1"/>
  <c r="K5125" i="1"/>
  <c r="H5126" i="1"/>
  <c r="I5126" i="1"/>
  <c r="J5126" i="1"/>
  <c r="K5126" i="1"/>
  <c r="H5127" i="1"/>
  <c r="I5127" i="1"/>
  <c r="J5127" i="1"/>
  <c r="K5127" i="1"/>
  <c r="H5128" i="1"/>
  <c r="I5128" i="1"/>
  <c r="J5128" i="1"/>
  <c r="K5128" i="1"/>
  <c r="H5129" i="1"/>
  <c r="I5129" i="1"/>
  <c r="J5129" i="1"/>
  <c r="K5129" i="1"/>
  <c r="H5130" i="1"/>
  <c r="I5130" i="1"/>
  <c r="J5130" i="1"/>
  <c r="K5130" i="1"/>
  <c r="H5131" i="1"/>
  <c r="I5131" i="1"/>
  <c r="J5131" i="1"/>
  <c r="K5131" i="1"/>
  <c r="H5132" i="1"/>
  <c r="I5132" i="1"/>
  <c r="J5132" i="1"/>
  <c r="K5132" i="1"/>
  <c r="H5133" i="1"/>
  <c r="I5133" i="1"/>
  <c r="J5133" i="1"/>
  <c r="K5133" i="1"/>
  <c r="H5134" i="1"/>
  <c r="I5134" i="1"/>
  <c r="J5134" i="1"/>
  <c r="K5134" i="1"/>
  <c r="H5135" i="1"/>
  <c r="I5135" i="1"/>
  <c r="J5135" i="1"/>
  <c r="K5135" i="1"/>
  <c r="H5136" i="1"/>
  <c r="I5136" i="1"/>
  <c r="J5136" i="1"/>
  <c r="K5136" i="1"/>
  <c r="H5137" i="1"/>
  <c r="I5137" i="1"/>
  <c r="J5137" i="1"/>
  <c r="K5137" i="1"/>
  <c r="H5138" i="1"/>
  <c r="I5138" i="1"/>
  <c r="J5138" i="1"/>
  <c r="K5138" i="1"/>
  <c r="H5139" i="1"/>
  <c r="I5139" i="1"/>
  <c r="J5139" i="1"/>
  <c r="K5139" i="1"/>
  <c r="H5140" i="1"/>
  <c r="I5140" i="1"/>
  <c r="J5140" i="1"/>
  <c r="K5140" i="1"/>
  <c r="H5141" i="1"/>
  <c r="I5141" i="1"/>
  <c r="J5141" i="1"/>
  <c r="K5141" i="1"/>
  <c r="H5142" i="1"/>
  <c r="I5142" i="1"/>
  <c r="J5142" i="1"/>
  <c r="K5142" i="1"/>
  <c r="H5143" i="1"/>
  <c r="I5143" i="1"/>
  <c r="J5143" i="1"/>
  <c r="K5143" i="1"/>
  <c r="H5144" i="1"/>
  <c r="I5144" i="1"/>
  <c r="J5144" i="1"/>
  <c r="K5144" i="1"/>
  <c r="H5145" i="1"/>
  <c r="I5145" i="1"/>
  <c r="J5145" i="1"/>
  <c r="K5145" i="1"/>
  <c r="H5146" i="1"/>
  <c r="I5146" i="1"/>
  <c r="J5146" i="1"/>
  <c r="K5146" i="1"/>
  <c r="H5147" i="1"/>
  <c r="I5147" i="1"/>
  <c r="J5147" i="1"/>
  <c r="K5147" i="1"/>
  <c r="H5148" i="1"/>
  <c r="I5148" i="1"/>
  <c r="J5148" i="1"/>
  <c r="K5148" i="1"/>
  <c r="H5149" i="1"/>
  <c r="I5149" i="1"/>
  <c r="J5149" i="1"/>
  <c r="K5149" i="1"/>
  <c r="H5150" i="1"/>
  <c r="I5150" i="1"/>
  <c r="J5150" i="1"/>
  <c r="K5150" i="1"/>
  <c r="H5151" i="1"/>
  <c r="I5151" i="1"/>
  <c r="J5151" i="1"/>
  <c r="K5151" i="1"/>
  <c r="H5152" i="1"/>
  <c r="I5152" i="1"/>
  <c r="J5152" i="1"/>
  <c r="K5152" i="1"/>
  <c r="H5153" i="1"/>
  <c r="I5153" i="1"/>
  <c r="J5153" i="1"/>
  <c r="K5153" i="1"/>
  <c r="H5154" i="1"/>
  <c r="I5154" i="1"/>
  <c r="J5154" i="1"/>
  <c r="K5154" i="1"/>
  <c r="H5155" i="1"/>
  <c r="I5155" i="1"/>
  <c r="J5155" i="1"/>
  <c r="K5155" i="1"/>
  <c r="H5156" i="1"/>
  <c r="I5156" i="1"/>
  <c r="J5156" i="1"/>
  <c r="K5156" i="1"/>
  <c r="H5157" i="1"/>
  <c r="I5157" i="1"/>
  <c r="J5157" i="1"/>
  <c r="K5157" i="1"/>
  <c r="H5158" i="1"/>
  <c r="I5158" i="1"/>
  <c r="J5158" i="1"/>
  <c r="K5158" i="1"/>
  <c r="H5159" i="1"/>
  <c r="I5159" i="1"/>
  <c r="J5159" i="1"/>
  <c r="K5159" i="1"/>
  <c r="H5160" i="1"/>
  <c r="I5160" i="1"/>
  <c r="J5160" i="1"/>
  <c r="K5160" i="1"/>
  <c r="H5161" i="1"/>
  <c r="I5161" i="1"/>
  <c r="J5161" i="1"/>
  <c r="K5161" i="1"/>
  <c r="H5162" i="1"/>
  <c r="I5162" i="1"/>
  <c r="J5162" i="1"/>
  <c r="K5162" i="1"/>
  <c r="H5163" i="1"/>
  <c r="I5163" i="1"/>
  <c r="J5163" i="1"/>
  <c r="K5163" i="1"/>
  <c r="H5164" i="1"/>
  <c r="I5164" i="1"/>
  <c r="J5164" i="1"/>
  <c r="K5164" i="1"/>
  <c r="H5165" i="1"/>
  <c r="I5165" i="1"/>
  <c r="J5165" i="1"/>
  <c r="K5165" i="1"/>
  <c r="H5166" i="1"/>
  <c r="I5166" i="1"/>
  <c r="J5166" i="1"/>
  <c r="K5166" i="1"/>
  <c r="H5167" i="1"/>
  <c r="I5167" i="1"/>
  <c r="J5167" i="1"/>
  <c r="K5167" i="1"/>
  <c r="H5168" i="1"/>
  <c r="I5168" i="1"/>
  <c r="J5168" i="1"/>
  <c r="K5168" i="1"/>
  <c r="H5169" i="1"/>
  <c r="I5169" i="1"/>
  <c r="J5169" i="1"/>
  <c r="K5169" i="1"/>
  <c r="H5170" i="1"/>
  <c r="I5170" i="1"/>
  <c r="J5170" i="1"/>
  <c r="K5170" i="1"/>
  <c r="H5171" i="1"/>
  <c r="I5171" i="1"/>
  <c r="J5171" i="1"/>
  <c r="K5171" i="1"/>
  <c r="H5172" i="1"/>
  <c r="I5172" i="1"/>
  <c r="J5172" i="1"/>
  <c r="K5172" i="1"/>
  <c r="H5173" i="1"/>
  <c r="I5173" i="1"/>
  <c r="J5173" i="1"/>
  <c r="K5173" i="1"/>
  <c r="H5174" i="1"/>
  <c r="I5174" i="1"/>
  <c r="J5174" i="1"/>
  <c r="K5174" i="1"/>
  <c r="H5175" i="1"/>
  <c r="I5175" i="1"/>
  <c r="J5175" i="1"/>
  <c r="K5175" i="1"/>
  <c r="H5176" i="1"/>
  <c r="I5176" i="1"/>
  <c r="J5176" i="1"/>
  <c r="K5176" i="1"/>
  <c r="H5177" i="1"/>
  <c r="I5177" i="1"/>
  <c r="J5177" i="1"/>
  <c r="K5177" i="1"/>
  <c r="H5178" i="1"/>
  <c r="I5178" i="1"/>
  <c r="J5178" i="1"/>
  <c r="K5178" i="1"/>
  <c r="H5179" i="1"/>
  <c r="I5179" i="1"/>
  <c r="J5179" i="1"/>
  <c r="K5179" i="1"/>
  <c r="H5180" i="1"/>
  <c r="I5180" i="1"/>
  <c r="J5180" i="1"/>
  <c r="K5180" i="1"/>
  <c r="H5181" i="1"/>
  <c r="I5181" i="1"/>
  <c r="J5181" i="1"/>
  <c r="K5181" i="1"/>
  <c r="H5182" i="1"/>
  <c r="I5182" i="1"/>
  <c r="J5182" i="1"/>
  <c r="K5182" i="1"/>
  <c r="H5183" i="1"/>
  <c r="I5183" i="1"/>
  <c r="J5183" i="1"/>
  <c r="K5183" i="1"/>
  <c r="H5184" i="1"/>
  <c r="I5184" i="1"/>
  <c r="J5184" i="1"/>
  <c r="K5184" i="1"/>
  <c r="H5185" i="1"/>
  <c r="I5185" i="1"/>
  <c r="J5185" i="1"/>
  <c r="K5185" i="1"/>
  <c r="H5186" i="1"/>
  <c r="I5186" i="1"/>
  <c r="J5186" i="1"/>
  <c r="K5186" i="1"/>
  <c r="H5187" i="1"/>
  <c r="I5187" i="1"/>
  <c r="J5187" i="1"/>
  <c r="K5187" i="1"/>
  <c r="H5188" i="1"/>
  <c r="I5188" i="1"/>
  <c r="J5188" i="1"/>
  <c r="K5188" i="1"/>
  <c r="H5189" i="1"/>
  <c r="I5189" i="1"/>
  <c r="J5189" i="1"/>
  <c r="K5189" i="1"/>
  <c r="H5190" i="1"/>
  <c r="I5190" i="1"/>
  <c r="J5190" i="1"/>
  <c r="K5190" i="1"/>
  <c r="H5191" i="1"/>
  <c r="I5191" i="1"/>
  <c r="J5191" i="1"/>
  <c r="K5191" i="1"/>
  <c r="H5192" i="1"/>
  <c r="I5192" i="1"/>
  <c r="J5192" i="1"/>
  <c r="K5192" i="1"/>
  <c r="H5193" i="1"/>
  <c r="I5193" i="1"/>
  <c r="J5193" i="1"/>
  <c r="K5193" i="1"/>
  <c r="H5194" i="1"/>
  <c r="I5194" i="1"/>
  <c r="J5194" i="1"/>
  <c r="K5194" i="1"/>
  <c r="H5195" i="1"/>
  <c r="I5195" i="1"/>
  <c r="J5195" i="1"/>
  <c r="K5195" i="1"/>
  <c r="H5196" i="1"/>
  <c r="I5196" i="1"/>
  <c r="J5196" i="1"/>
  <c r="K5196" i="1"/>
  <c r="H5197" i="1"/>
  <c r="I5197" i="1"/>
  <c r="J5197" i="1"/>
  <c r="K5197" i="1"/>
  <c r="H5198" i="1"/>
  <c r="I5198" i="1"/>
  <c r="J5198" i="1"/>
  <c r="K5198" i="1"/>
  <c r="H5199" i="1"/>
  <c r="I5199" i="1"/>
  <c r="J5199" i="1"/>
  <c r="K5199" i="1"/>
  <c r="H5200" i="1"/>
  <c r="I5200" i="1"/>
  <c r="J5200" i="1"/>
  <c r="K5200" i="1"/>
  <c r="H5201" i="1"/>
  <c r="I5201" i="1"/>
  <c r="J5201" i="1"/>
  <c r="K5201" i="1"/>
  <c r="H5202" i="1"/>
  <c r="I5202" i="1"/>
  <c r="J5202" i="1"/>
  <c r="K5202" i="1"/>
  <c r="H5203" i="1"/>
  <c r="I5203" i="1"/>
  <c r="J5203" i="1"/>
  <c r="K5203" i="1"/>
  <c r="H5204" i="1"/>
  <c r="I5204" i="1"/>
  <c r="J5204" i="1"/>
  <c r="K5204" i="1"/>
  <c r="H5205" i="1"/>
  <c r="I5205" i="1"/>
  <c r="J5205" i="1"/>
  <c r="K5205" i="1"/>
  <c r="H5206" i="1"/>
  <c r="I5206" i="1"/>
  <c r="J5206" i="1"/>
  <c r="K5206" i="1"/>
  <c r="H5207" i="1"/>
  <c r="I5207" i="1"/>
  <c r="J5207" i="1"/>
  <c r="K5207" i="1"/>
  <c r="H5208" i="1"/>
  <c r="I5208" i="1"/>
  <c r="J5208" i="1"/>
  <c r="K5208" i="1"/>
  <c r="H5209" i="1"/>
  <c r="I5209" i="1"/>
  <c r="J5209" i="1"/>
  <c r="K5209" i="1"/>
  <c r="H5210" i="1"/>
  <c r="I5210" i="1"/>
  <c r="J5210" i="1"/>
  <c r="K5210" i="1"/>
  <c r="H5211" i="1"/>
  <c r="I5211" i="1"/>
  <c r="J5211" i="1"/>
  <c r="K5211" i="1"/>
  <c r="H5212" i="1"/>
  <c r="I5212" i="1"/>
  <c r="J5212" i="1"/>
  <c r="K5212" i="1"/>
  <c r="H5213" i="1"/>
  <c r="I5213" i="1"/>
  <c r="J5213" i="1"/>
  <c r="K5213" i="1"/>
  <c r="H5214" i="1"/>
  <c r="I5214" i="1"/>
  <c r="J5214" i="1"/>
  <c r="K5214" i="1"/>
  <c r="H5215" i="1"/>
  <c r="I5215" i="1"/>
  <c r="J5215" i="1"/>
  <c r="K5215" i="1"/>
  <c r="H5216" i="1"/>
  <c r="I5216" i="1"/>
  <c r="J5216" i="1"/>
  <c r="K5216" i="1"/>
  <c r="H5217" i="1"/>
  <c r="I5217" i="1"/>
  <c r="J5217" i="1"/>
  <c r="K5217" i="1"/>
  <c r="H5218" i="1"/>
  <c r="I5218" i="1"/>
  <c r="J5218" i="1"/>
  <c r="K5218" i="1"/>
  <c r="H5219" i="1"/>
  <c r="I5219" i="1"/>
  <c r="J5219" i="1"/>
  <c r="K5219" i="1"/>
  <c r="H5220" i="1"/>
  <c r="I5220" i="1"/>
  <c r="J5220" i="1"/>
  <c r="K5220" i="1"/>
  <c r="H5221" i="1"/>
  <c r="I5221" i="1"/>
  <c r="J5221" i="1"/>
  <c r="K5221" i="1"/>
  <c r="H5222" i="1"/>
  <c r="I5222" i="1"/>
  <c r="J5222" i="1"/>
  <c r="K5222" i="1"/>
  <c r="H5223" i="1"/>
  <c r="I5223" i="1"/>
  <c r="J5223" i="1"/>
  <c r="K5223" i="1"/>
  <c r="H5224" i="1"/>
  <c r="I5224" i="1"/>
  <c r="J5224" i="1"/>
  <c r="K5224" i="1"/>
  <c r="H5225" i="1"/>
  <c r="I5225" i="1"/>
  <c r="J5225" i="1"/>
  <c r="K5225" i="1"/>
  <c r="H5226" i="1"/>
  <c r="I5226" i="1"/>
  <c r="J5226" i="1"/>
  <c r="K5226" i="1"/>
  <c r="H5227" i="1"/>
  <c r="I5227" i="1"/>
  <c r="J5227" i="1"/>
  <c r="K5227" i="1"/>
  <c r="H5228" i="1"/>
  <c r="I5228" i="1"/>
  <c r="J5228" i="1"/>
  <c r="K5228" i="1"/>
  <c r="H5229" i="1"/>
  <c r="I5229" i="1"/>
  <c r="J5229" i="1"/>
  <c r="K5229" i="1"/>
  <c r="H5230" i="1"/>
  <c r="I5230" i="1"/>
  <c r="J5230" i="1"/>
  <c r="K5230" i="1"/>
  <c r="H5231" i="1"/>
  <c r="I5231" i="1"/>
  <c r="J5231" i="1"/>
  <c r="K5231" i="1"/>
  <c r="H5232" i="1"/>
  <c r="I5232" i="1"/>
  <c r="J5232" i="1"/>
  <c r="K5232" i="1"/>
  <c r="H5233" i="1"/>
  <c r="I5233" i="1"/>
  <c r="J5233" i="1"/>
  <c r="K5233" i="1"/>
  <c r="H5234" i="1"/>
  <c r="I5234" i="1"/>
  <c r="J5234" i="1"/>
  <c r="K5234" i="1"/>
  <c r="H5235" i="1"/>
  <c r="I5235" i="1"/>
  <c r="J5235" i="1"/>
  <c r="K5235" i="1"/>
  <c r="H5236" i="1"/>
  <c r="I5236" i="1"/>
  <c r="J5236" i="1"/>
  <c r="K5236" i="1"/>
  <c r="H5237" i="1"/>
  <c r="I5237" i="1"/>
  <c r="J5237" i="1"/>
  <c r="K5237" i="1"/>
  <c r="H5238" i="1"/>
  <c r="I5238" i="1"/>
  <c r="J5238" i="1"/>
  <c r="K5238" i="1"/>
  <c r="H5239" i="1"/>
  <c r="I5239" i="1"/>
  <c r="J5239" i="1"/>
  <c r="K5239" i="1"/>
  <c r="H5240" i="1"/>
  <c r="I5240" i="1"/>
  <c r="J5240" i="1"/>
  <c r="K5240" i="1"/>
  <c r="H5241" i="1"/>
  <c r="I5241" i="1"/>
  <c r="J5241" i="1"/>
  <c r="K5241" i="1"/>
  <c r="H5242" i="1"/>
  <c r="I5242" i="1"/>
  <c r="J5242" i="1"/>
  <c r="K5242" i="1"/>
  <c r="H5243" i="1"/>
  <c r="I5243" i="1"/>
  <c r="J5243" i="1"/>
  <c r="K5243" i="1"/>
  <c r="H5244" i="1"/>
  <c r="I5244" i="1"/>
  <c r="J5244" i="1"/>
  <c r="K5244" i="1"/>
  <c r="H5245" i="1"/>
  <c r="I5245" i="1"/>
  <c r="J5245" i="1"/>
  <c r="K5245" i="1"/>
  <c r="H5246" i="1"/>
  <c r="I5246" i="1"/>
  <c r="J5246" i="1"/>
  <c r="K5246" i="1"/>
  <c r="H5247" i="1"/>
  <c r="I5247" i="1"/>
  <c r="J5247" i="1"/>
  <c r="K5247" i="1"/>
  <c r="H5248" i="1"/>
  <c r="I5248" i="1"/>
  <c r="J5248" i="1"/>
  <c r="K5248" i="1"/>
  <c r="H5249" i="1"/>
  <c r="I5249" i="1"/>
  <c r="J5249" i="1"/>
  <c r="K5249" i="1"/>
  <c r="H5250" i="1"/>
  <c r="I5250" i="1"/>
  <c r="J5250" i="1"/>
  <c r="K5250" i="1"/>
  <c r="H5251" i="1"/>
  <c r="I5251" i="1"/>
  <c r="J5251" i="1"/>
  <c r="K5251" i="1"/>
  <c r="H5252" i="1"/>
  <c r="I5252" i="1"/>
  <c r="J5252" i="1"/>
  <c r="K5252" i="1"/>
  <c r="H5253" i="1"/>
  <c r="I5253" i="1"/>
  <c r="J5253" i="1"/>
  <c r="K5253" i="1"/>
  <c r="H5254" i="1"/>
  <c r="I5254" i="1"/>
  <c r="J5254" i="1"/>
  <c r="K5254" i="1"/>
  <c r="H5255" i="1"/>
  <c r="I5255" i="1"/>
  <c r="J5255" i="1"/>
  <c r="K5255" i="1"/>
  <c r="H5256" i="1"/>
  <c r="I5256" i="1"/>
  <c r="J5256" i="1"/>
  <c r="K5256" i="1"/>
  <c r="H5257" i="1"/>
  <c r="I5257" i="1"/>
  <c r="J5257" i="1"/>
  <c r="K5257" i="1"/>
  <c r="H5258" i="1"/>
  <c r="I5258" i="1"/>
  <c r="J5258" i="1"/>
  <c r="K5258" i="1"/>
  <c r="H5259" i="1"/>
  <c r="I5259" i="1"/>
  <c r="J5259" i="1"/>
  <c r="K5259" i="1"/>
  <c r="H5260" i="1"/>
  <c r="I5260" i="1"/>
  <c r="J5260" i="1"/>
  <c r="K5260" i="1"/>
  <c r="H5261" i="1"/>
  <c r="I5261" i="1"/>
  <c r="J5261" i="1"/>
  <c r="K5261" i="1"/>
  <c r="H5262" i="1"/>
  <c r="I5262" i="1"/>
  <c r="J5262" i="1"/>
  <c r="K5262" i="1"/>
  <c r="H5263" i="1"/>
  <c r="I5263" i="1"/>
  <c r="J5263" i="1"/>
  <c r="K5263" i="1"/>
  <c r="H5264" i="1"/>
  <c r="I5264" i="1"/>
  <c r="J5264" i="1"/>
  <c r="K5264" i="1"/>
  <c r="H5265" i="1"/>
  <c r="I5265" i="1"/>
  <c r="J5265" i="1"/>
  <c r="K5265" i="1"/>
  <c r="H5266" i="1"/>
  <c r="I5266" i="1"/>
  <c r="J5266" i="1"/>
  <c r="K5266" i="1"/>
  <c r="H5267" i="1"/>
  <c r="I5267" i="1"/>
  <c r="J5267" i="1"/>
  <c r="K5267" i="1"/>
  <c r="H5268" i="1"/>
  <c r="I5268" i="1"/>
  <c r="J5268" i="1"/>
  <c r="K5268" i="1"/>
  <c r="H5269" i="1"/>
  <c r="I5269" i="1"/>
  <c r="J5269" i="1"/>
  <c r="K5269" i="1"/>
  <c r="H5270" i="1"/>
  <c r="I5270" i="1"/>
  <c r="J5270" i="1"/>
  <c r="K5270" i="1"/>
  <c r="H5271" i="1"/>
  <c r="I5271" i="1"/>
  <c r="J5271" i="1"/>
  <c r="K5271" i="1"/>
  <c r="H5272" i="1"/>
  <c r="I5272" i="1"/>
  <c r="J5272" i="1"/>
  <c r="K5272" i="1"/>
  <c r="H5273" i="1"/>
  <c r="I5273" i="1"/>
  <c r="J5273" i="1"/>
  <c r="K5273" i="1"/>
  <c r="H5274" i="1"/>
  <c r="I5274" i="1"/>
  <c r="J5274" i="1"/>
  <c r="K5274" i="1"/>
  <c r="H5275" i="1"/>
  <c r="I5275" i="1"/>
  <c r="J5275" i="1"/>
  <c r="K5275" i="1"/>
  <c r="H5276" i="1"/>
  <c r="I5276" i="1"/>
  <c r="J5276" i="1"/>
  <c r="K5276" i="1"/>
  <c r="H5277" i="1"/>
  <c r="I5277" i="1"/>
  <c r="J5277" i="1"/>
  <c r="K5277" i="1"/>
  <c r="H5278" i="1"/>
  <c r="I5278" i="1"/>
  <c r="J5278" i="1"/>
  <c r="K5278" i="1"/>
  <c r="H5279" i="1"/>
  <c r="I5279" i="1"/>
  <c r="J5279" i="1"/>
  <c r="K5279" i="1"/>
  <c r="H5280" i="1"/>
  <c r="I5280" i="1"/>
  <c r="J5280" i="1"/>
  <c r="K5280" i="1"/>
  <c r="H5281" i="1"/>
  <c r="I5281" i="1"/>
  <c r="J5281" i="1"/>
  <c r="K5281" i="1"/>
  <c r="H5282" i="1"/>
  <c r="I5282" i="1"/>
  <c r="J5282" i="1"/>
  <c r="K5282" i="1"/>
  <c r="H5283" i="1"/>
  <c r="I5283" i="1"/>
  <c r="J5283" i="1"/>
  <c r="K5283" i="1"/>
  <c r="H5284" i="1"/>
  <c r="I5284" i="1"/>
  <c r="J5284" i="1"/>
  <c r="K5284" i="1"/>
  <c r="H5285" i="1"/>
  <c r="I5285" i="1"/>
  <c r="J5285" i="1"/>
  <c r="K5285" i="1"/>
  <c r="H5286" i="1"/>
  <c r="I5286" i="1"/>
  <c r="J5286" i="1"/>
  <c r="K5286" i="1"/>
  <c r="H5287" i="1"/>
  <c r="I5287" i="1"/>
  <c r="J5287" i="1"/>
  <c r="K5287" i="1"/>
  <c r="H5288" i="1"/>
  <c r="I5288" i="1"/>
  <c r="J5288" i="1"/>
  <c r="K5288" i="1"/>
  <c r="H5289" i="1"/>
  <c r="I5289" i="1"/>
  <c r="J5289" i="1"/>
  <c r="K5289" i="1"/>
  <c r="H5290" i="1"/>
  <c r="I5290" i="1"/>
  <c r="J5290" i="1"/>
  <c r="K5290" i="1"/>
  <c r="H5291" i="1"/>
  <c r="I5291" i="1"/>
  <c r="J5291" i="1"/>
  <c r="K5291" i="1"/>
  <c r="H5292" i="1"/>
  <c r="I5292" i="1"/>
  <c r="J5292" i="1"/>
  <c r="K5292" i="1"/>
  <c r="H5293" i="1"/>
  <c r="I5293" i="1"/>
  <c r="J5293" i="1"/>
  <c r="K5293" i="1"/>
  <c r="H5294" i="1"/>
  <c r="I5294" i="1"/>
  <c r="J5294" i="1"/>
  <c r="K5294" i="1"/>
  <c r="H5295" i="1"/>
  <c r="I5295" i="1"/>
  <c r="J5295" i="1"/>
  <c r="K5295" i="1"/>
  <c r="H5296" i="1"/>
  <c r="I5296" i="1"/>
  <c r="J5296" i="1"/>
  <c r="K5296" i="1"/>
  <c r="H5297" i="1"/>
  <c r="I5297" i="1"/>
  <c r="J5297" i="1"/>
  <c r="K5297" i="1"/>
  <c r="H5298" i="1"/>
  <c r="I5298" i="1"/>
  <c r="J5298" i="1"/>
  <c r="K5298" i="1"/>
  <c r="H5299" i="1"/>
  <c r="I5299" i="1"/>
  <c r="J5299" i="1"/>
  <c r="K5299" i="1"/>
  <c r="H5300" i="1"/>
  <c r="I5300" i="1"/>
  <c r="J5300" i="1"/>
  <c r="K5300" i="1"/>
  <c r="H5301" i="1"/>
  <c r="I5301" i="1"/>
  <c r="J5301" i="1"/>
  <c r="K5301" i="1"/>
  <c r="H5302" i="1"/>
  <c r="I5302" i="1"/>
  <c r="J5302" i="1"/>
  <c r="K5302" i="1"/>
  <c r="H5303" i="1"/>
  <c r="I5303" i="1"/>
  <c r="J5303" i="1"/>
  <c r="K5303" i="1"/>
  <c r="H5304" i="1"/>
  <c r="I5304" i="1"/>
  <c r="J5304" i="1"/>
  <c r="K5304" i="1"/>
  <c r="H5305" i="1"/>
  <c r="I5305" i="1"/>
  <c r="J5305" i="1"/>
  <c r="K5305" i="1"/>
  <c r="H5306" i="1"/>
  <c r="I5306" i="1"/>
  <c r="J5306" i="1"/>
  <c r="K5306" i="1"/>
  <c r="H5307" i="1"/>
  <c r="I5307" i="1"/>
  <c r="J5307" i="1"/>
  <c r="K5307" i="1"/>
  <c r="H5308" i="1"/>
  <c r="I5308" i="1"/>
  <c r="J5308" i="1"/>
  <c r="K5308" i="1"/>
  <c r="H5309" i="1"/>
  <c r="I5309" i="1"/>
  <c r="J5309" i="1"/>
  <c r="K5309" i="1"/>
  <c r="H5310" i="1"/>
  <c r="I5310" i="1"/>
  <c r="J5310" i="1"/>
  <c r="K5310" i="1"/>
  <c r="H5311" i="1"/>
  <c r="I5311" i="1"/>
  <c r="J5311" i="1"/>
  <c r="K5311" i="1"/>
  <c r="H5312" i="1"/>
  <c r="I5312" i="1"/>
  <c r="J5312" i="1"/>
  <c r="K5312" i="1"/>
  <c r="H5313" i="1"/>
  <c r="I5313" i="1"/>
  <c r="J5313" i="1"/>
  <c r="K5313" i="1"/>
  <c r="H5314" i="1"/>
  <c r="I5314" i="1"/>
  <c r="J5314" i="1"/>
  <c r="K5314" i="1"/>
  <c r="H5315" i="1"/>
  <c r="I5315" i="1"/>
  <c r="J5315" i="1"/>
  <c r="K5315" i="1"/>
  <c r="H5316" i="1"/>
  <c r="I5316" i="1"/>
  <c r="J5316" i="1"/>
  <c r="K5316" i="1"/>
  <c r="H5317" i="1"/>
  <c r="I5317" i="1"/>
  <c r="J5317" i="1"/>
  <c r="K5317" i="1"/>
  <c r="H5318" i="1"/>
  <c r="I5318" i="1"/>
  <c r="J5318" i="1"/>
  <c r="K5318" i="1"/>
  <c r="H5319" i="1"/>
  <c r="I5319" i="1"/>
  <c r="J5319" i="1"/>
  <c r="K5319" i="1"/>
  <c r="H5320" i="1"/>
  <c r="I5320" i="1"/>
  <c r="J5320" i="1"/>
  <c r="K5320" i="1"/>
  <c r="H5321" i="1"/>
  <c r="I5321" i="1"/>
  <c r="J5321" i="1"/>
  <c r="K5321" i="1"/>
  <c r="H5322" i="1"/>
  <c r="I5322" i="1"/>
  <c r="J5322" i="1"/>
  <c r="K5322" i="1"/>
  <c r="H5323" i="1"/>
  <c r="I5323" i="1"/>
  <c r="J5323" i="1"/>
  <c r="K5323" i="1"/>
  <c r="H5324" i="1"/>
  <c r="I5324" i="1"/>
  <c r="J5324" i="1"/>
  <c r="K5324" i="1"/>
  <c r="H5325" i="1"/>
  <c r="I5325" i="1"/>
  <c r="J5325" i="1"/>
  <c r="K5325" i="1"/>
  <c r="H5326" i="1"/>
  <c r="I5326" i="1"/>
  <c r="J5326" i="1"/>
  <c r="K5326" i="1"/>
  <c r="H5327" i="1"/>
  <c r="I5327" i="1"/>
  <c r="J5327" i="1"/>
  <c r="K5327" i="1"/>
  <c r="H5328" i="1"/>
  <c r="I5328" i="1"/>
  <c r="J5328" i="1"/>
  <c r="K5328" i="1"/>
  <c r="H5329" i="1"/>
  <c r="I5329" i="1"/>
  <c r="J5329" i="1"/>
  <c r="K5329" i="1"/>
  <c r="H5330" i="1"/>
  <c r="I5330" i="1"/>
  <c r="J5330" i="1"/>
  <c r="K5330" i="1"/>
  <c r="H5331" i="1"/>
  <c r="I5331" i="1"/>
  <c r="J5331" i="1"/>
  <c r="K5331" i="1"/>
  <c r="H5332" i="1"/>
  <c r="I5332" i="1"/>
  <c r="J5332" i="1"/>
  <c r="K5332" i="1"/>
  <c r="H5333" i="1"/>
  <c r="I5333" i="1"/>
  <c r="J5333" i="1"/>
  <c r="K5333" i="1"/>
  <c r="H5334" i="1"/>
  <c r="I5334" i="1"/>
  <c r="J5334" i="1"/>
  <c r="K5334" i="1"/>
  <c r="H5335" i="1"/>
  <c r="I5335" i="1"/>
  <c r="J5335" i="1"/>
  <c r="K5335" i="1"/>
  <c r="H5336" i="1"/>
  <c r="I5336" i="1"/>
  <c r="J5336" i="1"/>
  <c r="K5336" i="1"/>
  <c r="H5337" i="1"/>
  <c r="I5337" i="1"/>
  <c r="J5337" i="1"/>
  <c r="K5337" i="1"/>
  <c r="H5338" i="1"/>
  <c r="I5338" i="1"/>
  <c r="J5338" i="1"/>
  <c r="K5338" i="1"/>
  <c r="H5339" i="1"/>
  <c r="I5339" i="1"/>
  <c r="J5339" i="1"/>
  <c r="K5339" i="1"/>
  <c r="H5340" i="1"/>
  <c r="I5340" i="1"/>
  <c r="J5340" i="1"/>
  <c r="K5340" i="1"/>
  <c r="H5341" i="1"/>
  <c r="I5341" i="1"/>
  <c r="J5341" i="1"/>
  <c r="K5341" i="1"/>
  <c r="H5342" i="1"/>
  <c r="I5342" i="1"/>
  <c r="J5342" i="1"/>
  <c r="K5342" i="1"/>
  <c r="H5343" i="1"/>
  <c r="I5343" i="1"/>
  <c r="J5343" i="1"/>
  <c r="K5343" i="1"/>
  <c r="H5344" i="1"/>
  <c r="I5344" i="1"/>
  <c r="J5344" i="1"/>
  <c r="K5344" i="1"/>
  <c r="H5345" i="1"/>
  <c r="I5345" i="1"/>
  <c r="J5345" i="1"/>
  <c r="K5345" i="1"/>
  <c r="H5346" i="1"/>
  <c r="I5346" i="1"/>
  <c r="J5346" i="1"/>
  <c r="K5346" i="1"/>
  <c r="H5347" i="1"/>
  <c r="I5347" i="1"/>
  <c r="J5347" i="1"/>
  <c r="K5347" i="1"/>
  <c r="H5348" i="1"/>
  <c r="I5348" i="1"/>
  <c r="J5348" i="1"/>
  <c r="K5348" i="1"/>
  <c r="H5349" i="1"/>
  <c r="I5349" i="1"/>
  <c r="J5349" i="1"/>
  <c r="K5349" i="1"/>
  <c r="H5350" i="1"/>
  <c r="I5350" i="1"/>
  <c r="J5350" i="1"/>
  <c r="K5350" i="1"/>
  <c r="H5351" i="1"/>
  <c r="I5351" i="1"/>
  <c r="J5351" i="1"/>
  <c r="K5351" i="1"/>
  <c r="H5352" i="1"/>
  <c r="I5352" i="1"/>
  <c r="J5352" i="1"/>
  <c r="K5352" i="1"/>
  <c r="H5353" i="1"/>
  <c r="I5353" i="1"/>
  <c r="J5353" i="1"/>
  <c r="K5353" i="1"/>
  <c r="H5354" i="1"/>
  <c r="I5354" i="1"/>
  <c r="J5354" i="1"/>
  <c r="K5354" i="1"/>
  <c r="H5355" i="1"/>
  <c r="I5355" i="1"/>
  <c r="J5355" i="1"/>
  <c r="K5355" i="1"/>
  <c r="H5356" i="1"/>
  <c r="I5356" i="1"/>
  <c r="J5356" i="1"/>
  <c r="K5356" i="1"/>
  <c r="H5357" i="1"/>
  <c r="I5357" i="1"/>
  <c r="J5357" i="1"/>
  <c r="K5357" i="1"/>
  <c r="H5358" i="1"/>
  <c r="I5358" i="1"/>
  <c r="J5358" i="1"/>
  <c r="K5358" i="1"/>
  <c r="H5359" i="1"/>
  <c r="I5359" i="1"/>
  <c r="J5359" i="1"/>
  <c r="K5359" i="1"/>
  <c r="H5360" i="1"/>
  <c r="I5360" i="1"/>
  <c r="J5360" i="1"/>
  <c r="K5360" i="1"/>
  <c r="H5361" i="1"/>
  <c r="I5361" i="1"/>
  <c r="J5361" i="1"/>
  <c r="K5361" i="1"/>
  <c r="H5362" i="1"/>
  <c r="I5362" i="1"/>
  <c r="J5362" i="1"/>
  <c r="K5362" i="1"/>
  <c r="H5363" i="1"/>
  <c r="I5363" i="1"/>
  <c r="J5363" i="1"/>
  <c r="K5363" i="1"/>
  <c r="H5364" i="1"/>
  <c r="I5364" i="1"/>
  <c r="J5364" i="1"/>
  <c r="K5364" i="1"/>
  <c r="H5365" i="1"/>
  <c r="I5365" i="1"/>
  <c r="J5365" i="1"/>
  <c r="K5365" i="1"/>
  <c r="H5366" i="1"/>
  <c r="I5366" i="1"/>
  <c r="J5366" i="1"/>
  <c r="K5366" i="1"/>
  <c r="H5367" i="1"/>
  <c r="I5367" i="1"/>
  <c r="J5367" i="1"/>
  <c r="K5367" i="1"/>
  <c r="H5368" i="1"/>
  <c r="I5368" i="1"/>
  <c r="J5368" i="1"/>
  <c r="K5368" i="1"/>
  <c r="H5369" i="1"/>
  <c r="I5369" i="1"/>
  <c r="J5369" i="1"/>
  <c r="K5369" i="1"/>
  <c r="H5370" i="1"/>
  <c r="I5370" i="1"/>
  <c r="J5370" i="1"/>
  <c r="K5370" i="1"/>
  <c r="H5371" i="1"/>
  <c r="I5371" i="1"/>
  <c r="J5371" i="1"/>
  <c r="K5371" i="1"/>
  <c r="H5372" i="1"/>
  <c r="I5372" i="1"/>
  <c r="J5372" i="1"/>
  <c r="K5372" i="1"/>
  <c r="H5373" i="1"/>
  <c r="I5373" i="1"/>
  <c r="J5373" i="1"/>
  <c r="K5373" i="1"/>
  <c r="H5374" i="1"/>
  <c r="I5374" i="1"/>
  <c r="J5374" i="1"/>
  <c r="K5374" i="1"/>
  <c r="H5375" i="1"/>
  <c r="I5375" i="1"/>
  <c r="J5375" i="1"/>
  <c r="K5375" i="1"/>
  <c r="H5376" i="1"/>
  <c r="I5376" i="1"/>
  <c r="J5376" i="1"/>
  <c r="K5376" i="1"/>
  <c r="H5377" i="1"/>
  <c r="I5377" i="1"/>
  <c r="J5377" i="1"/>
  <c r="K5377" i="1"/>
  <c r="H5378" i="1"/>
  <c r="I5378" i="1"/>
  <c r="J5378" i="1"/>
  <c r="K5378" i="1"/>
  <c r="H5379" i="1"/>
  <c r="I5379" i="1"/>
  <c r="J5379" i="1"/>
  <c r="K5379" i="1"/>
  <c r="H5380" i="1"/>
  <c r="I5380" i="1"/>
  <c r="J5380" i="1"/>
  <c r="K5380" i="1"/>
  <c r="H5381" i="1"/>
  <c r="I5381" i="1"/>
  <c r="J5381" i="1"/>
  <c r="K5381" i="1"/>
  <c r="H5382" i="1"/>
  <c r="I5382" i="1"/>
  <c r="J5382" i="1"/>
  <c r="K5382" i="1"/>
  <c r="H5383" i="1"/>
  <c r="I5383" i="1"/>
  <c r="J5383" i="1"/>
  <c r="K5383" i="1"/>
  <c r="H5384" i="1"/>
  <c r="I5384" i="1"/>
  <c r="J5384" i="1"/>
  <c r="K5384" i="1"/>
  <c r="H5385" i="1"/>
  <c r="I5385" i="1"/>
  <c r="J5385" i="1"/>
  <c r="K5385" i="1"/>
  <c r="H5386" i="1"/>
  <c r="I5386" i="1"/>
  <c r="J5386" i="1"/>
  <c r="K5386" i="1"/>
  <c r="H5387" i="1"/>
  <c r="I5387" i="1"/>
  <c r="J5387" i="1"/>
  <c r="K5387" i="1"/>
  <c r="H5388" i="1"/>
  <c r="I5388" i="1"/>
  <c r="J5388" i="1"/>
  <c r="K5388" i="1"/>
  <c r="H5389" i="1"/>
  <c r="I5389" i="1"/>
  <c r="J5389" i="1"/>
  <c r="K5389" i="1"/>
  <c r="H5390" i="1"/>
  <c r="I5390" i="1"/>
  <c r="J5390" i="1"/>
  <c r="K5390" i="1"/>
  <c r="H5391" i="1"/>
  <c r="I5391" i="1"/>
  <c r="J5391" i="1"/>
  <c r="K5391" i="1"/>
  <c r="H5392" i="1"/>
  <c r="I5392" i="1"/>
  <c r="J5392" i="1"/>
  <c r="K5392" i="1"/>
  <c r="H5393" i="1"/>
  <c r="I5393" i="1"/>
  <c r="J5393" i="1"/>
  <c r="K5393" i="1"/>
  <c r="H5394" i="1"/>
  <c r="I5394" i="1"/>
  <c r="J5394" i="1"/>
  <c r="K5394" i="1"/>
  <c r="H5395" i="1"/>
  <c r="I5395" i="1"/>
  <c r="J5395" i="1"/>
  <c r="K5395" i="1"/>
  <c r="H5396" i="1"/>
  <c r="I5396" i="1"/>
  <c r="J5396" i="1"/>
  <c r="K5396" i="1"/>
  <c r="H5397" i="1"/>
  <c r="I5397" i="1"/>
  <c r="J5397" i="1"/>
  <c r="K5397" i="1"/>
  <c r="H5398" i="1"/>
  <c r="I5398" i="1"/>
  <c r="J5398" i="1"/>
  <c r="K5398" i="1"/>
  <c r="H5399" i="1"/>
  <c r="I5399" i="1"/>
  <c r="J5399" i="1"/>
  <c r="K5399" i="1"/>
  <c r="H5400" i="1"/>
  <c r="I5400" i="1"/>
  <c r="J5400" i="1"/>
  <c r="K5400" i="1"/>
  <c r="H5401" i="1"/>
  <c r="I5401" i="1"/>
  <c r="J5401" i="1"/>
  <c r="K5401" i="1"/>
  <c r="H5402" i="1"/>
  <c r="I5402" i="1"/>
  <c r="J5402" i="1"/>
  <c r="K5402" i="1"/>
  <c r="H5403" i="1"/>
  <c r="I5403" i="1"/>
  <c r="J5403" i="1"/>
  <c r="K5403" i="1"/>
  <c r="H5404" i="1"/>
  <c r="I5404" i="1"/>
  <c r="J5404" i="1"/>
  <c r="K5404" i="1"/>
  <c r="H5405" i="1"/>
  <c r="I5405" i="1"/>
  <c r="J5405" i="1"/>
  <c r="K5405" i="1"/>
  <c r="H5406" i="1"/>
  <c r="I5406" i="1"/>
  <c r="J5406" i="1"/>
  <c r="K5406" i="1"/>
  <c r="H5407" i="1"/>
  <c r="I5407" i="1"/>
  <c r="J5407" i="1"/>
  <c r="K5407" i="1"/>
  <c r="H5408" i="1"/>
  <c r="I5408" i="1"/>
  <c r="J5408" i="1"/>
  <c r="K5408" i="1"/>
  <c r="H5409" i="1"/>
  <c r="I5409" i="1"/>
  <c r="J5409" i="1"/>
  <c r="K5409" i="1"/>
  <c r="H5410" i="1"/>
  <c r="I5410" i="1"/>
  <c r="J5410" i="1"/>
  <c r="K5410" i="1"/>
  <c r="H5411" i="1"/>
  <c r="I5411" i="1"/>
  <c r="J5411" i="1"/>
  <c r="K5411" i="1"/>
  <c r="H5412" i="1"/>
  <c r="I5412" i="1"/>
  <c r="J5412" i="1"/>
  <c r="K5412" i="1"/>
  <c r="H5413" i="1"/>
  <c r="I5413" i="1"/>
  <c r="J5413" i="1"/>
  <c r="K5413" i="1"/>
  <c r="H5414" i="1"/>
  <c r="I5414" i="1"/>
  <c r="J5414" i="1"/>
  <c r="K5414" i="1"/>
  <c r="H5415" i="1"/>
  <c r="I5415" i="1"/>
  <c r="J5415" i="1"/>
  <c r="K5415" i="1"/>
  <c r="H5416" i="1"/>
  <c r="I5416" i="1"/>
  <c r="J5416" i="1"/>
  <c r="K5416" i="1"/>
  <c r="H5417" i="1"/>
  <c r="I5417" i="1"/>
  <c r="J5417" i="1"/>
  <c r="K5417" i="1"/>
  <c r="H5418" i="1"/>
  <c r="I5418" i="1"/>
  <c r="J5418" i="1"/>
  <c r="K5418" i="1"/>
  <c r="H5419" i="1"/>
  <c r="I5419" i="1"/>
  <c r="J5419" i="1"/>
  <c r="K5419" i="1"/>
  <c r="H5420" i="1"/>
  <c r="I5420" i="1"/>
  <c r="J5420" i="1"/>
  <c r="K5420" i="1"/>
  <c r="H5421" i="1"/>
  <c r="I5421" i="1"/>
  <c r="J5421" i="1"/>
  <c r="K5421" i="1"/>
  <c r="H5422" i="1"/>
  <c r="I5422" i="1"/>
  <c r="J5422" i="1"/>
  <c r="K5422" i="1"/>
  <c r="H5423" i="1"/>
  <c r="I5423" i="1"/>
  <c r="J5423" i="1"/>
  <c r="K5423" i="1"/>
  <c r="H5424" i="1"/>
  <c r="I5424" i="1"/>
  <c r="J5424" i="1"/>
  <c r="K5424" i="1"/>
  <c r="H5425" i="1"/>
  <c r="I5425" i="1"/>
  <c r="J5425" i="1"/>
  <c r="K5425" i="1"/>
  <c r="H5426" i="1"/>
  <c r="I5426" i="1"/>
  <c r="J5426" i="1"/>
  <c r="K5426" i="1"/>
  <c r="H5427" i="1"/>
  <c r="I5427" i="1"/>
  <c r="J5427" i="1"/>
  <c r="K5427" i="1"/>
  <c r="H5428" i="1"/>
  <c r="I5428" i="1"/>
  <c r="J5428" i="1"/>
  <c r="K5428" i="1"/>
  <c r="H5429" i="1"/>
  <c r="I5429" i="1"/>
  <c r="J5429" i="1"/>
  <c r="K5429" i="1"/>
  <c r="H5430" i="1"/>
  <c r="I5430" i="1"/>
  <c r="J5430" i="1"/>
  <c r="K5430" i="1"/>
  <c r="H5431" i="1"/>
  <c r="I5431" i="1"/>
  <c r="J5431" i="1"/>
  <c r="K5431" i="1"/>
  <c r="H5432" i="1"/>
  <c r="I5432" i="1"/>
  <c r="J5432" i="1"/>
  <c r="K5432" i="1"/>
  <c r="H5433" i="1"/>
  <c r="I5433" i="1"/>
  <c r="J5433" i="1"/>
  <c r="K5433" i="1"/>
  <c r="H5434" i="1"/>
  <c r="I5434" i="1"/>
  <c r="J5434" i="1"/>
  <c r="K5434" i="1"/>
  <c r="H5435" i="1"/>
  <c r="I5435" i="1"/>
  <c r="J5435" i="1"/>
  <c r="K5435" i="1"/>
  <c r="H5436" i="1"/>
  <c r="I5436" i="1"/>
  <c r="J5436" i="1"/>
  <c r="K5436" i="1"/>
  <c r="H5437" i="1"/>
  <c r="I5437" i="1"/>
  <c r="J5437" i="1"/>
  <c r="K5437" i="1"/>
  <c r="H5438" i="1"/>
  <c r="I5438" i="1"/>
  <c r="J5438" i="1"/>
  <c r="K5438" i="1"/>
  <c r="H5439" i="1"/>
  <c r="I5439" i="1"/>
  <c r="J5439" i="1"/>
  <c r="K5439" i="1"/>
  <c r="H5440" i="1"/>
  <c r="I5440" i="1"/>
  <c r="J5440" i="1"/>
  <c r="K5440" i="1"/>
  <c r="H5441" i="1"/>
  <c r="I5441" i="1"/>
  <c r="J5441" i="1"/>
  <c r="K5441" i="1"/>
  <c r="H5442" i="1"/>
  <c r="I5442" i="1"/>
  <c r="J5442" i="1"/>
  <c r="K5442" i="1"/>
  <c r="H5443" i="1"/>
  <c r="I5443" i="1"/>
  <c r="J5443" i="1"/>
  <c r="K5443" i="1"/>
  <c r="H5444" i="1"/>
  <c r="I5444" i="1"/>
  <c r="J5444" i="1"/>
  <c r="K5444" i="1"/>
  <c r="H5445" i="1"/>
  <c r="I5445" i="1"/>
  <c r="J5445" i="1"/>
  <c r="K5445" i="1"/>
  <c r="H5446" i="1"/>
  <c r="I5446" i="1"/>
  <c r="J5446" i="1"/>
  <c r="K5446" i="1"/>
  <c r="H5447" i="1"/>
  <c r="I5447" i="1"/>
  <c r="J5447" i="1"/>
  <c r="K5447" i="1"/>
  <c r="H5448" i="1"/>
  <c r="I5448" i="1"/>
  <c r="J5448" i="1"/>
  <c r="K5448" i="1"/>
  <c r="H5449" i="1"/>
  <c r="I5449" i="1"/>
  <c r="J5449" i="1"/>
  <c r="K5449" i="1"/>
  <c r="H5450" i="1"/>
  <c r="I5450" i="1"/>
  <c r="J5450" i="1"/>
  <c r="K5450" i="1"/>
  <c r="H5451" i="1"/>
  <c r="I5451" i="1"/>
  <c r="J5451" i="1"/>
  <c r="K5451" i="1"/>
  <c r="H5452" i="1"/>
  <c r="I5452" i="1"/>
  <c r="J5452" i="1"/>
  <c r="K5452" i="1"/>
  <c r="H5453" i="1"/>
  <c r="I5453" i="1"/>
  <c r="J5453" i="1"/>
  <c r="K5453" i="1"/>
  <c r="H5454" i="1"/>
  <c r="I5454" i="1"/>
  <c r="J5454" i="1"/>
  <c r="K5454" i="1"/>
  <c r="H5455" i="1"/>
  <c r="I5455" i="1"/>
  <c r="J5455" i="1"/>
  <c r="K5455" i="1"/>
  <c r="H5456" i="1"/>
  <c r="I5456" i="1"/>
  <c r="J5456" i="1"/>
  <c r="K5456" i="1"/>
  <c r="H5457" i="1"/>
  <c r="I5457" i="1"/>
  <c r="J5457" i="1"/>
  <c r="K5457" i="1"/>
  <c r="H5458" i="1"/>
  <c r="I5458" i="1"/>
  <c r="J5458" i="1"/>
  <c r="K5458" i="1"/>
  <c r="H5459" i="1"/>
  <c r="I5459" i="1"/>
  <c r="J5459" i="1"/>
  <c r="K5459" i="1"/>
  <c r="H5460" i="1"/>
  <c r="I5460" i="1"/>
  <c r="J5460" i="1"/>
  <c r="K5460" i="1"/>
  <c r="H5461" i="1"/>
  <c r="I5461" i="1"/>
  <c r="J5461" i="1"/>
  <c r="K5461" i="1"/>
  <c r="H5462" i="1"/>
  <c r="I5462" i="1"/>
  <c r="J5462" i="1"/>
  <c r="K5462" i="1"/>
  <c r="H5463" i="1"/>
  <c r="I5463" i="1"/>
  <c r="J5463" i="1"/>
  <c r="K5463" i="1"/>
  <c r="H5464" i="1"/>
  <c r="I5464" i="1"/>
  <c r="J5464" i="1"/>
  <c r="K5464" i="1"/>
  <c r="H5465" i="1"/>
  <c r="I5465" i="1"/>
  <c r="J5465" i="1"/>
  <c r="K5465" i="1"/>
  <c r="H5466" i="1"/>
  <c r="I5466" i="1"/>
  <c r="J5466" i="1"/>
  <c r="K5466" i="1"/>
  <c r="H5467" i="1"/>
  <c r="I5467" i="1"/>
  <c r="J5467" i="1"/>
  <c r="K5467" i="1"/>
  <c r="H5468" i="1"/>
  <c r="I5468" i="1"/>
  <c r="J5468" i="1"/>
  <c r="K5468" i="1"/>
  <c r="H5469" i="1"/>
  <c r="I5469" i="1"/>
  <c r="J5469" i="1"/>
  <c r="K5469" i="1"/>
  <c r="H5470" i="1"/>
  <c r="I5470" i="1"/>
  <c r="J5470" i="1"/>
  <c r="K5470" i="1"/>
  <c r="H5471" i="1"/>
  <c r="I5471" i="1"/>
  <c r="J5471" i="1"/>
  <c r="K5471" i="1"/>
  <c r="H5472" i="1"/>
  <c r="I5472" i="1"/>
  <c r="J5472" i="1"/>
  <c r="K5472" i="1"/>
  <c r="H5473" i="1"/>
  <c r="I5473" i="1"/>
  <c r="J5473" i="1"/>
  <c r="K5473" i="1"/>
  <c r="H5474" i="1"/>
  <c r="I5474" i="1"/>
  <c r="J5474" i="1"/>
  <c r="K5474" i="1"/>
  <c r="H5475" i="1"/>
  <c r="I5475" i="1"/>
  <c r="J5475" i="1"/>
  <c r="K5475" i="1"/>
  <c r="H5476" i="1"/>
  <c r="I5476" i="1"/>
  <c r="J5476" i="1"/>
  <c r="K5476" i="1"/>
  <c r="H5477" i="1"/>
  <c r="I5477" i="1"/>
  <c r="J5477" i="1"/>
  <c r="K5477" i="1"/>
  <c r="H5478" i="1"/>
  <c r="I5478" i="1"/>
  <c r="J5478" i="1"/>
  <c r="K5478" i="1"/>
  <c r="H5479" i="1"/>
  <c r="I5479" i="1"/>
  <c r="J5479" i="1"/>
  <c r="K5479" i="1"/>
  <c r="H5480" i="1"/>
  <c r="I5480" i="1"/>
  <c r="J5480" i="1"/>
  <c r="K5480" i="1"/>
  <c r="H5481" i="1"/>
  <c r="I5481" i="1"/>
  <c r="J5481" i="1"/>
  <c r="K5481" i="1"/>
  <c r="H5482" i="1"/>
  <c r="I5482" i="1"/>
  <c r="J5482" i="1"/>
  <c r="K5482" i="1"/>
  <c r="H5483" i="1"/>
  <c r="I5483" i="1"/>
  <c r="J5483" i="1"/>
  <c r="K5483" i="1"/>
  <c r="H5484" i="1"/>
  <c r="I5484" i="1"/>
  <c r="J5484" i="1"/>
  <c r="K5484" i="1"/>
  <c r="H5485" i="1"/>
  <c r="I5485" i="1"/>
  <c r="J5485" i="1"/>
  <c r="K5485" i="1"/>
  <c r="H5486" i="1"/>
  <c r="I5486" i="1"/>
  <c r="J5486" i="1"/>
  <c r="K5486" i="1"/>
  <c r="H5487" i="1"/>
  <c r="I5487" i="1"/>
  <c r="J5487" i="1"/>
  <c r="K5487" i="1"/>
  <c r="H5488" i="1"/>
  <c r="I5488" i="1"/>
  <c r="J5488" i="1"/>
  <c r="K5488" i="1"/>
  <c r="H5489" i="1"/>
  <c r="I5489" i="1"/>
  <c r="J5489" i="1"/>
  <c r="K5489" i="1"/>
  <c r="H5490" i="1"/>
  <c r="I5490" i="1"/>
  <c r="J5490" i="1"/>
  <c r="K5490" i="1"/>
  <c r="H5491" i="1"/>
  <c r="I5491" i="1"/>
  <c r="J5491" i="1"/>
  <c r="K5491" i="1"/>
  <c r="H5492" i="1"/>
  <c r="I5492" i="1"/>
  <c r="J5492" i="1"/>
  <c r="K5492" i="1"/>
  <c r="H5493" i="1"/>
  <c r="I5493" i="1"/>
  <c r="J5493" i="1"/>
  <c r="K5493" i="1"/>
  <c r="H5494" i="1"/>
  <c r="I5494" i="1"/>
  <c r="J5494" i="1"/>
  <c r="K5494" i="1"/>
  <c r="H5495" i="1"/>
  <c r="I5495" i="1"/>
  <c r="J5495" i="1"/>
  <c r="K5495" i="1"/>
  <c r="H5496" i="1"/>
  <c r="I5496" i="1"/>
  <c r="J5496" i="1"/>
  <c r="K5496" i="1"/>
  <c r="H5497" i="1"/>
  <c r="I5497" i="1"/>
  <c r="J5497" i="1"/>
  <c r="K5497" i="1"/>
  <c r="H5498" i="1"/>
  <c r="I5498" i="1"/>
  <c r="J5498" i="1"/>
  <c r="K5498" i="1"/>
  <c r="H5499" i="1"/>
  <c r="I5499" i="1"/>
  <c r="J5499" i="1"/>
  <c r="K5499" i="1"/>
  <c r="H5500" i="1"/>
  <c r="I5500" i="1"/>
  <c r="J5500" i="1"/>
  <c r="K5500" i="1"/>
  <c r="H5501" i="1"/>
  <c r="I5501" i="1"/>
  <c r="J5501" i="1"/>
  <c r="K5501" i="1"/>
  <c r="H5502" i="1"/>
  <c r="I5502" i="1"/>
  <c r="J5502" i="1"/>
  <c r="K5502" i="1"/>
  <c r="H5503" i="1"/>
  <c r="I5503" i="1"/>
  <c r="J5503" i="1"/>
  <c r="K5503" i="1"/>
  <c r="H5504" i="1"/>
  <c r="I5504" i="1"/>
  <c r="J5504" i="1"/>
  <c r="K5504" i="1"/>
  <c r="H5505" i="1"/>
  <c r="I5505" i="1"/>
  <c r="J5505" i="1"/>
  <c r="K5505" i="1"/>
  <c r="H5506" i="1"/>
  <c r="I5506" i="1"/>
  <c r="J5506" i="1"/>
  <c r="K5506" i="1"/>
  <c r="H5507" i="1"/>
  <c r="I5507" i="1"/>
  <c r="J5507" i="1"/>
  <c r="K5507" i="1"/>
  <c r="H5508" i="1"/>
  <c r="I5508" i="1"/>
  <c r="J5508" i="1"/>
  <c r="K5508" i="1"/>
  <c r="H5509" i="1"/>
  <c r="I5509" i="1"/>
  <c r="J5509" i="1"/>
  <c r="K5509" i="1"/>
  <c r="H5510" i="1"/>
  <c r="I5510" i="1"/>
  <c r="J5510" i="1"/>
  <c r="K5510" i="1"/>
  <c r="H5511" i="1"/>
  <c r="I5511" i="1"/>
  <c r="J5511" i="1"/>
  <c r="K5511" i="1"/>
  <c r="H5512" i="1"/>
  <c r="I5512" i="1"/>
  <c r="J5512" i="1"/>
  <c r="K5512" i="1"/>
  <c r="H5513" i="1"/>
  <c r="I5513" i="1"/>
  <c r="J5513" i="1"/>
  <c r="K5513" i="1"/>
  <c r="H5514" i="1"/>
  <c r="I5514" i="1"/>
  <c r="J5514" i="1"/>
  <c r="K5514" i="1"/>
  <c r="H5515" i="1"/>
  <c r="I5515" i="1"/>
  <c r="J5515" i="1"/>
  <c r="K5515" i="1"/>
  <c r="H5516" i="1"/>
  <c r="I5516" i="1"/>
  <c r="J5516" i="1"/>
  <c r="K5516" i="1"/>
  <c r="H5517" i="1"/>
  <c r="I5517" i="1"/>
  <c r="J5517" i="1"/>
  <c r="K5517" i="1"/>
  <c r="H5518" i="1"/>
  <c r="I5518" i="1"/>
  <c r="J5518" i="1"/>
  <c r="K5518" i="1"/>
  <c r="H5519" i="1"/>
  <c r="I5519" i="1"/>
  <c r="J5519" i="1"/>
  <c r="K5519" i="1"/>
  <c r="H5520" i="1"/>
  <c r="I5520" i="1"/>
  <c r="J5520" i="1"/>
  <c r="K5520" i="1"/>
  <c r="H5521" i="1"/>
  <c r="I5521" i="1"/>
  <c r="J5521" i="1"/>
  <c r="K5521" i="1"/>
  <c r="H5522" i="1"/>
  <c r="I5522" i="1"/>
  <c r="J5522" i="1"/>
  <c r="K5522" i="1"/>
  <c r="H5523" i="1"/>
  <c r="I5523" i="1"/>
  <c r="J5523" i="1"/>
  <c r="K5523" i="1"/>
  <c r="H5524" i="1"/>
  <c r="I5524" i="1"/>
  <c r="J5524" i="1"/>
  <c r="K5524" i="1"/>
  <c r="H5525" i="1"/>
  <c r="I5525" i="1"/>
  <c r="J5525" i="1"/>
  <c r="K5525" i="1"/>
  <c r="H5526" i="1"/>
  <c r="I5526" i="1"/>
  <c r="J5526" i="1"/>
  <c r="K5526" i="1"/>
  <c r="H5527" i="1"/>
  <c r="I5527" i="1"/>
  <c r="J5527" i="1"/>
  <c r="K5527" i="1"/>
  <c r="H5528" i="1"/>
  <c r="I5528" i="1"/>
  <c r="J5528" i="1"/>
  <c r="K5528" i="1"/>
  <c r="H5529" i="1"/>
  <c r="I5529" i="1"/>
  <c r="J5529" i="1"/>
  <c r="K5529" i="1"/>
  <c r="H5530" i="1"/>
  <c r="I5530" i="1"/>
  <c r="J5530" i="1"/>
  <c r="K5530" i="1"/>
  <c r="H5531" i="1"/>
  <c r="I5531" i="1"/>
  <c r="J5531" i="1"/>
  <c r="K5531" i="1"/>
  <c r="H5532" i="1"/>
  <c r="I5532" i="1"/>
  <c r="J5532" i="1"/>
  <c r="K5532" i="1"/>
  <c r="H5533" i="1"/>
  <c r="I5533" i="1"/>
  <c r="J5533" i="1"/>
  <c r="K5533" i="1"/>
  <c r="H5534" i="1"/>
  <c r="I5534" i="1"/>
  <c r="J5534" i="1"/>
  <c r="K5534" i="1"/>
  <c r="H5535" i="1"/>
  <c r="I5535" i="1"/>
  <c r="J5535" i="1"/>
  <c r="K5535" i="1"/>
  <c r="H5536" i="1"/>
  <c r="I5536" i="1"/>
  <c r="J5536" i="1"/>
  <c r="K5536" i="1"/>
  <c r="H5537" i="1"/>
  <c r="I5537" i="1"/>
  <c r="J5537" i="1"/>
  <c r="K5537" i="1"/>
  <c r="H5538" i="1"/>
  <c r="I5538" i="1"/>
  <c r="J5538" i="1"/>
  <c r="K5538" i="1"/>
  <c r="H5539" i="1"/>
  <c r="I5539" i="1"/>
  <c r="J5539" i="1"/>
  <c r="K5539" i="1"/>
  <c r="H5540" i="1"/>
  <c r="I5540" i="1"/>
  <c r="J5540" i="1"/>
  <c r="K5540" i="1"/>
  <c r="H5541" i="1"/>
  <c r="I5541" i="1"/>
  <c r="J5541" i="1"/>
  <c r="K5541" i="1"/>
  <c r="H5542" i="1"/>
  <c r="I5542" i="1"/>
  <c r="J5542" i="1"/>
  <c r="K5542" i="1"/>
  <c r="H5543" i="1"/>
  <c r="I5543" i="1"/>
  <c r="J5543" i="1"/>
  <c r="K5543" i="1"/>
  <c r="H5544" i="1"/>
  <c r="I5544" i="1"/>
  <c r="J5544" i="1"/>
  <c r="K5544" i="1"/>
  <c r="H5545" i="1"/>
  <c r="I5545" i="1"/>
  <c r="J5545" i="1"/>
  <c r="K5545" i="1"/>
  <c r="H5546" i="1"/>
  <c r="I5546" i="1"/>
  <c r="J5546" i="1"/>
  <c r="K5546" i="1"/>
  <c r="H5547" i="1"/>
  <c r="I5547" i="1"/>
  <c r="J5547" i="1"/>
  <c r="K5547" i="1"/>
  <c r="H5548" i="1"/>
  <c r="I5548" i="1"/>
  <c r="J5548" i="1"/>
  <c r="K5548" i="1"/>
  <c r="H5549" i="1"/>
  <c r="I5549" i="1"/>
  <c r="J5549" i="1"/>
  <c r="K5549" i="1"/>
  <c r="H5550" i="1"/>
  <c r="I5550" i="1"/>
  <c r="J5550" i="1"/>
  <c r="K5550" i="1"/>
  <c r="H5551" i="1"/>
  <c r="I5551" i="1"/>
  <c r="J5551" i="1"/>
  <c r="K5551" i="1"/>
  <c r="H5552" i="1"/>
  <c r="I5552" i="1"/>
  <c r="J5552" i="1"/>
  <c r="K5552" i="1"/>
  <c r="H5553" i="1"/>
  <c r="I5553" i="1"/>
  <c r="J5553" i="1"/>
  <c r="K5553" i="1"/>
  <c r="H5554" i="1"/>
  <c r="I5554" i="1"/>
  <c r="J5554" i="1"/>
  <c r="K5554" i="1"/>
  <c r="H5555" i="1"/>
  <c r="I5555" i="1"/>
  <c r="J5555" i="1"/>
  <c r="K5555" i="1"/>
  <c r="H5556" i="1"/>
  <c r="I5556" i="1"/>
  <c r="J5556" i="1"/>
  <c r="K5556" i="1"/>
  <c r="H5557" i="1"/>
  <c r="I5557" i="1"/>
  <c r="J5557" i="1"/>
  <c r="K5557" i="1"/>
  <c r="H5558" i="1"/>
  <c r="I5558" i="1"/>
  <c r="J5558" i="1"/>
  <c r="K5558" i="1"/>
  <c r="H5559" i="1"/>
  <c r="I5559" i="1"/>
  <c r="J5559" i="1"/>
  <c r="K5559" i="1"/>
  <c r="H5560" i="1"/>
  <c r="I5560" i="1"/>
  <c r="J5560" i="1"/>
  <c r="K5560" i="1"/>
  <c r="H5561" i="1"/>
  <c r="I5561" i="1"/>
  <c r="J5561" i="1"/>
  <c r="K5561" i="1"/>
  <c r="H5562" i="1"/>
  <c r="I5562" i="1"/>
  <c r="J5562" i="1"/>
  <c r="K5562" i="1"/>
  <c r="H5563" i="1"/>
  <c r="I5563" i="1"/>
  <c r="J5563" i="1"/>
  <c r="K5563" i="1"/>
  <c r="H5564" i="1"/>
  <c r="I5564" i="1"/>
  <c r="J5564" i="1"/>
  <c r="K5564" i="1"/>
  <c r="H5565" i="1"/>
  <c r="I5565" i="1"/>
  <c r="J5565" i="1"/>
  <c r="K5565" i="1"/>
  <c r="H5566" i="1"/>
  <c r="I5566" i="1"/>
  <c r="J5566" i="1"/>
  <c r="K5566" i="1"/>
  <c r="H5567" i="1"/>
  <c r="I5567" i="1"/>
  <c r="J5567" i="1"/>
  <c r="K5567" i="1"/>
  <c r="H5568" i="1"/>
  <c r="I5568" i="1"/>
  <c r="J5568" i="1"/>
  <c r="K5568" i="1"/>
  <c r="H5569" i="1"/>
  <c r="I5569" i="1"/>
  <c r="J5569" i="1"/>
  <c r="K5569" i="1"/>
  <c r="H5570" i="1"/>
  <c r="I5570" i="1"/>
  <c r="J5570" i="1"/>
  <c r="K5570" i="1"/>
  <c r="H5571" i="1"/>
  <c r="I5571" i="1"/>
  <c r="J5571" i="1"/>
  <c r="K5571" i="1"/>
  <c r="H5572" i="1"/>
  <c r="I5572" i="1"/>
  <c r="J5572" i="1"/>
  <c r="K5572" i="1"/>
  <c r="H5573" i="1"/>
  <c r="I5573" i="1"/>
  <c r="J5573" i="1"/>
  <c r="K5573" i="1"/>
  <c r="H5574" i="1"/>
  <c r="I5574" i="1"/>
  <c r="J5574" i="1"/>
  <c r="K5574" i="1"/>
  <c r="H5575" i="1"/>
  <c r="I5575" i="1"/>
  <c r="J5575" i="1"/>
  <c r="K5575" i="1"/>
  <c r="H5576" i="1"/>
  <c r="I5576" i="1"/>
  <c r="J5576" i="1"/>
  <c r="K5576" i="1"/>
  <c r="H5577" i="1"/>
  <c r="I5577" i="1"/>
  <c r="J5577" i="1"/>
  <c r="K5577" i="1"/>
  <c r="H5578" i="1"/>
  <c r="I5578" i="1"/>
  <c r="J5578" i="1"/>
  <c r="K5578" i="1"/>
  <c r="H5579" i="1"/>
  <c r="I5579" i="1"/>
  <c r="J5579" i="1"/>
  <c r="K5579" i="1"/>
  <c r="H5580" i="1"/>
  <c r="I5580" i="1"/>
  <c r="J5580" i="1"/>
  <c r="K5580" i="1"/>
  <c r="H5581" i="1"/>
  <c r="I5581" i="1"/>
  <c r="J5581" i="1"/>
  <c r="K5581" i="1"/>
  <c r="H5582" i="1"/>
  <c r="I5582" i="1"/>
  <c r="J5582" i="1"/>
  <c r="K5582" i="1"/>
  <c r="H5583" i="1"/>
  <c r="I5583" i="1"/>
  <c r="J5583" i="1"/>
  <c r="K5583" i="1"/>
  <c r="H5584" i="1"/>
  <c r="I5584" i="1"/>
  <c r="J5584" i="1"/>
  <c r="K5584" i="1"/>
  <c r="H5585" i="1"/>
  <c r="I5585" i="1"/>
  <c r="J5585" i="1"/>
  <c r="K5585" i="1"/>
  <c r="H5586" i="1"/>
  <c r="I5586" i="1"/>
  <c r="J5586" i="1"/>
  <c r="K5586" i="1"/>
  <c r="H5587" i="1"/>
  <c r="I5587" i="1"/>
  <c r="J5587" i="1"/>
  <c r="K5587" i="1"/>
  <c r="H5588" i="1"/>
  <c r="I5588" i="1"/>
  <c r="J5588" i="1"/>
  <c r="K5588" i="1"/>
  <c r="H5589" i="1"/>
  <c r="I5589" i="1"/>
  <c r="J5589" i="1"/>
  <c r="K5589" i="1"/>
  <c r="H5590" i="1"/>
  <c r="I5590" i="1"/>
  <c r="J5590" i="1"/>
  <c r="K5590" i="1"/>
  <c r="H5591" i="1"/>
  <c r="I5591" i="1"/>
  <c r="J5591" i="1"/>
  <c r="K5591" i="1"/>
  <c r="H5592" i="1"/>
  <c r="I5592" i="1"/>
  <c r="J5592" i="1"/>
  <c r="K5592" i="1"/>
  <c r="H5593" i="1"/>
  <c r="I5593" i="1"/>
  <c r="J5593" i="1"/>
  <c r="K5593" i="1"/>
  <c r="H5594" i="1"/>
  <c r="I5594" i="1"/>
  <c r="J5594" i="1"/>
  <c r="K5594" i="1"/>
  <c r="H5595" i="1"/>
  <c r="I5595" i="1"/>
  <c r="J5595" i="1"/>
  <c r="K5595" i="1"/>
  <c r="H5596" i="1"/>
  <c r="I5596" i="1"/>
  <c r="J5596" i="1"/>
  <c r="K5596" i="1"/>
  <c r="H5597" i="1"/>
  <c r="I5597" i="1"/>
  <c r="J5597" i="1"/>
  <c r="K5597" i="1"/>
  <c r="H5598" i="1"/>
  <c r="I5598" i="1"/>
  <c r="J5598" i="1"/>
  <c r="K5598" i="1"/>
  <c r="H5599" i="1"/>
  <c r="I5599" i="1"/>
  <c r="J5599" i="1"/>
  <c r="K5599" i="1"/>
  <c r="H5600" i="1"/>
  <c r="I5600" i="1"/>
  <c r="J5600" i="1"/>
  <c r="K5600" i="1"/>
  <c r="H5601" i="1"/>
  <c r="I5601" i="1"/>
  <c r="J5601" i="1"/>
  <c r="K5601" i="1"/>
  <c r="H5602" i="1"/>
  <c r="I5602" i="1"/>
  <c r="J5602" i="1"/>
  <c r="K5602" i="1"/>
  <c r="H5603" i="1"/>
  <c r="I5603" i="1"/>
  <c r="J5603" i="1"/>
  <c r="K5603" i="1"/>
  <c r="H5604" i="1"/>
  <c r="I5604" i="1"/>
  <c r="J5604" i="1"/>
  <c r="K5604" i="1"/>
  <c r="H5605" i="1"/>
  <c r="I5605" i="1"/>
  <c r="J5605" i="1"/>
  <c r="K5605" i="1"/>
  <c r="H5606" i="1"/>
  <c r="I5606" i="1"/>
  <c r="J5606" i="1"/>
  <c r="K5606" i="1"/>
  <c r="H5607" i="1"/>
  <c r="I5607" i="1"/>
  <c r="J5607" i="1"/>
  <c r="K5607" i="1"/>
  <c r="H5608" i="1"/>
  <c r="I5608" i="1"/>
  <c r="J5608" i="1"/>
  <c r="K5608" i="1"/>
  <c r="H5609" i="1"/>
  <c r="I5609" i="1"/>
  <c r="J5609" i="1"/>
  <c r="K5609" i="1"/>
  <c r="H5610" i="1"/>
  <c r="I5610" i="1"/>
  <c r="J5610" i="1"/>
  <c r="K5610" i="1"/>
  <c r="H5611" i="1"/>
  <c r="I5611" i="1"/>
  <c r="J5611" i="1"/>
  <c r="K5611" i="1"/>
  <c r="H5612" i="1"/>
  <c r="I5612" i="1"/>
  <c r="J5612" i="1"/>
  <c r="K5612" i="1"/>
  <c r="H5613" i="1"/>
  <c r="I5613" i="1"/>
  <c r="J5613" i="1"/>
  <c r="K5613" i="1"/>
  <c r="H5614" i="1"/>
  <c r="I5614" i="1"/>
  <c r="J5614" i="1"/>
  <c r="K5614" i="1"/>
  <c r="H5615" i="1"/>
  <c r="I5615" i="1"/>
  <c r="J5615" i="1"/>
  <c r="K5615" i="1"/>
  <c r="H5616" i="1"/>
  <c r="I5616" i="1"/>
  <c r="J5616" i="1"/>
  <c r="K5616" i="1"/>
  <c r="H5617" i="1"/>
  <c r="I5617" i="1"/>
  <c r="J5617" i="1"/>
  <c r="K5617" i="1"/>
  <c r="H5618" i="1"/>
  <c r="I5618" i="1"/>
  <c r="J5618" i="1"/>
  <c r="K5618" i="1"/>
  <c r="H5619" i="1"/>
  <c r="I5619" i="1"/>
  <c r="J5619" i="1"/>
  <c r="K5619" i="1"/>
  <c r="H5620" i="1"/>
  <c r="I5620" i="1"/>
  <c r="J5620" i="1"/>
  <c r="K5620" i="1"/>
  <c r="H5621" i="1"/>
  <c r="I5621" i="1"/>
  <c r="J5621" i="1"/>
  <c r="K5621" i="1"/>
  <c r="H5622" i="1"/>
  <c r="I5622" i="1"/>
  <c r="J5622" i="1"/>
  <c r="K5622" i="1"/>
  <c r="H5623" i="1"/>
  <c r="I5623" i="1"/>
  <c r="J5623" i="1"/>
  <c r="K5623" i="1"/>
  <c r="H5624" i="1"/>
  <c r="I5624" i="1"/>
  <c r="J5624" i="1"/>
  <c r="K5624" i="1"/>
  <c r="H5625" i="1"/>
  <c r="I5625" i="1"/>
  <c r="J5625" i="1"/>
  <c r="K5625" i="1"/>
  <c r="H5626" i="1"/>
  <c r="I5626" i="1"/>
  <c r="J5626" i="1"/>
  <c r="K5626" i="1"/>
  <c r="H5627" i="1"/>
  <c r="I5627" i="1"/>
  <c r="J5627" i="1"/>
  <c r="K5627" i="1"/>
  <c r="H5628" i="1"/>
  <c r="I5628" i="1"/>
  <c r="J5628" i="1"/>
  <c r="K5628" i="1"/>
  <c r="H5629" i="1"/>
  <c r="I5629" i="1"/>
  <c r="J5629" i="1"/>
  <c r="K5629" i="1"/>
  <c r="H5630" i="1"/>
  <c r="I5630" i="1"/>
  <c r="J5630" i="1"/>
  <c r="K5630" i="1"/>
  <c r="H5631" i="1"/>
  <c r="I5631" i="1"/>
  <c r="J5631" i="1"/>
  <c r="K5631" i="1"/>
  <c r="H5632" i="1"/>
  <c r="I5632" i="1"/>
  <c r="J5632" i="1"/>
  <c r="K5632" i="1"/>
  <c r="H5633" i="1"/>
  <c r="I5633" i="1"/>
  <c r="J5633" i="1"/>
  <c r="K5633" i="1"/>
  <c r="H5634" i="1"/>
  <c r="I5634" i="1"/>
  <c r="J5634" i="1"/>
  <c r="K5634" i="1"/>
  <c r="H5635" i="1"/>
  <c r="I5635" i="1"/>
  <c r="J5635" i="1"/>
  <c r="K5635" i="1"/>
  <c r="H5636" i="1"/>
  <c r="I5636" i="1"/>
  <c r="J5636" i="1"/>
  <c r="K5636" i="1"/>
  <c r="H5637" i="1"/>
  <c r="I5637" i="1"/>
  <c r="J5637" i="1"/>
  <c r="K5637" i="1"/>
  <c r="H5638" i="1"/>
  <c r="I5638" i="1"/>
  <c r="J5638" i="1"/>
  <c r="K5638" i="1"/>
  <c r="H5639" i="1"/>
  <c r="I5639" i="1"/>
  <c r="J5639" i="1"/>
  <c r="K5639" i="1"/>
  <c r="H5640" i="1"/>
  <c r="I5640" i="1"/>
  <c r="J5640" i="1"/>
  <c r="K5640" i="1"/>
  <c r="H5641" i="1"/>
  <c r="I5641" i="1"/>
  <c r="J5641" i="1"/>
  <c r="K5641" i="1"/>
  <c r="H5642" i="1"/>
  <c r="I5642" i="1"/>
  <c r="J5642" i="1"/>
  <c r="K5642" i="1"/>
  <c r="H5643" i="1"/>
  <c r="I5643" i="1"/>
  <c r="J5643" i="1"/>
  <c r="K5643" i="1"/>
  <c r="H5644" i="1"/>
  <c r="I5644" i="1"/>
  <c r="J5644" i="1"/>
  <c r="K5644" i="1"/>
  <c r="H5645" i="1"/>
  <c r="I5645" i="1"/>
  <c r="J5645" i="1"/>
  <c r="K5645" i="1"/>
  <c r="H5646" i="1"/>
  <c r="I5646" i="1"/>
  <c r="J5646" i="1"/>
  <c r="K5646" i="1"/>
  <c r="H5647" i="1"/>
  <c r="I5647" i="1"/>
  <c r="J5647" i="1"/>
  <c r="K5647" i="1"/>
  <c r="H5648" i="1"/>
  <c r="I5648" i="1"/>
  <c r="J5648" i="1"/>
  <c r="K5648" i="1"/>
  <c r="H5649" i="1"/>
  <c r="I5649" i="1"/>
  <c r="J5649" i="1"/>
  <c r="K5649" i="1"/>
  <c r="H5650" i="1"/>
  <c r="I5650" i="1"/>
  <c r="J5650" i="1"/>
  <c r="K5650" i="1"/>
  <c r="H5651" i="1"/>
  <c r="I5651" i="1"/>
  <c r="J5651" i="1"/>
  <c r="K5651" i="1"/>
  <c r="H5652" i="1"/>
  <c r="I5652" i="1"/>
  <c r="J5652" i="1"/>
  <c r="K5652" i="1"/>
  <c r="H5653" i="1"/>
  <c r="I5653" i="1"/>
  <c r="J5653" i="1"/>
  <c r="K5653" i="1"/>
  <c r="H5654" i="1"/>
  <c r="I5654" i="1"/>
  <c r="J5654" i="1"/>
  <c r="K5654" i="1"/>
  <c r="H5655" i="1"/>
  <c r="I5655" i="1"/>
  <c r="J5655" i="1"/>
  <c r="K5655" i="1"/>
  <c r="H5656" i="1"/>
  <c r="I5656" i="1"/>
  <c r="J5656" i="1"/>
  <c r="K5656" i="1"/>
  <c r="H5657" i="1"/>
  <c r="I5657" i="1"/>
  <c r="J5657" i="1"/>
  <c r="K5657" i="1"/>
  <c r="H5658" i="1"/>
  <c r="I5658" i="1"/>
  <c r="J5658" i="1"/>
  <c r="K5658" i="1"/>
  <c r="H5659" i="1"/>
  <c r="I5659" i="1"/>
  <c r="J5659" i="1"/>
  <c r="K5659" i="1"/>
  <c r="H5660" i="1"/>
  <c r="I5660" i="1"/>
  <c r="J5660" i="1"/>
  <c r="K5660" i="1"/>
  <c r="H5661" i="1"/>
  <c r="I5661" i="1"/>
  <c r="J5661" i="1"/>
  <c r="K5661" i="1"/>
  <c r="H5662" i="1"/>
  <c r="I5662" i="1"/>
  <c r="J5662" i="1"/>
  <c r="K5662" i="1"/>
  <c r="H5663" i="1"/>
  <c r="I5663" i="1"/>
  <c r="J5663" i="1"/>
  <c r="K5663" i="1"/>
  <c r="H5664" i="1"/>
  <c r="I5664" i="1"/>
  <c r="J5664" i="1"/>
  <c r="K5664" i="1"/>
  <c r="H5665" i="1"/>
  <c r="I5665" i="1"/>
  <c r="J5665" i="1"/>
  <c r="K5665" i="1"/>
  <c r="H5666" i="1"/>
  <c r="I5666" i="1"/>
  <c r="J5666" i="1"/>
  <c r="K5666" i="1"/>
  <c r="H5667" i="1"/>
  <c r="I5667" i="1"/>
  <c r="J5667" i="1"/>
  <c r="K5667" i="1"/>
  <c r="H5668" i="1"/>
  <c r="I5668" i="1"/>
  <c r="J5668" i="1"/>
  <c r="K5668" i="1"/>
  <c r="H5669" i="1"/>
  <c r="I5669" i="1"/>
  <c r="J5669" i="1"/>
  <c r="K5669" i="1"/>
  <c r="H5670" i="1"/>
  <c r="I5670" i="1"/>
  <c r="J5670" i="1"/>
  <c r="K5670" i="1"/>
  <c r="H5671" i="1"/>
  <c r="I5671" i="1"/>
  <c r="J5671" i="1"/>
  <c r="K5671" i="1"/>
  <c r="H5672" i="1"/>
  <c r="I5672" i="1"/>
  <c r="J5672" i="1"/>
  <c r="K5672" i="1"/>
  <c r="H5673" i="1"/>
  <c r="I5673" i="1"/>
  <c r="J5673" i="1"/>
  <c r="K5673" i="1"/>
  <c r="H5674" i="1"/>
  <c r="I5674" i="1"/>
  <c r="J5674" i="1"/>
  <c r="K5674" i="1"/>
  <c r="H5675" i="1"/>
  <c r="I5675" i="1"/>
  <c r="J5675" i="1"/>
  <c r="K5675" i="1"/>
  <c r="H5676" i="1"/>
  <c r="I5676" i="1"/>
  <c r="J5676" i="1"/>
  <c r="K5676" i="1"/>
  <c r="H5677" i="1"/>
  <c r="I5677" i="1"/>
  <c r="J5677" i="1"/>
  <c r="K5677" i="1"/>
  <c r="I2" i="1"/>
  <c r="H2" i="1"/>
  <c r="J2" i="1"/>
  <c r="K2" i="1"/>
  <c r="J791" i="4"/>
  <c r="K791" i="4"/>
  <c r="J795" i="4"/>
  <c r="K795" i="4"/>
  <c r="J803" i="4"/>
  <c r="K803" i="4"/>
  <c r="J892" i="4"/>
  <c r="K892" i="4"/>
  <c r="J900" i="4"/>
  <c r="K900" i="4"/>
  <c r="J908" i="4"/>
  <c r="K908" i="4"/>
  <c r="J971" i="4"/>
  <c r="K971" i="4"/>
  <c r="J1517" i="4"/>
  <c r="K1517" i="4"/>
  <c r="J1544" i="4"/>
  <c r="K1544" i="4"/>
  <c r="J1552" i="4"/>
  <c r="K1552" i="4"/>
  <c r="J1556" i="4"/>
  <c r="K1556" i="4"/>
  <c r="J1560" i="4"/>
  <c r="K1560" i="4"/>
  <c r="J1568" i="4"/>
  <c r="K1568" i="4"/>
  <c r="J1574" i="4"/>
  <c r="K1574" i="4"/>
  <c r="J1576" i="4"/>
  <c r="K1576" i="4"/>
  <c r="J1613" i="4"/>
  <c r="K1613" i="4"/>
  <c r="J1619" i="4"/>
  <c r="K1619" i="4"/>
  <c r="J1629" i="4"/>
  <c r="K1629" i="4"/>
  <c r="J1655" i="4"/>
  <c r="K1655" i="4"/>
  <c r="J1699" i="4"/>
  <c r="K1699" i="4"/>
  <c r="J1724" i="4"/>
  <c r="K1724" i="4"/>
  <c r="J1732" i="4"/>
  <c r="K1732" i="4"/>
  <c r="J1744" i="4"/>
  <c r="K1744" i="4"/>
  <c r="J1808" i="4"/>
  <c r="K1808" i="4"/>
  <c r="J1824" i="4"/>
  <c r="K1824" i="4"/>
  <c r="J1851" i="4"/>
  <c r="K1851" i="4"/>
  <c r="J1945" i="4"/>
  <c r="K1945" i="4"/>
  <c r="J1966" i="4"/>
  <c r="K1966" i="4"/>
  <c r="J2091" i="4"/>
  <c r="K2091" i="4"/>
  <c r="J2099" i="4"/>
  <c r="K2099" i="4"/>
  <c r="J2323" i="4"/>
  <c r="K2323" i="4"/>
  <c r="J2356" i="4"/>
  <c r="K2356" i="4"/>
  <c r="J2364" i="4"/>
  <c r="K2364" i="4"/>
  <c r="J2372" i="4"/>
  <c r="K2372" i="4"/>
  <c r="J2380" i="4"/>
  <c r="K2380" i="4"/>
  <c r="J2384" i="4"/>
  <c r="K2384" i="4"/>
  <c r="J2388" i="4"/>
  <c r="K2388" i="4"/>
  <c r="J99" i="4"/>
  <c r="K99" i="4"/>
  <c r="J101" i="4"/>
  <c r="K101" i="4"/>
  <c r="J103" i="4"/>
  <c r="K103" i="4"/>
  <c r="J120" i="4"/>
  <c r="K120" i="4"/>
  <c r="J794" i="4"/>
  <c r="K794" i="4"/>
  <c r="J802" i="4"/>
  <c r="K802" i="4"/>
  <c r="J810" i="4"/>
  <c r="K810" i="4"/>
  <c r="J818" i="4"/>
  <c r="K818" i="4"/>
  <c r="J893" i="4"/>
  <c r="K893" i="4"/>
  <c r="J901" i="4"/>
  <c r="K901" i="4"/>
  <c r="J909" i="4"/>
  <c r="K909" i="4"/>
  <c r="J1278" i="4"/>
  <c r="K1278" i="4"/>
  <c r="J1342" i="4"/>
  <c r="K1342" i="4"/>
  <c r="J1414" i="4"/>
  <c r="K1414" i="4"/>
  <c r="J1480" i="4"/>
  <c r="K1480" i="4"/>
  <c r="J1622" i="4"/>
  <c r="K1622" i="4"/>
  <c r="J1630" i="4"/>
  <c r="K1630" i="4"/>
  <c r="J1632" i="4"/>
  <c r="K1632" i="4"/>
  <c r="J1719" i="4"/>
  <c r="K1719" i="4"/>
  <c r="J1779" i="4"/>
  <c r="K1779" i="4"/>
  <c r="J1783" i="4"/>
  <c r="K1783" i="4"/>
  <c r="J1801" i="4"/>
  <c r="K1801" i="4"/>
  <c r="J1803" i="4"/>
  <c r="K1803" i="4"/>
  <c r="J1811" i="4"/>
  <c r="K1811" i="4"/>
  <c r="J1944" i="4"/>
  <c r="K1944" i="4"/>
  <c r="J1952" i="4"/>
  <c r="K1952" i="4"/>
  <c r="J2006" i="4"/>
  <c r="K2006" i="4"/>
  <c r="J2022" i="4"/>
  <c r="K2022" i="4"/>
  <c r="J2042" i="4"/>
  <c r="K2042" i="4"/>
  <c r="J2074" i="4"/>
  <c r="K2074" i="4"/>
  <c r="J2108" i="4"/>
  <c r="K2108" i="4"/>
  <c r="J2116" i="4"/>
  <c r="K2116" i="4"/>
  <c r="J2318" i="4"/>
  <c r="K2318" i="4"/>
  <c r="J2330" i="4"/>
  <c r="K2330" i="4"/>
  <c r="J2346" i="4"/>
  <c r="K2346" i="4"/>
  <c r="J2373" i="4"/>
  <c r="K2373" i="4"/>
  <c r="J2381" i="4"/>
  <c r="K2381" i="4"/>
  <c r="J2400" i="4"/>
  <c r="K2400" i="4"/>
  <c r="J2404" i="4"/>
  <c r="K2404" i="4"/>
  <c r="J2420" i="4"/>
  <c r="K2420" i="4"/>
  <c r="J2428" i="4"/>
  <c r="K2428" i="4"/>
  <c r="J2472" i="4"/>
  <c r="K2472" i="4"/>
  <c r="J2476" i="4"/>
  <c r="K2476" i="4"/>
  <c r="J1862" i="4"/>
  <c r="K1862" i="4"/>
  <c r="J1886" i="4"/>
  <c r="K1886" i="4"/>
  <c r="J1919" i="4"/>
  <c r="K1919" i="4"/>
  <c r="J1929" i="4"/>
  <c r="K1929" i="4"/>
  <c r="J1931" i="4"/>
  <c r="K1931" i="4"/>
  <c r="J1941" i="4"/>
  <c r="K1941" i="4"/>
  <c r="J2049" i="4"/>
  <c r="K2049" i="4"/>
  <c r="J2057" i="4"/>
  <c r="K2057" i="4"/>
  <c r="J2081" i="4"/>
  <c r="K2081" i="4"/>
  <c r="J2089" i="4"/>
  <c r="K2089" i="4"/>
  <c r="J60" i="4"/>
  <c r="K60" i="4"/>
  <c r="J62" i="4"/>
  <c r="K62" i="4"/>
  <c r="J74" i="4"/>
  <c r="K74" i="4"/>
  <c r="J76" i="4"/>
  <c r="K76" i="4"/>
  <c r="J78" i="4"/>
  <c r="K78" i="4"/>
  <c r="J106" i="4"/>
  <c r="K106" i="4"/>
  <c r="J108" i="4"/>
  <c r="K108" i="4"/>
  <c r="J110" i="4"/>
  <c r="K110" i="4"/>
  <c r="J121" i="4"/>
  <c r="K121" i="4"/>
  <c r="J984" i="4"/>
  <c r="K984" i="4"/>
  <c r="J1004" i="4"/>
  <c r="K1004" i="4"/>
  <c r="J1020" i="4"/>
  <c r="K1020" i="4"/>
  <c r="J1363" i="4"/>
  <c r="K1363" i="4"/>
  <c r="J1395" i="4"/>
  <c r="K1395" i="4"/>
  <c r="J1423" i="4"/>
  <c r="K1423" i="4"/>
  <c r="J1485" i="4"/>
  <c r="K1485" i="4"/>
  <c r="J1501" i="4"/>
  <c r="K1501" i="4"/>
  <c r="J1511" i="4"/>
  <c r="K1511" i="4"/>
  <c r="J1536" i="4"/>
  <c r="K1536" i="4"/>
  <c r="J1575" i="4"/>
  <c r="K1575" i="4"/>
  <c r="J1581" i="4"/>
  <c r="K1581" i="4"/>
  <c r="J1761" i="4"/>
  <c r="K1761" i="4"/>
  <c r="J2199" i="4"/>
  <c r="K2199" i="4"/>
  <c r="J2203" i="4"/>
  <c r="K2203" i="4"/>
  <c r="J2211" i="4"/>
  <c r="K2211" i="4"/>
  <c r="J2219" i="4"/>
  <c r="K2219" i="4"/>
  <c r="J2227" i="4"/>
  <c r="K2227" i="4"/>
  <c r="J2348" i="4"/>
  <c r="K2348" i="4"/>
  <c r="J2415" i="4"/>
  <c r="K2415" i="4"/>
  <c r="J2419" i="4"/>
  <c r="K2419" i="4"/>
  <c r="J2483" i="4"/>
  <c r="K2483" i="4"/>
  <c r="J2499" i="4"/>
  <c r="K2499" i="4"/>
  <c r="J4633" i="4"/>
  <c r="K4633" i="4"/>
  <c r="J2503" i="4"/>
  <c r="K2503" i="4"/>
  <c r="J2507" i="4"/>
  <c r="K2507" i="4"/>
  <c r="J2527" i="4"/>
  <c r="K2527" i="4"/>
  <c r="J2531" i="4"/>
  <c r="K2531" i="4"/>
  <c r="J2547" i="4"/>
  <c r="K2547" i="4"/>
  <c r="J2573" i="4"/>
  <c r="K2573" i="4"/>
  <c r="J2581" i="4"/>
  <c r="K2581" i="4"/>
  <c r="J2599" i="4"/>
  <c r="K2599" i="4"/>
  <c r="J2601" i="4"/>
  <c r="K2601" i="4"/>
  <c r="J2615" i="4"/>
  <c r="K2615" i="4"/>
  <c r="J2617" i="4"/>
  <c r="K2617" i="4"/>
  <c r="J2745" i="4"/>
  <c r="K2745" i="4"/>
  <c r="J2761" i="4"/>
  <c r="K2761" i="4"/>
  <c r="J2801" i="4"/>
  <c r="K2801" i="4"/>
  <c r="J2803" i="4"/>
  <c r="K2803" i="4"/>
  <c r="J2864" i="4"/>
  <c r="K2864" i="4"/>
  <c r="J3181" i="4"/>
  <c r="K3181" i="4"/>
  <c r="J3183" i="4"/>
  <c r="K3183" i="4"/>
  <c r="J3189" i="4"/>
  <c r="K3189" i="4"/>
  <c r="J3191" i="4"/>
  <c r="K3191" i="4"/>
  <c r="J3197" i="4"/>
  <c r="K3197" i="4"/>
  <c r="J3199" i="4"/>
  <c r="K3199" i="4"/>
  <c r="J3205" i="4"/>
  <c r="K3205" i="4"/>
  <c r="J3207" i="4"/>
  <c r="K3207" i="4"/>
  <c r="J3221" i="4"/>
  <c r="K3221" i="4"/>
  <c r="J3223" i="4"/>
  <c r="K3223" i="4"/>
  <c r="J3237" i="4"/>
  <c r="K3237" i="4"/>
  <c r="J3239" i="4"/>
  <c r="K3239" i="4"/>
  <c r="J3331" i="4"/>
  <c r="K3331" i="4"/>
  <c r="J3333" i="4"/>
  <c r="K3333" i="4"/>
  <c r="J3335" i="4"/>
  <c r="K3335" i="4"/>
  <c r="J3337" i="4"/>
  <c r="K3337" i="4"/>
  <c r="J3347" i="4"/>
  <c r="K3347" i="4"/>
  <c r="J3355" i="4"/>
  <c r="K3355" i="4"/>
  <c r="J3466" i="4"/>
  <c r="K3466" i="4"/>
  <c r="J3468" i="4"/>
  <c r="K3468" i="4"/>
  <c r="J3470" i="4"/>
  <c r="K3470" i="4"/>
  <c r="J3472" i="4"/>
  <c r="K3472" i="4"/>
  <c r="J3481" i="4"/>
  <c r="K3481" i="4"/>
  <c r="J3489" i="4"/>
  <c r="K3489" i="4"/>
  <c r="J3499" i="4"/>
  <c r="K3499" i="4"/>
  <c r="J3501" i="4"/>
  <c r="K3501" i="4"/>
  <c r="J3503" i="4"/>
  <c r="K3503" i="4"/>
  <c r="J3507" i="4"/>
  <c r="K3507" i="4"/>
  <c r="J3509" i="4"/>
  <c r="K3509" i="4"/>
  <c r="J3511" i="4"/>
  <c r="K3511" i="4"/>
  <c r="J3520" i="4"/>
  <c r="K3520" i="4"/>
  <c r="J3528" i="4"/>
  <c r="K3528" i="4"/>
  <c r="J3544" i="4"/>
  <c r="K3544" i="4"/>
  <c r="J3568" i="4"/>
  <c r="K3568" i="4"/>
  <c r="J3584" i="4"/>
  <c r="K3584" i="4"/>
  <c r="J3592" i="4"/>
  <c r="K3592" i="4"/>
  <c r="J3608" i="4"/>
  <c r="K3608" i="4"/>
  <c r="J3632" i="4"/>
  <c r="K3632" i="4"/>
  <c r="J3640" i="4"/>
  <c r="K3640" i="4"/>
  <c r="J3648" i="4"/>
  <c r="K3648" i="4"/>
  <c r="J3656" i="4"/>
  <c r="K3656" i="4"/>
  <c r="J3658" i="4"/>
  <c r="K3658" i="4"/>
  <c r="J3660" i="4"/>
  <c r="K3660" i="4"/>
  <c r="J3662" i="4"/>
  <c r="K3662" i="4"/>
  <c r="J3705" i="4"/>
  <c r="K3705" i="4"/>
  <c r="J3713" i="4"/>
  <c r="K3713" i="4"/>
  <c r="J3737" i="4"/>
  <c r="K3737" i="4"/>
  <c r="J3745" i="4"/>
  <c r="K3745" i="4"/>
  <c r="J3818" i="4"/>
  <c r="K3818" i="4"/>
  <c r="J3820" i="4"/>
  <c r="K3820" i="4"/>
  <c r="J3822" i="4"/>
  <c r="K3822" i="4"/>
  <c r="J3873" i="4"/>
  <c r="K3873" i="4"/>
  <c r="J3881" i="4"/>
  <c r="K3881" i="4"/>
  <c r="J3893" i="4"/>
  <c r="K3893" i="4"/>
  <c r="J3895" i="4"/>
  <c r="K3895" i="4"/>
  <c r="J3901" i="4"/>
  <c r="K3901" i="4"/>
  <c r="J3903" i="4"/>
  <c r="K3903" i="4"/>
  <c r="J3905" i="4"/>
  <c r="K3905" i="4"/>
  <c r="J3925" i="4"/>
  <c r="K3925" i="4"/>
  <c r="J3927" i="4"/>
  <c r="K3927" i="4"/>
  <c r="J3933" i="4"/>
  <c r="K3933" i="4"/>
  <c r="J3935" i="4"/>
  <c r="K3935" i="4"/>
  <c r="J3937" i="4"/>
  <c r="K3937" i="4"/>
  <c r="J4604" i="4"/>
  <c r="K4604" i="4"/>
  <c r="J4606" i="4"/>
  <c r="K4606" i="4"/>
  <c r="J4608" i="4"/>
  <c r="K4608" i="4"/>
  <c r="J4610" i="4"/>
  <c r="K4610" i="4"/>
  <c r="J4612" i="4"/>
  <c r="K4612" i="4"/>
  <c r="J4614" i="4"/>
  <c r="K4614" i="4"/>
  <c r="J4616" i="4"/>
  <c r="K4616" i="4"/>
  <c r="J4618" i="4"/>
  <c r="K4618" i="4"/>
  <c r="J4620" i="4"/>
  <c r="K4620" i="4"/>
  <c r="J4622" i="4"/>
  <c r="K4622" i="4"/>
  <c r="J4628" i="4"/>
  <c r="K4628" i="4"/>
  <c r="J4630" i="4"/>
  <c r="K4630" i="4"/>
  <c r="J4678" i="4"/>
  <c r="K4678" i="4"/>
  <c r="J2560" i="4"/>
  <c r="K2560" i="4"/>
  <c r="J2629" i="4"/>
  <c r="K2629" i="4"/>
  <c r="J2635" i="4"/>
  <c r="K2635" i="4"/>
  <c r="J2637" i="4"/>
  <c r="K2637" i="4"/>
  <c r="J2667" i="4"/>
  <c r="K2667" i="4"/>
  <c r="J2671" i="4"/>
  <c r="K2671" i="4"/>
  <c r="J2692" i="4"/>
  <c r="K2692" i="4"/>
  <c r="J2700" i="4"/>
  <c r="K2700" i="4"/>
  <c r="J2704" i="4"/>
  <c r="K2704" i="4"/>
  <c r="J2720" i="4"/>
  <c r="K2720" i="4"/>
  <c r="J2806" i="4"/>
  <c r="K2806" i="4"/>
  <c r="J2814" i="4"/>
  <c r="K2814" i="4"/>
  <c r="J2822" i="4"/>
  <c r="K2822" i="4"/>
  <c r="J2846" i="4"/>
  <c r="K2846" i="4"/>
  <c r="J2873" i="4"/>
  <c r="K2873" i="4"/>
  <c r="J2875" i="4"/>
  <c r="K2875" i="4"/>
  <c r="J2879" i="4"/>
  <c r="K2879" i="4"/>
  <c r="J2895" i="4"/>
  <c r="K2895" i="4"/>
  <c r="J2899" i="4"/>
  <c r="K2899" i="4"/>
  <c r="J2903" i="4"/>
  <c r="K2903" i="4"/>
  <c r="J2911" i="4"/>
  <c r="K2911" i="4"/>
  <c r="J2913" i="4"/>
  <c r="K2913" i="4"/>
  <c r="J2919" i="4"/>
  <c r="K2919" i="4"/>
  <c r="J2921" i="4"/>
  <c r="K2921" i="4"/>
  <c r="J2927" i="4"/>
  <c r="K2927" i="4"/>
  <c r="J3065" i="4"/>
  <c r="K3065" i="4"/>
  <c r="J3067" i="4"/>
  <c r="K3067" i="4"/>
  <c r="J3081" i="4"/>
  <c r="K3081" i="4"/>
  <c r="J3083" i="4"/>
  <c r="K3083" i="4"/>
  <c r="J3244" i="4"/>
  <c r="K3244" i="4"/>
  <c r="J3246" i="4"/>
  <c r="K3246" i="4"/>
  <c r="J3252" i="4"/>
  <c r="K3252" i="4"/>
  <c r="J3254" i="4"/>
  <c r="K3254" i="4"/>
  <c r="J3260" i="4"/>
  <c r="K3260" i="4"/>
  <c r="J3262" i="4"/>
  <c r="K3262" i="4"/>
  <c r="J3276" i="4"/>
  <c r="K3276" i="4"/>
  <c r="J3278" i="4"/>
  <c r="K3278" i="4"/>
  <c r="J3306" i="4"/>
  <c r="K3306" i="4"/>
  <c r="J3369" i="4"/>
  <c r="K3369" i="4"/>
  <c r="J3373" i="4"/>
  <c r="K3373" i="4"/>
  <c r="J3427" i="4"/>
  <c r="K3427" i="4"/>
  <c r="J3429" i="4"/>
  <c r="K3429" i="4"/>
  <c r="J3431" i="4"/>
  <c r="K3431" i="4"/>
  <c r="J3433" i="4"/>
  <c r="K3433" i="4"/>
  <c r="J3445" i="4"/>
  <c r="K3445" i="4"/>
  <c r="J3447" i="4"/>
  <c r="K3447" i="4"/>
  <c r="J3451" i="4"/>
  <c r="K3451" i="4"/>
  <c r="J3459" i="4"/>
  <c r="K3459" i="4"/>
  <c r="J3461" i="4"/>
  <c r="K3461" i="4"/>
  <c r="J3463" i="4"/>
  <c r="K3463" i="4"/>
  <c r="J3777" i="4"/>
  <c r="K3777" i="4"/>
  <c r="J3793" i="4"/>
  <c r="K3793" i="4"/>
  <c r="J3832" i="4"/>
  <c r="K3832" i="4"/>
  <c r="J3856" i="4"/>
  <c r="K3856" i="4"/>
  <c r="J3953" i="4"/>
  <c r="K3953" i="4"/>
  <c r="J3961" i="4"/>
  <c r="K3961" i="4"/>
  <c r="J4001" i="4"/>
  <c r="K4001" i="4"/>
  <c r="J4009" i="4"/>
  <c r="K4009" i="4"/>
  <c r="J4017" i="4"/>
  <c r="K4017" i="4"/>
  <c r="J4759" i="4"/>
  <c r="K4759" i="4"/>
  <c r="J4761" i="4"/>
  <c r="K4761" i="4"/>
  <c r="J4763" i="4"/>
  <c r="K4763" i="4"/>
  <c r="J4765" i="4"/>
  <c r="K4765" i="4"/>
  <c r="J4767" i="4"/>
  <c r="K4767" i="4"/>
  <c r="J4769" i="4"/>
  <c r="K4769" i="4"/>
  <c r="J4771" i="4"/>
  <c r="K4771" i="4"/>
  <c r="J4773" i="4"/>
  <c r="K4773" i="4"/>
  <c r="J4775" i="4"/>
  <c r="K4775" i="4"/>
  <c r="J4777" i="4"/>
  <c r="K4777" i="4"/>
  <c r="J4779" i="4"/>
  <c r="K4779" i="4"/>
  <c r="J4781" i="4"/>
  <c r="K4781" i="4"/>
  <c r="J4783" i="4"/>
  <c r="K4783" i="4"/>
  <c r="J4785" i="4"/>
  <c r="K4785" i="4"/>
  <c r="J4787" i="4"/>
  <c r="K4787" i="4"/>
  <c r="J4789" i="4"/>
  <c r="K4789" i="4"/>
  <c r="J4791" i="4"/>
  <c r="K4791" i="4"/>
  <c r="J4793" i="4"/>
  <c r="K4793" i="4"/>
  <c r="J4795" i="4"/>
  <c r="K4795" i="4"/>
  <c r="J4797" i="4"/>
  <c r="K4797" i="4"/>
  <c r="J4799" i="4"/>
  <c r="K4799" i="4"/>
  <c r="J4801" i="4"/>
  <c r="K4801" i="4"/>
  <c r="J4803" i="4"/>
  <c r="K4803" i="4"/>
  <c r="J4805" i="4"/>
  <c r="K4805" i="4"/>
  <c r="J4807" i="4"/>
  <c r="K4807" i="4"/>
  <c r="J4809" i="4"/>
  <c r="K4809" i="4"/>
  <c r="J4811" i="4"/>
  <c r="K4811" i="4"/>
  <c r="J4813" i="4"/>
  <c r="K4813" i="4"/>
  <c r="J4815" i="4"/>
  <c r="K4815" i="4"/>
  <c r="J4817" i="4"/>
  <c r="K4817" i="4"/>
  <c r="J4819" i="4"/>
  <c r="K4819" i="4"/>
  <c r="J4821" i="4"/>
  <c r="K4821" i="4"/>
  <c r="J4823" i="4"/>
  <c r="K4823" i="4"/>
  <c r="J4825" i="4"/>
  <c r="K4825" i="4"/>
  <c r="J4827" i="4"/>
  <c r="K4827" i="4"/>
  <c r="J4829" i="4"/>
  <c r="K4829" i="4"/>
  <c r="J4831" i="4"/>
  <c r="K4831" i="4"/>
  <c r="J4833" i="4"/>
  <c r="K4833" i="4"/>
  <c r="J4835" i="4"/>
  <c r="K4835" i="4"/>
  <c r="J4837" i="4"/>
  <c r="K4837" i="4"/>
  <c r="J4839" i="4"/>
  <c r="K4839" i="4"/>
  <c r="J4963" i="4"/>
  <c r="K4963" i="4"/>
  <c r="J4971" i="4"/>
  <c r="K4971" i="4"/>
  <c r="J5007" i="4"/>
  <c r="K5007" i="4"/>
  <c r="J5630" i="4"/>
  <c r="K5630" i="4"/>
  <c r="J5632" i="4"/>
  <c r="K5632" i="4"/>
  <c r="J5062" i="4"/>
  <c r="K5062" i="4"/>
  <c r="J5155" i="4"/>
  <c r="K5155" i="4"/>
  <c r="J5187" i="4"/>
  <c r="K5187" i="4"/>
  <c r="J5195" i="4"/>
  <c r="K5195" i="4"/>
  <c r="J5203" i="4"/>
  <c r="K5203" i="4"/>
  <c r="J5219" i="4"/>
  <c r="K5219" i="4"/>
  <c r="J5235" i="4"/>
  <c r="K5235" i="4"/>
  <c r="J5259" i="4"/>
  <c r="K5259" i="4"/>
  <c r="J5267" i="4"/>
  <c r="K5267" i="4"/>
  <c r="J5275" i="4"/>
  <c r="K5275" i="4"/>
  <c r="J5283" i="4"/>
  <c r="K5283" i="4"/>
  <c r="J5323" i="4"/>
  <c r="K5323" i="4"/>
  <c r="J5331" i="4"/>
  <c r="K5331" i="4"/>
  <c r="J5451" i="4"/>
  <c r="K5451" i="4"/>
  <c r="J5459" i="4"/>
  <c r="K5459" i="4"/>
  <c r="J5483" i="4"/>
  <c r="K5483" i="4"/>
  <c r="J5494" i="4"/>
  <c r="K5494" i="4"/>
  <c r="J5498" i="4"/>
  <c r="K5498" i="4"/>
  <c r="J5502" i="4"/>
  <c r="K5502" i="4"/>
  <c r="J5506" i="4"/>
  <c r="K5506" i="4"/>
  <c r="J5526" i="4"/>
  <c r="K5526" i="4"/>
  <c r="J5530" i="4"/>
  <c r="K5530" i="4"/>
  <c r="J5536" i="4"/>
  <c r="K5536" i="4"/>
  <c r="J5544" i="4"/>
  <c r="K5544" i="4"/>
  <c r="J4841" i="4"/>
  <c r="K4841" i="4"/>
  <c r="J4843" i="4"/>
  <c r="K4843" i="4"/>
  <c r="J4845" i="4"/>
  <c r="K4845" i="4"/>
  <c r="J4847" i="4"/>
  <c r="K4847" i="4"/>
  <c r="J4849" i="4"/>
  <c r="K4849" i="4"/>
  <c r="J4851" i="4"/>
  <c r="K4851" i="4"/>
  <c r="J4853" i="4"/>
  <c r="K4853" i="4"/>
  <c r="J4855" i="4"/>
  <c r="K4855" i="4"/>
  <c r="J4857" i="4"/>
  <c r="K4857" i="4"/>
  <c r="J4859" i="4"/>
  <c r="K4859" i="4"/>
  <c r="J4861" i="4"/>
  <c r="K4861" i="4"/>
  <c r="J4863" i="4"/>
  <c r="K4863" i="4"/>
  <c r="J4865" i="4"/>
  <c r="K4865" i="4"/>
  <c r="J4867" i="4"/>
  <c r="K4867" i="4"/>
  <c r="J4869" i="4"/>
  <c r="K4869" i="4"/>
  <c r="J4871" i="4"/>
  <c r="K4871" i="4"/>
  <c r="J4873" i="4"/>
  <c r="K4873" i="4"/>
  <c r="J4875" i="4"/>
  <c r="K4875" i="4"/>
  <c r="J4877" i="4"/>
  <c r="K4877" i="4"/>
  <c r="J4879" i="4"/>
  <c r="K4879" i="4"/>
  <c r="J4881" i="4"/>
  <c r="K4881" i="4"/>
  <c r="J4883" i="4"/>
  <c r="K4883" i="4"/>
  <c r="J4885" i="4"/>
  <c r="K4885" i="4"/>
  <c r="J4887" i="4"/>
  <c r="K4887" i="4"/>
  <c r="J4889" i="4"/>
  <c r="K4889" i="4"/>
  <c r="J4891" i="4"/>
  <c r="K4891" i="4"/>
  <c r="J4893" i="4"/>
  <c r="K4893" i="4"/>
  <c r="J4895" i="4"/>
  <c r="K4895" i="4"/>
  <c r="J4897" i="4"/>
  <c r="K4897" i="4"/>
  <c r="J4899" i="4"/>
  <c r="K4899" i="4"/>
  <c r="J4901" i="4"/>
  <c r="K4901" i="4"/>
  <c r="J4903" i="4"/>
  <c r="K4903" i="4"/>
  <c r="J4905" i="4"/>
  <c r="K4905" i="4"/>
  <c r="J4907" i="4"/>
  <c r="K4907" i="4"/>
  <c r="J4909" i="4"/>
  <c r="K4909" i="4"/>
  <c r="J4911" i="4"/>
  <c r="K4911" i="4"/>
  <c r="J4913" i="4"/>
  <c r="K4913" i="4"/>
  <c r="J4915" i="4"/>
  <c r="K4915" i="4"/>
  <c r="J4917" i="4"/>
  <c r="K4917" i="4"/>
  <c r="J4919" i="4"/>
  <c r="K4919" i="4"/>
  <c r="J4921" i="4"/>
  <c r="K4921" i="4"/>
  <c r="J4923" i="4"/>
  <c r="K4923" i="4"/>
  <c r="J4925" i="4"/>
  <c r="K4925" i="4"/>
  <c r="J4927" i="4"/>
  <c r="K4927" i="4"/>
  <c r="J4929" i="4"/>
  <c r="K4929" i="4"/>
  <c r="J4931" i="4"/>
  <c r="K4931" i="4"/>
  <c r="J4933" i="4"/>
  <c r="K4933" i="4"/>
  <c r="J4935" i="4"/>
  <c r="K4935" i="4"/>
  <c r="J4937" i="4"/>
  <c r="K4937" i="4"/>
  <c r="J4939" i="4"/>
  <c r="K4939" i="4"/>
  <c r="J4941" i="4"/>
  <c r="K4941" i="4"/>
  <c r="J4945" i="4"/>
  <c r="K4945" i="4"/>
  <c r="J4962" i="4"/>
  <c r="K4962" i="4"/>
  <c r="J4978" i="4"/>
  <c r="K4978" i="4"/>
  <c r="J4982" i="4"/>
  <c r="K4982" i="4"/>
  <c r="J4984" i="4"/>
  <c r="K4984" i="4"/>
  <c r="J4986" i="4"/>
  <c r="K4986" i="4"/>
  <c r="J4990" i="4"/>
  <c r="K4990" i="4"/>
  <c r="J4992" i="4"/>
  <c r="K4992" i="4"/>
  <c r="J5008" i="4"/>
  <c r="K5008" i="4"/>
  <c r="J5026" i="4"/>
  <c r="K5026" i="4"/>
  <c r="J5028" i="4"/>
  <c r="K5028" i="4"/>
  <c r="J5143" i="4"/>
  <c r="K5143" i="4"/>
  <c r="J5145" i="4"/>
  <c r="K5145" i="4"/>
  <c r="J5158" i="4"/>
  <c r="K5158" i="4"/>
  <c r="J5186" i="4"/>
  <c r="K5186" i="4"/>
  <c r="J5198" i="4"/>
  <c r="K5198" i="4"/>
  <c r="J5206" i="4"/>
  <c r="K5206" i="4"/>
  <c r="J5222" i="4"/>
  <c r="K5222" i="4"/>
  <c r="J5266" i="4"/>
  <c r="K5266" i="4"/>
  <c r="J5282" i="4"/>
  <c r="K5282" i="4"/>
  <c r="J5290" i="4"/>
  <c r="K5290" i="4"/>
  <c r="J5306" i="4"/>
  <c r="K5306" i="4"/>
  <c r="J5330" i="4"/>
  <c r="K5330" i="4"/>
  <c r="J5338" i="4"/>
  <c r="K5338" i="4"/>
  <c r="J5368" i="4"/>
  <c r="K5368" i="4"/>
  <c r="J5382" i="4"/>
  <c r="K5382" i="4"/>
  <c r="J5495" i="4"/>
  <c r="K5495" i="4"/>
  <c r="J5503" i="4"/>
  <c r="K5503" i="4"/>
  <c r="J5507" i="4"/>
  <c r="K5507" i="4"/>
  <c r="J5527" i="4"/>
  <c r="K5527" i="4"/>
  <c r="J5537" i="4"/>
  <c r="K5537" i="4"/>
  <c r="J5545" i="4"/>
  <c r="K5545" i="4"/>
  <c r="J2887" i="1"/>
  <c r="K2887" i="1"/>
  <c r="J2885" i="1"/>
  <c r="K2885" i="1"/>
  <c r="J2883" i="1"/>
  <c r="K2883" i="1"/>
  <c r="J2881" i="1"/>
  <c r="K2881" i="1"/>
  <c r="J2879" i="1"/>
  <c r="K2879" i="1"/>
  <c r="J2877" i="1"/>
  <c r="K2877" i="1"/>
  <c r="J2875" i="1"/>
  <c r="K2875" i="1"/>
  <c r="J2873" i="1"/>
  <c r="K2873" i="1"/>
  <c r="J2871" i="1"/>
  <c r="K2871" i="1"/>
  <c r="J2869" i="1"/>
  <c r="K2869" i="1"/>
  <c r="J2867" i="1"/>
  <c r="K2867" i="1"/>
  <c r="J2865" i="1"/>
  <c r="K2865" i="1"/>
  <c r="J2863" i="1"/>
  <c r="K2863" i="1"/>
  <c r="J2861" i="1"/>
  <c r="K2861" i="1"/>
  <c r="J2859" i="1"/>
  <c r="K2859" i="1"/>
  <c r="J2857" i="1"/>
  <c r="K2857" i="1"/>
  <c r="J2855" i="1"/>
  <c r="K2855" i="1"/>
  <c r="J2853" i="1"/>
  <c r="K2853" i="1"/>
  <c r="J2851" i="1"/>
  <c r="K2851" i="1"/>
  <c r="J2849" i="1"/>
  <c r="K2849" i="1"/>
  <c r="J2847" i="1"/>
  <c r="K2847" i="1"/>
  <c r="J2845" i="1"/>
  <c r="K2845" i="1"/>
  <c r="J2843" i="1"/>
  <c r="K2843" i="1"/>
  <c r="J2841" i="1"/>
  <c r="K2841" i="1"/>
  <c r="J2839" i="1"/>
  <c r="K2839" i="1"/>
  <c r="J2837" i="1"/>
  <c r="K2837" i="1"/>
  <c r="J2835" i="1"/>
  <c r="K2835" i="1"/>
  <c r="J2833" i="1"/>
  <c r="K2833" i="1"/>
  <c r="J2831" i="1"/>
  <c r="K2831" i="1"/>
  <c r="J2829" i="1"/>
  <c r="K2829" i="1"/>
  <c r="J2827" i="1"/>
  <c r="K2827" i="1"/>
  <c r="J2825" i="1"/>
  <c r="K2825" i="1"/>
  <c r="J2823" i="1"/>
  <c r="K2823" i="1"/>
  <c r="J2821" i="1"/>
  <c r="K2821" i="1"/>
  <c r="J2819" i="1"/>
  <c r="K2819" i="1"/>
  <c r="J2817" i="1"/>
  <c r="K2817" i="1"/>
  <c r="J2815" i="1"/>
  <c r="K2815" i="1"/>
  <c r="J2813" i="1"/>
  <c r="K2813" i="1"/>
  <c r="J2811" i="1"/>
  <c r="K2811" i="1"/>
  <c r="J2809" i="1"/>
  <c r="K2809" i="1"/>
  <c r="J2807" i="1"/>
  <c r="K2807" i="1"/>
  <c r="J2805" i="1"/>
  <c r="K2805" i="1"/>
  <c r="J2803" i="1"/>
  <c r="K2803" i="1"/>
  <c r="J2801" i="1"/>
  <c r="K2801" i="1"/>
  <c r="J2799" i="1"/>
  <c r="K2799" i="1"/>
  <c r="J2797" i="1"/>
  <c r="K2797" i="1"/>
  <c r="J2795" i="1"/>
  <c r="K2795" i="1"/>
  <c r="J2793" i="1"/>
  <c r="K2793" i="1"/>
  <c r="J2791" i="1"/>
  <c r="K2791" i="1"/>
  <c r="J2789" i="1"/>
  <c r="K2789" i="1"/>
  <c r="J2787" i="1"/>
  <c r="K2787" i="1"/>
  <c r="J2785" i="1"/>
  <c r="K2785" i="1"/>
  <c r="J2783" i="1"/>
  <c r="K2783" i="1"/>
  <c r="J2781" i="1"/>
  <c r="K2781" i="1"/>
  <c r="J2779" i="1"/>
  <c r="K2779" i="1"/>
  <c r="J2777" i="1"/>
  <c r="K2777" i="1"/>
  <c r="J2775" i="1"/>
  <c r="K2775" i="1"/>
  <c r="J2773" i="1"/>
  <c r="K2773" i="1"/>
  <c r="J2771" i="1"/>
  <c r="K2771" i="1"/>
  <c r="J2769" i="1"/>
  <c r="K2769" i="1"/>
  <c r="J2767" i="1"/>
  <c r="K2767" i="1"/>
  <c r="J2765" i="1"/>
  <c r="K2765" i="1"/>
  <c r="J2763" i="1"/>
  <c r="K2763" i="1"/>
  <c r="J2761" i="1"/>
  <c r="K2761" i="1"/>
  <c r="J2759" i="1"/>
  <c r="K2759" i="1"/>
  <c r="J2757" i="1"/>
  <c r="K2757" i="1"/>
  <c r="J2755" i="1"/>
  <c r="K2755" i="1"/>
  <c r="J2753" i="1"/>
  <c r="K2753" i="1"/>
  <c r="J2751" i="1"/>
  <c r="K2751" i="1"/>
  <c r="J2749" i="1"/>
  <c r="K2749" i="1"/>
  <c r="J2747" i="1"/>
  <c r="K2747" i="1"/>
  <c r="J2745" i="1"/>
  <c r="K2745" i="1"/>
  <c r="J2743" i="1"/>
  <c r="K2743" i="1"/>
  <c r="J2741" i="1"/>
  <c r="K2741" i="1"/>
  <c r="J2739" i="1"/>
  <c r="K2739" i="1"/>
  <c r="J2737" i="1"/>
  <c r="K2737" i="1"/>
  <c r="J2735" i="1"/>
  <c r="K2735" i="1"/>
  <c r="J2733" i="1"/>
  <c r="K2733" i="1"/>
  <c r="J2731" i="1"/>
  <c r="K2731" i="1"/>
  <c r="J2729" i="1"/>
  <c r="K2729" i="1"/>
  <c r="J2727" i="1"/>
  <c r="K2727" i="1"/>
  <c r="J2725" i="1"/>
  <c r="K2725" i="1"/>
  <c r="J2723" i="1"/>
  <c r="K2723" i="1"/>
  <c r="J2721" i="1"/>
  <c r="K2721" i="1"/>
  <c r="J2719" i="1"/>
  <c r="K2719" i="1"/>
  <c r="J2717" i="1"/>
  <c r="K2717" i="1"/>
  <c r="J2715" i="1"/>
  <c r="K2715" i="1"/>
  <c r="J2713" i="1"/>
  <c r="K2713" i="1"/>
  <c r="J2711" i="1"/>
  <c r="K2711" i="1"/>
  <c r="J2709" i="1"/>
  <c r="K2709" i="1"/>
  <c r="J2707" i="1"/>
  <c r="K2707" i="1"/>
  <c r="J2705" i="1"/>
  <c r="K2705" i="1"/>
  <c r="J2703" i="1"/>
  <c r="K2703" i="1"/>
  <c r="J2701" i="1"/>
  <c r="K2701" i="1"/>
  <c r="J2699" i="1"/>
  <c r="K2699" i="1"/>
  <c r="J2697" i="1"/>
  <c r="K2697" i="1"/>
  <c r="J2695" i="1"/>
  <c r="K2695" i="1"/>
  <c r="J2693" i="1"/>
  <c r="K2693" i="1"/>
  <c r="J2691" i="1"/>
  <c r="K2691" i="1"/>
  <c r="J2689" i="1"/>
  <c r="K2689" i="1"/>
  <c r="J2687" i="1"/>
  <c r="K2687" i="1"/>
  <c r="J2685" i="1"/>
  <c r="K2685" i="1"/>
  <c r="J2683" i="1"/>
  <c r="K2683" i="1"/>
  <c r="J2681" i="1"/>
  <c r="K2681" i="1"/>
  <c r="J2679" i="1"/>
  <c r="K2679" i="1"/>
  <c r="J2677" i="1"/>
  <c r="K2677" i="1"/>
  <c r="J2675" i="1"/>
  <c r="K2675" i="1"/>
  <c r="J2673" i="1"/>
  <c r="K2673" i="1"/>
  <c r="J2671" i="1"/>
  <c r="K2671" i="1"/>
  <c r="J2669" i="1"/>
  <c r="K2669" i="1"/>
  <c r="J2667" i="1"/>
  <c r="K2667" i="1"/>
  <c r="J2665" i="1"/>
  <c r="K2665" i="1"/>
  <c r="J2663" i="1"/>
  <c r="K2663" i="1"/>
  <c r="J2661" i="1"/>
  <c r="K2661" i="1"/>
  <c r="J2659" i="1"/>
  <c r="K2659" i="1"/>
  <c r="J2657" i="1"/>
  <c r="K2657" i="1"/>
  <c r="J2655" i="1"/>
  <c r="K2655" i="1"/>
  <c r="J2653" i="1"/>
  <c r="K2653" i="1"/>
  <c r="J2651" i="1"/>
  <c r="K2651" i="1"/>
  <c r="J2649" i="1"/>
  <c r="K2649" i="1"/>
  <c r="J2647" i="1"/>
  <c r="K2647" i="1"/>
  <c r="J2645" i="1"/>
  <c r="K2645" i="1"/>
  <c r="J2643" i="1"/>
  <c r="K2643" i="1"/>
  <c r="J2641" i="1"/>
  <c r="K2641" i="1"/>
  <c r="J2639" i="1"/>
  <c r="K2639" i="1"/>
  <c r="J2637" i="1"/>
  <c r="K2637" i="1"/>
  <c r="J2635" i="1"/>
  <c r="K2635" i="1"/>
  <c r="J2633" i="1"/>
  <c r="K2633" i="1"/>
  <c r="J2631" i="1"/>
  <c r="K2631" i="1"/>
  <c r="J2629" i="1"/>
  <c r="K2629" i="1"/>
  <c r="J2627" i="1"/>
  <c r="K2627" i="1"/>
  <c r="J2625" i="1"/>
  <c r="K2625" i="1"/>
  <c r="J2623" i="1"/>
  <c r="K2623" i="1"/>
  <c r="J2621" i="1"/>
  <c r="K2621" i="1"/>
  <c r="J2619" i="1"/>
  <c r="K2619" i="1"/>
  <c r="J2617" i="1"/>
  <c r="K2617" i="1"/>
  <c r="J2615" i="1"/>
  <c r="K2615" i="1"/>
  <c r="J2613" i="1"/>
  <c r="K2613" i="1"/>
  <c r="J2611" i="1"/>
  <c r="K2611" i="1"/>
  <c r="J2609" i="1"/>
  <c r="K2609" i="1"/>
  <c r="J2607" i="1"/>
  <c r="K2607" i="1"/>
  <c r="J2605" i="1"/>
  <c r="K2605" i="1"/>
  <c r="J2603" i="1"/>
  <c r="K2603" i="1"/>
  <c r="J2601" i="1"/>
  <c r="K2601" i="1"/>
  <c r="J2599" i="1"/>
  <c r="K2599" i="1"/>
  <c r="J2597" i="1"/>
  <c r="K2597" i="1"/>
  <c r="J2595" i="1"/>
  <c r="K2595" i="1"/>
  <c r="J2593" i="1"/>
  <c r="K2593" i="1"/>
  <c r="J2591" i="1"/>
  <c r="K2591" i="1"/>
  <c r="J2589" i="1"/>
  <c r="K2589" i="1"/>
  <c r="J2587" i="1"/>
  <c r="K2587" i="1"/>
  <c r="J2585" i="1"/>
  <c r="K2585" i="1"/>
  <c r="J2583" i="1"/>
  <c r="K2583" i="1"/>
  <c r="J2581" i="1"/>
  <c r="K2581" i="1"/>
  <c r="J2579" i="1"/>
  <c r="K2579" i="1"/>
  <c r="J2577" i="1"/>
  <c r="K2577" i="1"/>
  <c r="J2575" i="1"/>
  <c r="K2575" i="1"/>
  <c r="J2573" i="1"/>
  <c r="K2573" i="1"/>
  <c r="J2571" i="1"/>
  <c r="K2571" i="1"/>
  <c r="J2569" i="1"/>
  <c r="K2569" i="1"/>
  <c r="J2567" i="1"/>
  <c r="K2567" i="1"/>
  <c r="J2565" i="1"/>
  <c r="K2565" i="1"/>
  <c r="J2563" i="1"/>
  <c r="K2563" i="1"/>
  <c r="J2561" i="1"/>
  <c r="K2561" i="1"/>
  <c r="J2559" i="1"/>
  <c r="K2559" i="1"/>
  <c r="J2557" i="1"/>
  <c r="K2557" i="1"/>
  <c r="J2555" i="1"/>
  <c r="K2555" i="1"/>
  <c r="J2553" i="1"/>
  <c r="K2553" i="1"/>
  <c r="J2551" i="1"/>
  <c r="K2551" i="1"/>
  <c r="J2549" i="1"/>
  <c r="K2549" i="1"/>
  <c r="J2547" i="1"/>
  <c r="K2547" i="1"/>
  <c r="J2545" i="1"/>
  <c r="K2545" i="1"/>
  <c r="J2543" i="1"/>
  <c r="K2543" i="1"/>
  <c r="J2541" i="1"/>
  <c r="K2541" i="1"/>
  <c r="J2539" i="1"/>
  <c r="K2539" i="1"/>
  <c r="J2537" i="1"/>
  <c r="K2537" i="1"/>
  <c r="J2535" i="1"/>
  <c r="K2535" i="1"/>
  <c r="J2533" i="1"/>
  <c r="K2533" i="1"/>
  <c r="J2531" i="1"/>
  <c r="K2531" i="1"/>
  <c r="J2529" i="1"/>
  <c r="K2529" i="1"/>
  <c r="J2527" i="1"/>
  <c r="K2527" i="1"/>
  <c r="J2525" i="1"/>
  <c r="K2525" i="1"/>
  <c r="J2523" i="1"/>
  <c r="K2523" i="1"/>
  <c r="J2521" i="1"/>
  <c r="K2521" i="1"/>
  <c r="J2519" i="1"/>
  <c r="K2519" i="1"/>
  <c r="J2517" i="1"/>
  <c r="K2517" i="1"/>
  <c r="J2515" i="1"/>
  <c r="K2515" i="1"/>
  <c r="J2513" i="1"/>
  <c r="K2513" i="1"/>
  <c r="J2511" i="1"/>
  <c r="K2511" i="1"/>
  <c r="J2509" i="1"/>
  <c r="K2509" i="1"/>
  <c r="J2507" i="1"/>
  <c r="K2507" i="1"/>
  <c r="J2505" i="1"/>
  <c r="K2505" i="1"/>
  <c r="J2503" i="1"/>
  <c r="K2503" i="1"/>
  <c r="J2501" i="1"/>
  <c r="K2501" i="1"/>
  <c r="J2499" i="1"/>
  <c r="K2499" i="1"/>
  <c r="J2497" i="1"/>
  <c r="K2497" i="1"/>
  <c r="J2495" i="1"/>
  <c r="K2495" i="1"/>
  <c r="J2493" i="1"/>
  <c r="K2493" i="1"/>
  <c r="J2491" i="1"/>
  <c r="K2491" i="1"/>
  <c r="J2489" i="1"/>
  <c r="K2489" i="1"/>
  <c r="J2487" i="1"/>
  <c r="K2487" i="1"/>
  <c r="J2485" i="1"/>
  <c r="K2485" i="1"/>
  <c r="J2483" i="1"/>
  <c r="K2483" i="1"/>
  <c r="J2481" i="1"/>
  <c r="K2481" i="1"/>
  <c r="J2479" i="1"/>
  <c r="K2479" i="1"/>
  <c r="J2477" i="1"/>
  <c r="K2477" i="1"/>
  <c r="J2475" i="1"/>
  <c r="K2475" i="1"/>
  <c r="J2473" i="1"/>
  <c r="K2473" i="1"/>
  <c r="J2471" i="1"/>
  <c r="K2471" i="1"/>
  <c r="J2469" i="1"/>
  <c r="K2469" i="1"/>
  <c r="J2467" i="1"/>
  <c r="K2467" i="1"/>
  <c r="J2465" i="1"/>
  <c r="K2465" i="1"/>
  <c r="J2463" i="1"/>
  <c r="K2463" i="1"/>
  <c r="J2461" i="1"/>
  <c r="K2461" i="1"/>
  <c r="J2459" i="1"/>
  <c r="K2459" i="1"/>
  <c r="J2457" i="1"/>
  <c r="K2457" i="1"/>
  <c r="J2455" i="1"/>
  <c r="K2455" i="1"/>
  <c r="J2453" i="1"/>
  <c r="K2453" i="1"/>
  <c r="J2451" i="1"/>
  <c r="K2451" i="1"/>
  <c r="J2449" i="1"/>
  <c r="K2449" i="1"/>
  <c r="J2447" i="1"/>
  <c r="K2447" i="1"/>
  <c r="J2445" i="1"/>
  <c r="K2445" i="1"/>
  <c r="J2443" i="1"/>
  <c r="K2443" i="1"/>
  <c r="J2441" i="1"/>
  <c r="K2441" i="1"/>
  <c r="J2439" i="1"/>
  <c r="K2439" i="1"/>
  <c r="J2437" i="1"/>
  <c r="K2437" i="1"/>
  <c r="J2435" i="1"/>
  <c r="K2435" i="1"/>
  <c r="J2433" i="1"/>
  <c r="K2433" i="1"/>
  <c r="J2431" i="1"/>
  <c r="K2431" i="1"/>
  <c r="J2429" i="1"/>
  <c r="K2429" i="1"/>
  <c r="J2427" i="1"/>
  <c r="K2427" i="1"/>
  <c r="J2425" i="1"/>
  <c r="K2425" i="1"/>
  <c r="J2423" i="1"/>
  <c r="K2423" i="1"/>
  <c r="J2421" i="1"/>
  <c r="K2421" i="1"/>
  <c r="J2419" i="1"/>
  <c r="K2419" i="1"/>
  <c r="J2417" i="1"/>
  <c r="K2417" i="1"/>
  <c r="J2415" i="1"/>
  <c r="K2415" i="1"/>
  <c r="J2413" i="1"/>
  <c r="K2413" i="1"/>
  <c r="J2411" i="1"/>
  <c r="K2411" i="1"/>
  <c r="J2409" i="1"/>
  <c r="K2409" i="1"/>
  <c r="J2407" i="1"/>
  <c r="K2407" i="1"/>
  <c r="J2405" i="1"/>
  <c r="K2405" i="1"/>
  <c r="J2403" i="1"/>
  <c r="K2403" i="1"/>
  <c r="J2401" i="1"/>
  <c r="K2401" i="1"/>
  <c r="J2399" i="1"/>
  <c r="K2399" i="1"/>
  <c r="J2397" i="1"/>
  <c r="K2397" i="1"/>
  <c r="J2395" i="1"/>
  <c r="K2395" i="1"/>
  <c r="J2393" i="1"/>
  <c r="K2393" i="1"/>
  <c r="J2391" i="1"/>
  <c r="K2391" i="1"/>
  <c r="J2389" i="1"/>
  <c r="K2389" i="1"/>
  <c r="J2387" i="1"/>
  <c r="K2387" i="1"/>
  <c r="J2385" i="1"/>
  <c r="K2385" i="1"/>
  <c r="J2383" i="1"/>
  <c r="K2383" i="1"/>
  <c r="J2381" i="1"/>
  <c r="K2381" i="1"/>
  <c r="J2379" i="1"/>
  <c r="K2379" i="1"/>
  <c r="J2377" i="1"/>
  <c r="K2377" i="1"/>
  <c r="J2375" i="1"/>
  <c r="K2375" i="1"/>
  <c r="J2373" i="1"/>
  <c r="K2373" i="1"/>
  <c r="J2371" i="1"/>
  <c r="K2371" i="1"/>
  <c r="J2369" i="1"/>
  <c r="K2369" i="1"/>
  <c r="J2367" i="1"/>
  <c r="K2367" i="1"/>
  <c r="J2365" i="1"/>
  <c r="K2365" i="1"/>
  <c r="J2363" i="1"/>
  <c r="K2363" i="1"/>
  <c r="J2361" i="1"/>
  <c r="K2361" i="1"/>
  <c r="J2359" i="1"/>
  <c r="K2359" i="1"/>
  <c r="J2357" i="1"/>
  <c r="K2357" i="1"/>
  <c r="J2355" i="1"/>
  <c r="K2355" i="1"/>
  <c r="J2353" i="1"/>
  <c r="K2353" i="1"/>
  <c r="J2351" i="1"/>
  <c r="K2351" i="1"/>
  <c r="J2349" i="1"/>
  <c r="K2349" i="1"/>
  <c r="J2347" i="1"/>
  <c r="K2347" i="1"/>
  <c r="J2345" i="1"/>
  <c r="K2345" i="1"/>
  <c r="J2343" i="1"/>
  <c r="K2343" i="1"/>
  <c r="J2341" i="1"/>
  <c r="K2341" i="1"/>
  <c r="J2339" i="1"/>
  <c r="K2339" i="1"/>
  <c r="J2337" i="1"/>
  <c r="K2337" i="1"/>
  <c r="J2335" i="1"/>
  <c r="K2335" i="1"/>
  <c r="J2333" i="1"/>
  <c r="K2333" i="1"/>
  <c r="J2331" i="1"/>
  <c r="K2331" i="1"/>
  <c r="J2329" i="1"/>
  <c r="K2329" i="1"/>
  <c r="J2327" i="1"/>
  <c r="K2327" i="1"/>
  <c r="J2325" i="1"/>
  <c r="K2325" i="1"/>
  <c r="J2323" i="1"/>
  <c r="K2323" i="1"/>
  <c r="J2321" i="1"/>
  <c r="K2321" i="1"/>
  <c r="J2319" i="1"/>
  <c r="K2319" i="1"/>
  <c r="J2317" i="1"/>
  <c r="K2317" i="1"/>
  <c r="J2315" i="1"/>
  <c r="K2315" i="1"/>
  <c r="J2313" i="1"/>
  <c r="K2313" i="1"/>
  <c r="J2311" i="1"/>
  <c r="K2311" i="1"/>
  <c r="J2309" i="1"/>
  <c r="K2309" i="1"/>
  <c r="J2307" i="1"/>
  <c r="K2307" i="1"/>
  <c r="J2305" i="1"/>
  <c r="K2305" i="1"/>
  <c r="J2303" i="1"/>
  <c r="K2303" i="1"/>
  <c r="J2301" i="1"/>
  <c r="K2301" i="1"/>
  <c r="J2299" i="1"/>
  <c r="K2299" i="1"/>
  <c r="J2297" i="1"/>
  <c r="K2297" i="1"/>
  <c r="J2295" i="1"/>
  <c r="K2295" i="1"/>
  <c r="J2293" i="1"/>
  <c r="K2293" i="1"/>
  <c r="J2291" i="1"/>
  <c r="K2291" i="1"/>
  <c r="J2289" i="1"/>
  <c r="K2289" i="1"/>
  <c r="J2287" i="1"/>
  <c r="K2287" i="1"/>
  <c r="J2285" i="1"/>
  <c r="K2285" i="1"/>
  <c r="J2283" i="1"/>
  <c r="K2283" i="1"/>
  <c r="J2281" i="1"/>
  <c r="K2281" i="1"/>
  <c r="J2279" i="1"/>
  <c r="K2279" i="1"/>
  <c r="J2277" i="1"/>
  <c r="K2277" i="1"/>
  <c r="J2275" i="1"/>
  <c r="K2275" i="1"/>
  <c r="J2273" i="1"/>
  <c r="K2273" i="1"/>
  <c r="J2271" i="1"/>
  <c r="K2271" i="1"/>
  <c r="J2269" i="1"/>
  <c r="K2269" i="1"/>
  <c r="J2267" i="1"/>
  <c r="K2267" i="1"/>
  <c r="J2265" i="1"/>
  <c r="K2265" i="1"/>
  <c r="J2263" i="1"/>
  <c r="K2263" i="1"/>
  <c r="J2261" i="1"/>
  <c r="K2261" i="1"/>
  <c r="J2259" i="1"/>
  <c r="K2259" i="1"/>
  <c r="J2257" i="1"/>
  <c r="K2257" i="1"/>
  <c r="J2255" i="1"/>
  <c r="K2255" i="1"/>
  <c r="J2253" i="1"/>
  <c r="K2253" i="1"/>
  <c r="J2251" i="1"/>
  <c r="K2251" i="1"/>
  <c r="J2249" i="1"/>
  <c r="K2249" i="1"/>
  <c r="J2247" i="1"/>
  <c r="K2247" i="1"/>
  <c r="J2245" i="1"/>
  <c r="K2245" i="1"/>
  <c r="J2243" i="1"/>
  <c r="K2243" i="1"/>
  <c r="J2241" i="1"/>
  <c r="K2241" i="1"/>
  <c r="J2239" i="1"/>
  <c r="K2239" i="1"/>
  <c r="J2237" i="1"/>
  <c r="K2237" i="1"/>
  <c r="J2235" i="1"/>
  <c r="K2235" i="1"/>
  <c r="J2233" i="1"/>
  <c r="K2233" i="1"/>
  <c r="J2231" i="1"/>
  <c r="K2231" i="1"/>
  <c r="J2229" i="1"/>
  <c r="K2229" i="1"/>
  <c r="J2227" i="1"/>
  <c r="K2227" i="1"/>
  <c r="J2225" i="1"/>
  <c r="K2225" i="1"/>
  <c r="J2223" i="1"/>
  <c r="K2223" i="1"/>
  <c r="J2221" i="1"/>
  <c r="K2221" i="1"/>
  <c r="J2219" i="1"/>
  <c r="K2219" i="1"/>
  <c r="J2217" i="1"/>
  <c r="K2217" i="1"/>
  <c r="J2215" i="1"/>
  <c r="K2215" i="1"/>
  <c r="J2213" i="1"/>
  <c r="K2213" i="1"/>
  <c r="J2211" i="1"/>
  <c r="K2211" i="1"/>
  <c r="J2209" i="1"/>
  <c r="K2209" i="1"/>
  <c r="J2207" i="1"/>
  <c r="K2207" i="1"/>
  <c r="J2205" i="1"/>
  <c r="K2205" i="1"/>
  <c r="J2203" i="1"/>
  <c r="K2203" i="1"/>
  <c r="J2201" i="1"/>
  <c r="K2201" i="1"/>
  <c r="J2199" i="1"/>
  <c r="K2199" i="1"/>
  <c r="J2197" i="1"/>
  <c r="K2197" i="1"/>
  <c r="J2195" i="1"/>
  <c r="K2195" i="1"/>
  <c r="J2193" i="1"/>
  <c r="K2193" i="1"/>
  <c r="J2191" i="1"/>
  <c r="K2191" i="1"/>
  <c r="J2189" i="1"/>
  <c r="K2189" i="1"/>
  <c r="J2187" i="1"/>
  <c r="K2187" i="1"/>
  <c r="J2185" i="1"/>
  <c r="K2185" i="1"/>
  <c r="J2183" i="1"/>
  <c r="K2183" i="1"/>
  <c r="J2181" i="1"/>
  <c r="K2181" i="1"/>
  <c r="J2179" i="1"/>
  <c r="K2179" i="1"/>
  <c r="J2177" i="1"/>
  <c r="K2177" i="1"/>
  <c r="J2175" i="1"/>
  <c r="K2175" i="1"/>
  <c r="J2173" i="1"/>
  <c r="K2173" i="1"/>
  <c r="J2171" i="1"/>
  <c r="K2171" i="1"/>
  <c r="J2169" i="1"/>
  <c r="K2169" i="1"/>
  <c r="J2167" i="1"/>
  <c r="K2167" i="1"/>
  <c r="J2165" i="1"/>
  <c r="K2165" i="1"/>
  <c r="J2163" i="1"/>
  <c r="K2163" i="1"/>
  <c r="J2161" i="1"/>
  <c r="K2161" i="1"/>
  <c r="J2159" i="1"/>
  <c r="K2159" i="1"/>
  <c r="J2157" i="1"/>
  <c r="K2157" i="1"/>
  <c r="J2155" i="1"/>
  <c r="K2155" i="1"/>
  <c r="J2153" i="1"/>
  <c r="K2153" i="1"/>
  <c r="J2151" i="1"/>
  <c r="K2151" i="1"/>
  <c r="J2149" i="1"/>
  <c r="K2149" i="1"/>
  <c r="J2147" i="1"/>
  <c r="K2147" i="1"/>
  <c r="J2145" i="1"/>
  <c r="K2145" i="1"/>
  <c r="J2143" i="1"/>
  <c r="K2143" i="1"/>
  <c r="J2141" i="1"/>
  <c r="K2141" i="1"/>
  <c r="J2139" i="1"/>
  <c r="K2139" i="1"/>
  <c r="J2137" i="1"/>
  <c r="K2137" i="1"/>
  <c r="J2135" i="1"/>
  <c r="K2135" i="1"/>
  <c r="J2133" i="1"/>
  <c r="K2133" i="1"/>
  <c r="J2131" i="1"/>
  <c r="K2131" i="1"/>
  <c r="J2129" i="1"/>
  <c r="K2129" i="1"/>
  <c r="J2127" i="1"/>
  <c r="K2127" i="1"/>
  <c r="J2125" i="1"/>
  <c r="K2125" i="1"/>
  <c r="J2123" i="1"/>
  <c r="K2123" i="1"/>
  <c r="J2121" i="1"/>
  <c r="K2121" i="1"/>
  <c r="J2119" i="1"/>
  <c r="K2119" i="1"/>
  <c r="J2117" i="1"/>
  <c r="K2117" i="1"/>
  <c r="J2115" i="1"/>
  <c r="K2115" i="1"/>
  <c r="J2113" i="1"/>
  <c r="K2113" i="1"/>
  <c r="J2111" i="1"/>
  <c r="K2111" i="1"/>
  <c r="J2109" i="1"/>
  <c r="K2109" i="1"/>
  <c r="J2107" i="1"/>
  <c r="K2107" i="1"/>
  <c r="J2105" i="1"/>
  <c r="K2105" i="1"/>
  <c r="J2103" i="1"/>
  <c r="K2103" i="1"/>
  <c r="J2101" i="1"/>
  <c r="K2101" i="1"/>
  <c r="J2099" i="1"/>
  <c r="K2099" i="1"/>
  <c r="J2097" i="1"/>
  <c r="K2097" i="1"/>
  <c r="J2095" i="1"/>
  <c r="K2095" i="1"/>
  <c r="J2093" i="1"/>
  <c r="K2093" i="1"/>
  <c r="J2091" i="1"/>
  <c r="K2091" i="1"/>
  <c r="J2089" i="1"/>
  <c r="K2089" i="1"/>
  <c r="J2087" i="1"/>
  <c r="K2087" i="1"/>
  <c r="J2085" i="1"/>
  <c r="K2085" i="1"/>
  <c r="J2083" i="1"/>
  <c r="K2083" i="1"/>
  <c r="J2081" i="1"/>
  <c r="K2081" i="1"/>
  <c r="J2079" i="1"/>
  <c r="K2079" i="1"/>
  <c r="J2077" i="1"/>
  <c r="K2077" i="1"/>
  <c r="J2075" i="1"/>
  <c r="K2075" i="1"/>
  <c r="J2073" i="1"/>
  <c r="K2073" i="1"/>
  <c r="J2071" i="1"/>
  <c r="K2071" i="1"/>
  <c r="J2069" i="1"/>
  <c r="K2069" i="1"/>
  <c r="J2067" i="1"/>
  <c r="K2067" i="1"/>
  <c r="J2065" i="1"/>
  <c r="K2065" i="1"/>
  <c r="J2063" i="1"/>
  <c r="K2063" i="1"/>
  <c r="J2061" i="1"/>
  <c r="K2061" i="1"/>
  <c r="J2059" i="1"/>
  <c r="K2059" i="1"/>
  <c r="J2057" i="1"/>
  <c r="K2057" i="1"/>
  <c r="J2055" i="1"/>
  <c r="K2055" i="1"/>
  <c r="J2053" i="1"/>
  <c r="K2053" i="1"/>
  <c r="J2051" i="1"/>
  <c r="K2051" i="1"/>
  <c r="J2049" i="1"/>
  <c r="K2049" i="1"/>
  <c r="J2047" i="1"/>
  <c r="K2047" i="1"/>
  <c r="J2045" i="1"/>
  <c r="K2045" i="1"/>
  <c r="J2043" i="1"/>
  <c r="K2043" i="1"/>
  <c r="J2041" i="1"/>
  <c r="K2041" i="1"/>
  <c r="J2039" i="1"/>
  <c r="K2039" i="1"/>
  <c r="J2037" i="1"/>
  <c r="K2037" i="1"/>
  <c r="J2035" i="1"/>
  <c r="K2035" i="1"/>
  <c r="J2033" i="1"/>
  <c r="K2033" i="1"/>
  <c r="J2031" i="1"/>
  <c r="K2031" i="1"/>
  <c r="J2029" i="1"/>
  <c r="K2029" i="1"/>
  <c r="J2027" i="1"/>
  <c r="K2027" i="1"/>
  <c r="J2025" i="1"/>
  <c r="K2025" i="1"/>
  <c r="J2023" i="1"/>
  <c r="K2023" i="1"/>
  <c r="J2021" i="1"/>
  <c r="K2021" i="1"/>
  <c r="J2019" i="1"/>
  <c r="K2019" i="1"/>
  <c r="J2017" i="1"/>
  <c r="K2017" i="1"/>
  <c r="J2015" i="1"/>
  <c r="K2015" i="1"/>
  <c r="J2013" i="1"/>
  <c r="K2013" i="1"/>
  <c r="J2011" i="1"/>
  <c r="K2011" i="1"/>
  <c r="J2009" i="1"/>
  <c r="K2009" i="1"/>
  <c r="J2007" i="1"/>
  <c r="K2007" i="1"/>
  <c r="J2005" i="1"/>
  <c r="K2005" i="1"/>
  <c r="J2003" i="1"/>
  <c r="K2003" i="1"/>
  <c r="J2001" i="1"/>
  <c r="K2001" i="1"/>
  <c r="J1999" i="1"/>
  <c r="K1999" i="1"/>
  <c r="J1997" i="1"/>
  <c r="K1997" i="1"/>
  <c r="J1995" i="1"/>
  <c r="K1995" i="1"/>
  <c r="J1993" i="1"/>
  <c r="K1993" i="1"/>
  <c r="J1991" i="1"/>
  <c r="K1991" i="1"/>
  <c r="J1989" i="1"/>
  <c r="K1989" i="1"/>
  <c r="J1987" i="1"/>
  <c r="K1987" i="1"/>
  <c r="J1985" i="1"/>
  <c r="K1985" i="1"/>
  <c r="J1983" i="1"/>
  <c r="K1983" i="1"/>
  <c r="J1981" i="1"/>
  <c r="K1981" i="1"/>
  <c r="J1979" i="1"/>
  <c r="K1979" i="1"/>
  <c r="J1977" i="1"/>
  <c r="K1977" i="1"/>
  <c r="J1975" i="1"/>
  <c r="K1975" i="1"/>
  <c r="J1973" i="1"/>
  <c r="K1973" i="1"/>
  <c r="J1971" i="1"/>
  <c r="K1971" i="1"/>
  <c r="J1969" i="1"/>
  <c r="K1969" i="1"/>
  <c r="J1967" i="1"/>
  <c r="K1967" i="1"/>
  <c r="J1965" i="1"/>
  <c r="K1965" i="1"/>
  <c r="J1963" i="1"/>
  <c r="K1963" i="1"/>
  <c r="J1961" i="1"/>
  <c r="K1961" i="1"/>
  <c r="J1959" i="1"/>
  <c r="K1959" i="1"/>
  <c r="J1957" i="1"/>
  <c r="K1957" i="1"/>
  <c r="J1955" i="1"/>
  <c r="K1955" i="1"/>
  <c r="J1953" i="1"/>
  <c r="K1953" i="1"/>
  <c r="J1951" i="1"/>
  <c r="K1951" i="1"/>
  <c r="J1949" i="1"/>
  <c r="K1949" i="1"/>
  <c r="J1947" i="1"/>
  <c r="K1947" i="1"/>
  <c r="J1945" i="1"/>
  <c r="K1945" i="1"/>
  <c r="J1943" i="1"/>
  <c r="K1943" i="1"/>
  <c r="J1941" i="1"/>
  <c r="K1941" i="1"/>
  <c r="J1939" i="1"/>
  <c r="K1939" i="1"/>
  <c r="J1937" i="1"/>
  <c r="K1937" i="1"/>
  <c r="J1935" i="1"/>
  <c r="K1935" i="1"/>
  <c r="J1933" i="1"/>
  <c r="K1933" i="1"/>
  <c r="J1931" i="1"/>
  <c r="K1931" i="1"/>
  <c r="J1929" i="1"/>
  <c r="K1929" i="1"/>
  <c r="J1927" i="1"/>
  <c r="K1927" i="1"/>
  <c r="J1925" i="1"/>
  <c r="K1925" i="1"/>
  <c r="J1923" i="1"/>
  <c r="K1923" i="1"/>
  <c r="J1921" i="1"/>
  <c r="K1921" i="1"/>
  <c r="J1919" i="1"/>
  <c r="K1919" i="1"/>
  <c r="J1917" i="1"/>
  <c r="K1917" i="1"/>
  <c r="J1915" i="1"/>
  <c r="K1915" i="1"/>
  <c r="J1913" i="1"/>
  <c r="K1913" i="1"/>
  <c r="J1911" i="1"/>
  <c r="K1911" i="1"/>
  <c r="J1909" i="1"/>
  <c r="K1909" i="1"/>
  <c r="J1907" i="1"/>
  <c r="K1907" i="1"/>
  <c r="J1905" i="1"/>
  <c r="K1905" i="1"/>
  <c r="J1903" i="1"/>
  <c r="K1903" i="1"/>
  <c r="J1901" i="1"/>
  <c r="K1901" i="1"/>
  <c r="J1899" i="1"/>
  <c r="K1899" i="1"/>
  <c r="J1897" i="1"/>
  <c r="K1897" i="1"/>
  <c r="J1895" i="1"/>
  <c r="K1895" i="1"/>
  <c r="J1893" i="1"/>
  <c r="K1893" i="1"/>
  <c r="J1891" i="1"/>
  <c r="K1891" i="1"/>
  <c r="J1889" i="1"/>
  <c r="K1889" i="1"/>
  <c r="J1887" i="1"/>
  <c r="K1887" i="1"/>
  <c r="J1885" i="1"/>
  <c r="K1885" i="1"/>
  <c r="J1883" i="1"/>
  <c r="K1883" i="1"/>
  <c r="J1881" i="1"/>
  <c r="K1881" i="1"/>
  <c r="J1879" i="1"/>
  <c r="K1879" i="1"/>
  <c r="J1877" i="1"/>
  <c r="K1877" i="1"/>
  <c r="J1875" i="1"/>
  <c r="K1875" i="1"/>
  <c r="J1873" i="1"/>
  <c r="K1873" i="1"/>
  <c r="J1871" i="1"/>
  <c r="K1871" i="1"/>
  <c r="J1869" i="1"/>
  <c r="K1869" i="1"/>
  <c r="J1867" i="1"/>
  <c r="K1867" i="1"/>
  <c r="J1865" i="1"/>
  <c r="K1865" i="1"/>
  <c r="J1863" i="1"/>
  <c r="K1863" i="1"/>
  <c r="J1861" i="1"/>
  <c r="K1861" i="1"/>
  <c r="J1859" i="1"/>
  <c r="K1859" i="1"/>
  <c r="J1857" i="1"/>
  <c r="K1857" i="1"/>
  <c r="J1855" i="1"/>
  <c r="K1855" i="1"/>
  <c r="J1853" i="1"/>
  <c r="K1853" i="1"/>
  <c r="J1851" i="1"/>
  <c r="K1851" i="1"/>
  <c r="J1849" i="1"/>
  <c r="K1849" i="1"/>
  <c r="J1847" i="1"/>
  <c r="K1847" i="1"/>
  <c r="J1845" i="1"/>
  <c r="K1845" i="1"/>
  <c r="J1843" i="1"/>
  <c r="K1843" i="1"/>
  <c r="J1841" i="1"/>
  <c r="K1841" i="1"/>
  <c r="J1839" i="1"/>
  <c r="K1839" i="1"/>
  <c r="J1837" i="1"/>
  <c r="K1837" i="1"/>
  <c r="J1835" i="1"/>
  <c r="K1835" i="1"/>
  <c r="J1833" i="1"/>
  <c r="K1833" i="1"/>
  <c r="J1831" i="1"/>
  <c r="K1831" i="1"/>
  <c r="J1829" i="1"/>
  <c r="K1829" i="1"/>
  <c r="J1827" i="1"/>
  <c r="K1827" i="1"/>
  <c r="J1825" i="1"/>
  <c r="K1825" i="1"/>
  <c r="J1823" i="1"/>
  <c r="K1823" i="1"/>
  <c r="J1821" i="1"/>
  <c r="K1821" i="1"/>
  <c r="J1819" i="1"/>
  <c r="K1819" i="1"/>
  <c r="J1817" i="1"/>
  <c r="K1817" i="1"/>
  <c r="J1815" i="1"/>
  <c r="K1815" i="1"/>
  <c r="J1813" i="1"/>
  <c r="K1813" i="1"/>
  <c r="J1811" i="1"/>
  <c r="K1811" i="1"/>
  <c r="J1809" i="1"/>
  <c r="K1809" i="1"/>
  <c r="J1807" i="1"/>
  <c r="K1807" i="1"/>
  <c r="J1805" i="1"/>
  <c r="K1805" i="1"/>
  <c r="J1803" i="1"/>
  <c r="K1803" i="1"/>
  <c r="J1801" i="1"/>
  <c r="K1801" i="1"/>
  <c r="J1799" i="1"/>
  <c r="K1799" i="1"/>
  <c r="J1797" i="1"/>
  <c r="K1797" i="1"/>
  <c r="J1795" i="1"/>
  <c r="K1795" i="1"/>
  <c r="J1793" i="1"/>
  <c r="K1793" i="1"/>
  <c r="J1791" i="1"/>
  <c r="K1791" i="1"/>
  <c r="J1789" i="1"/>
  <c r="K1789" i="1"/>
  <c r="J1787" i="1"/>
  <c r="K1787" i="1"/>
  <c r="J1785" i="1"/>
  <c r="K1785" i="1"/>
  <c r="J1783" i="1"/>
  <c r="K1783" i="1"/>
  <c r="J1781" i="1"/>
  <c r="K1781" i="1"/>
  <c r="J1779" i="1"/>
  <c r="K1779" i="1"/>
  <c r="J1777" i="1"/>
  <c r="K1777" i="1"/>
  <c r="J1775" i="1"/>
  <c r="K1775" i="1"/>
  <c r="J1773" i="1"/>
  <c r="K1773" i="1"/>
  <c r="J1771" i="1"/>
  <c r="K1771" i="1"/>
  <c r="J1769" i="1"/>
  <c r="K1769" i="1"/>
  <c r="J1767" i="1"/>
  <c r="K1767" i="1"/>
  <c r="J1765" i="1"/>
  <c r="K1765" i="1"/>
  <c r="J1763" i="1"/>
  <c r="K1763" i="1"/>
  <c r="J1761" i="1"/>
  <c r="K1761" i="1"/>
  <c r="J1759" i="1"/>
  <c r="K1759" i="1"/>
  <c r="J1757" i="1"/>
  <c r="K1757" i="1"/>
  <c r="J1755" i="1"/>
  <c r="K1755" i="1"/>
  <c r="J1753" i="1"/>
  <c r="K1753" i="1"/>
  <c r="J1751" i="1"/>
  <c r="K1751" i="1"/>
  <c r="J1749" i="1"/>
  <c r="K1749" i="1"/>
  <c r="J1747" i="1"/>
  <c r="K1747" i="1"/>
  <c r="J1745" i="1"/>
  <c r="K1745" i="1"/>
  <c r="J1743" i="1"/>
  <c r="K1743" i="1"/>
  <c r="J1741" i="1"/>
  <c r="K1741" i="1"/>
  <c r="J1739" i="1"/>
  <c r="K1739" i="1"/>
  <c r="J1737" i="1"/>
  <c r="K1737" i="1"/>
  <c r="J1735" i="1"/>
  <c r="K1735" i="1"/>
  <c r="J1733" i="1"/>
  <c r="K1733" i="1"/>
  <c r="J1731" i="1"/>
  <c r="K1731" i="1"/>
  <c r="J1729" i="1"/>
  <c r="K1729" i="1"/>
  <c r="J1727" i="1"/>
  <c r="K1727" i="1"/>
  <c r="J1725" i="1"/>
  <c r="K1725" i="1"/>
  <c r="J1723" i="1"/>
  <c r="K1723" i="1"/>
  <c r="J1721" i="1"/>
  <c r="K1721" i="1"/>
  <c r="J1719" i="1"/>
  <c r="K1719" i="1"/>
  <c r="J1717" i="1"/>
  <c r="K1717" i="1"/>
  <c r="J1715" i="1"/>
  <c r="K1715" i="1"/>
  <c r="J1713" i="1"/>
  <c r="K1713" i="1"/>
  <c r="J1711" i="1"/>
  <c r="K1711" i="1"/>
  <c r="J1709" i="1"/>
  <c r="K1709" i="1"/>
  <c r="J1707" i="1"/>
  <c r="K1707" i="1"/>
  <c r="J1705" i="1"/>
  <c r="K1705" i="1"/>
  <c r="J1703" i="1"/>
  <c r="K1703" i="1"/>
  <c r="J1701" i="1"/>
  <c r="K1701" i="1"/>
  <c r="J1699" i="1"/>
  <c r="K1699" i="1"/>
  <c r="J1697" i="1"/>
  <c r="K1697" i="1"/>
  <c r="J1695" i="1"/>
  <c r="K1695" i="1"/>
  <c r="J1693" i="1"/>
  <c r="K1693" i="1"/>
  <c r="J1691" i="1"/>
  <c r="K1691" i="1"/>
  <c r="J1689" i="1"/>
  <c r="K1689" i="1"/>
  <c r="J1687" i="1"/>
  <c r="K1687" i="1"/>
  <c r="J1685" i="1"/>
  <c r="K1685" i="1"/>
  <c r="J1683" i="1"/>
  <c r="K1683" i="1"/>
  <c r="J1681" i="1"/>
  <c r="K1681" i="1"/>
  <c r="J1679" i="1"/>
  <c r="K1679" i="1"/>
  <c r="J1677" i="1"/>
  <c r="K1677" i="1"/>
  <c r="J1675" i="1"/>
  <c r="K1675" i="1"/>
  <c r="J1673" i="1"/>
  <c r="K1673" i="1"/>
  <c r="J1671" i="1"/>
  <c r="K1671" i="1"/>
  <c r="J1669" i="1"/>
  <c r="K1669" i="1"/>
  <c r="J1667" i="1"/>
  <c r="K1667" i="1"/>
  <c r="J1665" i="1"/>
  <c r="K1665" i="1"/>
  <c r="J1663" i="1"/>
  <c r="K1663" i="1"/>
  <c r="J1661" i="1"/>
  <c r="K1661" i="1"/>
  <c r="J1659" i="1"/>
  <c r="K1659" i="1"/>
  <c r="J1657" i="1"/>
  <c r="K1657" i="1"/>
  <c r="J1655" i="1"/>
  <c r="K1655" i="1"/>
  <c r="J1653" i="1"/>
  <c r="K1653" i="1"/>
  <c r="J1651" i="1"/>
  <c r="K1651" i="1"/>
  <c r="J1649" i="1"/>
  <c r="K1649" i="1"/>
  <c r="J1647" i="1"/>
  <c r="K1647" i="1"/>
  <c r="J1645" i="1"/>
  <c r="K1645" i="1"/>
  <c r="J1643" i="1"/>
  <c r="K1643" i="1"/>
  <c r="J1641" i="1"/>
  <c r="K1641" i="1"/>
  <c r="J1639" i="1"/>
  <c r="K1639" i="1"/>
  <c r="J1637" i="1"/>
  <c r="K1637" i="1"/>
  <c r="J1635" i="1"/>
  <c r="K1635" i="1"/>
  <c r="J1633" i="1"/>
  <c r="K1633" i="1"/>
  <c r="J1631" i="1"/>
  <c r="K1631" i="1"/>
  <c r="J1629" i="1"/>
  <c r="K1629" i="1"/>
  <c r="J1627" i="1"/>
  <c r="K1627" i="1"/>
  <c r="J1625" i="1"/>
  <c r="K1625" i="1"/>
  <c r="J1623" i="1"/>
  <c r="K1623" i="1"/>
  <c r="J1621" i="1"/>
  <c r="K1621" i="1"/>
  <c r="J1619" i="1"/>
  <c r="K1619" i="1"/>
  <c r="J1617" i="1"/>
  <c r="K1617" i="1"/>
  <c r="J1615" i="1"/>
  <c r="K1615" i="1"/>
  <c r="J1613" i="1"/>
  <c r="K1613" i="1"/>
  <c r="J1611" i="1"/>
  <c r="K1611" i="1"/>
  <c r="J1609" i="1"/>
  <c r="K1609" i="1"/>
  <c r="J1607" i="1"/>
  <c r="K1607" i="1"/>
  <c r="J1605" i="1"/>
  <c r="K1605" i="1"/>
  <c r="J1603" i="1"/>
  <c r="K1603" i="1"/>
  <c r="J1601" i="1"/>
  <c r="K1601" i="1"/>
  <c r="J1599" i="1"/>
  <c r="K1599" i="1"/>
  <c r="J1597" i="1"/>
  <c r="K1597" i="1"/>
  <c r="J1595" i="1"/>
  <c r="K1595" i="1"/>
  <c r="J1593" i="1"/>
  <c r="K1593" i="1"/>
  <c r="J1591" i="1"/>
  <c r="K1591" i="1"/>
  <c r="J1589" i="1"/>
  <c r="K1589" i="1"/>
  <c r="J1587" i="1"/>
  <c r="K1587" i="1"/>
  <c r="J1585" i="1"/>
  <c r="K1585" i="1"/>
  <c r="J1583" i="1"/>
  <c r="K1583" i="1"/>
  <c r="J1581" i="1"/>
  <c r="K1581" i="1"/>
  <c r="J1579" i="1"/>
  <c r="K1579" i="1"/>
  <c r="J1577" i="1"/>
  <c r="K1577" i="1"/>
  <c r="J1575" i="1"/>
  <c r="K1575" i="1"/>
  <c r="J1573" i="1"/>
  <c r="K1573" i="1"/>
  <c r="J1571" i="1"/>
  <c r="K1571" i="1"/>
  <c r="J1569" i="1"/>
  <c r="K1569" i="1"/>
  <c r="J1567" i="1"/>
  <c r="K1567" i="1"/>
  <c r="J1565" i="1"/>
  <c r="K1565" i="1"/>
  <c r="J1563" i="1"/>
  <c r="K1563" i="1"/>
  <c r="J1561" i="1"/>
  <c r="K1561" i="1"/>
  <c r="J1559" i="1"/>
  <c r="K1559" i="1"/>
  <c r="J1557" i="1"/>
  <c r="K1557" i="1"/>
  <c r="J1555" i="1"/>
  <c r="K1555" i="1"/>
  <c r="J1553" i="1"/>
  <c r="K1553" i="1"/>
  <c r="J1551" i="1"/>
  <c r="K1551" i="1"/>
  <c r="J1549" i="1"/>
  <c r="K1549" i="1"/>
  <c r="J1547" i="1"/>
  <c r="K1547" i="1"/>
  <c r="J1545" i="1"/>
  <c r="K1545" i="1"/>
  <c r="J1543" i="1"/>
  <c r="K1543" i="1"/>
  <c r="J1541" i="1"/>
  <c r="K1541" i="1"/>
  <c r="J1539" i="1"/>
  <c r="K1539" i="1"/>
  <c r="J1537" i="1"/>
  <c r="K1537" i="1"/>
  <c r="J1535" i="1"/>
  <c r="K1535" i="1"/>
  <c r="J1533" i="1"/>
  <c r="K1533" i="1"/>
  <c r="J1531" i="1"/>
  <c r="K1531" i="1"/>
  <c r="J1529" i="1"/>
  <c r="K1529" i="1"/>
  <c r="J1527" i="1"/>
  <c r="K1527" i="1"/>
  <c r="J1525" i="1"/>
  <c r="K1525" i="1"/>
  <c r="J1523" i="1"/>
  <c r="K1523" i="1"/>
  <c r="J1521" i="1"/>
  <c r="K1521" i="1"/>
  <c r="J1519" i="1"/>
  <c r="K1519" i="1"/>
  <c r="J1517" i="1"/>
  <c r="K1517" i="1"/>
  <c r="J1515" i="1"/>
  <c r="K1515" i="1"/>
  <c r="J1513" i="1"/>
  <c r="K1513" i="1"/>
  <c r="J1511" i="1"/>
  <c r="K1511" i="1"/>
  <c r="J1509" i="1"/>
  <c r="K1509" i="1"/>
  <c r="J1507" i="1"/>
  <c r="K1507" i="1"/>
  <c r="J1505" i="1"/>
  <c r="K1505" i="1"/>
  <c r="J1503" i="1"/>
  <c r="K1503" i="1"/>
  <c r="J1501" i="1"/>
  <c r="K1501" i="1"/>
  <c r="J1499" i="1"/>
  <c r="K1499" i="1"/>
  <c r="J1497" i="1"/>
  <c r="K1497" i="1"/>
  <c r="J1495" i="1"/>
  <c r="K1495" i="1"/>
  <c r="J1493" i="1"/>
  <c r="K1493" i="1"/>
  <c r="J1491" i="1"/>
  <c r="K1491" i="1"/>
  <c r="J1489" i="1"/>
  <c r="K1489" i="1"/>
  <c r="J1487" i="1"/>
  <c r="K1487" i="1"/>
  <c r="J1485" i="1"/>
  <c r="K1485" i="1"/>
  <c r="J1483" i="1"/>
  <c r="K1483" i="1"/>
  <c r="J1481" i="1"/>
  <c r="K1481" i="1"/>
  <c r="J1479" i="1"/>
  <c r="K1479" i="1"/>
  <c r="J1477" i="1"/>
  <c r="K1477" i="1"/>
  <c r="J1475" i="1"/>
  <c r="K1475" i="1"/>
  <c r="J1473" i="1"/>
  <c r="K1473" i="1"/>
  <c r="J1471" i="1"/>
  <c r="K1471" i="1"/>
  <c r="J1469" i="1"/>
  <c r="K1469" i="1"/>
  <c r="J1467" i="1"/>
  <c r="K1467" i="1"/>
  <c r="J1465" i="1"/>
  <c r="K1465" i="1"/>
  <c r="J1463" i="1"/>
  <c r="K1463" i="1"/>
  <c r="J1461" i="1"/>
  <c r="K1461" i="1"/>
  <c r="J1459" i="1"/>
  <c r="K1459" i="1"/>
  <c r="J1457" i="1"/>
  <c r="K1457" i="1"/>
  <c r="J1455" i="1"/>
  <c r="K1455" i="1"/>
  <c r="J1453" i="1"/>
  <c r="K1453" i="1"/>
  <c r="J1451" i="1"/>
  <c r="K1451" i="1"/>
  <c r="J1449" i="1"/>
  <c r="K1449" i="1"/>
  <c r="J1447" i="1"/>
  <c r="K1447" i="1"/>
  <c r="J1445" i="1"/>
  <c r="K1445" i="1"/>
  <c r="J1443" i="1"/>
  <c r="K1443" i="1"/>
  <c r="J1441" i="1"/>
  <c r="K1441" i="1"/>
  <c r="J1439" i="1"/>
  <c r="K1439" i="1"/>
  <c r="J1437" i="1"/>
  <c r="K1437" i="1"/>
  <c r="J1435" i="1"/>
  <c r="K1435" i="1"/>
  <c r="J1433" i="1"/>
  <c r="K1433" i="1"/>
  <c r="J1431" i="1"/>
  <c r="K1431" i="1"/>
  <c r="J1429" i="1"/>
  <c r="K1429" i="1"/>
  <c r="J1427" i="1"/>
  <c r="K1427" i="1"/>
  <c r="J1425" i="1"/>
  <c r="K1425" i="1"/>
  <c r="J1423" i="1"/>
  <c r="K1423" i="1"/>
  <c r="J1421" i="1"/>
  <c r="K1421" i="1"/>
  <c r="J1419" i="1"/>
  <c r="K1419" i="1"/>
  <c r="J1417" i="1"/>
  <c r="K1417" i="1"/>
  <c r="J1415" i="1"/>
  <c r="K1415" i="1"/>
  <c r="J1413" i="1"/>
  <c r="K1413" i="1"/>
  <c r="J1411" i="1"/>
  <c r="K1411" i="1"/>
  <c r="J1409" i="1"/>
  <c r="K1409" i="1"/>
  <c r="J1407" i="1"/>
  <c r="K1407" i="1"/>
  <c r="J1405" i="1"/>
  <c r="K1405" i="1"/>
  <c r="J1403" i="1"/>
  <c r="K1403" i="1"/>
  <c r="J1401" i="1"/>
  <c r="K1401" i="1"/>
  <c r="J1399" i="1"/>
  <c r="K1399" i="1"/>
  <c r="J1397" i="1"/>
  <c r="K1397" i="1"/>
  <c r="J1395" i="1"/>
  <c r="K1395" i="1"/>
  <c r="J1393" i="1"/>
  <c r="K1393" i="1"/>
  <c r="J1391" i="1"/>
  <c r="K1391" i="1"/>
  <c r="J1389" i="1"/>
  <c r="K1389" i="1"/>
  <c r="J1387" i="1"/>
  <c r="K1387" i="1"/>
  <c r="J1385" i="1"/>
  <c r="K1385" i="1"/>
  <c r="J1383" i="1"/>
  <c r="K1383" i="1"/>
  <c r="J1381" i="1"/>
  <c r="K1381" i="1"/>
  <c r="J1379" i="1"/>
  <c r="K1379" i="1"/>
  <c r="J1377" i="1"/>
  <c r="K1377" i="1"/>
  <c r="J1375" i="1"/>
  <c r="K1375" i="1"/>
  <c r="J1373" i="1"/>
  <c r="K1373" i="1"/>
  <c r="J1371" i="1"/>
  <c r="K1371" i="1"/>
  <c r="J1369" i="1"/>
  <c r="K1369" i="1"/>
  <c r="J1367" i="1"/>
  <c r="K1367" i="1"/>
  <c r="J1365" i="1"/>
  <c r="K1365" i="1"/>
  <c r="J1363" i="1"/>
  <c r="K1363" i="1"/>
  <c r="J1361" i="1"/>
  <c r="K1361" i="1"/>
  <c r="J1359" i="1"/>
  <c r="K1359" i="1"/>
  <c r="J1357" i="1"/>
  <c r="K1357" i="1"/>
  <c r="J1355" i="1"/>
  <c r="K1355" i="1"/>
  <c r="J1353" i="1"/>
  <c r="K1353" i="1"/>
  <c r="J1351" i="1"/>
  <c r="K1351" i="1"/>
  <c r="J1349" i="1"/>
  <c r="K1349" i="1"/>
  <c r="J1347" i="1"/>
  <c r="K1347" i="1"/>
  <c r="J1345" i="1"/>
  <c r="K1345" i="1"/>
  <c r="J1343" i="1"/>
  <c r="K1343" i="1"/>
  <c r="J1341" i="1"/>
  <c r="K1341" i="1"/>
  <c r="J1339" i="1"/>
  <c r="K1339" i="1"/>
  <c r="J1337" i="1"/>
  <c r="K1337" i="1"/>
  <c r="J1335" i="1"/>
  <c r="K1335" i="1"/>
  <c r="J1333" i="1"/>
  <c r="K1333" i="1"/>
  <c r="J1331" i="1"/>
  <c r="K1331" i="1"/>
  <c r="J1329" i="1"/>
  <c r="K1329" i="1"/>
  <c r="J1327" i="1"/>
  <c r="K1327" i="1"/>
  <c r="J1325" i="1"/>
  <c r="K1325" i="1"/>
  <c r="J1323" i="1"/>
  <c r="K1323" i="1"/>
  <c r="J1321" i="1"/>
  <c r="K1321" i="1"/>
  <c r="J1319" i="1"/>
  <c r="K1319" i="1"/>
  <c r="J1317" i="1"/>
  <c r="K1317" i="1"/>
  <c r="J1315" i="1"/>
  <c r="K1315" i="1"/>
  <c r="J1313" i="1"/>
  <c r="K1313" i="1"/>
  <c r="J1311" i="1"/>
  <c r="K1311" i="1"/>
  <c r="J1309" i="1"/>
  <c r="K1309" i="1"/>
  <c r="J1307" i="1"/>
  <c r="K1307" i="1"/>
  <c r="J1305" i="1"/>
  <c r="K1305" i="1"/>
  <c r="J1303" i="1"/>
  <c r="K1303" i="1"/>
  <c r="J1301" i="1"/>
  <c r="K1301" i="1"/>
  <c r="J1299" i="1"/>
  <c r="K1299" i="1"/>
  <c r="J1297" i="1"/>
  <c r="K1297" i="1"/>
  <c r="J1295" i="1"/>
  <c r="K1295" i="1"/>
  <c r="J1293" i="1"/>
  <c r="K1293" i="1"/>
  <c r="J1291" i="1"/>
  <c r="K1291" i="1"/>
  <c r="J1289" i="1"/>
  <c r="K1289" i="1"/>
  <c r="J1287" i="1"/>
  <c r="K1287" i="1"/>
  <c r="J1285" i="1"/>
  <c r="K1285" i="1"/>
  <c r="J1283" i="1"/>
  <c r="K1283" i="1"/>
  <c r="J1281" i="1"/>
  <c r="K1281" i="1"/>
  <c r="J1279" i="1"/>
  <c r="K1279" i="1"/>
  <c r="J1277" i="1"/>
  <c r="K1277" i="1"/>
  <c r="J1275" i="1"/>
  <c r="K1275" i="1"/>
  <c r="J1273" i="1"/>
  <c r="K1273" i="1"/>
  <c r="J1271" i="1"/>
  <c r="K1271" i="1"/>
  <c r="J1269" i="1"/>
  <c r="K1269" i="1"/>
  <c r="J1267" i="1"/>
  <c r="K1267" i="1"/>
  <c r="J1265" i="1"/>
  <c r="K1265" i="1"/>
  <c r="J1263" i="1"/>
  <c r="K1263" i="1"/>
  <c r="J1261" i="1"/>
  <c r="K1261" i="1"/>
  <c r="J1259" i="1"/>
  <c r="K1259" i="1"/>
  <c r="J1257" i="1"/>
  <c r="K1257" i="1"/>
  <c r="J1255" i="1"/>
  <c r="K1255" i="1"/>
  <c r="J1253" i="1"/>
  <c r="K1253" i="1"/>
  <c r="J1251" i="1"/>
  <c r="K1251" i="1"/>
  <c r="J1249" i="1"/>
  <c r="K1249" i="1"/>
  <c r="J1247" i="1"/>
  <c r="K1247" i="1"/>
  <c r="J1245" i="1"/>
  <c r="K1245" i="1"/>
  <c r="J1243" i="1"/>
  <c r="K1243" i="1"/>
  <c r="J1241" i="1"/>
  <c r="K1241" i="1"/>
  <c r="J1239" i="1"/>
  <c r="K1239" i="1"/>
  <c r="J1237" i="1"/>
  <c r="K1237" i="1"/>
  <c r="J1235" i="1"/>
  <c r="K1235" i="1"/>
  <c r="J1233" i="1"/>
  <c r="K1233" i="1"/>
  <c r="J1231" i="1"/>
  <c r="K1231" i="1"/>
  <c r="J1229" i="1"/>
  <c r="K1229" i="1"/>
  <c r="J1227" i="1"/>
  <c r="K1227" i="1"/>
  <c r="J1225" i="1"/>
  <c r="K1225" i="1"/>
  <c r="J1223" i="1"/>
  <c r="K1223" i="1"/>
  <c r="J1221" i="1"/>
  <c r="K1221" i="1"/>
  <c r="J1219" i="1"/>
  <c r="K1219" i="1"/>
  <c r="J1217" i="1"/>
  <c r="K1217" i="1"/>
  <c r="J1215" i="1"/>
  <c r="K1215" i="1"/>
  <c r="J1213" i="1"/>
  <c r="K1213" i="1"/>
  <c r="J1211" i="1"/>
  <c r="K1211" i="1"/>
  <c r="J1209" i="1"/>
  <c r="K1209" i="1"/>
  <c r="J1207" i="1"/>
  <c r="K1207" i="1"/>
  <c r="J1205" i="1"/>
  <c r="K1205" i="1"/>
  <c r="J1203" i="1"/>
  <c r="K1203" i="1"/>
  <c r="J1201" i="1"/>
  <c r="K1201" i="1"/>
  <c r="J1199" i="1"/>
  <c r="K1199" i="1"/>
  <c r="J1197" i="1"/>
  <c r="K1197" i="1"/>
  <c r="J1195" i="1"/>
  <c r="K1195" i="1"/>
  <c r="J1193" i="1"/>
  <c r="K1193" i="1"/>
  <c r="J1191" i="1"/>
  <c r="K1191" i="1"/>
  <c r="J1189" i="1"/>
  <c r="K1189" i="1"/>
  <c r="J1187" i="1"/>
  <c r="K1187" i="1"/>
  <c r="J1185" i="1"/>
  <c r="K1185" i="1"/>
  <c r="J1183" i="1"/>
  <c r="K1183" i="1"/>
  <c r="J1181" i="1"/>
  <c r="K1181" i="1"/>
  <c r="J1179" i="1"/>
  <c r="K1179" i="1"/>
  <c r="J1177" i="1"/>
  <c r="K1177" i="1"/>
  <c r="J1175" i="1"/>
  <c r="K1175" i="1"/>
  <c r="J1173" i="1"/>
  <c r="K1173" i="1"/>
  <c r="J1171" i="1"/>
  <c r="K1171" i="1"/>
  <c r="J1169" i="1"/>
  <c r="K1169" i="1"/>
  <c r="J1167" i="1"/>
  <c r="K1167" i="1"/>
  <c r="J1165" i="1"/>
  <c r="K1165" i="1"/>
  <c r="J1163" i="1"/>
  <c r="K1163" i="1"/>
  <c r="J1161" i="1"/>
  <c r="K1161" i="1"/>
  <c r="J1159" i="1"/>
  <c r="K1159" i="1"/>
  <c r="J1157" i="1"/>
  <c r="K1157" i="1"/>
  <c r="J1155" i="1"/>
  <c r="K1155" i="1"/>
  <c r="J1153" i="1"/>
  <c r="K1153" i="1"/>
  <c r="J1151" i="1"/>
  <c r="K1151" i="1"/>
  <c r="J1149" i="1"/>
  <c r="K1149" i="1"/>
  <c r="J1147" i="1"/>
  <c r="K1147" i="1"/>
  <c r="J1145" i="1"/>
  <c r="K1145" i="1"/>
  <c r="J1143" i="1"/>
  <c r="K1143" i="1"/>
  <c r="J1141" i="1"/>
  <c r="K1141" i="1"/>
  <c r="J1139" i="1"/>
  <c r="K1139" i="1"/>
  <c r="J1137" i="1"/>
  <c r="K1137" i="1"/>
  <c r="J1135" i="1"/>
  <c r="K1135" i="1"/>
  <c r="J1133" i="1"/>
  <c r="K1133" i="1"/>
  <c r="J1131" i="1"/>
  <c r="K1131" i="1"/>
  <c r="J1129" i="1"/>
  <c r="K1129" i="1"/>
  <c r="J1127" i="1"/>
  <c r="K1127" i="1"/>
  <c r="J1125" i="1"/>
  <c r="K1125" i="1"/>
  <c r="J1123" i="1"/>
  <c r="K1123" i="1"/>
  <c r="J1121" i="1"/>
  <c r="K1121" i="1"/>
  <c r="J1119" i="1"/>
  <c r="K1119" i="1"/>
  <c r="J1117" i="1"/>
  <c r="K1117" i="1"/>
  <c r="J1115" i="1"/>
  <c r="K1115" i="1"/>
  <c r="J1113" i="1"/>
  <c r="K1113" i="1"/>
  <c r="J1111" i="1"/>
  <c r="K1111" i="1"/>
  <c r="J1109" i="1"/>
  <c r="K1109" i="1"/>
  <c r="J1107" i="1"/>
  <c r="K1107" i="1"/>
  <c r="J1105" i="1"/>
  <c r="K1105" i="1"/>
  <c r="J1103" i="1"/>
  <c r="K1103" i="1"/>
  <c r="J1101" i="1"/>
  <c r="K1101" i="1"/>
  <c r="J1099" i="1"/>
  <c r="K1099" i="1"/>
  <c r="J1097" i="1"/>
  <c r="K1097" i="1"/>
  <c r="J1095" i="1"/>
  <c r="K1095" i="1"/>
  <c r="J1093" i="1"/>
  <c r="K1093" i="1"/>
  <c r="J1091" i="1"/>
  <c r="K1091" i="1"/>
  <c r="J1089" i="1"/>
  <c r="K1089" i="1"/>
  <c r="J1087" i="1"/>
  <c r="K1087" i="1"/>
  <c r="J1085" i="1"/>
  <c r="K1085" i="1"/>
  <c r="J1083" i="1"/>
  <c r="K1083" i="1"/>
  <c r="J1081" i="1"/>
  <c r="K1081" i="1"/>
  <c r="J1079" i="1"/>
  <c r="K1079" i="1"/>
  <c r="J1077" i="1"/>
  <c r="K1077" i="1"/>
  <c r="J1075" i="1"/>
  <c r="K1075" i="1"/>
  <c r="J1073" i="1"/>
  <c r="K1073" i="1"/>
  <c r="J1071" i="1"/>
  <c r="K1071" i="1"/>
  <c r="J1069" i="1"/>
  <c r="K1069" i="1"/>
  <c r="J1067" i="1"/>
  <c r="K1067" i="1"/>
  <c r="J1065" i="1"/>
  <c r="K1065" i="1"/>
  <c r="J1063" i="1"/>
  <c r="K1063" i="1"/>
  <c r="J1061" i="1"/>
  <c r="K1061" i="1"/>
  <c r="J1059" i="1"/>
  <c r="K1059" i="1"/>
  <c r="J1057" i="1"/>
  <c r="K1057" i="1"/>
  <c r="J1055" i="1"/>
  <c r="K1055" i="1"/>
  <c r="J1053" i="1"/>
  <c r="K1053" i="1"/>
  <c r="J1051" i="1"/>
  <c r="K1051" i="1"/>
  <c r="J1049" i="1"/>
  <c r="K1049" i="1"/>
  <c r="J1047" i="1"/>
  <c r="K1047" i="1"/>
  <c r="J1045" i="1"/>
  <c r="K1045" i="1"/>
  <c r="J1043" i="1"/>
  <c r="K1043" i="1"/>
  <c r="J1041" i="1"/>
  <c r="K1041" i="1"/>
  <c r="J1039" i="1"/>
  <c r="K1039" i="1"/>
  <c r="J1037" i="1"/>
  <c r="K1037" i="1"/>
  <c r="J1035" i="1"/>
  <c r="K1035" i="1"/>
  <c r="J1033" i="1"/>
  <c r="K1033" i="1"/>
  <c r="J1031" i="1"/>
  <c r="K1031" i="1"/>
  <c r="J1029" i="1"/>
  <c r="K1029" i="1"/>
  <c r="J1027" i="1"/>
  <c r="K1027" i="1"/>
  <c r="J1025" i="1"/>
  <c r="K1025" i="1"/>
  <c r="J1023" i="1"/>
  <c r="K1023" i="1"/>
  <c r="J1021" i="1"/>
  <c r="K1021" i="1"/>
  <c r="J1019" i="1"/>
  <c r="K1019" i="1"/>
  <c r="J1017" i="1"/>
  <c r="K1017" i="1"/>
  <c r="J1015" i="1"/>
  <c r="K1015" i="1"/>
  <c r="J1013" i="1"/>
  <c r="K1013" i="1"/>
  <c r="J1011" i="1"/>
  <c r="K1011" i="1"/>
  <c r="J1009" i="1"/>
  <c r="K1009" i="1"/>
  <c r="J1007" i="1"/>
  <c r="K1007" i="1"/>
  <c r="J1005" i="1"/>
  <c r="K1005" i="1"/>
  <c r="J1003" i="1"/>
  <c r="K1003" i="1"/>
  <c r="J1001" i="1"/>
  <c r="K1001" i="1"/>
  <c r="J999" i="1"/>
  <c r="K999" i="1"/>
  <c r="J997" i="1"/>
  <c r="K997" i="1"/>
  <c r="J995" i="1"/>
  <c r="K995" i="1"/>
  <c r="J993" i="1"/>
  <c r="K993" i="1"/>
  <c r="J991" i="1"/>
  <c r="K991" i="1"/>
  <c r="J989" i="1"/>
  <c r="K989" i="1"/>
  <c r="J987" i="1"/>
  <c r="K987" i="1"/>
  <c r="J985" i="1"/>
  <c r="K985" i="1"/>
  <c r="J983" i="1"/>
  <c r="K983" i="1"/>
  <c r="J981" i="1"/>
  <c r="K981" i="1"/>
  <c r="J979" i="1"/>
  <c r="K979" i="1"/>
  <c r="J977" i="1"/>
  <c r="K977" i="1"/>
  <c r="J975" i="1"/>
  <c r="K975" i="1"/>
  <c r="J973" i="1"/>
  <c r="K973" i="1"/>
  <c r="J971" i="1"/>
  <c r="K971" i="1"/>
  <c r="J969" i="1"/>
  <c r="K969" i="1"/>
  <c r="J967" i="1"/>
  <c r="K967" i="1"/>
  <c r="J965" i="1"/>
  <c r="K965" i="1"/>
  <c r="J963" i="1"/>
  <c r="K963" i="1"/>
  <c r="J961" i="1"/>
  <c r="K961" i="1"/>
  <c r="J959" i="1"/>
  <c r="K959" i="1"/>
  <c r="J957" i="1"/>
  <c r="K957" i="1"/>
  <c r="J955" i="1"/>
  <c r="K955" i="1"/>
  <c r="J953" i="1"/>
  <c r="K953" i="1"/>
  <c r="J951" i="1"/>
  <c r="K951" i="1"/>
  <c r="J949" i="1"/>
  <c r="K949" i="1"/>
  <c r="J947" i="1"/>
  <c r="K947" i="1"/>
  <c r="J945" i="1"/>
  <c r="K945" i="1"/>
  <c r="J943" i="1"/>
  <c r="K943" i="1"/>
  <c r="J941" i="1"/>
  <c r="K941" i="1"/>
  <c r="J939" i="1"/>
  <c r="K939" i="1"/>
  <c r="J937" i="1"/>
  <c r="K937" i="1"/>
  <c r="J935" i="1"/>
  <c r="K935" i="1"/>
  <c r="J933" i="1"/>
  <c r="K933" i="1"/>
  <c r="J931" i="1"/>
  <c r="K931" i="1"/>
  <c r="J929" i="1"/>
  <c r="K929" i="1"/>
  <c r="J927" i="1"/>
  <c r="K927" i="1"/>
  <c r="J925" i="1"/>
  <c r="K925" i="1"/>
  <c r="J923" i="1"/>
  <c r="K923" i="1"/>
  <c r="J921" i="1"/>
  <c r="K921" i="1"/>
  <c r="J919" i="1"/>
  <c r="K919" i="1"/>
  <c r="J917" i="1"/>
  <c r="K917" i="1"/>
  <c r="J915" i="1"/>
  <c r="K915" i="1"/>
  <c r="J913" i="1"/>
  <c r="K913" i="1"/>
  <c r="J911" i="1"/>
  <c r="K911" i="1"/>
  <c r="J909" i="1"/>
  <c r="K909" i="1"/>
  <c r="J907" i="1"/>
  <c r="K907" i="1"/>
  <c r="J905" i="1"/>
  <c r="K905" i="1"/>
  <c r="J903" i="1"/>
  <c r="K903" i="1"/>
  <c r="J901" i="1"/>
  <c r="K901" i="1"/>
  <c r="J899" i="1"/>
  <c r="K899" i="1"/>
  <c r="J897" i="1"/>
  <c r="K897" i="1"/>
  <c r="J895" i="1"/>
  <c r="K895" i="1"/>
  <c r="J893" i="1"/>
  <c r="K893" i="1"/>
  <c r="J891" i="1"/>
  <c r="K891" i="1"/>
  <c r="J889" i="1"/>
  <c r="K889" i="1"/>
  <c r="J887" i="1"/>
  <c r="K887" i="1"/>
  <c r="J885" i="1"/>
  <c r="K885" i="1"/>
  <c r="J883" i="1"/>
  <c r="K883" i="1"/>
  <c r="J881" i="1"/>
  <c r="K881" i="1"/>
  <c r="J879" i="1"/>
  <c r="K879" i="1"/>
  <c r="J877" i="1"/>
  <c r="K877" i="1"/>
  <c r="J875" i="1"/>
  <c r="K875" i="1"/>
  <c r="J873" i="1"/>
  <c r="K873" i="1"/>
  <c r="J871" i="1"/>
  <c r="K871" i="1"/>
  <c r="J869" i="1"/>
  <c r="K869" i="1"/>
  <c r="J867" i="1"/>
  <c r="K867" i="1"/>
  <c r="J865" i="1"/>
  <c r="K865" i="1"/>
  <c r="J863" i="1"/>
  <c r="K863" i="1"/>
  <c r="J861" i="1"/>
  <c r="K861" i="1"/>
  <c r="J859" i="1"/>
  <c r="K859" i="1"/>
  <c r="J857" i="1"/>
  <c r="K857" i="1"/>
  <c r="J855" i="1"/>
  <c r="K855" i="1"/>
  <c r="J853" i="1"/>
  <c r="K853" i="1"/>
  <c r="J851" i="1"/>
  <c r="K851" i="1"/>
  <c r="J849" i="1"/>
  <c r="K849" i="1"/>
  <c r="J847" i="1"/>
  <c r="K847" i="1"/>
  <c r="J845" i="1"/>
  <c r="K845" i="1"/>
  <c r="J843" i="1"/>
  <c r="K843" i="1"/>
  <c r="J841" i="1"/>
  <c r="K841" i="1"/>
  <c r="J839" i="1"/>
  <c r="K839" i="1"/>
  <c r="J837" i="1"/>
  <c r="K837" i="1"/>
  <c r="J835" i="1"/>
  <c r="K835" i="1"/>
  <c r="J833" i="1"/>
  <c r="K833" i="1"/>
  <c r="J831" i="1"/>
  <c r="K831" i="1"/>
  <c r="J829" i="1"/>
  <c r="K829" i="1"/>
  <c r="J827" i="1"/>
  <c r="K827" i="1"/>
  <c r="J825" i="1"/>
  <c r="K825" i="1"/>
  <c r="J823" i="1"/>
  <c r="K823" i="1"/>
  <c r="J821" i="1"/>
  <c r="K821" i="1"/>
  <c r="J819" i="1"/>
  <c r="K819" i="1"/>
  <c r="J817" i="1"/>
  <c r="K817" i="1"/>
  <c r="J815" i="1"/>
  <c r="K815" i="1"/>
  <c r="J813" i="1"/>
  <c r="K813" i="1"/>
  <c r="J811" i="1"/>
  <c r="K811" i="1"/>
  <c r="J809" i="1"/>
  <c r="K809" i="1"/>
  <c r="J807" i="1"/>
  <c r="K807" i="1"/>
  <c r="J805" i="1"/>
  <c r="K805" i="1"/>
  <c r="J803" i="1"/>
  <c r="K803" i="1"/>
  <c r="J801" i="1"/>
  <c r="K801" i="1"/>
  <c r="J799" i="1"/>
  <c r="K799" i="1"/>
  <c r="J797" i="1"/>
  <c r="K797" i="1"/>
  <c r="J795" i="1"/>
  <c r="K795" i="1"/>
  <c r="J793" i="1"/>
  <c r="K793" i="1"/>
  <c r="J791" i="1"/>
  <c r="K791" i="1"/>
  <c r="J789" i="1"/>
  <c r="K789" i="1"/>
  <c r="J787" i="1"/>
  <c r="K787" i="1"/>
  <c r="J785" i="1"/>
  <c r="K785" i="1"/>
  <c r="J783" i="1"/>
  <c r="K783" i="1"/>
  <c r="J781" i="1"/>
  <c r="K781" i="1"/>
  <c r="J779" i="1"/>
  <c r="K779" i="1"/>
  <c r="J777" i="1"/>
  <c r="K777" i="1"/>
  <c r="J775" i="1"/>
  <c r="K775" i="1"/>
  <c r="J773" i="1"/>
  <c r="K773" i="1"/>
  <c r="J771" i="1"/>
  <c r="K771" i="1"/>
  <c r="J769" i="1"/>
  <c r="K769" i="1"/>
  <c r="J767" i="1"/>
  <c r="K767" i="1"/>
  <c r="J765" i="1"/>
  <c r="K765" i="1"/>
  <c r="J763" i="1"/>
  <c r="K763" i="1"/>
  <c r="J761" i="1"/>
  <c r="K761" i="1"/>
  <c r="J759" i="1"/>
  <c r="K759" i="1"/>
  <c r="J757" i="1"/>
  <c r="K757" i="1"/>
  <c r="J755" i="1"/>
  <c r="K755" i="1"/>
  <c r="J753" i="1"/>
  <c r="K753" i="1"/>
  <c r="J751" i="1"/>
  <c r="K751" i="1"/>
  <c r="J749" i="1"/>
  <c r="K749" i="1"/>
  <c r="J747" i="1"/>
  <c r="K747" i="1"/>
  <c r="J745" i="1"/>
  <c r="K745" i="1"/>
  <c r="J743" i="1"/>
  <c r="K743" i="1"/>
  <c r="J741" i="1"/>
  <c r="K741" i="1"/>
  <c r="J739" i="1"/>
  <c r="K739" i="1"/>
  <c r="J737" i="1"/>
  <c r="K737" i="1"/>
  <c r="J735" i="1"/>
  <c r="K735" i="1"/>
  <c r="J733" i="1"/>
  <c r="K733" i="1"/>
  <c r="J731" i="1"/>
  <c r="K731" i="1"/>
  <c r="J729" i="1"/>
  <c r="K729" i="1"/>
  <c r="J727" i="1"/>
  <c r="K727" i="1"/>
  <c r="J725" i="1"/>
  <c r="K725" i="1"/>
  <c r="J723" i="1"/>
  <c r="K723" i="1"/>
  <c r="J721" i="1"/>
  <c r="K721" i="1"/>
  <c r="J719" i="1"/>
  <c r="K719" i="1"/>
  <c r="J717" i="1"/>
  <c r="K717" i="1"/>
  <c r="J715" i="1"/>
  <c r="K715" i="1"/>
  <c r="J713" i="1"/>
  <c r="K713" i="1"/>
  <c r="J711" i="1"/>
  <c r="K711" i="1"/>
  <c r="J709" i="1"/>
  <c r="K709" i="1"/>
  <c r="J707" i="1"/>
  <c r="K707" i="1"/>
  <c r="J705" i="1"/>
  <c r="K705" i="1"/>
  <c r="J703" i="1"/>
  <c r="K703" i="1"/>
  <c r="J701" i="1"/>
  <c r="K701" i="1"/>
  <c r="J699" i="1"/>
  <c r="K699" i="1"/>
  <c r="J697" i="1"/>
  <c r="K697" i="1"/>
  <c r="J695" i="1"/>
  <c r="K695" i="1"/>
  <c r="J693" i="1"/>
  <c r="K693" i="1"/>
  <c r="J691" i="1"/>
  <c r="K691" i="1"/>
  <c r="J689" i="1"/>
  <c r="K689" i="1"/>
  <c r="J687" i="1"/>
  <c r="K687" i="1"/>
  <c r="J685" i="1"/>
  <c r="K685" i="1"/>
  <c r="J683" i="1"/>
  <c r="K683" i="1"/>
  <c r="J681" i="1"/>
  <c r="K681" i="1"/>
  <c r="J679" i="1"/>
  <c r="K679" i="1"/>
  <c r="J677" i="1"/>
  <c r="K677" i="1"/>
  <c r="J675" i="1"/>
  <c r="K675" i="1"/>
  <c r="J673" i="1"/>
  <c r="K673" i="1"/>
  <c r="J671" i="1"/>
  <c r="K671" i="1"/>
  <c r="J669" i="1"/>
  <c r="K669" i="1"/>
  <c r="J667" i="1"/>
  <c r="K667" i="1"/>
  <c r="J665" i="1"/>
  <c r="K665" i="1"/>
  <c r="J663" i="1"/>
  <c r="K663" i="1"/>
  <c r="J661" i="1"/>
  <c r="K661" i="1"/>
  <c r="J659" i="1"/>
  <c r="K659" i="1"/>
  <c r="J657" i="1"/>
  <c r="K657" i="1"/>
  <c r="J655" i="1"/>
  <c r="K655" i="1"/>
  <c r="J653" i="1"/>
  <c r="K653" i="1"/>
  <c r="J651" i="1"/>
  <c r="K651" i="1"/>
  <c r="J649" i="1"/>
  <c r="K649" i="1"/>
  <c r="J647" i="1"/>
  <c r="K647" i="1"/>
  <c r="J645" i="1"/>
  <c r="K645" i="1"/>
  <c r="J643" i="1"/>
  <c r="K643" i="1"/>
  <c r="J641" i="1"/>
  <c r="K641" i="1"/>
  <c r="J639" i="1"/>
  <c r="K639" i="1"/>
  <c r="J637" i="1"/>
  <c r="K637" i="1"/>
  <c r="J635" i="1"/>
  <c r="K635" i="1"/>
  <c r="J633" i="1"/>
  <c r="K633" i="1"/>
  <c r="J631" i="1"/>
  <c r="K631" i="1"/>
  <c r="J629" i="1"/>
  <c r="K629" i="1"/>
  <c r="J627" i="1"/>
  <c r="K627" i="1"/>
  <c r="J625" i="1"/>
  <c r="K625" i="1"/>
  <c r="J623" i="1"/>
  <c r="K623" i="1"/>
  <c r="J621" i="1"/>
  <c r="K621" i="1"/>
  <c r="J619" i="1"/>
  <c r="K619" i="1"/>
  <c r="J617" i="1"/>
  <c r="K617" i="1"/>
  <c r="J615" i="1"/>
  <c r="K615" i="1"/>
  <c r="J613" i="1"/>
  <c r="K613" i="1"/>
  <c r="J611" i="1"/>
  <c r="K611" i="1"/>
  <c r="J609" i="1"/>
  <c r="K609" i="1"/>
  <c r="J607" i="1"/>
  <c r="K607" i="1"/>
  <c r="J605" i="1"/>
  <c r="K605" i="1"/>
  <c r="J603" i="1"/>
  <c r="K603" i="1"/>
  <c r="J601" i="1"/>
  <c r="K601" i="1"/>
  <c r="J599" i="1"/>
  <c r="K599" i="1"/>
  <c r="J597" i="1"/>
  <c r="K597" i="1"/>
  <c r="J595" i="1"/>
  <c r="K595" i="1"/>
  <c r="J593" i="1"/>
  <c r="K593" i="1"/>
  <c r="J591" i="1"/>
  <c r="K591" i="1"/>
  <c r="J589" i="1"/>
  <c r="K589" i="1"/>
  <c r="J587" i="1"/>
  <c r="K587" i="1"/>
  <c r="J585" i="1"/>
  <c r="K585" i="1"/>
  <c r="J583" i="1"/>
  <c r="K583" i="1"/>
  <c r="J581" i="1"/>
  <c r="K581" i="1"/>
  <c r="J579" i="1"/>
  <c r="K579" i="1"/>
  <c r="J577" i="1"/>
  <c r="K577" i="1"/>
  <c r="J575" i="1"/>
  <c r="K575" i="1"/>
  <c r="J573" i="1"/>
  <c r="K573" i="1"/>
  <c r="J571" i="1"/>
  <c r="K571" i="1"/>
  <c r="J569" i="1"/>
  <c r="K569" i="1"/>
  <c r="J567" i="1"/>
  <c r="K567" i="1"/>
  <c r="J565" i="1"/>
  <c r="K565" i="1"/>
  <c r="J563" i="1"/>
  <c r="K563" i="1"/>
  <c r="J561" i="1"/>
  <c r="K561" i="1"/>
  <c r="J559" i="1"/>
  <c r="K559" i="1"/>
  <c r="J557" i="1"/>
  <c r="K557" i="1"/>
  <c r="J555" i="1"/>
  <c r="K555" i="1"/>
  <c r="J553" i="1"/>
  <c r="K553" i="1"/>
  <c r="J551" i="1"/>
  <c r="K551" i="1"/>
  <c r="J549" i="1"/>
  <c r="K549" i="1"/>
  <c r="J547" i="1"/>
  <c r="K547" i="1"/>
  <c r="J545" i="1"/>
  <c r="K545" i="1"/>
  <c r="J543" i="1"/>
  <c r="K543" i="1"/>
  <c r="J541" i="1"/>
  <c r="K541" i="1"/>
  <c r="J539" i="1"/>
  <c r="K539" i="1"/>
  <c r="J537" i="1"/>
  <c r="K537" i="1"/>
  <c r="J535" i="1"/>
  <c r="K535" i="1"/>
  <c r="J533" i="1"/>
  <c r="K533" i="1"/>
  <c r="J531" i="1"/>
  <c r="K531" i="1"/>
  <c r="J529" i="1"/>
  <c r="K529" i="1"/>
  <c r="J527" i="1"/>
  <c r="K527" i="1"/>
  <c r="J525" i="1"/>
  <c r="K525" i="1"/>
  <c r="J523" i="1"/>
  <c r="K523" i="1"/>
  <c r="J521" i="1"/>
  <c r="K521" i="1"/>
  <c r="J519" i="1"/>
  <c r="K519" i="1"/>
  <c r="J517" i="1"/>
  <c r="K517" i="1"/>
  <c r="J515" i="1"/>
  <c r="K515" i="1"/>
  <c r="J513" i="1"/>
  <c r="K513" i="1"/>
  <c r="J511" i="1"/>
  <c r="K511" i="1"/>
  <c r="J509" i="1"/>
  <c r="K509" i="1"/>
  <c r="J507" i="1"/>
  <c r="K507" i="1"/>
  <c r="J505" i="1"/>
  <c r="K505" i="1"/>
  <c r="J503" i="1"/>
  <c r="K503" i="1"/>
  <c r="J501" i="1"/>
  <c r="K501" i="1"/>
  <c r="J499" i="1"/>
  <c r="K499" i="1"/>
  <c r="J497" i="1"/>
  <c r="K497" i="1"/>
  <c r="J495" i="1"/>
  <c r="K495" i="1"/>
  <c r="J493" i="1"/>
  <c r="K493" i="1"/>
  <c r="J491" i="1"/>
  <c r="K491" i="1"/>
  <c r="J489" i="1"/>
  <c r="K489" i="1"/>
  <c r="J487" i="1"/>
  <c r="K487" i="1"/>
  <c r="J485" i="1"/>
  <c r="K485" i="1"/>
  <c r="J483" i="1"/>
  <c r="K483" i="1"/>
  <c r="J481" i="1"/>
  <c r="K481" i="1"/>
  <c r="J479" i="1"/>
  <c r="K479" i="1"/>
  <c r="J477" i="1"/>
  <c r="K477" i="1"/>
  <c r="J475" i="1"/>
  <c r="K475" i="1"/>
  <c r="J473" i="1"/>
  <c r="K473" i="1"/>
  <c r="J471" i="1"/>
  <c r="K471" i="1"/>
  <c r="J469" i="1"/>
  <c r="K469" i="1"/>
  <c r="J467" i="1"/>
  <c r="K467" i="1"/>
  <c r="J465" i="1"/>
  <c r="K465" i="1"/>
  <c r="J463" i="1"/>
  <c r="K463" i="1"/>
  <c r="J461" i="1"/>
  <c r="K461" i="1"/>
  <c r="J459" i="1"/>
  <c r="K459" i="1"/>
  <c r="J457" i="1"/>
  <c r="K457" i="1"/>
  <c r="J455" i="1"/>
  <c r="K455" i="1"/>
  <c r="J453" i="1"/>
  <c r="K453" i="1"/>
  <c r="J451" i="1"/>
  <c r="K451" i="1"/>
  <c r="J449" i="1"/>
  <c r="K449" i="1"/>
  <c r="J447" i="1"/>
  <c r="K447" i="1"/>
  <c r="J445" i="1"/>
  <c r="K445" i="1"/>
  <c r="J443" i="1"/>
  <c r="K443" i="1"/>
  <c r="J441" i="1"/>
  <c r="K441" i="1"/>
  <c r="J439" i="1"/>
  <c r="K439" i="1"/>
  <c r="J437" i="1"/>
  <c r="K437" i="1"/>
  <c r="J435" i="1"/>
  <c r="K435" i="1"/>
  <c r="J433" i="1"/>
  <c r="K433" i="1"/>
  <c r="J431" i="1"/>
  <c r="K431" i="1"/>
  <c r="J429" i="1"/>
  <c r="K429" i="1"/>
  <c r="J427" i="1"/>
  <c r="K427" i="1"/>
  <c r="J425" i="1"/>
  <c r="K425" i="1"/>
  <c r="J423" i="1"/>
  <c r="K423" i="1"/>
  <c r="J421" i="1"/>
  <c r="K421" i="1"/>
  <c r="J419" i="1"/>
  <c r="K419" i="1"/>
  <c r="J417" i="1"/>
  <c r="K417" i="1"/>
  <c r="J415" i="1"/>
  <c r="K415" i="1"/>
  <c r="J413" i="1"/>
  <c r="K413" i="1"/>
  <c r="J411" i="1"/>
  <c r="K411" i="1"/>
  <c r="J409" i="1"/>
  <c r="K409" i="1"/>
  <c r="J407" i="1"/>
  <c r="K407" i="1"/>
  <c r="J405" i="1"/>
  <c r="K405" i="1"/>
  <c r="J403" i="1"/>
  <c r="K403" i="1"/>
  <c r="J401" i="1"/>
  <c r="K401" i="1"/>
  <c r="J399" i="1"/>
  <c r="K399" i="1"/>
  <c r="J397" i="1"/>
  <c r="K397" i="1"/>
  <c r="J395" i="1"/>
  <c r="K395" i="1"/>
  <c r="J393" i="1"/>
  <c r="K393" i="1"/>
  <c r="J391" i="1"/>
  <c r="K391" i="1"/>
  <c r="J389" i="1"/>
  <c r="K389" i="1"/>
  <c r="J387" i="1"/>
  <c r="K387" i="1"/>
  <c r="J385" i="1"/>
  <c r="K385" i="1"/>
  <c r="J383" i="1"/>
  <c r="K383" i="1"/>
  <c r="J381" i="1"/>
  <c r="K381" i="1"/>
  <c r="J379" i="1"/>
  <c r="K379" i="1"/>
  <c r="J377" i="1"/>
  <c r="K377" i="1"/>
  <c r="J375" i="1"/>
  <c r="K375" i="1"/>
  <c r="J373" i="1"/>
  <c r="K373" i="1"/>
  <c r="J371" i="1"/>
  <c r="K371" i="1"/>
  <c r="J369" i="1"/>
  <c r="K369" i="1"/>
  <c r="J367" i="1"/>
  <c r="K367" i="1"/>
  <c r="J365" i="1"/>
  <c r="K365" i="1"/>
  <c r="J363" i="1"/>
  <c r="K363" i="1"/>
  <c r="J361" i="1"/>
  <c r="K361" i="1"/>
  <c r="J359" i="1"/>
  <c r="K359" i="1"/>
  <c r="J357" i="1"/>
  <c r="K357" i="1"/>
  <c r="J355" i="1"/>
  <c r="K355" i="1"/>
  <c r="J353" i="1"/>
  <c r="K353" i="1"/>
  <c r="J351" i="1"/>
  <c r="K351" i="1"/>
  <c r="J349" i="1"/>
  <c r="K349" i="1"/>
  <c r="J347" i="1"/>
  <c r="K347" i="1"/>
  <c r="J345" i="1"/>
  <c r="K345" i="1"/>
  <c r="J343" i="1"/>
  <c r="K343" i="1"/>
  <c r="J341" i="1"/>
  <c r="K341" i="1"/>
  <c r="J339" i="1"/>
  <c r="K339" i="1"/>
  <c r="J337" i="1"/>
  <c r="K337" i="1"/>
  <c r="J335" i="1"/>
  <c r="K335" i="1"/>
  <c r="J333" i="1"/>
  <c r="K333" i="1"/>
  <c r="J331" i="1"/>
  <c r="K331" i="1"/>
  <c r="J329" i="1"/>
  <c r="K329" i="1"/>
  <c r="J327" i="1"/>
  <c r="K327" i="1"/>
  <c r="J325" i="1"/>
  <c r="K325" i="1"/>
  <c r="J323" i="1"/>
  <c r="K323" i="1"/>
  <c r="J321" i="1"/>
  <c r="K321" i="1"/>
  <c r="J319" i="1"/>
  <c r="K319" i="1"/>
  <c r="J317" i="1"/>
  <c r="K317" i="1"/>
  <c r="J315" i="1"/>
  <c r="K315" i="1"/>
  <c r="J313" i="1"/>
  <c r="K313" i="1"/>
  <c r="J311" i="1"/>
  <c r="K311" i="1"/>
  <c r="J309" i="1"/>
  <c r="K309" i="1"/>
  <c r="J307" i="1"/>
  <c r="K307" i="1"/>
  <c r="J305" i="1"/>
  <c r="K305" i="1"/>
  <c r="J303" i="1"/>
  <c r="K303" i="1"/>
  <c r="J301" i="1"/>
  <c r="K301" i="1"/>
  <c r="J299" i="1"/>
  <c r="K299" i="1"/>
  <c r="J297" i="1"/>
  <c r="K297" i="1"/>
  <c r="J295" i="1"/>
  <c r="K295" i="1"/>
  <c r="J293" i="1"/>
  <c r="K293" i="1"/>
  <c r="J291" i="1"/>
  <c r="K291" i="1"/>
  <c r="J289" i="1"/>
  <c r="K289" i="1"/>
  <c r="J287" i="1"/>
  <c r="K287" i="1"/>
  <c r="J285" i="1"/>
  <c r="K285" i="1"/>
  <c r="J283" i="1"/>
  <c r="K283" i="1"/>
  <c r="J281" i="1"/>
  <c r="K281" i="1"/>
  <c r="J279" i="1"/>
  <c r="K279" i="1"/>
  <c r="J277" i="1"/>
  <c r="K277" i="1"/>
  <c r="J275" i="1"/>
  <c r="K275" i="1"/>
  <c r="J273" i="1"/>
  <c r="K273" i="1"/>
  <c r="J271" i="1"/>
  <c r="K271" i="1"/>
  <c r="J269" i="1"/>
  <c r="K269" i="1"/>
  <c r="J267" i="1"/>
  <c r="K267" i="1"/>
  <c r="J265" i="1"/>
  <c r="K265" i="1"/>
  <c r="J263" i="1"/>
  <c r="K263" i="1"/>
  <c r="J261" i="1"/>
  <c r="K261" i="1"/>
  <c r="J259" i="1"/>
  <c r="K259" i="1"/>
  <c r="J257" i="1"/>
  <c r="K257" i="1"/>
  <c r="J255" i="1"/>
  <c r="K255" i="1"/>
  <c r="J253" i="1"/>
  <c r="K253" i="1"/>
  <c r="J251" i="1"/>
  <c r="K251" i="1"/>
  <c r="J249" i="1"/>
  <c r="K249" i="1"/>
  <c r="J247" i="1"/>
  <c r="K247" i="1"/>
  <c r="J245" i="1"/>
  <c r="K245" i="1"/>
  <c r="J243" i="1"/>
  <c r="K243" i="1"/>
  <c r="J241" i="1"/>
  <c r="K241" i="1"/>
  <c r="J239" i="1"/>
  <c r="K239" i="1"/>
  <c r="J237" i="1"/>
  <c r="K237" i="1"/>
  <c r="J235" i="1"/>
  <c r="K235" i="1"/>
  <c r="J233" i="1"/>
  <c r="K233" i="1"/>
  <c r="J231" i="1"/>
  <c r="K231" i="1"/>
  <c r="J229" i="1"/>
  <c r="K229" i="1"/>
  <c r="J227" i="1"/>
  <c r="K227" i="1"/>
  <c r="J225" i="1"/>
  <c r="K225" i="1"/>
  <c r="J223" i="1"/>
  <c r="K223" i="1"/>
  <c r="J221" i="1"/>
  <c r="K221" i="1"/>
  <c r="J219" i="1"/>
  <c r="K219" i="1"/>
  <c r="J217" i="1"/>
  <c r="K217" i="1"/>
  <c r="J215" i="1"/>
  <c r="K215" i="1"/>
  <c r="J213" i="1"/>
  <c r="K213" i="1"/>
  <c r="J211" i="1"/>
  <c r="K211" i="1"/>
  <c r="J209" i="1"/>
  <c r="K209" i="1"/>
  <c r="J207" i="1"/>
  <c r="K207" i="1"/>
  <c r="J205" i="1"/>
  <c r="K205" i="1"/>
  <c r="J203" i="1"/>
  <c r="K203" i="1"/>
  <c r="J201" i="1"/>
  <c r="K201" i="1"/>
  <c r="J199" i="1"/>
  <c r="K199" i="1"/>
  <c r="J197" i="1"/>
  <c r="K197" i="1"/>
  <c r="J195" i="1"/>
  <c r="K195" i="1"/>
  <c r="J193" i="1"/>
  <c r="K193" i="1"/>
  <c r="J191" i="1"/>
  <c r="K191" i="1"/>
  <c r="J189" i="1"/>
  <c r="K189" i="1"/>
  <c r="J187" i="1"/>
  <c r="K187" i="1"/>
  <c r="J185" i="1"/>
  <c r="K185" i="1"/>
  <c r="J183" i="1"/>
  <c r="K183" i="1"/>
  <c r="J181" i="1"/>
  <c r="K181" i="1"/>
  <c r="J179" i="1"/>
  <c r="K179" i="1"/>
  <c r="J177" i="1"/>
  <c r="K177" i="1"/>
  <c r="J175" i="1"/>
  <c r="K175" i="1"/>
  <c r="J173" i="1"/>
  <c r="K173" i="1"/>
  <c r="J171" i="1"/>
  <c r="K171" i="1"/>
  <c r="J169" i="1"/>
  <c r="K169" i="1"/>
  <c r="J167" i="1"/>
  <c r="K167" i="1"/>
  <c r="J165" i="1"/>
  <c r="K165" i="1"/>
  <c r="J163" i="1"/>
  <c r="K163" i="1"/>
  <c r="J161" i="1"/>
  <c r="K161" i="1"/>
  <c r="J159" i="1"/>
  <c r="K159" i="1"/>
  <c r="J157" i="1"/>
  <c r="K157" i="1"/>
  <c r="J155" i="1"/>
  <c r="K155" i="1"/>
  <c r="J153" i="1"/>
  <c r="K153" i="1"/>
  <c r="J151" i="1"/>
  <c r="K151" i="1"/>
  <c r="J149" i="1"/>
  <c r="K149" i="1"/>
  <c r="J147" i="1"/>
  <c r="K147" i="1"/>
  <c r="J145" i="1"/>
  <c r="K145" i="1"/>
  <c r="J143" i="1"/>
  <c r="K143" i="1"/>
  <c r="J141" i="1"/>
  <c r="K141" i="1"/>
  <c r="J139" i="1"/>
  <c r="K139" i="1"/>
  <c r="J137" i="1"/>
  <c r="K137" i="1"/>
  <c r="J135" i="1"/>
  <c r="K135" i="1"/>
  <c r="J133" i="1"/>
  <c r="K133" i="1"/>
  <c r="J131" i="1"/>
  <c r="K131" i="1"/>
  <c r="J129" i="1"/>
  <c r="K129" i="1"/>
  <c r="J127" i="1"/>
  <c r="K127" i="1"/>
  <c r="J125" i="1"/>
  <c r="K125" i="1"/>
  <c r="J123" i="1"/>
  <c r="K123" i="1"/>
  <c r="J121" i="1"/>
  <c r="K121" i="1"/>
  <c r="J119" i="1"/>
  <c r="K119" i="1"/>
  <c r="J117" i="1"/>
  <c r="K117" i="1"/>
  <c r="J115" i="1"/>
  <c r="K115" i="1"/>
  <c r="J113" i="1"/>
  <c r="K113" i="1"/>
  <c r="J111" i="1"/>
  <c r="K111" i="1"/>
  <c r="J109" i="1"/>
  <c r="K109" i="1"/>
  <c r="J107" i="1"/>
  <c r="K107" i="1"/>
  <c r="J105" i="1"/>
  <c r="K105" i="1"/>
  <c r="J103" i="1"/>
  <c r="K103" i="1"/>
  <c r="J101" i="1"/>
  <c r="K101" i="1"/>
  <c r="J99" i="1"/>
  <c r="K99" i="1"/>
  <c r="J97" i="1"/>
  <c r="K97" i="1"/>
  <c r="J95" i="1"/>
  <c r="K95" i="1"/>
  <c r="J93" i="1"/>
  <c r="K93" i="1"/>
  <c r="J91" i="1"/>
  <c r="K91" i="1"/>
  <c r="J89" i="1"/>
  <c r="K89" i="1"/>
  <c r="J87" i="1"/>
  <c r="K87" i="1"/>
  <c r="J85" i="1"/>
  <c r="K85" i="1"/>
  <c r="J83" i="1"/>
  <c r="K83" i="1"/>
  <c r="J81" i="1"/>
  <c r="K81" i="1"/>
  <c r="J79" i="1"/>
  <c r="K79" i="1"/>
  <c r="J77" i="1"/>
  <c r="K77" i="1"/>
  <c r="J75" i="1"/>
  <c r="K75" i="1"/>
  <c r="J73" i="1"/>
  <c r="K73" i="1"/>
  <c r="J71" i="1"/>
  <c r="K71" i="1"/>
  <c r="J69" i="1"/>
  <c r="K69" i="1"/>
  <c r="J67" i="1"/>
  <c r="K67" i="1"/>
  <c r="J65" i="1"/>
  <c r="K65" i="1"/>
  <c r="J63" i="1"/>
  <c r="K63" i="1"/>
  <c r="J61" i="1"/>
  <c r="K61" i="1"/>
  <c r="J59" i="1"/>
  <c r="K59" i="1"/>
  <c r="J57" i="1"/>
  <c r="K57" i="1"/>
  <c r="J55" i="1"/>
  <c r="K55" i="1"/>
  <c r="J53" i="1"/>
  <c r="K53" i="1"/>
  <c r="J51" i="1"/>
  <c r="K51" i="1"/>
  <c r="J49" i="1"/>
  <c r="K49" i="1"/>
  <c r="J47" i="1"/>
  <c r="K47" i="1"/>
  <c r="J45" i="1"/>
  <c r="K45" i="1"/>
  <c r="J43" i="1"/>
  <c r="K43" i="1"/>
  <c r="J41" i="1"/>
  <c r="K41" i="1"/>
  <c r="J39" i="1"/>
  <c r="K39" i="1"/>
  <c r="J37" i="1"/>
  <c r="K37" i="1"/>
  <c r="J35" i="1"/>
  <c r="K35" i="1"/>
  <c r="J33" i="1"/>
  <c r="K33" i="1"/>
  <c r="J31" i="1"/>
  <c r="K31" i="1"/>
  <c r="J29" i="1"/>
  <c r="K29" i="1"/>
  <c r="J27" i="1"/>
  <c r="K27" i="1"/>
  <c r="J25" i="1"/>
  <c r="K25" i="1"/>
  <c r="J23" i="1"/>
  <c r="K23" i="1"/>
  <c r="J21" i="1"/>
  <c r="K21" i="1"/>
  <c r="J19" i="1"/>
  <c r="K19" i="1"/>
  <c r="J17" i="1"/>
  <c r="K17" i="1"/>
  <c r="J15" i="1"/>
  <c r="K15" i="1"/>
  <c r="J13" i="1"/>
  <c r="K13" i="1"/>
  <c r="J11" i="1"/>
  <c r="K11" i="1"/>
  <c r="J9" i="1"/>
  <c r="K9" i="1"/>
  <c r="J7" i="1"/>
  <c r="K7" i="1"/>
  <c r="J5" i="1"/>
  <c r="K5" i="1"/>
  <c r="J73" i="4"/>
  <c r="K73" i="4"/>
  <c r="J81" i="4"/>
  <c r="K81" i="4"/>
  <c r="J89" i="4"/>
  <c r="K89" i="4"/>
  <c r="J105" i="4"/>
  <c r="K105" i="4"/>
  <c r="J1299" i="4"/>
  <c r="K1299" i="4"/>
  <c r="J1788" i="4"/>
  <c r="K1788" i="4"/>
  <c r="J1921" i="4"/>
  <c r="K1921" i="4"/>
  <c r="J758" i="4"/>
  <c r="K758" i="4"/>
  <c r="J762" i="4"/>
  <c r="K762" i="4"/>
  <c r="J774" i="4"/>
  <c r="K774" i="4"/>
  <c r="J819" i="4"/>
  <c r="K819" i="4"/>
  <c r="J835" i="4"/>
  <c r="K835" i="4"/>
  <c r="J955" i="4"/>
  <c r="K955" i="4"/>
  <c r="J67" i="4"/>
  <c r="K67" i="4"/>
  <c r="J69" i="4"/>
  <c r="K69" i="4"/>
  <c r="J71" i="4"/>
  <c r="K71" i="4"/>
  <c r="J96" i="4"/>
  <c r="K96" i="4"/>
  <c r="J842" i="4"/>
  <c r="K842" i="4"/>
  <c r="J850" i="4"/>
  <c r="K850" i="4"/>
  <c r="J2492" i="4"/>
  <c r="K2492" i="4"/>
  <c r="J796" i="4"/>
  <c r="K796" i="4"/>
  <c r="J823" i="4"/>
  <c r="K823" i="4"/>
  <c r="J827" i="4"/>
  <c r="K827" i="4"/>
  <c r="J860" i="4"/>
  <c r="K860" i="4"/>
  <c r="J887" i="4"/>
  <c r="K887" i="4"/>
  <c r="J891" i="4"/>
  <c r="K891" i="4"/>
  <c r="J927" i="4"/>
  <c r="K927" i="4"/>
  <c r="J931" i="4"/>
  <c r="K931" i="4"/>
  <c r="J951" i="4"/>
  <c r="K951" i="4"/>
  <c r="J960" i="4"/>
  <c r="K960" i="4"/>
  <c r="J1024" i="4"/>
  <c r="K1024" i="4"/>
  <c r="J1028" i="4"/>
  <c r="K1028" i="4"/>
  <c r="J1055" i="4"/>
  <c r="K1055" i="4"/>
  <c r="J1059" i="4"/>
  <c r="K1059" i="4"/>
  <c r="J1079" i="4"/>
  <c r="K1079" i="4"/>
  <c r="J1081" i="4"/>
  <c r="K1081" i="4"/>
  <c r="J1085" i="4"/>
  <c r="K1085" i="4"/>
  <c r="J1087" i="4"/>
  <c r="K1087" i="4"/>
  <c r="J1089" i="4"/>
  <c r="K1089" i="4"/>
  <c r="J1091" i="4"/>
  <c r="K1091" i="4"/>
  <c r="J1093" i="4"/>
  <c r="K1093" i="4"/>
  <c r="J1095" i="4"/>
  <c r="K1095" i="4"/>
  <c r="J1097" i="4"/>
  <c r="K1097" i="4"/>
  <c r="J1099" i="4"/>
  <c r="K1099" i="4"/>
  <c r="J1101" i="4"/>
  <c r="K1101" i="4"/>
  <c r="J1103" i="4"/>
  <c r="K1103" i="4"/>
  <c r="J1105" i="4"/>
  <c r="K1105" i="4"/>
  <c r="J1107" i="4"/>
  <c r="K1107" i="4"/>
  <c r="J1109" i="4"/>
  <c r="K1109" i="4"/>
  <c r="J1111" i="4"/>
  <c r="K1111" i="4"/>
  <c r="J1113" i="4"/>
  <c r="K1113" i="4"/>
  <c r="J1115" i="4"/>
  <c r="K1115" i="4"/>
  <c r="J1117" i="4"/>
  <c r="K1117" i="4"/>
  <c r="J1119" i="4"/>
  <c r="K1119" i="4"/>
  <c r="J1121" i="4"/>
  <c r="K1121" i="4"/>
  <c r="J1123" i="4"/>
  <c r="K1123" i="4"/>
  <c r="J1125" i="4"/>
  <c r="K1125" i="4"/>
  <c r="J1127" i="4"/>
  <c r="K1127" i="4"/>
  <c r="J1129" i="4"/>
  <c r="K1129" i="4"/>
  <c r="J1131" i="4"/>
  <c r="K1131" i="4"/>
  <c r="J1133" i="4"/>
  <c r="K1133" i="4"/>
  <c r="J1135" i="4"/>
  <c r="K1135" i="4"/>
  <c r="J1137" i="4"/>
  <c r="K1137" i="4"/>
  <c r="J1139" i="4"/>
  <c r="K1139" i="4"/>
  <c r="J1141" i="4"/>
  <c r="K1141" i="4"/>
  <c r="J1143" i="4"/>
  <c r="K1143" i="4"/>
  <c r="J1145" i="4"/>
  <c r="K1145" i="4"/>
  <c r="J1147" i="4"/>
  <c r="K1147" i="4"/>
  <c r="J1149" i="4"/>
  <c r="K1149" i="4"/>
  <c r="J1151" i="4"/>
  <c r="K1151" i="4"/>
  <c r="J1153" i="4"/>
  <c r="K1153" i="4"/>
  <c r="J1155" i="4"/>
  <c r="K1155" i="4"/>
  <c r="J1157" i="4"/>
  <c r="K1157" i="4"/>
  <c r="J1159" i="4"/>
  <c r="K1159" i="4"/>
  <c r="J1161" i="4"/>
  <c r="K1161" i="4"/>
  <c r="J1163" i="4"/>
  <c r="K1163" i="4"/>
  <c r="J1165" i="4"/>
  <c r="K1165" i="4"/>
  <c r="J1167" i="4"/>
  <c r="K1167" i="4"/>
  <c r="J1169" i="4"/>
  <c r="K1169" i="4"/>
  <c r="J1171" i="4"/>
  <c r="K1171" i="4"/>
  <c r="J1173" i="4"/>
  <c r="K1173" i="4"/>
  <c r="J1175" i="4"/>
  <c r="K1175" i="4"/>
  <c r="J1177" i="4"/>
  <c r="K1177" i="4"/>
  <c r="J1179" i="4"/>
  <c r="K1179" i="4"/>
  <c r="J1181" i="4"/>
  <c r="K1181" i="4"/>
  <c r="J1183" i="4"/>
  <c r="K1183" i="4"/>
  <c r="J1185" i="4"/>
  <c r="K1185" i="4"/>
  <c r="J1187" i="4"/>
  <c r="K1187" i="4"/>
  <c r="J1189" i="4"/>
  <c r="K1189" i="4"/>
  <c r="J1191" i="4"/>
  <c r="K1191" i="4"/>
  <c r="J1193" i="4"/>
  <c r="K1193" i="4"/>
  <c r="J1195" i="4"/>
  <c r="K1195" i="4"/>
  <c r="J1197" i="4"/>
  <c r="K1197" i="4"/>
  <c r="J1199" i="4"/>
  <c r="K1199" i="4"/>
  <c r="J1201" i="4"/>
  <c r="K1201" i="4"/>
  <c r="J1203" i="4"/>
  <c r="K1203" i="4"/>
  <c r="J1205" i="4"/>
  <c r="K1205" i="4"/>
  <c r="J1207" i="4"/>
  <c r="K1207" i="4"/>
  <c r="J1209" i="4"/>
  <c r="K1209" i="4"/>
  <c r="J1211" i="4"/>
  <c r="K1211" i="4"/>
  <c r="J1213" i="4"/>
  <c r="K1213" i="4"/>
  <c r="J1215" i="4"/>
  <c r="K1215" i="4"/>
  <c r="J1217" i="4"/>
  <c r="K1217" i="4"/>
  <c r="J1219" i="4"/>
  <c r="K1219" i="4"/>
  <c r="J1221" i="4"/>
  <c r="K1221" i="4"/>
  <c r="J1223" i="4"/>
  <c r="K1223" i="4"/>
  <c r="J1225" i="4"/>
  <c r="K1225" i="4"/>
  <c r="J1227" i="4"/>
  <c r="K1227" i="4"/>
  <c r="J1233" i="4"/>
  <c r="K1233" i="4"/>
  <c r="J1243" i="4"/>
  <c r="K1243" i="4"/>
  <c r="J1251" i="4"/>
  <c r="K1251" i="4"/>
  <c r="J1259" i="4"/>
  <c r="K1259" i="4"/>
  <c r="J1350" i="4"/>
  <c r="K1350" i="4"/>
  <c r="J1362" i="4"/>
  <c r="K1362" i="4"/>
  <c r="J1374" i="4"/>
  <c r="K1374" i="4"/>
  <c r="J1439" i="4"/>
  <c r="K1439" i="4"/>
  <c r="J1447" i="4"/>
  <c r="K1447" i="4"/>
  <c r="J1453" i="4"/>
  <c r="K1453" i="4"/>
  <c r="J1475" i="4"/>
  <c r="K1475" i="4"/>
  <c r="J1484" i="4"/>
  <c r="K1484" i="4"/>
  <c r="J1496" i="4"/>
  <c r="K1496" i="4"/>
  <c r="J1528" i="4"/>
  <c r="K1528" i="4"/>
  <c r="J1538" i="4"/>
  <c r="K1538" i="4"/>
  <c r="J1585" i="4"/>
  <c r="K1585" i="4"/>
  <c r="J1587" i="4"/>
  <c r="K1587" i="4"/>
  <c r="J1591" i="4"/>
  <c r="K1591" i="4"/>
  <c r="J1597" i="4"/>
  <c r="K1597" i="4"/>
  <c r="J1661" i="4"/>
  <c r="K1661" i="4"/>
  <c r="J1665" i="4"/>
  <c r="K1665" i="4"/>
  <c r="J1681" i="4"/>
  <c r="K1681" i="4"/>
  <c r="J1729" i="4"/>
  <c r="K1729" i="4"/>
  <c r="J1763" i="4"/>
  <c r="K1763" i="4"/>
  <c r="J1828" i="4"/>
  <c r="K1828" i="4"/>
  <c r="J1837" i="4"/>
  <c r="K1837" i="4"/>
  <c r="J1841" i="4"/>
  <c r="K1841" i="4"/>
  <c r="J1843" i="4"/>
  <c r="K1843" i="4"/>
  <c r="J1873" i="4"/>
  <c r="K1873" i="4"/>
  <c r="J1879" i="4"/>
  <c r="K1879" i="4"/>
  <c r="J1892" i="4"/>
  <c r="K1892" i="4"/>
  <c r="J1896" i="4"/>
  <c r="K1896" i="4"/>
  <c r="J1900" i="4"/>
  <c r="K1900" i="4"/>
  <c r="J1946" i="4"/>
  <c r="K1946" i="4"/>
  <c r="J1958" i="4"/>
  <c r="K1958" i="4"/>
  <c r="J1967" i="4"/>
  <c r="K1967" i="4"/>
  <c r="J2107" i="4"/>
  <c r="K2107" i="4"/>
  <c r="J2115" i="4"/>
  <c r="K2115" i="4"/>
  <c r="J2182" i="4"/>
  <c r="K2182" i="4"/>
  <c r="J2186" i="4"/>
  <c r="K2186" i="4"/>
  <c r="J2231" i="4"/>
  <c r="K2231" i="4"/>
  <c r="J2235" i="4"/>
  <c r="K2235" i="4"/>
  <c r="J2259" i="4"/>
  <c r="K2259" i="4"/>
  <c r="J2263" i="4"/>
  <c r="K2263" i="4"/>
  <c r="J2308" i="4"/>
  <c r="K2308" i="4"/>
  <c r="J2312" i="4"/>
  <c r="K2312" i="4"/>
  <c r="J2324" i="4"/>
  <c r="K2324" i="4"/>
  <c r="J2332" i="4"/>
  <c r="K2332" i="4"/>
  <c r="J2484" i="4"/>
  <c r="K2484" i="4"/>
  <c r="J2551" i="4"/>
  <c r="K2551" i="4"/>
  <c r="J2555" i="4"/>
  <c r="K2555" i="4"/>
  <c r="J2656" i="4"/>
  <c r="K2656" i="4"/>
  <c r="J658" i="4"/>
  <c r="K658" i="4"/>
  <c r="J660" i="4"/>
  <c r="K660" i="4"/>
  <c r="J662" i="4"/>
  <c r="K662" i="4"/>
  <c r="J664" i="4"/>
  <c r="K664" i="4"/>
  <c r="J666" i="4"/>
  <c r="K666" i="4"/>
  <c r="J668" i="4"/>
  <c r="K668" i="4"/>
  <c r="J670" i="4"/>
  <c r="K670" i="4"/>
  <c r="J672" i="4"/>
  <c r="K672" i="4"/>
  <c r="J674" i="4"/>
  <c r="K674" i="4"/>
  <c r="J676" i="4"/>
  <c r="K676" i="4"/>
  <c r="J678" i="4"/>
  <c r="K678" i="4"/>
  <c r="J680" i="4"/>
  <c r="K680" i="4"/>
  <c r="J682" i="4"/>
  <c r="K682" i="4"/>
  <c r="J684" i="4"/>
  <c r="K684" i="4"/>
  <c r="J686" i="4"/>
  <c r="K686" i="4"/>
  <c r="J688" i="4"/>
  <c r="K688" i="4"/>
  <c r="J690" i="4"/>
  <c r="K690" i="4"/>
  <c r="J692" i="4"/>
  <c r="K692" i="4"/>
  <c r="J694" i="4"/>
  <c r="K694" i="4"/>
  <c r="J696" i="4"/>
  <c r="K696" i="4"/>
  <c r="J698" i="4"/>
  <c r="K698" i="4"/>
  <c r="J700" i="4"/>
  <c r="K700" i="4"/>
  <c r="J702" i="4"/>
  <c r="K702" i="4"/>
  <c r="J704" i="4"/>
  <c r="K704" i="4"/>
  <c r="J706" i="4"/>
  <c r="K706" i="4"/>
  <c r="J708" i="4"/>
  <c r="K708" i="4"/>
  <c r="J710" i="4"/>
  <c r="K710" i="4"/>
  <c r="J712" i="4"/>
  <c r="K712" i="4"/>
  <c r="J714" i="4"/>
  <c r="K714" i="4"/>
  <c r="J716" i="4"/>
  <c r="K716" i="4"/>
  <c r="J718" i="4"/>
  <c r="K718" i="4"/>
  <c r="J720" i="4"/>
  <c r="K720" i="4"/>
  <c r="J722" i="4"/>
  <c r="K722" i="4"/>
  <c r="J724" i="4"/>
  <c r="K724" i="4"/>
  <c r="J726" i="4"/>
  <c r="K726" i="4"/>
  <c r="J728" i="4"/>
  <c r="K728" i="4"/>
  <c r="J730" i="4"/>
  <c r="K730" i="4"/>
  <c r="J732" i="4"/>
  <c r="K732" i="4"/>
  <c r="J734" i="4"/>
  <c r="K734" i="4"/>
  <c r="J736" i="4"/>
  <c r="K736" i="4"/>
  <c r="J738" i="4"/>
  <c r="K738" i="4"/>
  <c r="J740" i="4"/>
  <c r="K740" i="4"/>
  <c r="J797" i="4"/>
  <c r="K797" i="4"/>
  <c r="J804" i="4"/>
  <c r="K804" i="4"/>
  <c r="J812" i="4"/>
  <c r="K812" i="4"/>
  <c r="J826" i="4"/>
  <c r="K826" i="4"/>
  <c r="J834" i="4"/>
  <c r="K834" i="4"/>
  <c r="J861" i="4"/>
  <c r="K861" i="4"/>
  <c r="J868" i="4"/>
  <c r="K868" i="4"/>
  <c r="J876" i="4"/>
  <c r="K876" i="4"/>
  <c r="J890" i="4"/>
  <c r="K890" i="4"/>
  <c r="J898" i="4"/>
  <c r="K898" i="4"/>
  <c r="J930" i="4"/>
  <c r="K930" i="4"/>
  <c r="J938" i="4"/>
  <c r="K938" i="4"/>
  <c r="J946" i="4"/>
  <c r="K946" i="4"/>
  <c r="J954" i="4"/>
  <c r="K954" i="4"/>
  <c r="J957" i="4"/>
  <c r="K957" i="4"/>
  <c r="J968" i="4"/>
  <c r="K968" i="4"/>
  <c r="J978" i="4"/>
  <c r="K978" i="4"/>
  <c r="J987" i="4"/>
  <c r="K987" i="4"/>
  <c r="J991" i="4"/>
  <c r="K991" i="4"/>
  <c r="J995" i="4"/>
  <c r="K995" i="4"/>
  <c r="J999" i="4"/>
  <c r="K999" i="4"/>
  <c r="J1003" i="4"/>
  <c r="K1003" i="4"/>
  <c r="J1015" i="4"/>
  <c r="K1015" i="4"/>
  <c r="J1019" i="4"/>
  <c r="K1019" i="4"/>
  <c r="J1021" i="4"/>
  <c r="K1021" i="4"/>
  <c r="J1029" i="4"/>
  <c r="K1029" i="4"/>
  <c r="J1058" i="4"/>
  <c r="K1058" i="4"/>
  <c r="J1066" i="4"/>
  <c r="K1066" i="4"/>
  <c r="J1074" i="4"/>
  <c r="K1074" i="4"/>
  <c r="J1240" i="4"/>
  <c r="K1240" i="4"/>
  <c r="J1252" i="4"/>
  <c r="K1252" i="4"/>
  <c r="J1256" i="4"/>
  <c r="K1256" i="4"/>
  <c r="J1258" i="4"/>
  <c r="K1258" i="4"/>
  <c r="J1288" i="4"/>
  <c r="K1288" i="4"/>
  <c r="J1307" i="4"/>
  <c r="K1307" i="4"/>
  <c r="J1343" i="4"/>
  <c r="K1343" i="4"/>
  <c r="J1345" i="4"/>
  <c r="K1345" i="4"/>
  <c r="J1349" i="4"/>
  <c r="K1349" i="4"/>
  <c r="J1357" i="4"/>
  <c r="K1357" i="4"/>
  <c r="J1359" i="4"/>
  <c r="K1359" i="4"/>
  <c r="J1361" i="4"/>
  <c r="K1361" i="4"/>
  <c r="J1375" i="4"/>
  <c r="K1375" i="4"/>
  <c r="J1377" i="4"/>
  <c r="K1377" i="4"/>
  <c r="J1381" i="4"/>
  <c r="K1381" i="4"/>
  <c r="J1389" i="4"/>
  <c r="K1389" i="4"/>
  <c r="J1391" i="4"/>
  <c r="K1391" i="4"/>
  <c r="J1393" i="4"/>
  <c r="K1393" i="4"/>
  <c r="J1424" i="4"/>
  <c r="K1424" i="4"/>
  <c r="J1426" i="4"/>
  <c r="K1426" i="4"/>
  <c r="J1428" i="4"/>
  <c r="K1428" i="4"/>
  <c r="J1430" i="4"/>
  <c r="K1430" i="4"/>
  <c r="J1432" i="4"/>
  <c r="K1432" i="4"/>
  <c r="J1434" i="4"/>
  <c r="K1434" i="4"/>
  <c r="J1436" i="4"/>
  <c r="K1436" i="4"/>
  <c r="J1438" i="4"/>
  <c r="K1438" i="4"/>
  <c r="J1450" i="4"/>
  <c r="K1450" i="4"/>
  <c r="J1481" i="4"/>
  <c r="K1481" i="4"/>
  <c r="J1483" i="4"/>
  <c r="K1483" i="4"/>
  <c r="J1525" i="4"/>
  <c r="K1525" i="4"/>
  <c r="J1582" i="4"/>
  <c r="K1582" i="4"/>
  <c r="J1598" i="4"/>
  <c r="K1598" i="4"/>
  <c r="J1658" i="4"/>
  <c r="K1658" i="4"/>
  <c r="J1674" i="4"/>
  <c r="K1674" i="4"/>
  <c r="J1682" i="4"/>
  <c r="K1682" i="4"/>
  <c r="J1709" i="4"/>
  <c r="K1709" i="4"/>
  <c r="J1752" i="4"/>
  <c r="K1752" i="4"/>
  <c r="J1760" i="4"/>
  <c r="K1760" i="4"/>
  <c r="J1799" i="4"/>
  <c r="K1799" i="4"/>
  <c r="J1821" i="4"/>
  <c r="K1821" i="4"/>
  <c r="J1838" i="4"/>
  <c r="K1838" i="4"/>
  <c r="J1846" i="4"/>
  <c r="K1846" i="4"/>
  <c r="J1853" i="4"/>
  <c r="K1853" i="4"/>
  <c r="J1878" i="4"/>
  <c r="K1878" i="4"/>
  <c r="J1893" i="4"/>
  <c r="K1893" i="4"/>
  <c r="J1903" i="4"/>
  <c r="K1903" i="4"/>
  <c r="J1925" i="4"/>
  <c r="K1925" i="4"/>
  <c r="J1947" i="4"/>
  <c r="K1947" i="4"/>
  <c r="J1949" i="4"/>
  <c r="K1949" i="4"/>
  <c r="J2043" i="4"/>
  <c r="K2043" i="4"/>
  <c r="J2051" i="4"/>
  <c r="K2051" i="4"/>
  <c r="J2065" i="4"/>
  <c r="K2065" i="4"/>
  <c r="J2073" i="4"/>
  <c r="K2073" i="4"/>
  <c r="J2082" i="4"/>
  <c r="K2082" i="4"/>
  <c r="J2092" i="4"/>
  <c r="K2092" i="4"/>
  <c r="J2100" i="4"/>
  <c r="K2100" i="4"/>
  <c r="J2123" i="4"/>
  <c r="K2123" i="4"/>
  <c r="J2131" i="4"/>
  <c r="K2131" i="4"/>
  <c r="J2333" i="4"/>
  <c r="K2333" i="4"/>
  <c r="J2341" i="4"/>
  <c r="K2341" i="4"/>
  <c r="J2362" i="4"/>
  <c r="K2362" i="4"/>
  <c r="J2370" i="4"/>
  <c r="K2370" i="4"/>
  <c r="J2378" i="4"/>
  <c r="K2378" i="4"/>
  <c r="J2394" i="4"/>
  <c r="K2394" i="4"/>
  <c r="J2435" i="4"/>
  <c r="K2435" i="4"/>
  <c r="J2439" i="4"/>
  <c r="K2439" i="4"/>
  <c r="J2443" i="4"/>
  <c r="K2443" i="4"/>
  <c r="J2451" i="4"/>
  <c r="K2451" i="4"/>
  <c r="J2463" i="4"/>
  <c r="K2463" i="4"/>
  <c r="J2467" i="4"/>
  <c r="K2467" i="4"/>
  <c r="J2469" i="4"/>
  <c r="K2469" i="4"/>
  <c r="J2477" i="4"/>
  <c r="K2477" i="4"/>
  <c r="J2496" i="4"/>
  <c r="K2496" i="4"/>
  <c r="J2508" i="4"/>
  <c r="K2508" i="4"/>
  <c r="J2516" i="4"/>
  <c r="K2516" i="4"/>
  <c r="J2532" i="4"/>
  <c r="K2532" i="4"/>
  <c r="J2657" i="4"/>
  <c r="K2657" i="4"/>
  <c r="J2673" i="4"/>
  <c r="K2673" i="4"/>
  <c r="J2696" i="4"/>
  <c r="K2696" i="4"/>
  <c r="J869" i="4"/>
  <c r="K869" i="4"/>
  <c r="J877" i="4"/>
  <c r="K877" i="4"/>
  <c r="J906" i="4"/>
  <c r="K906" i="4"/>
  <c r="J965" i="4"/>
  <c r="K965" i="4"/>
  <c r="J994" i="4"/>
  <c r="K994" i="4"/>
  <c r="J1002" i="4"/>
  <c r="K1002" i="4"/>
  <c r="J1010" i="4"/>
  <c r="K1010" i="4"/>
  <c r="J1018" i="4"/>
  <c r="K1018" i="4"/>
  <c r="J1037" i="4"/>
  <c r="K1037" i="4"/>
  <c r="J1300" i="4"/>
  <c r="K1300" i="4"/>
  <c r="J1302" i="4"/>
  <c r="K1302" i="4"/>
  <c r="J1304" i="4"/>
  <c r="K1304" i="4"/>
  <c r="J1306" i="4"/>
  <c r="K1306" i="4"/>
  <c r="J1320" i="4"/>
  <c r="K1320" i="4"/>
  <c r="J1407" i="4"/>
  <c r="K1407" i="4"/>
  <c r="J1413" i="4"/>
  <c r="K1413" i="4"/>
  <c r="J1470" i="4"/>
  <c r="K1470" i="4"/>
  <c r="J1478" i="4"/>
  <c r="K1478" i="4"/>
  <c r="J1535" i="4"/>
  <c r="K1535" i="4"/>
  <c r="J1577" i="4"/>
  <c r="K1577" i="4"/>
  <c r="J1579" i="4"/>
  <c r="K1579" i="4"/>
  <c r="J1614" i="4"/>
  <c r="K1614" i="4"/>
  <c r="J1635" i="4"/>
  <c r="K1635" i="4"/>
  <c r="J1651" i="4"/>
  <c r="K1651" i="4"/>
  <c r="J1653" i="4"/>
  <c r="K1653" i="4"/>
  <c r="J1791" i="4"/>
  <c r="K1791" i="4"/>
  <c r="J1794" i="4"/>
  <c r="K1794" i="4"/>
  <c r="J1798" i="4"/>
  <c r="K1798" i="4"/>
  <c r="J1833" i="4"/>
  <c r="K1833" i="4"/>
  <c r="J1835" i="4"/>
  <c r="K1835" i="4"/>
  <c r="J1854" i="4"/>
  <c r="K1854" i="4"/>
  <c r="J1865" i="4"/>
  <c r="K1865" i="4"/>
  <c r="J1867" i="4"/>
  <c r="K1867" i="4"/>
  <c r="J1980" i="4"/>
  <c r="K1980" i="4"/>
  <c r="J1988" i="4"/>
  <c r="K1988" i="4"/>
  <c r="J1996" i="4"/>
  <c r="K1996" i="4"/>
  <c r="J2004" i="4"/>
  <c r="K2004" i="4"/>
  <c r="J2012" i="4"/>
  <c r="K2012" i="4"/>
  <c r="J2020" i="4"/>
  <c r="K2020" i="4"/>
  <c r="J2028" i="4"/>
  <c r="K2028" i="4"/>
  <c r="J2036" i="4"/>
  <c r="K2036" i="4"/>
  <c r="J2132" i="4"/>
  <c r="K2132" i="4"/>
  <c r="J2140" i="4"/>
  <c r="K2140" i="4"/>
  <c r="J2156" i="4"/>
  <c r="K2156" i="4"/>
  <c r="J2209" i="4"/>
  <c r="K2209" i="4"/>
  <c r="J2217" i="4"/>
  <c r="K2217" i="4"/>
  <c r="J2225" i="4"/>
  <c r="K2225" i="4"/>
  <c r="J2286" i="4"/>
  <c r="K2286" i="4"/>
  <c r="J2294" i="4"/>
  <c r="K2294" i="4"/>
  <c r="J2302" i="4"/>
  <c r="K2302" i="4"/>
  <c r="J2349" i="4"/>
  <c r="K2349" i="4"/>
  <c r="J2410" i="4"/>
  <c r="K2410" i="4"/>
  <c r="J2418" i="4"/>
  <c r="K2418" i="4"/>
  <c r="J2426" i="4"/>
  <c r="K2426" i="4"/>
  <c r="J2533" i="4"/>
  <c r="K2533" i="4"/>
  <c r="J2541" i="4"/>
  <c r="K2541" i="4"/>
  <c r="J2578" i="4"/>
  <c r="K2578" i="4"/>
  <c r="J2586" i="4"/>
  <c r="K2586" i="4"/>
  <c r="J2681" i="4"/>
  <c r="K2681" i="4"/>
  <c r="J2880" i="4"/>
  <c r="K2880" i="4"/>
  <c r="J3366" i="4"/>
  <c r="K3366" i="4"/>
  <c r="J3849" i="4"/>
  <c r="K3849" i="4"/>
  <c r="J3972" i="4"/>
  <c r="K3972" i="4"/>
  <c r="J2841" i="4"/>
  <c r="K2841" i="4"/>
  <c r="J2843" i="4"/>
  <c r="K2843" i="4"/>
  <c r="J2847" i="4"/>
  <c r="K2847" i="4"/>
  <c r="J2853" i="4"/>
  <c r="K2853" i="4"/>
  <c r="J1971" i="4"/>
  <c r="K1971" i="4"/>
  <c r="J1975" i="4"/>
  <c r="K1975" i="4"/>
  <c r="J1985" i="4"/>
  <c r="K1985" i="4"/>
  <c r="J1991" i="4"/>
  <c r="K1991" i="4"/>
  <c r="J2001" i="4"/>
  <c r="K2001" i="4"/>
  <c r="J2007" i="4"/>
  <c r="K2007" i="4"/>
  <c r="J2017" i="4"/>
  <c r="K2017" i="4"/>
  <c r="J2023" i="4"/>
  <c r="K2023" i="4"/>
  <c r="J2033" i="4"/>
  <c r="K2033" i="4"/>
  <c r="J2041" i="4"/>
  <c r="K2041" i="4"/>
  <c r="J2060" i="4"/>
  <c r="K2060" i="4"/>
  <c r="J2068" i="4"/>
  <c r="K2068" i="4"/>
  <c r="J2075" i="4"/>
  <c r="K2075" i="4"/>
  <c r="J2083" i="4"/>
  <c r="K2083" i="4"/>
  <c r="J2097" i="4"/>
  <c r="K2097" i="4"/>
  <c r="J2105" i="4"/>
  <c r="K2105" i="4"/>
  <c r="J2124" i="4"/>
  <c r="K2124" i="4"/>
  <c r="J2135" i="4"/>
  <c r="K2135" i="4"/>
  <c r="J2139" i="4"/>
  <c r="K2139" i="4"/>
  <c r="J2155" i="4"/>
  <c r="K2155" i="4"/>
  <c r="J2177" i="4"/>
  <c r="K2177" i="4"/>
  <c r="J2185" i="4"/>
  <c r="K2185" i="4"/>
  <c r="J2193" i="4"/>
  <c r="K2193" i="4"/>
  <c r="J2214" i="4"/>
  <c r="K2214" i="4"/>
  <c r="J2218" i="4"/>
  <c r="K2218" i="4"/>
  <c r="J2228" i="4"/>
  <c r="K2228" i="4"/>
  <c r="J2236" i="4"/>
  <c r="K2236" i="4"/>
  <c r="J2254" i="4"/>
  <c r="K2254" i="4"/>
  <c r="J2262" i="4"/>
  <c r="K2262" i="4"/>
  <c r="J2270" i="4"/>
  <c r="K2270" i="4"/>
  <c r="J2291" i="4"/>
  <c r="K2291" i="4"/>
  <c r="J2295" i="4"/>
  <c r="K2295" i="4"/>
  <c r="J2305" i="4"/>
  <c r="K2305" i="4"/>
  <c r="J2313" i="4"/>
  <c r="K2313" i="4"/>
  <c r="J2336" i="4"/>
  <c r="K2336" i="4"/>
  <c r="J2340" i="4"/>
  <c r="K2340" i="4"/>
  <c r="J2367" i="4"/>
  <c r="K2367" i="4"/>
  <c r="J2371" i="4"/>
  <c r="K2371" i="4"/>
  <c r="J2387" i="4"/>
  <c r="K2387" i="4"/>
  <c r="J2397" i="4"/>
  <c r="K2397" i="4"/>
  <c r="J2405" i="4"/>
  <c r="K2405" i="4"/>
  <c r="J2421" i="4"/>
  <c r="K2421" i="4"/>
  <c r="J2432" i="4"/>
  <c r="K2432" i="4"/>
  <c r="J2444" i="4"/>
  <c r="K2444" i="4"/>
  <c r="J2452" i="4"/>
  <c r="K2452" i="4"/>
  <c r="J2482" i="4"/>
  <c r="K2482" i="4"/>
  <c r="J2493" i="4"/>
  <c r="K2493" i="4"/>
  <c r="J2509" i="4"/>
  <c r="K2509" i="4"/>
  <c r="J2517" i="4"/>
  <c r="K2517" i="4"/>
  <c r="J2536" i="4"/>
  <c r="K2536" i="4"/>
  <c r="J2540" i="4"/>
  <c r="K2540" i="4"/>
  <c r="J2554" i="4"/>
  <c r="K2554" i="4"/>
  <c r="J2556" i="4"/>
  <c r="K2556" i="4"/>
  <c r="J2567" i="4"/>
  <c r="K2567" i="4"/>
  <c r="J2571" i="4"/>
  <c r="K2571" i="4"/>
  <c r="J2579" i="4"/>
  <c r="K2579" i="4"/>
  <c r="J2591" i="4"/>
  <c r="K2591" i="4"/>
  <c r="J2595" i="4"/>
  <c r="K2595" i="4"/>
  <c r="J2605" i="4"/>
  <c r="K2605" i="4"/>
  <c r="J2647" i="4"/>
  <c r="K2647" i="4"/>
  <c r="J2649" i="4"/>
  <c r="K2649" i="4"/>
  <c r="J2660" i="4"/>
  <c r="K2660" i="4"/>
  <c r="J2664" i="4"/>
  <c r="K2664" i="4"/>
  <c r="J2686" i="4"/>
  <c r="K2686" i="4"/>
  <c r="J2691" i="4"/>
  <c r="K2691" i="4"/>
  <c r="J2695" i="4"/>
  <c r="K2695" i="4"/>
  <c r="J2699" i="4"/>
  <c r="K2699" i="4"/>
  <c r="J2703" i="4"/>
  <c r="K2703" i="4"/>
  <c r="J2731" i="4"/>
  <c r="K2731" i="4"/>
  <c r="J2735" i="4"/>
  <c r="K2735" i="4"/>
  <c r="J2739" i="4"/>
  <c r="K2739" i="4"/>
  <c r="J2743" i="4"/>
  <c r="K2743" i="4"/>
  <c r="J2804" i="4"/>
  <c r="K2804" i="4"/>
  <c r="J2828" i="4"/>
  <c r="K2828" i="4"/>
  <c r="J3864" i="4"/>
  <c r="K3864" i="4"/>
  <c r="J2712" i="4"/>
  <c r="K2712" i="4"/>
  <c r="J2755" i="4"/>
  <c r="K2755" i="4"/>
  <c r="J2759" i="4"/>
  <c r="K2759" i="4"/>
  <c r="J2773" i="4"/>
  <c r="K2773" i="4"/>
  <c r="J2789" i="4"/>
  <c r="K2789" i="4"/>
  <c r="J2832" i="4"/>
  <c r="K2832" i="4"/>
  <c r="J2884" i="4"/>
  <c r="K2884" i="4"/>
  <c r="J2888" i="4"/>
  <c r="K2888" i="4"/>
  <c r="J2892" i="4"/>
  <c r="K2892" i="4"/>
  <c r="J3002" i="4"/>
  <c r="K3002" i="4"/>
  <c r="J3004" i="4"/>
  <c r="K3004" i="4"/>
  <c r="J3010" i="4"/>
  <c r="K3010" i="4"/>
  <c r="J3012" i="4"/>
  <c r="K3012" i="4"/>
  <c r="J3018" i="4"/>
  <c r="K3018" i="4"/>
  <c r="J3020" i="4"/>
  <c r="K3020" i="4"/>
  <c r="J3026" i="4"/>
  <c r="K3026" i="4"/>
  <c r="J3028" i="4"/>
  <c r="K3028" i="4"/>
  <c r="J3034" i="4"/>
  <c r="K3034" i="4"/>
  <c r="J3036" i="4"/>
  <c r="K3036" i="4"/>
  <c r="J3042" i="4"/>
  <c r="K3042" i="4"/>
  <c r="J3044" i="4"/>
  <c r="K3044" i="4"/>
  <c r="J3050" i="4"/>
  <c r="K3050" i="4"/>
  <c r="J3052" i="4"/>
  <c r="K3052" i="4"/>
  <c r="J3058" i="4"/>
  <c r="K3058" i="4"/>
  <c r="J3060" i="4"/>
  <c r="K3060" i="4"/>
  <c r="J3072" i="4"/>
  <c r="K3072" i="4"/>
  <c r="J3074" i="4"/>
  <c r="K3074" i="4"/>
  <c r="J3076" i="4"/>
  <c r="K3076" i="4"/>
  <c r="J3078" i="4"/>
  <c r="K3078" i="4"/>
  <c r="J3117" i="4"/>
  <c r="K3117" i="4"/>
  <c r="J3119" i="4"/>
  <c r="K3119" i="4"/>
  <c r="J3129" i="4"/>
  <c r="K3129" i="4"/>
  <c r="J3131" i="4"/>
  <c r="K3131" i="4"/>
  <c r="J3145" i="4"/>
  <c r="K3145" i="4"/>
  <c r="J3147" i="4"/>
  <c r="K3147" i="4"/>
  <c r="J3241" i="4"/>
  <c r="K3241" i="4"/>
  <c r="J3243" i="4"/>
  <c r="K3243" i="4"/>
  <c r="J3253" i="4"/>
  <c r="K3253" i="4"/>
  <c r="J3255" i="4"/>
  <c r="K3255" i="4"/>
  <c r="J3261" i="4"/>
  <c r="K3261" i="4"/>
  <c r="J3263" i="4"/>
  <c r="K3263" i="4"/>
  <c r="J3269" i="4"/>
  <c r="K3269" i="4"/>
  <c r="J3271" i="4"/>
  <c r="K3271" i="4"/>
  <c r="J3285" i="4"/>
  <c r="K3285" i="4"/>
  <c r="J3297" i="4"/>
  <c r="K3297" i="4"/>
  <c r="J3305" i="4"/>
  <c r="K3305" i="4"/>
  <c r="J3362" i="4"/>
  <c r="K3362" i="4"/>
  <c r="J3385" i="4"/>
  <c r="K3385" i="4"/>
  <c r="J3393" i="4"/>
  <c r="K3393" i="4"/>
  <c r="J3672" i="4"/>
  <c r="K3672" i="4"/>
  <c r="J3714" i="4"/>
  <c r="K3714" i="4"/>
  <c r="J3716" i="4"/>
  <c r="K3716" i="4"/>
  <c r="J3718" i="4"/>
  <c r="K3718" i="4"/>
  <c r="J3776" i="4"/>
  <c r="K3776" i="4"/>
  <c r="J3841" i="4"/>
  <c r="K3841" i="4"/>
  <c r="J4016" i="4"/>
  <c r="K4016" i="4"/>
  <c r="J4025" i="4"/>
  <c r="K4025" i="4"/>
  <c r="J4033" i="4"/>
  <c r="K4033" i="4"/>
  <c r="J4627" i="4"/>
  <c r="K4627" i="4"/>
  <c r="J4636" i="4"/>
  <c r="K4636" i="4"/>
  <c r="J4638" i="4"/>
  <c r="K4638" i="4"/>
  <c r="J4646" i="4"/>
  <c r="K4646" i="4"/>
  <c r="J4665" i="4"/>
  <c r="K4665" i="4"/>
  <c r="J4671" i="4"/>
  <c r="K4671" i="4"/>
  <c r="J4681" i="4"/>
  <c r="K4681" i="4"/>
  <c r="J4687" i="4"/>
  <c r="K4687" i="4"/>
  <c r="J4689" i="4"/>
  <c r="K4689" i="4"/>
  <c r="J4695" i="4"/>
  <c r="K4695" i="4"/>
  <c r="J2713" i="4"/>
  <c r="K2713" i="4"/>
  <c r="J2724" i="4"/>
  <c r="K2724" i="4"/>
  <c r="J2758" i="4"/>
  <c r="K2758" i="4"/>
  <c r="J2766" i="4"/>
  <c r="K2766" i="4"/>
  <c r="J2768" i="4"/>
  <c r="K2768" i="4"/>
  <c r="J2774" i="4"/>
  <c r="K2774" i="4"/>
  <c r="J2782" i="4"/>
  <c r="K2782" i="4"/>
  <c r="J2790" i="4"/>
  <c r="K2790" i="4"/>
  <c r="J2798" i="4"/>
  <c r="K2798" i="4"/>
  <c r="J2821" i="4"/>
  <c r="K2821" i="4"/>
  <c r="J2881" i="4"/>
  <c r="K2881" i="4"/>
  <c r="J2883" i="4"/>
  <c r="K2883" i="4"/>
  <c r="J3161" i="4"/>
  <c r="K3161" i="4"/>
  <c r="J3163" i="4"/>
  <c r="K3163" i="4"/>
  <c r="J3173" i="4"/>
  <c r="K3173" i="4"/>
  <c r="J3175" i="4"/>
  <c r="K3175" i="4"/>
  <c r="J3180" i="4"/>
  <c r="K3180" i="4"/>
  <c r="J3182" i="4"/>
  <c r="K3182" i="4"/>
  <c r="J3188" i="4"/>
  <c r="K3188" i="4"/>
  <c r="J3190" i="4"/>
  <c r="K3190" i="4"/>
  <c r="J3196" i="4"/>
  <c r="K3196" i="4"/>
  <c r="J3198" i="4"/>
  <c r="K3198" i="4"/>
  <c r="J3212" i="4"/>
  <c r="K3212" i="4"/>
  <c r="J3214" i="4"/>
  <c r="K3214" i="4"/>
  <c r="J3228" i="4"/>
  <c r="K3228" i="4"/>
  <c r="J3230" i="4"/>
  <c r="K3230" i="4"/>
  <c r="J3232" i="4"/>
  <c r="K3232" i="4"/>
  <c r="J3234" i="4"/>
  <c r="K3234" i="4"/>
  <c r="J3288" i="4"/>
  <c r="K3288" i="4"/>
  <c r="J3290" i="4"/>
  <c r="K3290" i="4"/>
  <c r="J3292" i="4"/>
  <c r="K3292" i="4"/>
  <c r="J3321" i="4"/>
  <c r="K3321" i="4"/>
  <c r="J3345" i="4"/>
  <c r="K3345" i="4"/>
  <c r="J3357" i="4"/>
  <c r="K3357" i="4"/>
  <c r="J3363" i="4"/>
  <c r="K3363" i="4"/>
  <c r="J3368" i="4"/>
  <c r="K3368" i="4"/>
  <c r="J3372" i="4"/>
  <c r="K3372" i="4"/>
  <c r="J3409" i="4"/>
  <c r="K3409" i="4"/>
  <c r="J3417" i="4"/>
  <c r="K3417" i="4"/>
  <c r="J3441" i="4"/>
  <c r="K3441" i="4"/>
  <c r="J3513" i="4"/>
  <c r="K3513" i="4"/>
  <c r="J3521" i="4"/>
  <c r="K3521" i="4"/>
  <c r="J3561" i="4"/>
  <c r="K3561" i="4"/>
  <c r="J3569" i="4"/>
  <c r="K3569" i="4"/>
  <c r="J3577" i="4"/>
  <c r="K3577" i="4"/>
  <c r="J3585" i="4"/>
  <c r="K3585" i="4"/>
  <c r="J3609" i="4"/>
  <c r="K3609" i="4"/>
  <c r="J3633" i="4"/>
  <c r="K3633" i="4"/>
  <c r="J3641" i="4"/>
  <c r="K3641" i="4"/>
  <c r="J3683" i="4"/>
  <c r="K3683" i="4"/>
  <c r="J3685" i="4"/>
  <c r="K3685" i="4"/>
  <c r="J3691" i="4"/>
  <c r="K3691" i="4"/>
  <c r="J3693" i="4"/>
  <c r="K3693" i="4"/>
  <c r="J3695" i="4"/>
  <c r="K3695" i="4"/>
  <c r="J3787" i="4"/>
  <c r="K3787" i="4"/>
  <c r="J3789" i="4"/>
  <c r="K3789" i="4"/>
  <c r="J3791" i="4"/>
  <c r="K3791" i="4"/>
  <c r="J3834" i="4"/>
  <c r="K3834" i="4"/>
  <c r="J3836" i="4"/>
  <c r="K3836" i="4"/>
  <c r="J3838" i="4"/>
  <c r="K3838" i="4"/>
  <c r="J3859" i="4"/>
  <c r="K3859" i="4"/>
  <c r="J3861" i="4"/>
  <c r="K3861" i="4"/>
  <c r="J3863" i="4"/>
  <c r="K3863" i="4"/>
  <c r="J3872" i="4"/>
  <c r="K3872" i="4"/>
  <c r="J3910" i="4"/>
  <c r="K3910" i="4"/>
  <c r="J3912" i="4"/>
  <c r="K3912" i="4"/>
  <c r="J3921" i="4"/>
  <c r="K3921" i="4"/>
  <c r="J3971" i="4"/>
  <c r="K3971" i="4"/>
  <c r="J3980" i="4"/>
  <c r="K3980" i="4"/>
  <c r="J4022" i="4"/>
  <c r="K4022" i="4"/>
  <c r="J4024" i="4"/>
  <c r="K4024" i="4"/>
  <c r="J4034" i="4"/>
  <c r="K4034" i="4"/>
  <c r="J4050" i="4"/>
  <c r="K4050" i="4"/>
  <c r="J4631" i="4"/>
  <c r="K4631" i="4"/>
  <c r="J4666" i="4"/>
  <c r="K4666" i="4"/>
  <c r="J3330" i="4"/>
  <c r="K3330" i="4"/>
  <c r="J3332" i="4"/>
  <c r="K3332" i="4"/>
  <c r="J3334" i="4"/>
  <c r="K3334" i="4"/>
  <c r="J3336" i="4"/>
  <c r="K3336" i="4"/>
  <c r="J3356" i="4"/>
  <c r="K3356" i="4"/>
  <c r="J3358" i="4"/>
  <c r="K3358" i="4"/>
  <c r="J3360" i="4"/>
  <c r="K3360" i="4"/>
  <c r="J3379" i="4"/>
  <c r="K3379" i="4"/>
  <c r="J3410" i="4"/>
  <c r="K3410" i="4"/>
  <c r="J3412" i="4"/>
  <c r="K3412" i="4"/>
  <c r="J3450" i="4"/>
  <c r="K3450" i="4"/>
  <c r="J3454" i="4"/>
  <c r="K3454" i="4"/>
  <c r="J3546" i="4"/>
  <c r="K3546" i="4"/>
  <c r="J3548" i="4"/>
  <c r="K3548" i="4"/>
  <c r="J3550" i="4"/>
  <c r="K3550" i="4"/>
  <c r="J3554" i="4"/>
  <c r="K3554" i="4"/>
  <c r="J3556" i="4"/>
  <c r="K3556" i="4"/>
  <c r="J3558" i="4"/>
  <c r="K3558" i="4"/>
  <c r="J3560" i="4"/>
  <c r="K3560" i="4"/>
  <c r="J3570" i="4"/>
  <c r="K3570" i="4"/>
  <c r="J3572" i="4"/>
  <c r="K3572" i="4"/>
  <c r="J3574" i="4"/>
  <c r="K3574" i="4"/>
  <c r="J3576" i="4"/>
  <c r="K3576" i="4"/>
  <c r="J3594" i="4"/>
  <c r="K3594" i="4"/>
  <c r="J3596" i="4"/>
  <c r="K3596" i="4"/>
  <c r="J3598" i="4"/>
  <c r="K3598" i="4"/>
  <c r="J3723" i="4"/>
  <c r="K3723" i="4"/>
  <c r="J3725" i="4"/>
  <c r="K3725" i="4"/>
  <c r="J3727" i="4"/>
  <c r="K3727" i="4"/>
  <c r="J3760" i="4"/>
  <c r="K3760" i="4"/>
  <c r="J3762" i="4"/>
  <c r="K3762" i="4"/>
  <c r="J3764" i="4"/>
  <c r="K3764" i="4"/>
  <c r="J3766" i="4"/>
  <c r="K3766" i="4"/>
  <c r="J3850" i="4"/>
  <c r="K3850" i="4"/>
  <c r="J3852" i="4"/>
  <c r="K3852" i="4"/>
  <c r="J3854" i="4"/>
  <c r="K3854" i="4"/>
  <c r="J3867" i="4"/>
  <c r="K3867" i="4"/>
  <c r="J3869" i="4"/>
  <c r="K3869" i="4"/>
  <c r="J3871" i="4"/>
  <c r="K3871" i="4"/>
  <c r="J3891" i="4"/>
  <c r="K3891" i="4"/>
  <c r="J3918" i="4"/>
  <c r="K3918" i="4"/>
  <c r="J3920" i="4"/>
  <c r="K3920" i="4"/>
  <c r="J3924" i="4"/>
  <c r="K3924" i="4"/>
  <c r="J3942" i="4"/>
  <c r="K3942" i="4"/>
  <c r="J3944" i="4"/>
  <c r="K3944" i="4"/>
  <c r="J3979" i="4"/>
  <c r="K3979" i="4"/>
  <c r="J3985" i="4"/>
  <c r="K3985" i="4"/>
  <c r="J3989" i="4"/>
  <c r="K3989" i="4"/>
  <c r="J3991" i="4"/>
  <c r="K3991" i="4"/>
  <c r="J3995" i="4"/>
  <c r="K3995" i="4"/>
  <c r="J3997" i="4"/>
  <c r="K3997" i="4"/>
  <c r="J3999" i="4"/>
  <c r="K3999" i="4"/>
  <c r="J4013" i="4"/>
  <c r="K4013" i="4"/>
  <c r="J4015" i="4"/>
  <c r="K4015" i="4"/>
  <c r="J4659" i="4"/>
  <c r="K4659" i="4"/>
  <c r="J4676" i="4"/>
  <c r="K4676" i="4"/>
  <c r="J4697" i="4"/>
  <c r="K4697" i="4"/>
  <c r="J4703" i="4"/>
  <c r="K4703" i="4"/>
  <c r="J4732" i="4"/>
  <c r="K4732" i="4"/>
  <c r="J4734" i="4"/>
  <c r="K4734" i="4"/>
  <c r="J4920" i="4"/>
  <c r="K4920" i="4"/>
  <c r="J4922" i="4"/>
  <c r="K4922" i="4"/>
  <c r="J4924" i="4"/>
  <c r="K4924" i="4"/>
  <c r="J4926" i="4"/>
  <c r="K4926" i="4"/>
  <c r="J4928" i="4"/>
  <c r="K4928" i="4"/>
  <c r="J4930" i="4"/>
  <c r="K4930" i="4"/>
  <c r="J4932" i="4"/>
  <c r="K4932" i="4"/>
  <c r="J4934" i="4"/>
  <c r="K4934" i="4"/>
  <c r="J4936" i="4"/>
  <c r="K4936" i="4"/>
  <c r="J4938" i="4"/>
  <c r="K4938" i="4"/>
  <c r="J4940" i="4"/>
  <c r="K4940" i="4"/>
  <c r="J4942" i="4"/>
  <c r="K4942" i="4"/>
  <c r="J4944" i="4"/>
  <c r="K4944" i="4"/>
  <c r="J4965" i="4"/>
  <c r="K4965" i="4"/>
  <c r="J4969" i="4"/>
  <c r="K4969" i="4"/>
  <c r="J5010" i="4"/>
  <c r="K5010" i="4"/>
  <c r="J5055" i="4"/>
  <c r="K5055" i="4"/>
  <c r="J5071" i="4"/>
  <c r="K5071" i="4"/>
  <c r="J5073" i="4"/>
  <c r="K5073" i="4"/>
  <c r="J5075" i="4"/>
  <c r="K5075" i="4"/>
  <c r="J5117" i="4"/>
  <c r="K5117" i="4"/>
  <c r="J5119" i="4"/>
  <c r="K5119" i="4"/>
  <c r="J5146" i="4"/>
  <c r="K5146" i="4"/>
  <c r="J5148" i="4"/>
  <c r="K5148" i="4"/>
  <c r="J5156" i="4"/>
  <c r="K5156" i="4"/>
  <c r="J5163" i="4"/>
  <c r="K5163" i="4"/>
  <c r="J5171" i="4"/>
  <c r="K5171" i="4"/>
  <c r="J5207" i="4"/>
  <c r="K5207" i="4"/>
  <c r="J5209" i="4"/>
  <c r="K5209" i="4"/>
  <c r="J5211" i="4"/>
  <c r="K5211" i="4"/>
  <c r="J5223" i="4"/>
  <c r="K5223" i="4"/>
  <c r="J5225" i="4"/>
  <c r="K5225" i="4"/>
  <c r="J5229" i="4"/>
  <c r="K5229" i="4"/>
  <c r="J5231" i="4"/>
  <c r="K5231" i="4"/>
  <c r="J5233" i="4"/>
  <c r="K5233" i="4"/>
  <c r="J5242" i="4"/>
  <c r="K5242" i="4"/>
  <c r="J5268" i="4"/>
  <c r="K5268" i="4"/>
  <c r="J5270" i="4"/>
  <c r="K5270" i="4"/>
  <c r="J5272" i="4"/>
  <c r="K5272" i="4"/>
  <c r="J5274" i="4"/>
  <c r="K5274" i="4"/>
  <c r="J5292" i="4"/>
  <c r="K5292" i="4"/>
  <c r="J5294" i="4"/>
  <c r="K5294" i="4"/>
  <c r="J5296" i="4"/>
  <c r="K5296" i="4"/>
  <c r="J5316" i="4"/>
  <c r="K5316" i="4"/>
  <c r="J5318" i="4"/>
  <c r="K5318" i="4"/>
  <c r="J5320" i="4"/>
  <c r="K5320" i="4"/>
  <c r="J5322" i="4"/>
  <c r="K5322" i="4"/>
  <c r="J5332" i="4"/>
  <c r="K5332" i="4"/>
  <c r="J5334" i="4"/>
  <c r="K5334" i="4"/>
  <c r="J5336" i="4"/>
  <c r="K5336" i="4"/>
  <c r="J5339" i="4"/>
  <c r="K5339" i="4"/>
  <c r="J5347" i="4"/>
  <c r="K5347" i="4"/>
  <c r="J5369" i="4"/>
  <c r="K5369" i="4"/>
  <c r="J5371" i="4"/>
  <c r="K5371" i="4"/>
  <c r="J5375" i="4"/>
  <c r="K5375" i="4"/>
  <c r="J5381" i="4"/>
  <c r="K5381" i="4"/>
  <c r="J5386" i="4"/>
  <c r="K5386" i="4"/>
  <c r="J5394" i="4"/>
  <c r="K5394" i="4"/>
  <c r="J5398" i="4"/>
  <c r="K5398" i="4"/>
  <c r="J5406" i="4"/>
  <c r="K5406" i="4"/>
  <c r="J5410" i="4"/>
  <c r="K5410" i="4"/>
  <c r="J5428" i="4"/>
  <c r="K5428" i="4"/>
  <c r="J5447" i="4"/>
  <c r="K5447" i="4"/>
  <c r="J5455" i="4"/>
  <c r="K5455" i="4"/>
  <c r="J5467" i="4"/>
  <c r="K5467" i="4"/>
  <c r="J5478" i="4"/>
  <c r="K5478" i="4"/>
  <c r="J5482" i="4"/>
  <c r="K5482" i="4"/>
  <c r="J5486" i="4"/>
  <c r="K5486" i="4"/>
  <c r="J5490" i="4"/>
  <c r="K5490" i="4"/>
  <c r="J5511" i="4"/>
  <c r="K5511" i="4"/>
  <c r="J5519" i="4"/>
  <c r="K5519" i="4"/>
  <c r="J5531" i="4"/>
  <c r="K5531" i="4"/>
  <c r="J5552" i="4"/>
  <c r="K5552" i="4"/>
  <c r="J5580" i="4"/>
  <c r="K5580" i="4"/>
  <c r="J4694" i="4"/>
  <c r="K4694" i="4"/>
  <c r="J4735" i="4"/>
  <c r="K4735" i="4"/>
  <c r="J4964" i="4"/>
  <c r="K4964" i="4"/>
  <c r="J4983" i="4"/>
  <c r="K4983" i="4"/>
  <c r="J4991" i="4"/>
  <c r="K4991" i="4"/>
  <c r="J4993" i="4"/>
  <c r="K4993" i="4"/>
  <c r="J4995" i="4"/>
  <c r="K4995" i="4"/>
  <c r="J5023" i="4"/>
  <c r="K5023" i="4"/>
  <c r="J5056" i="4"/>
  <c r="K5056" i="4"/>
  <c r="J4976" i="4"/>
  <c r="K4976" i="4"/>
  <c r="J5076" i="4"/>
  <c r="K5076" i="4"/>
  <c r="J5080" i="4"/>
  <c r="K5080" i="4"/>
  <c r="J5092" i="4"/>
  <c r="K5092" i="4"/>
  <c r="J5094" i="4"/>
  <c r="K5094" i="4"/>
  <c r="J5096" i="4"/>
  <c r="K5096" i="4"/>
  <c r="J5098" i="4"/>
  <c r="K5098" i="4"/>
  <c r="J5124" i="4"/>
  <c r="K5124" i="4"/>
  <c r="J5132" i="4"/>
  <c r="K5132" i="4"/>
  <c r="J5136" i="4"/>
  <c r="K5136" i="4"/>
  <c r="J5138" i="4"/>
  <c r="K5138" i="4"/>
  <c r="J5140" i="4"/>
  <c r="K5140" i="4"/>
  <c r="J5166" i="4"/>
  <c r="K5166" i="4"/>
  <c r="J5174" i="4"/>
  <c r="K5174" i="4"/>
  <c r="J5228" i="4"/>
  <c r="K5228" i="4"/>
  <c r="J5230" i="4"/>
  <c r="K5230" i="4"/>
  <c r="J5232" i="4"/>
  <c r="K5232" i="4"/>
  <c r="J5293" i="4"/>
  <c r="K5293" i="4"/>
  <c r="J5295" i="4"/>
  <c r="K5295" i="4"/>
  <c r="J5297" i="4"/>
  <c r="K5297" i="4"/>
  <c r="J5299" i="4"/>
  <c r="K5299" i="4"/>
  <c r="J5309" i="4"/>
  <c r="K5309" i="4"/>
  <c r="J5311" i="4"/>
  <c r="K5311" i="4"/>
  <c r="J5313" i="4"/>
  <c r="K5313" i="4"/>
  <c r="J5317" i="4"/>
  <c r="K5317" i="4"/>
  <c r="J5319" i="4"/>
  <c r="K5319" i="4"/>
  <c r="J5321" i="4"/>
  <c r="K5321" i="4"/>
  <c r="J5346" i="4"/>
  <c r="K5346" i="4"/>
  <c r="J5354" i="4"/>
  <c r="K5354" i="4"/>
  <c r="J5378" i="4"/>
  <c r="K5378" i="4"/>
  <c r="J5380" i="4"/>
  <c r="K5380" i="4"/>
  <c r="J5383" i="4"/>
  <c r="K5383" i="4"/>
  <c r="J5387" i="4"/>
  <c r="K5387" i="4"/>
  <c r="J5391" i="4"/>
  <c r="K5391" i="4"/>
  <c r="J5395" i="4"/>
  <c r="K5395" i="4"/>
  <c r="J5407" i="4"/>
  <c r="K5407" i="4"/>
  <c r="J5411" i="4"/>
  <c r="K5411" i="4"/>
  <c r="J5433" i="4"/>
  <c r="K5433" i="4"/>
  <c r="J5435" i="4"/>
  <c r="K5435" i="4"/>
  <c r="J5446" i="4"/>
  <c r="K5446" i="4"/>
  <c r="J5450" i="4"/>
  <c r="K5450" i="4"/>
  <c r="J5454" i="4"/>
  <c r="K5454" i="4"/>
  <c r="J5458" i="4"/>
  <c r="K5458" i="4"/>
  <c r="J5479" i="4"/>
  <c r="K5479" i="4"/>
  <c r="J5487" i="4"/>
  <c r="K5487" i="4"/>
  <c r="J5499" i="4"/>
  <c r="K5499" i="4"/>
  <c r="J5510" i="4"/>
  <c r="K5510" i="4"/>
  <c r="J5514" i="4"/>
  <c r="K5514" i="4"/>
  <c r="J5518" i="4"/>
  <c r="K5518" i="4"/>
  <c r="J5522" i="4"/>
  <c r="K5522" i="4"/>
  <c r="J5553" i="4"/>
  <c r="K5553" i="4"/>
  <c r="J5561" i="4"/>
  <c r="K5561" i="4"/>
  <c r="J5569" i="4"/>
  <c r="K5569" i="4"/>
  <c r="J64" i="4"/>
  <c r="K64" i="4"/>
  <c r="J784" i="4"/>
  <c r="K784" i="4"/>
  <c r="J816" i="4"/>
  <c r="K816" i="4"/>
  <c r="J848" i="4"/>
  <c r="K848" i="4"/>
  <c r="J880" i="4"/>
  <c r="K880" i="4"/>
  <c r="J912" i="4"/>
  <c r="K912" i="4"/>
  <c r="J944" i="4"/>
  <c r="K944" i="4"/>
  <c r="J948" i="4"/>
  <c r="K948" i="4"/>
  <c r="J972" i="4"/>
  <c r="K972" i="4"/>
  <c r="J1039" i="4"/>
  <c r="K1039" i="4"/>
  <c r="J1043" i="4"/>
  <c r="K1043" i="4"/>
  <c r="J1072" i="4"/>
  <c r="K1072" i="4"/>
  <c r="J1076" i="4"/>
  <c r="K1076" i="4"/>
  <c r="J1262" i="4"/>
  <c r="K1262" i="4"/>
  <c r="J1315" i="4"/>
  <c r="K1315" i="4"/>
  <c r="J1323" i="4"/>
  <c r="K1323" i="4"/>
  <c r="J1331" i="4"/>
  <c r="K1331" i="4"/>
  <c r="J1403" i="4"/>
  <c r="K1403" i="4"/>
  <c r="J1456" i="4"/>
  <c r="K1456" i="4"/>
  <c r="J1473" i="4"/>
  <c r="K1473" i="4"/>
  <c r="J1479" i="4"/>
  <c r="K1479" i="4"/>
  <c r="J1505" i="4"/>
  <c r="K1505" i="4"/>
  <c r="J1512" i="4"/>
  <c r="K1512" i="4"/>
  <c r="J1527" i="4"/>
  <c r="K1527" i="4"/>
  <c r="J1688" i="4"/>
  <c r="K1688" i="4"/>
  <c r="J1692" i="4"/>
  <c r="K1692" i="4"/>
  <c r="J1696" i="4"/>
  <c r="K1696" i="4"/>
  <c r="J1725" i="4"/>
  <c r="K1725" i="4"/>
  <c r="J1736" i="4"/>
  <c r="K1736" i="4"/>
  <c r="J1745" i="4"/>
  <c r="K1745" i="4"/>
  <c r="J1772" i="4"/>
  <c r="K1772" i="4"/>
  <c r="J1800" i="4"/>
  <c r="K1800" i="4"/>
  <c r="J1832" i="4"/>
  <c r="K1832" i="4"/>
  <c r="J1847" i="4"/>
  <c r="K1847" i="4"/>
  <c r="J1904" i="4"/>
  <c r="K1904" i="4"/>
  <c r="J1986" i="4"/>
  <c r="K1986" i="4"/>
  <c r="J2002" i="4"/>
  <c r="K2002" i="4"/>
  <c r="J2018" i="4"/>
  <c r="K2018" i="4"/>
  <c r="J2034" i="4"/>
  <c r="K2034" i="4"/>
  <c r="J2098" i="4"/>
  <c r="K2098" i="4"/>
  <c r="J2243" i="4"/>
  <c r="K2243" i="4"/>
  <c r="J2320" i="4"/>
  <c r="K2320" i="4"/>
  <c r="J2412" i="4"/>
  <c r="K2412" i="4"/>
  <c r="J2500" i="4"/>
  <c r="K2500" i="4"/>
  <c r="J2524" i="4"/>
  <c r="K2524" i="4"/>
  <c r="J2728" i="4"/>
  <c r="K2728" i="4"/>
  <c r="J80" i="4"/>
  <c r="K80" i="4"/>
  <c r="J88" i="4"/>
  <c r="K88" i="4"/>
  <c r="J788" i="4"/>
  <c r="K788" i="4"/>
  <c r="J807" i="4"/>
  <c r="K807" i="4"/>
  <c r="J811" i="4"/>
  <c r="K811" i="4"/>
  <c r="J820" i="4"/>
  <c r="K820" i="4"/>
  <c r="J839" i="4"/>
  <c r="K839" i="4"/>
  <c r="J843" i="4"/>
  <c r="K843" i="4"/>
  <c r="J852" i="4"/>
  <c r="K852" i="4"/>
  <c r="J871" i="4"/>
  <c r="K871" i="4"/>
  <c r="J875" i="4"/>
  <c r="K875" i="4"/>
  <c r="J884" i="4"/>
  <c r="K884" i="4"/>
  <c r="J903" i="4"/>
  <c r="K903" i="4"/>
  <c r="J907" i="4"/>
  <c r="K907" i="4"/>
  <c r="J935" i="4"/>
  <c r="K935" i="4"/>
  <c r="J939" i="4"/>
  <c r="K939" i="4"/>
  <c r="J988" i="4"/>
  <c r="K988" i="4"/>
  <c r="J996" i="4"/>
  <c r="K996" i="4"/>
  <c r="J1032" i="4"/>
  <c r="K1032" i="4"/>
  <c r="J1051" i="4"/>
  <c r="K1051" i="4"/>
  <c r="J1063" i="4"/>
  <c r="K1063" i="4"/>
  <c r="J1067" i="4"/>
  <c r="K1067" i="4"/>
  <c r="J1286" i="4"/>
  <c r="K1286" i="4"/>
  <c r="J1290" i="4"/>
  <c r="K1290" i="4"/>
  <c r="J1298" i="4"/>
  <c r="K1298" i="4"/>
  <c r="J1382" i="4"/>
  <c r="K1382" i="4"/>
  <c r="J1386" i="4"/>
  <c r="K1386" i="4"/>
  <c r="J1394" i="4"/>
  <c r="K1394" i="4"/>
  <c r="J1468" i="4"/>
  <c r="K1468" i="4"/>
  <c r="J1500" i="4"/>
  <c r="K1500" i="4"/>
  <c r="J1520" i="4"/>
  <c r="K1520" i="4"/>
  <c r="J1553" i="4"/>
  <c r="K1553" i="4"/>
  <c r="J1555" i="4"/>
  <c r="K1555" i="4"/>
  <c r="J1565" i="4"/>
  <c r="K1565" i="4"/>
  <c r="J1584" i="4"/>
  <c r="K1584" i="4"/>
  <c r="J1592" i="4"/>
  <c r="K1592" i="4"/>
  <c r="J1603" i="4"/>
  <c r="K1603" i="4"/>
  <c r="J1620" i="4"/>
  <c r="K1620" i="4"/>
  <c r="J1624" i="4"/>
  <c r="K1624" i="4"/>
  <c r="J1639" i="4"/>
  <c r="K1639" i="4"/>
  <c r="J1645" i="4"/>
  <c r="K1645" i="4"/>
  <c r="J1660" i="4"/>
  <c r="K1660" i="4"/>
  <c r="J1683" i="4"/>
  <c r="K1683" i="4"/>
  <c r="J1716" i="4"/>
  <c r="K1716" i="4"/>
  <c r="J1731" i="4"/>
  <c r="K1731" i="4"/>
  <c r="J1757" i="4"/>
  <c r="K1757" i="4"/>
  <c r="J1776" i="4"/>
  <c r="K1776" i="4"/>
  <c r="J1780" i="4"/>
  <c r="K1780" i="4"/>
  <c r="J1784" i="4"/>
  <c r="K1784" i="4"/>
  <c r="J1812" i="4"/>
  <c r="K1812" i="4"/>
  <c r="J1816" i="4"/>
  <c r="K1816" i="4"/>
  <c r="J1825" i="4"/>
  <c r="K1825" i="4"/>
  <c r="J1840" i="4"/>
  <c r="K1840" i="4"/>
  <c r="J1860" i="4"/>
  <c r="K1860" i="4"/>
  <c r="J1869" i="4"/>
  <c r="K1869" i="4"/>
  <c r="J1895" i="4"/>
  <c r="K1895" i="4"/>
  <c r="J1933" i="4"/>
  <c r="K1933" i="4"/>
  <c r="J2050" i="4"/>
  <c r="K2050" i="4"/>
  <c r="J2114" i="4"/>
  <c r="K2114" i="4"/>
  <c r="J2147" i="4"/>
  <c r="K2147" i="4"/>
  <c r="J2379" i="4"/>
  <c r="K2379" i="4"/>
  <c r="J2436" i="4"/>
  <c r="K2436" i="4"/>
  <c r="J2460" i="4"/>
  <c r="K2460" i="4"/>
  <c r="J65" i="4"/>
  <c r="K65" i="4"/>
  <c r="J104" i="4"/>
  <c r="K104" i="4"/>
  <c r="J742" i="4"/>
  <c r="K742" i="4"/>
  <c r="J789" i="4"/>
  <c r="K789" i="4"/>
  <c r="J800" i="4"/>
  <c r="K800" i="4"/>
  <c r="J821" i="4"/>
  <c r="K821" i="4"/>
  <c r="J832" i="4"/>
  <c r="K832" i="4"/>
  <c r="J853" i="4"/>
  <c r="K853" i="4"/>
  <c r="J864" i="4"/>
  <c r="K864" i="4"/>
  <c r="J885" i="4"/>
  <c r="K885" i="4"/>
  <c r="J896" i="4"/>
  <c r="K896" i="4"/>
  <c r="J970" i="4"/>
  <c r="K970" i="4"/>
  <c r="J975" i="4"/>
  <c r="K975" i="4"/>
  <c r="J979" i="4"/>
  <c r="K979" i="4"/>
  <c r="J997" i="4"/>
  <c r="K997" i="4"/>
  <c r="J1008" i="4"/>
  <c r="K1008" i="4"/>
  <c r="J1012" i="4"/>
  <c r="K1012" i="4"/>
  <c r="J1036" i="4"/>
  <c r="K1036" i="4"/>
  <c r="J1267" i="4"/>
  <c r="K1267" i="4"/>
  <c r="J1310" i="4"/>
  <c r="K1310" i="4"/>
  <c r="J1348" i="4"/>
  <c r="K1348" i="4"/>
  <c r="J1352" i="4"/>
  <c r="K1352" i="4"/>
  <c r="J1354" i="4"/>
  <c r="K1354" i="4"/>
  <c r="J1371" i="4"/>
  <c r="K1371" i="4"/>
  <c r="J1416" i="4"/>
  <c r="K1416" i="4"/>
  <c r="J1418" i="4"/>
  <c r="K1418" i="4"/>
  <c r="J1457" i="4"/>
  <c r="K1457" i="4"/>
  <c r="J1472" i="4"/>
  <c r="K1472" i="4"/>
  <c r="J1489" i="4"/>
  <c r="K1489" i="4"/>
  <c r="J1491" i="4"/>
  <c r="K1491" i="4"/>
  <c r="J1495" i="4"/>
  <c r="K1495" i="4"/>
  <c r="J1524" i="4"/>
  <c r="K1524" i="4"/>
  <c r="J1548" i="4"/>
  <c r="K1548" i="4"/>
  <c r="J1606" i="4"/>
  <c r="K1606" i="4"/>
  <c r="J1663" i="4"/>
  <c r="K1663" i="4"/>
  <c r="J1672" i="4"/>
  <c r="K1672" i="4"/>
  <c r="J1676" i="4"/>
  <c r="K1676" i="4"/>
  <c r="J1680" i="4"/>
  <c r="K1680" i="4"/>
  <c r="J1704" i="4"/>
  <c r="K1704" i="4"/>
  <c r="J1713" i="4"/>
  <c r="K1713" i="4"/>
  <c r="J1728" i="4"/>
  <c r="K1728" i="4"/>
  <c r="J1748" i="4"/>
  <c r="K1748" i="4"/>
  <c r="J1805" i="4"/>
  <c r="K1805" i="4"/>
  <c r="J1830" i="4"/>
  <c r="K1830" i="4"/>
  <c r="J1864" i="4"/>
  <c r="K1864" i="4"/>
  <c r="J1870" i="4"/>
  <c r="K1870" i="4"/>
  <c r="J1955" i="4"/>
  <c r="K1955" i="4"/>
  <c r="J1989" i="4"/>
  <c r="K1989" i="4"/>
  <c r="J2005" i="4"/>
  <c r="K2005" i="4"/>
  <c r="J2021" i="4"/>
  <c r="K2021" i="4"/>
  <c r="J2066" i="4"/>
  <c r="K2066" i="4"/>
  <c r="J2179" i="4"/>
  <c r="K2179" i="4"/>
  <c r="J2256" i="4"/>
  <c r="K2256" i="4"/>
  <c r="J2515" i="4"/>
  <c r="K2515" i="4"/>
  <c r="J2816" i="4"/>
  <c r="K2816" i="4"/>
  <c r="J1927" i="4"/>
  <c r="K1927" i="4"/>
  <c r="J1942" i="4"/>
  <c r="K1942" i="4"/>
  <c r="J1978" i="4"/>
  <c r="K1978" i="4"/>
  <c r="J1982" i="4"/>
  <c r="K1982" i="4"/>
  <c r="J1994" i="4"/>
  <c r="K1994" i="4"/>
  <c r="J1998" i="4"/>
  <c r="K1998" i="4"/>
  <c r="J2010" i="4"/>
  <c r="K2010" i="4"/>
  <c r="J2014" i="4"/>
  <c r="K2014" i="4"/>
  <c r="J2026" i="4"/>
  <c r="K2026" i="4"/>
  <c r="J2030" i="4"/>
  <c r="K2030" i="4"/>
  <c r="J2039" i="4"/>
  <c r="K2039" i="4"/>
  <c r="J2046" i="4"/>
  <c r="K2046" i="4"/>
  <c r="J2055" i="4"/>
  <c r="K2055" i="4"/>
  <c r="J2062" i="4"/>
  <c r="K2062" i="4"/>
  <c r="J2071" i="4"/>
  <c r="K2071" i="4"/>
  <c r="J2078" i="4"/>
  <c r="K2078" i="4"/>
  <c r="J2087" i="4"/>
  <c r="K2087" i="4"/>
  <c r="J2094" i="4"/>
  <c r="K2094" i="4"/>
  <c r="J2103" i="4"/>
  <c r="K2103" i="4"/>
  <c r="J2110" i="4"/>
  <c r="K2110" i="4"/>
  <c r="J2119" i="4"/>
  <c r="K2119" i="4"/>
  <c r="J2126" i="4"/>
  <c r="K2126" i="4"/>
  <c r="J2130" i="4"/>
  <c r="K2130" i="4"/>
  <c r="J2143" i="4"/>
  <c r="K2143" i="4"/>
  <c r="J2158" i="4"/>
  <c r="K2158" i="4"/>
  <c r="J2162" i="4"/>
  <c r="K2162" i="4"/>
  <c r="J2175" i="4"/>
  <c r="K2175" i="4"/>
  <c r="J2190" i="4"/>
  <c r="K2190" i="4"/>
  <c r="J2194" i="4"/>
  <c r="K2194" i="4"/>
  <c r="J2207" i="4"/>
  <c r="K2207" i="4"/>
  <c r="J2222" i="4"/>
  <c r="K2222" i="4"/>
  <c r="J2226" i="4"/>
  <c r="K2226" i="4"/>
  <c r="J2239" i="4"/>
  <c r="K2239" i="4"/>
  <c r="J2252" i="4"/>
  <c r="K2252" i="4"/>
  <c r="J2267" i="4"/>
  <c r="K2267" i="4"/>
  <c r="J2271" i="4"/>
  <c r="K2271" i="4"/>
  <c r="J2284" i="4"/>
  <c r="K2284" i="4"/>
  <c r="J2299" i="4"/>
  <c r="K2299" i="4"/>
  <c r="J2303" i="4"/>
  <c r="K2303" i="4"/>
  <c r="J2316" i="4"/>
  <c r="K2316" i="4"/>
  <c r="J2327" i="4"/>
  <c r="K2327" i="4"/>
  <c r="J2331" i="4"/>
  <c r="K2331" i="4"/>
  <c r="J2344" i="4"/>
  <c r="K2344" i="4"/>
  <c r="J2351" i="4"/>
  <c r="K2351" i="4"/>
  <c r="J2360" i="4"/>
  <c r="K2360" i="4"/>
  <c r="J2375" i="4"/>
  <c r="K2375" i="4"/>
  <c r="J2391" i="4"/>
  <c r="K2391" i="4"/>
  <c r="J2395" i="4"/>
  <c r="K2395" i="4"/>
  <c r="J2408" i="4"/>
  <c r="K2408" i="4"/>
  <c r="J2423" i="4"/>
  <c r="K2423" i="4"/>
  <c r="J2427" i="4"/>
  <c r="K2427" i="4"/>
  <c r="J2447" i="4"/>
  <c r="K2447" i="4"/>
  <c r="J2456" i="4"/>
  <c r="K2456" i="4"/>
  <c r="J2480" i="4"/>
  <c r="K2480" i="4"/>
  <c r="J2487" i="4"/>
  <c r="K2487" i="4"/>
  <c r="J2491" i="4"/>
  <c r="K2491" i="4"/>
  <c r="J2511" i="4"/>
  <c r="K2511" i="4"/>
  <c r="J2520" i="4"/>
  <c r="K2520" i="4"/>
  <c r="J2544" i="4"/>
  <c r="K2544" i="4"/>
  <c r="J2559" i="4"/>
  <c r="K2559" i="4"/>
  <c r="J2563" i="4"/>
  <c r="K2563" i="4"/>
  <c r="J2622" i="4"/>
  <c r="K2622" i="4"/>
  <c r="J2624" i="4"/>
  <c r="K2624" i="4"/>
  <c r="J2643" i="4"/>
  <c r="K2643" i="4"/>
  <c r="J2645" i="4"/>
  <c r="K2645" i="4"/>
  <c r="J2651" i="4"/>
  <c r="K2651" i="4"/>
  <c r="J2655" i="4"/>
  <c r="K2655" i="4"/>
  <c r="J2668" i="4"/>
  <c r="K2668" i="4"/>
  <c r="J2672" i="4"/>
  <c r="K2672" i="4"/>
  <c r="J2756" i="4"/>
  <c r="K2756" i="4"/>
  <c r="J2760" i="4"/>
  <c r="K2760" i="4"/>
  <c r="J2808" i="4"/>
  <c r="K2808" i="4"/>
  <c r="J2812" i="4"/>
  <c r="K2812" i="4"/>
  <c r="J2825" i="4"/>
  <c r="K2825" i="4"/>
  <c r="J2827" i="4"/>
  <c r="K2827" i="4"/>
  <c r="J2836" i="4"/>
  <c r="K2836" i="4"/>
  <c r="J2857" i="4"/>
  <c r="K2857" i="4"/>
  <c r="J2859" i="4"/>
  <c r="K2859" i="4"/>
  <c r="J2868" i="4"/>
  <c r="K2868" i="4"/>
  <c r="J2885" i="4"/>
  <c r="K2885" i="4"/>
  <c r="J2935" i="4"/>
  <c r="K2935" i="4"/>
  <c r="J2937" i="4"/>
  <c r="K2937" i="4"/>
  <c r="J2943" i="4"/>
  <c r="K2943" i="4"/>
  <c r="J2951" i="4"/>
  <c r="K2951" i="4"/>
  <c r="J2953" i="4"/>
  <c r="K2953" i="4"/>
  <c r="J2959" i="4"/>
  <c r="K2959" i="4"/>
  <c r="J2967" i="4"/>
  <c r="K2967" i="4"/>
  <c r="J2969" i="4"/>
  <c r="K2969" i="4"/>
  <c r="J2975" i="4"/>
  <c r="K2975" i="4"/>
  <c r="J2983" i="4"/>
  <c r="K2983" i="4"/>
  <c r="J2985" i="4"/>
  <c r="K2985" i="4"/>
  <c r="J2991" i="4"/>
  <c r="K2991" i="4"/>
  <c r="J3062" i="4"/>
  <c r="K3062" i="4"/>
  <c r="J3069" i="4"/>
  <c r="K3069" i="4"/>
  <c r="J3071" i="4"/>
  <c r="K3071" i="4"/>
  <c r="J3092" i="4"/>
  <c r="K3092" i="4"/>
  <c r="J3094" i="4"/>
  <c r="K3094" i="4"/>
  <c r="J3101" i="4"/>
  <c r="K3101" i="4"/>
  <c r="J3103" i="4"/>
  <c r="K3103" i="4"/>
  <c r="J3124" i="4"/>
  <c r="K3124" i="4"/>
  <c r="J3126" i="4"/>
  <c r="K3126" i="4"/>
  <c r="J3133" i="4"/>
  <c r="K3133" i="4"/>
  <c r="J3135" i="4"/>
  <c r="K3135" i="4"/>
  <c r="J3156" i="4"/>
  <c r="K3156" i="4"/>
  <c r="J3158" i="4"/>
  <c r="K3158" i="4"/>
  <c r="J3165" i="4"/>
  <c r="K3165" i="4"/>
  <c r="J3167" i="4"/>
  <c r="K3167" i="4"/>
  <c r="J3236" i="4"/>
  <c r="K3236" i="4"/>
  <c r="J3238" i="4"/>
  <c r="K3238" i="4"/>
  <c r="J3245" i="4"/>
  <c r="K3245" i="4"/>
  <c r="J3247" i="4"/>
  <c r="K3247" i="4"/>
  <c r="J3280" i="4"/>
  <c r="K3280" i="4"/>
  <c r="J3282" i="4"/>
  <c r="K3282" i="4"/>
  <c r="J3313" i="4"/>
  <c r="K3313" i="4"/>
  <c r="J4041" i="4"/>
  <c r="K4041" i="4"/>
  <c r="J4049" i="4"/>
  <c r="K4049" i="4"/>
  <c r="J113" i="4"/>
  <c r="K113" i="4"/>
  <c r="J919" i="4"/>
  <c r="K919" i="4"/>
  <c r="J928" i="4"/>
  <c r="K928" i="4"/>
  <c r="J952" i="4"/>
  <c r="K952" i="4"/>
  <c r="J959" i="4"/>
  <c r="K959" i="4"/>
  <c r="J963" i="4"/>
  <c r="K963" i="4"/>
  <c r="J983" i="4"/>
  <c r="K983" i="4"/>
  <c r="J992" i="4"/>
  <c r="K992" i="4"/>
  <c r="J1016" i="4"/>
  <c r="K1016" i="4"/>
  <c r="J1023" i="4"/>
  <c r="K1023" i="4"/>
  <c r="J1027" i="4"/>
  <c r="K1027" i="4"/>
  <c r="J1047" i="4"/>
  <c r="K1047" i="4"/>
  <c r="J1056" i="4"/>
  <c r="K1056" i="4"/>
  <c r="J1078" i="4"/>
  <c r="K1078" i="4"/>
  <c r="J1082" i="4"/>
  <c r="K1082" i="4"/>
  <c r="J1084" i="4"/>
  <c r="K1084" i="4"/>
  <c r="J1086" i="4"/>
  <c r="K1086" i="4"/>
  <c r="J1242" i="4"/>
  <c r="K1242" i="4"/>
  <c r="J1254" i="4"/>
  <c r="K1254" i="4"/>
  <c r="J1275" i="4"/>
  <c r="K1275" i="4"/>
  <c r="J1339" i="4"/>
  <c r="K1339" i="4"/>
  <c r="J1448" i="4"/>
  <c r="K1448" i="4"/>
  <c r="J1452" i="4"/>
  <c r="K1452" i="4"/>
  <c r="J1463" i="4"/>
  <c r="K1463" i="4"/>
  <c r="J1507" i="4"/>
  <c r="K1507" i="4"/>
  <c r="J1543" i="4"/>
  <c r="K1543" i="4"/>
  <c r="J1572" i="4"/>
  <c r="K1572" i="4"/>
  <c r="J1596" i="4"/>
  <c r="K1596" i="4"/>
  <c r="J1601" i="4"/>
  <c r="K1601" i="4"/>
  <c r="J1612" i="4"/>
  <c r="K1612" i="4"/>
  <c r="J1617" i="4"/>
  <c r="K1617" i="4"/>
  <c r="J1628" i="4"/>
  <c r="K1628" i="4"/>
  <c r="J1633" i="4"/>
  <c r="K1633" i="4"/>
  <c r="J1649" i="4"/>
  <c r="K1649" i="4"/>
  <c r="J1656" i="4"/>
  <c r="K1656" i="4"/>
  <c r="J1708" i="4"/>
  <c r="K1708" i="4"/>
  <c r="J1740" i="4"/>
  <c r="K1740" i="4"/>
  <c r="J1767" i="4"/>
  <c r="K1767" i="4"/>
  <c r="J1789" i="4"/>
  <c r="K1789" i="4"/>
  <c r="J1796" i="4"/>
  <c r="K1796" i="4"/>
  <c r="J1820" i="4"/>
  <c r="K1820" i="4"/>
  <c r="J1857" i="4"/>
  <c r="K1857" i="4"/>
  <c r="J1876" i="4"/>
  <c r="K1876" i="4"/>
  <c r="J1888" i="4"/>
  <c r="K1888" i="4"/>
  <c r="J1911" i="4"/>
  <c r="K1911" i="4"/>
  <c r="J1917" i="4"/>
  <c r="K1917" i="4"/>
  <c r="J1924" i="4"/>
  <c r="K1924" i="4"/>
  <c r="J1970" i="4"/>
  <c r="K1970" i="4"/>
  <c r="J2134" i="4"/>
  <c r="K2134" i="4"/>
  <c r="J2138" i="4"/>
  <c r="K2138" i="4"/>
  <c r="J2151" i="4"/>
  <c r="K2151" i="4"/>
  <c r="J2166" i="4"/>
  <c r="K2166" i="4"/>
  <c r="J2170" i="4"/>
  <c r="K2170" i="4"/>
  <c r="J2183" i="4"/>
  <c r="K2183" i="4"/>
  <c r="J2198" i="4"/>
  <c r="K2198" i="4"/>
  <c r="J2202" i="4"/>
  <c r="K2202" i="4"/>
  <c r="J2215" i="4"/>
  <c r="K2215" i="4"/>
  <c r="J2230" i="4"/>
  <c r="K2230" i="4"/>
  <c r="J2234" i="4"/>
  <c r="K2234" i="4"/>
  <c r="J2247" i="4"/>
  <c r="K2247" i="4"/>
  <c r="J2260" i="4"/>
  <c r="K2260" i="4"/>
  <c r="J2275" i="4"/>
  <c r="K2275" i="4"/>
  <c r="J2279" i="4"/>
  <c r="K2279" i="4"/>
  <c r="J2292" i="4"/>
  <c r="K2292" i="4"/>
  <c r="J2307" i="4"/>
  <c r="K2307" i="4"/>
  <c r="J2311" i="4"/>
  <c r="K2311" i="4"/>
  <c r="J2335" i="4"/>
  <c r="K2335" i="4"/>
  <c r="J2339" i="4"/>
  <c r="K2339" i="4"/>
  <c r="J2355" i="4"/>
  <c r="K2355" i="4"/>
  <c r="J2368" i="4"/>
  <c r="K2368" i="4"/>
  <c r="J2399" i="4"/>
  <c r="K2399" i="4"/>
  <c r="J2403" i="4"/>
  <c r="K2403" i="4"/>
  <c r="J2416" i="4"/>
  <c r="K2416" i="4"/>
  <c r="J2431" i="4"/>
  <c r="K2431" i="4"/>
  <c r="J2440" i="4"/>
  <c r="K2440" i="4"/>
  <c r="J2464" i="4"/>
  <c r="K2464" i="4"/>
  <c r="J2471" i="4"/>
  <c r="K2471" i="4"/>
  <c r="J2475" i="4"/>
  <c r="K2475" i="4"/>
  <c r="J2495" i="4"/>
  <c r="K2495" i="4"/>
  <c r="J2504" i="4"/>
  <c r="K2504" i="4"/>
  <c r="J2528" i="4"/>
  <c r="K2528" i="4"/>
  <c r="J2535" i="4"/>
  <c r="K2535" i="4"/>
  <c r="J2539" i="4"/>
  <c r="K2539" i="4"/>
  <c r="J2548" i="4"/>
  <c r="K2548" i="4"/>
  <c r="J2575" i="4"/>
  <c r="K2575" i="4"/>
  <c r="J2584" i="4"/>
  <c r="K2584" i="4"/>
  <c r="J2597" i="4"/>
  <c r="K2597" i="4"/>
  <c r="J2603" i="4"/>
  <c r="K2603" i="4"/>
  <c r="J2630" i="4"/>
  <c r="K2630" i="4"/>
  <c r="J2632" i="4"/>
  <c r="K2632" i="4"/>
  <c r="J2659" i="4"/>
  <c r="K2659" i="4"/>
  <c r="J2663" i="4"/>
  <c r="K2663" i="4"/>
  <c r="J2715" i="4"/>
  <c r="K2715" i="4"/>
  <c r="J2719" i="4"/>
  <c r="K2719" i="4"/>
  <c r="J2732" i="4"/>
  <c r="K2732" i="4"/>
  <c r="J2736" i="4"/>
  <c r="K2736" i="4"/>
  <c r="J2776" i="4"/>
  <c r="K2776" i="4"/>
  <c r="J2780" i="4"/>
  <c r="K2780" i="4"/>
  <c r="J2793" i="4"/>
  <c r="K2793" i="4"/>
  <c r="J2795" i="4"/>
  <c r="K2795" i="4"/>
  <c r="J2799" i="4"/>
  <c r="K2799" i="4"/>
  <c r="J2820" i="4"/>
  <c r="K2820" i="4"/>
  <c r="J2831" i="4"/>
  <c r="K2831" i="4"/>
  <c r="J2840" i="4"/>
  <c r="K2840" i="4"/>
  <c r="J2844" i="4"/>
  <c r="K2844" i="4"/>
  <c r="J2848" i="4"/>
  <c r="K2848" i="4"/>
  <c r="J2886" i="4"/>
  <c r="K2886" i="4"/>
  <c r="J3929" i="4"/>
  <c r="K3929" i="4"/>
  <c r="J3988" i="4"/>
  <c r="K3988" i="4"/>
  <c r="J83" i="4"/>
  <c r="K83" i="4"/>
  <c r="J85" i="4"/>
  <c r="K85" i="4"/>
  <c r="J87" i="4"/>
  <c r="K87" i="4"/>
  <c r="J90" i="4"/>
  <c r="K90" i="4"/>
  <c r="J92" i="4"/>
  <c r="K92" i="4"/>
  <c r="J94" i="4"/>
  <c r="K94" i="4"/>
  <c r="J97" i="4"/>
  <c r="K97" i="4"/>
  <c r="J760" i="4"/>
  <c r="K760" i="4"/>
  <c r="J783" i="4"/>
  <c r="K783" i="4"/>
  <c r="J792" i="4"/>
  <c r="K792" i="4"/>
  <c r="J799" i="4"/>
  <c r="K799" i="4"/>
  <c r="J808" i="4"/>
  <c r="K808" i="4"/>
  <c r="J815" i="4"/>
  <c r="K815" i="4"/>
  <c r="J824" i="4"/>
  <c r="K824" i="4"/>
  <c r="J831" i="4"/>
  <c r="K831" i="4"/>
  <c r="J840" i="4"/>
  <c r="K840" i="4"/>
  <c r="J847" i="4"/>
  <c r="K847" i="4"/>
  <c r="J856" i="4"/>
  <c r="K856" i="4"/>
  <c r="J863" i="4"/>
  <c r="K863" i="4"/>
  <c r="J872" i="4"/>
  <c r="K872" i="4"/>
  <c r="J879" i="4"/>
  <c r="K879" i="4"/>
  <c r="J888" i="4"/>
  <c r="K888" i="4"/>
  <c r="J895" i="4"/>
  <c r="K895" i="4"/>
  <c r="J904" i="4"/>
  <c r="K904" i="4"/>
  <c r="J911" i="4"/>
  <c r="K911" i="4"/>
  <c r="J923" i="4"/>
  <c r="K923" i="4"/>
  <c r="J936" i="4"/>
  <c r="K936" i="4"/>
  <c r="J943" i="4"/>
  <c r="K943" i="4"/>
  <c r="J947" i="4"/>
  <c r="K947" i="4"/>
  <c r="J949" i="4"/>
  <c r="K949" i="4"/>
  <c r="J962" i="4"/>
  <c r="K962" i="4"/>
  <c r="J967" i="4"/>
  <c r="K967" i="4"/>
  <c r="J976" i="4"/>
  <c r="K976" i="4"/>
  <c r="J986" i="4"/>
  <c r="K986" i="4"/>
  <c r="J989" i="4"/>
  <c r="K989" i="4"/>
  <c r="J1000" i="4"/>
  <c r="K1000" i="4"/>
  <c r="J1007" i="4"/>
  <c r="K1007" i="4"/>
  <c r="J1011" i="4"/>
  <c r="K1011" i="4"/>
  <c r="J1013" i="4"/>
  <c r="K1013" i="4"/>
  <c r="J1026" i="4"/>
  <c r="K1026" i="4"/>
  <c r="J1031" i="4"/>
  <c r="K1031" i="4"/>
  <c r="J1040" i="4"/>
  <c r="K1040" i="4"/>
  <c r="J1050" i="4"/>
  <c r="K1050" i="4"/>
  <c r="J1053" i="4"/>
  <c r="K1053" i="4"/>
  <c r="J1064" i="4"/>
  <c r="K1064" i="4"/>
  <c r="J1071" i="4"/>
  <c r="K1071" i="4"/>
  <c r="J1075" i="4"/>
  <c r="K1075" i="4"/>
  <c r="J1077" i="4"/>
  <c r="K1077" i="4"/>
  <c r="J1245" i="4"/>
  <c r="K1245" i="4"/>
  <c r="J1247" i="4"/>
  <c r="K1247" i="4"/>
  <c r="J1249" i="4"/>
  <c r="K1249" i="4"/>
  <c r="J1261" i="4"/>
  <c r="K1261" i="4"/>
  <c r="J1266" i="4"/>
  <c r="K1266" i="4"/>
  <c r="J1268" i="4"/>
  <c r="K1268" i="4"/>
  <c r="J1270" i="4"/>
  <c r="K1270" i="4"/>
  <c r="J1272" i="4"/>
  <c r="K1272" i="4"/>
  <c r="J1274" i="4"/>
  <c r="K1274" i="4"/>
  <c r="J1283" i="4"/>
  <c r="K1283" i="4"/>
  <c r="J1291" i="4"/>
  <c r="K1291" i="4"/>
  <c r="J1309" i="4"/>
  <c r="K1309" i="4"/>
  <c r="J1318" i="4"/>
  <c r="K1318" i="4"/>
  <c r="J1322" i="4"/>
  <c r="K1322" i="4"/>
  <c r="J1330" i="4"/>
  <c r="K1330" i="4"/>
  <c r="J1332" i="4"/>
  <c r="K1332" i="4"/>
  <c r="J1334" i="4"/>
  <c r="K1334" i="4"/>
  <c r="J1336" i="4"/>
  <c r="K1336" i="4"/>
  <c r="J1338" i="4"/>
  <c r="K1338" i="4"/>
  <c r="J1347" i="4"/>
  <c r="K1347" i="4"/>
  <c r="J1355" i="4"/>
  <c r="K1355" i="4"/>
  <c r="J1372" i="4"/>
  <c r="K1372" i="4"/>
  <c r="J1379" i="4"/>
  <c r="K1379" i="4"/>
  <c r="J1387" i="4"/>
  <c r="K1387" i="4"/>
  <c r="J1404" i="4"/>
  <c r="K1404" i="4"/>
  <c r="J1411" i="4"/>
  <c r="K1411" i="4"/>
  <c r="J1441" i="4"/>
  <c r="K1441" i="4"/>
  <c r="J1443" i="4"/>
  <c r="K1443" i="4"/>
  <c r="J1445" i="4"/>
  <c r="K1445" i="4"/>
  <c r="J1455" i="4"/>
  <c r="K1455" i="4"/>
  <c r="J1458" i="4"/>
  <c r="K1458" i="4"/>
  <c r="J1462" i="4"/>
  <c r="K1462" i="4"/>
  <c r="J1476" i="4"/>
  <c r="K1476" i="4"/>
  <c r="J1488" i="4"/>
  <c r="K1488" i="4"/>
  <c r="J1492" i="4"/>
  <c r="K1492" i="4"/>
  <c r="J1504" i="4"/>
  <c r="K1504" i="4"/>
  <c r="J1530" i="4"/>
  <c r="K1530" i="4"/>
  <c r="J1533" i="4"/>
  <c r="K1533" i="4"/>
  <c r="J1564" i="4"/>
  <c r="K1564" i="4"/>
  <c r="J1590" i="4"/>
  <c r="K1590" i="4"/>
  <c r="J1593" i="4"/>
  <c r="K1593" i="4"/>
  <c r="J1595" i="4"/>
  <c r="K1595" i="4"/>
  <c r="J1607" i="4"/>
  <c r="K1607" i="4"/>
  <c r="J1609" i="4"/>
  <c r="K1609" i="4"/>
  <c r="J1611" i="4"/>
  <c r="K1611" i="4"/>
  <c r="J1623" i="4"/>
  <c r="K1623" i="4"/>
  <c r="J1625" i="4"/>
  <c r="K1625" i="4"/>
  <c r="J1627" i="4"/>
  <c r="K1627" i="4"/>
  <c r="J1638" i="4"/>
  <c r="K1638" i="4"/>
  <c r="J1641" i="4"/>
  <c r="K1641" i="4"/>
  <c r="J1643" i="4"/>
  <c r="K1643" i="4"/>
  <c r="J1646" i="4"/>
  <c r="K1646" i="4"/>
  <c r="J1664" i="4"/>
  <c r="K1664" i="4"/>
  <c r="J1666" i="4"/>
  <c r="K1666" i="4"/>
  <c r="J1671" i="4"/>
  <c r="K1671" i="4"/>
  <c r="J1677" i="4"/>
  <c r="K1677" i="4"/>
  <c r="J1687" i="4"/>
  <c r="K1687" i="4"/>
  <c r="J1693" i="4"/>
  <c r="K1693" i="4"/>
  <c r="J1703" i="4"/>
  <c r="K1703" i="4"/>
  <c r="J1735" i="4"/>
  <c r="K1735" i="4"/>
  <c r="J1756" i="4"/>
  <c r="K1756" i="4"/>
  <c r="J1797" i="4"/>
  <c r="K1797" i="4"/>
  <c r="J1804" i="4"/>
  <c r="K1804" i="4"/>
  <c r="J1809" i="4"/>
  <c r="K1809" i="4"/>
  <c r="J1813" i="4"/>
  <c r="K1813" i="4"/>
  <c r="J1815" i="4"/>
  <c r="K1815" i="4"/>
  <c r="J1844" i="4"/>
  <c r="K1844" i="4"/>
  <c r="J1875" i="4"/>
  <c r="K1875" i="4"/>
  <c r="J1891" i="4"/>
  <c r="K1891" i="4"/>
  <c r="J1898" i="4"/>
  <c r="K1898" i="4"/>
  <c r="J1901" i="4"/>
  <c r="K1901" i="4"/>
  <c r="J1914" i="4"/>
  <c r="K1914" i="4"/>
  <c r="J1936" i="4"/>
  <c r="K1936" i="4"/>
  <c r="J1939" i="4"/>
  <c r="K1939" i="4"/>
  <c r="J1950" i="4"/>
  <c r="K1950" i="4"/>
  <c r="J1954" i="4"/>
  <c r="K1954" i="4"/>
  <c r="J1983" i="4"/>
  <c r="K1983" i="4"/>
  <c r="J1993" i="4"/>
  <c r="K1993" i="4"/>
  <c r="J1999" i="4"/>
  <c r="K1999" i="4"/>
  <c r="J2009" i="4"/>
  <c r="K2009" i="4"/>
  <c r="J2015" i="4"/>
  <c r="K2015" i="4"/>
  <c r="J2025" i="4"/>
  <c r="K2025" i="4"/>
  <c r="J2031" i="4"/>
  <c r="K2031" i="4"/>
  <c r="J2038" i="4"/>
  <c r="K2038" i="4"/>
  <c r="J2047" i="4"/>
  <c r="K2047" i="4"/>
  <c r="J2054" i="4"/>
  <c r="K2054" i="4"/>
  <c r="J2063" i="4"/>
  <c r="K2063" i="4"/>
  <c r="J2070" i="4"/>
  <c r="K2070" i="4"/>
  <c r="J2079" i="4"/>
  <c r="K2079" i="4"/>
  <c r="J2086" i="4"/>
  <c r="K2086" i="4"/>
  <c r="J2095" i="4"/>
  <c r="K2095" i="4"/>
  <c r="J2102" i="4"/>
  <c r="K2102" i="4"/>
  <c r="J2111" i="4"/>
  <c r="K2111" i="4"/>
  <c r="J2118" i="4"/>
  <c r="K2118" i="4"/>
  <c r="J2127" i="4"/>
  <c r="K2127" i="4"/>
  <c r="J2137" i="4"/>
  <c r="K2137" i="4"/>
  <c r="J2142" i="4"/>
  <c r="K2142" i="4"/>
  <c r="J2146" i="4"/>
  <c r="K2146" i="4"/>
  <c r="J2148" i="4"/>
  <c r="K2148" i="4"/>
  <c r="J2159" i="4"/>
  <c r="K2159" i="4"/>
  <c r="J2169" i="4"/>
  <c r="K2169" i="4"/>
  <c r="J2174" i="4"/>
  <c r="K2174" i="4"/>
  <c r="J2178" i="4"/>
  <c r="K2178" i="4"/>
  <c r="J2180" i="4"/>
  <c r="K2180" i="4"/>
  <c r="J2191" i="4"/>
  <c r="K2191" i="4"/>
  <c r="J2201" i="4"/>
  <c r="K2201" i="4"/>
  <c r="J2206" i="4"/>
  <c r="K2206" i="4"/>
  <c r="J2210" i="4"/>
  <c r="K2210" i="4"/>
  <c r="J2212" i="4"/>
  <c r="K2212" i="4"/>
  <c r="J2223" i="4"/>
  <c r="K2223" i="4"/>
  <c r="J2233" i="4"/>
  <c r="K2233" i="4"/>
  <c r="J2238" i="4"/>
  <c r="K2238" i="4"/>
  <c r="J2242" i="4"/>
  <c r="K2242" i="4"/>
  <c r="J2244" i="4"/>
  <c r="K2244" i="4"/>
  <c r="J2246" i="4"/>
  <c r="K2246" i="4"/>
  <c r="J2251" i="4"/>
  <c r="K2251" i="4"/>
  <c r="J2255" i="4"/>
  <c r="K2255" i="4"/>
  <c r="J2257" i="4"/>
  <c r="K2257" i="4"/>
  <c r="J2268" i="4"/>
  <c r="K2268" i="4"/>
  <c r="J2278" i="4"/>
  <c r="K2278" i="4"/>
  <c r="J2283" i="4"/>
  <c r="K2283" i="4"/>
  <c r="J2287" i="4"/>
  <c r="K2287" i="4"/>
  <c r="J2289" i="4"/>
  <c r="K2289" i="4"/>
  <c r="J2300" i="4"/>
  <c r="K2300" i="4"/>
  <c r="J2310" i="4"/>
  <c r="K2310" i="4"/>
  <c r="J2315" i="4"/>
  <c r="K2315" i="4"/>
  <c r="J2319" i="4"/>
  <c r="K2319" i="4"/>
  <c r="J2328" i="4"/>
  <c r="K2328" i="4"/>
  <c r="J2338" i="4"/>
  <c r="K2338" i="4"/>
  <c r="J2343" i="4"/>
  <c r="K2343" i="4"/>
  <c r="J2359" i="4"/>
  <c r="K2359" i="4"/>
  <c r="J2363" i="4"/>
  <c r="K2363" i="4"/>
  <c r="J2365" i="4"/>
  <c r="K2365" i="4"/>
  <c r="J2376" i="4"/>
  <c r="K2376" i="4"/>
  <c r="J2383" i="4"/>
  <c r="K2383" i="4"/>
  <c r="J2392" i="4"/>
  <c r="K2392" i="4"/>
  <c r="J2402" i="4"/>
  <c r="K2402" i="4"/>
  <c r="J2407" i="4"/>
  <c r="K2407" i="4"/>
  <c r="J2411" i="4"/>
  <c r="K2411" i="4"/>
  <c r="J2413" i="4"/>
  <c r="K2413" i="4"/>
  <c r="J2424" i="4"/>
  <c r="K2424" i="4"/>
  <c r="J2434" i="4"/>
  <c r="K2434" i="4"/>
  <c r="J2437" i="4"/>
  <c r="K2437" i="4"/>
  <c r="J2448" i="4"/>
  <c r="K2448" i="4"/>
  <c r="J2455" i="4"/>
  <c r="K2455" i="4"/>
  <c r="J2459" i="4"/>
  <c r="K2459" i="4"/>
  <c r="J2461" i="4"/>
  <c r="K2461" i="4"/>
  <c r="J2474" i="4"/>
  <c r="K2474" i="4"/>
  <c r="J2479" i="4"/>
  <c r="K2479" i="4"/>
  <c r="J2488" i="4"/>
  <c r="K2488" i="4"/>
  <c r="J2498" i="4"/>
  <c r="K2498" i="4"/>
  <c r="J2501" i="4"/>
  <c r="K2501" i="4"/>
  <c r="J2512" i="4"/>
  <c r="K2512" i="4"/>
  <c r="J2519" i="4"/>
  <c r="K2519" i="4"/>
  <c r="J2523" i="4"/>
  <c r="K2523" i="4"/>
  <c r="J2525" i="4"/>
  <c r="K2525" i="4"/>
  <c r="J2549" i="4"/>
  <c r="K2549" i="4"/>
  <c r="J2570" i="4"/>
  <c r="K2570" i="4"/>
  <c r="J2592" i="4"/>
  <c r="K2592" i="4"/>
  <c r="J2611" i="4"/>
  <c r="K2611" i="4"/>
  <c r="J2613" i="4"/>
  <c r="K2613" i="4"/>
  <c r="J2619" i="4"/>
  <c r="K2619" i="4"/>
  <c r="J2621" i="4"/>
  <c r="K2621" i="4"/>
  <c r="J2675" i="4"/>
  <c r="K2675" i="4"/>
  <c r="J2684" i="4"/>
  <c r="K2684" i="4"/>
  <c r="J2694" i="4"/>
  <c r="K2694" i="4"/>
  <c r="J2697" i="4"/>
  <c r="K2697" i="4"/>
  <c r="J2708" i="4"/>
  <c r="K2708" i="4"/>
  <c r="J2723" i="4"/>
  <c r="K2723" i="4"/>
  <c r="J2727" i="4"/>
  <c r="K2727" i="4"/>
  <c r="J2737" i="4"/>
  <c r="K2737" i="4"/>
  <c r="J2750" i="4"/>
  <c r="K2750" i="4"/>
  <c r="J2763" i="4"/>
  <c r="K2763" i="4"/>
  <c r="J2767" i="4"/>
  <c r="K2767" i="4"/>
  <c r="J2769" i="4"/>
  <c r="K2769" i="4"/>
  <c r="J2771" i="4"/>
  <c r="K2771" i="4"/>
  <c r="J2788" i="4"/>
  <c r="K2788" i="4"/>
  <c r="J2805" i="4"/>
  <c r="K2805" i="4"/>
  <c r="J2849" i="4"/>
  <c r="K2849" i="4"/>
  <c r="J2851" i="4"/>
  <c r="K2851" i="4"/>
  <c r="J3216" i="4"/>
  <c r="K3216" i="4"/>
  <c r="J3218" i="4"/>
  <c r="K3218" i="4"/>
  <c r="J3225" i="4"/>
  <c r="K3225" i="4"/>
  <c r="J3227" i="4"/>
  <c r="K3227" i="4"/>
  <c r="J3642" i="4"/>
  <c r="K3642" i="4"/>
  <c r="J3644" i="4"/>
  <c r="K3644" i="4"/>
  <c r="J3646" i="4"/>
  <c r="K3646" i="4"/>
  <c r="J2894" i="4"/>
  <c r="K2894" i="4"/>
  <c r="J2896" i="4"/>
  <c r="K2896" i="4"/>
  <c r="J2898" i="4"/>
  <c r="K2898" i="4"/>
  <c r="J2900" i="4"/>
  <c r="K2900" i="4"/>
  <c r="J2902" i="4"/>
  <c r="K2902" i="4"/>
  <c r="J2904" i="4"/>
  <c r="K2904" i="4"/>
  <c r="J2906" i="4"/>
  <c r="K2906" i="4"/>
  <c r="J2908" i="4"/>
  <c r="K2908" i="4"/>
  <c r="J2914" i="4"/>
  <c r="K2914" i="4"/>
  <c r="J2916" i="4"/>
  <c r="K2916" i="4"/>
  <c r="J2922" i="4"/>
  <c r="K2922" i="4"/>
  <c r="J2924" i="4"/>
  <c r="K2924" i="4"/>
  <c r="J2930" i="4"/>
  <c r="K2930" i="4"/>
  <c r="J2932" i="4"/>
  <c r="K2932" i="4"/>
  <c r="J2999" i="4"/>
  <c r="K2999" i="4"/>
  <c r="J3001" i="4"/>
  <c r="K3001" i="4"/>
  <c r="J3007" i="4"/>
  <c r="K3007" i="4"/>
  <c r="J3015" i="4"/>
  <c r="K3015" i="4"/>
  <c r="J3017" i="4"/>
  <c r="K3017" i="4"/>
  <c r="J3023" i="4"/>
  <c r="K3023" i="4"/>
  <c r="J3031" i="4"/>
  <c r="K3031" i="4"/>
  <c r="J3033" i="4"/>
  <c r="K3033" i="4"/>
  <c r="J3039" i="4"/>
  <c r="K3039" i="4"/>
  <c r="J3047" i="4"/>
  <c r="K3047" i="4"/>
  <c r="J3049" i="4"/>
  <c r="K3049" i="4"/>
  <c r="J3055" i="4"/>
  <c r="K3055" i="4"/>
  <c r="J3064" i="4"/>
  <c r="K3064" i="4"/>
  <c r="J3066" i="4"/>
  <c r="K3066" i="4"/>
  <c r="J3073" i="4"/>
  <c r="K3073" i="4"/>
  <c r="J3075" i="4"/>
  <c r="K3075" i="4"/>
  <c r="J3080" i="4"/>
  <c r="K3080" i="4"/>
  <c r="J3082" i="4"/>
  <c r="K3082" i="4"/>
  <c r="J3089" i="4"/>
  <c r="K3089" i="4"/>
  <c r="J3091" i="4"/>
  <c r="K3091" i="4"/>
  <c r="J3096" i="4"/>
  <c r="K3096" i="4"/>
  <c r="J3098" i="4"/>
  <c r="K3098" i="4"/>
  <c r="J3105" i="4"/>
  <c r="K3105" i="4"/>
  <c r="J3107" i="4"/>
  <c r="K3107" i="4"/>
  <c r="J3112" i="4"/>
  <c r="K3112" i="4"/>
  <c r="J3114" i="4"/>
  <c r="K3114" i="4"/>
  <c r="J3121" i="4"/>
  <c r="K3121" i="4"/>
  <c r="J3123" i="4"/>
  <c r="K3123" i="4"/>
  <c r="J3128" i="4"/>
  <c r="K3128" i="4"/>
  <c r="J3130" i="4"/>
  <c r="K3130" i="4"/>
  <c r="J3137" i="4"/>
  <c r="K3137" i="4"/>
  <c r="J3139" i="4"/>
  <c r="K3139" i="4"/>
  <c r="J3144" i="4"/>
  <c r="K3144" i="4"/>
  <c r="J3146" i="4"/>
  <c r="K3146" i="4"/>
  <c r="J3153" i="4"/>
  <c r="K3153" i="4"/>
  <c r="J3155" i="4"/>
  <c r="K3155" i="4"/>
  <c r="J3160" i="4"/>
  <c r="K3160" i="4"/>
  <c r="J3162" i="4"/>
  <c r="K3162" i="4"/>
  <c r="J3200" i="4"/>
  <c r="K3200" i="4"/>
  <c r="J3202" i="4"/>
  <c r="K3202" i="4"/>
  <c r="J3209" i="4"/>
  <c r="K3209" i="4"/>
  <c r="J3211" i="4"/>
  <c r="K3211" i="4"/>
  <c r="J3220" i="4"/>
  <c r="K3220" i="4"/>
  <c r="J3222" i="4"/>
  <c r="K3222" i="4"/>
  <c r="J3229" i="4"/>
  <c r="K3229" i="4"/>
  <c r="J3231" i="4"/>
  <c r="K3231" i="4"/>
  <c r="J3264" i="4"/>
  <c r="K3264" i="4"/>
  <c r="J3266" i="4"/>
  <c r="K3266" i="4"/>
  <c r="J3273" i="4"/>
  <c r="K3273" i="4"/>
  <c r="J3275" i="4"/>
  <c r="K3275" i="4"/>
  <c r="J3284" i="4"/>
  <c r="K3284" i="4"/>
  <c r="J3286" i="4"/>
  <c r="K3286" i="4"/>
  <c r="J3294" i="4"/>
  <c r="K3294" i="4"/>
  <c r="J3449" i="4"/>
  <c r="K3449" i="4"/>
  <c r="J3457" i="4"/>
  <c r="K3457" i="4"/>
  <c r="J3480" i="4"/>
  <c r="K3480" i="4"/>
  <c r="J3680" i="4"/>
  <c r="K3680" i="4"/>
  <c r="J3688" i="4"/>
  <c r="K3688" i="4"/>
  <c r="J3696" i="4"/>
  <c r="K3696" i="4"/>
  <c r="J3721" i="4"/>
  <c r="K3721" i="4"/>
  <c r="J3908" i="4"/>
  <c r="K3908" i="4"/>
  <c r="J3969" i="4"/>
  <c r="K3969" i="4"/>
  <c r="J4012" i="4"/>
  <c r="K4012" i="4"/>
  <c r="J4061" i="4"/>
  <c r="K4061" i="4"/>
  <c r="J4063" i="4"/>
  <c r="K4063" i="4"/>
  <c r="J4065" i="4"/>
  <c r="K4065" i="4"/>
  <c r="J4067" i="4"/>
  <c r="K4067" i="4"/>
  <c r="J4069" i="4"/>
  <c r="K4069" i="4"/>
  <c r="J4071" i="4"/>
  <c r="K4071" i="4"/>
  <c r="J4073" i="4"/>
  <c r="K4073" i="4"/>
  <c r="J4075" i="4"/>
  <c r="K4075" i="4"/>
  <c r="J4077" i="4"/>
  <c r="K4077" i="4"/>
  <c r="J4079" i="4"/>
  <c r="K4079" i="4"/>
  <c r="J4081" i="4"/>
  <c r="K4081" i="4"/>
  <c r="J4083" i="4"/>
  <c r="K4083" i="4"/>
  <c r="J4085" i="4"/>
  <c r="K4085" i="4"/>
  <c r="J4087" i="4"/>
  <c r="K4087" i="4"/>
  <c r="J4089" i="4"/>
  <c r="K4089" i="4"/>
  <c r="J4091" i="4"/>
  <c r="K4091" i="4"/>
  <c r="J4093" i="4"/>
  <c r="K4093" i="4"/>
  <c r="J4095" i="4"/>
  <c r="K4095" i="4"/>
  <c r="J4097" i="4"/>
  <c r="K4097" i="4"/>
  <c r="J4099" i="4"/>
  <c r="K4099" i="4"/>
  <c r="J4101" i="4"/>
  <c r="K4101" i="4"/>
  <c r="J4103" i="4"/>
  <c r="K4103" i="4"/>
  <c r="J4105" i="4"/>
  <c r="K4105" i="4"/>
  <c r="J4107" i="4"/>
  <c r="K4107" i="4"/>
  <c r="J4109" i="4"/>
  <c r="K4109" i="4"/>
  <c r="J4111" i="4"/>
  <c r="K4111" i="4"/>
  <c r="J4113" i="4"/>
  <c r="K4113" i="4"/>
  <c r="J4115" i="4"/>
  <c r="K4115" i="4"/>
  <c r="J4117" i="4"/>
  <c r="K4117" i="4"/>
  <c r="J4119" i="4"/>
  <c r="K4119" i="4"/>
  <c r="J4121" i="4"/>
  <c r="K4121" i="4"/>
  <c r="J4123" i="4"/>
  <c r="K4123" i="4"/>
  <c r="J4125" i="4"/>
  <c r="K4125" i="4"/>
  <c r="J2538" i="4"/>
  <c r="K2538" i="4"/>
  <c r="J2543" i="4"/>
  <c r="K2543" i="4"/>
  <c r="J2552" i="4"/>
  <c r="K2552" i="4"/>
  <c r="J2562" i="4"/>
  <c r="K2562" i="4"/>
  <c r="J2565" i="4"/>
  <c r="K2565" i="4"/>
  <c r="J2576" i="4"/>
  <c r="K2576" i="4"/>
  <c r="J2583" i="4"/>
  <c r="K2583" i="4"/>
  <c r="J2587" i="4"/>
  <c r="K2587" i="4"/>
  <c r="J2589" i="4"/>
  <c r="K2589" i="4"/>
  <c r="J2598" i="4"/>
  <c r="K2598" i="4"/>
  <c r="J2600" i="4"/>
  <c r="K2600" i="4"/>
  <c r="J2631" i="4"/>
  <c r="K2631" i="4"/>
  <c r="J2633" i="4"/>
  <c r="K2633" i="4"/>
  <c r="J2638" i="4"/>
  <c r="K2638" i="4"/>
  <c r="J2640" i="4"/>
  <c r="K2640" i="4"/>
  <c r="J2646" i="4"/>
  <c r="K2646" i="4"/>
  <c r="J2648" i="4"/>
  <c r="K2648" i="4"/>
  <c r="J2652" i="4"/>
  <c r="K2652" i="4"/>
  <c r="J2662" i="4"/>
  <c r="K2662" i="4"/>
  <c r="J2665" i="4"/>
  <c r="K2665" i="4"/>
  <c r="J2676" i="4"/>
  <c r="K2676" i="4"/>
  <c r="J2683" i="4"/>
  <c r="K2683" i="4"/>
  <c r="J2687" i="4"/>
  <c r="K2687" i="4"/>
  <c r="J2689" i="4"/>
  <c r="K2689" i="4"/>
  <c r="J2702" i="4"/>
  <c r="K2702" i="4"/>
  <c r="J2707" i="4"/>
  <c r="K2707" i="4"/>
  <c r="J2716" i="4"/>
  <c r="K2716" i="4"/>
  <c r="J2726" i="4"/>
  <c r="K2726" i="4"/>
  <c r="J2729" i="4"/>
  <c r="K2729" i="4"/>
  <c r="J2740" i="4"/>
  <c r="K2740" i="4"/>
  <c r="J2747" i="4"/>
  <c r="K2747" i="4"/>
  <c r="J2751" i="4"/>
  <c r="K2751" i="4"/>
  <c r="J2753" i="4"/>
  <c r="K2753" i="4"/>
  <c r="J2764" i="4"/>
  <c r="K2764" i="4"/>
  <c r="J2777" i="4"/>
  <c r="K2777" i="4"/>
  <c r="J2779" i="4"/>
  <c r="K2779" i="4"/>
  <c r="J2783" i="4"/>
  <c r="K2783" i="4"/>
  <c r="J2785" i="4"/>
  <c r="K2785" i="4"/>
  <c r="J2787" i="4"/>
  <c r="K2787" i="4"/>
  <c r="J2792" i="4"/>
  <c r="K2792" i="4"/>
  <c r="J2796" i="4"/>
  <c r="K2796" i="4"/>
  <c r="J2809" i="4"/>
  <c r="K2809" i="4"/>
  <c r="J2811" i="4"/>
  <c r="K2811" i="4"/>
  <c r="J2815" i="4"/>
  <c r="K2815" i="4"/>
  <c r="J2817" i="4"/>
  <c r="K2817" i="4"/>
  <c r="J2819" i="4"/>
  <c r="K2819" i="4"/>
  <c r="J2824" i="4"/>
  <c r="K2824" i="4"/>
  <c r="J2852" i="4"/>
  <c r="K2852" i="4"/>
  <c r="J2854" i="4"/>
  <c r="K2854" i="4"/>
  <c r="J2863" i="4"/>
  <c r="K2863" i="4"/>
  <c r="J2872" i="4"/>
  <c r="K2872" i="4"/>
  <c r="J2876" i="4"/>
  <c r="K2876" i="4"/>
  <c r="J2889" i="4"/>
  <c r="K2889" i="4"/>
  <c r="J2891" i="4"/>
  <c r="K2891" i="4"/>
  <c r="J2938" i="4"/>
  <c r="K2938" i="4"/>
  <c r="J2940" i="4"/>
  <c r="K2940" i="4"/>
  <c r="J2946" i="4"/>
  <c r="K2946" i="4"/>
  <c r="J2948" i="4"/>
  <c r="K2948" i="4"/>
  <c r="J2954" i="4"/>
  <c r="K2954" i="4"/>
  <c r="J2956" i="4"/>
  <c r="K2956" i="4"/>
  <c r="J2962" i="4"/>
  <c r="K2962" i="4"/>
  <c r="J2964" i="4"/>
  <c r="K2964" i="4"/>
  <c r="J2970" i="4"/>
  <c r="K2970" i="4"/>
  <c r="J2972" i="4"/>
  <c r="K2972" i="4"/>
  <c r="J2978" i="4"/>
  <c r="K2978" i="4"/>
  <c r="J2980" i="4"/>
  <c r="K2980" i="4"/>
  <c r="J2986" i="4"/>
  <c r="K2986" i="4"/>
  <c r="J2988" i="4"/>
  <c r="K2988" i="4"/>
  <c r="J2994" i="4"/>
  <c r="K2994" i="4"/>
  <c r="J2996" i="4"/>
  <c r="K2996" i="4"/>
  <c r="J3061" i="4"/>
  <c r="K3061" i="4"/>
  <c r="J3063" i="4"/>
  <c r="K3063" i="4"/>
  <c r="J3068" i="4"/>
  <c r="K3068" i="4"/>
  <c r="J3070" i="4"/>
  <c r="K3070" i="4"/>
  <c r="J3077" i="4"/>
  <c r="K3077" i="4"/>
  <c r="J3079" i="4"/>
  <c r="K3079" i="4"/>
  <c r="J3084" i="4"/>
  <c r="K3084" i="4"/>
  <c r="J3086" i="4"/>
  <c r="K3086" i="4"/>
  <c r="J3093" i="4"/>
  <c r="K3093" i="4"/>
  <c r="J3095" i="4"/>
  <c r="K3095" i="4"/>
  <c r="J3100" i="4"/>
  <c r="K3100" i="4"/>
  <c r="J3102" i="4"/>
  <c r="K3102" i="4"/>
  <c r="J3109" i="4"/>
  <c r="K3109" i="4"/>
  <c r="J3111" i="4"/>
  <c r="K3111" i="4"/>
  <c r="J3116" i="4"/>
  <c r="K3116" i="4"/>
  <c r="J3118" i="4"/>
  <c r="K3118" i="4"/>
  <c r="J3125" i="4"/>
  <c r="K3125" i="4"/>
  <c r="J3127" i="4"/>
  <c r="K3127" i="4"/>
  <c r="J3132" i="4"/>
  <c r="K3132" i="4"/>
  <c r="J3134" i="4"/>
  <c r="K3134" i="4"/>
  <c r="J3141" i="4"/>
  <c r="K3141" i="4"/>
  <c r="J3143" i="4"/>
  <c r="K3143" i="4"/>
  <c r="J3148" i="4"/>
  <c r="K3148" i="4"/>
  <c r="J3150" i="4"/>
  <c r="K3150" i="4"/>
  <c r="J3157" i="4"/>
  <c r="K3157" i="4"/>
  <c r="J3159" i="4"/>
  <c r="K3159" i="4"/>
  <c r="J3164" i="4"/>
  <c r="K3164" i="4"/>
  <c r="J3166" i="4"/>
  <c r="K3166" i="4"/>
  <c r="J3184" i="4"/>
  <c r="K3184" i="4"/>
  <c r="J3186" i="4"/>
  <c r="K3186" i="4"/>
  <c r="J3193" i="4"/>
  <c r="K3193" i="4"/>
  <c r="J3195" i="4"/>
  <c r="K3195" i="4"/>
  <c r="J3204" i="4"/>
  <c r="K3204" i="4"/>
  <c r="J3206" i="4"/>
  <c r="K3206" i="4"/>
  <c r="J3213" i="4"/>
  <c r="K3213" i="4"/>
  <c r="J3215" i="4"/>
  <c r="K3215" i="4"/>
  <c r="J3248" i="4"/>
  <c r="K3248" i="4"/>
  <c r="J3250" i="4"/>
  <c r="K3250" i="4"/>
  <c r="J3257" i="4"/>
  <c r="K3257" i="4"/>
  <c r="J3259" i="4"/>
  <c r="K3259" i="4"/>
  <c r="J3268" i="4"/>
  <c r="K3268" i="4"/>
  <c r="J3270" i="4"/>
  <c r="K3270" i="4"/>
  <c r="J3277" i="4"/>
  <c r="K3277" i="4"/>
  <c r="J3279" i="4"/>
  <c r="K3279" i="4"/>
  <c r="J3295" i="4"/>
  <c r="K3295" i="4"/>
  <c r="J3299" i="4"/>
  <c r="K3299" i="4"/>
  <c r="J3301" i="4"/>
  <c r="K3301" i="4"/>
  <c r="J3303" i="4"/>
  <c r="K3303" i="4"/>
  <c r="J3314" i="4"/>
  <c r="K3314" i="4"/>
  <c r="J3322" i="4"/>
  <c r="K3322" i="4"/>
  <c r="J3324" i="4"/>
  <c r="K3324" i="4"/>
  <c r="J3491" i="4"/>
  <c r="K3491" i="4"/>
  <c r="J3493" i="4"/>
  <c r="K3493" i="4"/>
  <c r="J3495" i="4"/>
  <c r="K3495" i="4"/>
  <c r="J3514" i="4"/>
  <c r="K3514" i="4"/>
  <c r="J3516" i="4"/>
  <c r="K3516" i="4"/>
  <c r="J3518" i="4"/>
  <c r="K3518" i="4"/>
  <c r="J3522" i="4"/>
  <c r="K3522" i="4"/>
  <c r="J3524" i="4"/>
  <c r="K3524" i="4"/>
  <c r="J3526" i="4"/>
  <c r="K3526" i="4"/>
  <c r="J3704" i="4"/>
  <c r="K3704" i="4"/>
  <c r="J3712" i="4"/>
  <c r="K3712" i="4"/>
  <c r="J3729" i="4"/>
  <c r="K3729" i="4"/>
  <c r="J3866" i="4"/>
  <c r="K3866" i="4"/>
  <c r="J3868" i="4"/>
  <c r="K3868" i="4"/>
  <c r="J3870" i="4"/>
  <c r="K3870" i="4"/>
  <c r="J3889" i="4"/>
  <c r="K3889" i="4"/>
  <c r="J4127" i="4"/>
  <c r="K4127" i="4"/>
  <c r="J4129" i="4"/>
  <c r="K4129" i="4"/>
  <c r="J4131" i="4"/>
  <c r="K4131" i="4"/>
  <c r="J4133" i="4"/>
  <c r="K4133" i="4"/>
  <c r="J4135" i="4"/>
  <c r="K4135" i="4"/>
  <c r="J4137" i="4"/>
  <c r="K4137" i="4"/>
  <c r="J4139" i="4"/>
  <c r="K4139" i="4"/>
  <c r="J4141" i="4"/>
  <c r="K4141" i="4"/>
  <c r="J4143" i="4"/>
  <c r="K4143" i="4"/>
  <c r="J4145" i="4"/>
  <c r="K4145" i="4"/>
  <c r="J4147" i="4"/>
  <c r="K4147" i="4"/>
  <c r="J4149" i="4"/>
  <c r="K4149" i="4"/>
  <c r="J4151" i="4"/>
  <c r="K4151" i="4"/>
  <c r="J4153" i="4"/>
  <c r="K4153" i="4"/>
  <c r="J4155" i="4"/>
  <c r="K4155" i="4"/>
  <c r="J4157" i="4"/>
  <c r="K4157" i="4"/>
  <c r="J4159" i="4"/>
  <c r="K4159" i="4"/>
  <c r="J4161" i="4"/>
  <c r="K4161" i="4"/>
  <c r="J4163" i="4"/>
  <c r="K4163" i="4"/>
  <c r="J4165" i="4"/>
  <c r="K4165" i="4"/>
  <c r="J4167" i="4"/>
  <c r="K4167" i="4"/>
  <c r="J4169" i="4"/>
  <c r="K4169" i="4"/>
  <c r="J4171" i="4"/>
  <c r="K4171" i="4"/>
  <c r="J4173" i="4"/>
  <c r="K4173" i="4"/>
  <c r="J4175" i="4"/>
  <c r="K4175" i="4"/>
  <c r="J4177" i="4"/>
  <c r="K4177" i="4"/>
  <c r="J4179" i="4"/>
  <c r="K4179" i="4"/>
  <c r="J4181" i="4"/>
  <c r="K4181" i="4"/>
  <c r="J4183" i="4"/>
  <c r="K4183" i="4"/>
  <c r="J4185" i="4"/>
  <c r="K4185" i="4"/>
  <c r="J4187" i="4"/>
  <c r="K4187" i="4"/>
  <c r="J4189" i="4"/>
  <c r="K4189" i="4"/>
  <c r="J4191" i="4"/>
  <c r="K4191" i="4"/>
  <c r="J4193" i="4"/>
  <c r="K4193" i="4"/>
  <c r="J4195" i="4"/>
  <c r="K4195" i="4"/>
  <c r="J4197" i="4"/>
  <c r="K4197" i="4"/>
  <c r="J4199" i="4"/>
  <c r="K4199" i="4"/>
  <c r="J4201" i="4"/>
  <c r="K4201" i="4"/>
  <c r="J4203" i="4"/>
  <c r="K4203" i="4"/>
  <c r="J4205" i="4"/>
  <c r="K4205" i="4"/>
  <c r="J4207" i="4"/>
  <c r="K4207" i="4"/>
  <c r="J4209" i="4"/>
  <c r="K4209" i="4"/>
  <c r="J4211" i="4"/>
  <c r="K4211" i="4"/>
  <c r="J4213" i="4"/>
  <c r="K4213" i="4"/>
  <c r="J4215" i="4"/>
  <c r="K4215" i="4"/>
  <c r="J4217" i="4"/>
  <c r="K4217" i="4"/>
  <c r="J4219" i="4"/>
  <c r="K4219" i="4"/>
  <c r="J4221" i="4"/>
  <c r="K4221" i="4"/>
  <c r="J4223" i="4"/>
  <c r="K4223" i="4"/>
  <c r="J4225" i="4"/>
  <c r="K4225" i="4"/>
  <c r="J4227" i="4"/>
  <c r="K4227" i="4"/>
  <c r="J4229" i="4"/>
  <c r="K4229" i="4"/>
  <c r="J4231" i="4"/>
  <c r="K4231" i="4"/>
  <c r="J4233" i="4"/>
  <c r="K4233" i="4"/>
  <c r="J4235" i="4"/>
  <c r="K4235" i="4"/>
  <c r="J4237" i="4"/>
  <c r="K4237" i="4"/>
  <c r="J4239" i="4"/>
  <c r="K4239" i="4"/>
  <c r="J4241" i="4"/>
  <c r="K4241" i="4"/>
  <c r="J4243" i="4"/>
  <c r="K4243" i="4"/>
  <c r="J4245" i="4"/>
  <c r="K4245" i="4"/>
  <c r="J4247" i="4"/>
  <c r="K4247" i="4"/>
  <c r="J4249" i="4"/>
  <c r="K4249" i="4"/>
  <c r="J4251" i="4"/>
  <c r="K4251" i="4"/>
  <c r="J4253" i="4"/>
  <c r="K4253" i="4"/>
  <c r="J4255" i="4"/>
  <c r="K4255" i="4"/>
  <c r="J4257" i="4"/>
  <c r="K4257" i="4"/>
  <c r="J4259" i="4"/>
  <c r="K4259" i="4"/>
  <c r="J4261" i="4"/>
  <c r="K4261" i="4"/>
  <c r="J4263" i="4"/>
  <c r="K4263" i="4"/>
  <c r="J4265" i="4"/>
  <c r="K4265" i="4"/>
  <c r="J4267" i="4"/>
  <c r="K4267" i="4"/>
  <c r="J4269" i="4"/>
  <c r="K4269" i="4"/>
  <c r="J4271" i="4"/>
  <c r="K4271" i="4"/>
  <c r="J4273" i="4"/>
  <c r="K4273" i="4"/>
  <c r="J4275" i="4"/>
  <c r="K4275" i="4"/>
  <c r="J4277" i="4"/>
  <c r="K4277" i="4"/>
  <c r="J4279" i="4"/>
  <c r="K4279" i="4"/>
  <c r="J4281" i="4"/>
  <c r="K4281" i="4"/>
  <c r="J4283" i="4"/>
  <c r="K4283" i="4"/>
  <c r="J4285" i="4"/>
  <c r="K4285" i="4"/>
  <c r="J4287" i="4"/>
  <c r="K4287" i="4"/>
  <c r="J4289" i="4"/>
  <c r="K4289" i="4"/>
  <c r="J4291" i="4"/>
  <c r="K4291" i="4"/>
  <c r="J4293" i="4"/>
  <c r="K4293" i="4"/>
  <c r="J4295" i="4"/>
  <c r="K4295" i="4"/>
  <c r="J4297" i="4"/>
  <c r="K4297" i="4"/>
  <c r="J4299" i="4"/>
  <c r="K4299" i="4"/>
  <c r="J4301" i="4"/>
  <c r="K4301" i="4"/>
  <c r="J4303" i="4"/>
  <c r="K4303" i="4"/>
  <c r="J4305" i="4"/>
  <c r="K4305" i="4"/>
  <c r="J4307" i="4"/>
  <c r="K4307" i="4"/>
  <c r="J4309" i="4"/>
  <c r="K4309" i="4"/>
  <c r="J4311" i="4"/>
  <c r="K4311" i="4"/>
  <c r="J4313" i="4"/>
  <c r="K4313" i="4"/>
  <c r="J4315" i="4"/>
  <c r="K4315" i="4"/>
  <c r="J4317" i="4"/>
  <c r="K4317" i="4"/>
  <c r="J4319" i="4"/>
  <c r="K4319" i="4"/>
  <c r="J4321" i="4"/>
  <c r="K4321" i="4"/>
  <c r="J4323" i="4"/>
  <c r="K4323" i="4"/>
  <c r="J4325" i="4"/>
  <c r="K4325" i="4"/>
  <c r="J4327" i="4"/>
  <c r="K4327" i="4"/>
  <c r="J4329" i="4"/>
  <c r="K4329" i="4"/>
  <c r="J4331" i="4"/>
  <c r="K4331" i="4"/>
  <c r="J4333" i="4"/>
  <c r="K4333" i="4"/>
  <c r="J4335" i="4"/>
  <c r="K4335" i="4"/>
  <c r="J4337" i="4"/>
  <c r="K4337" i="4"/>
  <c r="J4339" i="4"/>
  <c r="K4339" i="4"/>
  <c r="J4341" i="4"/>
  <c r="K4341" i="4"/>
  <c r="J4343" i="4"/>
  <c r="K4343" i="4"/>
  <c r="J4345" i="4"/>
  <c r="K4345" i="4"/>
  <c r="J4347" i="4"/>
  <c r="K4347" i="4"/>
  <c r="J4349" i="4"/>
  <c r="K4349" i="4"/>
  <c r="J4351" i="4"/>
  <c r="K4351" i="4"/>
  <c r="J4353" i="4"/>
  <c r="K4353" i="4"/>
  <c r="J4355" i="4"/>
  <c r="K4355" i="4"/>
  <c r="J4357" i="4"/>
  <c r="K4357" i="4"/>
  <c r="J4359" i="4"/>
  <c r="K4359" i="4"/>
  <c r="J4361" i="4"/>
  <c r="K4361" i="4"/>
  <c r="J4363" i="4"/>
  <c r="K4363" i="4"/>
  <c r="J4365" i="4"/>
  <c r="K4365" i="4"/>
  <c r="J4367" i="4"/>
  <c r="K4367" i="4"/>
  <c r="J4369" i="4"/>
  <c r="K4369" i="4"/>
  <c r="J4371" i="4"/>
  <c r="K4371" i="4"/>
  <c r="J4373" i="4"/>
  <c r="K4373" i="4"/>
  <c r="J4375" i="4"/>
  <c r="K4375" i="4"/>
  <c r="J4377" i="4"/>
  <c r="K4377" i="4"/>
  <c r="J4379" i="4"/>
  <c r="K4379" i="4"/>
  <c r="J4381" i="4"/>
  <c r="K4381" i="4"/>
  <c r="J4383" i="4"/>
  <c r="K4383" i="4"/>
  <c r="J4385" i="4"/>
  <c r="K4385" i="4"/>
  <c r="J4387" i="4"/>
  <c r="K4387" i="4"/>
  <c r="J4389" i="4"/>
  <c r="K4389" i="4"/>
  <c r="J4391" i="4"/>
  <c r="K4391" i="4"/>
  <c r="J4393" i="4"/>
  <c r="K4393" i="4"/>
  <c r="J4395" i="4"/>
  <c r="K4395" i="4"/>
  <c r="J4397" i="4"/>
  <c r="K4397" i="4"/>
  <c r="J4399" i="4"/>
  <c r="K4399" i="4"/>
  <c r="J4401" i="4"/>
  <c r="K4401" i="4"/>
  <c r="J4403" i="4"/>
  <c r="K4403" i="4"/>
  <c r="J4405" i="4"/>
  <c r="K4405" i="4"/>
  <c r="J4407" i="4"/>
  <c r="K4407" i="4"/>
  <c r="J4409" i="4"/>
  <c r="K4409" i="4"/>
  <c r="J4411" i="4"/>
  <c r="K4411" i="4"/>
  <c r="J4413" i="4"/>
  <c r="K4413" i="4"/>
  <c r="J4415" i="4"/>
  <c r="K4415" i="4"/>
  <c r="J4417" i="4"/>
  <c r="K4417" i="4"/>
  <c r="J4419" i="4"/>
  <c r="K4419" i="4"/>
  <c r="J4421" i="4"/>
  <c r="K4421" i="4"/>
  <c r="J4423" i="4"/>
  <c r="K4423" i="4"/>
  <c r="J4425" i="4"/>
  <c r="K4425" i="4"/>
  <c r="J4427" i="4"/>
  <c r="K4427" i="4"/>
  <c r="J4429" i="4"/>
  <c r="K4429" i="4"/>
  <c r="J4431" i="4"/>
  <c r="K4431" i="4"/>
  <c r="J4433" i="4"/>
  <c r="K4433" i="4"/>
  <c r="J4435" i="4"/>
  <c r="K4435" i="4"/>
  <c r="J4437" i="4"/>
  <c r="K4437" i="4"/>
  <c r="J4439" i="4"/>
  <c r="K4439" i="4"/>
  <c r="J4441" i="4"/>
  <c r="K4441" i="4"/>
  <c r="J4443" i="4"/>
  <c r="K4443" i="4"/>
  <c r="J4445" i="4"/>
  <c r="K4445" i="4"/>
  <c r="J4447" i="4"/>
  <c r="K4447" i="4"/>
  <c r="J4449" i="4"/>
  <c r="K4449" i="4"/>
  <c r="J4451" i="4"/>
  <c r="K4451" i="4"/>
  <c r="J4453" i="4"/>
  <c r="K4453" i="4"/>
  <c r="J4455" i="4"/>
  <c r="K4455" i="4"/>
  <c r="J4457" i="4"/>
  <c r="K4457" i="4"/>
  <c r="J4459" i="4"/>
  <c r="K4459" i="4"/>
  <c r="J4461" i="4"/>
  <c r="K4461" i="4"/>
  <c r="J4463" i="4"/>
  <c r="K4463" i="4"/>
  <c r="J4465" i="4"/>
  <c r="K4465" i="4"/>
  <c r="J4467" i="4"/>
  <c r="K4467" i="4"/>
  <c r="J4469" i="4"/>
  <c r="K4469" i="4"/>
  <c r="J4471" i="4"/>
  <c r="K4471" i="4"/>
  <c r="J4473" i="4"/>
  <c r="K4473" i="4"/>
  <c r="J4475" i="4"/>
  <c r="K4475" i="4"/>
  <c r="J4477" i="4"/>
  <c r="K4477" i="4"/>
  <c r="J4479" i="4"/>
  <c r="K4479" i="4"/>
  <c r="J4481" i="4"/>
  <c r="K4481" i="4"/>
  <c r="J4483" i="4"/>
  <c r="K4483" i="4"/>
  <c r="J4485" i="4"/>
  <c r="K4485" i="4"/>
  <c r="J4487" i="4"/>
  <c r="K4487" i="4"/>
  <c r="J4489" i="4"/>
  <c r="K4489" i="4"/>
  <c r="J4491" i="4"/>
  <c r="K4491" i="4"/>
  <c r="J4493" i="4"/>
  <c r="K4493" i="4"/>
  <c r="J4495" i="4"/>
  <c r="K4495" i="4"/>
  <c r="J4497" i="4"/>
  <c r="K4497" i="4"/>
  <c r="J4499" i="4"/>
  <c r="K4499" i="4"/>
  <c r="J4501" i="4"/>
  <c r="K4501" i="4"/>
  <c r="J4503" i="4"/>
  <c r="K4503" i="4"/>
  <c r="J4505" i="4"/>
  <c r="K4505" i="4"/>
  <c r="J4507" i="4"/>
  <c r="K4507" i="4"/>
  <c r="J4509" i="4"/>
  <c r="K4509" i="4"/>
  <c r="J4511" i="4"/>
  <c r="K4511" i="4"/>
  <c r="J4513" i="4"/>
  <c r="K4513" i="4"/>
  <c r="J4515" i="4"/>
  <c r="K4515" i="4"/>
  <c r="J4517" i="4"/>
  <c r="K4517" i="4"/>
  <c r="J4519" i="4"/>
  <c r="K4519" i="4"/>
  <c r="J4521" i="4"/>
  <c r="K4521" i="4"/>
  <c r="J4523" i="4"/>
  <c r="K4523" i="4"/>
  <c r="J4525" i="4"/>
  <c r="K4525" i="4"/>
  <c r="J4527" i="4"/>
  <c r="K4527" i="4"/>
  <c r="J4529" i="4"/>
  <c r="K4529" i="4"/>
  <c r="J4531" i="4"/>
  <c r="K4531" i="4"/>
  <c r="J4533" i="4"/>
  <c r="K4533" i="4"/>
  <c r="J4535" i="4"/>
  <c r="K4535" i="4"/>
  <c r="J4537" i="4"/>
  <c r="K4537" i="4"/>
  <c r="J4539" i="4"/>
  <c r="K4539" i="4"/>
  <c r="J4541" i="4"/>
  <c r="K4541" i="4"/>
  <c r="J4543" i="4"/>
  <c r="K4543" i="4"/>
  <c r="J4545" i="4"/>
  <c r="K4545" i="4"/>
  <c r="J4547" i="4"/>
  <c r="K4547" i="4"/>
  <c r="J4549" i="4"/>
  <c r="K4549" i="4"/>
  <c r="J4551" i="4"/>
  <c r="K4551" i="4"/>
  <c r="J4553" i="4"/>
  <c r="K4553" i="4"/>
  <c r="J4555" i="4"/>
  <c r="K4555" i="4"/>
  <c r="J4557" i="4"/>
  <c r="K4557" i="4"/>
  <c r="J4559" i="4"/>
  <c r="K4559" i="4"/>
  <c r="J4561" i="4"/>
  <c r="K4561" i="4"/>
  <c r="J4563" i="4"/>
  <c r="K4563" i="4"/>
  <c r="J4565" i="4"/>
  <c r="K4565" i="4"/>
  <c r="J4567" i="4"/>
  <c r="K4567" i="4"/>
  <c r="J4569" i="4"/>
  <c r="K4569" i="4"/>
  <c r="J4571" i="4"/>
  <c r="K4571" i="4"/>
  <c r="J4573" i="4"/>
  <c r="K4573" i="4"/>
  <c r="J4575" i="4"/>
  <c r="K4575" i="4"/>
  <c r="J4577" i="4"/>
  <c r="K4577" i="4"/>
  <c r="J4579" i="4"/>
  <c r="K4579" i="4"/>
  <c r="J4581" i="4"/>
  <c r="K4581" i="4"/>
  <c r="J4583" i="4"/>
  <c r="K4583" i="4"/>
  <c r="J4585" i="4"/>
  <c r="K4585" i="4"/>
  <c r="J4587" i="4"/>
  <c r="K4587" i="4"/>
  <c r="J4589" i="4"/>
  <c r="K4589" i="4"/>
  <c r="J4591" i="4"/>
  <c r="K4591" i="4"/>
  <c r="J4593" i="4"/>
  <c r="K4593" i="4"/>
  <c r="J4595" i="4"/>
  <c r="K4595" i="4"/>
  <c r="J4597" i="4"/>
  <c r="K4597" i="4"/>
  <c r="J4599" i="4"/>
  <c r="K4599" i="4"/>
  <c r="J4623" i="4"/>
  <c r="K4623" i="4"/>
  <c r="J4625" i="4"/>
  <c r="K4625" i="4"/>
  <c r="J5078" i="4"/>
  <c r="K5078" i="4"/>
  <c r="J5082" i="4"/>
  <c r="K5082" i="4"/>
  <c r="J5102" i="4"/>
  <c r="K5102" i="4"/>
  <c r="J3316" i="4"/>
  <c r="K3316" i="4"/>
  <c r="J3329" i="4"/>
  <c r="K3329" i="4"/>
  <c r="J3350" i="4"/>
  <c r="K3350" i="4"/>
  <c r="J3352" i="4"/>
  <c r="K3352" i="4"/>
  <c r="J3377" i="4"/>
  <c r="K3377" i="4"/>
  <c r="J3381" i="4"/>
  <c r="K3381" i="4"/>
  <c r="J3383" i="4"/>
  <c r="K3383" i="4"/>
  <c r="J3387" i="4"/>
  <c r="K3387" i="4"/>
  <c r="J3395" i="4"/>
  <c r="K3395" i="4"/>
  <c r="J3397" i="4"/>
  <c r="K3397" i="4"/>
  <c r="J3399" i="4"/>
  <c r="K3399" i="4"/>
  <c r="J3402" i="4"/>
  <c r="K3402" i="4"/>
  <c r="J3404" i="4"/>
  <c r="K3404" i="4"/>
  <c r="J3406" i="4"/>
  <c r="K3406" i="4"/>
  <c r="J3408" i="4"/>
  <c r="K3408" i="4"/>
  <c r="J3413" i="4"/>
  <c r="K3413" i="4"/>
  <c r="J3415" i="4"/>
  <c r="K3415" i="4"/>
  <c r="J3419" i="4"/>
  <c r="K3419" i="4"/>
  <c r="J3424" i="4"/>
  <c r="K3424" i="4"/>
  <c r="J3432" i="4"/>
  <c r="K3432" i="4"/>
  <c r="J3434" i="4"/>
  <c r="K3434" i="4"/>
  <c r="J3436" i="4"/>
  <c r="K3436" i="4"/>
  <c r="J3438" i="4"/>
  <c r="K3438" i="4"/>
  <c r="J3440" i="4"/>
  <c r="K3440" i="4"/>
  <c r="J3442" i="4"/>
  <c r="K3442" i="4"/>
  <c r="J3465" i="4"/>
  <c r="K3465" i="4"/>
  <c r="J3483" i="4"/>
  <c r="K3483" i="4"/>
  <c r="J3485" i="4"/>
  <c r="K3485" i="4"/>
  <c r="J3487" i="4"/>
  <c r="K3487" i="4"/>
  <c r="J3498" i="4"/>
  <c r="K3498" i="4"/>
  <c r="J3500" i="4"/>
  <c r="K3500" i="4"/>
  <c r="J3502" i="4"/>
  <c r="K3502" i="4"/>
  <c r="J3506" i="4"/>
  <c r="K3506" i="4"/>
  <c r="J3508" i="4"/>
  <c r="K3508" i="4"/>
  <c r="J3510" i="4"/>
  <c r="K3510" i="4"/>
  <c r="J3529" i="4"/>
  <c r="K3529" i="4"/>
  <c r="J3552" i="4"/>
  <c r="K3552" i="4"/>
  <c r="J3562" i="4"/>
  <c r="K3562" i="4"/>
  <c r="J3564" i="4"/>
  <c r="K3564" i="4"/>
  <c r="J3566" i="4"/>
  <c r="K3566" i="4"/>
  <c r="J3579" i="4"/>
  <c r="K3579" i="4"/>
  <c r="J3581" i="4"/>
  <c r="K3581" i="4"/>
  <c r="J3583" i="4"/>
  <c r="K3583" i="4"/>
  <c r="J3587" i="4"/>
  <c r="K3587" i="4"/>
  <c r="J3589" i="4"/>
  <c r="K3589" i="4"/>
  <c r="J3591" i="4"/>
  <c r="K3591" i="4"/>
  <c r="J3600" i="4"/>
  <c r="K3600" i="4"/>
  <c r="J3617" i="4"/>
  <c r="K3617" i="4"/>
  <c r="J3635" i="4"/>
  <c r="K3635" i="4"/>
  <c r="J3637" i="4"/>
  <c r="K3637" i="4"/>
  <c r="J3639" i="4"/>
  <c r="K3639" i="4"/>
  <c r="J3673" i="4"/>
  <c r="K3673" i="4"/>
  <c r="J3761" i="4"/>
  <c r="K3761" i="4"/>
  <c r="J3800" i="4"/>
  <c r="K3800" i="4"/>
  <c r="J3840" i="4"/>
  <c r="K3840" i="4"/>
  <c r="J3898" i="4"/>
  <c r="K3898" i="4"/>
  <c r="J3902" i="4"/>
  <c r="K3902" i="4"/>
  <c r="J3904" i="4"/>
  <c r="K3904" i="4"/>
  <c r="J3923" i="4"/>
  <c r="K3923" i="4"/>
  <c r="J3940" i="4"/>
  <c r="K3940" i="4"/>
  <c r="J5014" i="4"/>
  <c r="K5014" i="4"/>
  <c r="J5016" i="4"/>
  <c r="K5016" i="4"/>
  <c r="J5018" i="4"/>
  <c r="K5018" i="4"/>
  <c r="J5022" i="4"/>
  <c r="K5022" i="4"/>
  <c r="J5024" i="4"/>
  <c r="K5024" i="4"/>
  <c r="J5039" i="4"/>
  <c r="K5039" i="4"/>
  <c r="J3169" i="4"/>
  <c r="K3169" i="4"/>
  <c r="J3171" i="4"/>
  <c r="K3171" i="4"/>
  <c r="J3176" i="4"/>
  <c r="K3176" i="4"/>
  <c r="J3178" i="4"/>
  <c r="K3178" i="4"/>
  <c r="J3185" i="4"/>
  <c r="K3185" i="4"/>
  <c r="J3187" i="4"/>
  <c r="K3187" i="4"/>
  <c r="J3192" i="4"/>
  <c r="K3192" i="4"/>
  <c r="J3194" i="4"/>
  <c r="K3194" i="4"/>
  <c r="J3201" i="4"/>
  <c r="K3201" i="4"/>
  <c r="J3203" i="4"/>
  <c r="K3203" i="4"/>
  <c r="J3208" i="4"/>
  <c r="K3208" i="4"/>
  <c r="J3210" i="4"/>
  <c r="K3210" i="4"/>
  <c r="J3217" i="4"/>
  <c r="K3217" i="4"/>
  <c r="J3219" i="4"/>
  <c r="K3219" i="4"/>
  <c r="J3224" i="4"/>
  <c r="K3224" i="4"/>
  <c r="J3226" i="4"/>
  <c r="K3226" i="4"/>
  <c r="J3233" i="4"/>
  <c r="K3233" i="4"/>
  <c r="J3235" i="4"/>
  <c r="K3235" i="4"/>
  <c r="J3240" i="4"/>
  <c r="K3240" i="4"/>
  <c r="J3242" i="4"/>
  <c r="K3242" i="4"/>
  <c r="J3249" i="4"/>
  <c r="K3249" i="4"/>
  <c r="J3251" i="4"/>
  <c r="K3251" i="4"/>
  <c r="J3256" i="4"/>
  <c r="K3256" i="4"/>
  <c r="J3258" i="4"/>
  <c r="K3258" i="4"/>
  <c r="J3265" i="4"/>
  <c r="K3265" i="4"/>
  <c r="J3267" i="4"/>
  <c r="K3267" i="4"/>
  <c r="J3272" i="4"/>
  <c r="K3272" i="4"/>
  <c r="J3274" i="4"/>
  <c r="K3274" i="4"/>
  <c r="J3281" i="4"/>
  <c r="K3281" i="4"/>
  <c r="J3283" i="4"/>
  <c r="K3283" i="4"/>
  <c r="J3287" i="4"/>
  <c r="K3287" i="4"/>
  <c r="J3289" i="4"/>
  <c r="K3289" i="4"/>
  <c r="J3293" i="4"/>
  <c r="K3293" i="4"/>
  <c r="J3308" i="4"/>
  <c r="K3308" i="4"/>
  <c r="J3310" i="4"/>
  <c r="K3310" i="4"/>
  <c r="J3312" i="4"/>
  <c r="K3312" i="4"/>
  <c r="J3323" i="4"/>
  <c r="K3323" i="4"/>
  <c r="J3325" i="4"/>
  <c r="K3325" i="4"/>
  <c r="J3338" i="4"/>
  <c r="K3338" i="4"/>
  <c r="J3340" i="4"/>
  <c r="K3340" i="4"/>
  <c r="J3342" i="4"/>
  <c r="K3342" i="4"/>
  <c r="J3344" i="4"/>
  <c r="K3344" i="4"/>
  <c r="J3349" i="4"/>
  <c r="K3349" i="4"/>
  <c r="J3353" i="4"/>
  <c r="K3353" i="4"/>
  <c r="J3365" i="4"/>
  <c r="K3365" i="4"/>
  <c r="J3371" i="4"/>
  <c r="K3371" i="4"/>
  <c r="J3386" i="4"/>
  <c r="K3386" i="4"/>
  <c r="J3390" i="4"/>
  <c r="K3390" i="4"/>
  <c r="J3418" i="4"/>
  <c r="K3418" i="4"/>
  <c r="J3425" i="4"/>
  <c r="K3425" i="4"/>
  <c r="J3443" i="4"/>
  <c r="K3443" i="4"/>
  <c r="J3452" i="4"/>
  <c r="K3452" i="4"/>
  <c r="J3456" i="4"/>
  <c r="K3456" i="4"/>
  <c r="J3490" i="4"/>
  <c r="K3490" i="4"/>
  <c r="J3492" i="4"/>
  <c r="K3492" i="4"/>
  <c r="J3494" i="4"/>
  <c r="K3494" i="4"/>
  <c r="J3497" i="4"/>
  <c r="K3497" i="4"/>
  <c r="J3505" i="4"/>
  <c r="K3505" i="4"/>
  <c r="J3515" i="4"/>
  <c r="K3515" i="4"/>
  <c r="J3517" i="4"/>
  <c r="K3517" i="4"/>
  <c r="J3519" i="4"/>
  <c r="K3519" i="4"/>
  <c r="J3523" i="4"/>
  <c r="K3523" i="4"/>
  <c r="J3525" i="4"/>
  <c r="K3525" i="4"/>
  <c r="J3527" i="4"/>
  <c r="K3527" i="4"/>
  <c r="J3536" i="4"/>
  <c r="K3536" i="4"/>
  <c r="J3538" i="4"/>
  <c r="K3538" i="4"/>
  <c r="J3540" i="4"/>
  <c r="K3540" i="4"/>
  <c r="J3542" i="4"/>
  <c r="K3542" i="4"/>
  <c r="J3545" i="4"/>
  <c r="K3545" i="4"/>
  <c r="J3553" i="4"/>
  <c r="K3553" i="4"/>
  <c r="J3563" i="4"/>
  <c r="K3563" i="4"/>
  <c r="J3565" i="4"/>
  <c r="K3565" i="4"/>
  <c r="J3567" i="4"/>
  <c r="K3567" i="4"/>
  <c r="J3578" i="4"/>
  <c r="K3578" i="4"/>
  <c r="J3580" i="4"/>
  <c r="K3580" i="4"/>
  <c r="J3582" i="4"/>
  <c r="K3582" i="4"/>
  <c r="J3586" i="4"/>
  <c r="K3586" i="4"/>
  <c r="J3588" i="4"/>
  <c r="K3588" i="4"/>
  <c r="J3590" i="4"/>
  <c r="K3590" i="4"/>
  <c r="J3593" i="4"/>
  <c r="K3593" i="4"/>
  <c r="J3616" i="4"/>
  <c r="K3616" i="4"/>
  <c r="J3624" i="4"/>
  <c r="K3624" i="4"/>
  <c r="J3626" i="4"/>
  <c r="K3626" i="4"/>
  <c r="J3628" i="4"/>
  <c r="K3628" i="4"/>
  <c r="J3630" i="4"/>
  <c r="K3630" i="4"/>
  <c r="J3649" i="4"/>
  <c r="K3649" i="4"/>
  <c r="J3664" i="4"/>
  <c r="K3664" i="4"/>
  <c r="J3681" i="4"/>
  <c r="K3681" i="4"/>
  <c r="J3689" i="4"/>
  <c r="K3689" i="4"/>
  <c r="J3707" i="4"/>
  <c r="K3707" i="4"/>
  <c r="J3709" i="4"/>
  <c r="K3709" i="4"/>
  <c r="J3711" i="4"/>
  <c r="K3711" i="4"/>
  <c r="J3730" i="4"/>
  <c r="K3730" i="4"/>
  <c r="J3732" i="4"/>
  <c r="K3732" i="4"/>
  <c r="J3734" i="4"/>
  <c r="K3734" i="4"/>
  <c r="J3755" i="4"/>
  <c r="K3755" i="4"/>
  <c r="J3757" i="4"/>
  <c r="K3757" i="4"/>
  <c r="J3759" i="4"/>
  <c r="K3759" i="4"/>
  <c r="J3768" i="4"/>
  <c r="K3768" i="4"/>
  <c r="J3785" i="4"/>
  <c r="K3785" i="4"/>
  <c r="J3816" i="4"/>
  <c r="K3816" i="4"/>
  <c r="J3825" i="4"/>
  <c r="K3825" i="4"/>
  <c r="J3848" i="4"/>
  <c r="K3848" i="4"/>
  <c r="J3857" i="4"/>
  <c r="K3857" i="4"/>
  <c r="J3880" i="4"/>
  <c r="K3880" i="4"/>
  <c r="J3897" i="4"/>
  <c r="K3897" i="4"/>
  <c r="J3930" i="4"/>
  <c r="K3930" i="4"/>
  <c r="J3934" i="4"/>
  <c r="K3934" i="4"/>
  <c r="J3936" i="4"/>
  <c r="K3936" i="4"/>
  <c r="J3955" i="4"/>
  <c r="K3955" i="4"/>
  <c r="J3957" i="4"/>
  <c r="K3957" i="4"/>
  <c r="J3959" i="4"/>
  <c r="K3959" i="4"/>
  <c r="J3963" i="4"/>
  <c r="K3963" i="4"/>
  <c r="J3965" i="4"/>
  <c r="K3965" i="4"/>
  <c r="J3967" i="4"/>
  <c r="K3967" i="4"/>
  <c r="J3982" i="4"/>
  <c r="K3982" i="4"/>
  <c r="J3984" i="4"/>
  <c r="K3984" i="4"/>
  <c r="J3993" i="4"/>
  <c r="K3993" i="4"/>
  <c r="J4003" i="4"/>
  <c r="K4003" i="4"/>
  <c r="J4005" i="4"/>
  <c r="K4005" i="4"/>
  <c r="J4007" i="4"/>
  <c r="K4007" i="4"/>
  <c r="J4020" i="4"/>
  <c r="K4020" i="4"/>
  <c r="J4036" i="4"/>
  <c r="K4036" i="4"/>
  <c r="J4673" i="4"/>
  <c r="K4673" i="4"/>
  <c r="J4727" i="4"/>
  <c r="K4727" i="4"/>
  <c r="J4959" i="4"/>
  <c r="K4959" i="4"/>
  <c r="J4966" i="4"/>
  <c r="K4966" i="4"/>
  <c r="J4968" i="4"/>
  <c r="K4968" i="4"/>
  <c r="J4970" i="4"/>
  <c r="K4970" i="4"/>
  <c r="J4997" i="4"/>
  <c r="K4997" i="4"/>
  <c r="J5001" i="4"/>
  <c r="K5001" i="4"/>
  <c r="J5003" i="4"/>
  <c r="K5003" i="4"/>
  <c r="J5005" i="4"/>
  <c r="K5005" i="4"/>
  <c r="J5040" i="4"/>
  <c r="K5040" i="4"/>
  <c r="J5042" i="4"/>
  <c r="K5042" i="4"/>
  <c r="J5044" i="4"/>
  <c r="K5044" i="4"/>
  <c r="J5063" i="4"/>
  <c r="K5063" i="4"/>
  <c r="J5103" i="4"/>
  <c r="K5103" i="4"/>
  <c r="J5105" i="4"/>
  <c r="K5105" i="4"/>
  <c r="J5122" i="4"/>
  <c r="K5122" i="4"/>
  <c r="J5126" i="4"/>
  <c r="K5126" i="4"/>
  <c r="J4634" i="4"/>
  <c r="K4634" i="4"/>
  <c r="J5033" i="4"/>
  <c r="K5033" i="4"/>
  <c r="J5035" i="4"/>
  <c r="K5035" i="4"/>
  <c r="J5037" i="4"/>
  <c r="K5037" i="4"/>
  <c r="J3720" i="4"/>
  <c r="K3720" i="4"/>
  <c r="J3752" i="4"/>
  <c r="K3752" i="4"/>
  <c r="J3784" i="4"/>
  <c r="K3784" i="4"/>
  <c r="J3811" i="4"/>
  <c r="K3811" i="4"/>
  <c r="J3813" i="4"/>
  <c r="K3813" i="4"/>
  <c r="J3815" i="4"/>
  <c r="K3815" i="4"/>
  <c r="J3826" i="4"/>
  <c r="K3826" i="4"/>
  <c r="J3828" i="4"/>
  <c r="K3828" i="4"/>
  <c r="J3830" i="4"/>
  <c r="K3830" i="4"/>
  <c r="J3833" i="4"/>
  <c r="K3833" i="4"/>
  <c r="J3843" i="4"/>
  <c r="K3843" i="4"/>
  <c r="J3845" i="4"/>
  <c r="K3845" i="4"/>
  <c r="J3847" i="4"/>
  <c r="K3847" i="4"/>
  <c r="J3858" i="4"/>
  <c r="K3858" i="4"/>
  <c r="J3860" i="4"/>
  <c r="K3860" i="4"/>
  <c r="J3862" i="4"/>
  <c r="K3862" i="4"/>
  <c r="J3865" i="4"/>
  <c r="K3865" i="4"/>
  <c r="J3875" i="4"/>
  <c r="K3875" i="4"/>
  <c r="J3877" i="4"/>
  <c r="K3877" i="4"/>
  <c r="J3879" i="4"/>
  <c r="K3879" i="4"/>
  <c r="J3909" i="4"/>
  <c r="K3909" i="4"/>
  <c r="J3911" i="4"/>
  <c r="K3911" i="4"/>
  <c r="J3916" i="4"/>
  <c r="K3916" i="4"/>
  <c r="J3941" i="4"/>
  <c r="K3941" i="4"/>
  <c r="J3943" i="4"/>
  <c r="K3943" i="4"/>
  <c r="J3948" i="4"/>
  <c r="K3948" i="4"/>
  <c r="J3970" i="4"/>
  <c r="K3970" i="4"/>
  <c r="J3977" i="4"/>
  <c r="K3977" i="4"/>
  <c r="J4002" i="4"/>
  <c r="K4002" i="4"/>
  <c r="J4004" i="4"/>
  <c r="K4004" i="4"/>
  <c r="J4006" i="4"/>
  <c r="K4006" i="4"/>
  <c r="J4008" i="4"/>
  <c r="K4008" i="4"/>
  <c r="J4027" i="4"/>
  <c r="K4027" i="4"/>
  <c r="J4029" i="4"/>
  <c r="K4029" i="4"/>
  <c r="J4031" i="4"/>
  <c r="K4031" i="4"/>
  <c r="J4035" i="4"/>
  <c r="K4035" i="4"/>
  <c r="J4040" i="4"/>
  <c r="K4040" i="4"/>
  <c r="J4644" i="4"/>
  <c r="K4644" i="4"/>
  <c r="J4649" i="4"/>
  <c r="K4649" i="4"/>
  <c r="J4655" i="4"/>
  <c r="K4655" i="4"/>
  <c r="J4657" i="4"/>
  <c r="K4657" i="4"/>
  <c r="J4668" i="4"/>
  <c r="K4668" i="4"/>
  <c r="J4670" i="4"/>
  <c r="K4670" i="4"/>
  <c r="J4691" i="4"/>
  <c r="K4691" i="4"/>
  <c r="J4698" i="4"/>
  <c r="K4698" i="4"/>
  <c r="J4705" i="4"/>
  <c r="K4705" i="4"/>
  <c r="J4716" i="4"/>
  <c r="K4716" i="4"/>
  <c r="J4718" i="4"/>
  <c r="K4718" i="4"/>
  <c r="J4724" i="4"/>
  <c r="K4724" i="4"/>
  <c r="J4729" i="4"/>
  <c r="K4729" i="4"/>
  <c r="J4943" i="4"/>
  <c r="K4943" i="4"/>
  <c r="J4946" i="4"/>
  <c r="K4946" i="4"/>
  <c r="J4948" i="4"/>
  <c r="K4948" i="4"/>
  <c r="J4961" i="4"/>
  <c r="K4961" i="4"/>
  <c r="J4974" i="4"/>
  <c r="K4974" i="4"/>
  <c r="J4985" i="4"/>
  <c r="K4985" i="4"/>
  <c r="J4989" i="4"/>
  <c r="K4989" i="4"/>
  <c r="J4994" i="4"/>
  <c r="K4994" i="4"/>
  <c r="J5009" i="4"/>
  <c r="K5009" i="4"/>
  <c r="J5058" i="4"/>
  <c r="K5058" i="4"/>
  <c r="J5060" i="4"/>
  <c r="K5060" i="4"/>
  <c r="J5090" i="4"/>
  <c r="K5090" i="4"/>
  <c r="J5121" i="4"/>
  <c r="K5121" i="4"/>
  <c r="J5125" i="4"/>
  <c r="K5125" i="4"/>
  <c r="J5134" i="4"/>
  <c r="K5134" i="4"/>
  <c r="J4723" i="4"/>
  <c r="K4723" i="4"/>
  <c r="J4730" i="4"/>
  <c r="K4730" i="4"/>
  <c r="J4988" i="4"/>
  <c r="K4988" i="4"/>
  <c r="J4998" i="4"/>
  <c r="K4998" i="4"/>
  <c r="J5000" i="4"/>
  <c r="K5000" i="4"/>
  <c r="J5002" i="4"/>
  <c r="K5002" i="4"/>
  <c r="J5006" i="4"/>
  <c r="K5006" i="4"/>
  <c r="J5013" i="4"/>
  <c r="K5013" i="4"/>
  <c r="J5017" i="4"/>
  <c r="K5017" i="4"/>
  <c r="J5019" i="4"/>
  <c r="K5019" i="4"/>
  <c r="J5021" i="4"/>
  <c r="K5021" i="4"/>
  <c r="J5030" i="4"/>
  <c r="K5030" i="4"/>
  <c r="J5047" i="4"/>
  <c r="K5047" i="4"/>
  <c r="J5085" i="4"/>
  <c r="K5085" i="4"/>
  <c r="J5087" i="4"/>
  <c r="K5087" i="4"/>
  <c r="J5089" i="4"/>
  <c r="K5089" i="4"/>
  <c r="J5093" i="4"/>
  <c r="K5093" i="4"/>
  <c r="J5095" i="4"/>
  <c r="K5095" i="4"/>
  <c r="J5097" i="4"/>
  <c r="K5097" i="4"/>
  <c r="J5101" i="4"/>
  <c r="K5101" i="4"/>
  <c r="J5108" i="4"/>
  <c r="K5108" i="4"/>
  <c r="J5112" i="4"/>
  <c r="K5112" i="4"/>
  <c r="J5115" i="4"/>
  <c r="K5115" i="4"/>
  <c r="J5127" i="4"/>
  <c r="K5127" i="4"/>
  <c r="J5129" i="4"/>
  <c r="K5129" i="4"/>
  <c r="J5133" i="4"/>
  <c r="K5133" i="4"/>
  <c r="J5150" i="4"/>
  <c r="K5150" i="4"/>
  <c r="J5152" i="4"/>
  <c r="K5152" i="4"/>
  <c r="J5154" i="4"/>
  <c r="K5154" i="4"/>
  <c r="J5159" i="4"/>
  <c r="K5159" i="4"/>
  <c r="J5161" i="4"/>
  <c r="K5161" i="4"/>
  <c r="J5165" i="4"/>
  <c r="K5165" i="4"/>
  <c r="J5173" i="4"/>
  <c r="K5173" i="4"/>
  <c r="J5178" i="4"/>
  <c r="K5178" i="4"/>
  <c r="J5180" i="4"/>
  <c r="K5180" i="4"/>
  <c r="J5182" i="4"/>
  <c r="K5182" i="4"/>
  <c r="J5184" i="4"/>
  <c r="K5184" i="4"/>
  <c r="J5200" i="4"/>
  <c r="K5200" i="4"/>
  <c r="J5202" i="4"/>
  <c r="K5202" i="4"/>
  <c r="J5204" i="4"/>
  <c r="K5204" i="4"/>
  <c r="J5221" i="4"/>
  <c r="K5221" i="4"/>
  <c r="J5234" i="4"/>
  <c r="K5234" i="4"/>
  <c r="J5236" i="4"/>
  <c r="K5236" i="4"/>
  <c r="J5238" i="4"/>
  <c r="K5238" i="4"/>
  <c r="J5240" i="4"/>
  <c r="K5240" i="4"/>
  <c r="J5243" i="4"/>
  <c r="K5243" i="4"/>
  <c r="J5251" i="4"/>
  <c r="K5251" i="4"/>
  <c r="J5261" i="4"/>
  <c r="K5261" i="4"/>
  <c r="J5263" i="4"/>
  <c r="K5263" i="4"/>
  <c r="J5265" i="4"/>
  <c r="K5265" i="4"/>
  <c r="J5284" i="4"/>
  <c r="K5284" i="4"/>
  <c r="J5286" i="4"/>
  <c r="K5286" i="4"/>
  <c r="J5288" i="4"/>
  <c r="K5288" i="4"/>
  <c r="J5291" i="4"/>
  <c r="K5291" i="4"/>
  <c r="J5314" i="4"/>
  <c r="K5314" i="4"/>
  <c r="J5324" i="4"/>
  <c r="K5324" i="4"/>
  <c r="J5326" i="4"/>
  <c r="K5326" i="4"/>
  <c r="J5328" i="4"/>
  <c r="K5328" i="4"/>
  <c r="J5341" i="4"/>
  <c r="K5341" i="4"/>
  <c r="J5343" i="4"/>
  <c r="K5343" i="4"/>
  <c r="J5345" i="4"/>
  <c r="K5345" i="4"/>
  <c r="J5349" i="4"/>
  <c r="K5349" i="4"/>
  <c r="J5351" i="4"/>
  <c r="K5351" i="4"/>
  <c r="J5353" i="4"/>
  <c r="K5353" i="4"/>
  <c r="J5362" i="4"/>
  <c r="K5362" i="4"/>
  <c r="J5364" i="4"/>
  <c r="K5364" i="4"/>
  <c r="J5366" i="4"/>
  <c r="K5366" i="4"/>
  <c r="J5373" i="4"/>
  <c r="K5373" i="4"/>
  <c r="J5379" i="4"/>
  <c r="K5379" i="4"/>
  <c r="J5385" i="4"/>
  <c r="K5385" i="4"/>
  <c r="J5399" i="4"/>
  <c r="K5399" i="4"/>
  <c r="J5409" i="4"/>
  <c r="K5409" i="4"/>
  <c r="J5414" i="4"/>
  <c r="K5414" i="4"/>
  <c r="J5418" i="4"/>
  <c r="K5418" i="4"/>
  <c r="J5420" i="4"/>
  <c r="K5420" i="4"/>
  <c r="J5431" i="4"/>
  <c r="K5431" i="4"/>
  <c r="J5441" i="4"/>
  <c r="K5441" i="4"/>
  <c r="J5444" i="4"/>
  <c r="K5444" i="4"/>
  <c r="J5457" i="4"/>
  <c r="K5457" i="4"/>
  <c r="J5460" i="4"/>
  <c r="K5460" i="4"/>
  <c r="J5473" i="4"/>
  <c r="K5473" i="4"/>
  <c r="J5476" i="4"/>
  <c r="K5476" i="4"/>
  <c r="J5489" i="4"/>
  <c r="K5489" i="4"/>
  <c r="J5492" i="4"/>
  <c r="K5492" i="4"/>
  <c r="J5505" i="4"/>
  <c r="K5505" i="4"/>
  <c r="J5508" i="4"/>
  <c r="K5508" i="4"/>
  <c r="J5521" i="4"/>
  <c r="K5521" i="4"/>
  <c r="J5524" i="4"/>
  <c r="K5524" i="4"/>
  <c r="J5539" i="4"/>
  <c r="K5539" i="4"/>
  <c r="J5541" i="4"/>
  <c r="K5541" i="4"/>
  <c r="J5543" i="4"/>
  <c r="K5543" i="4"/>
  <c r="J5546" i="4"/>
  <c r="K5546" i="4"/>
  <c r="J5548" i="4"/>
  <c r="K5548" i="4"/>
  <c r="J5550" i="4"/>
  <c r="K5550" i="4"/>
  <c r="J5592" i="4"/>
  <c r="K5592" i="4"/>
  <c r="J5168" i="4"/>
  <c r="K5168" i="4"/>
  <c r="J5170" i="4"/>
  <c r="K5170" i="4"/>
  <c r="J5172" i="4"/>
  <c r="K5172" i="4"/>
  <c r="J5189" i="4"/>
  <c r="K5189" i="4"/>
  <c r="J5191" i="4"/>
  <c r="K5191" i="4"/>
  <c r="J5193" i="4"/>
  <c r="K5193" i="4"/>
  <c r="J5197" i="4"/>
  <c r="K5197" i="4"/>
  <c r="J5205" i="4"/>
  <c r="K5205" i="4"/>
  <c r="J5210" i="4"/>
  <c r="K5210" i="4"/>
  <c r="J5212" i="4"/>
  <c r="K5212" i="4"/>
  <c r="J5214" i="4"/>
  <c r="K5214" i="4"/>
  <c r="J5216" i="4"/>
  <c r="K5216" i="4"/>
  <c r="J5218" i="4"/>
  <c r="K5218" i="4"/>
  <c r="J5220" i="4"/>
  <c r="K5220" i="4"/>
  <c r="J5227" i="4"/>
  <c r="K5227" i="4"/>
  <c r="J5250" i="4"/>
  <c r="K5250" i="4"/>
  <c r="J5277" i="4"/>
  <c r="K5277" i="4"/>
  <c r="J5279" i="4"/>
  <c r="K5279" i="4"/>
  <c r="J5281" i="4"/>
  <c r="K5281" i="4"/>
  <c r="J5285" i="4"/>
  <c r="K5285" i="4"/>
  <c r="J5287" i="4"/>
  <c r="K5287" i="4"/>
  <c r="J5289" i="4"/>
  <c r="K5289" i="4"/>
  <c r="J5298" i="4"/>
  <c r="K5298" i="4"/>
  <c r="J5300" i="4"/>
  <c r="K5300" i="4"/>
  <c r="J5302" i="4"/>
  <c r="K5302" i="4"/>
  <c r="J5304" i="4"/>
  <c r="K5304" i="4"/>
  <c r="J5307" i="4"/>
  <c r="K5307" i="4"/>
  <c r="J5315" i="4"/>
  <c r="K5315" i="4"/>
  <c r="J5325" i="4"/>
  <c r="K5325" i="4"/>
  <c r="J5327" i="4"/>
  <c r="K5327" i="4"/>
  <c r="J5329" i="4"/>
  <c r="K5329" i="4"/>
  <c r="J5348" i="4"/>
  <c r="K5348" i="4"/>
  <c r="J5350" i="4"/>
  <c r="K5350" i="4"/>
  <c r="J5352" i="4"/>
  <c r="K5352" i="4"/>
  <c r="J5355" i="4"/>
  <c r="K5355" i="4"/>
  <c r="J5376" i="4"/>
  <c r="K5376" i="4"/>
  <c r="J5393" i="4"/>
  <c r="K5393" i="4"/>
  <c r="J5397" i="4"/>
  <c r="K5397" i="4"/>
  <c r="J5402" i="4"/>
  <c r="K5402" i="4"/>
  <c r="J5415" i="4"/>
  <c r="K5415" i="4"/>
  <c r="J5425" i="4"/>
  <c r="K5425" i="4"/>
  <c r="J5430" i="4"/>
  <c r="K5430" i="4"/>
  <c r="J5434" i="4"/>
  <c r="K5434" i="4"/>
  <c r="J5436" i="4"/>
  <c r="K5436" i="4"/>
  <c r="J5449" i="4"/>
  <c r="K5449" i="4"/>
  <c r="J5452" i="4"/>
  <c r="K5452" i="4"/>
  <c r="J5465" i="4"/>
  <c r="K5465" i="4"/>
  <c r="J5468" i="4"/>
  <c r="K5468" i="4"/>
  <c r="J5481" i="4"/>
  <c r="K5481" i="4"/>
  <c r="J5484" i="4"/>
  <c r="K5484" i="4"/>
  <c r="J5497" i="4"/>
  <c r="K5497" i="4"/>
  <c r="J5500" i="4"/>
  <c r="K5500" i="4"/>
  <c r="J5513" i="4"/>
  <c r="K5513" i="4"/>
  <c r="J5516" i="4"/>
  <c r="K5516" i="4"/>
  <c r="J5529" i="4"/>
  <c r="K5529" i="4"/>
  <c r="J5532" i="4"/>
  <c r="K5532" i="4"/>
  <c r="J5534" i="4"/>
  <c r="K5534" i="4"/>
  <c r="J5555" i="4"/>
  <c r="K5555" i="4"/>
  <c r="J5557" i="4"/>
  <c r="K5557" i="4"/>
  <c r="J5559" i="4"/>
  <c r="K5559" i="4"/>
  <c r="J5563" i="4"/>
  <c r="K5563" i="4"/>
  <c r="J5565" i="4"/>
  <c r="K5565" i="4"/>
  <c r="J5567" i="4"/>
  <c r="K5567" i="4"/>
  <c r="J5578" i="4"/>
  <c r="K5578" i="4"/>
  <c r="J5585" i="4"/>
  <c r="K5585" i="4"/>
  <c r="J749" i="4"/>
  <c r="K749" i="4"/>
  <c r="J751" i="4"/>
  <c r="K751" i="4"/>
  <c r="J753" i="4"/>
  <c r="K753" i="4"/>
  <c r="J755" i="4"/>
  <c r="K755" i="4"/>
  <c r="J757" i="4"/>
  <c r="K757" i="4"/>
  <c r="J764" i="4"/>
  <c r="K764" i="4"/>
  <c r="J766" i="4"/>
  <c r="K766" i="4"/>
  <c r="J768" i="4"/>
  <c r="K768" i="4"/>
  <c r="J770" i="4"/>
  <c r="K770" i="4"/>
  <c r="J772" i="4"/>
  <c r="K772" i="4"/>
  <c r="J744" i="4"/>
  <c r="K744" i="4"/>
  <c r="J759" i="4"/>
  <c r="K759" i="4"/>
  <c r="J761" i="4"/>
  <c r="K761" i="4"/>
  <c r="J776" i="4"/>
  <c r="K776" i="4"/>
  <c r="J778" i="4"/>
  <c r="K778" i="4"/>
  <c r="J780" i="4"/>
  <c r="K780" i="4"/>
  <c r="J782" i="4"/>
  <c r="K782" i="4"/>
  <c r="J785" i="4"/>
  <c r="K785" i="4"/>
  <c r="J790" i="4"/>
  <c r="K790" i="4"/>
  <c r="J793" i="4"/>
  <c r="K793" i="4"/>
  <c r="J798" i="4"/>
  <c r="K798" i="4"/>
  <c r="J801" i="4"/>
  <c r="K801" i="4"/>
  <c r="J806" i="4"/>
  <c r="K806" i="4"/>
  <c r="J809" i="4"/>
  <c r="K809" i="4"/>
  <c r="J814" i="4"/>
  <c r="K814" i="4"/>
  <c r="J817" i="4"/>
  <c r="K817" i="4"/>
  <c r="J822" i="4"/>
  <c r="K822" i="4"/>
  <c r="J825" i="4"/>
  <c r="K825" i="4"/>
  <c r="J830" i="4"/>
  <c r="K830" i="4"/>
  <c r="J833" i="4"/>
  <c r="K833" i="4"/>
  <c r="J838" i="4"/>
  <c r="K838" i="4"/>
  <c r="J841" i="4"/>
  <c r="K841" i="4"/>
  <c r="J846" i="4"/>
  <c r="K846" i="4"/>
  <c r="J849" i="4"/>
  <c r="K849" i="4"/>
  <c r="J854" i="4"/>
  <c r="K854" i="4"/>
  <c r="J857" i="4"/>
  <c r="K857" i="4"/>
  <c r="J862" i="4"/>
  <c r="K862" i="4"/>
  <c r="J865" i="4"/>
  <c r="K865" i="4"/>
  <c r="J870" i="4"/>
  <c r="K870" i="4"/>
  <c r="J873" i="4"/>
  <c r="K873" i="4"/>
  <c r="J878" i="4"/>
  <c r="K878" i="4"/>
  <c r="J881" i="4"/>
  <c r="K881" i="4"/>
  <c r="J886" i="4"/>
  <c r="K886" i="4"/>
  <c r="J889" i="4"/>
  <c r="K889" i="4"/>
  <c r="J894" i="4"/>
  <c r="K894" i="4"/>
  <c r="J897" i="4"/>
  <c r="K897" i="4"/>
  <c r="J902" i="4"/>
  <c r="K902" i="4"/>
  <c r="J905" i="4"/>
  <c r="K905" i="4"/>
  <c r="J922" i="4"/>
  <c r="K922" i="4"/>
  <c r="J925" i="4"/>
  <c r="K925" i="4"/>
  <c r="J61" i="4"/>
  <c r="K61" i="4"/>
  <c r="J63" i="4"/>
  <c r="K63" i="4"/>
  <c r="J66" i="4"/>
  <c r="K66" i="4"/>
  <c r="J68" i="4"/>
  <c r="K68" i="4"/>
  <c r="J70" i="4"/>
  <c r="K70" i="4"/>
  <c r="J75" i="4"/>
  <c r="K75" i="4"/>
  <c r="J77" i="4"/>
  <c r="K77" i="4"/>
  <c r="J79" i="4"/>
  <c r="K79" i="4"/>
  <c r="J82" i="4"/>
  <c r="K82" i="4"/>
  <c r="J84" i="4"/>
  <c r="K84" i="4"/>
  <c r="J86" i="4"/>
  <c r="K86" i="4"/>
  <c r="J91" i="4"/>
  <c r="K91" i="4"/>
  <c r="J93" i="4"/>
  <c r="K93" i="4"/>
  <c r="J95" i="4"/>
  <c r="K95" i="4"/>
  <c r="J98" i="4"/>
  <c r="K98" i="4"/>
  <c r="J100" i="4"/>
  <c r="K100" i="4"/>
  <c r="J102" i="4"/>
  <c r="K102" i="4"/>
  <c r="J107" i="4"/>
  <c r="K107" i="4"/>
  <c r="J109" i="4"/>
  <c r="K109" i="4"/>
  <c r="J111" i="4"/>
  <c r="K111" i="4"/>
  <c r="J114" i="4"/>
  <c r="K114" i="4"/>
  <c r="J116" i="4"/>
  <c r="K116" i="4"/>
  <c r="J118" i="4"/>
  <c r="K118" i="4"/>
  <c r="J123" i="4"/>
  <c r="K123" i="4"/>
  <c r="J125" i="4"/>
  <c r="K125" i="4"/>
  <c r="J127" i="4"/>
  <c r="K127" i="4"/>
  <c r="J129" i="4"/>
  <c r="K129" i="4"/>
  <c r="J131" i="4"/>
  <c r="K131" i="4"/>
  <c r="J133" i="4"/>
  <c r="K133" i="4"/>
  <c r="J135" i="4"/>
  <c r="K135" i="4"/>
  <c r="J137" i="4"/>
  <c r="K137" i="4"/>
  <c r="J139" i="4"/>
  <c r="K139" i="4"/>
  <c r="J141" i="4"/>
  <c r="K141" i="4"/>
  <c r="J143" i="4"/>
  <c r="K143" i="4"/>
  <c r="J145" i="4"/>
  <c r="K145" i="4"/>
  <c r="J147" i="4"/>
  <c r="K147" i="4"/>
  <c r="J149" i="4"/>
  <c r="K149" i="4"/>
  <c r="J151" i="4"/>
  <c r="K151" i="4"/>
  <c r="J153" i="4"/>
  <c r="K153" i="4"/>
  <c r="J155" i="4"/>
  <c r="K155" i="4"/>
  <c r="J157" i="4"/>
  <c r="K157" i="4"/>
  <c r="J159" i="4"/>
  <c r="K159" i="4"/>
  <c r="J161" i="4"/>
  <c r="K161" i="4"/>
  <c r="J163" i="4"/>
  <c r="K163" i="4"/>
  <c r="J165" i="4"/>
  <c r="K165" i="4"/>
  <c r="J167" i="4"/>
  <c r="K167" i="4"/>
  <c r="J169" i="4"/>
  <c r="K169" i="4"/>
  <c r="J171" i="4"/>
  <c r="K171" i="4"/>
  <c r="J173" i="4"/>
  <c r="K173" i="4"/>
  <c r="J175" i="4"/>
  <c r="K175" i="4"/>
  <c r="J177" i="4"/>
  <c r="K177" i="4"/>
  <c r="J179" i="4"/>
  <c r="K179" i="4"/>
  <c r="J181" i="4"/>
  <c r="K181" i="4"/>
  <c r="J183" i="4"/>
  <c r="K183" i="4"/>
  <c r="J185" i="4"/>
  <c r="K185" i="4"/>
  <c r="J187" i="4"/>
  <c r="K187" i="4"/>
  <c r="J189" i="4"/>
  <c r="K189" i="4"/>
  <c r="J191" i="4"/>
  <c r="K191" i="4"/>
  <c r="J193" i="4"/>
  <c r="K193" i="4"/>
  <c r="J195" i="4"/>
  <c r="K195" i="4"/>
  <c r="J197" i="4"/>
  <c r="K197" i="4"/>
  <c r="J199" i="4"/>
  <c r="K199" i="4"/>
  <c r="J201" i="4"/>
  <c r="K201" i="4"/>
  <c r="J203" i="4"/>
  <c r="K203" i="4"/>
  <c r="J205" i="4"/>
  <c r="K205" i="4"/>
  <c r="J207" i="4"/>
  <c r="K207" i="4"/>
  <c r="J209" i="4"/>
  <c r="K209" i="4"/>
  <c r="J211" i="4"/>
  <c r="K211" i="4"/>
  <c r="J213" i="4"/>
  <c r="K213" i="4"/>
  <c r="J215" i="4"/>
  <c r="K215" i="4"/>
  <c r="J217" i="4"/>
  <c r="K217" i="4"/>
  <c r="J219" i="4"/>
  <c r="K219" i="4"/>
  <c r="J221" i="4"/>
  <c r="K221" i="4"/>
  <c r="J223" i="4"/>
  <c r="K223" i="4"/>
  <c r="J225" i="4"/>
  <c r="K225" i="4"/>
  <c r="J227" i="4"/>
  <c r="K227" i="4"/>
  <c r="J229" i="4"/>
  <c r="K229" i="4"/>
  <c r="J231" i="4"/>
  <c r="K231" i="4"/>
  <c r="J233" i="4"/>
  <c r="K233" i="4"/>
  <c r="J235" i="4"/>
  <c r="K235" i="4"/>
  <c r="J237" i="4"/>
  <c r="K237" i="4"/>
  <c r="J239" i="4"/>
  <c r="K239" i="4"/>
  <c r="J241" i="4"/>
  <c r="K241" i="4"/>
  <c r="J243" i="4"/>
  <c r="K243" i="4"/>
  <c r="J245" i="4"/>
  <c r="K245" i="4"/>
  <c r="J247" i="4"/>
  <c r="K247" i="4"/>
  <c r="J249" i="4"/>
  <c r="K249" i="4"/>
  <c r="J251" i="4"/>
  <c r="K251" i="4"/>
  <c r="J253" i="4"/>
  <c r="K253" i="4"/>
  <c r="J255" i="4"/>
  <c r="K255" i="4"/>
  <c r="J257" i="4"/>
  <c r="K257" i="4"/>
  <c r="J259" i="4"/>
  <c r="K259" i="4"/>
  <c r="J261" i="4"/>
  <c r="K261" i="4"/>
  <c r="J263" i="4"/>
  <c r="K263" i="4"/>
  <c r="J265" i="4"/>
  <c r="K265" i="4"/>
  <c r="J267" i="4"/>
  <c r="K267" i="4"/>
  <c r="J269" i="4"/>
  <c r="K269" i="4"/>
  <c r="J271" i="4"/>
  <c r="K271" i="4"/>
  <c r="J273" i="4"/>
  <c r="K273" i="4"/>
  <c r="J275" i="4"/>
  <c r="K275" i="4"/>
  <c r="J277" i="4"/>
  <c r="K277" i="4"/>
  <c r="J279" i="4"/>
  <c r="K279" i="4"/>
  <c r="J281" i="4"/>
  <c r="K281" i="4"/>
  <c r="J283" i="4"/>
  <c r="K283" i="4"/>
  <c r="J285" i="4"/>
  <c r="K285" i="4"/>
  <c r="J287" i="4"/>
  <c r="K287" i="4"/>
  <c r="J289" i="4"/>
  <c r="K289" i="4"/>
  <c r="J291" i="4"/>
  <c r="K291" i="4"/>
  <c r="J293" i="4"/>
  <c r="K293" i="4"/>
  <c r="J295" i="4"/>
  <c r="K295" i="4"/>
  <c r="J297" i="4"/>
  <c r="K297" i="4"/>
  <c r="J299" i="4"/>
  <c r="K299" i="4"/>
  <c r="J301" i="4"/>
  <c r="K301" i="4"/>
  <c r="J303" i="4"/>
  <c r="K303" i="4"/>
  <c r="J305" i="4"/>
  <c r="K305" i="4"/>
  <c r="J307" i="4"/>
  <c r="K307" i="4"/>
  <c r="J309" i="4"/>
  <c r="K309" i="4"/>
  <c r="J311" i="4"/>
  <c r="K311" i="4"/>
  <c r="J313" i="4"/>
  <c r="K313" i="4"/>
  <c r="J315" i="4"/>
  <c r="K315" i="4"/>
  <c r="J317" i="4"/>
  <c r="K317" i="4"/>
  <c r="J319" i="4"/>
  <c r="K319" i="4"/>
  <c r="J321" i="4"/>
  <c r="K321" i="4"/>
  <c r="J323" i="4"/>
  <c r="K323" i="4"/>
  <c r="J325" i="4"/>
  <c r="K325" i="4"/>
  <c r="J327" i="4"/>
  <c r="K327" i="4"/>
  <c r="J329" i="4"/>
  <c r="K329" i="4"/>
  <c r="J331" i="4"/>
  <c r="K331" i="4"/>
  <c r="J333" i="4"/>
  <c r="K333" i="4"/>
  <c r="J335" i="4"/>
  <c r="K335" i="4"/>
  <c r="J337" i="4"/>
  <c r="K337" i="4"/>
  <c r="J339" i="4"/>
  <c r="K339" i="4"/>
  <c r="J341" i="4"/>
  <c r="K341" i="4"/>
  <c r="J343" i="4"/>
  <c r="K343" i="4"/>
  <c r="J345" i="4"/>
  <c r="K345" i="4"/>
  <c r="J347" i="4"/>
  <c r="K347" i="4"/>
  <c r="J349" i="4"/>
  <c r="K349" i="4"/>
  <c r="J351" i="4"/>
  <c r="K351" i="4"/>
  <c r="J353" i="4"/>
  <c r="K353" i="4"/>
  <c r="J355" i="4"/>
  <c r="K355" i="4"/>
  <c r="J357" i="4"/>
  <c r="K357" i="4"/>
  <c r="J359" i="4"/>
  <c r="K359" i="4"/>
  <c r="J361" i="4"/>
  <c r="K361" i="4"/>
  <c r="J363" i="4"/>
  <c r="K363" i="4"/>
  <c r="J365" i="4"/>
  <c r="K365" i="4"/>
  <c r="J367" i="4"/>
  <c r="K367" i="4"/>
  <c r="J369" i="4"/>
  <c r="K369" i="4"/>
  <c r="J371" i="4"/>
  <c r="K371" i="4"/>
  <c r="J373" i="4"/>
  <c r="K373" i="4"/>
  <c r="J375" i="4"/>
  <c r="K375" i="4"/>
  <c r="J377" i="4"/>
  <c r="K377" i="4"/>
  <c r="J379" i="4"/>
  <c r="K379" i="4"/>
  <c r="J381" i="4"/>
  <c r="K381" i="4"/>
  <c r="J383" i="4"/>
  <c r="K383" i="4"/>
  <c r="J385" i="4"/>
  <c r="K385" i="4"/>
  <c r="J387" i="4"/>
  <c r="K387" i="4"/>
  <c r="J389" i="4"/>
  <c r="K389" i="4"/>
  <c r="J391" i="4"/>
  <c r="K391" i="4"/>
  <c r="J393" i="4"/>
  <c r="K393" i="4"/>
  <c r="J395" i="4"/>
  <c r="K395" i="4"/>
  <c r="J397" i="4"/>
  <c r="K397" i="4"/>
  <c r="J399" i="4"/>
  <c r="K399" i="4"/>
  <c r="J401" i="4"/>
  <c r="K401" i="4"/>
  <c r="J403" i="4"/>
  <c r="K403" i="4"/>
  <c r="J405" i="4"/>
  <c r="K405" i="4"/>
  <c r="J407" i="4"/>
  <c r="K407" i="4"/>
  <c r="J409" i="4"/>
  <c r="K409" i="4"/>
  <c r="J411" i="4"/>
  <c r="K411" i="4"/>
  <c r="J413" i="4"/>
  <c r="K413" i="4"/>
  <c r="J415" i="4"/>
  <c r="K415" i="4"/>
  <c r="J417" i="4"/>
  <c r="K417" i="4"/>
  <c r="J419" i="4"/>
  <c r="K419" i="4"/>
  <c r="J421" i="4"/>
  <c r="K421" i="4"/>
  <c r="J423" i="4"/>
  <c r="K423" i="4"/>
  <c r="J425" i="4"/>
  <c r="K425" i="4"/>
  <c r="J427" i="4"/>
  <c r="K427" i="4"/>
  <c r="J429" i="4"/>
  <c r="K429" i="4"/>
  <c r="J431" i="4"/>
  <c r="K431" i="4"/>
  <c r="J433" i="4"/>
  <c r="K433" i="4"/>
  <c r="J435" i="4"/>
  <c r="K435" i="4"/>
  <c r="J437" i="4"/>
  <c r="K437" i="4"/>
  <c r="J439" i="4"/>
  <c r="K439" i="4"/>
  <c r="J441" i="4"/>
  <c r="K441" i="4"/>
  <c r="J443" i="4"/>
  <c r="K443" i="4"/>
  <c r="J445" i="4"/>
  <c r="K445" i="4"/>
  <c r="J447" i="4"/>
  <c r="K447" i="4"/>
  <c r="J449" i="4"/>
  <c r="K449" i="4"/>
  <c r="J451" i="4"/>
  <c r="K451" i="4"/>
  <c r="J453" i="4"/>
  <c r="K453" i="4"/>
  <c r="J455" i="4"/>
  <c r="K455" i="4"/>
  <c r="J457" i="4"/>
  <c r="K457" i="4"/>
  <c r="J459" i="4"/>
  <c r="K459" i="4"/>
  <c r="J461" i="4"/>
  <c r="K461" i="4"/>
  <c r="J463" i="4"/>
  <c r="K463" i="4"/>
  <c r="J465" i="4"/>
  <c r="K465" i="4"/>
  <c r="J467" i="4"/>
  <c r="K467" i="4"/>
  <c r="J469" i="4"/>
  <c r="K469" i="4"/>
  <c r="J471" i="4"/>
  <c r="K471" i="4"/>
  <c r="J473" i="4"/>
  <c r="K473" i="4"/>
  <c r="J475" i="4"/>
  <c r="K475" i="4"/>
  <c r="J477" i="4"/>
  <c r="K477" i="4"/>
  <c r="J479" i="4"/>
  <c r="K479" i="4"/>
  <c r="J481" i="4"/>
  <c r="K481" i="4"/>
  <c r="J483" i="4"/>
  <c r="K483" i="4"/>
  <c r="J485" i="4"/>
  <c r="K485" i="4"/>
  <c r="J487" i="4"/>
  <c r="K487" i="4"/>
  <c r="J489" i="4"/>
  <c r="K489" i="4"/>
  <c r="J491" i="4"/>
  <c r="K491" i="4"/>
  <c r="J493" i="4"/>
  <c r="K493" i="4"/>
  <c r="J495" i="4"/>
  <c r="K495" i="4"/>
  <c r="J497" i="4"/>
  <c r="K497" i="4"/>
  <c r="J499" i="4"/>
  <c r="K499" i="4"/>
  <c r="J501" i="4"/>
  <c r="K501" i="4"/>
  <c r="J503" i="4"/>
  <c r="K503" i="4"/>
  <c r="J505" i="4"/>
  <c r="K505" i="4"/>
  <c r="J507" i="4"/>
  <c r="K507" i="4"/>
  <c r="J509" i="4"/>
  <c r="K509" i="4"/>
  <c r="J511" i="4"/>
  <c r="K511" i="4"/>
  <c r="J513" i="4"/>
  <c r="K513" i="4"/>
  <c r="J515" i="4"/>
  <c r="K515" i="4"/>
  <c r="J517" i="4"/>
  <c r="K517" i="4"/>
  <c r="J519" i="4"/>
  <c r="K519" i="4"/>
  <c r="J521" i="4"/>
  <c r="K521" i="4"/>
  <c r="J523" i="4"/>
  <c r="K523" i="4"/>
  <c r="J525" i="4"/>
  <c r="K525" i="4"/>
  <c r="J527" i="4"/>
  <c r="K527" i="4"/>
  <c r="J529" i="4"/>
  <c r="K529" i="4"/>
  <c r="J531" i="4"/>
  <c r="K531" i="4"/>
  <c r="J533" i="4"/>
  <c r="K533" i="4"/>
  <c r="J535" i="4"/>
  <c r="K535" i="4"/>
  <c r="J537" i="4"/>
  <c r="K537" i="4"/>
  <c r="J539" i="4"/>
  <c r="K539" i="4"/>
  <c r="J541" i="4"/>
  <c r="K541" i="4"/>
  <c r="J543" i="4"/>
  <c r="K543" i="4"/>
  <c r="J545" i="4"/>
  <c r="K545" i="4"/>
  <c r="J547" i="4"/>
  <c r="K547" i="4"/>
  <c r="J549" i="4"/>
  <c r="K549" i="4"/>
  <c r="J551" i="4"/>
  <c r="K551" i="4"/>
  <c r="J553" i="4"/>
  <c r="K553" i="4"/>
  <c r="J555" i="4"/>
  <c r="K555" i="4"/>
  <c r="J557" i="4"/>
  <c r="K557" i="4"/>
  <c r="J559" i="4"/>
  <c r="K559" i="4"/>
  <c r="J561" i="4"/>
  <c r="K561" i="4"/>
  <c r="J563" i="4"/>
  <c r="K563" i="4"/>
  <c r="J565" i="4"/>
  <c r="K565" i="4"/>
  <c r="J567" i="4"/>
  <c r="K567" i="4"/>
  <c r="J569" i="4"/>
  <c r="K569" i="4"/>
  <c r="J571" i="4"/>
  <c r="K571" i="4"/>
  <c r="J573" i="4"/>
  <c r="K573" i="4"/>
  <c r="J575" i="4"/>
  <c r="K575" i="4"/>
  <c r="J577" i="4"/>
  <c r="K577" i="4"/>
  <c r="J579" i="4"/>
  <c r="K579" i="4"/>
  <c r="J581" i="4"/>
  <c r="K581" i="4"/>
  <c r="J583" i="4"/>
  <c r="K583" i="4"/>
  <c r="J585" i="4"/>
  <c r="K585" i="4"/>
  <c r="J587" i="4"/>
  <c r="K587" i="4"/>
  <c r="J589" i="4"/>
  <c r="K589" i="4"/>
  <c r="J591" i="4"/>
  <c r="K591" i="4"/>
  <c r="J593" i="4"/>
  <c r="K593" i="4"/>
  <c r="J595" i="4"/>
  <c r="K595" i="4"/>
  <c r="J597" i="4"/>
  <c r="K597" i="4"/>
  <c r="J599" i="4"/>
  <c r="K599" i="4"/>
  <c r="J601" i="4"/>
  <c r="K601" i="4"/>
  <c r="J603" i="4"/>
  <c r="K603" i="4"/>
  <c r="J605" i="4"/>
  <c r="K605" i="4"/>
  <c r="J607" i="4"/>
  <c r="K607" i="4"/>
  <c r="J609" i="4"/>
  <c r="K609" i="4"/>
  <c r="J611" i="4"/>
  <c r="K611" i="4"/>
  <c r="J613" i="4"/>
  <c r="K613" i="4"/>
  <c r="J615" i="4"/>
  <c r="K615" i="4"/>
  <c r="J617" i="4"/>
  <c r="K617" i="4"/>
  <c r="J619" i="4"/>
  <c r="K619" i="4"/>
  <c r="J621" i="4"/>
  <c r="K621" i="4"/>
  <c r="J623" i="4"/>
  <c r="K623" i="4"/>
  <c r="J625" i="4"/>
  <c r="K625" i="4"/>
  <c r="J627" i="4"/>
  <c r="K627" i="4"/>
  <c r="J629" i="4"/>
  <c r="K629" i="4"/>
  <c r="J631" i="4"/>
  <c r="K631" i="4"/>
  <c r="J633" i="4"/>
  <c r="K633" i="4"/>
  <c r="J635" i="4"/>
  <c r="K635" i="4"/>
  <c r="J637" i="4"/>
  <c r="K637" i="4"/>
  <c r="J639" i="4"/>
  <c r="K639" i="4"/>
  <c r="J641" i="4"/>
  <c r="K641" i="4"/>
  <c r="J643" i="4"/>
  <c r="K643" i="4"/>
  <c r="J645" i="4"/>
  <c r="K645" i="4"/>
  <c r="J647" i="4"/>
  <c r="K647" i="4"/>
  <c r="J649" i="4"/>
  <c r="K649" i="4"/>
  <c r="J651" i="4"/>
  <c r="K651" i="4"/>
  <c r="J653" i="4"/>
  <c r="K653" i="4"/>
  <c r="J655" i="4"/>
  <c r="K655" i="4"/>
  <c r="J657" i="4"/>
  <c r="K657" i="4"/>
  <c r="J659" i="4"/>
  <c r="K659" i="4"/>
  <c r="J661" i="4"/>
  <c r="K661" i="4"/>
  <c r="J663" i="4"/>
  <c r="K663" i="4"/>
  <c r="J665" i="4"/>
  <c r="K665" i="4"/>
  <c r="J667" i="4"/>
  <c r="K667" i="4"/>
  <c r="J669" i="4"/>
  <c r="K669" i="4"/>
  <c r="J671" i="4"/>
  <c r="K671" i="4"/>
  <c r="J673" i="4"/>
  <c r="K673" i="4"/>
  <c r="J675" i="4"/>
  <c r="K675" i="4"/>
  <c r="J677" i="4"/>
  <c r="K677" i="4"/>
  <c r="J679" i="4"/>
  <c r="K679" i="4"/>
  <c r="J681" i="4"/>
  <c r="K681" i="4"/>
  <c r="J683" i="4"/>
  <c r="K683" i="4"/>
  <c r="J685" i="4"/>
  <c r="K685" i="4"/>
  <c r="J687" i="4"/>
  <c r="K687" i="4"/>
  <c r="J689" i="4"/>
  <c r="K689" i="4"/>
  <c r="J691" i="4"/>
  <c r="K691" i="4"/>
  <c r="J693" i="4"/>
  <c r="K693" i="4"/>
  <c r="J695" i="4"/>
  <c r="K695" i="4"/>
  <c r="J697" i="4"/>
  <c r="K697" i="4"/>
  <c r="J699" i="4"/>
  <c r="K699" i="4"/>
  <c r="J701" i="4"/>
  <c r="K701" i="4"/>
  <c r="J703" i="4"/>
  <c r="K703" i="4"/>
  <c r="J705" i="4"/>
  <c r="K705" i="4"/>
  <c r="J707" i="4"/>
  <c r="K707" i="4"/>
  <c r="J709" i="4"/>
  <c r="K709" i="4"/>
  <c r="J711" i="4"/>
  <c r="K711" i="4"/>
  <c r="J713" i="4"/>
  <c r="K713" i="4"/>
  <c r="J715" i="4"/>
  <c r="K715" i="4"/>
  <c r="J717" i="4"/>
  <c r="K717" i="4"/>
  <c r="J719" i="4"/>
  <c r="K719" i="4"/>
  <c r="J721" i="4"/>
  <c r="K721" i="4"/>
  <c r="J723" i="4"/>
  <c r="K723" i="4"/>
  <c r="J725" i="4"/>
  <c r="K725" i="4"/>
  <c r="J727" i="4"/>
  <c r="K727" i="4"/>
  <c r="J729" i="4"/>
  <c r="K729" i="4"/>
  <c r="J731" i="4"/>
  <c r="K731" i="4"/>
  <c r="J733" i="4"/>
  <c r="K733" i="4"/>
  <c r="J735" i="4"/>
  <c r="K735" i="4"/>
  <c r="J737" i="4"/>
  <c r="K737" i="4"/>
  <c r="J739" i="4"/>
  <c r="K739" i="4"/>
  <c r="J741" i="4"/>
  <c r="K741" i="4"/>
  <c r="J748" i="4"/>
  <c r="K748" i="4"/>
  <c r="J750" i="4"/>
  <c r="K750" i="4"/>
  <c r="J752" i="4"/>
  <c r="K752" i="4"/>
  <c r="J754" i="4"/>
  <c r="K754" i="4"/>
  <c r="J756" i="4"/>
  <c r="K756" i="4"/>
  <c r="J763" i="4"/>
  <c r="K763" i="4"/>
  <c r="J765" i="4"/>
  <c r="K765" i="4"/>
  <c r="J767" i="4"/>
  <c r="K767" i="4"/>
  <c r="J769" i="4"/>
  <c r="K769" i="4"/>
  <c r="J771" i="4"/>
  <c r="K771" i="4"/>
  <c r="J773" i="4"/>
  <c r="K773" i="4"/>
  <c r="J914" i="4"/>
  <c r="K914" i="4"/>
  <c r="J917" i="4"/>
  <c r="K917" i="4"/>
  <c r="J1284" i="4"/>
  <c r="K1284" i="4"/>
  <c r="J1316" i="4"/>
  <c r="K1316" i="4"/>
  <c r="J1253" i="4"/>
  <c r="K1253" i="4"/>
  <c r="J1260" i="4"/>
  <c r="K1260" i="4"/>
  <c r="J1276" i="4"/>
  <c r="K1276" i="4"/>
  <c r="J1285" i="4"/>
  <c r="K1285" i="4"/>
  <c r="J1308" i="4"/>
  <c r="K1308" i="4"/>
  <c r="J1317" i="4"/>
  <c r="K1317" i="4"/>
  <c r="J1340" i="4"/>
  <c r="K1340" i="4"/>
  <c r="J1356" i="4"/>
  <c r="K1356" i="4"/>
  <c r="J1358" i="4"/>
  <c r="K1358" i="4"/>
  <c r="J1360" i="4"/>
  <c r="K1360" i="4"/>
  <c r="J1365" i="4"/>
  <c r="K1365" i="4"/>
  <c r="J1367" i="4"/>
  <c r="K1367" i="4"/>
  <c r="J1369" i="4"/>
  <c r="K1369" i="4"/>
  <c r="J1376" i="4"/>
  <c r="K1376" i="4"/>
  <c r="J1378" i="4"/>
  <c r="K1378" i="4"/>
  <c r="J1383" i="4"/>
  <c r="K1383" i="4"/>
  <c r="J1385" i="4"/>
  <c r="K1385" i="4"/>
  <c r="J1388" i="4"/>
  <c r="K1388" i="4"/>
  <c r="J1390" i="4"/>
  <c r="K1390" i="4"/>
  <c r="J1392" i="4"/>
  <c r="K1392" i="4"/>
  <c r="J1397" i="4"/>
  <c r="K1397" i="4"/>
  <c r="J1399" i="4"/>
  <c r="K1399" i="4"/>
  <c r="J1401" i="4"/>
  <c r="K1401" i="4"/>
  <c r="J1408" i="4"/>
  <c r="K1408" i="4"/>
  <c r="J1410" i="4"/>
  <c r="K1410" i="4"/>
  <c r="J1415" i="4"/>
  <c r="K1415" i="4"/>
  <c r="J1417" i="4"/>
  <c r="K1417" i="4"/>
  <c r="J1419" i="4"/>
  <c r="K1419" i="4"/>
  <c r="J1421" i="4"/>
  <c r="K1421" i="4"/>
  <c r="J1440" i="4"/>
  <c r="K1440" i="4"/>
  <c r="J1442" i="4"/>
  <c r="K1442" i="4"/>
  <c r="J1444" i="4"/>
  <c r="K1444" i="4"/>
  <c r="J1446" i="4"/>
  <c r="K1446" i="4"/>
  <c r="J1449" i="4"/>
  <c r="K1449" i="4"/>
  <c r="J1451" i="4"/>
  <c r="K1451" i="4"/>
  <c r="J1454" i="4"/>
  <c r="K1454" i="4"/>
  <c r="J1459" i="4"/>
  <c r="K1459" i="4"/>
  <c r="J1477" i="4"/>
  <c r="K1477" i="4"/>
  <c r="J1482" i="4"/>
  <c r="K1482" i="4"/>
  <c r="J1487" i="4"/>
  <c r="K1487" i="4"/>
  <c r="J1490" i="4"/>
  <c r="K1490" i="4"/>
  <c r="J1493" i="4"/>
  <c r="K1493" i="4"/>
  <c r="J1498" i="4"/>
  <c r="K1498" i="4"/>
  <c r="J1503" i="4"/>
  <c r="K1503" i="4"/>
  <c r="J1506" i="4"/>
  <c r="K1506" i="4"/>
  <c r="J1509" i="4"/>
  <c r="K1509" i="4"/>
  <c r="J1514" i="4"/>
  <c r="K1514" i="4"/>
  <c r="J1519" i="4"/>
  <c r="K1519" i="4"/>
  <c r="J1522" i="4"/>
  <c r="K1522" i="4"/>
  <c r="J1542" i="4"/>
  <c r="K1542" i="4"/>
  <c r="J1545" i="4"/>
  <c r="K1545" i="4"/>
  <c r="J1547" i="4"/>
  <c r="K1547" i="4"/>
  <c r="J1550" i="4"/>
  <c r="K1550" i="4"/>
  <c r="J1558" i="4"/>
  <c r="K1558" i="4"/>
  <c r="J1561" i="4"/>
  <c r="K1561" i="4"/>
  <c r="J1563" i="4"/>
  <c r="K1563" i="4"/>
  <c r="J1566" i="4"/>
  <c r="K1566" i="4"/>
  <c r="J1571" i="4"/>
  <c r="K1571" i="4"/>
  <c r="J1637" i="4"/>
  <c r="K1637" i="4"/>
  <c r="J1642" i="4"/>
  <c r="K1642" i="4"/>
  <c r="J1647" i="4"/>
  <c r="K1647" i="4"/>
  <c r="J1650" i="4"/>
  <c r="K1650" i="4"/>
  <c r="J1670" i="4"/>
  <c r="K1670" i="4"/>
  <c r="J1673" i="4"/>
  <c r="K1673" i="4"/>
  <c r="J1675" i="4"/>
  <c r="K1675" i="4"/>
  <c r="J1678" i="4"/>
  <c r="K1678" i="4"/>
  <c r="J1686" i="4"/>
  <c r="K1686" i="4"/>
  <c r="J1689" i="4"/>
  <c r="K1689" i="4"/>
  <c r="J1691" i="4"/>
  <c r="K1691" i="4"/>
  <c r="J1694" i="4"/>
  <c r="K1694" i="4"/>
  <c r="J1702" i="4"/>
  <c r="K1702" i="4"/>
  <c r="J1705" i="4"/>
  <c r="K1705" i="4"/>
  <c r="J1707" i="4"/>
  <c r="K1707" i="4"/>
  <c r="J1710" i="4"/>
  <c r="K1710" i="4"/>
  <c r="J1718" i="4"/>
  <c r="K1718" i="4"/>
  <c r="J1721" i="4"/>
  <c r="K1721" i="4"/>
  <c r="J1723" i="4"/>
  <c r="K1723" i="4"/>
  <c r="J1726" i="4"/>
  <c r="K1726" i="4"/>
  <c r="J1734" i="4"/>
  <c r="K1734" i="4"/>
  <c r="J1737" i="4"/>
  <c r="K1737" i="4"/>
  <c r="J1739" i="4"/>
  <c r="K1739" i="4"/>
  <c r="J1742" i="4"/>
  <c r="K1742" i="4"/>
  <c r="J1747" i="4"/>
  <c r="K1747" i="4"/>
  <c r="J1750" i="4"/>
  <c r="K1750" i="4"/>
  <c r="J1753" i="4"/>
  <c r="K1753" i="4"/>
  <c r="J1755" i="4"/>
  <c r="K1755" i="4"/>
  <c r="J1758" i="4"/>
  <c r="K1758" i="4"/>
  <c r="J1766" i="4"/>
  <c r="K1766" i="4"/>
  <c r="J1769" i="4"/>
  <c r="K1769" i="4"/>
  <c r="J1771" i="4"/>
  <c r="K1771" i="4"/>
  <c r="J1774" i="4"/>
  <c r="K1774" i="4"/>
  <c r="J1782" i="4"/>
  <c r="K1782" i="4"/>
  <c r="J1785" i="4"/>
  <c r="K1785" i="4"/>
  <c r="J1787" i="4"/>
  <c r="K1787" i="4"/>
  <c r="J1810" i="4"/>
  <c r="K1810" i="4"/>
  <c r="J1909" i="4"/>
  <c r="K1909" i="4"/>
  <c r="J1973" i="4"/>
  <c r="K1973" i="4"/>
  <c r="J910" i="4"/>
  <c r="K910" i="4"/>
  <c r="J913" i="4"/>
  <c r="K913" i="4"/>
  <c r="J918" i="4"/>
  <c r="K918" i="4"/>
  <c r="J921" i="4"/>
  <c r="K921" i="4"/>
  <c r="J926" i="4"/>
  <c r="K926" i="4"/>
  <c r="J929" i="4"/>
  <c r="K929" i="4"/>
  <c r="J934" i="4"/>
  <c r="K934" i="4"/>
  <c r="J937" i="4"/>
  <c r="K937" i="4"/>
  <c r="J942" i="4"/>
  <c r="K942" i="4"/>
  <c r="J945" i="4"/>
  <c r="K945" i="4"/>
  <c r="J950" i="4"/>
  <c r="K950" i="4"/>
  <c r="J953" i="4"/>
  <c r="K953" i="4"/>
  <c r="J958" i="4"/>
  <c r="K958" i="4"/>
  <c r="J961" i="4"/>
  <c r="K961" i="4"/>
  <c r="J966" i="4"/>
  <c r="K966" i="4"/>
  <c r="J969" i="4"/>
  <c r="K969" i="4"/>
  <c r="J974" i="4"/>
  <c r="K974" i="4"/>
  <c r="J977" i="4"/>
  <c r="K977" i="4"/>
  <c r="J982" i="4"/>
  <c r="K982" i="4"/>
  <c r="J985" i="4"/>
  <c r="K985" i="4"/>
  <c r="J990" i="4"/>
  <c r="K990" i="4"/>
  <c r="J993" i="4"/>
  <c r="K993" i="4"/>
  <c r="J998" i="4"/>
  <c r="K998" i="4"/>
  <c r="J1001" i="4"/>
  <c r="K1001" i="4"/>
  <c r="J1006" i="4"/>
  <c r="K1006" i="4"/>
  <c r="J1009" i="4"/>
  <c r="K1009" i="4"/>
  <c r="J1014" i="4"/>
  <c r="K1014" i="4"/>
  <c r="J1017" i="4"/>
  <c r="K1017" i="4"/>
  <c r="J1022" i="4"/>
  <c r="K1022" i="4"/>
  <c r="J1025" i="4"/>
  <c r="K1025" i="4"/>
  <c r="J1030" i="4"/>
  <c r="K1030" i="4"/>
  <c r="J1033" i="4"/>
  <c r="K1033" i="4"/>
  <c r="J1038" i="4"/>
  <c r="K1038" i="4"/>
  <c r="J1041" i="4"/>
  <c r="K1041" i="4"/>
  <c r="J1046" i="4"/>
  <c r="K1046" i="4"/>
  <c r="J1049" i="4"/>
  <c r="K1049" i="4"/>
  <c r="J1054" i="4"/>
  <c r="K1054" i="4"/>
  <c r="J1057" i="4"/>
  <c r="K1057" i="4"/>
  <c r="J1062" i="4"/>
  <c r="K1062" i="4"/>
  <c r="J1065" i="4"/>
  <c r="K1065" i="4"/>
  <c r="J1070" i="4"/>
  <c r="K1070" i="4"/>
  <c r="J1073" i="4"/>
  <c r="K1073" i="4"/>
  <c r="J1241" i="4"/>
  <c r="K1241" i="4"/>
  <c r="J1244" i="4"/>
  <c r="K1244" i="4"/>
  <c r="J1246" i="4"/>
  <c r="K1246" i="4"/>
  <c r="J1248" i="4"/>
  <c r="K1248" i="4"/>
  <c r="J1250" i="4"/>
  <c r="K1250" i="4"/>
  <c r="J1255" i="4"/>
  <c r="K1255" i="4"/>
  <c r="J1257" i="4"/>
  <c r="K1257" i="4"/>
  <c r="J1264" i="4"/>
  <c r="K1264" i="4"/>
  <c r="J1269" i="4"/>
  <c r="K1269" i="4"/>
  <c r="J1271" i="4"/>
  <c r="K1271" i="4"/>
  <c r="J1273" i="4"/>
  <c r="K1273" i="4"/>
  <c r="J1280" i="4"/>
  <c r="K1280" i="4"/>
  <c r="J1282" i="4"/>
  <c r="K1282" i="4"/>
  <c r="J1287" i="4"/>
  <c r="K1287" i="4"/>
  <c r="J1289" i="4"/>
  <c r="K1289" i="4"/>
  <c r="J1292" i="4"/>
  <c r="K1292" i="4"/>
  <c r="J1294" i="4"/>
  <c r="K1294" i="4"/>
  <c r="J1296" i="4"/>
  <c r="K1296" i="4"/>
  <c r="J1301" i="4"/>
  <c r="K1301" i="4"/>
  <c r="J1303" i="4"/>
  <c r="K1303" i="4"/>
  <c r="J1305" i="4"/>
  <c r="K1305" i="4"/>
  <c r="J1312" i="4"/>
  <c r="K1312" i="4"/>
  <c r="J1314" i="4"/>
  <c r="K1314" i="4"/>
  <c r="J1319" i="4"/>
  <c r="K1319" i="4"/>
  <c r="J1321" i="4"/>
  <c r="K1321" i="4"/>
  <c r="J1324" i="4"/>
  <c r="K1324" i="4"/>
  <c r="J1326" i="4"/>
  <c r="K1326" i="4"/>
  <c r="J1328" i="4"/>
  <c r="K1328" i="4"/>
  <c r="J1333" i="4"/>
  <c r="K1333" i="4"/>
  <c r="J1335" i="4"/>
  <c r="K1335" i="4"/>
  <c r="J1337" i="4"/>
  <c r="K1337" i="4"/>
  <c r="J1344" i="4"/>
  <c r="K1344" i="4"/>
  <c r="J1346" i="4"/>
  <c r="K1346" i="4"/>
  <c r="J1351" i="4"/>
  <c r="K1351" i="4"/>
  <c r="J1353" i="4"/>
  <c r="K1353" i="4"/>
  <c r="J1373" i="4"/>
  <c r="K1373" i="4"/>
  <c r="J1380" i="4"/>
  <c r="K1380" i="4"/>
  <c r="J1405" i="4"/>
  <c r="K1405" i="4"/>
  <c r="J1412" i="4"/>
  <c r="K1412" i="4"/>
  <c r="J1425" i="4"/>
  <c r="K1425" i="4"/>
  <c r="J1427" i="4"/>
  <c r="K1427" i="4"/>
  <c r="J1429" i="4"/>
  <c r="K1429" i="4"/>
  <c r="J1431" i="4"/>
  <c r="K1431" i="4"/>
  <c r="J1433" i="4"/>
  <c r="K1433" i="4"/>
  <c r="J1435" i="4"/>
  <c r="K1435" i="4"/>
  <c r="J1437" i="4"/>
  <c r="K1437" i="4"/>
  <c r="J1461" i="4"/>
  <c r="K1461" i="4"/>
  <c r="J1466" i="4"/>
  <c r="K1466" i="4"/>
  <c r="J1471" i="4"/>
  <c r="K1471" i="4"/>
  <c r="J1474" i="4"/>
  <c r="K1474" i="4"/>
  <c r="J1526" i="4"/>
  <c r="K1526" i="4"/>
  <c r="J1529" i="4"/>
  <c r="K1529" i="4"/>
  <c r="J1531" i="4"/>
  <c r="K1531" i="4"/>
  <c r="J1534" i="4"/>
  <c r="K1534" i="4"/>
  <c r="J1539" i="4"/>
  <c r="K1539" i="4"/>
  <c r="J1573" i="4"/>
  <c r="K1573" i="4"/>
  <c r="J1578" i="4"/>
  <c r="K1578" i="4"/>
  <c r="J1583" i="4"/>
  <c r="K1583" i="4"/>
  <c r="J1586" i="4"/>
  <c r="K1586" i="4"/>
  <c r="J1589" i="4"/>
  <c r="K1589" i="4"/>
  <c r="J1594" i="4"/>
  <c r="K1594" i="4"/>
  <c r="J1599" i="4"/>
  <c r="K1599" i="4"/>
  <c r="J1602" i="4"/>
  <c r="K1602" i="4"/>
  <c r="J1605" i="4"/>
  <c r="K1605" i="4"/>
  <c r="J1610" i="4"/>
  <c r="K1610" i="4"/>
  <c r="J1615" i="4"/>
  <c r="K1615" i="4"/>
  <c r="J1618" i="4"/>
  <c r="K1618" i="4"/>
  <c r="J1621" i="4"/>
  <c r="K1621" i="4"/>
  <c r="J1626" i="4"/>
  <c r="K1626" i="4"/>
  <c r="J1631" i="4"/>
  <c r="K1631" i="4"/>
  <c r="J1634" i="4"/>
  <c r="K1634" i="4"/>
  <c r="J1654" i="4"/>
  <c r="K1654" i="4"/>
  <c r="J1657" i="4"/>
  <c r="K1657" i="4"/>
  <c r="J1659" i="4"/>
  <c r="K1659" i="4"/>
  <c r="J1662" i="4"/>
  <c r="K1662" i="4"/>
  <c r="J1667" i="4"/>
  <c r="K1667" i="4"/>
  <c r="J1807" i="4"/>
  <c r="K1807" i="4"/>
  <c r="J1823" i="4"/>
  <c r="K1823" i="4"/>
  <c r="J1826" i="4"/>
  <c r="K1826" i="4"/>
  <c r="J1957" i="4"/>
  <c r="K1957" i="4"/>
  <c r="J1960" i="4"/>
  <c r="K1960" i="4"/>
  <c r="J1963" i="4"/>
  <c r="K1963" i="4"/>
  <c r="J1965" i="4"/>
  <c r="K1965" i="4"/>
  <c r="J1968" i="4"/>
  <c r="K1968" i="4"/>
  <c r="J1409" i="4"/>
  <c r="K1409" i="4"/>
  <c r="J1420" i="4"/>
  <c r="K1420" i="4"/>
  <c r="J1422" i="4"/>
  <c r="K1422" i="4"/>
  <c r="J1497" i="4"/>
  <c r="K1497" i="4"/>
  <c r="J1499" i="4"/>
  <c r="K1499" i="4"/>
  <c r="J1502" i="4"/>
  <c r="K1502" i="4"/>
  <c r="J1510" i="4"/>
  <c r="K1510" i="4"/>
  <c r="J1513" i="4"/>
  <c r="K1513" i="4"/>
  <c r="J1515" i="4"/>
  <c r="K1515" i="4"/>
  <c r="J1518" i="4"/>
  <c r="K1518" i="4"/>
  <c r="J1523" i="4"/>
  <c r="K1523" i="4"/>
  <c r="J1541" i="4"/>
  <c r="K1541" i="4"/>
  <c r="J1546" i="4"/>
  <c r="K1546" i="4"/>
  <c r="J1551" i="4"/>
  <c r="K1551" i="4"/>
  <c r="J1554" i="4"/>
  <c r="K1554" i="4"/>
  <c r="J1557" i="4"/>
  <c r="K1557" i="4"/>
  <c r="J1562" i="4"/>
  <c r="K1562" i="4"/>
  <c r="J1567" i="4"/>
  <c r="K1567" i="4"/>
  <c r="J1570" i="4"/>
  <c r="K1570" i="4"/>
  <c r="J1685" i="4"/>
  <c r="K1685" i="4"/>
  <c r="J1690" i="4"/>
  <c r="K1690" i="4"/>
  <c r="J1698" i="4"/>
  <c r="K1698" i="4"/>
  <c r="J1701" i="4"/>
  <c r="K1701" i="4"/>
  <c r="J1706" i="4"/>
  <c r="K1706" i="4"/>
  <c r="J1711" i="4"/>
  <c r="K1711" i="4"/>
  <c r="J1714" i="4"/>
  <c r="K1714" i="4"/>
  <c r="J1717" i="4"/>
  <c r="K1717" i="4"/>
  <c r="J1722" i="4"/>
  <c r="K1722" i="4"/>
  <c r="J1727" i="4"/>
  <c r="K1727" i="4"/>
  <c r="J1730" i="4"/>
  <c r="K1730" i="4"/>
  <c r="J1733" i="4"/>
  <c r="K1733" i="4"/>
  <c r="J1738" i="4"/>
  <c r="K1738" i="4"/>
  <c r="J1743" i="4"/>
  <c r="K1743" i="4"/>
  <c r="J1746" i="4"/>
  <c r="K1746" i="4"/>
  <c r="J1754" i="4"/>
  <c r="K1754" i="4"/>
  <c r="J1759" i="4"/>
  <c r="K1759" i="4"/>
  <c r="J1762" i="4"/>
  <c r="K1762" i="4"/>
  <c r="J1765" i="4"/>
  <c r="K1765" i="4"/>
  <c r="J1770" i="4"/>
  <c r="K1770" i="4"/>
  <c r="J1775" i="4"/>
  <c r="K1775" i="4"/>
  <c r="J1778" i="4"/>
  <c r="K1778" i="4"/>
  <c r="J1781" i="4"/>
  <c r="K1781" i="4"/>
  <c r="J1786" i="4"/>
  <c r="K1786" i="4"/>
  <c r="J1802" i="4"/>
  <c r="K1802" i="4"/>
  <c r="J1818" i="4"/>
  <c r="K1818" i="4"/>
  <c r="J1922" i="4"/>
  <c r="K1922" i="4"/>
  <c r="J1806" i="4"/>
  <c r="K1806" i="4"/>
  <c r="J1814" i="4"/>
  <c r="K1814" i="4"/>
  <c r="J1817" i="4"/>
  <c r="K1817" i="4"/>
  <c r="J1819" i="4"/>
  <c r="K1819" i="4"/>
  <c r="J1822" i="4"/>
  <c r="K1822" i="4"/>
  <c r="J1827" i="4"/>
  <c r="K1827" i="4"/>
  <c r="J1877" i="4"/>
  <c r="K1877" i="4"/>
  <c r="J1882" i="4"/>
  <c r="K1882" i="4"/>
  <c r="J1887" i="4"/>
  <c r="K1887" i="4"/>
  <c r="J1890" i="4"/>
  <c r="K1890" i="4"/>
  <c r="J1910" i="4"/>
  <c r="K1910" i="4"/>
  <c r="J1913" i="4"/>
  <c r="K1913" i="4"/>
  <c r="J1915" i="4"/>
  <c r="K1915" i="4"/>
  <c r="J1918" i="4"/>
  <c r="K1918" i="4"/>
  <c r="J1923" i="4"/>
  <c r="K1923" i="4"/>
  <c r="J1926" i="4"/>
  <c r="K1926" i="4"/>
  <c r="J1951" i="4"/>
  <c r="K1951" i="4"/>
  <c r="J1953" i="4"/>
  <c r="K1953" i="4"/>
  <c r="J1956" i="4"/>
  <c r="K1956" i="4"/>
  <c r="J1964" i="4"/>
  <c r="K1964" i="4"/>
  <c r="J1969" i="4"/>
  <c r="K1969" i="4"/>
  <c r="J1972" i="4"/>
  <c r="K1972" i="4"/>
  <c r="J1790" i="4"/>
  <c r="K1790" i="4"/>
  <c r="J1795" i="4"/>
  <c r="K1795" i="4"/>
  <c r="J1829" i="4"/>
  <c r="K1829" i="4"/>
  <c r="J1834" i="4"/>
  <c r="K1834" i="4"/>
  <c r="J1839" i="4"/>
  <c r="K1839" i="4"/>
  <c r="J1842" i="4"/>
  <c r="K1842" i="4"/>
  <c r="J1845" i="4"/>
  <c r="K1845" i="4"/>
  <c r="J1850" i="4"/>
  <c r="K1850" i="4"/>
  <c r="J1855" i="4"/>
  <c r="K1855" i="4"/>
  <c r="J1858" i="4"/>
  <c r="K1858" i="4"/>
  <c r="J1861" i="4"/>
  <c r="K1861" i="4"/>
  <c r="J1866" i="4"/>
  <c r="K1866" i="4"/>
  <c r="J1871" i="4"/>
  <c r="K1871" i="4"/>
  <c r="J1874" i="4"/>
  <c r="K1874" i="4"/>
  <c r="J1894" i="4"/>
  <c r="K1894" i="4"/>
  <c r="J1897" i="4"/>
  <c r="K1897" i="4"/>
  <c r="J1899" i="4"/>
  <c r="K1899" i="4"/>
  <c r="J1902" i="4"/>
  <c r="K1902" i="4"/>
  <c r="J1907" i="4"/>
  <c r="K1907" i="4"/>
  <c r="J1928" i="4"/>
  <c r="K1928" i="4"/>
  <c r="J1930" i="4"/>
  <c r="K1930" i="4"/>
  <c r="J1932" i="4"/>
  <c r="K1932" i="4"/>
  <c r="J1935" i="4"/>
  <c r="K1935" i="4"/>
  <c r="J1937" i="4"/>
  <c r="K1937" i="4"/>
  <c r="J1940" i="4"/>
  <c r="K1940" i="4"/>
  <c r="J1948" i="4"/>
  <c r="K1948" i="4"/>
  <c r="J1976" i="4"/>
  <c r="K1976" i="4"/>
  <c r="J1979" i="4"/>
  <c r="K1979" i="4"/>
  <c r="J1981" i="4"/>
  <c r="K1981" i="4"/>
  <c r="J1984" i="4"/>
  <c r="K1984" i="4"/>
  <c r="J1992" i="4"/>
  <c r="K1992" i="4"/>
  <c r="J1995" i="4"/>
  <c r="K1995" i="4"/>
  <c r="J1997" i="4"/>
  <c r="K1997" i="4"/>
  <c r="J2000" i="4"/>
  <c r="K2000" i="4"/>
  <c r="J2008" i="4"/>
  <c r="K2008" i="4"/>
  <c r="J2011" i="4"/>
  <c r="K2011" i="4"/>
  <c r="J2013" i="4"/>
  <c r="K2013" i="4"/>
  <c r="J2016" i="4"/>
  <c r="K2016" i="4"/>
  <c r="J2024" i="4"/>
  <c r="K2024" i="4"/>
  <c r="J2027" i="4"/>
  <c r="K2027" i="4"/>
  <c r="J2029" i="4"/>
  <c r="K2029" i="4"/>
  <c r="J2032" i="4"/>
  <c r="K2032" i="4"/>
  <c r="J2037" i="4"/>
  <c r="K2037" i="4"/>
  <c r="J2040" i="4"/>
  <c r="K2040" i="4"/>
  <c r="J2045" i="4"/>
  <c r="K2045" i="4"/>
  <c r="J2048" i="4"/>
  <c r="K2048" i="4"/>
  <c r="J2053" i="4"/>
  <c r="K2053" i="4"/>
  <c r="J2056" i="4"/>
  <c r="K2056" i="4"/>
  <c r="J2061" i="4"/>
  <c r="K2061" i="4"/>
  <c r="J2064" i="4"/>
  <c r="K2064" i="4"/>
  <c r="J2069" i="4"/>
  <c r="K2069" i="4"/>
  <c r="J2072" i="4"/>
  <c r="K2072" i="4"/>
  <c r="J2077" i="4"/>
  <c r="K2077" i="4"/>
  <c r="J2080" i="4"/>
  <c r="K2080" i="4"/>
  <c r="J2085" i="4"/>
  <c r="K2085" i="4"/>
  <c r="J2088" i="4"/>
  <c r="K2088" i="4"/>
  <c r="J2093" i="4"/>
  <c r="K2093" i="4"/>
  <c r="J2096" i="4"/>
  <c r="K2096" i="4"/>
  <c r="J2101" i="4"/>
  <c r="K2101" i="4"/>
  <c r="J2104" i="4"/>
  <c r="K2104" i="4"/>
  <c r="J2109" i="4"/>
  <c r="K2109" i="4"/>
  <c r="J2112" i="4"/>
  <c r="K2112" i="4"/>
  <c r="J2117" i="4"/>
  <c r="K2117" i="4"/>
  <c r="J2120" i="4"/>
  <c r="K2120" i="4"/>
  <c r="J2125" i="4"/>
  <c r="K2125" i="4"/>
  <c r="J2128" i="4"/>
  <c r="K2128" i="4"/>
  <c r="J2133" i="4"/>
  <c r="K2133" i="4"/>
  <c r="J2136" i="4"/>
  <c r="K2136" i="4"/>
  <c r="J2141" i="4"/>
  <c r="K2141" i="4"/>
  <c r="J2144" i="4"/>
  <c r="K2144" i="4"/>
  <c r="J2149" i="4"/>
  <c r="K2149" i="4"/>
  <c r="J2152" i="4"/>
  <c r="K2152" i="4"/>
  <c r="J2157" i="4"/>
  <c r="K2157" i="4"/>
  <c r="J2160" i="4"/>
  <c r="K2160" i="4"/>
  <c r="J2165" i="4"/>
  <c r="K2165" i="4"/>
  <c r="J2168" i="4"/>
  <c r="K2168" i="4"/>
  <c r="J2173" i="4"/>
  <c r="K2173" i="4"/>
  <c r="J2176" i="4"/>
  <c r="K2176" i="4"/>
  <c r="J2181" i="4"/>
  <c r="K2181" i="4"/>
  <c r="J2184" i="4"/>
  <c r="K2184" i="4"/>
  <c r="J2189" i="4"/>
  <c r="K2189" i="4"/>
  <c r="J2192" i="4"/>
  <c r="K2192" i="4"/>
  <c r="J2197" i="4"/>
  <c r="K2197" i="4"/>
  <c r="J2200" i="4"/>
  <c r="K2200" i="4"/>
  <c r="J2205" i="4"/>
  <c r="K2205" i="4"/>
  <c r="J2208" i="4"/>
  <c r="K2208" i="4"/>
  <c r="J2213" i="4"/>
  <c r="K2213" i="4"/>
  <c r="J2216" i="4"/>
  <c r="K2216" i="4"/>
  <c r="J2221" i="4"/>
  <c r="K2221" i="4"/>
  <c r="J2224" i="4"/>
  <c r="K2224" i="4"/>
  <c r="J2229" i="4"/>
  <c r="K2229" i="4"/>
  <c r="J2232" i="4"/>
  <c r="K2232" i="4"/>
  <c r="J2237" i="4"/>
  <c r="K2237" i="4"/>
  <c r="J2240" i="4"/>
  <c r="K2240" i="4"/>
  <c r="J2245" i="4"/>
  <c r="K2245" i="4"/>
  <c r="J2250" i="4"/>
  <c r="K2250" i="4"/>
  <c r="J2253" i="4"/>
  <c r="K2253" i="4"/>
  <c r="J2258" i="4"/>
  <c r="K2258" i="4"/>
  <c r="J2261" i="4"/>
  <c r="K2261" i="4"/>
  <c r="J2266" i="4"/>
  <c r="K2266" i="4"/>
  <c r="J2269" i="4"/>
  <c r="K2269" i="4"/>
  <c r="J2274" i="4"/>
  <c r="K2274" i="4"/>
  <c r="J2277" i="4"/>
  <c r="K2277" i="4"/>
  <c r="J2282" i="4"/>
  <c r="K2282" i="4"/>
  <c r="J2285" i="4"/>
  <c r="K2285" i="4"/>
  <c r="J2290" i="4"/>
  <c r="K2290" i="4"/>
  <c r="J2293" i="4"/>
  <c r="K2293" i="4"/>
  <c r="J2298" i="4"/>
  <c r="K2298" i="4"/>
  <c r="J2301" i="4"/>
  <c r="K2301" i="4"/>
  <c r="J2306" i="4"/>
  <c r="K2306" i="4"/>
  <c r="J2309" i="4"/>
  <c r="K2309" i="4"/>
  <c r="J2314" i="4"/>
  <c r="K2314" i="4"/>
  <c r="J2317" i="4"/>
  <c r="K2317" i="4"/>
  <c r="J2322" i="4"/>
  <c r="K2322" i="4"/>
  <c r="J2325" i="4"/>
  <c r="K2325" i="4"/>
  <c r="J2354" i="4"/>
  <c r="K2354" i="4"/>
  <c r="J2357" i="4"/>
  <c r="K2357" i="4"/>
  <c r="J2386" i="4"/>
  <c r="K2386" i="4"/>
  <c r="J2389" i="4"/>
  <c r="K2389" i="4"/>
  <c r="J2321" i="4"/>
  <c r="K2321" i="4"/>
  <c r="J2326" i="4"/>
  <c r="K2326" i="4"/>
  <c r="J2329" i="4"/>
  <c r="K2329" i="4"/>
  <c r="J2334" i="4"/>
  <c r="K2334" i="4"/>
  <c r="J2337" i="4"/>
  <c r="K2337" i="4"/>
  <c r="J2342" i="4"/>
  <c r="K2342" i="4"/>
  <c r="J2345" i="4"/>
  <c r="K2345" i="4"/>
  <c r="J2350" i="4"/>
  <c r="K2350" i="4"/>
  <c r="J2353" i="4"/>
  <c r="K2353" i="4"/>
  <c r="J2358" i="4"/>
  <c r="K2358" i="4"/>
  <c r="J2361" i="4"/>
  <c r="K2361" i="4"/>
  <c r="J2366" i="4"/>
  <c r="K2366" i="4"/>
  <c r="J2369" i="4"/>
  <c r="K2369" i="4"/>
  <c r="J2374" i="4"/>
  <c r="K2374" i="4"/>
  <c r="J2377" i="4"/>
  <c r="K2377" i="4"/>
  <c r="J2382" i="4"/>
  <c r="K2382" i="4"/>
  <c r="J2385" i="4"/>
  <c r="K2385" i="4"/>
  <c r="J2390" i="4"/>
  <c r="K2390" i="4"/>
  <c r="J2393" i="4"/>
  <c r="K2393" i="4"/>
  <c r="J2398" i="4"/>
  <c r="K2398" i="4"/>
  <c r="J2401" i="4"/>
  <c r="K2401" i="4"/>
  <c r="J2406" i="4"/>
  <c r="K2406" i="4"/>
  <c r="J2409" i="4"/>
  <c r="K2409" i="4"/>
  <c r="J2414" i="4"/>
  <c r="K2414" i="4"/>
  <c r="J2417" i="4"/>
  <c r="K2417" i="4"/>
  <c r="J2422" i="4"/>
  <c r="K2422" i="4"/>
  <c r="J2425" i="4"/>
  <c r="K2425" i="4"/>
  <c r="J2430" i="4"/>
  <c r="K2430" i="4"/>
  <c r="J2433" i="4"/>
  <c r="K2433" i="4"/>
  <c r="J2438" i="4"/>
  <c r="K2438" i="4"/>
  <c r="J2441" i="4"/>
  <c r="K2441" i="4"/>
  <c r="J2446" i="4"/>
  <c r="K2446" i="4"/>
  <c r="J2449" i="4"/>
  <c r="K2449" i="4"/>
  <c r="J2454" i="4"/>
  <c r="K2454" i="4"/>
  <c r="J2457" i="4"/>
  <c r="K2457" i="4"/>
  <c r="J2462" i="4"/>
  <c r="K2462" i="4"/>
  <c r="J2465" i="4"/>
  <c r="K2465" i="4"/>
  <c r="J2470" i="4"/>
  <c r="K2470" i="4"/>
  <c r="J2473" i="4"/>
  <c r="K2473" i="4"/>
  <c r="J2478" i="4"/>
  <c r="K2478" i="4"/>
  <c r="J2481" i="4"/>
  <c r="K2481" i="4"/>
  <c r="J2486" i="4"/>
  <c r="K2486" i="4"/>
  <c r="J2489" i="4"/>
  <c r="K2489" i="4"/>
  <c r="J2494" i="4"/>
  <c r="K2494" i="4"/>
  <c r="J2497" i="4"/>
  <c r="K2497" i="4"/>
  <c r="J2502" i="4"/>
  <c r="K2502" i="4"/>
  <c r="J2505" i="4"/>
  <c r="K2505" i="4"/>
  <c r="J2510" i="4"/>
  <c r="K2510" i="4"/>
  <c r="J2513" i="4"/>
  <c r="K2513" i="4"/>
  <c r="J2518" i="4"/>
  <c r="K2518" i="4"/>
  <c r="J2521" i="4"/>
  <c r="K2521" i="4"/>
  <c r="J2526" i="4"/>
  <c r="K2526" i="4"/>
  <c r="J2529" i="4"/>
  <c r="K2529" i="4"/>
  <c r="J2534" i="4"/>
  <c r="K2534" i="4"/>
  <c r="J2537" i="4"/>
  <c r="K2537" i="4"/>
  <c r="J2542" i="4"/>
  <c r="K2542" i="4"/>
  <c r="J2545" i="4"/>
  <c r="K2545" i="4"/>
  <c r="J2550" i="4"/>
  <c r="K2550" i="4"/>
  <c r="J2553" i="4"/>
  <c r="K2553" i="4"/>
  <c r="J2558" i="4"/>
  <c r="K2558" i="4"/>
  <c r="J2561" i="4"/>
  <c r="K2561" i="4"/>
  <c r="J2566" i="4"/>
  <c r="K2566" i="4"/>
  <c r="J2569" i="4"/>
  <c r="K2569" i="4"/>
  <c r="J2574" i="4"/>
  <c r="K2574" i="4"/>
  <c r="J2577" i="4"/>
  <c r="K2577" i="4"/>
  <c r="J2582" i="4"/>
  <c r="K2582" i="4"/>
  <c r="J2585" i="4"/>
  <c r="K2585" i="4"/>
  <c r="J2590" i="4"/>
  <c r="K2590" i="4"/>
  <c r="J2593" i="4"/>
  <c r="K2593" i="4"/>
  <c r="J2607" i="4"/>
  <c r="K2607" i="4"/>
  <c r="J2609" i="4"/>
  <c r="K2609" i="4"/>
  <c r="J2623" i="4"/>
  <c r="K2623" i="4"/>
  <c r="J2625" i="4"/>
  <c r="K2625" i="4"/>
  <c r="J2639" i="4"/>
  <c r="K2639" i="4"/>
  <c r="J2641" i="4"/>
  <c r="K2641" i="4"/>
  <c r="J2650" i="4"/>
  <c r="K2650" i="4"/>
  <c r="J2653" i="4"/>
  <c r="K2653" i="4"/>
  <c r="J2658" i="4"/>
  <c r="K2658" i="4"/>
  <c r="J2661" i="4"/>
  <c r="K2661" i="4"/>
  <c r="J2666" i="4"/>
  <c r="K2666" i="4"/>
  <c r="J2669" i="4"/>
  <c r="K2669" i="4"/>
  <c r="J2674" i="4"/>
  <c r="K2674" i="4"/>
  <c r="J2677" i="4"/>
  <c r="K2677" i="4"/>
  <c r="J2682" i="4"/>
  <c r="K2682" i="4"/>
  <c r="J2685" i="4"/>
  <c r="K2685" i="4"/>
  <c r="J2690" i="4"/>
  <c r="K2690" i="4"/>
  <c r="J2693" i="4"/>
  <c r="K2693" i="4"/>
  <c r="J2698" i="4"/>
  <c r="K2698" i="4"/>
  <c r="J2701" i="4"/>
  <c r="K2701" i="4"/>
  <c r="J2706" i="4"/>
  <c r="K2706" i="4"/>
  <c r="J2709" i="4"/>
  <c r="K2709" i="4"/>
  <c r="J2714" i="4"/>
  <c r="K2714" i="4"/>
  <c r="J2717" i="4"/>
  <c r="K2717" i="4"/>
  <c r="J2722" i="4"/>
  <c r="K2722" i="4"/>
  <c r="J2725" i="4"/>
  <c r="K2725" i="4"/>
  <c r="J2730" i="4"/>
  <c r="K2730" i="4"/>
  <c r="J2733" i="4"/>
  <c r="K2733" i="4"/>
  <c r="J2738" i="4"/>
  <c r="K2738" i="4"/>
  <c r="J2741" i="4"/>
  <c r="K2741" i="4"/>
  <c r="J2746" i="4"/>
  <c r="K2746" i="4"/>
  <c r="J2749" i="4"/>
  <c r="K2749" i="4"/>
  <c r="J2754" i="4"/>
  <c r="K2754" i="4"/>
  <c r="J2757" i="4"/>
  <c r="K2757" i="4"/>
  <c r="J2762" i="4"/>
  <c r="K2762" i="4"/>
  <c r="J2765" i="4"/>
  <c r="K2765" i="4"/>
  <c r="J2770" i="4"/>
  <c r="K2770" i="4"/>
  <c r="J2775" i="4"/>
  <c r="K2775" i="4"/>
  <c r="J2778" i="4"/>
  <c r="K2778" i="4"/>
  <c r="J2781" i="4"/>
  <c r="K2781" i="4"/>
  <c r="J2786" i="4"/>
  <c r="K2786" i="4"/>
  <c r="J2791" i="4"/>
  <c r="K2791" i="4"/>
  <c r="J2794" i="4"/>
  <c r="K2794" i="4"/>
  <c r="J2797" i="4"/>
  <c r="K2797" i="4"/>
  <c r="J2802" i="4"/>
  <c r="K2802" i="4"/>
  <c r="J2807" i="4"/>
  <c r="K2807" i="4"/>
  <c r="J2810" i="4"/>
  <c r="K2810" i="4"/>
  <c r="J2813" i="4"/>
  <c r="K2813" i="4"/>
  <c r="J2830" i="4"/>
  <c r="K2830" i="4"/>
  <c r="J2833" i="4"/>
  <c r="K2833" i="4"/>
  <c r="J2835" i="4"/>
  <c r="K2835" i="4"/>
  <c r="J2838" i="4"/>
  <c r="K2838" i="4"/>
  <c r="J2862" i="4"/>
  <c r="K2862" i="4"/>
  <c r="J2865" i="4"/>
  <c r="K2865" i="4"/>
  <c r="J2867" i="4"/>
  <c r="K2867" i="4"/>
  <c r="J2870" i="4"/>
  <c r="K2870" i="4"/>
  <c r="J3298" i="4"/>
  <c r="K3298" i="4"/>
  <c r="J3300" i="4"/>
  <c r="K3300" i="4"/>
  <c r="J3302" i="4"/>
  <c r="K3302" i="4"/>
  <c r="J3304" i="4"/>
  <c r="K3304" i="4"/>
  <c r="J3320" i="4"/>
  <c r="K3320" i="4"/>
  <c r="J3327" i="4"/>
  <c r="K3327" i="4"/>
  <c r="J3411" i="4"/>
  <c r="K3411" i="4"/>
  <c r="J3422" i="4"/>
  <c r="K3422" i="4"/>
  <c r="J3475" i="4"/>
  <c r="K3475" i="4"/>
  <c r="J3477" i="4"/>
  <c r="K3477" i="4"/>
  <c r="J3479" i="4"/>
  <c r="K3479" i="4"/>
  <c r="J3530" i="4"/>
  <c r="K3530" i="4"/>
  <c r="J3532" i="4"/>
  <c r="K3532" i="4"/>
  <c r="J3534" i="4"/>
  <c r="K3534" i="4"/>
  <c r="J3539" i="4"/>
  <c r="K3539" i="4"/>
  <c r="J3541" i="4"/>
  <c r="K3541" i="4"/>
  <c r="J3543" i="4"/>
  <c r="K3543" i="4"/>
  <c r="J3571" i="4"/>
  <c r="K3571" i="4"/>
  <c r="J3573" i="4"/>
  <c r="K3573" i="4"/>
  <c r="J3575" i="4"/>
  <c r="K3575" i="4"/>
  <c r="J2818" i="4"/>
  <c r="K2818" i="4"/>
  <c r="J2823" i="4"/>
  <c r="K2823" i="4"/>
  <c r="J2826" i="4"/>
  <c r="K2826" i="4"/>
  <c r="J2829" i="4"/>
  <c r="K2829" i="4"/>
  <c r="J2834" i="4"/>
  <c r="K2834" i="4"/>
  <c r="J2839" i="4"/>
  <c r="K2839" i="4"/>
  <c r="J2842" i="4"/>
  <c r="K2842" i="4"/>
  <c r="J2845" i="4"/>
  <c r="K2845" i="4"/>
  <c r="J2850" i="4"/>
  <c r="K2850" i="4"/>
  <c r="J2855" i="4"/>
  <c r="K2855" i="4"/>
  <c r="J2858" i="4"/>
  <c r="K2858" i="4"/>
  <c r="J2861" i="4"/>
  <c r="K2861" i="4"/>
  <c r="J2866" i="4"/>
  <c r="K2866" i="4"/>
  <c r="J2871" i="4"/>
  <c r="K2871" i="4"/>
  <c r="J2874" i="4"/>
  <c r="K2874" i="4"/>
  <c r="J2877" i="4"/>
  <c r="K2877" i="4"/>
  <c r="J2882" i="4"/>
  <c r="K2882" i="4"/>
  <c r="J2887" i="4"/>
  <c r="K2887" i="4"/>
  <c r="J2890" i="4"/>
  <c r="K2890" i="4"/>
  <c r="J3291" i="4"/>
  <c r="K3291" i="4"/>
  <c r="J3296" i="4"/>
  <c r="K3296" i="4"/>
  <c r="J3319" i="4"/>
  <c r="K3319" i="4"/>
  <c r="J3328" i="4"/>
  <c r="K3328" i="4"/>
  <c r="J3339" i="4"/>
  <c r="K3339" i="4"/>
  <c r="J3341" i="4"/>
  <c r="K3341" i="4"/>
  <c r="J3343" i="4"/>
  <c r="K3343" i="4"/>
  <c r="J3348" i="4"/>
  <c r="K3348" i="4"/>
  <c r="J3351" i="4"/>
  <c r="K3351" i="4"/>
  <c r="J3354" i="4"/>
  <c r="K3354" i="4"/>
  <c r="J3359" i="4"/>
  <c r="K3359" i="4"/>
  <c r="J3364" i="4"/>
  <c r="K3364" i="4"/>
  <c r="J3367" i="4"/>
  <c r="K3367" i="4"/>
  <c r="J3370" i="4"/>
  <c r="K3370" i="4"/>
  <c r="J3375" i="4"/>
  <c r="K3375" i="4"/>
  <c r="J3382" i="4"/>
  <c r="K3382" i="4"/>
  <c r="J3384" i="4"/>
  <c r="K3384" i="4"/>
  <c r="J3389" i="4"/>
  <c r="K3389" i="4"/>
  <c r="J3391" i="4"/>
  <c r="K3391" i="4"/>
  <c r="J3394" i="4"/>
  <c r="K3394" i="4"/>
  <c r="J3396" i="4"/>
  <c r="K3396" i="4"/>
  <c r="J3398" i="4"/>
  <c r="K3398" i="4"/>
  <c r="J3403" i="4"/>
  <c r="K3403" i="4"/>
  <c r="J3405" i="4"/>
  <c r="K3405" i="4"/>
  <c r="J3407" i="4"/>
  <c r="K3407" i="4"/>
  <c r="J3414" i="4"/>
  <c r="K3414" i="4"/>
  <c r="J3416" i="4"/>
  <c r="K3416" i="4"/>
  <c r="J3421" i="4"/>
  <c r="K3421" i="4"/>
  <c r="J3423" i="4"/>
  <c r="K3423" i="4"/>
  <c r="J3426" i="4"/>
  <c r="K3426" i="4"/>
  <c r="J3428" i="4"/>
  <c r="K3428" i="4"/>
  <c r="J3430" i="4"/>
  <c r="K3430" i="4"/>
  <c r="J3435" i="4"/>
  <c r="K3435" i="4"/>
  <c r="J3437" i="4"/>
  <c r="K3437" i="4"/>
  <c r="J3439" i="4"/>
  <c r="K3439" i="4"/>
  <c r="J3446" i="4"/>
  <c r="K3446" i="4"/>
  <c r="J3448" i="4"/>
  <c r="K3448" i="4"/>
  <c r="J3453" i="4"/>
  <c r="K3453" i="4"/>
  <c r="J3455" i="4"/>
  <c r="K3455" i="4"/>
  <c r="J3458" i="4"/>
  <c r="K3458" i="4"/>
  <c r="J3460" i="4"/>
  <c r="K3460" i="4"/>
  <c r="J3462" i="4"/>
  <c r="K3462" i="4"/>
  <c r="J3467" i="4"/>
  <c r="K3467" i="4"/>
  <c r="J3469" i="4"/>
  <c r="K3469" i="4"/>
  <c r="J3471" i="4"/>
  <c r="K3471" i="4"/>
  <c r="J3603" i="4"/>
  <c r="K3603" i="4"/>
  <c r="J3605" i="4"/>
  <c r="K3605" i="4"/>
  <c r="J3607" i="4"/>
  <c r="K3607" i="4"/>
  <c r="J3610" i="4"/>
  <c r="K3610" i="4"/>
  <c r="J3612" i="4"/>
  <c r="K3612" i="4"/>
  <c r="J3614" i="4"/>
  <c r="K3614" i="4"/>
  <c r="J3667" i="4"/>
  <c r="K3667" i="4"/>
  <c r="J3669" i="4"/>
  <c r="K3669" i="4"/>
  <c r="J3671" i="4"/>
  <c r="K3671" i="4"/>
  <c r="J3674" i="4"/>
  <c r="K3674" i="4"/>
  <c r="J3676" i="4"/>
  <c r="K3676" i="4"/>
  <c r="J3678" i="4"/>
  <c r="K3678" i="4"/>
  <c r="J3599" i="4"/>
  <c r="K3599" i="4"/>
  <c r="J3602" i="4"/>
  <c r="K3602" i="4"/>
  <c r="J3604" i="4"/>
  <c r="K3604" i="4"/>
  <c r="J3606" i="4"/>
  <c r="K3606" i="4"/>
  <c r="J3611" i="4"/>
  <c r="K3611" i="4"/>
  <c r="J3613" i="4"/>
  <c r="K3613" i="4"/>
  <c r="J3615" i="4"/>
  <c r="K3615" i="4"/>
  <c r="J3618" i="4"/>
  <c r="K3618" i="4"/>
  <c r="J3620" i="4"/>
  <c r="K3620" i="4"/>
  <c r="J3622" i="4"/>
  <c r="K3622" i="4"/>
  <c r="J3627" i="4"/>
  <c r="K3627" i="4"/>
  <c r="J3629" i="4"/>
  <c r="K3629" i="4"/>
  <c r="J3631" i="4"/>
  <c r="K3631" i="4"/>
  <c r="J3634" i="4"/>
  <c r="K3634" i="4"/>
  <c r="J3636" i="4"/>
  <c r="K3636" i="4"/>
  <c r="J3638" i="4"/>
  <c r="K3638" i="4"/>
  <c r="J3643" i="4"/>
  <c r="K3643" i="4"/>
  <c r="J3645" i="4"/>
  <c r="K3645" i="4"/>
  <c r="J3647" i="4"/>
  <c r="K3647" i="4"/>
  <c r="J3650" i="4"/>
  <c r="K3650" i="4"/>
  <c r="J3652" i="4"/>
  <c r="K3652" i="4"/>
  <c r="J3654" i="4"/>
  <c r="K3654" i="4"/>
  <c r="J3659" i="4"/>
  <c r="K3659" i="4"/>
  <c r="J3661" i="4"/>
  <c r="K3661" i="4"/>
  <c r="J3663" i="4"/>
  <c r="K3663" i="4"/>
  <c r="J3666" i="4"/>
  <c r="K3666" i="4"/>
  <c r="J3668" i="4"/>
  <c r="K3668" i="4"/>
  <c r="J3670" i="4"/>
  <c r="K3670" i="4"/>
  <c r="J3675" i="4"/>
  <c r="K3675" i="4"/>
  <c r="J3677" i="4"/>
  <c r="K3677" i="4"/>
  <c r="J3679" i="4"/>
  <c r="K3679" i="4"/>
  <c r="J3682" i="4"/>
  <c r="K3682" i="4"/>
  <c r="J3684" i="4"/>
  <c r="K3684" i="4"/>
  <c r="J3686" i="4"/>
  <c r="K3686" i="4"/>
  <c r="J3739" i="4"/>
  <c r="K3739" i="4"/>
  <c r="J3741" i="4"/>
  <c r="K3741" i="4"/>
  <c r="J3743" i="4"/>
  <c r="K3743" i="4"/>
  <c r="J3746" i="4"/>
  <c r="K3746" i="4"/>
  <c r="J3748" i="4"/>
  <c r="K3748" i="4"/>
  <c r="J3750" i="4"/>
  <c r="K3750" i="4"/>
  <c r="J3803" i="4"/>
  <c r="K3803" i="4"/>
  <c r="J3805" i="4"/>
  <c r="K3805" i="4"/>
  <c r="J3807" i="4"/>
  <c r="K3807" i="4"/>
  <c r="J3842" i="4"/>
  <c r="K3842" i="4"/>
  <c r="J3844" i="4"/>
  <c r="K3844" i="4"/>
  <c r="J3846" i="4"/>
  <c r="K3846" i="4"/>
  <c r="J3851" i="4"/>
  <c r="K3851" i="4"/>
  <c r="J3853" i="4"/>
  <c r="K3853" i="4"/>
  <c r="J3855" i="4"/>
  <c r="K3855" i="4"/>
  <c r="J3917" i="4"/>
  <c r="K3917" i="4"/>
  <c r="J3919" i="4"/>
  <c r="K3919" i="4"/>
  <c r="J3926" i="4"/>
  <c r="K3926" i="4"/>
  <c r="J3928" i="4"/>
  <c r="K3928" i="4"/>
  <c r="J3939" i="4"/>
  <c r="K3939" i="4"/>
  <c r="J3946" i="4"/>
  <c r="K3946" i="4"/>
  <c r="J3978" i="4"/>
  <c r="K3978" i="4"/>
  <c r="J3987" i="4"/>
  <c r="K3987" i="4"/>
  <c r="J4011" i="4"/>
  <c r="K4011" i="4"/>
  <c r="J4018" i="4"/>
  <c r="K4018" i="4"/>
  <c r="J4054" i="4"/>
  <c r="K4054" i="4"/>
  <c r="J4056" i="4"/>
  <c r="K4056" i="4"/>
  <c r="J4058" i="4"/>
  <c r="K4058" i="4"/>
  <c r="J4675" i="4"/>
  <c r="K4675" i="4"/>
  <c r="J4682" i="4"/>
  <c r="K4682" i="4"/>
  <c r="J5104" i="4"/>
  <c r="K5104" i="4"/>
  <c r="J5106" i="4"/>
  <c r="K5106" i="4"/>
  <c r="J3771" i="4"/>
  <c r="K3771" i="4"/>
  <c r="J3773" i="4"/>
  <c r="K3773" i="4"/>
  <c r="J3775" i="4"/>
  <c r="K3775" i="4"/>
  <c r="J3778" i="4"/>
  <c r="K3778" i="4"/>
  <c r="J3780" i="4"/>
  <c r="K3780" i="4"/>
  <c r="J3782" i="4"/>
  <c r="K3782" i="4"/>
  <c r="J3810" i="4"/>
  <c r="K3810" i="4"/>
  <c r="J3812" i="4"/>
  <c r="K3812" i="4"/>
  <c r="J3814" i="4"/>
  <c r="K3814" i="4"/>
  <c r="J3819" i="4"/>
  <c r="K3819" i="4"/>
  <c r="J3821" i="4"/>
  <c r="K3821" i="4"/>
  <c r="J3823" i="4"/>
  <c r="K3823" i="4"/>
  <c r="J3874" i="4"/>
  <c r="K3874" i="4"/>
  <c r="J3876" i="4"/>
  <c r="K3876" i="4"/>
  <c r="J3878" i="4"/>
  <c r="K3878" i="4"/>
  <c r="J3883" i="4"/>
  <c r="K3883" i="4"/>
  <c r="J3885" i="4"/>
  <c r="K3885" i="4"/>
  <c r="J3887" i="4"/>
  <c r="K3887" i="4"/>
  <c r="J3894" i="4"/>
  <c r="K3894" i="4"/>
  <c r="J3896" i="4"/>
  <c r="K3896" i="4"/>
  <c r="J3907" i="4"/>
  <c r="K3907" i="4"/>
  <c r="J3914" i="4"/>
  <c r="K3914" i="4"/>
  <c r="J3949" i="4"/>
  <c r="K3949" i="4"/>
  <c r="J3951" i="4"/>
  <c r="K3951" i="4"/>
  <c r="J3973" i="4"/>
  <c r="K3973" i="4"/>
  <c r="J3975" i="4"/>
  <c r="K3975" i="4"/>
  <c r="J4021" i="4"/>
  <c r="K4021" i="4"/>
  <c r="J4023" i="4"/>
  <c r="K4023" i="4"/>
  <c r="J4038" i="4"/>
  <c r="K4038" i="4"/>
  <c r="J4643" i="4"/>
  <c r="K4643" i="4"/>
  <c r="J4650" i="4"/>
  <c r="K4650" i="4"/>
  <c r="J4707" i="4"/>
  <c r="K4707" i="4"/>
  <c r="J4714" i="4"/>
  <c r="K4714" i="4"/>
  <c r="J4975" i="4"/>
  <c r="K4975" i="4"/>
  <c r="J5072" i="4"/>
  <c r="K5072" i="4"/>
  <c r="J5074" i="4"/>
  <c r="K5074" i="4"/>
  <c r="J5260" i="4"/>
  <c r="K5260" i="4"/>
  <c r="J5262" i="4"/>
  <c r="K5262" i="4"/>
  <c r="J5264" i="4"/>
  <c r="K5264" i="4"/>
  <c r="J5384" i="4"/>
  <c r="K5384" i="4"/>
  <c r="J3687" i="4"/>
  <c r="K3687" i="4"/>
  <c r="J3690" i="4"/>
  <c r="K3690" i="4"/>
  <c r="J3692" i="4"/>
  <c r="K3692" i="4"/>
  <c r="J3694" i="4"/>
  <c r="K3694" i="4"/>
  <c r="J3699" i="4"/>
  <c r="K3699" i="4"/>
  <c r="J3701" i="4"/>
  <c r="K3701" i="4"/>
  <c r="J3703" i="4"/>
  <c r="K3703" i="4"/>
  <c r="J3706" i="4"/>
  <c r="K3706" i="4"/>
  <c r="J3708" i="4"/>
  <c r="K3708" i="4"/>
  <c r="J3710" i="4"/>
  <c r="K3710" i="4"/>
  <c r="J3715" i="4"/>
  <c r="K3715" i="4"/>
  <c r="J3717" i="4"/>
  <c r="K3717" i="4"/>
  <c r="J3719" i="4"/>
  <c r="K3719" i="4"/>
  <c r="J3722" i="4"/>
  <c r="K3722" i="4"/>
  <c r="J3724" i="4"/>
  <c r="K3724" i="4"/>
  <c r="J3726" i="4"/>
  <c r="K3726" i="4"/>
  <c r="J3731" i="4"/>
  <c r="K3731" i="4"/>
  <c r="J3733" i="4"/>
  <c r="K3733" i="4"/>
  <c r="J3735" i="4"/>
  <c r="K3735" i="4"/>
  <c r="J3738" i="4"/>
  <c r="K3738" i="4"/>
  <c r="J3740" i="4"/>
  <c r="K3740" i="4"/>
  <c r="J3742" i="4"/>
  <c r="K3742" i="4"/>
  <c r="J3747" i="4"/>
  <c r="K3747" i="4"/>
  <c r="J3749" i="4"/>
  <c r="K3749" i="4"/>
  <c r="J3751" i="4"/>
  <c r="K3751" i="4"/>
  <c r="J3754" i="4"/>
  <c r="K3754" i="4"/>
  <c r="J3756" i="4"/>
  <c r="K3756" i="4"/>
  <c r="J3758" i="4"/>
  <c r="K3758" i="4"/>
  <c r="J3763" i="4"/>
  <c r="K3763" i="4"/>
  <c r="J3765" i="4"/>
  <c r="K3765" i="4"/>
  <c r="J3767" i="4"/>
  <c r="K3767" i="4"/>
  <c r="J3770" i="4"/>
  <c r="K3770" i="4"/>
  <c r="J3772" i="4"/>
  <c r="K3772" i="4"/>
  <c r="J3774" i="4"/>
  <c r="K3774" i="4"/>
  <c r="J3779" i="4"/>
  <c r="K3779" i="4"/>
  <c r="J3781" i="4"/>
  <c r="K3781" i="4"/>
  <c r="J3783" i="4"/>
  <c r="K3783" i="4"/>
  <c r="J3786" i="4"/>
  <c r="K3786" i="4"/>
  <c r="J3788" i="4"/>
  <c r="K3788" i="4"/>
  <c r="J3790" i="4"/>
  <c r="K3790" i="4"/>
  <c r="J3795" i="4"/>
  <c r="K3795" i="4"/>
  <c r="J3797" i="4"/>
  <c r="K3797" i="4"/>
  <c r="J3799" i="4"/>
  <c r="K3799" i="4"/>
  <c r="J3802" i="4"/>
  <c r="K3802" i="4"/>
  <c r="J3804" i="4"/>
  <c r="K3804" i="4"/>
  <c r="J3806" i="4"/>
  <c r="K3806" i="4"/>
  <c r="J3808" i="4"/>
  <c r="K3808" i="4"/>
  <c r="J3890" i="4"/>
  <c r="K3890" i="4"/>
  <c r="J3899" i="4"/>
  <c r="K3899" i="4"/>
  <c r="J3906" i="4"/>
  <c r="K3906" i="4"/>
  <c r="J3915" i="4"/>
  <c r="K3915" i="4"/>
  <c r="J3922" i="4"/>
  <c r="K3922" i="4"/>
  <c r="J3931" i="4"/>
  <c r="K3931" i="4"/>
  <c r="J3938" i="4"/>
  <c r="K3938" i="4"/>
  <c r="J3947" i="4"/>
  <c r="K3947" i="4"/>
  <c r="J3954" i="4"/>
  <c r="K3954" i="4"/>
  <c r="J3956" i="4"/>
  <c r="K3956" i="4"/>
  <c r="J3958" i="4"/>
  <c r="K3958" i="4"/>
  <c r="J3960" i="4"/>
  <c r="K3960" i="4"/>
  <c r="J3974" i="4"/>
  <c r="K3974" i="4"/>
  <c r="J3976" i="4"/>
  <c r="K3976" i="4"/>
  <c r="J3981" i="4"/>
  <c r="K3981" i="4"/>
  <c r="J3983" i="4"/>
  <c r="K3983" i="4"/>
  <c r="J3990" i="4"/>
  <c r="K3990" i="4"/>
  <c r="J3992" i="4"/>
  <c r="K3992" i="4"/>
  <c r="J4010" i="4"/>
  <c r="K4010" i="4"/>
  <c r="J4019" i="4"/>
  <c r="K4019" i="4"/>
  <c r="J4026" i="4"/>
  <c r="K4026" i="4"/>
  <c r="J4028" i="4"/>
  <c r="K4028" i="4"/>
  <c r="J4030" i="4"/>
  <c r="K4030" i="4"/>
  <c r="J4032" i="4"/>
  <c r="K4032" i="4"/>
  <c r="J4037" i="4"/>
  <c r="K4037" i="4"/>
  <c r="J4039" i="4"/>
  <c r="K4039" i="4"/>
  <c r="J4042" i="4"/>
  <c r="K4042" i="4"/>
  <c r="J4044" i="4"/>
  <c r="K4044" i="4"/>
  <c r="J4046" i="4"/>
  <c r="K4046" i="4"/>
  <c r="J4048" i="4"/>
  <c r="K4048" i="4"/>
  <c r="J4053" i="4"/>
  <c r="K4053" i="4"/>
  <c r="J4055" i="4"/>
  <c r="K4055" i="4"/>
  <c r="J4057" i="4"/>
  <c r="K4057" i="4"/>
  <c r="J4059" i="4"/>
  <c r="K4059" i="4"/>
  <c r="J4626" i="4"/>
  <c r="K4626" i="4"/>
  <c r="J4635" i="4"/>
  <c r="K4635" i="4"/>
  <c r="J4642" i="4"/>
  <c r="K4642" i="4"/>
  <c r="J4651" i="4"/>
  <c r="K4651" i="4"/>
  <c r="J4658" i="4"/>
  <c r="K4658" i="4"/>
  <c r="J4667" i="4"/>
  <c r="K4667" i="4"/>
  <c r="J4674" i="4"/>
  <c r="K4674" i="4"/>
  <c r="J4683" i="4"/>
  <c r="K4683" i="4"/>
  <c r="J4690" i="4"/>
  <c r="K4690" i="4"/>
  <c r="J4699" i="4"/>
  <c r="K4699" i="4"/>
  <c r="J4706" i="4"/>
  <c r="K4706" i="4"/>
  <c r="J4715" i="4"/>
  <c r="K4715" i="4"/>
  <c r="J4722" i="4"/>
  <c r="K4722" i="4"/>
  <c r="J4731" i="4"/>
  <c r="K4731" i="4"/>
  <c r="J4951" i="4"/>
  <c r="K4951" i="4"/>
  <c r="J4956" i="4"/>
  <c r="K4956" i="4"/>
  <c r="J4967" i="4"/>
  <c r="K4967" i="4"/>
  <c r="J4972" i="4"/>
  <c r="K4972" i="4"/>
  <c r="J4987" i="4"/>
  <c r="K4987" i="4"/>
  <c r="J5084" i="4"/>
  <c r="K5084" i="4"/>
  <c r="J5086" i="4"/>
  <c r="K5086" i="4"/>
  <c r="J5088" i="4"/>
  <c r="K5088" i="4"/>
  <c r="J5116" i="4"/>
  <c r="K5116" i="4"/>
  <c r="J5118" i="4"/>
  <c r="K5118" i="4"/>
  <c r="J5120" i="4"/>
  <c r="K5120" i="4"/>
  <c r="J5164" i="4"/>
  <c r="K5164" i="4"/>
  <c r="J5196" i="4"/>
  <c r="K5196" i="4"/>
  <c r="J5244" i="4"/>
  <c r="K5244" i="4"/>
  <c r="J5246" i="4"/>
  <c r="K5246" i="4"/>
  <c r="J5248" i="4"/>
  <c r="K5248" i="4"/>
  <c r="J5276" i="4"/>
  <c r="K5276" i="4"/>
  <c r="J5278" i="4"/>
  <c r="K5278" i="4"/>
  <c r="J5280" i="4"/>
  <c r="K5280" i="4"/>
  <c r="J5308" i="4"/>
  <c r="K5308" i="4"/>
  <c r="J5310" i="4"/>
  <c r="K5310" i="4"/>
  <c r="J5312" i="4"/>
  <c r="K5312" i="4"/>
  <c r="J5340" i="4"/>
  <c r="K5340" i="4"/>
  <c r="J5342" i="4"/>
  <c r="K5342" i="4"/>
  <c r="J5344" i="4"/>
  <c r="K5344" i="4"/>
  <c r="J5374" i="4"/>
  <c r="K5374" i="4"/>
  <c r="J5392" i="4"/>
  <c r="K5392" i="4"/>
  <c r="J4980" i="4"/>
  <c r="K4980" i="4"/>
  <c r="J4996" i="4"/>
  <c r="K4996" i="4"/>
  <c r="J5079" i="4"/>
  <c r="K5079" i="4"/>
  <c r="J5081" i="4"/>
  <c r="K5081" i="4"/>
  <c r="J5111" i="4"/>
  <c r="K5111" i="4"/>
  <c r="J5113" i="4"/>
  <c r="K5113" i="4"/>
  <c r="J5141" i="4"/>
  <c r="K5141" i="4"/>
  <c r="J5157" i="4"/>
  <c r="K5157" i="4"/>
  <c r="J5237" i="4"/>
  <c r="K5237" i="4"/>
  <c r="J5239" i="4"/>
  <c r="K5239" i="4"/>
  <c r="J5241" i="4"/>
  <c r="K5241" i="4"/>
  <c r="J5269" i="4"/>
  <c r="K5269" i="4"/>
  <c r="J5271" i="4"/>
  <c r="K5271" i="4"/>
  <c r="J5273" i="4"/>
  <c r="K5273" i="4"/>
  <c r="J5301" i="4"/>
  <c r="K5301" i="4"/>
  <c r="J5303" i="4"/>
  <c r="K5303" i="4"/>
  <c r="J5305" i="4"/>
  <c r="K5305" i="4"/>
  <c r="J5333" i="4"/>
  <c r="K5333" i="4"/>
  <c r="J5335" i="4"/>
  <c r="K5335" i="4"/>
  <c r="J5337" i="4"/>
  <c r="K5337" i="4"/>
  <c r="J5365" i="4"/>
  <c r="K5365" i="4"/>
  <c r="J5367" i="4"/>
  <c r="K5367" i="4"/>
  <c r="J5389" i="4"/>
  <c r="K5389" i="4"/>
  <c r="J5405" i="4"/>
  <c r="K5405" i="4"/>
  <c r="J5396" i="4"/>
  <c r="K5396" i="4"/>
  <c r="J5404" i="4"/>
  <c r="K5404" i="4"/>
  <c r="J4999" i="4"/>
  <c r="K4999" i="4"/>
  <c r="J5004" i="4"/>
  <c r="K5004" i="4"/>
  <c r="J5015" i="4"/>
  <c r="K5015" i="4"/>
  <c r="J5020" i="4"/>
  <c r="K5020" i="4"/>
  <c r="J5027" i="4"/>
  <c r="K5027" i="4"/>
  <c r="J5029" i="4"/>
  <c r="K5029" i="4"/>
  <c r="J5032" i="4"/>
  <c r="K5032" i="4"/>
  <c r="J5034" i="4"/>
  <c r="K5034" i="4"/>
  <c r="J5036" i="4"/>
  <c r="K5036" i="4"/>
  <c r="J5041" i="4"/>
  <c r="K5041" i="4"/>
  <c r="J5043" i="4"/>
  <c r="K5043" i="4"/>
  <c r="J5045" i="4"/>
  <c r="K5045" i="4"/>
  <c r="J5048" i="4"/>
  <c r="K5048" i="4"/>
  <c r="J5050" i="4"/>
  <c r="K5050" i="4"/>
  <c r="J5052" i="4"/>
  <c r="K5052" i="4"/>
  <c r="J5057" i="4"/>
  <c r="K5057" i="4"/>
  <c r="J5059" i="4"/>
  <c r="K5059" i="4"/>
  <c r="J5061" i="4"/>
  <c r="K5061" i="4"/>
  <c r="J5064" i="4"/>
  <c r="K5064" i="4"/>
  <c r="J5066" i="4"/>
  <c r="K5066" i="4"/>
  <c r="J5068" i="4"/>
  <c r="K5068" i="4"/>
  <c r="J5077" i="4"/>
  <c r="K5077" i="4"/>
  <c r="J5100" i="4"/>
  <c r="K5100" i="4"/>
  <c r="J5109" i="4"/>
  <c r="K5109" i="4"/>
  <c r="J5128" i="4"/>
  <c r="K5128" i="4"/>
  <c r="J5130" i="4"/>
  <c r="K5130" i="4"/>
  <c r="J5135" i="4"/>
  <c r="K5135" i="4"/>
  <c r="J5137" i="4"/>
  <c r="K5137" i="4"/>
  <c r="J5144" i="4"/>
  <c r="K5144" i="4"/>
  <c r="J5149" i="4"/>
  <c r="K5149" i="4"/>
  <c r="J5151" i="4"/>
  <c r="K5151" i="4"/>
  <c r="J5153" i="4"/>
  <c r="K5153" i="4"/>
  <c r="J5160" i="4"/>
  <c r="K5160" i="4"/>
  <c r="J5162" i="4"/>
  <c r="K5162" i="4"/>
  <c r="J5167" i="4"/>
  <c r="K5167" i="4"/>
  <c r="J5169" i="4"/>
  <c r="K5169" i="4"/>
  <c r="J5176" i="4"/>
  <c r="K5176" i="4"/>
  <c r="J5181" i="4"/>
  <c r="K5181" i="4"/>
  <c r="J5183" i="4"/>
  <c r="K5183" i="4"/>
  <c r="J5185" i="4"/>
  <c r="K5185" i="4"/>
  <c r="J5188" i="4"/>
  <c r="K5188" i="4"/>
  <c r="J5190" i="4"/>
  <c r="K5190" i="4"/>
  <c r="J5192" i="4"/>
  <c r="K5192" i="4"/>
  <c r="J5194" i="4"/>
  <c r="K5194" i="4"/>
  <c r="J5199" i="4"/>
  <c r="K5199" i="4"/>
  <c r="J5201" i="4"/>
  <c r="K5201" i="4"/>
  <c r="J5208" i="4"/>
  <c r="K5208" i="4"/>
  <c r="J5213" i="4"/>
  <c r="K5213" i="4"/>
  <c r="J5215" i="4"/>
  <c r="K5215" i="4"/>
  <c r="J5217" i="4"/>
  <c r="K5217" i="4"/>
  <c r="J5224" i="4"/>
  <c r="K5224" i="4"/>
  <c r="J5226" i="4"/>
  <c r="K5226" i="4"/>
  <c r="J5370" i="4"/>
  <c r="K5370" i="4"/>
  <c r="J5372" i="4"/>
  <c r="K5372" i="4"/>
  <c r="J5377" i="4"/>
  <c r="K5377" i="4"/>
  <c r="J5408" i="4"/>
  <c r="K5408" i="4"/>
  <c r="J5413" i="4"/>
  <c r="K5413" i="4"/>
  <c r="J5416" i="4"/>
  <c r="K5416" i="4"/>
  <c r="J5421" i="4"/>
  <c r="K5421" i="4"/>
  <c r="J5424" i="4"/>
  <c r="K5424" i="4"/>
  <c r="J5429" i="4"/>
  <c r="K5429" i="4"/>
  <c r="J5432" i="4"/>
  <c r="K5432" i="4"/>
  <c r="J5437" i="4"/>
  <c r="K5437" i="4"/>
  <c r="J5440" i="4"/>
  <c r="K5440" i="4"/>
  <c r="J5445" i="4"/>
  <c r="K5445" i="4"/>
  <c r="J5448" i="4"/>
  <c r="K5448" i="4"/>
  <c r="J5453" i="4"/>
  <c r="K5453" i="4"/>
  <c r="J5456" i="4"/>
  <c r="K5456" i="4"/>
  <c r="J5461" i="4"/>
  <c r="K5461" i="4"/>
  <c r="J5464" i="4"/>
  <c r="K5464" i="4"/>
  <c r="J5469" i="4"/>
  <c r="K5469" i="4"/>
  <c r="J5472" i="4"/>
  <c r="K5472" i="4"/>
  <c r="J5477" i="4"/>
  <c r="K5477" i="4"/>
  <c r="J5480" i="4"/>
  <c r="K5480" i="4"/>
  <c r="J5485" i="4"/>
  <c r="K5485" i="4"/>
  <c r="J5488" i="4"/>
  <c r="K5488" i="4"/>
  <c r="J5493" i="4"/>
  <c r="K5493" i="4"/>
  <c r="J5496" i="4"/>
  <c r="K5496" i="4"/>
  <c r="J5501" i="4"/>
  <c r="K5501" i="4"/>
  <c r="J5504" i="4"/>
  <c r="K5504" i="4"/>
  <c r="J5509" i="4"/>
  <c r="K5509" i="4"/>
  <c r="J5512" i="4"/>
  <c r="K5512" i="4"/>
  <c r="J5517" i="4"/>
  <c r="K5517" i="4"/>
  <c r="J5520" i="4"/>
  <c r="K5520" i="4"/>
  <c r="J5525" i="4"/>
  <c r="K5525" i="4"/>
  <c r="J5528" i="4"/>
  <c r="K5528" i="4"/>
  <c r="J5533" i="4"/>
  <c r="K5533" i="4"/>
  <c r="J5535" i="4"/>
  <c r="K5535" i="4"/>
  <c r="J5538" i="4"/>
  <c r="K5538" i="4"/>
  <c r="J5540" i="4"/>
  <c r="K5540" i="4"/>
  <c r="J5542" i="4"/>
  <c r="K5542" i="4"/>
  <c r="J5547" i="4"/>
  <c r="K5547" i="4"/>
  <c r="J5549" i="4"/>
  <c r="K5549" i="4"/>
  <c r="J5551" i="4"/>
  <c r="K5551" i="4"/>
  <c r="J5554" i="4"/>
  <c r="K5554" i="4"/>
  <c r="J5556" i="4"/>
  <c r="K5556" i="4"/>
  <c r="J5558" i="4"/>
  <c r="K5558" i="4"/>
  <c r="J5560" i="4"/>
  <c r="K5560" i="4"/>
  <c r="J5571" i="4"/>
  <c r="K5571" i="4"/>
  <c r="J5573" i="4"/>
  <c r="K5573" i="4"/>
  <c r="J5575" i="4"/>
  <c r="K5575" i="4"/>
  <c r="J5582" i="4"/>
  <c r="K5582" i="4"/>
  <c r="J5584" i="4"/>
  <c r="K5584" i="4"/>
  <c r="J5593" i="4"/>
  <c r="K5593" i="4"/>
  <c r="J5595" i="4"/>
  <c r="K5595" i="4"/>
  <c r="J5601" i="4"/>
  <c r="K5601" i="4"/>
  <c r="J5603" i="4"/>
  <c r="K5603" i="4"/>
  <c r="J5605" i="4"/>
  <c r="K5605" i="4"/>
  <c r="J5607" i="4"/>
  <c r="K5607" i="4"/>
  <c r="J5609" i="4"/>
  <c r="K5609" i="4"/>
  <c r="J5611" i="4"/>
  <c r="K5611" i="4"/>
  <c r="J5613" i="4"/>
  <c r="K5613" i="4"/>
  <c r="J5615" i="4"/>
  <c r="K5615" i="4"/>
  <c r="J5617" i="4"/>
  <c r="K5617" i="4"/>
  <c r="J5621" i="4"/>
  <c r="K5621" i="4"/>
  <c r="J5623" i="4"/>
  <c r="K5623" i="4"/>
  <c r="J5625" i="4"/>
  <c r="K5625" i="4"/>
  <c r="J5627" i="4"/>
  <c r="K5627" i="4"/>
  <c r="J5629" i="4"/>
  <c r="K5629" i="4"/>
  <c r="J5631" i="4"/>
  <c r="K5631" i="4"/>
  <c r="J5562" i="4"/>
  <c r="K5562" i="4"/>
  <c r="J5564" i="4"/>
  <c r="K5564" i="4"/>
  <c r="J5566" i="4"/>
  <c r="K5566" i="4"/>
  <c r="J5568" i="4"/>
  <c r="K5568" i="4"/>
  <c r="J5579" i="4"/>
  <c r="K5579" i="4"/>
  <c r="J5586" i="4"/>
  <c r="K5586" i="4"/>
  <c r="J5588" i="4"/>
  <c r="K5588" i="4"/>
  <c r="J5590" i="4"/>
  <c r="K5590" i="4"/>
  <c r="J2" i="4"/>
  <c r="K2" i="4"/>
  <c r="J4" i="4"/>
  <c r="K4" i="4"/>
  <c r="J6" i="4"/>
  <c r="K6" i="4"/>
  <c r="J8" i="4"/>
  <c r="K8" i="4"/>
  <c r="J10" i="4"/>
  <c r="K10" i="4"/>
  <c r="J12" i="4"/>
  <c r="K12" i="4"/>
  <c r="J14" i="4"/>
  <c r="K14" i="4"/>
  <c r="J16" i="4"/>
  <c r="K16" i="4"/>
  <c r="J18" i="4"/>
  <c r="K18" i="4"/>
  <c r="J20" i="4"/>
  <c r="K20" i="4"/>
  <c r="J22" i="4"/>
  <c r="K22" i="4"/>
  <c r="J24" i="4"/>
  <c r="K24" i="4"/>
  <c r="J26" i="4"/>
  <c r="K26" i="4"/>
  <c r="J28" i="4"/>
  <c r="K28" i="4"/>
  <c r="J30" i="4"/>
  <c r="K30" i="4"/>
  <c r="J32" i="4"/>
  <c r="K32" i="4"/>
  <c r="J34" i="4"/>
  <c r="K34" i="4"/>
  <c r="J36" i="4"/>
  <c r="K36" i="4"/>
  <c r="J38" i="4"/>
  <c r="K38" i="4"/>
  <c r="J40" i="4"/>
  <c r="K40" i="4"/>
  <c r="J42" i="4"/>
  <c r="K42" i="4"/>
  <c r="J44" i="4"/>
  <c r="K44" i="4"/>
  <c r="J46" i="4"/>
  <c r="K46" i="4"/>
  <c r="J48" i="4"/>
  <c r="K48" i="4"/>
  <c r="J50" i="4"/>
  <c r="K50" i="4"/>
  <c r="J52" i="4"/>
  <c r="K52" i="4"/>
  <c r="J54" i="4"/>
  <c r="K54" i="4"/>
  <c r="J56" i="4"/>
  <c r="K56" i="4"/>
  <c r="J58" i="4"/>
  <c r="K58" i="4"/>
  <c r="J1080" i="4"/>
  <c r="K1080" i="4"/>
  <c r="J1083" i="4"/>
  <c r="K1083" i="4"/>
  <c r="J1088" i="4"/>
  <c r="K1088" i="4"/>
  <c r="J1090" i="4"/>
  <c r="K1090" i="4"/>
  <c r="J1092" i="4"/>
  <c r="K1092" i="4"/>
  <c r="J1094" i="4"/>
  <c r="K1094" i="4"/>
  <c r="J1096" i="4"/>
  <c r="K1096" i="4"/>
  <c r="J1098" i="4"/>
  <c r="K1098" i="4"/>
  <c r="J1100" i="4"/>
  <c r="K1100" i="4"/>
  <c r="J1102" i="4"/>
  <c r="K1102" i="4"/>
  <c r="J1104" i="4"/>
  <c r="K1104" i="4"/>
  <c r="J1106" i="4"/>
  <c r="K1106" i="4"/>
  <c r="J1108" i="4"/>
  <c r="K1108" i="4"/>
  <c r="J1110" i="4"/>
  <c r="K1110" i="4"/>
  <c r="J1112" i="4"/>
  <c r="K1112" i="4"/>
  <c r="J1114" i="4"/>
  <c r="K1114" i="4"/>
  <c r="J1116" i="4"/>
  <c r="K1116" i="4"/>
  <c r="J1118" i="4"/>
  <c r="K1118" i="4"/>
  <c r="J1120" i="4"/>
  <c r="K1120" i="4"/>
  <c r="J1122" i="4"/>
  <c r="K1122" i="4"/>
  <c r="J1124" i="4"/>
  <c r="K1124" i="4"/>
  <c r="J1126" i="4"/>
  <c r="K1126" i="4"/>
  <c r="J1128" i="4"/>
  <c r="K1128" i="4"/>
  <c r="J1130" i="4"/>
  <c r="K1130" i="4"/>
  <c r="J1132" i="4"/>
  <c r="K1132" i="4"/>
  <c r="J1134" i="4"/>
  <c r="K1134" i="4"/>
  <c r="J1136" i="4"/>
  <c r="K1136" i="4"/>
  <c r="J1138" i="4"/>
  <c r="K1138" i="4"/>
  <c r="J1140" i="4"/>
  <c r="K1140" i="4"/>
  <c r="J1142" i="4"/>
  <c r="K1142" i="4"/>
  <c r="J1144" i="4"/>
  <c r="K1144" i="4"/>
  <c r="J1146" i="4"/>
  <c r="K1146" i="4"/>
  <c r="J1148" i="4"/>
  <c r="K1148" i="4"/>
  <c r="J3" i="4"/>
  <c r="K3" i="4"/>
  <c r="J5" i="4"/>
  <c r="K5" i="4"/>
  <c r="J7" i="4"/>
  <c r="K7" i="4"/>
  <c r="J9" i="4"/>
  <c r="K9" i="4"/>
  <c r="J11" i="4"/>
  <c r="K11" i="4"/>
  <c r="J13" i="4"/>
  <c r="K13" i="4"/>
  <c r="J15" i="4"/>
  <c r="K15" i="4"/>
  <c r="J17" i="4"/>
  <c r="K17" i="4"/>
  <c r="J19" i="4"/>
  <c r="K19" i="4"/>
  <c r="J21" i="4"/>
  <c r="K21" i="4"/>
  <c r="J23" i="4"/>
  <c r="K23" i="4"/>
  <c r="J25" i="4"/>
  <c r="K25" i="4"/>
  <c r="J27" i="4"/>
  <c r="K27" i="4"/>
  <c r="J29" i="4"/>
  <c r="K29" i="4"/>
  <c r="J31" i="4"/>
  <c r="K31" i="4"/>
  <c r="J33" i="4"/>
  <c r="K33" i="4"/>
  <c r="J35" i="4"/>
  <c r="K35" i="4"/>
  <c r="J37" i="4"/>
  <c r="K37" i="4"/>
  <c r="J39" i="4"/>
  <c r="K39" i="4"/>
  <c r="J41" i="4"/>
  <c r="K41" i="4"/>
  <c r="J43" i="4"/>
  <c r="K43" i="4"/>
  <c r="J45" i="4"/>
  <c r="K45" i="4"/>
  <c r="J47" i="4"/>
  <c r="K47" i="4"/>
  <c r="J49" i="4"/>
  <c r="K49" i="4"/>
  <c r="J51" i="4"/>
  <c r="K51" i="4"/>
  <c r="J53" i="4"/>
  <c r="K53" i="4"/>
  <c r="J55" i="4"/>
  <c r="K55" i="4"/>
  <c r="J57" i="4"/>
  <c r="K57" i="4"/>
  <c r="J59" i="4"/>
  <c r="K59" i="4"/>
  <c r="J1229" i="4"/>
  <c r="K1229" i="4"/>
  <c r="J1231" i="4"/>
  <c r="K1231" i="4"/>
  <c r="J1235" i="4"/>
  <c r="K1235" i="4"/>
  <c r="J1150" i="4"/>
  <c r="K1150" i="4"/>
  <c r="J1152" i="4"/>
  <c r="K1152" i="4"/>
  <c r="J1154" i="4"/>
  <c r="K1154" i="4"/>
  <c r="J1156" i="4"/>
  <c r="K1156" i="4"/>
  <c r="J1158" i="4"/>
  <c r="K1158" i="4"/>
  <c r="J1160" i="4"/>
  <c r="K1160" i="4"/>
  <c r="J1162" i="4"/>
  <c r="K1162" i="4"/>
  <c r="J1164" i="4"/>
  <c r="K1164" i="4"/>
  <c r="J1166" i="4"/>
  <c r="K1166" i="4"/>
  <c r="J1168" i="4"/>
  <c r="K1168" i="4"/>
  <c r="J1170" i="4"/>
  <c r="K1170" i="4"/>
  <c r="J1172" i="4"/>
  <c r="K1172" i="4"/>
  <c r="J1174" i="4"/>
  <c r="K1174" i="4"/>
  <c r="J1176" i="4"/>
  <c r="K1176" i="4"/>
  <c r="J1178" i="4"/>
  <c r="K1178" i="4"/>
  <c r="J1180" i="4"/>
  <c r="K1180" i="4"/>
  <c r="J1182" i="4"/>
  <c r="K1182" i="4"/>
  <c r="J1184" i="4"/>
  <c r="K1184" i="4"/>
  <c r="J1186" i="4"/>
  <c r="K1186" i="4"/>
  <c r="J1188" i="4"/>
  <c r="K1188" i="4"/>
  <c r="J1190" i="4"/>
  <c r="K1190" i="4"/>
  <c r="J1192" i="4"/>
  <c r="K1192" i="4"/>
  <c r="J1194" i="4"/>
  <c r="K1194" i="4"/>
  <c r="J1196" i="4"/>
  <c r="K1196" i="4"/>
  <c r="J1198" i="4"/>
  <c r="K1198" i="4"/>
  <c r="J1200" i="4"/>
  <c r="K1200" i="4"/>
  <c r="J1202" i="4"/>
  <c r="K1202" i="4"/>
  <c r="J1204" i="4"/>
  <c r="K1204" i="4"/>
  <c r="J1206" i="4"/>
  <c r="K1206" i="4"/>
  <c r="J1208" i="4"/>
  <c r="K1208" i="4"/>
  <c r="J1210" i="4"/>
  <c r="K1210" i="4"/>
  <c r="J1212" i="4"/>
  <c r="K1212" i="4"/>
  <c r="J1214" i="4"/>
  <c r="K1214" i="4"/>
  <c r="J1216" i="4"/>
  <c r="K1216" i="4"/>
  <c r="J1218" i="4"/>
  <c r="K1218" i="4"/>
  <c r="J1220" i="4"/>
  <c r="K1220" i="4"/>
  <c r="J1222" i="4"/>
  <c r="K1222" i="4"/>
  <c r="J1224" i="4"/>
  <c r="K1224" i="4"/>
  <c r="J1226" i="4"/>
  <c r="K1226" i="4"/>
  <c r="J1228" i="4"/>
  <c r="K1228" i="4"/>
  <c r="J1230" i="4"/>
  <c r="K1230" i="4"/>
  <c r="J1232" i="4"/>
  <c r="K1232" i="4"/>
  <c r="J1234" i="4"/>
  <c r="K1234" i="4"/>
  <c r="J1236" i="4"/>
  <c r="K1236" i="4"/>
  <c r="J1238" i="4"/>
  <c r="K1238" i="4"/>
  <c r="J2594" i="4"/>
  <c r="K2594" i="4"/>
  <c r="J2610" i="4"/>
  <c r="K2610" i="4"/>
  <c r="J2626" i="4"/>
  <c r="K2626" i="4"/>
  <c r="J2642" i="4"/>
  <c r="K2642" i="4"/>
  <c r="J1237" i="4"/>
  <c r="K1237" i="4"/>
  <c r="J1239" i="4"/>
  <c r="K1239" i="4"/>
  <c r="J2602" i="4"/>
  <c r="K2602" i="4"/>
  <c r="J2618" i="4"/>
  <c r="K2618" i="4"/>
  <c r="J2634" i="4"/>
  <c r="K2634" i="4"/>
  <c r="J2596" i="4"/>
  <c r="K2596" i="4"/>
  <c r="J2604" i="4"/>
  <c r="K2604" i="4"/>
  <c r="J2612" i="4"/>
  <c r="K2612" i="4"/>
  <c r="J2620" i="4"/>
  <c r="K2620" i="4"/>
  <c r="J2628" i="4"/>
  <c r="K2628" i="4"/>
  <c r="J2636" i="4"/>
  <c r="K2636" i="4"/>
  <c r="J2644" i="4"/>
  <c r="K2644" i="4"/>
  <c r="J2905" i="4"/>
  <c r="K2905" i="4"/>
  <c r="J2915" i="4"/>
  <c r="K2915" i="4"/>
  <c r="J2918" i="4"/>
  <c r="K2918" i="4"/>
  <c r="J2929" i="4"/>
  <c r="K2929" i="4"/>
  <c r="J2945" i="4"/>
  <c r="K2945" i="4"/>
  <c r="J2961" i="4"/>
  <c r="K2961" i="4"/>
  <c r="J2977" i="4"/>
  <c r="K2977" i="4"/>
  <c r="J2993" i="4"/>
  <c r="K2993" i="4"/>
  <c r="J3009" i="4"/>
  <c r="K3009" i="4"/>
  <c r="J3025" i="4"/>
  <c r="K3025" i="4"/>
  <c r="J3041" i="4"/>
  <c r="K3041" i="4"/>
  <c r="J3057" i="4"/>
  <c r="K3057" i="4"/>
  <c r="J2897" i="4"/>
  <c r="K2897" i="4"/>
  <c r="J2907" i="4"/>
  <c r="K2907" i="4"/>
  <c r="J2910" i="4"/>
  <c r="K2910" i="4"/>
  <c r="J2912" i="4"/>
  <c r="K2912" i="4"/>
  <c r="J2920" i="4"/>
  <c r="K2920" i="4"/>
  <c r="J2923" i="4"/>
  <c r="K2923" i="4"/>
  <c r="J2926" i="4"/>
  <c r="K2926" i="4"/>
  <c r="J2928" i="4"/>
  <c r="K2928" i="4"/>
  <c r="J2931" i="4"/>
  <c r="K2931" i="4"/>
  <c r="J2934" i="4"/>
  <c r="K2934" i="4"/>
  <c r="J2936" i="4"/>
  <c r="K2936" i="4"/>
  <c r="J2939" i="4"/>
  <c r="K2939" i="4"/>
  <c r="J2942" i="4"/>
  <c r="K2942" i="4"/>
  <c r="J2944" i="4"/>
  <c r="K2944" i="4"/>
  <c r="J2947" i="4"/>
  <c r="K2947" i="4"/>
  <c r="J2950" i="4"/>
  <c r="K2950" i="4"/>
  <c r="J2952" i="4"/>
  <c r="K2952" i="4"/>
  <c r="J2955" i="4"/>
  <c r="K2955" i="4"/>
  <c r="J2958" i="4"/>
  <c r="K2958" i="4"/>
  <c r="J2960" i="4"/>
  <c r="K2960" i="4"/>
  <c r="J2963" i="4"/>
  <c r="K2963" i="4"/>
  <c r="J2966" i="4"/>
  <c r="K2966" i="4"/>
  <c r="J2968" i="4"/>
  <c r="K2968" i="4"/>
  <c r="J2971" i="4"/>
  <c r="K2971" i="4"/>
  <c r="J2974" i="4"/>
  <c r="K2974" i="4"/>
  <c r="J2976" i="4"/>
  <c r="K2976" i="4"/>
  <c r="J2979" i="4"/>
  <c r="K2979" i="4"/>
  <c r="J2982" i="4"/>
  <c r="K2982" i="4"/>
  <c r="J2984" i="4"/>
  <c r="K2984" i="4"/>
  <c r="J2987" i="4"/>
  <c r="K2987" i="4"/>
  <c r="J2990" i="4"/>
  <c r="K2990" i="4"/>
  <c r="J2992" i="4"/>
  <c r="K2992" i="4"/>
  <c r="J2995" i="4"/>
  <c r="K2995" i="4"/>
  <c r="J2998" i="4"/>
  <c r="K2998" i="4"/>
  <c r="J3000" i="4"/>
  <c r="K3000" i="4"/>
  <c r="J3003" i="4"/>
  <c r="K3003" i="4"/>
  <c r="J3006" i="4"/>
  <c r="K3006" i="4"/>
  <c r="J3008" i="4"/>
  <c r="K3008" i="4"/>
  <c r="J3011" i="4"/>
  <c r="K3011" i="4"/>
  <c r="J3014" i="4"/>
  <c r="K3014" i="4"/>
  <c r="J3016" i="4"/>
  <c r="K3016" i="4"/>
  <c r="J3019" i="4"/>
  <c r="K3019" i="4"/>
  <c r="J3022" i="4"/>
  <c r="K3022" i="4"/>
  <c r="J3024" i="4"/>
  <c r="K3024" i="4"/>
  <c r="J3027" i="4"/>
  <c r="K3027" i="4"/>
  <c r="J3030" i="4"/>
  <c r="K3030" i="4"/>
  <c r="J3032" i="4"/>
  <c r="K3032" i="4"/>
  <c r="J3035" i="4"/>
  <c r="K3035" i="4"/>
  <c r="J3038" i="4"/>
  <c r="K3038" i="4"/>
  <c r="J3040" i="4"/>
  <c r="K3040" i="4"/>
  <c r="J3043" i="4"/>
  <c r="K3043" i="4"/>
  <c r="J3046" i="4"/>
  <c r="K3046" i="4"/>
  <c r="J3048" i="4"/>
  <c r="K3048" i="4"/>
  <c r="J3051" i="4"/>
  <c r="K3051" i="4"/>
  <c r="J3054" i="4"/>
  <c r="K3054" i="4"/>
  <c r="J3056" i="4"/>
  <c r="K3056" i="4"/>
  <c r="J3059" i="4"/>
  <c r="K3059" i="4"/>
  <c r="J2893" i="4"/>
  <c r="K2893" i="4"/>
  <c r="J2901" i="4"/>
  <c r="K2901" i="4"/>
  <c r="J2909" i="4"/>
  <c r="K2909" i="4"/>
  <c r="J2917" i="4"/>
  <c r="K2917" i="4"/>
  <c r="J2925" i="4"/>
  <c r="K2925" i="4"/>
  <c r="J2933" i="4"/>
  <c r="K2933" i="4"/>
  <c r="J2941" i="4"/>
  <c r="K2941" i="4"/>
  <c r="J2949" i="4"/>
  <c r="K2949" i="4"/>
  <c r="J2957" i="4"/>
  <c r="K2957" i="4"/>
  <c r="J2965" i="4"/>
  <c r="K2965" i="4"/>
  <c r="J2973" i="4"/>
  <c r="K2973" i="4"/>
  <c r="J2981" i="4"/>
  <c r="K2981" i="4"/>
  <c r="J2989" i="4"/>
  <c r="K2989" i="4"/>
  <c r="J2997" i="4"/>
  <c r="K2997" i="4"/>
  <c r="J3005" i="4"/>
  <c r="K3005" i="4"/>
  <c r="J3013" i="4"/>
  <c r="K3013" i="4"/>
  <c r="J3021" i="4"/>
  <c r="K3021" i="4"/>
  <c r="J3029" i="4"/>
  <c r="K3029" i="4"/>
  <c r="J3037" i="4"/>
  <c r="K3037" i="4"/>
  <c r="J3045" i="4"/>
  <c r="K3045" i="4"/>
  <c r="J3053" i="4"/>
  <c r="K3053" i="4"/>
  <c r="J4601" i="4"/>
  <c r="K4601" i="4"/>
  <c r="J4603" i="4"/>
  <c r="K4603" i="4"/>
  <c r="J4605" i="4"/>
  <c r="K4605" i="4"/>
  <c r="J4607" i="4"/>
  <c r="K4607" i="4"/>
  <c r="J4609" i="4"/>
  <c r="K4609" i="4"/>
  <c r="J4611" i="4"/>
  <c r="K4611" i="4"/>
  <c r="J4613" i="4"/>
  <c r="K4613" i="4"/>
  <c r="J4615" i="4"/>
  <c r="K4615" i="4"/>
  <c r="J4617" i="4"/>
  <c r="K4617" i="4"/>
  <c r="J4619" i="4"/>
  <c r="K4619" i="4"/>
  <c r="J4621" i="4"/>
  <c r="K4621" i="4"/>
  <c r="J4629" i="4"/>
  <c r="K4629" i="4"/>
  <c r="J4637" i="4"/>
  <c r="K4637" i="4"/>
  <c r="J4645" i="4"/>
  <c r="K4645" i="4"/>
  <c r="J4653" i="4"/>
  <c r="K4653" i="4"/>
  <c r="J4661" i="4"/>
  <c r="K4661" i="4"/>
  <c r="J4669" i="4"/>
  <c r="K4669" i="4"/>
  <c r="J4677" i="4"/>
  <c r="K4677" i="4"/>
  <c r="J4685" i="4"/>
  <c r="K4685" i="4"/>
  <c r="J4693" i="4"/>
  <c r="K4693" i="4"/>
  <c r="J4701" i="4"/>
  <c r="K4701" i="4"/>
  <c r="J4709" i="4"/>
  <c r="K4709" i="4"/>
  <c r="J4717" i="4"/>
  <c r="K4717" i="4"/>
  <c r="J4725" i="4"/>
  <c r="K4725" i="4"/>
  <c r="J4733" i="4"/>
  <c r="K4733" i="4"/>
  <c r="J4624" i="4"/>
  <c r="K4624" i="4"/>
  <c r="J4632" i="4"/>
  <c r="K4632" i="4"/>
  <c r="J4640" i="4"/>
  <c r="K4640" i="4"/>
  <c r="J4648" i="4"/>
  <c r="K4648" i="4"/>
  <c r="J4656" i="4"/>
  <c r="K4656" i="4"/>
  <c r="J4664" i="4"/>
  <c r="K4664" i="4"/>
  <c r="J4672" i="4"/>
  <c r="K4672" i="4"/>
  <c r="J4680" i="4"/>
  <c r="K4680" i="4"/>
  <c r="J4688" i="4"/>
  <c r="K4688" i="4"/>
  <c r="J4696" i="4"/>
  <c r="K4696" i="4"/>
  <c r="J4704" i="4"/>
  <c r="K4704" i="4"/>
  <c r="J4712" i="4"/>
  <c r="K4712" i="4"/>
  <c r="J4720" i="4"/>
  <c r="K4720" i="4"/>
  <c r="J4728" i="4"/>
  <c r="K4728" i="4"/>
  <c r="J4736" i="4"/>
  <c r="K4736" i="4"/>
  <c r="J4738" i="4"/>
  <c r="K4738" i="4"/>
  <c r="J4740" i="4"/>
  <c r="K4740" i="4"/>
  <c r="J4742" i="4"/>
  <c r="K4742" i="4"/>
  <c r="J4744" i="4"/>
  <c r="K4744" i="4"/>
  <c r="J4746" i="4"/>
  <c r="K4746" i="4"/>
  <c r="J4748" i="4"/>
  <c r="K4748" i="4"/>
  <c r="J4750" i="4"/>
  <c r="K4750" i="4"/>
  <c r="J4752" i="4"/>
  <c r="K4752" i="4"/>
  <c r="J4754" i="4"/>
  <c r="K4754" i="4"/>
  <c r="J4756" i="4"/>
  <c r="K4756" i="4"/>
  <c r="J4758" i="4"/>
  <c r="K4758" i="4"/>
  <c r="J4760" i="4"/>
  <c r="K4760" i="4"/>
  <c r="J4762" i="4"/>
  <c r="K4762" i="4"/>
  <c r="J4764" i="4"/>
  <c r="K4764" i="4"/>
  <c r="J4766" i="4"/>
  <c r="K4766" i="4"/>
  <c r="J4768" i="4"/>
  <c r="K4768" i="4"/>
  <c r="J4770" i="4"/>
  <c r="K4770" i="4"/>
  <c r="J4772" i="4"/>
  <c r="K4772" i="4"/>
  <c r="J4774" i="4"/>
  <c r="K4774" i="4"/>
  <c r="J4776" i="4"/>
  <c r="K4776" i="4"/>
  <c r="J4778" i="4"/>
  <c r="K4778" i="4"/>
  <c r="J4780" i="4"/>
  <c r="K4780" i="4"/>
  <c r="J4782" i="4"/>
  <c r="K4782" i="4"/>
  <c r="J4784" i="4"/>
  <c r="K4784" i="4"/>
  <c r="J4786" i="4"/>
  <c r="K4786" i="4"/>
  <c r="J4788" i="4"/>
  <c r="K4788" i="4"/>
  <c r="J4790" i="4"/>
  <c r="K4790" i="4"/>
  <c r="J4792" i="4"/>
  <c r="K4792" i="4"/>
  <c r="J4794" i="4"/>
  <c r="K4794" i="4"/>
  <c r="J4796" i="4"/>
  <c r="K4796" i="4"/>
  <c r="J4798" i="4"/>
  <c r="K4798" i="4"/>
  <c r="J4800" i="4"/>
  <c r="K4800" i="4"/>
  <c r="J4802" i="4"/>
  <c r="K4802" i="4"/>
  <c r="J4804" i="4"/>
  <c r="K4804" i="4"/>
  <c r="J4806" i="4"/>
  <c r="K4806" i="4"/>
  <c r="J4808" i="4"/>
  <c r="K4808" i="4"/>
  <c r="J4810" i="4"/>
  <c r="K4810" i="4"/>
  <c r="J4812" i="4"/>
  <c r="K4812" i="4"/>
  <c r="J4814" i="4"/>
  <c r="K4814" i="4"/>
  <c r="J4816" i="4"/>
  <c r="K4816" i="4"/>
  <c r="J4818" i="4"/>
  <c r="K4818" i="4"/>
  <c r="J4820" i="4"/>
  <c r="K4820" i="4"/>
  <c r="J4822" i="4"/>
  <c r="K4822" i="4"/>
  <c r="J4824" i="4"/>
  <c r="K4824" i="4"/>
  <c r="J4826" i="4"/>
  <c r="K4826" i="4"/>
  <c r="J4828" i="4"/>
  <c r="K4828" i="4"/>
  <c r="J4830" i="4"/>
  <c r="K4830" i="4"/>
  <c r="J4832" i="4"/>
  <c r="K4832" i="4"/>
  <c r="J4834" i="4"/>
  <c r="K4834" i="4"/>
  <c r="J4836" i="4"/>
  <c r="K4836" i="4"/>
  <c r="J4838" i="4"/>
  <c r="K4838" i="4"/>
  <c r="J4840" i="4"/>
  <c r="K4840" i="4"/>
  <c r="J4842" i="4"/>
  <c r="K4842" i="4"/>
  <c r="J4844" i="4"/>
  <c r="K4844" i="4"/>
  <c r="J4846" i="4"/>
  <c r="K4846" i="4"/>
  <c r="J4848" i="4"/>
  <c r="K4848" i="4"/>
  <c r="J4850" i="4"/>
  <c r="K4850" i="4"/>
  <c r="J4852" i="4"/>
  <c r="K4852" i="4"/>
  <c r="J4854" i="4"/>
  <c r="K4854" i="4"/>
  <c r="J4856" i="4"/>
  <c r="K4856" i="4"/>
  <c r="J4858" i="4"/>
  <c r="K4858" i="4"/>
  <c r="J4860" i="4"/>
  <c r="K4860" i="4"/>
  <c r="J4862" i="4"/>
  <c r="K4862" i="4"/>
  <c r="J4864" i="4"/>
  <c r="K4864" i="4"/>
  <c r="J4866" i="4"/>
  <c r="K4866" i="4"/>
  <c r="J4868" i="4"/>
  <c r="K4868" i="4"/>
  <c r="J4870" i="4"/>
  <c r="K4870" i="4"/>
  <c r="J4872" i="4"/>
  <c r="K4872" i="4"/>
  <c r="J4874" i="4"/>
  <c r="K4874" i="4"/>
  <c r="J4876" i="4"/>
  <c r="K4876" i="4"/>
  <c r="J4878" i="4"/>
  <c r="K4878" i="4"/>
  <c r="J4880" i="4"/>
  <c r="K4880" i="4"/>
  <c r="J4882" i="4"/>
  <c r="K4882" i="4"/>
  <c r="J4884" i="4"/>
  <c r="K4884" i="4"/>
  <c r="J4886" i="4"/>
  <c r="K4886" i="4"/>
  <c r="J4888" i="4"/>
  <c r="K4888" i="4"/>
  <c r="J4890" i="4"/>
  <c r="K4890" i="4"/>
  <c r="J4892" i="4"/>
  <c r="K4892" i="4"/>
  <c r="J4894" i="4"/>
  <c r="K4894" i="4"/>
  <c r="J4896" i="4"/>
  <c r="K4896" i="4"/>
  <c r="J4898" i="4"/>
  <c r="K4898" i="4"/>
  <c r="J4900" i="4"/>
  <c r="K4900" i="4"/>
  <c r="J4902" i="4"/>
  <c r="K4902" i="4"/>
  <c r="J4904" i="4"/>
  <c r="K4904" i="4"/>
  <c r="J4906" i="4"/>
  <c r="K4906" i="4"/>
  <c r="J4908" i="4"/>
  <c r="K4908" i="4"/>
  <c r="J4910" i="4"/>
  <c r="K4910" i="4"/>
  <c r="J4912" i="4"/>
  <c r="K4912" i="4"/>
  <c r="J4914" i="4"/>
  <c r="K4914" i="4"/>
  <c r="J4916" i="4"/>
  <c r="K4916" i="4"/>
  <c r="J4918" i="4"/>
  <c r="K4918" i="4"/>
  <c r="J5598" i="4"/>
  <c r="K5598" i="4"/>
  <c r="J5618" i="4"/>
  <c r="K5618" i="4"/>
  <c r="J5620" i="4"/>
  <c r="K5620" i="4"/>
  <c r="J5634" i="4"/>
  <c r="K5634" i="4"/>
  <c r="J5636" i="4"/>
  <c r="K5636" i="4"/>
  <c r="J5638" i="4"/>
  <c r="K5638" i="4"/>
  <c r="J5640" i="4"/>
  <c r="K5640" i="4"/>
  <c r="J5642" i="4"/>
  <c r="K5642" i="4"/>
  <c r="J5644" i="4"/>
  <c r="K5644" i="4"/>
  <c r="J5646" i="4"/>
  <c r="K5646" i="4"/>
  <c r="J5648" i="4"/>
  <c r="K5648" i="4"/>
  <c r="J5650" i="4"/>
  <c r="K5650" i="4"/>
  <c r="J5652" i="4"/>
  <c r="K5652" i="4"/>
  <c r="J5654" i="4"/>
  <c r="K5654" i="4"/>
  <c r="J5656" i="4"/>
  <c r="K5656" i="4"/>
  <c r="J5658" i="4"/>
  <c r="K5658" i="4"/>
  <c r="J5660" i="4"/>
  <c r="K5660" i="4"/>
  <c r="J5662" i="4"/>
  <c r="K5662" i="4"/>
  <c r="J5664" i="4"/>
  <c r="K5664" i="4"/>
  <c r="J5666" i="4"/>
  <c r="K5666" i="4"/>
  <c r="J5668" i="4"/>
  <c r="K5668" i="4"/>
  <c r="J5670" i="4"/>
  <c r="K5670" i="4"/>
  <c r="J5672" i="4"/>
  <c r="K5672" i="4"/>
  <c r="J5674" i="4"/>
  <c r="K5674" i="4"/>
  <c r="J5676" i="4"/>
  <c r="K5676" i="4"/>
  <c r="J5597" i="4"/>
  <c r="K5597" i="4"/>
  <c r="J5599" i="4"/>
  <c r="K5599" i="4"/>
  <c r="J5619" i="4"/>
  <c r="K5619" i="4"/>
  <c r="J5633" i="4"/>
  <c r="K5633" i="4"/>
  <c r="J5635" i="4"/>
  <c r="K5635" i="4"/>
  <c r="J5637" i="4"/>
  <c r="K5637" i="4"/>
  <c r="J5639" i="4"/>
  <c r="K5639" i="4"/>
  <c r="J5641" i="4"/>
  <c r="K5641" i="4"/>
  <c r="J5643" i="4"/>
  <c r="K5643" i="4"/>
  <c r="J5645" i="4"/>
  <c r="K5645" i="4"/>
  <c r="J5647" i="4"/>
  <c r="K5647" i="4"/>
  <c r="J5649" i="4"/>
  <c r="K5649" i="4"/>
  <c r="J5651" i="4"/>
  <c r="K5651" i="4"/>
  <c r="J5653" i="4"/>
  <c r="K5653" i="4"/>
  <c r="J5655" i="4"/>
  <c r="K5655" i="4"/>
  <c r="J5657" i="4"/>
  <c r="K5657" i="4"/>
  <c r="J5659" i="4"/>
  <c r="K5659" i="4"/>
  <c r="J5661" i="4"/>
  <c r="K5661" i="4"/>
  <c r="J5663" i="4"/>
  <c r="K5663" i="4"/>
  <c r="J5665" i="4"/>
  <c r="K5665" i="4"/>
  <c r="J5667" i="4"/>
  <c r="K5667" i="4"/>
  <c r="J5669" i="4"/>
  <c r="K5669" i="4"/>
  <c r="J5671" i="4"/>
  <c r="K5671" i="4"/>
  <c r="J5673" i="4"/>
  <c r="K5673" i="4"/>
  <c r="J5675" i="4"/>
  <c r="K5675" i="4"/>
  <c r="J5677" i="4"/>
  <c r="K5677" i="4"/>
  <c r="J3" i="1"/>
  <c r="K3" i="1"/>
</calcChain>
</file>

<file path=xl/sharedStrings.xml><?xml version="1.0" encoding="utf-8"?>
<sst xmlns="http://schemas.openxmlformats.org/spreadsheetml/2006/main" count="56365" uniqueCount="19861">
  <si>
    <t>Fold change</t>
  </si>
  <si>
    <t>RPKM PAO1</t>
  </si>
  <si>
    <r>
      <t xml:space="preserve">RPKM </t>
    </r>
    <r>
      <rPr>
        <b/>
        <i/>
        <sz val="11"/>
        <color theme="1"/>
        <rFont val="Calibri"/>
        <family val="2"/>
        <scheme val="minor"/>
      </rPr>
      <t>mexZ</t>
    </r>
    <r>
      <rPr>
        <b/>
        <sz val="11"/>
        <color theme="1"/>
        <rFont val="Calibri"/>
        <family val="2"/>
        <scheme val="minor"/>
      </rPr>
      <t>*</t>
    </r>
  </si>
  <si>
    <t>PA3279</t>
  </si>
  <si>
    <t>PA3719</t>
  </si>
  <si>
    <t>PA2763</t>
  </si>
  <si>
    <t>PA4095</t>
  </si>
  <si>
    <t>PA1233</t>
  </si>
  <si>
    <t>PA2819</t>
  </si>
  <si>
    <t>PA0567</t>
  </si>
  <si>
    <t>PA1355</t>
  </si>
  <si>
    <t>PA1743</t>
  </si>
  <si>
    <t>PA1744</t>
  </si>
  <si>
    <t>PA4028</t>
  </si>
  <si>
    <t>PA4823</t>
  </si>
  <si>
    <t>PA0050</t>
  </si>
  <si>
    <t>PA1781.1</t>
  </si>
  <si>
    <t>PA1783</t>
  </si>
  <si>
    <t>PA1855</t>
  </si>
  <si>
    <t>PA1905</t>
  </si>
  <si>
    <t>PA1917</t>
  </si>
  <si>
    <t>PA1924</t>
  </si>
  <si>
    <t>PA2506</t>
  </si>
  <si>
    <t>PA3231</t>
  </si>
  <si>
    <t>PA3304.1</t>
  </si>
  <si>
    <t>PA3370</t>
  </si>
  <si>
    <t>PA3411</t>
  </si>
  <si>
    <t>PA4524.1</t>
  </si>
  <si>
    <t>PA4937.1</t>
  </si>
  <si>
    <t>PA4937.2</t>
  </si>
  <si>
    <t>PA1901</t>
  </si>
  <si>
    <t>PA3584</t>
  </si>
  <si>
    <t>PA3582</t>
  </si>
  <si>
    <t>PA2358</t>
  </si>
  <si>
    <t>PA3581</t>
  </si>
  <si>
    <t>PA2000</t>
  </si>
  <si>
    <t>PA1051</t>
  </si>
  <si>
    <t>PA0492</t>
  </si>
  <si>
    <t>PA0806</t>
  </si>
  <si>
    <t>PA2048</t>
  </si>
  <si>
    <t>PA1137</t>
  </si>
  <si>
    <t>PA0504</t>
  </si>
  <si>
    <t>PA1999</t>
  </si>
  <si>
    <t>PA4501</t>
  </si>
  <si>
    <t>PA3183</t>
  </si>
  <si>
    <t>PA1566</t>
  </si>
  <si>
    <t>PA5417</t>
  </si>
  <si>
    <t>PA4774</t>
  </si>
  <si>
    <t>PA3195</t>
  </si>
  <si>
    <t>PA5235</t>
  </si>
  <si>
    <t>PA3580</t>
  </si>
  <si>
    <t>PA2004</t>
  </si>
  <si>
    <t>PA2252</t>
  </si>
  <si>
    <t>PA2009</t>
  </si>
  <si>
    <t>PA0500</t>
  </si>
  <si>
    <t>PA1052</t>
  </si>
  <si>
    <t>PA1620</t>
  </si>
  <si>
    <t>PA2837</t>
  </si>
  <si>
    <t>PA4773</t>
  </si>
  <si>
    <t>PA3233</t>
  </si>
  <si>
    <t>PA0819</t>
  </si>
  <si>
    <t>PA2421</t>
  </si>
  <si>
    <t>PA0678</t>
  </si>
  <si>
    <t>PA0695</t>
  </si>
  <si>
    <t>PA1925</t>
  </si>
  <si>
    <t>PA2046</t>
  </si>
  <si>
    <t>PA2169</t>
  </si>
  <si>
    <t>PA2214</t>
  </si>
  <si>
    <t>PA2357</t>
  </si>
  <si>
    <t>PA2697</t>
  </si>
  <si>
    <t>PA3395</t>
  </si>
  <si>
    <t>PA4103</t>
  </si>
  <si>
    <t>PA3579</t>
  </si>
  <si>
    <t>PA1797</t>
  </si>
  <si>
    <t>PA1418</t>
  </si>
  <si>
    <t>PA0274</t>
  </si>
  <si>
    <t>PA1873</t>
  </si>
  <si>
    <t>PA3194</t>
  </si>
  <si>
    <t>PA2008</t>
  </si>
  <si>
    <t>PA2038</t>
  </si>
  <si>
    <t>PA2007</t>
  </si>
  <si>
    <t>PA1419</t>
  </si>
  <si>
    <t>PA2768</t>
  </si>
  <si>
    <t>PA4092</t>
  </si>
  <si>
    <t>PA4775</t>
  </si>
  <si>
    <t>PA1897</t>
  </si>
  <si>
    <t>PA2006</t>
  </si>
  <si>
    <t>PA0824</t>
  </si>
  <si>
    <t>PA4881</t>
  </si>
  <si>
    <t>PA0694</t>
  </si>
  <si>
    <t>PA2136</t>
  </si>
  <si>
    <t>PA2472</t>
  </si>
  <si>
    <t>PA2924</t>
  </si>
  <si>
    <t>PA4098</t>
  </si>
  <si>
    <t>PA0501</t>
  </si>
  <si>
    <t>PA0845</t>
  </si>
  <si>
    <t>PA1332</t>
  </si>
  <si>
    <t>PA3561</t>
  </si>
  <si>
    <t>PA1984</t>
  </si>
  <si>
    <t>PA5083</t>
  </si>
  <si>
    <t>PA3182</t>
  </si>
  <si>
    <t>PA3181</t>
  </si>
  <si>
    <t>PA0129</t>
  </si>
  <si>
    <t>PA3467</t>
  </si>
  <si>
    <t>PA2255</t>
  </si>
  <si>
    <t>PA2268</t>
  </si>
  <si>
    <t>PA1417</t>
  </si>
  <si>
    <t>PA0740</t>
  </si>
  <si>
    <t>PA2074</t>
  </si>
  <si>
    <t>PA0494</t>
  </si>
  <si>
    <t>PA1420</t>
  </si>
  <si>
    <t>PA2248</t>
  </si>
  <si>
    <t>PA2322</t>
  </si>
  <si>
    <t>PA0502</t>
  </si>
  <si>
    <t>PA2762</t>
  </si>
  <si>
    <t>PA0700</t>
  </si>
  <si>
    <t>PA2257</t>
  </si>
  <si>
    <t>PA2309</t>
  </si>
  <si>
    <t>PA3562</t>
  </si>
  <si>
    <t>PA1416</t>
  </si>
  <si>
    <t>PA0742</t>
  </si>
  <si>
    <t>PA0493</t>
  </si>
  <si>
    <t>PA2262</t>
  </si>
  <si>
    <t>PA2051</t>
  </si>
  <si>
    <t>PA3518</t>
  </si>
  <si>
    <t>PA5154</t>
  </si>
  <si>
    <t>PA4776</t>
  </si>
  <si>
    <t>PA5155</t>
  </si>
  <si>
    <t>PA2260</t>
  </si>
  <si>
    <t>PA2256</t>
  </si>
  <si>
    <t>PA5540</t>
  </si>
  <si>
    <t>PA0814</t>
  </si>
  <si>
    <t>PA2213</t>
  </si>
  <si>
    <t>PA3090</t>
  </si>
  <si>
    <t>PA0530</t>
  </si>
  <si>
    <t>PA2150</t>
  </si>
  <si>
    <t>PA3191</t>
  </si>
  <si>
    <t>PA4777</t>
  </si>
  <si>
    <t>PA3583</t>
  </si>
  <si>
    <t>PA1154</t>
  </si>
  <si>
    <t>PA2039</t>
  </si>
  <si>
    <t>PA2254</t>
  </si>
  <si>
    <t>PA4498</t>
  </si>
  <si>
    <t>PA1410</t>
  </si>
  <si>
    <t>PA0503</t>
  </si>
  <si>
    <t>PA4272.1</t>
  </si>
  <si>
    <t>PA1559</t>
  </si>
  <si>
    <t>PA3280</t>
  </si>
  <si>
    <t>PA1560</t>
  </si>
  <si>
    <t>PA3560</t>
  </si>
  <si>
    <t>PA4151</t>
  </si>
  <si>
    <t>PA0326</t>
  </si>
  <si>
    <t>PA4023</t>
  </si>
  <si>
    <t>PA2073</t>
  </si>
  <si>
    <t>PA1565</t>
  </si>
  <si>
    <t>PA0839</t>
  </si>
  <si>
    <t>PA3558</t>
  </si>
  <si>
    <t>PA1896</t>
  </si>
  <si>
    <t>PA3936</t>
  </si>
  <si>
    <t>PA0686</t>
  </si>
  <si>
    <t>PA2427</t>
  </si>
  <si>
    <t>PA2923</t>
  </si>
  <si>
    <t>PA3390</t>
  </si>
  <si>
    <t>PA4703</t>
  </si>
  <si>
    <t>PA0197</t>
  </si>
  <si>
    <t>PA3381</t>
  </si>
  <si>
    <t>PA1953</t>
  </si>
  <si>
    <t>PA2368</t>
  </si>
  <si>
    <t>PA5124</t>
  </si>
  <si>
    <t>PA0496</t>
  </si>
  <si>
    <t>PA3552</t>
  </si>
  <si>
    <t>PA2253</t>
  </si>
  <si>
    <t>PA3541</t>
  </si>
  <si>
    <t>PA2250</t>
  </si>
  <si>
    <t>PA0866</t>
  </si>
  <si>
    <t>PA2249</t>
  </si>
  <si>
    <t>PA3554</t>
  </si>
  <si>
    <t>PA0887</t>
  </si>
  <si>
    <t>PA0495</t>
  </si>
  <si>
    <t>PA1989</t>
  </si>
  <si>
    <t>PA3258</t>
  </si>
  <si>
    <t>PA0677</t>
  </si>
  <si>
    <t>PA2137</t>
  </si>
  <si>
    <t>PA2190</t>
  </si>
  <si>
    <t>PA3192</t>
  </si>
  <si>
    <t>PA4500</t>
  </si>
  <si>
    <t>PA2338</t>
  </si>
  <si>
    <t>PA0489</t>
  </si>
  <si>
    <t>PA1421</t>
  </si>
  <si>
    <t>PA1197</t>
  </si>
  <si>
    <t>PA1381</t>
  </si>
  <si>
    <t>PA4505</t>
  </si>
  <si>
    <t>PA3184</t>
  </si>
  <si>
    <t>PA3556</t>
  </si>
  <si>
    <t>PA2247</t>
  </si>
  <si>
    <t>PA1982</t>
  </si>
  <si>
    <t>PA0865</t>
  </si>
  <si>
    <t>PA1763</t>
  </si>
  <si>
    <t>PA1899</t>
  </si>
  <si>
    <t>PA2314</t>
  </si>
  <si>
    <t>PA1990</t>
  </si>
  <si>
    <t>PA1034</t>
  </si>
  <si>
    <t>PA3876</t>
  </si>
  <si>
    <t>PA2555</t>
  </si>
  <si>
    <t>PA4497</t>
  </si>
  <si>
    <t>PA4503</t>
  </si>
  <si>
    <t>PA5544</t>
  </si>
  <si>
    <t>PA4863</t>
  </si>
  <si>
    <t>PA1977</t>
  </si>
  <si>
    <t>PA1409</t>
  </si>
  <si>
    <t>PA2002</t>
  </si>
  <si>
    <t>PA0570</t>
  </si>
  <si>
    <t>PA3517</t>
  </si>
  <si>
    <t>PA5457</t>
  </si>
  <si>
    <t>PA1988</t>
  </si>
  <si>
    <t>PA1947</t>
  </si>
  <si>
    <t>PA2752</t>
  </si>
  <si>
    <t>PA3546</t>
  </si>
  <si>
    <t>PA3193</t>
  </si>
  <si>
    <t>PA4022</t>
  </si>
  <si>
    <t>PA2395</t>
  </si>
  <si>
    <t>PA1625</t>
  </si>
  <si>
    <t>PA3553</t>
  </si>
  <si>
    <t>PA3234</t>
  </si>
  <si>
    <t>PA0733</t>
  </si>
  <si>
    <t>PA2014</t>
  </si>
  <si>
    <t>PA5354</t>
  </si>
  <si>
    <t>PA4828</t>
  </si>
  <si>
    <t>PA0199</t>
  </si>
  <si>
    <t>PA1220</t>
  </si>
  <si>
    <t>PA2425</t>
  </si>
  <si>
    <t>PA4351</t>
  </si>
  <si>
    <t>PA4038</t>
  </si>
  <si>
    <t>PA4104</t>
  </si>
  <si>
    <t>PA4889</t>
  </si>
  <si>
    <t>PA4683</t>
  </si>
  <si>
    <t>PA2017</t>
  </si>
  <si>
    <t>PA0130</t>
  </si>
  <si>
    <t>PA2203</t>
  </si>
  <si>
    <t>PA0870</t>
  </si>
  <si>
    <t>PA3422</t>
  </si>
  <si>
    <t>PA3038</t>
  </si>
  <si>
    <t>PA3463</t>
  </si>
  <si>
    <t>PA2670</t>
  </si>
  <si>
    <t>PA3867</t>
  </si>
  <si>
    <t>PA2596</t>
  </si>
  <si>
    <t>PA1166</t>
  </si>
  <si>
    <t>PA5453</t>
  </si>
  <si>
    <t>PA3069</t>
  </si>
  <si>
    <t>PA5452</t>
  </si>
  <si>
    <t>PA2722</t>
  </si>
  <si>
    <t>PA3232</t>
  </si>
  <si>
    <t>PA4504</t>
  </si>
  <si>
    <t>PA2493</t>
  </si>
  <si>
    <t>PA2942.1</t>
  </si>
  <si>
    <t>PA0132</t>
  </si>
  <si>
    <t>PA2167</t>
  </si>
  <si>
    <t>PA3511</t>
  </si>
  <si>
    <t>PA4024</t>
  </si>
  <si>
    <t>PA2114</t>
  </si>
  <si>
    <t>PA3303</t>
  </si>
  <si>
    <t>PA2412</t>
  </si>
  <si>
    <t>PA2673</t>
  </si>
  <si>
    <t>PA0049</t>
  </si>
  <si>
    <t>PA4805</t>
  </si>
  <si>
    <t>PA5302</t>
  </si>
  <si>
    <t>PA2079</t>
  </si>
  <si>
    <t>PA4910</t>
  </si>
  <si>
    <t>PA3972</t>
  </si>
  <si>
    <t>PA2835</t>
  </si>
  <si>
    <t>PA1992</t>
  </si>
  <si>
    <t>PA3557</t>
  </si>
  <si>
    <t>PA0443</t>
  </si>
  <si>
    <t>PA4466</t>
  </si>
  <si>
    <t>PA3954</t>
  </si>
  <si>
    <t>PA1176</t>
  </si>
  <si>
    <t>PA0131</t>
  </si>
  <si>
    <t>PA2010</t>
  </si>
  <si>
    <t>PA3868</t>
  </si>
  <si>
    <t>PA3922</t>
  </si>
  <si>
    <t>PA4506</t>
  </si>
  <si>
    <t>PA5026</t>
  </si>
  <si>
    <t>PA3342</t>
  </si>
  <si>
    <t>PA5437</t>
  </si>
  <si>
    <t>PA4502</t>
  </si>
  <si>
    <t>PA0110</t>
  </si>
  <si>
    <t>PA0712</t>
  </si>
  <si>
    <t>PA1262</t>
  </si>
  <si>
    <t>PA2836</t>
  </si>
  <si>
    <t>PA4172</t>
  </si>
  <si>
    <t>PA2148</t>
  </si>
  <si>
    <t>PA0746</t>
  </si>
  <si>
    <t>PA1948</t>
  </si>
  <si>
    <t>PA4782</t>
  </si>
  <si>
    <t>PA5451</t>
  </si>
  <si>
    <t>PA3559</t>
  </si>
  <si>
    <t>PA3568</t>
  </si>
  <si>
    <t>PA3964</t>
  </si>
  <si>
    <t>PA4690.2</t>
  </si>
  <si>
    <t>PA5369.2</t>
  </si>
  <si>
    <t>PA2113</t>
  </si>
  <si>
    <t>PA0871</t>
  </si>
  <si>
    <t>PA1073</t>
  </si>
  <si>
    <t>PA4888</t>
  </si>
  <si>
    <t>PA3555</t>
  </si>
  <si>
    <t>PA4025</t>
  </si>
  <si>
    <t>PA1987</t>
  </si>
  <si>
    <t>PA0734</t>
  </si>
  <si>
    <t>PA3051</t>
  </si>
  <si>
    <t>PA1259</t>
  </si>
  <si>
    <t>PA2244</t>
  </si>
  <si>
    <t>PA3912</t>
  </si>
  <si>
    <t>PA2013</t>
  </si>
  <si>
    <t>PA5207</t>
  </si>
  <si>
    <t>PA2608</t>
  </si>
  <si>
    <t>PA4940</t>
  </si>
  <si>
    <t>PA2386</t>
  </si>
  <si>
    <t>PA3752</t>
  </si>
  <si>
    <t>PA0028</t>
  </si>
  <si>
    <t>PA0702</t>
  </si>
  <si>
    <t>PA2516</t>
  </si>
  <si>
    <t>PA3271</t>
  </si>
  <si>
    <t>PA1986</t>
  </si>
  <si>
    <t>PA2206</t>
  </si>
  <si>
    <t>PA1078</t>
  </si>
  <si>
    <t>PA3023</t>
  </si>
  <si>
    <t>PA2072</t>
  </si>
  <si>
    <t>PA4290</t>
  </si>
  <si>
    <t>PA3860</t>
  </si>
  <si>
    <t>PA4105</t>
  </si>
  <si>
    <t>PA4179</t>
  </si>
  <si>
    <t>PA2259</t>
  </si>
  <si>
    <t>PA2552</t>
  </si>
  <si>
    <t>PA0961</t>
  </si>
  <si>
    <t>PA1965</t>
  </si>
  <si>
    <t>PA0474</t>
  </si>
  <si>
    <t>PA0825</t>
  </si>
  <si>
    <t>PA3320</t>
  </si>
  <si>
    <t>PA4364</t>
  </si>
  <si>
    <t>PA2682</t>
  </si>
  <si>
    <t>PA0058</t>
  </si>
  <si>
    <t>PA5171</t>
  </si>
  <si>
    <t>PA5370</t>
  </si>
  <si>
    <t>PA1146</t>
  </si>
  <si>
    <t>PA1940</t>
  </si>
  <si>
    <t>PA3913</t>
  </si>
  <si>
    <t>PA3914</t>
  </si>
  <si>
    <t>PA2712</t>
  </si>
  <si>
    <t>PA4117</t>
  </si>
  <si>
    <t>PA3856</t>
  </si>
  <si>
    <t>PA1006</t>
  </si>
  <si>
    <t>PA2392</t>
  </si>
  <si>
    <t>PA0325</t>
  </si>
  <si>
    <t>PA3534</t>
  </si>
  <si>
    <t>PA4465</t>
  </si>
  <si>
    <t>PA5415</t>
  </si>
  <si>
    <t>PA3514</t>
  </si>
  <si>
    <t>PA2556</t>
  </si>
  <si>
    <t>PA0875</t>
  </si>
  <si>
    <t>PA1692</t>
  </si>
  <si>
    <t>PA0497</t>
  </si>
  <si>
    <t>PA0488</t>
  </si>
  <si>
    <t>PA4343</t>
  </si>
  <si>
    <t>PA0896</t>
  </si>
  <si>
    <t>PA1081</t>
  </si>
  <si>
    <t>PA2099</t>
  </si>
  <si>
    <t>PA2356</t>
  </si>
  <si>
    <t>PA4198</t>
  </si>
  <si>
    <t>PA4346</t>
  </si>
  <si>
    <t>PA5211</t>
  </si>
  <si>
    <t>PA0685</t>
  </si>
  <si>
    <t>PA2165</t>
  </si>
  <si>
    <t>PA5442</t>
  </si>
  <si>
    <t>PA5231</t>
  </si>
  <si>
    <t>PA3872</t>
  </si>
  <si>
    <t>PA1498</t>
  </si>
  <si>
    <t>PA1745</t>
  </si>
  <si>
    <t>PA0137</t>
  </si>
  <si>
    <t>PA0027</t>
  </si>
  <si>
    <t>PA2461</t>
  </si>
  <si>
    <t>PA1786</t>
  </si>
  <si>
    <t>PA1478</t>
  </si>
  <si>
    <t>PA2863</t>
  </si>
  <si>
    <t>PA4819</t>
  </si>
  <si>
    <t>PA0459</t>
  </si>
  <si>
    <t>PA4528</t>
  </si>
  <si>
    <t>PA1946</t>
  </si>
  <si>
    <t>PA1245</t>
  </si>
  <si>
    <t>PA0829</t>
  </si>
  <si>
    <t>PA0189</t>
  </si>
  <si>
    <t>PA1760</t>
  </si>
  <si>
    <t>PA3292</t>
  </si>
  <si>
    <t>PA0447</t>
  </si>
  <si>
    <t>PA0521</t>
  </si>
  <si>
    <t>PA2655</t>
  </si>
  <si>
    <t>PA4604</t>
  </si>
  <si>
    <t>PA1603</t>
  </si>
  <si>
    <t>PA1895</t>
  </si>
  <si>
    <t>PA2669</t>
  </si>
  <si>
    <t>PA0141</t>
  </si>
  <si>
    <t>PA3079</t>
  </si>
  <si>
    <t>PA2862</t>
  </si>
  <si>
    <t>PA5497</t>
  </si>
  <si>
    <t>PA4526</t>
  </si>
  <si>
    <t>PA3531</t>
  </si>
  <si>
    <t>PA4593</t>
  </si>
  <si>
    <t>PA4208</t>
  </si>
  <si>
    <t>PA0527</t>
  </si>
  <si>
    <t>PA4116</t>
  </si>
  <si>
    <t>PA4146</t>
  </si>
  <si>
    <t>PA4592</t>
  </si>
  <si>
    <t>PA3009</t>
  </si>
  <si>
    <t>PA1523</t>
  </si>
  <si>
    <t>PA4435</t>
  </si>
  <si>
    <t>PA5450</t>
  </si>
  <si>
    <t>PA3365</t>
  </si>
  <si>
    <t>PA0676</t>
  </si>
  <si>
    <t>PA1978</t>
  </si>
  <si>
    <t>PA2001</t>
  </si>
  <si>
    <t>PA0294</t>
  </si>
  <si>
    <t>PA2015</t>
  </si>
  <si>
    <t>PA2710</t>
  </si>
  <si>
    <t>PA4496</t>
  </si>
  <si>
    <t>PA4347</t>
  </si>
  <si>
    <t>PA2510</t>
  </si>
  <si>
    <t>PA5228</t>
  </si>
  <si>
    <t>PA0793</t>
  </si>
  <si>
    <t>PA1759</t>
  </si>
  <si>
    <t>PA2424</t>
  </si>
  <si>
    <t>PA3222</t>
  </si>
  <si>
    <t>PA4368</t>
  </si>
  <si>
    <t>PA3300</t>
  </si>
  <si>
    <t>PA1248</t>
  </si>
  <si>
    <t>PA5445</t>
  </si>
  <si>
    <t>PA4207</t>
  </si>
  <si>
    <t>PA5362</t>
  </si>
  <si>
    <t>PA3187</t>
  </si>
  <si>
    <t>PA4802</t>
  </si>
  <si>
    <t>PA0203</t>
  </si>
  <si>
    <t>PA3251</t>
  </si>
  <si>
    <t>PA3360</t>
  </si>
  <si>
    <t>PA3544</t>
  </si>
  <si>
    <t>PA1144</t>
  </si>
  <si>
    <t>PA1918</t>
  </si>
  <si>
    <t>PA2166</t>
  </si>
  <si>
    <t>PA2209</t>
  </si>
  <si>
    <t>PA0850</t>
  </si>
  <si>
    <t>PA2678</t>
  </si>
  <si>
    <t>PA4549</t>
  </si>
  <si>
    <t>PA4912</t>
  </si>
  <si>
    <t>PA1427</t>
  </si>
  <si>
    <t>PA2845</t>
  </si>
  <si>
    <t>PA3252</t>
  </si>
  <si>
    <t>PA1356</t>
  </si>
  <si>
    <t>PA0273</t>
  </si>
  <si>
    <t>PA0173</t>
  </si>
  <si>
    <t>PA2339</t>
  </si>
  <si>
    <t>PA2351</t>
  </si>
  <si>
    <t>PA4883</t>
  </si>
  <si>
    <t>PA5181.1</t>
  </si>
  <si>
    <t>PA0980</t>
  </si>
  <si>
    <t>PA1497</t>
  </si>
  <si>
    <t>PA3384</t>
  </si>
  <si>
    <t>PA1956</t>
  </si>
  <si>
    <t>PA3382</t>
  </si>
  <si>
    <t>PA1980</t>
  </si>
  <si>
    <t>PA2189</t>
  </si>
  <si>
    <t>PA0324</t>
  </si>
  <si>
    <t>PA0880</t>
  </si>
  <si>
    <t>PA2132</t>
  </si>
  <si>
    <t>PA2187</t>
  </si>
  <si>
    <t>PA2916</t>
  </si>
  <si>
    <t>PA0977</t>
  </si>
  <si>
    <t>PA1257</t>
  </si>
  <si>
    <t>PA1883</t>
  </si>
  <si>
    <t>PA2508</t>
  </si>
  <si>
    <t>PA4298</t>
  </si>
  <si>
    <t>PA2402</t>
  </si>
  <si>
    <t>PA0794</t>
  </si>
  <si>
    <t>PA0795</t>
  </si>
  <si>
    <t>PA3535</t>
  </si>
  <si>
    <t>PA3018</t>
  </si>
  <si>
    <t>PA3877</t>
  </si>
  <si>
    <t>PA4605</t>
  </si>
  <si>
    <t>PA0561</t>
  </si>
  <si>
    <t>PA3039</t>
  </si>
  <si>
    <t>PA5259</t>
  </si>
  <si>
    <t>PA5084</t>
  </si>
  <si>
    <t>PA5561</t>
  </si>
  <si>
    <t>PA4681</t>
  </si>
  <si>
    <t>PA0529</t>
  </si>
  <si>
    <t>PA0029</t>
  </si>
  <si>
    <t>PA2016</t>
  </si>
  <si>
    <t>PA1452</t>
  </si>
  <si>
    <t>PA2323</t>
  </si>
  <si>
    <t>PA3277</t>
  </si>
  <si>
    <t>PA0797</t>
  </si>
  <si>
    <t>PA3982</t>
  </si>
  <si>
    <t>PA5098</t>
  </si>
  <si>
    <t>PA3102</t>
  </si>
  <si>
    <t>PA2115</t>
  </si>
  <si>
    <t>PA5458</t>
  </si>
  <si>
    <t>PA2554</t>
  </si>
  <si>
    <t>PA4622</t>
  </si>
  <si>
    <t>PA4796</t>
  </si>
  <si>
    <t>PA4844</t>
  </si>
  <si>
    <t>PA1506</t>
  </si>
  <si>
    <t>PA3513</t>
  </si>
  <si>
    <t>PA3628</t>
  </si>
  <si>
    <t>PA5456</t>
  </si>
  <si>
    <t>PA4890</t>
  </si>
  <si>
    <t>PA5071</t>
  </si>
  <si>
    <t>PA5341</t>
  </si>
  <si>
    <t>PA4659</t>
  </si>
  <si>
    <t>PA4594</t>
  </si>
  <si>
    <t>PA2393</t>
  </si>
  <si>
    <t>PA2938</t>
  </si>
  <si>
    <t>PA1502</t>
  </si>
  <si>
    <t>PA1399</t>
  </si>
  <si>
    <t>PA3911</t>
  </si>
  <si>
    <t>PA0789</t>
  </si>
  <si>
    <t>PA0024</t>
  </si>
  <si>
    <t>PA3160</t>
  </si>
  <si>
    <t>PA2101</t>
  </si>
  <si>
    <t>PA3709</t>
  </si>
  <si>
    <t>PA0287</t>
  </si>
  <si>
    <t>PA0912</t>
  </si>
  <si>
    <t>PA5392</t>
  </si>
  <si>
    <t>PA4374</t>
  </si>
  <si>
    <t>PA5512</t>
  </si>
  <si>
    <t>PA1761</t>
  </si>
  <si>
    <t>PA1762</t>
  </si>
  <si>
    <t>PA3870</t>
  </si>
  <si>
    <t>PA5172</t>
  </si>
  <si>
    <t>PA3971</t>
  </si>
  <si>
    <t>PA0271</t>
  </si>
  <si>
    <t>PA0233</t>
  </si>
  <si>
    <t>PA0882</t>
  </si>
  <si>
    <t>PA2059</t>
  </si>
  <si>
    <t>PA0544</t>
  </si>
  <si>
    <t>PA4794</t>
  </si>
  <si>
    <t>PA1145</t>
  </si>
  <si>
    <t>PA1485</t>
  </si>
  <si>
    <t>PA2036</t>
  </si>
  <si>
    <t>PA1862</t>
  </si>
  <si>
    <t>PA2396</t>
  </si>
  <si>
    <t>PA4579</t>
  </si>
  <si>
    <t>PA3275</t>
  </si>
  <si>
    <t>PA4591</t>
  </si>
  <si>
    <t>PA5355</t>
  </si>
  <si>
    <t>PA4093</t>
  </si>
  <si>
    <t>PA4080</t>
  </si>
  <si>
    <t>PA3235</t>
  </si>
  <si>
    <t>PA3454</t>
  </si>
  <si>
    <t>PA1439</t>
  </si>
  <si>
    <t>PA4779</t>
  </si>
  <si>
    <t>PA3429</t>
  </si>
  <si>
    <t>PA1185</t>
  </si>
  <si>
    <t>PA4620</t>
  </si>
  <si>
    <t>PA1371</t>
  </si>
  <si>
    <t>PA4619</t>
  </si>
  <si>
    <t>PA3629</t>
  </si>
  <si>
    <t>PA4334</t>
  </si>
  <si>
    <t>PA4924</t>
  </si>
  <si>
    <t>PA3366</t>
  </si>
  <si>
    <t>PA2557</t>
  </si>
  <si>
    <t>PA0716</t>
  </si>
  <si>
    <t>PA2576</t>
  </si>
  <si>
    <t>PA1909</t>
  </si>
  <si>
    <t>PA3190</t>
  </si>
  <si>
    <t>PA0053</t>
  </si>
  <si>
    <t>PA1424</t>
  </si>
  <si>
    <t>PA4596</t>
  </si>
  <si>
    <t>PA3098</t>
  </si>
  <si>
    <t>PA2414</t>
  </si>
  <si>
    <t>PA2890</t>
  </si>
  <si>
    <t>PA3216</t>
  </si>
  <si>
    <t>PA4586</t>
  </si>
  <si>
    <t>PA0446</t>
  </si>
  <si>
    <t>PA1113</t>
  </si>
  <si>
    <t>PA0234</t>
  </si>
  <si>
    <t>PA4199</t>
  </si>
  <si>
    <t>PA0272</t>
  </si>
  <si>
    <t>PA2553</t>
  </si>
  <si>
    <t>PA0056</t>
  </si>
  <si>
    <t>PA2567</t>
  </si>
  <si>
    <t>PA3097</t>
  </si>
  <si>
    <t>PA1654</t>
  </si>
  <si>
    <t>PA3430</t>
  </si>
  <si>
    <t>PA4913</t>
  </si>
  <si>
    <t>PA4236</t>
  </si>
  <si>
    <t>PA4512</t>
  </si>
  <si>
    <t>PA2679</t>
  </si>
  <si>
    <t>PA2824</t>
  </si>
  <si>
    <t>PA4898</t>
  </si>
  <si>
    <t>PA1232</t>
  </si>
  <si>
    <t>PA1879</t>
  </si>
  <si>
    <t>PA2184</t>
  </si>
  <si>
    <t>PA2589</t>
  </si>
  <si>
    <t>PA2922</t>
  </si>
  <si>
    <t>PA3375</t>
  </si>
  <si>
    <t>PA3502</t>
  </si>
  <si>
    <t>PA1247</t>
  </si>
  <si>
    <t>PA4063</t>
  </si>
  <si>
    <t>PA4064</t>
  </si>
  <si>
    <t>PA5542</t>
  </si>
  <si>
    <t>PA3836</t>
  </si>
  <si>
    <t>PA3748</t>
  </si>
  <si>
    <t>PA1730</t>
  </si>
  <si>
    <t>PA5454</t>
  </si>
  <si>
    <t>PA3851</t>
  </si>
  <si>
    <t>PA1442</t>
  </si>
  <si>
    <t>PA3844</t>
  </si>
  <si>
    <t>PA0714</t>
  </si>
  <si>
    <t>PA2566</t>
  </si>
  <si>
    <t>PA1268</t>
  </si>
  <si>
    <t>PA3838</t>
  </si>
  <si>
    <t>PA4920</t>
  </si>
  <si>
    <t>PA2263</t>
  </si>
  <si>
    <t>PA4018</t>
  </si>
  <si>
    <t>PA2289</t>
  </si>
  <si>
    <t>PA5152</t>
  </si>
  <si>
    <t>PA4677</t>
  </si>
  <si>
    <t>PA3319</t>
  </si>
  <si>
    <t>PA4781</t>
  </si>
  <si>
    <t>PA5550</t>
  </si>
  <si>
    <t>PA0276</t>
  </si>
  <si>
    <t>PA3296</t>
  </si>
  <si>
    <t>PA0499</t>
  </si>
  <si>
    <t>PA2147</t>
  </si>
  <si>
    <t>PA4277.3</t>
  </si>
  <si>
    <t>PA0835</t>
  </si>
  <si>
    <t>PA1537</t>
  </si>
  <si>
    <t>PA1180</t>
  </si>
  <si>
    <t>PA4978</t>
  </si>
  <si>
    <t>PA0410</t>
  </si>
  <si>
    <t>PA5435</t>
  </si>
  <si>
    <t>PA3072</t>
  </si>
  <si>
    <t>PA3157</t>
  </si>
  <si>
    <t>PA0940</t>
  </si>
  <si>
    <t>PA1976</t>
  </si>
  <si>
    <t>PA2127</t>
  </si>
  <si>
    <t>PA4864</t>
  </si>
  <si>
    <t>PA2224</t>
  </si>
  <si>
    <t>PA3564</t>
  </si>
  <si>
    <t>PA1663</t>
  </si>
  <si>
    <t>PA0724</t>
  </si>
  <si>
    <t>PA5270</t>
  </si>
  <si>
    <t>PA2886</t>
  </si>
  <si>
    <t>PA0470</t>
  </si>
  <si>
    <t>PA3154</t>
  </si>
  <si>
    <t>PA3350</t>
  </si>
  <si>
    <t>PA0857</t>
  </si>
  <si>
    <t>PA1831</t>
  </si>
  <si>
    <t>PA4537</t>
  </si>
  <si>
    <t>PA1133</t>
  </si>
  <si>
    <t>PA2507</t>
  </si>
  <si>
    <t>PA3249</t>
  </si>
  <si>
    <t>PA1077</t>
  </si>
  <si>
    <t>PA1515</t>
  </si>
  <si>
    <t>PA1991</t>
  </si>
  <si>
    <t>PA2887</t>
  </si>
  <si>
    <t>PA4984</t>
  </si>
  <si>
    <t>PA4621</t>
  </si>
  <si>
    <t>PA2726</t>
  </si>
  <si>
    <t>PA3174</t>
  </si>
  <si>
    <t>PA2112</t>
  </si>
  <si>
    <t>PA1457</t>
  </si>
  <si>
    <t>PA0465</t>
  </si>
  <si>
    <t>PA4330</t>
  </si>
  <si>
    <t>PA3683</t>
  </si>
  <si>
    <t>PA4795</t>
  </si>
  <si>
    <t>PA2172</t>
  </si>
  <si>
    <t>PA2077</t>
  </si>
  <si>
    <t>PA4173</t>
  </si>
  <si>
    <t>PA2379</t>
  </si>
  <si>
    <t>PA1132</t>
  </si>
  <si>
    <t>PA5508</t>
  </si>
  <si>
    <t>PA1389</t>
  </si>
  <si>
    <t>PA4916</t>
  </si>
  <si>
    <t>PA5455</t>
  </si>
  <si>
    <t>PA4421</t>
  </si>
  <si>
    <t>PA1098</t>
  </si>
  <si>
    <t>PA4200</t>
  </si>
  <si>
    <t>PA5284</t>
  </si>
  <si>
    <t>PA1100</t>
  </si>
  <si>
    <t>PA2261</t>
  </si>
  <si>
    <t>PA1690</t>
  </si>
  <si>
    <t>PA3436</t>
  </si>
  <si>
    <t>PA3840</t>
  </si>
  <si>
    <t>PA3634</t>
  </si>
  <si>
    <t>PA5058</t>
  </si>
  <si>
    <t>PA3080</t>
  </si>
  <si>
    <t>PA1461</t>
  </si>
  <si>
    <t>PA3372</t>
  </si>
  <si>
    <t>PA4102</t>
  </si>
  <si>
    <t>PA4297</t>
  </si>
  <si>
    <t>PA2607</t>
  </si>
  <si>
    <t>PA0307</t>
  </si>
  <si>
    <t>PA1649</t>
  </si>
  <si>
    <t>PA0187</t>
  </si>
  <si>
    <t>PA2294</t>
  </si>
  <si>
    <t>PA5101</t>
  </si>
  <si>
    <t>PA0718</t>
  </si>
  <si>
    <t>PA2142</t>
  </si>
  <si>
    <t>PA2452</t>
  </si>
  <si>
    <t>PA4016</t>
  </si>
  <si>
    <t>PA3346</t>
  </si>
  <si>
    <t>PA3105</t>
  </si>
  <si>
    <t>PA2888</t>
  </si>
  <si>
    <t>PA0485</t>
  </si>
  <si>
    <t>PA5282</t>
  </si>
  <si>
    <t>PA1072</t>
  </si>
  <si>
    <t>PA5185</t>
  </si>
  <si>
    <t>PA1070</t>
  </si>
  <si>
    <t>PA3889</t>
  </si>
  <si>
    <t>PA1542</t>
  </si>
  <si>
    <t>PA5197</t>
  </si>
  <si>
    <t>PA3788</t>
  </si>
  <si>
    <t>PA2151</t>
  </si>
  <si>
    <t>PA1061</t>
  </si>
  <si>
    <t>PA5119</t>
  </si>
  <si>
    <t>PA2353</t>
  </si>
  <si>
    <t>PA0235</t>
  </si>
  <si>
    <t>PA0810</t>
  </si>
  <si>
    <t>PA4801</t>
  </si>
  <si>
    <t>PA5173</t>
  </si>
  <si>
    <t>PA2432</t>
  </si>
  <si>
    <t>PA1894</t>
  </si>
  <si>
    <t>PA4384</t>
  </si>
  <si>
    <t>PA1397</t>
  </si>
  <si>
    <t>PA1834</t>
  </si>
  <si>
    <t>PA3921</t>
  </si>
  <si>
    <t>PA4976</t>
  </si>
  <si>
    <t>PA1050</t>
  </si>
  <si>
    <t>PA3855</t>
  </si>
  <si>
    <t>PA2893</t>
  </si>
  <si>
    <t>PA1682</t>
  </si>
  <si>
    <t>PA1159</t>
  </si>
  <si>
    <t>PA3837</t>
  </si>
  <si>
    <t>PA2411</t>
  </si>
  <si>
    <t>PA2385</t>
  </si>
  <si>
    <t>PA4750</t>
  </si>
  <si>
    <t>PA3142</t>
  </si>
  <si>
    <t>PA5241</t>
  </si>
  <si>
    <t>PA4009</t>
  </si>
  <si>
    <t>PA0517</t>
  </si>
  <si>
    <t>PA5017</t>
  </si>
  <si>
    <t>PA4327</t>
  </si>
  <si>
    <t>PA2625</t>
  </si>
  <si>
    <t>PA4921</t>
  </si>
  <si>
    <t>PA0450</t>
  </si>
  <si>
    <t>PA4150</t>
  </si>
  <si>
    <t>PA0241</t>
  </si>
  <si>
    <t>PA2672</t>
  </si>
  <si>
    <t>PA2882</t>
  </si>
  <si>
    <t>PA0113</t>
  </si>
  <si>
    <t>PA1213</t>
  </si>
  <si>
    <t>PA2490</t>
  </si>
  <si>
    <t>PA0264</t>
  </si>
  <si>
    <t>PA1253</t>
  </si>
  <si>
    <t>PA2155</t>
  </si>
  <si>
    <t>PA2474</t>
  </si>
  <si>
    <t>PA0762</t>
  </si>
  <si>
    <t>PA1949</t>
  </si>
  <si>
    <t>PA5303</t>
  </si>
  <si>
    <t>PA4897</t>
  </si>
  <si>
    <t>PA3881</t>
  </si>
  <si>
    <t>PA0872</t>
  </si>
  <si>
    <t>PA4499</t>
  </si>
  <si>
    <t>PA1322</t>
  </si>
  <si>
    <t>PA5448</t>
  </si>
  <si>
    <t>PA0736</t>
  </si>
  <si>
    <t>PA1530.1</t>
  </si>
  <si>
    <t>PA2337</t>
  </si>
  <si>
    <t>PA1205</t>
  </si>
  <si>
    <t>PA3012</t>
  </si>
  <si>
    <t>PA3707</t>
  </si>
  <si>
    <t>PA0708</t>
  </si>
  <si>
    <t>PA1514</t>
  </si>
  <si>
    <t>PA0457</t>
  </si>
  <si>
    <t>PA2296</t>
  </si>
  <si>
    <t>PA4981</t>
  </si>
  <si>
    <t>PA2306</t>
  </si>
  <si>
    <t>PA0247</t>
  </si>
  <si>
    <t>PA3733</t>
  </si>
  <si>
    <t>PA1104</t>
  </si>
  <si>
    <t>PA4571</t>
  </si>
  <si>
    <t>PA5510</t>
  </si>
  <si>
    <t>PA2975</t>
  </si>
  <si>
    <t>PA2889</t>
  </si>
  <si>
    <t>PA0796</t>
  </si>
  <si>
    <t>PA2560</t>
  </si>
  <si>
    <t>PA5268</t>
  </si>
  <si>
    <t>PA1860</t>
  </si>
  <si>
    <t>PA1580</t>
  </si>
  <si>
    <t>PA1325</t>
  </si>
  <si>
    <t>PA1601</t>
  </si>
  <si>
    <t>PA2291</t>
  </si>
  <si>
    <t>PA4733</t>
  </si>
  <si>
    <t>PA3590</t>
  </si>
  <si>
    <t>PA5357</t>
  </si>
  <si>
    <t>PA0689</t>
  </si>
  <si>
    <t>PA5191</t>
  </si>
  <si>
    <t>PA2868</t>
  </si>
  <si>
    <t>PA4042</t>
  </si>
  <si>
    <t>PA1282</t>
  </si>
  <si>
    <t>PA4972</t>
  </si>
  <si>
    <t>PA2078</t>
  </si>
  <si>
    <t>PA4680</t>
  </si>
  <si>
    <t>PA5324</t>
  </si>
  <si>
    <t>PA2230</t>
  </si>
  <si>
    <t>PA0741</t>
  </si>
  <si>
    <t>PA5306</t>
  </si>
  <si>
    <t>PA0560</t>
  </si>
  <si>
    <t>PA2097</t>
  </si>
  <si>
    <t>PA4900</t>
  </si>
  <si>
    <t>PA4021</t>
  </si>
  <si>
    <t>PA2633</t>
  </si>
  <si>
    <t>PA0319</t>
  </si>
  <si>
    <t>PA3973</t>
  </si>
  <si>
    <t>PA0864</t>
  </si>
  <si>
    <t>PA5070</t>
  </si>
  <si>
    <t>PA2587</t>
  </si>
  <si>
    <t>PA4437</t>
  </si>
  <si>
    <t>PA2399</t>
  </si>
  <si>
    <t>PA0705</t>
  </si>
  <si>
    <t>PA1602</t>
  </si>
  <si>
    <t>PA0792</t>
  </si>
  <si>
    <t>PA2258</t>
  </si>
  <si>
    <t>PA1818</t>
  </si>
  <si>
    <t>PA0727</t>
  </si>
  <si>
    <t>PA3754</t>
  </si>
  <si>
    <t>PA0518</t>
  </si>
  <si>
    <t>PA1500</t>
  </si>
  <si>
    <t>PA2226</t>
  </si>
  <si>
    <t>PA1848</t>
  </si>
  <si>
    <t>PA0822</t>
  </si>
  <si>
    <t>PA2065</t>
  </si>
  <si>
    <t>PA0883</t>
  </si>
  <si>
    <t>PA1256</t>
  </si>
  <si>
    <t>PA3772</t>
  </si>
  <si>
    <t>PA4085</t>
  </si>
  <si>
    <t>PA4469</t>
  </si>
  <si>
    <t>PA0386</t>
  </si>
  <si>
    <t>PA2459</t>
  </si>
  <si>
    <t>PA3615</t>
  </si>
  <si>
    <t>PA0003</t>
  </si>
  <si>
    <t>PA1824</t>
  </si>
  <si>
    <t>PA1415</t>
  </si>
  <si>
    <t>PA1513</t>
  </si>
  <si>
    <t>PA2632</t>
  </si>
  <si>
    <t>PA3566</t>
  </si>
  <si>
    <t>PA3963</t>
  </si>
  <si>
    <t>PA4162</t>
  </si>
  <si>
    <t>PA1366</t>
  </si>
  <si>
    <t>PA0364</t>
  </si>
  <si>
    <t>PA5449</t>
  </si>
  <si>
    <t>PA3236</t>
  </si>
  <si>
    <t>PA4606</t>
  </si>
  <si>
    <t>PA1975</t>
  </si>
  <si>
    <t>PA4036</t>
  </si>
  <si>
    <t>PA2049</t>
  </si>
  <si>
    <t>PA2711</t>
  </si>
  <si>
    <t>PA3828</t>
  </si>
  <si>
    <t>PA5517</t>
  </si>
  <si>
    <t>PA2666</t>
  </si>
  <si>
    <t>PA2102</t>
  </si>
  <si>
    <t>PA2602</t>
  </si>
  <si>
    <t>PA5538</t>
  </si>
  <si>
    <t>PA5410</t>
  </si>
  <si>
    <t>PA1765</t>
  </si>
  <si>
    <t>PA2756</t>
  </si>
  <si>
    <t>PA3034</t>
  </si>
  <si>
    <t>PA0953</t>
  </si>
  <si>
    <t>PA3665</t>
  </si>
  <si>
    <t>PA0012</t>
  </si>
  <si>
    <t>PA3839</t>
  </si>
  <si>
    <t>PA3455</t>
  </si>
  <si>
    <t>PA0531</t>
  </si>
  <si>
    <t>PA4194</t>
  </si>
  <si>
    <t>PA0467</t>
  </si>
  <si>
    <t>PA3859</t>
  </si>
  <si>
    <t>PA0217</t>
  </si>
  <si>
    <t>PA1546</t>
  </si>
  <si>
    <t>PA0509</t>
  </si>
  <si>
    <t>PA5042</t>
  </si>
  <si>
    <t>PA1101</t>
  </si>
  <si>
    <t>PA0179</t>
  </si>
  <si>
    <t>PA2591</t>
  </si>
  <si>
    <t>PA1060</t>
  </si>
  <si>
    <t>PA2457</t>
  </si>
  <si>
    <t>PA0417</t>
  </si>
  <si>
    <t>PA1019</t>
  </si>
  <si>
    <t>PA1071</t>
  </si>
  <si>
    <t>PA1187</t>
  </si>
  <si>
    <t>PA4737</t>
  </si>
  <si>
    <t>PA4154</t>
  </si>
  <si>
    <t>PA0380</t>
  </si>
  <si>
    <t>PA2397</t>
  </si>
  <si>
    <t>PA2080</t>
  </si>
  <si>
    <t>PA0861</t>
  </si>
  <si>
    <t>PA3477</t>
  </si>
  <si>
    <t>PA4955</t>
  </si>
  <si>
    <t>PA0025</t>
  </si>
  <si>
    <t>PA5418</t>
  </si>
  <si>
    <t>PA4800</t>
  </si>
  <si>
    <t>PA4235</t>
  </si>
  <si>
    <t>PA3266</t>
  </si>
  <si>
    <t>PA3343</t>
  </si>
  <si>
    <t>PA1345</t>
  </si>
  <si>
    <t>PA4982</t>
  </si>
  <si>
    <t>PA1872</t>
  </si>
  <si>
    <t>PA3697</t>
  </si>
  <si>
    <t>PA5348</t>
  </si>
  <si>
    <t>PA4494</t>
  </si>
  <si>
    <t>PA3027</t>
  </si>
  <si>
    <t>PA0921</t>
  </si>
  <si>
    <t>PA1115</t>
  </si>
  <si>
    <t>PA2777</t>
  </si>
  <si>
    <t>PA3221</t>
  </si>
  <si>
    <t>PA4143</t>
  </si>
  <si>
    <t>PA2696</t>
  </si>
  <si>
    <t>PA2977</t>
  </si>
  <si>
    <t>PA3113</t>
  </si>
  <si>
    <t>PA4806</t>
  </si>
  <si>
    <t>PA3563</t>
  </si>
  <si>
    <t>PA2533</t>
  </si>
  <si>
    <t>PA2550</t>
  </si>
  <si>
    <t>PA3213</t>
  </si>
  <si>
    <t>PA0456</t>
  </si>
  <si>
    <t>PA0026</t>
  </si>
  <si>
    <t>PA0602</t>
  </si>
  <si>
    <t>PA3915</t>
  </si>
  <si>
    <t>PA5423</t>
  </si>
  <si>
    <t>PA1841</t>
  </si>
  <si>
    <t>PA2865</t>
  </si>
  <si>
    <t>PA5002</t>
  </si>
  <si>
    <t>PA3943</t>
  </si>
  <si>
    <t>PA5234</t>
  </si>
  <si>
    <t>PA5020</t>
  </si>
  <si>
    <t>PA0744</t>
  </si>
  <si>
    <t>PA4977</t>
  </si>
  <si>
    <t>PA2568</t>
  </si>
  <si>
    <t>PA1390</t>
  </si>
  <si>
    <t>PA1995</t>
  </si>
  <si>
    <t>PA2677</t>
  </si>
  <si>
    <t>PA3386</t>
  </si>
  <si>
    <t>PA5059</t>
  </si>
  <si>
    <t>PA0776</t>
  </si>
  <si>
    <t>PA0174</t>
  </si>
  <si>
    <t>PA1785</t>
  </si>
  <si>
    <t>PA2129</t>
  </si>
  <si>
    <t>PA2565</t>
  </si>
  <si>
    <t>PA3591</t>
  </si>
  <si>
    <t>PA4382</t>
  </si>
  <si>
    <t>PA0466</t>
  </si>
  <si>
    <t>PA0680</t>
  </si>
  <si>
    <t>PA2174</t>
  </si>
  <si>
    <t>PA5067</t>
  </si>
  <si>
    <t>PA5496</t>
  </si>
  <si>
    <t>PA1142</t>
  </si>
  <si>
    <t>PA4345</t>
  </si>
  <si>
    <t>PA1623</t>
  </si>
  <si>
    <t>PA1579</t>
  </si>
  <si>
    <t>PA1573</t>
  </si>
  <si>
    <t>PA5503</t>
  </si>
  <si>
    <t>PA5447</t>
  </si>
  <si>
    <t>PA5184</t>
  </si>
  <si>
    <t>PA5170</t>
  </si>
  <si>
    <t>PA2519</t>
  </si>
  <si>
    <t>PA5287</t>
  </si>
  <si>
    <t>PA0464</t>
  </si>
  <si>
    <t>PA1724</t>
  </si>
  <si>
    <t>PA1723</t>
  </si>
  <si>
    <t>PA3071</t>
  </si>
  <si>
    <t>PA3348</t>
  </si>
  <si>
    <t>PA3458</t>
  </si>
  <si>
    <t>PA0966</t>
  </si>
  <si>
    <t>PA4486</t>
  </si>
  <si>
    <t>PA1656</t>
  </si>
  <si>
    <t>PA0180</t>
  </si>
  <si>
    <t>PA2778</t>
  </si>
  <si>
    <t>PA1114</t>
  </si>
  <si>
    <t>PA4320</t>
  </si>
  <si>
    <t>PA3099</t>
  </si>
  <si>
    <t>PA4682</t>
  </si>
  <si>
    <t>PA0356</t>
  </si>
  <si>
    <t>PA0516</t>
  </si>
  <si>
    <t>PA0982</t>
  </si>
  <si>
    <t>PA1241</t>
  </si>
  <si>
    <t>PA5199</t>
  </si>
  <si>
    <t>PA0415</t>
  </si>
  <si>
    <t>PA4443</t>
  </si>
  <si>
    <t>PA5509</t>
  </si>
  <si>
    <t>PA1655</t>
  </si>
  <si>
    <t>PA3992</t>
  </si>
  <si>
    <t>PA5107</t>
  </si>
  <si>
    <t>PA0377</t>
  </si>
  <si>
    <t>PA5459</t>
  </si>
  <si>
    <t>PA1499</t>
  </si>
  <si>
    <t>PA4357</t>
  </si>
  <si>
    <t>PA5516</t>
  </si>
  <si>
    <t>PA4979</t>
  </si>
  <si>
    <t>PA3660</t>
  </si>
  <si>
    <t>PA5153</t>
  </si>
  <si>
    <t>PA5222</t>
  </si>
  <si>
    <t>PA0994</t>
  </si>
  <si>
    <t>PA1933</t>
  </si>
  <si>
    <t>PA0256</t>
  </si>
  <si>
    <t>PA5529</t>
  </si>
  <si>
    <t>PA1619</t>
  </si>
  <si>
    <t>PA1031</t>
  </si>
  <si>
    <t>PA0526</t>
  </si>
  <si>
    <t>PA1648</t>
  </si>
  <si>
    <t>PA3817</t>
  </si>
  <si>
    <t>PA2798</t>
  </si>
  <si>
    <t>PA3400</t>
  </si>
  <si>
    <t>PA3489</t>
  </si>
  <si>
    <t>PA4376</t>
  </si>
  <si>
    <t>PA4653</t>
  </si>
  <si>
    <t>PA2821</t>
  </si>
  <si>
    <t>PA0452</t>
  </si>
  <si>
    <t>PA3238</t>
  </si>
  <si>
    <t>PA0783</t>
  </si>
  <si>
    <t>PA4545</t>
  </si>
  <si>
    <t>PA2460</t>
  </si>
  <si>
    <t>PA2884</t>
  </si>
  <si>
    <t>PA0365</t>
  </si>
  <si>
    <t>PA0263</t>
  </si>
  <si>
    <t>PA0532</t>
  </si>
  <si>
    <t>PA1641</t>
  </si>
  <si>
    <t>PA1718</t>
  </si>
  <si>
    <t>PA5099</t>
  </si>
  <si>
    <t>PA2897</t>
  </si>
  <si>
    <t>PA4115</t>
  </si>
  <si>
    <t>PA1446</t>
  </si>
  <si>
    <t>PA2029</t>
  </si>
  <si>
    <t>PA2892</t>
  </si>
  <si>
    <t>PA1317</t>
  </si>
  <si>
    <t>PA5086</t>
  </si>
  <si>
    <t>PA2219</t>
  </si>
  <si>
    <t>PA1624</t>
  </si>
  <si>
    <t>PA0087</t>
  </si>
  <si>
    <t>PA4597</t>
  </si>
  <si>
    <t>PA4520</t>
  </si>
  <si>
    <t>PA4960</t>
  </si>
  <si>
    <t>PA1005</t>
  </si>
  <si>
    <t>PA4736</t>
  </si>
  <si>
    <t>PA2779</t>
  </si>
  <si>
    <t>PA3264</t>
  </si>
  <si>
    <t>PA1003</t>
  </si>
  <si>
    <t>PA0402</t>
  </si>
  <si>
    <t>PA5545</t>
  </si>
  <si>
    <t>PA5187</t>
  </si>
  <si>
    <t>PA0769</t>
  </si>
  <si>
    <t>PA4047</t>
  </si>
  <si>
    <t>PA2988</t>
  </si>
  <si>
    <t>PA0414</t>
  </si>
  <si>
    <t>PA3747</t>
  </si>
  <si>
    <t>PA2621</t>
  </si>
  <si>
    <t>PA4726</t>
  </si>
  <si>
    <t>PA1287</t>
  </si>
  <si>
    <t>PA3119</t>
  </si>
  <si>
    <t>PA0186</t>
  </si>
  <si>
    <t>PA0213</t>
  </si>
  <si>
    <t>PA2064</t>
  </si>
  <si>
    <t>PA2935</t>
  </si>
  <si>
    <t>PA0856</t>
  </si>
  <si>
    <t>PA3698</t>
  </si>
  <si>
    <t>PA0902</t>
  </si>
  <si>
    <t>PA5393</t>
  </si>
  <si>
    <t>PA0558</t>
  </si>
  <si>
    <t>PA1331</t>
  </si>
  <si>
    <t>PA5135</t>
  </si>
  <si>
    <t>PA2366</t>
  </si>
  <si>
    <t>PA1103</t>
  </si>
  <si>
    <t>PA3865</t>
  </si>
  <si>
    <t>PA1434</t>
  </si>
  <si>
    <t>PA4954</t>
  </si>
  <si>
    <t>PA0138</t>
  </si>
  <si>
    <t>PA2318</t>
  </si>
  <si>
    <t>PA4862</t>
  </si>
  <si>
    <t>PA4998</t>
  </si>
  <si>
    <t>PA0367</t>
  </si>
  <si>
    <t>PA0947</t>
  </si>
  <si>
    <t>PA1522</t>
  </si>
  <si>
    <t>PA1496</t>
  </si>
  <si>
    <t>PA0032</t>
  </si>
  <si>
    <t>PA1653</t>
  </si>
  <si>
    <t>PA0897</t>
  </si>
  <si>
    <t>PA5547</t>
  </si>
  <si>
    <t>PA3578</t>
  </si>
  <si>
    <t>PA5436</t>
  </si>
  <si>
    <t>PA1930</t>
  </si>
  <si>
    <t>PA3512</t>
  </si>
  <si>
    <t>PA0021</t>
  </si>
  <si>
    <t>PA4013</t>
  </si>
  <si>
    <t>PA4879</t>
  </si>
  <si>
    <t>PA1840</t>
  </si>
  <si>
    <t>PA5511</t>
  </si>
  <si>
    <t>PA5320</t>
  </si>
  <si>
    <t>PA5244</t>
  </si>
  <si>
    <t>PA4867</t>
  </si>
  <si>
    <t>PA3696</t>
  </si>
  <si>
    <t>PA3923</t>
  </si>
  <si>
    <t>PA3035</t>
  </si>
  <si>
    <t>PA1808</t>
  </si>
  <si>
    <t>PA4206</t>
  </si>
  <si>
    <t>PA3926</t>
  </si>
  <si>
    <t>PA1966</t>
  </si>
  <si>
    <t>PA4106</t>
  </si>
  <si>
    <t>PA2974</t>
  </si>
  <si>
    <t>PA4766</t>
  </si>
  <si>
    <t>PA5304</t>
  </si>
  <si>
    <t>PA0178</t>
  </si>
  <si>
    <t>PA5394</t>
  </si>
  <si>
    <t>PA2431</t>
  </si>
  <si>
    <t>PA2205</t>
  </si>
  <si>
    <t>PA5474</t>
  </si>
  <si>
    <t>PA5318</t>
  </si>
  <si>
    <t>PA2558</t>
  </si>
  <si>
    <t>PA0390</t>
  </si>
  <si>
    <t>PA0703</t>
  </si>
  <si>
    <t>PA3247</t>
  </si>
  <si>
    <t>PA3753</t>
  </si>
  <si>
    <t>PA2873</t>
  </si>
  <si>
    <t>PA0163</t>
  </si>
  <si>
    <t>PA5073</t>
  </si>
  <si>
    <t>PA5345</t>
  </si>
  <si>
    <t>PA5057</t>
  </si>
  <si>
    <t>PA1037</t>
  </si>
  <si>
    <t>PA4746</t>
  </si>
  <si>
    <t>PA0120</t>
  </si>
  <si>
    <t>PA2200</t>
  </si>
  <si>
    <t>PA0063</t>
  </si>
  <si>
    <t>PA4002</t>
  </si>
  <si>
    <t>PA5204</t>
  </si>
  <si>
    <t>PA4748</t>
  </si>
  <si>
    <t>PA1117</t>
  </si>
  <si>
    <t>PA1385</t>
  </si>
  <si>
    <t>PA0879</t>
  </si>
  <si>
    <t>PA2420</t>
  </si>
  <si>
    <t>PA0986</t>
  </si>
  <si>
    <t>PA1921</t>
  </si>
  <si>
    <t>PA2207</t>
  </si>
  <si>
    <t>PA2340</t>
  </si>
  <si>
    <t>PA4096</t>
  </si>
  <si>
    <t>PA4165</t>
  </si>
  <si>
    <t>PA5041</t>
  </si>
  <si>
    <t>PA3015</t>
  </si>
  <si>
    <t>PA4010</t>
  </si>
  <si>
    <t>PA4436</t>
  </si>
  <si>
    <t>PA3217</t>
  </si>
  <si>
    <t>PA3291</t>
  </si>
  <si>
    <t>PA0118</t>
  </si>
  <si>
    <t>PA0062</t>
  </si>
  <si>
    <t>PA4601</t>
  </si>
  <si>
    <t>PA1688</t>
  </si>
  <si>
    <t>PA3189</t>
  </si>
  <si>
    <t>PA1007</t>
  </si>
  <si>
    <t>PA3613</t>
  </si>
  <si>
    <t>PA3947</t>
  </si>
  <si>
    <t>PA4603</t>
  </si>
  <si>
    <t>PA2795</t>
  </si>
  <si>
    <t>PA1605</t>
  </si>
  <si>
    <t>PA5089</t>
  </si>
  <si>
    <t>PA4233</t>
  </si>
  <si>
    <t>PA3545</t>
  </si>
  <si>
    <t>PA5338</t>
  </si>
  <si>
    <t>PA3427</t>
  </si>
  <si>
    <t>PA5239</t>
  </si>
  <si>
    <t>PA0609</t>
  </si>
  <si>
    <t>PA1811</t>
  </si>
  <si>
    <t>PA0519</t>
  </si>
  <si>
    <t>PA0366</t>
  </si>
  <si>
    <t>PA3888</t>
  </si>
  <si>
    <t>PA3550</t>
  </si>
  <si>
    <t>PA1378</t>
  </si>
  <si>
    <t>PA1398</t>
  </si>
  <si>
    <t>PA5123</t>
  </si>
  <si>
    <t>PA1752</t>
  </si>
  <si>
    <t>PA4618</t>
  </si>
  <si>
    <t>PA5526</t>
  </si>
  <si>
    <t>PA0851</t>
  </si>
  <si>
    <t>PA4590</t>
  </si>
  <si>
    <t>PA1973</t>
  </si>
  <si>
    <t>PA3658</t>
  </si>
  <si>
    <t>PA2298</t>
  </si>
  <si>
    <t>PA3153</t>
  </si>
  <si>
    <t>PA0436</t>
  </si>
  <si>
    <t>PA3504</t>
  </si>
  <si>
    <t>PA2413</t>
  </si>
  <si>
    <t>PA3959</t>
  </si>
  <si>
    <t>PA2212</t>
  </si>
  <si>
    <t>PA4137</t>
  </si>
  <si>
    <t>PA3114</t>
  </si>
  <si>
    <t>PA1089</t>
  </si>
  <si>
    <t>PA4204</t>
  </si>
  <si>
    <t>PA0408</t>
  </si>
  <si>
    <t>PA1469</t>
  </si>
  <si>
    <t>PA1026</t>
  </si>
  <si>
    <t>PA5110</t>
  </si>
  <si>
    <t>PA1189</t>
  </si>
  <si>
    <t>PA4642</t>
  </si>
  <si>
    <t>PA4872</t>
  </si>
  <si>
    <t>PA5082</t>
  </si>
  <si>
    <t>PA0208</t>
  </si>
  <si>
    <t>PA2523</t>
  </si>
  <si>
    <t>PA1346</t>
  </si>
  <si>
    <t>PA2176</t>
  </si>
  <si>
    <t>PA0575</t>
  </si>
  <si>
    <t>PA3109</t>
  </si>
  <si>
    <t>PA4804</t>
  </si>
  <si>
    <t>PA0967</t>
  </si>
  <si>
    <t>PA0965</t>
  </si>
  <si>
    <t>PA4780</t>
  </si>
  <si>
    <t>PA0321</t>
  </si>
  <si>
    <t>PA3128</t>
  </si>
  <si>
    <t>PA3768</t>
  </si>
  <si>
    <t>PA3824</t>
  </si>
  <si>
    <t>PA5150</t>
  </si>
  <si>
    <t>PA4184</t>
  </si>
  <si>
    <t>PA1799</t>
  </si>
  <si>
    <t>PA3944</t>
  </si>
  <si>
    <t>PA2799</t>
  </si>
  <si>
    <t>PA3663</t>
  </si>
  <si>
    <t>PA0164</t>
  </si>
  <si>
    <t>PA5169</t>
  </si>
  <si>
    <t>PA1819</t>
  </si>
  <si>
    <t>PA4329</t>
  </si>
  <si>
    <t>PA1124</t>
  </si>
  <si>
    <t>PA4510</t>
  </si>
  <si>
    <t>PA3085</t>
  </si>
  <si>
    <t>PA3254</t>
  </si>
  <si>
    <t>PA3595</t>
  </si>
  <si>
    <t>PA3734</t>
  </si>
  <si>
    <t>PA5534</t>
  </si>
  <si>
    <t>PA0222</t>
  </si>
  <si>
    <t>PA5408</t>
  </si>
  <si>
    <t>PA0941</t>
  </si>
  <si>
    <t>PA1892</t>
  </si>
  <si>
    <t>PA2130</t>
  </si>
  <si>
    <t>PA2787</t>
  </si>
  <si>
    <t>PA5419</t>
  </si>
  <si>
    <t>PA0205</t>
  </si>
  <si>
    <t>PA1942</t>
  </si>
  <si>
    <t>PA2746</t>
  </si>
  <si>
    <t>PA1202</t>
  </si>
  <si>
    <t>PA5551</t>
  </si>
  <si>
    <t>PA0668.1</t>
  </si>
  <si>
    <t>PA3682</t>
  </si>
  <si>
    <t>PA4319</t>
  </si>
  <si>
    <t>PA4348</t>
  </si>
  <si>
    <t>PA1651</t>
  </si>
  <si>
    <t>PA2084</t>
  </si>
  <si>
    <t>PA5109</t>
  </si>
  <si>
    <t>PA2978</t>
  </si>
  <si>
    <t>PA2451</t>
  </si>
  <si>
    <t>PA3136</t>
  </si>
  <si>
    <t>PA3421</t>
  </si>
  <si>
    <t>PA5283</t>
  </si>
  <si>
    <t>PA1647</t>
  </si>
  <si>
    <t>PA5363</t>
  </si>
  <si>
    <t>PA3901</t>
  </si>
  <si>
    <t>PA1944</t>
  </si>
  <si>
    <t>PA3933</t>
  </si>
  <si>
    <t>PA0765</t>
  </si>
  <si>
    <t>PA3706</t>
  </si>
  <si>
    <t>PA5122</t>
  </si>
  <si>
    <t>PA5106</t>
  </si>
  <si>
    <t>PA1447</t>
  </si>
  <si>
    <t>PA3509</t>
  </si>
  <si>
    <t>PA1438</t>
  </si>
  <si>
    <t>PA2198</t>
  </si>
  <si>
    <t>PA4318</t>
  </si>
  <si>
    <t>PA3204</t>
  </si>
  <si>
    <t>PA1920</t>
  </si>
  <si>
    <t>PA1711</t>
  </si>
  <si>
    <t>PA0327</t>
  </si>
  <si>
    <t>PA2959</t>
  </si>
  <si>
    <t>PA1387</t>
  </si>
  <si>
    <t>PA5087</t>
  </si>
  <si>
    <t>PA2946</t>
  </si>
  <si>
    <t>PA4869</t>
  </si>
  <si>
    <t>PA0749</t>
  </si>
  <si>
    <t>PA5427</t>
  </si>
  <si>
    <t>PA1456</t>
  </si>
  <si>
    <t>PA4995</t>
  </si>
  <si>
    <t>PA3917</t>
  </si>
  <si>
    <t>PA4959</t>
  </si>
  <si>
    <t>PA4046</t>
  </si>
  <si>
    <t>PA0411</t>
  </si>
  <si>
    <t>PA4479</t>
  </si>
  <si>
    <t>PA2071</t>
  </si>
  <si>
    <t>PA3324</t>
  </si>
  <si>
    <t>PA2057</t>
  </si>
  <si>
    <t>PA1882</t>
  </si>
  <si>
    <t>PA2881</t>
  </si>
  <si>
    <t>PA3969</t>
  </si>
  <si>
    <t>PA0876</t>
  </si>
  <si>
    <t>PA1376</t>
  </si>
  <si>
    <t>PA4396</t>
  </si>
  <si>
    <t>PA1958</t>
  </si>
  <si>
    <t>PA3693</t>
  </si>
  <si>
    <t>PA1832</t>
  </si>
  <si>
    <t>PA3751</t>
  </si>
  <si>
    <t>PA0728</t>
  </si>
  <si>
    <t>PA0554</t>
  </si>
  <si>
    <t>PA1764</t>
  </si>
  <si>
    <t>PA2485</t>
  </si>
  <si>
    <t>PA5411</t>
  </si>
  <si>
    <t>PA3053</t>
  </si>
  <si>
    <t>PA1083</t>
  </si>
  <si>
    <t>PA3276</t>
  </si>
  <si>
    <t>PA5467</t>
  </si>
  <si>
    <t>PA1906</t>
  </si>
  <si>
    <t>PA2389</t>
  </si>
  <si>
    <t>PA0288</t>
  </si>
  <si>
    <t>PA2093</t>
  </si>
  <si>
    <t>PA4999</t>
  </si>
  <si>
    <t>PA1539</t>
  </si>
  <si>
    <t>PA4420</t>
  </si>
  <si>
    <t>PA4987</t>
  </si>
  <si>
    <t>PA0840</t>
  </si>
  <si>
    <t>PA0305</t>
  </si>
  <si>
    <t>PA2191</t>
  </si>
  <si>
    <t>PA4541</t>
  </si>
  <si>
    <t>PA5515</t>
  </si>
  <si>
    <t>PA4391</t>
  </si>
  <si>
    <t>PA3206</t>
  </si>
  <si>
    <t>PA2479</t>
  </si>
  <si>
    <t>PA2613</t>
  </si>
  <si>
    <t>PA3230</t>
  </si>
  <si>
    <t>PA3755</t>
  </si>
  <si>
    <t>PA0926</t>
  </si>
  <si>
    <t>PA2764</t>
  </si>
  <si>
    <t>PA0340</t>
  </si>
  <si>
    <t>PA0589</t>
  </si>
  <si>
    <t>PA3438</t>
  </si>
  <si>
    <t>PA4027</t>
  </si>
  <si>
    <t>PA0255</t>
  </si>
  <si>
    <t>PA2867</t>
  </si>
  <si>
    <t>PA4379</t>
  </si>
  <si>
    <t>PA4786</t>
  </si>
  <si>
    <t>PA4074</t>
  </si>
  <si>
    <t>PA4909</t>
  </si>
  <si>
    <t>PA0206</t>
  </si>
  <si>
    <t>PA0990</t>
  </si>
  <si>
    <t>PA0693</t>
  </si>
  <si>
    <t>PA0706</t>
  </si>
  <si>
    <t>PA4974</t>
  </si>
  <si>
    <t>PA2972</t>
  </si>
  <si>
    <t>PA1600</t>
  </si>
  <si>
    <t>PA3858</t>
  </si>
  <si>
    <t>PA5421</t>
  </si>
  <si>
    <t>PA5237</t>
  </si>
  <si>
    <t>PA1853</t>
  </si>
  <si>
    <t>PA4360</t>
  </si>
  <si>
    <t>PA3347</t>
  </si>
  <si>
    <t>PA4332</t>
  </si>
  <si>
    <t>PA3955</t>
  </si>
  <si>
    <t>PA3420</t>
  </si>
  <si>
    <t>PA3937</t>
  </si>
  <si>
    <t>PA2586</t>
  </si>
  <si>
    <t>PA4666</t>
  </si>
  <si>
    <t>PA3587</t>
  </si>
  <si>
    <t>PA3257</t>
  </si>
  <si>
    <t>PA3052</t>
  </si>
  <si>
    <t>PA5513</t>
  </si>
  <si>
    <t>PA4181</t>
  </si>
  <si>
    <t>PA2699</t>
  </si>
  <si>
    <t>PA0258</t>
  </si>
  <si>
    <t>PA3188</t>
  </si>
  <si>
    <t>PA4667</t>
  </si>
  <si>
    <t>PA4462</t>
  </si>
  <si>
    <t>PA2126</t>
  </si>
  <si>
    <t>PA1324</t>
  </si>
  <si>
    <t>PA3437</t>
  </si>
  <si>
    <t>PA4043</t>
  </si>
  <si>
    <t>PA0308</t>
  </si>
  <si>
    <t>PA5090</t>
  </si>
  <si>
    <t>PA3737</t>
  </si>
  <si>
    <t>PA3067</t>
  </si>
  <si>
    <t>PA4548</t>
  </si>
  <si>
    <t>PA4716</t>
  </si>
  <si>
    <t>PA0409</t>
  </si>
  <si>
    <t>PA1866</t>
  </si>
  <si>
    <t>PA4538</t>
  </si>
  <si>
    <t>PA2394</t>
  </si>
  <si>
    <t>PA2585</t>
  </si>
  <si>
    <t>PA4929</t>
  </si>
  <si>
    <t>PA4518</t>
  </si>
  <si>
    <t>PA5483</t>
  </si>
  <si>
    <t>PA5438</t>
  </si>
  <si>
    <t>PA5104</t>
  </si>
  <si>
    <t>PA4792</t>
  </si>
  <si>
    <t>PA1129</t>
  </si>
  <si>
    <t>PA4442</t>
  </si>
  <si>
    <t>PA4561</t>
  </si>
  <si>
    <t>PA3942</t>
  </si>
  <si>
    <t>PA1531</t>
  </si>
  <si>
    <t>PA0764</t>
  </si>
  <si>
    <t>PA1462</t>
  </si>
  <si>
    <t>PA5484</t>
  </si>
  <si>
    <t>PA5129</t>
  </si>
  <si>
    <t>PA4815</t>
  </si>
  <si>
    <t>PA3229</t>
  </si>
  <si>
    <t>PA4880</t>
  </si>
  <si>
    <t>PA2948</t>
  </si>
  <si>
    <t>PA4997</t>
  </si>
  <si>
    <t>PA2199</t>
  </si>
  <si>
    <t>PA1776</t>
  </si>
  <si>
    <t>PA2651</t>
  </si>
  <si>
    <t>PA2626</t>
  </si>
  <si>
    <t>PA4291</t>
  </si>
  <si>
    <t>PA0846</t>
  </si>
  <si>
    <t>PA2989</t>
  </si>
  <si>
    <t>PA0715</t>
  </si>
  <si>
    <t>PA2883</t>
  </si>
  <si>
    <t>PA1126</t>
  </si>
  <si>
    <t>PA4523</t>
  </si>
  <si>
    <t>PA0429</t>
  </si>
  <si>
    <t>PA5361</t>
  </si>
  <si>
    <t>PA3103</t>
  </si>
  <si>
    <t>PA4304</t>
  </si>
  <si>
    <t>PA4961</t>
  </si>
  <si>
    <t>PA3631</t>
  </si>
  <si>
    <t>PA0349</t>
  </si>
  <si>
    <t>PA4100</t>
  </si>
  <si>
    <t>PA3503</t>
  </si>
  <si>
    <t>PA4401</t>
  </si>
  <si>
    <t>PA1821</t>
  </si>
  <si>
    <t>PA2947</t>
  </si>
  <si>
    <t>PA4734</t>
  </si>
  <si>
    <t>PA1691</t>
  </si>
  <si>
    <t>PA4751</t>
  </si>
  <si>
    <t>PA3353</t>
  </si>
  <si>
    <t>PA0591</t>
  </si>
  <si>
    <t>PA0355</t>
  </si>
  <si>
    <t>PA0820</t>
  </si>
  <si>
    <t>PA5055</t>
  </si>
  <si>
    <t>PA4849</t>
  </si>
  <si>
    <t>PA2511</t>
  </si>
  <si>
    <t>PA2345</t>
  </si>
  <si>
    <t>PA5095</t>
  </si>
  <si>
    <t>PA1753</t>
  </si>
  <si>
    <t>PA3997</t>
  </si>
  <si>
    <t>PA4280</t>
  </si>
  <si>
    <t>PA0588</t>
  </si>
  <si>
    <t>PA3612</t>
  </si>
  <si>
    <t>PA0858</t>
  </si>
  <si>
    <t>PA2229</t>
  </si>
  <si>
    <t>PA3907</t>
  </si>
  <si>
    <t>PA5434</t>
  </si>
  <si>
    <t>PA3632</t>
  </si>
  <si>
    <t>PA1109</t>
  </si>
  <si>
    <t>PA3974</t>
  </si>
  <si>
    <t>PA3854</t>
  </si>
  <si>
    <t>PA0395</t>
  </si>
  <si>
    <t>PA2984</t>
  </si>
  <si>
    <t>PA0096</t>
  </si>
  <si>
    <t>PA1369</t>
  </si>
  <si>
    <t>PA4953</t>
  </si>
  <si>
    <t>PA4742</t>
  </si>
  <si>
    <t>PA1425</t>
  </si>
  <si>
    <t>PA4851</t>
  </si>
  <si>
    <t>PA4850</t>
  </si>
  <si>
    <t>PA4725</t>
  </si>
  <si>
    <t>PA2993</t>
  </si>
  <si>
    <t>PA0334</t>
  </si>
  <si>
    <t>PA1102</t>
  </si>
  <si>
    <t>PA2177</t>
  </si>
  <si>
    <t>PA3686</t>
  </si>
  <si>
    <t>PA3764</t>
  </si>
  <si>
    <t>PA0270</t>
  </si>
  <si>
    <t>PA0342</t>
  </si>
  <si>
    <t>PA3055</t>
  </si>
  <si>
    <t>PA3830</t>
  </si>
  <si>
    <t>PA3068</t>
  </si>
  <si>
    <t>PA4569</t>
  </si>
  <si>
    <t>PA0253</t>
  </si>
  <si>
    <t>PA4962</t>
  </si>
  <si>
    <t>PA0357</t>
  </si>
  <si>
    <t>PA1454</t>
  </si>
  <si>
    <t>PA5379</t>
  </si>
  <si>
    <t>PA3743</t>
  </si>
  <si>
    <t>PA5056</t>
  </si>
  <si>
    <t>PA2417</t>
  </si>
  <si>
    <t>PA3243</t>
  </si>
  <si>
    <t>PA1449</t>
  </si>
  <si>
    <t>PA4522</t>
  </si>
  <si>
    <t>PA1993</t>
  </si>
  <si>
    <t>PA1650</t>
  </si>
  <si>
    <t>PA0445</t>
  </si>
  <si>
    <t>PA2319</t>
  </si>
  <si>
    <t>PA2690</t>
  </si>
  <si>
    <t>PA3434</t>
  </si>
  <si>
    <t>PA3993</t>
  </si>
  <si>
    <t>PA4797</t>
  </si>
  <si>
    <t>PA1594</t>
  </si>
  <si>
    <t>PA1179</t>
  </si>
  <si>
    <t>PA4878</t>
  </si>
  <si>
    <t>PA4753</t>
  </si>
  <si>
    <t>PA4672</t>
  </si>
  <si>
    <t>PA3946</t>
  </si>
  <si>
    <t>PA3622</t>
  </si>
  <si>
    <t>PA1246</t>
  </si>
  <si>
    <t>PA4090</t>
  </si>
  <si>
    <t>PA2290</t>
  </si>
  <si>
    <t>PA4331</t>
  </si>
  <si>
    <t>PA4003</t>
  </si>
  <si>
    <t>PA2106</t>
  </si>
  <si>
    <t>PA2963</t>
  </si>
  <si>
    <t>PA4296</t>
  </si>
  <si>
    <t>PA1370</t>
  </si>
  <si>
    <t>PA0660</t>
  </si>
  <si>
    <t>PA0360</t>
  </si>
  <si>
    <t>PA4477</t>
  </si>
  <si>
    <t>PA0201</t>
  </si>
  <si>
    <t>PA3968</t>
  </si>
  <si>
    <t>PA5093</t>
  </si>
  <si>
    <t>PA1234</t>
  </si>
  <si>
    <t>PA2317</t>
  </si>
  <si>
    <t>PA0954</t>
  </si>
  <si>
    <t>PA1548</t>
  </si>
  <si>
    <t>PA0540</t>
  </si>
  <si>
    <t>PA2880</t>
  </si>
  <si>
    <t>PA2221</t>
  </si>
  <si>
    <t>PA2471</t>
  </si>
  <si>
    <t>PA0737</t>
  </si>
  <si>
    <t>PA4171</t>
  </si>
  <si>
    <t>PA2282</t>
  </si>
  <si>
    <t>PA3389</t>
  </si>
  <si>
    <t>PA3403</t>
  </si>
  <si>
    <t>PA0843</t>
  </si>
  <si>
    <t>PA1503</t>
  </si>
  <si>
    <t>PA2348</t>
  </si>
  <si>
    <t>PA2676</t>
  </si>
  <si>
    <t>PA5031</t>
  </si>
  <si>
    <t>PA1212</t>
  </si>
  <si>
    <t>PA1781</t>
  </si>
  <si>
    <t>PA3176</t>
  </si>
  <si>
    <t>PA2211</t>
  </si>
  <si>
    <t>PA0161</t>
  </si>
  <si>
    <t>PA1929</t>
  </si>
  <si>
    <t>PA1974</t>
  </si>
  <si>
    <t>PA3497</t>
  </si>
  <si>
    <t>PA2159</t>
  </si>
  <si>
    <t>PA2284</t>
  </si>
  <si>
    <t>PA4083</t>
  </si>
  <si>
    <t>PA4724.1</t>
  </si>
  <si>
    <t>PA0786</t>
  </si>
  <si>
    <t>PA1780</t>
  </si>
  <si>
    <t>PA1849</t>
  </si>
  <si>
    <t>PA3380</t>
  </si>
  <si>
    <t>PA4149</t>
  </si>
  <si>
    <t>PA4650</t>
  </si>
  <si>
    <t>PA4820</t>
  </si>
  <si>
    <t>PA3149</t>
  </si>
  <si>
    <t>PA3084</t>
  </si>
  <si>
    <t>PA0309</t>
  </si>
  <si>
    <t>PA1950</t>
  </si>
  <si>
    <t>PA0461</t>
  </si>
  <si>
    <t>PA0562</t>
  </si>
  <si>
    <t>PA2709</t>
  </si>
  <si>
    <t>PA1306</t>
  </si>
  <si>
    <t>PA3317</t>
  </si>
  <si>
    <t>PA4418</t>
  </si>
  <si>
    <t>PA2796</t>
  </si>
  <si>
    <t>PA3667</t>
  </si>
  <si>
    <t>PA3808</t>
  </si>
  <si>
    <t>PA4342</t>
  </si>
  <si>
    <t>PA4691</t>
  </si>
  <si>
    <t>PA3705</t>
  </si>
  <si>
    <t>PA4457</t>
  </si>
  <si>
    <t>PA2609</t>
  </si>
  <si>
    <t>PA1644</t>
  </si>
  <si>
    <t>PA3522</t>
  </si>
  <si>
    <t>PA1049</t>
  </si>
  <si>
    <t>PA4493</t>
  </si>
  <si>
    <t>PA4281</t>
  </si>
  <si>
    <t>PA5023</t>
  </si>
  <si>
    <t>PA2328</t>
  </si>
  <si>
    <t>PA4485</t>
  </si>
  <si>
    <t>PA0159</t>
  </si>
  <si>
    <t>PA0690</t>
  </si>
  <si>
    <t>PA3565</t>
  </si>
  <si>
    <t>PA1755</t>
  </si>
  <si>
    <t>PA2301</t>
  </si>
  <si>
    <t>PA3143</t>
  </si>
  <si>
    <t>PA4377</t>
  </si>
  <si>
    <t>PA4383</t>
  </si>
  <si>
    <t>PA3795</t>
  </si>
  <si>
    <t>PA1964</t>
  </si>
  <si>
    <t>PA3649</t>
  </si>
  <si>
    <t>PA3644</t>
  </si>
  <si>
    <t>PA3141</t>
  </si>
  <si>
    <t>PA2496</t>
  </si>
  <si>
    <t>PA4456</t>
  </si>
  <si>
    <t>PA3245</t>
  </si>
  <si>
    <t>PA1774</t>
  </si>
  <si>
    <t>PA4724</t>
  </si>
  <si>
    <t>PA1074</t>
  </si>
  <si>
    <t>PA2005</t>
  </si>
  <si>
    <t>PA2615</t>
  </si>
  <si>
    <t>PA4584</t>
  </si>
  <si>
    <t>PA5280</t>
  </si>
  <si>
    <t>PA4529</t>
  </si>
  <si>
    <t>PA4040</t>
  </si>
  <si>
    <t>PA4937</t>
  </si>
  <si>
    <t>PA5015</t>
  </si>
  <si>
    <t>PA5317</t>
  </si>
  <si>
    <t>PA4427</t>
  </si>
  <si>
    <t>PA3916</t>
  </si>
  <si>
    <t>PA5040</t>
  </si>
  <si>
    <t>PA5364</t>
  </si>
  <si>
    <t>PA4668</t>
  </si>
  <si>
    <t>PA4057</t>
  </si>
  <si>
    <t>PA5344</t>
  </si>
  <si>
    <t>PA1084</t>
  </si>
  <si>
    <t>PA2671</t>
  </si>
  <si>
    <t>PA0805</t>
  </si>
  <si>
    <t>PA0574</t>
  </si>
  <si>
    <t>PA4464</t>
  </si>
  <si>
    <t>PA1639</t>
  </si>
  <si>
    <t>PA4145</t>
  </si>
  <si>
    <t>PA4943</t>
  </si>
  <si>
    <t>PA0406</t>
  </si>
  <si>
    <t>PA4338</t>
  </si>
  <si>
    <t>PA4035</t>
  </si>
  <si>
    <t>PA3185</t>
  </si>
  <si>
    <t>PA0267</t>
  </si>
  <si>
    <t>PA1534</t>
  </si>
  <si>
    <t>PA5165</t>
  </si>
  <si>
    <t>PA1510</t>
  </si>
  <si>
    <t>PA5242</t>
  </si>
  <si>
    <t>PA4446</t>
  </si>
  <si>
    <t>PA2834</t>
  </si>
  <si>
    <t>PA4544</t>
  </si>
  <si>
    <t>PA4476</t>
  </si>
  <si>
    <t>PA3364</t>
  </si>
  <si>
    <t>PA4866</t>
  </si>
  <si>
    <t>PA5025</t>
  </si>
  <si>
    <t>PA0278</t>
  </si>
  <si>
    <t>PA5281</t>
  </si>
  <si>
    <t>PA0830</t>
  </si>
  <si>
    <t>PA4049</t>
  </si>
  <si>
    <t>PA2866</t>
  </si>
  <si>
    <t>PA5022</t>
  </si>
  <si>
    <t>PA2979</t>
  </si>
  <si>
    <t>PA5085</t>
  </si>
  <si>
    <t>PA1453</t>
  </si>
  <si>
    <t>PA1131</t>
  </si>
  <si>
    <t>PA1501</t>
  </si>
  <si>
    <t>PA4127</t>
  </si>
  <si>
    <t>PA0315</t>
  </si>
  <si>
    <t>PA0777</t>
  </si>
  <si>
    <t>PA1939</t>
  </si>
  <si>
    <t>PA4689</t>
  </si>
  <si>
    <t>PA1192</t>
  </si>
  <si>
    <t>PA5488</t>
  </si>
  <si>
    <t>PA1041</t>
  </si>
  <si>
    <t>PA2985</t>
  </si>
  <si>
    <t>PA2329</t>
  </si>
  <si>
    <t>PA4072</t>
  </si>
  <si>
    <t>PA3100</t>
  </si>
  <si>
    <t>PA3186</t>
  </si>
  <si>
    <t>PA3895</t>
  </si>
  <si>
    <t>PA0257</t>
  </si>
  <si>
    <t>PA1511</t>
  </si>
  <si>
    <t>PA2025</t>
  </si>
  <si>
    <t>PA2265</t>
  </si>
  <si>
    <t>PA1555.1</t>
  </si>
  <si>
    <t>PA5156</t>
  </si>
  <si>
    <t>PA1572</t>
  </si>
  <si>
    <t>PA4069</t>
  </si>
  <si>
    <t>PA1741</t>
  </si>
  <si>
    <t>PA5186</t>
  </si>
  <si>
    <t>PA3537</t>
  </si>
  <si>
    <t>PA2601</t>
  </si>
  <si>
    <t>PA0587</t>
  </si>
  <si>
    <t>PA3145</t>
  </si>
  <si>
    <t>PA1112</t>
  </si>
  <si>
    <t>PA3726</t>
  </si>
  <si>
    <t>PA1112.1</t>
  </si>
  <si>
    <t>PA1386</t>
  </si>
  <si>
    <t>PA1338</t>
  </si>
  <si>
    <t>PA2075</t>
  </si>
  <si>
    <t>PA0333</t>
  </si>
  <si>
    <t>PA3006</t>
  </si>
  <si>
    <t>PA0069</t>
  </si>
  <si>
    <t>PA5377</t>
  </si>
  <si>
    <t>PA5134</t>
  </si>
  <si>
    <t>PA0547</t>
  </si>
  <si>
    <t>PA5499</t>
  </si>
  <si>
    <t>PA5195</t>
  </si>
  <si>
    <t>PA0592</t>
  </si>
  <si>
    <t>PA2303</t>
  </si>
  <si>
    <t>PA0586</t>
  </si>
  <si>
    <t>PA4375</t>
  </si>
  <si>
    <t>PA1482</t>
  </si>
  <si>
    <t>PA0932</t>
  </si>
  <si>
    <t>PA2705</t>
  </si>
  <si>
    <t>PA5028</t>
  </si>
  <si>
    <t>PA0243</t>
  </si>
  <si>
    <t>PA2759</t>
  </si>
  <si>
    <t>PA3718</t>
  </si>
  <si>
    <t>PA0011</t>
  </si>
  <si>
    <t>PA0664</t>
  </si>
  <si>
    <t>PA1224</t>
  </si>
  <si>
    <t>PA3246</t>
  </si>
  <si>
    <t>PA4945</t>
  </si>
  <si>
    <t>PA0246</t>
  </si>
  <si>
    <t>PA4901</t>
  </si>
  <si>
    <t>PA3239</t>
  </si>
  <si>
    <t>PA4113</t>
  </si>
  <si>
    <t>PA5193</t>
  </si>
  <si>
    <t>PA4589</t>
  </si>
  <si>
    <t>PA4838</t>
  </si>
  <si>
    <t>PA0239</t>
  </si>
  <si>
    <t>PA3894</t>
  </si>
  <si>
    <t>PA0462</t>
  </si>
  <si>
    <t>PA3322</t>
  </si>
  <si>
    <t>PA1435</t>
  </si>
  <si>
    <t>PA3882</t>
  </si>
  <si>
    <t>PA0099</t>
  </si>
  <si>
    <t>PA3571</t>
  </si>
  <si>
    <t>PA4536</t>
  </si>
  <si>
    <t>PA4690.5</t>
  </si>
  <si>
    <t>PA5369.5</t>
  </si>
  <si>
    <t>PA2583</t>
  </si>
  <si>
    <t>PA3278</t>
  </si>
  <si>
    <t>PA3388</t>
  </si>
  <si>
    <t>PA3445</t>
  </si>
  <si>
    <t>PA0014</t>
  </si>
  <si>
    <t>PA1972</t>
  </si>
  <si>
    <t>PA0919</t>
  </si>
  <si>
    <t>PA1055</t>
  </si>
  <si>
    <t>PA4996</t>
  </si>
  <si>
    <t>PA0838</t>
  </si>
  <si>
    <t>PA0455</t>
  </si>
  <si>
    <t>PA1725</t>
  </si>
  <si>
    <t>PA3738</t>
  </si>
  <si>
    <t>PA4398</t>
  </si>
  <si>
    <t>PA5495</t>
  </si>
  <si>
    <t>PA3131</t>
  </si>
  <si>
    <t>PA2144</t>
  </si>
  <si>
    <t>PA0144</t>
  </si>
  <si>
    <t>PA2654</t>
  </si>
  <si>
    <t>PA2104</t>
  </si>
  <si>
    <t>PA2185</t>
  </si>
  <si>
    <t>PA3223</t>
  </si>
  <si>
    <t>PA5180</t>
  </si>
  <si>
    <t>PA1305</t>
  </si>
  <si>
    <t>PA5409</t>
  </si>
  <si>
    <t>PA2103</t>
  </si>
  <si>
    <t>PA4968</t>
  </si>
  <si>
    <t>PA1886</t>
  </si>
  <si>
    <t>PA5473</t>
  </si>
  <si>
    <t>PA4065</t>
  </si>
  <si>
    <t>PA1617</t>
  </si>
  <si>
    <t>PA4812</t>
  </si>
  <si>
    <t>PA4321</t>
  </si>
  <si>
    <t>PA4323</t>
  </si>
  <si>
    <t>PA1429</t>
  </si>
  <si>
    <t>PA5176</t>
  </si>
  <si>
    <t>PA4328</t>
  </si>
  <si>
    <t>PA5501</t>
  </si>
  <si>
    <t>PA2060</t>
  </si>
  <si>
    <t>PA4125</t>
  </si>
  <si>
    <t>PA4658</t>
  </si>
  <si>
    <t>PA2578</t>
  </si>
  <si>
    <t>PA5532</t>
  </si>
  <si>
    <t>PA1401</t>
  </si>
  <si>
    <t>PA3211</t>
  </si>
  <si>
    <t>PA5167</t>
  </si>
  <si>
    <t>PA2716</t>
  </si>
  <si>
    <t>PA2475</t>
  </si>
  <si>
    <t>PA1360</t>
  </si>
  <si>
    <t>PA0699</t>
  </si>
  <si>
    <t>PA2210</t>
  </si>
  <si>
    <t>PA5353</t>
  </si>
  <si>
    <t>PA5543</t>
  </si>
  <si>
    <t>PA1047</t>
  </si>
  <si>
    <t>PA2543</t>
  </si>
  <si>
    <t>PA1680</t>
  </si>
  <si>
    <t>PA1222</t>
  </si>
  <si>
    <t>PA5569</t>
  </si>
  <si>
    <t>PA1758</t>
  </si>
  <si>
    <t>PA3983</t>
  </si>
  <si>
    <t>PA4534</t>
  </si>
  <si>
    <t>PA4015</t>
  </si>
  <si>
    <t>PA0143</t>
  </si>
  <si>
    <t>PA4784</t>
  </si>
  <si>
    <t>PA2683</t>
  </si>
  <si>
    <t>PA4654</t>
  </si>
  <si>
    <t>PA3787</t>
  </si>
  <si>
    <t>PA5043</t>
  </si>
  <si>
    <t>PA3269</t>
  </si>
  <si>
    <t>PA3177</t>
  </si>
  <si>
    <t>PA3466</t>
  </si>
  <si>
    <t>PA3927</t>
  </si>
  <si>
    <t>PA1675</t>
  </si>
  <si>
    <t>PA0890</t>
  </si>
  <si>
    <t>PA2305</t>
  </si>
  <si>
    <t>PA1288</t>
  </si>
  <si>
    <t>PA0784</t>
  </si>
  <si>
    <t>PA4292</t>
  </si>
  <si>
    <t>PA4970</t>
  </si>
  <si>
    <t>PA2082</t>
  </si>
  <si>
    <t>PA1210</t>
  </si>
  <si>
    <t>PA2494</t>
  </si>
  <si>
    <t>PA3523</t>
  </si>
  <si>
    <t>PA0107</t>
  </si>
  <si>
    <t>PA3775</t>
  </si>
  <si>
    <t>PA5400</t>
  </si>
  <si>
    <t>PA3898</t>
  </si>
  <si>
    <t>PA3891</t>
  </si>
  <si>
    <t>PA2407</t>
  </si>
  <si>
    <t>PA4164</t>
  </si>
  <si>
    <t>PA2624</t>
  </si>
  <si>
    <t>PA2083</t>
  </si>
  <si>
    <t>PA0491</t>
  </si>
  <si>
    <t>PA3462</t>
  </si>
  <si>
    <t>PA3065</t>
  </si>
  <si>
    <t>PA2718</t>
  </si>
  <si>
    <t>PA3684</t>
  </si>
  <si>
    <t>PA4438</t>
  </si>
  <si>
    <t>PA2605</t>
  </si>
  <si>
    <t>PA1393</t>
  </si>
  <si>
    <t>PA5112</t>
  </si>
  <si>
    <t>PA5507</t>
  </si>
  <si>
    <t>PA5160</t>
  </si>
  <si>
    <t>PA3989</t>
  </si>
  <si>
    <t>PA0745</t>
  </si>
  <si>
    <t>PA3387</t>
  </si>
  <si>
    <t>PA0601</t>
  </si>
  <si>
    <t>PA3290</t>
  </si>
  <si>
    <t>PA1771</t>
  </si>
  <si>
    <t>PA0551</t>
  </si>
  <si>
    <t>PA0168</t>
  </si>
  <si>
    <t>PA0322</t>
  </si>
  <si>
    <t>PA3298</t>
  </si>
  <si>
    <t>PA4894</t>
  </si>
  <si>
    <t>PA1191</t>
  </si>
  <si>
    <t>PA2321</t>
  </si>
  <si>
    <t>PA1526</t>
  </si>
  <si>
    <t>PA2391</t>
  </si>
  <si>
    <t>PA0134</t>
  </si>
  <si>
    <t>PA4985</t>
  </si>
  <si>
    <t>PA3849</t>
  </si>
  <si>
    <t>PA3799</t>
  </si>
  <si>
    <t>PA0250</t>
  </si>
  <si>
    <t>PA4713</t>
  </si>
  <si>
    <t>PA3152</t>
  </si>
  <si>
    <t>PA4403</t>
  </si>
  <si>
    <t>PA0507</t>
  </si>
  <si>
    <t>PA4380</t>
  </si>
  <si>
    <t>PA4303</t>
  </si>
  <si>
    <t>PA4467</t>
  </si>
  <si>
    <t>PA3567</t>
  </si>
  <si>
    <t>PA1578</t>
  </si>
  <si>
    <t>PA1372</t>
  </si>
  <si>
    <t>PA1012</t>
  </si>
  <si>
    <t>PA0527.1</t>
  </si>
  <si>
    <t>PA5065</t>
  </si>
  <si>
    <t>PA4634</t>
  </si>
  <si>
    <t>PA3890</t>
  </si>
  <si>
    <t>PA5308</t>
  </si>
  <si>
    <t>PA3948</t>
  </si>
  <si>
    <t>PA3703</t>
  </si>
  <si>
    <t>PA3515</t>
  </si>
  <si>
    <t>PA5478</t>
  </si>
  <si>
    <t>PA5161</t>
  </si>
  <si>
    <t>PA4722</t>
  </si>
  <si>
    <t>PA4308</t>
  </si>
  <si>
    <t>PA3750</t>
  </si>
  <si>
    <t>PA2859</t>
  </si>
  <si>
    <t>PA3704</t>
  </si>
  <si>
    <t>PA5226</t>
  </si>
  <si>
    <t>PA3623</t>
  </si>
  <si>
    <t>PA1198</t>
  </si>
  <si>
    <t>PA2832</t>
  </si>
  <si>
    <t>PA1861</t>
  </si>
  <si>
    <t>PA2852</t>
  </si>
  <si>
    <t>PA4509</t>
  </si>
  <si>
    <t>PA1659</t>
  </si>
  <si>
    <t>PA2599</t>
  </si>
  <si>
    <t>PA0582</t>
  </si>
  <si>
    <t>PA1333</t>
  </si>
  <si>
    <t>PA1313</t>
  </si>
  <si>
    <t>PA3507</t>
  </si>
  <si>
    <t>PA0683</t>
  </si>
  <si>
    <t>PA1134</t>
  </si>
  <si>
    <t>PA2173</t>
  </si>
  <si>
    <t>PA3404</t>
  </si>
  <si>
    <t>PA3441</t>
  </si>
  <si>
    <t>PA1336</t>
  </si>
  <si>
    <t>PA4554</t>
  </si>
  <si>
    <t>PA0951</t>
  </si>
  <si>
    <t>PA2272</t>
  </si>
  <si>
    <t>PA3958</t>
  </si>
  <si>
    <t>PA2695</t>
  </si>
  <si>
    <t>PA0148</t>
  </si>
  <si>
    <t>PA2736</t>
  </si>
  <si>
    <t>PA0295</t>
  </si>
  <si>
    <t>PA0216</t>
  </si>
  <si>
    <t>PA0457.1</t>
  </si>
  <si>
    <t>PA4626</t>
  </si>
  <si>
    <t>PA3159</t>
  </si>
  <si>
    <t>PA2760</t>
  </si>
  <si>
    <t>PA5567</t>
  </si>
  <si>
    <t>PA0653</t>
  </si>
  <si>
    <t>PA3305</t>
  </si>
  <si>
    <t>PA0335</t>
  </si>
  <si>
    <t>PA0245</t>
  </si>
  <si>
    <t>PA1505</t>
  </si>
  <si>
    <t>PA2526</t>
  </si>
  <si>
    <t>PA5336</t>
  </si>
  <si>
    <t>PA0177</t>
  </si>
  <si>
    <t>PA3016</t>
  </si>
  <si>
    <t>PA5236</t>
  </si>
  <si>
    <t>PA4958</t>
  </si>
  <si>
    <t>PA0095</t>
  </si>
  <si>
    <t>PA0667</t>
  </si>
  <si>
    <t>PA5487</t>
  </si>
  <si>
    <t>PA0034</t>
  </si>
  <si>
    <t>PA2949</t>
  </si>
  <si>
    <t>PA0375</t>
  </si>
  <si>
    <t>PA3224</t>
  </si>
  <si>
    <t>PA0812</t>
  </si>
  <si>
    <t>PA5397</t>
  </si>
  <si>
    <t>PA4562</t>
  </si>
  <si>
    <t>PA3115</t>
  </si>
  <si>
    <t>PA4787</t>
  </si>
  <si>
    <t>PA1010</t>
  </si>
  <si>
    <t>PA2026</t>
  </si>
  <si>
    <t>PA5351</t>
  </si>
  <si>
    <t>PA4711</t>
  </si>
  <si>
    <t>PA1562</t>
  </si>
  <si>
    <t>PA2119</t>
  </si>
  <si>
    <t>PA3120</t>
  </si>
  <si>
    <t>PA2810</t>
  </si>
  <si>
    <t>PA3777</t>
  </si>
  <si>
    <t>PA4362</t>
  </si>
  <si>
    <t>PA4197</t>
  </si>
  <si>
    <t>PA2773</t>
  </si>
  <si>
    <t>PA2043</t>
  </si>
  <si>
    <t>PA3618</t>
  </si>
  <si>
    <t>PA2123</t>
  </si>
  <si>
    <t>PA4417</t>
  </si>
  <si>
    <t>PA3815</t>
  </si>
  <si>
    <t>PA3471</t>
  </si>
  <si>
    <t>PA0770</t>
  </si>
  <si>
    <t>PA5491</t>
  </si>
  <si>
    <t>PA2117</t>
  </si>
  <si>
    <t>PA3829</t>
  </si>
  <si>
    <t>PA0226</t>
  </si>
  <si>
    <t>PA1856</t>
  </si>
  <si>
    <t>PA2225</t>
  </si>
  <si>
    <t>PA4656</t>
  </si>
  <si>
    <t>PA5166</t>
  </si>
  <si>
    <t>PA1527</t>
  </si>
  <si>
    <t>PA2794</t>
  </si>
  <si>
    <t>PA3225</t>
  </si>
  <si>
    <t>PA5138</t>
  </si>
  <si>
    <t>PA0836</t>
  </si>
  <si>
    <t>PA3938</t>
  </si>
  <si>
    <t>PA4032</t>
  </si>
  <si>
    <t>PA0484</t>
  </si>
  <si>
    <t>PA1209</t>
  </si>
  <si>
    <t>PA0542</t>
  </si>
  <si>
    <t>PA4393</t>
  </si>
  <si>
    <t>PA1712</t>
  </si>
  <si>
    <t>PA5269</t>
  </si>
  <si>
    <t>PA1472</t>
  </si>
  <si>
    <t>PA1532</t>
  </si>
  <si>
    <t>PA0898</t>
  </si>
  <si>
    <t>PA2806</t>
  </si>
  <si>
    <t>PA1524</t>
  </si>
  <si>
    <t>PA4340</t>
  </si>
  <si>
    <t>PA2662</t>
  </si>
  <si>
    <t>PA2772</t>
  </si>
  <si>
    <t>PA4062</t>
  </si>
  <si>
    <t>PA4861</t>
  </si>
  <si>
    <t>PA3165</t>
  </si>
  <si>
    <t>PA5349</t>
  </si>
  <si>
    <t>PA1613</t>
  </si>
  <si>
    <t>PA3532</t>
  </si>
  <si>
    <t>PA4356</t>
  </si>
  <si>
    <t>PA2842</t>
  </si>
  <si>
    <t>PA3957</t>
  </si>
  <si>
    <t>PA1727</t>
  </si>
  <si>
    <t>PA0115</t>
  </si>
  <si>
    <t>PA1226</t>
  </si>
  <si>
    <t>PA4293</t>
  </si>
  <si>
    <t>PA5096</t>
  </si>
  <si>
    <t>PA0318</t>
  </si>
  <si>
    <t>PA2377</t>
  </si>
  <si>
    <t>PA4887</t>
  </si>
  <si>
    <t>PA0337</t>
  </si>
  <si>
    <t>PA5181</t>
  </si>
  <si>
    <t>PA5267</t>
  </si>
  <si>
    <t>PA1610</t>
  </si>
  <si>
    <t>PA3573</t>
  </si>
  <si>
    <t>PA1643</t>
  </si>
  <si>
    <t>PA3904</t>
  </si>
  <si>
    <t>PA3657</t>
  </si>
  <si>
    <t>PA5256</t>
  </si>
  <si>
    <t>PA2969</t>
  </si>
  <si>
    <t>PA4735</t>
  </si>
  <si>
    <t>PA5198</t>
  </si>
  <si>
    <t>PA3692</t>
  </si>
  <si>
    <t>PA3369</t>
  </si>
  <si>
    <t>PA1679</t>
  </si>
  <si>
    <t>PA3147</t>
  </si>
  <si>
    <t>PA1734</t>
  </si>
  <si>
    <t>PA3104</t>
  </si>
  <si>
    <t>PA3527</t>
  </si>
  <si>
    <t>PA4846</t>
  </si>
  <si>
    <t>PA5518</t>
  </si>
  <si>
    <t>PA1661</t>
  </si>
  <si>
    <t>PA0988</t>
  </si>
  <si>
    <t>PA4352</t>
  </si>
  <si>
    <t>PA2617</t>
  </si>
  <si>
    <t>PA3708</t>
  </si>
  <si>
    <t>PA0729</t>
  </si>
  <si>
    <t>PA5103</t>
  </si>
  <si>
    <t>PA5141</t>
  </si>
  <si>
    <t>PA1820</t>
  </si>
  <si>
    <t>PA0379</t>
  </si>
  <si>
    <t>PA5506</t>
  </si>
  <si>
    <t>PA3883</t>
  </si>
  <si>
    <t>PA5272</t>
  </si>
  <si>
    <t>PA0363</t>
  </si>
  <si>
    <t>PA0827</t>
  </si>
  <si>
    <t>PA1054</t>
  </si>
  <si>
    <t>PA5279</t>
  </si>
  <si>
    <t>PA0361</t>
  </si>
  <si>
    <t>PA3226</t>
  </si>
  <si>
    <t>PA2939</t>
  </si>
  <si>
    <t>PA4381</t>
  </si>
  <si>
    <t>PA0228</t>
  </si>
  <si>
    <t>PA5013</t>
  </si>
  <si>
    <t>PA4993</t>
  </si>
  <si>
    <t>PA5021</t>
  </si>
  <si>
    <t>PA2492</t>
  </si>
  <si>
    <t>PA5062</t>
  </si>
  <si>
    <t>PA4358</t>
  </si>
  <si>
    <t>PA5264</t>
  </si>
  <si>
    <t>PA0860</t>
  </si>
  <si>
    <t>PA0974</t>
  </si>
  <si>
    <t>PA0486</t>
  </si>
  <si>
    <t>PA1157</t>
  </si>
  <si>
    <t>PA1059</t>
  </si>
  <si>
    <t>PA5375</t>
  </si>
  <si>
    <t>PA5514</t>
  </si>
  <si>
    <t>PA3909</t>
  </si>
  <si>
    <t>PA2202</t>
  </si>
  <si>
    <t>PA0154</t>
  </si>
  <si>
    <t>PA2724</t>
  </si>
  <si>
    <t>PA3140</t>
  </si>
  <si>
    <t>PA3569</t>
  </si>
  <si>
    <t>PA1173</t>
  </si>
  <si>
    <t>PA2090</t>
  </si>
  <si>
    <t>PA2375</t>
  </si>
  <si>
    <t>PA2926</t>
  </si>
  <si>
    <t>PA4990</t>
  </si>
  <si>
    <t>PA4662</t>
  </si>
  <si>
    <t>PA4017</t>
  </si>
  <si>
    <t>PA5376</t>
  </si>
  <si>
    <t>PA4068</t>
  </si>
  <si>
    <t>PA1863</t>
  </si>
  <si>
    <t>PA1611</t>
  </si>
  <si>
    <t>PA4406</t>
  </si>
  <si>
    <t>PA4183</t>
  </si>
  <si>
    <t>PA1120</t>
  </si>
  <si>
    <t>PA0418</t>
  </si>
  <si>
    <t>PA4045</t>
  </si>
  <si>
    <t>PA1815</t>
  </si>
  <si>
    <t>PA4752</t>
  </si>
  <si>
    <t>PA0834</t>
  </si>
  <si>
    <t>PA2920</t>
  </si>
  <si>
    <t>PA4931</t>
  </si>
  <si>
    <t>PA4764</t>
  </si>
  <si>
    <t>PA0832</t>
  </si>
  <si>
    <t>PA5444</t>
  </si>
  <si>
    <t>PA0598</t>
  </si>
  <si>
    <t>PA2400</t>
  </si>
  <si>
    <t>PA3030</t>
  </si>
  <si>
    <t>PA2723</t>
  </si>
  <si>
    <t>PA0285</t>
  </si>
  <si>
    <t>PA2542</t>
  </si>
  <si>
    <t>PA1851</t>
  </si>
  <si>
    <t>PA4325</t>
  </si>
  <si>
    <t>PA1367</t>
  </si>
  <si>
    <t>PA0533</t>
  </si>
  <si>
    <t>PA0412</t>
  </si>
  <si>
    <t>PA0114</t>
  </si>
  <si>
    <t>PA3043</t>
  </si>
  <si>
    <t>PA2453</t>
  </si>
  <si>
    <t>PA4785</t>
  </si>
  <si>
    <t>PA0841</t>
  </si>
  <si>
    <t>PA3172</t>
  </si>
  <si>
    <t>PA2061</t>
  </si>
  <si>
    <t>PA2138</t>
  </si>
  <si>
    <t>PA3798</t>
  </si>
  <si>
    <t>PA1810</t>
  </si>
  <si>
    <t>PA4533</t>
  </si>
  <si>
    <t>PA4915</t>
  </si>
  <si>
    <t>PA2449</t>
  </si>
  <si>
    <t>PA3439</t>
  </si>
  <si>
    <t>PA2628</t>
  </si>
  <si>
    <t>PA3886</t>
  </si>
  <si>
    <t>PA0369</t>
  </si>
  <si>
    <t>PA1822</t>
  </si>
  <si>
    <t>PA1535</t>
  </si>
  <si>
    <t>PA0314</t>
  </si>
  <si>
    <t>PA1309</t>
  </si>
  <si>
    <t>PA3146</t>
  </si>
  <si>
    <t>PA5044</t>
  </si>
  <si>
    <t>PA0167</t>
  </si>
  <si>
    <t>PA4201</t>
  </si>
  <si>
    <t>PA3349</t>
  </si>
  <si>
    <t>PA1292</t>
  </si>
  <si>
    <t>PA2012</t>
  </si>
  <si>
    <t>PA4599</t>
  </si>
  <si>
    <t>PA3359</t>
  </si>
  <si>
    <t>PA4535</t>
  </si>
  <si>
    <t>PA0040</t>
  </si>
  <si>
    <t>PA4613</t>
  </si>
  <si>
    <t>PA2872</t>
  </si>
  <si>
    <t>PA3197</t>
  </si>
  <si>
    <t>PA3811</t>
  </si>
  <si>
    <t>PA4701</t>
  </si>
  <si>
    <t>PA2545</t>
  </si>
  <si>
    <t>PA0344</t>
  </si>
  <si>
    <t>PA5243</t>
  </si>
  <si>
    <t>PA1750</t>
  </si>
  <si>
    <t>PA4587</t>
  </si>
  <si>
    <t>PA4643</t>
  </si>
  <si>
    <t>PA5177</t>
  </si>
  <si>
    <t>PA2528</t>
  </si>
  <si>
    <t>PA2917</t>
  </si>
  <si>
    <t>PA1721</t>
  </si>
  <si>
    <t>PA4073</t>
  </si>
  <si>
    <t>PA4922</t>
  </si>
  <si>
    <t>PA4094</t>
  </si>
  <si>
    <t>PA4551</t>
  </si>
  <si>
    <t>PA0339</t>
  </si>
  <si>
    <t>PA0893</t>
  </si>
  <si>
    <t>PA4577</t>
  </si>
  <si>
    <t>PA5396</t>
  </si>
  <si>
    <t>PA2757</t>
  </si>
  <si>
    <t>PA3905</t>
  </si>
  <si>
    <t>PA0343</t>
  </si>
  <si>
    <t>PA5563</t>
  </si>
  <si>
    <t>PA4698</t>
  </si>
  <si>
    <t>PA5094</t>
  </si>
  <si>
    <t>PA1538</t>
  </si>
  <si>
    <t>PA4444</t>
  </si>
  <si>
    <t>PA4441</t>
  </si>
  <si>
    <t>PA3169</t>
  </si>
  <si>
    <t>PA0128</t>
  </si>
  <si>
    <t>PA3852</t>
  </si>
  <si>
    <t>PA2826</t>
  </si>
  <si>
    <t>PA1204</t>
  </si>
  <si>
    <t>PA4187</t>
  </si>
  <si>
    <t>PA2531</t>
  </si>
  <si>
    <t>PA4896</t>
  </si>
  <si>
    <t>PA4911</t>
  </si>
  <si>
    <t>PA0668</t>
  </si>
  <si>
    <t>PA1796</t>
  </si>
  <si>
    <t>PA4557</t>
  </si>
  <si>
    <t>PA0847</t>
  </si>
  <si>
    <t>PA0249</t>
  </si>
  <si>
    <t>PA3599</t>
  </si>
  <si>
    <t>PA5238</t>
  </si>
  <si>
    <t>PA1627</t>
  </si>
  <si>
    <t>PA3078</t>
  </si>
  <si>
    <t>PA1436</t>
  </si>
  <si>
    <t>PA1676</t>
  </si>
  <si>
    <t>PA4765</t>
  </si>
  <si>
    <t>PA1735</t>
  </si>
  <si>
    <t>PA3506</t>
  </si>
  <si>
    <t>PA4906</t>
  </si>
  <si>
    <t>PA2354</t>
  </si>
  <si>
    <t>PA3122</t>
  </si>
  <si>
    <t>PA3294</t>
  </si>
  <si>
    <t>PA4470</t>
  </si>
  <si>
    <t>PA0431</t>
  </si>
  <si>
    <t>PA1599</t>
  </si>
  <si>
    <t>PA4693</t>
  </si>
  <si>
    <t>PA0397</t>
  </si>
  <si>
    <t>PA1441</t>
  </si>
  <si>
    <t>PA3045</t>
  </si>
  <si>
    <t>PA2720</t>
  </si>
  <si>
    <t>PA2023</t>
  </si>
  <si>
    <t>PA1127</t>
  </si>
  <si>
    <t>PA4986</t>
  </si>
  <si>
    <t>PA4312</t>
  </si>
  <si>
    <t>PA0935</t>
  </si>
  <si>
    <t>PA5005</t>
  </si>
  <si>
    <t>PA3028</t>
  </si>
  <si>
    <t>PA2228</t>
  </si>
  <si>
    <t>PA2818</t>
  </si>
  <si>
    <t>PA5118</t>
  </si>
  <si>
    <t>PA5001</t>
  </si>
  <si>
    <t>PA1576</t>
  </si>
  <si>
    <t>PA2802</t>
  </si>
  <si>
    <t>PA4511</t>
  </si>
  <si>
    <t>PA1076</t>
  </si>
  <si>
    <t>PA3614</t>
  </si>
  <si>
    <t>PA1474</t>
  </si>
  <si>
    <t>PA4029</t>
  </si>
  <si>
    <t>PA5100</t>
  </si>
  <si>
    <t>PA5424</t>
  </si>
  <si>
    <t>PA3941</t>
  </si>
  <si>
    <t>PA5081</t>
  </si>
  <si>
    <t>PA4530</t>
  </si>
  <si>
    <t>PA4540</t>
  </si>
  <si>
    <t>PA1267</t>
  </si>
  <si>
    <t>PA1569</t>
  </si>
  <si>
    <t>PA1870</t>
  </si>
  <si>
    <t>PA3633</t>
  </si>
  <si>
    <t>PA4050</t>
  </si>
  <si>
    <t>PA1450</t>
  </si>
  <si>
    <t>PA4180</t>
  </si>
  <si>
    <t>PA3054</t>
  </si>
  <si>
    <t>PA0119</t>
  </si>
  <si>
    <t>PA1448</t>
  </si>
  <si>
    <t>PA5188</t>
  </si>
  <si>
    <t>PA4669</t>
  </si>
  <si>
    <t>PA1033</t>
  </si>
  <si>
    <t>PA0055</t>
  </si>
  <si>
    <t>PA2584</t>
  </si>
  <si>
    <t>PA0726</t>
  </si>
  <si>
    <t>PA2081</t>
  </si>
  <si>
    <t>PA0758</t>
  </si>
  <si>
    <t>PA3101</t>
  </si>
  <si>
    <t>PA1105</t>
  </si>
  <si>
    <t>PA3118</t>
  </si>
  <si>
    <t>PA0347</t>
  </si>
  <si>
    <t>PA3998</t>
  </si>
  <si>
    <t>PA0607</t>
  </si>
  <si>
    <t>PA3687</t>
  </si>
  <si>
    <t>PA1082</t>
  </si>
  <si>
    <t>PA0005</t>
  </si>
  <si>
    <t>PA2430</t>
  </si>
  <si>
    <t>PA4169</t>
  </si>
  <si>
    <t>PA2902</t>
  </si>
  <si>
    <t>PA4633</t>
  </si>
  <si>
    <t>PA4539</t>
  </si>
  <si>
    <t>PA1252</t>
  </si>
  <si>
    <t>PA2544</t>
  </si>
  <si>
    <t>PA5006</t>
  </si>
  <si>
    <t>PA1612</t>
  </si>
  <si>
    <t>PA5286</t>
  </si>
  <si>
    <t>PA0649</t>
  </si>
  <si>
    <t>PA3210</t>
  </si>
  <si>
    <t>PA3995</t>
  </si>
  <si>
    <t>PA1174</t>
  </si>
  <si>
    <t>PA0663</t>
  </si>
  <si>
    <t>PA4339</t>
  </si>
  <si>
    <t>PA3498</t>
  </si>
  <si>
    <t>PA5168</t>
  </si>
  <si>
    <t>PA1107</t>
  </si>
  <si>
    <t>PA0215</t>
  </si>
  <si>
    <t>PA3265</t>
  </si>
  <si>
    <t>PA3480</t>
  </si>
  <si>
    <t>PA1422</t>
  </si>
  <si>
    <t>PA1646</t>
  </si>
  <si>
    <t>PA0106</t>
  </si>
  <si>
    <t>PA4156</t>
  </si>
  <si>
    <t>PA3785</t>
  </si>
  <si>
    <t>PA1827</t>
  </si>
  <si>
    <t>PA3920</t>
  </si>
  <si>
    <t>PA3985</t>
  </si>
  <si>
    <t>PA3047</t>
  </si>
  <si>
    <t>PA3305.1</t>
  </si>
  <si>
    <t>PA2042</t>
  </si>
  <si>
    <t>PA2643</t>
  </si>
  <si>
    <t>PA2524</t>
  </si>
  <si>
    <t>PA4060</t>
  </si>
  <si>
    <t>PA4439</t>
  </si>
  <si>
    <t>PA3853</t>
  </si>
  <si>
    <t>PA3201</t>
  </si>
  <si>
    <t>PA4077</t>
  </si>
  <si>
    <t>PA0909</t>
  </si>
  <si>
    <t>PA3425</t>
  </si>
  <si>
    <t>PA4365</t>
  </si>
  <si>
    <t>PA4546</t>
  </si>
  <si>
    <t>PA1614</t>
  </si>
  <si>
    <t>PA0568</t>
  </si>
  <si>
    <t>PA1411</t>
  </si>
  <si>
    <t>PA3934</t>
  </si>
  <si>
    <t>PA3475</t>
  </si>
  <si>
    <t>PA5027</t>
  </si>
  <si>
    <t>PA5136</t>
  </si>
  <si>
    <t>PA0092</t>
  </si>
  <si>
    <t>PA3760</t>
  </si>
  <si>
    <t>PA1507</t>
  </si>
  <si>
    <t>PA3783</t>
  </si>
  <si>
    <t>PA1768</t>
  </si>
  <si>
    <t>PA0704</t>
  </si>
  <si>
    <t>PA3857</t>
  </si>
  <si>
    <t>PA2383</t>
  </si>
  <si>
    <t>PA0673</t>
  </si>
  <si>
    <t>PA1358</t>
  </si>
  <si>
    <t>PA1196</t>
  </si>
  <si>
    <t>PA4413</t>
  </si>
  <si>
    <t>PA3244</t>
  </si>
  <si>
    <t>PA0924</t>
  </si>
  <si>
    <t>PA1622</t>
  </si>
  <si>
    <t>PA5389</t>
  </si>
  <si>
    <t>PA0121</t>
  </si>
  <si>
    <t>PA0933</t>
  </si>
  <si>
    <t>PA4135</t>
  </si>
  <si>
    <t>PA1392</t>
  </si>
  <si>
    <t>PA4700</t>
  </si>
  <si>
    <t>PA2547</t>
  </si>
  <si>
    <t>PA3949</t>
  </si>
  <si>
    <t>PA0310</t>
  </si>
  <si>
    <t>PA5273</t>
  </si>
  <si>
    <t>PA4170</t>
  </si>
  <si>
    <t>PA3124</t>
  </si>
  <si>
    <t>PA1693</t>
  </si>
  <si>
    <t>PA1519</t>
  </si>
  <si>
    <t>PA0688</t>
  </si>
  <si>
    <t>PA5262</t>
  </si>
  <si>
    <t>PA0899</t>
  </si>
  <si>
    <t>PA2648</t>
  </si>
  <si>
    <t>PA5003</t>
  </si>
  <si>
    <t>PA1859</t>
  </si>
  <si>
    <t>PA4926</t>
  </si>
  <si>
    <t>PA4707</t>
  </si>
  <si>
    <t>PA3597</t>
  </si>
  <si>
    <t>PA1843</t>
  </si>
  <si>
    <t>PA5078</t>
  </si>
  <si>
    <t>PA4919</t>
  </si>
  <si>
    <t>PA5233</t>
  </si>
  <si>
    <t>PA0597</t>
  </si>
  <si>
    <t>PA4950</t>
  </si>
  <si>
    <t>PA3594</t>
  </si>
  <si>
    <t>PA5493</t>
  </si>
  <si>
    <t>PA4695</t>
  </si>
  <si>
    <t>PA3461</t>
  </si>
  <si>
    <t>PA1097</t>
  </si>
  <si>
    <t>PA4963</t>
  </si>
  <si>
    <t>PA5230</t>
  </si>
  <si>
    <t>PA0658</t>
  </si>
  <si>
    <t>PA2105</t>
  </si>
  <si>
    <t>PA4679</t>
  </si>
  <si>
    <t>PA4903</t>
  </si>
  <si>
    <t>PA3810</t>
  </si>
  <si>
    <t>PA5322</t>
  </si>
  <si>
    <t>PA2037</t>
  </si>
  <si>
    <t>PA1443</t>
  </si>
  <si>
    <t>PA1476</t>
  </si>
  <si>
    <t>PA2116</t>
  </si>
  <si>
    <t>PA0804</t>
  </si>
  <si>
    <t>PA4147</t>
  </si>
  <si>
    <t>PA4282</t>
  </si>
  <si>
    <t>PA0473</t>
  </si>
  <si>
    <t>PA4967</t>
  </si>
  <si>
    <t>PA2793</t>
  </si>
  <si>
    <t>PA0104</t>
  </si>
  <si>
    <t>PA0006</t>
  </si>
  <si>
    <t>PA1030</t>
  </si>
  <si>
    <t>PA1056</t>
  </si>
  <si>
    <t>PA0652</t>
  </si>
  <si>
    <t>PA3832</t>
  </si>
  <si>
    <t>PA4525</t>
  </si>
  <si>
    <t>PA2121</t>
  </si>
  <si>
    <t>PA5014</t>
  </si>
  <si>
    <t>PA4607</t>
  </si>
  <si>
    <t>PA1178</t>
  </si>
  <si>
    <t>PA5292</t>
  </si>
  <si>
    <t>PA5108</t>
  </si>
  <si>
    <t>PA2751</t>
  </si>
  <si>
    <t>PA4834</t>
  </si>
  <si>
    <t>PA5365</t>
  </si>
  <si>
    <t>PA4324</t>
  </si>
  <si>
    <t>PA5000</t>
  </si>
  <si>
    <t>PA4612</t>
  </si>
  <si>
    <t>PA4389</t>
  </si>
  <si>
    <t>PA4452</t>
  </si>
  <si>
    <t>PA1330</t>
  </si>
  <si>
    <t>PA2721</t>
  </si>
  <si>
    <t>PA4461</t>
  </si>
  <si>
    <t>PA0368</t>
  </si>
  <si>
    <t>PA3966</t>
  </si>
  <si>
    <t>PA0400</t>
  </si>
  <si>
    <t>PA0920</t>
  </si>
  <si>
    <t>PA3464</t>
  </si>
  <si>
    <t>PA1413</t>
  </si>
  <si>
    <t>PA2896</t>
  </si>
  <si>
    <t>PA2011</t>
  </si>
  <si>
    <t>PA2812</t>
  </si>
  <si>
    <t>PA1396</t>
  </si>
  <si>
    <t>PA4807</t>
  </si>
  <si>
    <t>PA3044</t>
  </si>
  <si>
    <t>PA2614</t>
  </si>
  <si>
    <t>PA3203</t>
  </si>
  <si>
    <t>PA5297</t>
  </si>
  <si>
    <t>PA1460</t>
  </si>
  <si>
    <t>PA0946</t>
  </si>
  <si>
    <t>PA1686</t>
  </si>
  <si>
    <t>PA3256</t>
  </si>
  <si>
    <t>PA4414</t>
  </si>
  <si>
    <t>PA2035</t>
  </si>
  <si>
    <t>PA0038</t>
  </si>
  <si>
    <t>PA4856</t>
  </si>
  <si>
    <t>PA0600</t>
  </si>
  <si>
    <t>PA3026</t>
  </si>
  <si>
    <t>PA3070</t>
  </si>
  <si>
    <t>PA4914</t>
  </si>
  <si>
    <t>PA0023</t>
  </si>
  <si>
    <t>PA2266</t>
  </si>
  <si>
    <t>PA0855</t>
  </si>
  <si>
    <t>PA4715</t>
  </si>
  <si>
    <t>PA1630</t>
  </si>
  <si>
    <t>PA0759</t>
  </si>
  <si>
    <t>PA3896</t>
  </si>
  <si>
    <t>PA0146</t>
  </si>
  <si>
    <t>PA1915</t>
  </si>
  <si>
    <t>PA0732</t>
  </si>
  <si>
    <t>PA1504</t>
  </si>
  <si>
    <t>PA0608</t>
  </si>
  <si>
    <t>PA0611</t>
  </si>
  <si>
    <t>PA4942</t>
  </si>
  <si>
    <t>PA1865</t>
  </si>
  <si>
    <t>PA4459</t>
  </si>
  <si>
    <t>PA2813</t>
  </si>
  <si>
    <t>PA2901</t>
  </si>
  <si>
    <t>PA1629</t>
  </si>
  <si>
    <t>PA4555</t>
  </si>
  <si>
    <t>PA4789</t>
  </si>
  <si>
    <t>PA5399</t>
  </si>
  <si>
    <t>PA2656</t>
  </si>
  <si>
    <t>PA2215</t>
  </si>
  <si>
    <t>PA4965</t>
  </si>
  <si>
    <t>PA2359</t>
  </si>
  <si>
    <t>PA1681</t>
  </si>
  <si>
    <t>PA2737</t>
  </si>
  <si>
    <t>PA1296</t>
  </si>
  <si>
    <t>PA5440</t>
  </si>
  <si>
    <t>PA1697</t>
  </si>
  <si>
    <t>PA1754</t>
  </si>
  <si>
    <t>PA0290</t>
  </si>
  <si>
    <t>PA3978</t>
  </si>
  <si>
    <t>PA0767</t>
  </si>
  <si>
    <t>PA1790</t>
  </si>
  <si>
    <t>PA1201</t>
  </si>
  <si>
    <t>PA5061</t>
  </si>
  <si>
    <t>PA0666</t>
  </si>
  <si>
    <t>PA1672</t>
  </si>
  <si>
    <t>PA0306</t>
  </si>
  <si>
    <t>PA2076</t>
  </si>
  <si>
    <t>PA0889</t>
  </si>
  <si>
    <t>PA2797</t>
  </si>
  <si>
    <t>PA2771</t>
  </si>
  <si>
    <t>PA2986</t>
  </si>
  <si>
    <t>PA5380</t>
  </si>
  <si>
    <t>PA5552</t>
  </si>
  <si>
    <t>PA1927</t>
  </si>
  <si>
    <t>PA4478</t>
  </si>
  <si>
    <t>PA1736</t>
  </si>
  <si>
    <t>PA3474</t>
  </si>
  <si>
    <t>PA4628</t>
  </si>
  <si>
    <t>PA2529</t>
  </si>
  <si>
    <t>PA3539</t>
  </si>
  <si>
    <t>PA5274</t>
  </si>
  <si>
    <t>PA4001</t>
  </si>
  <si>
    <t>PA3121</t>
  </si>
  <si>
    <t>PA3626</t>
  </si>
  <si>
    <t>PA0145</t>
  </si>
  <si>
    <t>PA1618</t>
  </si>
  <si>
    <t>PA0231</t>
  </si>
  <si>
    <t>PA4014</t>
  </si>
  <si>
    <t>PA2681</t>
  </si>
  <si>
    <t>PA0475</t>
  </si>
  <si>
    <t>PA0175</t>
  </si>
  <si>
    <t>PA4300</t>
  </si>
  <si>
    <t>PA0711</t>
  </si>
  <si>
    <t>PA0885</t>
  </si>
  <si>
    <t>PA2342</t>
  </si>
  <si>
    <t>PA5401</t>
  </si>
  <si>
    <t>PA1907</t>
  </si>
  <si>
    <t>PA2509</t>
  </si>
  <si>
    <t>PA5386</t>
  </si>
  <si>
    <t>PA0681</t>
  </si>
  <si>
    <t>PA3253</t>
  </si>
  <si>
    <t>PA5404</t>
  </si>
  <si>
    <t>PA2092</t>
  </si>
  <si>
    <t>PA0210</t>
  </si>
  <si>
    <t>PA0687</t>
  </si>
  <si>
    <t>PA1231</t>
  </si>
  <si>
    <t>PA1349</t>
  </si>
  <si>
    <t>PA1970</t>
  </si>
  <si>
    <t>PA2050</t>
  </si>
  <si>
    <t>PA2313</t>
  </si>
  <si>
    <t>PA2513</t>
  </si>
  <si>
    <t>PA4099</t>
  </si>
  <si>
    <t>PA5536</t>
  </si>
  <si>
    <t>PA4631</t>
  </si>
  <si>
    <t>PA0331</t>
  </si>
  <si>
    <t>PA2525</t>
  </si>
  <si>
    <t>PA1556</t>
  </si>
  <si>
    <t>PA3739</t>
  </si>
  <si>
    <t>PA4311</t>
  </si>
  <si>
    <t>PA1814</t>
  </si>
  <si>
    <t>PA1297</t>
  </si>
  <si>
    <t>PA4825</t>
  </si>
  <si>
    <t>PA4754</t>
  </si>
  <si>
    <t>PA1521</t>
  </si>
  <si>
    <t>PA3138</t>
  </si>
  <si>
    <t>PA3825</t>
  </si>
  <si>
    <t>PA5494</t>
  </si>
  <si>
    <t>PA1118</t>
  </si>
  <si>
    <t>PA1110</t>
  </si>
  <si>
    <t>PA3767</t>
  </si>
  <si>
    <t>PA5050</t>
  </si>
  <si>
    <t>PA2879</t>
  </si>
  <si>
    <t>PA3295</t>
  </si>
  <si>
    <t>PA4827</t>
  </si>
  <si>
    <t>PA0593</t>
  </si>
  <si>
    <t>PA2971</t>
  </si>
  <si>
    <t>PA0656</t>
  </si>
  <si>
    <t>PA2829</t>
  </si>
  <si>
    <t>PA4408</t>
  </si>
  <si>
    <t>PA4521</t>
  </si>
  <si>
    <t>PA4868</t>
  </si>
  <si>
    <t>PA2028</t>
  </si>
  <si>
    <t>PA0282</t>
  </si>
  <si>
    <t>PA0995</t>
  </si>
  <si>
    <t>PA3212</t>
  </si>
  <si>
    <t>PA5077</t>
  </si>
  <si>
    <t>PA2645</t>
  </si>
  <si>
    <t>PA5329</t>
  </si>
  <si>
    <t>PA1008</t>
  </si>
  <si>
    <t>PA5462</t>
  </si>
  <si>
    <t>PA3786</t>
  </si>
  <si>
    <t>PA0659</t>
  </si>
  <si>
    <t>PA2270</t>
  </si>
  <si>
    <t>PA3759</t>
  </si>
  <si>
    <t>PA0971</t>
  </si>
  <si>
    <t>PA3725</t>
  </si>
  <si>
    <t>PA1997</t>
  </si>
  <si>
    <t>PA0707</t>
  </si>
  <si>
    <t>PA3385</t>
  </si>
  <si>
    <t>PA0900</t>
  </si>
  <si>
    <t>PA4747</t>
  </si>
  <si>
    <t>PA1308</t>
  </si>
  <si>
    <t>PA0399</t>
  </si>
  <si>
    <t>PA4553</t>
  </si>
  <si>
    <t>PA2877</t>
  </si>
  <si>
    <t>PA5326</t>
  </si>
  <si>
    <t>PA5295</t>
  </si>
  <si>
    <t>PA3262</t>
  </si>
  <si>
    <t>PA0928</t>
  </si>
  <si>
    <t>PA3460</t>
  </si>
  <si>
    <t>PA3029</t>
  </si>
  <si>
    <t>PA0778</t>
  </si>
  <si>
    <t>PA2491</t>
  </si>
  <si>
    <t>PA1088</t>
  </si>
  <si>
    <t>PA0286</t>
  </si>
  <si>
    <t>PA4749</t>
  </si>
  <si>
    <t>PA1079</t>
  </si>
  <si>
    <t>PA2637</t>
  </si>
  <si>
    <t>PA1039</t>
  </si>
  <si>
    <t>PA0661</t>
  </si>
  <si>
    <t>PA3593</t>
  </si>
  <si>
    <t>PA2089</t>
  </si>
  <si>
    <t>PA4242</t>
  </si>
  <si>
    <t>PA5265</t>
  </si>
  <si>
    <t>PA2100</t>
  </si>
  <si>
    <t>PA4344</t>
  </si>
  <si>
    <t>PA4531</t>
  </si>
  <si>
    <t>PA1645</t>
  </si>
  <si>
    <t>PA5346</t>
  </si>
  <si>
    <t>PA4778</t>
  </si>
  <si>
    <t>PA2992</t>
  </si>
  <si>
    <t>PA3020</t>
  </si>
  <si>
    <t>PA3306</t>
  </si>
  <si>
    <t>PA3242</t>
  </si>
  <si>
    <t>PA2646</t>
  </si>
  <si>
    <t>PA0396</t>
  </si>
  <si>
    <t>PA1713</t>
  </si>
  <si>
    <t>PA0565</t>
  </si>
  <si>
    <t>PA1218</t>
  </si>
  <si>
    <t>PA5250</t>
  </si>
  <si>
    <t>PA3158</t>
  </si>
  <si>
    <t>PA1733</t>
  </si>
  <si>
    <t>PA1779</t>
  </si>
  <si>
    <t>PA3526</t>
  </si>
  <si>
    <t>PA4627</t>
  </si>
  <si>
    <t>PA2940</t>
  </si>
  <si>
    <t>PA1798</t>
  </si>
  <si>
    <t>PA0227</t>
  </si>
  <si>
    <t>PA0238</t>
  </si>
  <si>
    <t>PA3378</t>
  </si>
  <si>
    <t>PA5111</t>
  </si>
  <si>
    <t>PA0354</t>
  </si>
  <si>
    <t>PA1067</t>
  </si>
  <si>
    <t>PA0430</t>
  </si>
  <si>
    <t>PA2193</t>
  </si>
  <si>
    <t>PA4109</t>
  </si>
  <si>
    <t>PA3482</t>
  </si>
  <si>
    <t>PA0401</t>
  </si>
  <si>
    <t>PA4313</t>
  </si>
  <si>
    <t>PA2563</t>
  </si>
  <si>
    <t>PA3803</t>
  </si>
  <si>
    <t>PA5130</t>
  </si>
  <si>
    <t>PA5007</t>
  </si>
  <si>
    <t>PA4460</t>
  </si>
  <si>
    <t>PA2981</t>
  </si>
  <si>
    <t>PA0958</t>
  </si>
  <si>
    <t>PA4278</t>
  </si>
  <si>
    <t>PA1184</t>
  </si>
  <si>
    <t>PA3585</t>
  </si>
  <si>
    <t>PA0692</t>
  </si>
  <si>
    <t>PA2422</t>
  </si>
  <si>
    <t>PA2577</t>
  </si>
  <si>
    <t>PA2378</t>
  </si>
  <si>
    <t>PA5519</t>
  </si>
  <si>
    <t>PA2749</t>
  </si>
  <si>
    <t>PA4185</t>
  </si>
  <si>
    <t>PA4044</t>
  </si>
  <si>
    <t>PA3227</t>
  </si>
  <si>
    <t>PA2574</t>
  </si>
  <si>
    <t>PA2719</t>
  </si>
  <si>
    <t>PA1998</t>
  </si>
  <si>
    <t>PA4124</t>
  </si>
  <si>
    <t>PA1710</t>
  </si>
  <si>
    <t>PA3793</t>
  </si>
  <si>
    <t>PA2299</t>
  </si>
  <si>
    <t>PA0483</t>
  </si>
  <si>
    <t>PA0782</t>
  </si>
  <si>
    <t>PA0260</t>
  </si>
  <si>
    <t>PA1188</t>
  </si>
  <si>
    <t>PA1809</t>
  </si>
  <si>
    <t>PA1062</t>
  </si>
  <si>
    <t>PA0372</t>
  </si>
  <si>
    <t>PA0407</t>
  </si>
  <si>
    <t>PA0949</t>
  </si>
  <si>
    <t>PA5137</t>
  </si>
  <si>
    <t>PA1284</t>
  </si>
  <si>
    <t>PA5219</t>
  </si>
  <si>
    <t>PA2700</t>
  </si>
  <si>
    <t>PA0373</t>
  </si>
  <si>
    <t>PA4458</t>
  </si>
  <si>
    <t>PA5525</t>
  </si>
  <si>
    <t>PA1812</t>
  </si>
  <si>
    <t>PA0330</t>
  </si>
  <si>
    <t>PA4727</t>
  </si>
  <si>
    <t>PA3304</t>
  </si>
  <si>
    <t>PA1830</t>
  </si>
  <si>
    <t>PA5486</t>
  </si>
  <si>
    <t>PA2373</t>
  </si>
  <si>
    <t>PA2598</t>
  </si>
  <si>
    <t>PA0957</t>
  </si>
  <si>
    <t>PA4947</t>
  </si>
  <si>
    <t>PA1181</t>
  </si>
  <si>
    <t>PA4091</t>
  </si>
  <si>
    <t>PA5132</t>
  </si>
  <si>
    <t>PA2489</t>
  </si>
  <si>
    <t>PA0821</t>
  </si>
  <si>
    <t>PA4307</t>
  </si>
  <si>
    <t>PA0458</t>
  </si>
  <si>
    <t>PA4930</t>
  </si>
  <si>
    <t>PA5498</t>
  </si>
  <si>
    <t>PA2954</t>
  </si>
  <si>
    <t>PA5189</t>
  </si>
  <si>
    <t>PA2874</t>
  </si>
  <si>
    <t>PA2504</t>
  </si>
  <si>
    <t>PA5325</t>
  </si>
  <si>
    <t>PA1916</t>
  </si>
  <si>
    <t>PA5008</t>
  </si>
  <si>
    <t>PA3086</t>
  </si>
  <si>
    <t>PA1414</t>
  </si>
  <si>
    <t>PA3005</t>
  </si>
  <si>
    <t>PA0763</t>
  </si>
  <si>
    <t>PA4285</t>
  </si>
  <si>
    <t>PA0323</t>
  </si>
  <si>
    <t>PA1520</t>
  </si>
  <si>
    <t>PA3646</t>
  </si>
  <si>
    <t>PA5398</t>
  </si>
  <si>
    <t>PA5359</t>
  </si>
  <si>
    <t>PA4445</t>
  </si>
  <si>
    <t>PA5323</t>
  </si>
  <si>
    <t>PA4411</t>
  </si>
  <si>
    <t>PA3081</t>
  </si>
  <si>
    <t>PA2197</t>
  </si>
  <si>
    <t>PA5200</t>
  </si>
  <si>
    <t>PA1590</t>
  </si>
  <si>
    <t>PA1408</t>
  </si>
  <si>
    <t>PA2854</t>
  </si>
  <si>
    <t>PA1251</t>
  </si>
  <si>
    <t>PA5048</t>
  </si>
  <si>
    <t>PA3721</t>
  </si>
  <si>
    <t>PA0416</t>
  </si>
  <si>
    <t>PA3702</t>
  </si>
  <si>
    <t>PA5500</t>
  </si>
  <si>
    <t>PA1009</t>
  </si>
  <si>
    <t>PA3864</t>
  </si>
  <si>
    <t>PA2775</t>
  </si>
  <si>
    <t>PA4739</t>
  </si>
  <si>
    <t>PA3032</t>
  </si>
  <si>
    <t>PA4611</t>
  </si>
  <si>
    <t>PA1807</t>
  </si>
  <si>
    <t>PA4415</t>
  </si>
  <si>
    <t>PA2983</t>
  </si>
  <si>
    <t>PA4059</t>
  </si>
  <si>
    <t>PA1035</t>
  </si>
  <si>
    <t>PA1707</t>
  </si>
  <si>
    <t>PA1738</t>
  </si>
  <si>
    <t>PA1509</t>
  </si>
  <si>
    <t>PA1631</t>
  </si>
  <si>
    <t>PA5218</t>
  </si>
  <si>
    <t>PA1829</t>
  </si>
  <si>
    <t>PA3620</t>
  </si>
  <si>
    <t>PA3270</t>
  </si>
  <si>
    <t>PA1312</t>
  </si>
  <si>
    <t>PA5254</t>
  </si>
  <si>
    <t>PA3802</t>
  </si>
  <si>
    <t>PA4388</t>
  </si>
  <si>
    <t>PA1377</t>
  </si>
  <si>
    <t>PA3951</t>
  </si>
  <si>
    <t>PA2118</t>
  </si>
  <si>
    <t>PA2932</t>
  </si>
  <si>
    <t>PA0384</t>
  </si>
  <si>
    <t>PA1354</t>
  </si>
  <si>
    <t>PA1577</t>
  </si>
  <si>
    <t>PA1091</t>
  </si>
  <si>
    <t>PA3970</t>
  </si>
  <si>
    <t>PA1064</t>
  </si>
  <si>
    <t>PA4768</t>
  </si>
  <si>
    <t>PA4886</t>
  </si>
  <si>
    <t>PA5060</t>
  </si>
  <si>
    <t>PA0761</t>
  </si>
  <si>
    <t>PA3847</t>
  </si>
  <si>
    <t>PA4066</t>
  </si>
  <si>
    <t>PA4821</t>
  </si>
  <si>
    <t>PA4917</t>
  </si>
  <si>
    <t>PA4758</t>
  </si>
  <si>
    <t>PA1652</t>
  </si>
  <si>
    <t>PA3094</t>
  </si>
  <si>
    <t>PA1926</t>
  </si>
  <si>
    <t>PA2639</t>
  </si>
  <si>
    <t>PA0018</t>
  </si>
  <si>
    <t>PA3722</t>
  </si>
  <si>
    <t>PA4757</t>
  </si>
  <si>
    <t>PA1608</t>
  </si>
  <si>
    <t>PA5069</t>
  </si>
  <si>
    <t>PA5465</t>
  </si>
  <si>
    <t>PA3367</t>
  </si>
  <si>
    <t>PA2732</t>
  </si>
  <si>
    <t>PA3066</t>
  </si>
  <si>
    <t>PA0756</t>
  </si>
  <si>
    <t>PA3842</t>
  </si>
  <si>
    <t>PA1621</t>
  </si>
  <si>
    <t>PA5489</t>
  </si>
  <si>
    <t>PA3925</t>
  </si>
  <si>
    <t>PA3603</t>
  </si>
  <si>
    <t>PA3424</t>
  </si>
  <si>
    <t>PA0453</t>
  </si>
  <si>
    <t>PA0650</t>
  </si>
  <si>
    <t>PA1816</t>
  </si>
  <si>
    <t>PA4126</t>
  </si>
  <si>
    <t>PA0301</t>
  </si>
  <si>
    <t>PA5203</t>
  </si>
  <si>
    <t>PA3202</t>
  </si>
  <si>
    <t>PA4769</t>
  </si>
  <si>
    <t>PA4481</t>
  </si>
  <si>
    <t>PA1484</t>
  </si>
  <si>
    <t>PA0572</t>
  </si>
  <si>
    <t>PA4473</t>
  </si>
  <si>
    <t>PA1715</t>
  </si>
  <si>
    <t>PA1152</t>
  </si>
  <si>
    <t>PA2438</t>
  </si>
  <si>
    <t>PA0939</t>
  </si>
  <si>
    <t>PA2070</t>
  </si>
  <si>
    <t>PA3987</t>
  </si>
  <si>
    <t>PA3156</t>
  </si>
  <si>
    <t>PA4956</t>
  </si>
  <si>
    <t>PA1136</t>
  </si>
  <si>
    <t>PA0300</t>
  </si>
  <si>
    <t>PA4705</t>
  </si>
  <si>
    <t>PA5045</t>
  </si>
  <si>
    <t>PA0657</t>
  </si>
  <si>
    <t>PA5092</t>
  </si>
  <si>
    <t>PA1749</t>
  </si>
  <si>
    <t>PA1544</t>
  </si>
  <si>
    <t>PA4020</t>
  </si>
  <si>
    <t>PA0071</t>
  </si>
  <si>
    <t>PA4011</t>
  </si>
  <si>
    <t>PA1359</t>
  </si>
  <si>
    <t>PA2372</t>
  </si>
  <si>
    <t>PA5097</t>
  </si>
  <si>
    <t>PA4030</t>
  </si>
  <si>
    <t>PA5147</t>
  </si>
  <si>
    <t>PA0992</t>
  </si>
  <si>
    <t>PA2706</t>
  </si>
  <si>
    <t>PA2758</t>
  </si>
  <si>
    <t>PA5210</t>
  </si>
  <si>
    <t>PA5179</t>
  </si>
  <si>
    <t>PA3525</t>
  </si>
  <si>
    <t>PA5143</t>
  </si>
  <si>
    <t>PA4858</t>
  </si>
  <si>
    <t>PA2731</t>
  </si>
  <si>
    <t>PA4416</t>
  </si>
  <si>
    <t>PA3125</t>
  </si>
  <si>
    <t>PA5528</t>
  </si>
  <si>
    <t>PA4367</t>
  </si>
  <si>
    <t>PA5307</t>
  </si>
  <si>
    <t>PA4798</t>
  </si>
  <si>
    <t>PA2571</t>
  </si>
  <si>
    <t>PA4684</t>
  </si>
  <si>
    <t>PA4082</t>
  </si>
  <si>
    <t>PA5038</t>
  </si>
  <si>
    <t>PA1525</t>
  </si>
  <si>
    <t>PA4946</t>
  </si>
  <si>
    <t>PA5145</t>
  </si>
  <si>
    <t>PA1549</t>
  </si>
  <si>
    <t>PA1802</t>
  </si>
  <si>
    <t>PA4422</t>
  </si>
  <si>
    <t>PA2478</t>
  </si>
  <si>
    <t>PA5246</t>
  </si>
  <si>
    <t>PA4874</t>
  </si>
  <si>
    <t>PA3255</t>
  </si>
  <si>
    <t>PA4363</t>
  </si>
  <si>
    <t>PA1703</t>
  </si>
  <si>
    <t>PA5342</t>
  </si>
  <si>
    <t>PA0853</t>
  </si>
  <si>
    <t>PA4661</t>
  </si>
  <si>
    <t>PA0580</t>
  </si>
  <si>
    <t>PA4988</t>
  </si>
  <si>
    <t>PA5294</t>
  </si>
  <si>
    <t>PA3910</t>
  </si>
  <si>
    <t>PA1364</t>
  </si>
  <si>
    <t>PA1175</t>
  </si>
  <si>
    <t>PA2465</t>
  </si>
  <si>
    <t>PA3661</t>
  </si>
  <si>
    <t>PA2367</t>
  </si>
  <si>
    <t>PA1352</t>
  </si>
  <si>
    <t>PA2068</t>
  </si>
  <si>
    <t>PA2415</t>
  </si>
  <si>
    <t>PA2898</t>
  </si>
  <si>
    <t>PA4428</t>
  </si>
  <si>
    <t>PA1459</t>
  </si>
  <si>
    <t>PA1959</t>
  </si>
  <si>
    <t>PA3981</t>
  </si>
  <si>
    <t>PA0317</t>
  </si>
  <si>
    <t>PA4728</t>
  </si>
  <si>
    <t>PA1085</t>
  </si>
  <si>
    <t>PA1090</t>
  </si>
  <si>
    <t>PA2891</t>
  </si>
  <si>
    <t>PA1388</t>
  </si>
  <si>
    <t>PA3500</t>
  </si>
  <si>
    <t>PA2738</t>
  </si>
  <si>
    <t>PA1935</t>
  </si>
  <si>
    <t>PA2316</t>
  </si>
  <si>
    <t>PA4793</t>
  </si>
  <si>
    <t>PA1440</t>
  </si>
  <si>
    <t>PA1516</t>
  </si>
  <si>
    <t>PA4349</t>
  </si>
  <si>
    <t>PA3643</t>
  </si>
  <si>
    <t>PA5548</t>
  </si>
  <si>
    <t>PA5066</t>
  </si>
  <si>
    <t>PA1125</t>
  </si>
  <si>
    <t>PA3791</t>
  </si>
  <si>
    <t>PA2569</t>
  </si>
  <si>
    <t>PA2693</t>
  </si>
  <si>
    <t>PA2657</t>
  </si>
  <si>
    <t>PA2330</t>
  </si>
  <si>
    <t>PA3688</t>
  </si>
  <si>
    <t>PA3241</t>
  </si>
  <si>
    <t>PA0539</t>
  </si>
  <si>
    <t>PA3602</t>
  </si>
  <si>
    <t>PA5260</t>
  </si>
  <si>
    <t>PA5475</t>
  </si>
  <si>
    <t>PA5412</t>
  </si>
  <si>
    <t>PA0398</t>
  </si>
  <si>
    <t>PA1467</t>
  </si>
  <si>
    <t>PA5252</t>
  </si>
  <si>
    <t>PA4657</t>
  </si>
  <si>
    <t>PA4335</t>
  </si>
  <si>
    <t>PA1694</t>
  </si>
  <si>
    <t>PA2635</t>
  </si>
  <si>
    <t>PA2694</t>
  </si>
  <si>
    <t>PA1773</t>
  </si>
  <si>
    <t>PA1093</t>
  </si>
  <si>
    <t>PA3878</t>
  </si>
  <si>
    <t>PA3736</t>
  </si>
  <si>
    <t>PA1304</t>
  </si>
  <si>
    <t>PA4451</t>
  </si>
  <si>
    <t>PA4665</t>
  </si>
  <si>
    <t>PA0874</t>
  </si>
  <si>
    <t>PA5149</t>
  </si>
  <si>
    <t>PA4440</t>
  </si>
  <si>
    <t>PA1737</t>
  </si>
  <si>
    <t>PA0054</t>
  </si>
  <si>
    <t>PA2480</t>
  </si>
  <si>
    <t>PA1087</t>
  </si>
  <si>
    <t>PA5036</t>
  </si>
  <si>
    <t>PA1361</t>
  </si>
  <si>
    <t>PA3135</t>
  </si>
  <si>
    <t>PA3778</t>
  </si>
  <si>
    <t>PA4550</t>
  </si>
  <si>
    <t>PA2640</t>
  </si>
  <si>
    <t>PA3077</t>
  </si>
  <si>
    <t>PA4168</t>
  </si>
  <si>
    <t>PA4576</t>
  </si>
  <si>
    <t>PA3996</t>
  </si>
  <si>
    <t>PA4610</t>
  </si>
  <si>
    <t>PA4975</t>
  </si>
  <si>
    <t>PA0262</t>
  </si>
  <si>
    <t>PA3337</t>
  </si>
  <si>
    <t>PA2463</t>
  </si>
  <si>
    <t>PA0313</t>
  </si>
  <si>
    <t>PA2477</t>
  </si>
  <si>
    <t>PA0595</t>
  </si>
  <si>
    <t>PA0487</t>
  </si>
  <si>
    <t>PA1638</t>
  </si>
  <si>
    <t>PA2642</t>
  </si>
  <si>
    <t>PA1140</t>
  </si>
  <si>
    <t>PA4732</t>
  </si>
  <si>
    <t>PA0739</t>
  </si>
  <si>
    <t>PA4655</t>
  </si>
  <si>
    <t>PA0454</t>
  </si>
  <si>
    <t>PA3087</t>
  </si>
  <si>
    <t>PA3848</t>
  </si>
  <si>
    <t>PA3621</t>
  </si>
  <si>
    <t>PA1430</t>
  </si>
  <si>
    <t>PA3440</t>
  </si>
  <si>
    <t>PA5332</t>
  </si>
  <si>
    <t>PA2435</t>
  </si>
  <si>
    <t>PA1382</t>
  </si>
  <si>
    <t>PA1836</t>
  </si>
  <si>
    <t>PA0956</t>
  </si>
  <si>
    <t>PA4305</t>
  </si>
  <si>
    <t>PA3695</t>
  </si>
  <si>
    <t>PA4936</t>
  </si>
  <si>
    <t>PA3822</t>
  </si>
  <si>
    <t>PA5039</t>
  </si>
  <si>
    <t>PA5220</t>
  </si>
  <si>
    <t>PA0097</t>
  </si>
  <si>
    <t>PA2482</t>
  </si>
  <si>
    <t>PA0413</t>
  </si>
  <si>
    <t>PA3771</t>
  </si>
  <si>
    <t>PA2612</t>
  </si>
  <si>
    <t>PA3625</t>
  </si>
  <si>
    <t>PA5335</t>
  </si>
  <si>
    <t>PA4079</t>
  </si>
  <si>
    <t>PA4994</t>
  </si>
  <si>
    <t>PA0152</t>
  </si>
  <si>
    <t>PA2512</t>
  </si>
  <si>
    <t>PA3175</t>
  </si>
  <si>
    <t>PA3361</t>
  </si>
  <si>
    <t>PA4884</t>
  </si>
  <si>
    <t>PA5367</t>
  </si>
  <si>
    <t>PA0771</t>
  </si>
  <si>
    <t>PA1746</t>
  </si>
  <si>
    <t>PA3352</t>
  </si>
  <si>
    <t>PA2725</t>
  </si>
  <si>
    <t>PA5194</t>
  </si>
  <si>
    <t>PA3986</t>
  </si>
  <si>
    <t>PA2634</t>
  </si>
  <si>
    <t>PA0669</t>
  </si>
  <si>
    <t>PA1182</t>
  </si>
  <si>
    <t>PA0001</t>
  </si>
  <si>
    <t>PA2320</t>
  </si>
  <si>
    <t>PA3673</t>
  </si>
  <si>
    <t>PA0232</t>
  </si>
  <si>
    <t>PA2743</t>
  </si>
  <si>
    <t>PA3887</t>
  </si>
  <si>
    <t>PA1823</t>
  </si>
  <si>
    <t>PA4532</t>
  </si>
  <si>
    <t>PA1294</t>
  </si>
  <si>
    <t>PA4907</t>
  </si>
  <si>
    <t>PA1557</t>
  </si>
  <si>
    <t>PA2755</t>
  </si>
  <si>
    <t>PA2644</t>
  </si>
  <si>
    <t>PA1640</t>
  </si>
  <si>
    <t>PA0937</t>
  </si>
  <si>
    <t>PA2843</t>
  </si>
  <si>
    <t>PA1960</t>
  </si>
  <si>
    <t>PA2276</t>
  </si>
  <si>
    <t>PA0583</t>
  </si>
  <si>
    <t>PA1792</t>
  </si>
  <si>
    <t>PA5277</t>
  </si>
  <si>
    <t>PA4899</t>
  </si>
  <si>
    <t>PA4696</t>
  </si>
  <si>
    <t>PA0281</t>
  </si>
  <si>
    <t>PA1473</t>
  </si>
  <si>
    <t>PA4581</t>
  </si>
  <si>
    <t>PA2623</t>
  </si>
  <si>
    <t>PA1025</t>
  </si>
  <si>
    <t>PA4350</t>
  </si>
  <si>
    <t>PA1588</t>
  </si>
  <si>
    <t>PA2788</t>
  </si>
  <si>
    <t>PA4678</t>
  </si>
  <si>
    <t>PA1096</t>
  </si>
  <si>
    <t>PA3932</t>
  </si>
  <si>
    <t>PA4123</t>
  </si>
  <si>
    <t>PA4488</t>
  </si>
  <si>
    <t>PA3014</t>
  </si>
  <si>
    <t>PA3524</t>
  </si>
  <si>
    <t>PA0831</t>
  </si>
  <si>
    <t>PA3228</t>
  </si>
  <si>
    <t>PA2858</t>
  </si>
  <si>
    <t>PA2573</t>
  </si>
  <si>
    <t>PA3354</t>
  </si>
  <si>
    <t>PA0188</t>
  </si>
  <si>
    <t>PA1784</t>
  </si>
  <si>
    <t>PA4301</t>
  </si>
  <si>
    <t>PA3075</t>
  </si>
  <si>
    <t>PA4425</t>
  </si>
  <si>
    <t>PA2532</t>
  </si>
  <si>
    <t>PA3945</t>
  </si>
  <si>
    <t>PA4378</t>
  </si>
  <si>
    <t>PA1971</t>
  </si>
  <si>
    <t>PA0901</t>
  </si>
  <si>
    <t>PA4640</t>
  </si>
  <si>
    <t>PA1094</t>
  </si>
  <si>
    <t>PA4190</t>
  </si>
  <si>
    <t>PA5258</t>
  </si>
  <si>
    <t>PA4731</t>
  </si>
  <si>
    <t>PA3538</t>
  </si>
  <si>
    <t>PA1951</t>
  </si>
  <si>
    <t>PA1561</t>
  </si>
  <si>
    <t>PA0042</t>
  </si>
  <si>
    <t>PA2641</t>
  </si>
  <si>
    <t>PA1581</t>
  </si>
  <si>
    <t>PA0419</t>
  </si>
  <si>
    <t>PA3833</t>
  </si>
  <si>
    <t>PA4012</t>
  </si>
  <si>
    <t>PA5333</t>
  </si>
  <si>
    <t>PA1407</t>
  </si>
  <si>
    <t>PA3908</t>
  </si>
  <si>
    <t>PA0780</t>
  </si>
  <si>
    <t>PA1543</t>
  </si>
  <si>
    <t>PA5464</t>
  </si>
  <si>
    <t>PA0405</t>
  </si>
  <si>
    <t>PA3662</t>
  </si>
  <si>
    <t>PA3863</t>
  </si>
  <si>
    <t>PA5466</t>
  </si>
  <si>
    <t>PA1994</t>
  </si>
  <si>
    <t>PA1044</t>
  </si>
  <si>
    <t>PA5133</t>
  </si>
  <si>
    <t>PA2332</t>
  </si>
  <si>
    <t>PA3042</t>
  </si>
  <si>
    <t>PA3092</t>
  </si>
  <si>
    <t>PA1885</t>
  </si>
  <si>
    <t>PA2680</t>
  </si>
  <si>
    <t>PA1199</t>
  </si>
  <si>
    <t>PA3435</t>
  </si>
  <si>
    <t>PA3468</t>
  </si>
  <si>
    <t>PA4615</t>
  </si>
  <si>
    <t>PA2649</t>
  </si>
  <si>
    <t>PA1683</t>
  </si>
  <si>
    <t>PA3301</t>
  </si>
  <si>
    <t>PA0020</t>
  </si>
  <si>
    <t>PA4492</t>
  </si>
  <si>
    <t>PA0424</t>
  </si>
  <si>
    <t>PA0590</t>
  </si>
  <si>
    <t>PA3918</t>
  </si>
  <si>
    <t>PA5289</t>
  </si>
  <si>
    <t>PA0505</t>
  </si>
  <si>
    <t>PA3196</t>
  </si>
  <si>
    <t>PA2505</t>
  </si>
  <si>
    <t>PA0578</t>
  </si>
  <si>
    <t>PA0498</t>
  </si>
  <si>
    <t>PA3093</t>
  </si>
  <si>
    <t>PA1846</t>
  </si>
  <si>
    <t>PA0854</t>
  </si>
  <si>
    <t>PA3338</t>
  </si>
  <si>
    <t>PA3950</t>
  </si>
  <si>
    <t>PA5271</t>
  </si>
  <si>
    <t>PA2409</t>
  </si>
  <si>
    <t>PA3151</t>
  </si>
  <si>
    <t>PA0873</t>
  </si>
  <si>
    <t>PA1038</t>
  </si>
  <si>
    <t>PA2790</t>
  </si>
  <si>
    <t>PA3961</t>
  </si>
  <si>
    <t>PA1551</t>
  </si>
  <si>
    <t>PA2754</t>
  </si>
  <si>
    <t>PA3155</t>
  </si>
  <si>
    <t>PA4434</t>
  </si>
  <si>
    <t>PA5257</t>
  </si>
  <si>
    <t>PA4361</t>
  </si>
  <si>
    <t>PA1455</t>
  </si>
  <si>
    <t>PA3401</t>
  </si>
  <si>
    <t>PA3082</t>
  </si>
  <si>
    <t>PA2572</t>
  </si>
  <si>
    <t>PA0142</t>
  </si>
  <si>
    <t>PA4419</t>
  </si>
  <si>
    <t>PA3624</t>
  </si>
  <si>
    <t>PA4664</t>
  </si>
  <si>
    <t>PA3481</t>
  </si>
  <si>
    <t>PA2631</t>
  </si>
  <si>
    <t>PA1518</t>
  </si>
  <si>
    <t>PA2800</t>
  </si>
  <si>
    <t>PA1269</t>
  </si>
  <si>
    <t>PA1086</t>
  </si>
  <si>
    <t>PA5296</t>
  </si>
  <si>
    <t>PA3088</t>
  </si>
  <si>
    <t>PA5374</t>
  </si>
  <si>
    <t>PA2831</t>
  </si>
  <si>
    <t>PA4075</t>
  </si>
  <si>
    <t>PA5224</t>
  </si>
  <si>
    <t>PA0506</t>
  </si>
  <si>
    <t>PA3470</t>
  </si>
  <si>
    <t>PA0067</t>
  </si>
  <si>
    <t>PA4952</t>
  </si>
  <si>
    <t>PA4578</t>
  </si>
  <si>
    <t>PA2856</t>
  </si>
  <si>
    <t>PA0938</t>
  </si>
  <si>
    <t>PA4969</t>
  </si>
  <si>
    <t>PA0892</t>
  </si>
  <si>
    <t>PA0545</t>
  </si>
  <si>
    <t>PA0338</t>
  </si>
  <si>
    <t>PA1040</t>
  </si>
  <si>
    <t>PA3669</t>
  </si>
  <si>
    <t>PA3681</t>
  </si>
  <si>
    <t>PA2603</t>
  </si>
  <si>
    <t>PA2361</t>
  </si>
  <si>
    <t>PA3205</t>
  </si>
  <si>
    <t>PA2300</t>
  </si>
  <si>
    <t>PA4392</t>
  </si>
  <si>
    <t>PA4891</t>
  </si>
  <si>
    <t>PA4081</t>
  </si>
  <si>
    <t>PA4980</t>
  </si>
  <si>
    <t>PA2447</t>
  </si>
  <si>
    <t>PA5327</t>
  </si>
  <si>
    <t>PA5420</t>
  </si>
  <si>
    <t>PA0682</t>
  </si>
  <si>
    <t>PA1255</t>
  </si>
  <si>
    <t>PA2297</t>
  </si>
  <si>
    <t>PA2308</t>
  </si>
  <si>
    <t>PA2498</t>
  </si>
  <si>
    <t>PA2522</t>
  </si>
  <si>
    <t>PA2804</t>
  </si>
  <si>
    <t>PA2807</t>
  </si>
  <si>
    <t>PA4033</t>
  </si>
  <si>
    <t>PA4087</t>
  </si>
  <si>
    <t>PA4860</t>
  </si>
  <si>
    <t>PA5328</t>
  </si>
  <si>
    <t>PA0482</t>
  </si>
  <si>
    <t>PA0353</t>
  </si>
  <si>
    <t>PA0584</t>
  </si>
  <si>
    <t>PA1138</t>
  </si>
  <si>
    <t>PA3022</t>
  </si>
  <si>
    <t>PA1280</t>
  </si>
  <si>
    <t>PA3494</t>
  </si>
  <si>
    <t>PA2630</t>
  </si>
  <si>
    <t>PA1057</t>
  </si>
  <si>
    <t>PA2527</t>
  </si>
  <si>
    <t>PA4588</t>
  </si>
  <si>
    <t>PA0942</t>
  </si>
  <si>
    <t>PA3712</t>
  </si>
  <si>
    <t>PA3297</t>
  </si>
  <si>
    <t>PA0891</t>
  </si>
  <si>
    <t>PA4316</t>
  </si>
  <si>
    <t>PA3806</t>
  </si>
  <si>
    <t>PA0043</t>
  </si>
  <si>
    <t>PA3906</t>
  </si>
  <si>
    <t>PA0537</t>
  </si>
  <si>
    <t>PA0292</t>
  </si>
  <si>
    <t>PA3740</t>
  </si>
  <si>
    <t>PA2955</t>
  </si>
  <si>
    <t>PA1335</t>
  </si>
  <si>
    <t>PA4355</t>
  </si>
  <si>
    <t>PA2546</t>
  </si>
  <si>
    <t>PA4007</t>
  </si>
  <si>
    <t>PA5261</t>
  </si>
  <si>
    <t>PA3924</t>
  </si>
  <si>
    <t>PA4448</t>
  </si>
  <si>
    <t>PA3161</t>
  </si>
  <si>
    <t>PA1391</t>
  </si>
  <si>
    <t>PA2488</t>
  </si>
  <si>
    <t>PA4463</t>
  </si>
  <si>
    <t>PA0760</t>
  </si>
  <si>
    <t>PA1158</t>
  </si>
  <si>
    <t>PA2848</t>
  </si>
  <si>
    <t>PA2638</t>
  </si>
  <si>
    <t>PA2620</t>
  </si>
  <si>
    <t>PA4450</t>
  </si>
  <si>
    <t>PA3816</t>
  </si>
  <si>
    <t>PA0404</t>
  </si>
  <si>
    <t>PA5140</t>
  </si>
  <si>
    <t>PA2820</t>
  </si>
  <si>
    <t>PA2223</t>
  </si>
  <si>
    <t>PA2789</t>
  </si>
  <si>
    <t>PA1756</t>
  </si>
  <si>
    <t>PA1813</t>
  </si>
  <si>
    <t>PA2658</t>
  </si>
  <si>
    <t>PA3792</t>
  </si>
  <si>
    <t>PA3112</t>
  </si>
  <si>
    <t>PA4309</t>
  </si>
  <si>
    <t>PA2196</t>
  </si>
  <si>
    <t>PA3025</t>
  </si>
  <si>
    <t>PA4803</t>
  </si>
  <si>
    <t>PA0934</t>
  </si>
  <si>
    <t>PA3762</t>
  </si>
  <si>
    <t>PA3670</t>
  </si>
  <si>
    <t>PA4524</t>
  </si>
  <si>
    <t>PA0731</t>
  </si>
  <si>
    <t>PA1575</t>
  </si>
  <si>
    <t>PA1239</t>
  </si>
  <si>
    <t>PA0336</t>
  </si>
  <si>
    <t>PA3879</t>
  </si>
  <si>
    <t>PA3800</t>
  </si>
  <si>
    <t>PA1739</t>
  </si>
  <si>
    <t>PA3645</t>
  </si>
  <si>
    <t>PA5047</t>
  </si>
  <si>
    <t>PA1677</t>
  </si>
  <si>
    <t>PA1769</t>
  </si>
  <si>
    <t>PA1307</t>
  </si>
  <si>
    <t>PA5331</t>
  </si>
  <si>
    <t>PA0895</t>
  </si>
  <si>
    <t>PA1147</t>
  </si>
  <si>
    <t>PA3694</t>
  </si>
  <si>
    <t>PA4835</t>
  </si>
  <si>
    <t>PA2713</t>
  </si>
  <si>
    <t>PA3717</t>
  </si>
  <si>
    <t>PA1695</t>
  </si>
  <si>
    <t>PA4078</t>
  </si>
  <si>
    <t>PA1310</t>
  </si>
  <si>
    <t>PA4717</t>
  </si>
  <si>
    <t>PA3344</t>
  </si>
  <si>
    <t>PA4507</t>
  </si>
  <si>
    <t>PA0002</t>
  </si>
  <si>
    <t>PA5432</t>
  </si>
  <si>
    <t>PA0573</t>
  </si>
  <si>
    <t>PA3861</t>
  </si>
  <si>
    <t>PA4721</t>
  </si>
  <si>
    <t>PA0463</t>
  </si>
  <si>
    <t>PA1437</t>
  </si>
  <si>
    <t>PA0010</t>
  </si>
  <si>
    <t>PA0136</t>
  </si>
  <si>
    <t>PA2218</t>
  </si>
  <si>
    <t>PA0019</t>
  </si>
  <si>
    <t>PA2990</t>
  </si>
  <si>
    <t>PA5366</t>
  </si>
  <si>
    <t>PA5240</t>
  </si>
  <si>
    <t>PA3723</t>
  </si>
  <si>
    <t>PA3880</t>
  </si>
  <si>
    <t>PA4660</t>
  </si>
  <si>
    <t>PA5142</t>
  </si>
  <si>
    <t>PA5125</t>
  </si>
  <si>
    <t>PA3699</t>
  </si>
  <si>
    <t>PA5537</t>
  </si>
  <si>
    <t>PA4547</t>
  </si>
  <si>
    <t>PA0662</t>
  </si>
  <si>
    <t>PA5298</t>
  </si>
  <si>
    <t>PA3250</t>
  </si>
  <si>
    <t>PA5378</t>
  </si>
  <si>
    <t>PA3200</t>
  </si>
  <si>
    <t>PA0100</t>
  </si>
  <si>
    <t>PA3315</t>
  </si>
  <si>
    <t>PA1065</t>
  </si>
  <si>
    <t>PA1020</t>
  </si>
  <si>
    <t>PA3408</t>
  </si>
  <si>
    <t>PA4295</t>
  </si>
  <si>
    <t>PA4234</t>
  </si>
  <si>
    <t>PA4004</t>
  </si>
  <si>
    <t>PA1161</t>
  </si>
  <si>
    <t>PA0022</t>
  </si>
  <si>
    <t>PA2966</t>
  </si>
  <si>
    <t>PA0162</t>
  </si>
  <si>
    <t>PA0730</t>
  </si>
  <si>
    <t>PA3744</t>
  </si>
  <si>
    <t>PA1593</t>
  </si>
  <si>
    <t>PA5004</t>
  </si>
  <si>
    <t>PA3727</t>
  </si>
  <si>
    <t>PA2267</t>
  </si>
  <si>
    <t>PA3050</t>
  </si>
  <si>
    <t>PA4552</t>
  </si>
  <si>
    <t>PA1340</t>
  </si>
  <si>
    <t>PA1847</t>
  </si>
  <si>
    <t>PA0581</t>
  </si>
  <si>
    <t>PA4337</t>
  </si>
  <si>
    <t>PA4865</t>
  </si>
  <si>
    <t>PA3476</t>
  </si>
  <si>
    <t>PA1263</t>
  </si>
  <si>
    <t>PA5223</t>
  </si>
  <si>
    <t>PA5299</t>
  </si>
  <si>
    <t>PA0972</t>
  </si>
  <si>
    <t>PA3316</t>
  </si>
  <si>
    <t>PA4052</t>
  </si>
  <si>
    <t>PA0236</t>
  </si>
  <si>
    <t>PA1011</t>
  </si>
  <si>
    <t>PA2931</t>
  </si>
  <si>
    <t>PA3919</t>
  </si>
  <si>
    <t>PA4842</t>
  </si>
  <si>
    <t>PA0439</t>
  </si>
  <si>
    <t>PA2216</t>
  </si>
  <si>
    <t>PA4927</t>
  </si>
  <si>
    <t>PA3215</t>
  </si>
  <si>
    <t>PA3341</t>
  </si>
  <si>
    <t>PA5206</t>
  </si>
  <si>
    <t>PA3801</t>
  </si>
  <si>
    <t>PA1789</t>
  </si>
  <si>
    <t>PA2815</t>
  </si>
  <si>
    <t>PA1943</t>
  </si>
  <si>
    <t>PA4832</t>
  </si>
  <si>
    <t>PA5340</t>
  </si>
  <si>
    <t>PA1775</t>
  </si>
  <si>
    <t>PA4556</t>
  </si>
  <si>
    <t>PA3095</t>
  </si>
  <si>
    <t>PA3975</t>
  </si>
  <si>
    <t>PA3630</t>
  </si>
  <si>
    <t>PA4783</t>
  </si>
  <si>
    <t>PA1342</t>
  </si>
  <si>
    <t>PA5012</t>
  </si>
  <si>
    <t>PA1637</t>
  </si>
  <si>
    <t>PA3148</t>
  </si>
  <si>
    <t>PA5251</t>
  </si>
  <si>
    <t>PA3261</t>
  </si>
  <si>
    <t>PA4564</t>
  </si>
  <si>
    <t>PA1716</t>
  </si>
  <si>
    <t>PA0468</t>
  </si>
  <si>
    <t>PA5010</t>
  </si>
  <si>
    <t>PA3685</t>
  </si>
  <si>
    <t>PA0566</t>
  </si>
  <si>
    <t>PA5088</t>
  </si>
  <si>
    <t>PA0579</t>
  </si>
  <si>
    <t>PA3198</t>
  </si>
  <si>
    <t>PA5190</t>
  </si>
  <si>
    <t>PA0218</t>
  </si>
  <si>
    <t>PA4397</t>
  </si>
  <si>
    <t>PA5205</t>
  </si>
  <si>
    <t>PA0112</t>
  </si>
  <si>
    <t>PA2324</t>
  </si>
  <si>
    <t>PA2786</t>
  </si>
  <si>
    <t>PA3448</t>
  </si>
  <si>
    <t>PA3991</t>
  </si>
  <si>
    <t>PA4159</t>
  </si>
  <si>
    <t>PA0803</t>
  </si>
  <si>
    <t>PA1260</t>
  </si>
  <si>
    <t>PA2376</t>
  </si>
  <si>
    <t>PA3885</t>
  </si>
  <si>
    <t>PA4788</t>
  </si>
  <si>
    <t>PA0248</t>
  </si>
  <si>
    <t>PA5290</t>
  </si>
  <si>
    <t>PA1642</t>
  </si>
  <si>
    <t>PA4841</t>
  </si>
  <si>
    <t>PA2562</t>
  </si>
  <si>
    <t>PA1826</t>
  </si>
  <si>
    <t>PA0536</t>
  </si>
  <si>
    <t>PA0031</t>
  </si>
  <si>
    <t>PA1344</t>
  </si>
  <si>
    <t>PA2995</t>
  </si>
  <si>
    <t>PA2647</t>
  </si>
  <si>
    <t>PA4763</t>
  </si>
  <si>
    <t>PA2707</t>
  </si>
  <si>
    <t>PA4939</t>
  </si>
  <si>
    <t>PA0596</t>
  </si>
  <si>
    <t>PA4006</t>
  </si>
  <si>
    <t>PA2982</t>
  </si>
  <si>
    <t>PA3483</t>
  </si>
  <si>
    <t>PA3728</t>
  </si>
  <si>
    <t>PA1203</t>
  </si>
  <si>
    <t>PA3640</t>
  </si>
  <si>
    <t>PA4275</t>
  </si>
  <si>
    <t>PA3110</t>
  </si>
  <si>
    <t>PA0374</t>
  </si>
  <si>
    <t>PA3672</t>
  </si>
  <si>
    <t>PA5533</t>
  </si>
  <si>
    <t>PA3150</t>
  </si>
  <si>
    <t>PA3902</t>
  </si>
  <si>
    <t>PA3457</t>
  </si>
  <si>
    <t>PA3570</t>
  </si>
  <si>
    <t>PA0828</t>
  </si>
  <si>
    <t>PA0428</t>
  </si>
  <si>
    <t>PA3639</t>
  </si>
  <si>
    <t>PA1550</t>
  </si>
  <si>
    <t>PA1858</t>
  </si>
  <si>
    <t>PA3000</t>
  </si>
  <si>
    <t>PA2730</t>
  </si>
  <si>
    <t>PA0701</t>
  </si>
  <si>
    <t>PA2380</t>
  </si>
  <si>
    <t>PA3263</t>
  </si>
  <si>
    <t>PA0381</t>
  </si>
  <si>
    <t>PA4175</t>
  </si>
  <si>
    <t>PA5263</t>
  </si>
  <si>
    <t>PA4474</t>
  </si>
  <si>
    <t>PA4108</t>
  </si>
  <si>
    <t>PA2047</t>
  </si>
  <si>
    <t>PA2708</t>
  </si>
  <si>
    <t>PA3691</t>
  </si>
  <si>
    <t>PA2588</t>
  </si>
  <si>
    <t>PA4051</t>
  </si>
  <si>
    <t>PA5212</t>
  </si>
  <si>
    <t>PA4283</t>
  </si>
  <si>
    <t>PA5148</t>
  </si>
  <si>
    <t>PA1075</t>
  </si>
  <si>
    <t>PA0051</t>
  </si>
  <si>
    <t>PA2365</t>
  </si>
  <si>
    <t>PA0886</t>
  </si>
  <si>
    <t>PA3499</t>
  </si>
  <si>
    <t>PA2685</t>
  </si>
  <si>
    <t>PA5253</t>
  </si>
  <si>
    <t>PA1913</t>
  </si>
  <si>
    <t>PA1405</t>
  </si>
  <si>
    <t>PA2581</t>
  </si>
  <si>
    <t>PA4157</t>
  </si>
  <si>
    <t>PA1828</t>
  </si>
  <si>
    <t>PA1586</t>
  </si>
  <si>
    <t>PA0158</t>
  </si>
  <si>
    <t>PA0065</t>
  </si>
  <si>
    <t>PA1857</t>
  </si>
  <si>
    <t>PA4565</t>
  </si>
  <si>
    <t>PA2559</t>
  </si>
  <si>
    <t>PA0520</t>
  </si>
  <si>
    <t>PA2364</t>
  </si>
  <si>
    <t>PA0064</t>
  </si>
  <si>
    <t>PA2733</t>
  </si>
  <si>
    <t>PA5063</t>
  </si>
  <si>
    <t>PA1589</t>
  </si>
  <si>
    <t>PA5105</t>
  </si>
  <si>
    <t>PA0449</t>
  </si>
  <si>
    <t>PA1463</t>
  </si>
  <si>
    <t>PA2220</t>
  </si>
  <si>
    <t>PA0423</t>
  </si>
  <si>
    <t>PA2958</t>
  </si>
  <si>
    <t>PA1400</t>
  </si>
  <si>
    <t>PA1283</t>
  </si>
  <si>
    <t>PA1341</t>
  </si>
  <si>
    <t>PA1658</t>
  </si>
  <si>
    <t>PA3487</t>
  </si>
  <si>
    <t>PA0183</t>
  </si>
  <si>
    <t>PA4559</t>
  </si>
  <si>
    <t>PA0478</t>
  </si>
  <si>
    <t>PA4067</t>
  </si>
  <si>
    <t>PA1881</t>
  </si>
  <si>
    <t>PA4726.11</t>
  </si>
  <si>
    <t>PA3056</t>
  </si>
  <si>
    <t>PA1528</t>
  </si>
  <si>
    <t>PA2622</t>
  </si>
  <si>
    <t>PA2885</t>
  </si>
  <si>
    <t>PA0477</t>
  </si>
  <si>
    <t>PA4056</t>
  </si>
  <si>
    <t>PA4558</t>
  </si>
  <si>
    <t>PA4580</t>
  </si>
  <si>
    <t>PA0571</t>
  </si>
  <si>
    <t>PA3935</t>
  </si>
  <si>
    <t>PA3284</t>
  </si>
  <si>
    <t>PA3127</t>
  </si>
  <si>
    <t>PA4636</t>
  </si>
  <si>
    <t>PA0515</t>
  </si>
  <si>
    <t>PA2921</t>
  </si>
  <si>
    <t>PA1281</t>
  </si>
  <si>
    <t>PA0194</t>
  </si>
  <si>
    <t>PA3666</t>
  </si>
  <si>
    <t>PA4484</t>
  </si>
  <si>
    <t>PA4394</t>
  </si>
  <si>
    <t>PA1582</t>
  </si>
  <si>
    <t>PA2744</t>
  </si>
  <si>
    <t>PA2830</t>
  </si>
  <si>
    <t>PA0422</t>
  </si>
  <si>
    <t>PA3259</t>
  </si>
  <si>
    <t>PA0833</t>
  </si>
  <si>
    <t>PA2740</t>
  </si>
  <si>
    <t>PA1941</t>
  </si>
  <si>
    <t>PA4964</t>
  </si>
  <si>
    <t>PA3013</t>
  </si>
  <si>
    <t>PA5343</t>
  </si>
  <si>
    <t>PA5115</t>
  </si>
  <si>
    <t>PA0927</t>
  </si>
  <si>
    <t>PA1095</t>
  </si>
  <si>
    <t>PA1489</t>
  </si>
  <si>
    <t>PA3797</t>
  </si>
  <si>
    <t>PA2927</t>
  </si>
  <si>
    <t>PA4566</t>
  </si>
  <si>
    <t>PA3285</t>
  </si>
  <si>
    <t>PA1406</t>
  </si>
  <si>
    <t>PA2600</t>
  </si>
  <si>
    <t>PA5018</t>
  </si>
  <si>
    <t>PA4694</t>
  </si>
  <si>
    <t>PA0816</t>
  </si>
  <si>
    <t>PA0383</t>
  </si>
  <si>
    <t>PA1121</t>
  </si>
  <si>
    <t>PA1662</t>
  </si>
  <si>
    <t>PA2973</t>
  </si>
  <si>
    <t>PA3459</t>
  </si>
  <si>
    <t>PA1458</t>
  </si>
  <si>
    <t>PA2871</t>
  </si>
  <si>
    <t>PA2264</t>
  </si>
  <si>
    <t>PA0133</t>
  </si>
  <si>
    <t>PA3994</t>
  </si>
  <si>
    <t>PA0198</t>
  </si>
  <si>
    <t>PA0785</t>
  </si>
  <si>
    <t>PA0790</t>
  </si>
  <si>
    <t>PA1348</t>
  </si>
  <si>
    <t>PA1932</t>
  </si>
  <si>
    <t>PA2094</t>
  </si>
  <si>
    <t>PA2175</t>
  </si>
  <si>
    <t>PA2838</t>
  </si>
  <si>
    <t>PA3510</t>
  </si>
  <si>
    <t>PA1464</t>
  </si>
  <si>
    <t>PA5422</t>
  </si>
  <si>
    <t>PA0230</t>
  </si>
  <si>
    <t>PA0959</t>
  </si>
  <si>
    <t>PA3761</t>
  </si>
  <si>
    <t>PA5091</t>
  </si>
  <si>
    <t>PA0955</t>
  </si>
  <si>
    <t>PA0387</t>
  </si>
  <si>
    <t>PA5310</t>
  </si>
  <si>
    <t>PA0117</t>
  </si>
  <si>
    <t>PA1766</t>
  </si>
  <si>
    <t>PA2501</t>
  </si>
  <si>
    <t>PA4714</t>
  </si>
  <si>
    <t>PA3977</t>
  </si>
  <si>
    <t>PA1433</t>
  </si>
  <si>
    <t>PA4490</t>
  </si>
  <si>
    <t>PA5481</t>
  </si>
  <si>
    <t>PA5443</t>
  </si>
  <si>
    <t>PA4314</t>
  </si>
  <si>
    <t>PA0016</t>
  </si>
  <si>
    <t>PA3323</t>
  </si>
  <si>
    <t>PA2729</t>
  </si>
  <si>
    <t>PA5291</t>
  </si>
  <si>
    <t>PA3635</t>
  </si>
  <si>
    <t>PA2388</t>
  </si>
  <si>
    <t>PA5285</t>
  </si>
  <si>
    <t>PA0672</t>
  </si>
  <si>
    <t>PA1042</t>
  </si>
  <si>
    <t>PA3137</t>
  </si>
  <si>
    <t>PA3260</t>
  </si>
  <si>
    <t>PA0451</t>
  </si>
  <si>
    <t>PA5121</t>
  </si>
  <si>
    <t>PA0153</t>
  </si>
  <si>
    <t>PA2095</t>
  </si>
  <si>
    <t>PA3516</t>
  </si>
  <si>
    <t>PA2179</t>
  </si>
  <si>
    <t>PA4598</t>
  </si>
  <si>
    <t>PA0004</t>
  </si>
  <si>
    <t>PA1323</t>
  </si>
  <si>
    <t>PA4037</t>
  </si>
  <si>
    <t>PA0376</t>
  </si>
  <si>
    <t>PA4120</t>
  </si>
  <si>
    <t>PA2246</t>
  </si>
  <si>
    <t>PA0009</t>
  </si>
  <si>
    <t>PA0259</t>
  </si>
  <si>
    <t>PA1833</t>
  </si>
  <si>
    <t>PA4336</t>
  </si>
  <si>
    <t>PA4472</t>
  </si>
  <si>
    <t>PA0665</t>
  </si>
  <si>
    <t>PA0212</t>
  </si>
  <si>
    <t>PA0237</t>
  </si>
  <si>
    <t>PA1536</t>
  </si>
  <si>
    <t>PA1928</t>
  </si>
  <si>
    <t>PA3588</t>
  </si>
  <si>
    <t>PA4302</t>
  </si>
  <si>
    <t>PA2965</t>
  </si>
  <si>
    <t>PA4118</t>
  </si>
  <si>
    <t>PA3167</t>
  </si>
  <si>
    <t>PA0577</t>
  </si>
  <si>
    <t>PA2363</t>
  </si>
  <si>
    <t>PA2231</t>
  </si>
  <si>
    <t>PA0538</t>
  </si>
  <si>
    <t>PA3024</t>
  </si>
  <si>
    <t>PA0950</t>
  </si>
  <si>
    <t>PA2483</t>
  </si>
  <si>
    <t>PA0936</t>
  </si>
  <si>
    <t>PA0291</t>
  </si>
  <si>
    <t>PA2805</t>
  </si>
  <si>
    <t>PA3611</t>
  </si>
  <si>
    <t>PA2131</t>
  </si>
  <si>
    <t>PA2418</t>
  </si>
  <si>
    <t>PA3417</t>
  </si>
  <si>
    <t>PA3586</t>
  </si>
  <si>
    <t>PA3710</t>
  </si>
  <si>
    <t>PA0394</t>
  </si>
  <si>
    <t>PA0594</t>
  </si>
  <si>
    <t>PA4289</t>
  </si>
  <si>
    <t>PA5035</t>
  </si>
  <si>
    <t>PA0948</t>
  </si>
  <si>
    <t>PA2122</t>
  </si>
  <si>
    <t>PA3724</t>
  </si>
  <si>
    <t>PA2419</t>
  </si>
  <si>
    <t>PA4426</t>
  </si>
  <si>
    <t>PA2735</t>
  </si>
  <si>
    <t>PA3083</t>
  </si>
  <si>
    <t>PA1794</t>
  </si>
  <si>
    <t>PA2398</t>
  </si>
  <si>
    <t>PA0385</t>
  </si>
  <si>
    <t>PA1167</t>
  </si>
  <si>
    <t>PA2827</t>
  </si>
  <si>
    <t>PA4852</t>
  </si>
  <si>
    <t>PA3893</t>
  </si>
  <si>
    <t>PA3846</t>
  </si>
  <si>
    <t>PA4670</t>
  </si>
  <si>
    <t>PA1128</t>
  </si>
  <si>
    <t>PA0176</t>
  </si>
  <si>
    <t>PA4973</t>
  </si>
  <si>
    <t>PA3418</t>
  </si>
  <si>
    <t>PA2844</t>
  </si>
  <si>
    <t>PA2962</t>
  </si>
  <si>
    <t>PA4256</t>
  </si>
  <si>
    <t>PA5441</t>
  </si>
  <si>
    <t>PA3199</t>
  </si>
  <si>
    <t>PA1839</t>
  </si>
  <si>
    <t>PA1726</t>
  </si>
  <si>
    <t>PA0403</t>
  </si>
  <si>
    <t>PA4390</t>
  </si>
  <si>
    <t>PA4322</t>
  </si>
  <si>
    <t>PA4740</t>
  </si>
  <si>
    <t>PA5416</t>
  </si>
  <si>
    <t>PA0214</t>
  </si>
  <si>
    <t>PA0717</t>
  </si>
  <si>
    <t>PA1704</t>
  </si>
  <si>
    <t>PA2433</t>
  </si>
  <si>
    <t>PA2590</t>
  </si>
  <si>
    <t>PA2675</t>
  </si>
  <si>
    <t>PA3057</t>
  </si>
  <si>
    <t>PA4161</t>
  </si>
  <si>
    <t>PA1080</t>
  </si>
  <si>
    <t>PA1805</t>
  </si>
  <si>
    <t>PA2484</t>
  </si>
  <si>
    <t>PA3651</t>
  </si>
  <si>
    <t>PA3465</t>
  </si>
  <si>
    <t>PA3419</t>
  </si>
  <si>
    <t>PA0750</t>
  </si>
  <si>
    <t>PA3074</t>
  </si>
  <si>
    <t>PA5009</t>
  </si>
  <si>
    <t>PA5182</t>
  </si>
  <si>
    <t>PA4966</t>
  </si>
  <si>
    <t>PA1585</t>
  </si>
  <si>
    <t>PA3650</t>
  </si>
  <si>
    <t>PA3311</t>
  </si>
  <si>
    <t>PA5159</t>
  </si>
  <si>
    <t>PA0460</t>
  </si>
  <si>
    <t>PA3041</t>
  </si>
  <si>
    <t>PA0289</t>
  </si>
  <si>
    <t>PA4412</t>
  </si>
  <si>
    <t>PA0655</t>
  </si>
  <si>
    <t>PA3373</t>
  </si>
  <si>
    <t>PA1967</t>
  </si>
  <si>
    <t>PA3826</t>
  </si>
  <si>
    <t>PA3821</t>
  </si>
  <si>
    <t>PA3794</t>
  </si>
  <si>
    <t>PA0036</t>
  </si>
  <si>
    <t>PA3309</t>
  </si>
  <si>
    <t>PA1160</t>
  </si>
  <si>
    <t>PA3680</t>
  </si>
  <si>
    <t>PA3368</t>
  </si>
  <si>
    <t>PA4167</t>
  </si>
  <si>
    <t>PA4041</t>
  </si>
  <si>
    <t>PA1162</t>
  </si>
  <si>
    <t>PA1800</t>
  </si>
  <si>
    <t>PA3073</t>
  </si>
  <si>
    <t>PA2841</t>
  </si>
  <si>
    <t>PA4688</t>
  </si>
  <si>
    <t>PA0549</t>
  </si>
  <si>
    <t>PA4616</t>
  </si>
  <si>
    <t>PA5127</t>
  </si>
  <si>
    <t>PA5225</t>
  </si>
  <si>
    <t>PA3363</t>
  </si>
  <si>
    <t>PA4925</t>
  </si>
  <si>
    <t>PA1660</t>
  </si>
  <si>
    <t>PA3678</t>
  </si>
  <si>
    <t>PA5358</t>
  </si>
  <si>
    <t>PA1024</t>
  </si>
  <si>
    <t>PA0225</t>
  </si>
  <si>
    <t>PA0068</t>
  </si>
  <si>
    <t>PA5249</t>
  </si>
  <si>
    <t>PA4706</t>
  </si>
  <si>
    <t>PA0979</t>
  </si>
  <si>
    <t>PA1996</t>
  </si>
  <si>
    <t>PA2369</t>
  </si>
  <si>
    <t>PA2440</t>
  </si>
  <si>
    <t>PA0877</t>
  </si>
  <si>
    <t>PA1689</t>
  </si>
  <si>
    <t>PA3488</t>
  </si>
  <si>
    <t>PA0564</t>
  </si>
  <si>
    <t>PA1451</t>
  </si>
  <si>
    <t>PA2980</t>
  </si>
  <si>
    <t>PA0943</t>
  </si>
  <si>
    <t>PA3999</t>
  </si>
  <si>
    <t>PA1493</t>
  </si>
  <si>
    <t>PA4991</t>
  </si>
  <si>
    <t>PA3170</t>
  </si>
  <si>
    <t>PA1708</t>
  </si>
  <si>
    <t>PA1046</t>
  </si>
  <si>
    <t>PA2929</t>
  </si>
  <si>
    <t>PA0081</t>
  </si>
  <si>
    <t>PA3002</t>
  </si>
  <si>
    <t>PA0922</t>
  </si>
  <si>
    <t>PA5431</t>
  </si>
  <si>
    <t>PA3648</t>
  </si>
  <si>
    <t>PA3796</t>
  </si>
  <si>
    <t>PA3318</t>
  </si>
  <si>
    <t>PA0359</t>
  </si>
  <si>
    <t>PA5128</t>
  </si>
  <si>
    <t>PA1278</t>
  </si>
  <si>
    <t>PA4058</t>
  </si>
  <si>
    <t>PA2592</t>
  </si>
  <si>
    <t>PA4951</t>
  </si>
  <si>
    <t>PA0358</t>
  </si>
  <si>
    <t>PA3784</t>
  </si>
  <si>
    <t>PA5546</t>
  </si>
  <si>
    <t>PA3299</t>
  </si>
  <si>
    <t>PA3017</t>
  </si>
  <si>
    <t>PA4243</t>
  </si>
  <si>
    <t>PA2520</t>
  </si>
  <si>
    <t>PA4400</t>
  </si>
  <si>
    <t>PA4692</t>
  </si>
  <si>
    <t>PA2464</t>
  </si>
  <si>
    <t>PA5080</t>
  </si>
  <si>
    <t>PA5337</t>
  </si>
  <si>
    <t>PA5471</t>
  </si>
  <si>
    <t>PA1339</t>
  </si>
  <si>
    <t>PA2741</t>
  </si>
  <si>
    <t>PA4885</t>
  </si>
  <si>
    <t>PA0781</t>
  </si>
  <si>
    <t>PA0722</t>
  </si>
  <si>
    <t>PA2833</t>
  </si>
  <si>
    <t>PA3960</t>
  </si>
  <si>
    <t>PA5387</t>
  </si>
  <si>
    <t>PA0275</t>
  </si>
  <si>
    <t>PA4480</t>
  </si>
  <si>
    <t>PA4114</t>
  </si>
  <si>
    <t>PA1685</t>
  </si>
  <si>
    <t>PA2748</t>
  </si>
  <si>
    <t>PA3089</t>
  </si>
  <si>
    <t>PA0105</t>
  </si>
  <si>
    <t>PA3214</t>
  </si>
  <si>
    <t>PA0086</t>
  </si>
  <si>
    <t>PA4918</t>
  </si>
  <si>
    <t>PA3606</t>
  </si>
  <si>
    <t>PA0061</t>
  </si>
  <si>
    <t>PA0535</t>
  </si>
  <si>
    <t>PA0052</t>
  </si>
  <si>
    <t>PA5439</t>
  </si>
  <si>
    <t>PA4404</t>
  </si>
  <si>
    <t>PA3689</t>
  </si>
  <si>
    <t>PA5247</t>
  </si>
  <si>
    <t>PA3286</t>
  </si>
  <si>
    <t>PA3715</t>
  </si>
  <si>
    <t>PA3486</t>
  </si>
  <si>
    <t>PA1545</t>
  </si>
  <si>
    <t>PA4008</t>
  </si>
  <si>
    <t>PA2469</t>
  </si>
  <si>
    <t>PA1597</t>
  </si>
  <si>
    <t>PA0837</t>
  </si>
  <si>
    <t>PA4341</t>
  </si>
  <si>
    <t>PA1729</t>
  </si>
  <si>
    <t>PA4269</t>
  </si>
  <si>
    <t>PA4718</t>
  </si>
  <si>
    <t>PA4284</t>
  </si>
  <si>
    <t>PA1327</t>
  </si>
  <si>
    <t>PA3843</t>
  </si>
  <si>
    <t>PA4638</t>
  </si>
  <si>
    <t>PA5472</t>
  </si>
  <si>
    <t>PA5245</t>
  </si>
  <si>
    <t>PA2994</t>
  </si>
  <si>
    <t>PA1968</t>
  </si>
  <si>
    <t>PA4608</t>
  </si>
  <si>
    <t>PA0074</t>
  </si>
  <si>
    <t>PA1748</t>
  </si>
  <si>
    <t>PA3312</t>
  </si>
  <si>
    <t>PA3096</t>
  </si>
  <si>
    <t>PA0444</t>
  </si>
  <si>
    <t>PA2374</t>
  </si>
  <si>
    <t>PA3809</t>
  </si>
  <si>
    <t>PA2481</t>
  </si>
  <si>
    <t>PA0481</t>
  </si>
  <si>
    <t>PA5562</t>
  </si>
  <si>
    <t>PA1475</t>
  </si>
  <si>
    <t>PA1890</t>
  </si>
  <si>
    <t>PA1587</t>
  </si>
  <si>
    <t>PA0329</t>
  </si>
  <si>
    <t>PA3111</t>
  </si>
  <si>
    <t>PA1334</t>
  </si>
  <si>
    <t>PA4121</t>
  </si>
  <si>
    <t>PA3351</t>
  </si>
  <si>
    <t>PA3288</t>
  </si>
  <si>
    <t>PA3426</t>
  </si>
  <si>
    <t>PA2439</t>
  </si>
  <si>
    <t>PA0559</t>
  </si>
  <si>
    <t>PA3123</t>
  </si>
  <si>
    <t>PA1963</t>
  </si>
  <si>
    <t>PA3819</t>
  </si>
  <si>
    <t>PA4983</t>
  </si>
  <si>
    <t>PA2660</t>
  </si>
  <si>
    <t>PA0799</t>
  </si>
  <si>
    <t>PA3469</t>
  </si>
  <si>
    <t>PA1298</t>
  </si>
  <si>
    <t>PA0884</t>
  </si>
  <si>
    <t>PA2125</t>
  </si>
  <si>
    <t>PA2158</t>
  </si>
  <si>
    <t>PA2349</t>
  </si>
  <si>
    <t>PA4410</t>
  </si>
  <si>
    <t>PA4560</t>
  </si>
  <si>
    <t>PA5288</t>
  </si>
  <si>
    <t>PA3173</t>
  </si>
  <si>
    <t>PA1803</t>
  </si>
  <si>
    <t>PA1657</t>
  </si>
  <si>
    <t>PA3779</t>
  </si>
  <si>
    <t>PA3805</t>
  </si>
  <si>
    <t>PA3903</t>
  </si>
  <si>
    <t>PA0768</t>
  </si>
  <si>
    <t>PA2436</t>
  </si>
  <si>
    <t>PA2691</t>
  </si>
  <si>
    <t>PA2534</t>
  </si>
  <si>
    <t>PA4026</t>
  </si>
  <si>
    <t>PA4253</t>
  </si>
  <si>
    <t>PA4153</t>
  </si>
  <si>
    <t>PA5051</t>
  </si>
  <si>
    <t>PA1022</t>
  </si>
  <si>
    <t>PA4454</t>
  </si>
  <si>
    <t>PA3627</t>
  </si>
  <si>
    <t>PA0543</t>
  </si>
  <si>
    <t>PA0371</t>
  </si>
  <si>
    <t>PA1223</t>
  </si>
  <si>
    <t>PA3746</t>
  </si>
  <si>
    <t>PA3117</t>
  </si>
  <si>
    <t>PA1431</t>
  </si>
  <si>
    <t>PA3283</t>
  </si>
  <si>
    <t>PA4468</t>
  </si>
  <si>
    <t>PA0048</t>
  </si>
  <si>
    <t>PA4663</t>
  </si>
  <si>
    <t>PA2575</t>
  </si>
  <si>
    <t>PA1302</t>
  </si>
  <si>
    <t>PA1842</t>
  </si>
  <si>
    <t>PA3031</t>
  </si>
  <si>
    <t>PA0743</t>
  </si>
  <si>
    <t>PA0917</t>
  </si>
  <si>
    <t>PA1016</t>
  </si>
  <si>
    <t>PA5414</t>
  </si>
  <si>
    <t>PA0392</t>
  </si>
  <si>
    <t>PA0556</t>
  </si>
  <si>
    <t>PA1889</t>
  </si>
  <si>
    <t>PA2243</t>
  </si>
  <si>
    <t>PA5413</t>
  </si>
  <si>
    <t>PA3841</t>
  </si>
  <si>
    <t>PA3574</t>
  </si>
  <si>
    <t>PA3730</t>
  </si>
  <si>
    <t>PA1850</t>
  </si>
  <si>
    <t>PA1099</t>
  </si>
  <si>
    <t>PA0351</t>
  </si>
  <si>
    <t>PA3850</t>
  </si>
  <si>
    <t>PA3166</t>
  </si>
  <si>
    <t>PA5034</t>
  </si>
  <si>
    <t>PA4196</t>
  </si>
  <si>
    <t>PA4409</t>
  </si>
  <si>
    <t>PA2864</t>
  </si>
  <si>
    <t>PA2714</t>
  </si>
  <si>
    <t>PA2961</t>
  </si>
  <si>
    <t>PA2766</t>
  </si>
  <si>
    <t>PA1466</t>
  </si>
  <si>
    <t>PA3664</t>
  </si>
  <si>
    <t>PA1717</t>
  </si>
  <si>
    <t>PA5492</t>
  </si>
  <si>
    <t>PA4992</t>
  </si>
  <si>
    <t>PA5565</t>
  </si>
  <si>
    <t>PA0303</t>
  </si>
  <si>
    <t>PA1673</t>
  </si>
  <si>
    <t>PA1116</t>
  </si>
  <si>
    <t>PA0370</t>
  </si>
  <si>
    <t>PA3711</t>
  </si>
  <si>
    <t>PA2611</t>
  </si>
  <si>
    <t>PA2991</t>
  </si>
  <si>
    <t>PA1092</t>
  </si>
  <si>
    <t>PA4251</t>
  </si>
  <si>
    <t>PA0787</t>
  </si>
  <si>
    <t>PA1293</t>
  </si>
  <si>
    <t>PA2502</t>
  </si>
  <si>
    <t>PA0808</t>
  </si>
  <si>
    <t>PA1722</t>
  </si>
  <si>
    <t>PA0108</t>
  </si>
  <si>
    <t>PA0878</t>
  </si>
  <si>
    <t>PA1108</t>
  </si>
  <si>
    <t>PA2275</t>
  </si>
  <si>
    <t>PA3060</t>
  </si>
  <si>
    <t>PA5541</t>
  </si>
  <si>
    <t>PA4112</t>
  </si>
  <si>
    <t>PA3528</t>
  </si>
  <si>
    <t>PA4257</t>
  </si>
  <si>
    <t>PA5221</t>
  </si>
  <si>
    <t>PA1014</t>
  </si>
  <si>
    <t>PA3616</t>
  </si>
  <si>
    <t>PA0030</t>
  </si>
  <si>
    <t>PA4630</t>
  </si>
  <si>
    <t>PA4743</t>
  </si>
  <si>
    <t>PA3676</t>
  </si>
  <si>
    <t>PA5382</t>
  </si>
  <si>
    <t>PA2423</t>
  </si>
  <si>
    <t>PA3472</t>
  </si>
  <si>
    <t>PA4252</t>
  </si>
  <si>
    <t>PA0269</t>
  </si>
  <si>
    <t>PA1291</t>
  </si>
  <si>
    <t>PA1945</t>
  </si>
  <si>
    <t>PA5029</t>
  </si>
  <si>
    <t>PA2899</t>
  </si>
  <si>
    <t>PA3675</t>
  </si>
  <si>
    <t>PA4317</t>
  </si>
  <si>
    <t>PA4259</t>
  </si>
  <si>
    <t>PA4176</t>
  </si>
  <si>
    <t>PA4944</t>
  </si>
  <si>
    <t>PA3745</t>
  </si>
  <si>
    <t>PA5276</t>
  </si>
  <si>
    <t>PA2304</t>
  </si>
  <si>
    <t>PA2918</t>
  </si>
  <si>
    <t>PA3076</t>
  </si>
  <si>
    <t>PA1299</t>
  </si>
  <si>
    <t>PA4808</t>
  </si>
  <si>
    <t>PA0773</t>
  </si>
  <si>
    <t>PA4000</t>
  </si>
  <si>
    <t>PA1277</t>
  </si>
  <si>
    <t>PA3812</t>
  </si>
  <si>
    <t>PA4353</t>
  </si>
  <si>
    <t>PA4202</t>
  </si>
  <si>
    <t>PA4258</t>
  </si>
  <si>
    <t>PA3671</t>
  </si>
  <si>
    <t>PA5339</t>
  </si>
  <si>
    <t>PA1311</t>
  </si>
  <si>
    <t>PA5162</t>
  </si>
  <si>
    <t>PA3756</t>
  </si>
  <si>
    <t>PA0918</t>
  </si>
  <si>
    <t>PA1004</t>
  </si>
  <si>
    <t>PA5146</t>
  </si>
  <si>
    <t>PA5504</t>
  </si>
  <si>
    <t>PA4971</t>
  </si>
  <si>
    <t>PA1595</t>
  </si>
  <si>
    <t>PA5477</t>
  </si>
  <si>
    <t>PA3493</t>
  </si>
  <si>
    <t>PA0057</t>
  </si>
  <si>
    <t>PA1878</t>
  </si>
  <si>
    <t>PA4276</t>
  </si>
  <si>
    <t>PA3875</t>
  </si>
  <si>
    <t>PA2860</t>
  </si>
  <si>
    <t>PA1787</t>
  </si>
  <si>
    <t>PA3804</t>
  </si>
  <si>
    <t>PA4699</t>
  </si>
  <si>
    <t>PA5037</t>
  </si>
  <si>
    <t>PA2302</t>
  </si>
  <si>
    <t>PA2828</t>
  </si>
  <si>
    <t>PA1751</t>
  </si>
  <si>
    <t>PA2997</t>
  </si>
  <si>
    <t>PA3393</t>
  </si>
  <si>
    <t>PA4111</t>
  </si>
  <si>
    <t>PA2952</t>
  </si>
  <si>
    <t>PA3536</t>
  </si>
  <si>
    <t>PA1164</t>
  </si>
  <si>
    <t>PA4076</t>
  </si>
  <si>
    <t>PA3769</t>
  </si>
  <si>
    <t>PA4614</t>
  </si>
  <si>
    <t>PA3040</t>
  </si>
  <si>
    <t>PA1193</t>
  </si>
  <si>
    <t>PA1969</t>
  </si>
  <si>
    <t>PA2448</t>
  </si>
  <si>
    <t>PA2045</t>
  </si>
  <si>
    <t>PA4407</t>
  </si>
  <si>
    <t>PA4517</t>
  </si>
  <si>
    <t>PA1032</t>
  </si>
  <si>
    <t>PA4254</t>
  </si>
  <si>
    <t>PA3654</t>
  </si>
  <si>
    <t>PA3033</t>
  </si>
  <si>
    <t>PA5520</t>
  </si>
  <si>
    <t>PA1122</t>
  </si>
  <si>
    <t>PA0420</t>
  </si>
  <si>
    <t>PA5278</t>
  </si>
  <si>
    <t>PA0089</t>
  </si>
  <si>
    <t>PA0221</t>
  </si>
  <si>
    <t>PA3207</t>
  </si>
  <si>
    <t>PA1273</t>
  </si>
  <si>
    <t>PA1868</t>
  </si>
  <si>
    <t>PA1249</t>
  </si>
  <si>
    <t>PA4617</t>
  </si>
  <si>
    <t>PA1384</t>
  </si>
  <si>
    <t>PA1844</t>
  </si>
  <si>
    <t>PA4279</t>
  </si>
  <si>
    <t>PA3820</t>
  </si>
  <si>
    <t>PA1480</t>
  </si>
  <si>
    <t>PA0017</t>
  </si>
  <si>
    <t>PA0913</t>
  </si>
  <si>
    <t>PA4833</t>
  </si>
  <si>
    <t>PA2687</t>
  </si>
  <si>
    <t>PA1486</t>
  </si>
  <si>
    <t>PA4697</t>
  </si>
  <si>
    <t>PA4837</t>
  </si>
  <si>
    <t>PA0791</t>
  </si>
  <si>
    <t>PA2734</t>
  </si>
  <si>
    <t>PA1728</t>
  </si>
  <si>
    <t>PA3757</t>
  </si>
  <si>
    <t>PA0224</t>
  </si>
  <si>
    <t>PA1363</t>
  </si>
  <si>
    <t>PA4799</t>
  </si>
  <si>
    <t>PA0060</t>
  </si>
  <si>
    <t>PA1402</t>
  </si>
  <si>
    <t>PA1186</t>
  </si>
  <si>
    <t>PA1254</t>
  </si>
  <si>
    <t>PA2521</t>
  </si>
  <si>
    <t>PA4354</t>
  </si>
  <si>
    <t>PA4905</t>
  </si>
  <si>
    <t>PA0813</t>
  </si>
  <si>
    <t>PA2288</t>
  </si>
  <si>
    <t>PA1702</t>
  </si>
  <si>
    <t>PA2066</t>
  </si>
  <si>
    <t>PA3659</t>
  </si>
  <si>
    <t>PA0079</t>
  </si>
  <si>
    <t>PA0362</t>
  </si>
  <si>
    <t>PA0181</t>
  </si>
  <si>
    <t>PA4119</t>
  </si>
  <si>
    <t>PA2876</t>
  </si>
  <si>
    <t>PA3108</t>
  </si>
  <si>
    <t>PA0123</t>
  </si>
  <si>
    <t>PA2857</t>
  </si>
  <si>
    <t>PA5293</t>
  </si>
  <si>
    <t>PA3617</t>
  </si>
  <si>
    <t>PA1045</t>
  </si>
  <si>
    <t>PA2999</t>
  </si>
  <si>
    <t>PA0862</t>
  </si>
  <si>
    <t>PA2616</t>
  </si>
  <si>
    <t>PA0508</t>
  </si>
  <si>
    <t>PA4475</t>
  </si>
  <si>
    <t>PA3862</t>
  </si>
  <si>
    <t>PA1875</t>
  </si>
  <si>
    <t>PA0888</t>
  </si>
  <si>
    <t>PA2747</t>
  </si>
  <si>
    <t>PA4405</t>
  </si>
  <si>
    <t>PA0963</t>
  </si>
  <si>
    <t>PA1208</t>
  </si>
  <si>
    <t>PA4877</t>
  </si>
  <si>
    <t>PA1326</t>
  </si>
  <si>
    <t>PA2194</t>
  </si>
  <si>
    <t>PA5163</t>
  </si>
  <si>
    <t>PA1023</t>
  </si>
  <si>
    <t>PA1806</t>
  </si>
  <si>
    <t>PA5373</t>
  </si>
  <si>
    <t>PA3652</t>
  </si>
  <si>
    <t>PA1357</t>
  </si>
  <si>
    <t>PA1428</t>
  </si>
  <si>
    <t>PA2619</t>
  </si>
  <si>
    <t>PA4595</t>
  </si>
  <si>
    <t>PA0044</t>
  </si>
  <si>
    <t>PA2823</t>
  </si>
  <si>
    <t>PA4845</t>
  </si>
  <si>
    <t>PA2715</t>
  </si>
  <si>
    <t>PA3533</t>
  </si>
  <si>
    <t>PA0975</t>
  </si>
  <si>
    <t>PA0348</t>
  </si>
  <si>
    <t>PA4759</t>
  </si>
  <si>
    <t>PA2945</t>
  </si>
  <si>
    <t>PA4673</t>
  </si>
  <si>
    <t>PA2739</t>
  </si>
  <si>
    <t>PA3637</t>
  </si>
  <si>
    <t>PA2227</t>
  </si>
  <si>
    <t>PA3871</t>
  </si>
  <si>
    <t>PA4084</t>
  </si>
  <si>
    <t>PA4623</t>
  </si>
  <si>
    <t>PA4817</t>
  </si>
  <si>
    <t>PA2539</t>
  </si>
  <si>
    <t>PA2530</t>
  </si>
  <si>
    <t>PA3965</t>
  </si>
  <si>
    <t>PA1321</t>
  </si>
  <si>
    <t>PA0425</t>
  </si>
  <si>
    <t>PA0968</t>
  </si>
  <si>
    <t>PA1380</t>
  </si>
  <si>
    <t>PA2580</t>
  </si>
  <si>
    <t>PA0719</t>
  </si>
  <si>
    <t>PA0076</t>
  </si>
  <si>
    <t>PA4702</t>
  </si>
  <si>
    <t>PA4760</t>
  </si>
  <si>
    <t>PA0312</t>
  </si>
  <si>
    <t>PA0328</t>
  </si>
  <si>
    <t>PA2063</t>
  </si>
  <si>
    <t>PA0811</t>
  </si>
  <si>
    <t>PA0735</t>
  </si>
  <si>
    <t>PA4729</t>
  </si>
  <si>
    <t>PA4756</t>
  </si>
  <si>
    <t>PA1235</t>
  </si>
  <si>
    <t>PA4265</t>
  </si>
  <si>
    <t>PA3248</t>
  </si>
  <si>
    <t>PA3220</t>
  </si>
  <si>
    <t>PA5178</t>
  </si>
  <si>
    <t>PA5255</t>
  </si>
  <si>
    <t>PA2450</t>
  </si>
  <si>
    <t>PA1938</t>
  </si>
  <si>
    <t>PA1190</t>
  </si>
  <si>
    <t>PA4652</t>
  </si>
  <si>
    <t>PA1606</t>
  </si>
  <si>
    <t>PA3589</t>
  </si>
  <si>
    <t>PA4859</t>
  </si>
  <si>
    <t>PA4315</t>
  </si>
  <si>
    <t>PA3129</t>
  </si>
  <si>
    <t>PA2915</t>
  </si>
  <si>
    <t>PA0534</t>
  </si>
  <si>
    <t>PA2390</t>
  </si>
  <si>
    <t>PA4272</t>
  </si>
  <si>
    <t>PA4941</t>
  </si>
  <si>
    <t>PA1795</t>
  </si>
  <si>
    <t>PA4453</t>
  </si>
  <si>
    <t>PA1337</t>
  </si>
  <si>
    <t>PA3168</t>
  </si>
  <si>
    <t>PA3962</t>
  </si>
  <si>
    <t>PA3036</t>
  </si>
  <si>
    <t>PA5369</t>
  </si>
  <si>
    <t>PA5164</t>
  </si>
  <si>
    <t>PA5570</t>
  </si>
  <si>
    <t>PA4395</t>
  </si>
  <si>
    <t>PA0970</t>
  </si>
  <si>
    <t>PA1135</t>
  </si>
  <si>
    <t>PA2281</t>
  </si>
  <si>
    <t>PA0082</t>
  </si>
  <si>
    <t>PA0103</t>
  </si>
  <si>
    <t>PA1817</t>
  </si>
  <si>
    <t>PA5460</t>
  </si>
  <si>
    <t>PA0555</t>
  </si>
  <si>
    <t>PA4710</t>
  </si>
  <si>
    <t>PA1043</t>
  </si>
  <si>
    <t>PA5463</t>
  </si>
  <si>
    <t>PA4708</t>
  </si>
  <si>
    <t>PA4482</t>
  </si>
  <si>
    <t>PA1106</t>
  </si>
  <si>
    <t>PA4034</t>
  </si>
  <si>
    <t>PA1150</t>
  </si>
  <si>
    <t>PA2753</t>
  </si>
  <si>
    <t>PA5524</t>
  </si>
  <si>
    <t>PA4019</t>
  </si>
  <si>
    <t>PA2594</t>
  </si>
  <si>
    <t>PA0072</t>
  </si>
  <si>
    <t>PA4270</t>
  </si>
  <si>
    <t>PA1838</t>
  </si>
  <si>
    <t>PA4163</t>
  </si>
  <si>
    <t>PA3929</t>
  </si>
  <si>
    <t>PA5196</t>
  </si>
  <si>
    <t>PA2152</t>
  </si>
  <si>
    <t>PA2627</t>
  </si>
  <si>
    <t>PA0651</t>
  </si>
  <si>
    <t>PA2996</t>
  </si>
  <si>
    <t>PA5114</t>
  </si>
  <si>
    <t>PA0352</t>
  </si>
  <si>
    <t>PA2610</t>
  </si>
  <si>
    <t>PA3763</t>
  </si>
  <si>
    <t>PA2446</t>
  </si>
  <si>
    <t>PA0514</t>
  </si>
  <si>
    <t>PA2561</t>
  </si>
  <si>
    <t>PA0923</t>
  </si>
  <si>
    <t>PA1670</t>
  </si>
  <si>
    <t>PA1555</t>
  </si>
  <si>
    <t>PA4255</t>
  </si>
  <si>
    <t>PA2352</t>
  </si>
  <si>
    <t>PA1628</t>
  </si>
  <si>
    <t>PA3814</t>
  </si>
  <si>
    <t>PA4676</t>
  </si>
  <si>
    <t>PA2503</t>
  </si>
  <si>
    <t>PA1961</t>
  </si>
  <si>
    <t>PA2454</t>
  </si>
  <si>
    <t>PA0007</t>
  </si>
  <si>
    <t>PA0139</t>
  </si>
  <si>
    <t>PA2745</t>
  </si>
  <si>
    <t>PA1379</t>
  </si>
  <si>
    <t>PA3519</t>
  </si>
  <si>
    <t>PA3003</t>
  </si>
  <si>
    <t>PA5208</t>
  </si>
  <si>
    <t>PA1678</t>
  </si>
  <si>
    <t>PA3988</t>
  </si>
  <si>
    <t>PA2953</t>
  </si>
  <si>
    <t>PA3827</t>
  </si>
  <si>
    <t>PA3782</t>
  </si>
  <si>
    <t>PA3011</t>
  </si>
  <si>
    <t>PA2957</t>
  </si>
  <si>
    <t>PA0904</t>
  </si>
  <si>
    <t>PA0261</t>
  </si>
  <si>
    <t>PA0035</t>
  </si>
  <si>
    <t>PA4048</t>
  </si>
  <si>
    <t>PA4491</t>
  </si>
  <si>
    <t>PA3984</t>
  </si>
  <si>
    <t>PA1529</t>
  </si>
  <si>
    <t>PA3484</t>
  </si>
  <si>
    <t>PA2444</t>
  </si>
  <si>
    <t>PA5117</t>
  </si>
  <si>
    <t>PA1285</t>
  </si>
  <si>
    <t>PA1772</t>
  </si>
  <si>
    <t>PA1767</t>
  </si>
  <si>
    <t>PA0091</t>
  </si>
  <si>
    <t>PA3046</t>
  </si>
  <si>
    <t>PA5215</t>
  </si>
  <si>
    <t>PA0219</t>
  </si>
  <si>
    <t>PA2362</t>
  </si>
  <si>
    <t>PA3529</t>
  </si>
  <si>
    <t>PA3272</t>
  </si>
  <si>
    <t>PA5360</t>
  </si>
  <si>
    <t>PA2582</t>
  </si>
  <si>
    <t>PA4333</t>
  </si>
  <si>
    <t>PA0448</t>
  </si>
  <si>
    <t>PA1350</t>
  </si>
  <si>
    <t>PA4855</t>
  </si>
  <si>
    <t>PA0962</t>
  </si>
  <si>
    <t>PA1667</t>
  </si>
  <si>
    <t>PA2344</t>
  </si>
  <si>
    <t>PA1445</t>
  </si>
  <si>
    <t>PA0512</t>
  </si>
  <si>
    <t>PA0101</t>
  </si>
  <si>
    <t>PA1552.1</t>
  </si>
  <si>
    <t>PA1368</t>
  </si>
  <si>
    <t>PA0983</t>
  </si>
  <si>
    <t>PA4366</t>
  </si>
  <si>
    <t>PA5535</t>
  </si>
  <si>
    <t>PA0378</t>
  </si>
  <si>
    <t>PA4455</t>
  </si>
  <si>
    <t>PA4582</t>
  </si>
  <si>
    <t>PA5113</t>
  </si>
  <si>
    <t>PA5319</t>
  </si>
  <si>
    <t>PA1720</t>
  </si>
  <si>
    <t>PA2458</t>
  </si>
  <si>
    <t>PA1172</t>
  </si>
  <si>
    <t>PA1236</t>
  </si>
  <si>
    <t>PA3543</t>
  </si>
  <si>
    <t>PA1013</t>
  </si>
  <si>
    <t>PA0388</t>
  </si>
  <si>
    <t>PA2032</t>
  </si>
  <si>
    <t>PA0985</t>
  </si>
  <si>
    <t>PA2727</t>
  </si>
  <si>
    <t>PA3892</t>
  </si>
  <si>
    <t>PA4767</t>
  </si>
  <si>
    <t>PA0341</t>
  </si>
  <si>
    <t>PA4600</t>
  </si>
  <si>
    <t>PA4205</t>
  </si>
  <si>
    <t>PA1318</t>
  </si>
  <si>
    <t>PA1058</t>
  </si>
  <si>
    <t>PA3326</t>
  </si>
  <si>
    <t>PA5505</t>
  </si>
  <si>
    <t>PA2497</t>
  </si>
  <si>
    <t>PA2652</t>
  </si>
  <si>
    <t>PA5554</t>
  </si>
  <si>
    <t>PA0440</t>
  </si>
  <si>
    <t>PA0585</t>
  </si>
  <si>
    <t>PA3402</t>
  </si>
  <si>
    <t>PA0293</t>
  </si>
  <si>
    <t>PA1490</t>
  </si>
  <si>
    <t>PA1957</t>
  </si>
  <si>
    <t>PA0848</t>
  </si>
  <si>
    <t>PA2956</t>
  </si>
  <si>
    <t>PA2201</t>
  </si>
  <si>
    <t>PA2704</t>
  </si>
  <si>
    <t>PA0080</t>
  </si>
  <si>
    <t>PA5555</t>
  </si>
  <si>
    <t>PA1684</t>
  </si>
  <si>
    <t>PA5232</t>
  </si>
  <si>
    <t>PA5175</t>
  </si>
  <si>
    <t>PA3171</t>
  </si>
  <si>
    <t>PA4712</t>
  </si>
  <si>
    <t>PA2548</t>
  </si>
  <si>
    <t>PA0987</t>
  </si>
  <si>
    <t>PA4299</t>
  </si>
  <si>
    <t>PA2942</t>
  </si>
  <si>
    <t>PA1206</t>
  </si>
  <si>
    <t>PA1570</t>
  </si>
  <si>
    <t>PA0723</t>
  </si>
  <si>
    <t>PA2549</t>
  </si>
  <si>
    <t>PA0720</t>
  </si>
  <si>
    <t>PA1470</t>
  </si>
  <si>
    <t>PA3953</t>
  </si>
  <si>
    <t>PA0200</t>
  </si>
  <si>
    <t>PA1343</t>
  </si>
  <si>
    <t>PA4639</t>
  </si>
  <si>
    <t>PA1709</t>
  </si>
  <si>
    <t>PA0809</t>
  </si>
  <si>
    <t>PA1937</t>
  </si>
  <si>
    <t>PA1068</t>
  </si>
  <si>
    <t>PA4755</t>
  </si>
  <si>
    <t>PA4373</t>
  </si>
  <si>
    <t>PA1793</t>
  </si>
  <si>
    <t>PA1584</t>
  </si>
  <si>
    <t>PA0304</t>
  </si>
  <si>
    <t>PA0084</t>
  </si>
  <si>
    <t>PA2814</t>
  </si>
  <si>
    <t>PA0576</t>
  </si>
  <si>
    <t>PA3473</t>
  </si>
  <si>
    <t>PA4101</t>
  </si>
  <si>
    <t>PA2904</t>
  </si>
  <si>
    <t>PA2684</t>
  </si>
  <si>
    <t>PA2462</t>
  </si>
  <si>
    <t>PA3619</t>
  </si>
  <si>
    <t>PA4136</t>
  </si>
  <si>
    <t>PA2406</t>
  </si>
  <si>
    <t>PA0166</t>
  </si>
  <si>
    <t>PA2164</t>
  </si>
  <si>
    <t>PA5350</t>
  </si>
  <si>
    <t>PA2875</t>
  </si>
  <si>
    <t>PA5564</t>
  </si>
  <si>
    <t>PA0510</t>
  </si>
  <si>
    <t>PA2817</t>
  </si>
  <si>
    <t>PA1130</t>
  </si>
  <si>
    <t>PA3339</t>
  </si>
  <si>
    <t>PA4843</t>
  </si>
  <si>
    <t>PA3729</t>
  </si>
  <si>
    <t>PA3605</t>
  </si>
  <si>
    <t>PA5356</t>
  </si>
  <si>
    <t>PA3690</t>
  </si>
  <si>
    <t>PA1027</t>
  </si>
  <si>
    <t>PA2951</t>
  </si>
  <si>
    <t>PA1171</t>
  </si>
  <si>
    <t>PA5126</t>
  </si>
  <si>
    <t>PA0674</t>
  </si>
  <si>
    <t>PA4847</t>
  </si>
  <si>
    <t>PA4568</t>
  </si>
  <si>
    <t>PA2894</t>
  </si>
  <si>
    <t>PA5433</t>
  </si>
  <si>
    <t>PA0013</t>
  </si>
  <si>
    <t>PA4266</t>
  </si>
  <si>
    <t>PA4489</t>
  </si>
  <si>
    <t>PA4244</t>
  </si>
  <si>
    <t>PA0826.2</t>
  </si>
  <si>
    <t>PA2908</t>
  </si>
  <si>
    <t>PA3037</t>
  </si>
  <si>
    <t>PA3540</t>
  </si>
  <si>
    <t>PA1211</t>
  </si>
  <si>
    <t>PA1919</t>
  </si>
  <si>
    <t>PA2518</t>
  </si>
  <si>
    <t>PA3444</t>
  </si>
  <si>
    <t>PA5388</t>
  </si>
  <si>
    <t>PA0905</t>
  </si>
  <si>
    <t>PA1788</t>
  </si>
  <si>
    <t>PA3162</t>
  </si>
  <si>
    <t>PA4182</t>
  </si>
  <si>
    <t>PA4174</t>
  </si>
  <si>
    <t>PA5426</t>
  </si>
  <si>
    <t>PA0859</t>
  </si>
  <si>
    <t>PA4483</t>
  </si>
  <si>
    <t>PA3834</t>
  </si>
  <si>
    <t>PA2900</t>
  </si>
  <si>
    <t>PA1483</t>
  </si>
  <si>
    <t>PA5102</t>
  </si>
  <si>
    <t>PA5557</t>
  </si>
  <si>
    <t>PA3413</t>
  </si>
  <si>
    <t>PA0826</t>
  </si>
  <si>
    <t>PA3106</t>
  </si>
  <si>
    <t>PA4811</t>
  </si>
  <si>
    <t>PA0930</t>
  </si>
  <si>
    <t>PA4053</t>
  </si>
  <si>
    <t>PA4326</t>
  </si>
  <si>
    <t>PA4286</t>
  </si>
  <si>
    <t>PA2410</t>
  </si>
  <si>
    <t>PA2476</t>
  </si>
  <si>
    <t>PA4790</t>
  </si>
  <si>
    <t>PA5079</t>
  </si>
  <si>
    <t>PA2809</t>
  </si>
  <si>
    <t>PA3302</t>
  </si>
  <si>
    <t>PA0098</t>
  </si>
  <si>
    <t>PA1048</t>
  </si>
  <si>
    <t>PA3107</t>
  </si>
  <si>
    <t>PA3508</t>
  </si>
  <si>
    <t>PA3604</t>
  </si>
  <si>
    <t>PA3818</t>
  </si>
  <si>
    <t>PA4260</t>
  </si>
  <si>
    <t>PA1028</t>
  </si>
  <si>
    <t>PA1195</t>
  </si>
  <si>
    <t>PA2428</t>
  </si>
  <si>
    <t>PA3576</t>
  </si>
  <si>
    <t>PA5568</t>
  </si>
  <si>
    <t>PA4495</t>
  </si>
  <si>
    <t>PA4273</t>
  </si>
  <si>
    <t>PA4609</t>
  </si>
  <si>
    <t>PA4271</t>
  </si>
  <si>
    <t>PA4402</t>
  </si>
  <si>
    <t>PA2934</t>
  </si>
  <si>
    <t>PA0316</t>
  </si>
  <si>
    <t>PA0041</t>
  </si>
  <si>
    <t>PA0077</t>
  </si>
  <si>
    <t>PA1777</t>
  </si>
  <si>
    <t>PA1315</t>
  </si>
  <si>
    <t>PA1227</t>
  </si>
  <si>
    <t>PA2054</t>
  </si>
  <si>
    <t>PA3495</t>
  </si>
  <si>
    <t>PA1275</t>
  </si>
  <si>
    <t>PA1481</t>
  </si>
  <si>
    <t>PA1592</t>
  </si>
  <si>
    <t>PA2579</t>
  </si>
  <si>
    <t>PA5064</t>
  </si>
  <si>
    <t>PA1365</t>
  </si>
  <si>
    <t>PA3940</t>
  </si>
  <si>
    <t>PA2944</t>
  </si>
  <si>
    <t>PA4424</t>
  </si>
  <si>
    <t>PA4399</t>
  </si>
  <si>
    <t>PA1432</t>
  </si>
  <si>
    <t>PA1029</t>
  </si>
  <si>
    <t>PA0969</t>
  </si>
  <si>
    <t>PA2960</t>
  </si>
  <si>
    <t>PA1274</t>
  </si>
  <si>
    <t>PA2387</t>
  </si>
  <si>
    <t>PA0989</t>
  </si>
  <si>
    <t>PA1923</t>
  </si>
  <si>
    <t>PA0709</t>
  </si>
  <si>
    <t>PA1778</t>
  </si>
  <si>
    <t>PA1898</t>
  </si>
  <si>
    <t>PA3383</t>
  </si>
  <si>
    <t>PA4813</t>
  </si>
  <si>
    <t>PA2998</t>
  </si>
  <si>
    <t>PA1615</t>
  </si>
  <si>
    <t>PA3433</t>
  </si>
  <si>
    <t>PA3490</t>
  </si>
  <si>
    <t>PA5381</t>
  </si>
  <si>
    <t>PA2551</t>
  </si>
  <si>
    <t>PA3939</t>
  </si>
  <si>
    <t>PA5024</t>
  </si>
  <si>
    <t>PA0906</t>
  </si>
  <si>
    <t>PA3423</t>
  </si>
  <si>
    <t>PA0984</t>
  </si>
  <si>
    <t>PA2003</t>
  </si>
  <si>
    <t>PA1804</t>
  </si>
  <si>
    <t>PA3930</t>
  </si>
  <si>
    <t>PA3505</t>
  </si>
  <si>
    <t>PA5479</t>
  </si>
  <si>
    <t>PA0469</t>
  </si>
  <si>
    <t>PA5368</t>
  </si>
  <si>
    <t>PA1151</t>
  </si>
  <si>
    <t>PA2564</t>
  </si>
  <si>
    <t>PA5072</t>
  </si>
  <si>
    <t>PA1674</t>
  </si>
  <si>
    <t>PA0944</t>
  </si>
  <si>
    <t>PA1444</t>
  </si>
  <si>
    <t>PA4646</t>
  </si>
  <si>
    <t>PA0432</t>
  </si>
  <si>
    <t>PA1303</t>
  </si>
  <si>
    <t>PA4245</t>
  </si>
  <si>
    <t>PA5229</t>
  </si>
  <si>
    <t>PA1286</t>
  </si>
  <si>
    <t>PA3399</t>
  </si>
  <si>
    <t>PA2355</t>
  </si>
  <si>
    <t>PA3979</t>
  </si>
  <si>
    <t>PA3355</t>
  </si>
  <si>
    <t>PA4949</t>
  </si>
  <si>
    <t>PA3781</t>
  </si>
  <si>
    <t>PA4238</t>
  </si>
  <si>
    <t>PA0931</t>
  </si>
  <si>
    <t>PA1250</t>
  </si>
  <si>
    <t>PA1609</t>
  </si>
  <si>
    <t>PA0088</t>
  </si>
  <si>
    <t>PA4423</t>
  </si>
  <si>
    <t>PA2950</t>
  </si>
  <si>
    <t>PA1200</t>
  </si>
  <si>
    <t>PA5183</t>
  </si>
  <si>
    <t>PA0766</t>
  </si>
  <si>
    <t>PA1242</t>
  </si>
  <si>
    <t>PA0193</t>
  </si>
  <si>
    <t>PA0925</t>
  </si>
  <si>
    <t>PA3340</t>
  </si>
  <si>
    <t>PA2538</t>
  </si>
  <si>
    <t>PA4250</t>
  </si>
  <si>
    <t>PA3134</t>
  </si>
  <si>
    <t>PA0849</t>
  </si>
  <si>
    <t>PA4822</t>
  </si>
  <si>
    <t>PA4875</t>
  </si>
  <si>
    <t>PA5334</t>
  </si>
  <si>
    <t>PA3866</t>
  </si>
  <si>
    <t>PA5330</t>
  </si>
  <si>
    <t>PA2222</t>
  </si>
  <si>
    <t>PA1714</t>
  </si>
  <si>
    <t>PA3976</t>
  </si>
  <si>
    <t>PA2661</t>
  </si>
  <si>
    <t>PA2058</t>
  </si>
  <si>
    <t>PA1015</t>
  </si>
  <si>
    <t>PA2765</t>
  </si>
  <si>
    <t>PA0116</t>
  </si>
  <si>
    <t>PA0867</t>
  </si>
  <si>
    <t>PA4005</t>
  </si>
  <si>
    <t>PA0302</t>
  </si>
  <si>
    <t>PA0382</t>
  </si>
  <si>
    <t>PA2540</t>
  </si>
  <si>
    <t>PA1156</t>
  </si>
  <si>
    <t>PA4385</t>
  </si>
  <si>
    <t>PA4186</t>
  </si>
  <si>
    <t>PA2124</t>
  </si>
  <si>
    <t>PA2853</t>
  </si>
  <si>
    <t>PA4542</t>
  </si>
  <si>
    <t>PA2537</t>
  </si>
  <si>
    <t>PA1533</t>
  </si>
  <si>
    <t>PA0268</t>
  </si>
  <si>
    <t>PA0045</t>
  </si>
  <si>
    <t>PA1699</t>
  </si>
  <si>
    <t>PA1552</t>
  </si>
  <si>
    <t>PA3139</t>
  </si>
  <si>
    <t>PA4249</t>
  </si>
  <si>
    <t>PA0426</t>
  </si>
  <si>
    <t>PA1069</t>
  </si>
  <si>
    <t>PA4745</t>
  </si>
  <si>
    <t>PA0981</t>
  </si>
  <si>
    <t>PA0964</t>
  </si>
  <si>
    <t>PA5209</t>
  </si>
  <si>
    <t>PA3679</t>
  </si>
  <si>
    <t>PA2062</t>
  </si>
  <si>
    <t>PA3813</t>
  </si>
  <si>
    <t>PA0421</t>
  </si>
  <si>
    <t>PA4876</t>
  </si>
  <si>
    <t>PA5016</t>
  </si>
  <si>
    <t>PA3758</t>
  </si>
  <si>
    <t>PA1876</t>
  </si>
  <si>
    <t>PA4857</t>
  </si>
  <si>
    <t>PA2277</t>
  </si>
  <si>
    <t>PA2333</t>
  </si>
  <si>
    <t>PA4892</t>
  </si>
  <si>
    <t>PA3307</t>
  </si>
  <si>
    <t>PA1893</t>
  </si>
  <si>
    <t>PA4686</t>
  </si>
  <si>
    <t>PA2861</t>
  </si>
  <si>
    <t>PA1488</t>
  </si>
  <si>
    <t>PA0973</t>
  </si>
  <si>
    <t>PA4575</t>
  </si>
  <si>
    <t>PA1583</t>
  </si>
  <si>
    <t>PA0182</t>
  </si>
  <si>
    <t>PA2536</t>
  </si>
  <si>
    <t>PA2160</t>
  </si>
  <si>
    <t>PA2470</t>
  </si>
  <si>
    <t>PA5248</t>
  </si>
  <si>
    <t>PA4848</t>
  </si>
  <si>
    <t>PA2976</t>
  </si>
  <si>
    <t>PA3831</t>
  </si>
  <si>
    <t>PA2237</t>
  </si>
  <si>
    <t>PA2044</t>
  </si>
  <si>
    <t>PA4216</t>
  </si>
  <si>
    <t>PA3980</t>
  </si>
  <si>
    <t>PA0903</t>
  </si>
  <si>
    <t>PA3647</t>
  </si>
  <si>
    <t>PA2443</t>
  </si>
  <si>
    <t>PA4508</t>
  </si>
  <si>
    <t>PA4761</t>
  </si>
  <si>
    <t>PA0102</t>
  </si>
  <si>
    <t>PA2056</t>
  </si>
  <si>
    <t>PA1477</t>
  </si>
  <si>
    <t>PA2456</t>
  </si>
  <si>
    <t>PA0747</t>
  </si>
  <si>
    <t>PA2604</t>
  </si>
  <si>
    <t>PA4923</t>
  </si>
  <si>
    <t>PA5011</t>
  </si>
  <si>
    <t>PA5216</t>
  </si>
  <si>
    <t>PA2967</t>
  </si>
  <si>
    <t>PA5068</t>
  </si>
  <si>
    <t>PA5553</t>
  </si>
  <si>
    <t>PA1479</t>
  </si>
  <si>
    <t>PA1240</t>
  </si>
  <si>
    <t>PA3063</t>
  </si>
  <si>
    <t>PA1063</t>
  </si>
  <si>
    <t>PA1598</t>
  </si>
  <si>
    <t>PA2629</t>
  </si>
  <si>
    <t>PA5213</t>
  </si>
  <si>
    <t>PA2825</t>
  </si>
  <si>
    <t>PA0140</t>
  </si>
  <si>
    <t>PA0046</t>
  </si>
  <si>
    <t>PA2870</t>
  </si>
  <si>
    <t>PA2331</t>
  </si>
  <si>
    <t>PA5266</t>
  </si>
  <si>
    <t>PA1169</t>
  </si>
  <si>
    <t>PA5428</t>
  </si>
  <si>
    <t>PA1018</t>
  </si>
  <si>
    <t>PA0772</t>
  </si>
  <si>
    <t>PA1495</t>
  </si>
  <si>
    <t>PA2728</t>
  </si>
  <si>
    <t>PA3700</t>
  </si>
  <si>
    <t>PA3004</t>
  </si>
  <si>
    <t>PA0090</t>
  </si>
  <si>
    <t>PA5139</t>
  </si>
  <si>
    <t>PA2968</t>
  </si>
  <si>
    <t>PA1564</t>
  </si>
  <si>
    <t>PA4744</t>
  </si>
  <si>
    <t>PA3010</t>
  </si>
  <si>
    <t>PA5430</t>
  </si>
  <si>
    <t>PA0207</t>
  </si>
  <si>
    <t>PA2371</t>
  </si>
  <si>
    <t>PA0945</t>
  </si>
  <si>
    <t>PA1383</t>
  </si>
  <si>
    <t>PA3874</t>
  </si>
  <si>
    <t>PA0156</t>
  </si>
  <si>
    <t>PA1119</t>
  </si>
  <si>
    <t>PA4431</t>
  </si>
  <si>
    <t>PA1328</t>
  </si>
  <si>
    <t>PA2851</t>
  </si>
  <si>
    <t>PA5556</t>
  </si>
  <si>
    <t>PA5402</t>
  </si>
  <si>
    <t>PA3967</t>
  </si>
  <si>
    <t>PA3267</t>
  </si>
  <si>
    <t>PA1465</t>
  </si>
  <si>
    <t>PA3431</t>
  </si>
  <si>
    <t>PA0869</t>
  </si>
  <si>
    <t>PA1066</t>
  </si>
  <si>
    <t>PA1801</t>
  </si>
  <si>
    <t>PA0185</t>
  </si>
  <si>
    <t>PA1021</t>
  </si>
  <si>
    <t>PA3432</t>
  </si>
  <si>
    <t>PA4310</t>
  </si>
  <si>
    <t>PA0147</t>
  </si>
  <si>
    <t>PA2195</t>
  </si>
  <si>
    <t>PA0127</t>
  </si>
  <si>
    <t>PA4902</t>
  </si>
  <si>
    <t>PA2664</t>
  </si>
  <si>
    <t>PA4948</t>
  </si>
  <si>
    <t>PA0332</t>
  </si>
  <si>
    <t>PA1395</t>
  </si>
  <si>
    <t>PA3956</t>
  </si>
  <si>
    <t>PA4563</t>
  </si>
  <si>
    <t>PA3741</t>
  </si>
  <si>
    <t>PA2811</t>
  </si>
  <si>
    <t>PA0075</t>
  </si>
  <si>
    <t>PA2839</t>
  </si>
  <si>
    <t>PA3163</t>
  </si>
  <si>
    <t>PA1375</t>
  </si>
  <si>
    <t>PA4264</t>
  </si>
  <si>
    <t>PA0345</t>
  </si>
  <si>
    <t>PA1155</t>
  </si>
  <si>
    <t>PA4675</t>
  </si>
  <si>
    <t>PA2964</t>
  </si>
  <si>
    <t>PA4938</t>
  </si>
  <si>
    <t>PA2271</t>
  </si>
  <si>
    <t>PA4723</t>
  </si>
  <si>
    <t>PA1770</t>
  </si>
  <si>
    <t>PA3656</t>
  </si>
  <si>
    <t>PA1319</t>
  </si>
  <si>
    <t>PA1123</t>
  </si>
  <si>
    <t>PA5390</t>
  </si>
  <si>
    <t>PA4061</t>
  </si>
  <si>
    <t>PA5485</t>
  </si>
  <si>
    <t>PA0775</t>
  </si>
  <si>
    <t>PA4241</t>
  </si>
  <si>
    <t>PA1229</t>
  </si>
  <si>
    <t>PA4232</t>
  </si>
  <si>
    <t>PA3021</t>
  </si>
  <si>
    <t>PA1290</t>
  </si>
  <si>
    <t>PA0066</t>
  </si>
  <si>
    <t>PA5131</t>
  </si>
  <si>
    <t>PA4274</t>
  </si>
  <si>
    <t>PA5347</t>
  </si>
  <si>
    <t>PA0614</t>
  </si>
  <si>
    <t>PA0093</t>
  </si>
  <si>
    <t>PA4240</t>
  </si>
  <si>
    <t>PA3732</t>
  </si>
  <si>
    <t>PA1243</t>
  </si>
  <si>
    <t>PA1706</t>
  </si>
  <si>
    <t>PA3453</t>
  </si>
  <si>
    <t>PA5227</t>
  </si>
  <si>
    <t>PA4268</t>
  </si>
  <si>
    <t>PA4583</t>
  </si>
  <si>
    <t>PA2930</t>
  </si>
  <si>
    <t>PA0094</t>
  </si>
  <si>
    <t>PA1271</t>
  </si>
  <si>
    <t>PA4719</t>
  </si>
  <si>
    <t>PA4447</t>
  </si>
  <si>
    <t>PA3716</t>
  </si>
  <si>
    <t>PA4239</t>
  </si>
  <si>
    <t>PA5174</t>
  </si>
  <si>
    <t>PA2618</t>
  </si>
  <si>
    <t>PA2269</t>
  </si>
  <si>
    <t>PA1017</t>
  </si>
  <si>
    <t>PA0553</t>
  </si>
  <si>
    <t>PA4816</t>
  </si>
  <si>
    <t>PA0868</t>
  </si>
  <si>
    <t>PA2408</t>
  </si>
  <si>
    <t>PA1148</t>
  </si>
  <si>
    <t>PA1225</t>
  </si>
  <si>
    <t>PA3551</t>
  </si>
  <si>
    <t>PA2108</t>
  </si>
  <si>
    <t>PA2663</t>
  </si>
  <si>
    <t>PA1295</t>
  </si>
  <si>
    <t>PA2702</t>
  </si>
  <si>
    <t>PA1732</t>
  </si>
  <si>
    <t>PA0914</t>
  </si>
  <si>
    <t>PA3362</t>
  </si>
  <si>
    <t>PA3714</t>
  </si>
  <si>
    <t>PA1558</t>
  </si>
  <si>
    <t>PA3873</t>
  </si>
  <si>
    <t>PA5120</t>
  </si>
  <si>
    <t>PA0211</t>
  </si>
  <si>
    <t>PA3548</t>
  </si>
  <si>
    <t>PA0991</t>
  </si>
  <si>
    <t>PA0149</t>
  </si>
  <si>
    <t>PA1740</t>
  </si>
  <si>
    <t>PA3374</t>
  </si>
  <si>
    <t>PA3407</t>
  </si>
  <si>
    <t>PA4189</t>
  </si>
  <si>
    <t>PA0220</t>
  </si>
  <si>
    <t>PA1111</t>
  </si>
  <si>
    <t>PA1782</t>
  </si>
  <si>
    <t>PA2120</t>
  </si>
  <si>
    <t>PA1194</t>
  </si>
  <si>
    <t>PA2335</t>
  </si>
  <si>
    <t>PA3443</t>
  </si>
  <si>
    <t>PA0696</t>
  </si>
  <si>
    <t>PA4648</t>
  </si>
  <si>
    <t>PA0881</t>
  </si>
  <si>
    <t>PA1954</t>
  </si>
  <si>
    <t>PA2499</t>
  </si>
  <si>
    <t>PA5032</t>
  </si>
  <si>
    <t>PA2109</t>
  </si>
  <si>
    <t>PA2088</t>
  </si>
  <si>
    <t>PA2515</t>
  </si>
  <si>
    <t>PA5391</t>
  </si>
  <si>
    <t>PA0240</t>
  </si>
  <si>
    <t>PA1362</t>
  </si>
  <si>
    <t>PA2162</t>
  </si>
  <si>
    <t>PA2188</t>
  </si>
  <si>
    <t>PA3409</t>
  </si>
  <si>
    <t>PA3547</t>
  </si>
  <si>
    <t>PA2426</t>
  </si>
  <si>
    <t>PA5403</t>
  </si>
  <si>
    <t>PA1143</t>
  </si>
  <si>
    <t>PA2636</t>
  </si>
  <si>
    <t>PA2087</t>
  </si>
  <si>
    <t>PA2098</t>
  </si>
  <si>
    <t>PA2936</t>
  </si>
  <si>
    <t>PA1347</t>
  </si>
  <si>
    <t>PA2027</t>
  </si>
  <si>
    <t>PA2310</t>
  </si>
  <si>
    <t>PA4306</t>
  </si>
  <si>
    <t>PA2034</t>
  </si>
  <si>
    <t>PA0204</t>
  </si>
  <si>
    <t>PA2274</t>
  </si>
  <si>
    <t>PA3406</t>
  </si>
  <si>
    <t>PA2134</t>
  </si>
  <si>
    <t>PA2782</t>
  </si>
  <si>
    <t>PA0725</t>
  </si>
  <si>
    <t>PA0738</t>
  </si>
  <si>
    <t>PA0818</t>
  </si>
  <si>
    <t>PA0842</t>
  </si>
  <si>
    <t>PA1219</t>
  </si>
  <si>
    <t>PA1230</t>
  </si>
  <si>
    <t>PA1324.1</t>
  </si>
  <si>
    <t>PA1329</t>
  </si>
  <si>
    <t>PA1664</t>
  </si>
  <si>
    <t>PA1747</t>
  </si>
  <si>
    <t>PA1891</t>
  </si>
  <si>
    <t>PA1955</t>
  </si>
  <si>
    <t>PA1983</t>
  </si>
  <si>
    <t>PA2107</t>
  </si>
  <si>
    <t>PA2141</t>
  </si>
  <si>
    <t>PA2156</t>
  </si>
  <si>
    <t>PA2178</t>
  </si>
  <si>
    <t>PA2292</t>
  </si>
  <si>
    <t>PA2307</t>
  </si>
  <si>
    <t>PA2429</t>
  </si>
  <si>
    <t>PA2487</t>
  </si>
  <si>
    <t>PA2517</t>
  </si>
  <si>
    <t>PA2925</t>
  </si>
  <si>
    <t>PA3394</t>
  </si>
  <si>
    <t>PA3447</t>
  </si>
  <si>
    <t>PA3451</t>
  </si>
  <si>
    <t>PA3928</t>
  </si>
  <si>
    <t>PA3990</t>
  </si>
  <si>
    <t>PA4421.1</t>
  </si>
  <si>
    <t>PA4746.2</t>
  </si>
  <si>
    <t>PA4758.1</t>
  </si>
  <si>
    <t>PA4814</t>
  </si>
  <si>
    <t>PA5352</t>
  </si>
  <si>
    <t>PA5384</t>
  </si>
  <si>
    <t>PA3823</t>
  </si>
  <si>
    <t>PA0548</t>
  </si>
  <si>
    <t>PA4730</t>
  </si>
  <si>
    <t>PA3735</t>
  </si>
  <si>
    <t>PA3008</t>
  </si>
  <si>
    <t>PA3397</t>
  </si>
  <si>
    <t>PA3208</t>
  </si>
  <si>
    <t>PA5446</t>
  </si>
  <si>
    <t>PA5549</t>
  </si>
  <si>
    <t>PA0122</t>
  </si>
  <si>
    <t>PA3007</t>
  </si>
  <si>
    <t>PA4369</t>
  </si>
  <si>
    <t>PA2535</t>
  </si>
  <si>
    <t>PA4741</t>
  </si>
  <si>
    <t>PA0280</t>
  </si>
  <si>
    <t>PA3456</t>
  </si>
  <si>
    <t>PA3321</t>
  </si>
  <si>
    <t>PA4237</t>
  </si>
  <si>
    <t>PA4263</t>
  </si>
  <si>
    <t>PA2792</t>
  </si>
  <si>
    <t>PA4262</t>
  </si>
  <si>
    <t>PA5305</t>
  </si>
  <si>
    <t>PA0391</t>
  </si>
  <si>
    <t>PA4110</t>
  </si>
  <si>
    <t>PA0627</t>
  </si>
  <si>
    <t>PA3019</t>
  </si>
  <si>
    <t>PA0350</t>
  </si>
  <si>
    <t>PA2659</t>
  </si>
  <si>
    <t>PA0779</t>
  </si>
  <si>
    <t>PA0670</t>
  </si>
  <si>
    <t>PA0550</t>
  </si>
  <si>
    <t>PA0008</t>
  </si>
  <si>
    <t>PA4671</t>
  </si>
  <si>
    <t>PA3731</t>
  </si>
  <si>
    <t>PA0389</t>
  </si>
  <si>
    <t>PA3770</t>
  </si>
  <si>
    <t>PA3655</t>
  </si>
  <si>
    <t>PA0599</t>
  </si>
  <si>
    <t>PA4989</t>
  </si>
  <si>
    <t>PA1574</t>
  </si>
  <si>
    <t>PA5214</t>
  </si>
  <si>
    <t>PA4632</t>
  </si>
  <si>
    <t>PA4543</t>
  </si>
  <si>
    <t>PA2742</t>
  </si>
  <si>
    <t>PA4854</t>
  </si>
  <si>
    <t>PA4248</t>
  </si>
  <si>
    <t>PA1517</t>
  </si>
  <si>
    <t>PA1616</t>
  </si>
  <si>
    <t>PA4487</t>
  </si>
  <si>
    <t>PA0083</t>
  </si>
  <si>
    <t>PA3116</t>
  </si>
  <si>
    <t>PA0427</t>
  </si>
  <si>
    <t>PA0078</t>
  </si>
  <si>
    <t>PA1373</t>
  </si>
  <si>
    <t>PA1207</t>
  </si>
  <si>
    <t>PA3313</t>
  </si>
  <si>
    <t>PA2541</t>
  </si>
  <si>
    <t>PA5151</t>
  </si>
  <si>
    <t>PA0617</t>
  </si>
  <si>
    <t>PA3674</t>
  </si>
  <si>
    <t>PA3641</t>
  </si>
  <si>
    <t>PA4836</t>
  </si>
  <si>
    <t>PA5560</t>
  </si>
  <si>
    <t>PA0433</t>
  </si>
  <si>
    <t>PA3345</t>
  </si>
  <si>
    <t>PA0438</t>
  </si>
  <si>
    <t>PA2606</t>
  </si>
  <si>
    <t>PA3130</t>
  </si>
  <si>
    <t>PA0852</t>
  </si>
  <si>
    <t>PA4386</t>
  </si>
  <si>
    <t>PA1880</t>
  </si>
  <si>
    <t>PA0192</t>
  </si>
  <si>
    <t>PA1217</t>
  </si>
  <si>
    <t>PA4704</t>
  </si>
  <si>
    <t>PA3677</t>
  </si>
  <si>
    <t>PA5054</t>
  </si>
  <si>
    <t>PA0070</t>
  </si>
  <si>
    <t>PA5074</t>
  </si>
  <si>
    <t>PA2909</t>
  </si>
  <si>
    <t>PA0844</t>
  </si>
  <si>
    <t>PA0960</t>
  </si>
  <si>
    <t>PA1877</t>
  </si>
  <si>
    <t>PA4267</t>
  </si>
  <si>
    <t>PA0157</t>
  </si>
  <si>
    <t>PA3310</t>
  </si>
  <si>
    <t>PA4829</t>
  </si>
  <si>
    <t>PA2403</t>
  </si>
  <si>
    <t>PA3653</t>
  </si>
  <si>
    <t>PA3308</t>
  </si>
  <si>
    <t>PA0713</t>
  </si>
  <si>
    <t>PA0165</t>
  </si>
  <si>
    <t>PA3293</t>
  </si>
  <si>
    <t>PA0434</t>
  </si>
  <si>
    <t>PA4738</t>
  </si>
  <si>
    <t>PA3491</t>
  </si>
  <si>
    <t>PA4261</t>
  </si>
  <si>
    <t>PA5321</t>
  </si>
  <si>
    <t>PA2774</t>
  </si>
  <si>
    <t>PA1314</t>
  </si>
  <si>
    <t>PA1705</t>
  </si>
  <si>
    <t>PA3572</t>
  </si>
  <si>
    <t>PA0552</t>
  </si>
  <si>
    <t>PA3180</t>
  </si>
  <si>
    <t>PA3492</t>
  </si>
  <si>
    <t>PA2283</t>
  </si>
  <si>
    <t>PA5527</t>
  </si>
  <si>
    <t>PA1563</t>
  </si>
  <si>
    <t>PA4647</t>
  </si>
  <si>
    <t>PA5425</t>
  </si>
  <si>
    <t>PA2692</t>
  </si>
  <si>
    <t>PA4246</t>
  </si>
  <si>
    <t>PA3091</t>
  </si>
  <si>
    <t>PA1053</t>
  </si>
  <si>
    <t>PA2970</t>
  </si>
  <si>
    <t>PA2701</t>
  </si>
  <si>
    <t>PA1912</t>
  </si>
  <si>
    <t>PA4882</t>
  </si>
  <si>
    <t>PA1141</t>
  </si>
  <si>
    <t>PA1904</t>
  </si>
  <si>
    <t>PA4215</t>
  </si>
  <si>
    <t>PA0645</t>
  </si>
  <si>
    <t>PA0546</t>
  </si>
  <si>
    <t>PA0283</t>
  </si>
  <si>
    <t>PA2441</t>
  </si>
  <si>
    <t>PA1036</t>
  </si>
  <si>
    <t>PA3001</t>
  </si>
  <si>
    <t>PA1320</t>
  </si>
  <si>
    <t>PA5395</t>
  </si>
  <si>
    <t>PA2242</t>
  </si>
  <si>
    <t>PA4624</t>
  </si>
  <si>
    <t>PA1731</t>
  </si>
  <si>
    <t>PA0528</t>
  </si>
  <si>
    <t>PA4203</t>
  </si>
  <si>
    <t>PA3314</t>
  </si>
  <si>
    <t>PA0441</t>
  </si>
  <si>
    <t>PA5076</t>
  </si>
  <si>
    <t>PA5275</t>
  </si>
  <si>
    <t>PA0037</t>
  </si>
  <si>
    <t>PA1825</t>
  </si>
  <si>
    <t>PA0184</t>
  </si>
  <si>
    <t>PA1837</t>
  </si>
  <si>
    <t>PA0563</t>
  </si>
  <si>
    <t>PA1165</t>
  </si>
  <si>
    <t>PA2846</t>
  </si>
  <si>
    <t>PA0151</t>
  </si>
  <si>
    <t>PA0160</t>
  </si>
  <si>
    <t>PA1492</t>
  </si>
  <si>
    <t>PA2667</t>
  </si>
  <si>
    <t>PA4932</t>
  </si>
  <si>
    <t>PA3765</t>
  </si>
  <si>
    <t>PA1276</t>
  </si>
  <si>
    <t>PA0155</t>
  </si>
  <si>
    <t>PA1607</t>
  </si>
  <si>
    <t>PA2360</t>
  </si>
  <si>
    <t>PA4193</t>
  </si>
  <si>
    <t>PA4635</t>
  </si>
  <si>
    <t>PA5046</t>
  </si>
  <si>
    <t>PA4178</t>
  </si>
  <si>
    <t>PA4574</t>
  </si>
  <si>
    <t>PA4449</t>
  </si>
  <si>
    <t>PA3668</t>
  </si>
  <si>
    <t>PA3638</t>
  </si>
  <si>
    <t>PA4086</t>
  </si>
  <si>
    <t>PA1168</t>
  </si>
  <si>
    <t>PA3289</t>
  </si>
  <si>
    <t>PA2780</t>
  </si>
  <si>
    <t>PA5558</t>
  </si>
  <si>
    <t>PA3807</t>
  </si>
  <si>
    <t>PA1910</t>
  </si>
  <si>
    <t>PA1487</t>
  </si>
  <si>
    <t>PA1139</t>
  </si>
  <si>
    <t>PA0908</t>
  </si>
  <si>
    <t>PA2239</t>
  </si>
  <si>
    <t>PA1666</t>
  </si>
  <si>
    <t>PA2466</t>
  </si>
  <si>
    <t>PA0610</t>
  </si>
  <si>
    <t>PA4933</t>
  </si>
  <si>
    <t>PA4155</t>
  </si>
  <si>
    <t>PA3869</t>
  </si>
  <si>
    <t>PA2234</t>
  </si>
  <si>
    <t>PA1423</t>
  </si>
  <si>
    <t>PA4809</t>
  </si>
  <si>
    <t>PA1270</t>
  </si>
  <si>
    <t>PA2286</t>
  </si>
  <si>
    <t>PA2769</t>
  </si>
  <si>
    <t>PA2987</t>
  </si>
  <si>
    <t>PA3636</t>
  </si>
  <si>
    <t>PA2907</t>
  </si>
  <si>
    <t>PA4370</t>
  </si>
  <si>
    <t>PA2236</t>
  </si>
  <si>
    <t>PA4567</t>
  </si>
  <si>
    <t>PA5052</t>
  </si>
  <si>
    <t>PA1279</t>
  </si>
  <si>
    <t>PA4870</t>
  </si>
  <si>
    <t>PA2903</t>
  </si>
  <si>
    <t>PA4039</t>
  </si>
  <si>
    <t>PA2855</t>
  </si>
  <si>
    <t>PA1874</t>
  </si>
  <si>
    <t>PA1757</t>
  </si>
  <si>
    <t>PA0644</t>
  </si>
  <si>
    <t>PA3610</t>
  </si>
  <si>
    <t>PA0059</t>
  </si>
  <si>
    <t>PA5192</t>
  </si>
  <si>
    <t>PA1962</t>
  </si>
  <si>
    <t>PA0476</t>
  </si>
  <si>
    <t>PA0039</t>
  </si>
  <si>
    <t>PA0125</t>
  </si>
  <si>
    <t>PA1696</t>
  </si>
  <si>
    <t>PA0511</t>
  </si>
  <si>
    <t>PA2913</t>
  </si>
  <si>
    <t>PA4893</t>
  </si>
  <si>
    <t>PA4572</t>
  </si>
  <si>
    <t>PA0647</t>
  </si>
  <si>
    <t>PA2031</t>
  </si>
  <si>
    <t>PA0648</t>
  </si>
  <si>
    <t>PA3325</t>
  </si>
  <si>
    <t>PA2416</t>
  </si>
  <si>
    <t>PA5075</t>
  </si>
  <si>
    <t>PA2850</t>
  </si>
  <si>
    <t>PA3398</t>
  </si>
  <si>
    <t>PA3720</t>
  </si>
  <si>
    <t>PA5371</t>
  </si>
  <si>
    <t>PA0254</t>
  </si>
  <si>
    <t>PA5502</t>
  </si>
  <si>
    <t>PA5461</t>
  </si>
  <si>
    <t>PA3642</t>
  </si>
  <si>
    <t>PA0085</t>
  </si>
  <si>
    <t>PA0437</t>
  </si>
  <si>
    <t>PA3178</t>
  </si>
  <si>
    <t>PA4935</t>
  </si>
  <si>
    <t>PA2906</t>
  </si>
  <si>
    <t>PA4430</t>
  </si>
  <si>
    <t>PA2336</t>
  </si>
  <si>
    <t>PA4140</t>
  </si>
  <si>
    <t>PA1244</t>
  </si>
  <si>
    <t>PA4709</t>
  </si>
  <si>
    <t>PA1626</t>
  </si>
  <si>
    <t>PA2445</t>
  </si>
  <si>
    <t>PA2717</t>
  </si>
  <si>
    <t>PA3835</t>
  </si>
  <si>
    <t>PA2384</t>
  </si>
  <si>
    <t>PA3412</t>
  </si>
  <si>
    <t>PA0569</t>
  </si>
  <si>
    <t>PA1934</t>
  </si>
  <si>
    <t>PA3240</t>
  </si>
  <si>
    <t>PA1665</t>
  </si>
  <si>
    <t>PA3330</t>
  </si>
  <si>
    <t>PA0252</t>
  </si>
  <si>
    <t>PA2346</t>
  </si>
  <si>
    <t>PA2437</t>
  </si>
  <si>
    <t>PA5316</t>
  </si>
  <si>
    <t>PA2204</t>
  </si>
  <si>
    <t>PA0541</t>
  </si>
  <si>
    <t>PA2698</t>
  </si>
  <si>
    <t>PA3048</t>
  </si>
  <si>
    <t>PA4372</t>
  </si>
  <si>
    <t>PA3132</t>
  </si>
  <si>
    <t>PA0788</t>
  </si>
  <si>
    <t>PA4217</t>
  </si>
  <si>
    <t>PA0513</t>
  </si>
  <si>
    <t>PA0671</t>
  </si>
  <si>
    <t>PA4188</t>
  </si>
  <si>
    <t>PA0209</t>
  </si>
  <si>
    <t>PA2091</t>
  </si>
  <si>
    <t>PA0195</t>
  </si>
  <si>
    <t>PA3742</t>
  </si>
  <si>
    <t>PA1547</t>
  </si>
  <si>
    <t>PA0978</t>
  </si>
  <si>
    <t>PA2024</t>
  </si>
  <si>
    <t>PA5429</t>
  </si>
  <si>
    <t>PA0479</t>
  </si>
  <si>
    <t>PA5019</t>
  </si>
  <si>
    <t>PA2595</t>
  </si>
  <si>
    <t>PA3542</t>
  </si>
  <si>
    <t>PA1272</t>
  </si>
  <si>
    <t>PA0015</t>
  </si>
  <si>
    <t>PA0815</t>
  </si>
  <si>
    <t>PA2941</t>
  </si>
  <si>
    <t>PA1468</t>
  </si>
  <si>
    <t>PA5559</t>
  </si>
  <si>
    <t>PA4429</t>
  </si>
  <si>
    <t>PA0863</t>
  </si>
  <si>
    <t>PA4957</t>
  </si>
  <si>
    <t>PA1216</t>
  </si>
  <si>
    <t>PA1914</t>
  </si>
  <si>
    <t>PA4294</t>
  </si>
  <si>
    <t>PA5372</t>
  </si>
  <si>
    <t>PA1530</t>
  </si>
  <si>
    <t>PA0073</t>
  </si>
  <si>
    <t>PA2822</t>
  </si>
  <si>
    <t>PA0223</t>
  </si>
  <si>
    <t>PA3713</t>
  </si>
  <si>
    <t>PA2500</t>
  </si>
  <si>
    <t>PA2326</t>
  </si>
  <si>
    <t>PA3334</t>
  </si>
  <si>
    <t>PA1553</t>
  </si>
  <si>
    <t>PA4625</t>
  </si>
  <si>
    <t>PA4514</t>
  </si>
  <si>
    <t>PA0124</t>
  </si>
  <si>
    <t>PA2241</t>
  </si>
  <si>
    <t>PA3607</t>
  </si>
  <si>
    <t>PA4871</t>
  </si>
  <si>
    <t>PA3273</t>
  </si>
  <si>
    <t>PA2442</t>
  </si>
  <si>
    <t>PA4762</t>
  </si>
  <si>
    <t>PA2468</t>
  </si>
  <si>
    <t>PA0616</t>
  </si>
  <si>
    <t>PA0757</t>
  </si>
  <si>
    <t>PA3521</t>
  </si>
  <si>
    <t>PA2217</t>
  </si>
  <si>
    <t>PA2341</t>
  </si>
  <si>
    <t>PA3219</t>
  </si>
  <si>
    <t>PA0229</t>
  </si>
  <si>
    <t>PA4810</t>
  </si>
  <si>
    <t>PA0320</t>
  </si>
  <si>
    <t>PA1864</t>
  </si>
  <si>
    <t>PA3478</t>
  </si>
  <si>
    <t>PA0646</t>
  </si>
  <si>
    <t>PA0916</t>
  </si>
  <si>
    <t>PA1163</t>
  </si>
  <si>
    <t>PA4247</t>
  </si>
  <si>
    <t>PA1289</t>
  </si>
  <si>
    <t>PA2086</t>
  </si>
  <si>
    <t>PA3549</t>
  </si>
  <si>
    <t>PA5300</t>
  </si>
  <si>
    <t>PA1512</t>
  </si>
  <si>
    <t>PA1591</t>
  </si>
  <si>
    <t>PA1869</t>
  </si>
  <si>
    <t>PA2912</t>
  </si>
  <si>
    <t>PA2895</t>
  </si>
  <si>
    <t>PA5033</t>
  </si>
  <si>
    <t>PA1554</t>
  </si>
  <si>
    <t>PA3575</t>
  </si>
  <si>
    <t>PA2905</t>
  </si>
  <si>
    <t>PA1791</t>
  </si>
  <si>
    <t>PA2233</t>
  </si>
  <si>
    <t>PA2750</t>
  </si>
  <si>
    <t>PA1215</t>
  </si>
  <si>
    <t>PA0195.1</t>
  </si>
  <si>
    <t>PA1153</t>
  </si>
  <si>
    <t>PA3621.1</t>
  </si>
  <si>
    <t>PA3530</t>
  </si>
  <si>
    <t>PA5490</t>
  </si>
  <si>
    <t>PA0642</t>
  </si>
  <si>
    <t>PA1374</t>
  </si>
  <si>
    <t>PA0150</t>
  </si>
  <si>
    <t>PA4602</t>
  </si>
  <si>
    <t>PA1596</t>
  </si>
  <si>
    <t>PA2801</t>
  </si>
  <si>
    <t>PA4277</t>
  </si>
  <si>
    <t>PA5201</t>
  </si>
  <si>
    <t>PA3133</t>
  </si>
  <si>
    <t>PA2593</t>
  </si>
  <si>
    <t>PA0557</t>
  </si>
  <si>
    <t>PA2153</t>
  </si>
  <si>
    <t>PA5116</t>
  </si>
  <si>
    <t>PA1668</t>
  </si>
  <si>
    <t>PA4791</t>
  </si>
  <si>
    <t>PA3391</t>
  </si>
  <si>
    <t>PA1567</t>
  </si>
  <si>
    <t>PA2937</t>
  </si>
  <si>
    <t>PA0911</t>
  </si>
  <si>
    <t>PA1719</t>
  </si>
  <si>
    <t>PA1871</t>
  </si>
  <si>
    <t>PA1669</t>
  </si>
  <si>
    <t>PA2128</t>
  </si>
  <si>
    <t>PA2280</t>
  </si>
  <si>
    <t>PA1214</t>
  </si>
  <si>
    <t>PA1922</t>
  </si>
  <si>
    <t>PA4720</t>
  </si>
  <si>
    <t>PA3392</t>
  </si>
  <si>
    <t>PA1494</t>
  </si>
  <si>
    <t>PA4839</t>
  </si>
  <si>
    <t>PA3414</t>
  </si>
  <si>
    <t>PA0621</t>
  </si>
  <si>
    <t>PA4831</t>
  </si>
  <si>
    <t>PA2238</t>
  </si>
  <si>
    <t>PA4433</t>
  </si>
  <si>
    <t>PA1636</t>
  </si>
  <si>
    <t>PA2096</t>
  </si>
  <si>
    <t>PA2327</t>
  </si>
  <si>
    <t>PA3282</t>
  </si>
  <si>
    <t>PA0710</t>
  </si>
  <si>
    <t>PA1394</t>
  </si>
  <si>
    <t>PA2030</t>
  </si>
  <si>
    <t>PA2295</t>
  </si>
  <si>
    <t>PA4071</t>
  </si>
  <si>
    <t>PA0047</t>
  </si>
  <si>
    <t>PA0279</t>
  </si>
  <si>
    <t>PA2240</t>
  </si>
  <si>
    <t>PA2232</t>
  </si>
  <si>
    <t>PA0346</t>
  </si>
  <si>
    <t>PA0615</t>
  </si>
  <si>
    <t>PA0634</t>
  </si>
  <si>
    <t>PA2686</t>
  </si>
  <si>
    <t>PA1571</t>
  </si>
  <si>
    <t>PA5157</t>
  </si>
  <si>
    <t>PA4191</t>
  </si>
  <si>
    <t>PA4055</t>
  </si>
  <si>
    <t>PA1698</t>
  </si>
  <si>
    <t>PA0033</t>
  </si>
  <si>
    <t>PA0624</t>
  </si>
  <si>
    <t>PA2770</t>
  </si>
  <si>
    <t>PA3479</t>
  </si>
  <si>
    <t>PA2665</t>
  </si>
  <si>
    <t>PA2869</t>
  </si>
  <si>
    <t>PA2434</t>
  </si>
  <si>
    <t>PA1908</t>
  </si>
  <si>
    <t>PA4031</t>
  </si>
  <si>
    <t>PA4054</t>
  </si>
  <si>
    <t>PA3598</t>
  </si>
  <si>
    <t>PA0635</t>
  </si>
  <si>
    <t>PA3058</t>
  </si>
  <si>
    <t>PA4138</t>
  </si>
  <si>
    <t>PA2251</t>
  </si>
  <si>
    <t>PA4904</t>
  </si>
  <si>
    <t>PA3415</t>
  </si>
  <si>
    <t>PA3780</t>
  </si>
  <si>
    <t>PA4128</t>
  </si>
  <si>
    <t>PA4674</t>
  </si>
  <si>
    <t>PA0638</t>
  </si>
  <si>
    <t>PA3357</t>
  </si>
  <si>
    <t>PA0296</t>
  </si>
  <si>
    <t>PA0976</t>
  </si>
  <si>
    <t>PA4629</t>
  </si>
  <si>
    <t>PA4585</t>
  </si>
  <si>
    <t>PA0619</t>
  </si>
  <si>
    <t>PA2455</t>
  </si>
  <si>
    <t>PA4166</t>
  </si>
  <si>
    <t>PA0480</t>
  </si>
  <si>
    <t>PA2312</t>
  </si>
  <si>
    <t>PA2347</t>
  </si>
  <si>
    <t>PA2370</t>
  </si>
  <si>
    <t>PA3774</t>
  </si>
  <si>
    <t>PA3884</t>
  </si>
  <si>
    <t>PA4148</t>
  </si>
  <si>
    <t>PA0633</t>
  </si>
  <si>
    <t>PA0393</t>
  </si>
  <si>
    <t>PA0620</t>
  </si>
  <si>
    <t>PA4928</t>
  </si>
  <si>
    <t>PA5315</t>
  </si>
  <si>
    <t>PA2943</t>
  </si>
  <si>
    <t>PA3281</t>
  </si>
  <si>
    <t>PA2849</t>
  </si>
  <si>
    <t>PA3749</t>
  </si>
  <si>
    <t>PA0196</t>
  </si>
  <si>
    <t>PA3485</t>
  </si>
  <si>
    <t>PA4934</t>
  </si>
  <si>
    <t>PA0807</t>
  </si>
  <si>
    <t>PA2840</t>
  </si>
  <si>
    <t>PA5049</t>
  </si>
  <si>
    <t>PA3601</t>
  </si>
  <si>
    <t>PA0636</t>
  </si>
  <si>
    <t>PA4853</t>
  </si>
  <si>
    <t>PA0798</t>
  </si>
  <si>
    <t>PA2495</t>
  </si>
  <si>
    <t>PA2597</t>
  </si>
  <si>
    <t>PA3897</t>
  </si>
  <si>
    <t>PA0637</t>
  </si>
  <si>
    <t>PA3845</t>
  </si>
  <si>
    <t>PA4840</t>
  </si>
  <si>
    <t>PA0774</t>
  </si>
  <si>
    <t>PA0628</t>
  </si>
  <si>
    <t>PA1264</t>
  </si>
  <si>
    <t>PA2467</t>
  </si>
  <si>
    <t>PA2816</t>
  </si>
  <si>
    <t>PA0632</t>
  </si>
  <si>
    <t>PA5202</t>
  </si>
  <si>
    <t>PA0643</t>
  </si>
  <si>
    <t>PA5406</t>
  </si>
  <si>
    <t>PA3496</t>
  </si>
  <si>
    <t>PA4573</t>
  </si>
  <si>
    <t>PA2703</t>
  </si>
  <si>
    <t>PA4107</t>
  </si>
  <si>
    <t>PA3405</t>
  </si>
  <si>
    <t>PA4088</t>
  </si>
  <si>
    <t>PA5405</t>
  </si>
  <si>
    <t>PA2157</t>
  </si>
  <si>
    <t>PA4649</t>
  </si>
  <si>
    <t>PA2235</t>
  </si>
  <si>
    <t>PA1835</t>
  </si>
  <si>
    <t>PA3332</t>
  </si>
  <si>
    <t>PA2847</t>
  </si>
  <si>
    <t>PA0242</t>
  </si>
  <si>
    <t>PA0622</t>
  </si>
  <si>
    <t>PA1353</t>
  </si>
  <si>
    <t>PA4873</t>
  </si>
  <si>
    <t>PA4432</t>
  </si>
  <si>
    <t>PA0910</t>
  </si>
  <si>
    <t>PA0169</t>
  </si>
  <si>
    <t>PA0698</t>
  </si>
  <si>
    <t>PA1491</t>
  </si>
  <si>
    <t>PA4371</t>
  </si>
  <si>
    <t>PA4644</t>
  </si>
  <si>
    <t>PA2767</t>
  </si>
  <si>
    <t>PA0640</t>
  </si>
  <si>
    <t>PA1911</t>
  </si>
  <si>
    <t>PA0490</t>
  </si>
  <si>
    <t>PA4280.5</t>
  </si>
  <si>
    <t>PA0625</t>
  </si>
  <si>
    <t>PA2279</t>
  </si>
  <si>
    <t>PA2110</t>
  </si>
  <si>
    <t>PA2293</t>
  </si>
  <si>
    <t>PA2791</t>
  </si>
  <si>
    <t>PA2958.1</t>
  </si>
  <si>
    <t>PA2781</t>
  </si>
  <si>
    <t>PA0641</t>
  </si>
  <si>
    <t>PA2650</t>
  </si>
  <si>
    <t>PA4070</t>
  </si>
  <si>
    <t>PA1687</t>
  </si>
  <si>
    <t>PA1931</t>
  </si>
  <si>
    <t>PA4142</t>
  </si>
  <si>
    <t>PA0639</t>
  </si>
  <si>
    <t>PA1845</t>
  </si>
  <si>
    <t>PA2033</t>
  </si>
  <si>
    <t>PA2405</t>
  </si>
  <si>
    <t>PA0126</t>
  </si>
  <si>
    <t>PA5158</t>
  </si>
  <si>
    <t>PA3064</t>
  </si>
  <si>
    <t>PA2653</t>
  </si>
  <si>
    <t>PA5470</t>
  </si>
  <si>
    <t>PA4209</t>
  </si>
  <si>
    <t>PA3287</t>
  </si>
  <si>
    <t>PA0623</t>
  </si>
  <si>
    <t>PA1471</t>
  </si>
  <si>
    <t>PA0525</t>
  </si>
  <si>
    <t>PA2784</t>
  </si>
  <si>
    <t>PA2273</t>
  </si>
  <si>
    <t>PA1301</t>
  </si>
  <si>
    <t>PA0802</t>
  </si>
  <si>
    <t>PA0618</t>
  </si>
  <si>
    <t>PA0191</t>
  </si>
  <si>
    <t>PA1403</t>
  </si>
  <si>
    <t>PA3331</t>
  </si>
  <si>
    <t>PA0952</t>
  </si>
  <si>
    <t>PA3327</t>
  </si>
  <si>
    <t>PA4519</t>
  </si>
  <si>
    <t>PA0613</t>
  </si>
  <si>
    <t>PA4687</t>
  </si>
  <si>
    <t>PA1604</t>
  </si>
  <si>
    <t>PA2404</t>
  </si>
  <si>
    <t>PA4830</t>
  </si>
  <si>
    <t>PA4651</t>
  </si>
  <si>
    <t>PA3776</t>
  </si>
  <si>
    <t>PA0190</t>
  </si>
  <si>
    <t>PA4192</t>
  </si>
  <si>
    <t>PA4908</t>
  </si>
  <si>
    <t>PA0244</t>
  </si>
  <si>
    <t>PA2171</t>
  </si>
  <si>
    <t>PA3416</t>
  </si>
  <si>
    <t>PA0284</t>
  </si>
  <si>
    <t>PA2180</t>
  </si>
  <si>
    <t>PA3442</t>
  </si>
  <si>
    <t>PA4158</t>
  </si>
  <si>
    <t>PA0111</t>
  </si>
  <si>
    <t>PA0311</t>
  </si>
  <si>
    <t>PA0993</t>
  </si>
  <si>
    <t>PA2514</t>
  </si>
  <si>
    <t>PA2133</t>
  </si>
  <si>
    <t>PA4826</t>
  </si>
  <si>
    <t>PA4139</t>
  </si>
  <si>
    <t>PA4122</t>
  </si>
  <si>
    <t>PA4637</t>
  </si>
  <si>
    <t>PA3059</t>
  </si>
  <si>
    <t>PA0907</t>
  </si>
  <si>
    <t>PA0202</t>
  </si>
  <si>
    <t>PA1508</t>
  </si>
  <si>
    <t>PA5227.1</t>
  </si>
  <si>
    <t>PA0668.4</t>
  </si>
  <si>
    <t>PA0654</t>
  </si>
  <si>
    <t>PA4513</t>
  </si>
  <si>
    <t>PA5407</t>
  </si>
  <si>
    <t>PA0817</t>
  </si>
  <si>
    <t>PA4895</t>
  </si>
  <si>
    <t>PA4824</t>
  </si>
  <si>
    <t>PA1700</t>
  </si>
  <si>
    <t>PA1426</t>
  </si>
  <si>
    <t>PA2055</t>
  </si>
  <si>
    <t>PA3379</t>
  </si>
  <si>
    <t>PA0524</t>
  </si>
  <si>
    <t>PA0170</t>
  </si>
  <si>
    <t>PA3049</t>
  </si>
  <si>
    <t>PA4645</t>
  </si>
  <si>
    <t>PA2111</t>
  </si>
  <si>
    <t>PA0172</t>
  </si>
  <si>
    <t>PA1852</t>
  </si>
  <si>
    <t>PA4287</t>
  </si>
  <si>
    <t>PA4144</t>
  </si>
  <si>
    <t>PA2350</t>
  </si>
  <si>
    <t>PA5566</t>
  </si>
  <si>
    <t>PA0894</t>
  </si>
  <si>
    <t>PA0631</t>
  </si>
  <si>
    <t>PA1316</t>
  </si>
  <si>
    <t>PA1261</t>
  </si>
  <si>
    <t>PA2285</t>
  </si>
  <si>
    <t>PA3328</t>
  </si>
  <si>
    <t>PA1671</t>
  </si>
  <si>
    <t>PA2914</t>
  </si>
  <si>
    <t>PA3358</t>
  </si>
  <si>
    <t>PA0626</t>
  </si>
  <si>
    <t>PA2381</t>
  </si>
  <si>
    <t>PA0298</t>
  </si>
  <si>
    <t>PA2928</t>
  </si>
  <si>
    <t>PA5053</t>
  </si>
  <si>
    <t>PA4288</t>
  </si>
  <si>
    <t>PA3061</t>
  </si>
  <si>
    <t>PA3596</t>
  </si>
  <si>
    <t>PA4818</t>
  </si>
  <si>
    <t>PA2069</t>
  </si>
  <si>
    <t>PA0171</t>
  </si>
  <si>
    <t>PA3333</t>
  </si>
  <si>
    <t>PA3452</t>
  </si>
  <si>
    <t>PA0629</t>
  </si>
  <si>
    <t>PA3410</t>
  </si>
  <si>
    <t>PA0435</t>
  </si>
  <si>
    <t>PA1903</t>
  </si>
  <si>
    <t>PA4214</t>
  </si>
  <si>
    <t>PA2278</t>
  </si>
  <si>
    <t>PA1183</t>
  </si>
  <si>
    <t>PA0915</t>
  </si>
  <si>
    <t>PA3335</t>
  </si>
  <si>
    <t>PA1888</t>
  </si>
  <si>
    <t>PA2145</t>
  </si>
  <si>
    <t>PA2325</t>
  </si>
  <si>
    <t>PA5144</t>
  </si>
  <si>
    <t>PA5482</t>
  </si>
  <si>
    <t>PA2168</t>
  </si>
  <si>
    <t>PA2183</t>
  </si>
  <si>
    <t>PA2668</t>
  </si>
  <si>
    <t>PA3608</t>
  </si>
  <si>
    <t>PA4141</t>
  </si>
  <si>
    <t>PA0277</t>
  </si>
  <si>
    <t>PA5531</t>
  </si>
  <si>
    <t>PA4152</t>
  </si>
  <si>
    <t>PA1884</t>
  </si>
  <si>
    <t>PA5030</t>
  </si>
  <si>
    <t>PA2911</t>
  </si>
  <si>
    <t>PA2315</t>
  </si>
  <si>
    <t>PA5309</t>
  </si>
  <si>
    <t>PA5476</t>
  </si>
  <si>
    <t>PA3952</t>
  </si>
  <si>
    <t>PA2910</t>
  </si>
  <si>
    <t>PA2933</t>
  </si>
  <si>
    <t>PA5385</t>
  </si>
  <si>
    <t>PA3329</t>
  </si>
  <si>
    <t>PA1228</t>
  </si>
  <si>
    <t>PA4195</t>
  </si>
  <si>
    <t>PA1221</t>
  </si>
  <si>
    <t>PA0801</t>
  </si>
  <si>
    <t>PA4212</t>
  </si>
  <si>
    <t>PA1170</t>
  </si>
  <si>
    <t>PA3449</t>
  </si>
  <si>
    <t>PA4177</t>
  </si>
  <si>
    <t>PA3336</t>
  </si>
  <si>
    <t>PA4387</t>
  </si>
  <si>
    <t>PA3450</t>
  </si>
  <si>
    <t>PA2052</t>
  </si>
  <si>
    <t>PA3592</t>
  </si>
  <si>
    <t>PA3179</t>
  </si>
  <si>
    <t>PA2334</t>
  </si>
  <si>
    <t>PA5301</t>
  </si>
  <si>
    <t>PA2761</t>
  </si>
  <si>
    <t>PA3377</t>
  </si>
  <si>
    <t>PA5383</t>
  </si>
  <si>
    <t>PA2163</t>
  </si>
  <si>
    <t>PA2181</t>
  </si>
  <si>
    <t>PA1238</t>
  </si>
  <si>
    <t>PA1258</t>
  </si>
  <si>
    <t>PA2785</t>
  </si>
  <si>
    <t>PA4089</t>
  </si>
  <si>
    <t>PA4704.1</t>
  </si>
  <si>
    <t>PA3356</t>
  </si>
  <si>
    <t>PA5217</t>
  </si>
  <si>
    <t>PA3609</t>
  </si>
  <si>
    <t>PA1351</t>
  </si>
  <si>
    <t>PA3209</t>
  </si>
  <si>
    <t>PA1177</t>
  </si>
  <si>
    <t>PA2688</t>
  </si>
  <si>
    <t>PA0472</t>
  </si>
  <si>
    <t>PA0675</t>
  </si>
  <si>
    <t>PA1854</t>
  </si>
  <si>
    <t>PA2486</t>
  </si>
  <si>
    <t>PA2674</t>
  </si>
  <si>
    <t>PA3396</t>
  </si>
  <si>
    <t>PA4471</t>
  </si>
  <si>
    <t>PA3789</t>
  </si>
  <si>
    <t>PA0523</t>
  </si>
  <si>
    <t>PA4134</t>
  </si>
  <si>
    <t>PA4516</t>
  </si>
  <si>
    <t>PA4227</t>
  </si>
  <si>
    <t>PA4132</t>
  </si>
  <si>
    <t>PA5521</t>
  </si>
  <si>
    <t>PA0299</t>
  </si>
  <si>
    <t>PA2192</t>
  </si>
  <si>
    <t>PA1701</t>
  </si>
  <si>
    <t>PA3126</t>
  </si>
  <si>
    <t>PA0297</t>
  </si>
  <si>
    <t>PA0612</t>
  </si>
  <si>
    <t>PA3268</t>
  </si>
  <si>
    <t>PA1742</t>
  </si>
  <si>
    <t>PA3899</t>
  </si>
  <si>
    <t>PA3900</t>
  </si>
  <si>
    <t>PA0697</t>
  </si>
  <si>
    <t>PA5539</t>
  </si>
  <si>
    <t>PA0109</t>
  </si>
  <si>
    <t>PA2689</t>
  </si>
  <si>
    <t>PA3376</t>
  </si>
  <si>
    <t>PA2053</t>
  </si>
  <si>
    <t>PA2067</t>
  </si>
  <si>
    <t>PA2878</t>
  </si>
  <si>
    <t>PA4210</t>
  </si>
  <si>
    <t>PA0691</t>
  </si>
  <si>
    <t>PA1979</t>
  </si>
  <si>
    <t>PA2085</t>
  </si>
  <si>
    <t>PA4570</t>
  </si>
  <si>
    <t>PA1404</t>
  </si>
  <si>
    <t>PA1981</t>
  </si>
  <si>
    <t>PA2208</t>
  </si>
  <si>
    <t>PA3501</t>
  </si>
  <si>
    <t>PA0929</t>
  </si>
  <si>
    <t>PA0471</t>
  </si>
  <si>
    <t>PA0630</t>
  </si>
  <si>
    <t>PA4359</t>
  </si>
  <si>
    <t>PA1149</t>
  </si>
  <si>
    <t>PA2783</t>
  </si>
  <si>
    <t>PA5522</t>
  </si>
  <si>
    <t>PA2022</t>
  </si>
  <si>
    <t>PA0679</t>
  </si>
  <si>
    <t>PA2287</t>
  </si>
  <si>
    <t>PA1902</t>
  </si>
  <si>
    <t>PA4213</t>
  </si>
  <si>
    <t>PA2135</t>
  </si>
  <si>
    <t>PA4160</t>
  </si>
  <si>
    <t>PA1266</t>
  </si>
  <si>
    <t>PA1887</t>
  </si>
  <si>
    <t>PA1634</t>
  </si>
  <si>
    <t>PA1412</t>
  </si>
  <si>
    <t>PA3218</t>
  </si>
  <si>
    <t>PA4515</t>
  </si>
  <si>
    <t>PA4133</t>
  </si>
  <si>
    <t>PA2382</t>
  </si>
  <si>
    <t>PA0996</t>
  </si>
  <si>
    <t>PA0800</t>
  </si>
  <si>
    <t>PA1237</t>
  </si>
  <si>
    <t>PA2154</t>
  </si>
  <si>
    <t>PA2473</t>
  </si>
  <si>
    <t>PA3446</t>
  </si>
  <si>
    <t>PA5523</t>
  </si>
  <si>
    <t>PA4211</t>
  </si>
  <si>
    <t>PA2570</t>
  </si>
  <si>
    <t>PA3790</t>
  </si>
  <si>
    <t>PA4130</t>
  </si>
  <si>
    <t>PA5311</t>
  </si>
  <si>
    <t>PA1633</t>
  </si>
  <si>
    <t>PA2021</t>
  </si>
  <si>
    <t>PA3520</t>
  </si>
  <si>
    <t>PA3773</t>
  </si>
  <si>
    <t>PA4406.1</t>
  </si>
  <si>
    <t>PA4770</t>
  </si>
  <si>
    <t>PA5312</t>
  </si>
  <si>
    <t>PA3931</t>
  </si>
  <si>
    <t>PA3766</t>
  </si>
  <si>
    <t>PA1635</t>
  </si>
  <si>
    <t>PA2041</t>
  </si>
  <si>
    <t>PA1265</t>
  </si>
  <si>
    <t>PA2020</t>
  </si>
  <si>
    <t>PA0251</t>
  </si>
  <si>
    <t>PA1000</t>
  </si>
  <si>
    <t>PA0997</t>
  </si>
  <si>
    <t>PA2040</t>
  </si>
  <si>
    <t>PA4129</t>
  </si>
  <si>
    <t>PA4771</t>
  </si>
  <si>
    <t>PA0999</t>
  </si>
  <si>
    <t>PA5530</t>
  </si>
  <si>
    <t>PA4222</t>
  </si>
  <si>
    <t>PA1001</t>
  </si>
  <si>
    <t>PA1300</t>
  </si>
  <si>
    <t>PA0684</t>
  </si>
  <si>
    <t>PA1540</t>
  </si>
  <si>
    <t>PA3371</t>
  </si>
  <si>
    <t>PA3600</t>
  </si>
  <si>
    <t>PA5313</t>
  </si>
  <si>
    <t>PA0998</t>
  </si>
  <si>
    <t>PA1002</t>
  </si>
  <si>
    <t>PA1900</t>
  </si>
  <si>
    <t>PA0265</t>
  </si>
  <si>
    <t>PA4772</t>
  </si>
  <si>
    <t>PA4220</t>
  </si>
  <si>
    <t>PA3062</t>
  </si>
  <si>
    <t>PA4223</t>
  </si>
  <si>
    <t>PA0753</t>
  </si>
  <si>
    <t>PA0751</t>
  </si>
  <si>
    <t>PA2776</t>
  </si>
  <si>
    <t>PA0266</t>
  </si>
  <si>
    <t>PA0752</t>
  </si>
  <si>
    <t>PA0754</t>
  </si>
  <si>
    <t>PA5314</t>
  </si>
  <si>
    <t>PA2182</t>
  </si>
  <si>
    <t>PA1541</t>
  </si>
  <si>
    <t>PA4231</t>
  </si>
  <si>
    <t>PA0755</t>
  </si>
  <si>
    <t>PA0604</t>
  </si>
  <si>
    <t>PA4229</t>
  </si>
  <si>
    <t>PA4225</t>
  </si>
  <si>
    <t>PA0606</t>
  </si>
  <si>
    <t>PA4219</t>
  </si>
  <si>
    <t>PA4224</t>
  </si>
  <si>
    <t>PA4221</t>
  </si>
  <si>
    <t>PA4131</t>
  </si>
  <si>
    <t>PA0605</t>
  </si>
  <si>
    <t>PA4218</t>
  </si>
  <si>
    <t>PA2018</t>
  </si>
  <si>
    <t>PA0603</t>
  </si>
  <si>
    <t>PA4226</t>
  </si>
  <si>
    <t>PA5468</t>
  </si>
  <si>
    <t>PA2019</t>
  </si>
  <si>
    <t>PA4228</t>
  </si>
  <si>
    <t>PA5469</t>
  </si>
  <si>
    <t>PA4230</t>
  </si>
  <si>
    <t>PA4726.2</t>
  </si>
  <si>
    <t>PA0522</t>
  </si>
  <si>
    <t>PA2343</t>
  </si>
  <si>
    <t>PA1867</t>
  </si>
  <si>
    <t>PA0905.1</t>
  </si>
  <si>
    <t>PA2143</t>
  </si>
  <si>
    <t>PA2245</t>
  </si>
  <si>
    <t>PA2803</t>
  </si>
  <si>
    <t>PA2808</t>
  </si>
  <si>
    <t>PA3274</t>
  </si>
  <si>
    <t>PA0135</t>
  </si>
  <si>
    <t>PA0823</t>
  </si>
  <si>
    <t>PA0887.1</t>
  </si>
  <si>
    <t>PA1568</t>
  </si>
  <si>
    <t>PA2170</t>
  </si>
  <si>
    <t>PA2311</t>
  </si>
  <si>
    <t>PA2852.1</t>
  </si>
  <si>
    <t>PA3428</t>
  </si>
  <si>
    <t>PA4704.2</t>
  </si>
  <si>
    <t>PA0263.1</t>
  </si>
  <si>
    <t>PA0442</t>
  </si>
  <si>
    <t>PA0574.1</t>
  </si>
  <si>
    <t>PA0668.2</t>
  </si>
  <si>
    <t>PA0668.3</t>
  </si>
  <si>
    <t>PA0668.5</t>
  </si>
  <si>
    <t>PA0714.1</t>
  </si>
  <si>
    <t>PA0721</t>
  </si>
  <si>
    <t>PA0729.1</t>
  </si>
  <si>
    <t>PA0826.1</t>
  </si>
  <si>
    <t>PA0836.1</t>
  </si>
  <si>
    <t>PA0905.2</t>
  </si>
  <si>
    <t>PA0905.3</t>
  </si>
  <si>
    <t>PA0922.1</t>
  </si>
  <si>
    <t>PA0976.1</t>
  </si>
  <si>
    <t>PA1013.1</t>
  </si>
  <si>
    <t>PA1030.1</t>
  </si>
  <si>
    <t>PA1632</t>
  </si>
  <si>
    <t>PA1796.1</t>
  </si>
  <si>
    <t>PA1796.2</t>
  </si>
  <si>
    <t>PA1796.3</t>
  </si>
  <si>
    <t>PA1796.4</t>
  </si>
  <si>
    <t>PA1804.1</t>
  </si>
  <si>
    <t>PA1936</t>
  </si>
  <si>
    <t>PA1952</t>
  </si>
  <si>
    <t>PA1985</t>
  </si>
  <si>
    <t>PA2139</t>
  </si>
  <si>
    <t>PA2140</t>
  </si>
  <si>
    <t>PA2146</t>
  </si>
  <si>
    <t>PA2149</t>
  </si>
  <si>
    <t>PA2161</t>
  </si>
  <si>
    <t>PA2186</t>
  </si>
  <si>
    <t>PA2570.1</t>
  </si>
  <si>
    <t>PA2581.1</t>
  </si>
  <si>
    <t>PA2583.1</t>
  </si>
  <si>
    <t>PA2603.1</t>
  </si>
  <si>
    <t>PA2736.1</t>
  </si>
  <si>
    <t>PA2744.1</t>
  </si>
  <si>
    <t>PA2775.1</t>
  </si>
  <si>
    <t>PA2819.1</t>
  </si>
  <si>
    <t>PA2819.2</t>
  </si>
  <si>
    <t>PA2819.3</t>
  </si>
  <si>
    <t>PA2919</t>
  </si>
  <si>
    <t>PA3031.1</t>
  </si>
  <si>
    <t>PA3094.1</t>
  </si>
  <si>
    <t>PA3094.2</t>
  </si>
  <si>
    <t>PA3094.3</t>
  </si>
  <si>
    <t>PA3133.1</t>
  </si>
  <si>
    <t>PA3133.2</t>
  </si>
  <si>
    <t>PA3133.3</t>
  </si>
  <si>
    <t>PA3133.4</t>
  </si>
  <si>
    <t>PA3139.1</t>
  </si>
  <si>
    <t>PA3144</t>
  </si>
  <si>
    <t>PA3237</t>
  </si>
  <si>
    <t>PA3262.1</t>
  </si>
  <si>
    <t>PA3262.2</t>
  </si>
  <si>
    <t>PA3366.1</t>
  </si>
  <si>
    <t>PA3368.1</t>
  </si>
  <si>
    <t>PA3577</t>
  </si>
  <si>
    <t>PA3824.1</t>
  </si>
  <si>
    <t>PA4097</t>
  </si>
  <si>
    <t>PA4270.1</t>
  </si>
  <si>
    <t>PA4276.1</t>
  </si>
  <si>
    <t>PA4277.1</t>
  </si>
  <si>
    <t>PA4277.2</t>
  </si>
  <si>
    <t>PA4280.1</t>
  </si>
  <si>
    <t>PA4280.2</t>
  </si>
  <si>
    <t>PA4280.3</t>
  </si>
  <si>
    <t>PA4280.4</t>
  </si>
  <si>
    <t>PA4451.1</t>
  </si>
  <si>
    <t>PA4541.1</t>
  </si>
  <si>
    <t>PA4541.2</t>
  </si>
  <si>
    <t>PA4541.3</t>
  </si>
  <si>
    <t>PA4581.1</t>
  </si>
  <si>
    <t>PA4669.1</t>
  </si>
  <si>
    <t>PA4673.1</t>
  </si>
  <si>
    <t>PA4685</t>
  </si>
  <si>
    <t>PA4690.1</t>
  </si>
  <si>
    <t>PA4690.3</t>
  </si>
  <si>
    <t>PA4690.4</t>
  </si>
  <si>
    <t>PA4726.1</t>
  </si>
  <si>
    <t>PA4746.1</t>
  </si>
  <si>
    <t>PA4802.1</t>
  </si>
  <si>
    <t>PA5149.1</t>
  </si>
  <si>
    <t>PA5160.1</t>
  </si>
  <si>
    <t>PA5369.1</t>
  </si>
  <si>
    <t>PA5369.3</t>
  </si>
  <si>
    <t>PA5369.4</t>
  </si>
  <si>
    <t>PA5471.1</t>
  </si>
  <si>
    <t>PA5480</t>
  </si>
  <si>
    <t>-</t>
  </si>
  <si>
    <t>PA0001 | dnaA | chromosomal replication initiator protein DnaA</t>
  </si>
  <si>
    <t>PA0002 | dnaN | DNA polymerase III, beta chain</t>
  </si>
  <si>
    <t>PA0003 | recF | RecF protein</t>
  </si>
  <si>
    <t>PA0004 | gyrB | DNA gyrase subunit B</t>
  </si>
  <si>
    <t>PA0005 | lptA | lysophosphatidic acid acyltransferase, LptA</t>
  </si>
  <si>
    <t>PA0006 | conserved hypothetical protein</t>
  </si>
  <si>
    <t>PA0007 | hypothetical protein</t>
  </si>
  <si>
    <t>PA0008 | glyS | glycyl-tRNA synthetase beta chain</t>
  </si>
  <si>
    <t>PA0009 | glyQ | glycyl-tRNA synthetase alpha chain</t>
  </si>
  <si>
    <t>PA0010 | tag | DNA-3-methyladenine glycosidase I</t>
  </si>
  <si>
    <t>PA0011 | htrB1 | acyltransferase HtrB1</t>
  </si>
  <si>
    <t>PA0012 | hypothetical protein</t>
  </si>
  <si>
    <t>PA0013 | conserved hypothetical protein</t>
  </si>
  <si>
    <t>PA0014 | hypothetical protein</t>
  </si>
  <si>
    <t>PA0015 | hypothetical protein</t>
  </si>
  <si>
    <t>PA0016 | trkA | potassium uptake protein TrkA</t>
  </si>
  <si>
    <t>PA0017 | conserved hypothetical protein</t>
  </si>
  <si>
    <t>PA0018 | fmt | methionyl-tRNA formyltransferase</t>
  </si>
  <si>
    <t>PA0019 | def | polypeptide deformylase</t>
  </si>
  <si>
    <t>PA0020 | tsaP | T4P secretin-associated protein TsaP</t>
  </si>
  <si>
    <t>PA0021 | conserved hypothetical protein</t>
  </si>
  <si>
    <t>PA0022 | conserved hypothetical protein</t>
  </si>
  <si>
    <t>PA0023 | qor | quinone oxidoreductase</t>
  </si>
  <si>
    <t>PA0024 | hemF | coproporphyrinogen III oxidase, aerobic</t>
  </si>
  <si>
    <t>PA0025 | aroE | shikimate dehydrogenase</t>
  </si>
  <si>
    <t>PA0026 | plcB | phospholipase C, PlcB</t>
  </si>
  <si>
    <t>PA0027 | hypothetical protein</t>
  </si>
  <si>
    <t>PA0028 | hypothetical protein</t>
  </si>
  <si>
    <t>PA0029 | probable sulfate transporter</t>
  </si>
  <si>
    <t>PA0030 | cosX | CosX</t>
  </si>
  <si>
    <t>PA0031 | betC | choline sulfatase</t>
  </si>
  <si>
    <t>PA0032 | probable transcriptional regulator</t>
  </si>
  <si>
    <t>PA0033 | hptC | Histidine phosphotransfer protein HptC</t>
  </si>
  <si>
    <t>PA0034 | probable two-component response regulator</t>
  </si>
  <si>
    <t>PA0035 | trpA | tryptophan synthase alpha chain</t>
  </si>
  <si>
    <t>PA0036 | trpB | tryptophan synthase beta chain</t>
  </si>
  <si>
    <t>PA0037 | trpI | transcriptional regulator TrpI</t>
  </si>
  <si>
    <t>PA0038 | hypothetical protein</t>
  </si>
  <si>
    <t>PA0039 | hypothetical protein</t>
  </si>
  <si>
    <t>PA0040 | conserved hypothetical protein</t>
  </si>
  <si>
    <t>PA0041 | probable hemagglutinin</t>
  </si>
  <si>
    <t>PA0042 | hypothetical protein</t>
  </si>
  <si>
    <t>PA0043 | hypothetical protein</t>
  </si>
  <si>
    <t>PA0044 | exoT | exoenzyme T</t>
  </si>
  <si>
    <t>PA0045 | hypothetical protein</t>
  </si>
  <si>
    <t>PA0046 | hypothetical protein</t>
  </si>
  <si>
    <t>PA0047 | hypothetical protein</t>
  </si>
  <si>
    <t>PA0048 | probable transcriptional regulator</t>
  </si>
  <si>
    <t>PA0049 | hypothetical protein</t>
  </si>
  <si>
    <t>PA0050 | hypothetical protein</t>
  </si>
  <si>
    <t>PA0051 | phzH | potential phenazine-modifying enzyme</t>
  </si>
  <si>
    <t>PA0052 | hypothetical protein</t>
  </si>
  <si>
    <t>PA0053 | hypothetical protein</t>
  </si>
  <si>
    <t>PA0054 | conserved hypothetical protein</t>
  </si>
  <si>
    <t>PA0055 | hypothetical protein</t>
  </si>
  <si>
    <t>PA0056 | probable transcriptional regulator</t>
  </si>
  <si>
    <t>PA0057 | hypothetical protein</t>
  </si>
  <si>
    <t>PA0058 | dsbM | DsbM</t>
  </si>
  <si>
    <t>PA0059 | osmC | osmotically inducible protein OsmC</t>
  </si>
  <si>
    <t>PA0060 | conserved hypothetical protein</t>
  </si>
  <si>
    <t>PA0061 | hypothetical protein</t>
  </si>
  <si>
    <t>PA0062 | hypothetical protein</t>
  </si>
  <si>
    <t>PA0063 | hypothetical protein</t>
  </si>
  <si>
    <t>PA0064 | hypothetical protein</t>
  </si>
  <si>
    <t>PA0065 | hypothetical protein</t>
  </si>
  <si>
    <t>PA0066 | conserved hypothetical protein</t>
  </si>
  <si>
    <t>PA0067 | prlC | oligopeptidase A</t>
  </si>
  <si>
    <t>PA0068 | hypothetical protein</t>
  </si>
  <si>
    <t>PA0069 | conserved hypothetical protein</t>
  </si>
  <si>
    <t>PA0070 | tagQ1 | TagQ1</t>
  </si>
  <si>
    <t>PA0071 | tagR1 | TagR1</t>
  </si>
  <si>
    <t>PA0072 | tagS1 | TagS1</t>
  </si>
  <si>
    <t>PA0073 | tagT1 | TagT1</t>
  </si>
  <si>
    <t>PA0074 | ppkA | serine/threonine protein kinase PpkA</t>
  </si>
  <si>
    <t>PA0075 | pppA | PppA</t>
  </si>
  <si>
    <t>PA0076 | tagF1 | TagF1</t>
  </si>
  <si>
    <t>PA0077 | icmF1 | IcmF1</t>
  </si>
  <si>
    <t>PA0078 | tssL1 | TssL1</t>
  </si>
  <si>
    <t>PA0079 | tssK1 | TssK1</t>
  </si>
  <si>
    <t>PA0080 | tssJ1 | TssJ1</t>
  </si>
  <si>
    <t>PA0081 | fha1 | Fha1</t>
  </si>
  <si>
    <t>PA0082 | tssA1 | TssA1</t>
  </si>
  <si>
    <t>PA0083 | tssB1 | TssB1</t>
  </si>
  <si>
    <t>PA0084 | tssC1 | TssC1</t>
  </si>
  <si>
    <t>PA0085 | hcp1 | Hcp1</t>
  </si>
  <si>
    <t>PA0086 | tagJ1 | TagJ1</t>
  </si>
  <si>
    <t>PA0087 | tssE1 | TssE1</t>
  </si>
  <si>
    <t>PA0088 | tssF1 | TssF1</t>
  </si>
  <si>
    <t>PA0089 | tssG1 | TssG1</t>
  </si>
  <si>
    <t>PA0090 | clpV1 | ClpV1</t>
  </si>
  <si>
    <t>PA0091 | vgrG1 | VgrG1</t>
  </si>
  <si>
    <t>PA0092 | tsi6 | Tsi6</t>
  </si>
  <si>
    <t>PA0093 | tse6 | Tse6</t>
  </si>
  <si>
    <t>PA0094 | eagT6 | EagT6</t>
  </si>
  <si>
    <t>PA0095 | conserved hypothetical protein</t>
  </si>
  <si>
    <t>PA0096 | hypothetical protein</t>
  </si>
  <si>
    <t>PA0097 | hypothetical protein</t>
  </si>
  <si>
    <t>PA0098 | hypothetical protein</t>
  </si>
  <si>
    <t>PA0099 | hypothetical protein</t>
  </si>
  <si>
    <t>PA0100 | hypothetical protein</t>
  </si>
  <si>
    <t>PA0101 | hypothetical protein</t>
  </si>
  <si>
    <t>PA0102 | probable carbonic anhydrase</t>
  </si>
  <si>
    <t>PA0103 | probable sulfate transporter</t>
  </si>
  <si>
    <t>PA0104 | hypothetical protein</t>
  </si>
  <si>
    <t>PA0105 | coxB | cytochrome c oxidase, subunit II</t>
  </si>
  <si>
    <t>PA0106 | coxA | cytochrome c oxidase, subunit I</t>
  </si>
  <si>
    <t>PA0107 | conserved hypothetical protein</t>
  </si>
  <si>
    <t>PA0108 | coIII | cytochrome c oxidase, subunit III</t>
  </si>
  <si>
    <t>PA0109 | hypothetical protein</t>
  </si>
  <si>
    <t>PA0110 | hypothetical protein</t>
  </si>
  <si>
    <t>PA0111 | hypothetical protein</t>
  </si>
  <si>
    <t>PA0112 | hypothetical protein</t>
  </si>
  <si>
    <t>PA0113 | probable cytochrome c oxidase assembly factor</t>
  </si>
  <si>
    <t>PA0114 | senC | SenC</t>
  </si>
  <si>
    <t>PA0115 | conserved hypothetical protein</t>
  </si>
  <si>
    <t>PA0116 | hypothetical protein</t>
  </si>
  <si>
    <t>PA0117 | probable short chain dehydrogenase</t>
  </si>
  <si>
    <t>PA0118 | hypothetical protein</t>
  </si>
  <si>
    <t>PA0119 | probable dicarboxylate transporter</t>
  </si>
  <si>
    <t>PA0120 | probable transcriptional regulator</t>
  </si>
  <si>
    <t>PA0121 | hypothetical protein</t>
  </si>
  <si>
    <t>PA0122 | rahU | rahU</t>
  </si>
  <si>
    <t>PA0123 | probable transcriptional regulator</t>
  </si>
  <si>
    <t>PA0124 | hypothetical protein</t>
  </si>
  <si>
    <t>PA0125 | hypothetical protein</t>
  </si>
  <si>
    <t>PA0126 | hypothetical protein</t>
  </si>
  <si>
    <t>PA0127 | hypothetical protein</t>
  </si>
  <si>
    <t>PA0128 | conserved hypothetical protein</t>
  </si>
  <si>
    <t>PA0129 | bauD | Amino acid permease</t>
  </si>
  <si>
    <t>PA0130 | bauC | 3-Oxopropanoate dehydrogenase</t>
  </si>
  <si>
    <t>PA0131 | bauB | BauB</t>
  </si>
  <si>
    <t>PA0132 | bauA | Beta-alanine:pyruvate transaminase</t>
  </si>
  <si>
    <t>PA0133 | bauR | BauR</t>
  </si>
  <si>
    <t>PA0134 | probable guanine deaminase</t>
  </si>
  <si>
    <t>PA0135 | hypothetical protein</t>
  </si>
  <si>
    <t>PA0136 | probable ATP-binding component of ABC transporter</t>
  </si>
  <si>
    <t>PA0137 | probable permease of ABC transporter</t>
  </si>
  <si>
    <t>PA0138 | probable permease of ABC transporter</t>
  </si>
  <si>
    <t>PA0139 | ahpC | alkyl hydroperoxide reductase subunit C</t>
  </si>
  <si>
    <t>PA0140 | ahpF | alkyl hydroperoxide reductase subunit F</t>
  </si>
  <si>
    <t>PA0141 | conserved hypothetical protein</t>
  </si>
  <si>
    <t>PA0142 | hypothetical protein</t>
  </si>
  <si>
    <t>PA0143 | nuh | purine nucleosidase Nuh</t>
  </si>
  <si>
    <t>PA0144 | hypothetical protein</t>
  </si>
  <si>
    <t>PA0145 | hypothetical protein</t>
  </si>
  <si>
    <t>PA0146 | conserved hypothetical protein</t>
  </si>
  <si>
    <t>PA0147 | probable oxidoreductase</t>
  </si>
  <si>
    <t>PA0148 | adenine deaminase</t>
  </si>
  <si>
    <t>PA0149 | probable sigma-70 factor, ECF subfamily</t>
  </si>
  <si>
    <t>PA0150 | anti-sigma factor</t>
  </si>
  <si>
    <t>PA0151 | probable TonB-dependent receptor</t>
  </si>
  <si>
    <t>PA0152 | pcaQ | transcriptional regulator PcaQ</t>
  </si>
  <si>
    <t>PA0153 | pcaH | protocatechuate 3,4-dioxygenase, beta subunit</t>
  </si>
  <si>
    <t>PA0154 | pcaG | protocatechuate 3,4-dioxygenase, alpha subunit</t>
  </si>
  <si>
    <t>PA0155 | pcaR | transcriptional regulator PcaR</t>
  </si>
  <si>
    <t>PA0156 | triA | Resistance-Nodulation-Cell Division (RND) triclosan efflux membrane fusion protein, TriA</t>
  </si>
  <si>
    <t>PA0157 | triB | Resistance-Nodulation-Cell Division (RND) triclosan efflux membrane fusion protein, TriB</t>
  </si>
  <si>
    <t>PA0158 | triC | Resistance-Nodulation-Cell Division (RND) triclosan efflux transporter, TriC</t>
  </si>
  <si>
    <t>PA0159 | probable transcriptional regulator</t>
  </si>
  <si>
    <t>PA0160 | hypothetical protein</t>
  </si>
  <si>
    <t>PA0161 | hypothetical protein</t>
  </si>
  <si>
    <t>PA0162 | opdC | histidine porin OpdC</t>
  </si>
  <si>
    <t>PA0163 | probable transcriptional regulator</t>
  </si>
  <si>
    <t>PA0164 | probable gamma-glutamyltranspeptidase</t>
  </si>
  <si>
    <t>PA0165 | hypothetical protein</t>
  </si>
  <si>
    <t>PA0166 | probable transporter</t>
  </si>
  <si>
    <t>PA0167 | probable transcriptional regulator</t>
  </si>
  <si>
    <t>PA0168 | conserved hypothetical protein</t>
  </si>
  <si>
    <t>PA0169 | siaD | SiaD</t>
  </si>
  <si>
    <t>PA0170 | hypothetical protein</t>
  </si>
  <si>
    <t>PA0171 | hypothetical protein</t>
  </si>
  <si>
    <t>PA0172 | siaA | SiaA</t>
  </si>
  <si>
    <t>PA0173 | probable methylesterase</t>
  </si>
  <si>
    <t>PA0174 | conserved hypothetical protein</t>
  </si>
  <si>
    <t>PA0175 | probable chemotaxis protein methyltransferase</t>
  </si>
  <si>
    <t>PA0176 | aer2 | aerotaxis transducer Aer2</t>
  </si>
  <si>
    <t>PA0177 | probable purine-binding chemotaxis protein</t>
  </si>
  <si>
    <t>PA0178 | probable two-component sensor</t>
  </si>
  <si>
    <t>PA0179 | probable two-component response regulator</t>
  </si>
  <si>
    <t>PA0180 | cttP | chemotactic transducer for trichloroethylene [positive chemotaxis], CttP</t>
  </si>
  <si>
    <t>PA0181 | probable transcriptional regulator</t>
  </si>
  <si>
    <t>PA0182 | probable short-chain dehydrogenase</t>
  </si>
  <si>
    <t>PA0183 | atsA | arylsulfatase</t>
  </si>
  <si>
    <t>PA0184 | probable ATP-binding component of ABC transporter</t>
  </si>
  <si>
    <t>PA0185 | probable permease of ABC transporter</t>
  </si>
  <si>
    <t>PA0186 | probable binding protein component of ABC transporter</t>
  </si>
  <si>
    <t>PA0187 | hypothetical protein</t>
  </si>
  <si>
    <t>PA0188 | hypothetical protein</t>
  </si>
  <si>
    <t>PA0189 | probable porin</t>
  </si>
  <si>
    <t>PA0190 | probable acid phosphatase</t>
  </si>
  <si>
    <t>PA0191 | probable transcriptional regulator</t>
  </si>
  <si>
    <t>PA0192 | probable TonB-dependent receptor</t>
  </si>
  <si>
    <t>PA0193 | hypothetical protein</t>
  </si>
  <si>
    <t>PA0194 | hypothetical protein</t>
  </si>
  <si>
    <t>PA0195 | pntAA | putative NAD(P) transhydrogenase, subunit alpha part 1</t>
  </si>
  <si>
    <t>PA0195.1 | pntAB | putative NAD(P) transhydrogenase, subunit alpha part 2</t>
  </si>
  <si>
    <t>PA0196 | pntB | pyridine nucleotide transhydrogenase, beta subunit</t>
  </si>
  <si>
    <t>PA0197 | tonB2 | TonB2</t>
  </si>
  <si>
    <t>PA0198 | exbB1 | transport protein ExbB</t>
  </si>
  <si>
    <t>PA0199 | exbD1 | transport protein ExbD</t>
  </si>
  <si>
    <t>PA0200 | hypothetical protein</t>
  </si>
  <si>
    <t>PA0201 | hypothetical protein</t>
  </si>
  <si>
    <t>PA0202 | probable amidase</t>
  </si>
  <si>
    <t>PA0203 | probable binding protein component of ABC transporter</t>
  </si>
  <si>
    <t>PA0204 | probable permease of ABC transporter</t>
  </si>
  <si>
    <t>PA0205 | probable permease of ABC transporter</t>
  </si>
  <si>
    <t>PA0206 | probable ATP-binding component of ABC transporter</t>
  </si>
  <si>
    <t>PA0207 | probable transcriptional regulator</t>
  </si>
  <si>
    <t>PA0208 | mdcA | malonate decarboxylase alpha subunit</t>
  </si>
  <si>
    <t>PA0209 | conserved hypothetical protein</t>
  </si>
  <si>
    <t>PA0210 | mdcC | malonate decarboxylase delta subunit</t>
  </si>
  <si>
    <t>PA0211 | mdcD | malonate decarboxylase beta subunit</t>
  </si>
  <si>
    <t>PA0212 | mdcE | malonate decarboxylase gamma subunit</t>
  </si>
  <si>
    <t>PA0213 | hypothetical protein</t>
  </si>
  <si>
    <t>PA0214 | probable acyl transferase</t>
  </si>
  <si>
    <t>PA0215 | malonate transporter MadL</t>
  </si>
  <si>
    <t>PA0216 | malonate transporter MadM</t>
  </si>
  <si>
    <t>PA0217 | probable transcriptional regulator</t>
  </si>
  <si>
    <t>PA0218 | probable transcriptional regulator</t>
  </si>
  <si>
    <t>PA0219 | probable aldehyde dehydrogenase</t>
  </si>
  <si>
    <t>PA0220 | amino acid APC family transporter</t>
  </si>
  <si>
    <t>PA0221 | probable aminotransferase</t>
  </si>
  <si>
    <t>PA0222 | hypothetical protein</t>
  </si>
  <si>
    <t>PA0223 | probable dihydrodipicolinate synthetase</t>
  </si>
  <si>
    <t>PA0224 | probable aldolase</t>
  </si>
  <si>
    <t>PA0225 | probable transcriptional regulator</t>
  </si>
  <si>
    <t>PA0226 | probable CoA transferase, subunit A</t>
  </si>
  <si>
    <t>PA0227 | probable CoA transferase, subunit B</t>
  </si>
  <si>
    <t>PA0228 | pcaF | beta-ketoadipyl CoA thiolase PcaF</t>
  </si>
  <si>
    <t>PA0229 | pcaT | dicarboxylic acid transporter PcaT</t>
  </si>
  <si>
    <t>PA0230 | pcaB | 3-carboxy-cis,cis-muconate cycloisomerase</t>
  </si>
  <si>
    <t>PA0231 | pcaD | beta-ketoadipate enol-lactone hydrolase</t>
  </si>
  <si>
    <t>PA0232 | pcaC | gamma-carboxymuconolactone decarboxylase</t>
  </si>
  <si>
    <t>PA0233 | probable transcriptional regulator</t>
  </si>
  <si>
    <t>PA0234 | hypothetical protein</t>
  </si>
  <si>
    <t>PA0235 | pcaK | 4-hydroxybenzoate transporter PcaK</t>
  </si>
  <si>
    <t>PA0236 | probable transcriptional regulator</t>
  </si>
  <si>
    <t>PA0237 | probable oxidoreductase</t>
  </si>
  <si>
    <t>PA0238 | hypothetical protein</t>
  </si>
  <si>
    <t>PA0239 | hypothetical protein</t>
  </si>
  <si>
    <t>PA0240 | probable porin</t>
  </si>
  <si>
    <t>PA0241 | probable major facilitator superfamily (MFS) transporter</t>
  </si>
  <si>
    <t>PA0242 | hypothetical protein</t>
  </si>
  <si>
    <t>PA0243 | probable transcriptional regulator</t>
  </si>
  <si>
    <t>PA0244 | hypothetical protein</t>
  </si>
  <si>
    <t>PA0245 | aroQ2 | 3-dehydroquinate dehydratase</t>
  </si>
  <si>
    <t>PA0246 | probable major facilitator superfamily (MFS) transporter</t>
  </si>
  <si>
    <t>PA0247 | pobA | p-hydroxybenzoate hydroxylase</t>
  </si>
  <si>
    <t>PA0248 | probable transcriptional regulator</t>
  </si>
  <si>
    <t>PA0249 | probable acetyltransferase</t>
  </si>
  <si>
    <t>PA0250 | conserved hypothetical protein</t>
  </si>
  <si>
    <t>PA0251 | hypothetical protein</t>
  </si>
  <si>
    <t>PA0252 | hypothetical protein</t>
  </si>
  <si>
    <t>PA0253 | hudR | HudR</t>
  </si>
  <si>
    <t>PA0254 | hudA | HudA</t>
  </si>
  <si>
    <t>PA0255 | conserved hypothetical protein</t>
  </si>
  <si>
    <t>PA0256 | hypothetical protein</t>
  </si>
  <si>
    <t>PA0257 | hypothetical protein</t>
  </si>
  <si>
    <t>PA0258 | hypothetical protein</t>
  </si>
  <si>
    <t>PA0259 | tli3 | Tli3</t>
  </si>
  <si>
    <t>PA0260 | tle3 | Tle3</t>
  </si>
  <si>
    <t>PA0261 | hypothetical protein</t>
  </si>
  <si>
    <t>PA0262 | vgrG2b | VgrG2b</t>
  </si>
  <si>
    <t>PA0263 | hcpC | secreted protein Hcp</t>
  </si>
  <si>
    <t>PA0263.1 | tRNA-Arg</t>
  </si>
  <si>
    <t>PA0264 | hypothetical protein</t>
  </si>
  <si>
    <t>PA0265 | davD | glutaric semialdehyde dehydrogenase</t>
  </si>
  <si>
    <t>PA0266 | davT | delta-aminovalerate aminotransferase</t>
  </si>
  <si>
    <t>PA0267 | hypothetical protein</t>
  </si>
  <si>
    <t>PA0268 | probable transcriptional regulator</t>
  </si>
  <si>
    <t>PA0269 | conserved hypothetical protein</t>
  </si>
  <si>
    <t>PA0270 | hypothetical protein</t>
  </si>
  <si>
    <t>PA0271 | hypothetical protein</t>
  </si>
  <si>
    <t>PA0272 | probable transcriptional regulator</t>
  </si>
  <si>
    <t>PA0273 | probable major facilitator superfamily (MFS) transporter</t>
  </si>
  <si>
    <t>PA0274 | hypothetical protein</t>
  </si>
  <si>
    <t>PA0275 | probable transcriptional regulator</t>
  </si>
  <si>
    <t>PA0276 | hypothetical protein</t>
  </si>
  <si>
    <t>PA0277 | conserved hypothetical protein</t>
  </si>
  <si>
    <t>PA0278 | hypothetical protein</t>
  </si>
  <si>
    <t>PA0279 | probable transcriptional regulator</t>
  </si>
  <si>
    <t>PA0280 | cysA | sulfate transport protein CysA</t>
  </si>
  <si>
    <t>PA0281 | cysW | sulfate transport protein CysW</t>
  </si>
  <si>
    <t>PA0282 | cysT | sulfate transport protein CysT</t>
  </si>
  <si>
    <t>PA0283 | sbp | sulfate-binding protein precursor</t>
  </si>
  <si>
    <t>PA0284 | hypothetical protein</t>
  </si>
  <si>
    <t>PA0285 | conserved hypothetical protein</t>
  </si>
  <si>
    <t>PA0286 | desA | delta-9 fatty acid desaturase, DesA</t>
  </si>
  <si>
    <t>PA0287 | gpuP | 3-guanidinopropionate transport protein</t>
  </si>
  <si>
    <t>PA0288 | gpuA | 3-guanidinopropionase</t>
  </si>
  <si>
    <t>PA0289 | gpuR | transcriptional activator GpuR</t>
  </si>
  <si>
    <t>PA0290 | hypothetical protein</t>
  </si>
  <si>
    <t>PA0291 | oprE | Anaerobically-induced outer membrane porin OprE precursor</t>
  </si>
  <si>
    <t>PA0292 | aguA | agmatine deiminase</t>
  </si>
  <si>
    <t>PA0293 | aguB | N-carbamoylputrescine amidohydrolase</t>
  </si>
  <si>
    <t>PA0294 | aguR | transcriptional regulator AguR</t>
  </si>
  <si>
    <t>PA0295 | probable periplasmic polyamine binding protein</t>
  </si>
  <si>
    <t>PA0296 | spuI | Glutamylpolyamine synthetase</t>
  </si>
  <si>
    <t>PA0297 | spuA | probable glutamine amidotransferase</t>
  </si>
  <si>
    <t>PA0298 | spuB | Glutamylpolyamine synthetase</t>
  </si>
  <si>
    <t>PA0299 | spuC | Polyamine:pyruvate transaminase</t>
  </si>
  <si>
    <t>PA0300 | spuD | polyamine transport protein</t>
  </si>
  <si>
    <t>PA0301 | spuE | polyamine transport protein</t>
  </si>
  <si>
    <t>PA0302 | spuF | polyamine transport protein PotG</t>
  </si>
  <si>
    <t>PA0303 | spuG | polyamine transport protein PotH</t>
  </si>
  <si>
    <t>PA0304 | spuH | polyamine transport protein PotI</t>
  </si>
  <si>
    <t>PA0305 | hacB | acylhomoserine lactone acylase B</t>
  </si>
  <si>
    <t>PA0306 | probable transcriptional regulator</t>
  </si>
  <si>
    <t>PA0307 | hypothetical protein</t>
  </si>
  <si>
    <t>PA0308 | hypothetical protein</t>
  </si>
  <si>
    <t>PA0309 | hypothetical protein</t>
  </si>
  <si>
    <t>PA0310 | hypothetical protein</t>
  </si>
  <si>
    <t>PA0311 | hypothetical protein</t>
  </si>
  <si>
    <t>PA0312 | conserved hypothetical protein</t>
  </si>
  <si>
    <t>PA0313 | L-cysteine transporter of ABC system YecS</t>
  </si>
  <si>
    <t>PA0314 | L-cysteine transporter of ABC system FliY</t>
  </si>
  <si>
    <t>PA0315 | hypothetical protein</t>
  </si>
  <si>
    <t>PA0316 | serA | D-3-phosphoglycerate dehydrogenase</t>
  </si>
  <si>
    <t>PA0317 | hypothetical protein</t>
  </si>
  <si>
    <t>PA0318 | conserved hypothetical protein</t>
  </si>
  <si>
    <t>PA0319 | hypothetical protein</t>
  </si>
  <si>
    <t>PA0320 | carO | calcium-regulated OB-fold protein CarO</t>
  </si>
  <si>
    <t>PA0321 | acetylpolyamine amidohydrolase</t>
  </si>
  <si>
    <t>PA0322 | probable transporter</t>
  </si>
  <si>
    <t>PA0323 | probable binding protein component of ABC transporter</t>
  </si>
  <si>
    <t>PA0324 | probable permease of ABC transporter</t>
  </si>
  <si>
    <t>PA0325 | probable permease of ABC transporter</t>
  </si>
  <si>
    <t>PA0326 | probable ATP-binding component of ABC transporter</t>
  </si>
  <si>
    <t>PA0327 | carP | calcium-regulated beta-propeller protein CarP</t>
  </si>
  <si>
    <t>PA0328 | aaaA | arginine-specific autotransporter of Pseudomonas aeruginosa, AaaA</t>
  </si>
  <si>
    <t>PA0329 | conserved hypothetical protein</t>
  </si>
  <si>
    <t>PA0330 | rpiA | ribose 5-phosphate isomerase</t>
  </si>
  <si>
    <t>PA0331 | ilvA1 | threonine dehydratase, biosynthetic</t>
  </si>
  <si>
    <t>PA0332 | hypothetical protein</t>
  </si>
  <si>
    <t>PA0333 | hypothetical protein</t>
  </si>
  <si>
    <t>PA0334 | probable major facilitator superfamily (MFS) transporter</t>
  </si>
  <si>
    <t>PA0335 | hypothetical protein</t>
  </si>
  <si>
    <t>PA0336 | ygdP | Nudix hydrolase YgdP</t>
  </si>
  <si>
    <t>PA0337 | ptsP | phosphoenolpyruvate-protein phosphotransferase PtsP</t>
  </si>
  <si>
    <t>PA0338 | hypothetical protein</t>
  </si>
  <si>
    <t>PA0339 | hypothetical protein</t>
  </si>
  <si>
    <t>PA0340 | conserved hypothetical protein</t>
  </si>
  <si>
    <t>PA0341 | lgt | prolipoprotein diacylglyceryl transferase</t>
  </si>
  <si>
    <t>PA0342 | thyA | thymidylate synthase</t>
  </si>
  <si>
    <t>PA0343 | hypothetical protein</t>
  </si>
  <si>
    <t>PA0344 | hypothetical protein</t>
  </si>
  <si>
    <t>PA0345 | hypothetical protein</t>
  </si>
  <si>
    <t>PA0346 | hypothetical protein</t>
  </si>
  <si>
    <t>PA0347 | glpQ | glycerophosphoryl diester phosphodiesterase, periplasmic</t>
  </si>
  <si>
    <t>PA0348 | hypothetical protein</t>
  </si>
  <si>
    <t>PA0349 | hypothetical protein</t>
  </si>
  <si>
    <t>PA0350 | folA | dihydrofolate reductase</t>
  </si>
  <si>
    <t>PA0351 | conserved hypothetical protein</t>
  </si>
  <si>
    <t>PA0352 | probable transporter</t>
  </si>
  <si>
    <t>PA0353 | ilvD | dihydroxy-acid dehydratase</t>
  </si>
  <si>
    <t>PA0354 | conserved hypothetical protein</t>
  </si>
  <si>
    <t>PA0355 | pfpI | protease PfpI</t>
  </si>
  <si>
    <t>PA0356 | hypothetical protein</t>
  </si>
  <si>
    <t>PA0357 | mutM | formamidopyrimidine-DNA glycosylase</t>
  </si>
  <si>
    <t>PA0358 | hypothetical protein</t>
  </si>
  <si>
    <t>PA0359 | hypothetical protein</t>
  </si>
  <si>
    <t>PA0360 | hypothetical protein</t>
  </si>
  <si>
    <t>PA0361 | probable gamma-glutamyltranspeptidase precursor</t>
  </si>
  <si>
    <t>PA0362 | fdx1 | ferredoxin [4Fe-4S]</t>
  </si>
  <si>
    <t>PA0363 | coaD | phosphopantetheine adenylyltransferase</t>
  </si>
  <si>
    <t>PA0364 | probable oxidoreductase</t>
  </si>
  <si>
    <t>PA0365 | hypothetical protein</t>
  </si>
  <si>
    <t>PA0366 | probable aldehyde dehydrogenase</t>
  </si>
  <si>
    <t>PA0367 | probable transcriptional regulator</t>
  </si>
  <si>
    <t>PA0368 | conserved hypothetical protein</t>
  </si>
  <si>
    <t>PA0369 | Uncharacterized protein</t>
  </si>
  <si>
    <t>PA0370 | conserved hypothetical protein</t>
  </si>
  <si>
    <t>PA0371 | hypothetical protein</t>
  </si>
  <si>
    <t>PA0372 | probable zinc protease</t>
  </si>
  <si>
    <t>PA0373 | ftsY | signal recognition particle receptor FtsY</t>
  </si>
  <si>
    <t>PA0374 | ftsE | cell division protein FtsE</t>
  </si>
  <si>
    <t>PA0375 | ftsX | cell division protein FtsX</t>
  </si>
  <si>
    <t>PA0376 | rpoH | sigma factor RpoH</t>
  </si>
  <si>
    <t>PA0377 | hypothetical protein</t>
  </si>
  <si>
    <t>PA0378 | probable transglycosylase</t>
  </si>
  <si>
    <t>PA0379 | conserved hypothetical protein</t>
  </si>
  <si>
    <t>PA0380 | conserved hypothetical protein</t>
  </si>
  <si>
    <t>PA0381 | thiG | thiamine biosynthesis protein, thiazole moiety</t>
  </si>
  <si>
    <t>PA0382 | micA | DNA mismatch repair protein MicA</t>
  </si>
  <si>
    <t>PA0383 | conserved hypothetical protein</t>
  </si>
  <si>
    <t>PA0384 | hypothetical protein</t>
  </si>
  <si>
    <t>PA0385 | hypothetical protein</t>
  </si>
  <si>
    <t>PA0386 | probable oxidase</t>
  </si>
  <si>
    <t>PA0387 | conserved hypothetical protein</t>
  </si>
  <si>
    <t>PA0388 | hypothetical protein</t>
  </si>
  <si>
    <t>PA0389 | hypothetical protein</t>
  </si>
  <si>
    <t>PA0390 | metX | homoserine O-acetyltransferase</t>
  </si>
  <si>
    <t>PA0391 | hypothetical protein</t>
  </si>
  <si>
    <t>PA0392 | conserved hypothetical protein</t>
  </si>
  <si>
    <t>PA0393 | proC | pyrroline-5-carboxylate reductase</t>
  </si>
  <si>
    <t>PA0394 | conserved hypothetical protein</t>
  </si>
  <si>
    <t>PA0395 | pilT | twitching motility protein PilT</t>
  </si>
  <si>
    <t>PA0396 | pilU | twitching motility protein PilU</t>
  </si>
  <si>
    <t>PA0397 | probable cation efflux system protein</t>
  </si>
  <si>
    <t>PA0398 | hypothetical protein</t>
  </si>
  <si>
    <t>PA0399 | cystathionine beta-synthase</t>
  </si>
  <si>
    <t>PA0400 | probable cystathionine gamma-lyase</t>
  </si>
  <si>
    <t>PA0401 | noncatalytic dihydroorotase-like protein</t>
  </si>
  <si>
    <t>PA0402 | pyrB | aspartate carbamoyltransferase</t>
  </si>
  <si>
    <t>PA0403 | pyrR | transcriptional regulator PyrR</t>
  </si>
  <si>
    <t>PA0404 | conserved hypothetical protein</t>
  </si>
  <si>
    <t>PA0405 | algH | AlgH</t>
  </si>
  <si>
    <t>PA0406 | tonB3 | TonB3</t>
  </si>
  <si>
    <t>PA0407 | gshB | glutathione synthetase</t>
  </si>
  <si>
    <t>PA0408 | pilG | twitching motility protein PilG</t>
  </si>
  <si>
    <t>PA0409 | pilH | twitching motility protein PilH</t>
  </si>
  <si>
    <t>PA0410 | pilI | twitching motility protein PilI</t>
  </si>
  <si>
    <t>PA0411 | pilJ | twitching motility protein PilJ</t>
  </si>
  <si>
    <t>PA0412 | pilK | methyltransferase PilK</t>
  </si>
  <si>
    <t>PA0413 | chpA | component of chemotactic signal transduction system</t>
  </si>
  <si>
    <t>PA0414 | chpB | probable methylesterase</t>
  </si>
  <si>
    <t>PA0415 | chpC | probable chemotaxis protein</t>
  </si>
  <si>
    <t>PA0416 | chpD | probable transcriptional regulator</t>
  </si>
  <si>
    <t>PA0417 | chpE | probable chemotaxis protein</t>
  </si>
  <si>
    <t>PA0418 | hypothetical protein</t>
  </si>
  <si>
    <t>PA0419 | conserved hypothetical protein</t>
  </si>
  <si>
    <t>PA0420 | bioA | adenosylmethionine-8-amino-7-oxononanoate aminotransferase</t>
  </si>
  <si>
    <t>PA0421 | hypothetical protein</t>
  </si>
  <si>
    <t>PA0422 | conserved hypothetical protein</t>
  </si>
  <si>
    <t>PA0423 | pasP | PasP</t>
  </si>
  <si>
    <t>PA0424 | mexR | multidrug resistance operon repressor MexR</t>
  </si>
  <si>
    <t>PA0425 | mexA | Resistance-Nodulation-Cell Division (RND) multidrug efflux membrane fusion protein MexA precursor</t>
  </si>
  <si>
    <t>PA0426 | mexB | Resistance-Nodulation-Cell Division (RND) multidrug efflux transporter MexB</t>
  </si>
  <si>
    <t>PA0427 | oprM | Major intrinsic multiple antibiotic resistance efflux outer membrane protein OprM precursor</t>
  </si>
  <si>
    <t>PA0428 | probable ATP-dependent RNA helicase</t>
  </si>
  <si>
    <t>PA0429 | hypothetical protein</t>
  </si>
  <si>
    <t>PA0430 | metF | 5,10-methylenetetrahydrofolate reductase</t>
  </si>
  <si>
    <t>PA0431 | hypothetical protein</t>
  </si>
  <si>
    <t>PA0432 | sahH | S-adenosyl-L-homocysteine hydrolase</t>
  </si>
  <si>
    <t>PA0433 | hypothetical protein</t>
  </si>
  <si>
    <t>PA0434 | hypothetical protein</t>
  </si>
  <si>
    <t>PA0435 | hypothetical protein</t>
  </si>
  <si>
    <t>PA0436 | probable transcriptional regulator</t>
  </si>
  <si>
    <t>PA0437 | codA | cytosine deaminase</t>
  </si>
  <si>
    <t>PA0438 | codB | cytosine permease</t>
  </si>
  <si>
    <t>PA0439 | probable oxidoreductase</t>
  </si>
  <si>
    <t>PA0440 | probable oxidoreductase</t>
  </si>
  <si>
    <t>PA0441 | dht | dihydropyrimidinase</t>
  </si>
  <si>
    <t>PA0442 | hypothetical protein</t>
  </si>
  <si>
    <t>PA0443 | probable transporter</t>
  </si>
  <si>
    <t>PA0444 | N-carbamoyl-beta-alanine amidohydrolase</t>
  </si>
  <si>
    <t>PA0445 | probable transposase</t>
  </si>
  <si>
    <t>PA0446 | conserved hypothetical protein</t>
  </si>
  <si>
    <t>PA0447 | gcdH | glutaryl-CoA dehydrogenase</t>
  </si>
  <si>
    <t>PA0448 | gcdR | transcriptional regulator, GcdR</t>
  </si>
  <si>
    <t>PA0449 | hypothetical protein</t>
  </si>
  <si>
    <t>PA0450 | probable phosphate transporter</t>
  </si>
  <si>
    <t>PA0451 | conserved hypothetical protein</t>
  </si>
  <si>
    <t>PA0452 | probable stomatin-like protein</t>
  </si>
  <si>
    <t>PA0453 | hypothetical protein</t>
  </si>
  <si>
    <t>PA0454 | conserved hypothetical protein</t>
  </si>
  <si>
    <t>PA0455 | dbpA | RNA helicase DbpA</t>
  </si>
  <si>
    <t>PA0456 | probable cold-shock protein</t>
  </si>
  <si>
    <t>PA0457 | hypothetical protein</t>
  </si>
  <si>
    <t>PA0457.1 | hypothetical membrane protein</t>
  </si>
  <si>
    <t>PA0458 | probable major facilitator superfamily (MFS) transporter</t>
  </si>
  <si>
    <t>PA0459 | probable ClpA/B protease ATP binding subunit</t>
  </si>
  <si>
    <t>PA0460 | hypothetical protein</t>
  </si>
  <si>
    <t>PA0461 | conserved hypothetical protein</t>
  </si>
  <si>
    <t>PA0462 | hypothetical protein</t>
  </si>
  <si>
    <t>PA0463 | creB | two-component response regulator CreB</t>
  </si>
  <si>
    <t>PA0464 | creC | two-component sensor CreC</t>
  </si>
  <si>
    <t>PA0465 | creD | inner membrane protein CreD</t>
  </si>
  <si>
    <t>PA0466 | hypothetical protein</t>
  </si>
  <si>
    <t>PA0467 | conserved hypothetical protein</t>
  </si>
  <si>
    <t>PA0468 | hypothetical protein</t>
  </si>
  <si>
    <t>PA0469 | hypothetical protein</t>
  </si>
  <si>
    <t>PA0470 | fiuA | Ferrichrome receptor FiuA</t>
  </si>
  <si>
    <t>PA0471 | fiuR | FiuR</t>
  </si>
  <si>
    <t>PA0472 | fiuI | FiuI</t>
  </si>
  <si>
    <t>PA0473 | probable glutathione S-transferase</t>
  </si>
  <si>
    <t>PA0474 | hypothetical protein</t>
  </si>
  <si>
    <t>PA0475 | probable transcriptional regulator</t>
  </si>
  <si>
    <t>PA0476 | probable permease</t>
  </si>
  <si>
    <t>PA0477 | probable transcriptional regulator</t>
  </si>
  <si>
    <t>PA0478 | probable N-acetyltransferase</t>
  </si>
  <si>
    <t>PA0479 | probable transcriptional regulator</t>
  </si>
  <si>
    <t>PA0480 | probable hydrolase</t>
  </si>
  <si>
    <t>PA0481 | hypothetical protein</t>
  </si>
  <si>
    <t>PA0482 | glcB | malate synthase G</t>
  </si>
  <si>
    <t>PA0483 | probable acetyltransferase</t>
  </si>
  <si>
    <t>PA0484 | conserved hypothetical protein</t>
  </si>
  <si>
    <t>PA0485 | conserved hypothetical protein</t>
  </si>
  <si>
    <t>PA0486 | conserved hypothetical protein</t>
  </si>
  <si>
    <t>PA0487 | probable molybdenum transport regulator</t>
  </si>
  <si>
    <t>PA0488 | conserved hypothetical protein</t>
  </si>
  <si>
    <t>PA0489 | probable phosphoribosyl transferase</t>
  </si>
  <si>
    <t>PA0490 | hypothetical protein</t>
  </si>
  <si>
    <t>PA0491 | probable transcriptional regulator</t>
  </si>
  <si>
    <t>PA0492 | conserved hypothetical protein</t>
  </si>
  <si>
    <t>PA0493 | probable biotin-requiring enzyme</t>
  </si>
  <si>
    <t>PA0494 | probable acyl-CoA carboxylase subunit</t>
  </si>
  <si>
    <t>PA0495 | hypothetical protein</t>
  </si>
  <si>
    <t>PA0496 | conserved hypothetical protein</t>
  </si>
  <si>
    <t>PA0497 | hypothetical protein</t>
  </si>
  <si>
    <t>PA0498 | hypothetical protein</t>
  </si>
  <si>
    <t>PA0499 | probable pili assembly chaperone</t>
  </si>
  <si>
    <t>PA0500 | bioB | biotin synthase</t>
  </si>
  <si>
    <t>PA0501 | bioF | 8-amino-7-oxononanoate synthase</t>
  </si>
  <si>
    <t>PA0502 | probable biotin biosynthesis protein bioH</t>
  </si>
  <si>
    <t>PA0503 | probable biotin synthesis protein BioC</t>
  </si>
  <si>
    <t>PA0504 | bioD | dethiobiotin synthase</t>
  </si>
  <si>
    <t>PA0505 | hypothetical protein</t>
  </si>
  <si>
    <t>PA0506 | probable acyl-CoA dehydrogenase</t>
  </si>
  <si>
    <t>PA0507 | probable acyl-CoA dehydrogenase</t>
  </si>
  <si>
    <t>PA0508 | probable acyl-CoA dehydrogenase</t>
  </si>
  <si>
    <t>PA0509 | nirN | NirN</t>
  </si>
  <si>
    <t>PA0510 | nirE | NirE</t>
  </si>
  <si>
    <t>PA0511 | nirJ | heme d1 biosynthesis protein NirJ</t>
  </si>
  <si>
    <t>PA0512 | nirH | NirH</t>
  </si>
  <si>
    <t>PA0513 | nirG | NirG</t>
  </si>
  <si>
    <t>PA0514 | nirL | heme d1 biosynthesis protein NirL</t>
  </si>
  <si>
    <t>PA0515 | probable transcriptional regulator</t>
  </si>
  <si>
    <t>PA0516 | nirF | heme d1 biosynthesis protein NirF</t>
  </si>
  <si>
    <t>PA0517 | nirC | probable c-type cytochrome precursor</t>
  </si>
  <si>
    <t>PA0518 | nirM | cytochrome c-551 precursor</t>
  </si>
  <si>
    <t>PA0519 | nirS | nitrite reductase precursor</t>
  </si>
  <si>
    <t>PA0520 | nirQ | regulatory protein NirQ</t>
  </si>
  <si>
    <t>PA0521 | probable cytochrome c oxidase subunit</t>
  </si>
  <si>
    <t>PA0522 | hypothetical protein</t>
  </si>
  <si>
    <t>PA0523 | norC | nitric-oxide reductase subunit C</t>
  </si>
  <si>
    <t>PA0524 | norB | nitric-oxide reductase subunit B</t>
  </si>
  <si>
    <t>PA0525 | probable dinitrification protein NorD</t>
  </si>
  <si>
    <t>PA0526 | hypothetical protein</t>
  </si>
  <si>
    <t>PA0527 | dnr | transcriptional regulator Dnr</t>
  </si>
  <si>
    <t>PA0527.1 | rsmY | regulatory RNA RsmY</t>
  </si>
  <si>
    <t>PA0528 | probable transcriptional regulator</t>
  </si>
  <si>
    <t>PA0529 | conserved hypothetical protein</t>
  </si>
  <si>
    <t>PA0530 | probable class III pyridoxal phosphate-dependent aminotransferase</t>
  </si>
  <si>
    <t>PA0531 | probable glutamine amidotransferase</t>
  </si>
  <si>
    <t>PA0532 | hypothetical protein</t>
  </si>
  <si>
    <t>PA0533 | probable transcriptional regulator</t>
  </si>
  <si>
    <t>PA0534 | pauB1 | FAD-dependent oxidoreductase</t>
  </si>
  <si>
    <t>PA0535 | probable transcriptional regulator</t>
  </si>
  <si>
    <t>PA0536 | hypothetical protein</t>
  </si>
  <si>
    <t>PA0537 | conserved hypothetical protein</t>
  </si>
  <si>
    <t>PA0538 | dsbB | disulfide bond formation protein</t>
  </si>
  <si>
    <t>PA0539 | hypothetical protein</t>
  </si>
  <si>
    <t>PA0540 | hypothetical protein</t>
  </si>
  <si>
    <t>PA0541 | hypothetical protein</t>
  </si>
  <si>
    <t>PA0542 | conserved hypothetical protein</t>
  </si>
  <si>
    <t>PA0543 | hypothetical protein</t>
  </si>
  <si>
    <t>PA0544 | hypothetical protein</t>
  </si>
  <si>
    <t>PA0545 | hypothetical protein</t>
  </si>
  <si>
    <t>PA0546 | metK | methionine adenosyltransferase</t>
  </si>
  <si>
    <t>PA0547 | probable transcriptional regulator</t>
  </si>
  <si>
    <t>PA0548 | tktA | transketolase</t>
  </si>
  <si>
    <t>PA0549 | hypothetical protein</t>
  </si>
  <si>
    <t>PA0550 | conserved hypothetical protein</t>
  </si>
  <si>
    <t>PA0551 | epd | D-erythrose 4-phosphate dehydrogenase</t>
  </si>
  <si>
    <t>PA0552 | pgk | phosphoglycerate kinase</t>
  </si>
  <si>
    <t>PA0553 | hypothetical protein</t>
  </si>
  <si>
    <t>PA0554 | hypothetical protein</t>
  </si>
  <si>
    <t>PA0555 | fda | fructose-1,6-bisphosphate aldolase</t>
  </si>
  <si>
    <t>PA0556 | hypothetical protein</t>
  </si>
  <si>
    <t>PA0557 | hypothetical protein</t>
  </si>
  <si>
    <t>PA0558 | conserved hypothetical protein</t>
  </si>
  <si>
    <t>PA0559 | conserved hypothetical protein</t>
  </si>
  <si>
    <t>PA0560 | conserved hypothetical protein</t>
  </si>
  <si>
    <t>PA0561 | hypothetical protein</t>
  </si>
  <si>
    <t>PA0562 | probable hydrolase</t>
  </si>
  <si>
    <t>PA0563 | conserved hypothetical protein</t>
  </si>
  <si>
    <t>PA0564 | probable transcriptional regulator</t>
  </si>
  <si>
    <t>PA0565 | conserved hypothetical protein</t>
  </si>
  <si>
    <t>PA0566 | hypothetical protein</t>
  </si>
  <si>
    <t>PA0567 | conserved hypothetical protein</t>
  </si>
  <si>
    <t>PA0568 | hypothetical protein</t>
  </si>
  <si>
    <t>PA0569 | hypothetical protein</t>
  </si>
  <si>
    <t>PA0570 | hypothetical protein</t>
  </si>
  <si>
    <t>PA0571 | hypothetical protein</t>
  </si>
  <si>
    <t>PA0572 | hypothetical protein</t>
  </si>
  <si>
    <t>PA0573 | hypothetical protein</t>
  </si>
  <si>
    <t>PA0574 | hypothetical protein</t>
  </si>
  <si>
    <t>PA0574.1 | tRNA-Met</t>
  </si>
  <si>
    <t>PA0575 | conserved hypothetical protein</t>
  </si>
  <si>
    <t>PA0576 | rpoD | sigma factor RpoD</t>
  </si>
  <si>
    <t>PA0577 | dnaG | DNA primase</t>
  </si>
  <si>
    <t>PA0578 | conserved hypothetical protein</t>
  </si>
  <si>
    <t>PA0579 | rpsU | 30S ribosomal protein S21</t>
  </si>
  <si>
    <t>PA0580 | gcp | O-sialoglycoprotein endopeptidase</t>
  </si>
  <si>
    <t>PA0581 | conserved hypothetical protein</t>
  </si>
  <si>
    <t>PA0582 | folB | dihydroneopterin aldolase</t>
  </si>
  <si>
    <t>PA0583 | hypothetical protein</t>
  </si>
  <si>
    <t>PA0584 | cca | tRNA nucleotidyl transferase</t>
  </si>
  <si>
    <t>PA0585 | hypothetical protein</t>
  </si>
  <si>
    <t>PA0586 | conserved hypothetical protein</t>
  </si>
  <si>
    <t>PA0587 | conserved hypothetical protein</t>
  </si>
  <si>
    <t>PA0588 | conserved hypothetical protein</t>
  </si>
  <si>
    <t>PA0589 | conserved hypothetical protein</t>
  </si>
  <si>
    <t>PA0590 | apaH | bis(5'-nucleosyl)-tetraphosphatase</t>
  </si>
  <si>
    <t>PA0591 | conserved hypothetical protein</t>
  </si>
  <si>
    <t>PA0592 | ksgA | rRNA (adenine-N6,N6)-dimethyltransferase</t>
  </si>
  <si>
    <t>PA0593 | pdxA | pyridoxal phosphate biosynthetic protein PdxA</t>
  </si>
  <si>
    <t>PA0594 | surA | peptidyl-prolyl cis-trans isomerase SurA</t>
  </si>
  <si>
    <t>PA0595 | lptD | LPS-assembly protein LptD</t>
  </si>
  <si>
    <t>PA0596 | hypothetical protein</t>
  </si>
  <si>
    <t>PA0597 | probable nucleotidyl transferase</t>
  </si>
  <si>
    <t>PA0598 | hypothetical protein</t>
  </si>
  <si>
    <t>PA0599 | hypothetical protein</t>
  </si>
  <si>
    <t>PA0600 | agtS | two-component sensor, AgtS</t>
  </si>
  <si>
    <t>PA0601 | agtR | two-component response regulator, AgtR</t>
  </si>
  <si>
    <t>PA0602 | probable binding protein component of ABC transporter</t>
  </si>
  <si>
    <t>PA0603 | agtA | AgtA</t>
  </si>
  <si>
    <t>PA0604 | agtB | AgtB</t>
  </si>
  <si>
    <t>PA0605 | agtC | AgtC</t>
  </si>
  <si>
    <t>PA0606 | agtD | AgtD</t>
  </si>
  <si>
    <t>PA0607 | rpe | ribulose-phosphate 3-epimerase</t>
  </si>
  <si>
    <t>PA0608 | probable phosphoglycolate phosphatase</t>
  </si>
  <si>
    <t>PA0609 | trpE | anthranilate synthetase component I</t>
  </si>
  <si>
    <t>PA0610 | prtN | transcriptional regulator PrtN</t>
  </si>
  <si>
    <t>PA0611 | prtR | transcriptional regulator PrtR</t>
  </si>
  <si>
    <t>PA0612 | ptrB | repressor, PtrB</t>
  </si>
  <si>
    <t>PA0613 | hypothetical protein</t>
  </si>
  <si>
    <t>PA0614 | hypothetical protein</t>
  </si>
  <si>
    <t>PA0615 | hypothetical protein</t>
  </si>
  <si>
    <t>PA0616 | hypothetical protein</t>
  </si>
  <si>
    <t>PA0617 | probable bacteriophage protein</t>
  </si>
  <si>
    <t>PA0618 | probable bacteriophage protein</t>
  </si>
  <si>
    <t>PA0619 | probable bacteriophage protein</t>
  </si>
  <si>
    <t>PA0620 | probable bacteriophage protein</t>
  </si>
  <si>
    <t>PA0621 | conserved hypothetical protein</t>
  </si>
  <si>
    <t>PA0622 | probable bacteriophage protein</t>
  </si>
  <si>
    <t>PA0623 | probable bacteriophage protein</t>
  </si>
  <si>
    <t>PA0624 | hypothetical protein</t>
  </si>
  <si>
    <t>PA0625 | hypothetical protein</t>
  </si>
  <si>
    <t>PA0626 | hypothetical protein</t>
  </si>
  <si>
    <t>PA0627 | conserved hypothetical protein</t>
  </si>
  <si>
    <t>PA0628 | conserved hypothetical protein</t>
  </si>
  <si>
    <t>PA0629 | conserved hypothetical protein</t>
  </si>
  <si>
    <t>PA0630 | hypothetical protein</t>
  </si>
  <si>
    <t>PA0631 | hypothetical protein</t>
  </si>
  <si>
    <t>PA0632 | hypothetical protein</t>
  </si>
  <si>
    <t>PA0633 | hypothetical protein</t>
  </si>
  <si>
    <t>PA0634 | hypothetical protein</t>
  </si>
  <si>
    <t>PA0635 | hypothetical protein</t>
  </si>
  <si>
    <t>PA0636 | hypothetical protein</t>
  </si>
  <si>
    <t>PA0637 | conserved hypothetical protein</t>
  </si>
  <si>
    <t>PA0638 | probable bacteriophage protein</t>
  </si>
  <si>
    <t>PA0639 | conserved hypothetical protein</t>
  </si>
  <si>
    <t>PA0640 | probable bacteriophage protein</t>
  </si>
  <si>
    <t>PA0641 | probable bacteriophage protein</t>
  </si>
  <si>
    <t>PA0642 | hypothetical protein</t>
  </si>
  <si>
    <t>PA0643 | hypothetical protein</t>
  </si>
  <si>
    <t>PA0644 | hypothetical protein</t>
  </si>
  <si>
    <t>PA0645 | hypothetical protein</t>
  </si>
  <si>
    <t>PA0646 | hypothetical protein</t>
  </si>
  <si>
    <t>PA0647 | hypothetical protein</t>
  </si>
  <si>
    <t>PA0648 | hypothetical protein</t>
  </si>
  <si>
    <t>PA0649 | trpG | anthranilate synthase component II</t>
  </si>
  <si>
    <t>PA0650 | trpD | anthranilate phosphoribosyltransferase</t>
  </si>
  <si>
    <t>PA0651 | trpC | indole-3-glycerol-phosphate synthase</t>
  </si>
  <si>
    <t>PA0652 | vfr | transcriptional regulator Vfr</t>
  </si>
  <si>
    <t>PA0653 | conserved hypothetical protein</t>
  </si>
  <si>
    <t>PA0654 | speD | S-adenosylmethionine decarboxylase proenzyme</t>
  </si>
  <si>
    <t>PA0655 | hypothetical protein</t>
  </si>
  <si>
    <t>PA0656 | probable HIT family protein</t>
  </si>
  <si>
    <t>PA0657 | probable ATPase</t>
  </si>
  <si>
    <t>PA0658 | probable short-chain dehydrogenase</t>
  </si>
  <si>
    <t>PA0659 | hypothetical protein</t>
  </si>
  <si>
    <t>PA0660 | hypothetical protein</t>
  </si>
  <si>
    <t>PA0661 | conserved hypothetical protein</t>
  </si>
  <si>
    <t>PA0662 | argC | N-acetyl-gamma-glutamyl-phosphate reductase</t>
  </si>
  <si>
    <t>PA0663 | hypothetical protein</t>
  </si>
  <si>
    <t>PA0664 | hypothetical protein</t>
  </si>
  <si>
    <t>PA0665 | conserved hypothetical protein</t>
  </si>
  <si>
    <t>PA0666 | conserved hypothetical protein</t>
  </si>
  <si>
    <t>PA0667 | conserved hypothetical protein</t>
  </si>
  <si>
    <t>PA0668 | tyrZ | tyrosyl-tRNA synthetase 2</t>
  </si>
  <si>
    <t>PA0668.1 | 16S ribosomal RNA</t>
  </si>
  <si>
    <t>PA0668.2 | tRNA-Ile</t>
  </si>
  <si>
    <t>PA0668.3 | tRNA-Ala</t>
  </si>
  <si>
    <t>PA0668.4 | 23S ribosomal RNA</t>
  </si>
  <si>
    <t>PA0668.5 | 5S ribosomal RNA</t>
  </si>
  <si>
    <t>PA0669 | probable DNA polymerase alpha chain</t>
  </si>
  <si>
    <t>PA0670 | hypothetical protein</t>
  </si>
  <si>
    <t>PA0671 | hypothetical protein</t>
  </si>
  <si>
    <t>PA0672 | hemO | heme oxygenase</t>
  </si>
  <si>
    <t>PA0673 | hypothetical protein</t>
  </si>
  <si>
    <t>PA0674 | vreA | VreA</t>
  </si>
  <si>
    <t>PA0675 | vreI | ECF sigma factor, VreI</t>
  </si>
  <si>
    <t>PA0676 | vreR | sigma factor regulator, VreR</t>
  </si>
  <si>
    <t>PA0677 | hxcW | HxcW</t>
  </si>
  <si>
    <t>PA0678 | hxcU | HxcU</t>
  </si>
  <si>
    <t>PA0679 | hxcP | HxcP</t>
  </si>
  <si>
    <t>PA0680 | hxcV | HxcV</t>
  </si>
  <si>
    <t>PA0681 | hxcT | HxcT</t>
  </si>
  <si>
    <t>PA0682 | hxcX | HxcX</t>
  </si>
  <si>
    <t>PA0683 | hxcY | HxcY</t>
  </si>
  <si>
    <t>PA0684 | hxcZ | HxcZ</t>
  </si>
  <si>
    <t>PA0685 | hxcQ | HxcQ</t>
  </si>
  <si>
    <t>PA0686 | hxcR | HxcR</t>
  </si>
  <si>
    <t>PA0687 | hxcS | HxcS</t>
  </si>
  <si>
    <t>PA0688 | lapA | low-molecular-weight alkaline phosphatase A, LapA</t>
  </si>
  <si>
    <t>PA0689 | lapB | low-molecular-weight alkaline phosphatase B, LapB</t>
  </si>
  <si>
    <t>PA0690 | pdtA | phosphate depletion regulated TPS partner A, PdtA</t>
  </si>
  <si>
    <t>PA0691 | phdA | prevent-host-death protein A</t>
  </si>
  <si>
    <t>PA0692 | pdtB | phosphate depletion regulated TPS partner B, PdtB</t>
  </si>
  <si>
    <t>PA0693 | exbB2 | transport protein ExbB2</t>
  </si>
  <si>
    <t>PA0694 | exbD2 | transport protein ExbD</t>
  </si>
  <si>
    <t>PA0695 | hypothetical protein</t>
  </si>
  <si>
    <t>PA0696 | hypothetical protein</t>
  </si>
  <si>
    <t>PA0697 | hypothetical protein</t>
  </si>
  <si>
    <t>PA0698 | hypothetical protein</t>
  </si>
  <si>
    <t>PA0699 | probable peptidyl-prolyl cis-trans isomerase, PpiC-type</t>
  </si>
  <si>
    <t>PA0700 | hypothetical protein</t>
  </si>
  <si>
    <t>PA0701 | probable transcriptional regulator</t>
  </si>
  <si>
    <t>PA0702 | hypothetical protein</t>
  </si>
  <si>
    <t>PA0703 | probable major facilitator superfamily (MFS) transporter</t>
  </si>
  <si>
    <t>PA0704 | probable amidase</t>
  </si>
  <si>
    <t>PA0705 | migA | alpha-1,6-rhamnosyltransferase MigA</t>
  </si>
  <si>
    <t>PA0706 | cat | chloramphenicol acetyltransferase</t>
  </si>
  <si>
    <t>PA0707 | toxR | transcriptional regulator ToxR</t>
  </si>
  <si>
    <t>PA0708 | probable transcriptional regulator</t>
  </si>
  <si>
    <t>PA0709 | hypothetical protein</t>
  </si>
  <si>
    <t>PA0710 | gloA2 | lactoylglutathione lyase</t>
  </si>
  <si>
    <t>PA0711 | hypothetical protein</t>
  </si>
  <si>
    <t>PA0712 | hypothetical protein</t>
  </si>
  <si>
    <t>PA0713 | hypothetical protein</t>
  </si>
  <si>
    <t>PA0714 | hypothetical protein</t>
  </si>
  <si>
    <t>PA0714.1 | phrD | PhrD</t>
  </si>
  <si>
    <t>PA0715 | hypothetical protein</t>
  </si>
  <si>
    <t>PA0716 | hypothetical protein</t>
  </si>
  <si>
    <t>PA0717 | hypothetical protein of bacteriophage Pf1</t>
  </si>
  <si>
    <t>PA0718 | hypothetical protein of bacteriophage Pf1</t>
  </si>
  <si>
    <t>PA0719 | hypothetical protein of bacteriophage Pf1</t>
  </si>
  <si>
    <t>PA0720 | helix destabilizing protein of bacteriophage Pf1</t>
  </si>
  <si>
    <t>PA0721 | hypothetical protein of bacteriophage Pf1</t>
  </si>
  <si>
    <t>PA0722 | hypothetical protein of bacteriophage Pf1</t>
  </si>
  <si>
    <t>PA0723 | coaB | coat protein B of bacteriophage Pf1</t>
  </si>
  <si>
    <t>PA0724 | probable coat protein A of bacteriophage Pf1</t>
  </si>
  <si>
    <t>PA0725 | hypothetical protein of bacteriophage Pf1</t>
  </si>
  <si>
    <t>PA0726 | hypothetical protein of bacteriophage Pf1</t>
  </si>
  <si>
    <t>PA0727 | hypothetical protein from bacteriophage Pf1</t>
  </si>
  <si>
    <t>PA0728 | probable bacteriophage integrase</t>
  </si>
  <si>
    <t>PA0729 | hypothetical protein</t>
  </si>
  <si>
    <t>PA0729.1 | tRNA-Gly</t>
  </si>
  <si>
    <t>PA0730 | probable transferase</t>
  </si>
  <si>
    <t>PA0731 | hypothetical protein</t>
  </si>
  <si>
    <t>PA0732 | hypothetical protein</t>
  </si>
  <si>
    <t>PA0733 | probable pseudouridylate synthase</t>
  </si>
  <si>
    <t>PA0734 | hypothetical protein</t>
  </si>
  <si>
    <t>PA0735 | hypothetical protein</t>
  </si>
  <si>
    <t>PA0736 | hypothetical protein</t>
  </si>
  <si>
    <t>PA0737 | hypothetical protein</t>
  </si>
  <si>
    <t>PA0738 | conserved hypothetical protein</t>
  </si>
  <si>
    <t>PA0739 | probable transcriptional regulator</t>
  </si>
  <si>
    <t>PA0740 | sdsA1 | SDS hydrolase SdsA1</t>
  </si>
  <si>
    <t>PA0741 | conserved hypothetical protein</t>
  </si>
  <si>
    <t>PA0742 | hypothetical protein</t>
  </si>
  <si>
    <t>PA0743 | probable 3-hydroxyisobutyrate dehydrogenase</t>
  </si>
  <si>
    <t>PA0744 | probable enoyl-CoA hydratase/isomerase</t>
  </si>
  <si>
    <t>PA0745 | probable enoyl-CoA hydratase/isomerase</t>
  </si>
  <si>
    <t>PA0746 | probable acyl-CoA dehydrogenase</t>
  </si>
  <si>
    <t>PA0747 | probable aldehyde dehydrogenase</t>
  </si>
  <si>
    <t>PA0749 | hypothetical protein</t>
  </si>
  <si>
    <t>PA0750 | ung | uracil-DNA glycosylase</t>
  </si>
  <si>
    <t>PA0751 | conserved hypothetical protein</t>
  </si>
  <si>
    <t>PA0752 | conserved hypothetical protein</t>
  </si>
  <si>
    <t>PA0753 | hypothetical protein</t>
  </si>
  <si>
    <t>PA0754 | hypothetical protein</t>
  </si>
  <si>
    <t>PA0755 | opdH | cis-aconitate porin OpdH</t>
  </si>
  <si>
    <t>PA0756 | probable two-component response regulator</t>
  </si>
  <si>
    <t>PA0757 | probable two-component sensor</t>
  </si>
  <si>
    <t>PA0758 | hypothetical protein</t>
  </si>
  <si>
    <t>PA0759 | conserved hypothetical protein</t>
  </si>
  <si>
    <t>PA0760 | conserved hypothetical protein</t>
  </si>
  <si>
    <t>PA0761 | nadB | L-aspartate oxidase</t>
  </si>
  <si>
    <t>PA0762 | algU | sigma factor AlgU</t>
  </si>
  <si>
    <t>PA0763 | mucA | anti-sigma factor MucA</t>
  </si>
  <si>
    <t>PA0764 | mucB | negative regulator for alginate biosynthesis MucB</t>
  </si>
  <si>
    <t>PA0765 | mucC | positive regulator for alginate biosynthesis MucC</t>
  </si>
  <si>
    <t>PA0766 | mucD | serine protease MucD precursor</t>
  </si>
  <si>
    <t>PA0767 | lepA | GTP-binding protein LepA</t>
  </si>
  <si>
    <t>PA0768 | lepB | signal peptidase I</t>
  </si>
  <si>
    <t>PA0769 | hypothetical protein</t>
  </si>
  <si>
    <t>PA0770 | rnc | ribonuclease III</t>
  </si>
  <si>
    <t>PA0771 | era | GTP-binding protein Era</t>
  </si>
  <si>
    <t>PA0772 | recO | DNA repair protein RecO</t>
  </si>
  <si>
    <t>PA0773 | pdxJ | pyridoxal phosphate biosynthetic protein PdxJ</t>
  </si>
  <si>
    <t>PA0774 | conserved hypothetical protein</t>
  </si>
  <si>
    <t>PA0775 | conserved hypothetical protein</t>
  </si>
  <si>
    <t>PA0776 | hypothetical protein</t>
  </si>
  <si>
    <t>PA0777 | hypothetical protein</t>
  </si>
  <si>
    <t>PA0778 | icp | inhibitor of cysteine peptidase</t>
  </si>
  <si>
    <t>PA0779 | asrA | AsrA</t>
  </si>
  <si>
    <t>PA0780 | pruR | proline utilization regulator</t>
  </si>
  <si>
    <t>PA0781 | hypothetical protein</t>
  </si>
  <si>
    <t>PA0782 | putA | proline dehydrogenase PutA</t>
  </si>
  <si>
    <t>PA0783 | putP | sodium/proline symporter PutP</t>
  </si>
  <si>
    <t>PA0784 | probable transcriptional regulator</t>
  </si>
  <si>
    <t>PA0785 | azoR1 | FMN-dependent NADH-azoreductase 1, AzoR1</t>
  </si>
  <si>
    <t>PA0786 | probable transporter</t>
  </si>
  <si>
    <t>PA0787 | hypothetical protein</t>
  </si>
  <si>
    <t>PA0788 | hypothetical protein</t>
  </si>
  <si>
    <t>PA0789 | probable amino acid permease</t>
  </si>
  <si>
    <t>PA0790 | hypothetical protein</t>
  </si>
  <si>
    <t>PA0791 | probable transcriptional regulator</t>
  </si>
  <si>
    <t>PA0792 | prpD | propionate catabolic protein PrpD</t>
  </si>
  <si>
    <t>PA0793 | hypothetical protein</t>
  </si>
  <si>
    <t>PA0794 | probable aconitate hydratase</t>
  </si>
  <si>
    <t>PA0795 | prpC | citrate synthase 2</t>
  </si>
  <si>
    <t>PA0796 | prpB | carboxyphosphonoenolpyruvate phosphonomutase</t>
  </si>
  <si>
    <t>PA0797 | probable transcriptional regulator</t>
  </si>
  <si>
    <t>PA0798 | pmtA | phospholipid methyltransferase</t>
  </si>
  <si>
    <t>PA0799 | probable helicase</t>
  </si>
  <si>
    <t>PA0800 | hypothetical protein</t>
  </si>
  <si>
    <t>PA0801 | hypothetical protein</t>
  </si>
  <si>
    <t>PA0802 | hypothetical protein</t>
  </si>
  <si>
    <t>PA0803 | hypothetical protein</t>
  </si>
  <si>
    <t>PA0804 | probable oxidoreductase</t>
  </si>
  <si>
    <t>PA0805 | hypothetical protein</t>
  </si>
  <si>
    <t>PA0806 | hypothetical protein</t>
  </si>
  <si>
    <t>PA0807 | ampDh3 | AmpDh3</t>
  </si>
  <si>
    <t>PA0808 | hypothetical protein</t>
  </si>
  <si>
    <t>PA0809 | probable transporter</t>
  </si>
  <si>
    <t>PA0810 | probable haloacid dehalogenase</t>
  </si>
  <si>
    <t>PA0811 | probable major facilitator superfamily (MFS) transporter</t>
  </si>
  <si>
    <t>PA0812 | hypothetical protein</t>
  </si>
  <si>
    <t>PA0813 | hypothetical protein</t>
  </si>
  <si>
    <t>PA0814 | conserved hypothetical protein</t>
  </si>
  <si>
    <t>PA0815 | probable transcriptional regulator</t>
  </si>
  <si>
    <t>PA0816 | probable transcriptional regulator</t>
  </si>
  <si>
    <t>PA0817 | probable ring-cleaving dioxygenase</t>
  </si>
  <si>
    <t>PA0818 | hypothetical protein</t>
  </si>
  <si>
    <t>PA0819 | hypothetical protein</t>
  </si>
  <si>
    <t>PA0820 | hypothetical protein</t>
  </si>
  <si>
    <t>PA0821 | hypothetical protein</t>
  </si>
  <si>
    <t>PA0822 | hypothetical protein</t>
  </si>
  <si>
    <t>PA0823 | hypothetical protein</t>
  </si>
  <si>
    <t>PA0824 | hypothetical protein</t>
  </si>
  <si>
    <t>PA0825 | hypothetical protein</t>
  </si>
  <si>
    <t>PA0826 | hypothetical protein</t>
  </si>
  <si>
    <t>PA0826.1 | translated portion of tmRNA gene ssrA</t>
  </si>
  <si>
    <t>PA0826.2 | ssrA | tmRNA</t>
  </si>
  <si>
    <t>PA0827 | hypothetical protein</t>
  </si>
  <si>
    <t>PA0828 | probable transcriptional regulator</t>
  </si>
  <si>
    <t>PA0829 | probable hydrolase</t>
  </si>
  <si>
    <t>PA0830 | hypothetical protein</t>
  </si>
  <si>
    <t>PA0831 | oruR | transcriptional regulator OruR</t>
  </si>
  <si>
    <t>PA0832 | conserved hypothetical protein</t>
  </si>
  <si>
    <t>PA0833 | hypothetical protein</t>
  </si>
  <si>
    <t>PA0834 | conserved hypothetical protein</t>
  </si>
  <si>
    <t>PA0835 | pta | phosphate acetyltransferase</t>
  </si>
  <si>
    <t>PA0836 | ackA | acetate kinase</t>
  </si>
  <si>
    <t>PA0836.1 | P5 | P5</t>
  </si>
  <si>
    <t>PA0837 | slyD | peptidyl-prolyl cis-trans isomerase SlyD</t>
  </si>
  <si>
    <t>PA0838 | probable glutathione peroxidase</t>
  </si>
  <si>
    <t>PA0839 | probable transcriptional regulator</t>
  </si>
  <si>
    <t>PA0840 | probable oxidoreductase</t>
  </si>
  <si>
    <t>PA0841 | hypothetical protein</t>
  </si>
  <si>
    <t>PA0842 | probable glycosyl transferase</t>
  </si>
  <si>
    <t>PA0843 | plcR | phospholipase accessory protein PlcR precursor</t>
  </si>
  <si>
    <t>PA0844 | plcH | hemolytic phospholipase C precursor</t>
  </si>
  <si>
    <t>PA0845 | cerN | CerN</t>
  </si>
  <si>
    <t>PA0846 | probable sulfate uptake protein</t>
  </si>
  <si>
    <t>PA0847 | diguanylate cyclase</t>
  </si>
  <si>
    <t>PA0848 | ahpB | alkyl hydroperoxide reductase , AhpB</t>
  </si>
  <si>
    <t>PA0849 | trxB2 | thioredoxin reductase 2</t>
  </si>
  <si>
    <t>PA0850 | hypothetical protein</t>
  </si>
  <si>
    <t>PA0851 | hypothetical protein</t>
  </si>
  <si>
    <t>PA0852 | cbpD | chitin-binding protein CbpD precursor</t>
  </si>
  <si>
    <t>PA0853 | probable oxidoreductase</t>
  </si>
  <si>
    <t>PA0854 | fumC2 | fumarate hydratase</t>
  </si>
  <si>
    <t>PA0855 | hypothetical protein</t>
  </si>
  <si>
    <t>PA0856 | hypothetical protein</t>
  </si>
  <si>
    <t>PA0857 | bolA | morphogene protein BolA</t>
  </si>
  <si>
    <t>PA0858 | conserved hypothetical protein</t>
  </si>
  <si>
    <t>PA0859 | hypothetical protein</t>
  </si>
  <si>
    <t>PA0860 | probable ATP-binding/permease fusion ABC transporter</t>
  </si>
  <si>
    <t>PA0861 | rbdA | RbDA</t>
  </si>
  <si>
    <t>PA0862 | hypothetical protein</t>
  </si>
  <si>
    <t>PA0863 | probable oxidoreductase</t>
  </si>
  <si>
    <t>PA0864 | probable transcriptional regulator</t>
  </si>
  <si>
    <t>PA0865 | hpd | 4-hydroxyphenylpyruvate dioxygenase</t>
  </si>
  <si>
    <t>PA0866 | aroP2 | aromatic amino acid transport protein AroP2</t>
  </si>
  <si>
    <t>PA0867 | mliC | membrane-bound lysozyme inhibitor of c-type lysozyme MliC</t>
  </si>
  <si>
    <t>PA0868 | conserved hypothetical protein</t>
  </si>
  <si>
    <t>PA0869 | pbpG | D-alanyl-D-alanine-endopeptidase</t>
  </si>
  <si>
    <t>PA0870 | phhC | aromatic amino acid aminotransferase</t>
  </si>
  <si>
    <t>PA0871 | phhB | pterin-4-alpha-carbinolamine dehydratase</t>
  </si>
  <si>
    <t>PA0872 | phhA | phenylalanine-4-hydroxylase</t>
  </si>
  <si>
    <t>PA0873 | phhR | transcriptional regulator PhhR</t>
  </si>
  <si>
    <t>PA0874 | hypothetical protein</t>
  </si>
  <si>
    <t>PA0875 | conserved hypothetical protein</t>
  </si>
  <si>
    <t>PA0876 | probable transcriptional regulator</t>
  </si>
  <si>
    <t>PA0877 | probable transcriptional regulator</t>
  </si>
  <si>
    <t>PA0878 | hypothetical protein</t>
  </si>
  <si>
    <t>PA0879 | probable acyl-CoA dehydrogenase</t>
  </si>
  <si>
    <t>PA0880 | probable ring-cleaving dioxygenase</t>
  </si>
  <si>
    <t>PA0881 | hypothetical protein</t>
  </si>
  <si>
    <t>PA0882 | hypothetical protein</t>
  </si>
  <si>
    <t>PA0883 | probable acyl-CoA lyase beta chain</t>
  </si>
  <si>
    <t>PA0884 | probable C4-dicarboxylate-binding periplasmic protein</t>
  </si>
  <si>
    <t>PA0885 | probable C4-dicarboxylate transporter</t>
  </si>
  <si>
    <t>PA0886 | probable C4-dicarboxylate transporter</t>
  </si>
  <si>
    <t>PA0887 | acsA | acetyl-coenzyme A synthetase</t>
  </si>
  <si>
    <t>PA0887.1 | P7 | P7</t>
  </si>
  <si>
    <t>PA0888 | aotJ | arginine/ornithine binding protein AotJ</t>
  </si>
  <si>
    <t>PA0889 | aotQ | arginine/ornithine transport protein AotQ</t>
  </si>
  <si>
    <t>PA0890 | aotM | arginine/ornithine transport protein AotM</t>
  </si>
  <si>
    <t>PA0891 | hypothetical protein</t>
  </si>
  <si>
    <t>PA0892 | aotP | arginine/ornithine transport protein AotP</t>
  </si>
  <si>
    <t>PA0893 | argR | transcriptional regulator ArgR</t>
  </si>
  <si>
    <t>PA0894 | hypothetical protein</t>
  </si>
  <si>
    <t>PA0895 | aruC | N2-Succinylornithine 5-aminotransferase (SOAT) = N2-acetylornithine 5-aminotransferase (ACOAT)</t>
  </si>
  <si>
    <t>PA0896 | aruF | subunit I of arginine N2-succinyltransferase = ornithine N2-succinyltransferase</t>
  </si>
  <si>
    <t>PA0897 | aruG | subunit II of arginine N2-succinyltransferase = ornithine N2-succinyltransferase</t>
  </si>
  <si>
    <t>PA0898 | aruD | N-Succinylglutamate 5-semialdehyde dehydrogenase</t>
  </si>
  <si>
    <t>PA0899 | aruB | N2-Succinylarginine dihydrolase</t>
  </si>
  <si>
    <t>PA0900 | hypothetical protein</t>
  </si>
  <si>
    <t>PA0901 | aruE | N-Succinylglutamate desuccinylase</t>
  </si>
  <si>
    <t>PA0902 | hypothetical protein</t>
  </si>
  <si>
    <t>PA0903 | alaS | alanyl-tRNA synthetase</t>
  </si>
  <si>
    <t>PA0904 | lysC | aspartate kinase alpha and beta chain</t>
  </si>
  <si>
    <t>PA0905 | rsmA | RsmA</t>
  </si>
  <si>
    <t>PA0905.1 | tRNA-Ser</t>
  </si>
  <si>
    <t>PA0905.2 | tRNA-Arg</t>
  </si>
  <si>
    <t>PA0905.3 | tRNA-Arg</t>
  </si>
  <si>
    <t>PA0906 | alpR | lysis phenotype repressor, AlpR</t>
  </si>
  <si>
    <t>PA0907 | alpA | lysis phenotype activator, AlpA</t>
  </si>
  <si>
    <t>PA0908 | alpB | AlpB</t>
  </si>
  <si>
    <t>PA0909 | alpC | AlpC</t>
  </si>
  <si>
    <t>PA0910 | alpD | AlpD</t>
  </si>
  <si>
    <t>PA0911 | alpE | AlpE</t>
  </si>
  <si>
    <t>PA0912 | hypothetical protein</t>
  </si>
  <si>
    <t>PA0913 | mgtE | MgtE</t>
  </si>
  <si>
    <t>PA0914 | hypothetical protein</t>
  </si>
  <si>
    <t>PA0915 | conserved hypothetical protein</t>
  </si>
  <si>
    <t>PA0916 | conserved hypothetical protein</t>
  </si>
  <si>
    <t>PA0917 | kup | potassium uptake protein Kup</t>
  </si>
  <si>
    <t>PA0918 | cytochrome b561</t>
  </si>
  <si>
    <t>PA0919 | alanyl-phosphatidylglycerol hydrolase</t>
  </si>
  <si>
    <t>PA0920 | alanyl-phosphatidylglycerol synthase</t>
  </si>
  <si>
    <t>PA0921 | hypothetical protein</t>
  </si>
  <si>
    <t>PA0922 | hypothetical protein</t>
  </si>
  <si>
    <t>PA0922.1 | tRNA-Met</t>
  </si>
  <si>
    <t>PA0923 | dinB | DNA Polymerase IV, DinB</t>
  </si>
  <si>
    <t>PA0924 | hypothetical protein</t>
  </si>
  <si>
    <t>PA0925 | hypothetical protein</t>
  </si>
  <si>
    <t>PA0926 | hypothetical protein</t>
  </si>
  <si>
    <t>PA0927 | ldhA | D-lactate dehydrogenase (fermentative)</t>
  </si>
  <si>
    <t>PA0928 | gacS | sensor/response regulator hybrid</t>
  </si>
  <si>
    <t>PA0929 | two-component response regulator</t>
  </si>
  <si>
    <t>PA0930 | two-component sensor</t>
  </si>
  <si>
    <t>PA0931 | pirA | ferric enterobactin receptor PirA</t>
  </si>
  <si>
    <t>PA0932 | cysM | cysteine synthase B</t>
  </si>
  <si>
    <t>PA0933 | ygcA | probable RNA methyltransferase</t>
  </si>
  <si>
    <t>PA0934 | relA | GTP pyrophosphokinase</t>
  </si>
  <si>
    <t>PA0935 | conserved hypothetical protein</t>
  </si>
  <si>
    <t>PA0936 | lpxO2 | lipopolysaccharide biosynthetic protein LpxO2</t>
  </si>
  <si>
    <t>PA0937 | conserved hypothetical protein</t>
  </si>
  <si>
    <t>PA0938 | wzz2 | Wzz2</t>
  </si>
  <si>
    <t>PA0939 | hypothetical protein</t>
  </si>
  <si>
    <t>PA0940 | hypothetical protein</t>
  </si>
  <si>
    <t>PA0941 | hypothetical protein</t>
  </si>
  <si>
    <t>PA0942 | probable transcriptional regulator</t>
  </si>
  <si>
    <t>PA0943 | hypothetical protein</t>
  </si>
  <si>
    <t>PA0944 | purN | phosphoribosylaminoimidazole synthetase</t>
  </si>
  <si>
    <t>PA0945 | purM | phosphoribosylaminoimidazole synthetase</t>
  </si>
  <si>
    <t>PA0946 | hypothetical protein</t>
  </si>
  <si>
    <t>PA0947 | conserved hypothetical protein</t>
  </si>
  <si>
    <t>PA0948 | hypothetical protein</t>
  </si>
  <si>
    <t>PA0949 | wrbA | Trp repressor binding protein WrbA</t>
  </si>
  <si>
    <t>PA0950 | probable arsenate reductase</t>
  </si>
  <si>
    <t>PA0951 | probable ribonuclease</t>
  </si>
  <si>
    <t>PA0952 | hypothetical protein</t>
  </si>
  <si>
    <t>PA0953 | probable thioredoxin</t>
  </si>
  <si>
    <t>PA0954 | probable acylphosphatase</t>
  </si>
  <si>
    <t>PA0955 | hypothetical protein</t>
  </si>
  <si>
    <t>PA0956 | proS | prolyl-tRNA synthetase</t>
  </si>
  <si>
    <t>PA0957 | hypothetical protein</t>
  </si>
  <si>
    <t>PA0958 | oprD | Basic amino acid, basic peptide and imipenem outer membrane porin OprD precursor</t>
  </si>
  <si>
    <t>PA0959 | hypothetical protein</t>
  </si>
  <si>
    <t>PA0960 | hypothetical protein</t>
  </si>
  <si>
    <t>PA0961 | probable cold-shock protein</t>
  </si>
  <si>
    <t>PA0962 | dps | DNA-binding protein from starved cells, Dps</t>
  </si>
  <si>
    <t>PA0963 | aspS | aspartyl-tRNA synthetase</t>
  </si>
  <si>
    <t>PA0964 | pmpR | pqsR-mediated PQS regulator, PmpR</t>
  </si>
  <si>
    <t>PA0965 | ruvC | Holliday junction resolvase RuvC</t>
  </si>
  <si>
    <t>PA0966 | ruvA | Holliday junction DNA helicase RuvA</t>
  </si>
  <si>
    <t>PA0967 | ruvB | Holliday junction DNA helicase RuvB</t>
  </si>
  <si>
    <t>PA0968 | conserved hypothetical protein</t>
  </si>
  <si>
    <t>PA0969 | tolQ | TolQ protein</t>
  </si>
  <si>
    <t>PA0970 | tolR | TolR protein</t>
  </si>
  <si>
    <t>PA0971 | tolA | TolA protein</t>
  </si>
  <si>
    <t>PA0972 | tolB | TolB protein</t>
  </si>
  <si>
    <t>PA0973 | oprL | Peptidoglycan associated lipoprotein OprL precursor</t>
  </si>
  <si>
    <t>PA0974 | conserved hypothetical protein</t>
  </si>
  <si>
    <t>PA0975 | probable radical activating enzyme</t>
  </si>
  <si>
    <t>PA0976 | conserved hypothetical protein</t>
  </si>
  <si>
    <t>PA0976.1 | tRNA-Lys</t>
  </si>
  <si>
    <t>PA0977 | hypothetical protein</t>
  </si>
  <si>
    <t>PA0978 | conserved hypothetical protein</t>
  </si>
  <si>
    <t>PA0979 | conserved hypothetical protein</t>
  </si>
  <si>
    <t>PA0980 | hypothetical protein</t>
  </si>
  <si>
    <t>PA0981 | hypothetical protein</t>
  </si>
  <si>
    <t>PA0982 | hypothetical protein</t>
  </si>
  <si>
    <t>PA0983 | conserved hypothetical protein</t>
  </si>
  <si>
    <t>PA0984 | colicin immunity protein</t>
  </si>
  <si>
    <t>PA0985 | pyoS5 | pyocin S5</t>
  </si>
  <si>
    <t>PA0986 | conserved hypothetical protein</t>
  </si>
  <si>
    <t>PA0987 | conserved hypothetical protein</t>
  </si>
  <si>
    <t>PA0988 | hypothetical protein</t>
  </si>
  <si>
    <t>PA0989 | hypothetical protein</t>
  </si>
  <si>
    <t>PA0990 | conserved hypothetical protein</t>
  </si>
  <si>
    <t>PA0991 | hptA | Histidine phosphotransfer protein HptA</t>
  </si>
  <si>
    <t>PA0992 | cupC1 | fimbrial subunit CupC1</t>
  </si>
  <si>
    <t>PA0993 | cupC2 | chaperone CupC2</t>
  </si>
  <si>
    <t>PA0994 | cupC3 | usher CupC3</t>
  </si>
  <si>
    <t>PA0995 | ogt | methylated-DNA--protein-cysteine methyltransferase</t>
  </si>
  <si>
    <t>PA0996 | pqsA | PqsA</t>
  </si>
  <si>
    <t>PA0997 | pqsB | PqsB</t>
  </si>
  <si>
    <t>PA0998 | pqsC | PqsC</t>
  </si>
  <si>
    <t>PA0999 | pqsD | 3-oxoacyl-[acyl-carrier-protein] synthase III</t>
  </si>
  <si>
    <t>PA1000 | pqsE | Quinolone signal response protein</t>
  </si>
  <si>
    <t>PA1001 | phnA | anthranilate synthase component I</t>
  </si>
  <si>
    <t>PA1002 | phnB | anthranilate synthase component II</t>
  </si>
  <si>
    <t>PA1003 | mvfR | Transcriptional regulator MvfR</t>
  </si>
  <si>
    <t>PA1004 | nadA | quinolinate synthetase A</t>
  </si>
  <si>
    <t>PA1005 | conserved hypothetical protein</t>
  </si>
  <si>
    <t>PA1006 | Protein PA1006</t>
  </si>
  <si>
    <t>PA1007 | conserved hypothetical protein</t>
  </si>
  <si>
    <t>PA1008 | bcp | bacterioferritin comigratory protein</t>
  </si>
  <si>
    <t>PA1009 | hypothetical protein</t>
  </si>
  <si>
    <t>PA1010 | dapA | dihydrodipicolinate synthase</t>
  </si>
  <si>
    <t>PA1011 | hypothetical protein</t>
  </si>
  <si>
    <t>PA1012 | conserved hypothetical protein</t>
  </si>
  <si>
    <t>PA1013 | purC | phosphoribosylaminoimidazole-succinocarboxamide synthase</t>
  </si>
  <si>
    <t>PA1013.1 | tRNA-Ser</t>
  </si>
  <si>
    <t>PA1014 | wapB | 1,2-glucosyltransferase WapB</t>
  </si>
  <si>
    <t>PA1015 | probable transcriptional regulator</t>
  </si>
  <si>
    <t>PA1016 | hypothetical protein</t>
  </si>
  <si>
    <t>PA1017 | pauA | pimeloyl-CoA synthetase</t>
  </si>
  <si>
    <t>PA1018 | hypothetical protein</t>
  </si>
  <si>
    <t>PA1019 | mucK | cis,cis-muconate transporter MucK</t>
  </si>
  <si>
    <t>PA1020 | probable acyl-CoA dehydrogenase</t>
  </si>
  <si>
    <t>PA1021 | probable enoyl-CoA hydratase/isomerase</t>
  </si>
  <si>
    <t>PA1022 | probable acyl-CoA dehydrogenase</t>
  </si>
  <si>
    <t>PA1023 | probable short-chain dehydrogenase</t>
  </si>
  <si>
    <t>PA1024 | NADH:quinone reductase</t>
  </si>
  <si>
    <t>PA1025 | probable porin</t>
  </si>
  <si>
    <t>PA1026 | hypothetical protein</t>
  </si>
  <si>
    <t>PA1027 | amaB | delta1-Piperideine-6-carboxylate dehydrogenase</t>
  </si>
  <si>
    <t>PA1028 | amaA | L-Pipecolate oxidase</t>
  </si>
  <si>
    <t>PA1029 | hypothetical protein</t>
  </si>
  <si>
    <t>PA1030 | hypothetical protein</t>
  </si>
  <si>
    <t>PA1030.1 | P8 | P8</t>
  </si>
  <si>
    <t>PA1031 | conserved hypothetical protein</t>
  </si>
  <si>
    <t>PA1032 | quiP | QuiP</t>
  </si>
  <si>
    <t>PA1033 | probable glutathione S-transferase</t>
  </si>
  <si>
    <t>PA1034 | hypothetical protein</t>
  </si>
  <si>
    <t>PA1035 | hypothetical protein</t>
  </si>
  <si>
    <t>PA1036 | hypothetical protein</t>
  </si>
  <si>
    <t>PA1037 | conserved hypothetical protein</t>
  </si>
  <si>
    <t>PA1038 | hypothetical protein</t>
  </si>
  <si>
    <t>PA1039 | conserved hypothetical protein</t>
  </si>
  <si>
    <t>PA1040 | hypothetical protein</t>
  </si>
  <si>
    <t>PA1041 | probable outer membrane protein precursor</t>
  </si>
  <si>
    <t>PA1042 | conserved hypothetical protein</t>
  </si>
  <si>
    <t>PA1043 | hypothetical protein</t>
  </si>
  <si>
    <t>PA1044 | hypothetical protein</t>
  </si>
  <si>
    <t>PA1045 | hypothetical protein</t>
  </si>
  <si>
    <t>PA1046 | hypothetical protein</t>
  </si>
  <si>
    <t>PA1047 | probable esterase</t>
  </si>
  <si>
    <t>PA1048 | probable outer membrane protein precursor</t>
  </si>
  <si>
    <t>PA1049 | pdxH | pyridoxine 5'-phosphate oxidase</t>
  </si>
  <si>
    <t>PA1050 | conserved hypothetical protein</t>
  </si>
  <si>
    <t>PA1051 | probable transporter</t>
  </si>
  <si>
    <t>PA1052 | conserved hypothetical protein</t>
  </si>
  <si>
    <t>PA1053 | conserved hypothetical protein</t>
  </si>
  <si>
    <t>PA1054 | shaA | ShaA</t>
  </si>
  <si>
    <t>PA1055 | shaB | ShaB</t>
  </si>
  <si>
    <t>PA1056 | shaC | ShaC</t>
  </si>
  <si>
    <t>PA1057 | shaD | ShaD</t>
  </si>
  <si>
    <t>PA1058 | shaE | ShaE</t>
  </si>
  <si>
    <t>PA1059 | shaF | ShaF</t>
  </si>
  <si>
    <t>PA1060 | hypothetical protein</t>
  </si>
  <si>
    <t>PA1061 | conserved hypothetical protein</t>
  </si>
  <si>
    <t>PA1062 | hypothetical protein</t>
  </si>
  <si>
    <t>PA1063 | hypothetical protein</t>
  </si>
  <si>
    <t>PA1064 | hypothetical protein</t>
  </si>
  <si>
    <t>PA1065 | conserved hypothetical protein</t>
  </si>
  <si>
    <t>PA1066 | probable short-chain dehydrogenase</t>
  </si>
  <si>
    <t>PA1067 | probable transcriptional regulator</t>
  </si>
  <si>
    <t>PA1068 | probable heat shock protein (hsp90 family)</t>
  </si>
  <si>
    <t>PA1069 | hypothetical protein</t>
  </si>
  <si>
    <t>PA1070 | braG | branched-chain amino acid transport protein BraG</t>
  </si>
  <si>
    <t>PA1071 | braF | branched-chain amino acid transport protein BraF</t>
  </si>
  <si>
    <t>PA1072 | braE | branched-chain amino acid transport protein BraE</t>
  </si>
  <si>
    <t>PA1073 | braD | branched-chain amino acid transport protein BraD</t>
  </si>
  <si>
    <t>PA1074 | braC | branched-chain amino acid transport protein BraC</t>
  </si>
  <si>
    <t>PA1075 | hypothetical protein</t>
  </si>
  <si>
    <t>PA1076 | hypothetical protein</t>
  </si>
  <si>
    <t>PA1077 | flgB | flagellar basal-body rod protein FlgB</t>
  </si>
  <si>
    <t>PA1078 | flgC | flagellar basal-body rod protein FlgC</t>
  </si>
  <si>
    <t>PA1079 | flgD | flagellar basal-body rod modification protein FlgD</t>
  </si>
  <si>
    <t>PA1080 | flgE | flagellar hook protein FlgE</t>
  </si>
  <si>
    <t>PA1081 | flgF | flagellar basal-body rod protein FlgF</t>
  </si>
  <si>
    <t>PA1082 | flgG | flagellar basal-body rod protein FlgG</t>
  </si>
  <si>
    <t>PA1083 | flgH | flagellar L-ring protein precursor FlgH</t>
  </si>
  <si>
    <t>PA1084 | flgI | flagellar P-ring protein precursor FlgI</t>
  </si>
  <si>
    <t>PA1085 | flgJ | flagellar protein FlgJ</t>
  </si>
  <si>
    <t>PA1086 | flgK | flagellar hook-associated protein 1 FlgK</t>
  </si>
  <si>
    <t>PA1087 | flgL | flagellar hook-associated protein type 3 FlgL</t>
  </si>
  <si>
    <t>PA1088 | hypothetical protein</t>
  </si>
  <si>
    <t>PA1089 | conserved hypothetical protein</t>
  </si>
  <si>
    <t>PA1090 | hypothetical protein</t>
  </si>
  <si>
    <t>PA1091 | fgtA | flagellar glycosyl transferase, FgtA</t>
  </si>
  <si>
    <t>PA1092 | fliC | flagellin type B</t>
  </si>
  <si>
    <t>PA1093 | hypothetical protein</t>
  </si>
  <si>
    <t>PA1094 | fliD | flagellar capping protein FliD</t>
  </si>
  <si>
    <t>PA1095 | hypothetical protein</t>
  </si>
  <si>
    <t>PA1096 | hypothetical protein</t>
  </si>
  <si>
    <t>PA1097 | fleQ | transcriptional regulator FleQ</t>
  </si>
  <si>
    <t>PA1098 | fleS | two-component sensor</t>
  </si>
  <si>
    <t>PA1099 | fleR | two-component response regulator</t>
  </si>
  <si>
    <t>PA1100 | fliE | flagellar hook-basal body complex protein FliE</t>
  </si>
  <si>
    <t>PA1101 | fliF | Flagella M-ring outer membrane protein precursor</t>
  </si>
  <si>
    <t>PA1102 | fliG | flagellar motor switch protein FliG</t>
  </si>
  <si>
    <t>PA1103 | probable flagellar assembly protein</t>
  </si>
  <si>
    <t>PA1104 | fliI | flagellum-specific ATP synthase FliI</t>
  </si>
  <si>
    <t>PA1105 | fliJ | flagellar protein FliJ</t>
  </si>
  <si>
    <t>PA1106 | hypothetical protein</t>
  </si>
  <si>
    <t>PA1107 | roeA | RoeA</t>
  </si>
  <si>
    <t>PA1108 | probable major facilitator superfamily (MFS) transporter</t>
  </si>
  <si>
    <t>PA1109 | probable transcriptional regulator</t>
  </si>
  <si>
    <t>PA1110 | hypothetical protein</t>
  </si>
  <si>
    <t>PA1111 | hypothetical protein</t>
  </si>
  <si>
    <t>PA1112 | conserved hypothetical protein</t>
  </si>
  <si>
    <t xml:space="preserve">PA1112.1 | </t>
  </si>
  <si>
    <t>PA1113 | probable ATP-binding/permease fusion ABC transporter</t>
  </si>
  <si>
    <t>PA1114 | hypothetical protein</t>
  </si>
  <si>
    <t>PA1115 | hypothetical protein</t>
  </si>
  <si>
    <t>PA1116 | hypothetical protein</t>
  </si>
  <si>
    <t>PA1117 | hypothetical protein</t>
  </si>
  <si>
    <t>PA1118 | hypothetical protein</t>
  </si>
  <si>
    <t>PA1119 | yfiB | YfiB</t>
  </si>
  <si>
    <t>PA1120 | tpbB | diguanylate cyclase TpbB</t>
  </si>
  <si>
    <t>PA1121 | yfiR | YfiR</t>
  </si>
  <si>
    <t>PA1122 | putative peptide deformylase</t>
  </si>
  <si>
    <t>PA1123 | hypothetical protein</t>
  </si>
  <si>
    <t>PA1124 | dgt | deoxyguanosinetriphosphate triphosphohydrolase</t>
  </si>
  <si>
    <t>PA1125 | probable cobalamin biosynthetic protein</t>
  </si>
  <si>
    <t>PA1126 | hypothetical protein</t>
  </si>
  <si>
    <t>PA1127 | probable oxidoreductase</t>
  </si>
  <si>
    <t>PA1128 | probable transcriptional regulator</t>
  </si>
  <si>
    <t>PA1129 | fosA | fosfomycin resistance protein, FosA</t>
  </si>
  <si>
    <t>PA1130 | rhlC | rhamnosyltransferase 2</t>
  </si>
  <si>
    <t>PA1131 | probable major facilitator superfamily (MFS) transporter</t>
  </si>
  <si>
    <t>PA1132 | hypothetical protein</t>
  </si>
  <si>
    <t>PA1133 | hypothetical protein</t>
  </si>
  <si>
    <t>PA1134 | hypothetical protein</t>
  </si>
  <si>
    <t>PA1135 | conserved hypothetical protein</t>
  </si>
  <si>
    <t>PA1136 | probable transcriptional regulator</t>
  </si>
  <si>
    <t>PA1137 | probable oxidoreductase</t>
  </si>
  <si>
    <t>PA1138 | probable transcriptional regulator</t>
  </si>
  <si>
    <t>PA1139 | hypothetical protein</t>
  </si>
  <si>
    <t>PA1140 | conserved hypothetical protein</t>
  </si>
  <si>
    <t>PA1141 | probable transcriptional regulator</t>
  </si>
  <si>
    <t>PA1142 | probable transcriptional regulator</t>
  </si>
  <si>
    <t>PA1143 | hypothetical protein</t>
  </si>
  <si>
    <t>PA1144 | probable major facilitator superfamily (MFS) transporter</t>
  </si>
  <si>
    <t>PA1145 | probable transcriptional regulator</t>
  </si>
  <si>
    <t>PA1146 | probable iron-containing alcohol dehydrogenase</t>
  </si>
  <si>
    <t>PA1147 | probable amino acid permease</t>
  </si>
  <si>
    <t>PA1148 | toxA | exotoxin A precursor</t>
  </si>
  <si>
    <t>PA1149 | hypothetical protein</t>
  </si>
  <si>
    <t>PA1150 | pys2 | pyocin S2</t>
  </si>
  <si>
    <t>PA1151 | imm2 | pyocin S2 immunity protein</t>
  </si>
  <si>
    <t>PA1152 | hypothetical protein</t>
  </si>
  <si>
    <t>PA1153 | hypothetical protein</t>
  </si>
  <si>
    <t>PA1154 | conserved hypothetical protein</t>
  </si>
  <si>
    <t>PA1155 | nrdB | NrdB, tyrosyl radical-harboring component of class Ia ribonucleotide reductase</t>
  </si>
  <si>
    <t>PA1156 | nrdA | NrdA, catalytic component of class Ia ribonucleotide reductase</t>
  </si>
  <si>
    <t>PA1157 | probable two-component response regulator</t>
  </si>
  <si>
    <t>PA1158 | probable two-component sensor</t>
  </si>
  <si>
    <t>PA1159 | probable cold-shock protein</t>
  </si>
  <si>
    <t>PA1160 | hypothetical protein</t>
  </si>
  <si>
    <t>PA1161 | rrmA | rRNA methyltransferase</t>
  </si>
  <si>
    <t>PA1162 | dapE | succinyl-diaminopimelate desuccinylase</t>
  </si>
  <si>
    <t>PA1163 | ndvB | NdvB</t>
  </si>
  <si>
    <t>PA1164 | conserved hypothetical protein</t>
  </si>
  <si>
    <t>PA1165 | pcpS | PcpS</t>
  </si>
  <si>
    <t>PA1166 | hypothetical protein</t>
  </si>
  <si>
    <t>PA1167 | hypothetical protein</t>
  </si>
  <si>
    <t>PA1168 | hypothetical protein</t>
  </si>
  <si>
    <t>PA1169 | probable lipoxygenase</t>
  </si>
  <si>
    <t>PA1170 | conserved hypothetical protein</t>
  </si>
  <si>
    <t>PA1171 | sltB2 | SltB2</t>
  </si>
  <si>
    <t>PA1172 | napC | cytochrome c-type protein NapC</t>
  </si>
  <si>
    <t>PA1173 | napB | cytochrome c-type protein NapB precursor</t>
  </si>
  <si>
    <t>PA1174 | napA | periplasmic nitrate reductase protein NapA</t>
  </si>
  <si>
    <t>PA1175 | napD | NapD protein of periplasmic nitrate reductase</t>
  </si>
  <si>
    <t>PA1176 | napF | ferredoxin protein NapF</t>
  </si>
  <si>
    <t>PA1177 | napE | periplasmic nitrate reductase protein NapE</t>
  </si>
  <si>
    <t>PA1178 | oprH | PhoP/Q and low Mg2+ inducible outer membrane protein H1 precursor</t>
  </si>
  <si>
    <t>PA1179 | phoP | two-component response regulator PhoP</t>
  </si>
  <si>
    <t>PA1180 | phoQ | two-component sensor PhoQ</t>
  </si>
  <si>
    <t>PA1181 | conserved hypothetical protein</t>
  </si>
  <si>
    <t>PA1182 | probable transcriptional regulator</t>
  </si>
  <si>
    <t>PA1183 | dctA | C4-dicarboxylate transport protein</t>
  </si>
  <si>
    <t>PA1184 | probable transcriptional regulator</t>
  </si>
  <si>
    <t>PA1185 | probable glutathione S-transferase</t>
  </si>
  <si>
    <t>PA1186 | hypothetical protein</t>
  </si>
  <si>
    <t>PA1187 | probable acyl-CoA dehydrogenase</t>
  </si>
  <si>
    <t>PA1188 | hypothetical protein</t>
  </si>
  <si>
    <t>PA1189 | conserved hypothetical protein</t>
  </si>
  <si>
    <t>PA1190 | conserved hypothetical protein</t>
  </si>
  <si>
    <t>PA1191 | hypothetical protein</t>
  </si>
  <si>
    <t>PA1192 | conserved hypothetical protein</t>
  </si>
  <si>
    <t>PA1193 | hypothetical protein</t>
  </si>
  <si>
    <t>PA1194 | probable amino acid permease</t>
  </si>
  <si>
    <t>PA1195 | hypothetical protein</t>
  </si>
  <si>
    <t>PA1196 | probable transcriptional regulator</t>
  </si>
  <si>
    <t>PA1197 | hypothetical protein</t>
  </si>
  <si>
    <t>PA1198 | conserved hypothetical protein</t>
  </si>
  <si>
    <t>PA1199 | probable lipoprotein</t>
  </si>
  <si>
    <t>PA1200 | conserved hypothetical protein</t>
  </si>
  <si>
    <t>PA1201 | probable transcriptional regulator</t>
  </si>
  <si>
    <t>PA1202 | probable hydrolase</t>
  </si>
  <si>
    <t>PA1203 | hypothetical protein</t>
  </si>
  <si>
    <t>PA1204 | NAD(P)H quinone oxidoreductase</t>
  </si>
  <si>
    <t>PA1205 | conserved hypothetical protein</t>
  </si>
  <si>
    <t>PA1206 | hypothetical protein</t>
  </si>
  <si>
    <t>PA1207 | kefB | glutathione-regulated potassium-efflux system protein KefB</t>
  </si>
  <si>
    <t>PA1208 | conserved hypothetical protein</t>
  </si>
  <si>
    <t>PA1209 | hypothetical protein</t>
  </si>
  <si>
    <t>PA1210 | conserved hypothetical protein</t>
  </si>
  <si>
    <t>PA1211 | hypothetical protein</t>
  </si>
  <si>
    <t>PA1212 | probable major facilitator superfamily (MFS) transporter</t>
  </si>
  <si>
    <t>PA1213 | hypothetical protein</t>
  </si>
  <si>
    <t>PA1214 | hypothetical protein</t>
  </si>
  <si>
    <t>PA1215 | hypothetical protein</t>
  </si>
  <si>
    <t>PA1216 | hypothetical protein</t>
  </si>
  <si>
    <t>PA1217 | probable 2-isopropylmalate synthase</t>
  </si>
  <si>
    <t>PA1218 | hypothetical protein</t>
  </si>
  <si>
    <t>PA1219 | hypothetical protein</t>
  </si>
  <si>
    <t>PA1220 | hypothetical protein</t>
  </si>
  <si>
    <t>PA1221 | hypothetical protein</t>
  </si>
  <si>
    <t>PA1222 | probable membrane-bound lytic murein transglycolase A</t>
  </si>
  <si>
    <t>PA1223 | probable transcriptional regulator</t>
  </si>
  <si>
    <t>PA1224 | probable NAD(P)H dehydrogenase</t>
  </si>
  <si>
    <t>PA1225 | probable NAD(P)H dehydrogenase</t>
  </si>
  <si>
    <t>PA1226 | probable transcriptional regulator</t>
  </si>
  <si>
    <t>PA1227 | hypothetical protein</t>
  </si>
  <si>
    <t>PA1228 | hypothetical protein</t>
  </si>
  <si>
    <t>PA1229 | probable transcriptional regulator</t>
  </si>
  <si>
    <t>PA1230 | hypothetical protein</t>
  </si>
  <si>
    <t>PA1231 | conserved hypothetical protein</t>
  </si>
  <si>
    <t>PA1232 | hypothetical protein</t>
  </si>
  <si>
    <t>PA1233 | hypothetical protein</t>
  </si>
  <si>
    <t>PA1234 | hypothetical protein</t>
  </si>
  <si>
    <t>PA1235 | probable transcriptional regulator</t>
  </si>
  <si>
    <t>PA1236 | probable major facilitator superfamily (MFS) transporter</t>
  </si>
  <si>
    <t>PA1237 | probable multidrug resistance efflux pump</t>
  </si>
  <si>
    <t>PA1238 | probable outer membrane component of multidrug efflux pump</t>
  </si>
  <si>
    <t>PA1239 | hypothetical protein</t>
  </si>
  <si>
    <t>PA1240 | probable enoyl-CoA hydratase/isomerase</t>
  </si>
  <si>
    <t>PA1241 | probable transcriptional regulator</t>
  </si>
  <si>
    <t>PA1242 | sprP | SprP</t>
  </si>
  <si>
    <t>PA1243 | probable sensor/response regulator hybrid</t>
  </si>
  <si>
    <t>PA1244 | hypothetical protein</t>
  </si>
  <si>
    <t>PA1245 | aprX | AprX</t>
  </si>
  <si>
    <t>PA1246 | aprD | alkaline protease secretion protein AprD</t>
  </si>
  <si>
    <t>PA1247 | aprE | alkaline protease secretion protein AprE</t>
  </si>
  <si>
    <t>PA1248 | aprF | Alkaline protease secretion outer membrane protein AprF precursor</t>
  </si>
  <si>
    <t>PA1249 | aprA | alkaline metalloproteinase precursor</t>
  </si>
  <si>
    <t>PA1250 | aprI | alkaline proteinase inhibitor AprI</t>
  </si>
  <si>
    <t>PA1251 | probable chemotaxis transducer</t>
  </si>
  <si>
    <t>PA1252 | dpkA | DpkA</t>
  </si>
  <si>
    <t>PA1253 | lhpG | alpha-ketoglutaric semialdehyde dehydrogenase, LhpG</t>
  </si>
  <si>
    <t>PA1254 | lhpC | delta1-pyrroline-4-hydroxy-2-carboxylate deaminase, LphC</t>
  </si>
  <si>
    <t>PA1255 | lhpK | D-hydroxyproline epimerase, LhpK</t>
  </si>
  <si>
    <t>PA1256 | lhpO | ABC transporter ATP-binding protein, LhpO</t>
  </si>
  <si>
    <t>PA1257 | lhpN | amino acid ABC transporter membrane protein, LhpN</t>
  </si>
  <si>
    <t>PA1258 | lhpM | Permease of ABC transporter, LhpM</t>
  </si>
  <si>
    <t>PA1259 | lhpH | LhpH</t>
  </si>
  <si>
    <t>PA1260 | lhpP | ABC transporter periplasmic-binding protein, LhpP</t>
  </si>
  <si>
    <t>PA1261 | lhpR | Transcriptional regulator, LhpR</t>
  </si>
  <si>
    <t>PA1262 | probable major facilitator superfamily (MFS) transporter</t>
  </si>
  <si>
    <t>PA1263 | hypothetical protein</t>
  </si>
  <si>
    <t>PA1264 | probable transcriptional regulator</t>
  </si>
  <si>
    <t>PA1265 | hypothetical protein</t>
  </si>
  <si>
    <t>PA1266 | lhpE | D-hydroxyproline dehydrogenase alpha-subunit, LphE</t>
  </si>
  <si>
    <t>PA1267 | lhpB | D-hydroxyproline dehydrogenase beta-subunit, LphB</t>
  </si>
  <si>
    <t>PA1268 | lhpA | Hydroxyproline 2-epimerase, LhpA</t>
  </si>
  <si>
    <t>PA1269 | probable transcriptional regulator</t>
  </si>
  <si>
    <t>PA1270 | hypothetical protein</t>
  </si>
  <si>
    <t>PA1271 | probable tonB-dependent receptor</t>
  </si>
  <si>
    <t>PA1272 | cobO | cob(I)alamin adenosyltransferase</t>
  </si>
  <si>
    <t>PA1273 | cobB | cobyrinic acid a,c-diamide synthase</t>
  </si>
  <si>
    <t>PA1274 | conserved hypothetical protein</t>
  </si>
  <si>
    <t>PA1275 | cobD | cobalamin biosynthetic protein CobD</t>
  </si>
  <si>
    <t>PA1276 | cobC | cobalamin biosynthetic protein CobC</t>
  </si>
  <si>
    <t>PA1277 | cobQ | cobyric acid synthase</t>
  </si>
  <si>
    <t>PA1278 | cobP | cobinamide kinase</t>
  </si>
  <si>
    <t>PA1279 | cobU | nicotinate-nucleotide--dimethylbenzimidazole phosphoribosyltransferase</t>
  </si>
  <si>
    <t>PA1280 | hypothetical protein</t>
  </si>
  <si>
    <t>PA1281 | cobV | cobalamin (5'-phosphate) synthase</t>
  </si>
  <si>
    <t>PA1282 | probable major facilitator superfamily (MFS) transporter</t>
  </si>
  <si>
    <t>PA1283 | probable transcriptional regulator</t>
  </si>
  <si>
    <t>PA1284 | probable acyl-CoA dehydrogenase</t>
  </si>
  <si>
    <t>PA1285 | probable transcriptional regulator</t>
  </si>
  <si>
    <t>PA1286 | probable major facilitator superfamily (MFS) transporter</t>
  </si>
  <si>
    <t>PA1287 | probable glutathione peroxidase</t>
  </si>
  <si>
    <t>PA1288 | probable outer membrane protein precursor</t>
  </si>
  <si>
    <t>PA1289 | hypothetical protein</t>
  </si>
  <si>
    <t>PA1290 | probable transcriptional regulator</t>
  </si>
  <si>
    <t>PA1291 | hypothetical protein</t>
  </si>
  <si>
    <t>PA1292 | probable 3-mercaptopyruvate sulfurtransferase</t>
  </si>
  <si>
    <t>PA1293 | hypothetical protein</t>
  </si>
  <si>
    <t>PA1294 | rnd | ribonuclease D</t>
  </si>
  <si>
    <t>PA1295 | conserved hypothetical protein</t>
  </si>
  <si>
    <t>PA1296 | probable 2-hydroxyacid dehydrogenase</t>
  </si>
  <si>
    <t>PA1297 | probable metal transporter</t>
  </si>
  <si>
    <t>PA1298 | conserved hypothetical protein</t>
  </si>
  <si>
    <t>PA1299 | conserved hypothetical protein</t>
  </si>
  <si>
    <t>PA1300 | ECF sigma factor</t>
  </si>
  <si>
    <t>PA1301 | probable transmembrane sensor</t>
  </si>
  <si>
    <t>PA1302 | probable heme utilization protein precursor</t>
  </si>
  <si>
    <t>PA1303 | signal peptidase</t>
  </si>
  <si>
    <t>PA1304 | probable oligopeptidase</t>
  </si>
  <si>
    <t>PA1305 | hypothetical protein</t>
  </si>
  <si>
    <t>PA1306 | probable HIT family protein</t>
  </si>
  <si>
    <t>PA1307 | conserved hypothetical protein</t>
  </si>
  <si>
    <t>PA1308 | hypothetical protein</t>
  </si>
  <si>
    <t>PA1309 | probable transcriptional regulator</t>
  </si>
  <si>
    <t>PA1310 | phnW | 2-aminoethylphosphonate:pyruvate aminotransferase</t>
  </si>
  <si>
    <t>PA1311 | phnX | 2-phosphonoacetaldehyde hydrolase</t>
  </si>
  <si>
    <t>PA1312 | probable transcriptional regulator</t>
  </si>
  <si>
    <t>PA1313 | probable major facilitator superfamily (MFS) transporter</t>
  </si>
  <si>
    <t>PA1314 | hypothetical protein</t>
  </si>
  <si>
    <t>PA1315 | probable transcriptional regulator</t>
  </si>
  <si>
    <t>PA1316 | probable major facilitator superfamily (MFS) transporter</t>
  </si>
  <si>
    <t>PA1317 | cyoA | cytochrome o ubiquinol oxidase subunit II</t>
  </si>
  <si>
    <t>PA1318 | cyoB | cytochrome o ubiquinol oxidase subunit I</t>
  </si>
  <si>
    <t>PA1319 | cyoC | cytochrome o ubiquinol oxidase subunit III</t>
  </si>
  <si>
    <t>PA1320 | cyoD | cytochrome o ubiquinol oxidase subunit IV</t>
  </si>
  <si>
    <t>PA1321 | cyoE | cytochrome o ubiquinol oxidase protein CyoE</t>
  </si>
  <si>
    <t>PA1322 | probable TonB-dependent receptor</t>
  </si>
  <si>
    <t>PA1323 | hypothetical protein</t>
  </si>
  <si>
    <t>PA1324 | hypothetical protein</t>
  </si>
  <si>
    <t>PA1324.1 | P9 | P9</t>
  </si>
  <si>
    <t>PA1325 | conserved hypothetical protein</t>
  </si>
  <si>
    <t>PA1326 | ilvA2 | threonine dehydratase, biosynthetic</t>
  </si>
  <si>
    <t>PA1327 | probable protease</t>
  </si>
  <si>
    <t>PA1328 | probable transcriptional regulator</t>
  </si>
  <si>
    <t>PA1329 | conserved hypothetical protein</t>
  </si>
  <si>
    <t>PA1330 | probable short-chain dehydrogenase</t>
  </si>
  <si>
    <t>PA1331 | conserved hypothetical protein</t>
  </si>
  <si>
    <t>PA1332 | hypothetical protein</t>
  </si>
  <si>
    <t>PA1333 | hypothetical protein</t>
  </si>
  <si>
    <t>PA1334 | probable oxidoreductase</t>
  </si>
  <si>
    <t>PA1335 | aauR | AauR</t>
  </si>
  <si>
    <t>PA1336 | aauS | AauS</t>
  </si>
  <si>
    <t>PA1337 | ansB | glutaminase-asparaginase</t>
  </si>
  <si>
    <t>PA1338 | ggt | gamma-glutamyltranspeptidase precursor</t>
  </si>
  <si>
    <t>PA1339 | aatP | AatP</t>
  </si>
  <si>
    <t>PA1340 | aatM | AatM</t>
  </si>
  <si>
    <t>PA1341 | aatQ | AatQ</t>
  </si>
  <si>
    <t>PA1342 | aatJ | AatJ</t>
  </si>
  <si>
    <t>PA1343 | hypothetical protein</t>
  </si>
  <si>
    <t>PA1344 | probable short-chain dehydrogenase</t>
  </si>
  <si>
    <t>PA1345 | hypothetical protein</t>
  </si>
  <si>
    <t>PA1346 | hypothetical protein</t>
  </si>
  <si>
    <t>PA1347 | probable transcriptional regulator</t>
  </si>
  <si>
    <t>PA1348 | hypothetical protein</t>
  </si>
  <si>
    <t>PA1349 | conserved hypothetical protein</t>
  </si>
  <si>
    <t>PA1350 | hypothetical protein</t>
  </si>
  <si>
    <t>PA1351 | probable sigma-70 factor, ECF subfamily</t>
  </si>
  <si>
    <t>PA1352 | conserved hypothetical protein</t>
  </si>
  <si>
    <t>PA1353 | hypothetical protein</t>
  </si>
  <si>
    <t>PA1354 | hypothetical protein</t>
  </si>
  <si>
    <t>PA1355 | hypothetical protein</t>
  </si>
  <si>
    <t>PA1356 | hypothetical protein</t>
  </si>
  <si>
    <t>PA1357 | conserved hypothetical protein</t>
  </si>
  <si>
    <t>PA1358 | hypothetical protein</t>
  </si>
  <si>
    <t>PA1359 | probable transcriptional regulator</t>
  </si>
  <si>
    <t>PA1360 | conserved hypothetical protein</t>
  </si>
  <si>
    <t>PA1361 | norM | NorM</t>
  </si>
  <si>
    <t>PA1362 | hypothetical protein</t>
  </si>
  <si>
    <t>PA1363 | ECF sigma factor</t>
  </si>
  <si>
    <t>PA1364 | probable transmembrane sensor</t>
  </si>
  <si>
    <t>PA1365 | probable siderophore receptor</t>
  </si>
  <si>
    <t>PA1366 | hypothetical protein</t>
  </si>
  <si>
    <t>PA1367 | hypothetical protein</t>
  </si>
  <si>
    <t>PA1368 | hypothetical protein</t>
  </si>
  <si>
    <t>PA1369 | hypothetical protein</t>
  </si>
  <si>
    <t>PA1370 | hypothetical protein</t>
  </si>
  <si>
    <t>PA1371 | hypothetical protein</t>
  </si>
  <si>
    <t>PA1372 | hypothetical protein</t>
  </si>
  <si>
    <t>PA1373 | fabF2 | 3-oxoacyl-acyl carrier protein synthase II</t>
  </si>
  <si>
    <t>PA1374 | hypothetical protein</t>
  </si>
  <si>
    <t>PA1375 | pdxB | erythronate-4-phosphate dehydrogenase</t>
  </si>
  <si>
    <t>PA1376 | aceK | isocitrate dehydrogenase kinase/phosphatase</t>
  </si>
  <si>
    <t>PA1377 | conserved hypothetical protein</t>
  </si>
  <si>
    <t>PA1378 | hypothetical protein</t>
  </si>
  <si>
    <t>PA1379 | probable short-chain dehydrogenase</t>
  </si>
  <si>
    <t>PA1380 | probable transcriptional regulator</t>
  </si>
  <si>
    <t>PA1381 | hypothetical protein</t>
  </si>
  <si>
    <t>PA1382 | probable type II secretion system protein</t>
  </si>
  <si>
    <t>PA1383 | hypothetical protein</t>
  </si>
  <si>
    <t>PA1384 | galE | UDP-glucose 4-epimerase</t>
  </si>
  <si>
    <t>PA1385 | probable glycosyl transferase</t>
  </si>
  <si>
    <t>PA1386 | probable ATP-binding component of ABC transporter</t>
  </si>
  <si>
    <t>PA1387 | hypothetical protein</t>
  </si>
  <si>
    <t>PA1388 | hypothetical protein</t>
  </si>
  <si>
    <t>PA1389 | probable glycosyl transferase</t>
  </si>
  <si>
    <t>PA1390 | probable glycosyl transferase</t>
  </si>
  <si>
    <t>PA1391 | probable glycosyl transferase</t>
  </si>
  <si>
    <t>PA1392 | hypothetical protein</t>
  </si>
  <si>
    <t>PA1393 | cysC | adenosine 5'-phosphosulfate (APS) kinase</t>
  </si>
  <si>
    <t>PA1394 | hypothetical protein</t>
  </si>
  <si>
    <t>PA1395 | hypothetical protein</t>
  </si>
  <si>
    <t>PA1396 | probable two-component sensor</t>
  </si>
  <si>
    <t>PA1397 | probable two-component response regulator</t>
  </si>
  <si>
    <t>PA1398 | hypothetical protein</t>
  </si>
  <si>
    <t>PA1399 | probable transcriptional regulator</t>
  </si>
  <si>
    <t>PA1400 | probable pyruvate carboxylase</t>
  </si>
  <si>
    <t>PA1401 | hypothetical protein</t>
  </si>
  <si>
    <t>PA1402 | hypothetical protein</t>
  </si>
  <si>
    <t>PA1403 | probable transcriptional regulator</t>
  </si>
  <si>
    <t>PA1404 | hypothetical protein</t>
  </si>
  <si>
    <t>PA1405 | probable helicase</t>
  </si>
  <si>
    <t>PA1406 | hypothetical protein</t>
  </si>
  <si>
    <t>PA1407 | hypothetical protein</t>
  </si>
  <si>
    <t>PA1408 | hypothetical protein</t>
  </si>
  <si>
    <t>PA1409 | aphA | acetylpolyamine aminohydrolase</t>
  </si>
  <si>
    <t>PA1410 | probable periplasmic spermidine/putrescine-binding protein</t>
  </si>
  <si>
    <t>PA1411 | hypothetical protein</t>
  </si>
  <si>
    <t>PA1412 | hypothetical protein</t>
  </si>
  <si>
    <t>PA1413 | probable transcriptional regulator</t>
  </si>
  <si>
    <t>PA1414 | hypothetical protein</t>
  </si>
  <si>
    <t>PA1415 | hypothetical protein</t>
  </si>
  <si>
    <t>PA1416 | conserved hypothetical protein</t>
  </si>
  <si>
    <t>PA1417 | probable decarboxylase</t>
  </si>
  <si>
    <t>PA1418 | probable sodium:solute symport protein</t>
  </si>
  <si>
    <t>PA1419 | probable transporter</t>
  </si>
  <si>
    <t>PA1420 | hypothetical protein</t>
  </si>
  <si>
    <t>PA1421 | gbuA | guanidinobutyrase</t>
  </si>
  <si>
    <t>PA1422 | gbuR | GbuR</t>
  </si>
  <si>
    <t>PA1423 | bdlA | BdlA</t>
  </si>
  <si>
    <t>PA1424 | hypothetical protein</t>
  </si>
  <si>
    <t>PA1425 | probable ATP-binding component of ABC transporter</t>
  </si>
  <si>
    <t>PA1426 | hypothetical protein</t>
  </si>
  <si>
    <t>PA1427 | hypothetical protein</t>
  </si>
  <si>
    <t>PA1428 | conserved hypothetical protein</t>
  </si>
  <si>
    <t>PA1429 | probable cation-transporting P-type ATPase</t>
  </si>
  <si>
    <t>PA1430 | lasR | transcriptional regulator LasR</t>
  </si>
  <si>
    <t>PA1431 | rsaL | regulatory protein RsaL</t>
  </si>
  <si>
    <t>PA1432 | lasI | autoinducer synthesis protein LasI</t>
  </si>
  <si>
    <t>PA1433 | conserved hypothetical protein</t>
  </si>
  <si>
    <t>PA1434 | hypothetical protein</t>
  </si>
  <si>
    <t>PA1435 | probable Resistance-Nodulation-Cell Division (RND) efflux membrane fusion protein precursor</t>
  </si>
  <si>
    <t>PA1436 | probable Resistance-Nodulation-Cell Division (RND) efflux transporter</t>
  </si>
  <si>
    <t>PA1437 | probable two-component response regulator</t>
  </si>
  <si>
    <t>PA1438 | probable two-component sensor</t>
  </si>
  <si>
    <t>PA1439 | conserved hypothetical protein</t>
  </si>
  <si>
    <t>PA1440 | hypothetical protein</t>
  </si>
  <si>
    <t>PA1441 | putative flagellar hook-length control protein FliK</t>
  </si>
  <si>
    <t>PA1442 | conserved hypothetical protein</t>
  </si>
  <si>
    <t>PA1443 | fliM | flagellar motor switch protein FliM</t>
  </si>
  <si>
    <t>PA1444 | fliN | flagellar motor switch protein FliN</t>
  </si>
  <si>
    <t>PA1445 | fliO | flagellar protein FliO</t>
  </si>
  <si>
    <t>PA1446 | fliP | flagellar biosynthetic protein FliP</t>
  </si>
  <si>
    <t>PA1447 | fliQ | flagellar biosynthetic protein FliQ</t>
  </si>
  <si>
    <t>PA1448 | fliR | flagellar biosynthetic protein FliR</t>
  </si>
  <si>
    <t>PA1449 | flhB | flagellar biosynthetic protein FlhB</t>
  </si>
  <si>
    <t>PA1450 | conserved hypothetical protein</t>
  </si>
  <si>
    <t>PA1451 | conserved hypothetical protein</t>
  </si>
  <si>
    <t>PA1452 | flhA | flagellar biosynthesis protein FlhA</t>
  </si>
  <si>
    <t>PA1453 | flhF | flagellar biosynthesis protein FlhF</t>
  </si>
  <si>
    <t>PA1454 | fleN | flagellar synthesis regulator FleN</t>
  </si>
  <si>
    <t>PA1455 | fliA | sigma factor FliA</t>
  </si>
  <si>
    <t>PA1456 | cheY | two-component response regulator CheY</t>
  </si>
  <si>
    <t>PA1457 | cheZ | chemotaxis protein CheZ</t>
  </si>
  <si>
    <t>PA1458 | probable two-component sensor</t>
  </si>
  <si>
    <t>PA1459 | probable methyltransferase</t>
  </si>
  <si>
    <t>PA1460 | motC | MotC</t>
  </si>
  <si>
    <t>PA1461 | motD | MotD</t>
  </si>
  <si>
    <t>PA1462 | probable plasmid partitioning protein</t>
  </si>
  <si>
    <t>PA1463 | hypothetical protein</t>
  </si>
  <si>
    <t>PA1464 | probable purine-binding chemotaxis protein</t>
  </si>
  <si>
    <t>PA1465 | hypothetical protein</t>
  </si>
  <si>
    <t>PA1466 | hypothetical protein</t>
  </si>
  <si>
    <t>PA1467 | hypothetical protein</t>
  </si>
  <si>
    <t>PA1468 | hypothetical protein</t>
  </si>
  <si>
    <t>PA1469 | hypothetical protein</t>
  </si>
  <si>
    <t>PA1470 | probable short-chain dehydrogenase</t>
  </si>
  <si>
    <t>PA1471 | hypothetical protein</t>
  </si>
  <si>
    <t>PA1472 | conserved hypothetical protein</t>
  </si>
  <si>
    <t>PA1473 | hypothetical protein</t>
  </si>
  <si>
    <t>PA1474 | hypothetical protein</t>
  </si>
  <si>
    <t>PA1475 | ccmA | heme exporter protein CcmA</t>
  </si>
  <si>
    <t>PA1476 | ccmB | heme exporter protein CcmB</t>
  </si>
  <si>
    <t>PA1477 | ccmC | heme exporter protein CcmC</t>
  </si>
  <si>
    <t>PA1478 | hypothetical protein</t>
  </si>
  <si>
    <t>PA1479 | ccmE | cytochrome C-type biogenesis protein CcmE</t>
  </si>
  <si>
    <t>PA1480 | ccmF | cytochrome C-type biogenesis protein CcmF</t>
  </si>
  <si>
    <t>PA1481 | ccmG | cytochrome C biogenesis protein CcmG</t>
  </si>
  <si>
    <t>PA1482 | ccmH | cytochrome C-type biogenesis protein CcmH</t>
  </si>
  <si>
    <t>PA1483 | cycH | cytochrome c-type biogenesis protein</t>
  </si>
  <si>
    <t>PA1484 | probable transcriptional regulator</t>
  </si>
  <si>
    <t>PA1485 | probable amino acid permease</t>
  </si>
  <si>
    <t>PA1486 | bapF | beta-peptidyl aminopeptidase</t>
  </si>
  <si>
    <t>PA1487 | probable carbohydrate kinase</t>
  </si>
  <si>
    <t>PA1488 | hypothetical protein</t>
  </si>
  <si>
    <t>PA1489 | hypothetical protein</t>
  </si>
  <si>
    <t>PA1490 | probable transcriptional regulator</t>
  </si>
  <si>
    <t>PA1491 | probable transporter</t>
  </si>
  <si>
    <t>PA1492 | hypothetical protein</t>
  </si>
  <si>
    <t>PA1493 | cysP | sulfate-binding protein of ABC transporter</t>
  </si>
  <si>
    <t>PA1494 | muiA | mucoidy inhibitor gene A</t>
  </si>
  <si>
    <t>PA1495 | hypothetical protein</t>
  </si>
  <si>
    <t>PA1496 | probable potassium channel</t>
  </si>
  <si>
    <t>PA1497 | probable transporter</t>
  </si>
  <si>
    <t>PA1498 | pykF | pyruvate kinase I</t>
  </si>
  <si>
    <t>PA1499 | conserved hypothetical protein</t>
  </si>
  <si>
    <t>PA1500 | probable oxidoreductase</t>
  </si>
  <si>
    <t>PA1501 | conserved hypothetical protein</t>
  </si>
  <si>
    <t>PA1502 | gcl | glyoxylate carboligase</t>
  </si>
  <si>
    <t>PA1503 | hypothetical protein</t>
  </si>
  <si>
    <t>PA1504 | probable transcriptional regulator</t>
  </si>
  <si>
    <t>PA1505 | moaA2 | molybdopterin biosynthetic protein A2</t>
  </si>
  <si>
    <t>PA1506 | hypothetical protein</t>
  </si>
  <si>
    <t>PA1507 | probable transporter</t>
  </si>
  <si>
    <t>PA1508 | hypothetical protein</t>
  </si>
  <si>
    <t>PA1509 | tplEi | immunity protein, TplEi</t>
  </si>
  <si>
    <t>PA1510 | tplE | type 6 PGAP1-like effector, TplE</t>
  </si>
  <si>
    <t>PA1511 | vgrG2a | VgrG2a</t>
  </si>
  <si>
    <t>PA1512 | hcpA | secreted protein Hcp</t>
  </si>
  <si>
    <t>PA1513 | hypothetical protein</t>
  </si>
  <si>
    <t>PA1514 | ureidoglycolate hydrolaseYbbT</t>
  </si>
  <si>
    <t>PA1515 | alc | allantoicase</t>
  </si>
  <si>
    <t>PA1516 | hypothetical protein</t>
  </si>
  <si>
    <t>PA1517 | conserved hypothetical protein</t>
  </si>
  <si>
    <t>PA1518 | conserved hypothetical protein</t>
  </si>
  <si>
    <t>PA1519 | probable transporter</t>
  </si>
  <si>
    <t>PA1520 | probable transcriptional regulator</t>
  </si>
  <si>
    <t>PA1521 | probable guanine deaminase</t>
  </si>
  <si>
    <t>PA1522 | hypothetical protein</t>
  </si>
  <si>
    <t>PA1523 | xdhB | xanthine dehydrogenase</t>
  </si>
  <si>
    <t>PA1524 | xdhA | xanthine dehydrogenase</t>
  </si>
  <si>
    <t>PA1525 | alkB2 | alkane-1-monooxygenase 2</t>
  </si>
  <si>
    <t>PA1526 | probable transcriptional regulator</t>
  </si>
  <si>
    <t>PA1527 | conserved hypothetical protein</t>
  </si>
  <si>
    <t>PA1528 | zipA | cell division protein ZipA</t>
  </si>
  <si>
    <t>PA1529 | lig | DNA ligase</t>
  </si>
  <si>
    <t>PA1530 | hypothetical protein</t>
  </si>
  <si>
    <t>PA1530.1 | ffs | 4.5S RNA</t>
  </si>
  <si>
    <t>PA1531 | hypothetical protein</t>
  </si>
  <si>
    <t>PA1532 | dnaX | DNA polymerase subunits gamma and tau</t>
  </si>
  <si>
    <t>PA1533 | conserved hypothetical protein</t>
  </si>
  <si>
    <t>PA1534 | recR | recombination protein RecR</t>
  </si>
  <si>
    <t>PA1535 | citronellyl-CoA dehydrogenase</t>
  </si>
  <si>
    <t>PA1536 | conserved hypothetical protein</t>
  </si>
  <si>
    <t>PA1537 | probable short-chain dehydrogenase</t>
  </si>
  <si>
    <t>PA1538 | probable flavin-containing monooxygenase</t>
  </si>
  <si>
    <t>PA1539 | hypothetical protein</t>
  </si>
  <si>
    <t>PA1540 | conserved hypothetical protein</t>
  </si>
  <si>
    <t>PA1541 | probable drug efflux transporter</t>
  </si>
  <si>
    <t>PA1542 | hypothetical protein</t>
  </si>
  <si>
    <t>PA1543 | apt | adenine phosphoribosyltransferase</t>
  </si>
  <si>
    <t>PA1544 | anr | transcriptional regulator Anr</t>
  </si>
  <si>
    <t>PA1545 | hypothetical protein</t>
  </si>
  <si>
    <t>PA1546 | hemN | oxygen-independent coproporphyrinogen III oxidase</t>
  </si>
  <si>
    <t>PA1547 | hypothetical protein</t>
  </si>
  <si>
    <t>PA1548 | conserved hypothetical protein</t>
  </si>
  <si>
    <t>PA1549 | probable cation-transporting P-type ATPase</t>
  </si>
  <si>
    <t>PA1550 | hypothetical protein</t>
  </si>
  <si>
    <t>PA1551 | probable ferredoxin</t>
  </si>
  <si>
    <t>PA1552 | ccoP1 | Cytochrome c oxidase, cbb3-type, CcoP subunit</t>
  </si>
  <si>
    <t>PA1552.1 | ccoQ1 | Cytochrome c oxidase, cbb3-type, CcoQ subunit</t>
  </si>
  <si>
    <t>PA1553 | ccoO1 | Cytochrome c oxidase, cbb3-type, CcoO subunit</t>
  </si>
  <si>
    <t>PA1554 | ccoN1 | Cytochrome c oxidase, cbb3-type, CcoN subunit</t>
  </si>
  <si>
    <t>PA1555 | ccoP2 | Cytochrome c oxidase, cbb3-type, CcoP subunit</t>
  </si>
  <si>
    <t>PA1555.1 | ccoQ2 | Cytochrome c oxidase, cbb3-type, CcoQ subunit</t>
  </si>
  <si>
    <t>PA1556 | ccoO2 | Cytochrome c oxidase, cbb3-type, CcoO subunit</t>
  </si>
  <si>
    <t>PA1557 | ccoN2 | Cytochrome c oxidase, cbb3-type, CcoN subunit</t>
  </si>
  <si>
    <t>PA1558 | hypothetical protein</t>
  </si>
  <si>
    <t>PA1559 | hypothetical protein</t>
  </si>
  <si>
    <t>PA1560 | hypothetical protein</t>
  </si>
  <si>
    <t>PA1561 | aer | aerotaxis receptor Aer</t>
  </si>
  <si>
    <t>PA1562 | acnA | aconitate hydratase 1</t>
  </si>
  <si>
    <t>PA1563 | conserved hypothetical protein</t>
  </si>
  <si>
    <t>PA1564 | conserved hypothetical protein</t>
  </si>
  <si>
    <t>PA1565 | pauB2 | FAD-dependent oxidoreductase</t>
  </si>
  <si>
    <t>PA1566 | pauA3 | Glutamylpolyamine synthetase</t>
  </si>
  <si>
    <t>PA1567 | conserved hypothetical protein</t>
  </si>
  <si>
    <t>PA1568 | conserved hypothetical protein</t>
  </si>
  <si>
    <t>PA1569 | probable major facilitator superfamily (MFS) transporter</t>
  </si>
  <si>
    <t>PA1570 | probable transcriptional regulator</t>
  </si>
  <si>
    <t>PA1571 | hypothetical protein</t>
  </si>
  <si>
    <t>PA1572 | conserved hypothetical protein</t>
  </si>
  <si>
    <t>PA1573 | conserved hypothetical protein</t>
  </si>
  <si>
    <t>PA1574 | conserved hypothetical protein</t>
  </si>
  <si>
    <t>PA1575 | hypothetical protein</t>
  </si>
  <si>
    <t>PA1576 | probable 3-hydroxyisobutyrate dehydrogenase</t>
  </si>
  <si>
    <t>PA1577 | hypothetical protein</t>
  </si>
  <si>
    <t>PA1578 | hypothetical protein</t>
  </si>
  <si>
    <t>PA1579 | hypothetical protein</t>
  </si>
  <si>
    <t>PA1580 | gltA | citrate synthase</t>
  </si>
  <si>
    <t>PA1581 | sdhC | succinate dehydrogenase (C subunit)</t>
  </si>
  <si>
    <t>PA1582 | sdhD | succinate dehydrogenase (D subunit)</t>
  </si>
  <si>
    <t>PA1583 | sdhA | succinate dehydrogenase (A subunit)</t>
  </si>
  <si>
    <t>PA1584 | sdhB | succinate dehydrogenase (B subunit)</t>
  </si>
  <si>
    <t>PA1585 | sucA | 2-oxoglutarate dehydrogenase (E1 subunit)</t>
  </si>
  <si>
    <t>PA1586 | sucB | dihydrolipoamide succinyltransferase (E2 subunit)</t>
  </si>
  <si>
    <t>PA1587 | lpd | dihydrolipoamide dehydrogenase Lpd</t>
  </si>
  <si>
    <t>PA1588 | sucC | succinyl-CoA synthetase beta chain</t>
  </si>
  <si>
    <t>PA1589 | sucD | succinyl-CoA synthetase alpha chain</t>
  </si>
  <si>
    <t>PA1590 | braB | branched chain amino acid transporter</t>
  </si>
  <si>
    <t>PA1591 | hypothetical protein</t>
  </si>
  <si>
    <t>PA1592 | hypothetical protein</t>
  </si>
  <si>
    <t>PA1593 | hypothetical protein</t>
  </si>
  <si>
    <t>PA1594 | hypothetical protein</t>
  </si>
  <si>
    <t>PA1595 | hypothetical protein</t>
  </si>
  <si>
    <t>PA1596 | htpG | heat shock protein HtpG</t>
  </si>
  <si>
    <t>PA1597 | hypothetical protein</t>
  </si>
  <si>
    <t>PA1598 | conserved hypothetical protein</t>
  </si>
  <si>
    <t>PA1599 | probable transcriptional regulator</t>
  </si>
  <si>
    <t>PA1600 | probable cytochrome c</t>
  </si>
  <si>
    <t>PA1601 | probable aldehyde dehydrogenase</t>
  </si>
  <si>
    <t>PA1602 | probable oxidoreductase</t>
  </si>
  <si>
    <t>PA1603 | probable transcriptional regulator</t>
  </si>
  <si>
    <t>PA1604 | hypothetical protein</t>
  </si>
  <si>
    <t>PA1605 | hypothetical protein</t>
  </si>
  <si>
    <t>PA1606 | hypothetical protein</t>
  </si>
  <si>
    <t>PA1607 | conserved hypothetical protein</t>
  </si>
  <si>
    <t>PA1608 | probable chemotaxis transducer</t>
  </si>
  <si>
    <t>PA1609 | fabB | beta-ketoacyl-ACP synthase I</t>
  </si>
  <si>
    <t>PA1610 | fabA | beta-hydroxydecanoyl-ACP dehydrase</t>
  </si>
  <si>
    <t>PA1611 | hybrid sensor kinase</t>
  </si>
  <si>
    <t>PA1612 | hypothetical protein</t>
  </si>
  <si>
    <t>PA1613 | hypothetical protein</t>
  </si>
  <si>
    <t>PA1614 | gpsA | glycerol-3-phosphate dehydrogenase, biosynthetic</t>
  </si>
  <si>
    <t>PA1615 | probable lipase</t>
  </si>
  <si>
    <t>PA1616 | conserved hypothetical protein</t>
  </si>
  <si>
    <t>PA1617 | probable AMP-binding enzyme</t>
  </si>
  <si>
    <t>PA1618 | conserved hypothetical protein</t>
  </si>
  <si>
    <t>PA1619 | probable transcriptional regulator</t>
  </si>
  <si>
    <t>PA1620 | hypothetical protein</t>
  </si>
  <si>
    <t>PA1621 | probable hydrolase</t>
  </si>
  <si>
    <t>PA1622 | probable hydrolase</t>
  </si>
  <si>
    <t>PA1623 | conserved hypothetical protein</t>
  </si>
  <si>
    <t>PA1624 | hypothetical protein</t>
  </si>
  <si>
    <t>PA1625 | conserved hypothetical protein</t>
  </si>
  <si>
    <t>PA1626 | probable major facilitator superfamily (MFS) transporter</t>
  </si>
  <si>
    <t>PA1627 | probable transcriptional regulator</t>
  </si>
  <si>
    <t>PA1628 | probable 3-hydroxyacyl-CoA dehydrogenase</t>
  </si>
  <si>
    <t>PA1629 | probable enoyl-CoA hydratase/isomerase</t>
  </si>
  <si>
    <t>PA1630 | probable transcriptional regulator</t>
  </si>
  <si>
    <t>PA1631 | probable acyl-CoA dehydrogenase</t>
  </si>
  <si>
    <t>PA1632 | kdpF | KdpF protein</t>
  </si>
  <si>
    <t>PA1633 | kdpA | potassium-transporting ATPase, A chain</t>
  </si>
  <si>
    <t>PA1634 | kdpB | potassium-transporting ATPase, B chain</t>
  </si>
  <si>
    <t>PA1635 | kdpC | potassium-transporting ATPase, C chain</t>
  </si>
  <si>
    <t>PA1636 | kdpD | two-component sensor KdpD</t>
  </si>
  <si>
    <t>PA1637 | kdpE | two-component response regulator KdpE</t>
  </si>
  <si>
    <t>PA1638 | conserved hypothetical protein</t>
  </si>
  <si>
    <t>PA1639 | hypothetical protein</t>
  </si>
  <si>
    <t>PA1640 | conserved hypothetical protein</t>
  </si>
  <si>
    <t>PA1641 | hypothetical protein</t>
  </si>
  <si>
    <t>PA1642 | selD | selenophosphate synthetase</t>
  </si>
  <si>
    <t>PA1643 | conserved hypothetical protein</t>
  </si>
  <si>
    <t>PA1644 | conserved hypothetical protein</t>
  </si>
  <si>
    <t>PA1645 | hypothetical protein</t>
  </si>
  <si>
    <t>PA1646 | probable chemotaxis transducer</t>
  </si>
  <si>
    <t>PA1647 | probable sulfate transporter</t>
  </si>
  <si>
    <t>PA1648 | probable oxidoreductase</t>
  </si>
  <si>
    <t>PA1649 | probable short-chain dehydrogenase</t>
  </si>
  <si>
    <t>PA1650 | probable transporter</t>
  </si>
  <si>
    <t>PA1651 | probable transporter</t>
  </si>
  <si>
    <t>PA1652 | hypothetical protein</t>
  </si>
  <si>
    <t>PA1653 | probable transcriptional regulator</t>
  </si>
  <si>
    <t>PA1654 | probable aminotransferase</t>
  </si>
  <si>
    <t>PA1655 | probable glutathione S-transferase</t>
  </si>
  <si>
    <t>PA1656 | hsiA2 | HsiA2</t>
  </si>
  <si>
    <t>PA1657 | hsiB2 | HsiB2</t>
  </si>
  <si>
    <t>PA1658 | hsiC2 | HsiC2</t>
  </si>
  <si>
    <t>PA1659 | hsiF2 | HsiF2</t>
  </si>
  <si>
    <t>PA1660 | hsiG2 | HsiG2</t>
  </si>
  <si>
    <t>PA1661 | hsiH2 | HsiH2</t>
  </si>
  <si>
    <t>PA1662 | clpV2 | clpV2</t>
  </si>
  <si>
    <t>PA1663 | sfa2 | Sfa2</t>
  </si>
  <si>
    <t>PA1664 | orfX | OrfX</t>
  </si>
  <si>
    <t>PA1665 | fha2 | Fha2</t>
  </si>
  <si>
    <t>PA1666 | lip2 | Lip2</t>
  </si>
  <si>
    <t>PA1667 | hsiJ2 | HsiJ2</t>
  </si>
  <si>
    <t>PA1668 | dotU2 | DotU2</t>
  </si>
  <si>
    <t>PA1669 | icmF2 | IcmF2</t>
  </si>
  <si>
    <t>PA1670 | stp1 | Stp1</t>
  </si>
  <si>
    <t>PA1671 | stk1 | Stk1</t>
  </si>
  <si>
    <t>PA1672 | hypothetical protein</t>
  </si>
  <si>
    <t>PA1673 | hypothetical protein</t>
  </si>
  <si>
    <t>PA1674 | folE2 | GTP cyclohydrolase I precursor</t>
  </si>
  <si>
    <t>PA1675 | conserved hypothetical protein</t>
  </si>
  <si>
    <t>PA1676 | hypothetical protein</t>
  </si>
  <si>
    <t>PA1677 | conserved hypothetical protein</t>
  </si>
  <si>
    <t>PA1678 | probable DNA methylase</t>
  </si>
  <si>
    <t>PA1679 | hypothetical protein</t>
  </si>
  <si>
    <t>PA1680 | hypothetical protein</t>
  </si>
  <si>
    <t>PA1681 | aroC | chorismate synthase</t>
  </si>
  <si>
    <t>PA1682 | probable MFS metabolite transporter</t>
  </si>
  <si>
    <t>PA1683 | probable sugar aldolase</t>
  </si>
  <si>
    <t>PA1684 | 1,2-dihydroxy-3-keto-5-methylthiopentene dioxygenase MtnD</t>
  </si>
  <si>
    <t>PA1685 | masA | enolase-phosphatase E-1</t>
  </si>
  <si>
    <t>PA1686 | alkA | DNA-3-methyladenine glycosidase II</t>
  </si>
  <si>
    <t>PA1687 | speE | spermidine synthase</t>
  </si>
  <si>
    <t>PA1688 | hypothetical protein</t>
  </si>
  <si>
    <t>PA1689 | conserved hypothetical protein</t>
  </si>
  <si>
    <t>PA1690 | pscU | translocation protein in type III secretion</t>
  </si>
  <si>
    <t>PA1691 | pscT | translocation protein in type III secretion</t>
  </si>
  <si>
    <t>PA1692 | probable translocation protein in type III secretion</t>
  </si>
  <si>
    <t>PA1693 | pscR | translocation protein in type III secretion</t>
  </si>
  <si>
    <t>PA1694 | pscQ | translocation protein in type III secretion</t>
  </si>
  <si>
    <t>PA1695 | pscP | translocation protein in type III secretion</t>
  </si>
  <si>
    <t>PA1696 | pscO | translocation protein in type III secretion</t>
  </si>
  <si>
    <t>PA1697 | ATP synthase in type III secretion system</t>
  </si>
  <si>
    <t>PA1698 | popN | Type III secretion outer membrane protein PopN precursor</t>
  </si>
  <si>
    <t>PA1699 | pcr1 | Pcr1</t>
  </si>
  <si>
    <t>PA1700 | pcr2 | Pcr2</t>
  </si>
  <si>
    <t>PA1701 | pcr3 | Pcr3</t>
  </si>
  <si>
    <t>PA1702 | pcr4 | Pcr4</t>
  </si>
  <si>
    <t>PA1703 | pcrD | type III secretory apparatus protein PcrD</t>
  </si>
  <si>
    <t>PA1704 | pcrR | transcriptional regulator protein PcrR</t>
  </si>
  <si>
    <t>PA1705 | pcrG | regulator in type III secretion</t>
  </si>
  <si>
    <t>PA1706 | pcrV | type III secretion protein PcrV</t>
  </si>
  <si>
    <t>PA1707 | pcrH | regulatory protein PcrH</t>
  </si>
  <si>
    <t>PA1708 | popB | translocator protein PopB</t>
  </si>
  <si>
    <t>PA1709 | popD | Translocator outer membrane protein PopD precursor</t>
  </si>
  <si>
    <t>PA1710 | exsC | ExsC, exoenzyme S synthesis protein C precursor.</t>
  </si>
  <si>
    <t>PA1711 | exsE | ExsE</t>
  </si>
  <si>
    <t>PA1712 | exsB | exoenzyme S synthesis protein B</t>
  </si>
  <si>
    <t>PA1713 | exsA | transcriptional regulator ExsA</t>
  </si>
  <si>
    <t>PA1714 | exsD | ExsD</t>
  </si>
  <si>
    <t>PA1715 | pscB | type III export apparatus protein</t>
  </si>
  <si>
    <t>PA1716 | pscC | Type III secretion outer membrane protein PscC precursor</t>
  </si>
  <si>
    <t>PA1717 | pscD | type III export protein PscD</t>
  </si>
  <si>
    <t>PA1718 | pscE | type III export protein PscE</t>
  </si>
  <si>
    <t>PA1719 | pscF | type III export protein PscF</t>
  </si>
  <si>
    <t>PA1720 | pscG | type III export protein PscG</t>
  </si>
  <si>
    <t>PA1721 | pscH | type III export protein PscH</t>
  </si>
  <si>
    <t>PA1722 | pscI | type III export protein PscI</t>
  </si>
  <si>
    <t>PA1723 | pscJ | type III export protein PscJ</t>
  </si>
  <si>
    <t>PA1724 | pscK | type III export protein PscK</t>
  </si>
  <si>
    <t>PA1725 | pscL | type III export protein PscL</t>
  </si>
  <si>
    <t>PA1726 | bglX | periplasmic beta-glucosidase</t>
  </si>
  <si>
    <t>PA1727 | mucR | MucR</t>
  </si>
  <si>
    <t>PA1728 | hypothetical protein</t>
  </si>
  <si>
    <t>PA1729 | conserved hypothetical protein</t>
  </si>
  <si>
    <t>PA1730 | conserved hypothetical protein</t>
  </si>
  <si>
    <t>PA1731 | conserved hypothetical protein</t>
  </si>
  <si>
    <t>PA1732 | conserved hypothetical protein</t>
  </si>
  <si>
    <t>PA1733 | conserved hypothetical protein</t>
  </si>
  <si>
    <t>PA1734 | hypothetical protein</t>
  </si>
  <si>
    <t>PA1735 | hypothetical protein</t>
  </si>
  <si>
    <t>PA1736 | probable acyl-CoA thiolase</t>
  </si>
  <si>
    <t>PA1737 | probable 3-hydroxyacyl-CoA dehydrogenase</t>
  </si>
  <si>
    <t>PA1738 | probable transcriptional regulator</t>
  </si>
  <si>
    <t>PA1739 | probable oxidoreductase</t>
  </si>
  <si>
    <t>PA1740 | hypothetical protein</t>
  </si>
  <si>
    <t>PA1741 | hypothetical protein</t>
  </si>
  <si>
    <t>PA1742 | pauD2 | Glutamine amidotransferase class I</t>
  </si>
  <si>
    <t>PA1743 | hypothetical protein</t>
  </si>
  <si>
    <t>PA1744 | hypothetical protein</t>
  </si>
  <si>
    <t>PA1745 | hypothetical protein</t>
  </si>
  <si>
    <t>PA1746 | hypothetical protein</t>
  </si>
  <si>
    <t>PA1747 | hypothetical protein</t>
  </si>
  <si>
    <t>PA1748 | probable enoyl-CoA hydratase/isomerase</t>
  </si>
  <si>
    <t>PA1749 | hypothetical protein</t>
  </si>
  <si>
    <t>PA1750 | phospho-2-dehydro-3-deoxyheptonate aldolase</t>
  </si>
  <si>
    <t>PA1751 | hypothetical protein</t>
  </si>
  <si>
    <t>PA1752 | hypothetical protein</t>
  </si>
  <si>
    <t>PA1753 | conserved hypothetical protein</t>
  </si>
  <si>
    <t>PA1754 | cysB | transcriptional regulator CysB</t>
  </si>
  <si>
    <t>PA1755 | hypothetical protein</t>
  </si>
  <si>
    <t>PA1756 | cysH | 3'-phosphoadenosine-5'-phosphosulfate reductase</t>
  </si>
  <si>
    <t>PA1757 | thrH | homoserine kinase</t>
  </si>
  <si>
    <t>PA1758 | pabB | para-aminobenzoate synthase component I</t>
  </si>
  <si>
    <t>PA1759 | probable transcriptional regulator</t>
  </si>
  <si>
    <t>PA1760 | probable transcriptional regulator</t>
  </si>
  <si>
    <t>PA1761 | hypothetical protein</t>
  </si>
  <si>
    <t>PA1762 | hypothetical protein</t>
  </si>
  <si>
    <t>PA1763 | hypothetical protein</t>
  </si>
  <si>
    <t>PA1764 | hypothetical protein</t>
  </si>
  <si>
    <t>PA1765 | hypothetical protein</t>
  </si>
  <si>
    <t>PA1766 | hypothetical protein</t>
  </si>
  <si>
    <t>PA1767 | hypothetical protein</t>
  </si>
  <si>
    <t>PA1768 | hypothetical protein</t>
  </si>
  <si>
    <t>PA1769 | conserved hypothetical protein</t>
  </si>
  <si>
    <t>PA1770 | ppsA | phosphoenolpyruvate synthase</t>
  </si>
  <si>
    <t>PA1771 | estX | EstX</t>
  </si>
  <si>
    <t>PA1772 | probable methyltransferase</t>
  </si>
  <si>
    <t>PA1773 | cmaX | CmaX protein</t>
  </si>
  <si>
    <t>PA1774 | crfX | CrfX protein</t>
  </si>
  <si>
    <t>PA1775 | cmpX | conserved cytoplasmic membrane protein, CmpX protein</t>
  </si>
  <si>
    <t>PA1776 | sigX | ECF sigma factor SigX</t>
  </si>
  <si>
    <t>PA1777 | oprF | Major porin and structural outer membrane porin OprF precursor</t>
  </si>
  <si>
    <t>PA1778 | cobA | uroporphyrin-III C-methyltransferase</t>
  </si>
  <si>
    <t>PA1779 | assimilatory nitrate reductase</t>
  </si>
  <si>
    <t>PA1780 | nirD | assimilatory nitrite reductase small subunit</t>
  </si>
  <si>
    <t>PA1781 | nirB | assimilatory nitrite reductase large subunit</t>
  </si>
  <si>
    <t>PA1781.1 | nalA | nitrogen assimilation leader A (NalA)</t>
  </si>
  <si>
    <t>PA1782 | probable serine/threonine-protein kinase</t>
  </si>
  <si>
    <t>PA1783 | nasA | nitrate transporter</t>
  </si>
  <si>
    <t>PA1784 | hypothetical protein</t>
  </si>
  <si>
    <t>PA1785 | nasT | NasT</t>
  </si>
  <si>
    <t>PA1786 | nasS | NasS</t>
  </si>
  <si>
    <t>PA1787 | acnB | aconitate hydratase 2</t>
  </si>
  <si>
    <t>PA1788 | hypothetical protein</t>
  </si>
  <si>
    <t>PA1789 | hypothetical protein</t>
  </si>
  <si>
    <t>PA1790 | hypothetical protein</t>
  </si>
  <si>
    <t>PA1791 | hypothetical protein</t>
  </si>
  <si>
    <t>PA1792 | conserved hypothetical protein</t>
  </si>
  <si>
    <t>PA1793 | ppiB | peptidyl-prolyl cis-trans isomerase B</t>
  </si>
  <si>
    <t>PA1794 | glnS | glutaminyl-tRNA synthetase</t>
  </si>
  <si>
    <t>PA1795 | cysS | cysteinyl-tRNA synthetase</t>
  </si>
  <si>
    <t>PA1796 | folD | 5,10-methylene-tetrahydrofolate dehydrogenase / cyclohydrolase</t>
  </si>
  <si>
    <t>PA1796.1 | tRNA-Arg</t>
  </si>
  <si>
    <t>PA1796.2 | tRNA-His</t>
  </si>
  <si>
    <t>PA1796.3 | tRNA-Leu</t>
  </si>
  <si>
    <t>PA1796.4 | tRNA-His</t>
  </si>
  <si>
    <t>PA1797 | hypothetical protein</t>
  </si>
  <si>
    <t>PA1798 | parS | two-component sensor, ParS</t>
  </si>
  <si>
    <t>PA1799 | parR | two-component response regulator, ParR</t>
  </si>
  <si>
    <t>PA1800 | tig | trigger factor</t>
  </si>
  <si>
    <t>PA1801 | clpP | ClpP</t>
  </si>
  <si>
    <t>PA1802 | clpX | ClpX</t>
  </si>
  <si>
    <t>PA1803 | lon | Lon protease</t>
  </si>
  <si>
    <t>PA1804 | hupB | DNA-binding protein HU</t>
  </si>
  <si>
    <t>PA1804.1 | tRNA-Asp</t>
  </si>
  <si>
    <t>PA1805 | ppiD | peptidyl-prolyl cis-trans isomerase D</t>
  </si>
  <si>
    <t>PA1806 | fabI | NADH-dependent enoyl-ACP reductase</t>
  </si>
  <si>
    <t>PA1807 | nppD | NppD</t>
  </si>
  <si>
    <t>PA1808 | nppC | NppC</t>
  </si>
  <si>
    <t>PA1809 | nppB | NppB</t>
  </si>
  <si>
    <t>PA1810 | nppA2 | NppA2</t>
  </si>
  <si>
    <t>PA1811 | nppA1 | NppA1</t>
  </si>
  <si>
    <t>PA1812 | mltD | membrane-bound lytic murein transglycosylase D precursor</t>
  </si>
  <si>
    <t>PA1813 | probable hydroxyacylglutathione hydrolase</t>
  </si>
  <si>
    <t>PA1814 | kerV | KerV</t>
  </si>
  <si>
    <t>PA1815 | rnhA | ribonuclease H</t>
  </si>
  <si>
    <t>PA1816 | dnaQ | DNA polymerase III, epsilon chain</t>
  </si>
  <si>
    <t>PA1817 | hypothetical protein</t>
  </si>
  <si>
    <t>PA1818 | cadA | lysine decarboxylase</t>
  </si>
  <si>
    <t>PA1819 | probable amino acid permease</t>
  </si>
  <si>
    <t>PA1820 | nhaB | sodium/proton antiporter NhaB</t>
  </si>
  <si>
    <t>PA1821 | probable enoyl-CoA hydratase/isomerase</t>
  </si>
  <si>
    <t>PA1822 | fimL | hypothetical protein</t>
  </si>
  <si>
    <t>PA1823 | nudC | NudC</t>
  </si>
  <si>
    <t>PA1824 | conserved hypothetical protein</t>
  </si>
  <si>
    <t>PA1825 | hypothetical protein</t>
  </si>
  <si>
    <t>PA1826 | probable transcriptional regulator</t>
  </si>
  <si>
    <t>PA1827 | probable short-chain dehydrogenase</t>
  </si>
  <si>
    <t>PA1828 | probable short-chain dehydrogenase</t>
  </si>
  <si>
    <t>PA1829 | hypothetical protein</t>
  </si>
  <si>
    <t>PA1830 | hypothetical protein</t>
  </si>
  <si>
    <t>PA1831 | hypothetical protein</t>
  </si>
  <si>
    <t>PA1832 | probable protease</t>
  </si>
  <si>
    <t>PA1833 | probable oxidoreductase</t>
  </si>
  <si>
    <t>PA1834 | hypothetical protein</t>
  </si>
  <si>
    <t>PA1835 | hypothetical protein</t>
  </si>
  <si>
    <t>PA1836 | probable transcriptional regulator</t>
  </si>
  <si>
    <t>PA1837 | hypothetical protein</t>
  </si>
  <si>
    <t>PA1838 | cysI | sulfite reductase</t>
  </si>
  <si>
    <t>PA1839 | hypothetical protein</t>
  </si>
  <si>
    <t>PA1840 | hypothetical protein</t>
  </si>
  <si>
    <t>PA1841 | hypothetical protein</t>
  </si>
  <si>
    <t>PA1842 | hypothetical protein</t>
  </si>
  <si>
    <t>PA1843 | metH | methionine synthase</t>
  </si>
  <si>
    <t>PA1844 | tse1 | Tse1</t>
  </si>
  <si>
    <t>PA1845 | tsi1 | Tsi1</t>
  </si>
  <si>
    <t>PA1846 | cti | cis/trans isomerase</t>
  </si>
  <si>
    <t>PA1847 | nfuA | NfuA</t>
  </si>
  <si>
    <t>PA1848 | probable major facilitator superfamily (MFS) transporter</t>
  </si>
  <si>
    <t>PA1849 | conserved hypothetical protein</t>
  </si>
  <si>
    <t>PA1850 | probable transcriptional regulator</t>
  </si>
  <si>
    <t>PA1851 | hypothetical protein</t>
  </si>
  <si>
    <t>PA1852 | hypothetical protein</t>
  </si>
  <si>
    <t>PA1853 | probable transcriptional regulator</t>
  </si>
  <si>
    <t>PA1854 | conserved hypothetical protein</t>
  </si>
  <si>
    <t>PA1855 | hypothetical protein</t>
  </si>
  <si>
    <t>PA1856 | probable cytochrome oxidase subunit</t>
  </si>
  <si>
    <t>PA1857 | conserved hypothetical protein</t>
  </si>
  <si>
    <t>PA1858 | str | streptomycin 3''-phosphotransferase</t>
  </si>
  <si>
    <t>PA1859 | probable transcriptional regulator</t>
  </si>
  <si>
    <t>PA1860 | hypothetical protein</t>
  </si>
  <si>
    <t>PA1861 | modC | molybdenum transport protein ModC</t>
  </si>
  <si>
    <t>PA1862 | modB | molybdenum transport protein ModB</t>
  </si>
  <si>
    <t>PA1863 | modA | molybdate-binding periplasmic protein precursor ModA</t>
  </si>
  <si>
    <t>PA1864 | probable transcriptional regulator</t>
  </si>
  <si>
    <t>PA1865 | hypothetical protein</t>
  </si>
  <si>
    <t>PA1866 | hypothetical protein</t>
  </si>
  <si>
    <t>PA1867 | xphA | XphA</t>
  </si>
  <si>
    <t>PA1868 | xqhA | secretion protein XqhA</t>
  </si>
  <si>
    <t>PA1869 | probable acyl carrier protein</t>
  </si>
  <si>
    <t>PA1870 | hypothetical protein</t>
  </si>
  <si>
    <t>PA1871 | lasA | LasA protease precursor</t>
  </si>
  <si>
    <t>PA1872 | hypothetical protein</t>
  </si>
  <si>
    <t>PA1873 | hypothetical protein</t>
  </si>
  <si>
    <t>PA1874 | hypothetical protein</t>
  </si>
  <si>
    <t>PA1875 | probable outer membrane protein precursor</t>
  </si>
  <si>
    <t>PA1876 | probable ATP-binding/permease fusion ABC transporter</t>
  </si>
  <si>
    <t>PA1877 | probable secretion protein</t>
  </si>
  <si>
    <t>PA1878 | hypothetical protein</t>
  </si>
  <si>
    <t>PA1879 | hypothetical protein</t>
  </si>
  <si>
    <t>PA1880 | probable oxidoreductase</t>
  </si>
  <si>
    <t>PA1881 | probable oxidoreductase</t>
  </si>
  <si>
    <t>PA1882 | probable transporter</t>
  </si>
  <si>
    <t>PA1883 | probable NADH-ubiquinone/plastoquinone oxidoreductase</t>
  </si>
  <si>
    <t>PA1884 | probable transcriptional regulator</t>
  </si>
  <si>
    <t>PA1885 | conserved hypothetical protein</t>
  </si>
  <si>
    <t>PA1886 | polB | DNA polymerase II</t>
  </si>
  <si>
    <t>PA1887 | hypothetical protein</t>
  </si>
  <si>
    <t>PA1888 | hypothetical protein</t>
  </si>
  <si>
    <t>PA1889 | hypothetical protein</t>
  </si>
  <si>
    <t>PA1890 | probable glutathione S-transferase</t>
  </si>
  <si>
    <t>PA1891 | hypothetical protein</t>
  </si>
  <si>
    <t>PA1892 | hypothetical protein</t>
  </si>
  <si>
    <t>PA1893 | hypothetical protein</t>
  </si>
  <si>
    <t>PA1894 | hypothetical protein</t>
  </si>
  <si>
    <t>PA1895 | hypothetical protein</t>
  </si>
  <si>
    <t>PA1896 | hypothetical protein</t>
  </si>
  <si>
    <t>PA1897 | hypothetical protein</t>
  </si>
  <si>
    <t>PA1898 | qscR | quorum-sensing control repressor</t>
  </si>
  <si>
    <t>PA1899 | phzA2 | probable phenazine biosynthesis protein</t>
  </si>
  <si>
    <t>PA1900 | phzB2 | probable phenazine biosynthesis protein</t>
  </si>
  <si>
    <t>PA1901 | phzC2 | phenazine biosynthesis protein PhzC</t>
  </si>
  <si>
    <t>PA1902 | phzD2 | phenazine biosynthesis protein PhzD</t>
  </si>
  <si>
    <t>PA1903 | phzE2 | phenazine biosynthesis protein PhzE</t>
  </si>
  <si>
    <t>PA1904 | phzF2 | probable phenazine biosynthesis protein</t>
  </si>
  <si>
    <t>PA1905 | phzG2 | probable pyridoxamine 5'-phosphate oxidase</t>
  </si>
  <si>
    <t>PA1906 | hypothetical protein</t>
  </si>
  <si>
    <t>PA1907 | hypothetical protein</t>
  </si>
  <si>
    <t>PA1908 | probable major facilitator superfamily (MFS) transporter</t>
  </si>
  <si>
    <t>PA1909 | hypothetical protein</t>
  </si>
  <si>
    <t>PA1910 | femA | ferric-mycobactin receptor, FemA</t>
  </si>
  <si>
    <t>PA1911 | femR | sigma factor regulator, FemR</t>
  </si>
  <si>
    <t>PA1912 | femI | ECF sigma factor, FemI</t>
  </si>
  <si>
    <t>PA1913 | hypothetical protein</t>
  </si>
  <si>
    <t>PA1914 | conserved hypothetical protein</t>
  </si>
  <si>
    <t>PA1915 | hypothetical protein</t>
  </si>
  <si>
    <t>PA1916 | probable amino acid permease</t>
  </si>
  <si>
    <t>PA1917 | hypothetical protein</t>
  </si>
  <si>
    <t>PA1918 | hypothetical protein</t>
  </si>
  <si>
    <t>PA1919 | nrdG | class III (anaerobic) ribonucleoside-triphosphate reductase activating protein, 'activase', NrdG</t>
  </si>
  <si>
    <t>PA1920 | nrdD | class III (anaerobic) ribonucleoside-triphosphate reductase subunit, NrdD</t>
  </si>
  <si>
    <t>PA1921 | hypothetical protein</t>
  </si>
  <si>
    <t>PA1922 | probable TonB-dependent receptor</t>
  </si>
  <si>
    <t>PA1923 | hypothetical protein</t>
  </si>
  <si>
    <t>PA1924 | hypothetical protein</t>
  </si>
  <si>
    <t>PA1925 | hypothetical protein</t>
  </si>
  <si>
    <t>PA1926 | Uncharacterized protein</t>
  </si>
  <si>
    <t>PA1927 | metE | 5-methyltetrahydropteroyltriglutamate-homocysteine S-methyltransferase</t>
  </si>
  <si>
    <t>PA1928 | rimJ | ribosomal protein alanine acetyltransferase</t>
  </si>
  <si>
    <t>PA1929 | hypothetical protein</t>
  </si>
  <si>
    <t>PA1930 | probable chemotaxis transducer</t>
  </si>
  <si>
    <t>PA1931 | probable ferredoxin</t>
  </si>
  <si>
    <t>PA1932 | probable hydroxylase molybdopterin-containing subunit</t>
  </si>
  <si>
    <t>PA1933 | probable hydroxylase large subunit</t>
  </si>
  <si>
    <t>PA1934 | hypothetical protein</t>
  </si>
  <si>
    <t>PA1935 | hypothetical protein</t>
  </si>
  <si>
    <t>PA1936 | hypothetical protein</t>
  </si>
  <si>
    <t>PA1937 | conserved hypothetical protein</t>
  </si>
  <si>
    <t>PA1938 | conserved hypothetical protein</t>
  </si>
  <si>
    <t>PA1939 | hypothetical protein</t>
  </si>
  <si>
    <t>PA1940 | hypothetical protein</t>
  </si>
  <si>
    <t>PA1941 | hypothetical protein</t>
  </si>
  <si>
    <t>PA1942 | hypothetical protein</t>
  </si>
  <si>
    <t>PA1943 | hypothetical protein</t>
  </si>
  <si>
    <t>PA1944 | hypothetical protein</t>
  </si>
  <si>
    <t>PA1945 | probable transcriptional regulator</t>
  </si>
  <si>
    <t>PA1946 | rbsB | binding protein component precursor of ABC ribose transporter</t>
  </si>
  <si>
    <t>PA1947 | rbsA | ribose transport protein RbsA</t>
  </si>
  <si>
    <t>PA1948 | rbsC | membrane protein component of ABC ribose transporter</t>
  </si>
  <si>
    <t>PA1949 | rbsR | ribose operon repressor RbsR</t>
  </si>
  <si>
    <t>PA1950 | rbsK | ribokinase</t>
  </si>
  <si>
    <t>PA1951 | fapF | FapF</t>
  </si>
  <si>
    <t>PA1952 | fapE | FapE</t>
  </si>
  <si>
    <t>PA1953 | fapD | FapD</t>
  </si>
  <si>
    <t>PA1954 | fapC | FapC</t>
  </si>
  <si>
    <t>PA1955 | fapB | FapB</t>
  </si>
  <si>
    <t>PA1956 | fapA | FapA</t>
  </si>
  <si>
    <t>PA1957 | hypothetical protein</t>
  </si>
  <si>
    <t>PA1958 | probable transporter</t>
  </si>
  <si>
    <t>PA1959 | bacA | bacitracin resistance protein</t>
  </si>
  <si>
    <t>PA1960 | hypothetical protein</t>
  </si>
  <si>
    <t>PA1961 | probable transcriptional regulator</t>
  </si>
  <si>
    <t>PA1962 | azoR2 | FMN-dependent NADH-azoreductase 2, AzoR2</t>
  </si>
  <si>
    <t>PA1963 | hypothetical protein</t>
  </si>
  <si>
    <t>PA1964 | probable ATP-binding component of ABC transporter</t>
  </si>
  <si>
    <t>PA1965 | hypothetical protein</t>
  </si>
  <si>
    <t>PA1966 | hypothetical protein</t>
  </si>
  <si>
    <t>PA1967 | hypothetical protein</t>
  </si>
  <si>
    <t>PA1968 | hypothetical protein</t>
  </si>
  <si>
    <t>PA1969 | hypothetical protein</t>
  </si>
  <si>
    <t>PA1970 | hypothetical protein</t>
  </si>
  <si>
    <t>PA1971 | braZ | branched chain amino acid transporter BraZ</t>
  </si>
  <si>
    <t>PA1972 | conserved hypothetical protein</t>
  </si>
  <si>
    <t>PA1973 | pqqF | pyrroloquinoline quinone biosynthesis protein F</t>
  </si>
  <si>
    <t>PA1974 | hypothetical protein</t>
  </si>
  <si>
    <t>PA1975 | hypothetical protein</t>
  </si>
  <si>
    <t>PA1976 | ercS' | ErcS'</t>
  </si>
  <si>
    <t>PA1977 | hypothetical protein</t>
  </si>
  <si>
    <t>PA1978 | erbR | response regulator ErbR</t>
  </si>
  <si>
    <t>PA1979 | eraS | sensor kinase, EraS</t>
  </si>
  <si>
    <t>PA1980 | eraR | response regulator EraR</t>
  </si>
  <si>
    <t>PA1981 | hypothetical protein</t>
  </si>
  <si>
    <t>PA1982 | exaA | quinoprotein ethanol dehydrogenase</t>
  </si>
  <si>
    <t>PA1983 | exaB | cytochrome c550</t>
  </si>
  <si>
    <t>PA1984 | exaC | NAD+ dependent aldehyde dehydrogenase ExaC</t>
  </si>
  <si>
    <t>PA1985 | pqqA | pyrroloquinoline quinone biosynthesis protein A</t>
  </si>
  <si>
    <t>PA1986 | pqqB | pyrroloquinoline quinone biosynthesis protein B</t>
  </si>
  <si>
    <t>PA1987 | pqqC | pyrroloquinoline quinone biosynthesis protein C</t>
  </si>
  <si>
    <t>PA1988 | pqqD | pyrroloquinoline quinone biosynthesis protein D</t>
  </si>
  <si>
    <t>PA1989 | pqqE | pyrroloquinoline quinone biosynthesis protein E</t>
  </si>
  <si>
    <t>PA1990 | pqqH | PqqH</t>
  </si>
  <si>
    <t>PA1991 | probable iron-containing alcohol dehydrogenase</t>
  </si>
  <si>
    <t>PA1992 | ercS | ErcS</t>
  </si>
  <si>
    <t>PA1993 | probable major facilitator superfamily (MFS) transporter</t>
  </si>
  <si>
    <t>PA1994 | hypothetical protein</t>
  </si>
  <si>
    <t>PA1995 | hypothetical protein</t>
  </si>
  <si>
    <t>PA1996 | ppiC1 | peptidyl-prolyl cis-trans isomerase C1</t>
  </si>
  <si>
    <t>PA1997 | probable AMP-binding enzyme</t>
  </si>
  <si>
    <t>PA1998 | dchR | transcriptional regulator, DchR</t>
  </si>
  <si>
    <t>PA1999 | dchA | dehydrocarnitine CoA transferase, DchA</t>
  </si>
  <si>
    <t>PA2000 | dchB | dehydrocarnitine CoA transferase, DchB</t>
  </si>
  <si>
    <t>PA2001 | atoB | acetyl-CoA acetyltransferase</t>
  </si>
  <si>
    <t>PA2002 | conserved hypothetical protein</t>
  </si>
  <si>
    <t>PA2003 | bdhA | 3-hydroxybutyrate dehydrogenase</t>
  </si>
  <si>
    <t>PA2004 | conserved hypothetical protein</t>
  </si>
  <si>
    <t>PA2005 | hbcR | HbcR</t>
  </si>
  <si>
    <t>PA2006 | probable major facilitator superfamily (MFS) transporter</t>
  </si>
  <si>
    <t>PA2007 | maiA | maleylacetoacetate isomerase</t>
  </si>
  <si>
    <t>PA2008 | fahA | fumarylacetoacetase</t>
  </si>
  <si>
    <t>PA2009 | hmgA | homogentisate 1,2-dioxygenase</t>
  </si>
  <si>
    <t>PA2010 | probable transcriptional regulator</t>
  </si>
  <si>
    <t>PA2011 | liuE | 3-hydroxy-3-methylglutaryl-CoA lyase</t>
  </si>
  <si>
    <t>PA2012 | liuD | methylcrotonyl-CoA carboxylase, alpha-subunit (biotin-containing)</t>
  </si>
  <si>
    <t>PA2013 | liuC | putative 3-methylglutaconyl-CoA hydratase</t>
  </si>
  <si>
    <t>PA2014 | liuB | methylcrotonyl-CoA carboxylase, beta-subunit</t>
  </si>
  <si>
    <t>PA2015 | liuA | putative isovaleryl-CoA dehydrogenase</t>
  </si>
  <si>
    <t>PA2016 | liuR | regulator of liu genes</t>
  </si>
  <si>
    <t>PA2017 | hypothetical protein</t>
  </si>
  <si>
    <t>PA2018 | mexY | Resistance-Nodulation-Cell Division (RND) multidrug efflux transporter MexY</t>
  </si>
  <si>
    <t>PA2019 | mexX | Resistance-Nodulation-Cell Division (RND) multidrug efflux membrane fusion protein MexX precursor</t>
  </si>
  <si>
    <t>PA2020 | mexZ | MexZ</t>
  </si>
  <si>
    <t>PA2021 | hypothetical protein</t>
  </si>
  <si>
    <t>PA2022 | probable nucleotide sugar dehydrogenase</t>
  </si>
  <si>
    <t>PA2023 | galU | UTP--glucose-1-phosphate uridylyltransferase</t>
  </si>
  <si>
    <t>PA2024 | probable ring-cleaving dioxygenase</t>
  </si>
  <si>
    <t>PA2025 | gor | glutathione reductase</t>
  </si>
  <si>
    <t>PA2026 | conserved hypothetical protein</t>
  </si>
  <si>
    <t>PA2027 | hypothetical protein</t>
  </si>
  <si>
    <t>PA2028 | probable transcriptional regulator</t>
  </si>
  <si>
    <t>PA2029 | hypothetical protein</t>
  </si>
  <si>
    <t>PA2030 | hypothetical protein</t>
  </si>
  <si>
    <t>PA2031 | hypothetical protein</t>
  </si>
  <si>
    <t>PA2032 | probable transcriptional regulator</t>
  </si>
  <si>
    <t>PA2033 | hypothetical protein</t>
  </si>
  <si>
    <t>PA2034 | hypothetical protein</t>
  </si>
  <si>
    <t>PA2035 | probable decarboxylase</t>
  </si>
  <si>
    <t>PA2036 | hypothetical protein</t>
  </si>
  <si>
    <t>PA2037 | hypothetical protein</t>
  </si>
  <si>
    <t>PA2038 | hypothetical protein</t>
  </si>
  <si>
    <t>PA2039 | hypothetical protein</t>
  </si>
  <si>
    <t>PA2040 | pauA4 | Glutamylpolyamine synthetase</t>
  </si>
  <si>
    <t>PA2041 | Amino acid permease</t>
  </si>
  <si>
    <t>PA2042 | probable transporter (membrane subunit)</t>
  </si>
  <si>
    <t>PA2043 | hypothetical protein</t>
  </si>
  <si>
    <t>PA2044 | hypothetical protein</t>
  </si>
  <si>
    <t>PA2045 | conserved hypothetical protein</t>
  </si>
  <si>
    <t>PA2046 | hypothetical protein</t>
  </si>
  <si>
    <t>PA2047 | probable transcriptional regulator</t>
  </si>
  <si>
    <t>PA2048 | hypothetical protein</t>
  </si>
  <si>
    <t>PA2049 | hypothetical protein</t>
  </si>
  <si>
    <t>PA2050 | probable sigma-70 factor, ECF subfamily</t>
  </si>
  <si>
    <t>PA2051 | probable transmembrane sensor</t>
  </si>
  <si>
    <t>PA2052 | cynS | cyanate lyase</t>
  </si>
  <si>
    <t>PA2053 | cynT | carbonate dehydratase</t>
  </si>
  <si>
    <t>PA2054 | cynR | transcriptional regulator CynR</t>
  </si>
  <si>
    <t>PA2055 | probable major facilitator superfamily (MFS) transporter</t>
  </si>
  <si>
    <t>PA2056 | probable transcriptional regulator</t>
  </si>
  <si>
    <t>PA2057 | sppR | TonB-dependent receptor, SppR</t>
  </si>
  <si>
    <t>PA2058 | sppA | ABC transporter substrate-binding protein, SppA</t>
  </si>
  <si>
    <t>PA2059 | sppB | ABC transporter permease, SppB</t>
  </si>
  <si>
    <t>PA2060 | sppC | ABC transporter permease, SppC</t>
  </si>
  <si>
    <t>PA2061 | sppD | ABC transporter ATP-binding protein, SppD</t>
  </si>
  <si>
    <t>PA2062 | probable pyridoxal-phosphate dependent enzyme</t>
  </si>
  <si>
    <t>PA2063 | hypothetical protein</t>
  </si>
  <si>
    <t>PA2064 | pcoB | copper resistance protein B precursor</t>
  </si>
  <si>
    <t>PA2065 | pcoA | copper resistance protein A precursor</t>
  </si>
  <si>
    <t>PA2066 | hypothetical protein</t>
  </si>
  <si>
    <t>PA2067 | probable hydrolase</t>
  </si>
  <si>
    <t>PA2068 | probable major facilitator superfamily (MFS) transporter</t>
  </si>
  <si>
    <t>PA2069 | probable carbamoyl transferase</t>
  </si>
  <si>
    <t>PA2070 | hypothetical protein</t>
  </si>
  <si>
    <t>PA2071 | fusA2 | elongation factor G</t>
  </si>
  <si>
    <t>PA2072 | conserved hypothetical protein</t>
  </si>
  <si>
    <t>PA2073 | probable transporter (membrane subunit)</t>
  </si>
  <si>
    <t>PA2074 | hypothetical protein</t>
  </si>
  <si>
    <t>PA2075 | hypothetical protein</t>
  </si>
  <si>
    <t>PA2076 | probable transcriptional regulator</t>
  </si>
  <si>
    <t>PA2077 | oleate 10S-lipoxygenase</t>
  </si>
  <si>
    <t>PA2078 | (7S,10S)-hydroperoxide diol synthase</t>
  </si>
  <si>
    <t>PA2079 | probable amino acid permease</t>
  </si>
  <si>
    <t>PA2080 | kynU | kynureninase KynU</t>
  </si>
  <si>
    <t>PA2081 | kynB | kynurenine formamidase, KynB</t>
  </si>
  <si>
    <t>PA2082 | kynR | KynR</t>
  </si>
  <si>
    <t>PA2083 | probable ring-hydroxylating dioxygenase subunit</t>
  </si>
  <si>
    <t>PA2084 | probable asparagine synthetase</t>
  </si>
  <si>
    <t>PA2085 | probable ring-hydroxylating dioxygenase small subunit</t>
  </si>
  <si>
    <t>PA2086 | probable epoxide hydrolase</t>
  </si>
  <si>
    <t>PA2087 | hypothetical protein</t>
  </si>
  <si>
    <t>PA2088 | hypothetical protein</t>
  </si>
  <si>
    <t>PA2089 | hypothetical protein</t>
  </si>
  <si>
    <t>PA2090 | hypothetical protein</t>
  </si>
  <si>
    <t>PA2091 | hypothetical protein</t>
  </si>
  <si>
    <t>PA2092 | probable major facilitator superfamily (MFS) transporter</t>
  </si>
  <si>
    <t>PA2093 | probable sigma-70 factor, ECF subfamily</t>
  </si>
  <si>
    <t>PA2094 | probable transmembrane sensor</t>
  </si>
  <si>
    <t>PA2095 | hypothetical protein</t>
  </si>
  <si>
    <t>PA2096 | probable transcriptional regulator</t>
  </si>
  <si>
    <t>PA2097 | probable flavin-binding monooxygenase</t>
  </si>
  <si>
    <t>PA2098 | probable esterase/deacetylase</t>
  </si>
  <si>
    <t>PA2099 | probable short-chain dehydrogenase</t>
  </si>
  <si>
    <t>PA2100 | probable transcriptional regulator</t>
  </si>
  <si>
    <t>PA2101 | conserved hypothetical protein</t>
  </si>
  <si>
    <t>PA2102 | hypothetical protein</t>
  </si>
  <si>
    <t>PA2103 | probable molybdopterin biosynthesis protein MoeB</t>
  </si>
  <si>
    <t>PA2104 | probable cysteine synthase</t>
  </si>
  <si>
    <t>PA2105 | probable acetyltransferase</t>
  </si>
  <si>
    <t>PA2106 | hypothetical protein</t>
  </si>
  <si>
    <t>PA2107 | hypothetical protein</t>
  </si>
  <si>
    <t>PA2108 | probable decarboxylase</t>
  </si>
  <si>
    <t>PA2109 | hypothetical protein</t>
  </si>
  <si>
    <t>PA2110 | hypothetical protein</t>
  </si>
  <si>
    <t>PA2111 | hypothetical protein</t>
  </si>
  <si>
    <t>PA2112 | conserved hypothetical protein</t>
  </si>
  <si>
    <t>PA2113 | opdO | pyroglutamate porin OpdO</t>
  </si>
  <si>
    <t>PA2114 | probable major facilitator superfamily (MFS) transporter</t>
  </si>
  <si>
    <t>PA2115 | probable transcriptional regulator</t>
  </si>
  <si>
    <t>PA2116 | conserved hypothetical protein</t>
  </si>
  <si>
    <t>PA2117 | hypothetical protein</t>
  </si>
  <si>
    <t>PA2118 | ada | O6-methylguanine-DNA methyltransferase</t>
  </si>
  <si>
    <t>PA2119 | alcohol dehydrogenase (Zn-dependent)</t>
  </si>
  <si>
    <t>PA2120 | hypothetical protein</t>
  </si>
  <si>
    <t>PA2121 | probable transcriptional regulator</t>
  </si>
  <si>
    <t>PA2122 | hypothetical protein</t>
  </si>
  <si>
    <t>PA2123 | probable transcriptional regulator</t>
  </si>
  <si>
    <t>PA2124 | probable dehydrogenase</t>
  </si>
  <si>
    <t>PA2125 | probable aldehyde dehydrogenase</t>
  </si>
  <si>
    <t>PA2126 | cgrC | cupA gene regulator C, CgrC</t>
  </si>
  <si>
    <t>PA2127 | cgrA | cupA gene regulator A, CgrA</t>
  </si>
  <si>
    <t>PA2128 | cupA1 | fimbrial subunit CupA1</t>
  </si>
  <si>
    <t>PA2129 | cupA2 | chaperone CupA2</t>
  </si>
  <si>
    <t>PA2130 | cupA3 | usher CupA3</t>
  </si>
  <si>
    <t>PA2131 | cupA4 | fimbrial subunit CupA4</t>
  </si>
  <si>
    <t>PA2132 | cupA5 | chaperone CupA5</t>
  </si>
  <si>
    <t>PA2133 | Cyclic-guanylate-specific phosphodiesterase</t>
  </si>
  <si>
    <t>PA2134 | hypothetical protein</t>
  </si>
  <si>
    <t>PA2135 | probable transporter</t>
  </si>
  <si>
    <t>PA2136 | hypothetical protein</t>
  </si>
  <si>
    <t>PA2137 | hypothetical protein</t>
  </si>
  <si>
    <t>PA2138 | ligD | Multifunctional non-homologous end joining protein LigD</t>
  </si>
  <si>
    <t>PA2139 | hypothetical protein</t>
  </si>
  <si>
    <t>PA2140 | probable metallothionein</t>
  </si>
  <si>
    <t>PA2141 | hypothetical protein</t>
  </si>
  <si>
    <t>PA2142 | probable short-chain dehydrogenase</t>
  </si>
  <si>
    <t>PA2143 | hypothetical protein</t>
  </si>
  <si>
    <t>PA2144 | glgP | glycogen phosphorylase</t>
  </si>
  <si>
    <t>PA2145 | hypothetical protein</t>
  </si>
  <si>
    <t>PA2146 | conserved hypothetical protein</t>
  </si>
  <si>
    <t>PA2147 | katE | catalase HPII</t>
  </si>
  <si>
    <t>PA2148 | conserved hypothetical protein</t>
  </si>
  <si>
    <t>PA2149 | hypothetical protein</t>
  </si>
  <si>
    <t>PA2150 | conserved hypothetical protein</t>
  </si>
  <si>
    <t>PA2151 | conserved hypothetical protein</t>
  </si>
  <si>
    <t>PA2152 | probable trehalose synthase</t>
  </si>
  <si>
    <t>PA2153 | glgB | 1,4-alpha-glucan branching enzyme</t>
  </si>
  <si>
    <t>PA2154 | conserved hypothetical protein</t>
  </si>
  <si>
    <t>PA2155 | probable phospholipase</t>
  </si>
  <si>
    <t>PA2156 | conserved hypothetical protein</t>
  </si>
  <si>
    <t>PA2157 | hypothetical protein</t>
  </si>
  <si>
    <t>PA2158 | probable alcohol dehydrogenase (Zn-dependent)</t>
  </si>
  <si>
    <t>PA2159 | conserved hypothetical protein</t>
  </si>
  <si>
    <t>PA2160 | probable glycosyl hydrolase</t>
  </si>
  <si>
    <t>PA2161 | hypothetical protein</t>
  </si>
  <si>
    <t>PA2162 | probable glycosyl hydrolase</t>
  </si>
  <si>
    <t>PA2163 | hypothetical protein</t>
  </si>
  <si>
    <t>PA2164 | probable glycosyl hydrolase</t>
  </si>
  <si>
    <t>PA2165 | probable glycogen synthase</t>
  </si>
  <si>
    <t>PA2166 | hypothetical protein</t>
  </si>
  <si>
    <t>PA2167 | hypothetical protein</t>
  </si>
  <si>
    <t>PA2168 | hypothetical protein</t>
  </si>
  <si>
    <t>PA2169 | hypothetical protein</t>
  </si>
  <si>
    <t>PA2170 | hypothetical protein</t>
  </si>
  <si>
    <t>PA2171 | hypothetical protein</t>
  </si>
  <si>
    <t>PA2172 | hypothetical protein</t>
  </si>
  <si>
    <t>PA2173 | hypothetical protein</t>
  </si>
  <si>
    <t>PA2174 | hypothetical protein</t>
  </si>
  <si>
    <t>PA2175 | hypothetical protein</t>
  </si>
  <si>
    <t>PA2176 | hypothetical protein</t>
  </si>
  <si>
    <t>PA2177 | probable sensor/response regulator hybrid</t>
  </si>
  <si>
    <t>PA2178 | hypothetical protein</t>
  </si>
  <si>
    <t>PA2179 | hypothetical protein</t>
  </si>
  <si>
    <t>PA2180 | hypothetical protein</t>
  </si>
  <si>
    <t>PA2181 | hypothetical protein</t>
  </si>
  <si>
    <t>PA2182 | hypothetical protein</t>
  </si>
  <si>
    <t>PA2183 | hypothetical protein</t>
  </si>
  <si>
    <t>PA2184 | conserved hypothetical protein</t>
  </si>
  <si>
    <t>PA2185 | katN | non-heme catalase KatN</t>
  </si>
  <si>
    <t>PA2186 | hypothetical protein</t>
  </si>
  <si>
    <t>PA2187 | hypothetical protein</t>
  </si>
  <si>
    <t>PA2188 | probable alcohol dehydrogenase (Zn-dependent)</t>
  </si>
  <si>
    <t>PA2189 | hypothetical protein</t>
  </si>
  <si>
    <t>PA2190 | conserved hypothetical protein</t>
  </si>
  <si>
    <t>PA2191 | exoY | adenylate cyclase ExoY</t>
  </si>
  <si>
    <t>PA2192 | conserved hypothetical protein</t>
  </si>
  <si>
    <t>PA2193 | hcnA | hydrogen cyanide synthase HcnA</t>
  </si>
  <si>
    <t>PA2194 | hcnB | hydrogen cyanide synthase HcnB</t>
  </si>
  <si>
    <t>PA2195 | hcnC | hydrogen cyanide synthase HcnC</t>
  </si>
  <si>
    <t>PA2196 | TetR family transcriptional regulator</t>
  </si>
  <si>
    <t>PA2197 | conserved hypothetical protein</t>
  </si>
  <si>
    <t>PA2198 | hypothetical protein</t>
  </si>
  <si>
    <t>PA2199 | probable dehydrogenase</t>
  </si>
  <si>
    <t>PA2200 | Cyclic-guanylate-specific phosphodiesterase</t>
  </si>
  <si>
    <t>PA2201 | hypothetical protein</t>
  </si>
  <si>
    <t>PA2202 | probable amino acid permease</t>
  </si>
  <si>
    <t>PA2203 | probable amino acid permease</t>
  </si>
  <si>
    <t>PA2204 | probable binding protein component of ABC transporter</t>
  </si>
  <si>
    <t>PA2205 | hypothetical protein</t>
  </si>
  <si>
    <t>PA2206 | LysR-type transcriptional regulator</t>
  </si>
  <si>
    <t>PA2207 | hypothetical protein</t>
  </si>
  <si>
    <t>PA2208 | hypothetical protein</t>
  </si>
  <si>
    <t>PA2209 | hypothetical protein</t>
  </si>
  <si>
    <t>PA2210 | probable major facilitator superfamily (MFS) transporter</t>
  </si>
  <si>
    <t>PA2211 | conserved hypothetical protein</t>
  </si>
  <si>
    <t>PA2212 | conserved hypothetical protein</t>
  </si>
  <si>
    <t>PA2213 | probable porin</t>
  </si>
  <si>
    <t>PA2214 | putative L-lyxonate transporter</t>
  </si>
  <si>
    <t>PA2215 | lyxD | l-lyxonate dehydratase LyxD</t>
  </si>
  <si>
    <t>PA2216 | 2-keto-3-deoxy-D-arabinonate dehydratase</t>
  </si>
  <si>
    <t>PA2217 | probable aldehyde dehydrogenase</t>
  </si>
  <si>
    <t>PA2218 | hypothetical protein</t>
  </si>
  <si>
    <t>PA2219 | opdE | membrane protein OpdE</t>
  </si>
  <si>
    <t>PA2220 | probable transcriptional regulator</t>
  </si>
  <si>
    <t>PA2221 | conserved hypothetical protein</t>
  </si>
  <si>
    <t>PA2222 | hypothetical protein</t>
  </si>
  <si>
    <t>PA2223 | hypothetical protein</t>
  </si>
  <si>
    <t>PA2224 | hypothetical protein</t>
  </si>
  <si>
    <t>PA2225 | hypothetical protein</t>
  </si>
  <si>
    <t>PA2226 | qsrO | QsrO</t>
  </si>
  <si>
    <t>PA2227 | vqsM | AraC-type transcriptional regulator VqsM</t>
  </si>
  <si>
    <t>PA2228 | hypothetical protein</t>
  </si>
  <si>
    <t>PA2229 | conserved hypothetical protein</t>
  </si>
  <si>
    <t>PA2230 | hypothetical protein</t>
  </si>
  <si>
    <t>PA2231 | pslA | PslA</t>
  </si>
  <si>
    <t>PA2232 | pslB | PslB</t>
  </si>
  <si>
    <t>PA2233 | pslC | PslC</t>
  </si>
  <si>
    <t>PA2234 | pslD | PslD</t>
  </si>
  <si>
    <t>PA2235 | pslE | PslE</t>
  </si>
  <si>
    <t>PA2236 | pslF | PslF</t>
  </si>
  <si>
    <t>PA2237 | pslG | PslG</t>
  </si>
  <si>
    <t>PA2238 | pslH | PslH</t>
  </si>
  <si>
    <t>PA2239 | pslI | PslI</t>
  </si>
  <si>
    <t>PA2240 | pslJ | PslJ</t>
  </si>
  <si>
    <t>PA2241 | pslK | PslL</t>
  </si>
  <si>
    <t>PA2242 | pslL | hypothetical protein</t>
  </si>
  <si>
    <t>PA2243 | pslM | hypothetical protein</t>
  </si>
  <si>
    <t>PA2244 | pslN | hypothetical protein</t>
  </si>
  <si>
    <t>PA2245 | pslO | hypothetical protein</t>
  </si>
  <si>
    <t>PA2246 | bkdR | transcriptional regulator BkdR</t>
  </si>
  <si>
    <t>PA2247 | bkdA1 | 2-oxoisovalerate dehydrogenase (alpha subunit)</t>
  </si>
  <si>
    <t>PA2248 | bkdA2 | 2-oxoisovalerate dehydrogenase (beta subunit)</t>
  </si>
  <si>
    <t>PA2249 | bkdB | branched-chain alpha-keto acid dehydrogenase (lipoamide component)</t>
  </si>
  <si>
    <t>PA2250 | lpdV | lipoamide dehydrogenase-Val</t>
  </si>
  <si>
    <t>PA2251 | hypothetical protein</t>
  </si>
  <si>
    <t>PA2252 | probable AGCS sodium/alanine/glycine symporter</t>
  </si>
  <si>
    <t>PA2253 | ansA | L-asparaginase I</t>
  </si>
  <si>
    <t>PA2254 | pvcA | paerucumarin biosynthesis protein PvcA</t>
  </si>
  <si>
    <t>PA2255 | pvcB | paerucumarin biosynthesis protein PvcB</t>
  </si>
  <si>
    <t>PA2256 | pvcC | paerucumarin biosynthesis protein PvcC</t>
  </si>
  <si>
    <t>PA2257 | pvcD | paerucumarin biosynthesis protein PvcD</t>
  </si>
  <si>
    <t>PA2258 | ptxR | transcriptional regulator PtxR</t>
  </si>
  <si>
    <t>PA2259 | ptxS | transcriptional regulator PtxS</t>
  </si>
  <si>
    <t>PA2260 | hypothetical protein</t>
  </si>
  <si>
    <t>PA2261 | probable 2-ketogluconate kinase</t>
  </si>
  <si>
    <t>PA2262 | probable 2-ketogluconate transporter</t>
  </si>
  <si>
    <t>PA2263 | probable 2-hydroxyacid dehydrogenase</t>
  </si>
  <si>
    <t>PA2264 | conserved hypothetical protein</t>
  </si>
  <si>
    <t>PA2265 | gluconate dehydrogenase</t>
  </si>
  <si>
    <t>PA2266 | probable cytochrome c precursor</t>
  </si>
  <si>
    <t>PA2267 | probable transcriptional regulator</t>
  </si>
  <si>
    <t>PA2268 | hypothetical protein</t>
  </si>
  <si>
    <t>PA2269 | conserved hypothetical protein</t>
  </si>
  <si>
    <t>PA2270 | probable transcriptional regulator</t>
  </si>
  <si>
    <t>PA2271 | probable acetyltransferase</t>
  </si>
  <si>
    <t>PA2272 | pbpC | penicillin-binding protein 3A</t>
  </si>
  <si>
    <t>PA2273 | soxR | SoxR</t>
  </si>
  <si>
    <t>PA2274 | hypothetical protein</t>
  </si>
  <si>
    <t>PA2275 | probable alcohol dehydrogenase (Zn-dependent)</t>
  </si>
  <si>
    <t>PA2276 | probable transcriptional regulator</t>
  </si>
  <si>
    <t>PA2277 | arsR | ArsR protein</t>
  </si>
  <si>
    <t>PA2278 | arsB | ArsB protein</t>
  </si>
  <si>
    <t>PA2279 | arsC | ArsC protein</t>
  </si>
  <si>
    <t>PA2280 | oxidoreductase</t>
  </si>
  <si>
    <t>PA2281 | probable transcriptional regulator</t>
  </si>
  <si>
    <t>PA2282 | hypothetical protein</t>
  </si>
  <si>
    <t>PA2283 | hypothetical protein</t>
  </si>
  <si>
    <t>PA2284 | hypothetical protein</t>
  </si>
  <si>
    <t>PA2285 | hypothetical protein</t>
  </si>
  <si>
    <t>PA2286 | hypothetical protein</t>
  </si>
  <si>
    <t>PA2287 | hypothetical protein</t>
  </si>
  <si>
    <t>PA2288 | hypothetical protein</t>
  </si>
  <si>
    <t>PA2289 | conserved hypothetical protein</t>
  </si>
  <si>
    <t>PA2290 | gcd | glucose dehydrogenase</t>
  </si>
  <si>
    <t>PA2291 | probable glucose-sensitive porin</t>
  </si>
  <si>
    <t>PA2292 | hypothetical protein</t>
  </si>
  <si>
    <t>PA2293 | hypothetical protein</t>
  </si>
  <si>
    <t>PA2294 | probable ATP-binding component of ABC transporter</t>
  </si>
  <si>
    <t>PA2295 | probable permease of ABC transporter</t>
  </si>
  <si>
    <t>PA2296 | hypothetical protein</t>
  </si>
  <si>
    <t>PA2297 | probable ferredoxin</t>
  </si>
  <si>
    <t>PA2298 | probable oxidoreductase</t>
  </si>
  <si>
    <t>PA2299 | probable transcriptional regulator</t>
  </si>
  <si>
    <t>PA2300 | chiC | chitinase</t>
  </si>
  <si>
    <t>PA2301 | hypothetical protein</t>
  </si>
  <si>
    <t>PA2302 | ambE | AmbE</t>
  </si>
  <si>
    <t>PA2303 | ambD | AmbD</t>
  </si>
  <si>
    <t>PA2304 | ambC | AmbC</t>
  </si>
  <si>
    <t>PA2305 | ambB | AmbB</t>
  </si>
  <si>
    <t>PA2306 | ambA | AmbA</t>
  </si>
  <si>
    <t>PA2307 | probable permease of ABC transporter</t>
  </si>
  <si>
    <t>PA2308 | probable ATP-binding component of ABC transporter</t>
  </si>
  <si>
    <t>PA2309 | hypothetical protein</t>
  </si>
  <si>
    <t>PA2310 | hypothetical protein</t>
  </si>
  <si>
    <t>PA2311 | hypothetical protein</t>
  </si>
  <si>
    <t>PA2312 | probable transcriptional regulator</t>
  </si>
  <si>
    <t>PA2313 | hypothetical protein</t>
  </si>
  <si>
    <t>PA2314 | probable major facilitator superfamily (MFS) transporter</t>
  </si>
  <si>
    <t>PA2315 | hypothetical protein</t>
  </si>
  <si>
    <t>PA2316 | probable transcriptional regulator</t>
  </si>
  <si>
    <t>PA2317 | probable oxidoreductase</t>
  </si>
  <si>
    <t>PA2318 | hypothetical protein</t>
  </si>
  <si>
    <t>PA2319 | probable transposase</t>
  </si>
  <si>
    <t>PA2320 | gntR | transcriptional regulator GntR</t>
  </si>
  <si>
    <t>PA2321 | gluconokinase</t>
  </si>
  <si>
    <t>PA2322 | gluconate permease</t>
  </si>
  <si>
    <t>PA2323 | probable glyceraldehyde-3-phosphate dehydrogenase</t>
  </si>
  <si>
    <t>PA2324 | hypothetical protein</t>
  </si>
  <si>
    <t>PA2325 | hypothetical protein</t>
  </si>
  <si>
    <t>PA2326 | hypothetical protein</t>
  </si>
  <si>
    <t>PA2327 | probable permease of ABC transporter</t>
  </si>
  <si>
    <t>PA2328 | hypothetical protein</t>
  </si>
  <si>
    <t>PA2329 | probable ATP-binding component of ABC transporter</t>
  </si>
  <si>
    <t>PA2330 | hypothetical protein</t>
  </si>
  <si>
    <t>PA2331 | hypothetical protein</t>
  </si>
  <si>
    <t>PA2332 | probable transcriptional regulator</t>
  </si>
  <si>
    <t>PA2333 | probable sulfatase</t>
  </si>
  <si>
    <t>PA2334 | probable transcriptional regulator</t>
  </si>
  <si>
    <t>PA2335 | probable TonB-dependent receptor</t>
  </si>
  <si>
    <t>PA2336 | hypothetical protein</t>
  </si>
  <si>
    <t>PA2337 | mtlR | transcriptional regulator MtlR</t>
  </si>
  <si>
    <t>PA2338 | probable binding protein component of ABC maltose/mannitol transporter</t>
  </si>
  <si>
    <t>PA2339 | probable binding-protein-dependent maltose/mannitol transport protein</t>
  </si>
  <si>
    <t>PA2340 | probable binding-protein-dependent maltose/mannitol transport protein</t>
  </si>
  <si>
    <t>PA2341 | probable ATP-binding component of ABC maltose/mannitol transporter</t>
  </si>
  <si>
    <t>PA2342 | mtlD | mannitol dehydrogenase</t>
  </si>
  <si>
    <t>PA2343 | mtlY | xylulose kinase</t>
  </si>
  <si>
    <t>PA2344 | mtlZ | fructokinase</t>
  </si>
  <si>
    <t>PA2345 | conserved hypothetical protein</t>
  </si>
  <si>
    <t>PA2346 | conserved hypothetical protein</t>
  </si>
  <si>
    <t>PA2347 | hypothetical protein</t>
  </si>
  <si>
    <t>PA2348 | conserved hypothetical protein</t>
  </si>
  <si>
    <t>PA2349 | conserved hypothetical protein</t>
  </si>
  <si>
    <t>PA2350 | probable ATP-binding component of ABC transporter</t>
  </si>
  <si>
    <t>PA2351 | probable permease of ABC transporter</t>
  </si>
  <si>
    <t>PA2352 | probable glycerophosphoryl diester phosphodiesterase</t>
  </si>
  <si>
    <t>PA2353 | conserved hypothetical protein</t>
  </si>
  <si>
    <t>PA2354 | probable transcriptional regulator</t>
  </si>
  <si>
    <t>PA2355 | probable FMNH2-dependent monooxygenase</t>
  </si>
  <si>
    <t>PA2356 | msuD | methanesulfonate sulfonatase MsuD</t>
  </si>
  <si>
    <t>PA2357 | msuE | NADH-dependent FMN reductase MsuE</t>
  </si>
  <si>
    <t>PA2358 | hypothetical protein</t>
  </si>
  <si>
    <t>PA2359 | sfa3 | probable transcriptional regulator</t>
  </si>
  <si>
    <t>PA2360 | hsiA3 | hypothetical protein</t>
  </si>
  <si>
    <t>PA2361 | icmF3 | IcmF3</t>
  </si>
  <si>
    <t>PA2362 | dotU3 | DotU3</t>
  </si>
  <si>
    <t>PA2363 | hsiJ3 | HsiJ3</t>
  </si>
  <si>
    <t>PA2364 | lip3 | Lip3</t>
  </si>
  <si>
    <t>PA2365 | hsiB3 | HsiB3</t>
  </si>
  <si>
    <t>PA2366 | hsiC3 | HsiC3</t>
  </si>
  <si>
    <t>PA2367 | hcp3 | Hcp3</t>
  </si>
  <si>
    <t>PA2368 | hsiF3 | HsiF3</t>
  </si>
  <si>
    <t>PA2369 | hsiG3 | HsiG3</t>
  </si>
  <si>
    <t>PA2370 | hsiH3 | HsiH3</t>
  </si>
  <si>
    <t>PA2371 | clpV3 | ClpV3</t>
  </si>
  <si>
    <t>PA2372 | hypothetical protein</t>
  </si>
  <si>
    <t>PA2373 | vgrG3 | VgrG3</t>
  </si>
  <si>
    <t>PA2374 | hypothetical protein</t>
  </si>
  <si>
    <t>PA2375 | hypothetical protein</t>
  </si>
  <si>
    <t>PA2376 | probable transcriptional regulator</t>
  </si>
  <si>
    <t>PA2377 | hypothetical protein</t>
  </si>
  <si>
    <t>PA2378 | probable aldehyde dehydrogenase</t>
  </si>
  <si>
    <t>PA2379 | probable oxidoreductase</t>
  </si>
  <si>
    <t>PA2380 | hypothetical protein</t>
  </si>
  <si>
    <t>PA2381 | hypothetical protein</t>
  </si>
  <si>
    <t>PA2382 | lldA | L-lactate dehydrogenase</t>
  </si>
  <si>
    <t>PA2383 | probable transcriptional regulator</t>
  </si>
  <si>
    <t>PA2384 | hypothetical protein</t>
  </si>
  <si>
    <t>PA2385 | pvdQ | 3-oxo-C12-homoserine lactone acylase PvdQ</t>
  </si>
  <si>
    <t>PA2386 | pvdA | L-ornithine N5-oxygenase</t>
  </si>
  <si>
    <t>PA2387 | fpvI | FpvI</t>
  </si>
  <si>
    <t>PA2388 | fpvR | FpvR</t>
  </si>
  <si>
    <t>PA2389 | pvdR | PvdR</t>
  </si>
  <si>
    <t>PA2390 | pvdT | PvdT</t>
  </si>
  <si>
    <t>PA2391 | opmQ | probable outer membrane protein precursor</t>
  </si>
  <si>
    <t>PA2392 | pvdP | PvdP</t>
  </si>
  <si>
    <t>PA2393 | putative dipeptidase</t>
  </si>
  <si>
    <t>PA2394 | pvdN | PvdN</t>
  </si>
  <si>
    <t>PA2395 | pvdO | PvdO</t>
  </si>
  <si>
    <t>PA2396 | pvdF | pyoverdine synthetase F</t>
  </si>
  <si>
    <t>PA2397 | pvdE | pyoverdine biosynthesis protein PvdE</t>
  </si>
  <si>
    <t>PA2398 | fpvA | ferripyoverdine receptor</t>
  </si>
  <si>
    <t>PA2399 | pvdD | pyoverdine synthetase D</t>
  </si>
  <si>
    <t>PA2400 | pvdJ | PvdJ</t>
  </si>
  <si>
    <t>PA2402 | probable non-ribosomal peptide synthetase</t>
  </si>
  <si>
    <t>PA2403 | hypothetical protein</t>
  </si>
  <si>
    <t>PA2404 | hypothetical protein</t>
  </si>
  <si>
    <t>PA2405 | hypothetical protein</t>
  </si>
  <si>
    <t>PA2406 | hypothetical protein</t>
  </si>
  <si>
    <t>PA2407 | probable adhesion protein</t>
  </si>
  <si>
    <t>PA2408 | probable ATP-binding component of ABC transporter</t>
  </si>
  <si>
    <t>PA2409 | probable permease of ABC transporter</t>
  </si>
  <si>
    <t>PA2410 | hypothetical protein</t>
  </si>
  <si>
    <t>PA2411 | probable thioesterase</t>
  </si>
  <si>
    <t>PA2412 | conserved hypothetical protein</t>
  </si>
  <si>
    <t>PA2413 | pvdH | L-2,4-diaminobutyrate:2-ketoglutarate 4-aminotransferase, PvdH</t>
  </si>
  <si>
    <t>PA2414 | L-sorbosone dehydrogenase</t>
  </si>
  <si>
    <t>PA2415 | hypothetical protein</t>
  </si>
  <si>
    <t>PA2416 | treA | periplasmic trehalase precursor</t>
  </si>
  <si>
    <t>PA2417 | probable transcriptional regulator</t>
  </si>
  <si>
    <t>PA2418 | hypothetical protein</t>
  </si>
  <si>
    <t>PA2419 | probable hydrolase</t>
  </si>
  <si>
    <t>PA2420 | probable porin</t>
  </si>
  <si>
    <t>PA2421 | hypothetical protein</t>
  </si>
  <si>
    <t>PA2422 | hypothetical protein</t>
  </si>
  <si>
    <t>PA2423 | hypothetical protein</t>
  </si>
  <si>
    <t>PA2424 | pvdL | PvdL</t>
  </si>
  <si>
    <t>PA2425 | pvdG | PvdG</t>
  </si>
  <si>
    <t>PA2426 | pvdS | sigma factor PvdS</t>
  </si>
  <si>
    <t>PA2427 | hypothetical protein</t>
  </si>
  <si>
    <t>PA2428 | hypothetical protein</t>
  </si>
  <si>
    <t>PA2429 | hypothetical protein</t>
  </si>
  <si>
    <t>PA2430 | conserved hypothetical protein</t>
  </si>
  <si>
    <t>PA2431 | hypothetical protein</t>
  </si>
  <si>
    <t>PA2432 | bexR | bistable expression regulator, BexR</t>
  </si>
  <si>
    <t>PA2433 | hypothetical protein</t>
  </si>
  <si>
    <t>PA2434 | hypothetical protein</t>
  </si>
  <si>
    <t>PA2435 | probable cation-transporting P-type ATPase</t>
  </si>
  <si>
    <t>PA2436 | hypothetical protein</t>
  </si>
  <si>
    <t>PA2437 | hypothetical protein</t>
  </si>
  <si>
    <t>PA2438 | hypothetical protein</t>
  </si>
  <si>
    <t>PA2439 | hypothetical protein</t>
  </si>
  <si>
    <t>PA2440 | hypothetical protein</t>
  </si>
  <si>
    <t>PA2441 | hypothetical protein</t>
  </si>
  <si>
    <t>PA2442 | gcvT2 | glycine cleavage system protein T2</t>
  </si>
  <si>
    <t>PA2443 | sdaA | L-serine dehydratase</t>
  </si>
  <si>
    <t>PA2444 | glyA2 | serine hydroxymethyltransferase</t>
  </si>
  <si>
    <t>PA2445 | gcvP2 | glycine cleavage system protein P2</t>
  </si>
  <si>
    <t>PA2446 | gcvH2 | glycine cleavage system protein H2</t>
  </si>
  <si>
    <t>PA2447 | probable transcriptional regulator</t>
  </si>
  <si>
    <t>PA2448 | hypothetical protein</t>
  </si>
  <si>
    <t>PA2449 | gcsR | GcsR</t>
  </si>
  <si>
    <t>PA2450 | hypothetical protein</t>
  </si>
  <si>
    <t>PA2451 | hypothetical protein</t>
  </si>
  <si>
    <t>PA2452 | hypothetical protein</t>
  </si>
  <si>
    <t>PA2453 | hypothetical protein</t>
  </si>
  <si>
    <t>PA2454 | hypothetical protein</t>
  </si>
  <si>
    <t>PA2455 | hypothetical protein</t>
  </si>
  <si>
    <t>PA2456 | hypothetical protein</t>
  </si>
  <si>
    <t>PA2457 | hypothetical protein</t>
  </si>
  <si>
    <t>PA2458 | hypothetical protein</t>
  </si>
  <si>
    <t>PA2459 | hypothetical protein</t>
  </si>
  <si>
    <t>PA2460 | hypothetical protein</t>
  </si>
  <si>
    <t>PA2461 | hypothetical protein</t>
  </si>
  <si>
    <t>PA2462 | hypothetical protein</t>
  </si>
  <si>
    <t>PA2463 | hypothetical protein</t>
  </si>
  <si>
    <t>PA2464 | hypothetical protein</t>
  </si>
  <si>
    <t>PA2465 | hypothetical protein</t>
  </si>
  <si>
    <t>PA2466 | foxA | Ferrioxamine receptor FoxA</t>
  </si>
  <si>
    <t>PA2467 | foxR | Anti-sigma factor FoxR</t>
  </si>
  <si>
    <t>PA2468 | foxI | ECF sigma factor FoxI</t>
  </si>
  <si>
    <t>PA2469 | probable transcriptional regulator</t>
  </si>
  <si>
    <t>PA2470 | gtdA | gentisate 1,2-dioxygenase</t>
  </si>
  <si>
    <t>PA2471 | conserved hypothetical protein</t>
  </si>
  <si>
    <t>PA2472 | probable major facilitator superfamily (MFS) transporter</t>
  </si>
  <si>
    <t>PA2473 | probable glutathione S-transferase</t>
  </si>
  <si>
    <t>PA2474 | hypothetical protein</t>
  </si>
  <si>
    <t>PA2475 | probable cytochrome P450</t>
  </si>
  <si>
    <t>PA2476 | dsbG | thiol:disulfide interchange protein DsbG</t>
  </si>
  <si>
    <t>PA2477 | probable thiol:disulfide interchange protein</t>
  </si>
  <si>
    <t>PA2478 | probable thiol:disulfide interchange protein</t>
  </si>
  <si>
    <t>PA2479 | probable two-component response regulator</t>
  </si>
  <si>
    <t>PA2480 | probable two-component sensor</t>
  </si>
  <si>
    <t>PA2481 | hypothetical protein</t>
  </si>
  <si>
    <t>PA2482 | probable cytochrome c</t>
  </si>
  <si>
    <t>PA2483 | conserved hypothetical protein</t>
  </si>
  <si>
    <t>PA2484 | conserved hypothetical protein</t>
  </si>
  <si>
    <t>PA2485 | hypothetical protein</t>
  </si>
  <si>
    <t>PA2486 | hypothetical protein</t>
  </si>
  <si>
    <t>PA2487 | hypothetical protein</t>
  </si>
  <si>
    <t>PA2488 | probable transcriptional regulator</t>
  </si>
  <si>
    <t>PA2489 | probable transcriptional regulator</t>
  </si>
  <si>
    <t>PA2490 | conserved hypothetical protein</t>
  </si>
  <si>
    <t>PA2491 | mexS | MexS</t>
  </si>
  <si>
    <t>PA2492 | mexT | transcriptional regulator MexT</t>
  </si>
  <si>
    <t>PA2493 | mexE | Resistance-Nodulation-Cell Division (RND) multidrug efflux membrane fusion protein MexE precursor</t>
  </si>
  <si>
    <t>PA2494 | mexF | Resistance-Nodulation-Cell Division (RND) multidrug efflux transporter MexF</t>
  </si>
  <si>
    <t>PA2495 | oprN | Multidrug efflux outer membrane protein OprN precursor</t>
  </si>
  <si>
    <t>PA2496 | hypothetical protein</t>
  </si>
  <si>
    <t>PA2497 | probable transcriptional regulator</t>
  </si>
  <si>
    <t>PA2498 | conserved hypothetical protein</t>
  </si>
  <si>
    <t>PA2499 | probable deaminase</t>
  </si>
  <si>
    <t>PA2500 | probable major facilitator superfamily (MFS) transporter</t>
  </si>
  <si>
    <t>PA2501 | hypothetical protein</t>
  </si>
  <si>
    <t>PA2502 | hypothetical protein</t>
  </si>
  <si>
    <t>PA2503 | hypothetical protein</t>
  </si>
  <si>
    <t>PA2504 | hypothetical protein</t>
  </si>
  <si>
    <t>PA2505 | opdT | tyrosine porin OpdT</t>
  </si>
  <si>
    <t>PA2506 | hypothetical protein</t>
  </si>
  <si>
    <t>PA2507 | catA | catechol 1,2-dioxygenase</t>
  </si>
  <si>
    <t>PA2508 | catC | muconolactone delta-isomerase</t>
  </si>
  <si>
    <t>PA2509 | catB | muconate cycloisomerase I</t>
  </si>
  <si>
    <t>PA2510 | catR | transcriptional regulator CatR</t>
  </si>
  <si>
    <t>PA2511 | antR | AntR</t>
  </si>
  <si>
    <t>PA2512 | antA | anthranilate dioxygenase large subunit</t>
  </si>
  <si>
    <t>PA2513 | antB | anthranilate dioxygenase small subunit</t>
  </si>
  <si>
    <t>PA2514 | antC | anthranilate dioxygenase reductase</t>
  </si>
  <si>
    <t>PA2515 | xylL | cis-1,2-dihydroxycyclohexa-3,4-diene carboxylate dehydrogenase</t>
  </si>
  <si>
    <t>PA2516 | xylZ | toluate 1,2-dioxygenase electron transfer component</t>
  </si>
  <si>
    <t>PA2517 | xylY | toluate 1,2-dioxygenase beta subunit</t>
  </si>
  <si>
    <t>PA2518 | xylX | toluate 1,2-dioxygenase alpha subunit</t>
  </si>
  <si>
    <t>PA2519 | xylS | transcriptional regulator XylS</t>
  </si>
  <si>
    <t>PA2520 | czcA | Resistance-Nodulation-Cell Division (RND) divalent metal cation efflux transporter CzcA</t>
  </si>
  <si>
    <t>PA2521 | czcB | Resistance-Nodulation-Cell Division (RND) divalent metal cation efflux membrane fusion protein CzcB precursor</t>
  </si>
  <si>
    <t>PA2522 | czcC | outer membrane protein precursor CzcC</t>
  </si>
  <si>
    <t>PA2523 | czcR | CzcR</t>
  </si>
  <si>
    <t>PA2524 | czcS | CzcS</t>
  </si>
  <si>
    <t>PA2525 | opmB | OpmB</t>
  </si>
  <si>
    <t>PA2526 | muxC | MuxC</t>
  </si>
  <si>
    <t>PA2527 | muxB | MuxB</t>
  </si>
  <si>
    <t>PA2528 | muxA | MuxA</t>
  </si>
  <si>
    <t>PA2529 | hypothetical protein</t>
  </si>
  <si>
    <t>PA2530 | hypothetical protein</t>
  </si>
  <si>
    <t>PA2531 | probable aminotransferase</t>
  </si>
  <si>
    <t>PA2532 | tpx | thiol peroxidase</t>
  </si>
  <si>
    <t>PA2533 | probable sodium:alanine symporter</t>
  </si>
  <si>
    <t>PA2534 | probable transcriptional regulator</t>
  </si>
  <si>
    <t>PA2535 | probable oxidoreductase</t>
  </si>
  <si>
    <t>PA2536 | probable phosphatidate cytidylyltransferase</t>
  </si>
  <si>
    <t>PA2537 | probable acyltransferase</t>
  </si>
  <si>
    <t>PA2538 | hypothetical protein</t>
  </si>
  <si>
    <t>PA2539 | conserved hypothetical protein</t>
  </si>
  <si>
    <t>PA2540 | conserved hypothetical protein</t>
  </si>
  <si>
    <t>PA2541 | probable CDP-alcohol phosphatidyltransferase</t>
  </si>
  <si>
    <t>PA2542 | conserved hypothetical protein</t>
  </si>
  <si>
    <t>PA2543 | conserved hypothetical protein</t>
  </si>
  <si>
    <t>PA2544 | hypothetical protein</t>
  </si>
  <si>
    <t>PA2545 | xthA | exodeoxyribonuclease III</t>
  </si>
  <si>
    <t>PA2546 | probable ring-cleaving dioxygenase</t>
  </si>
  <si>
    <t>PA2547 | probable transcriptional regulator</t>
  </si>
  <si>
    <t>PA2548 | hypothetical protein</t>
  </si>
  <si>
    <t>PA2549 | conserved hypothetical protein</t>
  </si>
  <si>
    <t>PA2550 | probable acyl-CoA dehydrogenase</t>
  </si>
  <si>
    <t>PA2551 | probable transcriptional regulator</t>
  </si>
  <si>
    <t>PA2552 | probable acyl-CoA dehydrogenase</t>
  </si>
  <si>
    <t>PA2553 | probable acyl-CoA thiolase</t>
  </si>
  <si>
    <t>PA2554 | probable short-chain dehydrogenase</t>
  </si>
  <si>
    <t>PA2555 | probable AMP-binding enzyme</t>
  </si>
  <si>
    <t>PA2556 | probable transcriptional regulator</t>
  </si>
  <si>
    <t>PA2557 | probable AMP-binding enzyme</t>
  </si>
  <si>
    <t>PA2558 | probable transport protein</t>
  </si>
  <si>
    <t>PA2559 | hypothetical protein</t>
  </si>
  <si>
    <t>PA2560 | hypothetical protein</t>
  </si>
  <si>
    <t>PA2561 | ctpH | CtpH</t>
  </si>
  <si>
    <t>PA2562 | hypothetical protein</t>
  </si>
  <si>
    <t>PA2563 | probable sulfate transporter</t>
  </si>
  <si>
    <t>PA2564 | hypothetical protein</t>
  </si>
  <si>
    <t>PA2565 | hypothetical protein</t>
  </si>
  <si>
    <t>PA2566 | conserved hypothetical protein</t>
  </si>
  <si>
    <t>PA2567 | hypothetical protein</t>
  </si>
  <si>
    <t>PA2568 | hypothetical protein</t>
  </si>
  <si>
    <t>PA2569 | hypothetical protein</t>
  </si>
  <si>
    <t>PA2570 | lecA | LecA</t>
  </si>
  <si>
    <t>PA2570.1 | tRNA-Leu</t>
  </si>
  <si>
    <t>PA2571 | probable two-component sensor</t>
  </si>
  <si>
    <t>PA2572 | probable two-component response regulator</t>
  </si>
  <si>
    <t>PA2573 | probable chemotaxis transducer</t>
  </si>
  <si>
    <t>PA2574 | alkB1 | alkane-1-monooxygenase</t>
  </si>
  <si>
    <t>PA2575 | hypothetical protein</t>
  </si>
  <si>
    <t>PA2576 | hypothetical protein</t>
  </si>
  <si>
    <t>PA2577 | probable transcriptional regulator</t>
  </si>
  <si>
    <t>PA2578 | probable acetyltransferase</t>
  </si>
  <si>
    <t>PA2579 | kynA | L-Tryptophan:oxygen 2,3-oxidoreductase (decyclizing) KynA</t>
  </si>
  <si>
    <t>PA2580 | conserved hypothetical protein</t>
  </si>
  <si>
    <t>PA2581 | hypothetical protein</t>
  </si>
  <si>
    <t>PA2581.1 | tRNA-Cys</t>
  </si>
  <si>
    <t>PA2582 | hypothetical protein</t>
  </si>
  <si>
    <t>PA2583 | probable sensor/response regulator hybrid</t>
  </si>
  <si>
    <t>PA2583.1 | tRNA-Gly</t>
  </si>
  <si>
    <t>PA2584 | pgsA | CDP-diacylglycerol--glycerol-3-phosphate 3-phosphatidyltransferase</t>
  </si>
  <si>
    <t>PA2585 | uvrC | excinuclease ABC subunit C</t>
  </si>
  <si>
    <t>PA2586 | gacA | response regulator GacA</t>
  </si>
  <si>
    <t>PA2587 | pqsH | probable FAD-dependent monooxygenase</t>
  </si>
  <si>
    <t>PA2588 | probable transcriptional regulator</t>
  </si>
  <si>
    <t>PA2589 | hypothetical protein</t>
  </si>
  <si>
    <t>PA2590 | hypothetical protein</t>
  </si>
  <si>
    <t>PA2591 | vqsR | VqsR</t>
  </si>
  <si>
    <t>PA2592 | probable periplasmic spermidine/putrescine-binding protein</t>
  </si>
  <si>
    <t>PA2593 | qteE | quorum threshold expression element, QteE</t>
  </si>
  <si>
    <t>PA2594 | conserved hypothetical protein</t>
  </si>
  <si>
    <t>PA2595 | conserved hypothetical protein</t>
  </si>
  <si>
    <t>PA2596 | conserved hypothetical protein</t>
  </si>
  <si>
    <t>PA2597 | hypothetical protein</t>
  </si>
  <si>
    <t>PA2598 | hypothetical protein</t>
  </si>
  <si>
    <t>PA2599 | conserved hypothetical protein</t>
  </si>
  <si>
    <t>PA2600 | hypothetical protein</t>
  </si>
  <si>
    <t>PA2601 | probable transcriptional regulator</t>
  </si>
  <si>
    <t>PA2602 | 3-mercaptopropionate dioxygenase</t>
  </si>
  <si>
    <t>PA2603 | probable thiosulfate sulfurtransferase</t>
  </si>
  <si>
    <t>PA2603.1 | tRNA-Ser</t>
  </si>
  <si>
    <t>PA2604 | conserved hypothetical protein</t>
  </si>
  <si>
    <t>PA2605 | conserved hypothetical protein</t>
  </si>
  <si>
    <t>PA2606 | conserved hypothetical protein</t>
  </si>
  <si>
    <t>PA2607 | conserved hypothetical protein</t>
  </si>
  <si>
    <t>PA2608 | conserved hypothetical protein</t>
  </si>
  <si>
    <t>PA2609 | hypothetical protein</t>
  </si>
  <si>
    <t>PA2610 | conserved hypothetical protein</t>
  </si>
  <si>
    <t>PA2611 | cysG | siroheme synthase</t>
  </si>
  <si>
    <t>PA2612 | serS | seryl-tRNA synthetase</t>
  </si>
  <si>
    <t>PA2613 | conserved hypothetical protein</t>
  </si>
  <si>
    <t>PA2614 | lolA | lipoprotein localization protein LolA</t>
  </si>
  <si>
    <t>PA2615 | ftsK | cell division protein FtsK</t>
  </si>
  <si>
    <t>PA2616 | trxB1 | thioredoxin reductase 1</t>
  </si>
  <si>
    <t>PA2617 | aat | leucyl/phenylalanyl-tRNA-protein transferase</t>
  </si>
  <si>
    <t>PA2618 | hypothetical protein</t>
  </si>
  <si>
    <t>PA2619 | infA | initiation factor</t>
  </si>
  <si>
    <t>PA2620 | clpA | ATP-binding protease component ClpA</t>
  </si>
  <si>
    <t>PA2621 | clpS | ClpS</t>
  </si>
  <si>
    <t>PA2622 | cspD | cold-shock protein CspD</t>
  </si>
  <si>
    <t>PA2623 | icd | isocitrate dehydrogenase</t>
  </si>
  <si>
    <t>PA2624 | idh | isocitrate dehydrogenase</t>
  </si>
  <si>
    <t>PA2625 | conserved hypothetical protein</t>
  </si>
  <si>
    <t>PA2626 | trmU | tRNA methyltransferase</t>
  </si>
  <si>
    <t>PA2627 | conserved hypothetical protein</t>
  </si>
  <si>
    <t>PA2628 | hypothetical protein</t>
  </si>
  <si>
    <t>PA2629 | purB | adenylosuccinate lyase</t>
  </si>
  <si>
    <t>PA2630 | conserved hypothetical protein</t>
  </si>
  <si>
    <t>PA2631 | probable acetyl transferase</t>
  </si>
  <si>
    <t>PA2632 | hypothetical protein</t>
  </si>
  <si>
    <t>PA2633 | hypothetical protein</t>
  </si>
  <si>
    <t>PA2634 | aceA | isocitrate lyase AceA</t>
  </si>
  <si>
    <t>PA2635 | hypothetical protein</t>
  </si>
  <si>
    <t>PA2636 | hypothetical protein</t>
  </si>
  <si>
    <t>PA2637 | nuoA | NADH dehydrogenase I chain A</t>
  </si>
  <si>
    <t>PA2638 | nuoB | NADH dehydrogenase I chain B</t>
  </si>
  <si>
    <t>PA2639 | nuoD | NADH dehydrogenase I chain C,D</t>
  </si>
  <si>
    <t>PA2640 | nuoE | NADH dehydrogenase I chain E</t>
  </si>
  <si>
    <t>PA2641 | nuoF | NADH dehydrogenase I chain F</t>
  </si>
  <si>
    <t>PA2642 | nuoG | NADH dehydrogenase I chain G</t>
  </si>
  <si>
    <t>PA2643 | nuoH | NADH dehydrogenase I chain H</t>
  </si>
  <si>
    <t>PA2644 | nuoI | NADH Dehydrogenase I chain I</t>
  </si>
  <si>
    <t>PA2645 | nuoJ | NADH dehydrogenase I chain J</t>
  </si>
  <si>
    <t>PA2646 | nuoK | NADH dehydrogenase I chain K</t>
  </si>
  <si>
    <t>PA2647 | nuoL | NADH dehydrogenase I chain L</t>
  </si>
  <si>
    <t>PA2648 | nuoM | NADH dehydrogenase I chain M</t>
  </si>
  <si>
    <t>PA2649 | nuoN | NADH dehydrogenase I chain N</t>
  </si>
  <si>
    <t>PA2650 | conserved hypothetical protein</t>
  </si>
  <si>
    <t>PA2651 | conserved hypothetical protein</t>
  </si>
  <si>
    <t>PA2652 | methyl-accepting chemotaxis protein</t>
  </si>
  <si>
    <t>PA2653 | probable transporter</t>
  </si>
  <si>
    <t>PA2654 | probable chemotaxis transducer</t>
  </si>
  <si>
    <t>PA2655 | hypothetical protein</t>
  </si>
  <si>
    <t>PA2656 | carS | two-component sensor CarS</t>
  </si>
  <si>
    <t>PA2657 | carR | two-component response regulator CarR</t>
  </si>
  <si>
    <t>PA2658 | hypothetical protein</t>
  </si>
  <si>
    <t>PA2659 | hypothetical protein</t>
  </si>
  <si>
    <t>PA2660 | hypothetical protein</t>
  </si>
  <si>
    <t>PA2661 | hypothetical protein</t>
  </si>
  <si>
    <t>PA2662 | conserved hypothetical protein</t>
  </si>
  <si>
    <t>PA2663 | ppyR | psl and pyoverdine operon regulator, PpyR</t>
  </si>
  <si>
    <t>PA2664 | fhp | flavohemoprotein</t>
  </si>
  <si>
    <t>PA2665 | fhpRÂ  | Transcriptional activator of P. aeruginosa flavohemoglobin, FhpR</t>
  </si>
  <si>
    <t>PA2666 | probable 6-pyruvoyl tetrahydrobiopterin synthase</t>
  </si>
  <si>
    <t>PA2667 | mvaU | MvaU</t>
  </si>
  <si>
    <t>PA2668 | hypothetical protein</t>
  </si>
  <si>
    <t>PA2669 | hypothetical protein</t>
  </si>
  <si>
    <t>PA2670 | hypothetical protein</t>
  </si>
  <si>
    <t>PA2671 | hypothetical protein</t>
  </si>
  <si>
    <t>PA2672 | probable type II secretion system protein</t>
  </si>
  <si>
    <t>PA2673 | probable type II secretion system protein</t>
  </si>
  <si>
    <t>PA2674 | probable type II secretion system protein</t>
  </si>
  <si>
    <t>PA2675 | probable type II secretion system protein</t>
  </si>
  <si>
    <t>PA2676 | probable type II secretion system protein</t>
  </si>
  <si>
    <t>PA2677 | probable type II secretion protein</t>
  </si>
  <si>
    <t>PA2678 | probable permease of ABC-2 transporter</t>
  </si>
  <si>
    <t>PA2679 | hypothetical protein</t>
  </si>
  <si>
    <t>PA2680 | probable quinone oxidoreductase</t>
  </si>
  <si>
    <t>PA2681 | probable transcriptional regulator</t>
  </si>
  <si>
    <t>PA2682 | conserved hypothetical protein</t>
  </si>
  <si>
    <t>PA2683 | probable serine/threonine dehydratase, degradative</t>
  </si>
  <si>
    <t>PA2684 | tse5 | Tse5</t>
  </si>
  <si>
    <t>PA2685 | vgrG4 | VgrG4</t>
  </si>
  <si>
    <t>PA2686 | pfeR | two-component response regulator PfeR</t>
  </si>
  <si>
    <t>PA2687 | pfeS | two-component sensor PfeS</t>
  </si>
  <si>
    <t>PA2688 | pfeA | Ferric enterobactin receptor, outer membrane protein PfeA precursor</t>
  </si>
  <si>
    <t>PA2689 | hypothetical protein</t>
  </si>
  <si>
    <t>PA2690 | probable transposase</t>
  </si>
  <si>
    <t>PA2691 | conserved hypothetical protein</t>
  </si>
  <si>
    <t>PA2692 | probable transcriptional regulator</t>
  </si>
  <si>
    <t>PA2693 | conserved hypothetical protein</t>
  </si>
  <si>
    <t>PA2694 | trx2 | Trx2</t>
  </si>
  <si>
    <t>PA2695 | conserved hypothetical protein</t>
  </si>
  <si>
    <t>PA2696 | probable transcriptional regulator</t>
  </si>
  <si>
    <t>PA2697 | hypothetical protein</t>
  </si>
  <si>
    <t>PA2698 | probable hydrolase</t>
  </si>
  <si>
    <t>PA2699 | hypothetical protein</t>
  </si>
  <si>
    <t>PA2700 | opdB | proline porin OpdB</t>
  </si>
  <si>
    <t>PA2701 | probable major facilitator superfamily (MFS) transporter</t>
  </si>
  <si>
    <t>PA2702 | tse2 | Tse2</t>
  </si>
  <si>
    <t>PA2703 | tsi2 | Tsi2</t>
  </si>
  <si>
    <t>PA2704 | probable transcriptional regulator</t>
  </si>
  <si>
    <t>PA2705 | hypothetical protein</t>
  </si>
  <si>
    <t>PA2706 | hypothetical protein</t>
  </si>
  <si>
    <t>PA2707 | hypothetical protein</t>
  </si>
  <si>
    <t>PA2708 | hypothetical protein</t>
  </si>
  <si>
    <t>PA2709 | cysK | cysteine synthase A</t>
  </si>
  <si>
    <t>PA2710 | hypothetical protein</t>
  </si>
  <si>
    <t>PA2711 | probable periplasmic spermidine/putrescine-binding protein</t>
  </si>
  <si>
    <t>PA2712 | hypothetical protein</t>
  </si>
  <si>
    <t>PA2713 | conserved hypothetical protein</t>
  </si>
  <si>
    <t>PA2714 | probable molybdopterin oxidoreductase</t>
  </si>
  <si>
    <t>PA2715 | probable ferredoxin</t>
  </si>
  <si>
    <t>PA2716 | probable FMN oxidoreductase</t>
  </si>
  <si>
    <t>PA2717 | cpo | chloroperoxidase precursor</t>
  </si>
  <si>
    <t>PA2718 | probable transcriptional regulator</t>
  </si>
  <si>
    <t>PA2719 | hypothetical protein</t>
  </si>
  <si>
    <t>PA2720 | hypothetical protein</t>
  </si>
  <si>
    <t>PA2721 | hypothetical protein</t>
  </si>
  <si>
    <t>PA2722 | hypothetical protein</t>
  </si>
  <si>
    <t>PA2723 | hypothetical protein</t>
  </si>
  <si>
    <t>PA2724 | hypothetical protein</t>
  </si>
  <si>
    <t>PA2725 | probable chaperone</t>
  </si>
  <si>
    <t>PA2726 | probable radical activating enzyme</t>
  </si>
  <si>
    <t>PA2727 | hypothetical protein</t>
  </si>
  <si>
    <t>PA2728 | hypothetical protein</t>
  </si>
  <si>
    <t>PA2729 | hypothetical protein</t>
  </si>
  <si>
    <t>PA2730 | hypothetical protein</t>
  </si>
  <si>
    <t>PA2731 | Uncharacterized protein</t>
  </si>
  <si>
    <t>PA2732 | hypothetical protein</t>
  </si>
  <si>
    <t>PA2733 | conserved hypothetical protein</t>
  </si>
  <si>
    <t>PA2734 | hypothetical protein</t>
  </si>
  <si>
    <t>PA2735 | probable restriction-modification system protein</t>
  </si>
  <si>
    <t>PA2736 | hypothetical protein</t>
  </si>
  <si>
    <t>PA2736.1 | tRNA-Pro</t>
  </si>
  <si>
    <t>PA2737 | conserved hypothetical protein</t>
  </si>
  <si>
    <t>PA2738 | himA | integration host factor, alpha subunit</t>
  </si>
  <si>
    <t>PA2739 | pheT | phenylalanyl-tRNA synthetase, beta subunit</t>
  </si>
  <si>
    <t>PA2740 | pheS | phenylalanyl-tRNA synthetase, alpha-subunit</t>
  </si>
  <si>
    <t>PA2741 | rplT | 50S ribosomal protein L20</t>
  </si>
  <si>
    <t>PA2742 | rpmI | 50S ribosomal protein L35</t>
  </si>
  <si>
    <t>PA2743 | infC | translation initiation factor IF-3</t>
  </si>
  <si>
    <t>PA2744 | thrS | threonyl-tRNA synthetase</t>
  </si>
  <si>
    <t>PA2744.1 | P13 | P13</t>
  </si>
  <si>
    <t>PA2745 | probable hydrolase</t>
  </si>
  <si>
    <t>PA2746 | hypothetical protein</t>
  </si>
  <si>
    <t>PA2747 | hypothetical protein</t>
  </si>
  <si>
    <t>PA2748 | probable methionine aminopeptidase</t>
  </si>
  <si>
    <t>PA2749 | endA | DNA-specific endonuclease I</t>
  </si>
  <si>
    <t>PA2750 | hypothetical protein</t>
  </si>
  <si>
    <t>PA2751 | conserved hypothetical protein</t>
  </si>
  <si>
    <t>PA2752 | conserved hypothetical protein</t>
  </si>
  <si>
    <t>PA2753 | hypothetical protein</t>
  </si>
  <si>
    <t>PA2754 | conserved hypothetical protein</t>
  </si>
  <si>
    <t>PA2755 | eco | ecotin precursor</t>
  </si>
  <si>
    <t>PA2756 | hypothetical protein</t>
  </si>
  <si>
    <t>PA2757 | hypothetical protein</t>
  </si>
  <si>
    <t>PA2758 | probable transcriptional regulator</t>
  </si>
  <si>
    <t>PA2759 | hypothetical protein</t>
  </si>
  <si>
    <t>PA2760 | oprQ | OprQ</t>
  </si>
  <si>
    <t>PA2761 | hypothetical protein</t>
  </si>
  <si>
    <t>PA2762 | hypothetical protein</t>
  </si>
  <si>
    <t>PA2763 | hypothetical protein</t>
  </si>
  <si>
    <t>PA2764 | hypothetical protein</t>
  </si>
  <si>
    <t>PA2765 | hypothetical protein</t>
  </si>
  <si>
    <t>PA2766 | probable transcriptional regulator</t>
  </si>
  <si>
    <t>PA2767 | probable enoyl-CoA hydratase/isomerase</t>
  </si>
  <si>
    <t>PA2768 | hypothetical protein</t>
  </si>
  <si>
    <t>PA2769 | hypothetical protein</t>
  </si>
  <si>
    <t>PA2770 | hypothetical protein</t>
  </si>
  <si>
    <t>PA2771 | diguanylate cyclase with a self-blocked I-site, Dcsbis</t>
  </si>
  <si>
    <t>PA2772 | hypothetical protein</t>
  </si>
  <si>
    <t>PA2773 | hypothetical protein</t>
  </si>
  <si>
    <t>PA2774 | tse4 | Tse4</t>
  </si>
  <si>
    <t>PA2775 | tsi4 | Tsi4</t>
  </si>
  <si>
    <t>PA2775.1 | tRNA-Val</t>
  </si>
  <si>
    <t>PA2776 | pauB3 | FAD-dependent oxidoreductase</t>
  </si>
  <si>
    <t>PA2777 | conserved hypothetical protein</t>
  </si>
  <si>
    <t>PA2778 | hypothetical protein</t>
  </si>
  <si>
    <t>PA2779 | hypothetical protein</t>
  </si>
  <si>
    <t>PA2780 | bswR | bacterial swarming regulator BswR</t>
  </si>
  <si>
    <t>PA2781 | hypothetical protein</t>
  </si>
  <si>
    <t>PA2782 | bamI | biofilm-associated metzincin Inhibitor, BamI</t>
  </si>
  <si>
    <t>PA2783 | mep72 | Mep72</t>
  </si>
  <si>
    <t>PA2784 | hypothetical protein</t>
  </si>
  <si>
    <t>PA2785 | conserved hypothetical protein</t>
  </si>
  <si>
    <t>PA2786 | hypothetical protein</t>
  </si>
  <si>
    <t>PA2787 | cpg2 | carboxypeptidase G2 precursor</t>
  </si>
  <si>
    <t>PA2788 | probable chemotaxis transducer</t>
  </si>
  <si>
    <t>PA2789 | hypothetical protein</t>
  </si>
  <si>
    <t>PA2790 | hypothetical protein</t>
  </si>
  <si>
    <t>PA2791 | hypothetical protein</t>
  </si>
  <si>
    <t>PA2792 | hypothetical protein</t>
  </si>
  <si>
    <t>PA2793 | hypothetical protein</t>
  </si>
  <si>
    <t>PA2794 | pseudaminidase</t>
  </si>
  <si>
    <t>PA2795 | conserved hypothetical protein</t>
  </si>
  <si>
    <t>PA2796 | tal | transaldolase</t>
  </si>
  <si>
    <t>PA2797 | hypothetical protein</t>
  </si>
  <si>
    <t>PA2798 | probable two-component response regulator</t>
  </si>
  <si>
    <t>PA2799 | hypothetical protein</t>
  </si>
  <si>
    <t>PA2800 | vacJ | VacJ</t>
  </si>
  <si>
    <t>PA2801 | hypothetical protein</t>
  </si>
  <si>
    <t>PA2802 | probable transcriptional regulator</t>
  </si>
  <si>
    <t>PA2803 | hypothetical protein</t>
  </si>
  <si>
    <t>PA2804 | hypothetical protein</t>
  </si>
  <si>
    <t>PA2805 | hypothetical protein</t>
  </si>
  <si>
    <t>PA2806 | conserved hypothetical protein</t>
  </si>
  <si>
    <t>PA2807 | hypothetical protein</t>
  </si>
  <si>
    <t>PA2808 | ptrA | Pseudomonas type III repressor A</t>
  </si>
  <si>
    <t>PA2809 | copR | two-component response regulator, CopR</t>
  </si>
  <si>
    <t>PA2810 | copS | two-component sensor, CopS</t>
  </si>
  <si>
    <t>PA2811 | probable permease of ABC-2 transporter</t>
  </si>
  <si>
    <t>PA2812 | probable ATP-binding component of ABC transporter</t>
  </si>
  <si>
    <t>PA2813 | probable glutathione S-transferase</t>
  </si>
  <si>
    <t>PA2814 | hypothetical protein</t>
  </si>
  <si>
    <t>PA2815 | probable acyl-CoA dehydrogenase</t>
  </si>
  <si>
    <t>PA2816 | hypothetical protein</t>
  </si>
  <si>
    <t>PA2817 | hypothetical protein</t>
  </si>
  <si>
    <t>PA2818 | arr | aminoglycoside response regulator</t>
  </si>
  <si>
    <t>PA2819 | hypothetical protein</t>
  </si>
  <si>
    <t>PA2819.1 | tRNA-Gly</t>
  </si>
  <si>
    <t>PA2819.2 | tRNA-Gly</t>
  </si>
  <si>
    <t>PA2819.3 | tRNA-Glu</t>
  </si>
  <si>
    <t>PA2820 | hypothetical protein</t>
  </si>
  <si>
    <t>PA2821 | probable glutathione S-transferase</t>
  </si>
  <si>
    <t>PA2822 | conserved hypothetical protein</t>
  </si>
  <si>
    <t>PA2823 | conserved hypothetical protein</t>
  </si>
  <si>
    <t>PA2824 | sagS | surface attachment and growth sensor hybrid, SagS</t>
  </si>
  <si>
    <t>PA2825 | ospR | OspR</t>
  </si>
  <si>
    <t>PA2826 | probable glutathione peroxidase</t>
  </si>
  <si>
    <t>PA2827 | conserved hypothetical protein</t>
  </si>
  <si>
    <t>PA2828 | probable aminotransferase</t>
  </si>
  <si>
    <t>PA2829 | hypothetical protein</t>
  </si>
  <si>
    <t>PA2830 | htpX | heat shock protein HtpX</t>
  </si>
  <si>
    <t>PA2831 | conserved hypothetical protein</t>
  </si>
  <si>
    <t>PA2832 | tpm | thiopurine methyltransferase</t>
  </si>
  <si>
    <t>PA2833 | conserved hypothetical protein</t>
  </si>
  <si>
    <t>PA2834 | probable transcriptional regulator</t>
  </si>
  <si>
    <t>PA2835 | probable major facilitator superfamily (MFS) transporter</t>
  </si>
  <si>
    <t>PA2836 | probable secretion protein</t>
  </si>
  <si>
    <t>PA2837 | probable outer membrane protein precursor</t>
  </si>
  <si>
    <t>PA2838 | probable transcriptional regulator</t>
  </si>
  <si>
    <t>PA2839 | conserved hypothetical protein</t>
  </si>
  <si>
    <t>PA2840 | probable ATP-dependent RNA helicase</t>
  </si>
  <si>
    <t>PA2841 | probable enoyl-CoA hydratase/isomerase</t>
  </si>
  <si>
    <t>PA2842 | hypothetical protein</t>
  </si>
  <si>
    <t>PA2843 | probable aldolase</t>
  </si>
  <si>
    <t>PA2844 | conserved hypothetical protein</t>
  </si>
  <si>
    <t>PA2845 | hypothetical protein</t>
  </si>
  <si>
    <t>PA2846 | probable transcriptional regulator</t>
  </si>
  <si>
    <t>PA2847 | conserved hypothetical protein</t>
  </si>
  <si>
    <t>PA2848 | probable transcriptional regulator</t>
  </si>
  <si>
    <t>PA2849 | ohrR | OhrR</t>
  </si>
  <si>
    <t>PA2850 | ohr | organic hydroperoxide resistance protein</t>
  </si>
  <si>
    <t>PA2851 | efp | translation elongation factor P</t>
  </si>
  <si>
    <t>PA2852 | earP | EarP</t>
  </si>
  <si>
    <t>PA2852.1 | tRNA-Ser</t>
  </si>
  <si>
    <t>PA2853 | oprI | Outer membrane lipoprotein OprI precursor</t>
  </si>
  <si>
    <t>PA2854 | conserved hypothetical protein</t>
  </si>
  <si>
    <t>PA2855 | hypothetical protein</t>
  </si>
  <si>
    <t>PA2856 | tesA | lysophospholipase A</t>
  </si>
  <si>
    <t>PA2857 | probable ATP-binding component of ABC transporter</t>
  </si>
  <si>
    <t>PA2858 | conserved hypothetical protein</t>
  </si>
  <si>
    <t>PA2859 | greB | transcription elongation factor GreB</t>
  </si>
  <si>
    <t>PA2860 | hypothetical protein</t>
  </si>
  <si>
    <t>PA2861 | ligT | 2'-5' RNA ligase</t>
  </si>
  <si>
    <t>PA2862 | lipA | lactonizing lipase precursor</t>
  </si>
  <si>
    <t>PA2863 | lipH | lipase modulator protein</t>
  </si>
  <si>
    <t>PA2864 | conserved hypothetical protein</t>
  </si>
  <si>
    <t>PA2865 | probable glycosylase</t>
  </si>
  <si>
    <t>PA2866 | mttC | secretion protein MttC</t>
  </si>
  <si>
    <t>PA2867 | probable chemotaxis transducer</t>
  </si>
  <si>
    <t>PA2868 | hypothetical protein</t>
  </si>
  <si>
    <t>PA2869 | hypothetical protein</t>
  </si>
  <si>
    <t>PA2870 | diguanylate cyclase</t>
  </si>
  <si>
    <t>PA2871 | hypothetical protein</t>
  </si>
  <si>
    <t>PA2872 | hypothetical protein</t>
  </si>
  <si>
    <t>PA2873 | tgpA | transglutaminase protein A, TgpA</t>
  </si>
  <si>
    <t>PA2874 | hypothetical protein</t>
  </si>
  <si>
    <t>PA2875 | conserved hypothetical protein</t>
  </si>
  <si>
    <t>PA2876 | pyrF | orotidine 5'-phosphate decarboxylase</t>
  </si>
  <si>
    <t>PA2877 | probable transcriptional regulator</t>
  </si>
  <si>
    <t>PA2878 | hypothetical protein</t>
  </si>
  <si>
    <t>PA2879 | probable transcriptional regulator</t>
  </si>
  <si>
    <t>PA2880 | hypothetical protein</t>
  </si>
  <si>
    <t>PA2881 | probable two-component response regulator</t>
  </si>
  <si>
    <t>PA2882 | probable two-component sensor</t>
  </si>
  <si>
    <t>PA2883 | hypothetical protein</t>
  </si>
  <si>
    <t>PA2884 | hypothetical protein</t>
  </si>
  <si>
    <t>PA2885 | atuR | putative repressor of atu genes</t>
  </si>
  <si>
    <t>PA2886 | atuA | expressed protein with apparent function in citronellol catabolism</t>
  </si>
  <si>
    <t>PA2887 | atuB | putative dehydrogenase involved in catabolism of citronellol</t>
  </si>
  <si>
    <t>PA2888 | atuC | geranyl-CoA carboxylase, beta-subunit</t>
  </si>
  <si>
    <t>PA2889 | atuD | citronellyl-CoA dehydrogenase, AtuD</t>
  </si>
  <si>
    <t>PA2890 | atuE | putative isohexenylglutaconyl-CoA hydratase</t>
  </si>
  <si>
    <t>PA2891 | atuF | geranyl-CoA carboxylase, alpha-subunit (biotin-containing)</t>
  </si>
  <si>
    <t>PA2892 | atuG | GCase, alpha-subunit (biotin-containing)</t>
  </si>
  <si>
    <t>PA2893 | atuH | putative very-long chain acyl-CoA synthetase</t>
  </si>
  <si>
    <t>PA2894 | hypothetical protein</t>
  </si>
  <si>
    <t>PA2895 | sbrR | SbrR</t>
  </si>
  <si>
    <t>PA2896 | sbrI | SbrI</t>
  </si>
  <si>
    <t>PA2897 | probable transcriptional regulator</t>
  </si>
  <si>
    <t>PA2898 | hypothetical protein</t>
  </si>
  <si>
    <t>PA2899 | probable transcriptional regulator</t>
  </si>
  <si>
    <t>PA2900 | probable outer membrane protein precursor</t>
  </si>
  <si>
    <t>PA2901 | hypothetical protein</t>
  </si>
  <si>
    <t>PA2902 | hypothetical protein</t>
  </si>
  <si>
    <t>PA2903 | cobJ | precorrin-3 methylase CobJ</t>
  </si>
  <si>
    <t>PA2904 | cobI | precorrin-2 methyltransferase CobI</t>
  </si>
  <si>
    <t>PA2905 | cobH | precorrin isomerase CobH</t>
  </si>
  <si>
    <t>PA2906 | probable oxidoreductase</t>
  </si>
  <si>
    <t>PA2907 | cobL | precorrin-6y-dependent methyltransferase CobL</t>
  </si>
  <si>
    <t>PA2908 | cbiD | cobalamin biosynthetic protein CbiD</t>
  </si>
  <si>
    <t>PA2909 | hypothetical protein</t>
  </si>
  <si>
    <t>PA2910 | conserved hypothetical protein</t>
  </si>
  <si>
    <t>PA2911 | probable TonB-dependent receptor</t>
  </si>
  <si>
    <t>PA2912 | probable ATP-binding component of ABC transporter</t>
  </si>
  <si>
    <t>PA2913 | hypothetical protein</t>
  </si>
  <si>
    <t>PA2914 | probable permease of ABC transporter</t>
  </si>
  <si>
    <t>PA2915 | hypothetical protein</t>
  </si>
  <si>
    <t>PA2916 | hypothetical protein</t>
  </si>
  <si>
    <t>PA2917 | probable transcriptional regulator</t>
  </si>
  <si>
    <t>PA2918 | probable short-chain dehydrogenase</t>
  </si>
  <si>
    <t>PA2919 | hypothetical protein</t>
  </si>
  <si>
    <t>PA2920 | probable chemotaxis transducer</t>
  </si>
  <si>
    <t>PA2921 | probable transcriptional regulator</t>
  </si>
  <si>
    <t>PA2922 | probable hydrolase</t>
  </si>
  <si>
    <t>PA2923 | hisJ | periplasmic histidine-binding protein HisJ</t>
  </si>
  <si>
    <t>PA2924 | hisQ | histidine transport system permease HisQ</t>
  </si>
  <si>
    <t>PA2925 | hisM | histidine transport system permease HisM</t>
  </si>
  <si>
    <t>PA2926 | hisP | histidine transport protein HisP</t>
  </si>
  <si>
    <t>PA2927 | hypothetical protein</t>
  </si>
  <si>
    <t>PA2928 | hypothetical protein</t>
  </si>
  <si>
    <t>PA2929 | hypothetical protein</t>
  </si>
  <si>
    <t>PA2930 | probable transcriptional regulator</t>
  </si>
  <si>
    <t>PA2931 | cifR | CifR</t>
  </si>
  <si>
    <t>PA2932 | morB | morphinone reductase</t>
  </si>
  <si>
    <t>PA2933 | probable major facilitator superfamily (MFS) transporter</t>
  </si>
  <si>
    <t>PA2934 | cif | CFTR inhibitory factor, Cif</t>
  </si>
  <si>
    <t>PA2935 | hypothetical protein</t>
  </si>
  <si>
    <t>PA2936 | hypothetical protein</t>
  </si>
  <si>
    <t>PA2937 | hypothetical protein</t>
  </si>
  <si>
    <t>PA2938 | probable transporter</t>
  </si>
  <si>
    <t>PA2939 | probable aminopeptidase</t>
  </si>
  <si>
    <t>PA2940 | probable acyl-CoA thiolase</t>
  </si>
  <si>
    <t>PA2941 | hypothetical protein</t>
  </si>
  <si>
    <t>PA2942 | probable magnesium chelatase</t>
  </si>
  <si>
    <t>PA2942.1 | P15 | P15</t>
  </si>
  <si>
    <t>PA2943 | phospho-2-dehydro-3-deoxyheptonate aldolase</t>
  </si>
  <si>
    <t>PA2944 | cobN | cobalamin biosynthetic protein CobN</t>
  </si>
  <si>
    <t>PA2945 | conserved hypothetical protein</t>
  </si>
  <si>
    <t>PA2946 | hypothetical protein</t>
  </si>
  <si>
    <t>PA2947 | hypothetical protein</t>
  </si>
  <si>
    <t>PA2948 | cobM | precorrin-3 methylase</t>
  </si>
  <si>
    <t>PA2949 | probable lipase</t>
  </si>
  <si>
    <t>PA2950 | pfmÂ  | proton motive force protein, PMF</t>
  </si>
  <si>
    <t>PA2951 | etfA | electron transfer flavoprotein alpha-subunit</t>
  </si>
  <si>
    <t>PA2952 | etfB | electron transfer flavoprotein beta-subunit</t>
  </si>
  <si>
    <t>PA2953 | electron transfer flavoprotein-ubiquinone oxidoreductase</t>
  </si>
  <si>
    <t>PA2954 | hypothetical protein</t>
  </si>
  <si>
    <t>PA2955 | hypothetical protein</t>
  </si>
  <si>
    <t>PA2956 | conserved hypothetical protein</t>
  </si>
  <si>
    <t>PA2957 | probable transcriptional regulator</t>
  </si>
  <si>
    <t>PA2958 | hypothetical protein</t>
  </si>
  <si>
    <t>PA2958.1 | rgsA | RgsA</t>
  </si>
  <si>
    <t>PA2959 | conserved hypothetical protein</t>
  </si>
  <si>
    <t>PA2960 | pilZ | type 4 fimbrial biogenesis protein PilZ</t>
  </si>
  <si>
    <t>PA2961 | holB | DNA polymerase III, delta prime subunit</t>
  </si>
  <si>
    <t>PA2962 | tmk | thymidylate kinase</t>
  </si>
  <si>
    <t>PA2963 | conserved hypothetical protein</t>
  </si>
  <si>
    <t>PA2964 | pabC | 4-amino-4-deoxychorismate lyase</t>
  </si>
  <si>
    <t>PA2965 | fabF1 | beta-ketoacyl-acyl carrier protein synthase II</t>
  </si>
  <si>
    <t>PA2966 | acpP | acyl carrier protein</t>
  </si>
  <si>
    <t>PA2967 | fabG | 3-oxoacyl-[acyl-carrier-protein] reductase</t>
  </si>
  <si>
    <t>PA2968 | fabD | malonyl-CoA-[acyl-carrier-protein] transacylase</t>
  </si>
  <si>
    <t>PA2969 | plsX | fatty acid biosynthesis protein PlsX</t>
  </si>
  <si>
    <t>PA2970 | rpmF | 50S ribosomal protein L32</t>
  </si>
  <si>
    <t>PA2971 | conserved hypothetical protein</t>
  </si>
  <si>
    <t>PA2972 | conserved hypothetical protein</t>
  </si>
  <si>
    <t>PA2973 | probable peptidase</t>
  </si>
  <si>
    <t>PA2974 | probable hydrolase</t>
  </si>
  <si>
    <t>PA2975 | rluC | ribosomal large subunit pseudouridine synthase C</t>
  </si>
  <si>
    <t>PA2976 | rne | ribonuclease E</t>
  </si>
  <si>
    <t>PA2977 | murB | UDP-N-acetylpyruvoylglucosamine reductase</t>
  </si>
  <si>
    <t>PA2978 | ptpA | phosphotyrosine protein phosphatase</t>
  </si>
  <si>
    <t>PA2979 | kdsB | 3-deoxy-manno-octulosonate cytidylyltransferase</t>
  </si>
  <si>
    <t>PA2980 | conserved hypothetical protein</t>
  </si>
  <si>
    <t>PA2981 | lpxK | tetraacyldisaccharide 4*-kinase</t>
  </si>
  <si>
    <t>PA2982 | conserved hypothetical protein</t>
  </si>
  <si>
    <t>PA2983 | probable tolQ-type transport protein</t>
  </si>
  <si>
    <t>PA2984 | hypothetical protein</t>
  </si>
  <si>
    <t>PA2985 | hypothetical protein</t>
  </si>
  <si>
    <t>PA2986 | lolC | lipoprotein localization protein LolC</t>
  </si>
  <si>
    <t>PA2987 | lolD | lipoprotein localization protein LolD</t>
  </si>
  <si>
    <t>PA2988 | lolE | lipoprotein localization protein LolE</t>
  </si>
  <si>
    <t>PA2989 | hypothetical protein</t>
  </si>
  <si>
    <t>PA2990 | probable phosphodiesterase</t>
  </si>
  <si>
    <t>PA2991 | sth | soluble pyridine nucleotide transhydrogenase</t>
  </si>
  <si>
    <t>PA2992 | hypothetical protein</t>
  </si>
  <si>
    <t>PA2993 | conserved hypothetical protein</t>
  </si>
  <si>
    <t>PA2994 | nqrF | Na+-translocating NADH:quinone oxidoreductase, subunit Nqr6</t>
  </si>
  <si>
    <t>PA2995 | nqrE | Na+-translocating NADH:quinone oxidoreductase subunit Nqr5</t>
  </si>
  <si>
    <t>PA2996 | nqrD | Na+-translocating NADH:uniquinone oxidoreductase subunit Nqr4</t>
  </si>
  <si>
    <t>PA2997 | nqrC | Na+-translocating NADH:ubiquinone oxidoreductase subunit Nrq3</t>
  </si>
  <si>
    <t>PA2998 | nqrB | Na+-translocating NADH:ubiquinone oxidoreductase subunit Nrq2</t>
  </si>
  <si>
    <t>PA2999 | nqrA | Na+-translocating NADH:ubiquinone oxidoreductase subunit Nrq1</t>
  </si>
  <si>
    <t>PA3000 | aroP1 | aromatic amino acid transport protein AroP1</t>
  </si>
  <si>
    <t>PA3001 | probable glyceraldehyde-3-phosphate dehydrogenase</t>
  </si>
  <si>
    <t>PA3002 | mfd | transcription-repair coupling protein Mfd</t>
  </si>
  <si>
    <t>PA3003 | hypothetical protein</t>
  </si>
  <si>
    <t>PA3004 | 5-methylthioadenosine phosphorylase MtnP</t>
  </si>
  <si>
    <t>PA3005 | nagZ | beta-N-acetyl-D-glucosaminidase</t>
  </si>
  <si>
    <t>PA3006 | psrA | transcriptional regulator PsrA</t>
  </si>
  <si>
    <t>PA3007 | lexA | repressor protein LexA</t>
  </si>
  <si>
    <t>PA3008 | hypothetical protein</t>
  </si>
  <si>
    <t>PA3009 | hypothetical protein</t>
  </si>
  <si>
    <t>PA3010 | hypothetical protein</t>
  </si>
  <si>
    <t>PA3011 | topA | DNA topoisomerase I</t>
  </si>
  <si>
    <t>PA3012 | hypothetical protein</t>
  </si>
  <si>
    <t>PA3013 | foaB | fatty-acid oxidation complex beta-subunit</t>
  </si>
  <si>
    <t>PA3014 | faoA | fatty-acid oxidation complex alpha-subunit</t>
  </si>
  <si>
    <t>PA3015 | hypothetical protein</t>
  </si>
  <si>
    <t>PA3016 | hypothetical protein</t>
  </si>
  <si>
    <t>PA3017 | conserved hypothetical protein</t>
  </si>
  <si>
    <t>PA3018 | hypothetical protein</t>
  </si>
  <si>
    <t>PA3019 | probable ATP-binding component of ABC transporter</t>
  </si>
  <si>
    <t>PA3020 | probable soluble lytic transglycosylase</t>
  </si>
  <si>
    <t>PA3021 | hypothetical protein</t>
  </si>
  <si>
    <t>PA3022 | hypothetical protein</t>
  </si>
  <si>
    <t>PA3023 | conserved hypothetical protein</t>
  </si>
  <si>
    <t>PA3024 | probable carbohydrate kinase</t>
  </si>
  <si>
    <t>PA3025 | probable FAD-dependent glycerol-3-phosphate dehydrogenase</t>
  </si>
  <si>
    <t>PA3026 | conserved hypothetical protein</t>
  </si>
  <si>
    <t>PA3027 | probable transcriptional regulator</t>
  </si>
  <si>
    <t>PA3028 | moeA2 | molybdenum cofactor biosynthesis protein A2</t>
  </si>
  <si>
    <t>PA3029 | moaB2 | molybdopterin biosynthetic protein B2</t>
  </si>
  <si>
    <t>PA3030 | mobA | molybdopterin-guanine dinucleotide biosynthesis protein MobA</t>
  </si>
  <si>
    <t>PA3031 | hypothetical protein</t>
  </si>
  <si>
    <t>PA3031.1 | tRNA-Pro</t>
  </si>
  <si>
    <t>PA3032 | snr1 | cytochrome c Snr1</t>
  </si>
  <si>
    <t>PA3033 | hypothetical protein</t>
  </si>
  <si>
    <t>PA3034 | probable transcriptional regulator</t>
  </si>
  <si>
    <t>PA3035 | probable glutathione S-transferase</t>
  </si>
  <si>
    <t>PA3036 | hypothetical protein</t>
  </si>
  <si>
    <t>PA3037 | hypothetical protein</t>
  </si>
  <si>
    <t>PA3038 | opdQ | OpdQ</t>
  </si>
  <si>
    <t>PA3039 | probable transporter</t>
  </si>
  <si>
    <t>PA3040 | conserved hypothetical protein</t>
  </si>
  <si>
    <t>PA3041 | hypothetical protein</t>
  </si>
  <si>
    <t>PA3042 | hypothetical protein</t>
  </si>
  <si>
    <t>PA3043 | conserved hypothetical protein</t>
  </si>
  <si>
    <t>PA3044 | rocsS2 | Two-component sensor RocS2</t>
  </si>
  <si>
    <t>PA3045 | rocA2 | Two-component response regulator, RocA2</t>
  </si>
  <si>
    <t>PA3046 | conserved hypothetical protein</t>
  </si>
  <si>
    <t>PA3047 | probable D-alanyl-D-alanine carboxypeptidase</t>
  </si>
  <si>
    <t>PA3048 | conserved hypothetical protein</t>
  </si>
  <si>
    <t>PA3049 | rmf | ribosome modulation factor</t>
  </si>
  <si>
    <t>PA3050 | pyrD | dihydroorotate dehydrogenase</t>
  </si>
  <si>
    <t>PA3051 | hypothetical protein</t>
  </si>
  <si>
    <t>PA3052 | hypothetical protein</t>
  </si>
  <si>
    <t>PA3053 | probable hydrolytic enzyme</t>
  </si>
  <si>
    <t>PA3054 | hypothetical protein</t>
  </si>
  <si>
    <t>PA3055 | hypothetical protein</t>
  </si>
  <si>
    <t>PA3056 | hypothetical protein</t>
  </si>
  <si>
    <t>PA3057 | hypothetical protein</t>
  </si>
  <si>
    <t>PA3058 | pelG | PelG</t>
  </si>
  <si>
    <t>PA3059 | pelF | PelF</t>
  </si>
  <si>
    <t>PA3060 | pelE | PelE</t>
  </si>
  <si>
    <t>PA3061 | pelD | PelD</t>
  </si>
  <si>
    <t>PA3062 | pelC | PelC</t>
  </si>
  <si>
    <t>PA3063 | pelB | PelB</t>
  </si>
  <si>
    <t>PA3064 | pelA | PelA</t>
  </si>
  <si>
    <t>PA3065 | hypothetical protein</t>
  </si>
  <si>
    <t>PA3066 | hypothetical protein</t>
  </si>
  <si>
    <t>PA3067 | probable transcriptional regulator</t>
  </si>
  <si>
    <t>PA3068 | gdhB | NAD-dependent glutamate dehydrogenase</t>
  </si>
  <si>
    <t>PA3069 | hypothetical protein</t>
  </si>
  <si>
    <t>PA3070 | conserved hypothetical protein</t>
  </si>
  <si>
    <t>PA3071 | hypothetical protein</t>
  </si>
  <si>
    <t>PA3072 | hypothetical protein</t>
  </si>
  <si>
    <t>PA3073 | hypothetical protein</t>
  </si>
  <si>
    <t>PA3074 | hypothetical protein</t>
  </si>
  <si>
    <t>PA3075 | hypothetical protein</t>
  </si>
  <si>
    <t>PA3076 | hypothetical protein</t>
  </si>
  <si>
    <t>PA3077 | cprR | CprR</t>
  </si>
  <si>
    <t>PA3078 | cprS | CprS</t>
  </si>
  <si>
    <t>PA3079 | hypothetical protein</t>
  </si>
  <si>
    <t>PA3080 | hypothetical protein</t>
  </si>
  <si>
    <t>PA3081 | conserved hypothetical protein</t>
  </si>
  <si>
    <t>PA3082 | gbt | glycine betaine transmethylase</t>
  </si>
  <si>
    <t>PA3083 | pepN | aminopeptidase N</t>
  </si>
  <si>
    <t>PA3084 | hypothetical protein</t>
  </si>
  <si>
    <t>PA3085 | hypothetical protein</t>
  </si>
  <si>
    <t>PA3086 | hypothetical protein</t>
  </si>
  <si>
    <t>PA3087 | hypothetical protein</t>
  </si>
  <si>
    <t>PA3088 | conserved hypothetical protein</t>
  </si>
  <si>
    <t>PA3089 | hypothetical protein</t>
  </si>
  <si>
    <t>PA3090 | hypothetical protein</t>
  </si>
  <si>
    <t>PA3091 | hypothetical protein</t>
  </si>
  <si>
    <t>PA3092 | fadH1 | 2,4-dienoyl-CoA reductase FadH1</t>
  </si>
  <si>
    <t>PA3093 | hypothetical protein</t>
  </si>
  <si>
    <t>PA3094 | probable transcriptional regulator</t>
  </si>
  <si>
    <t>PA3094.1 | tRNA-Asp</t>
  </si>
  <si>
    <t>PA3094.2 | tRNA-Asp</t>
  </si>
  <si>
    <t>PA3094.3 | tRNA-Val</t>
  </si>
  <si>
    <t>PA3095 | xcpZ | general secretion pathway protein M</t>
  </si>
  <si>
    <t>PA3096 | xcpY | general secretion pathway protein L</t>
  </si>
  <si>
    <t>PA3097 | xcpX | general secretion pathway protein K</t>
  </si>
  <si>
    <t>PA3098 | xcpW | general secretion pathway protein J</t>
  </si>
  <si>
    <t>PA3099 | xcpV | general secretion pathway protein I</t>
  </si>
  <si>
    <t>PA3100 | xcpU | General secretion pathway outer membrane protein H precursor</t>
  </si>
  <si>
    <t>PA3101 | xcpT | general secretion pathway protein G</t>
  </si>
  <si>
    <t>PA3102 | xcpS | general secretion pathway protein F</t>
  </si>
  <si>
    <t>PA3103 | xcpR | general secretion pathway protein E</t>
  </si>
  <si>
    <t>PA3104 | xcpP | secretion protein XcpP</t>
  </si>
  <si>
    <t>PA3105 | xcpQ | general secretion pathway protein D</t>
  </si>
  <si>
    <t>PA3106 | probable short-chain dehydrogenase</t>
  </si>
  <si>
    <t>PA3107 | metZ | o-succinylhomoserine sulfhydrylase</t>
  </si>
  <si>
    <t>PA3108 | purF | amidophosphoribosyltransferase</t>
  </si>
  <si>
    <t>PA3109 | hypothetical protein</t>
  </si>
  <si>
    <t>PA3110 | hypothetical protein</t>
  </si>
  <si>
    <t>PA3111 | folC | folylpolyglutamate synthetase</t>
  </si>
  <si>
    <t>PA3112 | accD | acetyl-CoA carboxylase beta subunit</t>
  </si>
  <si>
    <t>PA3113 | trpF | N-(5'phosphoribosyl)anthranilate (PRA) isomerase</t>
  </si>
  <si>
    <t>PA3114 | truA | tRNA-pseudouridine synthase I</t>
  </si>
  <si>
    <t>PA3115 | fimV | Motility protein FimV</t>
  </si>
  <si>
    <t>PA3116 | probable aspartate-semialdehyde dehydrogenase</t>
  </si>
  <si>
    <t>PA3117 | asd | aspartate semialdehyde dehydrogenase</t>
  </si>
  <si>
    <t>PA3118 | leuB | 3-isopropylmalate dehydrogenase</t>
  </si>
  <si>
    <t>PA3119 | conserved hypothetical protein</t>
  </si>
  <si>
    <t>PA3120 | leuD | 3-isopropylmalate dehydratase small subunit</t>
  </si>
  <si>
    <t>PA3121 | leuC | 3-isopropylmalate dehydratase large subunit</t>
  </si>
  <si>
    <t>PA3122 | probable transcriptional regulator</t>
  </si>
  <si>
    <t>PA3123 | conserved hypothetical protein</t>
  </si>
  <si>
    <t>PA3124 | probable transcriptional regulator</t>
  </si>
  <si>
    <t>PA3125 | hypothetical protein</t>
  </si>
  <si>
    <t>PA3126 | ibpA | heat-shock protein IbpA</t>
  </si>
  <si>
    <t>PA3127 | hypothetical protein</t>
  </si>
  <si>
    <t>PA3128 | probable short-chain dehydrogenase</t>
  </si>
  <si>
    <t>PA3129 | conserved hypothetical protein</t>
  </si>
  <si>
    <t>PA3130 | hypothetical protein</t>
  </si>
  <si>
    <t>PA3131 | probable aldolase</t>
  </si>
  <si>
    <t>PA3132 | probable hydrolase</t>
  </si>
  <si>
    <t>PA3133 | probable transcriptional regulator</t>
  </si>
  <si>
    <t>PA3133.1 | tRNA-Glu</t>
  </si>
  <si>
    <t>PA3133.2 | tRNA-Ala</t>
  </si>
  <si>
    <t>PA3133.3 | tRNA-Glu</t>
  </si>
  <si>
    <t>PA3133.4 | tRNA-Ala</t>
  </si>
  <si>
    <t>PA3134 | gltX | glutamyl-tRNA synthetase</t>
  </si>
  <si>
    <t>PA3135 | probable transcriptional regulator</t>
  </si>
  <si>
    <t>PA3136 | probable secretion protein</t>
  </si>
  <si>
    <t>PA3137 | probable major facilitator superfamily (MFS) transporter</t>
  </si>
  <si>
    <t>PA3138 | uvrB | excinuclease ABC subunit B</t>
  </si>
  <si>
    <t>PA3139 | probable amino acid aminotransferase</t>
  </si>
  <si>
    <t>PA3139.1 | tRNA-Asn</t>
  </si>
  <si>
    <t>PA3140 | hypothetical protein</t>
  </si>
  <si>
    <t>PA3141 | wbpM | nucleotide sugar epimerase/dehydratase WbpM</t>
  </si>
  <si>
    <t>PA3142 | integrase</t>
  </si>
  <si>
    <t>PA3143 | transposase</t>
  </si>
  <si>
    <t>PA3144 | transposase with Helix-turn-helix Hin domain</t>
  </si>
  <si>
    <t>PA3145 | wbpL | glycosyltransferase WbpL</t>
  </si>
  <si>
    <t>PA3146 | wbpK | probable NAD-dependent epimerase/dehydratase WbpK</t>
  </si>
  <si>
    <t>PA3147 | wbpJ | probable glycosyl transferase WbpJ</t>
  </si>
  <si>
    <t>PA3148 | wbpI | UDP-N-acetylglucosamine 2-epimerase WbpI</t>
  </si>
  <si>
    <t>PA3149 | wbpH | probable glycosyltransferase WbpH</t>
  </si>
  <si>
    <t>PA3150 | wbpG | LPS biosynthesis protein WbpG</t>
  </si>
  <si>
    <t>PA3151 | hisF2 | imidazoleglycerol-phosphate synthase, cyclase subunit</t>
  </si>
  <si>
    <t>PA3152 | hisH2 | glutamine amidotransferase</t>
  </si>
  <si>
    <t>PA3153 | wzx | O-antigen translocase</t>
  </si>
  <si>
    <t>PA3154 | wzy | B-band O-antigen polymerase</t>
  </si>
  <si>
    <t>PA3155 | wbpE | UDP-2-acetamido-2-dideoxy-d-ribo-hex-3-uluronic acid transaminase, wbpE</t>
  </si>
  <si>
    <t>PA3156 | wbpD | UDP-2-acetamido-3-amino-2,3-dideoxy-d-glucuronic acid N-acetyltransferase, WbpD</t>
  </si>
  <si>
    <t>PA3157 | probable acetyltransferase</t>
  </si>
  <si>
    <t>PA3158 | wbpB | UDP-2-acetamido-2-deoxy-d-glucuronic acid 3-dehydrogenase, WbpB</t>
  </si>
  <si>
    <t>PA3159 | wbpA | UDP-N-acetyl-d-glucosamine 6-Dehydrogenase</t>
  </si>
  <si>
    <t>PA3160 | wzz | O-antigen chain length regulator</t>
  </si>
  <si>
    <t>PA3161 | himD | integration host factor beta subunit</t>
  </si>
  <si>
    <t>PA3162 | rpsA | 30S ribosomal protein S1</t>
  </si>
  <si>
    <t>PA3163 | cmk | cytidylate kinase</t>
  </si>
  <si>
    <t>PA3165 | hisC2 | histidinol-phosphate aminotransferase</t>
  </si>
  <si>
    <t>PA3166 | pheA | chorismate mutase</t>
  </si>
  <si>
    <t>PA3167 | serC | 3-phosphoserine aminotransferase</t>
  </si>
  <si>
    <t>PA3168 | gyrA | DNA gyrase subunit A</t>
  </si>
  <si>
    <t>PA3169 | 5-methylthioribose-1-phosphate isomerase MtnA</t>
  </si>
  <si>
    <t>PA3170 | conserved hypothetical protein</t>
  </si>
  <si>
    <t>PA3171 | ubiG | 3-demethylubiquinone-9 3-methyltransferase</t>
  </si>
  <si>
    <t>PA3172 | probable hydrolase</t>
  </si>
  <si>
    <t>PA3173 | probable short-chain dehydrogenase</t>
  </si>
  <si>
    <t>PA3174 | probable transcriptional regulator</t>
  </si>
  <si>
    <t>PA3175 | probable arginase family protein</t>
  </si>
  <si>
    <t>PA3176 | gltS | glutamate/sodium ion symporter, GltS</t>
  </si>
  <si>
    <t>PA3177 | hypothetical protein</t>
  </si>
  <si>
    <t>PA3178 | hypothetical protein</t>
  </si>
  <si>
    <t>PA3179 | conserved hypothetical protein</t>
  </si>
  <si>
    <t>PA3180 | hypothetical protein</t>
  </si>
  <si>
    <t>PA3181 | 2-keto-3-deoxy-6-phosphogluconate aldolase</t>
  </si>
  <si>
    <t>PA3182 | pgl | 6-phosphogluconolactonase</t>
  </si>
  <si>
    <t>PA3183 | zwf | glucose-6-phosphate 1-dehydrogenase</t>
  </si>
  <si>
    <t>PA3184 | probable transcriptional regulator</t>
  </si>
  <si>
    <t>PA3185 | hypothetical protein</t>
  </si>
  <si>
    <t>PA3186 | oprB | Glucose/carbohydrate outer membrane porin OprB precursor</t>
  </si>
  <si>
    <t>PA3187 | probable ATP-binding component of ABC transporter</t>
  </si>
  <si>
    <t>PA3188 | probable permease of ABC sugar transporter</t>
  </si>
  <si>
    <t>PA3189 | probable permease of ABC sugar transporter</t>
  </si>
  <si>
    <t>PA3190 | probable binding protein component of ABC sugar transporter</t>
  </si>
  <si>
    <t>PA3191 | gtrS | glucose transport sensor, GtrS</t>
  </si>
  <si>
    <t>PA3192 | gltR | two-component response regulator GltR</t>
  </si>
  <si>
    <t>PA3193 | glk | glucokinase</t>
  </si>
  <si>
    <t>PA3194 | edd | phosphogluconate dehydratase</t>
  </si>
  <si>
    <t>PA3195 | gapA | glyceraldehyde 3-phosphate dehydrogenase</t>
  </si>
  <si>
    <t>PA3196 | hypothetical protein</t>
  </si>
  <si>
    <t>PA3197 | hypothetical protein</t>
  </si>
  <si>
    <t>PA3198 | conserved hypothetical protein</t>
  </si>
  <si>
    <t>PA3199 | conserved hypothetical protein</t>
  </si>
  <si>
    <t>PA3200 | conserved hypothetical protein</t>
  </si>
  <si>
    <t>PA3201 | conserved hypothetical protein</t>
  </si>
  <si>
    <t>PA3202 | conserved hypothetical protein</t>
  </si>
  <si>
    <t>PA3203 | hypothetical protein</t>
  </si>
  <si>
    <t>PA3204 | probable two-component response regulator</t>
  </si>
  <si>
    <t>PA3205 | hypothetical protein</t>
  </si>
  <si>
    <t>PA3206 | probable two-component sensor</t>
  </si>
  <si>
    <t>PA3207 | hypothetical protein</t>
  </si>
  <si>
    <t>PA3208 | conserved hypothetical protein</t>
  </si>
  <si>
    <t>PA3209 | conserved hypothetical protein</t>
  </si>
  <si>
    <t>PA3210 | trkH | potassium uptake protein TrkH</t>
  </si>
  <si>
    <t>PA3211 | probable permease of ABC transporter</t>
  </si>
  <si>
    <t>PA3212 | probable ATP-binding component of ABC transporter</t>
  </si>
  <si>
    <t>PA3213 | hypothetical protein</t>
  </si>
  <si>
    <t>PA3214 | hypothetical protein</t>
  </si>
  <si>
    <t>PA3215 | probable transcriptional regulator</t>
  </si>
  <si>
    <t>PA3216 | hypothetical protein</t>
  </si>
  <si>
    <t>PA3217 | cyaB | CyaB</t>
  </si>
  <si>
    <t>PA3218 | hypothetical protein</t>
  </si>
  <si>
    <t>PA3219 | hypothetical protein</t>
  </si>
  <si>
    <t>PA3220 | probable transcriptional regulator</t>
  </si>
  <si>
    <t>PA3221 | csaA | CsaA protein</t>
  </si>
  <si>
    <t>PA3222 | hypothetical protein</t>
  </si>
  <si>
    <t>PA3223 | azoR3 | AzoR3, azoreductase 3</t>
  </si>
  <si>
    <t>PA3224 | hypothetical protein</t>
  </si>
  <si>
    <t>PA3225 | probable transcriptional regulator</t>
  </si>
  <si>
    <t>PA3226 | probable hydrolase</t>
  </si>
  <si>
    <t>PA3227 | ppiA | peptidyl-prolyl cis-trans isomerase A</t>
  </si>
  <si>
    <t>PA3228 | probable ATP-binding/permease fusion ABC transporter</t>
  </si>
  <si>
    <t>PA3229 | hypothetical protein</t>
  </si>
  <si>
    <t>PA3230 | conserved hypothetical protein</t>
  </si>
  <si>
    <t>PA3231 | hypothetical protein</t>
  </si>
  <si>
    <t>PA3232 | probable nuclease</t>
  </si>
  <si>
    <t>PA3233 | hypothetical protein</t>
  </si>
  <si>
    <t>PA3234 | probable sodium:solute symporter</t>
  </si>
  <si>
    <t>PA3235 | conserved hypothetical protein</t>
  </si>
  <si>
    <t>PA3236 | betX | BetX</t>
  </si>
  <si>
    <t>PA3237 | hypothetical protein</t>
  </si>
  <si>
    <t>PA3238 | hypothetical protein</t>
  </si>
  <si>
    <t>PA3239 | conserved hypothetical protein</t>
  </si>
  <si>
    <t>PA3240 | conserved hypothetical protein</t>
  </si>
  <si>
    <t>PA3241 | hypothetical protein</t>
  </si>
  <si>
    <t>PA3242 | htrB2 | temperature-regulated acyltransferase HtrB1</t>
  </si>
  <si>
    <t>PA3243 | minC | cell division inhibitor MinC</t>
  </si>
  <si>
    <t>PA3244 | minD | cell division inhibitor MinD</t>
  </si>
  <si>
    <t>PA3245 | minE | cell division topological specificity factor MinE</t>
  </si>
  <si>
    <t>PA3246 | rluA | pseudouridine synthase RluA</t>
  </si>
  <si>
    <t>PA3247 | hypothetical protein</t>
  </si>
  <si>
    <t>PA3248 | Uncharacterized protein</t>
  </si>
  <si>
    <t>PA3249 | probable transcriptional regulator</t>
  </si>
  <si>
    <t>PA3250 | hypothetical protein</t>
  </si>
  <si>
    <t>PA3251 | hypothetical protein</t>
  </si>
  <si>
    <t>PA3252 | probable permease of ABC transporter</t>
  </si>
  <si>
    <t>PA3253 | probable permease of ABC transporter</t>
  </si>
  <si>
    <t>PA3254 | probable ATP-binding component of ABC transporter</t>
  </si>
  <si>
    <t>PA3255 | hypothetical protein</t>
  </si>
  <si>
    <t>PA3256 | probable oxidoreductase</t>
  </si>
  <si>
    <t>PA3257 | algO | AlgO</t>
  </si>
  <si>
    <t>PA3258 | hypothetical protein</t>
  </si>
  <si>
    <t>PA3259 | hypothetical protein</t>
  </si>
  <si>
    <t>PA3260 | probable transcriptional regulator</t>
  </si>
  <si>
    <t>PA3261 | hypothetical protein</t>
  </si>
  <si>
    <t>PA3262 | probable peptidyl-prolyl cis-trans isomerase, FkbP-type</t>
  </si>
  <si>
    <t>PA3262.1 | tRNA-Asp</t>
  </si>
  <si>
    <t>PA3262.2 | tRNA-Val</t>
  </si>
  <si>
    <t>PA3263 | conserved hypothetical protein</t>
  </si>
  <si>
    <t>PA3264 | probable transporter</t>
  </si>
  <si>
    <t>PA3265 | probable transporter</t>
  </si>
  <si>
    <t>PA3266 | capB | cold acclimation protein B</t>
  </si>
  <si>
    <t>PA3267 | hypothetical protein</t>
  </si>
  <si>
    <t>PA3268 | probable TonB-dependent receptor</t>
  </si>
  <si>
    <t>PA3269 | probable transcriptional regulator</t>
  </si>
  <si>
    <t>PA3270 | hypothetical protein</t>
  </si>
  <si>
    <t>PA3271 | probable two-component sensor</t>
  </si>
  <si>
    <t>PA3272 | probable ATP-dependent DNA helicase</t>
  </si>
  <si>
    <t>PA3273 | hypothetical protein</t>
  </si>
  <si>
    <t>PA3274 | hypothetical protein</t>
  </si>
  <si>
    <t>PA3275 | conserved hypothetical protein</t>
  </si>
  <si>
    <t>PA3276 | hypothetical protein</t>
  </si>
  <si>
    <t>PA3277 | probable short-chain dehydrogenase</t>
  </si>
  <si>
    <t>PA3278 | hypothetical protein</t>
  </si>
  <si>
    <t>PA3279 | oprP | Phosphate-specific outer membrane porin OprP precursor</t>
  </si>
  <si>
    <t>PA3280 | oprO | Pyrophosphate-specific outer membrane porin OprO precursor</t>
  </si>
  <si>
    <t>PA3281 | hypothetical protein</t>
  </si>
  <si>
    <t>PA3282 | hypothetical protein</t>
  </si>
  <si>
    <t>PA3283 | conserved hypothetical protein</t>
  </si>
  <si>
    <t>PA3284 | hypothetical protein</t>
  </si>
  <si>
    <t>PA3285 | probable sigma-70 factor, ECF subfamily</t>
  </si>
  <si>
    <t>PA3286 | hypothetical protein</t>
  </si>
  <si>
    <t>PA3287 | conserved hypothetical protein</t>
  </si>
  <si>
    <t>PA3288 | hypothetical protein</t>
  </si>
  <si>
    <t>PA3289 | hypothetical protein</t>
  </si>
  <si>
    <t>PA3290 | tle1 | Tle1</t>
  </si>
  <si>
    <t>PA3291 | tli1 | Tli1</t>
  </si>
  <si>
    <t>PA3292 | hypothetical protein</t>
  </si>
  <si>
    <t>PA3293 | hypothetical protein</t>
  </si>
  <si>
    <t>PA3294 | vgrG4a | VgrG4a</t>
  </si>
  <si>
    <t>PA3295 | probable HIT family protein</t>
  </si>
  <si>
    <t>PA3296 | phoA | alkaline phosphatase</t>
  </si>
  <si>
    <t>PA3297 | probable ATP-dependent helicase</t>
  </si>
  <si>
    <t>PA3298 | hypothetical protein</t>
  </si>
  <si>
    <t>PA3299 | fadD1 | long-chain-fatty-acid--CoA ligase</t>
  </si>
  <si>
    <t>PA3300 | fadD2 | long-chain-fatty-acid--CoA ligase</t>
  </si>
  <si>
    <t>PA3301 | hypothetical protein</t>
  </si>
  <si>
    <t>PA3302 | conserved hypothetical protein</t>
  </si>
  <si>
    <t>PA3303 | probable major facilitator superfamily (MFS) transporter</t>
  </si>
  <si>
    <t>PA3304 | conserved hypothetical protein</t>
  </si>
  <si>
    <t>PA3304.1 | P18 | P18</t>
  </si>
  <si>
    <t>PA3305 | hypothetical protein</t>
  </si>
  <si>
    <t>PA3305.1 | phrS | PhrS</t>
  </si>
  <si>
    <t>PA3306 | hypothetical protein</t>
  </si>
  <si>
    <t>PA3307 | hypothetical protein</t>
  </si>
  <si>
    <t>PA3308 | hepA | RNA helicase HepA</t>
  </si>
  <si>
    <t>PA3309 | conserved hypothetical protein</t>
  </si>
  <si>
    <t>PA3310 | conserved hypothetical protein</t>
  </si>
  <si>
    <t>PA3311 | nbdA | NbdA</t>
  </si>
  <si>
    <t>PA3312 | probable 3-hydroxyisobutyrate dehydrogenase</t>
  </si>
  <si>
    <t>PA3313 | hypothetical protein</t>
  </si>
  <si>
    <t>PA3314 | probable ATP-binding component of ABC transporter</t>
  </si>
  <si>
    <t>PA3315 | probable permease of ABC transporter</t>
  </si>
  <si>
    <t>PA3316 | probable permease of ABC transporter</t>
  </si>
  <si>
    <t>PA3317 | hypothetical protein</t>
  </si>
  <si>
    <t>PA3318 | hypothetical protein</t>
  </si>
  <si>
    <t>PA3319 | plcN | non-hemolytic phospholipase C precursor</t>
  </si>
  <si>
    <t>PA3320 | hypothetical protein</t>
  </si>
  <si>
    <t>PA3321 | probable transcriptional regulator</t>
  </si>
  <si>
    <t>PA3322 | hypothetical protein</t>
  </si>
  <si>
    <t>PA3323 | conserved hypothetical protein</t>
  </si>
  <si>
    <t>PA3324 | probable short-chain dehydrogenase</t>
  </si>
  <si>
    <t>PA3325 | conserved hypothetical protein</t>
  </si>
  <si>
    <t>PA3326 | clpP2 | ClpP2</t>
  </si>
  <si>
    <t>PA3327 | probable non-ribosomal peptide synthetase</t>
  </si>
  <si>
    <t>PA3328 | probable FAD-dependent monooxygenase</t>
  </si>
  <si>
    <t>PA3329 | hypothetical protein</t>
  </si>
  <si>
    <t>PA3330 | probable short chain dehydrogenase</t>
  </si>
  <si>
    <t>PA3331 | cytochrome P450</t>
  </si>
  <si>
    <t>PA3332 | conserved hypothetical protein</t>
  </si>
  <si>
    <t>PA3333 | fabH2 | 3-oxoacyl-[acyl-carrier-protein] synthase III</t>
  </si>
  <si>
    <t>PA3334 | probable acyl carrier protein</t>
  </si>
  <si>
    <t>PA3335 | hypothetical protein</t>
  </si>
  <si>
    <t>PA3336 | probable major facilitator superfamily (MFS) transporter</t>
  </si>
  <si>
    <t>PA3337 | rfaD | ADP-L-glycero-D-mannoheptose 6-epimerase</t>
  </si>
  <si>
    <t>PA3338 | hypothetical protein</t>
  </si>
  <si>
    <t>PA3339 | plpD | patatin-like protein, PlpD</t>
  </si>
  <si>
    <t>PA3340 | hypothetical protein</t>
  </si>
  <si>
    <t>PA3341 | probable transcriptional regulator</t>
  </si>
  <si>
    <t>PA3342 | hypothetical protein</t>
  </si>
  <si>
    <t>PA3343 | diguanylate cyclase</t>
  </si>
  <si>
    <t>PA3344 | recQ | ATP-dependent DNA helicase RecQ</t>
  </si>
  <si>
    <t>PA3345 | hptB | Histidine phosphotransfer protein HptB</t>
  </si>
  <si>
    <t>PA3346 | two-component response regulator</t>
  </si>
  <si>
    <t>PA3347 | hypothetical protein</t>
  </si>
  <si>
    <t>PA3348 | probable chemotaxis protein methyltransferase</t>
  </si>
  <si>
    <t>PA3349 | probable chemotaxis protein</t>
  </si>
  <si>
    <t>PA3350 | hypothetical protein</t>
  </si>
  <si>
    <t>PA3351 | flgM | FlgM</t>
  </si>
  <si>
    <t>PA3352 | hypothetical protein</t>
  </si>
  <si>
    <t>PA3353 | hypothetical protein</t>
  </si>
  <si>
    <t>PA3354 | hypothetical protein</t>
  </si>
  <si>
    <t>PA3355 | hypothetical protein</t>
  </si>
  <si>
    <t>PA3356 | pauA5 | Glutamylpolyamine synthetase</t>
  </si>
  <si>
    <t>PA3357 | dsdA | D-serine dehydratase</t>
  </si>
  <si>
    <t>PA3358 | hypothetical protein</t>
  </si>
  <si>
    <t>PA3359 | hypothetical protein</t>
  </si>
  <si>
    <t>PA3360 | probable secretion protein</t>
  </si>
  <si>
    <t>PA3361 | lecB | fucose-binding lectin PA-IIL</t>
  </si>
  <si>
    <t>PA3362 | hypothetical protein</t>
  </si>
  <si>
    <t>PA3363 | amiR | aliphatic amidase regulator</t>
  </si>
  <si>
    <t>PA3364 | amiC | aliphatic amidase expression-regulating protein</t>
  </si>
  <si>
    <t>PA3365 | probable chaperone</t>
  </si>
  <si>
    <t>PA3366 | amiE | aliphatic amidase</t>
  </si>
  <si>
    <t>PA3366.1 | amiL | AmiL</t>
  </si>
  <si>
    <t>PA3367 | hypothetical protein</t>
  </si>
  <si>
    <t>PA3368 | probable acetyltransferase</t>
  </si>
  <si>
    <t>PA3368.1 | tRNA-Arg</t>
  </si>
  <si>
    <t>PA3369 | hypothetical protein</t>
  </si>
  <si>
    <t>PA3370 | hypothetical protein</t>
  </si>
  <si>
    <t>PA3371 | hypothetical protein</t>
  </si>
  <si>
    <t>PA3372 | conserved hypothetical protein</t>
  </si>
  <si>
    <t>PA3373 | conserved hypothetical protein</t>
  </si>
  <si>
    <t>PA3374 | conserved hypothetical protein</t>
  </si>
  <si>
    <t>PA3375 | probable ATP-binding component of ABC transporter</t>
  </si>
  <si>
    <t>PA3376 | probable ATP-binding component of ABC transporter</t>
  </si>
  <si>
    <t>PA3377 | conserved hypothetical protein</t>
  </si>
  <si>
    <t>PA3378 | conserved hypothetical protein</t>
  </si>
  <si>
    <t>PA3379 | conserved hypothetical protein</t>
  </si>
  <si>
    <t>PA3380 | conserved hypothetical protein</t>
  </si>
  <si>
    <t>PA3381 | probable transcriptional regulator</t>
  </si>
  <si>
    <t>PA3382 | phnE | phosphonate transport protein PhnE</t>
  </si>
  <si>
    <t>PA3383 | binding protein component of ABC phosphonate transporter</t>
  </si>
  <si>
    <t>PA3384 | phnC | ATP-binding component of ABC phosphonate transporter</t>
  </si>
  <si>
    <t>PA3385 | amrZ | alginate and motility regulator Z</t>
  </si>
  <si>
    <t>PA3386 | conserved hypothetical protein</t>
  </si>
  <si>
    <t>PA3387 | rhlG | beta-ketoacyl reductase</t>
  </si>
  <si>
    <t>PA3388 | conserved hypothetical protein</t>
  </si>
  <si>
    <t>PA3389 | probable ring-cleaving dioxygenase</t>
  </si>
  <si>
    <t>PA3390 | hypothetical protein</t>
  </si>
  <si>
    <t>PA3391 | nosR | regulatory protein NosR</t>
  </si>
  <si>
    <t>PA3392 | nosZ | nitrous-oxide reductase precursor</t>
  </si>
  <si>
    <t>PA3393 | nosD | NosD protein</t>
  </si>
  <si>
    <t>PA3394 | nosF | NosF protein</t>
  </si>
  <si>
    <t>PA3395 | nosY | NosY protein</t>
  </si>
  <si>
    <t>PA3396 | nosL | NosL protein</t>
  </si>
  <si>
    <t>PA3397 | fprA | FprA</t>
  </si>
  <si>
    <t>PA3398 | probable transcriptional regulator</t>
  </si>
  <si>
    <t>PA3399 | hypothetical protein</t>
  </si>
  <si>
    <t>PA3400 | hypothetical protein</t>
  </si>
  <si>
    <t>PA3401 | hypothetical protein</t>
  </si>
  <si>
    <t>PA3402 | hypothetical protein</t>
  </si>
  <si>
    <t>PA3403 | hypothetical protein</t>
  </si>
  <si>
    <t>PA3404 | probable outer membrane protein precursor</t>
  </si>
  <si>
    <t>PA3405 | hasE | metalloprotease secretion protein</t>
  </si>
  <si>
    <t>PA3406 | hasD | transport protein HasD</t>
  </si>
  <si>
    <t>PA3407 | hasAp | heme acquisition protein HasAp</t>
  </si>
  <si>
    <t>PA3408 | hasR | Heme uptake outer membrane receptor HasR precursor</t>
  </si>
  <si>
    <t>PA3409 | hasS | HasS</t>
  </si>
  <si>
    <t>PA3410 | hasI | HasI</t>
  </si>
  <si>
    <t>PA3411 | hypothetical protein</t>
  </si>
  <si>
    <t>PA3412 | hypothetical protein</t>
  </si>
  <si>
    <t>PA3413 | conserved hypothetical protein</t>
  </si>
  <si>
    <t>PA3414 | hypothetical protein</t>
  </si>
  <si>
    <t>PA3415 | probable dihydrolipoamide acetyltransferase</t>
  </si>
  <si>
    <t>PA3416 | probable pyruvate dehydrogenase E1 component, beta chain</t>
  </si>
  <si>
    <t>PA3417 | probable pyruvate dehydrogenase E1 component, alpha subunit</t>
  </si>
  <si>
    <t>PA3418 | ldh | leucine dehydrogenase</t>
  </si>
  <si>
    <t>PA3419 | hypothetical protein</t>
  </si>
  <si>
    <t>PA3420 | probable transcriptional regulator</t>
  </si>
  <si>
    <t>PA3421 | conserved hypothetical protein</t>
  </si>
  <si>
    <t>PA3422 | hypothetical protein</t>
  </si>
  <si>
    <t>PA3423 | probable transcriptional regulator</t>
  </si>
  <si>
    <t>PA3424 | hypothetical protein</t>
  </si>
  <si>
    <t>PA3425 | hypothetical protein</t>
  </si>
  <si>
    <t>PA3426 | probable enoyl CoA-hydratase/isomerase</t>
  </si>
  <si>
    <t>PA3427 | probable short-chain dehydrogenases</t>
  </si>
  <si>
    <t>PA3428 | hypothetical protein</t>
  </si>
  <si>
    <t>PA3429 | probable epoxide hydrolase</t>
  </si>
  <si>
    <t>PA3430 | probable aldolase</t>
  </si>
  <si>
    <t>PA3431 | conserved hypothetical protein</t>
  </si>
  <si>
    <t>PA3432 | hypothetical protein</t>
  </si>
  <si>
    <t>PA3433 | probable transcriptional regulator</t>
  </si>
  <si>
    <t>PA3434 | probable transposase</t>
  </si>
  <si>
    <t>PA3435 | conserved hypothetical protein</t>
  </si>
  <si>
    <t>PA3436 | hypothetical protein</t>
  </si>
  <si>
    <t>PA3437 | folM | dihydromonapterin reductase, FolM</t>
  </si>
  <si>
    <t>PA3438 | folE1 | GTP cyclohydrolase I precursor</t>
  </si>
  <si>
    <t>PA3439 | folX | d-erythro-7,8-dihydroneopterin triphosphate epimerase</t>
  </si>
  <si>
    <t>PA3440 | conserved hypothetical protein</t>
  </si>
  <si>
    <t>PA3441 | probable molybdopterin-binding protein</t>
  </si>
  <si>
    <t>PA3442 | probable ATP-binding component of ABC transporter</t>
  </si>
  <si>
    <t>PA3443 | probable permease of ABC transporter</t>
  </si>
  <si>
    <t>PA3444 | conserved hypothetical protein</t>
  </si>
  <si>
    <t>PA3445 | conserved hypothetical protein</t>
  </si>
  <si>
    <t>PA3446 | conserved hypothetical protein</t>
  </si>
  <si>
    <t>PA3447 | probable ATP-binding component of ABC transporter</t>
  </si>
  <si>
    <t>PA3448 | probable permease of ABC transporter</t>
  </si>
  <si>
    <t>PA3449 | conserved hypothetical protein</t>
  </si>
  <si>
    <t>PA3450 | lsfA | 1-Cys peroxiredoxin LsfA</t>
  </si>
  <si>
    <t>PA3451 | hypothetical protein</t>
  </si>
  <si>
    <t>PA3452 | mqoA | malate:quinone oxidoreductase</t>
  </si>
  <si>
    <t>PA3453 | conserved hypothetical protein</t>
  </si>
  <si>
    <t>PA3454 | probable acyl-CoA thiolase</t>
  </si>
  <si>
    <t>PA3455 | conserved hypothetical protein</t>
  </si>
  <si>
    <t>PA3456 | hypothetical protein</t>
  </si>
  <si>
    <t>PA3457 | hypothetical protein</t>
  </si>
  <si>
    <t>PA3458 | probable transcriptional regulator</t>
  </si>
  <si>
    <t>PA3459 | probable glutamine amidotransferase</t>
  </si>
  <si>
    <t>PA3460 | probable acetyltransferase</t>
  </si>
  <si>
    <t>PA3461 | conserved hypothetical protein</t>
  </si>
  <si>
    <t>PA3462 | probable sensor/response regulator hybrid</t>
  </si>
  <si>
    <t>PA3463 | conserved hypothetical protein</t>
  </si>
  <si>
    <t>PA3464 | hypothetical protein</t>
  </si>
  <si>
    <t>PA3465 | conserved hypothetical protein</t>
  </si>
  <si>
    <t>PA3466 | probable ATP-dependent RNA helicase</t>
  </si>
  <si>
    <t>PA3467 | probable major facilitator superfamily (MFS) transporter</t>
  </si>
  <si>
    <t>PA3468 | conserved hypothetical protein</t>
  </si>
  <si>
    <t>PA3469 | conserved hypothetical protein</t>
  </si>
  <si>
    <t>PA3470 | hypothetical protein</t>
  </si>
  <si>
    <t>PA3471 | probable malic enzyme</t>
  </si>
  <si>
    <t>PA3472 | hypothetical protein</t>
  </si>
  <si>
    <t>PA3473 | hypothetical protein</t>
  </si>
  <si>
    <t>PA3474 | conserved hypothetical protein</t>
  </si>
  <si>
    <t>PA3475 | pheC | cyclohexadienyl dehydratase precursor</t>
  </si>
  <si>
    <t>PA3476 | rhlI | autoinducer synthesis protein RhlI</t>
  </si>
  <si>
    <t>PA3477 | rhlR | transcriptional regulator RhlR</t>
  </si>
  <si>
    <t>PA3478 | rhlB | rhamnosyltransferase chain B</t>
  </si>
  <si>
    <t>PA3479 | rhlA | rhamnosyltransferase chain A</t>
  </si>
  <si>
    <t>PA3480 | probable deoxycytidine triphosphate deaminase</t>
  </si>
  <si>
    <t>PA3481 | conserved hypothetical protein</t>
  </si>
  <si>
    <t>PA3482 | metG | methionyl-tRNA synthetase</t>
  </si>
  <si>
    <t>PA3483 | hypothetical protein</t>
  </si>
  <si>
    <t>PA3484 | tse3 | Tse3</t>
  </si>
  <si>
    <t>PA3485 | tsi3 | Tsi3</t>
  </si>
  <si>
    <t>PA3486 | vgrG4b | VgrG4b</t>
  </si>
  <si>
    <t>PA3487 | tle5 | Tle5</t>
  </si>
  <si>
    <t>PA3488 | tli5 | Tli5</t>
  </si>
  <si>
    <t>PA3489 | conserved hypothetical protein</t>
  </si>
  <si>
    <t>PA3490 | probable ferredoxin</t>
  </si>
  <si>
    <t>PA3491 | probable ferredoxin</t>
  </si>
  <si>
    <t>PA3492 | conserved hypothetical protein</t>
  </si>
  <si>
    <t>PA3493 | conserved hypothetical protein</t>
  </si>
  <si>
    <t>PA3494 | conserved hypothetical protein</t>
  </si>
  <si>
    <t>PA3495 | nth | endonuclease III</t>
  </si>
  <si>
    <t>PA3496 | hypothetical protein</t>
  </si>
  <si>
    <t>PA3497 | hypothetical protein</t>
  </si>
  <si>
    <t>PA3498 | probable oxidoreductase</t>
  </si>
  <si>
    <t>PA3499 | hypothetical protein</t>
  </si>
  <si>
    <t>PA3500 | conserved hypothetical protein</t>
  </si>
  <si>
    <t>PA3501 | hypothetical protein</t>
  </si>
  <si>
    <t>PA3502 | hypothetical protein</t>
  </si>
  <si>
    <t>PA3503 | hypothetical protein</t>
  </si>
  <si>
    <t>PA3504 | probable aldehyde dehydrogenase</t>
  </si>
  <si>
    <t>PA3505 | hypothetical protein</t>
  </si>
  <si>
    <t>PA3506 | probable decarboxylase</t>
  </si>
  <si>
    <t>PA3507 | probable short-chain dehydrogenase</t>
  </si>
  <si>
    <t>PA3508 | probable transcriptional regulator</t>
  </si>
  <si>
    <t>PA3509 | probable hydrolase</t>
  </si>
  <si>
    <t>PA3510 | hypothetical protein</t>
  </si>
  <si>
    <t>PA3511 | probable short-chain dehydrogenase</t>
  </si>
  <si>
    <t>PA3512 | probable permease of ABC transporter</t>
  </si>
  <si>
    <t>PA3513 | hypothetical protein</t>
  </si>
  <si>
    <t>PA3514 | probable ATP-binding component of ABC transporter</t>
  </si>
  <si>
    <t>PA3515 | hypothetical protein</t>
  </si>
  <si>
    <t>PA3516 | probable lyase</t>
  </si>
  <si>
    <t>PA3517 | probable lyase</t>
  </si>
  <si>
    <t>PA3518 | hypothetical protein</t>
  </si>
  <si>
    <t>PA3519 | hypothetical protein</t>
  </si>
  <si>
    <t>PA3520 | hypothetical protein</t>
  </si>
  <si>
    <t>PA3521 | opmE | OpmE</t>
  </si>
  <si>
    <t>PA3522 | mexQ | MexQ</t>
  </si>
  <si>
    <t>PA3523 | mexP | MexP</t>
  </si>
  <si>
    <t>PA3524 | gloA1 | lactoylglutathione lyase</t>
  </si>
  <si>
    <t>PA3525 | argG | argininosuccinate synthase</t>
  </si>
  <si>
    <t>PA3526 | motY | MotY</t>
  </si>
  <si>
    <t>PA3527 | pyrC | dihydroorotase</t>
  </si>
  <si>
    <t>PA3528 | rnt | ribonuclease T</t>
  </si>
  <si>
    <t>PA3529 | alkylhydroperoxide reductase C</t>
  </si>
  <si>
    <t>PA3530 | bfd | bacterioferritin-associated ferredoxin Bfd</t>
  </si>
  <si>
    <t>PA3531 | bfrB | bacterioferritin</t>
  </si>
  <si>
    <t>PA3532 | hypothetical protein</t>
  </si>
  <si>
    <t>PA3533 | grxD | GrxD</t>
  </si>
  <si>
    <t>PA3534 | probable oxidoreductase</t>
  </si>
  <si>
    <t>PA3535 | probable serine protease</t>
  </si>
  <si>
    <t>PA3536 | hypothetical protein</t>
  </si>
  <si>
    <t>PA3537 | argF | ornithine carbamoyltransferase, anabolic</t>
  </si>
  <si>
    <t>PA3538 | probable ATP-binding component of ABC transporter</t>
  </si>
  <si>
    <t>PA3539 | conserved hypothetical protein</t>
  </si>
  <si>
    <t>PA3540 | algD | GDP-mannose 6-dehydrogenase AlgD</t>
  </si>
  <si>
    <t>PA3541 | alg8 | alginate biosynthesis protein Alg8</t>
  </si>
  <si>
    <t>PA3542 | alg44 | alginate biosynthesis protein Alg44</t>
  </si>
  <si>
    <t>PA3543 | algK | alginate biosynthetic protein AlgK precursor</t>
  </si>
  <si>
    <t>PA3544 | algE | Alginate production outer membrane protein AlgE precursor</t>
  </si>
  <si>
    <t>PA3545 | algG | alginate-c5-mannuronan-epimerase AlgG</t>
  </si>
  <si>
    <t>PA3546 | algX | alginate biosynthesis protein AlgX</t>
  </si>
  <si>
    <t>PA3547 | algL | poly(beta-d-mannuronate) lyase precursor AlgL</t>
  </si>
  <si>
    <t>PA3548 | algI | alginate o-acetyltransferase AlgI</t>
  </si>
  <si>
    <t>PA3549 | algJ | alginate o-acetyltransferase AlgJ</t>
  </si>
  <si>
    <t>PA3550 | algF | alginate o-acetyltransferase AlgF</t>
  </si>
  <si>
    <t>PA3551 | algA | phosphomannose isomerase / guanosine 5'-diphospho-D-mannose pyrophosphorylase</t>
  </si>
  <si>
    <t>PA3552 | arnB | ArnB</t>
  </si>
  <si>
    <t>PA3553 | arnC | ArnC</t>
  </si>
  <si>
    <t>PA3554 | arnA | ArnA</t>
  </si>
  <si>
    <t>PA3555 | arnD | ArnD</t>
  </si>
  <si>
    <t>PA3556 | arnT | inner membrane L-Ara4N transferase ArnT</t>
  </si>
  <si>
    <t>PA3557 | arnE | ArnE</t>
  </si>
  <si>
    <t>PA3558 | arnF | ArnF</t>
  </si>
  <si>
    <t>PA3559 | probable nucleotide sugar dehydrogenase</t>
  </si>
  <si>
    <t>PA3560 | fruA | phosphotransferase system transporter fructose-specific IIBC component, FruA</t>
  </si>
  <si>
    <t>PA3561 | fruK | 1-phosphofructokinase</t>
  </si>
  <si>
    <t>PA3562 | fruI | phosphotransferase system transporter enzyme I, FruI</t>
  </si>
  <si>
    <t>PA3563 | fruR | fructose transport system repressor FruR</t>
  </si>
  <si>
    <t>PA3564 | conserved hypothetical protein</t>
  </si>
  <si>
    <t>PA3565 | probable transcriptional regulator</t>
  </si>
  <si>
    <t>PA3566 | conserved hypothetical protein</t>
  </si>
  <si>
    <t>PA3567 | probable oxidoreductase</t>
  </si>
  <si>
    <t>PA3568 | probable acetyl-coa synthetase</t>
  </si>
  <si>
    <t>PA3569 | mmsB | 3-hydroxyisobutyrate dehydrogenase</t>
  </si>
  <si>
    <t>PA3570 | mmsA | methylmalonate-semialdehyde dehydrogenase</t>
  </si>
  <si>
    <t>PA3571 | mmsR | transcriptional regulator MmsR</t>
  </si>
  <si>
    <t>PA3572 | hypothetical protein</t>
  </si>
  <si>
    <t>PA3573 | probable major facilitator superfamily (MFS) transporter</t>
  </si>
  <si>
    <t>PA3574 | nalD | NalD</t>
  </si>
  <si>
    <t>PA3575 | hypothetical protein</t>
  </si>
  <si>
    <t>PA3576 | hypothetical protein</t>
  </si>
  <si>
    <t>PA3577 | hypothetical protein</t>
  </si>
  <si>
    <t>PA3578 | conserved hypothetical protein</t>
  </si>
  <si>
    <t>PA3579 | probable carbohydrate kinase</t>
  </si>
  <si>
    <t>PA3580 | conserved hypothetical protein</t>
  </si>
  <si>
    <t>PA3581 | glpF | glycerol uptake facilitator protein</t>
  </si>
  <si>
    <t>PA3582 | glpK | glycerol kinase</t>
  </si>
  <si>
    <t>PA3583 | glpR | glycerol-3-phosphate regulon repressor</t>
  </si>
  <si>
    <t>PA3584 | glpD | glycerol-3-phosphate dehydrogenase</t>
  </si>
  <si>
    <t>PA3585 | glpM | membrane protein GlpM</t>
  </si>
  <si>
    <t>PA3586 | probable hydrolase</t>
  </si>
  <si>
    <t>PA3587 | metR | transcriptional regulator MetR</t>
  </si>
  <si>
    <t>PA3588 | probable porin</t>
  </si>
  <si>
    <t>PA3589 | probable acyl-CoA thiolase</t>
  </si>
  <si>
    <t>PA3590 | probable hydroxyacyl-CoA dehydrogenase</t>
  </si>
  <si>
    <t>PA3591 | probable enoyl-CoA hydratase/isomerase</t>
  </si>
  <si>
    <t>PA3592 | conserved hypothetical protein</t>
  </si>
  <si>
    <t>PA3593 | probable acyl-CoA dehydrogenase</t>
  </si>
  <si>
    <t>PA3594 | probable transcriptional regulator</t>
  </si>
  <si>
    <t>PA3595 | probable major facilitator superfamily (MFS) transporter</t>
  </si>
  <si>
    <t>PA3596 | probable methylated-DNA--protein-cysteine methyltransferase</t>
  </si>
  <si>
    <t>PA3597 | probable amino acid permease</t>
  </si>
  <si>
    <t>PA3598 | conserved hypothetical protein</t>
  </si>
  <si>
    <t>PA3599 | probable transcriptional regulator</t>
  </si>
  <si>
    <t>PA3600 | conserved hypothetical protein</t>
  </si>
  <si>
    <t>PA3601 | conserved hypothetical protein</t>
  </si>
  <si>
    <t>PA3602 | conserved hypothetical protein</t>
  </si>
  <si>
    <t>PA3603 | dgkA | diacylglycerol kinase</t>
  </si>
  <si>
    <t>PA3604 | erdR | response regulator ErdR</t>
  </si>
  <si>
    <t>PA3605 | hypothetical protein</t>
  </si>
  <si>
    <t>PA3606 | conserved hypothetical protein</t>
  </si>
  <si>
    <t>PA3607 | potA | polyamine transport protein PotA</t>
  </si>
  <si>
    <t>PA3608 | potB | polyamine transport protein PotB</t>
  </si>
  <si>
    <t>PA3609 | potC | polyamine transport protein PotC</t>
  </si>
  <si>
    <t>PA3610 | potD | polyamine transport protein PotD</t>
  </si>
  <si>
    <t>PA3611 | hypothetical protein</t>
  </si>
  <si>
    <t>PA3612 | conserved hypothetical protein</t>
  </si>
  <si>
    <t>PA3613 | hypothetical protein</t>
  </si>
  <si>
    <t>PA3614 | hypothetical protein</t>
  </si>
  <si>
    <t>PA3615 | hypothetical protein</t>
  </si>
  <si>
    <t>PA3616 | conserved hypothetical protein</t>
  </si>
  <si>
    <t>PA3617 | recA | RecA protein</t>
  </si>
  <si>
    <t>PA3618 | conserved hypothetical protein</t>
  </si>
  <si>
    <t>PA3619 | hypothetical protein</t>
  </si>
  <si>
    <t>PA3620 | mutS | DNA mismatch repair protein MutS</t>
  </si>
  <si>
    <t>PA3621 | fdxA | ferredoxin I</t>
  </si>
  <si>
    <t>PA3621.1 | rsmZ | regulatory RNA RsmZ</t>
  </si>
  <si>
    <t>PA3622 | rpoS | sigma factor RpoS</t>
  </si>
  <si>
    <t>PA3623 | conserved hypothetical protein</t>
  </si>
  <si>
    <t>PA3624 | pcm | L-isoaspartate protein carboxylmethyltransferase type II</t>
  </si>
  <si>
    <t>PA3625 | surE | survival protein SurE</t>
  </si>
  <si>
    <t>PA3626 | conserved hypothetical protein</t>
  </si>
  <si>
    <t>PA3627 | ygbB | 2C-methyl-D-erythritol 2,4-cyclodiphosphate synthase</t>
  </si>
  <si>
    <t>PA3628 | putative esterase</t>
  </si>
  <si>
    <t>PA3629 | adhC | alcohol dehydrogenase class III</t>
  </si>
  <si>
    <t>PA3630 | gfnR | glutathione-dependent formaldehyde neutralization regulator GfnR</t>
  </si>
  <si>
    <t>PA3631 | conserved hypothetical protein</t>
  </si>
  <si>
    <t>PA3632 | conserved hypothetical protein</t>
  </si>
  <si>
    <t>PA3633 | ygbP | 4-diphosphocytidyl-2-C-methylerythritol synthase</t>
  </si>
  <si>
    <t>PA3634 | conserved hypothetical protein</t>
  </si>
  <si>
    <t>PA3635 | eno | enolase</t>
  </si>
  <si>
    <t>PA3636 | kdsA | 2-dehydro-3-deoxyphosphooctonate aldolase</t>
  </si>
  <si>
    <t>PA3637 | pyrG | CTP synthase</t>
  </si>
  <si>
    <t>PA3638 | conserved hypothetical protein</t>
  </si>
  <si>
    <t>PA3639 | accA | acetyl-coenzyme A carboxylase carboxyl transferase (alpha subunit)</t>
  </si>
  <si>
    <t>PA3640 | dnaE | DNA polymerase III, alpha chain</t>
  </si>
  <si>
    <t>PA3641 | probable amino acid permease</t>
  </si>
  <si>
    <t>PA3642 | rnhB | ribonuclease HII</t>
  </si>
  <si>
    <t>PA3643 | lpxB | lipid A-disaccharide synthase</t>
  </si>
  <si>
    <t>PA3644 | lpxA | UDP-N-acetylglucosamine acyltransferase</t>
  </si>
  <si>
    <t>PA3645 | fabZ | (3R)-hydroxymyristoyl-[acyl carrier protein] dehydratase</t>
  </si>
  <si>
    <t>PA3646 | lpxD | UDP-3-O-[3-hydroxylauroyl] glucosamine N-acyltransferase</t>
  </si>
  <si>
    <t>PA3647 | probable outer membrane protein precursor</t>
  </si>
  <si>
    <t>PA3648 | opr86 | outer membrane protein Opr86</t>
  </si>
  <si>
    <t>PA3649 | mucP | MucP</t>
  </si>
  <si>
    <t>PA3650 | dxr | 1-deoxy-d-xylulose 5-phosphate reductoisomerase</t>
  </si>
  <si>
    <t>PA3651 | cdsA | phosphatidate cytidylyltransferase</t>
  </si>
  <si>
    <t>PA3652 | uppS | undecaprenyl pyrophosphate synthetase</t>
  </si>
  <si>
    <t>PA3653 | frr | ribosome recycling factor</t>
  </si>
  <si>
    <t>PA3654 | pyrH | uridylate kinase</t>
  </si>
  <si>
    <t>PA3655 | tsf | elongation factor Ts</t>
  </si>
  <si>
    <t>PA3656 | rpsB | 30S ribosomal protein S2</t>
  </si>
  <si>
    <t>PA3657 | map | methionine aminopeptidase</t>
  </si>
  <si>
    <t>PA3658 | glnD | protein-PII uridylyltransferase</t>
  </si>
  <si>
    <t>PA3659 | probable aminotransferase</t>
  </si>
  <si>
    <t>PA3660 | probable sodium/hydrogen antiporter</t>
  </si>
  <si>
    <t>PA3661 | hypothetical protein</t>
  </si>
  <si>
    <t>PA3662 | hypothetical protein</t>
  </si>
  <si>
    <t>PA3663 | hypothetical protein</t>
  </si>
  <si>
    <t>PA3664 | conserved hypothetical protein</t>
  </si>
  <si>
    <t>PA3665 | hypothetical protein</t>
  </si>
  <si>
    <t>PA3666 | dapD | tetrahydrodipicolinate succinylase</t>
  </si>
  <si>
    <t>PA3667 | probable pyridoxal-phosphate dependent enzyme</t>
  </si>
  <si>
    <t>PA3668 | conserved hypothetical protein</t>
  </si>
  <si>
    <t>PA3669 | hypothetical protein</t>
  </si>
  <si>
    <t>PA3670 | hypothetical protein</t>
  </si>
  <si>
    <t>PA3671 | probable permease of ABC transporter</t>
  </si>
  <si>
    <t>PA3672 | probable ATP-binding component of ABC transporter</t>
  </si>
  <si>
    <t>PA3673 | plsB | glycerol-3-phosphate acyltransferase</t>
  </si>
  <si>
    <t>PA3674 | hypothetical protein</t>
  </si>
  <si>
    <t>PA3675 | hypothetical protein</t>
  </si>
  <si>
    <t>PA3676 | mexK | MexK</t>
  </si>
  <si>
    <t>PA3677 | mexJ | MexJ</t>
  </si>
  <si>
    <t>PA3678 | mexL | MexL</t>
  </si>
  <si>
    <t>PA3679 | hypothetical protein</t>
  </si>
  <si>
    <t>PA3680 | conserved hypothetical protein</t>
  </si>
  <si>
    <t>PA3681 | hypothetical protein</t>
  </si>
  <si>
    <t>PA3682 | hypothetical protein</t>
  </si>
  <si>
    <t>PA3683 | conserved hypothetical protein</t>
  </si>
  <si>
    <t>PA3684 | hypothetical protein</t>
  </si>
  <si>
    <t>PA3685 | yeaZ | YeaZ</t>
  </si>
  <si>
    <t>PA3686 | adk | adenylate kinase</t>
  </si>
  <si>
    <t>PA3687 | ppc | phosphoenolpyruvate carboxylase</t>
  </si>
  <si>
    <t>PA3688 | hypothetical protein</t>
  </si>
  <si>
    <t>PA3689 | probable transcriptional regulator</t>
  </si>
  <si>
    <t>PA3690 | probable metal-transporting P-type ATPase</t>
  </si>
  <si>
    <t>PA3691 | hypothetical protein</t>
  </si>
  <si>
    <t>PA3692 | lptF | Lipotoxon F, LptF</t>
  </si>
  <si>
    <t>PA3693 | conserved hypothetical protein</t>
  </si>
  <si>
    <t>PA3694 | hypothetical protein</t>
  </si>
  <si>
    <t>PA3695 | hypothetical protein</t>
  </si>
  <si>
    <t>PA3696 | conserved hypothetical protein</t>
  </si>
  <si>
    <t>PA3697 | hypothetical protein</t>
  </si>
  <si>
    <t>PA3698 | hypothetical protein</t>
  </si>
  <si>
    <t>PA3699 | probable transcriptional regulator</t>
  </si>
  <si>
    <t>PA3700 | lysS | lysyl-tRNA synthetase</t>
  </si>
  <si>
    <t>PA3702 | wspR | WspR</t>
  </si>
  <si>
    <t>PA3703 | wspF | probable methylesterase</t>
  </si>
  <si>
    <t>PA3704 | wspE | probable chemotaxis sensor/effector fusion protein</t>
  </si>
  <si>
    <t>PA3705 | wspD | hypothetical protein</t>
  </si>
  <si>
    <t>PA3706 | wspC | probable protein methyltransferase</t>
  </si>
  <si>
    <t>PA3707 | wspB | hypothetical protein</t>
  </si>
  <si>
    <t>PA3708 | wspA | probable chemotaxis transducer</t>
  </si>
  <si>
    <t>PA3709 | probable major facilitator superfamily (MFS) transporter</t>
  </si>
  <si>
    <t>PA3710 | probable GMC-type oxidoreductase</t>
  </si>
  <si>
    <t>PA3711 | probable transcriptional regulator</t>
  </si>
  <si>
    <t>PA3712 | hypothetical protein</t>
  </si>
  <si>
    <t>PA3713 | spdH | spermidine dehydrogenase, SpdH</t>
  </si>
  <si>
    <t>PA3714 | probable two-component response regulator</t>
  </si>
  <si>
    <t>PA3715 | hypothetical protein</t>
  </si>
  <si>
    <t>PA3716 | hypothetical protein</t>
  </si>
  <si>
    <t>PA3717 | probable peptidyl-prolyl cis-trans isomerase, FkbP-type</t>
  </si>
  <si>
    <t>PA3718 | probable major facilitator superfamily (MFS) transporter</t>
  </si>
  <si>
    <t>PA3719 | armR | antirepressor for MexR, ArmR</t>
  </si>
  <si>
    <t>PA3720 | hypothetical protein</t>
  </si>
  <si>
    <t>PA3721 | nalC | NalC</t>
  </si>
  <si>
    <t>PA3722 | hypothetical protein</t>
  </si>
  <si>
    <t>PA3723 | probable FMN oxidoreductase</t>
  </si>
  <si>
    <t>PA3724 | lasB | elastase LasB</t>
  </si>
  <si>
    <t>PA3725 | recJ | single-stranded-DNA-specific exonuclease RecJ</t>
  </si>
  <si>
    <t>PA3726 | conserved hypothetical protein</t>
  </si>
  <si>
    <t>PA3727 | hypothetical protein</t>
  </si>
  <si>
    <t>PA3728 | hypothetical protein</t>
  </si>
  <si>
    <t>PA3729 | conserved hypothetical protein</t>
  </si>
  <si>
    <t>PA3730 | hypothetical protein</t>
  </si>
  <si>
    <t>PA3731 | conserved hypothetical protein</t>
  </si>
  <si>
    <t>PA3732 | Uncharacterized protein</t>
  </si>
  <si>
    <t>PA3733 | hypothetical protein</t>
  </si>
  <si>
    <t>PA3734 | hypothetical protein</t>
  </si>
  <si>
    <t>PA3735 | thrC | threonine synthase</t>
  </si>
  <si>
    <t>PA3736 | hom | homoserine dehydrogenase</t>
  </si>
  <si>
    <t>PA3737 | dsbC | thiol:disulfide interchange protein DsbC</t>
  </si>
  <si>
    <t>PA3738 | xerD | integrase/recombinase XerD</t>
  </si>
  <si>
    <t>PA3739 | probable sodium/hydrogen antiporter</t>
  </si>
  <si>
    <t>PA3740 | hypothetical protein</t>
  </si>
  <si>
    <t>PA3741 | hypothetical protein</t>
  </si>
  <si>
    <t>PA3742 | rplS | 50S ribosomal protein L19</t>
  </si>
  <si>
    <t>PA3743 | trmD | tRNA (guanine-N1)-methyltransferase</t>
  </si>
  <si>
    <t>PA3744 | rimM | 16S rRNA processing protein</t>
  </si>
  <si>
    <t>PA3745 | rpsP | 30S ribosomal protein S16</t>
  </si>
  <si>
    <t>PA3746 | ffh | signal recognition particle protein Ffh</t>
  </si>
  <si>
    <t>PA3747 | conserved hypothetical protein</t>
  </si>
  <si>
    <t>PA3748 | conserved hypothetical protein</t>
  </si>
  <si>
    <t>PA3749 | probable major facilitator superfamily (MFS) transporter</t>
  </si>
  <si>
    <t>PA3750 | hypothetical protein</t>
  </si>
  <si>
    <t>PA3751 | purT | phosphoribosylglycinamide formyltransferase 2</t>
  </si>
  <si>
    <t>PA3752 | hypothetical protein</t>
  </si>
  <si>
    <t>PA3753 | conserved hypothetical protein</t>
  </si>
  <si>
    <t>PA3754 | hypothetical protein</t>
  </si>
  <si>
    <t>PA3755 | conserved hypothetical protein</t>
  </si>
  <si>
    <t>PA3756 | hypothetical protein</t>
  </si>
  <si>
    <t>PA3757 | nagR | Transcriptional regulator of N-Acetylglucosamine catabolism operon</t>
  </si>
  <si>
    <t>PA3758 | probable N-acetylglucosamine-6-phosphate deacetylase</t>
  </si>
  <si>
    <t>PA3759 | probable aminotransferase</t>
  </si>
  <si>
    <t>PA3760 | N-Acetyl-D-Glucosamine phosphotransferase system transporter</t>
  </si>
  <si>
    <t>PA3761 | nagE | N-Acetyl-D-Glucosamine phosphotransferase system transporter</t>
  </si>
  <si>
    <t>PA3762 | hypothetical protein</t>
  </si>
  <si>
    <t>PA3763 | purL | phosphoribosylformylglycinamidine synthase</t>
  </si>
  <si>
    <t>PA3764 | conserved hypothetical protein</t>
  </si>
  <si>
    <t>PA3765 | hypothetical protein</t>
  </si>
  <si>
    <t>PA3766 | probable aromatic amino acid transporter</t>
  </si>
  <si>
    <t>PA3767 | conserved hypothetical protein</t>
  </si>
  <si>
    <t>PA3768 | probable metallo-oxidoreductase</t>
  </si>
  <si>
    <t>PA3769 | guaA | GMP synthase</t>
  </si>
  <si>
    <t>PA3770 | guaB | inosine-5'-monophosphate dehydrogenase</t>
  </si>
  <si>
    <t>PA3771 | probable transcriptional regulator</t>
  </si>
  <si>
    <t>PA3772 | hypothetical protein</t>
  </si>
  <si>
    <t>PA3773 | hypothetical protein</t>
  </si>
  <si>
    <t>PA3774 | histone deacetylase-like amidohydrolase</t>
  </si>
  <si>
    <t>PA3775 | hypothetical protein</t>
  </si>
  <si>
    <t>PA3776 | probable transcriptional regulator</t>
  </si>
  <si>
    <t>PA3777 | xseA | exodeoxyribonuclease VII large subunit</t>
  </si>
  <si>
    <t>PA3778 | probable transcriptional regulator</t>
  </si>
  <si>
    <t>PA3779 | hypothetical protein</t>
  </si>
  <si>
    <t>PA3780 | hypothetical protein</t>
  </si>
  <si>
    <t>PA3781 | probable transporter</t>
  </si>
  <si>
    <t>PA3782 | probable transcriptional regulator</t>
  </si>
  <si>
    <t>PA3783 | hypothetical protein</t>
  </si>
  <si>
    <t>PA3784 | hypothetical protein</t>
  </si>
  <si>
    <t>PA3785 | conserved hypothetical protein</t>
  </si>
  <si>
    <t>PA3786 | hypothetical protein</t>
  </si>
  <si>
    <t>PA3787 | conserved hypothetical protein</t>
  </si>
  <si>
    <t>PA3788 | hypothetical protein</t>
  </si>
  <si>
    <t>PA3789 | hypothetical protein</t>
  </si>
  <si>
    <t>PA3790 | oprC | Putative copper transport outer membrane porin OprC precursor</t>
  </si>
  <si>
    <t>PA3791 | hypothetical protein</t>
  </si>
  <si>
    <t>PA3792 | leuA | 2-isopropylmalate synthase</t>
  </si>
  <si>
    <t>PA3793 | hypothetical protein</t>
  </si>
  <si>
    <t>PA3794 | hypothetical protein</t>
  </si>
  <si>
    <t>PA3795 | probable oxidoreductase</t>
  </si>
  <si>
    <t>PA3796 | hypothetical protein</t>
  </si>
  <si>
    <t>PA3797 | conserved hypothetical protein</t>
  </si>
  <si>
    <t>PA3798 | probable aminotransferase</t>
  </si>
  <si>
    <t>PA3799 | conserved hypothetical protein</t>
  </si>
  <si>
    <t>PA3800 | conserved hypothetical protein</t>
  </si>
  <si>
    <t>PA3801 | conserved hypothetical protein</t>
  </si>
  <si>
    <t>PA3802 | hisS | histidyl-tRNA synthetase</t>
  </si>
  <si>
    <t>PA3803 | gcpE | probable isoprenoid biosynthetic protein GcpE</t>
  </si>
  <si>
    <t>PA3804 | hypothetical protein</t>
  </si>
  <si>
    <t>PA3805 | pilF | type 4 fimbrial biogenesis protein PilF</t>
  </si>
  <si>
    <t>PA3806 | conserved hypothetical protein</t>
  </si>
  <si>
    <t>PA3807 | ndk | nucleoside diphosphate kinase</t>
  </si>
  <si>
    <t>PA3808 | conserved hypothetical protein</t>
  </si>
  <si>
    <t>PA3809 | fdx2 | ferredoxin [2Fe-2S]</t>
  </si>
  <si>
    <t>PA3810 | hscA | heat shock protein HscA</t>
  </si>
  <si>
    <t>PA3811 | hscB | heat shock protein HscB</t>
  </si>
  <si>
    <t>PA3812 | iscA | probable iron-binding protein IscA</t>
  </si>
  <si>
    <t>PA3813 | iscU | probable iron-binding protein IscU</t>
  </si>
  <si>
    <t>PA3814 | iscS | L-cysteine desulfurase (pyridoxal phosphate-dependent)</t>
  </si>
  <si>
    <t>PA3815 | iscR | IscR</t>
  </si>
  <si>
    <t>PA3816 | cysE | O-acetylserine synthase</t>
  </si>
  <si>
    <t>PA3817 | probable methyltransferase</t>
  </si>
  <si>
    <t>PA3818 | extragenic suppressor protein SuhB</t>
  </si>
  <si>
    <t>PA3819 | conserved hypothetical protein</t>
  </si>
  <si>
    <t>PA3820 | secF | secretion protein SecF</t>
  </si>
  <si>
    <t>PA3821 | secD | secretion protein SecD</t>
  </si>
  <si>
    <t>PA3822 | conserved hypothetical protein</t>
  </si>
  <si>
    <t>PA3823 | tgt | queuine tRNA-ribosyltransferase</t>
  </si>
  <si>
    <t>PA3824 | queA | S-adenosylmethionine:trna ribosyltransferase-isomerase</t>
  </si>
  <si>
    <t>PA3824.1 | tRNA-Leu</t>
  </si>
  <si>
    <t>PA3825 | Cyclic-guanylate-specific phosphodiesterase</t>
  </si>
  <si>
    <t>PA3826 | hypothetical protein</t>
  </si>
  <si>
    <t>PA3827 | lptG | Lipopolysaccharide export system permease protein LptG</t>
  </si>
  <si>
    <t>PA3828 | lptF | Lipopolysaccharide export system permease protein LptF</t>
  </si>
  <si>
    <t>PA3829 | hypothetical protein</t>
  </si>
  <si>
    <t>PA3830 | probable transcriptional regulator</t>
  </si>
  <si>
    <t>PA3831 | pepA | leucine aminopeptidase</t>
  </si>
  <si>
    <t>PA3832 | holC | DNA polymerase III, chi subunit</t>
  </si>
  <si>
    <t>PA3833 | hypothetical protein</t>
  </si>
  <si>
    <t>PA3834 | valS | valyl-tRNA synthetase</t>
  </si>
  <si>
    <t>PA3835 | hypothetical protein</t>
  </si>
  <si>
    <t>PA3836 | hypothetical protein</t>
  </si>
  <si>
    <t>PA3837 | probable permease of ABC transporter</t>
  </si>
  <si>
    <t>PA3838 | probable ATP-binding component of ABC transporter</t>
  </si>
  <si>
    <t>PA3839 | probable sodium:sulfate symporter</t>
  </si>
  <si>
    <t>PA3840 | conserved hypothetical protein</t>
  </si>
  <si>
    <t>PA3841 | exoS | exoenzyme S</t>
  </si>
  <si>
    <t>PA3842 | spcS | specific Pseudomonas chaperone for ExoS, SpcS</t>
  </si>
  <si>
    <t>PA3843 | hypothetical protein</t>
  </si>
  <si>
    <t>PA3844 | hypothetical protein</t>
  </si>
  <si>
    <t>PA3845 | probable transcriptional regulator</t>
  </si>
  <si>
    <t>PA3846 | hypothetical protein</t>
  </si>
  <si>
    <t>PA3847 | conserved hypothetical protein</t>
  </si>
  <si>
    <t>PA3848 | hypothetical protein</t>
  </si>
  <si>
    <t>PA3849 | conserved hypothetical protein</t>
  </si>
  <si>
    <t>PA3850 | hypothetical protein</t>
  </si>
  <si>
    <t>PA3851 | hypothetical protein</t>
  </si>
  <si>
    <t>PA3852 | hypothetical protein</t>
  </si>
  <si>
    <t>PA3853 | probable transferase</t>
  </si>
  <si>
    <t>PA3854 | hypothetical protein</t>
  </si>
  <si>
    <t>PA3855 | hypothetical protein</t>
  </si>
  <si>
    <t>PA3856 | hypothetical protein</t>
  </si>
  <si>
    <t>PA3857 | pcs | phosphatidylcholine synthase</t>
  </si>
  <si>
    <t>PA3858 | probable amino acid-binding protein</t>
  </si>
  <si>
    <t>PA3859 | carboxylesterase</t>
  </si>
  <si>
    <t>PA3860 | probable AMP-binding enzyme</t>
  </si>
  <si>
    <t>PA3861 | rhl | ATP-dependent RNA helicase RhlB</t>
  </si>
  <si>
    <t>PA3862 | dauB | NAD(P)H-dependent anabolic L-arginine dehydrogenase, DauB</t>
  </si>
  <si>
    <t>PA3863 | dauA | FAD-dependent catabolic D-arginine dehydrogenase, DauA</t>
  </si>
  <si>
    <t>PA3864 | dauR | Transcriptional regulator of the dauBAR operon, DauR</t>
  </si>
  <si>
    <t>PA3865 | probable amino acid binding protein</t>
  </si>
  <si>
    <t>PA3866 | Pyocin S4</t>
  </si>
  <si>
    <t>PA3867 | probable DNA invertase</t>
  </si>
  <si>
    <t>PA3868 | hypothetical protein</t>
  </si>
  <si>
    <t>PA3869 | hypothetical protein</t>
  </si>
  <si>
    <t>PA3870 | moaA1 | molybdopterin biosynthetic protein A1</t>
  </si>
  <si>
    <t>PA3871 | probable peptidyl-prolyl cis-trans isomerase, PpiC-type</t>
  </si>
  <si>
    <t>PA3872 | narI | respiratory nitrate reductase gamma chain</t>
  </si>
  <si>
    <t>PA3873 | narJ | respiratory nitrate reductase delta chain</t>
  </si>
  <si>
    <t>PA3874 | narH | respiratory nitrate reductase beta chain</t>
  </si>
  <si>
    <t>PA3875 | narG | respiratory nitrate reductase alpha chain</t>
  </si>
  <si>
    <t>PA3876 | narK2 | nitrite extrusion protein 2</t>
  </si>
  <si>
    <t>PA3877 | narK1 | nitrite extrusion protein 1</t>
  </si>
  <si>
    <t>PA3878 | narX | two-component sensor NarX</t>
  </si>
  <si>
    <t>PA3879 | narL | two-component response regulator NarL</t>
  </si>
  <si>
    <t>PA3880 | conserved hypothetical protein</t>
  </si>
  <si>
    <t>PA3881 | hypothetical protein</t>
  </si>
  <si>
    <t>PA3882 | hypothetical protein</t>
  </si>
  <si>
    <t>PA3883 | probable short-chain dehydrogenase</t>
  </si>
  <si>
    <t>PA3884 | hypothetical protein</t>
  </si>
  <si>
    <t>PA3885 | tpbA | protein tyrosine phosphatase TpbA</t>
  </si>
  <si>
    <t>PA3886 | hypothetical protein</t>
  </si>
  <si>
    <t>PA3887 | nhaP | Na+/H+ antiporter NhaP</t>
  </si>
  <si>
    <t>PA3888 | opuCD | OpuC ABC transporter, permease protein, OpuCD</t>
  </si>
  <si>
    <t>PA3889 | opuCC | OpuC ABC transporter, periplasmic substrate-binding protein, OpuCC</t>
  </si>
  <si>
    <t>PA3890 | opuCB | OpuC ABC transporter, permease protein, OpuCB</t>
  </si>
  <si>
    <t>PA3891 | opuCA | OpuC ABC transporter, ATP-binding protein, OpuCA</t>
  </si>
  <si>
    <t>PA3892 | conserved hypothetical protein</t>
  </si>
  <si>
    <t>PA3893 | conserved hypothetical protein</t>
  </si>
  <si>
    <t>PA3894 | probable outer membrane protein precursor</t>
  </si>
  <si>
    <t>PA3895 | probable transcriptional regulator</t>
  </si>
  <si>
    <t>PA3896 | probable 2-hydroxyacid dehydrogenase</t>
  </si>
  <si>
    <t>PA3897 | hypothetical protein</t>
  </si>
  <si>
    <t>PA3898 | probable transcriptional regulator</t>
  </si>
  <si>
    <t>PA3899 | fecI | FecI</t>
  </si>
  <si>
    <t>PA3900 | fecR | FecR</t>
  </si>
  <si>
    <t>PA3901 | fecA | Fe(III) dicitrate transport protein FecA</t>
  </si>
  <si>
    <t>PA3902 | hypothetical protein</t>
  </si>
  <si>
    <t>PA3903 | prfC | peptide chain release factor 3</t>
  </si>
  <si>
    <t>PA3904 | hypothetical protein</t>
  </si>
  <si>
    <t>PA3905 | hypothetical protein</t>
  </si>
  <si>
    <t>PA3906 | hypothetical protein</t>
  </si>
  <si>
    <t>PA3907 | hypothetical protein</t>
  </si>
  <si>
    <t>PA3908 | hypothetical protein</t>
  </si>
  <si>
    <t>PA3909 | eddB | Extracelullar DNA degradation protein, EddB</t>
  </si>
  <si>
    <t>PA3910 | eddA | Extracelullar DNA degradation protein, EddA</t>
  </si>
  <si>
    <t>PA3911 | conserved hypothetical protein</t>
  </si>
  <si>
    <t>PA3912 | conserved hypothetical protein</t>
  </si>
  <si>
    <t>PA3913 | probable protease</t>
  </si>
  <si>
    <t>PA3914 | moeA1 | molybdenum cofactor biosynthetic protein A1</t>
  </si>
  <si>
    <t>PA3915 | moaB1 | molybdopterin biosynthetic protein B1</t>
  </si>
  <si>
    <t>PA3916 | moaE | molybdopterin converting factor, large subunit</t>
  </si>
  <si>
    <t>PA3917 | moaD | molybdopterin converting factor, small subunit</t>
  </si>
  <si>
    <t>PA3918 | moaC | molybdopterin biosynthetic protein C</t>
  </si>
  <si>
    <t>PA3919 | conserved hypothetical protein</t>
  </si>
  <si>
    <t>PA3920 | probable metal transporting P-type ATPase</t>
  </si>
  <si>
    <t>PA3921 | probable transcriptional regulator</t>
  </si>
  <si>
    <t>PA3922 | conserved hypothetical protein</t>
  </si>
  <si>
    <t>PA3923 | hypothetical protein</t>
  </si>
  <si>
    <t>PA3924 | probable medium-chain acyl-CoA ligase</t>
  </si>
  <si>
    <t>PA3925 | probable acyl-CoA thiolase</t>
  </si>
  <si>
    <t>PA3926 | probable major facilitator superfamily (MFS) transporter</t>
  </si>
  <si>
    <t>PA3927 | probable transcriptional regulator</t>
  </si>
  <si>
    <t>PA3928 | hypothetical protein</t>
  </si>
  <si>
    <t>PA3929 | cioB | cyanide insensitive terminal oxidase</t>
  </si>
  <si>
    <t>PA3930 | cioA | cyanide insensitive terminal oxidase</t>
  </si>
  <si>
    <t>PA3931 | conserved hypothetical protein</t>
  </si>
  <si>
    <t>PA3932 | probable transcriptional regulator</t>
  </si>
  <si>
    <t>PA3933 | betT3 | BetT3</t>
  </si>
  <si>
    <t>PA3934 | conserved hypothetical protein</t>
  </si>
  <si>
    <t>PA3935 | tauD | taurine dioxygenase</t>
  </si>
  <si>
    <t>PA3936 | probable permease of ABC taurine transporter</t>
  </si>
  <si>
    <t>PA3937 | probable ATP-binding component of ABC taurine transporter</t>
  </si>
  <si>
    <t>PA3938 | probable periplasmic taurine-binding protein precursor</t>
  </si>
  <si>
    <t>PA3939 | hypothetical protein</t>
  </si>
  <si>
    <t>PA3940 | probable DNA binding protein</t>
  </si>
  <si>
    <t>PA3941 | hypothetical protein</t>
  </si>
  <si>
    <t>PA3942 | tesB | acyl-CoA thioesterase II</t>
  </si>
  <si>
    <t>PA3943 | conserved hypothetical protein</t>
  </si>
  <si>
    <t>PA3944 | conserved hypothetical protein</t>
  </si>
  <si>
    <t>PA3945 | conserved hypothetical protein</t>
  </si>
  <si>
    <t>PA3946 | rocS1 | two-component sensor RocS1</t>
  </si>
  <si>
    <t>PA3947 | rocR | RocR</t>
  </si>
  <si>
    <t>PA3948 | rocA1 | Two-component response regulator RocA1</t>
  </si>
  <si>
    <t>PA3949 | hypothetical protein</t>
  </si>
  <si>
    <t>PA3950 | probable ATP-dependent RNA helicase</t>
  </si>
  <si>
    <t>PA3951 | conserved hypothetical protein</t>
  </si>
  <si>
    <t>PA3952 | hypothetical protein</t>
  </si>
  <si>
    <t>PA3953 | conserved hypothetical protein</t>
  </si>
  <si>
    <t>PA3954 | hypothetical protein</t>
  </si>
  <si>
    <t>PA3955 | hypothetical protein</t>
  </si>
  <si>
    <t>PA3956 | hypothetical protein</t>
  </si>
  <si>
    <t>PA3957 | probable short-chain dehydrogenase</t>
  </si>
  <si>
    <t>PA3958 | hypothetical protein</t>
  </si>
  <si>
    <t>PA3959 | hypothetical protein</t>
  </si>
  <si>
    <t>PA3960 | hypothetical protein</t>
  </si>
  <si>
    <t>PA3961 | probable ATP-dependent helicase</t>
  </si>
  <si>
    <t>PA3962 | hypothetical protein</t>
  </si>
  <si>
    <t>PA3963 | probable transporter</t>
  </si>
  <si>
    <t>PA3964 | hypothetical protein</t>
  </si>
  <si>
    <t>PA3965 | probable transcriptional regulator</t>
  </si>
  <si>
    <t>PA3966 | hypothetical protein</t>
  </si>
  <si>
    <t>PA3967 | hypothetical protein</t>
  </si>
  <si>
    <t>PA3968 | probable pseudouridine synthase</t>
  </si>
  <si>
    <t>PA3969 | conserved hypothetical protein</t>
  </si>
  <si>
    <t>PA3970 | amn | AMP nucleosidase</t>
  </si>
  <si>
    <t>PA3971 | hypothetical protein</t>
  </si>
  <si>
    <t>PA3972 | probable acyl-CoA dehydrogenase</t>
  </si>
  <si>
    <t>PA3973 | probable transcriptional regulator</t>
  </si>
  <si>
    <t>PA3974 | ladS |  Lost Adherence Sensor, LadS</t>
  </si>
  <si>
    <t>PA3975 | thiD | phosphomethylpyrimidine kinase</t>
  </si>
  <si>
    <t>PA3976 | thiE | thiamin-phosphate pyrophosphorylase</t>
  </si>
  <si>
    <t>PA3977 | hemL | glutamate-1-semialdehyde 2,1-aminomutase</t>
  </si>
  <si>
    <t>PA3978 | hypothetical protein</t>
  </si>
  <si>
    <t>PA3979 | hypothetical protein</t>
  </si>
  <si>
    <t>PA3980 | conserved hypothetical protein</t>
  </si>
  <si>
    <t>PA3981 | conserved hypothetical protein</t>
  </si>
  <si>
    <t>PA3982 | conserved hypothetical protein</t>
  </si>
  <si>
    <t>PA3983 | conserved hypothetical protein</t>
  </si>
  <si>
    <t>PA3984 | lnt | apolipoprotein N-acyltransferase</t>
  </si>
  <si>
    <t>PA3985 | conserved hypothetical protein</t>
  </si>
  <si>
    <t>PA3986 | hypothetical protein</t>
  </si>
  <si>
    <t>PA3987 | leuS | leucyl-tRNA synthetase</t>
  </si>
  <si>
    <t>PA3988 | lptE | LPS-assembly lipoprotein LptE</t>
  </si>
  <si>
    <t>PA3989 | holA | DNA polymerase III, delta subunit</t>
  </si>
  <si>
    <t>PA3990 | conserved hypothetical protein</t>
  </si>
  <si>
    <t>PA3991 | hypothetical protein</t>
  </si>
  <si>
    <t>PA3992 | sltB3 | SltB3</t>
  </si>
  <si>
    <t>PA3993 | probable transposase</t>
  </si>
  <si>
    <t>PA3994 | probable epoxide hydrolase</t>
  </si>
  <si>
    <t>PA3995 | probable transcriptional regulator</t>
  </si>
  <si>
    <t>PA3996 | lis | lipoate synthase</t>
  </si>
  <si>
    <t>PA3997 | lipB | lipoate-protein ligase B</t>
  </si>
  <si>
    <t>PA3998 | conserved hypothetical protein</t>
  </si>
  <si>
    <t>PA3999 | dacC | D-ala-D-ala-carboxypeptidase</t>
  </si>
  <si>
    <t>PA4000 | rlpA | RlpA</t>
  </si>
  <si>
    <t>PA4001 | sltB1 | soluble lytic transglycosylase B</t>
  </si>
  <si>
    <t>PA4002 | rodA | rod shape-determining protein</t>
  </si>
  <si>
    <t>PA4003 | pbpA | penicillin-binding protein 2</t>
  </si>
  <si>
    <t>PA4004 | conserved hypothetical protein</t>
  </si>
  <si>
    <t>PA4005 | conserved hypothetical protein</t>
  </si>
  <si>
    <t>PA4006 | nadD1 | nicotinate mononucleotide adenylyltransferase NadD1</t>
  </si>
  <si>
    <t>PA4007 | proA | gamma-glutamyl phosphate reductase</t>
  </si>
  <si>
    <t>PA4008 | probable hydrolase</t>
  </si>
  <si>
    <t>PA4009 | hypothetical protein</t>
  </si>
  <si>
    <t>PA4010 | hypothetical protein</t>
  </si>
  <si>
    <t>PA4011 | hypothetical protein</t>
  </si>
  <si>
    <t>PA4012 | hypothetical protein</t>
  </si>
  <si>
    <t>PA4013 | conserved hypothetical protein</t>
  </si>
  <si>
    <t>PA4014 | hypothetical protein</t>
  </si>
  <si>
    <t>PA4015 | conserved hypothetical protein</t>
  </si>
  <si>
    <t>PA4016 | hypothetical protein</t>
  </si>
  <si>
    <t>PA4017 | conserved hypothetical protein</t>
  </si>
  <si>
    <t>PA4018 | hypothetical protein</t>
  </si>
  <si>
    <t>PA4019 | ubiX | UbiX</t>
  </si>
  <si>
    <t>PA4020 | mpl | UDP-N-acetylmuramate:L-alanyl-gamma-D-glutamyl-meso-diaminopimelate ligase</t>
  </si>
  <si>
    <t>PA4021 | probable transcriptional regulator</t>
  </si>
  <si>
    <t>PA4022 | hdhA | hydrazone dehydrogenase, HdhA</t>
  </si>
  <si>
    <t>PA4023 | probable transport protein</t>
  </si>
  <si>
    <t>PA4024 | eutB | ethanolamine ammonia-lyase large subunit</t>
  </si>
  <si>
    <t>PA4025 | probable ethanolamine ammonia-lyase light chain</t>
  </si>
  <si>
    <t>PA4026 | probable acetyltransferase</t>
  </si>
  <si>
    <t>PA4027 | hypothetical protein</t>
  </si>
  <si>
    <t>PA4028 | hypothetical protein</t>
  </si>
  <si>
    <t>PA4029 | conserved hypothetical protein</t>
  </si>
  <si>
    <t>PA4030 | conserved hypothetical protein</t>
  </si>
  <si>
    <t>PA4031 | ppa | inorganic pyrophosphatase</t>
  </si>
  <si>
    <t>PA4032 | probable two-component response regulator</t>
  </si>
  <si>
    <t>PA4033 | mucE | MucE</t>
  </si>
  <si>
    <t>PA4034 | aqpZ | aquaporin Z</t>
  </si>
  <si>
    <t>PA4035 | hypothetical protein</t>
  </si>
  <si>
    <t>PA4036 | probable two-component sensor</t>
  </si>
  <si>
    <t>PA4037 | probable ATP-binding component of ABC transporter</t>
  </si>
  <si>
    <t>PA4038 | hypothetical protein</t>
  </si>
  <si>
    <t>PA4039 | hypothetical protein</t>
  </si>
  <si>
    <t>PA4040 | hypothetical protein</t>
  </si>
  <si>
    <t>PA4041 | hypothetical protein</t>
  </si>
  <si>
    <t>PA4042 | xseB | exodeoxyribonuclease VII small subunit</t>
  </si>
  <si>
    <t>PA4043 | ispA | geranyltranstransferase</t>
  </si>
  <si>
    <t>PA4044 | dxs | 1-deoxyxylulose-5-phosphate synthase</t>
  </si>
  <si>
    <t>PA4045 | conserved hypothetical protein</t>
  </si>
  <si>
    <t>PA4046 | hypothetical protein</t>
  </si>
  <si>
    <t>PA4047 | ribA | GTP cyclohydrolase II</t>
  </si>
  <si>
    <t>PA4048 | hypothetical protein</t>
  </si>
  <si>
    <t>PA4049 | hypothetical protein</t>
  </si>
  <si>
    <t>PA4050 | pgpA | phosphatidylglycerophosphatase A</t>
  </si>
  <si>
    <t>PA4051 | thiL | thiamine monophosphate kinase</t>
  </si>
  <si>
    <t>PA4052 | nusB | NusB protein</t>
  </si>
  <si>
    <t>PA4053 | ribE | 6,7-dimethyl-8-ribityllumazine synthase</t>
  </si>
  <si>
    <t>PA4054 | ribB | GTP cyclohydrolase II / 3,4-dihydroxy-2-butanone 4-phosphate synthase</t>
  </si>
  <si>
    <t>PA4055 | ribC | riboflavin synthase alpha chain</t>
  </si>
  <si>
    <t>PA4056 | ribD | riboflavin-specific deaminase/reductase</t>
  </si>
  <si>
    <t>PA4057 | nrdR | NrdR</t>
  </si>
  <si>
    <t>PA4058 | hypothetical protein</t>
  </si>
  <si>
    <t>PA4059 | hypothetical protein</t>
  </si>
  <si>
    <t>PA4060 | hypothetical protein</t>
  </si>
  <si>
    <t>PA4061 | probable thioredoxin</t>
  </si>
  <si>
    <t>PA4062 | hypothetical protein</t>
  </si>
  <si>
    <t>PA4063 | hypothetical protein</t>
  </si>
  <si>
    <t>PA4064 | probable ATP-binding component of ABC transporter</t>
  </si>
  <si>
    <t>PA4065 | hypothetical protein</t>
  </si>
  <si>
    <t>PA4066 | hypothetical protein</t>
  </si>
  <si>
    <t>PA4067 | oprG | Outer membrane protein OprG precursor</t>
  </si>
  <si>
    <t>PA4068 | probable epimerase</t>
  </si>
  <si>
    <t>PA4069 | hypothetical protein</t>
  </si>
  <si>
    <t>PA4070 | probable transcriptional regulator</t>
  </si>
  <si>
    <t>PA4071 | hypothetical protein</t>
  </si>
  <si>
    <t>PA4072 | probable amino acid permease</t>
  </si>
  <si>
    <t>PA4073 | probable aldehyde dehydrogenase</t>
  </si>
  <si>
    <t>PA4074 | probable transcriptional regulator</t>
  </si>
  <si>
    <t>PA4075 | hypothetical protein</t>
  </si>
  <si>
    <t>PA4076 | hypothetical protein</t>
  </si>
  <si>
    <t>PA4077 | probable transcriptional regulator</t>
  </si>
  <si>
    <t>PA4078 | probable nonribosomal peptide synthetase</t>
  </si>
  <si>
    <t>PA4079 | probable dehydrogenase</t>
  </si>
  <si>
    <t>PA4080 | probable response regulator</t>
  </si>
  <si>
    <t>PA4081 | cupB6 | fimbrial subunit CupB6</t>
  </si>
  <si>
    <t>PA4082 | cupB5 | adhesive protein CupB5</t>
  </si>
  <si>
    <t>PA4083 | cupB4 | chaperone CupB4</t>
  </si>
  <si>
    <t>PA4084 | cupB3 | usher CupB3</t>
  </si>
  <si>
    <t>PA4085 | cupB2 | chaperone CupB2</t>
  </si>
  <si>
    <t>PA4086 | cupB1 | probable fimbrial subunit CupB1</t>
  </si>
  <si>
    <t>PA4087 | conserved hypothetical protein</t>
  </si>
  <si>
    <t>PA4088 | probable aminotransferase</t>
  </si>
  <si>
    <t>PA4089 | probable short-chain dehydrogenase</t>
  </si>
  <si>
    <t>PA4090 | hypothetical protein</t>
  </si>
  <si>
    <t>PA4091 | hpaA | 4-hydroxyphenylacetate 3-monooxygenase large chain</t>
  </si>
  <si>
    <t>PA4092 | hpaC | 4-hydroxyphenylacetate 3-monooxygenase small chain</t>
  </si>
  <si>
    <t>PA4093 | hypothetical protein</t>
  </si>
  <si>
    <t>PA4094 | probable transcriptional regulator</t>
  </si>
  <si>
    <t>PA4095 | hypothetical protein</t>
  </si>
  <si>
    <t>PA4096 | probable major facilitator superfamily (MFS) transporter</t>
  </si>
  <si>
    <t>PA4097 | probable alcohol dehydrogenase (Zn-dependent)</t>
  </si>
  <si>
    <t>PA4098 | probable short-chain dehydrogenase</t>
  </si>
  <si>
    <t>PA4099 | hypothetical protein</t>
  </si>
  <si>
    <t>PA4100 | probable dehydrogenase</t>
  </si>
  <si>
    <t>PA4101 | bfmR | BfmR</t>
  </si>
  <si>
    <t>PA4102 | bfmS | BfmS</t>
  </si>
  <si>
    <t>PA4103 | hypothetical protein</t>
  </si>
  <si>
    <t>PA4104 | conserved hypothetical protein</t>
  </si>
  <si>
    <t>PA4105 | hypothetical protein</t>
  </si>
  <si>
    <t>PA4106 | conserved hypothetical protein</t>
  </si>
  <si>
    <t>PA4107 | efhP | EfhP</t>
  </si>
  <si>
    <t>PA4108 | cyclic di-GMP phosphodiesterase</t>
  </si>
  <si>
    <t>PA4109 | ampR | transcriptional regulator AmpR</t>
  </si>
  <si>
    <t>PA4110 | ampC | beta-lactamase precursor</t>
  </si>
  <si>
    <t>PA4111 | hypothetical protein</t>
  </si>
  <si>
    <t>PA4112 | probable sensor/response regulator hybrid</t>
  </si>
  <si>
    <t>PA4113 | probable major facilitator superfamily (MFS) transporter</t>
  </si>
  <si>
    <t>PA4114 | lysine decarboxylase</t>
  </si>
  <si>
    <t>PA4115 | conserved hypothetical protein</t>
  </si>
  <si>
    <t>PA4116 | bphO | heme oxygenase, BphO</t>
  </si>
  <si>
    <t>PA4117 | bphP | bacterial phytochrome, BphP</t>
  </si>
  <si>
    <t>PA4118 | hypothetical protein</t>
  </si>
  <si>
    <t>PA4119 | aph | aminoglycoside 3'-phosphotransferase type IIb</t>
  </si>
  <si>
    <t>PA4120 | probable transcriptional regulator</t>
  </si>
  <si>
    <t>PA4121 | conserved hypothetical protein</t>
  </si>
  <si>
    <t>PA4122 | conserved hypothetical protein</t>
  </si>
  <si>
    <t>PA4123 | hpcC | 5-carboxy-2-hydroxymuconate semialdehyde dehydrogenase</t>
  </si>
  <si>
    <t>PA4124 | hpcB | homoprotocatechuate 2,3-dioxygenase</t>
  </si>
  <si>
    <t>PA4125 | hpcD | 5-carboxymethyl-2-hydroxymuconate isomerase</t>
  </si>
  <si>
    <t>PA4126 | probable major facilitator superfamily (MFS) transporter</t>
  </si>
  <si>
    <t>PA4127 | hpcG | 2-oxo-hept-3-ene-1,7-dioate hydratase</t>
  </si>
  <si>
    <t>PA4128 | conserved hypothetical protein</t>
  </si>
  <si>
    <t>PA4129 | hypothetical protein</t>
  </si>
  <si>
    <t>PA4130 | probable sulfite or nitrite reductase</t>
  </si>
  <si>
    <t>PA4131 | probable iron-sulfur protein</t>
  </si>
  <si>
    <t>PA4132 | conserved hypothetical protein</t>
  </si>
  <si>
    <t>PA4133 | cytochrome c oxidase subunit (cbb3-type)</t>
  </si>
  <si>
    <t>PA4134 | hypothetical protein</t>
  </si>
  <si>
    <t>PA4135 | probable transcriptional regulator</t>
  </si>
  <si>
    <t>PA4136 | probable major facilitator superfamily (MFS) transporter</t>
  </si>
  <si>
    <t>PA4137 | probable porin</t>
  </si>
  <si>
    <t>PA4138 | tyrS | tyrosyl-tRNA synthetase</t>
  </si>
  <si>
    <t>PA4139 | hypothetical protein</t>
  </si>
  <si>
    <t>PA4140 | hypothetical protein</t>
  </si>
  <si>
    <t>PA4141 | hypothetical protein</t>
  </si>
  <si>
    <t>PA4142 | probable secretion protein</t>
  </si>
  <si>
    <t>PA4143 | probable toxin transporter</t>
  </si>
  <si>
    <t>PA4144 | probable outer membrane protein precursor</t>
  </si>
  <si>
    <t>PA4145 | probable transcriptional regulator</t>
  </si>
  <si>
    <t>PA4146 | hypothetical protein</t>
  </si>
  <si>
    <t>PA4147 | acoR | transcriptional regulator AcoR</t>
  </si>
  <si>
    <t>PA4148 | probable short-chain dehydrogenase</t>
  </si>
  <si>
    <t>PA4149 | conserved hypothetical protein</t>
  </si>
  <si>
    <t>PA4150 | probable dehydrogenase E1 component</t>
  </si>
  <si>
    <t>PA4151 | acoB | acetoin catabolism protein AcoB</t>
  </si>
  <si>
    <t>PA4152 | probable hydrolase</t>
  </si>
  <si>
    <t>PA4153 | 2,3-butanediol dehydrogenase</t>
  </si>
  <si>
    <t>PA4154 | conserved hypothetical protein</t>
  </si>
  <si>
    <t>PA4155 | hypothetical protein</t>
  </si>
  <si>
    <t>PA4156 | fvbA | FvbA</t>
  </si>
  <si>
    <t>PA4157 | probable transcriptional regulator</t>
  </si>
  <si>
    <t>PA4158 | fepC | ferric enterobactin transport protein FepC</t>
  </si>
  <si>
    <t>PA4159 | fepB | ferrienterobactin-binding periplasmic protein precursor FepB</t>
  </si>
  <si>
    <t>PA4160 | fepD | ferric enterobactin transport protein FepD</t>
  </si>
  <si>
    <t>PA4161 | fepG | ferric enterobactin transport protein FepG</t>
  </si>
  <si>
    <t>PA4162 | probable short-chain dehydrogenase</t>
  </si>
  <si>
    <t>PA4163 | hypothetical protein</t>
  </si>
  <si>
    <t>PA4164 | hypothetical protein</t>
  </si>
  <si>
    <t>PA4165 | probable transcriptional regulator</t>
  </si>
  <si>
    <t>PA4166 | probable acetyltransferase</t>
  </si>
  <si>
    <t>PA4167 | probable oxidoreductase</t>
  </si>
  <si>
    <t>PA4168 | fpvB | second ferric pyoverdine receptor FpvB</t>
  </si>
  <si>
    <t>PA4169 | conserved hypothetical protein</t>
  </si>
  <si>
    <t>PA4170 | hypothetical protein</t>
  </si>
  <si>
    <t>PA4171 | probable protease</t>
  </si>
  <si>
    <t>PA4172 | probable nuclease</t>
  </si>
  <si>
    <t>PA4173 | conserved hypothetical protein</t>
  </si>
  <si>
    <t>PA4174 | probable transcriptional regulator</t>
  </si>
  <si>
    <t>PA4175 | piv | protease IV</t>
  </si>
  <si>
    <t>PA4176 | ppiC2 | peptidyl-prolyl cis-trans isomerase C2</t>
  </si>
  <si>
    <t>PA4177 | hypothetical protein</t>
  </si>
  <si>
    <t>PA4178 | eftM | SAM-dependent methyltransferase , EftM</t>
  </si>
  <si>
    <t>PA4179 | probable porin</t>
  </si>
  <si>
    <t>PA4180 | probable acetolactate synthase large subunit</t>
  </si>
  <si>
    <t>PA4181 | hypothetical protein</t>
  </si>
  <si>
    <t>PA4182 | hypothetical protein</t>
  </si>
  <si>
    <t>PA4183 | hypothetical protein</t>
  </si>
  <si>
    <t>PA4184 | souR | sarcosine oxidation and utilization regulator SouR</t>
  </si>
  <si>
    <t>PA4185 | probable transcriptional regulator</t>
  </si>
  <si>
    <t>PA4186 | hypothetical protein</t>
  </si>
  <si>
    <t>PA4187 | probable major facilitator superfamily (MFS) transporter</t>
  </si>
  <si>
    <t>PA4188 | conserved hypothetical protein</t>
  </si>
  <si>
    <t>PA4189 | probable aldehyde dehydrogenase</t>
  </si>
  <si>
    <t>PA4190 | pqsL | probable FAD-dependent monooxygenase</t>
  </si>
  <si>
    <t>PA4191 | probable iron/ascorbate oxidoreductase</t>
  </si>
  <si>
    <t>PA4192 | probable ATP-binding component of ABC transporter</t>
  </si>
  <si>
    <t>PA4193 | probable permease of ABC transporter</t>
  </si>
  <si>
    <t>PA4194 | probable permease of ABC transporter</t>
  </si>
  <si>
    <t>PA4195 | probable binding protein component of ABC transporter</t>
  </si>
  <si>
    <t>PA4196 | bfiR | BfiR</t>
  </si>
  <si>
    <t>PA4197 | bfiS | BfiS</t>
  </si>
  <si>
    <t>PA4198 | probable AMP-binding enzyme</t>
  </si>
  <si>
    <t>PA4199 | probable acyl-CoA dehydrogenase</t>
  </si>
  <si>
    <t>PA4200 | hypothetical protein</t>
  </si>
  <si>
    <t>PA4201 | ddlA | D-alanine-D-alanine ligase A</t>
  </si>
  <si>
    <t>PA4202 | nmoA | nitronate monooxygenase NmoA</t>
  </si>
  <si>
    <t>PA4203 | nmoR | NmoR</t>
  </si>
  <si>
    <t>PA4204 | ppgL | periplasmic gluconolactonase, PpgL</t>
  </si>
  <si>
    <t>PA4205 | mexG | hypothetical protein</t>
  </si>
  <si>
    <t>PA4206 | mexH | probable Resistance-Nodulation-Cell Division (RND) efflux membrane fusion protein precursor</t>
  </si>
  <si>
    <t>PA4207 | mexI | probable Resistance-Nodulation-Cell Division (RND) efflux transporter</t>
  </si>
  <si>
    <t>PA4208 | opmD | probable outer membrane protein precursor</t>
  </si>
  <si>
    <t>PA4209 | phzM | probable phenazine-specific methyltransferase</t>
  </si>
  <si>
    <t>PA4210 | phzA1 | probable phenazine biosynthesis protein</t>
  </si>
  <si>
    <t>PA4211 | phzB1 | probable phenazine biosynthesis protein</t>
  </si>
  <si>
    <t>PA4212 | phzC1 | phenazine biosynthesis protein PhzC</t>
  </si>
  <si>
    <t>PA4213 | phzD1 | phenazine biosynthesis protein PhzD</t>
  </si>
  <si>
    <t>PA4214 | phzE1 | phenazine biosynthesis protein PhzE</t>
  </si>
  <si>
    <t>PA4215 | phzF1 | probable phenazine biosynthesis protein</t>
  </si>
  <si>
    <t>PA4216 | phzG1 | probable pyridoxamine 5'-phosphate oxidase</t>
  </si>
  <si>
    <t>PA4217 | phzS | flavin-containing monooxygenase</t>
  </si>
  <si>
    <t>PA4218 | ampP | AmpP</t>
  </si>
  <si>
    <t>PA4219 | ampO | AmpO</t>
  </si>
  <si>
    <t>PA4220 | hypothetical protein</t>
  </si>
  <si>
    <t>PA4221 | fptA | Fe(III)-pyochelin outer membrane receptor precursor</t>
  </si>
  <si>
    <t>PA4222 | probable ATP-binding component of ABC transporter</t>
  </si>
  <si>
    <t>PA4223 | probable ATP-binding component of ABC transporter</t>
  </si>
  <si>
    <t>PA4224 | pchG | pyochelin biosynthetic protein PchG</t>
  </si>
  <si>
    <t>PA4225 | pchF | pyochelin synthetase</t>
  </si>
  <si>
    <t>PA4226 | pchE | dihydroaeruginoic acid synthetase</t>
  </si>
  <si>
    <t>PA4227 | pchR | transcriptional regulator PchR</t>
  </si>
  <si>
    <t>PA4228 | pchD | pyochelin biosynthesis protein PchD</t>
  </si>
  <si>
    <t>PA4229 | pchC | pyochelin biosynthetic protein PchC</t>
  </si>
  <si>
    <t>PA4230 | pchB | salicylate biosynthesis protein PchB</t>
  </si>
  <si>
    <t>PA4231 | pchA | salicylate biosynthesis isochorismate synthase</t>
  </si>
  <si>
    <t>PA4232 | ssb | single-stranded DNA-binding protein</t>
  </si>
  <si>
    <t>PA4233 | probable major facilitator superfamily (MFS) transporter</t>
  </si>
  <si>
    <t>PA4234 | uvrA | excinuclease ABC subunit A</t>
  </si>
  <si>
    <t>PA4235 | ftnA | bacterial ferritin</t>
  </si>
  <si>
    <t>PA4236 | katA | catalase</t>
  </si>
  <si>
    <t>PA4237 | rplQ | 50S ribosomal protein L17</t>
  </si>
  <si>
    <t>PA4238 | rpoA | DNA-directed RNA polymerase alpha chain</t>
  </si>
  <si>
    <t>PA4239 | rpsD | 30S ribosomal protein S4</t>
  </si>
  <si>
    <t>PA4240 | rpsK | 30S ribosomal protein S11</t>
  </si>
  <si>
    <t>PA4241 | rpsM | 30S ribosomal protein S13</t>
  </si>
  <si>
    <t>PA4242 | rpmJ | 50S ribosomal protein L36</t>
  </si>
  <si>
    <t>PA4243 | secY | secretion protein SecY</t>
  </si>
  <si>
    <t>PA4244 | rplO | 50S ribosomal protein L15</t>
  </si>
  <si>
    <t>PA4245 | rpmD | 50S ribosomal protein L30</t>
  </si>
  <si>
    <t>PA4246 | rpsE | 30S ribosomal protein S5</t>
  </si>
  <si>
    <t>PA4247 | rplR | 50S ribosomal protein L18</t>
  </si>
  <si>
    <t>PA4248 | rplF | 50S ribosomal protein L6</t>
  </si>
  <si>
    <t>PA4249 | rpsH | 30S ribosomal protein S8</t>
  </si>
  <si>
    <t>PA4250 | rpsN | 30S ribosomal protein S14</t>
  </si>
  <si>
    <t>PA4251 | rplE | 50S ribosomal protein L5</t>
  </si>
  <si>
    <t>PA4252 | rplX | 50S ribosomal protein L24</t>
  </si>
  <si>
    <t>PA4253 | rplN | 50S ribosomal protein L14</t>
  </si>
  <si>
    <t>PA4254 | rpsQ | 30S ribosomal protein S17</t>
  </si>
  <si>
    <t>PA4255 | rpmC | 50S ribosomal protein L29</t>
  </si>
  <si>
    <t>PA4256 | rplP | 50S ribosomal protein L16</t>
  </si>
  <si>
    <t>PA4257 | rpsC | 30S ribosomal protein S3</t>
  </si>
  <si>
    <t>PA4258 | rplV | 50S ribosomal protein L22</t>
  </si>
  <si>
    <t>PA4259 | rpsS | 30S ribosomal protein S19</t>
  </si>
  <si>
    <t>PA4260 | rplB | 50S ribosomal protein L2</t>
  </si>
  <si>
    <t>PA4261 | rplW | 50S ribosomal protein L23</t>
  </si>
  <si>
    <t>PA4262 | rplD | 50S ribosomal protein L4</t>
  </si>
  <si>
    <t>PA4263 | rplC | 50S ribosomal protein L3</t>
  </si>
  <si>
    <t>PA4264 | rpsJ | 30S ribosomal protein S10</t>
  </si>
  <si>
    <t>PA4265 | tufA | elongation factor Tu</t>
  </si>
  <si>
    <t>PA4266 | fusA1 | elongation factor G</t>
  </si>
  <si>
    <t>PA4267 | rpsG | 30S ribosomal protein S7</t>
  </si>
  <si>
    <t>PA4268 | rpsL | 30S ribosomal protein S12</t>
  </si>
  <si>
    <t>PA4269 | rpoC | DNA-directed RNA polymerase beta* chain</t>
  </si>
  <si>
    <t>PA4270 | rpoB | DNA-directed RNA polymerase beta chain</t>
  </si>
  <si>
    <t>PA4270.1 | P26 | P26</t>
  </si>
  <si>
    <t>PA4271 | rplL | 50S ribosomal protein L7 / L12</t>
  </si>
  <si>
    <t>PA4272 | rplJ | 50S ribosomal protein L10</t>
  </si>
  <si>
    <t>PA4272.1 | P27 | P27</t>
  </si>
  <si>
    <t>PA4273 | rplA | 50S ribosomal protein L1</t>
  </si>
  <si>
    <t>PA4274 | rplK | 50S ribosomal protein L11</t>
  </si>
  <si>
    <t>PA4275 | nusG | transcription antitermination protein NusG</t>
  </si>
  <si>
    <t>PA4276 | secE | secretion protein SecE</t>
  </si>
  <si>
    <t>PA4276.1 | tRNA-Trp</t>
  </si>
  <si>
    <t>PA4277 | tufB | elongation factor Tu</t>
  </si>
  <si>
    <t>PA4277.1 | tRNA-Thr</t>
  </si>
  <si>
    <t>PA4277.2 | tRNA-Gly</t>
  </si>
  <si>
    <t>PA4277.3 | tRNA-Tyr</t>
  </si>
  <si>
    <t>PA4278 | hypothetical protein</t>
  </si>
  <si>
    <t>PA4279 | hypothetical protein</t>
  </si>
  <si>
    <t>PA4280 | birA | BirA bifunctional protein</t>
  </si>
  <si>
    <t>PA4280.1 | 5S ribosomal RNA</t>
  </si>
  <si>
    <t>PA4280.2 | 23S ribosomal RNA</t>
  </si>
  <si>
    <t>PA4280.3 | tRNA-Ala</t>
  </si>
  <si>
    <t>PA4280.4 | tRNA-Ile</t>
  </si>
  <si>
    <t>PA4280.5 | 16S ribosomal RNA</t>
  </si>
  <si>
    <t>PA4281 | sbcD | exonuclease SbcD</t>
  </si>
  <si>
    <t>PA4282 | probable exonuclease</t>
  </si>
  <si>
    <t>PA4283 | recD | exodeoxyribonuclease V alpha chain</t>
  </si>
  <si>
    <t>PA4284 | recB | exodeoxyribonuclease V beta chain</t>
  </si>
  <si>
    <t>PA4285 | recC | exodeoxyribonuclease V gamma chain</t>
  </si>
  <si>
    <t>PA4286 | hypothetical protein</t>
  </si>
  <si>
    <t>PA4287 | hypothetical protein</t>
  </si>
  <si>
    <t>PA4288 | probable transcriptional regulator</t>
  </si>
  <si>
    <t>PA4289 | probable transporter</t>
  </si>
  <si>
    <t>PA4290 | probable chemotaxis transducer</t>
  </si>
  <si>
    <t>PA4291 | hypothetical protein</t>
  </si>
  <si>
    <t>PA4292 | probable phosphate transporter</t>
  </si>
  <si>
    <t>PA4293 | pprA | two-component sensor PprA</t>
  </si>
  <si>
    <t>PA4294 | hypothetical protein</t>
  </si>
  <si>
    <t>PA4295 | fppA | Flp prepilin peptidase A, FppA</t>
  </si>
  <si>
    <t>PA4296 | pprB | two-component response regulator, PprB</t>
  </si>
  <si>
    <t>PA4297 | tadG | TadG</t>
  </si>
  <si>
    <t>PA4298 | hypothetical protein</t>
  </si>
  <si>
    <t>PA4299 | tadD | TadD</t>
  </si>
  <si>
    <t>PA4300 | tadC | TadC</t>
  </si>
  <si>
    <t>PA4301 | tadB | TadB</t>
  </si>
  <si>
    <t>PA4302 | tadA | TadA ATPase</t>
  </si>
  <si>
    <t>PA4303 | tadZ | TadZ</t>
  </si>
  <si>
    <t>PA4304 | rcpA | RcpA</t>
  </si>
  <si>
    <t>PA4305 | rcpC | RcpC</t>
  </si>
  <si>
    <t>PA4306 | flp | Type IVb pilin, Flp</t>
  </si>
  <si>
    <t>PA4307 | pctC | chemotactic transducer PctC</t>
  </si>
  <si>
    <t>PA4308 | conserved hypothetical protein</t>
  </si>
  <si>
    <t>PA4309 | pctA | chemotactic transducer PctA</t>
  </si>
  <si>
    <t>PA4310 | pctB | chemotactic transducer PctB</t>
  </si>
  <si>
    <t>PA4311 | conserved hypothetical protein</t>
  </si>
  <si>
    <t>PA4312 | conserved hypothetical protein</t>
  </si>
  <si>
    <t>PA4313 | hypothetical protein</t>
  </si>
  <si>
    <t>PA4314 | purU1 | formyltetrahydrofolate deformylase</t>
  </si>
  <si>
    <t>PA4315 | mvaT | transcriptional regulator MvaT, P16 subunit</t>
  </si>
  <si>
    <t>PA4316 | sbcB | exodeoxyribonuclease I</t>
  </si>
  <si>
    <t>PA4317 | hypothetical protein</t>
  </si>
  <si>
    <t>PA4318 | hypothetical protein</t>
  </si>
  <si>
    <t>PA4319 | conserved hypothetical protein</t>
  </si>
  <si>
    <t>PA4320 | hypothetical protein</t>
  </si>
  <si>
    <t>PA4321 | hypothetical protein</t>
  </si>
  <si>
    <t>PA4322 | conserved hypothetical protein</t>
  </si>
  <si>
    <t>PA4323 | hypothetical protein</t>
  </si>
  <si>
    <t>PA4324 | hypothetical protein</t>
  </si>
  <si>
    <t>PA4325 | hypothetical protein</t>
  </si>
  <si>
    <t>PA4326 | hypothetical protein</t>
  </si>
  <si>
    <t>PA4327 | hypothetical protein</t>
  </si>
  <si>
    <t>PA4328 | hypothetical protein</t>
  </si>
  <si>
    <t>PA4329 | pykA | pyruvate kinase II</t>
  </si>
  <si>
    <t>PA4330 | probable enoyl-CoA hydratase/isomerase</t>
  </si>
  <si>
    <t>PA4331 | probable ferredoxin reductase</t>
  </si>
  <si>
    <t>PA4332 | sadC | SadC</t>
  </si>
  <si>
    <t>PA4333 | probable fumarase</t>
  </si>
  <si>
    <t>PA4334 | probable transport protein</t>
  </si>
  <si>
    <t>PA4335 | hypothetical protein</t>
  </si>
  <si>
    <t>PA4336 | conserved hypothetical protein</t>
  </si>
  <si>
    <t>PA4337 | hypothetical protein</t>
  </si>
  <si>
    <t>PA4338 | hypothetical protein</t>
  </si>
  <si>
    <t>PA4339 | probable phospholipase</t>
  </si>
  <si>
    <t>PA4340 | hypothetical protein</t>
  </si>
  <si>
    <t>PA4341 | probable transcriptional regulator</t>
  </si>
  <si>
    <t>PA4342 | probable amidase</t>
  </si>
  <si>
    <t>PA4343 | probable major facilitator superfamily (MFS) transporter</t>
  </si>
  <si>
    <t>PA4344 | probable hydrolase</t>
  </si>
  <si>
    <t>PA4345 | hypothetical protein</t>
  </si>
  <si>
    <t>PA4346 | hypothetical protein</t>
  </si>
  <si>
    <t>PA4347 | hypothetical protein</t>
  </si>
  <si>
    <t>PA4348 | conserved hypothetical protein</t>
  </si>
  <si>
    <t>PA4349 | hypothetical protein</t>
  </si>
  <si>
    <t>PA4350 | olsB | OlsB</t>
  </si>
  <si>
    <t>PA4351 | olsA | OlsA</t>
  </si>
  <si>
    <t>PA4352 | conserved hypothetical protein</t>
  </si>
  <si>
    <t>PA4353 | conserved hypothetical protein</t>
  </si>
  <si>
    <t>PA4354 | conserved hypothetical protein</t>
  </si>
  <si>
    <t>PA4355 | pyeM | PyeM</t>
  </si>
  <si>
    <t>PA4356 | xenB | xenobiotic reductase</t>
  </si>
  <si>
    <t>PA4357 | conserved hypothetical protein</t>
  </si>
  <si>
    <t>PA4358 | feoB | FeoB</t>
  </si>
  <si>
    <t>PA4359 | conserved hypothetical protein</t>
  </si>
  <si>
    <t>PA4360 | hypothetical protein</t>
  </si>
  <si>
    <t>PA4361 | probable oxidoreductase</t>
  </si>
  <si>
    <t>PA4362 | hypothetical protein</t>
  </si>
  <si>
    <t>PA4363 | iciA | inhibitor of chromosome initiation IciA</t>
  </si>
  <si>
    <t>PA4364 | hypothetical protein</t>
  </si>
  <si>
    <t>PA4365 | lysE | Lysine efflux permease</t>
  </si>
  <si>
    <t>PA4366 | sodB | superoxide dismutase</t>
  </si>
  <si>
    <t>PA4367 | bifA | BifA</t>
  </si>
  <si>
    <t>PA4368 | hypothetical protein</t>
  </si>
  <si>
    <t>PA4369 | hypothetical protein</t>
  </si>
  <si>
    <t>PA4370 | icmP | Insulin-cleaving metalloproteinase outer membrane protein precursor</t>
  </si>
  <si>
    <t>PA4371 | hypothetical protein</t>
  </si>
  <si>
    <t>PA4372 | hypothetical protein</t>
  </si>
  <si>
    <t>PA4373 | hypothetical protein</t>
  </si>
  <si>
    <t>PA4374 | mexV | Resistance-Nodulation-Cell Division (RND) multidrug efflux membrane fusion protein MexV</t>
  </si>
  <si>
    <t>PA4375 | mexW | Resistance-Nodulation-Cell Division (RND) multidrug efflux transporter MexW</t>
  </si>
  <si>
    <t>PA4376 | pncB2 | nicotinate phosphoribosyltransferase</t>
  </si>
  <si>
    <t>PA4377 | hypothetical protein</t>
  </si>
  <si>
    <t>PA4378 | inaA | InaA protein</t>
  </si>
  <si>
    <t>PA4379 | conserved hypothetical protein</t>
  </si>
  <si>
    <t>PA4380 | colS | two-component sensor ColS</t>
  </si>
  <si>
    <t>PA4381 | colR | two-component response regulator ColR</t>
  </si>
  <si>
    <t>PA4382 | hypothetical protein</t>
  </si>
  <si>
    <t>PA4383 | conserved hypothetical protein</t>
  </si>
  <si>
    <t>PA4384 | hypothetical protein</t>
  </si>
  <si>
    <t>PA4385 | groEL | GroEL protein</t>
  </si>
  <si>
    <t>PA4386 | groES | GroES protein</t>
  </si>
  <si>
    <t>PA4387 | conserved hypothetical protein</t>
  </si>
  <si>
    <t>PA4388 | hypothetical protein</t>
  </si>
  <si>
    <t>PA4389 | probable short-chain dehydrogenase</t>
  </si>
  <si>
    <t>PA4390 | hypothetical protein</t>
  </si>
  <si>
    <t>PA4391 | hypothetical protein</t>
  </si>
  <si>
    <t>PA4392 | conserved hypothetical protein</t>
  </si>
  <si>
    <t>PA4393 | ampG | AmpG</t>
  </si>
  <si>
    <t>PA4394 | conserved hypothetical protein</t>
  </si>
  <si>
    <t>PA4395 | conserved hypothetical protein</t>
  </si>
  <si>
    <t>PA4396 | two-component response regulator</t>
  </si>
  <si>
    <t>PA4397 | panE | ketopantoate reductase</t>
  </si>
  <si>
    <t>PA4398 | two-component sensor</t>
  </si>
  <si>
    <t>PA4399 | conserved hypothetical protein</t>
  </si>
  <si>
    <t>PA4400 | mutT | probable pyrophosphohydrolase</t>
  </si>
  <si>
    <t>PA4401 | probable glutathione S-transferase</t>
  </si>
  <si>
    <t>PA4402 | argJ | glutamate N-acetyltransferase</t>
  </si>
  <si>
    <t>PA4403 | secA | secretion protein SecA</t>
  </si>
  <si>
    <t>PA4404 | hypothetical protein</t>
  </si>
  <si>
    <t>PA4405 | hypothetical protein</t>
  </si>
  <si>
    <t>PA4406 | lpxC | UDP-3-O-acyl-N-acetylglucosamine deacetylase</t>
  </si>
  <si>
    <t xml:space="preserve">PA4406.1 | </t>
  </si>
  <si>
    <t>PA4407 | ftsZ | cell division protein FtsZ</t>
  </si>
  <si>
    <t>PA4408 | ftsA | cell division protein FtsA</t>
  </si>
  <si>
    <t>PA4409 | ftsQ | cell division protein FtsQ</t>
  </si>
  <si>
    <t>PA4410 | ddlB | D-alanine--D-alanine ligase</t>
  </si>
  <si>
    <t>PA4411 | murC | UDP-N-acetylmuramate--alanine ligase</t>
  </si>
  <si>
    <t>PA4412 | murG | UDP-N-acetylglucosamine--N-acetylmuramyl-(pentapeptide) pyrophosphoryl-undecaprenol N-acetylglucosamine transferase</t>
  </si>
  <si>
    <t>PA4413 | ftsW | cell division protein FtsW</t>
  </si>
  <si>
    <t>PA4414 | murD | UDP-N-acetylmuramoylalanine--D-glutamate ligase</t>
  </si>
  <si>
    <t>PA4415 | mraY | phospho-N-acetylmuramoyl-pentapeptide-transferase</t>
  </si>
  <si>
    <t>PA4416 | murF | UDP-N-acetylmuramoylalanyl-D-glutamyl-2, 6-diaminopimelate--D-alanyl-D-alanyl ligase</t>
  </si>
  <si>
    <t>PA4417 | murE | UDP-N-acetylmuramoylalanyl-D-glutamate-2, 6-diaminopimelate ligase</t>
  </si>
  <si>
    <t>PA4418 | ftsI | penicillin-binding protein 3</t>
  </si>
  <si>
    <t>PA4419 | ftsL | cell division protein FtsL</t>
  </si>
  <si>
    <t>PA4420 | conserved hypothetical protein</t>
  </si>
  <si>
    <t>PA4421 | conserved hypothetical protein</t>
  </si>
  <si>
    <t>PA4421.1 | rnpB | RNA component of RNaseP, RnpB</t>
  </si>
  <si>
    <t>PA4422 | conserved hypothetical protein</t>
  </si>
  <si>
    <t>PA4423 | conserved hypothetical protein</t>
  </si>
  <si>
    <t>PA4424 | conserved hypothetical protein</t>
  </si>
  <si>
    <t>PA4425 | sedoheptulose 7-phosphate isomerase GmhA</t>
  </si>
  <si>
    <t>PA4426 | conserved hypothetical protein</t>
  </si>
  <si>
    <t>PA4427 | sspB | stringent starvation protein B</t>
  </si>
  <si>
    <t>PA4428 | sspA | stringent starvation protein A</t>
  </si>
  <si>
    <t>PA4429 | probable cytochrome c1 precursor</t>
  </si>
  <si>
    <t>PA4430 | probable cytochrome b</t>
  </si>
  <si>
    <t>PA4431 | probable iron-sulfur protein</t>
  </si>
  <si>
    <t>PA4432 | rpsI | 30S ribosomal protein S9</t>
  </si>
  <si>
    <t>PA4433 | rplM | 50S ribosomal protein L13</t>
  </si>
  <si>
    <t>PA4434 | probable oxidoreductase</t>
  </si>
  <si>
    <t>PA4435 | probable acyl-CoA dehydrogenase</t>
  </si>
  <si>
    <t>PA4436 | probable transcriptional regulator</t>
  </si>
  <si>
    <t>PA4437 | hypothetical protein</t>
  </si>
  <si>
    <t>PA4438 | conserved hypothetical protein</t>
  </si>
  <si>
    <t>PA4439 | trpS | tryptophanyl-tRNA synthetase</t>
  </si>
  <si>
    <t>PA4440 | hypothetical protein</t>
  </si>
  <si>
    <t>PA4441 | hypothetical protein</t>
  </si>
  <si>
    <t>PA4442 | cysN | ATP sulfurylase GTP-binding subunit/APS kinase</t>
  </si>
  <si>
    <t>PA4443 | cysD | ATP sulfurylase small subunit</t>
  </si>
  <si>
    <t>PA4444 | mltB1 | soluble and membrane-bound lytic transglycosylases</t>
  </si>
  <si>
    <t>PA4445 | conserved hypothetical protein</t>
  </si>
  <si>
    <t>PA4446 | algW | AlgW protein</t>
  </si>
  <si>
    <t>PA4447 | hisC1 | histidinol-phosphate aminotransferase</t>
  </si>
  <si>
    <t>PA4448 | hisD | histidinol dehydrogenase</t>
  </si>
  <si>
    <t>PA4449 | hisG | ATP-phosphoribosyltransferase</t>
  </si>
  <si>
    <t>PA4450 | murA | UDP-N-acetylglucosamine 1-carboxyvinyltransferase</t>
  </si>
  <si>
    <t>PA4451 | conserved hypothetical protein</t>
  </si>
  <si>
    <t>PA4451.1 | P35 | P35</t>
  </si>
  <si>
    <t>PA4452 | conserved hypothetical protein</t>
  </si>
  <si>
    <t>PA4453 | conserved hypothetical protein</t>
  </si>
  <si>
    <t>PA4454 | conserved hypothetical protein</t>
  </si>
  <si>
    <t>PA4455 | probable permease of ABC transporter</t>
  </si>
  <si>
    <t>PA4456 | probable ATP-binding component of ABC transporter</t>
  </si>
  <si>
    <t>PA4457 | arabinose-5-phosphate isomerase KdsD</t>
  </si>
  <si>
    <t>PA4458 | conserved hypothetical protein</t>
  </si>
  <si>
    <t>PA4459 | lptC | Lipopolysaccharide export system protein LptC</t>
  </si>
  <si>
    <t>PA4460 | lptH | LptH</t>
  </si>
  <si>
    <t>PA4461 | lptB | Lipopolysaccharide export system ATP-binding protein LptB</t>
  </si>
  <si>
    <t>PA4462 | rpoN | RNA polymerase sigma-54 factor</t>
  </si>
  <si>
    <t>PA4463 | conserved hypothetical protein</t>
  </si>
  <si>
    <t>PA4464 | ptsN | nitrogen regulatory IIA protein</t>
  </si>
  <si>
    <t>PA4465 | conserved hypothetical protein</t>
  </si>
  <si>
    <t>PA4466 | probable phosphoryl carrier protein</t>
  </si>
  <si>
    <t>PA4467 | hypothetical protein</t>
  </si>
  <si>
    <t>PA4468 | sodM | superoxide dismutase</t>
  </si>
  <si>
    <t>PA4469 | hypothetical protein</t>
  </si>
  <si>
    <t>PA4470 | fumC1 | fumarate hydratase</t>
  </si>
  <si>
    <t>PA4471 | hypothetical protein</t>
  </si>
  <si>
    <t>PA4472 | pmbA | PmbA protein</t>
  </si>
  <si>
    <t>PA4473 | hypothetical protein</t>
  </si>
  <si>
    <t>PA4474 | conserved hypothetical protein</t>
  </si>
  <si>
    <t>PA4475 | conserved hypothetical protein</t>
  </si>
  <si>
    <t>PA4476 | hypothetical protein</t>
  </si>
  <si>
    <t>PA4477 | cafA | cytoplasmic axial filament protein</t>
  </si>
  <si>
    <t>PA4478 | conserved hypothetical protein</t>
  </si>
  <si>
    <t>PA4479 | mreD | rod shape-determining protein MreD</t>
  </si>
  <si>
    <t>PA4480 | mreC | rod shape-determining protein MreC</t>
  </si>
  <si>
    <t>PA4481 | mreB | rod shape-determining protein MreB</t>
  </si>
  <si>
    <t>PA4482 | gatC | Glu-tRNA(Gln) amidotransferase subunit C</t>
  </si>
  <si>
    <t>PA4483 | gatA | Glu-tRNA(Gln) amidotransferase subunit A</t>
  </si>
  <si>
    <t>PA4484 | gatB | Glu-tRNA(Gln) amidotransferase subunit B</t>
  </si>
  <si>
    <t>PA4485 | conserved hypothetical protein</t>
  </si>
  <si>
    <t>PA4486 | conserved hypothetical protein</t>
  </si>
  <si>
    <t>PA4487 | magF | MagF</t>
  </si>
  <si>
    <t>PA4488 | magE | MagE</t>
  </si>
  <si>
    <t>PA4489 | magD | MagD</t>
  </si>
  <si>
    <t>PA4490 | magC | MagC</t>
  </si>
  <si>
    <t>PA4491 | magB | MagB</t>
  </si>
  <si>
    <t>PA4492 | magA | MagA</t>
  </si>
  <si>
    <t>PA4493 | roxR | RoxR</t>
  </si>
  <si>
    <t>PA4494 | roxS | RoxS</t>
  </si>
  <si>
    <t>PA4495 | hypothetical protein</t>
  </si>
  <si>
    <t>PA4496 | dppA1 | probable binding protein component of ABC transporter</t>
  </si>
  <si>
    <t>PA4497 | dppA2 | probable binding protein component of ABC transporter</t>
  </si>
  <si>
    <t>PA4498 | mdpA | metallo-dipeptidase aeruginosa, MdpA</t>
  </si>
  <si>
    <t>PA4499 | psdR | Pseudomonas dipeptide regulator, PdsR</t>
  </si>
  <si>
    <t>PA4500 | dppA3 | probable binding protein component of ABC transporter</t>
  </si>
  <si>
    <t>PA4501 | opdD | Glycine-glutamate dipeptide porin OpdP</t>
  </si>
  <si>
    <t>PA4502 | dppA4 | probable binding protein component of ABC transporter</t>
  </si>
  <si>
    <t>PA4503 | dppB | dipeptide ABC transporter permease DppB</t>
  </si>
  <si>
    <t>PA4504 | dppC | dipeptide ABC transporter permease DppC</t>
  </si>
  <si>
    <t>PA4505 | dppD | dipeptide ABC transporter ATP-binding protein DppD</t>
  </si>
  <si>
    <t>PA4506 | dppF | dipeptide ABC transporter ATP-binding protein DppF</t>
  </si>
  <si>
    <t>PA4507 | hypothetical protein</t>
  </si>
  <si>
    <t>PA4508 | probable transcriptional regulator</t>
  </si>
  <si>
    <t>PA4509 | hypothetical protein</t>
  </si>
  <si>
    <t>PA4510 | conserved hypothetical protein</t>
  </si>
  <si>
    <t>PA4511 | conserved hypothetical protein</t>
  </si>
  <si>
    <t>PA4512 | lpxO1 | lipopolysaccharide biosynthetic protein LpxO1</t>
  </si>
  <si>
    <t>PA4513 | probable oxidoreductase</t>
  </si>
  <si>
    <t>PA4514 | probable outer membrane receptor for iron transport</t>
  </si>
  <si>
    <t>PA4515 | conserved hypothetical protein</t>
  </si>
  <si>
    <t>PA4516 | hypothetical protein</t>
  </si>
  <si>
    <t>PA4517 | conserved hypothetical protein</t>
  </si>
  <si>
    <t>PA4518 | hypothetical protein</t>
  </si>
  <si>
    <t>PA4519 | speC | ornithine decarboxylase</t>
  </si>
  <si>
    <t>PA4520 | probable chemotaxis transducer</t>
  </si>
  <si>
    <t>PA4521 | ampE | AmpE</t>
  </si>
  <si>
    <t>PA4522 | ampD | beta-lactamase expression regulator AmpD</t>
  </si>
  <si>
    <t>PA4523 | hypothetical protein</t>
  </si>
  <si>
    <t>PA4524 | nadC | nicotinate-nucleotide pyrophosphorylase</t>
  </si>
  <si>
    <t>PA4524.1 | tRNA-Thr</t>
  </si>
  <si>
    <t>PA4525 | pilA | type 4 fimbrial precursor PilA</t>
  </si>
  <si>
    <t>PA4526 | pilB | type 4 fimbrial biogenesis protein PilB</t>
  </si>
  <si>
    <t>PA4527 | pilC | still frameshift type 4 fimbrial biogenesis protein PilC (putative pseudogene)</t>
  </si>
  <si>
    <t>PA4527</t>
  </si>
  <si>
    <t>PA4528 | pilD | type 4 prepilin peptidase PilD</t>
  </si>
  <si>
    <t>PA4529 | coaE | dephosphocoenzyme A kinase</t>
  </si>
  <si>
    <t>PA4530 | conserved hypothetical protein</t>
  </si>
  <si>
    <t>PA4531 | hypothetical protein</t>
  </si>
  <si>
    <t>PA4532 | hypothetical protein</t>
  </si>
  <si>
    <t>PA4533 | hypothetical protein</t>
  </si>
  <si>
    <t>PA4534 | hypothetical protein</t>
  </si>
  <si>
    <t>PA4535 | hypothetical protein</t>
  </si>
  <si>
    <t>PA4536 | hypothetical protein</t>
  </si>
  <si>
    <t>PA4537 | hypothetical protein</t>
  </si>
  <si>
    <t>PA4538 | ndh | NADH dehydrogenase</t>
  </si>
  <si>
    <t>PA4539 | hypothetical protein</t>
  </si>
  <si>
    <t>PA4540 | hypothetical protein</t>
  </si>
  <si>
    <t>PA4541 | lepA | Pseudomonas aeruginosa-derived large extracellular protease, LepA</t>
  </si>
  <si>
    <t>PA4541.1 | tRNA-Lys</t>
  </si>
  <si>
    <t>PA4541.2 | tRNA-Pro</t>
  </si>
  <si>
    <t>PA4541.3 | tRNA-Asn</t>
  </si>
  <si>
    <t>PA4542 | clpB | ClpB protein</t>
  </si>
  <si>
    <t>PA4543 | conserved hypothetical protein</t>
  </si>
  <si>
    <t>PA4544 | rluD | pseudouridine synthase</t>
  </si>
  <si>
    <t>PA4545 | comL | competence protein ComL</t>
  </si>
  <si>
    <t>PA4546 | pilS | two-component sensor PilS</t>
  </si>
  <si>
    <t>PA4547 | pilR | two-component response regulator PilR</t>
  </si>
  <si>
    <t>PA4548 | probable D-amino acid oxidase</t>
  </si>
  <si>
    <t>PA4549 | fimT | type 4 fimbrial biogenesis protein FimT</t>
  </si>
  <si>
    <t>PA4550 | fimU | type 4 fimbrial biogenesis protein FimU</t>
  </si>
  <si>
    <t>PA4551 | pilV | type 4 fimbrial biogenesis protein PilV</t>
  </si>
  <si>
    <t>PA4552 | pilW | type 4 fimbrial biogenesis protein PilW</t>
  </si>
  <si>
    <t>PA4553 | pilX | type 4 fimbrial biogenesis protein PilX</t>
  </si>
  <si>
    <t>PA4554 | pilY1 | type 4 fimbrial biogenesis protein PilY1</t>
  </si>
  <si>
    <t>PA4555 | pilY2 | type 4 fimbrial biogenesis protein PilY2</t>
  </si>
  <si>
    <t>PA4556 | pilE | type 4 fimbrial biogenesis protein PilE</t>
  </si>
  <si>
    <t>PA4557 | lytB | LytB protein</t>
  </si>
  <si>
    <t>PA4558 | probable peptidyl-prolyl cis-trans isomerase, FkbP-type</t>
  </si>
  <si>
    <t>PA4559 | lspA | prolipoprotein signal peptidase</t>
  </si>
  <si>
    <t>PA4560 | ileS | isoleucyl-tRNA synthetase</t>
  </si>
  <si>
    <t>PA4561 | ribF | riboflavin kinase/FAD synthase</t>
  </si>
  <si>
    <t>PA4562 | conserved hypothetical protein</t>
  </si>
  <si>
    <t>PA4563 | rpsT | 30S ribosomal protein S20</t>
  </si>
  <si>
    <t>PA4564 | conserved hypothetical protein</t>
  </si>
  <si>
    <t>PA4565 | proB | glutamate 5-kinase</t>
  </si>
  <si>
    <t>PA4566 | obg | GTP-binding protein Obg</t>
  </si>
  <si>
    <t>PA4567 | rpmA | 50S ribosomal protein L27</t>
  </si>
  <si>
    <t>PA4568 | rplU | 50S ribosomal protein L21</t>
  </si>
  <si>
    <t>PA4569 | ispB | octaprenyl-diphosphate synthase</t>
  </si>
  <si>
    <t>PA4570 | hypothetical protein</t>
  </si>
  <si>
    <t>PA4571 | probable cytochrome c</t>
  </si>
  <si>
    <t>PA4572 | fklB | peptidyl-prolyl cis-trans isomerase FklB</t>
  </si>
  <si>
    <t>PA4573 | hypothetical protein</t>
  </si>
  <si>
    <t>PA4574 | conserved hypothetical protein</t>
  </si>
  <si>
    <t>PA4575 | hypothetical protein</t>
  </si>
  <si>
    <t>PA4576 | probable ATP-dependent protease</t>
  </si>
  <si>
    <t>PA4577 | hypothetical protein</t>
  </si>
  <si>
    <t>PA4578 | hypothetical protein</t>
  </si>
  <si>
    <t>PA4579 | hypothetical protein</t>
  </si>
  <si>
    <t>PA4580 | conserved hypothetical protein</t>
  </si>
  <si>
    <t>PA4581 | rtcR | transcriptional regulator RtcR</t>
  </si>
  <si>
    <t>PA4581.1 | tRNA-Arg</t>
  </si>
  <si>
    <t>PA4582 | conserved hypothetical protein</t>
  </si>
  <si>
    <t>PA4583 | conserved hypothetical protein</t>
  </si>
  <si>
    <t>PA4584 | conserved hypothetical protein</t>
  </si>
  <si>
    <t>PA4585 | rtcA | RNA 3'-terminal phosphate cyclase</t>
  </si>
  <si>
    <t>PA4586 | hypothetical protein</t>
  </si>
  <si>
    <t>PA4587 | ccpR | cytochrome c551 peroxidase precursor</t>
  </si>
  <si>
    <t>PA4588 | gdhA | glutamate dehydrogenase</t>
  </si>
  <si>
    <t>PA4589 | probable outer membrane protein precursor</t>
  </si>
  <si>
    <t>PA4590 | pra | protein activator</t>
  </si>
  <si>
    <t>PA4591 | hypothetical protein</t>
  </si>
  <si>
    <t>PA4592 | probable outer membrane protein precursor</t>
  </si>
  <si>
    <t>PA4593 | probable permease of ABC transporter</t>
  </si>
  <si>
    <t>PA4594 | probable ATP-binding component of ABC transporter</t>
  </si>
  <si>
    <t>PA4595 | probable ATP-binding component of ABC transporter</t>
  </si>
  <si>
    <t>PA4596 | esrC | EsrC</t>
  </si>
  <si>
    <t>PA4597 | oprJ | Multidrug efflux outer membrane protein OprJ precursor</t>
  </si>
  <si>
    <t>PA4598 | mexD | Resistance-Nodulation-Cell Division (RND) multidrug efflux transporter MexD</t>
  </si>
  <si>
    <t>PA4599 | mexC | Resistance-Nodulation-Cell Division (RND) multidrug efflux membrane fusion protein MexC precursor</t>
  </si>
  <si>
    <t>PA4600 | nfxB | transcriptional regulator NfxB</t>
  </si>
  <si>
    <t>PA4601 | morA | motility regulator</t>
  </si>
  <si>
    <t>PA4602 | glyA3 | serine hydroxymethyltransferase</t>
  </si>
  <si>
    <t>PA4603 | hypothetical protein</t>
  </si>
  <si>
    <t>PA4604 | conserved hypothetical protein</t>
  </si>
  <si>
    <t>PA4605 | conserved hypothetical protein</t>
  </si>
  <si>
    <t>PA4606 | conserved hypothetical protein</t>
  </si>
  <si>
    <t>PA4607 | hypothetical protein</t>
  </si>
  <si>
    <t>PA4608 | hypothetical protein</t>
  </si>
  <si>
    <t>PA4609 | radA | DNA repair protein RadA</t>
  </si>
  <si>
    <t>PA4610 | hypothetical protein</t>
  </si>
  <si>
    <t>PA4611 | hypothetical protein</t>
  </si>
  <si>
    <t>PA4612 | conserved hypothetical protein</t>
  </si>
  <si>
    <t>PA4613 | katB | catalase</t>
  </si>
  <si>
    <t>PA4614 | mscL | conductance mechanosensitive channel</t>
  </si>
  <si>
    <t>PA4615 | fprB | FprB</t>
  </si>
  <si>
    <t>PA4616 | probable c4-dicarboxylate-binding protein</t>
  </si>
  <si>
    <t>PA4617 | conserved hypothetical protein</t>
  </si>
  <si>
    <t>PA4618 | hypothetical protein</t>
  </si>
  <si>
    <t>PA4619 | probable c-type cytochrome</t>
  </si>
  <si>
    <t>PA4620 | hypothetical protein</t>
  </si>
  <si>
    <t>PA4621 | probable oxidoreductase</t>
  </si>
  <si>
    <t>PA4622 | probable major facilitator superfamily (MFS) transporter</t>
  </si>
  <si>
    <t>PA4623 | hypothetical protein</t>
  </si>
  <si>
    <t>PA4624 | cdrB | cyclic diguanylate-regulated TPS partner B, CdrB</t>
  </si>
  <si>
    <t>PA4625 | cdrA | cyclic diguanylate-regulated TPS partner A, CdrA</t>
  </si>
  <si>
    <t>PA4626 | hprA | glycerate dehydrogenase</t>
  </si>
  <si>
    <t>PA4627 | conserved hypothetical protein</t>
  </si>
  <si>
    <t>PA4628 | lysP | lysine-specific permease</t>
  </si>
  <si>
    <t>PA4629 | hypothetical protein</t>
  </si>
  <si>
    <t>PA4630 | hypothetical protein</t>
  </si>
  <si>
    <t>PA4631 | hypothetical protein</t>
  </si>
  <si>
    <t>PA4632 | hypothetical protein</t>
  </si>
  <si>
    <t>PA4633 | probable chemotaxis transducer</t>
  </si>
  <si>
    <t>PA4634 | hypothetical protein</t>
  </si>
  <si>
    <t>PA4635 | conserved hypothetical protein</t>
  </si>
  <si>
    <t>PA4636 | hypothetical protein</t>
  </si>
  <si>
    <t>PA4637 | hypothetical protein</t>
  </si>
  <si>
    <t>PA4638 | hypothetical protein</t>
  </si>
  <si>
    <t>PA4639 | hypothetical protein</t>
  </si>
  <si>
    <t>PA4640 | mqoB | malate:quinone oxidoreductase</t>
  </si>
  <si>
    <t>PA4642 | hypothetical protein</t>
  </si>
  <si>
    <t>PA4643 | hypothetical protein</t>
  </si>
  <si>
    <t>PA4644 | hypothetical protein</t>
  </si>
  <si>
    <t>PA4645 | probable purine/pyrimidine phosphoribosyl transferase</t>
  </si>
  <si>
    <t>PA4646 | upp | uracil phosphoribosyltransferase</t>
  </si>
  <si>
    <t>PA4647 | uraA | uracil permease</t>
  </si>
  <si>
    <t>PA4648 | cupE1 | Pilin subunit CupE1</t>
  </si>
  <si>
    <t>PA4649 | cupE2 | Pilin subunit CupE2</t>
  </si>
  <si>
    <t>PA4650 | cupE3 | Pilin subunit CupE3</t>
  </si>
  <si>
    <t>PA4651 | cupE4 | Pilin assembly chaperone CupE4</t>
  </si>
  <si>
    <t>PA4652 | cupE5 | Fimbrial usher protein CupE5</t>
  </si>
  <si>
    <t>PA4653 | cupE6 | Adhesin-like protein CupE6</t>
  </si>
  <si>
    <t>PA4654 | probable major facilitator superfamily (MFS) transporter</t>
  </si>
  <si>
    <t>PA4655 | hemH | ferrochelatase</t>
  </si>
  <si>
    <t>PA4656 | conserved hypothetical protein</t>
  </si>
  <si>
    <t>PA4657 | hypothetical protein</t>
  </si>
  <si>
    <t>PA4658 | hypothetical protein</t>
  </si>
  <si>
    <t>PA4659 | probable transcriptional regulator</t>
  </si>
  <si>
    <t>PA4660 | phr | deoxyribodipyrimidine photolyase</t>
  </si>
  <si>
    <t>PA4661 | pagL | Lipid A 3-O-deacylase</t>
  </si>
  <si>
    <t>PA4662 | murI | glutamate racemase</t>
  </si>
  <si>
    <t>PA4663 | moeB | molybdopterin biosynthesis MoeB protein</t>
  </si>
  <si>
    <t>PA4664 | prmC | S-adenosylmethionine-dependent methyltransferase, PrmC</t>
  </si>
  <si>
    <t>PA4665 | prfA | peptide chain release factor 1</t>
  </si>
  <si>
    <t>PA4666 | hemA | glutamyl-tRNA reductase</t>
  </si>
  <si>
    <t>PA4667 | hypothetical protein</t>
  </si>
  <si>
    <t>PA4668 | lolB | lipoprotein localization protein LolB</t>
  </si>
  <si>
    <t>PA4669 | ipk | isopentenyl monophosphate kinase</t>
  </si>
  <si>
    <t>PA4669.1 | tRNA-Gln</t>
  </si>
  <si>
    <t>PA4670 | prs | ribose-phosphate pyrophosphokinase</t>
  </si>
  <si>
    <t>PA4671 | probable ribosomal protein L25</t>
  </si>
  <si>
    <t>PA4672 | peptidyl-tRNA hydrolase</t>
  </si>
  <si>
    <t>PA4673 | conserved hypothetical protein</t>
  </si>
  <si>
    <t>PA4673.1 | tRNA-Met</t>
  </si>
  <si>
    <t>PA4674 | Antitoxin HigA</t>
  </si>
  <si>
    <t>PA4675 | chtA | ChtA</t>
  </si>
  <si>
    <t>PA4676 | probable carbonic anhydrase</t>
  </si>
  <si>
    <t>PA4677 | hypothetical protein</t>
  </si>
  <si>
    <t>PA4678 | rimI | peptide n-acetyltransferase RimI</t>
  </si>
  <si>
    <t>PA4679 | hypothetical protein</t>
  </si>
  <si>
    <t>PA4680 | hypothetical protein</t>
  </si>
  <si>
    <t>PA4681 | hypothetical protein</t>
  </si>
  <si>
    <t>PA4682 | hypothetical protein</t>
  </si>
  <si>
    <t>PA4683 | hypothetical protein</t>
  </si>
  <si>
    <t>PA4684 | hypothetical protein</t>
  </si>
  <si>
    <t>PA4685 | hypothetical protein</t>
  </si>
  <si>
    <t>PA4686 | hypothetical protein</t>
  </si>
  <si>
    <t>PA4687 | hitA | ferric iron-binding periplasmic protein HitA</t>
  </si>
  <si>
    <t>PA4688 | hitB | iron (III)-transport system permease HitB</t>
  </si>
  <si>
    <t>PA4689 | hypothetical protein</t>
  </si>
  <si>
    <t>PA4690.1 | 5S ribosomal RNA</t>
  </si>
  <si>
    <t>PA4690.2 | 23S ribosomal RNA</t>
  </si>
  <si>
    <t>PA4690.3 | tRNA-Ala</t>
  </si>
  <si>
    <t>PA4690.4 | tRNA-Ile</t>
  </si>
  <si>
    <t>PA4690.5 | 16S ribosomal RNA</t>
  </si>
  <si>
    <t>PA4691 | hypothetical protein</t>
  </si>
  <si>
    <t>PA4692 | conserved hypothetical protein</t>
  </si>
  <si>
    <t>PA4693 | pssA | phosphatidylserine synthase</t>
  </si>
  <si>
    <t>PA4694 | ilvC | ketol-acid reductoisomerase</t>
  </si>
  <si>
    <t>PA4695 | ilvH | acetolactate synthase isozyme III small subunit</t>
  </si>
  <si>
    <t>PA4696 | ilvI | acetolactate synthase large subunit</t>
  </si>
  <si>
    <t>PA4697 | hypothetical protein</t>
  </si>
  <si>
    <t>PA4698 | hypothetical protein</t>
  </si>
  <si>
    <t>PA4699 | hypothetical protein</t>
  </si>
  <si>
    <t>PA4700 | mrcB | penicillin-binding protein 1B</t>
  </si>
  <si>
    <t>PA4701 | conserved hypothetical protein</t>
  </si>
  <si>
    <t>PA4702 | hypothetical protein</t>
  </si>
  <si>
    <t>PA4703 | hypothetical protein</t>
  </si>
  <si>
    <t>PA4704 | cbpA | cAMP-binding protein A</t>
  </si>
  <si>
    <t>PA4704.1 | prrF1 | regulatory RNA PrrF1</t>
  </si>
  <si>
    <t>PA4704.2 | prrF2 | regulatory RNA PrrF2</t>
  </si>
  <si>
    <t>PA4705 | phuW | PhuW</t>
  </si>
  <si>
    <t>PA4706 | phuV | PhuV</t>
  </si>
  <si>
    <t>PA4707 | phuU | PhuU</t>
  </si>
  <si>
    <t>PA4708 | phuT | Heme-transport protein, PhuT</t>
  </si>
  <si>
    <t>PA4709 | phuS | PhuS</t>
  </si>
  <si>
    <t>PA4710 | phuR | Heme/Hemoglobin uptake outer membrane receptor PhuR precursor</t>
  </si>
  <si>
    <t>PA4711 | hypothetical protein</t>
  </si>
  <si>
    <t>PA4712 | hypothetical protein</t>
  </si>
  <si>
    <t>PA4713 | hypothetical protein</t>
  </si>
  <si>
    <t>PA4714 | conserved hypothetical protein</t>
  </si>
  <si>
    <t>PA4715 | probable aminotransferase</t>
  </si>
  <si>
    <t>PA4716 | hypothetical protein</t>
  </si>
  <si>
    <t>PA4717 | conserved hypothetical protein</t>
  </si>
  <si>
    <t>PA4718 | hypothetical protein</t>
  </si>
  <si>
    <t>PA4719 | probable transporter</t>
  </si>
  <si>
    <t>PA4720 | trmA | tRNA (uracil-5-)-methyltransferase</t>
  </si>
  <si>
    <t>PA4721 | conserved hypothetical protein</t>
  </si>
  <si>
    <t>PA4722 | probable aminotransferase</t>
  </si>
  <si>
    <t>PA4723 | dksA | suppressor protein DksA</t>
  </si>
  <si>
    <t>PA4724 | probable aminoacyl-transfer RNA synthetase (class I)</t>
  </si>
  <si>
    <t>PA4724.1 | conserved hypothetical protein</t>
  </si>
  <si>
    <t>PA4725 | cbrA | two-component sensor CbrA</t>
  </si>
  <si>
    <t>PA4726 | cbrB | two-component response regulator CbrB</t>
  </si>
  <si>
    <t>PA4726.1 | P36 | P36</t>
  </si>
  <si>
    <t>PA4726.11 | crcZ | CrcZ</t>
  </si>
  <si>
    <t>PA4726.2 | P30 | P30</t>
  </si>
  <si>
    <t>PA4727 | pcnB | poly(A) polymerase</t>
  </si>
  <si>
    <t>PA4728 | folK | 2-amino-4-hydroxy-6-hydroxymethyldihydropteridine pyrophosphokinase</t>
  </si>
  <si>
    <t>PA4729 | panB | 3-methyl-2-oxobutanoate hydroxymethyltransferase</t>
  </si>
  <si>
    <t>PA4730 | panC | pantoate--beta-alanine ligase</t>
  </si>
  <si>
    <t>PA4731 | panD | aspartate 1-decarboxylase precursor</t>
  </si>
  <si>
    <t>PA4732 | pgi | glucose-6-phosphate isomerase</t>
  </si>
  <si>
    <t>PA4733 | acsB | acetyl-coenzyme A synthetase</t>
  </si>
  <si>
    <t>PA4734 | hypothetical protein</t>
  </si>
  <si>
    <t>PA4735 | hypothetical protein</t>
  </si>
  <si>
    <t>PA4736 | hypothetical protein</t>
  </si>
  <si>
    <t>PA4737 | hypothetical protein</t>
  </si>
  <si>
    <t>PA4738 | conserved hypothetical protein</t>
  </si>
  <si>
    <t>PA4739 | conserved hypothetical protein</t>
  </si>
  <si>
    <t>PA4740 | pnp | polyribonucleotide nucleotidyltransferase</t>
  </si>
  <si>
    <t>PA4741 | rpsO | 30S ribosomal protein S15</t>
  </si>
  <si>
    <t>PA4742 | truB | tRNA pseudouridine 55 synthase</t>
  </si>
  <si>
    <t>PA4743 | rbfA | ribosome-binding factor A</t>
  </si>
  <si>
    <t>PA4744 | infB | translation initiation factor IF-2</t>
  </si>
  <si>
    <t>PA4745 | nusA | N utilization substance protein A</t>
  </si>
  <si>
    <t>PA4746 | conserved hypothetical protein</t>
  </si>
  <si>
    <t>PA4746.1 | tRNA-Met</t>
  </si>
  <si>
    <t>PA4746.2 | tRNA-Leu</t>
  </si>
  <si>
    <t>PA4747 | secG | secretion protein SecG</t>
  </si>
  <si>
    <t>PA4748 | tpiA | triosephosphate isomerase</t>
  </si>
  <si>
    <t>PA4749 | glmM | phosphoglucosamine mutase</t>
  </si>
  <si>
    <t>PA4750 | folP | dihydropteroate synthase</t>
  </si>
  <si>
    <t>PA4751 | ftsH | cell division protein FtsH</t>
  </si>
  <si>
    <t>PA4752 | ftsJ | cell division protein FtsJ</t>
  </si>
  <si>
    <t>PA4753 | conserved hypothetical protein</t>
  </si>
  <si>
    <t>PA4754 | hypothetical protein</t>
  </si>
  <si>
    <t>PA4755 | greA | transcription elongation factor GreA</t>
  </si>
  <si>
    <t>PA4756 | carB | carbamoylphosphate synthetase large subunit</t>
  </si>
  <si>
    <t>PA4757 | conserved hypothetical protein</t>
  </si>
  <si>
    <t>PA4758 | carA | carbamoyl-phosphate synthase small chain</t>
  </si>
  <si>
    <t>PA4758.1 | P32 | P32</t>
  </si>
  <si>
    <t>PA4759 | dapB | dihydrodipicolinate reductase</t>
  </si>
  <si>
    <t>PA4760 | dnaJ | DnaJ protein</t>
  </si>
  <si>
    <t>PA4761 | dnaK | DnaK protein</t>
  </si>
  <si>
    <t>PA4762 | grpE | heat shock protein GrpE</t>
  </si>
  <si>
    <t>PA4763 | recN | DNA repair protein RecN</t>
  </si>
  <si>
    <t>PA4764 | fur | ferric uptake regulation protein</t>
  </si>
  <si>
    <t>PA4765 | omlA | Outer membrane lipoprotein OmlA precursor</t>
  </si>
  <si>
    <t>PA4766 | conserved hypothetical protein</t>
  </si>
  <si>
    <t>PA4767 | conserved hypothetical protein</t>
  </si>
  <si>
    <t>PA4768 | smpB | SmpB protein</t>
  </si>
  <si>
    <t>PA4769 | probable transcriptional regulator</t>
  </si>
  <si>
    <t>PA4770 | lldP | L-lactate permease</t>
  </si>
  <si>
    <t>PA4771 | lldD | L-lactate dehydrogenase</t>
  </si>
  <si>
    <t>PA4772 | probable ferredoxin</t>
  </si>
  <si>
    <t>PA4773 | hypothetical protein</t>
  </si>
  <si>
    <t>PA4774 | hypothetical protein</t>
  </si>
  <si>
    <t>PA4775 | hypothetical protein</t>
  </si>
  <si>
    <t>PA4776 | pmrA | PmrA: two-component regulator system response regulator PmrA</t>
  </si>
  <si>
    <t>PA4777 | pmrB | PmrB: two-component regulator system signal sensor kinase PmrB</t>
  </si>
  <si>
    <t>PA4778 | cueR | CueR</t>
  </si>
  <si>
    <t>PA4779 | hypothetical protein</t>
  </si>
  <si>
    <t>PA4780 | conserved hypothetical protein</t>
  </si>
  <si>
    <t>PA4781 | cyclic di-GMP phosphodiesterase</t>
  </si>
  <si>
    <t>PA4782 | hypothetical protein</t>
  </si>
  <si>
    <t>PA4783 | conserved hypothetical protein</t>
  </si>
  <si>
    <t>PA4784 | probable transcriptional regulator</t>
  </si>
  <si>
    <t>PA4785 | probable acyl-CoA thiolase</t>
  </si>
  <si>
    <t>PA4786 | probable short-chain dehydrogenase</t>
  </si>
  <si>
    <t>PA4787 | probable transcriptional regulator</t>
  </si>
  <si>
    <t>PA4788 | hypothetical protein</t>
  </si>
  <si>
    <t>PA4789 | conserved hypothetical protein</t>
  </si>
  <si>
    <t>PA4790 | conserved hypothetical protein</t>
  </si>
  <si>
    <t>PA4791 | hypothetical protein</t>
  </si>
  <si>
    <t>PA4792 | conserved hypothetical protein</t>
  </si>
  <si>
    <t>PA4793 | hypothetical protein</t>
  </si>
  <si>
    <t>PA4794 | hypothetical protein</t>
  </si>
  <si>
    <t>PA4795 | hypothetical protein</t>
  </si>
  <si>
    <t>PA4796 | hypothetical protein</t>
  </si>
  <si>
    <t>PA4797 | probable transposase</t>
  </si>
  <si>
    <t>PA4798 | hypothetical protein</t>
  </si>
  <si>
    <t>PA4799 | hypothetical protein</t>
  </si>
  <si>
    <t>PA4800 | hypothetical protein</t>
  </si>
  <si>
    <t>PA4801 | hypothetical protein</t>
  </si>
  <si>
    <t>PA4802 | hypothetical protein</t>
  </si>
  <si>
    <t>PA4802.1 | tRNA-Sec</t>
  </si>
  <si>
    <t>PA4803 | hypothetical protein</t>
  </si>
  <si>
    <t>PA4804 | POTRA-like domain-containing usher, CupB3</t>
  </si>
  <si>
    <t>PA4805 | probable class III aminotransferase</t>
  </si>
  <si>
    <t>PA4806 | probable transcriptional regulator</t>
  </si>
  <si>
    <t>PA4807 | selB | selenocysteine-specific elongation factor</t>
  </si>
  <si>
    <t>PA4808 | selA | L-seryl-tRNA(ser) selenium transferase</t>
  </si>
  <si>
    <t>PA4809 | fdhE | FdhE protein</t>
  </si>
  <si>
    <t>PA4810 | fdnI | nitrate-inducible formate dehydrogenase, gamma subunit</t>
  </si>
  <si>
    <t>PA4811 | fdnH | nitrate-inducible formate dehydrogenase, beta subunit</t>
  </si>
  <si>
    <t>PA4812 | fdnG | formate dehydrogenase-O, major subunit</t>
  </si>
  <si>
    <t>PA4813 | lipC | lipase LipC</t>
  </si>
  <si>
    <t>PA4814 | fadH2 | 2,4-dienoyl-CoA reductase FadH2</t>
  </si>
  <si>
    <t>PA4815 | hypothetical protein</t>
  </si>
  <si>
    <t>PA4816 | hypothetical protein</t>
  </si>
  <si>
    <t>PA4817 | hypothetical protein</t>
  </si>
  <si>
    <t>PA4818 | conserved hypothetical protein</t>
  </si>
  <si>
    <t>PA4819 | probable glycosyl transferase</t>
  </si>
  <si>
    <t>PA4820 | hypothetical protein</t>
  </si>
  <si>
    <t>PA4821 | probable transporter</t>
  </si>
  <si>
    <t>PA4822 | hypothetical protein</t>
  </si>
  <si>
    <t>PA4823 | hypothetical protein</t>
  </si>
  <si>
    <t>PA4824 | hypothetical protein</t>
  </si>
  <si>
    <t>PA4825 | mgtA | Mg(2+) transport ATPase, P-type 2</t>
  </si>
  <si>
    <t>PA4826 | hypothetical protein</t>
  </si>
  <si>
    <t>PA4827 | arylamine N-acetyltransferase</t>
  </si>
  <si>
    <t>PA4828 | conserved hypothetical protein</t>
  </si>
  <si>
    <t>PA4829 | lpd3 | dihydrolipoamide dehydrogenase 3</t>
  </si>
  <si>
    <t>PA4830 | hypothetical protein</t>
  </si>
  <si>
    <t>PA4831 | probable transcriptional regulator</t>
  </si>
  <si>
    <t>PA4832 | probable short-chain dehydrogenase</t>
  </si>
  <si>
    <t>PA4833 | conserved hypothetical protein</t>
  </si>
  <si>
    <t>PA4834 | putative nicotianamine synthase</t>
  </si>
  <si>
    <t>PA4835 | hypothetical protein</t>
  </si>
  <si>
    <t>PA4836 | hypothetical protein</t>
  </si>
  <si>
    <t>PA4837 | probable outer membrane protein precursor</t>
  </si>
  <si>
    <t>PA4838 | hypothetical protein</t>
  </si>
  <si>
    <t>PA4839 | speA | arginine decarboxylase (ADC)</t>
  </si>
  <si>
    <t>PA4840 | conserved hypothetical protein</t>
  </si>
  <si>
    <t>PA4841 | conserved hypothetical protein</t>
  </si>
  <si>
    <t>PA4842 | hypothetical protein</t>
  </si>
  <si>
    <t>PA4843 | gcbA | GcbA</t>
  </si>
  <si>
    <t>PA4844 | ctpL | CtpL</t>
  </si>
  <si>
    <t>PA4845 | dipZ | thiol:disulfide interchange protein DipZ</t>
  </si>
  <si>
    <t>PA4846 | aroQ1 | 3-dehydroquinate dehydratase</t>
  </si>
  <si>
    <t>PA4847 | accB | biotin carboxyl carrier protein (BCCP)</t>
  </si>
  <si>
    <t>PA4848 | accC | biotin carboxylase</t>
  </si>
  <si>
    <t>PA4849 | hypothetical protein</t>
  </si>
  <si>
    <t>PA4850 | prmA | ribosomal protein L11 methyltransferase</t>
  </si>
  <si>
    <t>PA4851 | hypothetical protein</t>
  </si>
  <si>
    <t>PA4852 | conserved hypothetical protein</t>
  </si>
  <si>
    <t>PA4853 | fis | DNA-binding protein Fis</t>
  </si>
  <si>
    <t>PA4854 | purH | phosphoribosylaminoimidazolecarboxamide formyltransferase</t>
  </si>
  <si>
    <t>PA4855 | purD | phosphoribosylamine--glycine ligase</t>
  </si>
  <si>
    <t>PA4856 | retS | RetS (Regulator of Exopolysaccharide and Type III Secretion)</t>
  </si>
  <si>
    <t>PA4857 | tspR | TspR</t>
  </si>
  <si>
    <t>PA4858 | conserved hypothetical protein</t>
  </si>
  <si>
    <t>PA4859 | probable permease of ABC transporter</t>
  </si>
  <si>
    <t>PA4860 | probable permease of ABC transporter</t>
  </si>
  <si>
    <t>PA4861 | probable ATP-binding component of ABC transporter</t>
  </si>
  <si>
    <t>PA4862 | probable ATP-binding component of ABC transporter</t>
  </si>
  <si>
    <t>PA4863 | hypothetical protein</t>
  </si>
  <si>
    <t>PA4864 | ureD | urease accessory protein</t>
  </si>
  <si>
    <t>PA4865 | ureA | urease gamma subunit</t>
  </si>
  <si>
    <t>PA4866 | conserved hypothetical protein</t>
  </si>
  <si>
    <t>PA4867 | ureB | urease beta subunit</t>
  </si>
  <si>
    <t>PA4868 | ureC | urease alpha subunit</t>
  </si>
  <si>
    <t>PA4869 | hypothetical protein</t>
  </si>
  <si>
    <t>PA4870 | conserved hypothetical protein</t>
  </si>
  <si>
    <t>PA4871 | hypothetical protein</t>
  </si>
  <si>
    <t>PA4872 | hypothetical protein</t>
  </si>
  <si>
    <t>PA4873 | probable heat-shock protein</t>
  </si>
  <si>
    <t>PA4874 | conserved hypothetical protein</t>
  </si>
  <si>
    <t>PA4875 | hypothetical protein</t>
  </si>
  <si>
    <t>PA4876 | osmE | osmotically inducible lipoprotein OsmE</t>
  </si>
  <si>
    <t>PA4877 | hypothetical protein</t>
  </si>
  <si>
    <t>PA4878 | brlR | BrlR</t>
  </si>
  <si>
    <t>PA4879 | conserved hypothetical protein</t>
  </si>
  <si>
    <t>PA4880 | probable bacterioferritin</t>
  </si>
  <si>
    <t>PA4881 | hypothetical protein</t>
  </si>
  <si>
    <t>PA4882 | hypothetical protein</t>
  </si>
  <si>
    <t>PA4883 | hypothetical protein</t>
  </si>
  <si>
    <t>PA4884 | hypothetical protein</t>
  </si>
  <si>
    <t>PA4885 | irlR | two-component response regulator</t>
  </si>
  <si>
    <t>PA4886 | probable two-component sensor</t>
  </si>
  <si>
    <t>PA4887 | probable major facilitator superfamily (MFS) transporter</t>
  </si>
  <si>
    <t>PA4888 | desB | acyl-CoA delta-9-desaturase, DesB</t>
  </si>
  <si>
    <t>PA4889 | probable oxidoreductase</t>
  </si>
  <si>
    <t>PA4890 | desT | DesT</t>
  </si>
  <si>
    <t>PA4891 | ureE | urease accessory protein UreE</t>
  </si>
  <si>
    <t>PA4892 | ureF | urease accessory protein UreF</t>
  </si>
  <si>
    <t>PA4893 | ureG | urease accessory protein UreG</t>
  </si>
  <si>
    <t>PA4894 | hypothetical protein</t>
  </si>
  <si>
    <t>PA4895 | probable transmembrane sensor</t>
  </si>
  <si>
    <t>PA4896 | probable sigma-70 factor, ECF subfamily</t>
  </si>
  <si>
    <t>PA4897 | TonB-dependent receptor</t>
  </si>
  <si>
    <t>PA4898 | opdK | histidine porin OpdK</t>
  </si>
  <si>
    <t>PA4899 | probable aldehyde dehydrogenase</t>
  </si>
  <si>
    <t>PA4900 | probable major facilitator superfamily (MFS) transporter</t>
  </si>
  <si>
    <t>PA4901 | mdlC | benzoylformate decarboxylase</t>
  </si>
  <si>
    <t>PA4902 | probable transcriptional regulator</t>
  </si>
  <si>
    <t>PA4903 | probable major facilitator superfamily (MFS) transporter</t>
  </si>
  <si>
    <t>PA4904 | vanA | vanillate O-demethylase oxygenase subunit</t>
  </si>
  <si>
    <t>PA4905 | vanB | vanillate O-demethylase oxidoreductase</t>
  </si>
  <si>
    <t>PA4906 | probable transcriptional regulator</t>
  </si>
  <si>
    <t>PA4907 | probable short-chain dehydrogenase</t>
  </si>
  <si>
    <t>PA4908 | hypothetical protein</t>
  </si>
  <si>
    <t>PA4909 | probable ATP-binding component of ABC transporter</t>
  </si>
  <si>
    <t>PA4910 | branched chain amino acid ABC transporter ATP binding protein</t>
  </si>
  <si>
    <t>PA4911 | probable permease of ABC branched-chain amino acid transporter</t>
  </si>
  <si>
    <t>PA4912 | branched chain amino acid ABC transporter membrane protein</t>
  </si>
  <si>
    <t>PA4913 | probable binding protein component of ABC transporter</t>
  </si>
  <si>
    <t>PA4914 | amaR | transcriptional regulator, AmaR</t>
  </si>
  <si>
    <t>PA4915 | probable chemotaxis transducer</t>
  </si>
  <si>
    <t>PA4916 | nrtR | Nudix-related transcriptional regulator NrtR</t>
  </si>
  <si>
    <t>PA4917 | nadD2 | nicotinate mononucleotide adenylyltransferase NadD2</t>
  </si>
  <si>
    <t>PA4918 | pcnA | nicotinamidase, PcnA</t>
  </si>
  <si>
    <t>PA4919 | pncB1 | nicotinate phosphoribosyltransferase</t>
  </si>
  <si>
    <t>PA4920 | nadE | NH3-dependent NAD synthetase</t>
  </si>
  <si>
    <t>PA4921 | choE | cholinesterase, ChoE</t>
  </si>
  <si>
    <t>PA4922 | azu | azurin precursor</t>
  </si>
  <si>
    <t>PA4923 | conserved hypothetical protein</t>
  </si>
  <si>
    <t>PA4924 | conserved hypothetical protein</t>
  </si>
  <si>
    <t>PA4925 | conserved hypothetical protein</t>
  </si>
  <si>
    <t>PA4926 | conserved hypothetical protein</t>
  </si>
  <si>
    <t>PA4927 | conserved hypothetical protein</t>
  </si>
  <si>
    <t>PA4928 | conserved hypothetical protein</t>
  </si>
  <si>
    <t>PA4929 | hypothetical protein</t>
  </si>
  <si>
    <t>PA4930 | alr | biosynthetic alanine racemase</t>
  </si>
  <si>
    <t>PA4931 | dnaB | replicative DNA helicase</t>
  </si>
  <si>
    <t>PA4932 | rplI | 50S ribosomal protein L9</t>
  </si>
  <si>
    <t>PA4933 | hypothetical protein</t>
  </si>
  <si>
    <t>PA4934 | rpsR | 30S ribosomal protein S18</t>
  </si>
  <si>
    <t>PA4935 | rpsF | 30S ribosomal protein S6</t>
  </si>
  <si>
    <t>PA4936 | probable rRNA methylase</t>
  </si>
  <si>
    <t>PA4937 | rnr | exoribonuclease RNase R</t>
  </si>
  <si>
    <t>PA4937.1 | tRNA-Leu</t>
  </si>
  <si>
    <t>PA4937.2 | tRNA-Leu</t>
  </si>
  <si>
    <t>PA4938 | purA | adenylosuccinate synthetase</t>
  </si>
  <si>
    <t>PA4939 | conserved hypothetical protein</t>
  </si>
  <si>
    <t>PA4940 | conserved hypothetical protein</t>
  </si>
  <si>
    <t>PA4941 | hflC | protease subunit HflC</t>
  </si>
  <si>
    <t>PA4942 | hflK | protease subunit HflK</t>
  </si>
  <si>
    <t>PA4943 | probable GTP-binding protein</t>
  </si>
  <si>
    <t>PA4944 | hfq | Hfq</t>
  </si>
  <si>
    <t>PA4945 | miaA | delta 2-isopentenylpyrophosphate transferase</t>
  </si>
  <si>
    <t>PA4946 | mutL | DNA mismatch repair protein MutL</t>
  </si>
  <si>
    <t>PA4947 | amiB | N-acetylmuramoyl-L-alanine amidase</t>
  </si>
  <si>
    <t>PA4948 | conserved hypothetical protein</t>
  </si>
  <si>
    <t>PA4949 | conserved hypothetical protein</t>
  </si>
  <si>
    <t>PA4950 | conserved hypothetical protein</t>
  </si>
  <si>
    <t>PA4951 | orn | oligoribonuclease</t>
  </si>
  <si>
    <t>PA4952 | conserved hypothetical protein</t>
  </si>
  <si>
    <t>PA4953 | motB | chemotaxis protein MotB</t>
  </si>
  <si>
    <t>PA4954 | motA | chemotaxis protein MotA</t>
  </si>
  <si>
    <t>PA4955 | hypothetical protein</t>
  </si>
  <si>
    <t>PA4956 | rhdA | thiosulfate:cyanide sulfurtransferase</t>
  </si>
  <si>
    <t>PA4957 | psd | phosphatidylserine decarboxylase</t>
  </si>
  <si>
    <t>PA4958 | hypothetical protein</t>
  </si>
  <si>
    <t>PA4959 | fimX | FimX</t>
  </si>
  <si>
    <t>PA4960 | probable phosphoserine phosphatase</t>
  </si>
  <si>
    <t>PA4961 | hypothetical protein</t>
  </si>
  <si>
    <t>PA4962 | conserved hypothetical protein</t>
  </si>
  <si>
    <t>PA4963 | hypothetical protein</t>
  </si>
  <si>
    <t>PA4964 | parC | topoisomerase IV subunit A</t>
  </si>
  <si>
    <t>PA4965 | hypothetical protein</t>
  </si>
  <si>
    <t>PA4966 | hypothetical protein</t>
  </si>
  <si>
    <t>PA4967 | parE | topoisomerase IV subunit B</t>
  </si>
  <si>
    <t>PA4968 | conserved hypothetical protein</t>
  </si>
  <si>
    <t>PA4969 | cpdA | Cyclic AMP (cAMP) Phosphodiesterase, CpdA</t>
  </si>
  <si>
    <t>PA4970 | conserved hypothetical protein</t>
  </si>
  <si>
    <t>PA4971 | aspP | adenosine diphosphate sugar pyrophosphatase</t>
  </si>
  <si>
    <t>PA4972 | hypothetical protein</t>
  </si>
  <si>
    <t>PA4973 | thiC | thiamin biosynthesis protein ThiC</t>
  </si>
  <si>
    <t>PA4974 | probable outer membrane protein precursor</t>
  </si>
  <si>
    <t>PA4975 | NAD(P)H quinone oxidoreductase</t>
  </si>
  <si>
    <t>PA4976 | aruH | Arginine:Pyruvate Transaminas, AruH</t>
  </si>
  <si>
    <t>PA4977 | aruI | 2-ketoarginine decarboxylase, AruI</t>
  </si>
  <si>
    <t>PA4978 | hypothetical protein</t>
  </si>
  <si>
    <t>PA4979 | probable acyl-CoA dehydrogenase</t>
  </si>
  <si>
    <t>PA4980 | probable enoyl-CoA hydratase/isomerase</t>
  </si>
  <si>
    <t>PA4981 | lysP | lysine-specific permease</t>
  </si>
  <si>
    <t>PA4982 | probable two-component sensor</t>
  </si>
  <si>
    <t>PA4983 | probable two-component response regulator</t>
  </si>
  <si>
    <t>PA4984 | probable transcriptional regulator</t>
  </si>
  <si>
    <t>PA4985 | Uncharacterized protein</t>
  </si>
  <si>
    <t>PA4986 | probable oxidoreductase</t>
  </si>
  <si>
    <t>PA4987 | probable transcriptional regulator</t>
  </si>
  <si>
    <t>PA4988 | waaA | 3-deoxy-D-manno-octulosonic-acid (KDO) transferase</t>
  </si>
  <si>
    <t>PA4989 | probable transcriptional regulator</t>
  </si>
  <si>
    <t>PA4990 | SMR multidrug efflux transporter</t>
  </si>
  <si>
    <t>PA4991 | hypothetical protein</t>
  </si>
  <si>
    <t>PA4992 | hypothetical protein</t>
  </si>
  <si>
    <t>PA4993 | hypothetical protein</t>
  </si>
  <si>
    <t>PA4994 | probable acyl-CoA dehydrogenase</t>
  </si>
  <si>
    <t>PA4995 | probable acyl-CoA dehydrogenase</t>
  </si>
  <si>
    <t>PA4996 | rfaE | LPS biosynthesis protein RfaE</t>
  </si>
  <si>
    <t>PA4997 | msbA | transport protein MsbA</t>
  </si>
  <si>
    <t>PA4998 | conserved hypothetical protein</t>
  </si>
  <si>
    <t>PA4999 | waaL | O-antigen ligase, WaaL</t>
  </si>
  <si>
    <t>PA5000 | wapR | alpha-1,3-rhamnosyltransferase WapR</t>
  </si>
  <si>
    <t>PA5001 | ssg | cell surface-sugar biosynthetic glycosyltransferase, Ssg</t>
  </si>
  <si>
    <t>PA5002 | dnpA | de-N-acetylase involved in persistence, DnpA</t>
  </si>
  <si>
    <t>PA5003 | Mig-14-like protein</t>
  </si>
  <si>
    <t>PA5004 | wapH | WapH</t>
  </si>
  <si>
    <t>PA5005 | probable carbamoyl transferase</t>
  </si>
  <si>
    <t>PA5006 | putative kinase</t>
  </si>
  <si>
    <t>PA5007 | wapG | WapG</t>
  </si>
  <si>
    <t>PA5008 | wapP | WapP</t>
  </si>
  <si>
    <t>PA5009 | waaP | lipopolysaccharide kinase WaaP</t>
  </si>
  <si>
    <t>PA5010 | waaG | UDP-glucose:(heptosyl) LPS alpha 1,3-glucosyltransferase WaaG</t>
  </si>
  <si>
    <t>PA5011 | waaC | heptosyltransferase I</t>
  </si>
  <si>
    <t>PA5012 | waaF | heptosyltransferase II</t>
  </si>
  <si>
    <t>PA5013 | ilvE | branched-chain amino acid transferase</t>
  </si>
  <si>
    <t>PA5014 | glnE | glutamate-ammonia-ligase adenylyltransferase</t>
  </si>
  <si>
    <t>PA5015 | aceE | pyruvate dehydrogenase</t>
  </si>
  <si>
    <t>PA5016 | aceF | dihydrolipoamide acetyltransferase</t>
  </si>
  <si>
    <t>PA5017 | dipA | DipA</t>
  </si>
  <si>
    <t>PA5018 | msrA | peptide methionine sulfoxide reductase</t>
  </si>
  <si>
    <t>PA5019 | conserved hypothetical protein</t>
  </si>
  <si>
    <t>PA5020 | probable acyl-CoA dehydrogenase</t>
  </si>
  <si>
    <t>PA5021 | probable sodium/hydrogen antiporter</t>
  </si>
  <si>
    <t>PA5022 | conserved hypothetical protein</t>
  </si>
  <si>
    <t>PA5023 | conserved hypothetical protein</t>
  </si>
  <si>
    <t>PA5024 | conserved hypothetical protein</t>
  </si>
  <si>
    <t>PA5025 | metY | homocysteine synthase</t>
  </si>
  <si>
    <t>PA5026 | hypothetical protein</t>
  </si>
  <si>
    <t>PA5027 | hypothetical protein</t>
  </si>
  <si>
    <t>PA5028 | conserved hypothetical protein</t>
  </si>
  <si>
    <t>PA5029 | probable transcriptional regulator</t>
  </si>
  <si>
    <t>PA5030 | probable major facilitator superfamily (MFS) transporter</t>
  </si>
  <si>
    <t>PA5031 | probable short chain dehydrogenase</t>
  </si>
  <si>
    <t>PA5032 | probable transcriptional regulator</t>
  </si>
  <si>
    <t>PA5033 | hypothetical protein</t>
  </si>
  <si>
    <t>PA5034 | hemE | uroporphyrinogen decarboxylase</t>
  </si>
  <si>
    <t>PA5035 | gltD | glutamate synthase small chain</t>
  </si>
  <si>
    <t>PA5036 | gltB | glutamate synthase large chain precursor</t>
  </si>
  <si>
    <t>PA5037 | hypothetical protein</t>
  </si>
  <si>
    <t>PA5038 | aroB | 3-dehydroquinate synthase</t>
  </si>
  <si>
    <t>PA5039 | aroK | shikimate kinase</t>
  </si>
  <si>
    <t>PA5040 | pilQ | Type 4 fimbrial biogenesis outer membrane protein PilQ precursor</t>
  </si>
  <si>
    <t>PA5041 | pilP | type 4 fimbrial biogenesis protein PilP</t>
  </si>
  <si>
    <t>PA5042 | pilO | type 4 fimbrial biogenesis protein PilO</t>
  </si>
  <si>
    <t>PA5043 | pilN | type 4 fimbrial biogenesis protein PilN</t>
  </si>
  <si>
    <t>PA5044 | pilM | type 4 fimbrial biogenesis protein PilM</t>
  </si>
  <si>
    <t>PA5045 | ponA | penicillin-binding protein 1A</t>
  </si>
  <si>
    <t>PA5046 | malic enzyme</t>
  </si>
  <si>
    <t>PA5047 | hypothetical protein</t>
  </si>
  <si>
    <t>PA5048 | probable nuclease</t>
  </si>
  <si>
    <t>PA5049 | rpmE | 50S ribosomal protein L31</t>
  </si>
  <si>
    <t>PA5050 | priA | primosomal protein N'</t>
  </si>
  <si>
    <t>PA5051 | argS | arginyl-tRNA synthetase</t>
  </si>
  <si>
    <t>PA5052 | hypothetical protein</t>
  </si>
  <si>
    <t>PA5053 | hslV | heat shock protein HslV</t>
  </si>
  <si>
    <t>PA5054 | hslU | heat shock protein HslU</t>
  </si>
  <si>
    <t>PA5055 | hypothetical protein</t>
  </si>
  <si>
    <t>PA5056 | phaC1 | poly(3-hydroxyalkanoic acid) synthase 1</t>
  </si>
  <si>
    <t>PA5057 | phaD | poly(3-hydroxyalkanoic acid) depolymerase</t>
  </si>
  <si>
    <t>PA5058 | phaC2 | poly(3-hydroxyalkanoic acid) synthase 2</t>
  </si>
  <si>
    <t>PA5059 | probable transcriptional regulator</t>
  </si>
  <si>
    <t>PA5060 | phaF | polyhydroxyalkanoate synthesis protein PhaF</t>
  </si>
  <si>
    <t>PA5061 | conserved hypothetical protein</t>
  </si>
  <si>
    <t>PA5062 | conserved hypothetical protein</t>
  </si>
  <si>
    <t>PA5063 | ubiE | ubiquinone biosynthesis methyltransferase UbiE</t>
  </si>
  <si>
    <t>PA5064 | hypothetical protein</t>
  </si>
  <si>
    <t>PA5065 | ubiB | ubiquinone biosynthetic protein UbiB</t>
  </si>
  <si>
    <t>PA5066 | hisI | phosphoribosyl-AMP cyclohydrolase</t>
  </si>
  <si>
    <t>PA5067 | hisE | phosphoribosyl-ATP pyrophosphohydrolase</t>
  </si>
  <si>
    <t>PA5068 | tatA | translocation protein TatA</t>
  </si>
  <si>
    <t>PA5069 | tatB | translocation protein TatB</t>
  </si>
  <si>
    <t>PA5070 | tatC | transport protein TatC</t>
  </si>
  <si>
    <t>PA5071 | conserved hypothetical protein</t>
  </si>
  <si>
    <t>PA5072 | probable chemotaxis transducer</t>
  </si>
  <si>
    <t>PA5073 | hypothetical protein</t>
  </si>
  <si>
    <t>PA5074 | probable ATP-binding component of ABC transporter</t>
  </si>
  <si>
    <t>PA5075 | probable permease of ABC transporter</t>
  </si>
  <si>
    <t>PA5076 | probable binding protein component of ABC transporter</t>
  </si>
  <si>
    <t>PA5077 | opgH | OpgH</t>
  </si>
  <si>
    <t>PA5078 | opgG | OpgG</t>
  </si>
  <si>
    <t>PA5079 | conserved hypothetical protein</t>
  </si>
  <si>
    <t>PA5080 | prolyl aminopeptidase</t>
  </si>
  <si>
    <t>PA5081 | hypothetical protein</t>
  </si>
  <si>
    <t>PA5082 | dguC | DguC</t>
  </si>
  <si>
    <t>PA5083 | dguB | DguB</t>
  </si>
  <si>
    <t>PA5084 | dguA | DguA</t>
  </si>
  <si>
    <t>PA5085 | dguR | DguR</t>
  </si>
  <si>
    <t>PA5086 | hypothetical protein</t>
  </si>
  <si>
    <t>PA5087 | hypothetical protein</t>
  </si>
  <si>
    <t>PA5088 | hypothetical protein</t>
  </si>
  <si>
    <t>PA5089 | pldB | PldB</t>
  </si>
  <si>
    <t>PA5090 | vgrG5 | VgrG5</t>
  </si>
  <si>
    <t>PA5091 | hutG | N-formylglutamate amidohydrolase</t>
  </si>
  <si>
    <t>PA5092 | hutI | imidazolone-5-propionate hydrolase HutI</t>
  </si>
  <si>
    <t>PA5093 | probable histidine/phenylalanine ammonia-lyase</t>
  </si>
  <si>
    <t>PA5094 | probable ATP-binding component of ABC transporter</t>
  </si>
  <si>
    <t>PA5095 | probable permease of ABC transporter</t>
  </si>
  <si>
    <t>PA5096 | probable binding protein component of ABC transporter</t>
  </si>
  <si>
    <t>PA5097 | probable amino acid permease</t>
  </si>
  <si>
    <t>PA5098 | hutH | histidine ammonia-lyase</t>
  </si>
  <si>
    <t>PA5099 | probable transporter</t>
  </si>
  <si>
    <t>PA5100 | hutU | urocanase</t>
  </si>
  <si>
    <t>PA5101 | hypothetical protein</t>
  </si>
  <si>
    <t>PA5102 | hypothetical protein</t>
  </si>
  <si>
    <t>PA5103 | puuR | PuuR</t>
  </si>
  <si>
    <t>PA5104 | conserved hypothetical protein</t>
  </si>
  <si>
    <t>PA5105 | hutC | histidine utilization repressor HutC</t>
  </si>
  <si>
    <t>PA5106 | conserved hypothetical protein</t>
  </si>
  <si>
    <t>PA5107 | blc | outer membrane lipoprotein Blc</t>
  </si>
  <si>
    <t>PA5108 | hypothetical protein</t>
  </si>
  <si>
    <t>PA5109 | hypothetical protein</t>
  </si>
  <si>
    <t>PA5110 | fbp | fructose-1,6-bisphosphatase</t>
  </si>
  <si>
    <t>PA5111 | gloA3 | lactoylglutathione lyase</t>
  </si>
  <si>
    <t>PA5112 | estA | esterase EstA</t>
  </si>
  <si>
    <t>PA5113 | hypothetical protein</t>
  </si>
  <si>
    <t>PA5114 | hypothetical protein</t>
  </si>
  <si>
    <t>PA5115 | conserved hypothetical protein</t>
  </si>
  <si>
    <t>PA5116 | probable transcriptional regulator</t>
  </si>
  <si>
    <t>PA5117 | typA | regulatory protein TypA</t>
  </si>
  <si>
    <t>PA5118 | thiI | thiazole biosynthesis protein ThiI</t>
  </si>
  <si>
    <t>PA5119 | glnA | glutamine synthetase</t>
  </si>
  <si>
    <t>PA5120 | hypothetical protein</t>
  </si>
  <si>
    <t>PA5121 | hypothetical protein</t>
  </si>
  <si>
    <t>PA5122 | hypothetical protein</t>
  </si>
  <si>
    <t>PA5123 | hypothetical protein</t>
  </si>
  <si>
    <t>PA5124 | ntrB | two-component sensor NtrB</t>
  </si>
  <si>
    <t>PA5125 | ntrC | two-component response regulator NtrC</t>
  </si>
  <si>
    <t>PA5126 | hypothetical protein</t>
  </si>
  <si>
    <t>PA5127 | probable rRNA methylase</t>
  </si>
  <si>
    <t>PA5128 | secB | secretion protein SecB</t>
  </si>
  <si>
    <t>PA5129 | grxC | GrxC</t>
  </si>
  <si>
    <t>PA5130 | conserved hypothetical protein</t>
  </si>
  <si>
    <t>PA5131 | pgm | phosphoglycerate mutase</t>
  </si>
  <si>
    <t>PA5132 | hypothetical protein</t>
  </si>
  <si>
    <t>PA5133 | conserved hypothetical protein</t>
  </si>
  <si>
    <t>PA5134 | ctpA | carboxyl-terminal processing protease, CtpA</t>
  </si>
  <si>
    <t>PA5135 | conserved hypothetical protein</t>
  </si>
  <si>
    <t>PA5136 | hypothetical protein</t>
  </si>
  <si>
    <t>PA5137 | hypothetical protein</t>
  </si>
  <si>
    <t>PA5138 | hypothetical protein</t>
  </si>
  <si>
    <t>PA5139 | hypothetical protein</t>
  </si>
  <si>
    <t>PA5140 | hisF1 | imidazoleglycerol-phosphate synthase, cyclase subunit</t>
  </si>
  <si>
    <t>PA5141 | hisA | phosphoribosylformimino-5-aminoimidazole carboxamide</t>
  </si>
  <si>
    <t>PA5142 | hisH1 | glutamine amidotransferase</t>
  </si>
  <si>
    <t>PA5143 | hisB | imidazoleglycerol-phosphate dehydratase</t>
  </si>
  <si>
    <t>PA5144 | hypothetical protein</t>
  </si>
  <si>
    <t>PA5145 | hypothetical protein</t>
  </si>
  <si>
    <t>PA5146 | hypothetical protein</t>
  </si>
  <si>
    <t>PA5147 | mutY | A / G specific adenine glycosylase</t>
  </si>
  <si>
    <t>PA5148 | conserved hypothetical protein</t>
  </si>
  <si>
    <t>PA5149 | conserved hypothetical protein</t>
  </si>
  <si>
    <t>PA5149.1 | tRNA-Phe</t>
  </si>
  <si>
    <t>PA5150 | probable short-chain dehydrogenase</t>
  </si>
  <si>
    <t>PA5151 | hypothetical protein</t>
  </si>
  <si>
    <t>PA5152 | probable ATP-binding component of ABC transporter</t>
  </si>
  <si>
    <t>PA5153 | amino acid (lysine/arginine/ornithine/histidine/octopine) ABC transporter periplasmic binding protein</t>
  </si>
  <si>
    <t>PA5154 | probable permease of ABC transporter</t>
  </si>
  <si>
    <t>PA5155 | amino acid (lysine/arginine/ornithine/histidine/octopine) ABC transporter membrane protein</t>
  </si>
  <si>
    <t>PA5156 | hypothetical protein</t>
  </si>
  <si>
    <t>PA5157 | probable transcriptional regulator</t>
  </si>
  <si>
    <t>PA5158 | probable outer membrane protein precursor</t>
  </si>
  <si>
    <t>PA5159 | multidrug resistance protein</t>
  </si>
  <si>
    <t>PA5160 | drug efflux transporter</t>
  </si>
  <si>
    <t>PA5160.1 | tRNA-Thr</t>
  </si>
  <si>
    <t>PA5161 | rmlB | dTDP-D-glucose 4,6-dehydratase</t>
  </si>
  <si>
    <t>PA5162 | rmlD | dTDP-4-dehydrorhamnose reductase</t>
  </si>
  <si>
    <t>PA5163 | rmlA | glucose-1-phosphate thymidylyltransferase</t>
  </si>
  <si>
    <t>PA5164 | rmlC | dTDP-4-dehydrorhamnose 3,5-epimerase</t>
  </si>
  <si>
    <t>PA5165 | dctB | DctB</t>
  </si>
  <si>
    <t>PA5166 | dctD | DctD</t>
  </si>
  <si>
    <t>PA5167 | dctP | DctP</t>
  </si>
  <si>
    <t>PA5168 | dctQ | DctQ</t>
  </si>
  <si>
    <t>PA5169 | dctM | DctM</t>
  </si>
  <si>
    <t>PA5170 | arcD | arginine/ornithine antiporter</t>
  </si>
  <si>
    <t>PA5171 | arcA | arginine deiminase</t>
  </si>
  <si>
    <t>PA5172 | arcB | ornithine carbamoyltransferase, catabolic</t>
  </si>
  <si>
    <t>PA5173 | arcC | carbamate kinase</t>
  </si>
  <si>
    <t>PA5174 | probable beta-ketoacyl synthase</t>
  </si>
  <si>
    <t>PA5175 | cysQ | 3,5-bisphosphate nucleotidase CysQ</t>
  </si>
  <si>
    <t>PA5176 | conserved hypothetical protein</t>
  </si>
  <si>
    <t>PA5177 | probable hydrolase</t>
  </si>
  <si>
    <t>PA5178 | conserved hypothetical protein</t>
  </si>
  <si>
    <t>PA5179 | probable transcriptional regulator</t>
  </si>
  <si>
    <t>PA5180 | conserved hypothetical protein</t>
  </si>
  <si>
    <t>PA5181 | probable oxidoreductase</t>
  </si>
  <si>
    <t>PA5181.1 | P34 | P34</t>
  </si>
  <si>
    <t>PA5182 | hypothetical protein</t>
  </si>
  <si>
    <t>PA5183 | hypothetical protein</t>
  </si>
  <si>
    <t>PA5184 | hypothetical protein</t>
  </si>
  <si>
    <t>PA5185 | conserved hypothetical protein</t>
  </si>
  <si>
    <t>PA5186 | probable iron-containing alcohol dehydrogenase</t>
  </si>
  <si>
    <t>PA5187 | probable acyl-CoA dehydrogenase</t>
  </si>
  <si>
    <t>PA5188 | probable 3-hydroxyacyl-CoA dehydrogenase</t>
  </si>
  <si>
    <t>PA5189 | probable transcriptional regulator</t>
  </si>
  <si>
    <t>PA5190 | NAD(P)H quinone oxidoreductase</t>
  </si>
  <si>
    <t>PA5191 | hypothetical protein</t>
  </si>
  <si>
    <t>PA5192 | pckA | phosphoenolpyruvate carboxykinase</t>
  </si>
  <si>
    <t>PA5193 | yrfI | heat shock protein HSP33</t>
  </si>
  <si>
    <t>PA5194 | hypothetical protein</t>
  </si>
  <si>
    <t>PA5195 | probable heat shock protein</t>
  </si>
  <si>
    <t>PA5196 | hypothetical protein</t>
  </si>
  <si>
    <t>PA5197 | rimK | ribosomal protein S6 modification protein</t>
  </si>
  <si>
    <t>PA5198 | LD-carboxypeptidase</t>
  </si>
  <si>
    <t>PA5199 | amgS | AmgS</t>
  </si>
  <si>
    <t>PA5200 | amgR | AmgR</t>
  </si>
  <si>
    <t>PA5201 | conserved hypothetical protein</t>
  </si>
  <si>
    <t>PA5202 | hypothetical protein</t>
  </si>
  <si>
    <t>PA5203 | gshA | glutamate--cysteine ligase</t>
  </si>
  <si>
    <t>PA5204 | argA | N-acetylglutamate synthase</t>
  </si>
  <si>
    <t>PA5205 | conserved hypothetical protein</t>
  </si>
  <si>
    <t>PA5206 | argE | acetylornithine deacetylase</t>
  </si>
  <si>
    <t>PA5207 | probable phosphate transporter</t>
  </si>
  <si>
    <t>PA5208 | conserved hypothetical protein</t>
  </si>
  <si>
    <t>PA5209 | hypothetical protein</t>
  </si>
  <si>
    <t>PA5210 | probable secretion pathway ATPase</t>
  </si>
  <si>
    <t>PA5211 | conserved hypothetical protein</t>
  </si>
  <si>
    <t>PA5212 | hypothetical protein</t>
  </si>
  <si>
    <t>PA5213 | gcvP1 | glycine cleavage system protein P1</t>
  </si>
  <si>
    <t>PA5214 | gcvH1 | glycine cleavage system protein H1</t>
  </si>
  <si>
    <t>PA5215 | gcvT1 | glycine-cleavage system protein T1</t>
  </si>
  <si>
    <t>PA5216 | probable permease of ABC iron transporter</t>
  </si>
  <si>
    <t>PA5217 | probable binding protein component of ABC iron transporter</t>
  </si>
  <si>
    <t>PA5218 | probable transcriptional regulator</t>
  </si>
  <si>
    <t>PA5219 | hypothetical protein</t>
  </si>
  <si>
    <t>PA5220 | hypothetical protein</t>
  </si>
  <si>
    <t>PA5221 | probable FAD-dependent monooxygenase</t>
  </si>
  <si>
    <t>PA5222 | hypothetical protein</t>
  </si>
  <si>
    <t>PA5223 | ubiH | ubiH protein</t>
  </si>
  <si>
    <t>PA5224 | pepP | aminopeptidase P</t>
  </si>
  <si>
    <t>PA5225 | hypothetical protein</t>
  </si>
  <si>
    <t>PA5226 | hypothetical protein</t>
  </si>
  <si>
    <t>PA5227 | conserved hypothetical protein</t>
  </si>
  <si>
    <t>PA5227.1 | ssrS | 6S RNA</t>
  </si>
  <si>
    <t>PA5228 | conserved hypothetical protein</t>
  </si>
  <si>
    <t>PA5229 | conserved hypothetical protein</t>
  </si>
  <si>
    <t>PA5230 | probable permease of ABC transporter</t>
  </si>
  <si>
    <t>PA5231 | probable ATP-binding/permease fusion ABC transporter</t>
  </si>
  <si>
    <t>PA5232 | conserved hypothetical protein</t>
  </si>
  <si>
    <t>PA5233 | hypothetical protein</t>
  </si>
  <si>
    <t>PA5234 | probable oxidoreductase</t>
  </si>
  <si>
    <t>PA5235 | glpT | glycerol-3-phosphate transporter</t>
  </si>
  <si>
    <t>PA5236 | probable aromatic hydrocarbon reductase</t>
  </si>
  <si>
    <t>PA5237 | conserved hypothetical protein</t>
  </si>
  <si>
    <t>PA5238 | probable O-antigen acetylase</t>
  </si>
  <si>
    <t>PA5239 | rho | transcription termination factor Rho</t>
  </si>
  <si>
    <t>PA5240 | trxA | thioredoxin</t>
  </si>
  <si>
    <t>PA5241 | ppx | exopolyphosphatase</t>
  </si>
  <si>
    <t>PA5242 | ppk | polyphosphate kinase</t>
  </si>
  <si>
    <t>PA5243 | hemB | delta-aminolevulinic acid dehydratase</t>
  </si>
  <si>
    <t>PA5244 | conserved hypothetical protein</t>
  </si>
  <si>
    <t>PA5245 | conserved hypothetical protein</t>
  </si>
  <si>
    <t>PA5246 | conserved hypothetical protein</t>
  </si>
  <si>
    <t>PA5247 | conserved hypothetical protein</t>
  </si>
  <si>
    <t>PA5248 | hypothetical protein</t>
  </si>
  <si>
    <t>PA5249 | hypothetical protein</t>
  </si>
  <si>
    <t>PA5250 | conserved hypothetical protein</t>
  </si>
  <si>
    <t>PA5251 | hypothetical protein</t>
  </si>
  <si>
    <t>PA5252 | probable ATP-binding component of ABC transporter</t>
  </si>
  <si>
    <t>PA5253 | algP | alginate regulatory protein AlgP</t>
  </si>
  <si>
    <t>PA5254 | probable peptidyl-prolyl cis-trans isomerase, FkbP-type</t>
  </si>
  <si>
    <t>PA5255 | algQ | Alginate regulatory protein AlgQ</t>
  </si>
  <si>
    <t>PA5256 | dsbH | disulfide bond formation protein</t>
  </si>
  <si>
    <t>PA5257 | hypothetical protein</t>
  </si>
  <si>
    <t>PA5258 | hypothetical protein</t>
  </si>
  <si>
    <t>PA5259 | hemD | uroporphyrinogen-III synthetase</t>
  </si>
  <si>
    <t>PA5260 | hemC | porphobilinogen deaminase</t>
  </si>
  <si>
    <t>PA5261 | algR | alginate biosynthesis regulatory protein AlgR</t>
  </si>
  <si>
    <t>PA5262 | fimS | FimS</t>
  </si>
  <si>
    <t>PA5263 | argH | argininosuccinate lyase</t>
  </si>
  <si>
    <t>PA5264 | hypothetical protein</t>
  </si>
  <si>
    <t>PA5265 | hypothetical protein</t>
  </si>
  <si>
    <t>PA5266 | vgrG6 | VgrG6</t>
  </si>
  <si>
    <t>PA5267 | hcpB | secreted protein Hcp</t>
  </si>
  <si>
    <t>PA5268 | corA | magnesium/cobalt transport protein</t>
  </si>
  <si>
    <t>PA5269 | hypothetical protein</t>
  </si>
  <si>
    <t>PA5270 | hypothetical protein</t>
  </si>
  <si>
    <t>PA5271 | hypothetical protein</t>
  </si>
  <si>
    <t>PA5272 | cyaA | adenylate cyclase</t>
  </si>
  <si>
    <t>PA5273 | hypothetical protein</t>
  </si>
  <si>
    <t>PA5274 | rnk | nucleoside diphosphate kinase regulator</t>
  </si>
  <si>
    <t>PA5275 | conserved hypothetical protein</t>
  </si>
  <si>
    <t>PA5276 | lppL | Lipopeptide LppL precursor</t>
  </si>
  <si>
    <t>PA5277 | lysA | diaminopimelate decarboxylase</t>
  </si>
  <si>
    <t>PA5278 | dapF | diaminopimelate epimerase</t>
  </si>
  <si>
    <t>PA5279 | conserved hypothetical protein</t>
  </si>
  <si>
    <t>PA5280 | sss | site-specific recombinase Sss</t>
  </si>
  <si>
    <t>PA5281 | probable hydrolase</t>
  </si>
  <si>
    <t>PA5282 | probable major facilitator superfamily (MFS) transporter</t>
  </si>
  <si>
    <t>PA5283 | probable transcriptional regulator</t>
  </si>
  <si>
    <t>PA5284 | hypothetical protein</t>
  </si>
  <si>
    <t>PA5285 | sutA | SutA</t>
  </si>
  <si>
    <t>PA5286 | conserved hypothetical protein</t>
  </si>
  <si>
    <t>PA5287 | amtB | ammonium transporter AmtB</t>
  </si>
  <si>
    <t>PA5288 | glnK | nitrogen regulatory protein P-II 2</t>
  </si>
  <si>
    <t>PA5289 | hypothetical protein</t>
  </si>
  <si>
    <t>PA5290 | conserved hypothetical protein</t>
  </si>
  <si>
    <t>PA5291 | betT2 | BetT2</t>
  </si>
  <si>
    <t>PA5292 | pchP | phosphorylcholine phosphatase</t>
  </si>
  <si>
    <t>PA5293 | probable transcriptional regulator</t>
  </si>
  <si>
    <t>PA5294 | putative multidrug efflux pump</t>
  </si>
  <si>
    <t>PA5295 | hypothetical protein</t>
  </si>
  <si>
    <t>PA5296 | rep | ATP-dependent DNA helicase Rep</t>
  </si>
  <si>
    <t>PA5297 | poxB | pyruvate dehydrogenase (cytochrome)</t>
  </si>
  <si>
    <t>PA5298 | xanthine phosphoribosyltransferase</t>
  </si>
  <si>
    <t>PA5299 | hypothetical protein</t>
  </si>
  <si>
    <t>PA5300 | cycB | cytochrome c5</t>
  </si>
  <si>
    <t>PA5301 | pauR | PauR</t>
  </si>
  <si>
    <t>PA5302 | dadX | catabolic alanine racemase</t>
  </si>
  <si>
    <t>PA5303 | conserved hypothetical protein</t>
  </si>
  <si>
    <t>PA5304 | dadA | D-amino acid dehydrogenase, small subunit</t>
  </si>
  <si>
    <t>PA5305 | conserved hypothetical protein</t>
  </si>
  <si>
    <t>PA5306 | conserved hypothetical protein</t>
  </si>
  <si>
    <t>PA5307 | hypothetical protein</t>
  </si>
  <si>
    <t>PA5308 | lrp | leucine-responsive regulatory protein</t>
  </si>
  <si>
    <t>PA5309 | pauB4 | FAD-dependent oxidoreductase</t>
  </si>
  <si>
    <t>PA5310 | conserved hypothetical protein</t>
  </si>
  <si>
    <t>PA5311 | probable major facilitator superfamily (MFS) transporter</t>
  </si>
  <si>
    <t>PA5312 | pauC | Aldehyde dehydrogenase</t>
  </si>
  <si>
    <t>PA5313 | gabT2 | Transaminase</t>
  </si>
  <si>
    <t>PA5314 | hypothetical protein</t>
  </si>
  <si>
    <t>PA5315 | rpmG | 50S ribosomal protein L33</t>
  </si>
  <si>
    <t>PA5316 | rpmB | 50S ribosomal protein L28</t>
  </si>
  <si>
    <t>PA5317 | dppA5 | probable binding protein component of ABC dipeptide transporter</t>
  </si>
  <si>
    <t>PA5318 | hypothetical protein</t>
  </si>
  <si>
    <t>PA5319 | radC | DNA repair protein RadC</t>
  </si>
  <si>
    <t>PA5320 | coaC | Phosphopantothenoylcysteine synthase/(R)-4'-phospho-N-pantothenoylcysteine decarboxylase</t>
  </si>
  <si>
    <t>PA5321 | dut | deoxyuridine 5'-triphosphate nucleotidohydrolase</t>
  </si>
  <si>
    <t>PA5322 | algC | phosphomannomutase AlgC</t>
  </si>
  <si>
    <t>PA5323 | argB | acetylglutamate kinase</t>
  </si>
  <si>
    <t>PA5324 | sphR | Sphingosine-responsive Regulator, SphR</t>
  </si>
  <si>
    <t>PA5325 | sphA | SphA</t>
  </si>
  <si>
    <t>PA5326 | sphD | SphD</t>
  </si>
  <si>
    <t>PA5327 | sphC | SphC</t>
  </si>
  <si>
    <t>PA5328 | sphB | SphB</t>
  </si>
  <si>
    <t>PA5329 | conserved hypothetical protein</t>
  </si>
  <si>
    <t>PA5330 | hypothetical protein</t>
  </si>
  <si>
    <t>PA5331 | pyrE | orotate phosphoribosyltransferase</t>
  </si>
  <si>
    <t>PA5332 | crc | catabolite repression control protein</t>
  </si>
  <si>
    <t>PA5333 | conserved hypothetical protein</t>
  </si>
  <si>
    <t>PA5334 | rph | ribonuclease PH</t>
  </si>
  <si>
    <t>PA5335 | conserved hypothetical protein</t>
  </si>
  <si>
    <t>PA5336 | gmk | guanylate kinase</t>
  </si>
  <si>
    <t>PA5337 | rpoZ | RNA polymerase omega subunit</t>
  </si>
  <si>
    <t>PA5338 | spoT | guanosine-3',5'-bis(diphosphate) 3'-pyrophosphohydrolase</t>
  </si>
  <si>
    <t>PA5339 | conserved hypothetical protein</t>
  </si>
  <si>
    <t>PA5340 | hypothetical protein</t>
  </si>
  <si>
    <t>PA5341 | hypothetical protein</t>
  </si>
  <si>
    <t>PA5342 | probable transcriptional regulator</t>
  </si>
  <si>
    <t>PA5343 | hypothetical protein</t>
  </si>
  <si>
    <t>PA5344 | oxyR | OxyR</t>
  </si>
  <si>
    <t>PA5345 | recG | ATP-dependent DNA helicase RecG</t>
  </si>
  <si>
    <t>PA5346 | sadB | SadB</t>
  </si>
  <si>
    <t>PA5347 | hypothetical protein</t>
  </si>
  <si>
    <t>PA5348 | probable DNA-binding protein</t>
  </si>
  <si>
    <t>PA5349 | rubB | rubredoxin reductase</t>
  </si>
  <si>
    <t>PA5350 | rubA2 | Rubredoxin 2</t>
  </si>
  <si>
    <t>PA5351 | rubA1 | Rubredoxin 1</t>
  </si>
  <si>
    <t>PA5352 | conserved hypothetical protein</t>
  </si>
  <si>
    <t>PA5353 | glcF | glycolate oxidase subunit GlcF</t>
  </si>
  <si>
    <t>PA5354 | glcE | glycolate oxidase subunit GlcE</t>
  </si>
  <si>
    <t>PA5355 | glcD | glycolate oxidase subunit GlcD</t>
  </si>
  <si>
    <t>PA5356 | glcC | transcriptional regulator GlcC</t>
  </si>
  <si>
    <t>PA5357 | hypothetical protein</t>
  </si>
  <si>
    <t>PA5358 | ubiA | 4-hydroxybenzoate-octaprenyl transferase</t>
  </si>
  <si>
    <t>PA5359 | hypothetical protein</t>
  </si>
  <si>
    <t>PA5360 | phoB | two-component response regulator PhoB</t>
  </si>
  <si>
    <t>PA5361 | phoR | two-component sensor PhoR</t>
  </si>
  <si>
    <t>PA5362 | conserved hypothetical protein</t>
  </si>
  <si>
    <t>PA5363 | hypothetical protein</t>
  </si>
  <si>
    <t>PA5364 | probable two-component response regulator</t>
  </si>
  <si>
    <t>PA5365 | phoU | phosphate uptake regulatory protein PhoU</t>
  </si>
  <si>
    <t>PA5366 | pstB | ATP-binding component of ABC phosphate transporter</t>
  </si>
  <si>
    <t>PA5367 | pstA | membrane protein component of ABC phosphate transporter</t>
  </si>
  <si>
    <t>PA5368 | pstC | membrane protein component of ABC phosphate transporter</t>
  </si>
  <si>
    <t>PA5369 | pstS | phosphate ABC transporter, periplasmic phosphate-binding protein, PstS</t>
  </si>
  <si>
    <t>PA5369.1 | 5S ribosomal RNA</t>
  </si>
  <si>
    <t>PA5369.2 | 23S ribosomal RNA</t>
  </si>
  <si>
    <t>PA5369.3 | tRNA-Ala</t>
  </si>
  <si>
    <t>PA5369.4 | tRNA-Ile</t>
  </si>
  <si>
    <t>PA5369.5 | 16S ribosomal RNA</t>
  </si>
  <si>
    <t>PA5370 | probable major facilitator superfamily (MFS) transporter</t>
  </si>
  <si>
    <t>PA5371 | conserved hypothetical protein</t>
  </si>
  <si>
    <t>PA5372 | betA | choline dehydrogenase</t>
  </si>
  <si>
    <t>PA5373 | betB | betaine aldehyde dehydrogenase</t>
  </si>
  <si>
    <t>PA5374 | betI | transcriptional regulator BetI</t>
  </si>
  <si>
    <t>PA5375 | betT1 | BetT1</t>
  </si>
  <si>
    <t>PA5376 | cbcV | CbcV</t>
  </si>
  <si>
    <t>PA5377 | cbcW | CbcW</t>
  </si>
  <si>
    <t>PA5378 | cbcX | CbcX</t>
  </si>
  <si>
    <t>PA5379 | sdaB | L-serine dehydratase</t>
  </si>
  <si>
    <t>PA5380 | gbdR | GbdR</t>
  </si>
  <si>
    <t>PA5381 | hypothetical protein</t>
  </si>
  <si>
    <t>PA5382 | probable transcriptional regulator</t>
  </si>
  <si>
    <t>PA5383 | conserved hypothetical protein</t>
  </si>
  <si>
    <t>PA5384 | hocS | HocS</t>
  </si>
  <si>
    <t>PA5385 | cdhB | CdhB, Carnitine dehydrogenase-related gene B</t>
  </si>
  <si>
    <t>PA5386 | cdhA | CdhA, Carnitine dehydrogenase</t>
  </si>
  <si>
    <t>PA5387 | cdhC | CdhC, Carnitine dehydrogenase-related gene C</t>
  </si>
  <si>
    <t>PA5388 | caiX | CaiX</t>
  </si>
  <si>
    <t>PA5389 | cdhR | CdhR, transcriptional regulator</t>
  </si>
  <si>
    <t>PA5390 | probable peptidic bond hydrolase</t>
  </si>
  <si>
    <t>PA5391 | hypothetical protein</t>
  </si>
  <si>
    <t>PA5392 | conserved hypothetical protein</t>
  </si>
  <si>
    <t>PA5393 | conserved hypothetical protein</t>
  </si>
  <si>
    <t>PA5394 | cls | cardiolipin synthase</t>
  </si>
  <si>
    <t>PA5395 | conserved hypothetical protein</t>
  </si>
  <si>
    <t>PA5396 | hypothetical protein</t>
  </si>
  <si>
    <t>PA5397 | hypothetical protein</t>
  </si>
  <si>
    <t>PA5398 | dgcA | DgcA, Dimethylglycine catabolism</t>
  </si>
  <si>
    <t>PA5399 | dgcB | DgcB, Dimethylglycine catabolism</t>
  </si>
  <si>
    <t>PA5400 | probable electron transfer flavoprotein alpha subunit</t>
  </si>
  <si>
    <t>PA5401 | hypothetical protein</t>
  </si>
  <si>
    <t>PA5402 | hypothetical protein</t>
  </si>
  <si>
    <t>PA5403 | probable transcriptional regulator</t>
  </si>
  <si>
    <t>PA5404 | hypothetical protein</t>
  </si>
  <si>
    <t>PA5405 | hypothetical protein</t>
  </si>
  <si>
    <t>PA5406 | hypothetical protein</t>
  </si>
  <si>
    <t>PA5407 | hypothetical protein</t>
  </si>
  <si>
    <t>PA5408 | hypothetical protein</t>
  </si>
  <si>
    <t>PA5409 | hypothetical protein</t>
  </si>
  <si>
    <t>PA5410 | gbcA | GbcA</t>
  </si>
  <si>
    <t>PA5411 | gbcB | GbcB</t>
  </si>
  <si>
    <t>PA5412 | hypothetical protein</t>
  </si>
  <si>
    <t>PA5413 | ltaA | low specificity l-threonine aldolase</t>
  </si>
  <si>
    <t>PA5414 | hypothetical protein</t>
  </si>
  <si>
    <t>PA5415 | glyA1 | serine hydroxymethyltransferase</t>
  </si>
  <si>
    <t>PA5416 | soxB | sarcosine oxidase beta subunit</t>
  </si>
  <si>
    <t>PA5417 | soxD | sarcosine oxidase delta subunit</t>
  </si>
  <si>
    <t>PA5418 | soxA | sarcosine oxidase alpha subunit</t>
  </si>
  <si>
    <t>PA5419 | soxG | sarcosine oxidase gamma subunit</t>
  </si>
  <si>
    <t>PA5420 | purU2 | formyltetrahydrofolate deformylase</t>
  </si>
  <si>
    <t>PA5421 | fdhA | glutathione-independent formaldehyde dehydrogenase</t>
  </si>
  <si>
    <t>PA5422 | hypothetical protein</t>
  </si>
  <si>
    <t>PA5423 | hypothetical protein</t>
  </si>
  <si>
    <t>PA5424 | conserved hypothetical protein</t>
  </si>
  <si>
    <t>PA5425 | purK | phosphoribosylaminoimidazole carboxylase</t>
  </si>
  <si>
    <t>PA5426 | purE | phosphoribosylaminoimidazole carboxylase, catalytic subunit</t>
  </si>
  <si>
    <t>PA5427 | adhA | alcohol dehydrogenase</t>
  </si>
  <si>
    <t>PA5428 | probable transcriptional regulator</t>
  </si>
  <si>
    <t>PA5429 | aspA | aspartate ammonia-lyase</t>
  </si>
  <si>
    <t>PA5430 | hypothetical protein</t>
  </si>
  <si>
    <t>PA5431 | probable transcriptional regulator</t>
  </si>
  <si>
    <t>PA5432 | probable acetyltransferase</t>
  </si>
  <si>
    <t>PA5433 | conserved hypothetical protein</t>
  </si>
  <si>
    <t>PA5434 | mtr | tryptophan permease</t>
  </si>
  <si>
    <t>PA5435 | probable transcarboxylase subunit</t>
  </si>
  <si>
    <t>PA5436 | probable biotin carboxylase subunit of a transcarboxylase</t>
  </si>
  <si>
    <t>PA5437 | probable transcriptional regulator</t>
  </si>
  <si>
    <t>PA5438 | probable transcriptional regulator</t>
  </si>
  <si>
    <t>PA5439 | probable glucose-6-phosphate dehydrogenase</t>
  </si>
  <si>
    <t>PA5440 | probable peptidase</t>
  </si>
  <si>
    <t>PA5441 | hypothetical protein</t>
  </si>
  <si>
    <t>PA5442 | conserved hypothetical protein</t>
  </si>
  <si>
    <t>PA5443 | uvrD | DNA helicase II</t>
  </si>
  <si>
    <t>PA5444 | conserved hypothetical protein</t>
  </si>
  <si>
    <t>PA5445 | probable coenzyme A transferase</t>
  </si>
  <si>
    <t>PA5446 | hypothetical protein</t>
  </si>
  <si>
    <t>PA5447 | wbpZ | glycosyltransferase WbpZ</t>
  </si>
  <si>
    <t>PA5448 | wbpY | glycosyltransferase WbpY</t>
  </si>
  <si>
    <t>PA5449 | wbpX | glycosyltransferase WbpX</t>
  </si>
  <si>
    <t>PA5450 | wzt | ABC subunit of A-band LPS efflux transporter</t>
  </si>
  <si>
    <t>PA5451 | wzm | membrane subunit of A-band LPS efflux transporter</t>
  </si>
  <si>
    <t>PA5452 | wbpW | phosphomannose isomerase/GDP-mannose WbpW</t>
  </si>
  <si>
    <t>PA5453 | gmd | GDP-mannose 4,6-dehydratase</t>
  </si>
  <si>
    <t>PA5454 | rmd | oxidoreductase Rmd</t>
  </si>
  <si>
    <t>PA5455 | putative glycosyltransferase</t>
  </si>
  <si>
    <t>PA5456 | putative glycosyltransferase</t>
  </si>
  <si>
    <t>PA5457 | methyltransferase</t>
  </si>
  <si>
    <t>PA5458 | putative acetyltransferase</t>
  </si>
  <si>
    <t>PA5459 | putative methyltransferase</t>
  </si>
  <si>
    <t>PA5460 | hypothetical protein</t>
  </si>
  <si>
    <t>PA5461 | hypothetical protein</t>
  </si>
  <si>
    <t>PA5462 | hypothetical protein</t>
  </si>
  <si>
    <t>PA5463 | hypothetical protein</t>
  </si>
  <si>
    <t>PA5464 | hypothetical protein</t>
  </si>
  <si>
    <t>PA5465 | hypothetical protein</t>
  </si>
  <si>
    <t>PA5466 | hypothetical protein</t>
  </si>
  <si>
    <t>PA5467 | hypothetical protein</t>
  </si>
  <si>
    <t>PA5468 | probable citrate transporter</t>
  </si>
  <si>
    <t>PA5469 | conserved hypothetical protein</t>
  </si>
  <si>
    <t>PA5470 | probable peptide chain release factor</t>
  </si>
  <si>
    <t>PA5471 | armZ | ArmZ</t>
  </si>
  <si>
    <t>PA5471.1 | PA5471 leader peptide</t>
  </si>
  <si>
    <t>PA5472 | hypothetical protein</t>
  </si>
  <si>
    <t>PA5473 | conserved hypothetical protein</t>
  </si>
  <si>
    <t>PA5474 | probable metalloprotease</t>
  </si>
  <si>
    <t>PA5475 | hypothetical protein</t>
  </si>
  <si>
    <t>PA5476 | citA | citrate transporter</t>
  </si>
  <si>
    <t>PA5477 | hypothetical protein</t>
  </si>
  <si>
    <t>PA5478 | conserved hypothetical protein</t>
  </si>
  <si>
    <t>PA5479 | gltP | proton-glutamate symporter</t>
  </si>
  <si>
    <t>PA5480 | hypothetical protein</t>
  </si>
  <si>
    <t>PA5481 | hypothetical protein</t>
  </si>
  <si>
    <t>PA5482 | hypothetical protein</t>
  </si>
  <si>
    <t>PA5483 | algB | two-component response regulator AlgB</t>
  </si>
  <si>
    <t>PA5484 | kinB | KinB</t>
  </si>
  <si>
    <t>PA5485 | ampDh2 | AmpDh2</t>
  </si>
  <si>
    <t>PA5486 | conserved hypothetical protein</t>
  </si>
  <si>
    <t>PA5487 | hypothetical protein</t>
  </si>
  <si>
    <t>PA5488 | hypothetical protein</t>
  </si>
  <si>
    <t>PA5489 | dsbA | thiol:disulfide interchange protein DsbA</t>
  </si>
  <si>
    <t>PA5490 | cc4 | cytochrome c4 precursor</t>
  </si>
  <si>
    <t>PA5491 | probable cytochrome</t>
  </si>
  <si>
    <t>PA5492 | conserved hypothetical protein</t>
  </si>
  <si>
    <t>PA5493 | polA | DNA polymerase I</t>
  </si>
  <si>
    <t>PA5494 | hypothetical protein</t>
  </si>
  <si>
    <t>PA5495 | thrB | homoserine kinase</t>
  </si>
  <si>
    <t>PA5496 | nrdJb | class II (cobalamin-dependent) ribonucleotide-diphosphate reductase subunit, NrdJb</t>
  </si>
  <si>
    <t>PA5497 | nrdJa | class II (cobalamin-dependent) ribonucleotide-diphosphate reductase subunit, NrdJa</t>
  </si>
  <si>
    <t>PA5498 | znuA | ZnuA</t>
  </si>
  <si>
    <t>PA5499 | zur | zinc uptake regulator, Zur</t>
  </si>
  <si>
    <t>PA5500 | znuC | zinc transport protein ZnuC</t>
  </si>
  <si>
    <t>PA5501 | znuB | permease of ABC zinc transporter ZnuB</t>
  </si>
  <si>
    <t>PA5502 | hypothetical protein</t>
  </si>
  <si>
    <t>PA5503 | probable ATP-binding component of ABC transporter</t>
  </si>
  <si>
    <t>PA5504 | D-methionine ABC transporter membrane protein</t>
  </si>
  <si>
    <t>PA5505 | probable TonB-dependent receptor</t>
  </si>
  <si>
    <t>PA5506 | hypothetical protein</t>
  </si>
  <si>
    <t>PA5507 | hypothetical protein</t>
  </si>
  <si>
    <t>PA5508 | pauA7 | Glutamylpolyamine synthetase homologue</t>
  </si>
  <si>
    <t>PA5509 | hypothetical protein</t>
  </si>
  <si>
    <t>PA5510 | probable transporter</t>
  </si>
  <si>
    <t>PA5511 | mifR | MifR</t>
  </si>
  <si>
    <t>PA5512 | mifS | MifS</t>
  </si>
  <si>
    <t>PA5513 | poxA | hypothetical protein</t>
  </si>
  <si>
    <t>PA5514 | probable beta-lactamase</t>
  </si>
  <si>
    <t>PA5515 | hypothetical protein</t>
  </si>
  <si>
    <t>PA5516 | pdxY | pyridoxamine kinase</t>
  </si>
  <si>
    <t>PA5517 | conserved hypothetical protein</t>
  </si>
  <si>
    <t>PA5518 | probable potassium efflux transporter</t>
  </si>
  <si>
    <t>PA5519 | conserved hypothetical protein</t>
  </si>
  <si>
    <t>PA5520 | hypothetical protein</t>
  </si>
  <si>
    <t>PA5521 | probable short-chain dehydrogenase</t>
  </si>
  <si>
    <t>PA5522 | pauA6 | Glutamylpolyamine synthetase</t>
  </si>
  <si>
    <t>PA5523 | probable aminotransferase</t>
  </si>
  <si>
    <t>PA5524 | probable short-chain dehydrogenase</t>
  </si>
  <si>
    <t>PA5525 | probable transcriptional regulator</t>
  </si>
  <si>
    <t>PA5526 | hypothetical protein</t>
  </si>
  <si>
    <t>PA5527 | hypothetical protein</t>
  </si>
  <si>
    <t>PA5528 | hypothetical protein</t>
  </si>
  <si>
    <t>PA5529 | probable sodium/proton antiporter</t>
  </si>
  <si>
    <t>PA5530 | C5-dicarboxylate transporter</t>
  </si>
  <si>
    <t>PA5531 | tonB1 | TonB1</t>
  </si>
  <si>
    <t>PA5532 | hypothetical protein</t>
  </si>
  <si>
    <t>PA5533 | hypothetical protein</t>
  </si>
  <si>
    <t>PA5534 | hypothetical protein</t>
  </si>
  <si>
    <t>PA5535 | conserved hypothetical protein</t>
  </si>
  <si>
    <t>PA5536 | dksA2 | DksA2</t>
  </si>
  <si>
    <t>PA5537 | hypothetical protein</t>
  </si>
  <si>
    <t>PA5538 | amiA | N-acetylmuramoyl-L-alanine amidase</t>
  </si>
  <si>
    <t>PA5539 | hypothetical protein</t>
  </si>
  <si>
    <t>PA5540 | hypothetical protein</t>
  </si>
  <si>
    <t>PA5541 | pyrQ | dihydroorotase</t>
  </si>
  <si>
    <t>PA5542 | Pseudomonas imipenem beta-lactamase PIB-1</t>
  </si>
  <si>
    <t>PA5543 | hypothetical protein</t>
  </si>
  <si>
    <t>PA5544 | conserved hypothetical protein</t>
  </si>
  <si>
    <t>PA5545 | conserved hypothetical protein</t>
  </si>
  <si>
    <t>PA5546 | conserved hypothetical protein</t>
  </si>
  <si>
    <t>PA5547 | conserved hypothetical protein</t>
  </si>
  <si>
    <t>PA5548 | probable major facilitator superfamily (MFS) transporter</t>
  </si>
  <si>
    <t>PA5549 | glmS | glucosamine--fructose-6-phosphate aminotransferase</t>
  </si>
  <si>
    <t>PA5550 | glmR | GlmR transcriptional regulator</t>
  </si>
  <si>
    <t>PA5551 | hypothetical protein</t>
  </si>
  <si>
    <t>PA5552 | glmU | glucosamine-1-phosphate acetyltransferase/N-acetylglucosamine-1-phosphate uridyltransferase</t>
  </si>
  <si>
    <t>PA5553 | atpC | ATP synthase epsilon chain</t>
  </si>
  <si>
    <t>PA5554 | atpD | ATP synthase beta chain</t>
  </si>
  <si>
    <t>PA5555 | atpG | ATP synthase gamma chain</t>
  </si>
  <si>
    <t>PA5556 | atpA | ATP synthase alpha chain</t>
  </si>
  <si>
    <t>PA5557 | atpH | ATP synthase delta chain</t>
  </si>
  <si>
    <t>PA5558 | atpF | ATP synthase B chain</t>
  </si>
  <si>
    <t>PA5559 | atpE | atp synthase C chain</t>
  </si>
  <si>
    <t>PA5560 | atpB | ATP synthase A chain</t>
  </si>
  <si>
    <t>PA5561 | atpI | ATP synthase protein I</t>
  </si>
  <si>
    <t>PA5562 | spoOJ | chromosome partitioning protein Spo0J</t>
  </si>
  <si>
    <t>PA5563 | soj | chromosome partitioning protein Soj</t>
  </si>
  <si>
    <t>PA5564 | gidB | glucose inhibited division protein B</t>
  </si>
  <si>
    <t>PA5565 | gidA | glucose-inhibited division protein A</t>
  </si>
  <si>
    <t>PA5566 | hypothetical protein</t>
  </si>
  <si>
    <t>PA5567 | conserved hypothetical protein</t>
  </si>
  <si>
    <t>PA5568 | conserved hypothetical protein</t>
  </si>
  <si>
    <t>PA5569 | rnpA | ribonuclease P protein component</t>
  </si>
  <si>
    <t>PA5570 | rpmH | 50S ribosomal protein L34</t>
  </si>
  <si>
    <t/>
  </si>
  <si>
    <t>MSVELWQQCVDLLRDELPSQQFNTWIRPLQVEAEGDELRVYAPN
RFVLDWVNEKYLGRLLELLGERGEGQLPALSLLIGSKRSRTPRAAIVPSQTHVAPPPP
VAPPPAPVQPVSAAPVVVPREELPPVTTAPSVSSDPYEPEEPSIDPLAAAMPAGAAPA
VRTERNVQVEGALKHTSYLNRTFTFENFVEGKSNQLARAAAWQVADNLKHGYNPLFLY
GGVGLGKTHLMHAVGNHLLKKNPNAKVVYLHSERFVADMVKALQLNAINEFKRFYRSV
DALLIDDIQFFARKERSQEEFFHTFNALLEGGQQVILTSDRYPKEIEGLEERLKSRFG
WGLTVAVEPPELETRVAILMKKAEQAKIELPHDAAFFIAQRIRSNVRELEGALKRVIA
HSHFMGRPITIELIRESLKDLLALQDKLVSIDNIQRTVAEYYKIKISDLLSKRRSRSV
ARPRQVAMALSKELTNHSLPEIGVAFGGRDHTTVLHACRKIAQLRESDADIREDYKNL
LRTLTT</t>
  </si>
  <si>
    <t xml:space="preserve">GO_process: DNA replication [goid GO:0006260]
[evidence ISS];
GO_function: DNA binding [goid GO:0003677] [evidence
ISS];
GO_function: DNA replication origin binding [goid
GO:0003688] [evidence ISS];
GO_function: sequence-specific DNA binding [goid
GO:0043565] [evidence ISS];
GO_function: ATP binding [goid GO:0005524] [evidence
ISM];
GO_process: DNA replication initiation [goid GO:0006270]
[evidence ISM];
GO_process: regulation of DNA replication [goid
GO:0006275] [evidence ISM];
</t>
  </si>
  <si>
    <t>+</t>
  </si>
  <si>
    <t>MHFTIQREALLKPLQLVAGVVERRQTLPVLSNVLLVVEGQQLSL
TGTDLEVELVGRVVLEDAAEPGEITVPARKLMDICKSLPNDVLIDIRVEEQKLLVKAG
RSRFTLSTLPANDFPTVEEGPGSLNFSIAQSKLRRLIDRTSFAMAQQDVRYYLNGMLL
EVNGGTLRSVATDGHRLAMCSLDAQIPSQDRHQVIVPRKGILELARLLTEQDGEVGIV
LGQHHIRATTGEFTFTSKLVDGKFPDYERVLPRGGDKLVVGDRQQLREAFSRTAILSN
EKYRGIRLQLSNGLLKIQANNPEQEEAEEEVQVEYNGGNLEIGFNVSYLLDVLGVIGT
EQVRFILSDSNSSALVHEADNDDSAYVVMPMRL</t>
  </si>
  <si>
    <t xml:space="preserve">GO_component: DNA polymerase III complex [goid
GO:0009360] [evidence ISM];
GO_process: DNA replication [goid GO:0006260] [evidence
ISM];
GO_function: DNA-directed DNA polymerase activity [goid
GO:0003887] [evidence ISM];
GO_function: DNA binding [goid GO:0003677] [evidence
ISM];
GO_process: DNA strand elongation involved in DNA
replication [goid GO:0006271] [evidence ISS];
GO_function: protein binding [goid GO:0005515] [evidence
ISS];
GO_function: 3'-5' exonuclease activity [goid GO:0008408]
[evidence ISM];
</t>
  </si>
  <si>
    <t>MSLTRVSVTAVRNLHPVTLSPSPRINILYGDNGSGKTSVLEAIH
LLGLARSFRSARLQPVIQYEEAACTVFGQVMLANGIASNLGISRERQGEFTIRIDGQN
ARSAAQLAETLPLQLINPDSFRLLEGAPKIRRQFLDWGVFHVEPRFLPVWQRLQKALR
QRNSWLRHGKLDPASQAAWDRELSLASDEIDAYRRSYIQALKPVFEETLAELVSLDDL
TLSYYRGWDKDRDLLEVLASSLLRDQQMGHTQAGPQRADLRIRLAGHNAAEILSRGQQ
KLVVCALRIAQGHLINRAKRGQCVYLVDDLPSELDEQHRMALCRLLEDLGCQVFITCV
DPQLLKDGWRTDTPVSMFHVEHGKVSQTTTIGSEA</t>
  </si>
  <si>
    <t xml:space="preserve">GO_process: DNA synthesis involved in DNA repair
[goid GO:0000731] [evidence ISS];
GO_process: response to UV [goid GO:0009411] [evidence
ISS];
GO_function: single-stranded DNA binding [goid
GO:0003697] [evidence ISM];
GO_function: ATP binding [goid GO:0005524] [evidence
ISM];
GO_process: DNA repair [goid GO:0006281] [evidence ISM];
</t>
  </si>
  <si>
    <t>MSENNTYDSSSIKVLKGLDAVRKRPGMYIGDTDDGTGLHHMVFE
VVDNSIDEALAGYCSEISITIHTDESITVRDNGRGIPVDIHKEEGVSAAEVIMTVLHA
GGKFDDNTYKVSGGLHGVGVSVVNALSHELRLTIRRHNKVWEQVYHHGVPQFPLREVG
ETDGSGTEVHFKPSPETFSNIHFSWDILAKRIRELSFLNSGVGILLRDERTGKEELFK
YEGGLKAFVEYLNTNKTAVNEVFHFNVQREEDGVGVEVALQWNDSFNENLLCFTNNIP
QRDGGTHLAGFRSALTRNLNNYIEAEGLAKKFKIATTGDDAREGLTAIISVKVPDPKF
SSQTKDKLVSSEVKTAVEQEMGKYFADFLLENPNEAKAVVGKMIDAARAREAARKARE
MTRRKGALDIAGLPGKLADCQEKDPALSELYIVEGDSAGGSAKQGRNRRTQAILPLKG
KILNVEKARFDKMLSSQEVGTLITALGCGIGREEYNIDKLRYHNIIIMTDADVDGSHI
RTLLLTFFFRQMPELIERGYIYIAQPPLYKVKRGKQEQYIKDDQAMEEYMTQSALEDA
SLHVNEHAPGLSGAALEKLVNEYRGVIATLKRLSRLYPQELTEHFIYLPTVSVDDLAN
ESAMQGWLEKFQARLTAAEKSGLTYKASLREDRERHLWLPEVELVAHGLSSYVTFNRD
FFASNDYRSVSLLGDQLNSLLEDGAYVQKGERKRPISAFKDGLDWLMAEGTKRHSIQR
YKGLGEMNPEQLWETTMDPNVRRMLKVTIEDAIAADQIFNTLMGDAVEPRRDFIESNA
LAVSNLDV</t>
  </si>
  <si>
    <t xml:space="preserve">GO_function: ATP binding [goid GO:0005524]
[evidence ISS];
GO_process: DNA topological change [goid GO:0006265]
[evidence ISS];
GO_process: response to drug [goid GO:0042493] [evidence
ISS];
GO_process: transcription, DNA-templated [goid
GO:0006351] [evidence ISS];
GO_function: DNA binding [goid GO:0003677] [evidence
ISS];
GO_function: DNA topoisomerase type II (ATP-hydrolyzing)
activity [goid GO:0003918] [evidence ISS];
</t>
  </si>
  <si>
    <t>MSTVQAIRTVLFYLLLSASAFVWGTLSFFIAPILPFRARYRFVV
QNWCRFAIWLTRVVAGIRYEVRGLENIPEKPCVILSKHQSTWETFFLSGFFEPLSQVL
KRELLYVPFFGWALALLKPIAIDRSQPKLALKQLAKQGDECLKKGAWVLIFPEGTRIP
VGQMGKFSRGGTALAVNAGLPVLPIAHNAGQYWPKAGWAKYPGTIQVVIGPAMHAEGE
GPRAIAELNQRAEAWVSETMAEISPIQQRVSHPEPSVVS</t>
  </si>
  <si>
    <t xml:space="preserve">GO_function: lysophosphatidic acid acyltransferase
activity [goid GO:0042171] [evidence IMP];
GO_process: phospholipid biosynthetic process [goid
GO:0008654] [evidence IMP];
GO_process: metabolic process [goid GO:0008152] [evidence
ISM];
GO_function: transferase activity, transferring acyl
groups [goid GO:0016746] [evidence ISM];
</t>
  </si>
  <si>
    <t>MSRSLLILDRDGVINLDSDDYIKTLDEWIPIPSSIEAIARLSQA
GWTVAVATNQSGIARGYYDLAVLEAMHARLRELVAEQGGEVGLIVYCPHGPDDGCDCR
KPKPGMLRQIGEHYGVDLSGIWFVGDSIGDLEAARAVDCQPVLVKTGKGVRTLGKPLP
EGTLIFDDLAAVASALLQ</t>
  </si>
  <si>
    <t xml:space="preserve">GO_process: carbohydrate metabolic process [goid
GO:0005975] [evidence ISM];
GO_function: phosphatase activity [goid GO:0016791]
[evidence ISM];
</t>
  </si>
  <si>
    <t>MKRLKKTLHLSSLSLASLALSSAALAAAPVMLDQGKEWTESHRQ
DFYSRDQGSQVMPLPWLKALRQPDGTPFLADSLARYGYLPNPKAPAEGLPVGFTVAGT
GARQMVGMTCSACHTRQIEVKGTAYRIDGGPAIVDFQAFLADLDRAVGPLTSDDAAFD
AFAKPILGANPPPGARDALLAAVKEWYEPYHTLIERALPKDTWGPARLDAVSMIFNRL
TGLDIGTAPPYLIPDNIKAADAPVRYPFLWNAARQNKTQWPGFAANGNDLLGLARNVG
EVYGVFATFHPQKSKFHLLGMDYLKINSANFHGLGKLEDLIKKIGPPKWPWAVDKHLA
RKGALIFARKTDEGGCVECHGIRIKDLVLWDTPLRDVGSDSRQHAILDGQVQTGVMEG
ARMPFGQPLKATDGAFDVLAVAVAGSILQHFVPILGEKHDAKAAAVKPESVMTDETRQ
LLTAFQKPVRTQADPYPYESRVLQGIWAAAPYLHNGSVPTLEELLKPAAERVESFPVG
SAYDVDKVGLAAQQTQFGSYVLKTTGCEQRDSGNSRCGHEYGTSLSAEEKRALLEYLK
VL</t>
  </si>
  <si>
    <t xml:space="preserve">GO_function: heme binding [goid GO:0020037]
[evidence ISM];
GO_function: electron carrier activity [goid GO:0009055]
[evidence ISM];
</t>
  </si>
  <si>
    <t>MSAKDFLVELGTEELPPKALNSLGEAFLSGIEKGLKAAGLSYAA
ARFYAAPRRLAVLVEQLAVQQPDRTVNLDGPPLQAAFDASGNPTQAALGFAKKCGVDL
QQIDKSGPKLRFIQTIAGQPAAGLLPGIVEASLNELPIPKRMRWAARREEFVRPTQWL
VMLFGDDVVECEILAQKAGRESRGHRFHNPDNVRISSPAAYLEDLRGAHVLADFAERR
ELIAKRVAELAAEQQGSAIVPPSLLDEVTALVEWPVPLVCSFEERFLEVPQEALITTM
QDNQKYFCLLDANGKLLPRFITVANVESKAPENIVSGNEKVVRPRLTDAEFFFKQDKK
QPLESFNERLRNVVFQAQLGTVFEKAQRVSGLAAYIAERIGGNAQNASRAGILSKCDL
ATEMVGEFPEMQGIAGYYYATHGGEAEDVALALNEQYMPRGAGAELPSTLTGAAVAVA
DKLDTLVGIFGIGMLPTGSKDPYALRRAALGVLRILIEKQLDLDLVAAVNAAVEQYGD
KVKAAGLAEQVLDFVFDRLRARYEDEGVDVAVYQSVRALKPSSPLDFDQRVQAVQAFR
QLPEAEALAAANKRVSNILAKSEDEVPPNVDASLLVEAAEKALGSAVANAESEVAPLA
AARDYRAALARLAALREPVDTFFADVMVNVDDAAVRANRYALLAKLRGSFLGVADISL
LG</t>
  </si>
  <si>
    <t xml:space="preserve">GO_process: cellular amino acid metabolic process
[goid GO:0006520] [evidence ISS];
GO_process: cellular protein metabolic process [goid
GO:0044267] [evidence ISS];
GO_function: nucleotide binding [goid GO:0000166]
[evidence ISM];
GO_function: glycine-tRNA ligase activity [goid
GO:0004820] [evidence ISM];
GO_function: ATP binding [goid GO:0005524] [evidence
ISM];
GO_component: cytoplasm [goid GO:0005737] [evidence ISM];
GO_process: glycyl-tRNA aminoacylation [goid GO:0006426]
[evidence ISM];
GO_function: arginine-tRNA ligase activity [goid
GO:0004814] [evidence ISM];
GO_process: arginyl-tRNA aminoacylation [goid GO:0006420]
[evidence ISM];
</t>
  </si>
  <si>
    <t>MSQTTPAVRTFQDLILALQNYWAEQGCVVLQPYDMEVGAGTFHT
ATFLRAIGPETWNAAYVQPSRRPTDGRYGENPNRLQHYYQFQVVLKPNPENFQELYLG
SLKAIGIDPLVHDIRFVEDNWESPTLGAWGLGWEIWLNGMEVTQFTYFQQVGGIECYP
VTGEITYGLERLAMYLQGVDSVYDLVWTDGPFGKVTYGDVFHQNEVEQSTFNFEHANV
PKLFELFDFYESEANRLIALELPLPTYEMVLKASHTFNLLDARRAISVTERQRYILRV
RTLARAVAQSYLQARARLGFPMATPELRDEVLAKLKEAE</t>
  </si>
  <si>
    <t xml:space="preserve">GO_process: cellular amino acid metabolic process
[goid GO:0006520] [evidence ISS];
GO_process: cellular protein metabolic process [goid
GO:0044267] [evidence ISS];
GO_function: nucleotide binding [goid GO:0000166]
[evidence ISM];
GO_function: glycine-tRNA ligase activity [goid
GO:0004820] [evidence ISM];
GO_function: ATP binding [goid GO:0005524] [evidence
ISM];
GO_component: cytoplasm [goid GO:0005737] [evidence ISM];
GO_process: glycyl-tRNA aminoacylation [goid GO:0006426]
[evidence ISM];
</t>
  </si>
  <si>
    <t>MPRCFWCNDDPLYMAYHDEEWGVPQRDPDALFELLLLEGFQAGL
SWITVLKKRERYREVLFGFDVQRVAQMSDAEIDELMLDPGIIRNRAKLNAARQNAQAW
LELDDPAGFLWSFVGGQPKINHFAGRAEVPAITPEAEAMSKALRKAGFNFVGPTICYA
FMQASGMVMDHTQDCDRYAQLVG</t>
  </si>
  <si>
    <t xml:space="preserve">GO_process: DNA dealkylation involved in DNA
repair [goid GO:0006307] [evidence ISS];
GO_function: DNA-3-methyladenine glycosylase activity
[goid GO:0008725] [evidence ISS];
GO_process: base-excision repair [goid GO:0006284]
[evidence ISM];
GO_function: catalytic activity [goid GO:0003824]
[evidence ISM];
GO_process: DNA repair [goid GO:0006281] [evidence ISM];
</t>
  </si>
  <si>
    <t>MEKFKGALVVGALRLFALLPWRAVQGVGAGIGWLMWKLPNRSRE
VVRINLSKCFPELSETELEKLVGQSLMDIGRTLTESACAWIWPPEKSLRYIREVEGME
VLEEALASGDGLVGITSHLGNWEVLNHFYCSYAKPIIFYRPPKLKAVDELLKKQRVQL
GNRVAPSTPEGILSVIKEVKKGGCVGIPADPEPARTAGLFVPYLGTTALISKFVPQLL
SRGKARGVFFHAVRLPDGSGYKVILEAAPADMYDKDLEVSVAAMSRELAKYVRAYPSQ
YMWSMKRFKNRPDGEKKWY</t>
  </si>
  <si>
    <t xml:space="preserve">GO_process: cellular response to heat [goid
GO:0034605] [evidence IMP];
GO_process: cellular response to osmotic stress [goid
GO:0071470] [evidence IMP];
GO_process: cellular response to antibiotic [goid
GO:0071236] [evidence IMP];
GO_process: lipopolysaccharide core region biosynthetic
process [goid GO:0009244] [evidence ISM];
GO_component: integral component of membrane [goid
GO:0016021] [evidence ISM];
GO_function: transferase activity, transferring acyl
groups [goid GO:0016746] [evidence ISM];
</t>
  </si>
  <si>
    <t>MDNQRQYPRTPLKCRIRISHPLFGELMAQTRDLSDTGVYVKHPD
LTQLPTGSVVTGQVQDLPIDAPILQMEVVRVDAEGVGLRFLSEA</t>
  </si>
  <si>
    <t xml:space="preserve">GO_function: cyclic-di-GMP binding [goid
GO:0035438] [evidence ISM];
</t>
  </si>
  <si>
    <t>MSASSPAAWRGTLAGLIAFHIFIIIASNYLVQLPITLFGWHTTW
GAFSFPFIFLATDLTVRLLGKGPARLVIARVMIPALIASYVVSVLFQEAAFRGFSALL
EFNTFVARISLASFLAYVLGQILDIQVFDRLRRSRHWWTAPVASTILGNLLDTFTFFF
VAFWRSDNPFMAQHWVEIATVDYGVKLSISLLLFVPLYGMLLNGILKMLPGRPQSNA</t>
  </si>
  <si>
    <t>MSKQERSVPSYVEYPYEQAILYVHRNASANEMLESVQERLRALL
GLLHALERIEVRTGLGVPIQRVAHILVTLGGDALTLLTAAHRATTS</t>
  </si>
  <si>
    <t>MMIEGLEKMLAKGVDNALLRFGLGKGYLDAGDAERAAEHLQRCV
EQDPKYSAGWKLLGKARQAAGDLAGARQAWEQGLATAATHGDKQAEKEMTVFLRKLDR
ART</t>
  </si>
  <si>
    <t xml:space="preserve">GO_function: protein binding [goid GO:0005515]
[evidence ISM];
</t>
  </si>
  <si>
    <t>MKIIILGAGQVGGTLAEHLASEANDITVVDTDGDRLRDLGDRLD
IRTVQGKASFPTVLRQAGADDADMLVAVTNSDETNMVACQVAYTLFNTPTKIARVREP
AYLTRTGLFDNEAIPVDVLISPEQVVTNYIKRLIEHPGALQVIDFAEGKAQLVGIKAY
YGGPLVGQELRQLREHMPNVDTRVAAIYRRNRPIIPQGDTVIEADDEVFFIAAKAHIR
AVMGEMRRLDDSYKRIIIAGGGNVGERLAEAIESRYQVKIIERSPLRCRHLSDTLDST
IVLNGSASDRDLLLEENIGETDVFLALTNDDEANIMSSLLAKRLGASKVMTLINNPAY
VDLVQGGEIDIAISPQLATIGTLLAHVRRGDIESVHSLRRGAAEAIEVVAHGDAKSSK
VIGRSINEIKLPPGTTIGALVRDEEVLIAHGDTRIESGDHVLLFLVDKKYIRDVERLF
QAGLTFF</t>
  </si>
  <si>
    <t xml:space="preserve">GO_process: transport [goid GO:0006810] [evidence
ISS];
GO_component: plasma membrane [goid GO:0005886] [evidence
ISM];
GO_function: potassium ion transmembrane transporter
activity [goid GO:0015079] [evidence ISM];
GO_process: potassium ion transport [goid GO:0006813]
[evidence ISM];
GO_function: cation transmembrane transporter activity
[goid GO:0008324] [evidence ISM];
</t>
  </si>
  <si>
    <t>MNPRLAACQALAAVLAGRASLSGALPPQLDKVAPRDRGLTQELA
FGAARWQPRLQALAARLLQKPFKAADTDIHALLLIGLYQLLYTRIPPHAAIGETVGCA
DKLKKGWAKGVLNAVLRRAQREGETLLAEVDRDPSARLGHPRWLLKALKQAWPEQLDA
LCAANNAHPPMTLRVNRRHGERDAYLAELAEAGIKARACDYSRDGIQLAAPRDVRELP
GFAEGRVSVQDEAAQLAAEQLESAPGQRVLDACCAPGGKTCHLLETQPELAEVVAVDL
EESRLVRVRENLQRLGLQASLVAADARATGEWWDGKPFQRILLDAPCSATGVIRRHPD
IKLARKPEDIAALAHLQGELLDALWPTLEVGGVLLYATCSVMPAENSDSIAAFLARTP
GARELDLPGPWGMKQPHGRQLLPQVEGHDGFYYAKLIKISAR</t>
  </si>
  <si>
    <t xml:space="preserve">GO_function: RNA binding [goid GO:0003723]
[evidence ISM];
GO_function: methyltransferase activity [goid GO:0008168]
[evidence ISM];
GO_process: regulation of transcription, DNA-templated
[goid GO:0006355] [evidence ISM];
GO_process: rRNA processing [goid GO:0006364] [evidence
ISM];
GO_function: rRNA methyltransferase activity [goid
GO:0008649] [evidence ISM];
</t>
  </si>
  <si>
    <t>MSQALRIVFAGTPEFAAEHLKALLDTPHRIVAVYTQPDRPAGRG
QKLMPSAVKSLALEHGLPVMQPQSLRNAEAQAELAALRADLMVVVAYGLILPQAVLDI
PRLGCINSHASLLPRWRGAAPIQRAVEAGDAESGVTVMQMEAGLDTGPMLLKVSTPIS
AADTGGSLHDRLAALGPKAVIEAIAGLAAGTLHGEIQDDALATYAHKLNKDEARLDWS
RPAVELERQVRAFTPWPVCHTSLADAPLKVLGASLGQGSGAPGTILEASRDGLLVACG
EGALRLTRLQLPGGKPLAFADLYNSRREQFAAGQVLGQ</t>
  </si>
  <si>
    <t xml:space="preserve">GO_process: biosynthetic process [goid GO:0009058]
[evidence ISM];
GO_function: hydroxymethyl-, formyl- and related
transferase activity [goid GO:0016742] [evidence ISM];
GO_function: methyltransferase activity [goid GO:0008168]
[evidence ISM];
GO_function: catalytic activity [goid GO:0003824]
[evidence ISM];
GO_function: methionyl-tRNA formyltransferase activity
[goid GO:0004479] [evidence ISS];
GO_process: regulation of transmembrane transporter
activity [goid GO:0022898] [evidence IMP];
GO_process: conversion of methionyl-tRNA to
N-formyl-methionyl-tRNA [goid GO:0071951] [evidence ISS];
</t>
  </si>
  <si>
    <t>MAILNILEFPDPRLRTIAKPVEVVDDAVRQLIDDMFETMYEAPG
IGLAATQVNVHKRIVVMDLSEDKSEPRVFINPEFEPLTEDMDQYQEGCLSVPGFYENV
DRPQKVRIKALDRDGNPFEEVAEGLLAVCIQHECDHLNGKLFVDYLSTLKRDRIRKKL
EKQHRQQA</t>
  </si>
  <si>
    <t xml:space="preserve">GO_process: cellular protein metabolic process
[goid GO:0044267] [evidence ISS];
GO_function: iron ion binding [goid GO:0005506] [evidence
ISM];
GO_function: peptide deformylase activity [goid
GO:0042586] [evidence ISM];
</t>
  </si>
  <si>
    <t>MRKSLVALLLLAASGLAQAQVDLREGHPDRYTVVRGDTLWDISG
KFLRQPWKWPELWHANPQIQNPHLIYPGDTLSLVYVDGQPRLVLNRGESRGTIKLSPK
IRSTPIAEAIPTIPLDKINSFLLANRIVDDEKTFTSAPYIVAGNAERIVSGTGDRIYA
RGKFADGQPAYGIFRQGKVYIDPKTKEVLGINADDIGGGEVVATEGDVATLALTRTTQ
EVRLGDRLFPTEERAVNSTFMPGEPSREVKGEIIDVPRGVTQIGQFDVVTLNRGQRDG
LAEGNVLAIYKVGETVRDRVTGESVKIPDERAGLLMVFRTYKKLSYALVLMASRPLSV
TDRVQNP</t>
  </si>
  <si>
    <t xml:space="preserve">GO_function: peptidoglycan binding [goid
GO:0042834] [evidence ISS];
</t>
  </si>
  <si>
    <t>MKNHSPAELEARLRLHGLPELGPMRFLRLIEAFGSASSALAAPA
SAWRTLGVPAEAAAARRSPAVREAAGEALRWLEGLRRHLLMWDDPGYPALLAEVADAP
PLLYVEGAPETLERPQLAMVGSRRASPAGLGTARSFARSLAQGGFAITSGLALGIDGA
AHEGALEAGGATVAVLGTGLRRLYPRRHEALARRIVEGGGALVSELPLDSPPLPANFP
RRNRIISGLSLGVLVVEASPASGSLITARLAAEQGREVYAIPGSIHHPGARGCHQLIR
DGALLVESVGHVLEALRGWAQAEPAEAPAQPLPHPLLALLRAAPYTSEGLAAASGMTL
PDVLATLSELELDGRVACEAGTWVHRSG</t>
  </si>
  <si>
    <t xml:space="preserve">GO_process: DNA mediated transformation [goid
GO:0009294] [evidence ISM];
</t>
  </si>
  <si>
    <t>MISSFRAQCAARVVREGGVIAYPTEAVWGLGCDPWNEDAVYRLL
ALKARPVEKGLIVVAANIHQLDFLLEDLPDVWLDRLAGTWPGPNTWLVPHQERLPEWV
TGVHDSVAVRVTDHPLVQELCHLTGPLISTSANPAGRPAARTRLRVEQYFHDELDAIL
GGALGGRRNPSLIRDLVTGQVIRPA</t>
  </si>
  <si>
    <t xml:space="preserve">GO_process: threonylcarbamoyladenosine
biosynthetic process [goid GO:0070526] [evidence ISM];
GO_function: ATP binding [goid GO:0005524] [evidence
ISM];
GO_function: double-stranded RNA binding [goid
GO:0003725] [evidence ISM];
</t>
  </si>
  <si>
    <t>MAKRIQFAAYGGPEVLEYRDYQPAEPGPREVRVRNRAIGLNFID
TYYRSGLYPAPGLPSGLGSEGAGEVEAVGSEVTRFKVGDRVAYATGPLGAYSELHVLA
EEKLVHLPDGIDFEQAAAVMLKGLTTQYLLRQTYELRGGETILFHAAAGGVGLFACQW
AKALGVQLIGTVSSPEKARLARQHGAWETIDYSHENVARRVLELTDGKKCPVVYDSVG
KDTWETSLDCVAPRGLLVSFGNASGPVTGVNLGILSQKGSLYVTRPTLGSYADTPEKL
QAMADELFGLIERGDIRIEINQRFALAEAARAHTELAARRTTGSTVLLP</t>
  </si>
  <si>
    <t xml:space="preserve">GO_function: L-lactate dehydrogenase activity
[goid GO:0004459] [evidence ISS];
GO_process: generation of precursor metabolites and
energy [goid GO:0006091] [evidence ISS];
GO_function: zinc ion binding [goid GO:0008270] [evidence
ISM];
GO_function: oxidoreductase activity [goid GO:0016491]
[evidence ISM];
GO_process: oxidation-reduction process [goid GO:0055114]
[evidence ISM];
</t>
  </si>
  <si>
    <t>MTDRIAAVKTYLLDLQDRICAALEAEDGKARFAEDAWERPAGGG
GRTRVIGDGALIEKGGVNFSHVFGDSLPPSASAHRPELAGRGFQALGVSLVIHPENPH
VPTSHANVRFFCAEKEGEEPVWWFGGGFDLTPYYAHEEDCVHWHRVARDACAPFGADV
YPRYKEWCDRYFHLKHRNEPRGIGGLFFDDLNQWDFDTCFAFIRAIGDAYIDAYLPIV
QRRKHTPFDERQREFQAYRRGRYVEFNLVFDRGTLFGLQSGGRTESILMSLPPQVRWG
YDWKPEPGSEEARLTEYFLADRDWLAGQP</t>
  </si>
  <si>
    <t xml:space="preserve">GO_process: chlorophyll metabolic process [goid
GO:0015994] [evidence ISS];
GO_process: cofactor biosynthetic process [goid
GO:0051188] [evidence ISS];
GO_function: coproporphyrinogen oxidase activity [goid
GO:0004109] [evidence IGI];
</t>
  </si>
  <si>
    <t>MDRYCVFGNPIGHSKSPLIHRLFAEQTGEALVYDAQLAPLDDFP
GFARRFFEQGKGANVTVPFKEEAYRLVDELSERATRAGAVNTLIRLADGRLRGDNTDG
AGLLRDLTANAGVELRGKRVLLLGAGGAVRGVLEPFLGECPAELLIANRTARKAVDLA
ERFADLGAVHGCGFAEVEGPFDLIVNGTSASLAGDVPPLAQSVIEPGRTVCYDMMYAK
EPTAFNRWAAERGAARTLDGLGMLVEQAAEAFFLWRGVRPASAPVLETLRRQLATV</t>
  </si>
  <si>
    <t xml:space="preserve">GO_process: tryptophan biosynthetic process [goid
GO:0000162] [evidence ISS];
GO_process: cellular amino acid metabolic process [goid
GO:0006520] [evidence ISS];
GO_process: tyrosine biosynthetic process [goid
GO:0006571] [evidence ISS];
GO_process: L-phenylalanine biosynthetic process [goid
GO:0009094] [evidence ISS];
GO_function: shikimate 3-dehydrogenase (NADP+) activity
[goid GO:0004764] [evidence ISS];
</t>
  </si>
  <si>
    <t>MKTFARLAAGLCICAIASQANAWSQPTHKNIVKDALAFMNSSYA
TEEMRQAYRFYVSAAGSEAQAGEILGQAAFDVDDFKDTRLGGWWVGYEHAPLWGAASG
IVNYTSYWHFLNLARDGDSHGNPHGGYDYRYHKVDGGIADVDWYAMVYLYNRELKRED
FDTTEAHYRQGTRSDWQEHYGDFQTAAFQPIDNLATYWFEQFRAAPSLQTIGYALHAT
GDVAQPHHVWITSANGHSSWEGWVDDHYASEKLNDPAAVANLVGRYDPSKSIRDLLTQ
TGQVAYARPEPLYDTSYETRLRVAKELIPESIALTVTVLTKGANSFDAPTAL</t>
  </si>
  <si>
    <t xml:space="preserve">GO_function: hydrolase activity, acting on ester
bonds [goid GO:0016788] [evidence ISM];
GO_function: phospholipase C activity [goid GO:0004629]
[evidence IDA];
GO_process: chemotaxis [goid GO:0006935] [evidence IDA];
GO_process: protein secretion by the type II secretion
system [goid GO:0015628] [evidence IDA];
GO_process: protein transport by the Sec complex [goid
GO:0043952] [evidence IDA];
GO_function: lipase activity [goid GO:0016298] [evidence
IDA];
</t>
  </si>
  <si>
    <t>MHRLLSDRARGWRRALCGIVLGLLAWSAHGVPAKAPQDLRIDGE
VLPGRSIDLLEQALSRVKFNTDPQQLRRGLVENRLLARAVEDQLTAQSRADLDASVEI
EAGNLLEQVYGRRYREDLGPYLRQPRALSAERLREVLAPRSRGLVENSLLLDETQRRE
AAGVELIGWQFPGQPAQVLDLLSLYEGDNVQGQVELQQGNLAYLARQVQTRIRRDYLW
YRLARDGFGPAERQGVRTLVRDKLVRHRYLHQIGLYSDFHHESDALRELAGKVSDKDA
EAYYRRNLERYRNVAQVQAAHIRLADQASADKVYAELRGGLAFDEAVRRYSLADDRDR
DPPGDLGLIRPQDGRLDLLRKTALIQKADTVSQPMRIDGAFEIVRVRSREDRQLPLDD
RSVRFEVNQAVAREQLAAQFETRLRNLLAGARVEGL</t>
  </si>
  <si>
    <t xml:space="preserve">GO_function: isomerase activity [goid GO:0016853]
[evidence ISM];
</t>
  </si>
  <si>
    <t>MKRWLGVALGCSGLAIALACAGVLLAPADMAASSSSPSPARTVA
ALPAVDDRPPPPAPVRSQAAAPAYEAEPPVAELDREQAIQFMQMLRDEGDPRSPPLGG
LQPRQGATAQELADPKQYQAFEERQTRELVQAYTSGVQQIPEIRARIEAAEQGGERSA
EEIDEARAALGQLEMMRDKLQRESPQLLPGDSAPTSPAAP</t>
  </si>
  <si>
    <t>MWTRLLPFLAWLPGLHRGMLGREAWVGLNGAILALPQSMAYALI
AGLPAEYGLYAAMLPVAIACLWGSSRYLVSGPTAAISVLLFSSVAPLAPLGSPQYVQA
VLLLTFLAGAFQWLLGVLRVGSLVNFVSHSVMLGFTLGAALLIVLGQLPYLLGLAASG
EGAAPGNGWRLLARFAEFDGPSLLVGGFSFALSLLVRRLRPRWPALLLGLLGGATLVW
ALPGTFASVAHVQALSSALPGWSPLVFDSRSILDLLPAAVACGMLGLVTSLSIARALA
ARQGDAFDANQEVRAQGLSNLLGPWLSASLSAGSFTRSGLNLEAGARSPLAGAFSALW
VALLAVLGARLIEHVPLPAMAAGILLIAWGLIDRPALRALYRSGRAECLVAGLTALAT
LLLPLQNAIYAGVLASLVFYLRRTSTPRVLRQRNDEEEVLRIEGSIFFGACDYLQRLM
RQCDRPRLVLDARQVNFIDFAGAVLLQQEARRLHAEGRRLVLRHARPQVREALGRQAD
EGCRLHYEG</t>
  </si>
  <si>
    <t xml:space="preserve">GO_process: sulfate transport [goid GO:0008272]
[evidence ISM];
GO_function: sulfate transmembrane transporter activity
[goid GO:0015116] [evidence ISM];
GO_component: integral component of membrane [goid
GO:0016021] [evidence ISM];
</t>
  </si>
  <si>
    <t>MNRLPTCLLAATLFLGSASLYAEDPACARVRLADPGWSDIAVTN
ATAAFLLESLGYQVKIDTLSVPIIYGGLRDGQVDAFLGGWMPAHQDYHDKFVASGQVE
RLGRNLDGTRFTLAVPRYVWDAGVHRFEDLAAQGQRFNRKLYGIGSGAPANQSIQKMI
DANQFGLGDWKLVESSEQAMLAELGRAEKRQRWLVFLGWTPHPMNIRHDLRYLEGGEQ
YFGDRGQVYTLARKGYAAQCPNPARLLANLRFDLDMENRLMSDALEGTATPASATRAW
LKANPRVLEAWLQGVTSRDGGDALAAVRGQP</t>
  </si>
  <si>
    <t xml:space="preserve">GO_process: transport [goid GO:0006810] [evidence
ISM];
GO_function: choline binding [goid GO:0033265] [evidence
ISM];
GO_process: choline transport [goid GO:0015871] [evidence
ISM];
GO_function: transporter activity [goid GO:0005215]
[evidence ISM];
GO_component: periplasmic space [goid GO:0042597]
[evidence ISS];
GO_process: choline biosynthetic process [goid
GO:0042425] [evidence ISS];
GO_function: sulfur compound transmembrane transporter
activity [goid GO:1901682] [evidence ISS];
GO_component: ATP-binding cassette (ABC) transporter
complex [goid GO:0043190] [evidence ISS];
</t>
  </si>
  <si>
    <t>MKTSPNILFIMADQMAAPLLPLHDPRSVLRMPHLSRLAERAVVF
DSAYCNSPLCAPSRFTLVSGRLPTRIGAWDNAADFAADTPTYAHYLRNLGYRTALSGK
MHFCGPDQLHGYEERLTSDIYPADYGWAVNWDEPEVRPSWYHNMSSVLQAGPCVRTNQ
LDFDEEVVFKARQYLYDHVRQHAGQPFCLTVSMTHPHDPYSIPASYWNLYRDEDIPLP
RQRFAQEEQDPHSQRLLKVIDLWDKPLPEERIRAARRAYFGACSYVDAQIGALLATLE
KCGLADDTIVVFSGDHGDMLGERGLWYKMHWFEMAARVPLLVHAPARFAPRRIGASVS
TVDLLPTLVELAGGQVDPRLPLEGRSLLPHLRDGSGHDEVIGEYTAEGTLSPLMMIRR
GDYKFIYSEQDPCLLYDLRNDPQERENLAASPAHRGTFEAFLDEARRRWDIPAITRAV
LDSQRRRRLVAAALARGRLASWDHQPWVDASQQYMRNHIDLDDLERRARFPQP</t>
  </si>
  <si>
    <t xml:space="preserve">GO_process: response to stimulus [goid GO:0050896]
[evidence ISS];
GO_function: catalytic activity [goid GO:0003824]
[evidence ISM];
GO_process: metabolic process [goid GO:0008152] [evidence
ISM];
GO_function: sulfuric ester hydrolase activity [goid
GO:0008484] [evidence ISM];
</t>
  </si>
  <si>
    <t>MGERLMPLSLDLLRVFESAARQLSFTAAAEELGTTQPAVSQQIK
RLEKELATPLFQRVHRGIVLTDAGQLLLRHVAAGLETIDAGIAALGARQRHEVLQVAT
DYAFAAYWLMPRLPRFHQAHPHLDVSLVTSERGLAGQRGDIDVAILFGDGRSKHGEAH
RLFREEVFPVCSPRLVEGLQLPLAKAHLARLPMLHLKPAQHARWFDWPALFEALAIDR
QPIPAVLSFDNYTLLIQAAIAGQGVAIGWRHLVDGLLEQGLLCRPIGESCLSRYGYYA
VLPERKRRQRLVDGFVDWLQAELQAGGA</t>
  </si>
  <si>
    <t xml:space="preserve">GO_function: sequence-specific DNA binding
transcription factor activity [goid GO:0003700] [evidence
ISM];
GO_process: regulation of transcription, DNA-templated
[goid GO:0006355] [evidence ISM];
</t>
  </si>
  <si>
    <t>MRTFDLTAALGDRANQPEISRLLVAQLMTSNNEDTRKLRRAQER
EQTQELNELAHRLAGMASLIHAHAVERACHQLEIACGESSVRKLADAVDDLVTALGEL
QCELHDWMTMTAPQGTAKS</t>
  </si>
  <si>
    <t xml:space="preserve">GO_function: histidine phosphotransfer kinase
activity [goid GO:0009927] [evidence ISS];
GO_process: phosphorelay signal transduction system [goid
GO:0000160] [evidence ISM];
GO_function: signal transducer activity [goid GO:0004871]
[evidence ISM];
</t>
  </si>
  <si>
    <t>MSKVLIVDDHPAIRLAVRLLFERDGFTIVGEADNGAEALQVARK
KSPDLAILDIGIPKIDGLEVIARLKSLKLDTKVLVLTRQNPAQFAPRCLQAGAMGFVS
KRENLSELLLAAKAVLAGYIHFPTGALRSINQQSRDNEARMLESLSDREMTVLQYLAN
GNTNKAIAQQLFLSEKTVSTYKSRIMLKLNAHSLAGLIDFARRHELI</t>
  </si>
  <si>
    <t xml:space="preserve">GO_process: phosphorelay signal transduction
system [goid GO:0000160] [evidence ISM];
GO_function: DNA binding [goid GO:0003677] [evidence
ISM];
GO_process: regulation of transcription, DNA-templated
[goid GO:0006355] [evidence ISM];
GO_function: sequence-specific DNA binding transcription
factor activity [goid GO:0003700] [evidence ISM];
</t>
  </si>
  <si>
    <t>MSRLQTRFAQLKQENRAALVTFVTAGDPDYASSLEILKGLPAAG
ADVIELGMPFTDPMADGPAIQLANIRALDGGQTLARTLQMVREFRSGDSETPLVLMGY
FNPIHHYGVERFIAEAKEVGVDGLIVVDLPPEHNEDLCHPAQAAGIDFIRLTTPTTGD
QRLPTVLEGSSGFVYYVSVAGVTGANAATLEHVEEAVARLRRHTDLPIGIGFGIRSAE
HAAAVARLADGVVVGSALIDRIAKARDNAQAVKDVLALCGELAEGVRNAR</t>
  </si>
  <si>
    <t xml:space="preserve">GO_process: tryptophan biosynthetic process [goid
GO:0000162] [evidence IDA];
GO_function: catalytic activity [goid GO:0003824]
[evidence ISM];
GO_process: metabolic process [goid GO:0008152] [evidence
ISM];
GO_process: tryptophan biosynthetic process [goid
GO:0000162] [evidence NAS];
GO_process: cellular amino acid metabolic process [goid
GO:0006520] [evidence ISS];
GO_process: tryptophan biosynthetic process [goid
GO:0000162] [evidence ISS];
GO_function: tryptophan synthase activity [goid
GO:0004834] [evidence ISS];
</t>
  </si>
  <si>
    <t>MTSYRNGPDAKGLFGRFGGQYVAETLMPLILDLAREYEKAKDDP
AFQEELAYFQRDYVGRPSPLYFAERLTEHCGGAKIYLKREELNHTGAHKINNCIGQIL
LARRMGKKRIIAETGAGMHGVATATVAARFGLQCVIYMGTTDIDRQQANVFRMKLLGA
EVIPVTAGTGTLKDAMNEALRDWVTNVDSTFYLIGTVAGPHPYPAMVRDFQAVIGKET
REQLAEKEGRLPDSLVACIGGGSNAMGLFHPFLDDAGVQIVGVEAAGHGIDTGKHAAS
LNGGVPGVLHGNRTFLLQDADGQIIDAHSISAGLDYPGIGPEHAWLHDTGRVEYTSIT
DDEALEAFHTCCRLEGIIPALESSHALAEVFKRAPSLPKEHIMVVNLSGRGDKDMQTV
MHHMQQESKA</t>
  </si>
  <si>
    <t xml:space="preserve">GO_function: oxo-acid-lyase activity [goid
GO:0016833] [evidence ISS];
GO_process: tryptophan biosynthetic process [goid
GO:0000162] [evidence NAS];
GO_process: cellular amino acid metabolic process [goid
GO:0006520] [evidence ISS];
GO_process: tryptophan biosynthetic process [goid
GO:0000162] [evidence ISS];
GO_function: tryptophan synthase activity [goid
GO:0004834] [evidence ISS];
</t>
  </si>
  <si>
    <t>MSRDLPSLNALRAFEAAARLHSISLAAEELHVTHGAVSRQVRLL
EDDLGVALFGKDGRGVKLTDSGVRLRDACGDAFERLRGVCAELRRQTAEAPFVLGVPG
SLLARWFIPRLDQLNRALPDLRLQLSTSEGEFDPRRPGLDAMLWFAEPPWPADMQVFE
LAPERMGPVVSPRLAQETGLAQAPAARLLQEPLLHTASRPQAWPAWAASQGLAAEALR
YGQGFEHLYYLLEAAVAGLGVAIAPEPLVRDDLAAGRLAAPWGFIETDARLALWVPAR
LHDPRAGRLAQWLREQLAG</t>
  </si>
  <si>
    <t xml:space="preserve">GO_process: regulation of transcription,
DNA-templated [goid GO:0006355] [evidence IDA];
GO_process: positive regulation of cellular amino acid
biosynthetic process [goid GO:2000284] [evidence IMP];
GO_function: sequence-specific DNA binding transcription
factor activity [goid GO:0003700] [evidence ISM];
</t>
  </si>
  <si>
    <t>MSNHHTYKKIELVGSSKTSIEDAINNALAEAAKSIQHLEWFEVV
DTRGHIENGAVGHYQVTLKVGFRIANS</t>
  </si>
  <si>
    <t>MFMKKLMLAVGLFAVAGSAFAAKPCEELKAEIDAKIKANGVPAY
TLEIVDKGSVTDKKVVGTCDGGTKEIVYQRG</t>
  </si>
  <si>
    <t>MALHRLAFIFLCLPLMASAAPFTSPGDRDLIRDRQQRLLDEQRK
RLEELQQLPGKGAPAAADASGGDERCFEIRRIELEGAGHLGESARRQLLAPYQGRCLG
VGQLNALLKAVTDHYLDRGYVTTRAYLPQQDLASGTLRIIVVEGRLEGLDSSALASPR
ELTMSFPGRTGELLDLRELEQLVDQLSRLPSRQAQLELVPGSEVGGSRVRLKGERDKP
WRVSATRNNDGDVSTGEQQMGLGLDWDSPLGLADQLNLRANRDAVTDRWRHSDSQSLF
YSLPWGWWTFTYGYSQSDYRTRNEASGFPFKLDGDSRSHQFRAERVLHRDGVSKTAMS
LGLSHQRTNNYVEDTRLEDQSTRITETQLGFNHGRRIGSGFVNLDLGWQQGIGALGAQ
GRGHPQAGDPNARYDKYSLTLSYLQPFQLWGERFSFDSLATGQRSEDVLFSPQRISLG
GNSSVRGFKDQTLTGDSGGYWRNQLRWRRAVEWAPLRPWLQEYGVAFAYDVGVIRHDR
YNDGASGRMSGNAIELDARGRYFAASVGFARSLERPSAIERREHPIYFRVDAFF</t>
  </si>
  <si>
    <t xml:space="preserve">GO_process: protein transport [goid GO:0015031]
[evidence ISM];
</t>
  </si>
  <si>
    <t>MDIRSPLNQCIALSLAGILFLNPIVAAAAGLALDKAAGGNTGLG
QAGNGVPIVNIATPNDAGLSNNHFRDYNVGANGLILNNATGKTQGTQLGGIILGNPNL
KGQAAQVILNQVTGGNRSTLAGYTEVAGQSARVIVANPHGITCQGCGFINTPRATLTT
GKPIMDGQRLERFQVDGGDIVVEGAELNVGNLEQFDLITRSAKLNAKLYAKNLNIVTG
RNDVQADSLQATPRAADGSEKPQLAIDSSALGGMYAGAIRLVGTEQGVGVRLAGDMAA
SGGDIRIDASGKLSLAQASSQGDLKIAAQAVELNGKTYAGGSAEIRSAEELVNRQSLA
ARERIVLEAAHIDNAGVIEAGVEPDERRNARGDLELRSGTLRNAGSLVASRALEAKAS
QALDNQGGSLKGATVRVDAGHLDNRGGKLLAEGELRVEASSLDNRQDGLLQSRDRAVV
KTRGDLDNRGGQVIGLNDLEVGAATLDNGQQGLLGSQQSTRVSAQALVNRGDGEVSGK
RVEARVGSLDNRGGKLIGDDLLVVASGAIDNRLGLFSAANRLDLRARSLDNSGKGTLS
SRGGLEVSLGGLLDNRDEGNLLSQGAQRVTVGQLDNRAGGLLSSRSELNVHGASLDNR
GGVLVADAGLSATGGAFDNRDGGSASGKAGVRVEVASLRNDQGGKLLSDGRLDLAANA
VGNAGGRIAAKGDLQATLGSLAQQGGELVSEKTLKVAADTLDNSQSGLIAANGGIAIE
ARQVDNRAGEISSTSKVAVNAREQLDNRGGKVIGDSGLRLTVQRLLNQAKGVLAGRDG
LSLDGGELFNGDGGRLDSQNSLSVSLGGVLDNQGGALVSEGSLTARAARLDNRGGTFS
SAGALALTSQAALDNQGGRLLSDAGVTLQGASLDNSRSGVISAKGAVDIRTGVLDNSR
NGGIGSNAGITLVAARLDNGQQGRVSAKGLLDANLKGLDQRGGGVLISETGVTLDLNG
GTLVNRDGGLIATPGALLLRQLGAVDNGAGGEISSDRAFTLAAASLDNRGGRLIGAAN
LTLRIAQALDNSLAGVISGAAGLDIAAARLDNSAKGTLASRAGIDLRVDGALDNHAEG
TVSGARLTLASASLDNSGKGLLSGNAGLSVATGALDNAEGGQLISQGVLDVSSADLDN
RGGALSGKQSLRLSAANLDNRGGLLTSDGELELTAGRVDSADGGEISARGDLRLTVER
LVQRQGRLVGERGVSLDLRGGDLDNQGGLISARGPLSIERLSVLDNRQGGEISSQQGF
ELLARRIDNGQQGRIISAGKLRLDADALGNAGAGLLSGWQGLTVTGGSLDNSAGGTLS
SKDGELAISLGGALDNHGQGALVSKGAQRIDAASLDNAQGIVSGESDVTLSIAGKLDN
GQGGLVSAQRALSFERDDTLLNNAGGRINGGSLLLKGASLDNSDGQLISQGRLDAILG
GALVNTGAARLASGGDLLLRSASVDNRGGKLVSQGLLEISAGSLDNSASGTLASQAGM
SLRLGGGALRNQQDGLIFSQAGALDVQAGSLDNRQGTLQAQGDNRLRIGGALDNQGGR
LDSRAGNLDLQSGSLDNGAGGVLNSAKGWLKLVTGLFDNSAGVTQAQSLEIRAGQGVR
NQQGHLSALGGDNRIVTADFDNQGGGLYASGLLSLDGQRFLNQGAAAGQGGKVGAGRI
DFSLAGALANRFGQLESESELHLRAAAIDNSGGSLRALGRSGSTRLVAGGLNNAYGVL
ESANQDLDLQLGSLANAGGRILHTGNGTFGLDSGQVIRAGGELTTNGLLDIRASEWTN
SSVLQAGRLNLDIGTFRQTAEGKLLAVQSFTGRGGDWSNDGLLASDGSFRLDLSGGYR
GNGRATSLGDFALNAASLDLGNAASLAGGANVTLGAGNLLVNRGRITAAGDLVASAAS
LNNYGTLGGGGNLRLNAPALLNERGLLFSGADMTLRAGDITNLYGDVYSLGRLDIARD
DAGNRAASLRNLSGVIESGKDFSLRASLIENRRAVLESKSGLYTAKMEQTACIEGVNA
GDCSGKRNAIWTITQRDKTEVTASSAMGQLLAGGDFAIDGGTLNNLSSLIGSGGNLTA
NLEVLDNQGLETGELETIRVLRTARGGDIGGIDQKSRNFTNLYWYQSANFDPARAGEI
PAALNAILSDWSFEYEFPSKGPTPISSGDQSYAAVIQAAGDVTVNASTRIDNGVTRPG
YTFVGSGRQVGDSAVGGSGVSVVVPLTSQLPPDLARRQVNPVTLPGFSLPQGDNGLFR
LSSRFAEDGNGSAALGAGADRTQGGSGVSVGQQGAGNAAGTWQGQGVRVDGLAGAANV
QGQGGSTLGGSLPGVARVQGVPGNATPSASHKYLIETNPALTELKQFLNSDYLLSGLG
MNPDDSKKRLGDGLYEQRLIRDAVVARTGQRYIDGLSSDEALFRYLMDNAIAYKDQLH
LQLGVGLSAEQMAALTHDIVWLEEVEVNGEKVLAPVVYLAQAEGRLAPNGALIQGRDV
KLVSGGDLHNVGTLRARNDLSATADNLDNSGLIEAGKRLDLLAGDSIRNRQGGVIAGR
DVSLTALTGDVINERSVTRYDSALDGRTWERSFADSAARVEAANSLNVQAGRDIANLG
GVLQSRGDLSLDAGRDVTVAAVEDRQGQTRWSTSRLQSVTQLGAEVSAGRDLNVSAGR
DLTAVASTLEARRDIALSAGRDVTLAAAANEEHAYSKTRKVTYQEDKVAQQGTRVDAG
GDLAINAGQDLRLIASQASAGDEAYLVAGDKLELLAANDSNYYLYDKKKKGDFGRKET
RRDEVTDVKAVGSQISSGGDLTLLSGGDQTYQGAKLESGNDLAIVSGGAVTFEAVKDL
HQESHEKSKGDLAWNSAKGKGQTDETLRQTQIVAQGNLAIKAVEGLKIDLKHIDQKTV
SQTIDAMVQADPQLAWLKEAEQRGDVDWRMVQEVHDSWKYSNSGMGPATQIAVAIAAA
AIGGMAAAGALSGAGVGASSFAMGAGVGAAGSLSGTAAVSLINNKGDLGKVLKDSFSS
DSLKQIAIASLTGGLTAEYFDGILQTKTDPLTGKVTVDLSSLSGVGRFAANQAMQNAT
STVLSQALGQGGSLNEALKSALYNSFAAAGFNFVGDIGQEYSLKPGDPSMVTMHALMG
GLAAQVSGGDFATGAAAAGANEALVAKLDQAFKSLSPENREAMVTMGSQLVGVLAAAV
RDPDVTGKALESAAWVAKNSTQYNFLNHQDVADLDNALQKCKSQGNCRQVEEEFKARS
DENRRRLNGCVAVGNCAEIRAEIDAGSTALNELVARQETANPGGSDSDIAYGFLMGRN
VVDWTTAGQLHLEQTANLWWNGNPQWQKEVGAYLDQTGFNPFGIGVPAMGGAAGKVTA
KALMNALKAGELPKGEVAPGKANLPTIGALADAEAGMPYTHPVKLAAKATGTAGKIKI
EAGAIPDANEVRAGQGLSGLGYDVTHQTTASAKGIQGQRTADLHVDGLGSIDVYTPKN
LDPTKIVRAIEKKSNQAGGVLVQADLPSTDMSSIAARMWGKTNAQSIKTIFFQKPDGS
LVRFDRPAGGG</t>
  </si>
  <si>
    <t>MPVLALRLTALAALVISVSGCVMEAYGSRARSDAQSWIGLPIQD
VIKRFGEPERVTGDAARQKYVWKEYENYSHDYDYTYYEQGHGNTPNSSVLNQKTGTAN
QSGYYTCIYEFFADASGRVVDATARGECR</t>
  </si>
  <si>
    <t>MGYWRQRRALGGRRTAVRAPRGRLLLWCAQARRHPLSRRMESSM
TLSLDLLLSLCTALAIGLLIGAERGWQERDHEDARQIAGIRTFSLAGLLGGFATLLAG
ELGSAVWVALLLALAALAVAGYVSDVRRGGDQGMTTEIALLMTFLLGSLALTEQRLLA
AAGGIVLTLLLSLKDKLHALLKRLTAEELSGTLKLLFISVVLLPVLPNQGYGPWAFFN
PYLTWWMVVLIAALGFSAYLAIRLIGSRKGLLLTAVLGGLVSSTVMTLTLARLRERMP
DALLACALLATSALMFPRILVEIGAIHPALLKELALPFAATTLVYLGGTLFHALRGGR
ASQEAPDEPGLRNPFELLPALRFAALLSAILLLVEVGRRLFGDAGIYAVALLSGLADV
DAITLSLARAAQGELDPGVASRGIALAALSNSLVKAGLVVLVGGKRLALQTLPFSLAG
LLVGALLILL</t>
  </si>
  <si>
    <t xml:space="preserve">GO_component: membrane [goid GO:0016020] [evidence
ISM];
</t>
  </si>
  <si>
    <t>MHIQSSQQNPSFVAELSQAVAGRLGQVEARQVATPREAQQLAQR
QEAPKGEGLLSRLGAALARPFVAIIEWLGKLLGSRAHAATQAPLSRQDAPPAASLSAA
EIKQMMLQKALPLTLGGLGKASELATLTAERLAKDHTRLASGDGALRSLATALVGIRD
GSRIEASRTQAARLLEQSVGGIALQQWGTAGGAASQHVLSASPEQLREIAVQLHAVMD
KVALLRHAVESEVKGEPVDKALADGLVEHFGLEAEQYLGEHPDGPYSDAEVMALGLYT
NGEYQHLNRSLRQGRELDAGQALIDRGMSAAFEKSGPAEQVVKTFRGTQGRDAFEAVK
EGQVGHDAGYLSTSRDPGVARSFAGQGTITTLFGRSGIDVSEISIEGDEQEILYDKGT
DMRVLLSAKDGQGVTRRVLEEATLGERSGHGEGLLDALDLATGTDRSGKPQEQDLRLR
MRGLDLA</t>
  </si>
  <si>
    <t xml:space="preserve">GO_function: GTPase activator activity [goid
GO:0005096] [evidence ISM];
GO_component: extracellular region [goid GO:0005576]
[evidence ISM];
GO_process: pathogenesis [goid GO:0009405] [evidence
ISM];
</t>
  </si>
  <si>
    <t>MSHSAKKALLPLLAVATLAGLAGCATETSTALPVQQVESVNRPY
SGVRSPIAVGKFDNRSSYMRGIFSDGVDRLGGQAKTILITHLQQTNRFNVLDRDNMSE
IQQEAAIKGQAQRLKGADYVVTGDVTEFGRKEVGDRQLFGILGRGKSQIAYAKVALNI
VNISTSEVVYSTQGAGEYALSNREVIGFGGTASYDSTLNGKVLDLAMREAVNKLVNAV
DSGAWKPQNQ</t>
  </si>
  <si>
    <t xml:space="preserve">GO_component: periplasmic space [goid GO:0042597]
[evidence ISM];
GO_process: protein transport [goid GO:0015031] [evidence
ISM];
GO_component: outer membrane-bounded periplasmic space
[goid GO:0030288] [evidence ISM];
</t>
  </si>
  <si>
    <t>MSKTITWTAALLGSMALAGCSGPKTLYQWEGYQAQVHEYFKGES
KEAQAQALEADLEKIRAKNGAVPPGYHAQLGLLYSSIGKDDQMVREFETEKALFPESA
TYMDFLLNNARGGAR</t>
  </si>
  <si>
    <t>MKATYSMLSQVTFPLAEAGYYVVPVALADETFRQNGLTSAGDVH
QVSPAKLREIYGADAALYVTVSDYGTRYMVISSATIVTASAKLVDLRSGTTLWTGSAT
ASSEEGNGGNNGGLVGMLITAAVKQIINSSVEDAGYPIAGMTSARLLSAGQPGGLLYG
PRSPRYGSD</t>
  </si>
  <si>
    <t>MSFAQNLLRLRQQNALTQRQMAERLGITVSQLRHFETKGGHPSL
VVLQTIAGRFAVPLDWLVCERSERQALPEDLRLQFEAIGRLRLDERRAIRALLDDLIR
QYMAKRNAAAKPLPAACAEATETSP</t>
  </si>
  <si>
    <t xml:space="preserve">GO_function: sequence-specific DNA binding [goid
GO:0043565] [evidence ISM];
GO_function: DNA binding [goid GO:0003677] [evidence
ISM];
</t>
  </si>
  <si>
    <t>MRYARHASRYSLFTLAVSAALLPGAGWAANGDLAGARKPPSVAC
SWNREAALSYEERRLDTPLPFSGANVVTHDQTPLAERIVKGAGFDGFEPAFAKRLCAA
DGRTPVTSYAKALKLVTEEGRALWRAAVDRAQGRRAIPAGALPASDDRMLYWTRLYMT
RTLRQWAPSFHLGKAQAQALQWRFERASRGQLDIDLPRRYAADGSRYRRMIISGFDVF
TLGTPGTANTGLRNGNPSGATALALDGREFRLADGSLLRIEAYLLPVSYDPFNRGMQE
DTLGPWFRPGPRRVDASITISQGGANQFWLEAWNGRFHGSSAGNDGIVYCPADSALPN
YVLPLGSVTNPGTAPISLRGSGCNINPPRRWLGYDSASRWRQNLPAQFSKASLPVRQL
LAADTWRGIERPPGATSQAAEGFDVTWHTNYDFFPDCANPRTENVPTNGVMNAMPDPS
LVLPPNRRICARNGGGGDYLSNESAYRNTVLRDAFRLEIPAGHIHVPVMNNYYTGVPA
SGGGARNDNAISDARYEAYRSAIVAQTRALLVGVGNALAQGAQAD</t>
  </si>
  <si>
    <t>MKRKMLAASLLLWMFSLTAQADCAVLGPGEDPCAGPVLGPTVCE
CP</t>
  </si>
  <si>
    <t>MCGLAGWVDYTRKLDDEFPAIFAMTDTLALRGPDAEGIWKHRNA
LLGHRRLAVIDLSGGVQPMSYRFPTGQEVTLVYTGEVYNHDALRERLRRAGHEFRTRS
DTEVVLHAYLQWGERCCEYLTGMFAFAVFDGRDGHLLLVRDRLGIKPLYYARHREGLL
FGSEIKSILAHPEFAARLDAVGLVDLLTLSRGTSQTPFREVQELLPGHLLSWRPNSQA
KLRRYWEVRRQEHADDLQSTVQRTRELVTRALGAQLHADVPVCSLLSGGLDSTALTGI
AQRIAKAEHGGDINSFSVDFVGQAEQFRSDDLRPDQDQPFALLAAQYIGSRHRTVLID
NAELVCERAREEVFRAKDVPFTFGDMDTSLHLMFGEIRRHSTVAISGEGADELFGGYG
WFRDPQAVAAARFPWASRVRLPAGFIDAGFNRRCDLLQYQQASYDDGLRQVEHLAGDS
PEERRMREFSHLHLKRWMVLLLERKDRLSMCNGLEVRVPYTDHELVEYVYNVPWSIKS
RDGEEKWLLKRACADYVPEAVLKRRKSPYPTSANLGYERFLRGSVRRLLEDAVNPVFG
IVSREFLAAELEHPEGYFNTQVSRHNLETALALEGWLRLYGLSA</t>
  </si>
  <si>
    <t xml:space="preserve">GO_process: phenazine biosynthetic process [goid
GO:0002047] [evidence ISS];
GO_function: catalytic activity [goid GO:0003824]
[evidence ISS];
GO_function: asparagine synthase (glutamine-hydrolyzing)
activity [goid GO:0004066] [evidence ISM];
GO_process: asparagine biosynthetic process [goid
GO:0006529] [evidence ISM];
GO_process: metabolic process [goid GO:0008152] [evidence
ISM];
</t>
  </si>
  <si>
    <t>MDLRPSHVHVFPPSRDLPAATSPHRETLLRSGCAWNGSLYLGYP
LGQPQLTVQRLSLAAHERLDWQVHPMPSALYVLKGELRLETRDGAQSTRVLEGEAAGC
LMNIIHRLIAGAEPVEALLFHAGVEGMPVGLGERGEMPDA</t>
  </si>
  <si>
    <t>MNHCFANGNKRTAAAAATVFLLLNGIELTGPAQDFVDIMVALVT
REASVQDLEDWMFYWHRPFDAYNLPDSDAFERMVARLGIG</t>
  </si>
  <si>
    <t>MDRKTLDDTSKFLSYVLRHQPEAIGLTLDGEGWADIDALIAGAA
RDGRALDRMLLGAVVENNDKKRFALSADGQRIRAVQGHSHAAVAIAYAPAVPPAVLYH
GTASRFLDSIRERGLVPGSRHHVHLSARRATALEVGRRYGSPVLLEIDARDMHLAGHL
FHQAENGVWLTERVPVRFIREA</t>
  </si>
  <si>
    <t xml:space="preserve">GO_process: tRNA splicing, via endonucleolytic
cleavage and ligation [goid GO:0006388] [evidence ISM];
GO_function: transferase activity, transferring
phosphorus-containing groups [goid GO:0016772] [evidence
ISM];
GO_function: phosphotransferase activity, alcohol group
as acceptor [goid GO:0016773] [evidence ISM];
</t>
  </si>
  <si>
    <t>MSLSIYQASIPTFLRTLGNLSAILKKAAAHAEAKNIDPRIFIDA
RLAPDMFPLARQVQIASDAAKGAGARLAGLEVPSYADTETTFDELQARIARTVEFLEG
IREEQLDGAEERNVTLKVRGQEISFNGRDFLFGFALPNFFFHVTTAYAILRHNGVELG
KMDFLGGA</t>
  </si>
  <si>
    <t>MDRLTATRVFVEVIDSGSQTAAAERLDMSRAMVSRYLAELEEWV
GARLLHRSTRRLSLTDAGAELLPQCREMLAVADAMQATGQTRRDSPRGTLRITSSLSF
AQAWLTRAAAAFVERYPGTAIDLQVNSQVVNLVEERIDLALRIANQLDPNLIARRLGE
CRSVICAAPDYLRRHGTPRRPEDLALHNCLTYSYFGRSLWQFERDGEPTSVPVGGSLS
ANESTVLLEAAAAGAGISQQPLYSAAPLIRSGRLVALLPEWSPQVLGIHAVYASRRQM
PPALRALLDFLVERMAADPHWDEAGPLALA</t>
  </si>
  <si>
    <t>MSRHGLLRSLFAAAALLGAAGVFAASAEPLRLEVYNPGEKAIFA
VSSELLVGQREAMLIDAQFSRADAEQLVKRIQASGKTLSTIYISHGDPDFYFGLDVLK
AAFPEAKILATAQTVAHIQATKDAKLAYWGPILKDNAPTSLVVPEPLKGDQLKLEGHA
LKVVDLKGPSPDRTVLWIPSLKTVVGGVLVESGSHVWTADTQTQASRQAWVAMLDRIE
ALQPRRVVPGHFTGEEPKGLDGVRFTRDYLKALEAELPKARDSAALVEAMKRRYPNLP
GEEGLELSAKVLKGEMQWP</t>
  </si>
  <si>
    <t>MNDLTLHYLYDPLCGWCYGASPLLAAACEVTGLDVRLHGGGMMT
DANRQPVGAGLRHYVMPHDLRIAQLTGQPFGKDYFDGLLRDTSAVFDSAPPTAAVLAA
EALDGLGAAMLARIQRAHYVEGRRIAERPVLLELGAELGLGEGFAEAFDACSGEPLRA
HFADSRRLMNRLGAAGFPTFALERDGRLQVLDTGRYLGQPDDWRAFLETQLRLAGGSG
AVGGAAAPLCRIDGCA</t>
  </si>
  <si>
    <t xml:space="preserve">GO_function: protein disulfide oxidoreductase
activity [goid GO:0015035] [evidence ISM];
</t>
  </si>
  <si>
    <t>MSIHSSGGVDMKKTASAVWQGGLKDGKGTLSTESGALKDNPYGF
NTRFEGAPGTNPEELIGAAHAGCFSMALSMMLGEAGLTAERIETRAEVTLDKQSDGFA
ITAVHLVLRARVPGADAQTFEQIANKAKAGCPVSKVLNAKISLDASLDG</t>
  </si>
  <si>
    <t xml:space="preserve">GO_function: peroxidase activity [goid GO:0004601]
[evidence ISM];
GO_process: response to oxidative stress [goid
GO:0006979] [evidence ISM];
</t>
  </si>
  <si>
    <t>MKTIGLGIATLLFSATALAAPKPCEELKAEIETKIQSAGVTSYT
LEIVRNDEVSDPNMVVGSCENGTKKIIYQKNDD</t>
  </si>
  <si>
    <t>MRPLTRLVPLALLLLAGCAGPLPQPDPQMAWVELRSAPANTLLA
ERLDGERLSDGRYFQVTPGRHVLEVRFQYELYGGSGGGGGGFGEPVQINCYQQVVYDG
FEAGRRYRLEVRPQLRRALALLSDERGEVVARSNFQTSRCPPY</t>
  </si>
  <si>
    <t>MRTLLLAGGLLVLSGCSLLMPTPDPNRAWVDLDTQPDADLAAVE
VDDKSWDRTRYFEVDPGTRELTVRYQFTVDPTNIGPVDSPLWRDCQLNLKFKDFSAGQ
RYRLEAGHIGFRPWAKLYDQDNRELARGREGRCAKV</t>
  </si>
  <si>
    <t>MLVGRRAVRVLCYVPPMPRRLRHPLADLRLPRWVPCLALLALSG
CSTVSYYGQLASGQFALLRAREPAAAVIADPQRDARLRERLAKAEKARQFASERLGLP
DNRSYRLYADIGRPYVVWNVFATPELSLQPVTHCFPIAGCVAYRGYYSEAAARAEAAR
QRALGDDVYVGGVQAYSTLGWFDDPILSSMLRWDDERLATLIFHELAHQKFYLRDDTA
FNESFATFVEQEGTRQWREYRGLPPADGREEKRREQFTALVLASRARLEALYAGPLDD
AAKRAGKAAEFQRLRREYAALSQREWGGESPFKAWIDAPFNNAKLLPFGLYDQWVAAF
AVLFRQVGGNWPAFYARVRALGQLPLAERQAALQRLAAAAP</t>
  </si>
  <si>
    <t>MTDNPFATPTAPVQPPAREVPATTQPYAFIAVLALVTCLSFAVS
LGIQWYNDIGEIRQRFSEHLQLMAPHWFTGLVFYAAANLLVLHAYREKRQLVEFRPLA
LLLIGYGLLNLVCGMLAGIGLAPLTLPFYQWVTAQSSYGVWLMAFNEAMSWVYLLLGS
LLPLGLVLLGSRVNSPRLAEGEEARVAAWQVALGAALCFATLCFKLMQFLPYALLRYD
EPWLYGLYLSGVALPAALLFGAVCTRLPARLQRFAAGRALLLAVVAMLLWSVALLAVG
GGLALLMILGLAPAGIGYTLLVALLGVGLLALLWPIGRLATRWCYADQLAA</t>
  </si>
  <si>
    <t>MRDAALRYPNILFDLDGTLTDPREGITRSVQFALARLGIDEPDL
ARLEHFIGPPLLQCFMQTYGFDEARAWEAVNHYRERFRVTGLYENRVFDGIPELLEAL
VGRGHTLYVATSKPGVFAREIARHFAFDRHFKAIYGSELDGTRTHKEELIRHLLDSEG
LAAEHCLMIGDRMHDLLGASRNGVACIGVGYGFGSEDELRAHQPTHYCADLAALRQVL
ESH</t>
  </si>
  <si>
    <t>MTIRSYQGKTPLLGERVFVDPSAVLVGDIEIGADSSVWPLVVIR
GDMHRIRIGQRSSIQDGSVLHITHAGPFNPDGFPLSIGDEVTVGHKVLLHGCSIGNRV
LVGMGSIVMDGAVIEDEVILGAGSLVPPGKVLESGFLYVGSPAKKARPLSDKERGFFA
YTAGNYVKLKDLHIAEDYHA</t>
  </si>
  <si>
    <t>MSANPLLQAYDLPPFSSIRPEHVKPAIERILADNRAAIARLLET
QREQPTWKGLVLAMDELNDRLGAAWSPVSHLNAVCNSAELREAYEACLPELSAYSTEL
GQNRALFEAYEALAKSPEAAGFDVAQKTILEHALRDFRLSGIDLPADKQKRYAEVQSR
LSELGSRFSNQLLDATQAWTKHVTDEAALAGLTDSAKAQMKQAAEAKGLDGWLISLEF
PSYYAVMTYADDRALREEVYAAYCTRASDQGPNAGQNDNGPVMEEILDLRQELAGLLG
FANYAELSLATKMAESSDQVLSFLRDLAVRSKPFAARDLEQLRAYAAEQGCTELQSWD
AGYYAEKLREARYSVSQEALRAYFPVDKVLSGLFAIVERLYGIQIRELHDFERWHADV
RLFEILENGEHVGRFYFDLYARANKRGGAWMDGARDRRRDAQGRLIDPVAYLVCNFTP
AVNGKPALLTHDEVTTLFHEFGHGLHHLLTRVEHAAASGINGVAWDAVELPSQFMENW
CWEPEGLALISAHYETGVALPQDLLEKMLAAKNFQSGMMMVRQLEFSLFDFELHATHG
DGRSVLQVLEGIRDEVAVMRPPAYNRFANSFAHIFAGGYAAGYYSYKWAEVLSADAFS
RFEEEGVFNPDTGRAFREAILARGGSREPMLLFVDFRGREPSIDALLRHSGLVGEAA</t>
  </si>
  <si>
    <t xml:space="preserve">GO_function: metallopeptidase activity [goid
GO:0008237] [evidence ISM];
GO_function: metalloendopeptidase activity [goid
GO:0004222] [evidence ISM];
GO_process: proteolysis [goid GO:0006508] [evidence ISM];
</t>
  </si>
  <si>
    <t>MSPAITRKRFIAGAVCPACSEQDKIQMWEEDGVPHRECVACGYA
DTLNAQGQSIPKELGTRVNQNAPKPANPKVQSVQFFPNPKLKKKPDA</t>
  </si>
  <si>
    <t>MSAPLPPRGRGTASNPLNRFAPTHSEAFDDGWEQDVPPIQLTEV
REEIARTVISRNQSPDLPFDRSINPYRGCEHGCIYCYARPSHAYWDLSPGIDFETRLI
AKSNVASALEQELSKPGYRCAPINLGANTDPYQPLERERRLTRQVLEVLLRFRHPLTI
VTKGSLILRDLDLLRELAEQNLVAVMISLTTLDDELKRILEPRAAAPSARLRAIRTLS
GNGIPVGVLCSPMIPMVNDMELERLLQAARDAGARSAAYMLLRLPREVGPLFEEWLAA
HYPQRAEHVMSLVRQCRGGEVYDSRFGHRFRGQGPFADLLAQRFAVAMKRLGLDRREG
FGLDCSRFAVPGAQMALF</t>
  </si>
  <si>
    <t xml:space="preserve">GO_function: catalytic activity [goid GO:0003824]
[evidence ISM];
GO_function: iron-sulfur cluster binding [goid
GO:0051536] [evidence ISM];
</t>
  </si>
  <si>
    <t>MSQPSENRLITSARYALCLLTASGVLLSGCASSGVGSVAQTTRA
EYYPSCYEPVSHLRSTDNAVRNSAITGAITGGLLGGLAGGLASDENRGRNAALAAAGG
ALAGGAAGYYMEKQKQISDDRARIGSYGTDVDRSTVEINRSVAYAKSAQSCYQSQFKA
LLDGRKNKSINEAEGRKRLAEIVSGLQETNALLVAANGRAGENISNYTQAYEKDLQQV
GVPRAEVTKVAEAENRASTTKGGSKPKTGSNPKVPKEAVATEQTIRKAQDAQSEGNKV
ASQGQGMIREVCNSPDMGDWAPPSCAKA</t>
  </si>
  <si>
    <t>MFEKAILPLALGACLAFAAPAWAEGDSPDNPKPLADDVALPLPC
GGEMVFRHVYVLAEGALDDREVNLGYAFNEGEAGYQQSFISGYRRDYVNGQFSLADLA
PAWQQKLSASLPKPAAGTPLKPMLYFIGKYEVTARQYAAVMSQAAALSGQGEAPACDV
PDGMAARLPKVNLSRFDAERFGAVYSAWLLKNHPELLPVSGRGKNPEDGGIGFVRLPT
EVEWEFAARGGQAVSRQELEGRLFPRKVEGSDQEGPLGDWAVYNQVAGGTGQAARLLP
VGMKRPNPLGLFDVIGNAAEMVQESFQLVHAGRRQGTYGGFVVKGGNYLEGEMTLFTG
MRREYPLFAADGSEQRNETTGFRVAIGALSAPRSRYPELFAQWQKEGRLAALTDAIDD
AQDPTKQLDGIIAATRDPQMQAQLAQINEELKRNVSLIARQREEAAGNLIQSAALVAE
TINNYNIRLTNLKKDREKAVAARDQATAQLYAGAIANGRSALDGALAIYIDNLATGTR
YTDAVIQAQFQRIQEELNRNPVLGKSLVKRATLFVKHVGDYRQQHRAEPEAVLKELLA
SSGR</t>
  </si>
  <si>
    <t>MRAGLLLSLAWADYRGEARLSLCAIFALAAVITPLLVLFGLKYG
LVSTLTERLERAPSVREIIPVGGARYRAEDIAALAARADVAFAVPRTRQIAATADLSG
GGETALSVEMIPSAAGDPLLAGLPQPDRPTRVVLSHGAAEKLGAQPGERIVARIGRRM
DGQAQSQRLELEVLAVLPQERFARDALFAPLALLEAAEDYRDGRAVAAYGWPGKAGET
PRARIYPGFRLYARDLDAVEGLRRHFVASGVEVATQAEAIAQVRSLSRNLGLVFWIVA
ALAIGGAFAAIAASSLAAVERKRRALAVLRLLGFPTAALVGFVMLLALFSAVFGLFLA
GLLYAATAGALNHLFDNQSGEFVCRLLPSHYLTALLATLLCSVLAAASGGWRAARIEA
AEGLRDV</t>
  </si>
  <si>
    <t>MILRLHEVARSHGAGRQRYRLRVPALELRAGRQLAIVGPSGCGK
STLLDLLALALAPDPGGRFEFLAGERPQDIAALWRDGRQDRLAALRRQHCGYVLQSGG
LLEFLDVRRNIGLPCALLGAPSAERVQALAERLEIGDQLDKKPAALSVGQRQRVAIAR
ALAHAPRLLLADEPTAALDPLNAERVMRLLVEQARERGACTVVATHDERLARAAGLEV
LAIRWQREADDSVGACLEEVG</t>
  </si>
  <si>
    <t xml:space="preserve">GO_function: ATP binding [goid GO:0005524]
[evidence ISM];
GO_function: ATPase activity [goid GO:0016887] [evidence
ISM];
</t>
  </si>
  <si>
    <t>MDIELPGFDIERELGEGAMATVYLATQRSLQRKVALKVMAAALA
ADPSFAERFLREGRTLARLSHPNTVTIHDIGNVGSCYYMAMEYLPNGTLKERIQQGLD
PEQGLAYVRQVAAALGYAHSQGLVHRDVKPANILFRADGTAVLSDFGIAKSIEDNTQF
TQVGFAVGTPSYMSPEQARGQEIDGRADLYALGVVLYEILTGKLPYNGKDSLSTALAH
LTEPLPELPIEQGRYQDILRQLLAKDPAERFPTAGALIAALDRLAPSALEATQIRPLA
TPQGSPRASNPPPAEPAPLPPADLGGLQPVSIQLPPVTPSAGGATPPPPPPSQAAKPP
SPPPPPLPPAKPRAGGSRTPLIAAAAAAVLLAIGGGAWWLLGSGDAPSAADPAPLGQT
PADKPQQQTPVADAEQDGGERPLLMPGKKTLFQRVLTKPGAAISAEAGGPPRAGAVPA
FSVLYVYARKQVGGSPWLRVGASSNGEGDGWLPASAVSDWKQSLVLKFTERSGRAPVM
FLNSAEQVERLLGDTRAARDTLTQAVDHKGDPQVVAVEPNDRAIPQDQFYLLPIFDSK
ESFDADGQPAQLLEVASIDPGGSAAAPQAPGQAGQGGASGAASDTFRTGIVLVVDTSV
SMQPYIDRVREVIDGLQRQIGERGDLDKVSFGLVGFRNNTDKTPGLEYVSKTLVPLQP
GNDAQRFAELSSQVRATDVSSHSFNEDAFAGIMQAVDEMDWSPYAGRVVLLVTDAGAL
RKNDPLGRTQMNEAEVRQAALRKGVKIYALHLRTPAGKNNHGYAEQQYRSLTADANPK
IADLYIPVAGGEVNAFGNTVKEIGTVFADLVHDAGNRKPQAPRFDAAPSVASKSAAIG
YAMQMEFLGRRDPVRAPQVVTAWTADRDLTNPALPAFQVCVLLSKLQLNELQQSLKLI
VDAAKRTQTSPKDFFQEIASASAYMSRDPAQLVKGSNLAQSGVLGEYLEGLPYRSKSL
NMTQDLWLSLSVAEQQDFIDELESKIRLYETFHNDVANWVRFGDADAGDALYRVPLST
LP</t>
  </si>
  <si>
    <t xml:space="preserve">GO_process: positive regulation of protein
secretion [goid GO:0050714] [evidence IDA];
GO_function: protein serine/threonine kinase activity
[goid GO:0004674] [evidence IDA];
GO_function: protein kinase activity [goid GO:0004672]
[evidence ISM];
GO_function: ATP binding [goid GO:0005524] [evidence
ISM];
GO_process: protein phosphorylation [goid GO:0006468]
[evidence ISM];
GO_function: transferase activity, transferring
phosphorus-containing groups [goid GO:0016772] [evidence
ISM];
</t>
  </si>
  <si>
    <t>MVPNSVSYYRSASYSHVGMVRKVNEDASLDAPEAGLWVVADGMG
GHAAGDFVSSLIVDTLRRIPAASSLPAYVGALRTGLAQVNERVRQEAGLRGVSVMGST
LVLLAARGNQASCLWAGDSRLYRLRGGVLEAISRDHSYVQELLDNALISEEEARHHPR
ANVVTRAVGVHEQLELSEAALHVLPGDSFLLCSDGLNKTADDSELRDVLSHSDPYAVV
RSLVHLGLTRGAPDNITALVVRAF</t>
  </si>
  <si>
    <t xml:space="preserve">GO_process: negative regulation of protein
secretion [goid GO:0050709] [evidence IMP];
GO_function: protein serine/threonine phosphatase
activity [goid GO:0004722] [evidence IDA];
GO_function: catalytic activity [goid GO:0003824]
[evidence ISM];
</t>
  </si>
  <si>
    <t>MNSVGFYGKLAGRGDFVSRGLPNTFVEPWDAWLASGMRASQDEL
GAAWLDAYLTSPLWRFAIAPGLLGGEAVTGVVMPSIDRVGRYFPLTVACLLPANADLG
GLVGGDDGWFEQVESLLLSTLEPEAEVEAFEQAVAQLPAPPCGPRIEQSLISGNLLRS
EAVTPAQRLAALAQHACDGASHWWGRGSARISAGLMRYQGLPPAPAFGRFLTGEGEVI
PLFPGIPG</t>
  </si>
  <si>
    <t>MQSLAEVSAPDAASVATAEELATLKQRMDEALALLKRAKLGGSE
RRNLYELPWYVIIGPPGSGKTTALMNSGLDFPLAAQMGAGAIRGVGGTRNCDWWFTDE
AVLLDTAGRYTTQDSHAQVDKAAWLGFLDLLKTQRKRRPIDGAFIAISLSDLLLGSDA
ERAAHAQAIRARIQELYQQLGVRFPIYVMLTKFDLVPGFMEFFDSLNREERAQVWGMT
FALDDGKSAEGPLAVFDSEFALLEQRLTARLVERLQQERDPARRDLVYGFPQQFAALR
ECLGEFLNGVFKPNPYEERPLLRGLYFTSGTQEGSPIDRLIGSMAQSMNLDRQHLARQ
TGTGRSYFIERLFREVAFGERGLVGTNPKVERRRKWLTIGALSATALVVLAVTAVWIA
SYRANQSYIAAVDQRVDPLARGIESLSPAQRDVLAVLPQLNAVQNLAGDAPSWAEGYG
LYQGDMLGEESASVYRKLLIAVFAPRLVTRIEEQLRSGGSSDFLYEGLKAYLMLGSPD
HYDADFIKAWISLDWERNLPRDLSPEQRQALHAHLDALLERRPPSARLDQDLVEDLRR
QLQQLPVAQRVYDRVKRQRLPKDVPDFRISDAAGRDAPLVFARKSGKPLTDPLSGFFT
YRGYREVFLTASLSQAGTIAEEQWVLGRDLNDAGDAANLALDVRRLYFQDYLRQWDDL
LADLTVVPITNVTQAADVLRILSGPTSPFRKLLEAVARETDLQKGDRLVAAQVKKAAD
GTVDKLKQRLGSLVGQEEEGAREQPRQVDSDPISAHFAELNSLVSKGEGGNEPAPIDS
LLEDMNALYVQVSAMAGASGDSLLGDAKNQVAAAASRVALSAERQPPVVQGLVKNVVN
STTSSMMGSVRNQLNAAWISDVVSVYRQSLAGRYPIAAGSSRDATLEDFGHFFGAGGV
MDSYFRQYLQPYVDTSASTWRWQPGAAQKLGINPGVLHTFQRAAAIRDAFFRSGGMQP
TVRFELKPVTMDAAISQFILDLDGQQLTYDHGPSRPVAMQWPSANGLGVVRLTVTPPP
SSGRSGLTLEGPWAWFRLLDQSDLERGNSPDRFTLRLRIDGSSIACELRASSAFNPFK
SRVVSGFSLPERL</t>
  </si>
  <si>
    <t>MPPIDDPFGTPAGGGNGSPPDDRTMIMPRPGGRAPEPAGGPRGG
DPYTPPPMASLAPLSGRGDGLNPLEQAAGPLLAMLTRLRNTIAHPAPASLRAQLLGYL
RQFEEKARQAGVAPDEVMLARYVLCTALDEAVLSTPWGSTSDWGKQSLLITLHNEAWG
GEKVFQLLEHCLQNPHQRLHLLELLYLCTSLGFEGRYRVMHDGRSQLEALRERTAAVI
RSTRGEYEHELSPHWRGLSVMRDRLSQYLPPWVGIAIGLALLLALLFGLRMKLAADAE
PVFKRIHAIGEIPVQAIDRPAVQPRVIERPRLARFLADDIKAQRVAVEDAVDRSVVTI
RGDELFASASASVRDEFQPLLLRIADALRKVKGQVLVTGHSDNRPIATLRYPSNWKLS
QARAQEVADLLGATTGDAGRFTAEGRSDTEPVATNASAEGRARNRRVEITVFAEGAQ</t>
  </si>
  <si>
    <t>MSWNNRVVWSEGMFLRPQHFQQHDRYLETLVDGRCRSLLAGGWG
FSELKLDDALLTQGKLAIVSARGVLPDGTPFNIPADDPAPAPLNVEESLRDGIVYLGL
PLKRVGTRDTVEEGEALGGARYVSQVQEVRDDNAAFESRAPVALGSQAFRLLTERDGL
GEYAAVGVARVREKRADQALSLDEDYLPPVLDIAAAPPLASFAKELLGLLHQRGEALA
GRVVASSAGGASEIADFLLLQLVNRAEALTGHLSRVRPLHPQELYRELVALAGEFCTF
TASQRRPEEYPVYNHDDLAASFAPVMLALRQALATVIDAKAIAIPIVEKAYGVHVAML
SDRSLIDNASFVLVVRADVPGESLRGHFPQQAKVGSVEHIRDLVNLQLPGIGLLPMPV
APRQIPYHAGSTYFELDRGSAHWKQLTHSGGFAFHIAGQFPGLNLAFWAIRG</t>
  </si>
  <si>
    <t>MQKLIVALFGLLLAACSSSPPETPPTRVVIWLHAAPNLNPSAAG
QAAPLRLRLYELKKDTAFGRADYFALTDNAQSTLGGDLVEQDEFLLRPGEERRIERTL
DEQTRQLGFVAAYRDLDRATWRQVLDVPGQRTSHLDITLGAQAIGIVARPAP</t>
  </si>
  <si>
    <t>MPLRLTITSYHKLTPGQCSEKVLDQGQLTIGRGPDNDWVLPDPE
RLVSSRHCTILNRDGVYYLTDTSTNGVLLVNAGHRLRRGNSEPLQDGETVRLGEYDIL
VQLGHDIALPGSGNPQTDPFTSFDALMSRQAAGSAPAFAEPAPTPHPAVTAHFQGGSP
LDTKPDLFDFLTPPPPGAAPRPDHVPAEQHDFRPPEPVIPPPPATTPAPPPAGGAPLI
PADWDPFAELLGNTPAPSATPVAQPLPTAEPTPLAMPFADPGITQQPQPQPQPQPQPQ
PQPQPQPQPASVAAPTPPASAAASAGGDLLQAFLRGAGMTQLKVDPAGAEAQMEAIGR
SYRGLVEGLVDVLRARASLKGEFRMAQTMIQPVQNNPLKFAPNVDEAMLLLLRRDNQA
FMAPDRAVADSFEDLKAHQLAVMAGVQAAIRHLLARFEPAALEARFGKPAGLSGLLPG
ARQAQNWDSFTELYAKILREAEDDFQELFGREFSRAYEEHSARLRRS</t>
  </si>
  <si>
    <t>MLDVPVLLAAVSPDSPCGDDLEYDAAFLELERIAQGQPERQMGD
AVLPAEPPEWPRVRALASELFGRSKDLRVANLLLQSNVALDGLDGLADGLLLVRELLG
QYWDGVYPLLDADDDNDPTFRINALTGLVAEPLLQLVWAIPLVRSRAFGPVNLRAALN
AAGLQRFASETLSPEQIAGAFADADADALAATRRALDGAQEHALAIESGVAERVGSAQ
GLDLGPLRQLLRQALQVFDLYGPQGAGESLAPGAEAVADEQVGAAPVAAVAAPAPRAS
GEIANREDVLRQLDRLLEYYVRHEPSSPVPVLLKRAKTLVTADFAEIVRNLIPDGISQ
FETLRGPESE</t>
  </si>
  <si>
    <t>MGSTTSSQKFIARNRAPRVQIEYDVELYGAEKKVQLPFVMGVMA
DLAGKPAEPQAAVADRKFLEIDVDNFDARLKAMKPRVAFNVPNVLTGEGNLSLDITFE
SMDDFSPAAVARKVDSLNKLLEARTQLANLLTYMDGKTGAEEMIMKAIKDPALLQALA
SAPKPKDDEPQA</t>
  </si>
  <si>
    <t>MAELSTENLAQGQTTTEQTSEFASLLLQEFKPKTERAREAVETA
VRTLAEHALEQTSLISNDAIKSIESIIAALDAKLTAQVNLIMHHADFQQLESAWRGLH
YLVNNTETDEQLKIRVLNISKPELHKTLKKFKGTTWDQSPIFKKLYEEEYGQFGGEPY
GCLVGDYYFDQSPPDVELLGEMAKISAAMHAPFISAASPTVMGMGSWQELSNPRDLTK
IFTTPEYAGWRSLRESEDSRYIGLTMPRFLARLPYGAKTDPVEEFAFEEETDGADSSK
YAWANSAYAMAVNINRSFKLYGWCSRIRGVESGGEVQGLPAHTFPTDDGGVDMKCPTE
IAISDRREAELAKNGFMPLLHKKNTDFAAFIGAQSLQKPAEYDDPDATANANLAARLP
YLFATCRFAHYLKCIVRDKIGSFKEKDEMQRWLQDWILNYVDGDPAHSTETTKAQHPL
AAAEVVVEEVEGNPGYYNSKFFLRPHYQLEGLTVSLRLVSKLPSAKEA</t>
  </si>
  <si>
    <t>MAVDMFIKIGDVKGESKDKTHAEEIDVLAWSWGMSQSGSMHMGG
GGGAGKVNVQDLSFTKYIDKSTPNLMMACSSGKHYPQAKLTIRKAGGENQVEYLIITL
KEVLVSSVSTGGSGGEDRLTENVTLNFAQVQVDYQPQKADGAKDGGPVKYGWNIRQNV
QA</t>
  </si>
  <si>
    <t>MADPSFASGRLGSRLQGSIAMIAEELLRAGRLDDALKALQEQVR
SQPSNATLRIFLFQLLAVMGQWARAQNQLKVVGELDASALPMVQTYSTAIDCEALRRE
VFAGRLTPVILGQPAEWIAPLLQALSLDAEGHGEAAQALREQAFDAAPAVPGRIGEAP
FAWLADADTRLGPVLEVIVNGRYAWLPMSNLRSLKVEAPSDLRDLVWLPAELTLANGG
ATVALLPARYAETVEHGDDAARLGRKTEWLDSGLPVGQRLFVTDAGETALFDLRELDF
EPTDA</t>
  </si>
  <si>
    <t>MAELTLQERLQPSLLDRLTDDEPGNLKEAAERRVLTLNQLKASV
LRDLAWLFNTTSLFDHGPAARMPAGNSVLNYGLPALAGHTASSVDVHAIEALLTETIA
TFEPRIIRSSLRVRAQLLPGEMDHNALSFEIEGDLWAEPAPLRLLLTTNLDLETGHVR
VAQGERRRT</t>
  </si>
  <si>
    <t>MNPRLLEYYNQELQHIRESAAEFAEEFPKIAGRLSLSGFECADP
YVERLLEGFAYLTARVQLKLDAEYPTFTHNLLEIAYPHYLAPTPSMTVVQLRPDPNEG
ALSSGFSIERGASLRGQLGPDDQTACEYRTAHPVTLWPLEVAQADYFGNPAAVLGRLA
ASEPRAKAGLRIRLRSGAGIPFDSLSLDALPLYLHGADEQPYRLYEQLLGNACAVFVR
APDNAWVERLPTSSLRARGFDDEDALLPVVPRAFQGYRLLQEYFALPARFLFVEFSGL
NRALRRCHGEELELVVLFGKHDQRLEGTVDAEQLVPFCTPAINLFPRRCDRIHLSDRV
NEHHVIVDRTRPLDFEVHSLQQVSGHGSGPEQPFQPFYAVRDPARYGREQAYFRVRRE
PRVLSSKQRRKGPRSTYVGSETFVALVDANQAPYRHDLRQLGIAALCTNRDLPLFMPI
GAHKSDFTLEDSAPVMQVRCLAGPSRPRASRAHDASAWRLISQLSLNYLSLAERGQGA
AALRELLRLYGDSGDPALQLQIEGLREVSSKPCTRRLPMPGPIVFGRGLEITLDFDEN
AFRGTGVFLLGAVFERFLARYVSINSFTETVLRTGERGEVMRWQAKPGSRPNL</t>
  </si>
  <si>
    <t>MAGEAGQPSEPLNLLAGMAAAPWDYDFFQALRRIECESPQLPRL
GHSVRLADDPLRLGQKPDCTFAPSTLASVSQAGTAAVPRLDQFFFGLTGPNGPLPLHL
TEYARERQRNVNDATFKRFMDVFHHRLLTLFYRAWAEARPEISHDRIDDDYWSARLAA
LSGRGMPSLRGREPLADTARYYYTGHLAAQTRYPDGLRVILAEYFEVPVAVEEYVGQW
LELPERSRLGVDSTSLGMDVCLGTHVWDRQHKFRLRLGPLDLDQYQRFLPDGDHFVEL
AAWVAEYLGEELDWDVNLVLQRHEVPPLGLQGGGRLGFNTWLGDPGQDARDLLLARQY
ATARPHEHKEKEHE</t>
  </si>
  <si>
    <t>MSEISRVALFGKLNSLAYKAIEAATVFCKLRGNPYVELVHWFHQ
ILQLPDSDLHQIVRQSGIDPARLAKDLTEALDRLPRGSTSITDLSSHVEEAVERGWVY
GSLMFGESQVRTGYLVIGILKTPSLRHALTGLSAEFAKLKVEALTERFDEYVGASPEN
GLSASDGFNAGAAPGEASGALAPSAMGKQEALKRFTVDLTEQARSGKLDPIVGRDEEI
RQLVDILMRRRQNNPILTGEAGVGKTAVVEGFALRIVAGDVPPALKDVELRALDVGLL
QAGASMKGEFEQRLRQVIEDVQSSEKPIILFIDEAHTLVGAGGAAGTGDAANLLKPAL
ARGTLRTVAATTWAEYKKHIEKDPALTRRFQVVQVDEPSEHKAILMMRGVASTMEKHH
QVQILDEALEAAVRLSHRYIPARQLPDKSVSLLDTACARTAISLHAVPAEVDDSRRRI
EALETELAIIRRESAIGVATAERQRNAETLLAEERERLAALEQRWAEEKRLVDELLET
RARLRAAAEAVDAGGVPLGEGEVRLDEEQRQALHARLAELQAQLSALQGEEPLILPTV
DYQAVASVVADWTGIPVGRMARNEIETVLNLDRHLKKRIIGQDHALEMIAKRIQTSRA
GLDNPSKPIGVFMLAGTSGVGKTETALALAEAMYGGEQNVITINMSEFQEAHTVSTLK
GAPPGYIGYGEGGVLTEAVRRKPYSVVLLDEVEKAHPDVHEIFFQVFDKGVMEDGEGR
VIDFKNTLILLTTNAGTEMIASLCADPELMPEPEAIAKSLREPLLKIFPPALLGRLVT
IPYYPLSDDMLKAISRLQLGRIKKRVEATHKVPFEFDEGVVDLIVSRCTETESGGRMI
DAILTNTLLPDMSREFLTRMLEGKPLAGVRISSRDNQFHYDFAEAE</t>
  </si>
  <si>
    <t xml:space="preserve">GO_function: ATP binding [goid GO:0005524]
[evidence ISM];
</t>
  </si>
  <si>
    <t>MQLTRLVQVDCPLGPDVLLLQRMEGREELGRLFAYELHLVSENP
NLPLEQLLGKPMSLSLELPGGSRRFFHGIVARCSQVAGHGQFAGYQATLRPWPWLLTR
TSDCRIFQNQSVPEIIKQVFRNLGFSDFEDALTRPYREWEYCVQYRETSFDFISRLME
QEGIYYWFRHEQKRHILVLSDAYGAHRSPGGYASVPYYPPTLGHRERDHFFDWQMARE
VQPGSLTLNDYDFQRPGARLEVRSNIARPHAAADYPLYDYPGEYVQSQDGEQYARNRI
EAIQAQHERVRLRGVVRGIGAGHLFRLSGYPRDDQNREYLVVGAEYRVVQELYETGSG
GAGSQFESELDCIDASQSFRLLPQTPVPVVRGPQTAVVVGPKGEEIWTDQYGRVKVHF
HWDRHDQSNENSSCWIRVSQAWAGKNWGSMQIPRIGQEVIVSFLEGDPDRPIITGRVY
NAEQTVPYELPANATQSGMKSRSSKGGTPANFNEIRMEDKKGAEQLYIHAERNQDNLV
ENDASLSVGHDRNKSIGHDELARIGNNRTRAVKLNDTLLVGGAKSDSVTGTYLIEAGA
QIRLVCGKSVVEFNADGTINISGSAFNLYASGNGNIDTGGRLDLNSGGASEVDAKGKG
VQGTIDGQVQAMFPPPAKG</t>
  </si>
  <si>
    <t xml:space="preserve">GO_process: protein secretion by the type VI
secretion system [goid GO:0033103] [evidence IMP];
GO_component: type VI protein secretion system complex
[goid GO:0033104] [evidence IMP];
GO_process: protein secretion by the type VI secretion
system [goid GO:0033103] [evidence IGC];
GO_component: type VI protein secretion system complex
[goid GO:0033104] [evidence IGC];
GO_process: protein secretion by the type VI secretion
system [goid GO:0033103] [evidence IDA];
GO_component: type VI protein secretion system complex
[goid GO:0033104] [evidence IDA];
</t>
  </si>
  <si>
    <t>MTPIEYIDRALALVVDRLARYPGYEVLLSAEKQLQYIRSVLLDR
SLDRSALHRLTLGSIAVKEFDETDPELSRALKDAYYVGIRTGRGLKVDLP</t>
  </si>
  <si>
    <t xml:space="preserve">GO_process: protein secretion by the type VI
secretion system [goid GO:0033103] [evidence IMP];
GO_function: toxin-antitoxin pair type II binding [goid
GO:0097351] [evidence IMP];
</t>
  </si>
  <si>
    <t>MDAQAAARLGDEIAHGFGVAAMVAGAVAGALIGAAVVAATAATG
GLAAVILAGSIAAGGLSMFQIVKGLTTIFELPEPTTGVLIRGSFNVYVNSRNAMRAGD
DVSATCSGLPLNHPLWPFPVLIAEGSATVYINGKPAARLQSKMVCGAHIKTGSQNTFI
GGPTERVAFVLDLEEWLHTGLEALGLAALAGGLLLAAMAGVAALVGVVAIGGLMMGGM
ALLGDLGDRLGPGYRDLFQGVAGMALLGFGPKLAGRRPAAVTSETAQRRAYLNNKFGR
SGNLDHDINYRGNRETAAKFFKSKDIDPADAESYMNGLDFNHPVRVETLAPGKNLWQY
QSPGAPQGNWYTLSPRVQPTELGINPMGTNRAANTIEPKVLNSYRTTQKVEVLRSTAA
PTDDFWSVKGQSYPAKGGAQQLFSNEKGSFGLLPREGS</t>
  </si>
  <si>
    <t xml:space="preserve">GO_process: protein secretion by the type VI
secretion system [goid GO:0033103] [evidence IMP];
GO_process: protein secretion by the type VI secretion
system [goid GO:0033103] [evidence IDA];
GO_function: toxin-antitoxin pair type II binding [goid
GO:0097351] [evidence IMP];
GO_process: pathogenesis [goid GO:0009405] [evidence
IMP];
GO_process: pathogenesis [goid GO:0009405] [evidence
IDA];
</t>
  </si>
  <si>
    <t>MTLYRLHEADLEIPDAWQDQSINIFKLPASGPAREASFVISRDA
SQGDAPFADYVARQLENAEKQLPGFKLHKRWDINIHGHAAVLLDYQWQREGRDLMLRQ
VFIERRPAVLITTLTTTPADLPHHEPAWKQAMQTLVPRPTPS</t>
  </si>
  <si>
    <t>MALAQQTRLVRVDSPLGAEVLQLQRMEGREELGRPFAYELELIS
ENPDLPLDGLLGKPASLALELHDGSRRHFHGIVAACSQGSGNGQFASYQVTLRPWLWL
LTRTSDCRIFQNQKVPDIIKQVFRDLGFSDFEDALSRSYREWEYCVQYRETSFDFVSR
LMEQEGIYYWFRHEQSRHILVLSDAYGAHQSPPNYASVPYYPPTLEQRERDHFYDWHM
AREVQSGSLSLNDYDFQRPGARLEVRSNIARSHAAADYPLYDYPGEYVQSQDGEQYAR
TRIEALQARYERVRLRGRARGLGSGHLFKLSGYPREDQNREYLVVGAEYRVVQELYET
GGGGVGAQFESELDCIDAGQAYRPLPTTPLPIVRGPQTAVVVGPKGEEIWTDQYGRVK
VHFHWDRHDQSNENSSCWIRVSQAWAGKNWGSMQIPRIGQEVIVSFLEGDPDRPIITG
RVYNAEQTVPYELPANATQSGMKSRSSKGGTPANFNEIRMEDKKGAEQLFIHAEKNQD
IEVENDETHWVGHDRTKTIDHDETVHVKHDRTETVDNNETITIGVDRTEKVGNNEKIS
IGANRTEDVGSNETISIGVDRTEKVGSNEKISIGANRTEDVGNDETISIGANRSESVG
NNETISIGADRSESVGANETIDIGGNQSTSIGKNESRSVGQGRDTSVGKDDSLDVGKS
FTLNAGDSITLVTGAASIRMKKDGSIVISGKNITIDGSGAINVKADKNVVVKGRKILQ
N</t>
  </si>
  <si>
    <t xml:space="preserve">GO_process: protein secretion by the type VI
secretion system [goid GO:0033103] [evidence IMP];
GO_component: type VI protein secretion system complex
[goid GO:0033104] [evidence IMP];
</t>
  </si>
  <si>
    <t>MSVEIHLPGATTALPARLDGVVIGVLLDVPDAAAPVVAYPGCPS
EHGLAAATTTQLSRADIGAQVALMFVAGDPRQPLLIGRIQRLPQEALAQLDGERLEFS
AEREIVLRCGKASITLTRAGKVIIRGAYLSSRSTGVNRIKGGSVQIN</t>
  </si>
  <si>
    <t>MAPIFPAAPPGSTGSRAVRCRSTERGGPDMELLNATPLAAAYNQ
GLDAEGRESLVVIAKGSFDLPLDGREARLLDEQQTLLMVDEFYGEPGFSAPRRECEFV
PFKPFCDVLVLGSAQAPGGRPVQQLTAGIRVGRVSKALTVHGPRQWEPGLLGAGAGVA
QPFQSQDISYASAFGGSHASPDNPGFMDCYMANPAGCGWFPRSADTAEIVGTPMPATE
KLGEPVDSPHGRFTPMALGPLGRHWQARVGFAGRYDDAWLAERFPFLPADFDERYFQS
APADQWTDHLRGGEEVLLLNLTGEERAAFRVPRREVPVTFFLKKGGHETAQARIDTLL
VDCDARRVEVTWRIRRPLKRNLFEIAQVLVGSKSAAWWRARELGKDYYPSLAALARSR
QAEEDEA</t>
  </si>
  <si>
    <t>MSQALSIVASGMVSAVGLSAPASCAAIRCALDNFQETRFIDQGG
EWLLAASVPLEQPWRGRAKLLKMAARAIDEALRGQPDLDCTELPLLLCVAEGDRPGRC
AGLDESFLRDLEGELGRRFHPSSALIARGRVGGAVALLNARKLIQGGCRQVLVAGVDS
FVSGPTLAAYEARERLLTSQNSNGFIPGEGAAAVLVAAPLHEEAPQLLCIGLGFGVEK
ATVESEDLPLRADGLSQAVRAALAEAGCGLEQMDYRLTDISGEQYYFKEASLTLSRNL
RVLKPKFDLWHPADCIGECGAAIGPALLAVALAASRKGYGDGPNVFCHLGNDAGERAA
ALLSYRRVRAA</t>
  </si>
  <si>
    <t xml:space="preserve">GO_function: catalytic activity [goid GO:0003824]
[evidence ISM];
GO_process: metabolic process [goid GO:0008152] [evidence
ISM];
</t>
  </si>
  <si>
    <t>MANEVYANNMEISCKAANGKSIAAFPDVCFTPPQAPPTPLGVPI
PYPNTGLSKDTTKGTRTIRITRKEVMLKNKSYYKTSYGDEPGRAPKKGIVTSKIKGKV
YFTSWSMNVKFESKNVVRHLDLTTHNHASFPGNTPVWPYLDQATVDAGGGPCSNEVKK
EKKDCADFKPHGSKDACAGLGAGKPSGKKTSNEADRLADKVAARKCLTARRCALQPYK
PNSCCPQQTAHHLIEASALHDKGRGGKGSVPLKGISNYSENKAPCVCAEGVNQNVGTH
GLMHTFQSAAAAKSRSGTLQLSNGSSISAKKTTYGTAKRQSMAAMGKVFPQSKCSKEC
LSAQLDNYHKQCGINARTPIKAVETGQTDVTAATQAIKTRNARLGATRSRVR</t>
  </si>
  <si>
    <t xml:space="preserve">GO_process: protein secretion by the type VI
secretion system [goid GO:0033103] [evidence IMP];
GO_process: pathogenesis [goid GO:0009405] [evidence
IMP];
</t>
  </si>
  <si>
    <t>MLKKLSPIFSNITGVVRYQDLAYVASVSDEIQEQNIAHSYVTEW
DCGTWCVAGEDDDMLPWEIVSATVVHEPVEQALFLGARGQVFCMGSGDIHEEQLPDGD
DAIGGRGNMRGVACIDGVAYACGMDRQVYRRFDENDWRAIDTGARPPAGSEAVVGFEA
IGGFGAREIYAVGWDGEIWQYDGKRWQPRESPTNLILTAICCAEDGSVYACGQAGTLL
RGRNDHWEIIAQDDVDEDLWSLAWFDGALYVSSATAVYTLVGGHLKEVDFGDEQPQRC
FHLSAADGVLWSIAAKDIFSFDGQQWTRID</t>
  </si>
  <si>
    <t>MDAHRLSIAAIVDQHAEEAAFLALLRDYAVRAPHYDLEELAELD
QRIEAHLDGLAIAGQAGHDALLEQLDAHAQGEAFALAVLAMQAGDDALIGRMRACLAA
SPEARRGFAAALGWLDWDQARPWVERLLASPEPLFRAIGLAACGMHRHDPGPALLSAL
GHADPAVLARAARTAGELRRRDLMANIRAYRAHDDPSLRFWANWATAQMGDEEALGPL
RAFAGQPGPFQLPATMVLLAWQPRDTSMAWIRQLMQAADTRRIGIQATGLFGDPVAVP
WLIQQMRDESLARVAGEAFSLITGADLALLDLELEALPDYDPGPNDDLDDDNVALDDD
ENLSWPEAERVSAWWRDNGARFVAGRAYLLGEPLGEARCRQVLRDGQQRQRMAAACLL
ARFVPNLPLFPTGAPVRRQLDLF</t>
  </si>
  <si>
    <t xml:space="preserve">GO_function: binding [goid GO:0005488] [evidence
ISM];
</t>
  </si>
  <si>
    <t>MPDRMRGVKSDSPEQESADDALKRIVDGFQHFRREVFPEQQALF
KKLANSQRPRAMFITCADSRIVPELITQSSPGDLFVTRNVGNVVPPYGQMNGGVSTAI
EYAVLALGVHHIIVCGHSDCGAMRAVLDPQTLERMPTVKAWLRHAEVARTVVADNCDC
GASHDTLGVLTEENVVAQLDHLRTHPSVASRLASGQLFIHGWVYDIESAQIRAYDAKQ
GRFLPLDGEHPVPMATPAPRYLSS</t>
  </si>
  <si>
    <t xml:space="preserve">GO_function: carbonate dehydratase activity [goid
GO:0004089] [evidence IDA];
GO_function: zinc ion binding [goid GO:0008270] [evidence
IDA];
</t>
  </si>
  <si>
    <t>MHVSKVFPSLRDTLPRDLMASVVVFLVALPLCMGIAIASGMPPA
KGLLTGIVGGLVVGFLAGSPLQVSGPAAGLAVLVFELVRTYGVAMLGPILLLAGAIQL
LAGRLRLGCWFRVTSPAVVYGMLAGIGILIVLSQLHVMLDLAPKASGLDNLLAFPQAA
FAALGSLGMDSGLDAALLGLGTIAVMWGWDKLRPQRLRFLPGALLGVSLATLASLWLA
LDVRRVEVPANLGEAIVWLRPADLLALADPSLLLAAVVVAFIASAETLLSAAAVDRLH
DGPRSDMDRELSAQGVGNMLCGLLGALPMTGVIVRSSANVNAGARTRASAIFHGLWLL
AFVLLLGSLLRQIPVASLAGVLVYTGVKLVDFKALGNLSRYGRMPMLVYAATALAIVF
TDLLTGVLVGFALTLLKLVLKAARLKIALRYTGEHEAELRLSGAATFLKVPALSRVLD
EVKPGTTLHVPMDNLSYVDHACMELLEDWGRMAPVQGSRLVIEPRALKRRLEGRLRGS
VGLGGARNGGAVSPG</t>
  </si>
  <si>
    <t>MVDGFVQPVGEGLADQLVGHQVGYGGVQWDQCLAEVGDVAVVHF
FHQAVRQVGFVEQGVEAVVAGEQRRRGEEELLGDLQHRLDPFLDAGFAGHAVGGVEQV
RYLFDVGVDEAGEYVFRVLALRLDGAMQVGQAAGYQISQVTVAGFAEVRLLDEFTEGS
GVHGVSHTTGMVKKRRNIAGGARRLRRDCHNRFVVMRG</t>
  </si>
  <si>
    <t>MLRHPRVWMGFLLLSAISQANAAWTVNMAPGATEVSRSVFDLHM
TIFWICVVIGVLVFGAMFWSMIVHRRSTGQQPAHFHESTTVEILWTVVPFVILVVMAV
PATRTLIHIYDTSEPELDVQVTGYQWKWQYKYLGQDVEYFSNLATPQDQIHNRQAKDE
HYLLEVDEPLVLPVGTKVRFLITSSDVIHSWWVPAFAVKRDAIPGFVNEAWTKVDEPG
IYRGQCAELCGKDHGFMPIVVDVKPKAEFDQWLAKRKEEAAKVKELTSKEWTKEELVA
RGDKVYHTICAACHQAEGQGMPPMFPALKGSKIVTGPKEHHLEVVFNGVPGTAMAAFG
KQLNEVDLAAVITYERNAWGNDDGDMVTPKDVVAYKQKQQ</t>
  </si>
  <si>
    <t xml:space="preserve">GO_component: integral component of membrane [goid
GO:0016021] [evidence ISM];
GO_process: electron transport chain [goid GO:0022900]
[evidence ISM];
GO_function: oxidoreductase activity [goid GO:0016491]
[evidence ISM];
GO_function: copper ion binding [goid GO:0005507]
[evidence ISM];
GO_function: electron carrier activity [goid GO:0009055]
[evidence ISM];
GO_function: heme binding [goid GO:0020037] [evidence
ISM];
GO_function: cytochrome-c oxidase activity [goid
GO:0004129] [evidence ISM];
GO_component: membrane [goid GO:0016020] [evidence ISM];
</t>
  </si>
  <si>
    <t>MSAVIDTPDHHAGDHHHGPAKGLMRWVLTTNHKDIGTLYLWFSF
MMFLLGGSMAMVIRAELFQPGLQIVEPAFFNQMTTMHGLIMVFGAVMPAFVGLANWMI
PLMIGAPDMALPRMNNFSFWLLPAAFGLLVSTLFMPGGGPNFGWTFYAPLSTTFAPHS
VTFFIFAIHLAGISSIMGAINVIATILNLRAPGMTLMKMPLFVWTWLITAFLLIAVMP
VLAGVVTMMLMDIHFGTSFFSAAGGGDPVLFQHVFWFFGHPEVYIMILPAFGAVSAII
PTFARKPLFGYTSMVYATASIAFLSFVVWAHHMFVVGIPVTGELFFMYATMLIAVPTG
VKVFNWVTTMWEGSLTFETPMLFAVAFVILFTIGGFSGLMLAIAPADFQYHDTYFVVA
HFHYVLVPGAIFGIFASAYYWLPKWTGHMYDETLGKLHFWMSFIGMNLAFFPMHFVGL
AGMPRRIPDYNLQFADFNMVSSIGAFMFGTTQLLFLFIVIKCIRGGKPAPAKPWDGAE
GLEWSIPSPAPYHTFSTPPEVK</t>
  </si>
  <si>
    <t xml:space="preserve">GO_process: generation of precursor metabolites
and energy [goid GO:0006091] [evidence ISS];
GO_component: plasma membrane [goid GO:0005886] [evidence
ISM];
GO_function: copper ion binding [goid GO:0005507]
[evidence ISM];
GO_process: oxidation-reduction process [goid GO:0055114]
[evidence ISM];
GO_component: integral component of membrane [goid
GO:0016021] [evidence ISM];
GO_process: aerobic respiration [goid GO:0009060]
[evidence ISM];
GO_function: electron carrier activity [goid GO:0009055]
[evidence ISM];
GO_function: cytochrome-c oxidase activity [goid
GO:0004129] [evidence ISM];
GO_process: electron transport chain [goid GO:0022900]
[evidence ISM];
GO_process: transport [goid GO:0006810] [evidence ISM];
GO_function: heme binding [goid GO:0020037] [evidence
ISM];
GO_function: iron ion binding [goid GO:0005506] [evidence
ISM];
</t>
  </si>
  <si>
    <t>MSDAKVDTRRLVGRLLLVTVLMFAFGFALVPLYDVMCRALGING
KTAGSAYSGEQQVDVGREVKVQFMTSNNIDMVWEFRSAGDQLVVHPGAVNQMVFYARN
PSDKPMTAQAIPSIAPAEAAAYFHKTECFCFTQQVLQPGESIEMPVRFIVDRDLPKDV
RHVTLAYTLFDITARKPPVPVAGR</t>
  </si>
  <si>
    <t xml:space="preserve">GO_function: copper ion binding [goid GO:0005507]
[evidence ISM];
</t>
  </si>
  <si>
    <t>MASHEHYYVPAQSKWPIIASIGLLVTVFGLGTWFNDLTAGHKES
HGPWIFFVGGLIIAYMLFGWFGNVIRESRAGLYSAQMDRSFRWGMSWFIFSEVMFFAA
FFGALFYVRHFAGPWLGGEGAKGVAHMLWPNFQYSWPLLQTPDPKLFPPPSAVIEPWK
LPLINTILLVTSSFTVTFAHHALKKNKRGPLKAWLALTVLLGIAFLILQAEEYVHAYN
ELGLTLGAGIYGSTFFMLTGFHGAHVTLGALILGIMLIRILRGHFDAEHHFGFEAASW
YWHFVDVVWIGLFIFVYVI</t>
  </si>
  <si>
    <t xml:space="preserve">GO_function: catalase activity [goid GO:0004096]
[evidence ISS];
GO_process: generation of precursor metabolites and
energy [goid GO:0006091] [evidence ISS];
GO_process: respiratory electron transport chain [goid
GO:0022904] [evidence ISM];
GO_function: cytochrome-c oxidase activity [goid
GO:0004129] [evidence ISM];
GO_component: membrane [goid GO:0016020] [evidence ISM];
GO_function: heme-copper terminal oxidase activity [goid
GO:0015002] [evidence ISM];
</t>
  </si>
  <si>
    <t>MLKVAIVLLLLATLVSLFSGLFFLVKDQGHGSRVVNSLTVRVVL
AAATLVLVAWGFYSGELNSHAPWHF</t>
  </si>
  <si>
    <t>MGGFMQYSQRLGEAGRNDRRSMRGAFRPGLLPTLVVLGLLPVLL
WLGTWQLQRADEKRALLASYEARRGAEPVSPGQLEGLRDPAYVRVRLHGRFDERHTLL
LDNRLRNGQAGVEVLQPFYDQASGLWLLVNRGWVAWTDRRSPPTLETPDRVLLLDAWT
YLPPPGGLHLADAPAGGWPRLVTQLDIPALWQAFGRAGLPWEIRLEPGDASFDTDWPL
VSMPPERHTGYAVQWFALATALLALYLYLGVRRAREKNHESRDSDA</t>
  </si>
  <si>
    <t>MSLAIPMPERPRRARGRLQLLAIIGLVVGPMLLASAMYKWNFWV
PQGRSYSGALIGNGQTPADLGVQGRSQGEQWQLLVTAPGTCGEDCQQLVYLARQINIA
LGREASRAGHALAASGELPADFANLVRQDYPRLQRYGLDPALYDKAGGGERPLLWVVD
PHGNLVLRYDAKANGKKLLKDVQLLLKLSHIG</t>
  </si>
  <si>
    <t>MSGATRKPGFTVAVLATLLAAVVVLLGAYTRLTHAGLGCPDWPG
CYGFVHVPLSEAQLAHAELHFPDAPVEAQKGWNEMIHRYFAGALGLLILGLALHALVR
RGRDGQPLKLPLLLLAVVIAQAAFGMWTVTLKLWPQVVTAHLLGGFTTLALLFLLALR
LSGRFAARRYPAATRGLAGLALLLVIGQIALGGWVSSNYAAVACIDLPTCHGEWWPRM
DFANGFHLTQHIGPNYLGGQLDSDARTAIHMTHRIGALCVTLVLLLLAWRLQRSGLVW
PTALMLLGLSLQIGLGISNVLLHLPLPVAVAHNGGGALLLLSLVLVNYRLRAPASVRA
PAPSPQRVRRTLPPAQGSRLKAA</t>
  </si>
  <si>
    <t xml:space="preserve">GO_process: oxidation-reduction process [goid
GO:0055114] [evidence ISM];
GO_process: heme a biosynthetic process [goid GO:0006784]
[evidence ISM];
GO_component: integral component of membrane [goid
GO:0016021] [evidence ISM];
GO_function: oxidoreductase activity, acting on the CH-CH
group of donors [goid GO:0016627] [evidence ISM];
</t>
  </si>
  <si>
    <t>MATVIDRHSQPTWRDFLELTKPKVVVLMLITSLIGMLLATKAPL
DGFVPWQVLIFGNLGIGLCAGAAAAVNHVVDRRIDSIMARTHKRPLAEGRVSPSMALG
FALLLALAGMAVLLAFTNPLTAWLTLASLLGYAALYTGFLKRATPQNIVIGGLAGAAP
PLLGWVAITGHLSAEPLLLVLIIFAWTPPHFWALCIHRKDEYAKADIPMLPVTHGERY
TKLHILLYTLVLFAVSLMPFVIHMSGLVYLLCALALGARFLDWAWALYCDSRPHAAIK
TFKYSIVYLFLLFMALLVDHYLPLKLLL</t>
  </si>
  <si>
    <t xml:space="preserve">GO_function: prenyltransferase activity [goid
GO:0004659] [evidence ISM];
GO_component: integral component of membrane [goid
GO:0016021] [evidence ISM];
GO_function: protoheme IX farnesyltransferase activity
[goid GO:0008495] [evidence ISM];
GO_process: heme O biosynthetic process [goid GO:0048034]
[evidence ISM];
</t>
  </si>
  <si>
    <t>MTRVNKTVLVLVALVALVLGLTVHKVLTAQRQADPTVLLDAGIV
ILPQTRKVPALEFTNQDGQAVSTASLKGRWHLLFFGYTFCPDVCPTTLAQLRELQGKL
PQEVRDDLQVVFVSVDPNRDTPQQIKQYLGYFNAGFQGLTGTPENIQKLANAMSIPYI
PADTSKPNYTVDHSGNLVIIGPDGEQHGFIRAPLNNAKLEAQLPGVLKPQA</t>
  </si>
  <si>
    <t>MSLDWTCKHHADLTLKELYALLQLRTEVFVVEQKCPYQEVDGLD
LVGDTHHLMAWRDGQLLAYLRLLDPVRHEGQVVIGRVVSSSAARGQGLGHQLMERALQ
AAERLWLDTPVYLSAQAHLQAYYGRYGFVAVTEVYLEDDIPHIGMRRA</t>
  </si>
  <si>
    <t xml:space="preserve">GO_function: N-acetyltransferase activity [goid
GO:0008080] [evidence ISM];
</t>
  </si>
  <si>
    <t>MRWEELSEQPCSLARVLAILGDRWTLLVLRDCFLGVRRFDDFER
SLGVTRHVLADRLKRLVEAEILAKVPYQERPLREEYRLTEKGMELYPAILSLVNWGDR
HLAGVEGPPLEHVHKHCGQHMHGVLVCSECGEPLHARDVTVREGLFWKGRLLRRG</t>
  </si>
  <si>
    <t>MTQRKAVLVMGAGDATGGAIARRFAREGYVACVARRNAEKLEPL
VQAIRDQGGEALACGCDARQEQQVIDLFARIEGEVGALEAVIFNVGANVWFPITETTE
RVYRKVWEMAAFGGFLTGREAARVMLPRQRGTIIFTGATASLRGRAHFAAFSGAKFAL
RALAQSMARELGPKDIHVAHPIIDGAIDTDFIRETLPELYKRKEQDGILDPEHIAETY
WQIHCQPRDCWVHELDLRPWMETF</t>
  </si>
  <si>
    <t xml:space="preserve">GO_process: metabolic process [goid GO:0008152]
[evidence ISM];
GO_function: oxidoreductase activity [goid GO:0016491]
[evidence ISM];
</t>
  </si>
  <si>
    <t>MSKQIEFFFDFGSPTTYLAWTQLPRIAAAHGASIAWRPMLLGGV
FKATGNHSPIEVPAKGRYTLHDLARYAKRYGVPLAFNPAFPINTLTLMRGAQGYLGGE
GFQPYLKAVFEALWVRQQNLGKPEVVAQVLAEAGFDPDEFLRLVGDEQVKEGLKATTE
EAVRRGVFGAPSFFVGDQLFFGQDRLDFVAEVLAG</t>
  </si>
  <si>
    <t>METPAMFIKRCSRSIFLQVVIGLVIGVICGVGIPDLAVQMKPLG
DGFIKLIKMLIALIVFCVVVNGISGAGDLKKVGRIGLKSVIYFEILTTIALVLGLVVA
YSLGLGSGANIHLNELPAGDVALYTGRTQEIHGPVAFLMGLIPTSVFSAFAENDILQV
LLFSVLFGSALNLVGEQASGVARLINEFSHIVFRIMGMIVRLAPLGVFGAVAFTTARY
GVDSLSHLGALVLVFYATCLVFVMAVLGSVLRLSGVRMLPFLRYFREELLIVMGTASS
DAVLPQVMRKLEHMGIRSSTVGLVIPTGYSFNLDGFSIYLTLAVVFIAHVTGTPLAMT
DLITILLVSLVTSKGAHGIPGSALVILAATLTAVPAIPVAGLVLVLSVDWFMGIGRAL
TNLIGNCVATVTIARWENDIDMPRAQAILDGRLEAPAKADGEPLKRSAVAGEGKLHG</t>
  </si>
  <si>
    <t xml:space="preserve">GO_function: symporter activity [goid GO:0015293]
[evidence ISM];
GO_component: plasma membrane [goid GO:0005886] [evidence
ISM];
GO_function: sodium:dicarboxylate symporter activity
[goid GO:0017153] [evidence ISM];
GO_component: membrane [goid GO:0016020] [evidence ISM];
GO_process: dicarboxylic acid transport [goid GO:0006835]
[evidence ISM];
</t>
  </si>
  <si>
    <t>MFSSSKLVNAVAQRLLDTIEQGRWVAGQMLPGQRELAEQMEISR
PSLREAIMVLETLGVVRSLPGKGVMVLERSEPLREVAAPGEATMEDVLQLRYALEPFI
VGIVAQSAGAAEISELRLLLLDLREAVEDGDPQALVEAYTAFHRRLVKLTSNPIFLSV
SEQIGSALERSDNLVRRQPEYAEEILQEHDAILRAIRQHDSERASQAMRQHILNEGAR
LNIDLRLPQV</t>
  </si>
  <si>
    <t>MVGFEARTQQGAALRPTSHFVYESIYTAILEKRLAPAAKLSKET
LGQIFRVSNGTIQRALTRLAEDGAVVMPPKEVASVARPDERQARQVLDARLLVESEVV
RQLPAGLDPAALAELRALVDEEQACLAARDSAGLIRLAGRFHLRLAELTENPLLQGFV
RGLVARASLDIALNKGAVYTAEACAAQRALLDALEDGDSAAAAALMDAYLRGLFARMR
FLPPPTTDLREAFGMKAPSGEKRRRA</t>
  </si>
  <si>
    <t>MAYAEWIAVKVVVSKSIGTVGIRNATLQWGKFYRYTNKDDEIST
EEVSSMNVQAGSPQWIASCGRENASSGTQGSFDCYDGNTKMGTFSWDDPWKSGATNTW
SFTPASADYAGITSGGNATGTDIGEVTLTLGRFS</t>
  </si>
  <si>
    <t xml:space="preserve">GO_process: hemolysis by symbiont of host
erythrocytes [goid GO:0019836] [evidence ISM];
GO_function: glycolipid binding [goid GO:0051861]
[evidence IPI];
</t>
  </si>
  <si>
    <t>MDSLKGMAIFATVVDKGSMAAAAQSLGMTPSAVSQQIRKLESRA
QVTLLHRTTRRLTLTEAGEAFYRSCAQMLAIAEEAERRLGEWRDAPVGELRLAAPVGF
SGTLITQALKPLLENHRQLRLQLFFQDERIDLVAERIDLAIRVGNLADSSLVARHLGD
WSSVLCAAPAYLRQRAPINRPEQLTEVDWISLNTSNHLNHLTLSGPGGEVCKLRLEPR
VAANGMLAVRQFTLDGLGVSYQPLPEVRDALNDGRLQQLLPEWRIPGLGIYAVTPRRE
AQPAKVKVAIEALRRAFATDGDERWS</t>
  </si>
  <si>
    <t xml:space="preserve">GO_process: regulation of transcription,
DNA-templated [goid GO:0006355] [evidence ISM];
GO_function: sequence-specific DNA binding transcription
factor activity [goid GO:0003700] [evidence ISM];
</t>
  </si>
  <si>
    <t>MSLKWTRKAAADLDAIYDHYVVLIGPEKALKAVQDIVEQVKPLQ
QVANQGAGRPSEVPGVRTLTLERWPFSAPFRVKGKEIQILRIDRVEITP</t>
  </si>
  <si>
    <t>MSTVVSFRADDALVAALDELARATHRDRPYHLRQALAQYLERQQ
WQVAAIDEGLADANAGRLLEHIEIEKRWGLQ</t>
  </si>
  <si>
    <t xml:space="preserve">GO_process: signal transduction [goid GO:0007165]
[evidence ISM];
GO_process: regulation of transcription, DNA-templated
[goid GO:0006355] [evidence ISM];
GO_function: sequence-specific DNA binding transcription
factor activity [goid GO:0003700] [evidence ISM];
GO_function: signal transducer activity [goid GO:0004871]
[evidence ISM];
</t>
  </si>
  <si>
    <t>MPTRVLRGLVAALPLFLAACSDSAPSSEEIARLLAERGFDKPAC
ASSTLFKTFPVTLSDSFSGPGPAKGNAAVYDALVGVGLLRRDGDSYDLTPAGREDYKP
ESKAFCYSSGFDVSVRSVDPAKPDDYGPAVEKGWLVTVEVKPREVKDWAKNPEVLKQA
SLTTLQQITQPQVGQVSLVKPRGEEGYKLVNTRFSPRQGFHFNQAW</t>
  </si>
  <si>
    <t>MRLPANLGRLLPALCLGVLLSACSTFGQRDPLRIDLVGLEPLPG
QGMEMRFMVKLRVQNPNDEPIEYNGIALDLDVNGQPLASGVSDQTGEVPRFGERVVSV
PLTVSAFSAFRQAWGLSNNAPTQGMPYVVKGKLAGGLFGTVRFSEKGTLDFSGPAVGA
PKTKGL</t>
  </si>
  <si>
    <t xml:space="preserve">GO_process: response to desiccation [goid
GO:0009269] [evidence ISM];
</t>
  </si>
  <si>
    <t>MSTLPPCPQCNSEYTYEDGALLVCPECAHEWSPNEAATASDDGK
VIKDSVGNVLQDGDTITVIKDLKVKGSSLVVKVGTKVKNIRLVDGDHDIDCKIDGIGA
MKLKSEFVRKV</t>
  </si>
  <si>
    <t>MSKVVLASQLPNKRNASLAPGLKQRHVTMLSIAGVIGAGLFVGS
GHAIAAAGPAALLAYLIAGTLVVLVMRMLGEMAVASPDTGSFSTYADRSIGRWAGFTI
GWLYWWFWVLVIPLEAIAAAAILNAWFPAIDTWIFALAVTFLLTVTNLFSVARYGEFE
FWFALLKVIAIIAFIVLGAVAIVGGLPEREVSGLSSLMASHGGFVPNGYGAVLGALLT
TMFSFMGTEIVTIAAAESKDPAKQITRATNSVIWRIGLFYLVSIFIVISIVPWNDPLL
IQVGSYQRALELLDIPHAKLIVDLVVLVAVASCLNSAIYTSSRMVFSLAKRGDAPSVL
KLTNTAHVPRPAVLASTAVGFLTTIVNYFAPEKVFTFLLASSGAVALLVYLVIAVAQL
RMRKQLQASGQPIEFRMWLYPWLTWAVILFIVAALSIMLIMPEHRHEVFATALLTIFT
VCLGLLNARRKPRLGEDYAGKTARV</t>
  </si>
  <si>
    <t xml:space="preserve">GO_process: beta-alanine biosynthetic process
[goid GO:0019483] [evidence IDA];
GO_process: transport [goid GO:0006810] [evidence ISM];
GO_process: gamma-aminobutyric acid transport [goid
GO:0015812] [evidence ISM];
GO_component: integral component of membrane [goid
GO:0016021] [evidence ISM];
GO_process: amino acid transport [goid GO:0006865]
[evidence ISM];
GO_process: transmembrane transport [goid GO:0055085]
[evidence ISM];
GO_process: amino acid transmembrane transport [goid
GO:0003333] [evidence ISM];
GO_function: amino acid transmembrane transporter
activity [goid GO:0015171] [evidence ISM];
GO_component: membrane [goid GO:0016020] [evidence ISM];
GO_function: gamma-aminobutyric acid transmembrane
transporter activity [goid GO:0015185] [evidence ISM];
</t>
  </si>
  <si>
    <t>MGTLHHLINGEMVADNGRSADVFNPSTGEAIHKVPLADGKTLQK
AIDAARAAFPAWRNTPPAKRAQVLYRFKQLLEQNEARISKLISEEHGKTLEDAAGELK
RGIENVEYACAAPEILKGEYSRNVGPNIDAWSDFQPIGVVAGITPFNFPAMVPLWMYP
LAIACGNTFILKPSERDPSSTLLIAELFHEAGLPKGVLNVVHGDKEAVDGLLQAPEVK
AISFVGSTPIAEYIYAEGTKRGKRVQALGGAKNHAVLMPDADLDNAVSALMGAAYGSC
GERCMAISVAVCVGDQVADALIAKLVPQIKALKIGAGTSCGLDMGPLVTAAAQAKVTG
YIDSGVAQGAELVVDGRGYQVAGHENGFFLGGSLFDRVTPEMTIYKEEIFGPVLCVVR
VNSLEEAMQLINDHEYGNGTCIFTRDGEAARLFCDEIEVGMVGVNVPLPVPVAYHSFG
GWKRSLFGDLHAYGPDGVRFYTRRKAITQRWPQRASHEASQFAFPSL</t>
  </si>
  <si>
    <t xml:space="preserve">GO_process: beta-alanine biosynthetic process
[goid GO:0019483] [evidence IDA];
GO_process: oxidation-reduction process [goid GO:0055114]
[evidence ISM];
GO_function: methylmalonate-semialdehyde dehydrogenase
(acylating) activity [goid GO:0004491] [evidence ISM];
GO_function: oxidoreductase activity, acting on the
aldehyde or oxo group of donors, NAD or NADP as acceptor
[goid GO:0016620] [evidence ISM];
GO_process: metabolic process [goid GO:0008152] [evidence
ISM];
GO_function: oxidoreductase activity [goid GO:0016491]
[evidence ISM];
</t>
  </si>
  <si>
    <t>MSGRPQAVPTVQVDNAEVIVTEWRFAPGAETGRHRHGHDYVVVP
LTDGTLLLETPEGDRHAPLVAGQAYFRKAGVEHNVINASAHEVVFVETEIK</t>
  </si>
  <si>
    <t xml:space="preserve">GO_process: beta-alanine biosynthetic process
[goid GO:0019483] [evidence IDA];
</t>
  </si>
  <si>
    <t>MNQPLNVAPPVSSELNLRAHWMPFSANRNFQKDPRIIVAAEGSW
LTDDKGRKVYDSLSGLWTCGAGHSRKEIQEAVARQLGTLDYSPGFQYGHPLSFQLAEK
IAGLLPGELNHVFFTGSGSECADTSIKMARAYWRLKGQPQKTKLIGRARGYHGVNVAG
TSLGGIGGNRKMFGQLMDVDHLPHTLQPGMAFTRGMAQTGGVELANELLKLIELHDAS
NIAAVIVEPMSGSAGVLVPPVGYLQRLREICDQHNILLIFDEVITAFGRLGTYSGAEY
FGVTPDLMNVAKQVTNGAVPMGAVIASSEIYDTFMNQALPEHAVEFSHGYTYSAHPVA
CAAGLAALDILARDNLVQQSAELAPHFEKGLHGLQGAKNVIDIRNCGLAGAIQIAPRD
GDPTVRPFEAGMKLWQQGFYVRFGGDTLQFGPTFNARPEELDRLFDAVGEALNGIA</t>
  </si>
  <si>
    <t xml:space="preserve">GO_process: cellular amino acid metabolic process
[goid GO:0006520] [evidence ISS];
GO_function: pyridoxal phosphate binding [goid
GO:0030170] [evidence ISM];
GO_process: beta-alanine biosynthetic process [goid
GO:0019483] [evidence IDA];
GO_function: catalytic activity [goid GO:0003824]
[evidence ISM];
GO_function: transaminase activity [goid GO:0008483]
[evidence ISM];
</t>
  </si>
  <si>
    <t>MAKSRNPSLGQVSDFDIRLLRIFKTIVECGSFSAAESTLGLSRS
AISLHMGDLEKRLGMRLCQRGRAGFALTDEGREVYRATQTLLAALEGFRAEVNDLHQH
LRGELNIGIINNLVTLPQMRITHALSALKGQGPQVRINIGMTTPNEIELGVLDGHLHV
GVVPLISPLSGLEYLPLYDEHAQLYCSRGHALFERADGDIAVDEVLAADAVAPSYRLP
AEAQARHQELNNSASASDREGMAFLILTGNFIGYLPSHYAADWVAAGMLRPLLPERFH
YAIALTIVTRKGRRPNLVLERFLEAVAVS</t>
  </si>
  <si>
    <t xml:space="preserve">GO_process: positive regulation of catabolic
process [goid GO:0009896] [evidence IMP];
GO_process: regulation of transcription, DNA-templated
[goid GO:0006355] [evidence ISM];
GO_function: sequence-specific DNA binding transcription
factor activity [goid GO:0003700] [evidence ISM];
</t>
  </si>
  <si>
    <t>MNDAVPAGNFVPPLILHSDHGGSAMSSSAHRGRILHFLGDPAKL
GDKAWEYFEDGLLWIEHGHVRALDHATYLLPQLPADLPLEEHPQRLLLPGFVDCHVHY
PQLGVIASYGTQLLDWLETHTFPAEQRFADAGYAAAQAELFLDELLRHGTTTALVFGT
VHAVSAEAFFQAAQKRRLRMIAGKVLMDRNAPPALCDTAASGYAESRALIERWHGNGR
LQYAVTPRFAPTSSPEQLAAAARLLDEYPGVYLHTHLSENLKEVAWVGELFPQAQDYL
DVYHRAGLVGERSVFAHGIHLSERECRCLAHKNAALAHCPSSNLFIGSGLFDLGRAQQ
YGIRVGIGSDVGGGTSLSLLANLADAYKIQQLRGTSLDPFQALYLATLGGARALDLDG
LVGNFLPGREADFVALDLAATPMIAQRMEHARGLADTLFVLNTLGDDRAVAETWVMGE
RRHVKG</t>
  </si>
  <si>
    <t xml:space="preserve">GO_process: guanine catabolic process [goid
GO:0006147] [evidence ISM];
GO_function: zinc ion binding [goid GO:0008270] [evidence
ISM];
GO_function: guanine deaminase activity [goid GO:0008892]
[evidence ISM];
GO_function: hydrolase activity, acting on
carbon-nitrogen (but not peptide) bonds [goid GO:0016810]
[evidence ISM];
GO_function: hydrolase activity [goid GO:0016787]
[evidence ISM];
</t>
  </si>
  <si>
    <t>MECATTVHRETVDSGSTHGAAEHASVDRRGLSWKAGKPSIHGHH
GV</t>
  </si>
  <si>
    <t>MSAPSSFAPPRLELRGISKRYPGCLANDRIDLCIDAGEIHALLG
ENGAGKSTLMKIIYGVTRPDAGEIRWQGEPVQVRDPARARALGIGMVFQHFSLFETLS
VAENIALALGAEAGSPRRLEARIREVSQRYGMPLEPRRLVHGLSIGERQRVEIVRCLM
QDIRLLILDEPTSVLTPREAEDLFVTLRRLAEEGCSVLFISHKLAEVRALCQRATVLR
GGRVAGQCVPAQCSDLELARLMVGDAEGLAAEYPKVTGGAPFLQVRDLHWRNPDPFGV
SFAGLDLEVRSGEILGIAGVAGNGQDELLALLSGEVRLPRAQAERIRLGGCAGAHLAP
DARRRAGQAFVPAERLGHGAVPEMSLADNALLTAFQQGLVKRGLVRRRKVLALAEEII
RRFAVKAPGAGAPARSLSGGNLQKFILGREILQAPRLLVAAHPTWGVDVGAAALIHRA
LIALRDAGTAILVVSEDLDELFLLSDRIAALCSGRLCPAVATASASPQKVGGWMAGQF
EAPAAVAGAVAQGSL</t>
  </si>
  <si>
    <t>MLLSLEPRGRQSRWMLLASPLLAGLLTLVCGALLFACLGHDPWQ
TLHTVLVQPLSDLYGLGELLVKAMPILLCALGLALAYQARVWNIGAEGQLLVGALAGS
AVAIQLLDWQSRWALAWVLLAGTAAGALWAGFAAWLRTRFNANEILTTIMLNYIALNL
LLYGVHGPLKDPDGFNFPQSALFGEASRLPALFEDSRVHLGALFGLLALAAVWVLAQR
SFLGFQVRVLGLDRRAAGFVGFREKRLVWFVLLFSGALAGLAGVCEVAGPIGQLVPQV
SPGYGYAAITVAFLGRLNPFGILCASLLMALLYLGGEAAQMSLNLPLALSGLFQGMML
FFLLACDVLILYRPRLHGRWRKRPALRDALA</t>
  </si>
  <si>
    <t xml:space="preserve">GO_function: transporter activity [goid
GO:0005215] [evidence ISM];
GO_process: transport [goid GO:0006810] [evidence ISM];
GO_component: membrane [goid GO:0016020] [evidence ISM];
</t>
  </si>
  <si>
    <t>MDIDLLDNLLFAMVRTGTPLLLVALGELVCERSGVLNLGQEGMM
LFGAVIGFMVAFSSGSLWLGVLLAVLAGMLLAALFAGVALYLNANQVACGLALTIFGV
GLASFVGAAWVGKPLQGFAPLALPVLGELPLLGRMLFAQDALVYLSLALFAAVAWMLL
RSRAGLVLQAVGENPDAASAMGLPVLRVRTLAVLFGGAMAGLAGAYLSLAYTPMWAEN
MTAGRGWIALALVVFASWRVLRVLLGAWLFGLASILHLVAQGVGLSIPANLLAMLPYA
ATILVLVLLSRDALRTRLYAPVSLGQPWKAGH</t>
  </si>
  <si>
    <t>MSLINTQVQPFKVNAFHNGKFIEVTEESLKGKWSVLIFMPAAFT
FNCPTEIEDAANNYGEFQKAGAEVYIVTTDTHFSHKVWHETSPAVGKAQFPLIGDPTH
QLTNAFGVHIPEEGLALRGTFVINPEGVIKTVEIHSNEIARDVGETVRKLKAAQYTAA
HPGEVCPAKWKEGEKTLAPSLDLVGKI</t>
  </si>
  <si>
    <t xml:space="preserve">GO_process: response to stimulus [goid GO:0050896]
[evidence ISS];
GO_process: response to oxidative stress [goid
GO:0006979] [evidence ISM];
GO_function: peroxiredoxin activity [goid GO:0051920]
[evidence ISM];
GO_process: oxidation-reduction process [goid GO:0055114]
[evidence ISM];
GO_function: antioxidant activity [goid GO:0016209]
[evidence ISM];
GO_function: oxidoreductase activity [goid GO:0016491]
[evidence ISM];
</t>
  </si>
  <si>
    <t>MLDANLKTQLKAYLEKVSQPFEIVASLDDSDKSRELLGLLQDIV
GLTDKITLKTDGSDARKPSFSLNRPGADIGLRFAGIPMGHEFTSLVLALLQVGGHPSK
LDADVIEQVKGIEGTFEFETYFSLSCQNCPDVVQALNLMAVLNPNIRHVAIDGALFQD
EVEARQIMSVPSIYLNGEVFGQGRMGVEEILAKIDTGAAARDAEKLTARDAFDVLVVG
GGPAGAAAAIYAARKGIRTGVAAERFGGQVLDTMAIENFISVQETEGPKLARALEEHV
RHYEVDIMNLQRASKLVPAKNAGELHEVRFESGGSLKAKTLILATGARWREMGVPGEQ
EYKAKGVCFCPHCDGPLFKGKRVAVIGGGNSGVEAAIDLAGIVAHVTLLEFDSKLRAD
AVLQRKLYSLPNVEVITSALTSEVKGDGQKVTGLVYKDRNSEEFKSIELEGIFVQIGL
LPNTEWLKGSVELSPRGEIIVDARGETSLPGIFAAGDVTTVPYKQIVIAVGEGAKASL
SAFDHLIRTSAPE</t>
  </si>
  <si>
    <t xml:space="preserve">GO_process: response to stimulus [goid GO:0050896]
[evidence ISS];
GO_process: cell redox homeostasis [goid GO:0045454]
[evidence ISM];
GO_function: protein disulfide oxidoreductase activity
[goid GO:0015035] [evidence ISM];
GO_function: oxidoreductase activity [goid GO:0016491]
[evidence ISM];
GO_process: oxidation-reduction process [goid GO:0055114]
[evidence ISM];
GO_process: response to reactive oxygen species [goid
GO:0000302] [evidence ISM];
GO_function: flavin adenine dinucleotide binding [goid
GO:0050660] [evidence ISM];
GO_function: electron carrier activity [goid GO:0009055]
[evidence ISM];
GO_function: alkyl hydroperoxide reductase activity [goid
GO:0008785] [evidence ISM];
GO_function: oxidoreductase activity, acting on NAD(P)H
[goid GO:0016651] [evidence ISM];
GO_function: NAD binding [goid GO:0051287] [evidence
ISM];
</t>
  </si>
  <si>
    <t>MALQVASAPHGSSEDSTSASLPANYPYHTRMRRNEYEKAKHDLQ
IELLKVQSWVKETGQRVVVLFEGRDAAGKGGTIKRFMEHLNPRGARIVALEKPSSQEQ
GQWYFQRYIQHLPTAGEMVFFDRSWYNRAGVERVMGFCSPLQYLEFMRQAPELERMLT
NSGILLFKYWFSVSREEQLRRFISRRDDPLKHWKLSPIDIKSLDKWDDYTAAKQAMFF
HTDTADAPWTVIKSDDKKRARLNCIRHFLHSLDYPDKDRRIAHEPDPLLVGPASRVIE
EDEKVYAEAAAAPGHANLDIPA</t>
  </si>
  <si>
    <t xml:space="preserve">GO_function: polyphosphate kinase activity [goid
GO:0008976] [evidence ISM];
GO_process: phosphorus metabolic process [goid
GO:0006793] [evidence ISM];
</t>
  </si>
  <si>
    <t>MSRTWIRNPLAIFTANGLDAAGGLVVEDGRIVELLGAGQQPAQP
CASQFDASRHVVLPGLVNTHHHFYQTLTRAWAPVVNQPLFPWLKTLYPVWARLTPEKL
ELATKVALAELLLSGCTTAADHHYLFPGGLEQAIDVQAGVVEELGMRAMLTRGSMSLG
EKDGGLPPQQTVQEAETILADSERLIARYHQRGDGARVQIALAPCSPFSVTPEIMRAS
AEVAARHDVRLHTHLAETLDEEDFCLQRFGLRTVDYLDSVGWLGPRTWLAHGIHFNAE
EIRRLGEAGTGICHCPSSNMRLASGICPTVELEAAGAPIGLGVDGSASNDASNMILEA
RQALYLQRLRYGAERITPELALGWATRGSARLLGRSDIGELAPGKQADLALFKLDELR
FSGSHDPLSALLLCAADRADRVMVGGAWRVVDGAVEGLDLAALIARHRAAASALIAG</t>
  </si>
  <si>
    <t xml:space="preserve">GO_function: hydrolase activity, acting on
carbon-nitrogen (but not peptide) bonds [goid GO:0016810]
[evidence ISM];
GO_function: hydrolase activity [goid GO:0016787]
[evidence ISM];
</t>
  </si>
  <si>
    <t>MSRAARPCNRFCSLLLGLALLMPASLPLSAAETVAPPSPRTLII
DTDPGADDVIALLFAMASPKELKIQALTTVAGNVPLEKTARNARLAREWGKRPDIPVY
AGAPRPLLRTPIYAADVHGSEGISGVEVHEPKQPLAEGNAVDYLIRTLRAAPEKSVTL
AMLGPETNLALALTQAPDIVKGVREIVIMGGAHFNGGNITPAAEFNIFADPHAAEIVL
KSGAPITMLPLDVTHKILTSPERIAKLRNLGNQAGKTVADILDAYVQYDIKYYGLKGG
PVHDATVVAYLLKPSLFKGKRINVQVDSREGITFGQTVADWYGGLKQPANVEWINEGD
AQGFFDLLTERIARLP</t>
  </si>
  <si>
    <t xml:space="preserve">GO_process: nucleotide metabolic process [goid
GO:0009117] [evidence IDA];
GO_function: hydrolase activity, hydrolyzing N-glycosyl
compounds [goid GO:0016799] [evidence ISM];
GO_process: purine nucleotide metabolic process [goid
GO:0006163] [evidence IMP];
GO_function: purine nucleosidase activity [goid
GO:0008477] [evidence IMP];
</t>
  </si>
  <si>
    <t>MSRSNGSSSRRTFLRLAALLLPAGALLGSLPGVRAAARPRKLYL
AGPDVFRADAVAHGEALKALCARYGFEGLYPLDNALPKQLAEPREQAAWIYRANIGLI
ERADAVLANLNFFRGAEPDSGTAFEVGYATALGKPVYGYVDDAGSYAERIRRHAPELI
GEDPTRDRDGMTLEEFGLPLNLMLAVPATLVVGDAEQALRQLASRRHG</t>
  </si>
  <si>
    <t xml:space="preserve">GO_process: deoxyribonucleoside monophosphate
catabolic process [goid GO:0009159] [evidence ISM];
GO_function: nucleoside deoxyribosyltransferase activity
[goid GO:0050144] [evidence ISM];
GO_function: deoxyribonucleoside 5'-monophosphate
N-glycosidase activity [goid GO:0070694] [evidence ISM];
</t>
  </si>
  <si>
    <t>MTAIYLAGPDVFRPDAEAHGETLKALCAEFGFVGLYPLDHALPA
DIREPAAQAAWIYRANVGLIERADCVLANLEPFRGSEPDSGTAFEVGYALALGKPVYA
YLSDAGAYAERLARLAPEWLGEHPGEDRDGWQLEGFGLPLNLMLAVPSRLVAGGPREA
LRRLAEELGGNA</t>
  </si>
  <si>
    <t xml:space="preserve">GO_process: deoxyribonucleoside monophosphate
catabolic process [goid GO:0009159] [evidence ISM];
GO_function: deoxyribonucleoside 5'-monophosphate
N-glycosidase activity [goid GO:0070694] [evidence ISM];
GO_function: nucleoside deoxyribosyltransferase activity
[goid GO:0050144] [evidence ISM];
</t>
  </si>
  <si>
    <t>MKHRRTQSRMSVLRRLAAVLGLGACALAAEAAEPLKIGFVYVGP
VGDHGWTYQHELGRRELVEHFGDKVKTSFVENVAEGADAERVIRNLAKDGYGLVFTTS
FGYMNPTAKVARQFPKVTFEHATGYKRDRNLGTYLSRSYEGRYVGGFLAAKMTRSHKI
GYIASFPIPEVIRDINAIQLALDKYDPQAELKVMWVSTWFDPGKEADAANALIDQGVD
VVFQHTDSPAPIQAAERRGVYAVGYASDMQHFGPKTVLTSIVNDWGPHYIRSAQAVMD
GTWKSEDFWGGLAESTVVLPLNQEVLPAPVREEAGRLIESIRSGAFHPFTGPIRDQSG
KERFAAGVSATKADLASMNYYVEGIKADLPK</t>
  </si>
  <si>
    <t xml:space="preserve">GO_component: plasma membrane [goid GO:0005886]
[evidence ISM];
</t>
  </si>
  <si>
    <t>MDRLPIIDIAPLYGADRGAWNDVARRIDQACREWGFFYIAGHPL
PAARFEALLAAAREFFALPVEEKLKIDITRSRNHRGYGAIATEQLDPALPSDFKETFD
MALHLPAEHPDVRAGKSFYGPNRHPDLPGWEALLEGHYADMLALARTVLRALAIALGI
EEDFFDRRFEQPVSVFRLIHYPPASARQSADQPGAGAHTDYGCVTLLYQDAAGGLQVQ
NRQGEWIDAPPIDGTFVVNIGDMMARWSNDRYRSTPHRVISPRGVHRYSMPFFAEPHM
DTEIRCLPGCFDADNPPKYPPTTCGDWLTSRFAQTYAYRRGETA</t>
  </si>
  <si>
    <t xml:space="preserve">GO_function: oxidoreductase activity [goid
GO:0016491] [evidence ISM];
GO_process: oxidation-reduction process [goid GO:0055114]
[evidence ISM];
GO_function: oxidoreductase activity, acting on paired
donors, with incorporation or reduction of molecular
oxygen, 2-oxoglutarate as one donor, and incorporation of
one atom each of oxygen into both donors [goid
GO:0016706] [evidence ISM];
GO_function: iron ion binding [goid GO:0005506] [evidence
ISM];
</t>
  </si>
  <si>
    <t>MYEWLNALPKAELHLHLEGTLEPELLFALAERNRIALPWNDVET
LRKAYAFNNLQEFLDLYYAGADVLRTEQDFYDLTWAYLQKCKAQNVVHVEPFFDPQTH
TDRGIPFEVVLAGIRAALRDGEKLLGIRHGLILSFLRHLSEEQAQKTLDQALPFRDAF
IAVGLDSSEVGHPPSKFQRVFDRARSEGFLTVAHAGEEGPPEYIWEALDLLKVERIDH
GVRAFEDERLMRRLIDEQIPLTVCPLSNTKLCVFDDMSQHTILDMLERGVKVTVNSDD
PAYFGGYVTENFHALQQSLGMTEEQARRLAQNSLDARLVK</t>
  </si>
  <si>
    <t xml:space="preserve">GO_function: adenine deaminase activity [goid
GO:0000034] [evidence IDA];
GO_function: deaminase activity [goid GO:0019239]
[evidence ISM];
</t>
  </si>
  <si>
    <t>MPADGEAARRADLLKAFLAQRQRMESLVSRWVGCRATAADLVQE
LFLRFWRRPAAPVEELGSYLLRSARNLAIDHLRGEGSRQRQLDDWLPEQRQGEPVGPE
QALEAGDQWRRVEAALRGLPERTRRIFLLNRIHGRTYAEIAQAMQLSQSAVEKHMMRA
LDACKASLAGPAGEQARSAQP</t>
  </si>
  <si>
    <t xml:space="preserve">GO_function: sigma factor activity [goid
GO:0016987] [evidence IMP];
GO_process: DNA-templated transcription, initiation [goid
GO:0006352] [evidence ISM];
GO_function: sequence-specific DNA binding transcription
factor activity [goid GO:0003700] [evidence ISM];
GO_function: DNA binding [goid GO:0003677] [evidence
ISM];
GO_process: regulation of transcription, DNA-templated
[goid GO:0006355] [evidence ISM];
GO_process: regulation of metal ion transport [goid
GO:0010959] [evidence IMP];
GO_component: cytosol [goid GO:0005829] [evidence NAS];
</t>
  </si>
  <si>
    <t>MTRPDSDAAPYEPVLEQTAQAWLVRLRGTPDAATRRAFEDWLAQ
RPAHAEAYARAEALWRLTEIPASRLAIEEADALEAYLRPRRASRNPRRWAYPLASVAC
LLAMLWLGGWWQPGDWLQDWRADYVAAPGQVAEWKLADGSYLSLDAGSAVRVRIDGGQ
RRVELLRGAAALRVKRDALPFVVEAGEGRARVLGTEFEVRRGAGATRVTVLQGRVAVS
AGTGAGAAEEVLGAGQQVGFADGKLGRPVAIDAAAALAWRQGWLSFYRRPLAEVLDEL
ARYYPGRILLLDDALGRQPVSGSFRSDDPEAALKSLQAVLGYRQQILFGRLVVIR</t>
  </si>
  <si>
    <t xml:space="preserve">GO_function: sigma factor antagonist activity
[goid GO:0016989] [evidence NAS];
</t>
  </si>
  <si>
    <t>MTPFPRFALRTLPALFLSLGCLAATVQAAEAVRYRFSQAAAPLA
QALNAFSRASGQTLLYTAELPPQATAPALHGSLVAEEALQRLLQGSGLRARRIDERTL
TLEPIPASGALDLDATTVSAAAPAQGYRPAANASISRGDAPVLEIPQAISVVPAQALQ
DQRPRNLDDALGNISGITQANTLGGTQDAVMKRGFGDNRDGSIMRDGMPSVQGRNFTA
TADHVEVLKGPASLLYGIQDPGGVVNVVSKKPQLQQANALTLRGSAYAHGRNGSGGQL
DSTGPLGDSGLAYRMILDHEDEDYWRDFGKSRETLVAPSLAWYGEDTTVNLSYEHREF
TTPFDRGTAIDPRTNRPLDIPRSRRLDEPFNITEGRSELTRLDLERQLDDTWKAHFGY
GYSRETYDDNQARVMAVNADGTLTRRMDGTHGAVSSDSFTTLGLSGTLQLAGMQHDLQ
FGMDHEKRKIFRADLLRDSKTSRFDYLDPVYGQVVPSTRVVAGDSDQTDKLRSDSLYF
QDSIHLDERWILVGGARYQIYDQLAGRGRPFNANTDINGQKWVPRGGLVYRLSDEVSL
YGSYMRSFKPNSTIAPLSTGETIDSAILPEEATSWELGAKLDVPGRLSGTLALFDIRK
KNVLVNELDGAGNSSVRAAGRVRSRGLELDLTGQLSERWSLIGSYAWLAAEVTEDPTL
EGKRLQNVARNTASLSAVYELGQLFGGDRLRLGGGARYVGKRPGDPANSFDLPSYTVA
DAFASYDTRFGGHGVKFQLNVKNLFDRTYYPSSANRLYVAMGEPRQFQVSTTVEF</t>
  </si>
  <si>
    <t xml:space="preserve">GO_function: receptor activity [goid GO:0004872]
[evidence ISM];
GO_function: transporter activity [goid GO:0005215]
[evidence ISM];
GO_process: transport [goid GO:0006810] [evidence ISM];
GO_component: membrane [goid GO:0016020] [evidence ISM];
GO_component: outer membrane [goid GO:0019867] [evidence
IDA];
GO_function: iron ion binding [goid GO:0005506] [evidence
ISM];
GO_function: siderophore transmembrane transporter
activity [goid GO:0015343] [evidence ISM];
GO_process: siderophore transport [goid GO:0015891]
[evidence ISM];
GO_function: signaling receptor activity [goid
GO:0038023] [evidence ISS];
GO_process: cell surface receptor signaling pathway [goid
GO:0007166] [evidence NAS];
</t>
  </si>
  <si>
    <t>MAVSQPAISKTLKELEEILGARLFERSKAGAELTEAGVTFLRYA
GPCVQALRDGVNTLRGHEAQVETVRVGVLSTVESLVVPEVIRRLHRRHGALVVSVATG
PSAYLLAQLKVGELDLVVGRMTDSPDIQGLTFEHLYSESMMLVVRPGHPLLAAPLGDL
QRLAEFPLVLPLAGTTIRRHADSLFVQWGIALAGQRLETLSPTLSRSYVLRSEAIWVA
PRDAVRLDVGNGELAELDLGIREPGGSVGLCHNAALPLPLGAQWFSAVLREVAAELH</t>
  </si>
  <si>
    <t xml:space="preserve">GO_function: sequence-specific DNA binding
transcription factor activity [goid GO:0003700] [evidence
ISM];
GO_process: regulation of transcription, DNA-templated
[goid GO:0006355] [evidence ISM];
GO_function: DNA binding [goid GO:0003677] [evidence
ISM];
GO_process: protocatechuate catabolic process [goid
GO:0019619] [evidence ISM];
GO_process: positive regulation of transcription,
DNA-templated [goid GO:0045893] [evidence ISM];
</t>
  </si>
  <si>
    <t>MHDAESRRFVIRDRNWHPKALTPDYKTSVPRSPSQALVSIPQSL
SETSGPDFSHLRLGRHDNDLLLNFDHGGLPQGERIIMFGRVFDQYGKPVPHTLVEMWQ
ANAGGRYRHKNDRYLAPLDPNFGGVGRTLTDSEGHYYFRTIKPGPYPWRNGPNDWRPA
HIHVSVSGPAIAARLVTQMYFEGDPLIPKCPIIRTLADPEAAQSLIGRLDMSMANPMD
CLAYRFDIVLRGQRKTFFENA</t>
  </si>
  <si>
    <t xml:space="preserve">GO_process: carbon utilization [goid GO:0015976]
[evidence ISS];
GO_process: cellular catabolic process [goid GO:0044248]
[evidence ISS];
GO_function: iron ion binding [goid GO:0005506] [evidence
ISM];
GO_process: oxidation-reduction process [goid GO:0055114]
[evidence ISM];
GO_function: protocatechuate 3,4-dioxygenase activity
[goid GO:0018578] [evidence ISM];
GO_process: protocatechuate catabolic process [goid
GO:0019619] [evidence ISM];
GO_function: catalytic activity [goid GO:0003824]
[evidence ISM];
GO_process: cellular aromatic compound metabolic process
[goid GO:0006725] [evidence ISM];
GO_function: ferric iron binding [goid GO:0008199]
[evidence ISM];
GO_function: oxidoreductase activity, acting on single
donors with incorporation of molecular oxygen,
incorporation of two atoms of oxygen [goid GO:0016702]
[evidence ISM];
</t>
  </si>
  <si>
    <t>MSHELLRETPSQTAGPYVHIGLALAAAGNPTRDLEIWNRMAREG
ARGQHILLLGHVYDGNGHLVRDSFLEFWQADSEGRYQERYDPERPFNSFGRTATTFDA
GEWTLHTVKPGVVRNAQGVPMAPHINVSLFARGINIHLQTRLYFDDETEANAACPVLN
LIEQAPRRDTLLAQRCEVDGQLAYRFDIRIQGDNETVFFDF</t>
  </si>
  <si>
    <t xml:space="preserve">GO_process: carbon utilization [goid GO:0015976]
[evidence ISS];
GO_process: cellular catabolic process [goid GO:0044248]
[evidence ISS];
GO_function: catalytic activity [goid GO:0003824]
[evidence ISM];
GO_process: cellular aromatic compound metabolic process
[goid GO:0006725] [evidence ISM];
GO_function: ferric iron binding [goid GO:0008199]
[evidence ISM];
GO_function: iron ion binding [goid GO:0005506] [evidence
ISM];
GO_function: protocatechuate 3,4-dioxygenase activity
[goid GO:0018578] [evidence ISM];
GO_process: aromatic compound catabolic process [goid
GO:0019439] [evidence ISM];
GO_process: oxidation-reduction process [goid GO:0055114]
[evidence ISM];
GO_function: oxidoreductase activity, acting on single
donors with incorporation of molecular oxygen,
incorporation of two atoms of oxygen [goid GO:0016702]
[evidence ISM];
</t>
  </si>
  <si>
    <t>MSELPEHPATLAPPTVLSPAKRIEAFTGDPNFMTSLARGLAVIH
AFQERKRHLTIAQISHRTEIPRAAVRRCLHTLMQLGYATTDGRTYSLLPKVLTLGHAY
LSSTPLAITAQPILDRLSEQLHEACSMATLEGDDVLYIARSATPQRLISVDLNVGSRL
PAYCTSMGRILLAALDDDALHAYFGGVEMQAKTSRTLYTPETLLPCLVEIRRQGWCIV
DQELEVGLRSLAVPVRDSAGHVLAALNVGTHAGRVSRAELESRFLPLLLEASRELSAR
LFT</t>
  </si>
  <si>
    <t xml:space="preserve">GO_process: regulation of transcription,
DNA-templated [goid GO:0006355] [evidence ISS];
GO_process: carbon utilization [goid GO:0015976]
[evidence ISS];
GO_process: cellular catabolic process [goid GO:0044248]
[evidence ISS];
GO_function: DNA binding [goid GO:0003677] [evidence
ISM];
GO_process: positive regulation of transcription,
DNA-templated [goid GO:0045893] [evidence ISM];
GO_process: protocatechuate metabolic process [goid
GO:0046278] [evidence ISM];
</t>
  </si>
  <si>
    <t>MSDARGAFHSKGRWSRMALPAILCAGLLVGCGAEPPAEEHVRVL
AQTVKMAEFASATSITGDIQARVQADQSFRVGGKIVERLVDVGDHVAAGQVLARLDPQ
DQRSNVENAQAAVAAQQAQSKLADLNYQRQKALLPKGYTSQSEYDQALASVRSAQSSL
KAAQAQLANARDLLSYTELRASDAGVITARQAEVGQVVQATVPIFTLARDGERDAVFN
VYESLFSHDVDGQRITVSLLGKPEVTASGKVREITPTVDERSGTLKVKVGLDSVPAEM
SLGSVVNASVAAPAEHSVVLPWSALSKVGEQPAVWLLDQQGKARLQPVRVARYASEKV
VIDGGLEAGQTVVTVGGQLLHPGQVVEVAQPPQPTQSTASRDAVGGGQP</t>
  </si>
  <si>
    <t xml:space="preserve">GO_component: membrane [goid GO:0016020] [evidence
ISM];
GO_process: transmembrane transport [goid GO:0055085]
[evidence ISM];
</t>
  </si>
  <si>
    <t>MKPFSLAGLFGFALLLSGCGDEPPPAPPRPVLTVTVKTLKNDDL
GRFAGSIQARYESVLGFRTNGRIASRLFDVGDFVGKGALLATLDPTDQQNQLRASQGD
LASAEAQLIDAQANARRQEELFARSVTAQARLDDARTRLKTSQASFDQAKAAVQQARD
QLSYTRLVTDFDGVITTWHAEAGQVVSAGQAVVTLARPEVREAVFDLPTEVAESLPAD
ARFLVSAQLDPQARTTGSIRELGPQADASTRTRRVRLSLAQTPEAFRLGSTIQVQLSS
AGSVRSVLPASVLLERDGKTQVWVVDGKQSSVALREVQVLSRDERQVVIGQGLADGDR
VVRAGVNSLKPGQKIKLDEDAR</t>
  </si>
  <si>
    <t xml:space="preserve">GO_process: transmembrane transport [goid
GO:0055085] [evidence ISM];
GO_component: membrane [goid GO:0016020] [evidence ISM];
</t>
  </si>
  <si>
    <t>MKGGFNLSDWALRHQSLVWYLMAVSLVMGVFSYLNLGREEDPSF
AIKTMVIQTRWPGATVDDTLEQVTDRIEKKLEELDSLDYVKSYTRPGESTVFVYLKDT
TKAGDIPDIWYQVRKKISDIQGEFPQGIQGPGFNDEFGDVFGSVYAFTADGLDFRQLR
DYVEKVRLDIRSVKDLGKVQMIGAQNEVIYLNFSTRKLAALGLDQRQVVQSLQAQNAV
TPSGVVEAGPERISVRTSGNFRSEKDLQAVNLRVNDRFYRLSDLASISRDFVDPPTSL
FRYKGEPAIGLAVAMKEGGNILEFGEALNARMQEITGELPVGVGVHQVSNQAQVVKKA
VGGFTRALFEAVVIVLIVSFVSLGLRAGLVVACSIPLVLAMVFVFMEYTDITMQRVSL
GALIIALGLLVDDAMITVEMMITRLELGDSLHDSATYAYTSTAFPMLTGTLVTVAGFV
PIGLNASSAGEYTFTLFAVIAVALLLSWIVAVLFAPVIAVHILPKTLKHKSEQKKGRI
AERFDSLLHLAMRRRWTTIFLTALLFGVSLFLMKFVQHQFFPSSDRPELLVDLNLPQN
SSIHETRAVMDRLEATLKDDEDIDHWSAYVGEGAIRFYLPLDQQLQNNFYGQLVIVTK
DLEARERVAARLRDRLRKDYVGISTYVQPLEMGPPVGRPIQYRVSGPQIDKVREYAMG
LAGVLDGNPNIGDIVYDWNEPGKMLKIDIAQDKARQLGLSSEDVAQIMNSVVTGSAVT
QVRDDIYLVNVIGRAEDSERGSLETLESLQIVTPSGTSIPLKAFAKVSYELEQPLVWR
RDRKPTITVKASLRGEIQPTDLVARLAPEVKRFADGLPANYRIEVGGTVEESGKAEGP
IAKVVPLMLFLMATFLMIQLQSVQKLFLVASVAPLGLIGVVAALLPTGTPMGFVAILG
ILALIGIIIRNSVILVTQIDAFEKDGKTPWEAVLEATHHRTRPILLTAAAASLGMIPI
AREVFWGPMAYAMIGGIVAATLLTLIFLPALYVAWYRIPEPGR</t>
  </si>
  <si>
    <t>MDTLQGMRVFARVVDSGSFTSAAQALDLSTAQVSRLISDLEAHL
QTRLLHRTTRRLALTEAGERYLERCRGILEDIEVAEAEAAGAHIRPCGRLRVQSLMGM
GQHHLVPMIARYGALFPDVVIELTLSQRNPDMLEEGQDVLITGERQLPDSEFVAQRLG
SIHSVLCASPGYLQQHGVPRSVDDLERHVCLRLQDPAYPEGWIFADEQGERTVSPQNT
FMVNVAEVMAQAAKADLGIALLPSYVAAAALRNGELLRVLPGHAMHQRTIYALYPSRR
YLDAKIRTWVDLLQQELPQAFARDETTMQSSSYCAQ</t>
  </si>
  <si>
    <t>MNRQILAAAILSLFSLAFSQAGFAEESSLMTNRMVDANQQAIEH
QQELSASAAQAGARSDS</t>
  </si>
  <si>
    <t>MESLKPDESKRLSIEESDCVSAGFQCPEIHWQDFPTPNFDCSYS
TSSQGR</t>
  </si>
  <si>
    <t>MRNLFALTPMALALCTASAAWADEGEAKEGFIEGSSLQLLTRNY
YFNHDRRHASGHDSKEWAQGFIATFQSGYTPGVVGFGVDAYGMLGLKLDGGGGTGGTS
ILPITSPSKEGYESGKAPDEFSSGGAALKIRAFDTELKLGDQFLSNPVVAGGESRMLP
QTFRGVSLTNNSFEDLTLTAGQVSFTKYYNQSGHRRLGSYYGELPGDRDSHHLSWLGG
TWGGIEGFTSSLYAAELQNVWKQYYADVDYTYEIDDNWSLNPGAHYYKTVDSGDSLLG
RIDNNTYSLHFAVGYRQHTVTAVLQKVNGNTPFDYINQGDSIFLDNSQQYSDFNGPNE
KSWKLQYDYDFVALGLPGLSASASYSRGKLDLTRVDPDSPGYGGWYSADGKNAKHWER
DLDLQYVVQGGPAKDLSLRLRWATHRGTGGYSAVDNDIDEYRVIVDYPIDVF</t>
  </si>
  <si>
    <t xml:space="preserve">GO_function: porin activity [goid GO:0015288]
[evidence ISM];
GO_process: transport [goid GO:0006810] [evidence ISM];
GO_component: integral component of membrane [goid
GO:0016021] [evidence ISM];
</t>
  </si>
  <si>
    <t>MTMNGQPAELHRPIPTLARLPRPVYARAESLRAGSWTSRHRHAW
VQLSYAISGVLGVHTAEGSFFAPPQRAIWIPAQLEHEVVTSTRAEMRSLYIRGDACAW
APTRCRVLEVTPLARELIKSFCELPVDYPEGDSAESRLVQVLLDQLRLLPEVAFSLPM
PREPRLLRLCQALIDEPTQSLTMGDWAQRLGTSEKTLSRLFQRETGMNYRLWRQRQRL
LASLNALEAGDSVTGAALDSGYDSTSAYIAAFKGLFGFTPGELFRQR</t>
  </si>
  <si>
    <t xml:space="preserve">GO_process: regulation of transcription,
DNA-templated [goid GO:0006355] [evidence ISM];
GO_function: sequence-specific DNA binding [goid
GO:0043565] [evidence ISM];
GO_function: DNA binding [goid GO:0003677] [evidence
ISM];
GO_function: sequence-specific DNA binding transcription
factor activity [goid GO:0003700] [evidence ISM];
</t>
  </si>
  <si>
    <t>MLDFSAHALPYASQRSPVHARRGMVATSQPQAAQVGLEILRRGG
NAIDAAIATAAALTVVEPTGCGIGGDAFALVWTRGRLHGLDASGRAPGLLDRERVRAA
GHERMPLYGWTPVTVPGCPAAWGELSRRFGKLPFEQLLRPAIELARDGFPVSPVIARL
WQSGLDKFRAALPQRPELRAWFDEFLIDGRAPRAGEVFRQPGQADTLDELARSQCESF
YRGELARAIVGHAECSGGYLRAEDLAGYQAKWVEPISLNYRGYDVWEIPPSGQGLIAL
MTLNILKGFEFGERDCARTWHRQLEAMKLAYVDGLHYISQPQSMRVSVEELLHEDYAA
SRRALIGERALDPSPGQPRPGGTVYLACGDEEGNLVSFIQSNYHGFGSGVVVPGTGIA
LQNRGAEFSLDPDHVNCLEPGKQTFHTIIPGFLSKDGVPLGPFGVMGAYMQPQGHVQM
VMNLVDFGLNPQAALDAPRWQWLGGLRVGIEHAAPRALAAELAQRGHQVEIAYDSTSY
GRGQIVLRDPASGVLCGGTEPRTDSQIAVW</t>
  </si>
  <si>
    <t xml:space="preserve">GO_function: gamma-glutamyltransferase activity
[goid GO:0003840] [evidence ISM];
GO_process: glutathione metabolic process [goid
GO:0006749] [evidence ISM];
</t>
  </si>
  <si>
    <t>MSRTLATVMLAGGLLAAGQAVAEDHDMTPTHETDSGPLLWHNES
LTYLYGKNFKINPPIQQTFTLEHASGWTWGDLFIFFDQINYNGKEDASNGKNTYYGEI
TPRLSFGKLTGADLSFGPVKDVLLAGTYEFGEGDTEAYLLGPGFDLAIPGFDYFQLNF
YYRKPDGNRVRAGAWQITPVWSYTIPVGNSDILIDGYMDWVINNKSASTSRRNQSDYH
ANLHFNPQVKYDLGKALGYEPKHLYVGLEYDYWSDKYGVKDSQYFTTDQNTASFLVKY
HF</t>
  </si>
  <si>
    <t xml:space="preserve">GO_component: cell outer membrane [goid
GO:0009279] [evidence ISM];
</t>
  </si>
  <si>
    <t>MHSEDQRPNDLIYGLDDRPRPLPAFLAALQHVLASFVGIVTPPL
VIGSLLGLGEHLPYLISMALMVSGAGTLIQARRPFGIGAGMICLQGTSFAFLGAVLAA
GMLVKQRGGGPEEILAMIFGVCFFGAFVQIVLSRFLGHLRRVITPLVTGIVITLIGVS
LIKVGITDLGGGAGATDFGAPANLALGALVLLSIVLLNRSRLPWLRLAAIVIGLALGT
LAAWATGLFVPRALPELPLVSLPQPFRFGFAFDWMAFLPVALIYLISSIETVGDLTAN
CMLSRQPLEGPAYLQRLRGGVLGDGVSCLLAATFSAFPNTTFAQNNGVIQLTGVASRH
VGIYIGGVLLALGLFPWVGAILQQIPKPVLGGATLVMFGSVAAAGIRILGQTAMDRRS
VLIIAASFGVGLGVAAQPTLLDQMPAVVKTLFDSAITSGGITAILLNLLLPEERVAEA
AQASAKGGALARWRKPLG</t>
  </si>
  <si>
    <t xml:space="preserve">GO_function: transporter activity [goid
GO:0005215] [evidence ISM];
GO_process: transmembrane transport [goid GO:0055085]
[evidence ISM];
GO_process: transport [goid GO:0006810] [evidence ISM];
GO_component: integral component of membrane [goid
GO:0016021] [evidence ISM];
GO_component: membrane [goid GO:0016020] [evidence ISM];
</t>
  </si>
  <si>
    <t>MTLTVPAHDPAARDKPAGRIRQKNEEAILAAAEEEFARHGFKGT
SMNTIAQNVGLPKANLHYYFGNKLGLYTAVLSNILELWDSTFNTLGVDDDPAEALARY
IRAKMEFSRRYPLASRIFAMEIISGGECLTAHFNQDYRSWFRGRAAVFEAWIAAGRMD
PVDPVHLIFLLWGSTQHYADFASQIGLVTGRKRMSRQDFAAAADNLVRIILKGCGLTP
PAA</t>
  </si>
  <si>
    <t xml:space="preserve">GO_process: negative regulation of transcription,
DNA-templated [goid GO:0045892] [evidence ISM];
GO_function: DNA binding [goid GO:0003677] [evidence
ISM];
</t>
  </si>
  <si>
    <t>MPSTLQGLAEYREEIRKSRFHTIAAPVADEDEAQAFIAAHRDAS
AGHNCWAWKCGAQYRFSDDGEPGGSAGRPILAAIEGQDMDCVAVLVSRWFGGIKLGTG
GLARAYGGGAAKCLQQAPRSELVERCRVRFACAFADHALLKARSLALGASVAAEDYGA
DGVVLTLELPVARFEALQALLVDLSRGQVRPQRLDA</t>
  </si>
  <si>
    <t>MRLERIARISDGFQSMAREQNLSLSERYHKQLRRLEKVARISDR
YQQMMRDLNLALKEASIRDPLTGLPNRRMLLERLREENERSQRHGQSYVLAMLDVDFF
KQVNDTWGHDSGDRVLVEIARAMESELREYDLCGRWGGEEFLLLLPQTRLQDAGPVLE
RVRDSVRTLAVRVGTEALSVTASVGVTEHRIGETYSQTVNRADAALLDAKRSGRDKCV
FAALPPLPAPSRPAPAR</t>
  </si>
  <si>
    <t>MSDLHIPGTQSTPAIQGDWQAGRLSMQGDSYPENSYELFGQVID
WVERFLADGQRPLELDLRLLYLNTSSIKAMMDILDLLEEAHQGGRPVSLRWHYDRRNE
RVAELAEEFREDCSFPFAIQAHDE</t>
  </si>
  <si>
    <t>METLDLLAMRESYTRQRILLCFNGPISRSLIEEIGHALRNYLHA
EQAKPSEAMDVFAVYIEMTQNIRHYANLKGYGEHEAAATVAIARNEDGHYVVSAGNLV
ERDDGQSLVRSIQAIANLDKAALKAAYKEQLRRPRDSGCASGAGLGLLDIARKSSEPL
AASLKEQPDGRAFFSLRAVI</t>
  </si>
  <si>
    <t>MAANWGLRGKSVVALLLACALALVPAVLLGWRAMDDIRTHFGLA
YAKNFTLLHRQKILAPVSRELALSRRFAESVVTRDWLLKEDDPARRALFFREAEGYRG
DFRDHAYFIIASGSHHYYFNDGRQPYSERPRYTLEAGDPEDAWYFNTLRNSAAYNINV
NVDSKLNLTKVWFNLVIRDQGRPIGLAGSGLDLSGFLDDFIIAREPGVTPMIVGDDGA
IQAHPDRRLIAYSSAAGGASERHRVFDLLDQPEQRDALREAMRLARAKAGSVHCLWAG
LDGRQQLFAVAYIPQLRWYVLTAVDLHAAQVLDNRWLWPLAGTFLLLLVALLLGFAYA
VERLLLRPLRSLKRSAKAIAAGRYDTPLPLARQDEIGSLSKAFASMADQVRRHTAELE
DKVQERTQALEEANREMAAAQKKIGDSLDYASLIQRAILPDRQLSATLGEHHFILWKP
RDVVGGDFYVYREQADGYLIGVVDCAGHGVPGALMTMLARAAIDHAIEAVGSRDPAAI
LGETDQAMRSMLSQEQIPQALATNMDAGLVWVDRRRRQLAFAGAKISLYASDGEEVQE
LKGARRAIGDKRRGDYRNIEVPLAPGWTFYLSTDGFLDQAGGEHGFGFGSRRFADMLR
DHARQPLPEQAEAFVATLAEYQGEHPQRDDITILSFRFD</t>
  </si>
  <si>
    <t xml:space="preserve">GO_component: integral component of membrane [goid
GO:0016021] [evidence ISM];
GO_process: signal transduction [goid GO:0007165]
[evidence ISM];
GO_function: catalytic activity [goid GO:0003824]
[evidence ISM];
GO_function: signal transducer activity [goid GO:0004871]
[evidence ISM];
</t>
  </si>
  <si>
    <t>MPISVLVVDDSALIRSLLKEIIQADPELRLVGCAPDAFVARDLI
KQHAPDVISLDVEMPRMDGLTFLDKLMKARPTPVLMISSLTERGSEATLRALELGAVD
FIAKPRLGIAEGMQAYAEEIRAKLKTVARARLRRRAADAPAPPESAAPLLSTEKIIAL
GASTGGTEALKEVLLGLPAHSPGVVITQHMPPGFTRSFAERLDRLTRLSVSEARDGDR
ILPGHALVAPGDHHMEVQRSGANYVVRLNRQAQVNGHRPAVDVMFESLARCAGRNLLA
GLLTGMGKDGARGLLAIRQAGGYTLAQDEATCVVYGMPREAVELGAAEDVLPLERIAA
ALLQQAARRGSGNRL</t>
  </si>
  <si>
    <t xml:space="preserve">GO_function: phosphorelay response regulator
activity [goid GO:0000156] [evidence ISM];
GO_process: phosphorelay signal transduction system [goid
GO:0000160] [evidence ISM];
GO_component: cytoplasm [goid GO:0005737] [evidence ISM];
GO_process: chemotaxis [goid GO:0006935] [evidence ISM];
GO_function: protein-glutamate methylesterase activity
[goid GO:0008984] [evidence ISM];
</t>
  </si>
  <si>
    <t>MNLQAREGAPLNRYYDPYFACDAVKLLPGEYFASGEDLVIVTVL
GSCVSVCLRDPLNGIAGMNHFMLPERGLGGDPASPSARYGSHAMELLINRMLALGASR
ERLQAKVFGGGSVLRQISAAIGQRNVEFTLDYLATERIPLLASDVLEAFPRKIYFFPR
NGRVLVKSLVELKNDTVLQRERDYRRRIDRNADGGPIDLF</t>
  </si>
  <si>
    <t xml:space="preserve">GO_function: protein-glutamine glutaminase
activity [goid GO:0050568] [evidence ISM];
GO_process: chemotaxis [goid GO:0006935] [evidence ISM];
</t>
  </si>
  <si>
    <t>MPTSTPSPVFGNQEFHYTREDFQQVRERLYRLTGISLAESKAQL
VYSRLSRRLRLLRLGSFAEYFTHLDREPGEQQLFVNALTTNLTAFFRERHHFPLLADL
ARRQLQRHRPLRIWSAAASTGEEPYSIAITLVEALGSFDPPVKIVASDIDTGVLDCAR
QGVYPLERLEQMPAPLKKRFFLRGTGPNAGKARVVEELRQLVEFRQINLLEADWSIAG
ELDAIFCRNVMIYFDKPTQTRLLERMVALLRPEGLFFAGHSENFVHASHLVRSVGQTV
YSPA</t>
  </si>
  <si>
    <t xml:space="preserve">GO_function: S-adenosylmethionine-dependent
methyltransferase activity [goid GO:0008757] [evidence
ISM];
</t>
  </si>
  <si>
    <t>MGLFNAHAVAQQRADRIATLLQSFADGQLDTAVGEAPAPGYERL
YDSLRALQRQLREQRAELQQVESLEAGLAEMSRQHEAGWIDQTIPAERLEGRAARIAK
GVNELVAAHIAVKMKVVSVVTAYGQGNFEPLMDRLPGKKAQITEAIDGVRERLRGAAE
ATSAQLATAAYNARIKSALDNVSANVMIADNDLNIIYMNRTVSEMLGRAEADIRKQLP
NFDAGRLMGANIDVFHKNPAHQRHLLANLTGVHKAELNLGGRRFSLDVVPVFNDANER
LGSAVQWTDRTEEHRAEQEVSQLVQAAAAGDFSKRVEEAGKEGFFLRLAKDLNSLVDT
ADRGLRDVSRMLGALAQGDLTQRIEADYQGTFGQLKDFSNDTAQSLSRMLGQIREAAD
TINTAASEIASGNAELSARTEQQASSLEETASSMEELTSTVKLNAENARQANSLAANA
SEVATQGGTVVQKVVSTMSSINESARKIADIIGVIDGIAFQTNILALNAAVEAARAGE
QGRGFAVVAGEVRTLAQRSAAAAKEIKTLISDSVDKVENGNTLVAQAGQTMSDIVVAI
RRVTDIMSEIAAASAEQSTGIEEVNSAVSQMDDMTQQNAALVEEAAAAAEAMQEQAGL
LNQSVAVFRLDTPPSVVQLASARPSAPRPSAPAPLARSGMARASKARKEDGWEEF</t>
  </si>
  <si>
    <t xml:space="preserve">GO_process: aerotaxis [goid GO:0009454] [evidence
IMP];
GO_process: chemotaxis [goid GO:0006935] [evidence ISM];
GO_component: membrane [goid GO:0016020] [evidence ISM];
GO_function: signal transducer activity [goid GO:0004871]
[evidence ISM];
GO_process: signal transduction [goid GO:0007165]
[evidence ISM];
GO_component: integral component of membrane [goid
GO:0016021] [evidence ISM];
</t>
  </si>
  <si>
    <t>MNGTEASQANGPAQEYLTFTLGREEYAIDILRVQEIRGYDQVTA
IANAPPFIKGVINLRGAIVPIVDLRIKFHLAEVTYDPFTVVIILNIGRRIVGVVVDSV
SDVIALGGDAIRPPPEFGASFDTEYLLGLATAGERMLILVDIERLMTSREMALVDEAA
A</t>
  </si>
  <si>
    <t xml:space="preserve">GO_function: signal transducer activity [goid
GO:0004871] [evidence ISM];
GO_component: intracellular [goid GO:0005622] [evidence
ISM];
GO_process: chemotaxis [goid GO:0006935] [evidence ISM];
GO_process: signal transduction [goid GO:0007165]
[evidence ISM];
</t>
  </si>
  <si>
    <t>MPQDMSQFLQVFFEETEEHLATLELLLIGLDLDRPDSETLHGIF
RAAHSIKGSSGMFGFDDITAVTHELETLLDRIRCGQMHLRPDMISSFLEARDVLQRLL
DAHRSGRPDPGVPLLETVERLRGWLRVPEQEAAEEGFGLFDDAPARETADDDAFGFFD
EGPGAPERAAAPEAFGLFDEAPGAPAASEAFGLFDEAPGSPPAEERAFGLFDGAPGSP
AAPSAPAQAVAAPARGAVAPVRGDGESGSIRVSVEKIDSLINLVGELVITQAMLGQLG
EQLDPSRHERLQHALAQLEHNTRDLQESVMSIRMLPINFIFSRFPRLVRDTATRLGKQ
VELHLHGEHTELDKSVIEKLSDPLTHIVRNSIDHGIETPAERLAAGKPASGTVKLAAS
HQGGSVVVEVSDDGRGLSRPRILAKARERNLPVHDGMSDAEVWQLVFMPGFSTAETVT
ELSGRGVGMDVVKRNIGAMGGRIDIDSAPGMGTRIGIRLPLTLAILDGLIVAVEAVNY
VIPLTYIVESLQARSDDVRGLGGEDNAMIRVRGEYLPLFSLHELLRIGGEAPAPEQGI
VVILESEGRSFALQVDELVGQQQVVIKSLEQNFRRVEGIAGATIMGDGSVALILDVDA
LPRLAAREDTADERH</t>
  </si>
  <si>
    <t xml:space="preserve">GO_process: phosphorelay signal transduction
system [goid GO:0000160] [evidence ISM];
GO_function: signal transducer activity [goid GO:0004871]
[evidence ISM];
GO_component: intracellular [goid GO:0005622] [evidence
ISM];
GO_process: chemotaxis [goid GO:0006935] [evidence ISM];
GO_process: signal transduction [goid GO:0007165]
[evidence ISM];
GO_process: phosphorylation [goid GO:0016310] [evidence
ISM];
GO_function: transferase activity, transferring
phosphorus-containing groups [goid GO:0016772] [evidence
ISM];
GO_function: phosphorelay sensor kinase activity [goid
GO:0000155] [evidence ISM];
GO_function: protein histidine kinase activity [goid
GO:0004673] [evidence ISM];
GO_component: cytoplasm [goid GO:0005737] [evidence ISM];
</t>
  </si>
  <si>
    <t>MGKPILIVDDSASIRQMLSFTLKSAGYEVDEAADGKEGLGKAQS
KSYSLVFTDQNMPNMDGLSLIRSLRNLAGYRSVPILMLTTESSDAMKQQGRSAGATGW
LVKPFDPPKLLEVTRKVLP</t>
  </si>
  <si>
    <t xml:space="preserve">GO_process: phosphorelay signal transduction
system [goid GO:0000160] [evidence ISM];
</t>
  </si>
  <si>
    <t>MRESLGVSLPSRPLLLKLGLLSLPWALCAGLHAVGLGVWLVLAL
GWFASLAMLVLLLRAPRQAVANANPQADAASPAWSAAQRALADETAQLDGHARQIDEL
LHSAIRQLSDSFHGLAERIDTQRGLSHSLIERYDGRGQVDEGINFQDFVRTTQQTLSL
FVEATLETSRTSQQLVERMDQVRLKITEILQSTQDMDAIAKQTNLLALNAAIEAARAG
ESGRGFAVVADEVRALSTRSTEFSAAIRKHVDVVHHEIQDAESAISQLADKDMSFALD
SKHKIQGMLDDLEAMNRHTLKVIHELDRLSLEVGQGVDAAVTALQFQDMGSQLLGQMR
KHHARLGAFALGLGALEARPRQEWPERVAREVEELRRPLPSPVSQNSVNVGEVELF</t>
  </si>
  <si>
    <t xml:space="preserve">GO_process: signal transduction [goid GO:0007165]
[evidence ISM];
GO_component: membrane [goid GO:0016020] [evidence ISM];
GO_process: chemotaxis [goid GO:0006935] [evidence ISM];
GO_function: signal transducer activity [goid GO:0004871]
[evidence ISM];
</t>
  </si>
  <si>
    <t>METLSNIQCFVRSAEAGSFAEAARRLGLTPAGVGKNVARLESNL
GVRLFQRSTRRLTLTEAGERFLQEVGGSLEGIQTALANVSSVGNQPSGTLKVSMGLAF
GRDYILPLLGEFLERYPDIVPDWHFDNRQVDLIGEGFDAAIGGGFELPPGVVARNLTP
GHLILLASPTYLRDKPPIRHPGDLGGFDGIRIRSPQTGRVRSWPLRRRNGEEAPIELR
ERMTMSDPEATCEVAAMGLGITLVCMQHAYAYLESGALVRVLPDWYVDAGNTSLYYAA
NKLLPAKTRVFVDFVVDYFRRQDLARRFSAFPTG</t>
  </si>
  <si>
    <t>MSVSSASLAGKVAFVQGGSRGIGAAIVRRLAAEGASVAFTYVSS
ADKSRALAAELEGAGASILALHADSADAAALVAAVDEAAARFGRIDILVNNAAVLALG
SVEELPLADFERTLAINVRSVFVATQAAVKHMGDGGRVISIGSTNAERMPFAGGATYA
MSKSALVGLTKGLARDLGPRGITVNNVQPGPVDTDMNPDDGDFAEALKGLMALPRYAR
SEEIASFVAYLAGPEAAYITGASLTIDGGFSA</t>
  </si>
  <si>
    <t xml:space="preserve">GO_function: oxidoreductase activity [goid
GO:0016491] [evidence ISM];
GO_process: metabolic process [goid GO:0008152] [evidence
ISM];
</t>
  </si>
  <si>
    <t>MSKRPNFLVIVADDLGFSDIGAFGGEIATPNLDALAIAGLRLTD
FHTASTCSPTRSMLLTGTDHHIAGIGTMAEALTPELEGKPGYEGHLNERVVALPELLR
EAGYQTLMAGKWHLGLKPEQTPHARGFERSFSLLPGAANHYGFEPPYDESTPRILKGT
PALYVEDERYLDTLPEGFYSSDAFGDKLLQYLKERDQSRPFFAYLPFSAPHWPLQAPR
EIVEKYRGRYDAGPEALRQERLARLKELGLVEADVEAHPVLALTREWEALEDEERAKS
ARAMEVYAAMVERMDWNIGRVVDYLRRQGELDNTFVLFMSDNGAEGALLEAFPKFGPD
LLGFLDRHYDNSLENIGRANSYVWYGPRWAQAATAPSRLYKAFTTQGGIRVPALVRYP
RLSRQGAISHAFATVMDVTPTLLDLAGVRHPGKRWRGREIAEPRGRSWLGWLSGETEA
AHDENTVTGWELFGMRAIRQGDWKAVYLPAPVGPATWQLYDLARDPGEIHDLADSQPG
KLAELIEHWKRYVSETGVVEGASPFLVR</t>
  </si>
  <si>
    <t xml:space="preserve">GO_function: arylsulfatase activity [goid
GO:0004065] [evidence IDA];
GO_function: phosphoric diester hydrolase activity [goid
GO:0008081] [evidence IDA];
GO_function: sulfuric ester hydrolase activity [goid
GO:0008484] [evidence ISM];
GO_function: catalytic activity [goid GO:0003824]
[evidence ISM];
GO_process: metabolic process [goid GO:0008152] [evidence
ISM];
</t>
  </si>
  <si>
    <t>MNAFTAPATGTPLVSFRQVRKHFAVDGRRLEAIQQFDLEIGEGE
FIAIVGASGCGKSTLLRLLIGLDRDYDGEIRVDGRPIAGIGGERGIVFQEHRLFPWLT
VQQNVALGLVNEALGETDKAARIDEYIRLVGLHGFERAYPHQLSGGMAQRVAIARGLV
ASPRLLLLDEPFSALDALTRQQLQEELLAIRRRTRITTLLVTHDVEEALYLADRVVVM
EPRPGRIRRVVEVGLAHPRERGGFDFLRQREALLHELTADGEYVAPPPRRVENLPFEF
IAC</t>
  </si>
  <si>
    <t xml:space="preserve">GO_function: ATPase activity [goid GO:0016887]
[evidence ISM];
GO_function: ATP binding [goid GO:0005524] [evidence
ISM];
</t>
  </si>
  <si>
    <t>MKNIDKTLSPAWSRPLPRLAPPPSAAFARRLGDGLLPWLLPLGL
ALLWWVASHRHWMSAQVLPTPELVWQSARELLAGELWSELAISLRRLAWGLLAGVASG
AALGAWLGFSPRAERLVFPTFSALAQIPTLAWIPLFMLFFGIGELLKLVVLVKAVVVP
VTIHTLVGVRDAQPKLREAAAVLRLPPRLLVWRLILPAALPAFLTGLRLALAQGWTSL
LAVELLASSEGIGYLMVQGRQLFMLDIVFVCILIIGLVGVGMDRAIQWLDRRLLHWPQ
AATGEFRRRPPGRGWQRLQVWLPPLALLLLWQSASSAEWVDPAILASPLEVARATWSG
ALDGSLPGALFDSLKRTLGGLLLGGGLGFLGGLLLGLWRPAERFFGPTFAALRQVAIF
AWVPLLTAWFGLGEPAKLTFVAIAAFFPLLLATQRGIASLPPSLGEAARVLRLGPWRR
LLRLVLPGAAPSVFAGLRLALIYAWLGTIGAEYFMPSDGGIGSLMIGAQQLFRMDLIG
AGMLLVGLTGALLNALGQRIEARATRWRHA</t>
  </si>
  <si>
    <t xml:space="preserve">GO_process: transport [goid GO:0006810] [evidence
ISM];
GO_component: membrane [goid GO:0016020] [evidence ISM];
</t>
  </si>
  <si>
    <t>MKALTSSLLGLFAAPVLAGLLGAYVPLASAAPPKEIRIAVPDVS
AGSSHSGGGVVDVLYTRQLLEKEFANDGIAVKWSFFKGAGPVVNEAFANGQVDFAYLG
DLAAIIGKSGGLDSRLLAATARGVNHYLGVQPGSGIKTLEDLKGKRVGIFRGTASQLS
FDNALASVGLSEKDLKVINLDFSAALSALAARQIDATWGLAGLFALRDRGLAEIPLST
RDLNGAGTLQALLVGSGAFVDAHPDITERLLKVQLQAQDWLAREENRDAYIELVSKQA
SYPVVILQSEYRGRKLGDALSPRLDADFLGRLDASIQAAKRFGLIRREFSAEQWAAPE
LLEAAGKLAKAKAVAQAAE</t>
  </si>
  <si>
    <t>MNLDSKLFDATLDLERVKVSVRTLVKLSRQEQSAIIRTLNEFGF
LLLRSEHGEDRQELLALKELFGRAAPHPRADADGIVPISNARYVSGYLGSTPLEHKLH
TDGAFLDTPEQLCSLQCVRNAREGGETLLASAGLAFERLRRRMPTKHLGLLRGDALTI
VRKHQSSTQPVFRLNGEALGIKFRQNDGAAEVVEHPVAVEAFAELVAALEDPACQLRI
KLEPGEILVLDNTAVLHGRTAFCANELREMRRLNFDGHGRLRAELELGFKVGL</t>
  </si>
  <si>
    <t xml:space="preserve">GO_process: oxidation-reduction process [goid
GO:0055114] [evidence ISM];
GO_function: oxidoreductase activity [goid GO:0016491]
[evidence ISM];
</t>
  </si>
  <si>
    <t>MIAQFVAVVLPILICTGIGFAWSRSAGPVDTRALVFLVANVGFP
CLLLSSLDRPGLSIGMVAGVFLATALAVLAFALLGLVALRLLRMPVRRYLPSIMLPNS
GNMGIPIAYLAFGEEALVYAVAFSTLIQVGHATLGVWFASGDITPASILRNPMIYALA
VALGLIALGWSLPPPLRDVTRLLGGITVPLMLVMLGLSLAGLRLHETWRPLLLSLVRV
WGGFAVGYGIAAGLGMAAVAAGTFAIQCGMPTAVLTYLLAKRYDGPVNEVAGMVLITT
LLVLLSTPLFIQLLPRA</t>
  </si>
  <si>
    <t xml:space="preserve">GO_process: transmembrane transport [goid
GO:0055085] [evidence ISM];
GO_component: integral component of membrane [goid
GO:0016021] [evidence ISM];
</t>
  </si>
  <si>
    <t>MQNLRRAVFAGLVAGTLSEGAAATAGDGGFVEDSELQFLARTYY
FNRDYRDSPNNAGRNRFKPRSERNGYREEATQGLRLQFASGYTPGSLGFGLDAHAMLG
LQLDSGGGRTGTGNLPVGADGHPDHRYGKVGGALRLRHGETRLKYGQTTTSAPVFAAS
SNRTLAGMAYGLLLEDRSFDGLLLEGGRFTAASGPGESKVRGDISTVYGRLGAYPVRL
DAVGFLGGQWQATERLQLSLYASRFDDIWQQAYFGASHRQPLGGERALRVDLDAYRTR
DSGQSRFGRIDTLTSSLALGYEHGPQRITLAYQRVHGEQPFDYMAFGDGRSSASMVLA
NSVGYSDFNGPGERSWQLRYDLDLGALGLPGLSLHALHARGRAGASASSAAESIYAGL
YGRDGRHRENDLGFAYRVKAGPLAGLALRASQAWHRGNASYLDGDIDETRLVVDYSRS
IW</t>
  </si>
  <si>
    <t xml:space="preserve">GO_function: porin activity [goid GO:0015288]
[evidence ISM];
GO_component: integral component of membrane [goid
GO:0016021] [evidence ISM];
GO_process: transport [goid GO:0006810] [evidence ISM];
</t>
  </si>
  <si>
    <t>MNNKTLCPSLLLCLSLLAPLSCLGETAAAPYPLAHPPRLADYLP
PPPAADSAAAVADLGAVLEAQRLRTPEQVRRVRAHDQWEDNVFPFAGDLLGASFDKER
LPLTRSFFNRAQENLVEVLMPAKKHFARPRPYEVTPKVKPVLPPPEGESYPSGHTMDS
YFKASLLSMLVPEHHDAFFARAEEHAQSRVLAGVHFPSDLEGGQTAAAALVASLLADP
AVAADFAAVREELRGALGLPKLQ</t>
  </si>
  <si>
    <t xml:space="preserve">GO_function: acid phosphatase activity [goid
GO:0003993] [evidence ISM];
GO_component: membrane [goid GO:0016020] [evidence ISM];
GO_function: catalytic activity [goid GO:0003824]
[evidence ISM];
GO_component: outer membrane-bounded periplasmic space
[goid GO:0030288] [evidence ISM];
</t>
  </si>
  <si>
    <t>MDLRQLRYFIALAEHRSFVRAADAMGITQPAFSRSIQGLEQELG
CQLVDRGSKDLRPTPEGQVVLQHALSLVQGSANLIHEIAQLNKLDAGELRFGSGPAPA
QQLVPDAVADFINRHPRVQISLDVDNWEKLSRALLREEIEFFVADIRDFEADPNFQTR
PLTPRRGQFFCRPQHPLLGKDSLSTNDLFNYPLASTLIPPGIRKLLANLSGKIDFAAN
IRCENMHALIRIVRQTDAIGIASDETLRPYLQRGELQPLQWRNLPQNLDSLSARCGII
SRSGYRLSAAAKAMIETLVELDQAQHAAA</t>
  </si>
  <si>
    <t>MKHHYRLPLRRTPPGGSDYALALLLALGGALPASAADAPAPAEE
APPLAGSAPAKADTALGKVTVTARRREEDSQKVPTPITVLGGETLEAQRISRVQDLQQ
VLPSVNVAYIHARQSSVAVRGIGNNPASDGLEGSAGIYLDNVYLGRPGMAVFDLLDIE
QLELLRGPQGTLFGKNTTAGVLNISTRAPTFTAERTVEVSGGQDGYFQGRGTVSGPLG
ETLAGRLSAYRTRDDGYIKNIHDDNYLNGGERQGARGQLLFEPNEDFSLRWIADYNEE
DSSNGSMVVYGGAERFWQRAALVGASPLRDPQRRKVNINGRQHVSVHQGGSSLEANWN
LAGGYRLTSISAYRYWHFTPANDEQLNVSAINDTGVEVHDRQFSQEIRLASPTGGAFD
YVVGAYAFRQNLGNKTFTSYGPLADLYLLGANLGALNDTYSKANGKIETDSFALFAQG
TWHLTERLDFTAGLRGTYEEKNAKVERFAPLGGAAVGGVGAAVRNGQLGAYDSGDLSQ
YNFAPSALLSLSYQFSDDLLGYASLSHGEKSGGVNLAVGSAPSAGADSLLVGPERAND
AELGLKSTLFDRRLLLNANLFWTGIHGYQATTLYQAPGSTQLVQVLANAGSVRSRGLE
FEATALPLRGLTLNFNGSYNDVTYLSFKDAPCPAEVSTRPGAPSSCDLTGQRVVGASK
WIANLNGEYQWRLDDRFQPYVSASYAYRSAAEGTLDNSDLSKIDGYALVNLAAGLRSD
LGDGQLDTSVWLKNAFDKDYYLSAFASINGSYTASVGQPRTLGVSLRYDF</t>
  </si>
  <si>
    <t xml:space="preserve">GO_component: membrane [goid GO:0016020] [evidence
ISM];
GO_process: transport [goid GO:0006810] [evidence ISM];
GO_function: receptor activity [goid GO:0004872]
[evidence ISM];
GO_function: transporter activity [goid GO:0005215]
[evidence ISM];
</t>
  </si>
  <si>
    <t>MSNAAQALATPVRLDIRPVAGRIGAEIRGVTLSGELDAATVEAI
QAALVRHKVIFFRDQSHLDDQTQEAFAHLLGEPVAHPTVPSREGTRFLLELDGAEGRR
ANSWHTDVTFVEAYPKASILRSVVAPESGGDTVWANTASAYADLPAELRELADRLWAV
HSNEYDYAGVKPSASVEQLENYRKVFTSTVYETEHPVVRVHPQSGERTLLLGHFVKRL
KGLSQHDSAHLFAVLQGHVTRLENTVRWRWQAGDVAIWDNRATQHYAIDDYGDQPRVV
RRVTLGGDVPVGIDGQRSRTIRKA</t>
  </si>
  <si>
    <t xml:space="preserve">GO_function: oxidoreductase activity [goid
GO:0016491] [evidence ISM];
GO_process: oxidation-reduction process [goid GO:0055114]
[evidence ISM];
</t>
  </si>
  <si>
    <t>MSQSATARQPEPEVAEAFRITPLEAPLGAEVRGLDARRPLAPEQ
VLALKQALREHHILVFRQQHLDDEQYLRFATLFGSVFQPPADIPVLSSGGDGKVPDIV
KVANTGDGELGNFALPAHIDHQWTPVPSSGSFLYALEVPSSGGETRFTNLARAYESLD
EATRREIDGLRLINYNPFIRLREGGYGGGFATYRTPDIEPIQGSEHPLVRTHPESGRR
VLFLSAHTEVEIPGYDPARGQALIGRLREHLARPELSYSHAWSVGDIVWWDNQAVLHA
RNAFPASERRRLKRISLAGSRPF</t>
  </si>
  <si>
    <t>MQIGVPLETHAGETRVSATPETVKKLIGQGHQVIVQSGAGVSAS
QPDSAYEAAGATIGSAAEAFGADLVLKVVAPSAAELAQMKSGAVLVGMLNPFDNENIA
RMAERGITAFALEAAPRTSRAQSLDVLSSQANIAGYKAVMLAANHYPRFMPMLMTAAG
TVKAARVLILGAGVAGLQAIATAKRLGAVIEASDVRPAVKEQIESLGAKFVDVPYETD
EERECAEGVGGYARPMPASWMERQAKAVHERAKQSDIVITTALIPGRKAPTLLHEATV
AEMKPGSVVIDLAAAQGGNCPLTEADQVVVRHGVTIVGHSNLAALVPADASALYARNI
LDFLKLTLNAEGFSVNLEDDIVAACLMCRDGQAVRKNG</t>
  </si>
  <si>
    <t xml:space="preserve">GO_process: generation of precursor metabolites
and energy [goid GO:0006091] [evidence ISS];
GO_process: transport [goid GO:0006810] [evidence ISS];
GO_function: NAD(P)+ transhydrogenase activity [goid
GO:0008746] [evidence ISM];
GO_process: proton transport [goid GO:0015992] [evidence
ISM];
GO_process: oxidation-reduction process [goid GO:0055114]
[evidence ISM];
</t>
  </si>
  <si>
    <t xml:space="preserve">MDIISDGIYNLIIFVLAVYVGYHVVWNVTPALHTPLMAVTNAIS
AIVIVGAMLAAALTVTPLGKAMGTLAVALAAVNVFGGFLVTRRMLEMFKKKAPKAGGH
</t>
  </si>
  <si>
    <t>MSMNLVTLLYLIASVCFIQALKGLSHPTTSRRGNLFGMVGMAIA
VATTVGLVFKLGAEIATTGVGYIVVGLLVGGTAGSIMAKRVEMTKMPELVAFMHSMIG
LAAVFIAIAAVVEPQSLGIVAHLGDTIPTGNRLELFLGAAIGAITFSGSVIAFGKLSG
KYKFRLFQGTPVQFSGQHLLNLVLGLATLGLGLVFMFTGNLTAFAVMLALAFVLGVLI
IIPIGGADMPVVVSMLNSYSGWAAAGIGFSLNNSMLIIAGSLVGSSGAILSYIMCKAM
NRSFFNVILGGFGAEADAGGPAGSKEQRPVKSGSADDASFLLTNADSVIIVPGYGLAV
ARAQHALMELAEKLTHRGVTVKFAIHPVAGRMPGHMNVLLAEAEVPYEQVFEMEDINS
EFGQTDVVLVLGANDVVNPAAKNDPKSPIAGMPILEAYKAKTVIVNKRSMASGYAGLD
NELFYLDKTMMVFGDAKKVIEDMVKAVE</t>
  </si>
  <si>
    <t xml:space="preserve">GO_function: NAD(P)+ transhydrogenase
(AB-specific) activity [goid GO:0008750] [evidence ISM];
GO_component: integral component of membrane [goid
GO:0016021] [evidence ISM];
GO_function: NADP binding [goid GO:0050661] [evidence
ISM];
GO_process: oxidation-reduction process [goid GO:0055114]
[evidence ISM];
</t>
  </si>
  <si>
    <t>MATPQPVDARTQPWRETPGGDLVALGRPVRQALHLVRHNPAQGR
VLSRRETILLVLFALTLHGAVIHWLSQQRTPALPEVPPQVPPMTIEFTAPAPPVVEPP
PPEPLPPVVEEPPPPVVDENAVKPPPPKPVPKPKPKPKPQPRPKPAPKAVEPAPPAPP
QPAAPPAPPAPAAAPAPLTPPSANAGYLHNPAPEYPALAMRRGWEGTVLLRVHVLASG
SPSEIQVQKSSGREALDQAAVKAVKRWSFVPAKRGDKAEDGWVSVPIDFKLN</t>
  </si>
  <si>
    <t xml:space="preserve">GO_process: siderophore transport [goid
GO:0015891] [evidence ISM];
GO_component: outer membrane-bounded periplasmic space
[goid GO:0030288] [evidence ISM];
GO_function: energy transducer activity [goid GO:0031992]
[evidence ISM];
GO_process: transport [goid GO:0006810] [evidence ISM];
GO_function: siderophore transmembrane transporter
activity [goid GO:0015343] [evidence ISM];
</t>
  </si>
  <si>
    <t>MSLLTTPLESVEGAVIWLLVGFSVVTWGLALVKGVQFARQKRQD
RQFQKQFWSATSLDSAGEQAQDKQGAGARVAQAGFAAIQVQDNGQPDLAQSINHQDRL
ERALRQQIQRERRSLESGLAVLASIGSTSPFIGLFGTVWGIMEALKGISAAGSASLET
VAGPIGSALIATGVGIAVAVPAVLVYNYFLRRLKLTAADLDDFAHDFYSLAQKSAFRV
IVHPSAARQAGNPSRNVKEAS</t>
  </si>
  <si>
    <t xml:space="preserve">GO_process: transport [goid GO:0006810] [evidence
ISM];
GO_function: protein transporter activity [goid
GO:0008565] [evidence ISM];
GO_component: membrane [goid GO:0016020] [evidence ISM];
</t>
  </si>
  <si>
    <t>MAFSTQDSDEVLSEINVTPLVDVMLVLLVVFIVTAPLLTNSIPI
NLPKTESVAPPEQKDPLVVSIDGAGKLFVNKDEIQPELLESNLAAAKAKDAEVRVQLQ
ADEGVNYGQVAKAMASIERAGITRLAVITAR</t>
  </si>
  <si>
    <t>MAKKFPLHPSHPERICWGCDRYCSAESMGCGNGASRTQHPSELF
GEDWAGEWEVEGTEDAKEQEAPARQA</t>
  </si>
  <si>
    <t>MHSERVRYVLVPGWYGSEDAHWQSHWQRALPNASRVEQQDWITP
LRADWIAELDAEIRRQPGPVVLIAHSLGCVTVALWAAQAERRVRDQVRGALLVAPADV
ERESCAEALRNFAPISREPLPFPSVLVGSDNDQACSPQRAMHLARAWGAETVILPEAG
HINVKSGHGAWEAGYRHLFRLQYLIDSQARRRA</t>
  </si>
  <si>
    <t xml:space="preserve">GO_function: hydrolase activity [goid GO:0016787]
[evidence ISM];
</t>
  </si>
  <si>
    <t>MKPNPPINELVLLQAHQLAERIRLRQVSCREVMQAYLAHIERFN
PRVNALVSLLPAERLLEEADARDGELARGEWRGWMHGLPHAIKDLSLTRGIRTTLGSP
LYRDYIPERDGIMVERIRAAGAILIGKTNTPEFGLGSQTYNPLFGATACAYDERLSAG
GSSGGAAAALALHLVPVADGSDMMGSLRNPAAFNNVIGFRPSQGRVPFDDSADLFFDQ
LGYEGPMGRSVRDTALLLSVQAGADRRAPLSIAEPGARFAAPLERDFEGTRLGWLGDL
DGYLPMQDGILQMCQRALGDFRSLGCEIEEANLGFAPERLWECWRTLRHWLVAGSLGG
VHADPAKRALLKPEALWEVENGLRLGADAVFRASVIRSDWYRAIGRLFERYDYLLLPS
AQVFPFAKETPWPRSIEGVAMDTYHRWMEVVVPGSLSGCPVANVQAGFNAEGLPMGLQ
IIGPHQADFAVLQLAHAYERASRWFERQPSPLLAN</t>
  </si>
  <si>
    <t xml:space="preserve">GO_function: carbon-nitrogen ligase activity, with
glutamine as amido-N-donor [goid GO:0016884] [evidence
ISM];
</t>
  </si>
  <si>
    <t>MHQRIASIGLGLTLALGGSAQAAGQLNVVSWSGYFSPQLLEKFE
KESGIRVTVDSYDSNETLLAKLKQGGAGYDVAIPSQQFVPILVKEALLERFDPAAEPY
YANLLDNLKKPAWDPEGAYSVPFIWGTTSVVLDGARYAGPADSYAVLYQPPEELRGRI
NMFDSVSEVVDMASLYLGIPLCSADPKQMQRVLELLKAQKPFVKTYSSKAGSIRENLA
AGEVDMSMFWGGSSMRARELKPSLKYLYPKEGVLAWVDNLVIPRGSRNPDNARRFIAF
LAQPENAALTQNFLKHQSPVKGVEPYLDASLKDAPELHVPAGTRVVFSQTCGEDAIRL
ADRLWTNLMR</t>
  </si>
  <si>
    <t xml:space="preserve">GO_process: polyamine transport [goid GO:0015846]
[evidence ISM];
GO_function: polyamine binding [goid GO:0019808]
[evidence ISM];
GO_component: periplasmic space [goid GO:0042597]
[evidence ISM];
</t>
  </si>
  <si>
    <t>MIARLWKGSRHNVQDFPGFGAFSLLFYLYLYAPILVLVVYSFNA
NQSATVWTGFSLDWYRAAFANQALRQAAGNSLLIAVCASAAATAIATLAALGTSRGAK
FRGLRLSMGAIMLPLVLPEIVVGVATLALFSTVGLSLGYGNLIIAHTVFCIPFAYLPI
RARLDDMDLSLEQAAADLYAGPWRTLRKVTLPLLAPGIFSGLMLAFIVSLDNFVISMM
VSQAGTTTLPIFIFGLLRMGVTPDVNAVSTLILGVSVIFVSLSYLLGKPRA</t>
  </si>
  <si>
    <t xml:space="preserve">GO_component: membrane [goid GO:0016020] [evidence
ISM];
GO_process: transport [goid GO:0006810] [evidence ISM];
</t>
  </si>
  <si>
    <t>MHPIPSPGAALQRRQALRSFLGVTPALVAIGLFLVLPILIVAAY
SLMEANPYGGVDRAFSGEAYVSLLFERQMDDSLAFADSYLTIALRSLGIAALTTLITL
SLGFPVAVWLAMQPPRRRGLLIFLITVPFWANLLIRTYAWILLLRGSGVINNGLLGLG
LVDHPLPLLYSDGAVLLGLVYTYAPFVVLPIYATLEKMDMRLLEAAQDLYAGRLRTLR
KVVLPTARPGILAGAILTFVPCLGAMIAPELLGGGTRMMLGNLIFRQFADARNWPFGA
ALSLVLMAAVMLILTVYAWRAERLARGMGR</t>
  </si>
  <si>
    <t>MSALHSLRTHAVSIRAVRKVYGDPESGPVALKRVDLDIRDNEFF
TLLGPSGCGKTTLLRMIAGFEFPTEGEILLYGENIAARPPFERPVNTVFQHYALFPHM
SIAENLAFGLESRPLGRSLGKAEIAERVREMLALVQMERFADRRPGQLSGGQQQRVAL
ARALAPQPRVLLLDEPLSALDLKLRQAMREELKAIQAKTGITFIFVTHDQEEALTMSD
RIAVLSEGQVQQVGPPEEIYERPGNRFVADFIGETNFIEAELLQRDGPLALYRGPGGE
AFEAAARDGLAAGARVCLSIRPERLDLLAANTGGGLPCTVESQVYLGTDLQYRVRLAD
GSLLTVRTPNGTARRFATGEAACLAVAKDSASVLLD</t>
  </si>
  <si>
    <t xml:space="preserve">GO_process: transport [goid GO:0006810] [evidence
ISM];
GO_function: hydrolase activity, acting on acid
anhydrides, catalyzing transmembrane movement of
substances [goid GO:0016820] [evidence ISM];
GO_function: putrescine-importing ATPase activity [goid
GO:0015594] [evidence ISM];
GO_function: spermidine-importing ATPase activity [goid
GO:0015595] [evidence ISM];
GO_component: membrane [goid GO:0016020] [evidence ISM];
GO_function: ATPase activity [goid GO:0016887] [evidence
ISM];
GO_function: transporter activity [goid GO:0005215]
[evidence ISM];
GO_component: ATP-binding cassette (ABC) transporter
complex [goid GO:0043190] [evidence ISM];
GO_function: ATP binding [goid GO:0005524] [evidence
ISM];
GO_function: polyamine-transporting ATPase activity [goid
GO:0015417] [evidence ISM];
GO_process: polyamine transport [goid GO:0015846]
[evidence ISM];
</t>
  </si>
  <si>
    <t>MSIPRLPPLNAVRAFEAAARLGSYVAAAKALHVTQPAVGRHVRL
LEDWLGARLFERTSRGVLLTPAGRQYYAAVSTALQQIAEAGGQLSGARWLRIMAVPAF
SRRWLTSRLETLCAQRPGLKIALEPNPTFDHVEERSADLGIVYGLPGQYANPRALLIR
PKVFPVCSPAYLAAAGPLESAEQLVAHKLIHVDDGEWWNLWFSAIGVDVEVRPAVLYL
SNDHALARAEEGLGIALANEVLVRQELRSGALVRPLAAEAALECYQVLTPPGTPSADV
EWFIGWLGEALREEFPDAVTS</t>
  </si>
  <si>
    <t>MTTPISPPPQWSRRRQEKQRRLERVRGLADGAVLPREGLVAALE
ALIAPGDRVVLEGNNQKQADFLSRSLARVDPGKLHDLHMIMPSVGRPEHLDLFELGIA
RKLDFSFSGPQSLRIGQLLEDGLLEIGAIHTYIELYARLVVDLIPNVALVAGFVADRE
GNVYTGPSTEDTPALVEPTAFSDGIVIVQVNRIVDDPRDLPRVDIPASWVDFVVEADQ
PFYIEPLFTRDPRHIKPVHVLMAMMAIRGIYQRHNVQSLNHGIGFNTAAIELILPTYG
ESLGLKGKICRHWTLNPHPTLIPAIESGWVESVHCFGTELGMEGYIAQRPDVFFTGRD
GSLRSNRMFCQLAGQYAVDLFIGATLQVDGDGHSSTVTRGRLAGFGGAPNMGHDPRGR
RHSTPAWLDMRGEPEALLERGRKLVVQMVETFQDGGKPTFVERLDALEVARQTGMPLA
PVMIYGDDVTHVLTEEGIAYLYKARSLEERQAMIAAVAGISPIGLRHDPRETQRMRRE
GLIALPEDLGIRRTDASRELLAAKSIAELVEWSGGLYQPPARFRSW</t>
  </si>
  <si>
    <t xml:space="preserve">GO_process: carbon utilization [goid GO:0015976]
[evidence ISS];
GO_process: cellular catabolic process [goid GO:0044248]
[evidence ISS];
</t>
  </si>
  <si>
    <t>MNAIANLAATPGADLGECLADLAVDALIDEAELSPKPALVDRRG
NGAHADLHLGLMQASALSLWPCFKEMADAAQRHGRIDARLRGVLGQLGRDGEAAMLRT
TEGVNTHRGAIWALGLLVAAAALEPRRTQAGEVAARAGRIALLDDPAAAIGDSHGERV
RRRYGVGGAREEARLCFPRAVRHGLPQLWRSREGGAGEQNARLDALLAIMSVLDDTCV
LHRAGRVGLAAMQDGARAVLAAGGSASLAGRRRLCELDRRLLALNASPGGAADLLAAC
LFLDRLPAVSGGWAGSL</t>
  </si>
  <si>
    <t xml:space="preserve">GO_function: triphosphoribosyl-dephospho-CoA
synthase activity [goid GO:0046917] [evidence ISM];
GO_process: phosphorylation [goid GO:0016310] [evidence
ISM];
GO_function: ATP binding [goid GO:0005524] [evidence
ISM];
</t>
  </si>
  <si>
    <t>METLTFEFPAGAPARGRALAGCVGSGDLEVLLEPAAGGALSIQV
VTSVNGSGPRWQQLFARVFAASTAPAASIRIHDFGATPGVVRLRLEQALEEAGHD</t>
  </si>
  <si>
    <t>MTDVARLLALRSFTELGARQRARALLDAGSFRELLDPFAGVQSP
WLERQGIVPQADDGVVVARGLLDGQPAVLAAIEGAFQGGSLGEVSGAKIAGALELAAE
DNRNGVPTRALLLLETGGVRLQEANLGLAAIAEIQAAIVDLQRYQPVVAVIAGPVGCF
GGMSIAAGLCSYVLVTREARLGLNGPQVIEQEAGIAEYDSRDRPFIWSLTGGEQRFAS
GLADAYLADDLDEVRTSVLAYFAKGLPARPRCRRAEDYLRRLGDLDTAEQPDAAGVRR
LYQGLGQGDAT</t>
  </si>
  <si>
    <t xml:space="preserve">GO_process: carbon utilization [goid GO:0015976]
[evidence ISS];
GO_process: cellular catabolic process [goid GO:0044248]
[evidence ISS];
GO_function: ligase activity [goid GO:0016874] [evidence
ISM];
</t>
  </si>
  <si>
    <t>MSQPFASRGLAWFQALAGSLAPRPGDPASLRVADAELDGYPVRF
LAVVPDPDNPFPRARQGEVGLLEGWGLAAAVDEALEADREAPRKRALLAIVDVPSQAY
GRREEALGIHQALAGAVDAYARARLAGHPLIGLLVGKAMSGAFLAHGYQANRLIALHD
PGVMVHAMGKAAAARITLRSVEELEALAAKVPPMAYDIDSYASLGLLWRTLPVETVEV
PSTADLVRVRTCLGEALADILGGPRDLGGRLGAANREASARVRRLLREQW</t>
  </si>
  <si>
    <t>MVIANSSQRGSSRRRLAPDPMRRRAGPEPHDLLLGMAPAHLPEN
APAWVCAALKAGWPVVVRRAPADPARVAIGVRGLAREQRWAGWMPLAAITRRLRPEAL
GQREPAMLRDLPAWRALRDLRAPLNALGLAWGVTGGAGFELASGVAVLHPDSDLDLLL
RTPRPFPRDDALRLLQCFEQCPCRIDLQLQTPAGGVALREWAEGRPRVLAKGSEAPLL
LEDPWRIAEVEA</t>
  </si>
  <si>
    <t xml:space="preserve">GO_function: nucleotidyltransferase activity [goid
GO:0016779] [evidence ISM];
</t>
  </si>
  <si>
    <t>MSVLFAYPGQGAQRPGMLAALPDEPPVRACLEQAADCLGQAPAE
LESAEALRGTRAVQLCLLIAGVAASRLLETRGHRPGLVAGLSIGAYPAAVVAGALDFD
DALRLVALRGELMQAAWPEGYGMSAILGLEQAQLEALILAVRREHPPLYLANVNAERQ
LVVAGSEAALAALAERARAAGASAAKRLAVSVPSHCALLDEPAARLAEAFAGIRLHRP
RVPYLSSSRARLVAEPAALADDLAGNMARRVEWLATLRSAYERGARLHLELPPGRVLS
GLARPLFGCATPAFEGSRADTLDALLREEEKRTR</t>
  </si>
  <si>
    <t xml:space="preserve">GO_function: transferase activity [goid
GO:0016740] [evidence ISM];
GO_process: metabolic process [goid GO:0008152] [evidence
ISM];
GO_function: catalytic activity [goid GO:0003824]
[evidence ISM];
</t>
  </si>
  <si>
    <t>MIIYGVALLSLCTLAGLFIGEILGVLLGVPANVGGVGIAMLLLI
FVGSYLGKRGLLSAKTEQGVEFWSAVYIPIVVAMAAQQNVLGALSGGPAAILAGIAAV
AVAFALVPLLDRFGRKKAEGARPLKPRTSVQG</t>
  </si>
  <si>
    <t>MFESLNKVINGYGLISGFAIIGVTMAVSYWLSARLTRGRLHGSA
IAIFLGLVLSYVGGVATGGQKGLVDVPLMSGIGLLGGAMLRDFAIVATAFGVNVEELR
RAGVSGVVSLFLGVGSSFVAGVAVAMAFGYTDAVSLTTIGAGAVTYIVGPVTGAALGA
SSEVMALSIAAGLVKAILVMVLTPFVAPYIGLNNPRTAVIFGGLMGTSSGVAGGLAAT
DPKLVPYGCLTAAFYTAIGCLLGPSLLYFSVRGLVG</t>
  </si>
  <si>
    <t xml:space="preserve">GO_function: sodium:malonate symporter activity
[goid GO:0044668] [evidence ISM];
</t>
  </si>
  <si>
    <t>MLIDEEITLKKLETFLAFMRTGNLARAAAELGTSNVSVHRAIHS
LESALRCPLFKHEGRNLTPLESAYVLEERAQKLVQEVLDTVRLTREAAGFSAERFKLG
ALYSLTVKTVPQLIMGLKLRRSALNIDLILGSNVDLFYQLKNMELDAILVSLNDSVSD
PDCEHLPLFSDDIFLAVPVDSPYARLAEIDLSTLRDTPFVTLTQGFATHQDGTRVFQQ
AGFEPQIAMQVNDIFTLLSMVSSGVGHALLPKRIEAVYENRVRLIPLQPRYRLQQHIG
VVFLKAKERDPNLLALLAECRMYSLRLEQEAAG</t>
  </si>
  <si>
    <t>MASYTLRQLKYFVTTVECGSVAEASRKLYIAQPSISTAVKGLEE
SFGVQLFIRHHAQGVSLTPAGARFYRKAQELLRMAHEFEQNALADNDVIAGQIDIGCF
ETVAPLYLPGLIAGFRQAYPGVEIRIRDGEQQELVQGLTSGRFDLAFLYEHDLDSTIE
TEPLMPPQRPHALLPEGHRFAGQAQVSLRDLCLEPMILLDVQPSRTYFVSLFEELGLT
PNIAFSSPSIEMVRGMVGQGFGFSLLVTRPHSECTYDGKKVVMVDLAEPVSTSGLAAA
WLKRAQLTKPARLFVDYCREQLGKLAERRH</t>
  </si>
  <si>
    <t>MFELSDWQRRAATQRFIDQALIGGRQRPAASGATFDAIDPASNR
LLARVAACDAADVDAAVAAARRAFDEGPWARLAPVERKRVLLRLAELMLAHREELALL
DSLNMGKPVMDAWNIDVPGAAHVFAWYAESLDKLYDQVAPTAQQTLATITRVPLGVIG
AVVPWNFPLDMAAWKLAPALAAGNSVVLKPAEQSPFSALRLAELALEAGVPEGVLNVV
PGLGEQAGKALGLHPEVDALVFTGSTEVGKYFMQYSAQSNLKQVWLECGGKSPNLVFA
DCRDLDLAAEKAAFGIFFNQGEVCSANSRLLVERSIHDEFVERLLAKARDWQPGDPLD
PASRAGAIVDRRQTAGILAAIERAQGEGATLLGGGRQLTINGSDNFIEPTLFGDVRPD
MQLAREEIFGPVLAISAFDSEDEAIRLANDSRYGLAASLWSDDLHRAHRVARRLNAGT
VSVNTVDALDVAVPFGGGKQSGFGRDLSLHSFDKYTQLKTTWFQLR</t>
  </si>
  <si>
    <t xml:space="preserve">GO_process: metabolic process [goid GO:0008152]
[evidence ISM];
GO_function: oxidoreductase activity [goid GO:0016491]
[evidence ISM];
GO_process: oxidation-reduction process [goid GO:0055114]
[evidence ISM];
GO_function: oxidoreductase activity, acting on the
aldehyde or oxo group of donors, NAD or NADP as acceptor
[goid GO:0016620] [evidence ISM];
</t>
  </si>
  <si>
    <t>MNDTPNVREPALRRVLGLGPLLAVAIGLVVSQGVMVLMLQGAGT
AGLGFIVPLGVAYLLALSYAFSFSELALMIPRAGSLSSYTEVAIGHFPAILATFSGYV
VVAMFALSAELLLLDLIIGKVYPGALPPMLVAYGVLGLFTLLNLLGIDIFARLQSALA
LLMMIVLLVLGLGAVSSDHASAQTALASGWNPLGVSALALTAMAVWGFVGAEFVCPLV
EETRRPERNIPRSMILGLSIIFLTIALYCFGALLCIPQAELAGDPLPHFLFANRVFGE
YGQLFLVIAAITATCSTLNSSLAAIPRMLYGMAQNGQAFPQFKQLSRRARTPWVAVLF
VAAITGLPILILGQDPDSINLLLLAAALAWLLAYIIAHVDVLALRRRYPHIARPFRTP
FYPLPQLFGIAGMIYAVVHVSPTPEMTGRIFASAGVVLGVVSLVAVVWIKGVMRKPLF
VPEPLETAGETAQGKSVALDPLQSPSA</t>
  </si>
  <si>
    <t xml:space="preserve">GO_process: amino acid transmembrane transport
[goid GO:0003333] [evidence ISM];
GO_function: amino acid transmembrane transporter
activity [goid GO:0015171] [evidence ISM];
GO_component: membrane [goid GO:0016020] [evidence ISM];
</t>
  </si>
  <si>
    <t>MTAQLNPQRDTRDYQQLDAAHHIHAFLDQKALNREGPRVMVRGD
GLQLWDNDGKRYLDGMSGLWCTNLGYGRQDLAAAASRQLEQLPYYNMFFHTTHPAVVE
LSEMLFSLLPDHYSHAIYTNSGSEANEVLIRTVRRYWQILGKPQKKIMIGRWNGYHGS
TLGSTALGGMKFMHEMGGMLPDFAHIDEPYWYANGGELSPAEFGRRAALQLEEKILEL
GAENVAAFVAEPFQGAGGMIFPPQSYWPEIQRICRQYDVLLCADEVIGGFGRTGEWFA
HEHFGFQPDTLSIAKGLTSGYIPMGGLVLGKRIAEVLVEQGGVFAHGLTYSGHPVAAA
VAIANLKALRDEGVVTRVREETGPYLQRCLREVFGDHPLVGEVQGAGFVAALQFAEDK
VTRKRFANENDLAWRCRTIGFEEGVIIRSTLGRMIMAPALVAGRAEIDELIDKTRIAV
DRTAREIGVL</t>
  </si>
  <si>
    <t xml:space="preserve">GO_function: transaminase activity [goid
GO:0008483] [evidence ISM];
GO_function: pyridoxal phosphate binding [goid
GO:0030170] [evidence ISM];
GO_function: catalytic activity [goid GO:0003824]
[evidence ISM];
</t>
  </si>
  <si>
    <t>MFKSLHQYAHVFSRLSLFGLAFAAAAQAQSQSLTVISFGGATKA
AQEQAYFKPFERSGGGQVVAGEYNGEMAKVKAMVDVGKVSWDVVEVESPELLRGCDEG
LFERLDPARFGDPAQFVPGTFSECGVATYVWSMVMAYDSTKLARAPQSWADFWNVREF
PGKRGLRKGAKYTLEVALLADGVKAEDLYKVLATPEGVSRAFAKLDQLKPNIQWWEAG
AQPPQWLAAGDVVMSAAYNGRIAAAQKEGVKLAIVWPGSLYDPEYWAVVKGTPNKALA
EKFIAFASQPQTQKVFSEQIPYGPVHKGTLALLPKTVQEALPTAPANLEGARAVDAEF
WVDHGEELEQRFNAWAAR</t>
  </si>
  <si>
    <t>MSASIHGIIGYTITPFAADGGLDLPALGRSIERLIDGGVHAIAP
LGSTGEGAYLSDPEWDEVVDFTLKTVAHRVPTIVSVSDLTTAKTVRRAQFAESLGAEA
VMVLPISYWKLNEAEVFQHYRAVGEAIGVPVMLYNNPGTSGIDMSVELILRIVREVDN
VTMVKESTGDIQRMHKLRLLGEGRVPFYNGCNPLALEAFVAGAKGWCSAAPNLIPTLN
GQLYQAVLDGDLEKARALFYRQLPLLDFILRRGLPTTIKAGLGLSGLEVGAPRLPVQA
LDTEGCRYLQGLLEELR</t>
  </si>
  <si>
    <t xml:space="preserve">GO_function: catalytic activity [goid GO:0003824]
[evidence ISM];
GO_process: metabolic process [goid GO:0008152] [evidence
ISM];
GO_function: lyase activity [goid GO:0016829] [evidence
ISM];
</t>
  </si>
  <si>
    <t>MATTLELPKDQLIQHALKQMKSSLGDNTWTDRQKLALTCRILFE
AGHDSGLAGQITSRGPEAGTYYTQQLGLGFDEISAGNLLLVDEDLNVLHGHGMANPAN
RFHSWVYRARPDVNCIIHTHPLHIAALSTLEVPLQVSHMDLCPLYDDCAFLKDWPGVP
VGNEEGEIISAALGDKRAILLSHHGLLATGASIEEACVIAVLLERAAKMQLLAMAAGE
IKPIPPALAREAHDWISTPKRHGAAFNYYARRCLPRNSDCLS</t>
  </si>
  <si>
    <t>MSMRLKLLRKKLGVTLETLAEKTGLTKSYLSKVERGLNTPSIAA
ALKLAKALNVQVEELFSEESDGVDGYSIVRRDQRKSLSSGDDGPAYASLAQQIGARAL
LPFIVHPPRDFSHSTFKEHLGEEFIFVHEGQVEVDFMNQRIILERGDALHFNAQKPHR
IRSLGETQAELLVVIHSDE</t>
  </si>
  <si>
    <t xml:space="preserve">GO_function: DNA binding [goid GO:0003677]
[evidence ISM];
GO_function: sequence-specific DNA binding [goid
GO:0043565] [evidence ISM];
</t>
  </si>
  <si>
    <t>MAEILSLREAVRRFVHDGDSVALEGFTHLIPTAAGHELIRQGRK
DLTLIRMTPDLVYDLLIGAGCAKKLVFSWGGNPGVGSLHRLRDAVEKGWPQPLEIEEH
SHADLANAYVAGASGLPFAVLRAYAGSDLPKVNPLIRSVTCPFTGEVLAAVPSVRPDV
SVIHAQKADRKGNVLLWGILGVQKEAALAAKRCIVTVEEIVDELDAPMNACVLPSWAL
SAVCLVPGGAHPSYAHGYYERDNRFYQDWDPIARDRESFTAWIDEYIRGTEDFGAFQA
KLAEGKR</t>
  </si>
  <si>
    <t xml:space="preserve">GO_process: metabolic process [goid GO:0008152]
[evidence ISM];
GO_function: CoA-transferase activity [goid GO:0008410]
[evidence ISM];
</t>
  </si>
  <si>
    <t>MSSYSTNEMMTVAAARRLHNGAVCFVGIGLPSKAANLARLTSSP
DVVLIYESGPIGAKPSVLPLSIGDGELAETADTVVPTGEIFRYWLQGGRIDVGFLGAA
QVDRFGNINTTVIGDYRQPKVRLPGAGGAPEIAGSAKEVLIILKQSHRTFVDKLAFVT
SVGHGEGGDSRQRLGLPGKGPVAIITDLCIMEPEAGSNEFVVTSLHPGVTREQVVEAT
GWAIRFAERVAETPAPSEVELAALRDLEARTAAAHGQKGSDE</t>
  </si>
  <si>
    <t xml:space="preserve">GO_function: CoA-transferase activity [goid
GO:0008410] [evidence ISM];
GO_process: metabolic process [goid GO:0008152] [evidence
ISM];
</t>
  </si>
  <si>
    <t>MSREVFICDAVRTPIGRFGGSLSAVRADDLAAVPLKALVERNPG
VDWSALDEVFLGCANQAGEDNRNVARMALLLAGLPESVPGVTLNRLCASGMDAIGTAF
RAIACGEMELAIAGGVESMSRAPYVMGKADSAFGRGQKIEDTTIGWRFVNPLMKEQYG
IDPMPQTADNVADDYRVSRADQDAFALRSQQRAGRAQEAGFFAEEIVPVTIRGRKGDT
LVEHDEHPRPDTTLEALARLKPVNGPEKTVTAGNASGVNDGAAALVLASAEAVEKHGL
TPRARVLGMASAGVAPRIMGIGPVPAVRKLLRRLDLAIDAFDVIELNEAFASQGLACL
RELGVADDSEKVNPNGGAIALGHPLGMSGARLVLTALHQLEKSGGRRGLATMCVGVGQ
GLALAIERV</t>
  </si>
  <si>
    <t xml:space="preserve">GO_process: carbon utilization [goid GO:0015976]
[evidence ISS];
GO_process: cellular catabolic process [goid GO:0044248]
[evidence ISS];
GO_process: cellular lipid metabolic process [goid
GO:0044255] [evidence ISS];
GO_process: protocatechuate catabolic process [goid
GO:0019619] [evidence ISM];
GO_function: catalytic activity [goid GO:0003824]
[evidence ISM];
GO_function: transferase activity, transferring acyl
groups other than amino-acyl groups [goid GO:0016747]
[evidence ISM];
GO_process: metabolic process [goid GO:0008152] [evidence
ISM];
</t>
  </si>
  <si>
    <t>MTAPVHQYSNEERRKRIFAIVGASSGNLVEWFDFYVYAFCAIYF
APAFFPSDNPTVQLLNTAGVFAAGFLMRPIGGWMFGRIADKHGRKTAMLISVVMMCAG
SLAIACMPTYASIGTLAPALLLLARMFQGLSVGGEYGTSATYMSEVALKGQRGFFASF
QYVTLIGGQLLAVLVVVILQQLLSEDELRAWGWRIPFVIGAITAVIALWLRRSLNETA
SKSTLERKESGTFAELFKHKRAFFTVLGFTAGGSLIFYTFTTYMQKYLVNTAGMSAKT
ASAVMTFALLAYMLMQPLFGMLSDRIGRKTSMLWFGTLGTLCTLPILLALKTVSSPYM
AFFLIILALAIVSLYTSISGLIKAEMFPPEVRALGVGVSYAVGNAIFGGSAEYVALGL
KSVGMENVFYWYVSAMCLLALLVCVSLPDLRKVSYLNDEP</t>
  </si>
  <si>
    <t xml:space="preserve">GO_process: transport [goid GO:0006810] [evidence
ISS];
GO_component: membrane [goid GO:0016020] [evidence ISS];
GO_function: transmembrane transporter activity [goid
GO:0022857] [evidence ISM];
GO_process: transmembrane transport [goid GO:0055085]
[evidence ISM];
GO_function: transporter activity [goid GO:0005215]
[evidence ISM];
GO_component: integral component of membrane [goid
GO:0016021] [evidence ISM];
</t>
  </si>
  <si>
    <t>MSDVPANQLFDAYFMAAPMRAVFSDRGRLQGMLDFEAALARAEA
RTGVVPATAVAPIEAACRAELYDPLALAEAVATAGNSAIPLVKALGRQVAAGDAEAER
YVHLGATSQDAMDSGLVLQLRRALALLEQDLQRLAEVLADQAERHADTPLAGRTWLQH
ATPVTLGMKLAGLLGALTRHRQRLRELRPRLLVLQFGGASGTLAALGEQALPVAAALA
EELGLALPEQPWHTQRDRLVEFASVLGLVAGSLGKFGRDVSLLMQTEAGEVFEPAGAG
RGGSSTMPHKRNPVSSAVLIAAATRAPGLVSTLFAAMPQEHERSLGLWHAEWETLPEL
CCLVAGALQQAIGLLEGLEVDAQRMRRNLGLTHGLVLAEAVSIALARRIGREAAHHLV
EQCCRRAVEQRRELRAVLGEEARVSAELSGDELDRLLDPAHYLGQARAWVERALAEHH
ALGFEPHPA</t>
  </si>
  <si>
    <t xml:space="preserve">GO_process: carbon utilization [goid GO:0015976]
[evidence ISS];
GO_process: cellular catabolic process [goid GO:0044248]
[evidence ISS];
GO_function: catalytic activity [goid GO:0003824]
[evidence ISM];
GO_process: protocatechuate catabolic process [goid
GO:0019619] [evidence ISM];
GO_function: 3-carboxy-cis,cis-muconate cycloisomerase
activity [goid GO:0047472] [evidence ISM];
</t>
  </si>
  <si>
    <t>MPTVRLADGDLNYSLEGPAGAPVLLLSNSLGTDLGMWDTQIPAL
TAHFRVLRYDTRGHGASLVTPGPYAIGQLGADVLALLDALELPRVHFCGLSMGGLIGQ
WLGIHAGERLGRLVLCNTAAKIASDEVWNTRIDTVLKGGEQAMRDLRDASVARWFTAG
FAEREPAQVERIVAMLAATSPQGYAANCAAVRDADFREQLGLVQAPTLIVAGSHDAVT
TPDNARFMQARIADAQLVEFAAAHLSNVEAGDAFSRRLVDFLLSA</t>
  </si>
  <si>
    <t xml:space="preserve">GO_process: carbon utilization [goid GO:0015976]
[evidence ISS];
GO_process: cellular catabolic process [goid GO:0044248]
[evidence ISS];
GO_function: 3-oxoadipate enol-lactonase activity [goid
GO:0047570] [evidence ISM];
GO_process: beta-ketoadipate pathway [goid GO:0042952]
[evidence ISM];
</t>
  </si>
  <si>
    <t>MDEKQRYEAGMQVRRAVLGAAHVERSLANLTPFNEEFQEMITRH
AWGDIWTRPGLPRHTRSLVTIAMLIGMNRNEELKLHLRAAKNNGVSRDEIKEVIMQSA
IYCGIPAANATFHLAESVWDELGVESQQASR</t>
  </si>
  <si>
    <t xml:space="preserve">GO_function: peroxiredoxin activity [goid
GO:0051920] [evidence ISM];
GO_process: oxidation-reduction process [goid GO:0055114]
[evidence ISM];
</t>
  </si>
  <si>
    <t>MSRKLHIHAPAIHYFDMVRRCHSIREAARRLNVASSAVNRQILK
LEDEIGAPLFDRLPGGLRLTGAGEIFARHVTVVLQDMERVRSELDALQGLRTGHVEIA
TIEAVTSDLLPCVLKAMRERYPDITVGVTLLGSQAIPEAVSSGAVDLGLAFALPRSAD
LQQVSVGHFRLGAIVSPQHPLARHQAIAFADCVEHGLIMAKSELSIHHLLAPLQRRLR
EPRRAVLESSSLELSRQLARRGLGVAFQTRLGIEADIAQGELRFLPLKDNGGIHSDLG
LYVRTGRYLPVAVDALARQIAEEVRLREREEARLNEA</t>
  </si>
  <si>
    <t>MKKMMQGAAALIALVGAGESMALEWMSNSVGFRYGQQFTNPNNP
DKFAKRIYSFTHADGYRYGSNFFNLDVFLSDNRDPRKGTDHGGSEVYAVYRHQLYASR
VFDRPLGTGLVKDYAFTLGFDASRNNNLASAKKRALVFGPTLKFNGPGVLDLSLLYYR
EKNHFGVPGARHPDHTFDTTYMLNLTWMRPFKVGNHAAKFQGFVNYVGDKGEDYNDKH
TAAETLVRTALMVAALPGDKRQPNLWLGVGYEYWHNKFGVDGGTGSRTSTPTLNMEFT
F</t>
  </si>
  <si>
    <t>MNSPSLPAVERLDVQAFINAQPLSPYQWRIVLLCFLIVFLDGLD
TAAMGFIAPALTQDWGIDRASLGPVMSAALIGMVFGALGSGPLADRYGRKLVLVAAVF
LFGLFSLASAYSTNVEQLLALRFLTGLGLGAAMPNATTLLSEYTPERLKSLLVTSMFC
GFNLGMACGGFVSAKLIPLFGWHSLLLLGGLLPLVLAVVLLFRLPESARYLVVRNRGS
ERVRQVLAPIAPAQVALARSFHVPEQQTVQARNVFAVIFSGTYSAGTLLLWLTYFMGL
VIVYLLTSWLPTLMRDSGASLEQAAFIGALFQFGGVLSAVAVGWAMDRFNPHKVIGLF
YLLAGVFAWCVGQSLGQVTLLATLVLLAGMCINGAQSAMPSLAARFYPTQGRATGVSW
MLGIGRFGAILGAWIGATLLGLGWNFEQVLTALVLPAALATAAVLLKGLVSHADAG</t>
  </si>
  <si>
    <t xml:space="preserve">GO_process: transport [goid GO:0006810] [evidence
ISS];
GO_process: carbon utilization [goid GO:0015976]
[evidence ISS];
GO_component: membrane [goid GO:0016020] [evidence ISS];
GO_process: aromatic compound catabolic process [goid
GO:0019439] [evidence ISS];
GO_process: cellular catabolic process [goid GO:0044248]
[evidence ISS];
GO_function: transporter activity [goid GO:0005215]
[evidence ISM];
GO_component: integral component of membrane [goid
GO:0016021] [evidence ISM];
GO_process: transmembrane transport [goid GO:0055085]
[evidence ISM];
</t>
  </si>
  <si>
    <t>MAGSLIERALGLLELLASDARGLPLQQLADRLDIPKSAAHRMLA
ELIRLGYVRQDDDTSRYRLSTRLAALGFRFLASSGVVDLVQPVLDGLARETGELVRLG
VIEGDRQTWIAKSQGATSGLRYDPDMGREAPLFYTASGHAWLASLSDKAALALVERQG
VGAARDFGPNAPRSRSELLRYLKRAREHGYAWQIECSAPGMAAMAALVRHPEDGRALG
VLSVAGPSARFGEARMHELAPLLLAAAQDLSHASQASELFR</t>
  </si>
  <si>
    <t xml:space="preserve">GO_function: DNA binding [goid GO:0003677]
[evidence ISM];
GO_process: regulation of transcription, DNA-templated
[goid GO:0006355] [evidence ISM];
</t>
  </si>
  <si>
    <t>MDAPLRIALIGAGNMGRQHYHRLQRIAGARLCAVADPQGQAFAA
DTGVPWFGDHRRLLEEARPQAAIVANPNNLHVATALDCLAAGVPLLLEKPVGVQLDEV
SELVAVARRSGVPLLVGHHRRHNPLVVRARQLIAEGALGRLLSVTALWQLKKPDSYFE
VAWRREPGAGMLLTNLIHDLDLLRHLCGEVREVQALAGNAIRGLPNEDNIALLLRFAN
GALGSLTGCDAAAAPWSWELAAGENPVYPRQAEQPCYLLAGTEGALSLPQLRRWRYAE
ARQGWHDPLAASEEAVATGDPLQRQLEHFVRVARGEEAPLMDATDAARTLALVEAVRE
AARSGRACAPASF</t>
  </si>
  <si>
    <t xml:space="preserve">GO_process: metabolic process [goid GO:0008152]
[evidence ISM];
GO_function: oxidoreductase activity [goid GO:0016491]
[evidence ISM];
GO_process: oxidation-reduction process [goid GO:0055114]
[evidence ISM];
</t>
  </si>
  <si>
    <t>MESRILSLAALTVLELSPPDMVEAAARAGYSHVGLRLVPATVEE
HHYPLLADAGLRRRTLARLRDSGVRTLDVEILRLRPDTRVGEFAAVLEVGAEFGARYV
LVAGNDDDERRSADNFAALCDLARPLGLDPHLEFMPWTGIRDLRQAARVVEAAARDNA
GLLLDAFHFDRSASSLEDLRAIPPARLGYAQLCDVVGPRPTSMDEILRQAREERRFPG
DGGLDLLALLRALPENLPLSLEVPALDLLARGVDGAERARLAIERTRALLARL</t>
  </si>
  <si>
    <t>MNASTSPLPASDQTLRGILLICAAVFLFASHDGLSKFLSGFYPI
VMVVWARYLVHTLLMVAVFVPRNGLAVIRSRRPLMQLARALCLIGTSLFFTTGLRYLP
LAEATAVNFLAPLLVTALSVPLLKEKVSLGQWLAVLTGFIGVLFIVRPGGALFTPAAL
FPLGSALCFGLYQLLTRMLANSDSPTTSNFLAGIFNTLIMSLLVPFFWQTPSLLHGLM
MIALGGCGMGGHLLLTQAFRHAPPATLAPFSYGQIIFAGLLGLLVFGHVPDAWALLGI
LVICASGLVVAWRRGR</t>
  </si>
  <si>
    <t>MSHPSHVRALCASLCLGAGLPVHAGHVHAGQGFLEDAKASLTAR
NFHLHRNFVGDASQGKAEEWTQSFILDARSGFTQGSVGFGLDVLGLYSLKLDGGKGTA
GTQLLPIHDDGRPADDFGRLAVAGKLRVSNSELKIGEWMPVLPILRSDDGRSLPQTFR
GGQLSANEIAGLTLYAGQFRGNSPRNDASMQDMSLFGRPAATSDRFDFAGGEYRFNGE
RSLLGLWNAELKDIYRQQYLQLQHSQPLGDWLLGANLGGFRGRDAGSARAGKLDNRTV
SALFSARYGLHTLYLGLQKVSGDDGWMRVNGTSGGTLANDSYNASYDNPGERSWQLRY
DFDFVGLGLPGLTFMTRYLHGDHVRLAGVTDDGSEWGRESELGYTLQSGAFKRLNVRW
RNSSQRRDWGSNTRFDENRLIVSYPLSLL</t>
  </si>
  <si>
    <t xml:space="preserve">GO_process: transport [goid GO:0006810] [evidence
ISM];
GO_function: porin activity [goid GO:0015288] [evidence
ISM];
GO_component: integral component of membrane [goid
GO:0016021] [evidence ISM];
</t>
  </si>
  <si>
    <t>MIHSSSSRLLAADAPRESRGGRIRNAFAVGRTRWGMLALVFFAT
TLNYIDRAALGVMQPILAEKMSWTAMDYANINFWFQVGYAIGFILQGRFIDKVGVKRA
FFLAVLLWSLATGAHGLATSAAGFMVCRFILGLTEAANYPACVKTTRLWFPAGERAVA
TGIFNAGTNVGAMVTPALLPLILGVWGWQAAFLCMSALGLVWLVFWWRNYYNPEEHPR
VKQSELEYIQQQEEPPATRVPFSQILRRRGTWAFALAYSITAPVFWFYLYWLPPFLNQ
QYGLGISVTQMGIPLILIWLTADFGSVGGGILSSWLIGRGMPAIRARLLSMLLFACTI
VGVVFAANASGLWIAVLAIALAVGAHQAWTANIWSLVMDYTPKHLMSTVFGFGGMCAA
LGGMFMTQIVGGVLTATNNNYAVLFTMIPAMYFIALTWLYFMAPRRIEA</t>
  </si>
  <si>
    <t xml:space="preserve">GO_component: integral component of membrane [goid
GO:0016021] [evidence ISM];
GO_process: transmembrane transport [goid GO:0055085]
[evidence ISM];
</t>
  </si>
  <si>
    <t>MQRSIATVSLSGTLPEKLEAIAAAGFDGVEIFENDLLHYDGSPR
DVRRLCADLGLEILLFQPFRDFEGCRRERLGRNLERAERKFDLMQELGTDLVLVCSNV
AADALGEPALLADDLRQLAERAAVRGLRIGYEALAWGRQVNTWEQAWDLVRRADQANL
GLILDSFHTLSLDGDPRGIADLPGEKIFFVQMADAPLLAMDVLEWSRHFRCFPGQGGF
DLAGFLAPVVASGYRGPLSLEVFNDGFRAAPTRANAVDGLRSLLYLEEKTREHLQRQT
PHVAVDELFAPPPASLCDGIEFLEFAVDETLGARLGQWLQRLGFARAGEHRSKNVSLL
RQGDINLVLNAEPYSFAHGFFEAHGPSLCATALCVRDAGQALERARAYGGQPYRGLLG
PNEREIPAVRALDGSLLYLVERHTEGRSIYDSDFVTNDADTSGLGLRRVDHVALALPA
EGLDSWVLFYKSLFDFGADDEVVLPDPYGLVTSRAVRSPCGSVRLPLNISEDRNTAIA
RSLSSYRGSGVHHIAFDCADIFAAVAQAKEAGVALLEIPLNYYDDLAARFDFDDEFLS
ELAYYNVLYDRDAQGGELFHVFTEPFEERFFFEILQRRHGYAGYGAANVPVRLAAMAQ
ARRGVRRVKL</t>
  </si>
  <si>
    <t>MSKPDPAVVEESAPRGKGRKNNPEKTRQDILRAAIDEFVAQGLS
GARVDAIAERTHTSKRMIYYYFGSKEQLYQAVLEKLYSDIRGIEGTLRLGALPPAKAM
EKLVEFSFDYHDRHVDFVRIISIENIHKGEHIASSELVQSVNSSIVQSIAEILRRGEA
EGVFRAGLEALDVHMLISSFCFYRVSNRYTVSRIFRTDLHDAEVRQRHRRMIGEAVLR
YIRA</t>
  </si>
  <si>
    <t xml:space="preserve">GO_function: DNA binding [goid GO:0003677]
[evidence ISM];
</t>
  </si>
  <si>
    <t>MSAPRSVLAGLIGAGIQASRTPALHEREGDAQGIRYLYRLIDLD
PLGKSADDLEFLLAAASDLGFTGLNVTFPCKQAIIPLLDDLSAEARGIGAVNTVVLRD
GRRIGHNTDCLGFAEGFRRGLADAPRQRVVQMGAGGAGAAVAHALLAEGVERLVLFDV
DPARAQALADNLNQHFGAPRALAGSDLAGALGDAQGLVNTTPVGMAKLPGMPVPAELL
RADLWVAEVIYFPLETELLRQARALGCRTLDGGTMAVFQAVKAFELFSGVTADAARMQ
AHFASLGD</t>
  </si>
  <si>
    <t xml:space="preserve">GO_function: shikimate 3-dehydrogenase (NADP+)
activity [goid GO:0004764] [evidence ISM];
GO_process: oxidation-reduction process [goid GO:0055114]
[evidence ISM];
</t>
  </si>
  <si>
    <t>MTRTVLVLNGPNLNLLGTREPQTYGRRTLGEIADECAAFAETRG
FAVDFRQTNQEGQLLDWIHQARGRVAGIVINPAAWTHTSVALRDALAAVELPVVEVHL
SNVHQREAFRHHSYVSPVALGVICGFGSLGYRLALEHFAERFEAAA</t>
  </si>
  <si>
    <t xml:space="preserve">GO_process: tryptophan biosynthetic process [goid
GO:0000162] [evidence ISS];
GO_function: fumarylacetoacetase activity [goid
GO:0004334] [evidence ISS];
GO_process: cellular amino acid metabolic process [goid
GO:0006520] [evidence ISS];
GO_process: tyrosine biosynthetic process [goid
GO:0006571] [evidence ISS];
GO_process: L-phenylalanine biosynthetic process [goid
GO:0009094] [evidence ISS];
GO_function: 3-dehydroquinate dehydratase activity [goid
GO:0003855] [evidence ISM];
</t>
  </si>
  <si>
    <t>MSDLAQNPPAVRTVLAGLMLSIFLSALDQTIVAVSLPAISADYA
DLDLLAWVISAYMVAMTVSMPIYGKLGDLYGRRRLMLFAIVVFTAASLLCGLAQSMGQ
LVLARVLQGIGAGGLMAVSQAIIGDIVPPRERGRYQGYFSSMYAIASVAGPVLGGLLT
EYLSWHWVFWINLPIGLLALAISRRTLVGLPVPRRQPVIDYLGIVLMVVGLTALLLAI
TQIGQGAAWSDPALLGLFALAALALLLFVAQERRFREPLVPMQLFAVRAATLSWLVAF
FASFQAISLTVLVPLRYQSVTGAGADSAALHLLPLVMGLPLGAYCCGRLTASLGRYKP
LILLGAVLLPCGIAGLALVPVGDHWLSGLCMLLTGIAIGTQFPTSLVAAQNAVEQRHI
GVATSNATLFRSLGGAVGVALMSAILLALLKHLRIGGGLDQGFSESALLSSLDAASGP
ARVILQHVLADAFKVLFLVNAAVALLGLAVASALPDMTLRGRGATQPTAGE</t>
  </si>
  <si>
    <t xml:space="preserve">GO_component: integral component of membrane [goid
GO:0016021] [evidence ISM];
GO_process: transmembrane transport [goid GO:0055085]
[evidence ISM];
GO_process: transport [goid GO:0006810] [evidence ISM];
</t>
  </si>
  <si>
    <t>MKTQVAIIGAGPSGLLLGQLLHKAGIDNVILERQTPDYVLGRIR
AGVLEQGMVDLLREAGVDRRMARDGLVHEGVEIAFAGQRRRIDLKRLSGGKTVTVYGQ
TEVTRDLMEAREACGATTVYQAAEVRLHDLQGERPYVTFERDGERLRLDCDYIAGCDG
FHGISRQSIPAERLKVFERVYPFGWLGLLADTPPVSHELIYANHPRGFALCSQRSATR
SRYYVQVPLSEKVEDWSDERFWTELKARLPSEVAEKLVTGPSLEKSIAPLRSFVVEPM
QHGRLFLAGDAAHIVPPTGAKGLNLAASDVSTLYRLLLKAYREGRGELLERYSAICLR
RIWKAERFSWWMTSVLHRFPDTDAFSQRIQQTELEYYLGSEAGLATIAENYVGLPYEE
IE</t>
  </si>
  <si>
    <t xml:space="preserve">GO_function: 4-hydroxybenzoate 3-monooxygenase
activity [goid GO:0018659] [evidence ISS];
GO_process: benzoate catabolic process [goid GO:0043639]
[evidence ISS];
GO_function: oxidoreductase activity [goid GO:0016491]
[evidence ISM];
GO_process: metabolic process [goid GO:0008152] [evidence
ISM];
</t>
  </si>
  <si>
    <t>MTDSTRDVPVFKLYGAPLEWPTPDLLHCESIPARSRLHDWEIKP
HRHADLAQLLYVRKGWAQLQVEGEPTRVEQPSIQFVPPLCIHGFQFSERIDGYVLTLA
APLLARLQAHLGAQRQALEAPGLYPVGADRRYIDTLFDAIDGEYAGAAPARELLLQSL
IGVLAVWLGRQVMVRRAEARPGRGQEYLSAFSQLVERHFREHLGIDEYARRLGISPAH
LNGVARRLSGQTALGIVHQRLLLEAKRDLVYTAMTVNEIADRLGFSEPAYFTRFFKRL
SGVSPSVFRKGD</t>
  </si>
  <si>
    <t xml:space="preserve">GO_process: regulation of transcription,
DNA-templated [goid GO:0006355] [evidence ISM];
GO_function: DNA binding [goid GO:0003677] [evidence
ISM];
GO_function: sequence-specific DNA binding transcription
factor activity [goid GO:0003700] [evidence ISM];
GO_function: sequence-specific DNA binding [goid
GO:0043565] [evidence ISM];
</t>
  </si>
  <si>
    <t>MSSPPKIRRYIPADRDATLAIWLEASRVGHGFLGEAELQKQKAL
VRDHYLDASETWLALDGDTPLGFIGLLDAFIGGLFVAPTAHGRGIGRQLVEHAATLKG
ALEVEVYAANREALGFYARCGFVESGRRPRDDEGRALEIVQLRREH</t>
  </si>
  <si>
    <t>MKTVAQLLNAKQNQQVYTIGADEMVLDALRLMAEKNIGALLVVN
HGEVVGVVSERDYARKMVLKGRSSIGTPISAIMSAPVVSVDSKQSVDTCMNLMTDRHL
RHLPVVEDGQLLGLLSIGDLVKAAIAEQAELIQQLEQYIRGD</t>
  </si>
  <si>
    <t xml:space="preserve">GO_function: adenyl nucleotide binding [goid
GO:0030554] [evidence ISM];
</t>
  </si>
  <si>
    <t>MNDYIARLREKYDAHFGCAPAMTLDCRDFWRHCVAAPEMAVFAY
RLESTRRPHHVVITAGMSQAPMHFAPYMGKARWSAELICYLDELGGDDLRHLQWLAGL
PFHERLALGHGHAVAFGFPLYEQSLLRHFLLLPAPLEEDASLFDGFALSAHPVDLLWV
VPLTEQEYQVNVKEHLEGIARLLTDAGHPLSLDRHRYCYVTGQSPEGLARVLH</t>
  </si>
  <si>
    <t>MGGLRKPIRPAMPRHPHTTLLLCLCLTLPGCESGRSYSLSEGAP
VTGIRIQRDDRSPLQRLRDCERQGCSERQKIDPFTPDPDYLRAEGHFPLPW</t>
  </si>
  <si>
    <t>MTGPMTETNALGLPQGPLYLMTEIVRQRERQLTALLAPLELGLH
EWRALRIIHAFDGDVPMSVLIEHSQTDRTALGRTIERLVRRGWVSRLPDPDDGRAVLV
RRSPAAQAVFEQALAQVAGLDERLLAGLGSGPEEEALTLVLGKLLRAFDGLSRVRQ</t>
  </si>
  <si>
    <t xml:space="preserve">GO_function: sequence-specific DNA binding
transcription factor activity [goid GO:0003700] [evidence
ISM];
GO_component: intracellular [goid GO:0005622] [evidence
ISM];
GO_process: regulation of transcription, DNA-templated
[goid GO:0006355] [evidence ISM];
</t>
  </si>
  <si>
    <t>MNRSALDFRHFVDHLRRQGDLVDVHTEVDANLEIGAITRRVYER
RAPAPLFHNIRDSLPGARVLGAPAGLRADRARAHSRLALHFGLPEHSGPRDIVAMLRA
AMRAEPIAPRRLERGPVQENVWLGEQVDLTRFPVPLLHEQDGGRYFGTYGFHVVQTPD
GSWDSWSVGRLMLVDRNTLAGPTIPTQHIGIIREQWRRLGKPTPWAMALGAPPAALAA
AGMPLPEGVSEAGYVGALVGEPVEVVRTQTNGLWVPANTEIVLEGEISLDETALEGPM
GEYHGYSFPIGKPQPLFHVHALSFRDQPILPICVAGTPPEENHTIWGTMISAQLLDVA
QNAGLPVDMVWCSYEAATCWAVLSIDVQRLAALGTDAAAFAARVAETVFGSHAGHLVP
KLILVGNDIDVTEIDQVVWALATRAHPLHDHFAFPQIRDFPMVPYLDAEDKARGSGGR
LVINCLYPEQFAGQMRAATASFRHAYPTALRRRVEERWSDYGFGDA</t>
  </si>
  <si>
    <t xml:space="preserve">GO_function: FMN binding [goid GO:0010181]
[evidence ISM];
GO_function: oxidoreductase activity [goid GO:0016491]
[evidence ISM];
GO_process: oxidation-reduction process [goid GO:0055114]
[evidence ISM];
GO_component: plasma membrane [goid GO:0005886] [evidence
ISM];
GO_process: ubiquinone biosynthetic process [goid
GO:0006744] [evidence ISM];
GO_function: carboxy-lyase activity [goid GO:0016831]
[evidence ISM];
</t>
  </si>
  <si>
    <t>MVGSSARRLRLRRTRGRVGLGLVAGLSVLAGMTDAIGFLATGDF
VSFMSGNTTRLAVSLGEGDFGGLVRLSVALASFVVGNALGVILARFSGRRAAPILVCC
AMLLALSAVWPFDWNVPALVAAILAMGMLNAVVEQVNGLPIGLTYVTGALSRFGRGLG
RWLLGERRNGWRVQLVPWSGMCVGAVLGALLEQQLGLAAMAASAALAALLALLALVIP
RPWQMDYMVR</t>
  </si>
  <si>
    <t>MRSWHGVVTKIAKQGKGAVVKNRLGPEELLVPFTVSTLVEVDLD
ARIYGTDVDDTPWAEGDERKEVLVGTEVELLTDTDTFPTHASQVLSANFRFALDIVKG
GLSGPVRKGAVLVIYHDFQQEIRRGDSGSAFAEAVVAYARNKLYKPAFAIKADTNYAQ
LVRDLGKVAAESGEQYFIDTILIATHGTAGQLWLGNPHGDSTADVMARRVQGKQFVEP
QAFGATLLELFGKELAIALYGCDFAGDEDGEAAALELRIAANARAVYAGKGTVYLNAS
KEGRSTVTCSKAMVVYRTDKIEVLGGNQVPVFDI</t>
  </si>
  <si>
    <t>MSRQAYYKRNRAADSKARQADRVVEFVQQIRIRQPRLGTRKLHY
LLHCQPDRRLQIGRDRLFQVLGERRLLVLPKRAYHKTTQSFHRFYRHPNLLKSGPNQV
VPSGPEHVWAADITYLPASSGPLYLSLVTDAYSRKIVGHHVHESLHAKSVAQAFRQAL
RKRQRRQSLVHHSDRGIQYFSALYQSLHARHGVQCSMTDGYDCYQNALAERIYGILKT
ELLLSSPENLEQARKMVAEAVQIYNTERPHMALKNKTPDAVHRAF</t>
  </si>
  <si>
    <t xml:space="preserve">GO_function: nucleic acid binding [goid
GO:0003676] [evidence ISM];
GO_process: DNA integration [goid GO:0015074] [evidence
ISM];
</t>
  </si>
  <si>
    <t>MSDPKTLTPEQRIKELEQQLELMSQKDQFFETVVDVLKNDYGVS
VVKKRSGKSSRKVKSQD</t>
  </si>
  <si>
    <t>MSADAYHPPTTSPRLETLDVLSIGMSLDVFRQGQVWKALQEQNA
AQAEALHVGSILPMDPKKYPTSADDKDMAYEKRQADALELGLKNFLEKWPIPTVTVVR
GWDPSTPNLRFTPEETRESLSVKVNDLRVPAGLHWHRIANLQDGIICNDTPEGVLEAL
FSLFERNPDLPAVLVYANEGISMAGALSSRDVTLKSLGAVSGPRIPGTLTDAMVALIV
GRPERVDWLRQFAPYTKVNENRIDPEFRGWGWRKPPVEFRPTPFIPQPWTERALEQWD
ALPVLARLHRPVSVPLTHPDTGERLKREALTAQLAAAWKTASAGLRPAPARLFYDGGL
NATPLAELTPALGAAQSSLDLLDSRESYDLTQRLGDTGAASPFVGITLATMASYLNGD
SSMVMPLRRKDQATLIGISSPTPGKKPVHDPFGVDLLPQTASGDGPPPSADPVAPASR
LTTRLPPGEDYALEEFLSSLKPSTDWQDDL</t>
  </si>
  <si>
    <t>MNDRVRSRTIVSAQSITLPKGGDVHLVPPPPKPCVTIVVHGVND
LAGCYERIERGLCQGLNERLDMPPTLPGGQANPGYLTPAGYSLPADDEGKAENPDVVY
YRRKFASGAGGAAVRSVVVPFYWGFREEEQYINKTAAHGEWLDRNGNRLDKSGTKEGG
QFVNATTNLPDMWGQGFNGKLFGFISLDWFGGTMTHPLFSAAGRKYMVLAAMRLAMLI
KIIRKRYPDDTINVVGHSQGTLLTLLAHAFLKDDGVAPADGVIMLNSPYGLFEPLNEK
LQGWSSQQTREARLATLKGILEFICGRRHPVPALSSVALRNCQGYGAIGGPGWVGGQG
CQTTIDGERLSFDERDNRGSVYLYFTPQDQTVGLANVQGIGWRGIAEQVKGLPGRTGL
PQGFHQRIFTVRKRNGEKEKIGGHAPPHVYPLLLAGEKTWEDTGLGGKDRFGRANFDQ
GDSVLLTAPRLPLPTEARFDFDGAVTAPGENSASGVYQVRDTLDPIDAAIGVSNGGWK
EKDSGHAVAQQVDAALAYRYGRDARSVERALNEGKELAQQTHVFSARELGTGMVLVTR
AETPYEARLRLQTAEGHLEPLSFHSAIPNNPEHNRRVLAYDLAIGAGDSVDDVVFYQY
LCRVADWRLDWKASDKGIFSQGDASVDLPDEEVRALYRAEESKNSQLIDATVAYRKSG
EFPVVVGNRLPSLVGTQTILDRYHEQAVRFGGTI</t>
  </si>
  <si>
    <t>MKCKTLLIACLFGLGSAQALAVSKLPPQIPVHAGSGRVTLDLRP
LLAETNDVEITRVSVCRRVGSHCQETLWRIELPPGWRAGEIEVFGDYPGSSVLLRRPE
RLQPDGSYNAFIHFNERSRRHRQTVSSIAVEFCLAGEPGNWMLLDEATCLARRNAEER
QGEKP</t>
  </si>
  <si>
    <t>MRQRDLKFTFVVGEGKLAFDVVEFELEEALCEPFRLNLKLASDK
NAIDFKQVLDQPGTFTLWQDGRPARYVHGIVSHFTQGSSGFRRTRYELLLEPQLARLE
LCCNWRIFQEKSVPEILQALLKEHRVLDYEQRIYHEHLPREYCVQAGDSDHYLHDRLA
FEEGLVYYFRFDEHRHTLVCSDRLYVQERIAGGPVLFSAQPEGDNPQPVLHSFRYSEN
VRTARQTQRDYSFKRPTYDQEHHLAGEALEHQGSSYERYDYPGRYKRSGAGRPFTESR
LRGHRRDARVASVSGDDPRLIPGHAFALEGHPRADFNAWWRPVRVVHRGTQYAGQEEE
SADAPLGVSYDLRAELVPEDVEWRPAPLPRPRIDGPQIATVVGPAGEEIHCDEWGRVK
VQFPWDREGRHDEFSTCWIRVAQNWAGADWGHMAIPRIGQEVIVDYLDGDCDQPIVTG
RTYRATNRPPYALPDHKILSTIKSKEYKGSRANELRIDDTTAQISAALMSDHGASALH
LGYLTHPRPEGGKPRGEGFELRTDEHGAVRAAKGLLLSTEEQLRAGAGHLDRGVVVQV
LEAALELARELGDYAGEHQGVGHDAAPQQTLQEAVRDLGHGANDESGKSNGGKPAIAL
SGPAGIAAATPASLTLAAGEHVDSVARQNQQVTAGQKVVINAGSDIGLFAQGGELRQI
THQGPMLLQAQKNDIRLEAKQSVEVSASQQHVLVTAKEHITLMCGGAYLTLKGGNIEL
GMPGNFVVKAAKHSHVGAASLEAELPQFEVGETQRRFVLKQLDGQTAMPNVPYTITMA
NGEVIEGVTDAEGATQLLQKDAMNIAKVDMKHTKSPASAVAGIAAAVGAAVAVGKLLG
GPDAEAGRALSEGEISLAKGVFGDSIDYSTVRLRDEDYVPWQGKDYVMAPNGHIYFGE
ELRGVADWSLESLQRQGLFIHEMTHVWQHQHGVNVLLVGAYQQARQFLLGDQYAYRLE
PGKTLKDYNIEQQGDIVRDYFLEKNEFGEASANSRFAGVLKNFPTGY</t>
  </si>
  <si>
    <t xml:space="preserve">GO_process: protein secretion by the type VI
secretion system [goid GO:0033103] [evidence IGC];
GO_component: type VI protein secretion system complex
[goid GO:0033104] [evidence IGC];
</t>
  </si>
  <si>
    <t>MATPAYMSITGTKQGLITAGAFTEDSVGNTYQEGHEDQVMVQGF
NHEVIIPRDPQSGQPTGQRVHKPVVITKVFDKASPLLLAALTSGERLTKVEIQWYRTS
AAGTQEHYYTTVLEDAIIVDIKDYMHNCQDPGNAHFTHLEDVHFTYRKITWTHEVSGT
SGSDDWRSPVAG</t>
  </si>
  <si>
    <t>MSSGSTSTTPRAWLSGSVVTGKCCLLVIRKGQRPGVPFPAPCAS
GVAVTGRPPCATGGRGRTRPPTGVGEDTKDSCGKGIADETPRRHHGGPATRKAGRATG
RSERGHSRGTRPAELMPIPRSPVVVALGAFEISNES</t>
  </si>
  <si>
    <t>MQLKDAKLFRQQAYVDGAWVDADNGQTIKVNNPATGEIIGSVPK
MGAAETRRAIEAADKALPAWRALTAKERANKLRRWFDLMIENQDDLARLMTIEQGKPL
AEAKGEIAYAASFLEWFGEEAKRIYGDTIPGHQPDKRIIVIKQPIGVTAAITPWNFPS
AMITRKAGPALAAGCTMVLKPASQTPYSALALAELAERAGIPKGVFSVVTGSAGEVGG
ELTSNPIVRKLTFTGSTEIGRQLMAECAQDIKKVSLELGGNAPFIVFDDADLDAAVEG
ALISKYRNNGQTCVCANRLYVQDGVYDAFVDKLKAAVAKLNIGNGLEAGVTTGPLIDA
KAVAKVEEHIADAVSKGAKVVSGGKPHALGGTFFEPTILVDVPKNALVSKDETFGPLA
PVFRFKDEAEVIAMSNDTEFGLASYFYARDLARVFRVAEQLEYGMVGINTGLISNEVA
PFGGIKASGLGREGSKYGIEDYLEIKYLCLGGI</t>
  </si>
  <si>
    <t xml:space="preserve">GO_function: succinate-semialdehyde dehydrogenase
[NAD(P)+] activity [goid GO:0009013] [evidence ISM];
GO_process: gamma-aminobutyric acid catabolic process
[goid GO:0009450] [evidence ISM];
GO_function: oxidoreductase activity, acting on the
aldehyde or oxo group of donors, NAD or NADP as acceptor
[goid GO:0016620] [evidence ISM];
GO_process: metabolic process [goid GO:0008152] [evidence
ISM];
GO_function: oxidoreductase activity [goid GO:0016491]
[evidence ISM];
GO_process: oxidation-reduction process [goid GO:0055114]
[evidence ISM];
</t>
  </si>
  <si>
    <t>MSKTNESLLKRRQAAVPRGVGQIHPVVAERAENSTVWDVEGREY
IDFAGGIAVLNTGHLHPKVIAAVQEQLGKLSHTCFQVLAYEPYIELAEEIAKRVPGDF
PKKTLLVTSGSEAVENAVKIARAATGRAGVIAFTGAYHGRTMMTLGLTGKVVPYSAGM
GLMPGGIFRALAPCELHGVSEDDSIASIERIFKNDAQPQDIAAIIIEPVQGEGGFYVN
SKSFMQRLRALCDQHGILLIADEVQTGAGRTGTFFATEQLGIVPDLTTFAKSVGGGFP
ISGVAGKAEIMDAIAPGGLGGTYAGSPIACAAALAVLKVFEEEKLLERSQAVGERLKA
GLREIQAKHKVIGDVRGLGSMVAIELFEGGDTHKPAAELVSKIVVRAREKGLILLSCG
TYYNVIRFLMPVTIPDAQLEKGLAILAECFDELA</t>
  </si>
  <si>
    <t xml:space="preserve">GO_process: gamma-aminobutyric acid metabolic
process [goid GO:0009448] [evidence ISM];
GO_function: pyridoxal phosphate binding [goid
GO:0030170] [evidence ISM];
GO_function: transaminase activity [goid GO:0008483]
[evidence ISM];
GO_function: 4-aminobutyrate transaminase activity [goid
GO:0003867] [evidence ISM];
GO_function: catalytic activity [goid GO:0003824]
[evidence ISM];
</t>
  </si>
  <si>
    <t>MSAAKKAPVILIADPDPWSRDLLGQLVLGVRCDARLVLCGDGGE
ALAHCRRRRFALILAELNLPQVDGFELLREARLRRSVAEQPFILISDRADQASVRAAV
ALAPTAYLVKPFQAENLMQRLRGLLLKGDEVVACPLPERDAGENLEAFLERARDSAEG
APLLADVRAASDRCLSAEEHPLRVLEAEFGRDPQITAGLIAAANSAARHVGPACQTLG
QALRRLGLGHSLNLVLGFSLQRAIQLGEPLLAERAMHFWDLSQRCADIAWELADALGA
DVERCYTAGLLHRLGDLALLRTLQDWCDGGGALDEARLDELLGRFGASFGSALRARWR
LPLELRRLIAAAYQFGGVLSREELILSLATQAASLPEDDAEQLAESKAARMLGLDGER
LAKLLQP</t>
  </si>
  <si>
    <t>MELQLILDGRHDLVGQLYRQLRDAILHGRLATGDRLPATRYLAE
RLEVSRKTVSEAYERLASEGFLEGRVGSGTFVARGPAGEAPPQRADGPLRPAARWARI
EPQSGLMDQRAPLRYSFAGGTTDKRRFPFDTWRTCVLQALRLQQRSPAFYKETEGDPE
LRLAISRYLAINRAVQCDWNALMVTQGAQQGLDLLARVMLDPGDLAVVEEPGYPPARA
SLLATGAEVRGVPVDAEGLRVDLLPDNAKLVYVTPSHQFPLGMPMSLERRLQLLDWAQ
RHRALIIEDDYDSEYRFDGRSLESLRSLDRNGQVAYLGTFSKTLFPELRLGYLLPPAS
LREAVLAARKLVDRHSETLQQRALALFIQRGDFARHTRRLQREYAQRRGRLLERLHGD
LSPWLEALPAVAGIHLAARCREPLDVLRIARHLRQQGLEVGTLPPFYAETPAQAGFLF
GFGCIERDDIDPALDLLRAELRR</t>
  </si>
  <si>
    <t xml:space="preserve">GO_function: catalytic activity [goid GO:0003824]
[evidence ISM];
GO_function: pyridoxal phosphate binding [goid
GO:0030170] [evidence ISM];
GO_process: biosynthetic process [goid GO:0009058]
[evidence ISM];
GO_function: sequence-specific DNA binding transcription
factor activity [goid GO:0003700] [evidence ISM];
GO_process: regulation of transcription, DNA-templated
[goid GO:0006355] [evidence ISM];
</t>
  </si>
  <si>
    <t>MTTRLEWAKASPDAYAAMLGLEKALAKAGLERPLIELVYLRTSQ
INGCAYCVNMHANDARKAGETEQRLQALCVWQETPYFTPRERAALAWTEQLARLSQGA
LPHGLLDELREHFDDKEIAELTLAVSAINAWNRFGVGMGMQPE</t>
  </si>
  <si>
    <t>MKANRSIACLLLAALPTLASAHVAEKVETLHDQALAEIPGHRGL
MLTVSFKPGQVSAPHVHPGSVFVYVLEGTVQTQLEGGSVETYTVGQSWYEPANVPHLL
ARNPDPMKPAKLLVWELLKEGDPILKPLERGAH</t>
  </si>
  <si>
    <t>MSASQVIRIRARNGQSERLGLRLQQLVEPGLEAPGCLEYQVRRD
ALEPDLWLVCSQWREAQQMFDYLAGGIQQVFAEVLWRSLAASLEVQDDAG</t>
  </si>
  <si>
    <t>MLIANGLRKVDMQDLLVFLQVHQRQNLVEVAEHLNLSPSTVSYC
LKKLRQAFDDELFIATRGGMQPTHKSRAMLPHVEEMLARINACHAAQGSFDPRGEPRT
FTLCAPEYVELLILPALLRRLAANGPRIGLDIRRLGPELPTEALLDGQVDLVFDFGPE
YHRPAPELQALALFSDELLCVQDRAQPRHERLELDEFCRRRFVFPTPLDASNANLVDT
WLRRQGRSREVAARANSYVAALQLLSGSDFVLMLPRRIHALLDDGRHHACLAPPGLPP
FALHLSWSRAAEQDPANLWLREQVLIVCAELGLL</t>
  </si>
  <si>
    <t>MPTANPPGRTLWLMAAIVLVGLNLRLSMAAVGPLLNAMRGEIAL
SFGDVSLLTALPMLTLGLGMFFGLGIARRVGEWRSVALALLLIGAASALRLGSRGLPD
LLGSAMLAGLGIALIQALMPALIKARFGARTPLCMGLYVTAIMAGAALSASAAPTLAE
HAGWRLGLGAWAALAALALLAWWLQPGTRLRLPDAQPGRSLLRYPRTWLLVLFFGLGT
ACYTCVLAWLAPYYLEQGWSAQESGLLLGFLTAMEVLSGLLAPALASRSRDRRPVLVG
LTALMLAGFLGLAWAPASLPLLWALCLGLGIGGLFPMGLIVCLDHFDAPQRAGQLAAL
VQGAGYLIAGVSPWIAGLLRDSLGSFTGAWLGLATVAALLLGLGLRFDPRRYAALFAE
RQARGVGAESLR</t>
  </si>
  <si>
    <t>MLRPALPAVLCLYCLLLALPARAALDDQQRALQQLQVQACRAVG
SLLLLRGEGFQEQHAAQLEKDLASLDRALAAAPEGVLLRQGEKTLVARIREGAAYGPR
EEDLPWRYPQQLSRALRDFLNLVERQVPPPPPGQPLPLWQLPVRVEYLSLQYLARAYL
GGLETAREQPRDYLGQDESVLVPLIDRRIALLVAQSANPAGLKKLENRWEYLSQALRD
LNSKSSALVSASGRPWAPIIVDRHARALSESLMRLSAE</t>
  </si>
  <si>
    <t>MNERTDYRSQLQAGRWFQGLPEALQTHLLALAQPRQLPPGQRLF
ARGDAPCGLYCVVEGAIRISAVSENGKEALLILVEAPHWFGEIALFDGQARTHDAYAE
GHTQLLQVPQAALLELLRREPHYWRDVALLMSHKLRLAFIALEEMALLPAAQRLARRL
LMLAEGYDNSRSRQVLHLPQEQLALMLSLSRQTTNQILKDLEAQGILQLSYGGIEILD
LAGLRAATHG</t>
  </si>
  <si>
    <t xml:space="preserve">GO_function: DNA binding [goid GO:0003677]
[evidence ISM];
GO_process: regulation of transcription, DNA-templated
[goid GO:0006355] [evidence ISM];
GO_component: intracellular [goid GO:0005622] [evidence
ISM];
GO_function: sequence-specific DNA binding transcription
factor activity [goid GO:0003700] [evidence ISM];
</t>
  </si>
  <si>
    <t>MKTLVDHLAQYAAYHRDRRNIFSHFIGIPMIVLSIAVLLARPAL
GFGLSPALLLALAAALFYLRLDLRFGVAMTALLALTVWGAAQLAAGTTAAWLGWGVGL
FVVGWIIQFVGHYYEGRKPAFVDDLSGLIVGPLFVLAELAFLLGLRGDVQREVEERAG
PTCIREHKRAA</t>
  </si>
  <si>
    <t>MKIRLSLSALALACATLAGCQNLPQGDLMQHGMMAVKAATLSDA
EVRQVADQACAESDQQNRIAPANSKYGQRLDKIAKALGDQIDGVPVNYKVYLTEEVNA
WAMANGCIRVYSGLMELMSDNEIEGVLGHEMGHVALGHTRKAAQTAYAAAAVRGAAGA
SKSGALAALSGSQLGELTESLVNAQFSQSQESDADDFSYELLKKRGVNTQGLVTAFEK
LAKLGGGDSSMFDSHPGSQARADHIRQRIAADRK</t>
  </si>
  <si>
    <t xml:space="preserve">GO_function: metalloendopeptidase activity [goid
GO:0004222] [evidence ISM];
GO_process: proteolysis [goid GO:0006508] [evidence ISM];
GO_component: membrane [goid GO:0016020] [evidence ISM];
</t>
  </si>
  <si>
    <t>MSVDLHALIPLIALTFLLAGFVKGVVGLGLPTVSVGLLGLAMPP
MQAAALLIVPSMVTNLWQLACGPRFLGLMKRLAGLLLGVVVGTLLVGAWLGGDAPRQA
TGVLGLALVAYALLGLAAIPLHLPARHEPWAGPLVGLATGALTAVTGVFVIPAVPYLG
ALGLQRDELVQALGLSFSASTLALAVTLGVHGDLLEPQMLGASLLTLVPALGGMLLGQ
WLRQRISATLFRRCFFVGLLLLGADLAWRGFH</t>
  </si>
  <si>
    <t xml:space="preserve">GO_component: integral component of membrane [goid
GO:0016021] [evidence ISM];
</t>
  </si>
  <si>
    <t>MQFNPGFSSLAALLADPGRAQMIWALMDGSARPASELALLAGVS
PSSASGHLGRLVEGGVLSLEARGRNRFYRLAGPEVGQAVEALASASLALQPQRRSLPP
SHGTPSALREARTCYDHLAGELAVGVFARMLDAGWIEQEGRTLRLSATGEAGLAGLGI
DLAEVRRRRRQFACACPDWSERKPHLGGALGAALLEACLRQGWLRPQDGSRALQVSSK
GRAGLRGLAERTAG</t>
  </si>
  <si>
    <t>MSIEIRNVSKNFNAFKALDDINLDIQSGELVALLGPSGCGKTTL
LRIIAGLETPDAGNIVFHGEDVSQHDVRDRNVGFVFQHYALFRHMTVFDNVAFGLRMK
PKGERPGESAIKAKVHELLNMVQLDWLADRYPEQLSGGQRQRIALARALAVEPKILLL
DEPFGALDAKVRKELRRWLARLHEEINLTSVFVTHDQEEAMEVADRIVVMNKGVIEQI
GSPGEVYENPASDFVYHFLGDSNRLQLGNDQHLLFRPHEVSLSRSAVAEHRAAEVRDI
RPLGAITRVTLKVDGQDELIEAEVVKDHDSLAGLARGETLYFKPKAFQPVANL</t>
  </si>
  <si>
    <t xml:space="preserve">GO_process: transport [goid GO:0006810] [evidence
ISS];
GO_function: ATP binding [goid GO:0005524] [evidence
ISM];
GO_function: ATPase activity [goid GO:0016887] [evidence
ISM];
</t>
  </si>
  <si>
    <t>MSSASISAATASASRRGNAGGRLALIVLAWLVFALFLLLPLYVV
LSEALKQGFGTFFEAILEPDALAALKLTLIAVAISVPLNLLFGVAAAWCVSKFEFRGK
SILVTLIDLPFSVSPVIAGLIYVLLFGAQGYFGEWLSDHDIQIVFAVPGIVLATLFVT
VPFVARELIPLMQEQGTQEEEAARLLGANGWQMFWHVTLPNIKWGLIYGVVLCTARAM
GEFGAVSVVSGHIRGVTNTLPLHVEILYNEYNHVAAFSVASLLLLMALVILLLKQWSE
SRMSRLKSNADEE</t>
  </si>
  <si>
    <t xml:space="preserve">GO_process: transport [goid GO:0006810] [evidence
ISS];
GO_component: membrane [goid GO:0016020] [evidence ISS];
GO_function: sulfate transmembrane transporter activity
[goid GO:0015116] [evidence ISM];
GO_component: integral component of membrane [goid
GO:0016021] [evidence ISM];
GO_process: sulfate transport [goid GO:0008272] [evidence
ISM];
GO_function: sulfate transmembrane-transporting ATPase
activity [goid GO:0015419] [evidence ISM];
</t>
  </si>
  <si>
    <t>MSRRISPVIPGFGLTLGYTLVYLSLLVLIPLGAMFLKTTQLSWE
QFWAIISAPRVLAALKLSFGTALAAAVLNGLIGTLLAWVLVRYEFPGRKIIDAMIDLP
FALPTAVAGIALTALYAPAGLVGQFASDLGFKIAYTPLGITLALTFVTLPFVVRTVQP
VLADIPKEVEEAAACLGARPLQVFRHILVPALLPAWLTGFALAFARGVGEYGSVIFIA
GNMPMKTEILPLLIMVKLDQYDYTGATAIGVLMLVVSFILLLLINLLQRRIETP</t>
  </si>
  <si>
    <t xml:space="preserve">GO_process: transport [goid GO:0006810] [evidence
ISS];
GO_component: membrane [goid GO:0016020] [evidence ISS];
GO_process: sulfate transport [goid GO:0008272] [evidence
ISM];
GO_function: sulfate transmembrane transporter activity
[goid GO:0015116] [evidence ISM];
GO_component: integral component of membrane [goid
GO:0016021] [evidence ISM];
GO_function: sulfate transmembrane-transporting ATPase
activity [goid GO:0015419] [evidence ISM];
</t>
  </si>
  <si>
    <t>MSLRRFALAALASALVSGPVAAATQLLNVSYDPTRELYQAYNAA
FIKHWKAQGGEDLTVQQSHGGSGKQARAVIDGLKADVVTLALAGDIDELHKLGKLLPA
DWQARLPDNSTPYTSTIVFLVRKGNPKGIKDWGDLTKEGVEVITPNPKTSGGARWNFL
AAWAWAKKQYGSDEKAKDYVQALYKHVPVLDTGARGSTITFVNNQIGDVLLAWENEAF
LAKKEQGGENFEIVVPSISILAEPPVAVVDKVVEKKGTRKVAEAYLQYLYSEEGQRIA
AQNFYRPRNQKVAAEFATQFPKLNLVTVDSDFGGWKTAQPKFFNDGGIFDQIYQAQ</t>
  </si>
  <si>
    <t xml:space="preserve">GO_process: transport [goid GO:0006810] [evidence
ISS];
GO_process: sulfate transport [goid GO:0008272] [evidence
ISM];
GO_function: sulfate transmembrane-transporting ATPase
activity [goid GO:0015419] [evidence ISM];
GO_function: secondary active sulfate transmembrane
transporter activity [goid GO:0008271] [evidence ISM];
GO_component: outer membrane-bounded periplasmic space
[goid GO:0030288] [evidence ISM];
</t>
  </si>
  <si>
    <t>MSATLRSLDGQDEATILREIQSALRGLRFGAVEITVHNGQVVQI
ERKEKFRLQQPAVKQA</t>
  </si>
  <si>
    <t>MSPRLSALRLSLAYLAIAIAWAFLSDHLLQNQVQDHDQLVFWMT
AKRLFFFAATGLLLYLYLVRQFRRKAQAYDELHGSEQRLNRALEAVRDGLWDWDLVTD
RMFVSPGYAALIGLAPEELGDPIETWKKRLHPEEYATVLEAHRNHLQGLTDNLDHIYR
LRHKDGDYRWIHSRGRVLRDALGKPLHYTGVARDITLQRLKEDHLRQAAAVFDSTREG
VLVTDAQAVIVHVNPSFERITGYRSEDVLGKTPAILRSGRQDQAFYQRLWLALREQDV
WSGEIWNRRKSGEIYPQWLHIRAVRNDQGQLTHYVGVFSDLSSIKRSENELDFLAHHD
SLTGLPNRVLLRERIEQALENGKDRTVAGALLLIDLDHFKHINDSLGHTTGDMLLKEV
SKRLQHQLDERCLLSRLGGDEFAILVENDDPEAVARLSQRILDGFNAPFDIHCQPIYI
SASLGVSLYPEDASDVDHLMQHADAALFQAKDSGRNAYAFYTRVLTARARAHVQVESA
LRHALEHDELRVHYQPVHDLASGRIVGVESLVRWQHPERGLVPPGEFVPVAEECGLIA
ALDNWVLKRACRQMREWQQRGVELEFVAVNVSSRLFNRGGLEERIANALEESGLEPRY
LELEVTESAVMEDFEQSLNLLCRLRILGVNLAIDDFGTGYSSLMRLKRLPVHKLKIDQ
GFVAGLPGAVDDAAIARAIVALAQSMGLRVVAEGIEHQDQALFLREHGCDFGQGYWYG
RPQPAEALRFDLPPVALPED</t>
  </si>
  <si>
    <t xml:space="preserve">GO_function: protein binding [goid GO:0005515]
[evidence ISM];
GO_function: phosphorelay sensor kinase activity [goid
GO:0000155] [evidence ISM];
GO_process: phosphorelay signal transduction system [goid
GO:0000160] [evidence ISM];
GO_function: signal transducer activity [goid GO:0004871]
[evidence ISM];
GO_process: signal transduction [goid GO:0007165]
[evidence ISM];
</t>
  </si>
  <si>
    <t xml:space="preserve">MWFNGFLDLSPWQLVAVTLVLTHITIVSVTVYLHRYSAHRALDL
HPALQHFFRFWLWLTTGMNTREWTAIHRKHHAKCETVEDPHSPVHKGLFTVLRAGAEL
YKAEAKNQDTLRIYGKNCPDDWIERNLYSRFPIGGVVLMALIDLALFGALGLTVWAVQ
MVWIPFWAAGVVNGLGHAVGYRNFECRDAATNLVPWGILIGGEELHNNHHTYPNSAKL
SVKKWEFDLGWAWIKLFSFLRLARVARVAPIAHRVEGKHSLDMDTAMAILNNRFQIMA
QYRKLVIAPLVKQEVAKADESVRHLFRRAKRLLSRETSLLQDRHHVRIDSMLAHSQAL
KVIYEKRLALQQIWAKTSANGHDMLAAIKDWVHEAEASGIQSLKEFAAQLKTYSLRPA
</t>
  </si>
  <si>
    <t xml:space="preserve">GO_process: lipid metabolic process [goid
GO:0006629] [evidence ISM];
GO_function: DNA binding [goid GO:0003677] [evidence
ISM];
GO_function: transposase activity [goid GO:0004803]
[evidence ISM];
GO_process: transposition, DNA-mediated [goid GO:0006313]
[evidence ISM];
</t>
  </si>
  <si>
    <t>MLLDYLIMLVYALAMLGLGWYGMRKAKSQSDFLVAGRRLGPGLY
LGTMAAVVLGGASTIGTVKLGYQFGLSGLWLVFMLGLGIIVLSLVFSRQIARLRVFTV
TQVLEQRYQASSRLIGGVVMVAYDLMVAVTATIAIGSVTEVVFGIPRIPAILCGGGIV
IVYSVIGGMWSLTLTDIIQFVIKTVGIFLVLLPLSIDGAGGLARMQEVLPAGFFDLGH
IGLDTILTYFLLYFFGALIGQDIWQRVFTARSETVVRYAGLGAGVYCMLYGAACALIG
AAARVLLPDLAVPENAYAEITREVLAPGLRGLVVAAALSAIMSTASGCLLAAATVLQE
DIYARFLRPGTTSDIRLSRCITLLMGVAMLVLACLVNDVIAALSIAYNLLVGGLLVPI
VGALLWRRASPQGAIASIVAGCLAVIACMARDGLLANSPIVYGLLASLATFVAVSLAT
RPAASLRAQPE</t>
  </si>
  <si>
    <t xml:space="preserve">GO_component: membrane [goid GO:0016020] [evidence
ISM];
GO_process: transmembrane transport [goid GO:0055085]
[evidence ISM];
GO_function: transporter activity [goid GO:0005215]
[evidence ISM];
GO_process: transport [goid GO:0006810] [evidence ISM];
</t>
  </si>
  <si>
    <t>MSNDHPQPLDAAEIPRFAGIPTFMRLPAFTDPAALQVGLIGVPW
DGGTTNRAGARHGPREVRNLSSLMRKVHHVSRIAPYDLVRVGDLGDAPVNPIDLLDSL
RRIEGFYRQVHAAGTLPLSVGGDHLVTLPIFRALGRERPLGMVHFDAHSDTNDRYFGD
NPYTHGTPFRRAIEEGLLDPLRTVQIGIRGSVYSPDDDAFARECGIRVIHMEEFVELG
VEATLAEARRVVGAGPTYVSFDVDVLDPAFAPGTGTPEIGGMTSLQAQQLVRGLRGLD
LVGADVVEVSPPFDVGGATALVGATMMFELLCLLAESAARSA</t>
  </si>
  <si>
    <t xml:space="preserve">GO_function: hydrolase activity, acting on
carbon-nitrogen (but not peptide) bonds, in linear
amidines [goid GO:0016813] [evidence ISM];
GO_function: metal ion binding [goid GO:0046872]
[evidence ISM];
</t>
  </si>
  <si>
    <t>MGAGMLGNINDIDLRMLRTFCAIVEAGGFTAAQARLNTSLSRLS
VLVRDLEVRLGYSLCRRGNGGFQLTEEGQELYDAALGLFSDIARFREQVRGLGGRDRE
ALHLGCVDGVIGQHCLPLPLAIRLFRQRAPEVLLKLHTRRPDELEHAVLEERLQLAVG
AFHHRLSGLYYQPLFREEQNLYCGSAHPFFARADDEPTLGEICAADYVGRGYMAENHR
PHDLRFNQGTDAYTMEAIATLVFSGTYIGYLPTHYAATWVAEGRMRAIRPRQLAYDSE
FHCITRQGHEERPTLTLFLRSLFEAQKQLGVQVPANTNGIARQL</t>
  </si>
  <si>
    <t xml:space="preserve">GO_process: positive regulation of hydrolase
activity [goid GO:0051345] [evidence IDA];
GO_function: sequence-specific DNA binding transcription
factor activity [goid GO:0003700] [evidence ISM];
GO_process: regulation of transcription, DNA-templated
[goid GO:0006355] [evidence ISM];
</t>
  </si>
  <si>
    <t>MDDLTGIPEDPQEAALALLHSRAEVARLKEREQLFSALLASVNS
VLWAYDWQNRRMVYVSPAYEKIFGRSAALLLADYEEWRNSIYPDDLDYADSSLLQVLE
RGAVEQREYRIVRGDGEVRWLNDKCFVSRQGEAGLPLMVVGIAEDITDKKHMESELQR
LATTDVLTQSSNRRYFFDSAEAAFKECRREGIPLAFLLLDVDDFKKINDRFGHQVGDQ
VLQRIAQSGSAALRRGDLFGRIGGEEFAVLLPGCDEQTARQIGERLQREVQRLRFQEG
EHSFGITVSQGLTVLQADDEGLGALYSRADAAMYSAKRQGKDCIVVG</t>
  </si>
  <si>
    <t xml:space="preserve">GO_function: phosphorelay sensor kinase activity
[goid GO:0000155] [evidence ISM];
GO_process: phosphorelay signal transduction system [goid
GO:0000160] [evidence ISM];
GO_function: protein binding [goid GO:0005515] [evidence
ISM];
GO_function: signal transducer activity [goid GO:0004871]
[evidence ISM];
GO_process: signal transduction [goid GO:0007165]
[evidence ISM];
</t>
  </si>
  <si>
    <t>MKSRKINKSRLALAITAGTLGALAQQAVAAGFIEDSKASLTLRN
FYINTDNRNGTASPSKQEEWGQGFILNYQSGFTQGTVGFGVDALGLLGVRLDGGGRAG
KSGLDRQPGTVFPLESNGEPVHDFASLGLTAKAKVSNTEFRYGTLQPKLPVVTYNDGR
LLPVTFEGGQVTSTDLKDFTLVAGQLEHSKGRNSTDNRSLSIAGANGSSASSRDSNKF
YYAGGDYKVNKDLTLQYYYGNLDDFYKQHFLGLIHNWQIGPGVLKTDLRAFDSSSDGK
NGSRSGRADGYVSSGYYGSGVTKGEVDNRAFSGLFTYTVSGHSIGAGYQILNGDSDFP
FLNRGDGEGSTAYLITDVQIGKFQRAGERTWQVRYGYDFATVGVPGLTFNTIYLSGDK
IKTARGDQSEWERDISLAYVIPDGTFKGLGFTWKNASFRSGLPAAGSSNNQRDQDENR
LIVSYTLPLL</t>
  </si>
  <si>
    <t xml:space="preserve">GO_function: porin activity [goid GO:0015288]
[evidence IMP];
GO_component: outer membrane [goid GO:0019867] [evidence
IDA];
GO_process: transport [goid GO:0006810] [evidence ISM];
</t>
  </si>
  <si>
    <t>MSNPTSTPRADGFRMPAEWEPHEQTWMVWPERPDNWRNGGKPAQ
AAFAAVAKAIARFEPVTVCASAGQYENARARLDDGNIRVVEISSDDAWVRDTGPTFVI
DDKGDVRGVDWGFNAWGGFEGGLYFPWQRDDQVARKILEIERRARYRTDDFVLEGGSI
HVDGEGTLITTEECLLNHNRNPHLSQAEIERTLRDYLAVESIIWLPNGLYNDETDGHV
DNFCCYARPGEVLLAWTDDQDDPNYLRCQAALRVLEESRDAKGRKLVVHKMPIPGPLY
ATQEECDGVDIVEGSQPRDPSIRLAGSYVNFLIVNGGIIAPSFDDPKDAEARAILQRV
FPEHEVVMVPGREILLGGGNIHCITQQQPAPRKA</t>
  </si>
  <si>
    <t xml:space="preserve">GO_function: agmatine deiminase activity [goid
GO:0047632] [evidence IDA];
GO_process: putrescine biosynthetic process from arginine
[goid GO:0033388] [evidence IMP];
GO_process: putrescine biosynthetic process [goid
GO:0009446] [evidence ISM];
GO_function: protein-arginine deiminase activity [goid
GO:0004668] [evidence ISM];
</t>
  </si>
  <si>
    <t>MTRNVTVAATQMACSWDRPANIARAEKLVRQAAARGAQIILIQE
LFETPYFCQKPNPDYLQLATTVEENAAIAHFQALARELQVVLPISFFERAGRARFNSI
AVIDADGGNLGVYRKSHIPDGPGYHEKYYFNPGDTGFKVWQTRYARIGVGICWDQWFP
ESARSMALLGAELLFYPTAIGSEPHDASISSRDHWQRVQQGHAGANLMPLVASNRIGR
EEQDGYDITFYGSSFIADPFGEKVEELNRTEEGILVHTFDLDALERTRSAWGVFRDRR
PNLYGPLKTLDGSLES</t>
  </si>
  <si>
    <t xml:space="preserve">GO_process: nitrogen compound metabolic process
[goid GO:0006807] [evidence ISM];
GO_function: hydrolase activity, acting on
carbon-nitrogen (but not peptide) bonds [goid GO:0016810]
[evidence ISM];
GO_process: polyamine biosynthetic process [goid
GO:0006596] [evidence ISM];
GO_function: N-carbamoylputrescine amidase activity [goid
GO:0050126] [evidence IMP];
GO_process: putrescine biosynthetic process from arginine
[goid GO:0033388] [evidence IMP];
</t>
  </si>
  <si>
    <t>MQPTSPTRKPRASSQARIAAILDAARGLLADEGIGGLSIYSVAE
RAEMPPSSVYHFFPSVPALLQGLTGEVHAAFRACLEQPVDHAGLRCWRDLSRIVEERM
LAVYARDAAARQLILASHGLAEVTQADRQHDVQLGQAMRALFERHFLLPPLPTDIEIF
SLAMELGDRVYALSVQRHGIIDARLAEEGMRVFDAYLGLYLPPILEKRSEPLSGFISD
LNR</t>
  </si>
  <si>
    <t xml:space="preserve">GO_process: negative regulation of hydrolase
activity [goid GO:0051346] [evidence IMP];
GO_function: DNA binding [goid GO:0003677] [evidence
ISM];
</t>
  </si>
  <si>
    <t>MPRLSALLFLALAPWLAQAEETLRVYNWNDYIDPQVLESFQKDT
GIRVEYHTFATAEELDKALRSGEAIDVAVPSHDTLPALLKDNLLRPLDFTQLPNRSHL
DRQLLSKLAAVDPDNRHAVPYLWGAVGLAINTPQAEAAYGGPLPNSWSLLFDASQSQR
LKSCGISLLDAPDETLAILLNYQGRNLGRTAPSQVRRAAEALHGLRPNLRYVDSERYI
ADLEGGRLCLAMAWVGDALRAAKAGQPVSFEVPQEGSVLFIDNLVIPAGAQHPREAHR
FIDYLMQPKIAAQITAATLYPSGNADAAGFLDPALRQQPGLYPDRDTSRRLFALETPP
EKLRPVVDEIWKAFRGASH</t>
  </si>
  <si>
    <t>MSVPQRAVQLTEPSEFLKEHPEVQFVDLLIADMNGVVRGKRIER
NSLNKVFEKGINLPASLFALDITGSTVESTGLGLDIGDADRICYPIPGTLSMEPWQKR
PTAQLLMTMHELEGEPFFADPREVLRQVVARFTEMELTIVAAFELEFYLIDQENVNGR
PQPPRSPISGKRPQSVQVYSIDDLDEYVECLQDIIDGARAQGIPADAIVAESAPAQFE
VNLNHVNDALKACDHAVLLKRLVKNIAYDHEMDTTFMAKPYPGQAGNGLHVHISLLDK
HGNNIFTSEDPEQNAALRHAIGGVLETLPASMAFLCPNVNSYRRFGSQFYVPNAPSWG
LDNRTVALRVPTGSPDAVRLEHRVAGADANPYLLLAAVLAGVHHGLTNKVEPGAPIEG
NSYEQMEPSLPNNLRDALRELDESEIMAKYIDPKYIDIFVACKESELEEFEHSISDLE
YNWYLHTV</t>
  </si>
  <si>
    <t xml:space="preserve">GO_function: catalytic activity [goid GO:0003824]
[evidence ISM];
GO_function: glutamate-ammonia ligase activity [goid
GO:0004356] [evidence ISM];
GO_process: glutamine biosynthetic process [goid
GO:0006542] [evidence ISM];
GO_process: nitrogen compound metabolic process [goid
GO:0006807] [evidence ISM];
GO_process: spermidine catabolic process [goid
GO:0046203] [evidence IMP];
GO_process: putrescine catabolic process [goid
GO:0009447] [evidence IMP];
</t>
  </si>
  <si>
    <t>MSRLPLIGVTACTKQIGLHPYHIAGDKYLRAVVNGAGGLPLIIP
ALGESIDQAALLDSVDGLLFTGSPSNVEPRHYSGPASEPGTLHDSDRDATTLPLVRAA
IDAGIPVLGICRGFQEMNVAFGGSLHQKVHEVGTFMDHREPADQPLEVQYAPRHAMHV
QPGGVLAGIGLPSEFQVNSIHGQGVDRLAPGLRVEALAPDGLVEAISVEGAKAFALGV
QWHPEWQVLTNPNYLAIFQAFGKACSKRAGQR</t>
  </si>
  <si>
    <t xml:space="preserve">GO_process: spermidine catabolic process [goid
GO:0046203] [evidence IMP];
GO_function: hydrolase activity [goid GO:0016787]
[evidence ISM];
GO_process: glutamine metabolic process [goid GO:0006541]
[evidence ISM];
</t>
  </si>
  <si>
    <t>MTTKLDQLTSWLKERKITEVECLISDLTGIARGKISPTNKFIAE
KGMRLPESVLLQTVTGDYVEDDIYYDLLDPADIDMVCRPDENAVFLVPWAIEPTAMVI
HDTFDKLGNPIELSPRNILKRVLKMYADKGWRPIVAPEMEFYLTKRSDDPDYPLQAPV
GRSGRQETGRQSFSIDAANEFDPLFEDMYDWCEAQGLDLDTLIHEEGTAQMEINFRHG
DALDLADQILVFKRTMREAALKHNVAATFMAKPMTGEPGSAMHLHQSIVDVKTGKNIF
SNADGTMSELFLHHIGGLQKFIPEVLPLFAPNVNSFRRFLPDTSAPVNVEWGEENRTV
GLRVPDSSPENRRVENRLAGADANPYLALAASLLCGYIGMVEGIKPSAQVKGRGYERR
NLRLPLTIEAALERMENCKPLEQYLGSKFISGYVAVKRAEHENFKRVISSWEREFLLL
SV</t>
  </si>
  <si>
    <t xml:space="preserve">GO_process: spermidine catabolic process [goid
GO:0046203] [evidence IMP];
GO_function: glutamate-ammonia ligase activity [goid
GO:0004356] [evidence ISM];
GO_process: glutamine biosynthetic process [goid
GO:0006542] [evidence ISM];
GO_process: nitrogen compound metabolic process [goid
GO:0006807] [evidence ISM];
GO_function: catalytic activity [goid GO:0003824]
[evidence ISM];
</t>
  </si>
  <si>
    <t>MNSQITNAKTREWQALSRDHHLPPFTDYKQLNEKGARIITKAEG
VYIWDSEGNKILDAMAGLWCVNVGYGREELVQAATRQMRELPFYNLFFQTAHPPVVEL
AKAIADVAPEGMNHVFFTGSGSEANDTVLRMVRHYWATKGQPQKKVVIGRWNGYHGST
VAGVSLGGMKALHEQGDFPIPGIVHIAQPYWYGEGGDMSPDEFGVWAAEQLEKKILEV
GEENVAAFIAEPIQGAGGVIVPPDTYWPKIREILAKYDILFIADEVICGFGRTGEWFG
SQYYGNAPDLMPIAKGLTSGYIPMGGVVVRDEIVEVLNQGGEFYHGFTYSGHPVAAAV
ALENIRILREEKIIEKVKAETAPYLQKRWQELADHPLVGEARGVGMVAALELVKNKKT
RERFTDKGVGMLCREHCFRNGLIMRAVGDTMIISPPLVIDPSQIDELITLARKCLDQT
AAAVLA</t>
  </si>
  <si>
    <t xml:space="preserve">GO_function: catalytic activity [goid GO:0003824]
[evidence ISM];
GO_function: pyridoxal phosphate binding [goid
GO:0030170] [evidence ISM];
GO_function: transaminase activity [goid GO:0008483]
[evidence IMP];
GO_process: putrescine catabolic process [goid
GO:0009447] [evidence IMP];
</t>
  </si>
  <si>
    <t>MMKRFGKTLLALTLAGSVAGMAQAADNKVLHVYNWSDYIAPDTL
EKFTKETGIKVVYDVYDSNEVLEAKLLAGKSGYDVVVPSNSFLAKQIKAGVYQKLDKS
KLPNWKNLNKDLMHTLEVSDPGNEHAIPYMWGTIGIGYNPDKVKAAFGDNAPVDSWDL
VFKPENIQKLKQCGVSFLDSPTEILPAALHYLGYKPDTDNPKELKAAEELFLKIRPYV
TYFHSSKYISDLANGNICVAIGYSGDIYQAKSRAEEAKNKVTVKYNIPKEGAGSFFDM
VAIPKDAENTEGALAFVNFLMKPEIMAEITDVVQFPNGNAAATPLVSEAIRNDPGIYP
SEEVMKKLYTFPDLPAKTQRAMTRSWTKIKSGK</t>
  </si>
  <si>
    <t xml:space="preserve">GO_function: putrescine binding [goid GO:0019810]
[evidence IDA];
GO_process: polyamine transport [goid GO:0015846]
[evidence IMP];
</t>
  </si>
  <si>
    <t>MQHSIGKTLLVAALATAIAGPVQAEKKSLHIYNWTDYIAPTTLK
DFTKESGIDVSYDVFDSNETLEGKLVSGHSGYDIVVPSNNFLGKQIQAGAFQKLDKSK
LPNWKNLDPALLKQLEVSDPGNQYAVPYLWGTNGIGYNVAKVKEVLGDQPIDSWAILF
EPENMKKLAKCGVAFMDSGDEMLPAALNYLGLDPNTHDPKDYKKAEEVLTKVRPYVSY
FHSSKYISDLANGNICVAFGYSGDVFQAAARAEEAGKGIDIQYVIPKEGANLWFDLMA
IPADAKAADNAYAFIDYLLRPEVIAKVSDYVGYANAIPGARPLMDKSVSDSEEVYPPQ
AVLDKLYVSAVLPAKVLRLQTRTWTRIKTGK</t>
  </si>
  <si>
    <t xml:space="preserve">GO_function: spermidine binding [goid GO:0019809]
[evidence IDA];
GO_process: polyamine transport [goid GO:0015846]
[evidence IMP];
GO_component: extracellular space [goid GO:0005615]
[evidence IDA];
</t>
  </si>
  <si>
    <t>MAIASGAYKKALEGNQQPKEVLVKIDRVTKQFDETLAVDTVSLT
INKGEIFALLGGSGSGKSTLLRMLAGFERPTEGRIFLDGQDITDLPPYERPINMMFQS
YALFPHMSVAQNIAFGLKQDGLPKAEIDERVAEMLKLVHMTQYAKRKPHQLSGGQRQR
VALARSLAKRPKLLLLDEPMGALDKKLRSQMQLELVEIIERVGVTCVMVTHDQEEAMT
MAQRIAIMHLGCIEQIGSPMDIYETPASRLVCEFIGNVNLFDGVLVEDVQDHAVIACP
QLENPIYIGHGISTRAEDKRITYALRPEKVMISAQKPDNLEHAGHNWAQGTVYDIAYL
GGHSVYYIKLASGMIVQAFMANAERHVARPTWDQSVYISWYDDSGVVLQS</t>
  </si>
  <si>
    <t xml:space="preserve">GO_process: transport [goid GO:0006810] [evidence
ISS];
GO_function: ATP binding [goid GO:0005524] [evidence
ISM];
GO_function: ATPase activity [goid GO:0016887] [evidence
ISM];
GO_function: polyamine-transporting ATPase activity [goid
GO:0015417] [evidence ISM];
GO_process: polyamine transport [goid GO:0015846]
[evidence ISM];
GO_component: ATP-binding cassette (ABC) transporter
complex [goid GO:0043190] [evidence ISM];
GO_function: transporter activity [goid GO:0005215]
[evidence ISM];
GO_process: spermidine transport [goid GO:0015848]
[evidence IMP];
GO_process: putrescine transport [goid GO:0015847]
[evidence IMP];
</t>
  </si>
  <si>
    <t>MPTGRHAVIGVPFLWLFLFFLLPFAIVLKISLAEADVAIPPYTE
IFAYADQQLQVLLNLGNYLMLTDDPLYIDAYLGSLKMAFISTLICLLVGYPMAYAIAR
SSQSSQTVLLLLIMMPTWTAILIRVYAWMGILSNNGLLNSVLMGLGLISEPLTILNTN
IAVYIGIVYSYLPFMILPLYANLVKHDPSLLEAASDLGARNFTSFWKITVPLSKNGII
AGCMLVFIPAVGEFVIPELLGGPETLMIGKVLWQEFFNNRDWPVASALAVVMLAILII
PIILFNKNQAKELEGKV</t>
  </si>
  <si>
    <t xml:space="preserve">GO_process: transport [goid GO:0006810] [evidence
ISS];
GO_component: membrane [goid GO:0016020] [evidence ISS];
GO_process: spermidine transport [goid GO:0015848]
[evidence IMP];
GO_process: putrescine transport [goid GO:0015847]
[evidence IMP];
</t>
  </si>
  <si>
    <t>MKRWNFSNVMLIVGLLFIYLPMLILVIYSFNASKLVTVWGGWSV
KWYVGLLDNTQLVSSVGRSLEIAFYTAFSSVFLGTLAAFVLTRIPRFRGRTLFGGMVT
APLVMPEVITGLSLLLLFVAMAQLIGWPQERGIVTIWIAHTSFCSSYVAVVVSARLRE
LDLSIEEAAMDLGAKPWKVFLLITIPMIAPSLAAGGMMSFALSLDDLVLASFVSGPGS
TTLPMEVFSAVRLGVKPEINAVASLILLSVSLFTFFAWYFTRQAEERRRRAIQQAMEE
TATDWQKGSPTPA</t>
  </si>
  <si>
    <t>MKRTLTVIAVAVAAAAAGGAWYLHAKQPLRNGSLALAHLQAPVD
VRYDERGVPHLYAQNQTDLYRALGYVHAQDRLFQMEMLRRLARGELAEVLGPKLVDTD
RLFRTLRIRDHAAEYSARQDKQSQPWKVLEAYLDGVNQFQENNPAPLEFDLLGIPRRP
FTPEDTLSIAGYMAYSFAAAFRTEPVLTYIRDELGSDYLRIFDLDWHPQGVLTPSGAL
GAGDWKDLGALARLSQQALEDAGLPQFEGSNAWVVAGSRTASGKPLLAGDPHIRFAAP
AVWYEAQLSAPGFELYGHHQALNPFASLGHNRAFGWSLTMFQNDDLDLVAEKVNPDNP
NQVWYQGEWVDLQSEEQEIAVKGAAPVKLTLRRSPHGPIVNDALGASSGKTPIAMWWA
FLETENPVLDAFYQLNRADTLAKARAAASKIHSPGLNLVWANAAGDIGWWASAALPKR
PEGVNPSFILDGSKGEADKSGFYPFADNPQEENPARGYIVSANFQPVPANGRPIPGYY
NLADRGQWLDTQLADRGTKWNLDNSRALQLGNRTGYAPRLLAPLLPVLREVVDDAEGK
RLVEQLAAWNGDYPVDSTAATLFNQLLFQIAEGALHDELGDAFFDSLIATRAIDSALP
RLAGDADSPWWDDRRTERRETRADIVRTAWNASLAHLRGTLGNDPSGWLWGKAHTLTH
EHALGQQALLRRLLNVGPFAAPGTHEVPNNLSAKIGPAPWAVTYGPSTRRLVDFADPT
HSLGINPVGQSGVPFDGHYDDQAEAYIEGHYLPQHYEENEVKANSKGVLVLEPKR</t>
  </si>
  <si>
    <t xml:space="preserve">GO_function: hydrolase activity, acting on
carbon-nitrogen (but not peptide) bonds, in linear amides
[goid GO:0016811] [evidence IDA];
GO_function: hydrolase activity [goid GO:0016787]
[evidence ISM];
GO_process: antibiotic biosynthetic process [goid
GO:0017000] [evidence ISM];
</t>
  </si>
  <si>
    <t>MQDDPSTSPLTHSATLRRLLYEALDALGLDPTRVYRSVYRRIPL
PPPTLGGRLVHDNAPLFWTELAAVTGDADIGLHLGEAMKPRLLDVVGYLLLSARDLEE
ALRSFVRFQHILSGGFAARLEVEGETARLILDINYLGYASLRQQIECLMLLFLKLLAL
ISDDEFVAERIEFRHRAPPRLGEHRRLFGRLPLFSRPHDALVFSAALLRRPSRNANPD
MHDVLTRHAEEQSRELSENRLLNRVRYLIELRLGEGYGLRQCAAELGLGSGALQRALA
AGGASFRQVRDEVRRQRASEMLLAGRAIREVAKACGFAELSPFYRAFRRWHAAPPEQY
RARLAKREEGYSTSGT</t>
  </si>
  <si>
    <t xml:space="preserve">GO_function: DNA binding [goid GO:0003677]
[evidence ISM];
GO_function: sequence-specific DNA binding transcription
factor activity [goid GO:0003700] [evidence ISM];
GO_process: regulation of transcription, DNA-templated
[goid GO:0006355] [evidence ISM];
GO_function: sequence-specific DNA binding [goid
GO:0043565] [evidence ISM];
</t>
  </si>
  <si>
    <t>MASLAPVFRVNAMTPRRKTLLVSLVGLLWAGGLLAAYWWFEIRY
IRPFSEQTTLFSGDSLRLPAELAGPGAIRLVHFWDPACPCNVGNQQHLGELIERFAGK
GVEFHVLQKPGSQGRLPDNLAALRALAGLPGSEQLPASPAVAIWDRDGRLAYFGPYSE
GAVCTSSNSFIEPILEALLQGRPVDATHTLAVGCYCPWTPEKG</t>
  </si>
  <si>
    <t>MCSRAAEYPWVSPVARPRIDCSPEPPMSEAFNPDYLRQHLRPLA
AAEADAAVLAYQAYYGLDLRSRHPRLQARLGSMAVDGRRLAVQAWLLPEARGSLLLMH
GYYDHMGLYRHVVDWALGMGFSVLACDLPGHGLSEGERASIRDFAEYQAVFKGLLGQA
AELDLAAPWHLCGQSTGGAILLDYLLHGGERPELGETILLAPLVRPRAWGWSKLSYRL
LSPFVDSIPRRFSENSSDPQFLDFLREHDPLQPRTLPTAWVGALTRWVPRIERAPRRA
LSPLVVQGESDETVDWRHGLKVLREKFDEPRILLLEEARHHLANESEGLRRRYFDFLS
DALGA</t>
  </si>
  <si>
    <t>MRALLAFALLLVGLPALADPYQRLYQAAGWPDQRAHFSDALDAA
QKRYQDKLPPALYQTLVDNSNRRFAPAEVDQRALNGLRENLPDSASPLNFFESPLGRK
VVAAEVLATRRDQLLQHSNGLPRQTASEPRRALVKRLAQVLPAREAGAEVSLALAGVA
ADSLSQMLPGLPGLLGGGQTGQLLEGQRQRLVQQIGADLENTLLYVYRDLSDAELTQY
VNFAESPAGRSYYQAALAALKAGLAVDQAVAP</t>
  </si>
  <si>
    <t>MGRYCRHAADRLSRHRGGTLQWTMHINVNHPLLHRIVDELVDQG
WSHQSIFMPERLTTRLAEECRTRAVAGDLTPAAIGRGDGQVIREGIRGDLTQWLEPGE
SEACDEYLGVMDSLRQALNASLFLGLEDFECHFALYPPGAYYQKHVDRFRDDDARTVS
AVLYLNDAWLPEHGGALRLHLPQRQVDIQPTGGSLVVFMSAGTEHEVLPASRDRLSLT
GWFRRRNESLLQLS</t>
  </si>
  <si>
    <t xml:space="preserve">GO_function: oxidoreductase activity [goid
GO:0016491] [evidence ISM];
GO_function: oxidoreductase activity, acting on paired
donors, with incorporation or reduction of molecular
oxygen, 2-oxoglutarate as one donor, and incorporation of
one atom each of oxygen into both donors [goid
GO:0016706] [evidence ISM];
GO_process: oxidation-reduction process [goid GO:0055114]
[evidence ISM];
GO_function: iron ion binding [goid GO:0005506] [evidence
ISM];
GO_function: oxidoreductase activity, acting on paired
donors, with incorporation or reduction of molecular
oxygen [goid GO:0016705] [evidence ISM];
GO_function: L-ascorbic acid binding [goid GO:0031418]
[evidence ISM];
</t>
  </si>
  <si>
    <t>MLPTRSLLPFFLAPALLASAASQAAMEALDNDSLSQVTGQAGIS
LRLDLRAGAARVAWVDDGGSLSLRNLVIDNGCVKAGDCPDGRGGNIPLGAAQLGLSLP
IFGVEQPTLALDVTTGSGGGQQLAISLPDLATINDQLIASGLPAQRIRLRVASDLYIG
DNSIGRIELRDITDLRGTIKVWGH</t>
  </si>
  <si>
    <t>MQKVLVSRCLLGHLVRYDGGSHGPFDLLSRWHAQGRIVALCPEV
AGGLPTPRPPAEIPGGQGGEVLDRLNRVFTVDGEDVSEAFLLGAEAAVELVRRHDIRM
AVLKARSPSCGNLENYDGRFNGNRVAGEGVTAAALKRMGVLVFNEDELDRAAVCLAGL
DAGG</t>
  </si>
  <si>
    <t>MNSLQKLLEWLANLVELLGMAWPFLLQGAMYTVLFAAVSMVLGL
ILGFSVAVVRVTKVPVVSQIAAVYVSAFRGTPLLVQIFVLYYGLPSVGIEFTPVTAGI
LALTLNVAAYLSESMRGAILGIDKGQWEAGLSVGLTWGQTLWNIITPQALRLAVPSLS
NSLISLIKDTSLISVITVTELMLATKEVIAETFQPLPLYLAAAGIYWLLSALFERVQK
ALENRLTAPLRR</t>
  </si>
  <si>
    <t xml:space="preserve">GO_component: integral component of membrane [goid
GO:0016021] [evidence ISM];
GO_function: transporter activity [goid GO:0005215]
[evidence ISM];
GO_process: transport [goid GO:0006810] [evidence ISM];
GO_component: membrane [goid GO:0016020] [evidence ISM];
</t>
  </si>
  <si>
    <t>MRFLPRLLMLVSLAAPLAHAELLDDVHQRGALRIALEGTYPPFN
FKQGGKLTGFETELGELLAAELAVKPEFVTTEWSGILAGLQSGKYDIALNQVSVNEQR
RKVFDFSEPYTISSAQLIVRADETRQFKSLEDLKGLKLGVGQGTNYADLAKSVAGVNV
RTYPGAPEYLQDLASKRIDAALNDRLLIPFAIREAKLPVKPGAAVGPVANMAIPYRKN
NPKFGEALNAALEKIKADGRFAKLSEKWFGLDVSQPPK</t>
  </si>
  <si>
    <t xml:space="preserve">GO_function: transporter activity [goid
GO:0005215] [evidence ISM];
GO_process: transport [goid GO:0006810] [evidence ISM];
GO_component: outer membrane-bounded periplasmic space
[goid GO:0030288] [evidence ISM];
</t>
  </si>
  <si>
    <t>MRVTLPCLGLAALMFGASASLMAADLPRTKAPEGAKVYFITPAD
GATVDKTFTVKFGLKGMGVAPAGVDMPDTGHHHLLVDLKEQPAMNLPLPMTDNIRHFG
KGQTETEITLPPGKHTLQLLVGDKNHVPLEPTVESEKITVTVK</t>
  </si>
  <si>
    <t>MSKTSLDKSKIKFLLLEGVHQNAVDTLKAAGYTNIEYLKTALSG
DELKERIADAHFIGIRSRTQLTEEVFDCAKKLIAVGCFCIGTNQVDLNAARERGIAVF
NAPYSNTRSVAELVLAEAILLLRGIPEKNASCHRGGWIKSAANSFEIRGKKLGIVGYG
SIGTQLSVLAEALGMQVFFYDTVTKLPLGNAVQIGSLHELLGMSDIVSLHVPELPSTQ
WMIGEKEIRAMKKGGILINAARGTVVELDHLAAAIKDEHLIGAAIDVFPVEPKSNDEE
FASPLRGLDRVILTPHIGGSTAEAQANIGLEVAEKLVKYSDNGTSVSSVNFPEVALPS
HPGKHRLLHIHANIPGVMSEINKVFADNGINVSGQYLQTNEKVGYVVIDVDAEYSDLA
LEKLQQVNGTIRSRVLF</t>
  </si>
  <si>
    <t xml:space="preserve">GO_function: oxidoreductase activity, acting on
the CH-OH group of donors, NAD or NADP as acceptor [goid
GO:0016616] [evidence ISM];
GO_process: metabolic process [goid GO:0008152] [evidence
ISM];
GO_process: oxidation-reduction process [goid GO:0055114]
[evidence ISM];
GO_function: amino acid binding [goid GO:0016597]
[evidence ISM];
GO_function: NAD binding [goid GO:0051287] [evidence
ISM];
</t>
  </si>
  <si>
    <t>MTREALIESLKPLVEPGKLLDDAASLDAYGKDWTKHFAPAPLAI
VFPKSVEQVQAIVRWANQHKVGLVPSGGRTGLSAAAVAANGEVVVAFDYMNRILDFNA
FDRTVVCQPGVVTKQLQTFAEENGLYYPVDFASSGSSQIGGNIGTNAGGIKVIRYGMT
RNWVAGMKVVTGKGDLLELNKDLIKNATGYDMRQLFIGAEGTLGFVVEATMRLERTPK
NLTAMVLGTPDFDSIMPVLHAFQSKLDLTAFEFFSDKALAKVLARGDVPRAFETDCPF
YALLEFEATTEEVANEALATFEHCVEQGWVLDGVMSQSEQQLQNLWKLREYISETISH
WTPYKNDISVTVSRVPAFLKDIDAIVEANYPDFEVVWFGHIGDGNLHLNILKPENLGK
DEFFAKCATVNKWVFETVEKYNGSISAEHGVGMTKRDYLTYTRSETEIAYMKALKAVF
DPNGIMNPGKIFAE</t>
  </si>
  <si>
    <t xml:space="preserve">GO_function: UDP-N-acetylmuramate dehydrogenase
activity [goid GO:0008762] [evidence ISM];
GO_function: oxidoreductase activity [goid GO:0016491]
[evidence ISM];
GO_function: flavin adenine dinucleotide binding [goid
GO:0050660] [evidence ISM];
GO_process: oxidation-reduction process [goid GO:0055114]
[evidence ISM];
GO_function: catalytic activity [goid GO:0003824]
[evidence ISM];
GO_function: oxidoreductase activity, acting on CH-OH
group of donors [goid GO:0016614] [evidence ISM];
</t>
  </si>
  <si>
    <t>MSYQHQYIDGTPIHFPLGKLVCVGRNYAEHAKELNNPVPTEPLL
FIKPGSCVVPVSGGLSLPQERGSVHYEAEIAVLIGKPLSRKPNREEVLDAISGYAPAL
DLTLREVQAKLKEKGLPWELAKSFDGAGVLSPFVNADQFPDPTDIGIRLTINGEVRQD
GNSRDMLNPIVPLIQHIAGHFSLQAGDVVLTGTPSGVGPLNSGDELLLELPGASRFET
RVL</t>
  </si>
  <si>
    <t xml:space="preserve">GO_process: metabolic process [goid GO:0008152]
[evidence ISM];
GO_function: catalytic activity [goid GO:0003824]
[evidence ISM];
</t>
  </si>
  <si>
    <t>MPFHGDAQENTWPNSRASPMSLASKLPRFRWLLPAFVVLVGVVL
TIVMHWDDRAGLWWKESQASQQQRDESIWLPGYRVVIDAKPLQGLEEEETSDLAYNPA
TRTLFTVTGKRPLLVELSLTGDVLRTIPLLGLSNPEGVAVLENGNVAVTDERRNTLTI
FHVDPQTAELSTKSLAEFPLGNIGKKNKGFEGIAWDPRQQRLLLSKERDPMTLFSWKS
DGGPSLSGAMTALPSDDLYMRNVSALSVDPRTGHTLVLSAESHLLLELDEKGEPVSFI
SLLGGFNGLDSKIPRAEGVAIDDEGTIYMVSEPNLFYVFRKKSGERLATSDAD</t>
  </si>
  <si>
    <t>MKLRHLPLIAAIGLFSTVTLAAGYTGPGATPTTTTVKAALEAAD
DTPVVLQGTIVKRIKGDIYEFRDATGSMKVEIDDEDFPPMEINDKTRVKLTGEVDRDL
VGREIDVEFVEVIK</t>
  </si>
  <si>
    <t xml:space="preserve">GO_process: response to mercury ion [goid
GO:0046689] [evidence IMP];
GO_process: response to cadmium ion [goid GO:0046686]
[evidence IMP];
GO_process: response to antibiotic [goid GO:0046677]
[evidence IMP];
</t>
  </si>
  <si>
    <t>MLTIYSDDHRLHHGRHELIGGQFTPCFEKPSRADMVLDRVKAVG
LGEVRAPRDFGLEPIRRVHSEGFVRFLQNAWQDWLATGRSHDMLPIAWPTRRLRQTEP
DNIDGRLGYYSFDAGAPITAGTWQAITSSANVALSGQSELANGARSVFSLCRPPGHHA
AADYMGGYCFFNNAAIAAQAFLDRGAGRVAILDVDYHHGNGTQDIFYDRADVLFTSIH
GDPRFEYPYFLGYADEKGNGVGTGYNFNYPLAAGSDWATWSQALQAAIRQIQAYAADA
LIVSLGVDTFKEDPISQFRLDSPDYLRMGEAIGKLGLATLFVMEGGYAVEEIGINAVN
VLQGFEGVHR</t>
  </si>
  <si>
    <t>MASERNNGILIGGKRPEYVHSAQGTGLRRILGLPALVFFGLVYM
VPLTMFTTYGVVTEITGGRTASAYLITLAAMLFTAFSYSFMVKKYPIAGSAYSYTSLS
FGPCVGFLAGWSLLLDYLFLPMINYLLIGLFLNIAFPMVPAWVFVLAAIGLVTVLNVI
GISSVAGMSNVIVGAQFVFAVVFVAMAVKHLAGIPSLDLSLPFVGDGSQPGFAPLMAG
AAVLCLSFLGFDAVSTLAEETRDPQRDIPRAIVITTVGAGLLFTVLAVFSQLVFPGSV
FQDAESAANEVMLAAGGKFLASFFTAAYVAGAAGSALASQASVSRILYSMGRDGILPR
RVFGSLSERFKTPVIAILVVSVISLLAVVIDLTTLASMISFGALVAFSAVNLAVIRSY
LLLDGRRAPRDLLRYGLVPAIGLGLTLWLWTSLSALTLVIGLTWFAAGLAYLALHTGG
FRRKAPTVTFSEQN</t>
  </si>
  <si>
    <t xml:space="preserve">GO_process: transport [goid GO:0006810] [evidence
ISM];
GO_component: membrane [goid GO:0016020] [evidence ISM];
GO_process: transmembrane transport [goid GO:0055085]
[evidence ISM];
GO_process: amino acid transmembrane transport [goid
GO:0003333] [evidence ISM];
GO_function: amino acid transmembrane transporter
activity [goid GO:0015171] [evidence ISM];
</t>
  </si>
  <si>
    <t>MTYRTPLTLLFAAGLALGGQARAEGTLHFANWSDYYPPELLKKF
EKDTGIKATLDAYDSNETLLAKLKAGGGAYDVVVPSDSFIEIFVKEGLLQKLDKSQLP
SLGNLKENFRTLGFDPGHDYSIPYLWGTTGYSYDTAKVPGGRLEESWKPFFEPPAELK
GKVVALNSIEELFIPATYYLGIDECTEDAREAQKVLDLLLRQKPALAMYNSDGTIERM
AAGEVAMHQQWNGAFHRAHAQRASLEYVYPKEGIRLFIDNFAIPRDASNVKEAHVFID
WMMRPENIAAASNFAKYNNAIVGSEKFMEKALFDDPAINTPQDKLDRLKPFKLCSPKA
LALRSKVWTKLKK</t>
  </si>
  <si>
    <t xml:space="preserve">GO_component: periplasmic space [goid GO:0042597]
[evidence ISM];
GO_process: polyamine transport [goid GO:0015846]
[evidence ISM];
GO_function: polyamine binding [goid GO:0019808]
[evidence ISM];
</t>
  </si>
  <si>
    <t>MNGRNPLWTFSGVRQAAWLFFAFLYIPILVLVVLSFNSGQSATL
WESFSLKWYAVVANDPEILRAAKNSLLVATLATLASTVLATLAALGMRGRAFRGQTLM
NGVLGLPLLVPEIVTAVATLMFFSFIGLKLSLFTILIAHIVFCIPFAYLPIRARLEGL
DPRLAEAAADLYASPWKAFWKITLPLLMPGVLSGAMLAFIISMDDFVITYFVAGAGAT
TLPVYIFSSIRMGISPKINAISSIILMISIAFVALSYYLGQRRR</t>
  </si>
  <si>
    <t>MSTAGRPTAQQSAERRQLRRRLLLSSPAMLMLVLFLVIPLGIMF
AVSIQQSGDYGGVKWGQHSLEAYLNFLWERDLDDSLVFNADYLGIFQRSFWLSLLTTL
GCLALGFPTALYLALQPERRRNLLLFLVTVPFWTNLLVRVYAWILLLRNGGLVDAGLQ
GIGLTDTGLGLLYTDNAVIIGLLYTYLPFMVLPIYSSLEKMDWRLVEAAFDLGANRWK
ALRRVIVPLAMPGIVAGCILVFIPALGSYIIPELLGGGKALMIGNLIQLQFGTAHNWP
FGAALSFALLAFVLLAMLIYNLRFRANAGGGQP</t>
  </si>
  <si>
    <t>MTSAIAIERICMEFGTPGQGLKALDDVSLDIHANEFFTLLGPSG
CGKTTLLRLIAGFEQPSSGSIRLYGEHMEGLPPFRRPVNTVFQSYALFPHMSVADNIG
FGLEMQGRPRSEIDATVSRMLDLVKLPEVGKRRADQLSGGQQQRIALARALASRPKVL
LLDESLSALDLKLRKEMQIELKRLQHETGITFIFVTHDQEEALTMSDRIAVMSKGKVL
QVGTPSDIYEAPLNRAVADFIGETNFLEGQADADGVRLADGQRLAATTPGSGAVTLAI
RPERTELAADGQLEGVLENIVYVGTDTVYHLNVAGQPGFRVRQQNRDGARCPHSPGAK
VRVRIPAAAIRVLAE</t>
  </si>
  <si>
    <t xml:space="preserve">GO_function: transporter activity [goid
GO:0005215] [evidence ISM];
GO_function: ATP binding [goid GO:0005524] [evidence
ISM];
GO_process: transport [goid GO:0006810] [evidence ISM];
GO_function: hydrolase activity, acting on acid
anhydrides, catalyzing transmembrane movement of
substances [goid GO:0016820] [evidence ISM];
GO_component: ATP-binding cassette (ABC) transporter
complex [goid GO:0043190] [evidence ISM];
GO_function: ATPase activity [goid GO:0016887] [evidence
ISM];
GO_function: polyamine-transporting ATPase activity [goid
GO:0015417] [evidence ISM];
GO_process: polyamine transport [goid GO:0015846]
[evidence ISM];
</t>
  </si>
  <si>
    <t>MTIHAQTPEPFSMSRAFTPRRLLLAVLLVALSALVLLGQSFRVF
DRAWFAVQEWRHADAWKERSIWLPDYRVRIEAQPIEGLNDDVSALTFDPDRRTLFTVT
NQPAQIIELSLQGKVLRTIPLTGFGDAEAIEYISRGVYVITDERQQRLVKVRLEDDTR
FIDAADAQQLSLGIGLNGNKGFEGLAYDAEGKRLFVAKERDPVRIYEIHGFPHTQADK
PFAVHVVDDPGRDKRLFVRDLSSLQFDEGTGHLLALSDESRLVVELDTDGEPVSTLSL
LRGMHGLKRSVPQAEGVAMDDRGVLYLVSEPNLFYVFSKDEPAQP</t>
  </si>
  <si>
    <t>MFKPLAVAVGLGCAALSLGANAYQYGEYAGETLERLITDYPGRY
RGTASFAGASKLMQSRLGFGYQTSRQDFTWAGNRSSQNVIASAPGSSGKFLVLGAHYD
TYYGRPTLQGLDDNASGAAVLTEIARNLGGIALENGLEVVGFGAEEEGLRGSRAYVES
LDASQRANLLGMINLDSLVTGDKMYAHAGSNSVSNPALGAYREQILRIARELDIPLFT
NPGLNAEYPAGTGCCSDGESFNGMDIPVLFIEATNWELGDLDGYEQTDNPAIPGGSTW
HDPAEDNKEVLTNALGQERIEQRMRDFSRLLTRLVLEQTNADLLASTASGGALARQME
DQLQRQHQALTRLHDRRWLTLLGSNRPVGSFDGEVGAEGEVSPDSGFDMPGNPESRRA
GVHLLGDYRYSEALTLGGSLAFQRSRDKLDHGGRIEGDTWQLGLFGLYNDGGPEWLAG
ELNLGHTRYDSKRSVYLQAAGGPVLLDQRLSGDTSAWSWGARLEGGYDFSFGELRSGP
LAGLDYMHYRIDDFREDEALRTALGYEKQDYDSLEASLGWRLRGELALGARMRLQPYA
SLRWVRELADGRLDDMDLTSRGDGRVRVADMGGVDKDFGRAQLGAQLAITEQLGVFAE
ANSRFAHSEGNQAGYSLGVNWQF</t>
  </si>
  <si>
    <t xml:space="preserve">GO_function: aminopeptidase activity [goid
GO:0004177] [evidence IMP];
GO_process: pathogenesis [goid GO:0009405] [evidence
IMP];
GO_component: outer membrane [goid GO:0019867] [evidence
IGI];
GO_process: cell motility [goid GO:0048870] [evidence
IDA];
GO_function: autotransporter activity [goid GO:0015474]
[evidence IDA];
</t>
  </si>
  <si>
    <t>MAAKFHLKKAKDGQFHFNLHAANGEIILTSELYKAKDSALGGIE
SVRKNSQRDGAFEVKPANNGKFHFVLKATNGQVVGQSQLYASQANAEAGVQSVKRATP
EAGLSDES</t>
  </si>
  <si>
    <t>MNQDQLKQAVAQAAVDHILPHLDSKSIVGVGTGSTANFFIDALA
RHKAEFDGAVASSEATAKRLKEHGIPVYELNTVSELEFYVDGADESNERLELIKGGGA
ALTREKIVAAVAKTFICIADASKLVPILGQFPLPVEVIPMARSHVARQLVKLGGDPVY
REGVLTDNGNIILDVHNLRIDSPVELEEKINAIVGVVTNGLFAARPADLLLLGTADGV
KTLKA</t>
  </si>
  <si>
    <t xml:space="preserve">GO_function: ribose-5-phosphate isomerase activity
[goid GO:0004751] [evidence ISM];
GO_process: pentose-phosphate shunt, non-oxidative branch
[goid GO:0009052] [evidence ISM];
</t>
  </si>
  <si>
    <t>MLEQYVKKILTSRVYDVAVETPLQPARQLSERLGNQVLLKREDL
QPVFSFKIRGAYNKVAQLTEEEKARGVIAASAGNHAQGLALAAKRQGIRAVIVMPKTT
PEIKVQAVRAHGAKAVLHGDAFPEALAHALKLVDEKGYTFVHPYDDPDTIAGQGTVAM
EILRQQPGRLDAIFVPVGGGGLVAGIAAYVKYLRPEIKVIGVEPDESNCLQAAMAAGE
RVVLGQVGLFADGVAVAQIGQHTFDICKDHVDEVITVSTDEICAAIKDIYDDTRSITE
PAGALAVAGIKKYVERERAEGQTLVAIDSGANVNFDRLRHVAERAELGERREAIIAVT
IPERPGSFKAFCEAVGKRQITEFNYRYHSGSEAHIFVGVQTHPENDPREALVAYLREK
GFPVLDLTDNELAKLHIRHMVGGHAVKVSDEMVFRFEFPERPGALFNFLTKLGGRWNI
SMFHYRNHGAADGRVVAGLQVPEDERHLIPQTLEAIGYPYWDETANPAYQLFLG</t>
  </si>
  <si>
    <t xml:space="preserve">GO_function: phosphoenolpyruvate carboxykinase
(ATP) activity [goid GO:0004612] [evidence ISS];
GO_process: cellular amino acid metabolic process [goid
GO:0006520] [evidence ISS];
GO_process: glycine metabolic process [goid GO:0006544]
[evidence ISS];
GO_process: L-serine metabolic process [goid GO:0006563]
[evidence ISS];
GO_process: threonine metabolic process [goid GO:0006566]
[evidence ISS];
GO_process: isoleucine biosynthetic process [goid
GO:0009097] [evidence ISM];
GO_function: L-threonine ammonia-lyase activity [goid
GO:0004794] [evidence ISM];
</t>
  </si>
  <si>
    <t>MEHFLQIKILHGVATVLLFGGLLGLAFYAWRSWRTGDAARVARG
FKRVRLIGWPLLGLSLLALPVSGWWLVHLAGWPLGQSWLLFGACLYLLGCIFWLVLAG
RLARVQHQAGAAETAGAALGEQTLREIKVGLVMALLGAASFIAVAVLMVSKPL</t>
  </si>
  <si>
    <t>MRILLVGAGGFVGRHLLPALLAAGHELLLTARRPPVDAPAGVRW
LALDLERLAERPDSFAWPAGVDLLINAAGTMSLDEASMARVQDSGARTLFDLAAAHGA
KVLQISALGAGAHPDVAFLASKAAADRHLLELGIPALVLRPSLLLGPGGASSAWLERL
SPLPLIPLLDNRARLQPLHVEDLVGAVLALLRCWPERAQVIPLVGPQALTQGELLDEL
RRAQGWPRGRYVVPPAALLDALGGLGRRAGWRTLSPSMLKLVRHDNLADPALLDEACG
YRCAPLASRLLGWPQAARSLAALMRPLMLAALVLIWLGTLVACLGPGYGWGLRILGEA
GIHGWPASLAVIAGALLDGALGVGLLLRRWRRRALLAQFWLMLGYSLAISLILPHYWY
DPYMAVGKNIVLMVATLWLLGDEPRTREARG</t>
  </si>
  <si>
    <t>MPHTPAPGSLRPVVIVALVTALCLAGDSMLYIALPIYWHEVGLE
ALWQVGVLLSINRLIRLPFNPLIGRLYKHLALKTGLLLAVVIGVLSTAGYGLASGFLA
WVLLRGLWGIGWSFFRIGGLSAVVYCAADHQRGHAMGLYNGLYRLGSLVGMLLGGLLV
PVLGLPALALSFALLALLGLPLLAKGFDLPENPAGHARTSAATASTSVARRPPPRGLV
ILSGFATALLIQGVLAATLSALIARSFGTEVSLLGLALSAAGLSGIIQALRWSWEPWL
AGRFGAWSDGPRGRRRFYVAALLVGAMGFGLLSSRLPILAWLAIALLVMLVATALTTL
TDALAADVARAGDVVGFMTRYSIVQDLGAALGPALAFLLLERPGGFAWLYWGGSLAFL
VLALLWLRRADPQTGLLTIR</t>
  </si>
  <si>
    <t xml:space="preserve">GO_process: transmembrane transport [goid
GO:0055085] [evidence ISM];
GO_component: plasma membrane [goid GO:0005886] [evidence
ISM];
GO_component: integral component of membrane [goid
GO:0016021] [evidence ISM];
GO_function: transporter activity [goid GO:0005215]
[evidence ISM];
</t>
  </si>
  <si>
    <t>MRLALFDLDNTLLAGDSDHSWGEWLCQRGLVDAAEYQARNDAFY
ADYVAGKLDVLAYQAFTQAILGRTEMAQLETWHRQFMQEVIEPIVLAKGEALLAEHRA
AGDRLVIITATNRFVTGPIAERLGVETLIATECEMRDGRYTGQTFDVPCFQGGKVVRL
QRWLDENGLDLEGASFYSDSLNDLPLLEKVSRPVAVDPDPRLRAEAEKRGWPIISLR</t>
  </si>
  <si>
    <t xml:space="preserve">GO_function: phosphatase activity [goid
GO:0016791] [evidence ISM];
GO_process: metabolic process [goid GO:0008152] [evidence
ISM];
</t>
  </si>
  <si>
    <t>MIDSDGFRPNVGIILANEAGQVLWARRINQEAWQFPQGGINDRE
TPEEALYRELNEEVGLEAGDVRILACTRGWLRYRLPQRLVRTHSQPLCIGQKQKWFLL
RLMSDEARVRMDITSKPEFDGWRWVSYWYPLGQVVTFKREVYRRALKELAPRLLARD</t>
  </si>
  <si>
    <t xml:space="preserve">GO_process: nucleotide metabolic process [goid
GO:0009117] [evidence ISS];
GO_function: hydrolase activity [goid GO:0016787]
[evidence ISM];
</t>
  </si>
  <si>
    <t>MLNTLRKIVQEVNSAKDLKAALGIIVQRVKEAMGTQVCSVYLLD
TETQRFVLMATEGLNKRSIGKVSMAPSEGLVGLVGTREEPLNLENAAAHPRYRYFAET
GEERYASFLGAPIIHHRRVMGVLVVQQKERRQFDEGEEAFLVTMSAQLAGVIAHAEAT
GSIRGLGKLGKGIQEAKFVGVPGAPGVGVGKAVVVLPPADLEVVPDKQVDDIDAEIAL
FKQALEGVRADMRALSSKLASQLRKEERALFDVYLMMLDDASIGNEVKRIIRTGQWAQ
GALRQVVMEHVQRFELMDDAYLRERASDVKDIGRRLLAYLQEERKQNLTYPEQTIIVS
EELSPAMLGEVPEGRLVGLVSVLGSGNSHVAILARAMGIPTVMGAVDLPYSKVDGIDL
IVDGYHGEVYTNPSAELVRQYSDVVAEERELSKGLAALRELPCETLDGHRMPLWVNTG
LLADVARAQERGAEGVGLYRTEVPFMINDRFPSEKEQLAIYREQLSAFHPLPVTMRTL
DIGGDKALSYFPIKEDNPFLGWRGIRVTLDHPEIFLVQTRAMLKASEGLDNLRILLPM
ISGTHELEEALHLIHRAWGEVRDEGVDIAMPPIGMMVEIPAAVYQTRELARQVDFLSV
GSNDLTQYLLAVDRNNPRVADLYDYLHPAVLHALKKVVDDAHLEGKPVSICGEMAGDP
AAAVLLMAMGFDSLSMNATNLPKVKWLLRQITLDKARDLLGQLLTFDNPQVIHSSLHL
ALRNLGLGRVINPAATVQP</t>
  </si>
  <si>
    <t xml:space="preserve">GO_function: protein binding [goid GO:0005515]
[evidence ISM];
GO_process: phosphorylation [goid GO:0016310] [evidence
ISM];
GO_function: transferase activity, transferring
phosphorus-containing groups [goid GO:0016772] [evidence
ISM];
GO_function: catalytic activity [goid GO:0003824]
[evidence ISM];
GO_process: phosphoenolpyruvate-dependent sugar
phosphotransferase system [goid GO:0009401] [evidence
ISM];
</t>
  </si>
  <si>
    <t>MRRLRFPRKRIDCLPFGRGHWPVERARDCRKMDERASKPPGLLP
LSREDLEKTLRYALEIVSDGIWDWNIATNQVSRSAGWYLMLGYPPHSLPESVETWKSI
IHPEDYPRVMASFQAYLDGESPEYCEEYRCRTYSGDYLWISDRGRFVEFDERGEPRRM
IGAHHEIHQRKLVELELQQRNEELFDWNLRLEELVAERTEALHRVNQALASKMAEAQR
LSEIDPLTELYNRRKFEQCLHHEWMRRQRHGRATALVMIDVDHFKRINDLFGHSTGDR
VLVAFGRLVASELREVDVLARWGGEEFILLLPETGLEAAAALAERLRQRVRSQSFEMG
ERLTASFGVGVLNDGETLDLLLCRVDDALYRAKQRRDCVACC</t>
  </si>
  <si>
    <t xml:space="preserve">GO_process: signal transduction [goid GO:0007165]
[evidence ISM];
GO_function: phosphorelay sensor kinase activity [goid
GO:0000155] [evidence ISM];
GO_process: phosphorelay signal transduction system [goid
GO:0000160] [evidence ISM];
GO_function: protein binding [goid GO:0005515] [evidence
ISM];
GO_function: signal transducer activity [goid GO:0004871]
[evidence ISM];
</t>
  </si>
  <si>
    <t>MCLIVFAWQPGHALPLLVAANRDEFYARPSLPLAAWEDAEGVFA
GRDLEAGGTWLGLGPAGRFAALTNVRDPSQALGKRSRGELVADFLRGGGNPADYLAQV
AGRAADYSGFNLLIGDRHQLWHYNPRVGPPRLLPAGIYGLSNAALDTPWPKLLKARAA
LAERLAEPHPQALLELLADAAPAADGQLPDTGVGLATERLLSSVFIASPSYGTRASSV
VRVHADGTREMIERSFGPSGARLGEVSLVLPPG</t>
  </si>
  <si>
    <t>MEFLLYIVLGACAGVLAGLFGVGGGLIIVPALVFSFTAHGFGGD
VLTQMAVGTSLATIVFTSINSILEHHRRGAVRWPVFAWMTLGILIGSALGALTAAQIK
GPLLQKIIGVFAILVALQMVLDLKPKGSREVPGKGGLTLAGAVIGWASAIFGIGGGSL
TVPFLSWRSVPMQQAVATSSACGLPIAISGALSFIAVGWHNPQLPEWSLGYVYLPALV
GIAATSMLFARFGARLAHRLSPRVLKRLFALLLFSVGISFLTPDLAFLS</t>
  </si>
  <si>
    <t>MLTYPQIDPVALAIGPLKIHWYGLMYLIGIGGAWLLASRRMKRF
DPTWTKERLSDLVFWVACGVILGGRLGYVLFYNLDEYIANPTLIFEVWKGGMSFHGGL
LGVMLAVWWFGKRHGKSFFQLMDFIAPLVPIGLGAGRIGNFINSELWGKVSDVPWAMV
FPNGGPLPRHPSQLYQFALEGVALFVILWLFTRKPRPTASVSGLFVLCYGIFRFVVEF
VRVPDAQLGYLAWGWLTMGQVLCVPMVLAGIALMVWAYRRDAAQPKAA</t>
  </si>
  <si>
    <t xml:space="preserve">GO_function: transferase activity, transferring
glycosyl groups [goid GO:0016757] [evidence ISM];
GO_component: membrane [goid GO:0016020] [evidence ISM];
GO_process: protein lipoylation [goid GO:0009249]
[evidence ISM];
GO_process: lipoprotein biosynthetic process [goid
GO:0042158] [evidence ISM];
</t>
  </si>
  <si>
    <t>MKQYLDLMRHVREHGTFKSDRTGTGTYSVFGHQMRFDLAAGFPL
VTTKKCHLKSIVHELLWFLKGSTNIAYLKEHGVSIWDEWADENGDLGPVYGYQWRSWP
APDGRHIDQIANLMAMLKKNPDSRRLIVSAWNPALIDEMALPPCHALFQFYVADGKLS
CQLYQRSADIFLGVPFNIASYALLTLMVAQVAGLQPGEFIWTGGDCHLYANHLEQADL
QLTREPLPLPSMKLNPEVKDLFDFRFEDFELVGYEAHPHIKAPVAV</t>
  </si>
  <si>
    <t xml:space="preserve">GO_function: thymidylate synthase activity [goid
GO:0004799] [evidence ISM];
GO_process: dTMP biosynthetic process [goid GO:0006231]
[evidence ISM];
</t>
  </si>
  <si>
    <t>MPFVSYAQNLEDVRLWRALKLFPRGFYIDVGANHPRIDSVTLAF
YERGWRGINIEPLPHLHRELERERPEDLNLNLAIGEREGRATLYEMAASGLSTLDPEL
ARQRQAEGCTATPREVKVSTLDAICAAHVEGPIHFLKIDVEGLEGAVLRGLDLNRWRP
WLILAETPFDHDPEWKAPLLAAGYRFVHFDGLNGYYLAEEQARLEGAFALPPNLLDDF
QLCHGHAMSHPVAPLEQALEQALQRAEDAERALRDWRALPWYRRLFG</t>
  </si>
  <si>
    <t>MTEPLILAVVGHTNTGKTSLLRTLTRDRGFGEVSHRPSTTRHVE
GARLSVDGEALLELYDTPGLEDAIALLDYLDALERPGERLDGPERMARLLDSNEARGR
FEQEAKVVRQLLASDAGLYVIDAREPVLAKYRDELAVLTGCGRPLLPVLNFVASPQHR
EEEWRAALARLGLHALVRFDSVAPPLDGERRLYESLALLLERARPQLDRLIADHETQA
AARLRAGQRLIAELLVDVAACRRLVPGGESAVQEATRDLHQQVRKREQACVEALLRLY
AFARDDARAADLPLLDGRWGDDLFNPETLRQLGIRLGGGVAAGAAAGAGIDLLVGGVT
LGAAAALGALAGGAWQTVGHYGSRLLGKLKGARELTVNDAVLRLLALRQRQLLAALQT
RGHAAVEAIRLETPEDKQWREGKLPEALRKARAHPEWSSLNGRRVGGSDRQEQIDALA
ELLESGRGE</t>
  </si>
  <si>
    <t xml:space="preserve">GO_function: GTP binding [goid GO:0005525]
[evidence ISM];
</t>
  </si>
  <si>
    <t>MSHTTHPGLDALWLTEAVRLREEQAGPLEDSEAVRQALAQGGSL
PRRILTRAHWLGRREGLLDALRTWRQGSRLALALLLVLALASGAGLAFAALGDGQRPV
NVFWALASLLGLHLLTLLGWALGLLAGGEAAGALGRLWLWLSGKLARDARAAHLAPAL
LVLLGRRRLARWGLGALVHGLWLLGLLTALAMLLGLLATRRYGFVWETTILGSDTFIA
LTQALGALPALLGFPLPDAELIRASGDAALASEAARHAWAGWLVGVLLVYGVLPRALL
GLLCLWRWKRGLAHLDLDLDDPGYSLLRERLMPASERLGVSDAAPDWLPEPQGGQSGQ
EAAGAVLVAVELDDRRPWPPKLAEGVADAGILDDGQQRRRLLEQLTRYPPARLAIACD
PRRSPDRGTLALLGELARCAASTRIWLLQAPPGEALDSDRLGDWHAALERLQLPHGET
SPLAWLETGHD</t>
  </si>
  <si>
    <t>MKVVRRYPLALLLGMAGALADELPDGSLLQRYGVQADQLPTLAA
DPPSRKEEKETPSRFRVEPEQPLVTFGVKDHKGMEPTGNPSIDAMHERDRRICRNIRR
QALEKGKAQPFDGYIECP</t>
  </si>
  <si>
    <t>MQPAFLRRHLGAACLMLAAGLASAAHADTGNVQRAIDWAQGQAS
VRHPASDERSPLVIAHRGASGYVPEHTLGAYALAVMMGADYVEPDLVMTRDGKLVARH
DNELGLTTDVAQHPEFADRKRTQKVDGVELTGWFSEDFTLAELKTLRAIERIPTIRPG
NARLDGTFEIPTLQEIIDLVKSLQISQQRTIGLYPEIKHGTHFQRLGLAMERPLVKTL
HRNGYLGPRAPVFIQSFEVNNLKELKRLTGIRLVQLYGSGQPYDQQAAGGSLTYAEMA
TAKGLRQVARYAYGVGPDKSYVIPRDANGNLGQPTRFVGDAHAAGLKVHPYTFRAENS
FLPAEFRSADGNPQSRGDLAGEIRAYLDAGIDGLFSDQPDVAVRLREQR</t>
  </si>
  <si>
    <t xml:space="preserve">GO_process: lipid metabolic process [goid
GO:0006629] [evidence ISM];
GO_function: phosphoric diester hydrolase activity [goid
GO:0008081] [evidence ISM];
</t>
  </si>
  <si>
    <t>MASAQPASAFPCLSLQLACLLLGAWLAFDAHGGGQAVAPPARVE
ARVPTAATDDWGRQPDSLMSAVPPRTLEASVGARGSGSASSRLWIADTDFRLHDDIGF
FIQRMLIRMEPTRPGAPLSLDDPTAMVARIQAGEIFVSDATLATLLNQDLAASRAAVR
NLSMNTRKDGQEVRGELLRKGRWRPLRMLTEIELSGPLEVTLVPRRIFVDGVEVTSSL
AAASIEMSEVLKLKTRHMELVGNRIRVDLDGLFPPPRLDFRVSRLALADGGMQLALGD
SLADLQWPALRAPDSYMFIEGGDIKMARTVLVKAYALFTSLSPGQPLLFNLYDYRRQL
QNGVIRLREDGMVQIAVSPVKAPAPLEARL</t>
  </si>
  <si>
    <t>MSRRPWGVLLGCCLLAASAAQAESAIDRQQRELALLREGWYRQV
PPAPVPLPMRTAGPADSGQDGVGILLRNVDMYLRGNIGFHVPEVKGWLVPNRAGQPVD
FDRPQDMHFQVMEGEVLLSPRQLANLFNEHILAYDGTMLKDFRMSSAAGRLEVEGRVR
PLGVGPWLPLRLGGGVEVDAASGALVYRPDQLRVIGLPLYGAMSLVGLPMSALVSLDR
PGASLVGSAMRLDYRKVFPLLGIDGHVQEAWLDDQGLHLRFSQAPGQPSPVFSPPAAA
GPSFLWLQSGDLKIFEILITYAQVLLKTETPDQVLTFNLQDYRKVLATGTTQVNEDGT
FFMQVPPYANPL</t>
  </si>
  <si>
    <t>MARPLAMIAALGENRAIGIDNRLPWRLPADLKHFKAMTLGKPVI
MGRKTWDSLGRPLPGRLNLVVSRQAGLALEGAEVFASLDAALARAEAWAQAEDADELM
LIGGAQLYAEALPRAARLYLTRVGLAPEGDAFFPEIDGAAWRLASSIEHAAADDAPAY
AFEVWERR</t>
  </si>
  <si>
    <t xml:space="preserve">GO_function: dihydrofolate reductase activity
[goid GO:0004146] [evidence ISM];
GO_process: glycine biosynthetic process [goid
GO:0006545] [evidence ISM];
GO_process: nucleotide biosynthetic process [goid
GO:0009165] [evidence ISM];
GO_function: NADP binding [goid GO:0050661] [evidence
ISM];
GO_process: oxidation-reduction process [goid GO:0055114]
[evidence ISM];
</t>
  </si>
  <si>
    <t>MPQSRRPLRIGLIADTHGLLRPEALERLRGCDQLIHAGDIGKPE
ILAELERLAPLSVVRGNNDTQDWAADIPERLLLKIGRLTLYVLHDLKRLDLDPAAEGI
DVVVAGHSHKPLKEERDGVLYLNPGSAGPRRFSLPIGIGVLEVAGKKIEAELITL</t>
  </si>
  <si>
    <t>MSSLQSPSDASARNDLVYGLDDRPSAPIALLAALQHLLAIIVPI
VTPGLLICQALGVSPRDTNLIVSMSLVISGIATFVQCKRFGPFGAGLLIVQGTSFNFV
GPLIAGGALMVKQGTPVESVMAAIFGVVIAGSFVEMGISRILPFVKRLITPLVTGIVV
LMIGLTLIKVGLISMGGGFSAMSNGTFANGENLLLSGVVLGIIVVLNRIPVVWMRSCA
IVIALAVGYALAGYLGRLDFTGMHQAELFQVPTPLHFGLDFSWPLFIPMLVIYLVTSL
EAIGDVTATSKVSKQPVEGPLWMQRIKGGVLVNGANSFLAGIFNTFPSSVFAQNNGVI
QLTGVASRYVGLWIAAMLVLLGLFPSVAGVIQAVPEPVLGGAAMVMFGAVAASGINIL
AGIQLDRRALLIIAVSLALGLGVSQVPEFLAHMPAALRNVLESGVATGGICALLLNWF
LPESPVQKAGH</t>
  </si>
  <si>
    <t xml:space="preserve">GO_function: transporter activity [goid
GO:0005215] [evidence ISM];
GO_process: transport [goid GO:0006810] [evidence ISM];
GO_component: membrane [goid GO:0016020] [evidence ISM];
GO_process: transmembrane transport [goid GO:0055085]
[evidence ISM];
GO_component: integral component of membrane [goid
GO:0016021] [evidence ISM];
</t>
  </si>
  <si>
    <t>MPDYRSKTSTHGRNMAGARALWRATGMKDEDFKKPIIAIANSFT
QFVPGHVHLKDLGQLVAREIEKAGGVAKEFNTIAVDDGIAMGHDGMLYSLPSREIIAD
SVEYMVNAHCADAIVCISNCDKITPGMLMAALRLNIPVVFVSGGPMEAGKTKLASHGL
DLVDAMVVAADDSCSDEKVAEYERSACPTCGSCSGMFTANSMNCLTEALGLSLPGNGS
TLATHADREQLFLRAGRLAVELCQRYYGEGDDSVLPRNIANFKAFENAMTLDIAMGGS
TNTILHLLAAAQEAEVPFDLRDIDRLSRKVPQLCKVAPNIQKYHMEDVHRAGGIFSIL
GELARGGLLHTDVPTVHSPSMADAIAQWDITQTRDEAVHTFFKAGPAGIPTQTAFSQN
TRWPSLDDDRAEGCIRSVEHAYSKEGGLAVLYGNIALDGCVVKTAGVDESIHVFEGSA
KIFESQDAAVKGILGDEVKAGDIVIIRYEGPKGGPGMQEMLYPTSYLKSKGLGKQCAL
LTDGRFSGGTSGLSIGHASPEAAAGGAIGLVQDGDKVLIDIPNRSINLLVSDEELAAR
RAEQDKKGWKPAAPRARRVSTALKAYALLATSADKGAVRNKALLDG</t>
  </si>
  <si>
    <t xml:space="preserve">GO_function: catalytic activity [goid GO:0003824]
[evidence ISM];
GO_process: metabolic process [goid GO:0008152] [evidence
ISM];
GO_function: dihydroxy-acid dehydratase activity [goid
GO:0004160] [evidence ISM];
GO_process: branched-chain amino acid biosynthetic
process [goid GO:0009082] [evidence ISM];
</t>
  </si>
  <si>
    <t>MTLPSLRLKANAERRLRAGHLWVYSNEVDVAATPLNAFAAGDQA
VLEMANGKPLGIVALSPNNLICGRLISRDTKHVLDKSLLVHRINIALSLRERLFDKPF
YRLVYGDSDLLPGLVVDRFGDVLVVQLASAAMELRKDEVLAALLQVLKPAAVLWKNDS
SARDAEGLERYVANAYGEVPEWVALEENGVKFEAPVLAGQKTGWFYDHRMNRARLAPY
VQGKRVLDLFSYIGGWGIQAAAFGASEVMCVDASAFALDGVERNAALNGVAEKVACVE
GDVFEALRELKAADERFDVVIADPPAFIKRKKDLKNGEAAYRRLNEQAMRLLSKDGIL
VSASCSMHLPEDDLQNILIGSARHLDRNIQLLERGGQGPDHPVHLAIAETRYIKSLTC
RLLPNG</t>
  </si>
  <si>
    <t xml:space="preserve">GO_function: RNA binding [goid GO:0003723]
[evidence ISM];
GO_function: methyltransferase activity [goid GO:0008168]
[evidence ISM];
</t>
  </si>
  <si>
    <t>MTQSLHGKVVAALVTDGFEQVELTGPKKALEDAGATVRILSDKA
GEVRGWNHHQPAEAFRVDGTFEDASLDDYDALLLPGGVINSDQIRSLAKAQELAIRAE
QASKPVAVICHGAWLLISAGLVQGRTLTSWPSLKDDINNAGGHWVDQEVAVDGKLVSS
RKPEDIPAFNRRFIEILAG</t>
  </si>
  <si>
    <t xml:space="preserve">GO_process: cellular protein metabolic process
[goid GO:0044267] [evidence ISS];
GO_process: bacterial-type flagellum-dependent swarming
motility [goid GO:0071978] [evidence IMP];
GO_process: cellular response to antibiotic [goid
GO:0071236] [evidence IMP];
GO_process: single-species biofilm formation [goid
GO:0044010] [evidence IMP];
GO_process: single-species biofilm formation on inanimate
substrate [goid GO:0044011] [evidence IMP];
GO_function: hydrolase activity, acting on glycosyl bonds
[goid GO:0016798] [evidence ISM];
</t>
  </si>
  <si>
    <t>MPPQPQIMVDLQMEQVMPNPDLKNIARLISQDPGLSGALLKLVN
SPFFGLANRITSIQRAVNLLGSRSVINLINAQSIKGEMSDDTIVTLNRFWDTAQDVAM
SCLSLAKRIGYESVDEAYALGLFHNCGIPLMLKRFPHYMAVLEEAYAAASDERRVVDT
ENRVLNTNHAVVGYYTARSWRLPEHVCEAIANHHNALSIFGDESARDTQLKNLLAILK
MAEHICGSHRVLGNQPEDHEWNSIGALVLDYVGLTDYDFENLKGSILELGVGQGSY</t>
  </si>
  <si>
    <t>MPELPEVETTRRGIAPYLEGQRVERVIVRERRLRWPIPEDLDVR
LSGQRIVSVERRAKYLLLGAEAGTLISHLGMSGSLRLVESGTPASRHEHVDIELASGM
ALRYTDPRRFGAMLWSLAPLEHELLRNLGPEPLTDAFAGQRLFELSRGRSMAVKPFIM
DNAVVVGVGNIYASEALFAAGIDPRKPAGSISKARYLRLAEEIKRILAIAIERGGTTL
RDFVGGDGQPGYFQQELFVYGRGGEFCKVCGSTLREIRLGQRASVYCPRCQR</t>
  </si>
  <si>
    <t xml:space="preserve">GO_function: hydrolase activity [goid GO:0016787]
[evidence IDA];
GO_process: DNA repair [goid GO:0006281] [evidence IDA];
GO_process: DNA repair [goid GO:0006281] [evidence IGI];
GO_function: nucleic acid binding [goid GO:0003676]
[evidence ISM];
GO_process: nucleotide-excision repair [goid GO:0006289]
[evidence ISM];
GO_function: catalytic activity [goid GO:0003824]
[evidence ISM];
GO_function: DNA binding [goid GO:0003677] [evidence
ISM];
GO_function: hydrolase activity, hydrolyzing N-glycosyl
compounds [goid GO:0016799] [evidence ISM];
GO_function: zinc ion binding [goid GO:0008270] [evidence
ISM];
GO_process: base-excision repair [goid GO:0006284]
[evidence ISM];
GO_function: DNA-(apurinic or apyrimidinic site) lyase
activity [goid GO:0003906] [evidence ISM];
GO_function: damaged DNA binding [goid GO:0003684]
[evidence ISM];
</t>
  </si>
  <si>
    <t>MSGNYLPRNTLVESLGHAMLKLSGWKIEGQLPALDKFVVIGAHH
TSNWDFVAFLAAKFVLRLNARWFGKHTLFNGPLGGLMRRWGGIPIQRHLKLNTVDQAI
QAFREHREFMLIIAPEGTRKKVDRWRMGFYHIARGAGVPVVPAALDYENRRIVIGEPF
WPTGNEDADLCSLIGFYRPFIPKKPHYAFLGD</t>
  </si>
  <si>
    <t xml:space="preserve">GO_process: metabolic process [goid GO:0008152]
[evidence ISM];
GO_function: transferase activity, transferring acyl
groups [goid GO:0016746] [evidence ISM];
</t>
  </si>
  <si>
    <t>MNLFRTTALVLALTTGLSSMPALADAVQENASGDPMYTVEAPPA
YAMIGDLLIARPFLIAATAVGAVAFVVSLPFTAASGSVGKAGQALVVDPGKEAFVRCL
GCTTSGYNHDES</t>
  </si>
  <si>
    <t>MFSQWVFLSVLALAVPSFAWAEDAVSDLAREQSKAEQGDKRGDE
LFAEFTRLRQAAETGEPQALFDFGAYFYQQQNYASAREWWGKAAAAGMVRAQIQLAML
YRDGDGGPQDKTEAARWFRKAAEQGDAAAQNEMGVLYWRGEGVDQDRVKAGTWFERAA
ASGSEDAETNLGWFYLDDSQGVYSATSDEEAALLDRYAGSREKAFQWFCKAATQGDAR
AQFKVGEAYWNGSGAGMNKLQARLWLEKAAQQQDADAIAWLESAANAAWYTRLENWIH
AALDGELSGVADCSGAADRRHSGRGMEGAPSDPEAVEASAEDAQQAVEAASQ</t>
  </si>
  <si>
    <t>MSFLNLPVRTLVAACGLSLLSLAAHADSFRGDAHAPQQAAVATP
HPAATVAGLETLANGGNAFDAAAAIAAALAVAEPYGSGLGGGGFFLLRQAGAQPTYRF
LDARERAPKAAYADMYRRNGKVDPRLSVDGPLAAAIPGLPAALVELSSRYGRKPLADN
LVPAIRLAVDGVSVDRIYRDRAAMRLEAMRKDPETARIFLDKGGIPDEWNLLRQPQLA
RTLERLGRYGRIGFYEGETADKLLTGVRAGGGIWSAADLRDYRVIERRPLEVKLANGR
ELISAPPPSAGGVALAQSLQMLEQLPWQKAEPVQRAHYVLEVLRRAYRDRGLLGDPDF
VANPLPSLLAPDYLKRLAAGIDPRRATPSSALPEAPAWREGDHTTHFAVIDAQGNAVA
ATLSVNLPFGAAFTVPDTGVVLNNEMDDFAADTQGANSYGLAGSQANAVAAGKRPLSS
MSPSFLESPTDFAAFGTPGGSRIPSMVLISMLQYFDGRPVGQWVAAPRYHHQYKPDVV
EYEPRAFSDAEAAELRRRGYQLKRLERSYGNQQVLYWDKRSGRVDAASDPRGIGYSSL
SLEAQAQPRPH</t>
  </si>
  <si>
    <t>MSLKITDDCINCDVCEPECPNGAISQGEEIYVIDPNLCTECVGH
YDEPQCQQVCPVDCIPLDDANVESKDQLMEKYRKITGKA</t>
  </si>
  <si>
    <t xml:space="preserve">GO_function: iron-sulfur cluster binding [goid
GO:0051536] [evidence ISM];
</t>
  </si>
  <si>
    <t>MNRVLYPGTFDPITKGHGDLIERASRLFDHVIIAVAASPKKNPL
FSLEQRVALAQEVTKHLPNVEVVGFSTLLAHFVKEQKANVFLRGLRAVSDFEYEFQLA
NMNRQLAPDVESMFLTPSEKYSFISSTLVREIAALGGDISKFVHPAVADALAERFKR</t>
  </si>
  <si>
    <t xml:space="preserve">GO_process: biosynthetic process [goid GO:0009058]
[evidence ISM];
GO_function: catalytic activity [goid GO:0003824]
[evidence ISM];
GO_process: coenzyme A biosynthetic process [goid
GO:0015937] [evidence ISM];
GO_function: pantetheine-phosphate adenylyltransferase
activity [goid GO:0004595] [evidence ISM];
</t>
  </si>
  <si>
    <t>MPVPDLFAEGLARGWKTYNGSRLDDDLELEADVVVVGTGAGGGT
TAEILSAAGLKVLLVEEGPLKTSSDFKMQEADAYPELYQEGIGRMSKDGAITILQGRA
VGGTTLINWTSSFRTPEPTLQHWAQVYGVKGHSAEDMAPWFEKMEQRLHVAPWALPPN
ANNDVIRLGCEKLGYHWKVIPRNVLGCWNLGYCGMGCPVNAKQSMLVTTIPATLDKGG
ELLYLARANRLLLDGDKVTGLECLGMDERCVAPNGRRIRVRARHYVLSGGGINTPAIL
LRSKAPDPSQRVGKRTFLHTVNFSAGLFDRVINPFYGAPQSIYSDHFQWDDGVTGRMS
YKLEVPPLQPSLASVLLGGFGSDNALRMEQLPHTNMMLALLRDGFHPDSAEGSVGLRG
DDTPVLDYRMTDYTWDGIRRAFHTMAEIQFAAGAREVRPVHSDARSAKNLQEARGIID
GLRLEIYRTRLGSAHVMGGCAMGEDPAVAVADSLGRHHHLRNLSIHDGSLFPTSIGAN
PQLSVYGLTAQLASALAERLARA</t>
  </si>
  <si>
    <t xml:space="preserve">GO_function: oxidoreductase activity, acting on
CH-OH group of donors [goid GO:0016614] [evidence ISM];
GO_process: oxidation-reduction process [goid GO:0055114]
[evidence ISM];
GO_function: flavin adenine dinucleotide binding [goid
GO:0050660] [evidence ISM];
</t>
  </si>
  <si>
    <t>MSDTTLESAGLSRRSLMKVGLIGGAFLATAGVTASLTGCSAEKP
ASGLEKVRESDLPFLRALLPVMLLGAVSAEQMPKAVEGAIQSLDHNLARLSPEMFKLT
QQLFDVLALPLTRGPLTGIWGSWENASGDDVRAFLSRWENSFIGLLRMGHSSLMQLAM
MAWYARPEAWAHCGYPGPPKIA</t>
  </si>
  <si>
    <t>MVADIAYLQQSQQEINQLEALFARQRAAYLAQPMPDATQRVQWL
KALRDLLFKEQQALIEAIDRDFSARSADETLLAEIMPSLHGIHYAAKRVKKWMKPARR
AVGLQFQPASAQVVYQPLGVVGVIVPWNYPLFLSIGPLTGALAAGNRVMIKMSESTPA
TGRLLKDLLARIFPEDQVAVVLGEVDVGVAFSKLPFDHLLFTGATSVGKHVMRAAAEN
LTPVTLELGGKSPAIVSDSVPMKDAAERIAFGKSLNAGQTCVAPDYVLVPSRRVEEFV
SQYKEVVQGFFPRLSDNPDYTAIINERQLGRLRGYLDDAREKGATLVPLFAEGQQRRL
PQTLLLNVSDDMKVMQEEIFGPLLPVIPYERLEDALAYVNQRPRPLALYYFGYDKAQQ
QRVLHETHSGGVCLNDTLLHVAQDDIPFGGVGPSGMGHYHGHEGFLTFSKAKGVFSKP
RFNAARMIYPPYGKSIQKLVYKLFVR</t>
  </si>
  <si>
    <t xml:space="preserve">GO_process: metabolic process [goid GO:0008152]
[evidence ISM];
GO_function: oxidoreductase activity [goid GO:0016491]
[evidence ISM];
GO_process: oxidation-reduction process [goid GO:0055114]
[evidence ISM];
GO_function: aldehyde dehydrogenase [NAD(P)+] activity
[goid GO:0004030] [evidence ISM];
GO_process: cellular aldehyde metabolic process [goid
GO:0006081] [evidence ISM];
GO_function: oxidoreductase activity, acting on the
aldehyde or oxo group of donors, NAD or NADP as acceptor
[goid GO:0016620] [evidence ISM];
</t>
  </si>
  <si>
    <t>MAPRIKTRDRIAQASLELFNAQGERSVTTNHIATHLGISPGNLY
YHYPNKQAIIAELFAEYESHVESFLRLPEGRGLTVDDKTFYLEALLAAMWRYRFLHRD
LEHLLESDPELAARYRAFAQRCLVNAKAIYRGFTEAGILRMNETQLEALTLNAWIILT
SWVRFLCTTLDLDGDLSEAQLRRGIYQVLALESGHIEAQAQDAVDGISERLYVPL</t>
  </si>
  <si>
    <t>MTASPTFQPAWWLPNPHLQTLWSPFFRRGPTLERQRERLWLADG
DFIDLDWAGPHDAETPLVLALHGLTGSSSSHYILGLQRALLERGWASVALNWRGCSGE
PNRLPRGYHSGVSDDLAEVVAHLRARRPQAPLYAVGYSLGGNVLLKYLGETAGDCPLL
GGVAVSVPFRLDECADRIGLGFSRVYQAHFMKAMLAYVQDKQRLFGEQGQAEGLAALQ
RLGPLEGMRTFWDFDGRVTAPLHGFADARDYYRRASSRYYLPDIRTPSLIIHSSDDPF
VFARSLPDRSELAPCTELELHARGGHVGFVDGSPRQPTYYLERRIPDWLEARLRQH</t>
  </si>
  <si>
    <t>MALPAELERFYREVGPLDCTLESAGNPFFLPSLARLWQRQAGYR
WHGISGERLSGWQDDWLVVADQGADPFILETGSGRILFDLHGGRGWDPAPCFDDLWQM
AASLACFGEVWSGAGEDILLDDCSVAPRYRQQLVDELQPILGSRQRAEDLADEFGW</t>
  </si>
  <si>
    <t>MSKPTAKAPGRHGGQGQLRIIGGEWRSRRFVFPDGPGLRPTPDR
VRETLFNWLAPYVEGARVLDPFAGSGALFLEALSRGAREGLALDTNGEAVAALRNHLD
ALKCGTAQLVLGDAVRYLGNQAPSAFDLVFLDPPFHQNLLQDACRLLETRGWLNPDAW
IYTESESVPSSLGLPGNWRLHREKKAGNVHYALWQRGA</t>
  </si>
  <si>
    <t xml:space="preserve">GO_process: rRNA methylation [goid GO:0031167]
[evidence ISM];
GO_process: methylation [goid GO:0032259] [evidence ISM];
GO_function: nucleic acid binding [goid GO:0003676]
[evidence ISM];
GO_function: methyltransferase activity [goid GO:0008168]
[evidence ISM];
</t>
  </si>
  <si>
    <t>MSERTGLRYGLLGLIVIALLAALAYFVARPPQTPAAAHAAAVEE
NQLQSLKDVAKQAPVHRKLDIQEWKTAEGAKVLFVEAHELPMFDLRLTFAAGSSQDAG
TPGLSMLTNAMLNEGVPGKDTTAIAAGFEDLGASFSNGSYRDMAVAGLRSLSEADKRT
QALKLFEQVIGQPTFPEDALARIKNQVLAGFEYQKQNPGKLAGLELFKRLYGEHPYAH
SSDGDEKSVPTISREQLQAFHKKAYAAGNVVIALVGDLSRQEAEAIAAEVSKALPQGP
ALAKTVQPETPKPGLTHIDFPSEQTHLMLAQLGIDRQDPDYAALYLGNQILGGGGFGT
RLMDQVREKRGLTYGIYSGFTAMQARGPFMINFQTRAELSEGALKLVQDIVRDYLANG
PTQKELDDAKRELAGSFPLSTASNADIVGQLGAIGFYGLPLDYLESFLKQVEGLSVEQ
VRTAMAKHLDADAFVIVSAGPSVPQKPLPPPTAKPAQQPSGVPEH</t>
  </si>
  <si>
    <t xml:space="preserve">GO_function: catalytic activity [goid GO:0003824]
[evidence ISM];
GO_function: metal ion binding [goid GO:0046872]
[evidence ISM];
</t>
  </si>
  <si>
    <t>MAARKVQITMKTPARRRVGLLLASLCLPLFAQAAETQPTHEFSL
DNGLKVIVREDHRAPVVVSQLWYRIGSSYETPGLTGLSHALEHMMFKGSRKLGPGEAS
RVLRDLGAEENAFTTDDYTAYYQVLARDRLPVALEMEADRMAHLSLPVDQFKSEIEVI
KEERRLRTDDNPNALAFERFKAAAYPASGYHTPTIGWMADLQRMTIDDLRHWYESWYA
PNNATLVVVGDVTADEVKTLAKRYFGEIPWRQLPPARKPLELAEPGERRLKLYVRTQL
PNLIMGFNVPSLGSSENPREVNALRLIGALLDGGYSARLASRLERGEELVAGASTYYD
AFNRGDSLFVLSATPNVQKGKTLEQVEAGLWKQLDDLKQNPPSAAEIERVRAQMIAGM
VYEKDSIAAQASSIGQLESVGLSWKLIDQDLEALKAVTPDDIQKAARTYFTPSRLTLA
QVLPVKAEEKEARHE</t>
  </si>
  <si>
    <t xml:space="preserve">GO_function: catalytic activity [goid GO:0003824]
[evidence ISM];
GO_function: metal ion binding [goid GO:0046872]
[evidence ISM];
GO_process: pyrroloquinoline quinone biosynthetic process
[goid GO:0018189] [evidence ISS];
GO_function: metallopeptidase activity [goid GO:0008237]
[evidence ISS];
GO_component: outer membrane [goid GO:0019867] [evidence
ISS];
</t>
  </si>
  <si>
    <t>MFGSNDDKKAPQGGEKKGLFGWWRKKPQAGEQPADQPVEPVSET
AAAEQRAPADDVAQSLTEQPGRQQPSAAEPAEPPAPVAEAPLAGDEPASAEEHSPRPE
APVAQPEPILAAEPEPEPEPEPEPEPEPVAPLAAAPAVSEPATRPGFFARLRQGLSKT
SASIGEGMASLFLGRKEIDDDLLDDIETRLLTADVGVEATTLIVQNLTKRVARKELAD
SGALYKALQEELASLLRPVEQPLQVDVAREPYVILVVGVNGVGKTTTIGKLAKKLQLE
GKKVMLAAGDTFRAAAVEQLQVWGERNRIPVIAQHTGADSASVIFDAVQAAKARGIDV
LIADTAGRLHTKDNLMEELKKVRRVIGKLDETAPHEVLLVLDAGTGQNAINQAKQFNL
AVELTGLALTKLDGTAKGGVIFALAKQFGLPIRYIGVGEGIDDLRTFEADAFVQALFA
ERENA</t>
  </si>
  <si>
    <t xml:space="preserve">GO_function: GTP binding [goid GO:0005525]
[evidence ISM];
GO_process: SRP-dependent cotranslational protein
targeting to membrane [goid GO:0006614] [evidence ISM];
GO_process: obsolete GTP catabolic process [goid
GO:0006184] [evidence ISM];
</t>
  </si>
  <si>
    <t>MIRFEQVGKRYPNGHVGLHEVSFRVHRGEILFVTGHSGAGKSTL
LRLILAMERPTSGKLLLGGQDLGRITTAQIPFLRRQIGVVFQNHQLLTDRTVADNIAL
PLQILGMPKPEIAKRVASALERVNLKEKGEALPSDLSTGQQQRVGIARAIVHQPALLL
ADEPTGNLDPRLASEIMGVFEDINRLGTTVLIASHDLALIARMRHRMLTLQRGRIIAD
REDEA</t>
  </si>
  <si>
    <t xml:space="preserve">GO_process: cell division [goid GO:0051301]
[evidence ISM];
GO_function: ATP binding [goid GO:0005524] [evidence
ISM];
GO_function: ATPase activity [goid GO:0016887] [evidence
ISM];
</t>
  </si>
  <si>
    <t>MSANDLPRGPEEGAPERKTREKPSQEQTDWSGSFSAYLESHRAS
LVDSLRRLFGHPFGSFFTCLVMGITLSLPMGLSLLLNNVERLGGSWQRAAQISLFLDL
KTSENQGQDLREQIERLPDVIEAQLISREQALSELQEQSGLGEALKELPENPLPPVIS
VTPKQIDRAGLEALRQQLAELPHVQQAQLDLVWVERLSAILKLGERFVFGLTILLVLT
LLLVVGNTIRLHIENRRNEIEVIKLVGGTDGYVRRPFLYMGALYGLGAGILSWALLAY
SLNWLNGSVVNLSGLYGSDFGLQGVPLDDGLSLTVGAVLLGWVGAWLAVARHLRELAP
R</t>
  </si>
  <si>
    <t xml:space="preserve">GO_process: FtsZ-dependent cytokinesis [goid
GO:0043093] [evidence ISS];
GO_component: membrane [goid GO:0016020] [evidence ISM];
GO_process: cell cycle [goid GO:0007049] [evidence ISM];
GO_component: integral component of membrane [goid
GO:0016021] [evidence ISM];
</t>
  </si>
  <si>
    <t>MTTSLQPVHALVPGANLEAYVHSVNSIPLLSPEQERELAERLFY
QQDLEAARQMVLAHLRFVVHIAKSYSGYGLAQADLIQEGNVGLMKAVKRFNPEMGVRL
VSFAVHWIKAEIHEFILRNWRIVKVATTKAQRKLFFNLRSQKKRLAWLNNEEVHRVAE
SLGVEPREVREMESRLTGQDMAFDPAADADDESAYQSPAHYLEDHRYDPARQLEDADW
SDSSSANLHEALEGLDERSRDILQQRWLSEEKATLHDLAEKYNVSAERIRQLEKNAMS
KLKGRILA</t>
  </si>
  <si>
    <t xml:space="preserve">GO_process: regulation of transcription,
DNA-templated [goid GO:0006355] [evidence ISS];
GO_function: DNA binding [goid GO:0003677] [evidence
ISM];
GO_function: sequence-specific DNA binding transcription
factor activity [goid GO:0003700] [evidence ISM];
GO_process: DNA-templated transcription, initiation [goid
GO:0006352] [evidence ISM];
</t>
  </si>
  <si>
    <t>MPRNTRWLFYLSLAVLTFVVGAWLVRTPEPARPLPWLADWQEQV
LAPLADNALTLRQLHDAVDGELWVDPRLDGVRLAFRGRLLGDGGPWQVEGELGLSAEE
QLSLQRASALQPGSAPQPLSAGLEGQLGDKPIVALSMIPEGRVGAERLLASLGQPRLR
LQLAQGEAWVYPQLGLTAHLPDDDLRLMLAVPRQALEKPPR</t>
  </si>
  <si>
    <t>MAAPFFQAKPRMLRSLFRRLFKYLLWFMAASVVLVAVLRWVPPP
GTMVMVERKVGSWVDGQPIDLQRDWRSWEQLPDSLKVAVIAGEDQHFAEHHGFDLPAI
QQALAHNERGGSIRGASTLSQQVAKNVFLWSGRSWLRKGLEAWFTLLIETLWTKQRIL
EVYLNSAEWGPGVFGAQAAARYHFGLDAERLSRTQASQLAAVLPSPLKWSAARPGPYV
RQRAAWIRQQMWQLGGDDYLLRLER</t>
  </si>
  <si>
    <t xml:space="preserve">GO_function: transferase activity, transferring
pentosyl groups [goid GO:0016763] [evidence ISM];
GO_component: integral component of membrane [goid
GO:0016021] [evidence ISM];
GO_component: peptidoglycan-based cell wall [goid
GO:0009274] [evidence ISM];
GO_process: peptidoglycan biosynthetic process [goid
GO:0009252] [evidence ISM];
GO_function: transferase activity, transferring glycosyl
groups [goid GO:0016757] [evidence ISS];
</t>
  </si>
  <si>
    <t>MLRPFLLLAAFFGFTGVALGAFAAHGLKKQLSAEYLAVFQTGVH
YQLIHALALFGVALLATRLDGRLVSAAGGLFTLGILLFSGSLYLLTLSGIGKLGIVTP
FGGVSFLAGWLCLGLAAWRLGNA</t>
  </si>
  <si>
    <t>MQIQLNGEPFELPDAQSVADLLARLELGGRRVAVELNLDIVPRS
QHASTALKDGDRVEIVHAIGGG</t>
  </si>
  <si>
    <t>MSQASSTDTPFVIAGRTYGSRLLVGTGKYKDLDETRRAIEASGA
EIVTVAVRRTNIGQNPDEPNLLDVIPPDRYTILPNTAGCYDAVEAVRTCRLARELLDG
HNLVKLEVLADQKTLFPNVVETLKAAEQLVKDGFDVMVYTSDDPIIARQLAEIGCIAV
MPLAGLIGSGLGICNPYNLRIILEEAKVPVLVDAGVGTASDAAIAMELGCEAVLMNTA
IAHAKDPVMMAEAMKHAIVAGRLAYLAGRMPRKLYASASSPLDGLID</t>
  </si>
  <si>
    <t xml:space="preserve">GO_process: thiamine biosynthetic process [goid
GO:0009228] [evidence ISM];
GO_function: 2-iminoacetate synthase activity [goid
GO:0036355] [evidence ISM];
GO_function: catalytic activity [goid GO:0003824]
[evidence ISM];
</t>
  </si>
  <si>
    <t>MRTVKSFVMRAGRMTEGQQRGLDLGWPKFGLELSDEVQDFDAIF
GRQAPRTFEIGFGMGHSTLEMAAAAPDIDFIGVEVHKPGVGALLNGLLTQGLGNVRVY
SCDALEVLRHCVADASLDRLLLFFPDPWHKKRHHKRRIVQPEFAELVRRKLKVGGVLH
MATDWEPYAEHMLDVMSAAPGYRNQAEDGRFVPRPQERPVTKFERRGERLGHGVWDLK
FERVD</t>
  </si>
  <si>
    <t xml:space="preserve">GO_process: DNA metabolic process [goid
GO:0006259] [evidence ISS];
GO_process: tRNA modification [goid GO:0006400] [evidence
ISM];
GO_function: tRNA (guanine-N7-)-methyltransferase
activity [goid GO:0008176] [evidence ISM];
</t>
  </si>
  <si>
    <t>MLKKLGILLLGAGCAWAAQAKVDEVQAARLDQDLTPLGAERAGN
ADGSIPPWTGGITQAPAGYRPGMHHLDPFAADRPRLVLDSRNMAAYQALLTPGTQALL
QANPDYHLRVFPTRRSASLPQRLYDATRANASRAELIADGNGVQGAAAGVPFPLPQSG
QEAIWNHIMRYRGEQLHLQTNQAAVLANGSYNLLKLDRYLYFVYGREGMIPENLDNTL
FYYKYKVVAPARLAGSALVVQETLDQVLSIRKAWRFNRGERRVRRLPTLAYDSLQPDT
NGMATADTVDVYNGAPDHYEWALLGKREMLVPYNSYAVHQKGLAYGDILKSRFINPDL
LRYELHRVWVVEATLRKGFSHPYAKRRFYLDEDSWQILAADIYDKDGVLTRAQEVHPI
NYYDVPLVSSTLEAIYDFKGGRYFVDGLDNNEPMYDFGVQVGPRDFTPQALRREGN</t>
  </si>
  <si>
    <t>MKPIKHLYLHFTDGQRLSLRFPRQQDDPAEVARSIRQQLDTPYL
SVEVDGDLLLIPRDSIKYLQISPAPARLDDDGTLRGAELIV</t>
  </si>
  <si>
    <t>MDYALDLIATLSRWSRSHLSDISLAIMATLLVLFGPAINAWVQQ
RIGSLNFVFRTLLFVLICAVGYGLAMVFVTPWLAKGLGYFNNYTLAPVLLLVFFVIGM
IADRS</t>
  </si>
  <si>
    <t>MTQATPFQLPPLALYVHIPWCVRKCPYCDFNSHAAGPELPEEAY
VDALLADLEQDLRHVHGRRLGSIFFGGGTPSLFSAKALGRLLEGVERRVGFADGIEIT
LEANPGTFEQVKFADYRRLGINRLSIGVQSFQADKLQALGRIHDGAEAVRAADMARQA
GFDNFNLDLMHGLPGQSLDDALADLRQALALAPTHLSWYQLTMEPNTVFWSQPPELPE
DDILWDIQEAGQALLDEHGYRQYETSAYARDGLRARHNLNYWSFGDFLGIGAGAHAKL
SAPDGRIVRTWKTRLPKDYLNPQKAFQAGERPLEAADLPFEFMMNVLRLVDGVPAALY
PQRTGQPLAAIADACAAARDAGLLADDPQHLRPSERGQLFLNDLLQHFLP</t>
  </si>
  <si>
    <t xml:space="preserve">GO_function: coproporphyrinogen oxidase activity
[goid GO:0004109] [evidence ISM];
GO_component: cytoplasm [goid GO:0005737] [evidence ISM];
GO_process: porphyrin-containing compound biosynthetic
process [goid GO:0006779] [evidence ISM];
GO_process: oxidation-reduction process [goid GO:0055114]
[evidence ISM];
GO_function: catalytic activity [goid GO:0003824]
[evidence ISM];
GO_function: iron-sulfur cluster binding [goid
GO:0051536] [evidence ISM];
</t>
  </si>
  <si>
    <t>MIKLEQLVLASHNAGKLKELQAMLGASVKVRSIGEFSQVEPEET
GLSFVENAILKARNAARLSGLPALADDSGLAVDFLGGAPGIYSARYADGRGDAANNAK
LLEAMKDVPDAERGAQFVSVLALVRHADDPLPILCEGIWEGRILREARGAHGFGYDPL
FWVPERDCSSAELAPEEKNRLSHRARAMALLKQRLGL</t>
  </si>
  <si>
    <t xml:space="preserve">GO_function: hydrolase activity [goid GO:0016787]
[evidence ISM];
GO_process: nucleoside triphosphate catabolic process
[goid GO:0009143] [evidence ISM];
GO_function: nucleoside-triphosphatase activity [goid
GO:0017111] [evidence ISM];
</t>
  </si>
  <si>
    <t>MRRFTAFVLGLCLSLPVLAEQVQRFGDLDVHYNVFNSSFLQPNV
ASAVGLVRSKAQGVINVVPMEKGKPVEAAVTGSAKDLTGKVIPLEFRRVSEEGAIYNL
AQFPISQRETLVFTIKVEAKGEPAQTFSFNKEIFPDE</t>
  </si>
  <si>
    <t>MRADLEIIQEWIPAGSRVLDLGCGDGELLAWLRDHKQVSGYGLE
IDPDNIARCIENGVNVIEQDLDKGLGNFASDSFDVVVMTQALQAVHYPDKILEEMLRV
GKTCIITFPNFGHWRCRWYLARNGRMPVSEFLPYTWYNTPNIHFCTFQDFERLCRQLR
MRVLDRLAVDRDHRHGWASRLWPNLLGEIGIYRVTGPGVQTRNLAV</t>
  </si>
  <si>
    <t>MPTVFPDDSVGLVSPQTLHFNEPLELTSGKSLAEYDLVIETYGE
LNATQSNAVLICHALSGHHHAAGYHSVDERKPGWWDSCIGPGKPIDTRKFFVVALNNL
GGCNGSSGPASINPATGKVYGADFPMVTVEDWVHSQARLADRLGIRQWAAVVGGSLGG
MQALQWTISYPERVRHCLCIASAPKLSAQNIAFNEVARQAILSDPEFLGGYFQEQGVI
PKRGLKLARMVGHITYLSDDAMGAKFGRVLKTEKLNYDLHSVEFQVESYLRYQGEEFS
TRFDANTYLLMTKALDYFDPAAAHGDDLVRTLEGVEADFCLMSFTTDWRFSPARSREI
VDALIAAKKNVSYLEIDAPQGHDAFLMPIPRYLQAFSGYMNRISV</t>
  </si>
  <si>
    <t xml:space="preserve">GO_process: cellular amino acid metabolic process
[goid GO:0006520] [evidence ISS];
GO_process: sulfur compound metabolic process [goid
GO:0006790] [evidence ISS];
GO_function: NADH dehydrogenase (ubiquinone) activity
[goid GO:0008137] [evidence ISS];
GO_function: homoserine O-acetyltransferase activity
[goid GO:0004414] [evidence ISM];
GO_component: cytoplasm [goid GO:0005737] [evidence ISM];
GO_process: methionine biosynthetic process [goid
GO:0009086] [evidence ISM];
</t>
  </si>
  <si>
    <t>MSMERLSHQIDAYVAWKRELMREITRYRGWLERSRLNSPAVEAK
LERALRQLRADHITLAFVGEFSRGKTELINSLFFAGYGQRMLPSHAGRTTMCPTELFH
DPRAERSYIRLLPIETRLADASVAQFKRVPRHWVNIPLDTGDPEGMAQAFAQVAKTKA
LPVEQAIQLGFHPDALEAADEPDQVRVPAWRHALVNFDHPLLRQGLRILDTPGLNALG
SEPELTLSMLPNAQAILFLLSADAGVTASDMEIWQKYIQPLREDGHSSLFAVLNKIDV
LWDDLSGERFVQNAIRLIQDGTARQLGLQRGDVLPLSAKQALLAKVRGEPALLERSRL
DRLEALLCERIVAQKEALLENAVLGQVLGLLHNSQQLLRLRLEKVEEQRALLDDKQRD
SGQLLFELTAKTKDDHGRHHRRLLNLKTNQRLLQHQGATLRETIRSERMEQHLQKVRR
NLNGSLTTVGINQAILAFFRAVEHDLDNLEHEAGMANRMVAAIYRRHNEENPLYALDA
PQLRVQRYQRELLQLKKKGDQFRLQLKTVLTEQRLLTRRFFATLVQEVVGLHQRLREE
TERWANDALMPLMQHTLENKQLLESHMLRLKGLAQETQQVRQRSQAFAGFAGELQEQL
REAGDILRQLRRPSPLQRQAKVVNLPGSQRA</t>
  </si>
  <si>
    <t xml:space="preserve">GO_function: GTPase activity [goid GO:0003924]
[evidence ISM];
GO_function: GTP binding [goid GO:0005525] [evidence
ISM];
</t>
  </si>
  <si>
    <t>MIGLNTAAIYILQTLGSLYLLIVLLRFILQLVRADFYNPLSQFI
VRATKPLLNPLRRIIPGFGGIDLASLVLAILIQLVLMILILMLMGYGVGGFIMQLLIW
SIIAVTSLFLKVFFFALIISVILSWVAPGSYNPGAQLVNQICEPLLMPFRKLLPNLGG
LDLSPIFAFLALKLIDMLVINNLAAMTGMPQQLSIFL</t>
  </si>
  <si>
    <t>MSTPRIAFIGAGNMAASLIGGLRAQGVPAAQIRASDPGAEQRAK
IAGEFAIDVVESNAEAVADADVVVLSVKPQAMKAVCQALAPALKPEQLIVSIAAGIPC
ASLEAWLGQPRPVVRCMPNTPALLRQGASGLYANAQVSAAQCEQAGQLLSAVGIALWL
DDEAQIDAVTAVSGSGPAYFFLLMQAMTDAGEKLGLSRETASRLTLQTALGAAQMALS
SEVEPAELRRRVTSPNGTTEAAIKSFQANGFEALVEQALNAASQRSAELAEQLGQ</t>
  </si>
  <si>
    <t xml:space="preserve">GO_function: pyrroline-5-carboxylate reductase
activity [goid GO:0004735] [evidence TAS];
GO_process: proline biosynthetic process [goid
GO:0006561] [evidence TAS];
GO_process: oxidation-reduction process [goid GO:0055114]
[evidence ISM];
</t>
  </si>
  <si>
    <t>MSTIAENIAKVAARIREAAQAAGRDPATVGLLAVSKTKPAAAVR
EAHAAGLRDFGENYLQEALGKQAELADLPLNWHFIGPIQSNKTRPIAEHFQWVHSVDR
LKIAQRLSEQRPAGLPPLNVCLQVNVSGEASKSGCAPEDLPALAEAVKQLPNLRLRGL
MAIPEPTAERAAQHAAFARLRELLLDLNLGLDTLSMGMSDDLEAAIGEGATWVRIGTA
LFGARDYGAPAS</t>
  </si>
  <si>
    <t>MDITELLAFSAKQGASDLHLSAGLPPMIRVDGDVRRINLPPLEH
KQVHALIYDIMNDKQRKDFEEFLETDFSFEVPGVARFRVNAFNQNRGAGAVFRTIPSK
VLTMEELGMGEVFKRVSDVPRGLVLVTGPTGSGKSTTLAAMLDYLNNTKYHHILTIED
PIEFVHESKKCLVNQREVHRDTLGFSEALRSALREDPDIILVGEMRDLETIRLALTAA
ETGHLVFGTLHTTSAAKTIDRVVDVFPAEEKAMVRSMLSESLQSVISQTLIKKIGGGR
VAAHEIMIGTPAIRNLIREDKVAQMYSAIQTGGSLGMQTLDMCLKGLVAKGLISRENA
REKAKIPENF</t>
  </si>
  <si>
    <t xml:space="preserve">GO_component: type IV pilus [goid GO:0044096]
[evidence TAS];
GO_process: pilus retraction [goid GO:0043108] [evidence
TAS];
GO_process: type IV pilus-dependent motility [goid
GO:0043107] [evidence TAS];
GO_function: ATP binding [goid GO:0005524] [evidence
ISM];
GO_process: transport [goid GO:0006810] [evidence ISM];
GO_function: ATPase activity [goid GO:0016887] [evidence
IDA];
</t>
  </si>
  <si>
    <t>MEFEKLLRLMVEKGGSDLFITAGVPPSMKVNGRVMPVTKTPLSP
EQTRETVLGVMNEQQRRDFAENHECNFAISARGIGRFRVSAFYQRNLVGMVLRRIETN
IPTLEELKLPEILKKLALTKRGLVIFVGATGTGKSTSLAAMIGYRNKNSTGHIISIED
PIEYIHQHQGCIVTQREVGLDTDSFEVALKNTLRQAPDVIMIGEVRSRETMDHAVAFA
ETGHLCLATLHANNANQALERIIHFFPADRHGQVWMDLSLNLKAIVAQQLVPTPDGKG
RRAVIEVLLNTPLAADLIRKGEVHELKPLMKRSTEQGMQTFDQALYQLYTQGEITYED
ALAHADSANDLRLMIKLGSESDADHLSSLTQGLSLEITDDDPAGRRFR</t>
  </si>
  <si>
    <t xml:space="preserve">GO_process: type IV pilus-dependent motility [goid
GO:0043107] [evidence IMP];
GO_function: ATP binding [goid GO:0005524] [evidence
ISM];
GO_process: transport [goid GO:0006810] [evidence ISM];
GO_function: endodeoxyribonuclease activity, producing
5'-phosphomonoesters [goid GO:0016888] [evidence IDA];
</t>
  </si>
  <si>
    <t>MSAGHEHSFAQTNSTRLKWALLLTGSFLVAEVVGGILTGSLALI
SDAAHMLTDAVALAIALAAINIARRPTNDRLTYGYHRFEILAAAFNAFLLFGVAFYIL
YAAYERLNQPAEIQSVGMLVIAVLGLLVNLASMRLLAPAQGNSLNVKGAYLEVWSDML
GSLGVIVAAIVIRFTGWAWVDSLVAVLIGFWVLPRTWILLRESLHVLLEGVPKEIQLA
ELREALLGIPGVTGLHDLHVWSITSGKISLTSHLVYDPALVDAEALLGTVKALLHDRY
EIEHSTLQLETSACAQAEEPLAY</t>
  </si>
  <si>
    <t xml:space="preserve">GO_process: transmembrane transport [goid
GO:0055085] [evidence ISM];
GO_component: integral component of membrane [goid
GO:0016021] [evidence ISM];
GO_process: cation transport [goid GO:0006812] [evidence
ISM];
GO_function: cation transmembrane transporter activity
[goid GO:0008324] [evidence ISM];
</t>
  </si>
  <si>
    <t>MTQQHDTHSKAIGYLLWIFGFTGSHRFYYGKPITGTIWFFTFGL
FFIGWIIDLFLIPSMDREADRRFQGGNLDYNVAWILLTFLGVLGVHRMYMGKWITGII
YLFTGGLFFLGVLYDFWTLNGQVSERNGPQRI</t>
  </si>
  <si>
    <t>MTSDSRPAVLDLIGNTPLVRVTRFDTGPCTLYLKLESQNPGGSI
KDRIGVAMIEAAERDGRLRPGGTIVEATAGNTGLGLALVGRAKGYRVVLVVPDKMSTE
KVLHLRAMGAEVHITRSDVGKGHPEYYQDVAARLAQDIPGAFFADQFNNPANPLAHEC
GTGPELWAQTGHDLDAIVVGVGSSGTLTGLTRFFQKVQPELEMVLADPEGSIMAEYSR
SGTLGTPGSWAVEGIGEDFVPAIADLSSVRHAYSISDEESFAMARELLRVEGIPGGSS
TGTLLAAALRFCREQKEPKRVVSFVCDTGTRYLSKIYNDQWMTDQGLLQRKHYGDLRD
IIARRFEEGRVISVGPDDTLLTAFQRMRLADVSQLPVLDDGKLVGVIDESDILLGVHA
DAPRFRDAVSSAMNAAPETLAPGASLAQLQAVLDRGLVAIVADASGFHGLITRFDLLN
HLRRKLA</t>
  </si>
  <si>
    <t xml:space="preserve">GO_function: adenyl nucleotide binding [goid
GO:0030554] [evidence ISM];
GO_process: cysteine biosynthetic process from serine
[goid GO:0006535] [evidence ISM];
</t>
  </si>
  <si>
    <t>MSQHDQHPDAPAQAFATRVIHAGQAPDPSTGAIMPPIYANSTYI
QESPGVHKGLDYGRSHNPTRWALERCVADLEGGTQAFAFASGLAAISSVLELLDAGSH
IVSGNDLYGGTFRLFERVRRRSAGHRFSFVDPTDLQAFEAALTPETRMVWVETPSNPL
LRLTDLRAIAQLCRARGIISVADNTFASPYIQRPLELGFDVVVHSTTKYLNGHSDVIG
GIAIVGDNPDLRERLGFLQNSVGAISGPFDAFLTLRGVKTLALRMERHCSNALALAQW
LERQPQVARVYYPGLASHPQHELAKRQMRGFGGMISLDLRCDLAGARRFLENVRIFSL
AESLGGVESLIEHPAIMTHASIPAETRADLGIGDSLIRLSVGVEALEDLQADLAQALA
KI</t>
  </si>
  <si>
    <t xml:space="preserve">GO_function: pyridoxal phosphate binding [goid
GO:0030170] [evidence ISM];
GO_function: catalytic activity [goid GO:0003824]
[evidence ISM];
</t>
  </si>
  <si>
    <t>MTISIRGARVIDPASDLDQVGDLHIEAGKIVAIGAAPAGFSAQK
TLDGAGLVAAPGLVDLSVALREPGYGRKGNVESETRAAAAGGTTSLCCPPYTRPVLDT
PAVAELILDRAREAGNAKVYPIGALTRGFGGEQLSELVALRDTGCVAFTNGLHGFASN
RILRRALEYAATFDLTVIFTSQDTDLAEGGLAHEGPTASFLGLAGIPETAETVALARN
LLLVEQSGVRAHFSQLTSARGIELVAQAQARGLPVTCDVALYQLILTDEALVGFSSLY
HVQPPLRTRADREALREAVKNGVVQAIASHHQPHEADAKNAPFAATEPGISGAELLLP
LAMTLVQDGLLDLPTLLARLSHGPAQALRLPAGRLAVGQAADLVLFDPQGSTLAGESW
YSKGQNSPFVGHCLPGRVRYTLVDGHLTHEG</t>
  </si>
  <si>
    <t xml:space="preserve">GO_process: nucleotide metabolic process [goid
GO:0009117] [evidence ISS];
GO_process: pyrimidine nucleotide biosynthetic process
[goid GO:0006221] [evidence ISM];
GO_function: metal ion binding [goid GO:0046872]
[evidence ISM];
GO_function: hydrolase activity, acting on
carbon-nitrogen (but not peptide) bonds [goid GO:0016810]
[evidence ISM];
GO_function: dihydroorotase activity [goid GO:0004151]
[evidence ISM];
</t>
  </si>
  <si>
    <t xml:space="preserve">MPTDAKRPLQLNDQGQLRHFISLDGLPRELLTEILDTADSFLEV
GARAVKKVPLLRGKTVCNVFFENSTRTRTTFELAAQRLSADVISLNVSTSSTSKGETL
TDTLRNLEAMAADMFVVRHSDSGAAHFIAEHVSPNVAVINGGDGRHAHPTQGMLDMLT
IRRHKGNFEQLSVAIVGDILHSRVARSNMLALKTLGCPDIRVIAPRTLLPIGLEEQYG
VRVFTNADEGLKDVDVVIMLRLQRERMQGGLLPSEGEFFKLYGLTEKRLKLAKPDAIV
MHPGPINRGVEIESAVADGAQSVILNQVTYGIAIRMAVLSMAMSGQNTQRQLEQEDAE
</t>
  </si>
  <si>
    <t xml:space="preserve">GO_function: glutamate synthase (NADPH) activity
[goid GO:0004355] [evidence ISS];
GO_process: pyrimidine nucleotide metabolic process [goid
GO:0006220] [evidence ISS];
GO_process: cellular amino acid metabolic process [goid
GO:0006520] [evidence ISS];
GO_process: alanine metabolic process [goid GO:0006522]
[evidence ISS];
GO_process: aspartate metabolic process [goid GO:0006531]
[evidence ISS];
GO_process: nucleotide metabolic process [goid
GO:0009117] [evidence ISS];
GO_function: aspartate carbamoyltransferase activity
[goid GO:0004070] [evidence ISM];
GO_process: 'de novo' pyrimidine nucleobase biosynthetic
process [goid GO:0006207] [evidence ISM];
</t>
  </si>
  <si>
    <t>MSLPNPAELLPRMASDLRAHLAERGIERPRFVGIHTGGIWVAEA
LLRELGNQEPLGTLDVSFYRDDFTQNGLHPQVRPSALPFEIDGQHLVLVDDVLMSGRT
IRAALNELFDYGRPASVTLVCLLDLNARELPIRPDVVGQTLSLGRDERVKLVGPAPLA
LERKVLSSAS</t>
  </si>
  <si>
    <t xml:space="preserve">GO_process: regulation of transcription,
DNA-templated [goid GO:0006355] [evidence ISS];
GO_function: methyltransferase activity [goid GO:0008168]
[evidence ISS];
GO_process: nucleotide metabolic process [goid
GO:0009117] [evidence ISS];
GO_process: nucleoside metabolic process [goid
GO:0009116] [evidence ISM];
</t>
  </si>
  <si>
    <t>MASDKPLRLLLGFDYGTRQIGVAVGQAVTGQARELCVLKAQNGV
PDWNRVEALIKEWQPDAIVVGLPLNMDGSPSEMSERAEKFGRRLNGRFNLPVFTHDER
LTTYAAKGERLAQGQRDGYRERPVDALAAALLLEGWLAEHPD</t>
  </si>
  <si>
    <t xml:space="preserve">GO_process: nucleobase-containing compound
metabolic process [goid GO:0006139] [evidence ISM];
GO_process: cellular response to DNA damage stimulus
[goid GO:0006974] [evidence ISM];
GO_function: hydrolase activity, acting on ester bonds
[goid GO:0016788] [evidence ISM];
GO_function: nucleic acid binding [goid GO:0003676]
[evidence ISM];
GO_process: DNA repair [goid GO:0006281] [evidence ISM];
GO_process: DNA recombination [goid GO:0006310] [evidence
ISM];
GO_component: cytoplasm [goid GO:0005737] [evidence ISM];
</t>
  </si>
  <si>
    <t>MKQSSPTYLKHHFLIAMPHMADPNFAQTVTYLVEHNEQGAMGLV
INRPSGLNLAEVLEQLKPDALPPARCQHIDIYNGGPVQTDRGFVLHPSGLSYQSTLEL
GELAMSTSQDVLFAIAAGTGPEKSLISLGYAGWEAGQLEAELSDNAWLTCPADPAILF
DLPPEERLSAAAARLGVNLSLLTAQAGHA</t>
  </si>
  <si>
    <t>MRHRLFRPPSADFAPRQPPRSAMNAAVLKSPSAAAGVRPADRLG
FTLFIAAILHVAFILGVGFSMPAPSQISKTLEITLATFKSDKAPEKADYLAQMNQQGS
GTLEHKAAPKTTEVAPFQDNQVKKVAPPATPKQARSEEAPKVAVTTTRQRQQKAPSKT
QAQKAEQVAKPAPHFDSTQLSAEIASLEADLAKEQQAYAKRPRIHRLSAASTMRDKGA
WYKEDWRKKIERIGNLNYPDEARRQKLYGSLRLLVSINRDGTIYEVQVLESSGEPILD
QAAQRIVRLAAPYAPFSGDLADIDRLEIIRTWRFERGDRLSSK</t>
  </si>
  <si>
    <t xml:space="preserve">GO_process: transport [goid GO:0006810] [evidence
ISM];
</t>
  </si>
  <si>
    <t>MSVRLGIVMDPIARINFKKDSSLAMLLAAQARGWSLFYMEQQDL
YQKAGVARGRMRPLKVFNDASRWFELEAESDQPLHELDVILMRKDPPFDNEFVYSTYL
LEQAERAGALVVNRPQSLRDCNEKFFATQFTQCTPPTMVSRRSDILREFAAEHRDIIL
KPLDGMGGSSIFRHREGDPNLSVILETLTQHGSQQIMAQRYLPEIKDGDKRILMIDGE
PVPYCLARIPAQGETRGNLAAGGRGVAQPLSERDRWIAAEVGPHLRERGLLFVGLDVI
GDYLTEINVTSPTCIREIDQAFDTRIGDKLMDAIAAQLAAR</t>
  </si>
  <si>
    <t xml:space="preserve">GO_function: glutathione synthase activity [goid
GO:0004363] [evidence ISM];
GO_function: ATP binding [goid GO:0005524] [evidence
ISM];
GO_process: glutathione biosynthetic process [goid
GO:0006750] [evidence ISM];
GO_component: cytosol [goid GO:0005829] [evidence ISM];
GO_function: metal ion binding [goid GO:0046872]
[evidence ISM];
GO_function: catalytic activity [goid GO:0003824]
[evidence ISM];
</t>
  </si>
  <si>
    <t>MEQQSDGLKVMVIDDSKTIRRTAETLLKKVGCDVITAIDGFDAL
AKIADTHPNIIFVDIMMPRLDGYQTCALIKNNSAFKSTPVIMLSSKDGLFDKAKGRIV
GSDQYLTKPFSKEELLGAIKAHVPSFTPVDAVS</t>
  </si>
  <si>
    <t>MARILIVDDSPTEMYKLTAMLEKHGHQVLKAENGGDGVALARQE
KPDVVLMDIVMPGLNGFQATRQLTKDAETSAIPVIIVTTKDQETDKVWGKRQGARDYL
TKPVDEETLLKTINAVLAG</t>
  </si>
  <si>
    <t>MSDVQTPFQLLVDIDQRCRRLAAGLPAQQEAVQSWSGIGFRMGG
RFFVAPMGEVGEVLHEPRYTQLPGVKTWVKGVANVRGRLLPIMDLCGFLGTELSPLRK
QRRVLVVEHLDVFAGLIVDEVFGMQHFPVDTFSEQLPPLEAALQPFIHGVFHREQPWL
VFSPHALAQHQGFLDVAV</t>
  </si>
  <si>
    <t xml:space="preserve">MKKINAGNLFAGMRSSSVIAGLFIVLIVSIVLLFANFAYLNTQS
NHDKQYIGHAGELRVLSQRIAKNATEAAAGKGEAFKLLKDARNDFEKRWNILVNGDES
TSLPPSPEAVKPQMDVVQQDWDGLRKNADSILASEQTVLSLHQVASTLAETIPQLQVE
YEEVVDILLENGAPADQVAVAQRQSLLAERILGSVNKVLAGDENSVQAADSFGRDASL
FGRVLKGMQEGNAAMSISKVTNAEAVDRLNEIAELFEFVSGSVDEILETSPDLFQVRE
AANNIFSVSQTLLDKASQLADGFENLAGGRSINLFAGYALGALALASIILIGLVMVRE
TNRRLAETAEKNDRNQAAILRLLDEIADLADGDLTVAATVTEDFTGAIADSINYSIDQ
LRELVETINQTAVQVAAAAQETQSTAMHLAEASEHQAQEIAGASAAINEMAVSIDQVS
ANASESSAVAERSVAIANKGNEVVHNTITGMDNIREQIQDTSKRIKRLGESSQEIGDI
VSLINDIADQTNILALNAAIQASMAGDAGRGFAVVADEVQRLAERSSAATKQIEALVK
TIQTDTNEAVISMEQTTSEVVRGARLAQDAGVALEEIEKVSKTLAALIQNISNAARQQ
ASSAGHISNTMNVIQEITSQTSAGTTATARSIGNLAKMASEMRNSVSGFKLPEGVEQA
</t>
  </si>
  <si>
    <t xml:space="preserve">GO_process: chemotaxis [goid GO:0006935] [evidence
ISM];
GO_function: signal transducer activity [goid GO:0004871]
[evidence ISM];
GO_process: signal transduction [goid GO:0007165]
[evidence ISM];
GO_component: integral component of membrane [goid
GO:0016021] [evidence ISM];
GO_component: membrane [goid GO:0016020] [evidence ISM];
</t>
  </si>
  <si>
    <t>MQANGVWSLQPLADMSAAEFRDWQVLLENRTGVVLNEQRRTFLQ
ASLTARMRELGIGDYHSYYRQVTDGPRGAVEWATLLDRLTVQETRFFRHPPSFELLER
YLGERLRREGMPRPWALWSVGCSSGEEPYSLAMCAAQVLRGQEREDFFGVTGTDISLH
ALQRARQANYPARKLEQLEAGLVERYCERQADGSFSVKTILTERVCCARLNVLDLAKA
PWSGMDVIFCQNLLIYFRRWRRREILNRLAERLAPGGLLVIGVGEVVDWSHPELEPVA
DERVLAFTRKGYSGT</t>
  </si>
  <si>
    <t>MGDRHDYVALEWVKGEIAETLKQARQALEAFVENPQDPTRMRFC
LTYVHQVQGTLQMVEFYGAALLAEEMEQLVQALLDGRVPNQGEALEVLMQAILQLPVY
LDRIQTARRDLPMVVLPLLNDLRAARGEKLLSETSLFAPDLSQRQPQLDGEAIAQLRT
DELGGLLRKLRQTQQMALVGLLRNQDVATSLGYLARVYARLEGLCREAPLGPLWSIAS
GLVEGLANGSVVNSASVRTLLRQLDRELKRLVEQGADGLNQAAPDELVKNLLFYVAKA
PSQSPRIRALKEQYRLDEALPDHETVDAERARLAGPDRDAMRSVVGALCEELVRIKDS
LDLFVRSDRGHPSELDALLAPLKQIADTLAVLGFGQPRKVILDQLDVIHALAQGRREP
SDAILMDVAGALLYVEATLAGMAGPGDERNSEESRLPTTDVAQIHQLVIKEARNGLEQ
AKDAIIEFIASQWNHEHLARVPELLTQVRGGLAMIPLERAATLLETCNRYIQEQLLAR
KAVPDWQSLDTLADAITSVEYYLERLSEDHASQSDLILDVAEDSLANLGYTLKPNSSA
PAEPGLSGPAAIESPAAEPERPEAVVEVAETAEQPPADTAPAEAAREDAPQLASDDNW
TLGEVAPDAGEPSLDLALDLPLDDSAEVPPALPEVVEESGQPQSTSAPARSLDDFSLD
EIDLSGLDLPADAAPASGPAALADWSLPEQWGLGDDLAQPAQAGETLDLSLEEPALSF
DAPLESLEPLPALEPFDGSAEQELVLDALDPLPLDVALPEAEGEVSAWEGSSLEELDL
SDLDLPEVQLPEAEAEAPPAAEALASEAPALSLAEVMAAPVQPINPPAQNVPVSLLPP
PADEEPVDEELREVFIEEAGEVLETIGRYLPAWKADHDDREALTEVRRAFHTLKGSGR
MVRALVIGELAWSIENLFNRVLDRSIAASEPVQRVVDQVVALLPELVEEFAANAQRQR
DDVDLLAATAHALAKGEPLPEPPAPDDGGVPPEAGAEQPSSLDNGVQAPPLADAPQAA
AEAQSDVELLDPQLLEIFTNEAETHLEALVGFLADCARELPQPVTDALQRALHTLKGS
AHMAGILPIAEIATPLEKLVKEYKSNLLAFDLREAELLHDAEQLFRIGLEQVGAQRPL
NPIPGSDALLERIEALHQERIASLEAERYSDAGERRDPLLIEAFLVEGMDILLDAEDL
LERWHEHPQERQELSALREELSTLDRGARHAELPQVEELCQALLALYDAVEEGRLAVS
PAFFEEARQAHEALIGMMDQVAAGLQVTPRPERVAALQELLEAPAAEAVPFIDPESLG
ADDFPPEDEEPALPEAVYEEAGAPAEETVPAAPAPAPGRELDEEMVSIFLEEAVDILE
SAGQALAQWQAEPGALSSLSALQRDLHTLKGGARMAEIAEIGDLAHELEALYEGLVDR
RYQHSPQLAGLLQACHDRLAEQLDQLSAGQPLADPHDLIQSIRRFRQGPVAEAATPGE
AESPVEELVAPAVEEPAAPAAEAFEERDPELVEIFLEEGFDILDSAAAALQRWMDDVD
NTIELEALQRDLHTLKGGARMAEIGEIGDLAHELEFLYEGLCGGRLRASPALFGLLQR
CHDELAEMLEAVRGHRTLPDGQALIAEIRRLRSDPDEQLSVPTSVSLKPLAAKGAAAD
ESEILDIFLEEADDLLENLELALGRWDGGNGDAQPLDDLLRILHTLKGGARLAGQTEL
GNLAHDLEQHLTDAQQQGAPWPDSLLLDAQSGLEGLQRQVDLLRERLAEDDEAGERPE
PAQALVQADDTDRAVASALAELTRLAPAAGAIMAAEAAPPAAPATTLPFVRKAQEAAQ
EAASRRAPQELVKVPAELLENLVNLAGETSIFRGRVEQQVSDVGFTLGEMESTIERVR
DQLRRLDTETQAQILSRHQADAERAGYEEFDPLEMDRYSQLQQLSRALFESASDLLDL
KETLAAKNRDAETLLLQQARVNTELQEGLMRTRMVPFDRLVPRLRRIVRQVAGELGKQ
VEFVVGNADGEMDRTVLERIVAPLEHMLRNAVDHGIESGETRRAAGKPEHGTIRLNIG
REGGDILLTLSDDGAGIRLDAVRRKAIERGLMSADSDLSDHEVLQFVLESGFSTAEKV
TQISGRGVGLDVANSEVKQLGGSVSIQTEPGQGTRFNVRLPFTVSVNRALMVLSGEDL
YAVPLNTIEGIVRVSPYELEALYDQRGEAGLDTPSFEYAGQSYELKYLGELLNNGQEP
KLVGQSLPLPVILVRSSEHAVAVQVDSLAGSREIVVKSLGPQFAGVAGISGATLLGDG
RVVVILDLLATIRSRHALLGQESRRERLALRQEMAASESEQQRPPLVMVVDDSVTVRK
VTTRLLERNGMNVLTAKDGVDAIAQLQEHRPDILLLDIEMPRMDGFEVATLVRHDERL
GNLPIIMITSRTGEKHRERALGIGVNQYLGKPYQETELLEAIQSLVGQHE</t>
  </si>
  <si>
    <t xml:space="preserve">GO_component: cytoplasm [goid GO:0005737]
[evidence ISM];
GO_function: protein histidine kinase activity [goid
GO:0004673] [evidence ISM];
GO_function: phosphorelay sensor kinase activity [goid
GO:0000155] [evidence ISM];
GO_process: signal transduction [goid GO:0007165]
[evidence ISM];
GO_process: chemotaxis [goid GO:0006935] [evidence ISM];
GO_component: intracellular [goid GO:0005622] [evidence
ISM];
GO_function: transferase activity, transferring
phosphorus-containing groups [goid GO:0016772] [evidence
ISM];
GO_process: phosphorylation [goid GO:0016310] [evidence
ISM];
GO_function: signal transducer activity [goid GO:0004871]
[evidence ISM];
GO_process: phosphorelay signal transduction system [goid
GO:0000160] [evidence ISM];
</t>
  </si>
  <si>
    <t>MSERVTPRVAVIADTSLQRHVLQQALLGHGYEVVLNADPARVDD
AALECAPDLWLVDLTQQDDSPLLDSLLEQDRAPVLFGEGHAPERHTEHYPRWERRLIG
KLKRLIGDPSDGVGDSLGALLDEERPPRLEIPGDLAAMPLQAGEAAREVWLLAASLGG
PAAVKAFLDALPGGLPIGFLYAQHIDASFEQNLPQAVGRHSQWHVKNVRDGEALRCGE
VMVVPVLHELGFHHDGRLKCSQRSWPEPYTPSIDQMMLNLAQQFGPDCGVIVFSGMGS
DGSAAAAYVRRQGGEVWTQRADSCVCSSMPDSLREAGYSSFNASPRELAEALVKHLAA
RCAPTGVET</t>
  </si>
  <si>
    <t>MNQAVIEQDGMSRNTPANPTPDSLTGLLLPLSDRTLLLPNVAVA
ELIAYRNPQVAAGLPQWYLGQVAWRDLRLPLLSFEAASSGEQQPVLGSSARVVVINAL
GGRPHVKFLALLVQGIPRSVRLDANLAGTAAPLVALELAAVDIGGETARIPDLAGLEE
KLADAGLI</t>
  </si>
  <si>
    <t>MAGLQHARIGASLEVASASLAGHRFEKHSHDEFVISANLCGLED
VWLDGRTFQADSGDLTLYNPGQIQGGGVRDGQPWRFASLYLPAAELASSLDLSSVEFD
RPLLRSPALGRELAASIEALLASDRFARERGEERLLEFLGRLLAASGTRLPQRADPGR
PAVARLQALLAERLAEPPDLDGMAEQVGLSKYHLLRAFKKATGLSPRQWSMQLRTRRA
LGLLRRGLAVGEVAHALGFADQSHLTRYFTSAYGISPGRYQRAVRG</t>
  </si>
  <si>
    <t xml:space="preserve">GO_function: DNA binding [goid GO:0003677]
[evidence ISM];
GO_process: regulation of transcription, DNA-templated
[goid GO:0006355] [evidence ISM];
GO_function: sequence-specific DNA binding transcription
factor activity [goid GO:0003700] [evidence ISM];
GO_function: sequence-specific DNA binding [goid
GO:0043565] [evidence ISM];
</t>
  </si>
  <si>
    <t>MLAIFLAALLFGFAFNVSPGAVFSETLRRGLTGGFRPALLVQLG
SLIGDAVWALLGLTGLALLLGYEQVRIPLTLACAAYLAWLGVQGLRDAWSPPLAAEDA
GEQGRNAFGAGAAISLSNPKNVVYWGALGSALAGIVDGTPNQAQSLVFFAGFMLSSLI
WCFCCAALVDWLRRNTSLFWHRVSYAGCGVLLLGLAGLALRGL</t>
  </si>
  <si>
    <t xml:space="preserve">GO_component: membrane [goid GO:0016020] [evidence
ISM];
GO_process: amino acid transport [goid GO:0006865]
[evidence ISM];
</t>
  </si>
  <si>
    <t>MNTVAQPTSQRIARMDTPVTFDWKIRLPDVLGVLRRDYAGRFPQ
LASAALETLLERLRDDLPEDFLPALGQELESLGLALVERLDEDDSLNLYVVGAPHSQR
LLDALAAQGHNARTLRQENAPEGARAALPAAAPAGLAPASAYICLEHAEHLAPGLAIA
RLPGEDSRDLLDLRQWPRLQRLPDGAEETQGALLCRASSADGLHAWVRMTRSGSPYAW
LHRSRDLASLTPELPPLPLPPAQSLRQRRTPELAIGLAGDDLLLADRGLFFLYPGFAQ
GNDEPRLLFEVPQARRSIENPPAVFTTPDQRVCLLSRGQFFEWREARIQPLPFPVGKD
LPADPAQPTSAAPGTIVWLERETLCEGRLDSGEIRSHSLDGLAEGPYLKLQALDGGWL
LLAPWLEPHRSRDLAQLWHLESGRALRIRYGELDLEGGLQHWAELPDGRIVVGDHARH
VDLGTFESLRQRLLRRRLAPA</t>
  </si>
  <si>
    <t>MRLSRFFVDQPLSLGQHDLPEAQAHYIGRVLRHATGDAVQLFDG
SGREYLGELVEVGKKNVRVELREQFAGQPDSPLRIHLGQGLSRGERMDWAIQKATELG
VAEITPIVSERCEVRLKDERADKRLQHWRQVAISACEQCGRSSLPLIHPPLALEDWLR
GRDDDLRLVLHPVAAPLASHAPPSRLAFLVGPEGGLSDAEVEQAQAAGFHSARLGPRV
LRTETAPVVALAVAQQLWGDFA</t>
  </si>
  <si>
    <t xml:space="preserve">GO_process: rRNA processing [goid GO:0006364]
[evidence ISM];
GO_function: methyltransferase activity [goid GO:0008168]
[evidence ISM];
</t>
  </si>
  <si>
    <t>MGLNADWMQRDLNVLWHPCTQMKDHERLPVIPIRRGEGVWLEDF
EGKRYIDAVSSWWVNVFGHANPRINQRIKDQVDQLEHVILAGFSHQPVIELSERLVKI
TPPGLDRVFYADSGSAGIEVALKMSYHFWLNSGRPRKKRFVTLTNSYHGETIAAMSVG
DVALFTETYKSLLLDTIKVPSPDCFLRPDGMCWEEHSRNMFAHMERTLAEGHDEIAAV
IVEPLIQGAGGMRMYHPVYLKLLREACDRYGVHLIHDEIAVGFGRTGTMFACEQAGIA
PDFLCLSKALTGGYLPMSAVLTSETIYRGFYDDYQTLRAFLHSHTYTGNPLACAAALA
TLDIFEEDKVIEANRALSTHMARATAHLADHPHVAEVRQTGMVLAIEMVQDKASRTPY
PWQERRGLKVFQHGLERGALLRPLGSVVYFLPPYVITPEQIDFLAEVASEGIDIATRD
AVSVAVSDFHPDHRDPG</t>
  </si>
  <si>
    <t xml:space="preserve">GO_function:
sedoheptulose-7-phosphate:D-glyceraldehyde-3-phosphate
glyceronetransferase activity [goid GO:0004801] [evidence
ISS];
GO_process: biotin metabolic process [goid GO:0006768]
[evidence ISS];
GO_process: cofactor biosynthetic process [goid
GO:0051188] [evidence ISS];
GO_function: transaminase activity [goid GO:0008483]
[evidence ISM];
GO_function: pyridoxal phosphate binding [goid
GO:0030170] [evidence ISM];
GO_function: adenosylmethionine-8-amino-7-oxononanoate
transaminase activity [goid GO:0004015] [evidence ISM];
GO_process: biotin biosynthetic process [goid GO:0009102]
[evidence ISM];
GO_function: catalytic activity [goid GO:0003824]
[evidence ISM];
</t>
  </si>
  <si>
    <t>MSLRWLRAAAFLMLGVFSAVALGKDKQPTAIVVGAGLAGLSAAY
ELQKDGWQVTVLEARPQVGGRSGLATSEWVGNQKVQPTLNAYLDTFKLKPVPAPDFVR
TPSYLIDGLYYSSSDLALKQPNVAADLKRFESTLDDLSASISDPLNPASSNTLFALDQ
MNAARWLDKLNLSPTARLLVNQRIRSRYDEPSRLSLLYLAQQGRAYRGVDDRDLRAAR
LPGGSQVLAEAFVKQIKTIKTKSKVSSIVQAKDGVAVKAGSETYKADYVVLAVPLKAL
GQIQMTPSLSGTQMSALKGTNYGWRDQILLKFKRPVWDDKSRLSGEIFSDQGLGMIWV
EPALKGGANVLINLSGDNARVLQAFGDRQMVDQVLIRMNKFYPKMRGAFAGYEIRRYS
ADPGTGGSYLAYGPGQVTRFWRIWEQPLSRVAFAGEHTDALYPGTIEGALRSGKRAAS
QVRDLYAGKTPVIEGAPMVAKAEKVAAPTTGGEKKNPFAWFTRLFD</t>
  </si>
  <si>
    <t>MQWRNTSSRYGVFSLFLHWGSALVVFGLFGLGLWMRELSYYDPW
YHPAPALHKSIGILLAIALLVRIVWRFVSPPPPAPANHGPLTRVASKLGHLALYGLLL
AVIVAGYLISTADGEPISVFGWFSVPATLSGLPDQADVAGEIHLYLAWALVVFAVLHA
LAALKHHFVDRDPTLKRMLGRSSNDQQPR</t>
  </si>
  <si>
    <t xml:space="preserve">GO_component: membrane [goid GO:0016020] [evidence
ISM];
GO_process: respiratory electron transport chain [goid
GO:0022904] [evidence ISM];
</t>
  </si>
  <si>
    <t>MLKKTLAALALGSALFTAGQAMAADYKIDKEGQHAFIEFRIKHL
GYSWLYGRFNDFDGSFTFDEKNPSADKVKVTINTNSVDTNHAERDKHLRSGDFLNVSK
NPTATFESTEVKANGDSADITGNLTLNGVTKPVTIKAKLIGQGDDPWGGYRAGFEGSA
TLKLKDFGIKMDLGPASQEVELLLSVEGIRQ</t>
  </si>
  <si>
    <t xml:space="preserve">GO_component: extracellular space [goid
GO:0005615] [evidence IDA];
</t>
  </si>
  <si>
    <t>MNYPVNPDLMPALMAVFQHVRTRIQSELDCQRLDLTPPDVHVLK
LIDEQRGLNLQDLGRQMCRDKALITRKIRELEGRNLVRRERNPSDQRSFQLFLTDEGL
AIHQHAEAIMSRVHDELFAPLTPVEQATLVHLLDQCLAAQPLEDI</t>
  </si>
  <si>
    <t xml:space="preserve">GO_process: negative regulation of transcription,
DNA-templated [goid GO:0045892] [evidence IMP];
GO_function: transcription regulatory region DNA binding
[goid GO:0044212] [evidence IDA];
GO_process: negative regulation of transmembrane
transport [goid GO:0034763] [evidence IMP];
GO_process: negative regulation of protein secretion
[goid GO:0050709] [evidence IMP];
GO_function: sequence-specific DNA binding transcription
factor activity [goid GO:0003700] [evidence ISM];
GO_component: intracellular [goid GO:0005622] [evidence
ISM];
GO_process: regulation of transcription, DNA-templated
[goid GO:0006355] [evidence ISM];
GO_process: negative regulation of transcription,
DNA-templated [goid GO:0045892] [evidence IMP];
GO_process: negative regulation of transmembrane
transport [goid GO:0034763] [evidence IMP];
</t>
  </si>
  <si>
    <t>MQRTPAMRVLVPALLVAISALSGCGKSEAPPPAQTPEVGIVTLE
AQTVTLNTELPGRTNAFRIAEVRPQVNGIILKRLFKEGSDVKAGQQLYQIDPATYEAD
YQSAQANLASTQEQAQRYKLLVADQAVSKQQYADANAAYLQSKAAVEQARINLRYTKV
LSPISGRIGRSAVTEGALVTNGQANAMATVQQLDPIYVDVTQPSTALLRLRRELASGQ
LERAGDNAAKVSLKLEDGSQYPLEGRLEFSEVSVDEGTGSVTIRAVFPNPNNELLPGM
FVHAQLQEGVKQKAILAPQQGVTRDLKGQATALVVNAQNKVELRVIKADRVIGDKWLV
TEGLNAGDKIITEGLQFVQPGVEVKTVPAKNVASAQKADAAPAKTDSKG</t>
  </si>
  <si>
    <t xml:space="preserve">GO_function: drug transmembrane transporter
activity [goid GO:0015238] [evidence IMP];
GO_process: response to antibiotic [goid GO:0046677]
[evidence IDA];
GO_component: membrane [goid GO:0016020] [evidence ISM];
GO_process: transmembrane transport [goid GO:0055085]
[evidence ISM];
GO_function: drug transmembrane transporter activity
[goid GO:0015238] [evidence IMP];
</t>
  </si>
  <si>
    <t>MSKFFIDRPIFAWVIALVIMLAGGLSILSLPVNQYPAIAPPAIA
VQVSYPGASAETVQDTVVQVIEQQMNGIDNLRYISSESNSDGSMTITVTFEQGTDPDI
AQVQVQNKLQLATPLLPQEVQRQGIRVTKAVKNFLMVVGVVSTDGSMTKEDLSNYIVS
NIQDPLSRTKGVGDFQVFGSQYSMRIWLDPAKLNSYQLTPGDVSSAIQAQNVQISSGQ
LGGLPAVKGQQLNATIIGKTRLQTAEQFENILLKVNPDGSQVRLKDVADVGLGGQDYS
INAQFNGSPASGIAIKLATGANALDTAKAIRQTIANLEPFMPQGMKVVYPYDTTPVVS
ASIHEVVKTLGEAILLVFLVMYLFLQNFRATLIPTIAVPVVLLGTFGVLAAFGFSINT
LTMFGMVLAIGLLVDDAIVVVENVERVMAEEGLSPREAARKSMGQIQGALVGIAMVLS
AVFLPMAFFGGSTGVIYRQFSITIVSAMALSVIVALILTPALCATMLKPIEKGDHGEH
KGGFFGWFNRMFLSTTHGYERGVASILKHRAPYLLIYVVIVAGMIWMFTRIPTAFLPD
EDQGVLFAQVQTPPGSSAERTQVVVDSMREYLLEKESSSVSSVFTVTGFNFAGRGQSS
GMAFIMLKPWEERPGGENSVFELAKRAQMHFFSFKDAMVFAFAPPSVLELGNATGFDL
FLQDQAGVGHEVLLQARNKFLMLAAQNPALQRVRPNGMSDEPQYKLEIDDEKASALGV
SLADINSTVSIAWGSSYVNDFIDRGRVKRVYLQGRPDARMNPDDLSKWYVRNDKGEMV
PFNAFATGKWEYGSPKLERYNGVPAMEILGEPAPGLSSGDAMAAVEEIVKQLPKGVGY
SWTGLSYEERLSGSQAPALYALSLLVVFLCLAALYESWSIPFSVMLVVPLGVIGALLA
TSMRGLSNDVFFQVGLLTTIGLSAKNAILIVEFAKELHEQGKGIVEAAIEACRMRLRP
IVMTSLAFILGVVPLAISTGAGSGSQHAIGTGVIGGMVTATVLAIFWVPLFYVAVSTL
FKDEASKQQASVEKGQ</t>
  </si>
  <si>
    <t xml:space="preserve">GO_function: transporter activity [goid
GO:0005215] [evidence ISM];
GO_process: transport [goid GO:0006810] [evidence ISM];
GO_component: membrane [goid GO:0016020] [evidence ISM];
GO_function: drug transmembrane transporter activity
[goid GO:0015238] [evidence IGC];
GO_component: integral component of membrane [goid
GO:0016021] [evidence ISM];
GO_function: drug transmembrane transporter activity
[goid GO:0015238] [evidence IGC];
GO_process: ion transport [goid GO:0006811] [evidence
ISS];
</t>
  </si>
  <si>
    <t>MKRSFLSLAVAAVVLSGCSLIPDYQRPEAPVAAAYPQGQAYGQN
TGAAAVPAADIGWREFFRDPQLQQLIGVALENNRDLRVAALNVEAFRAQYRIQRADLF
PRIGVDGSGTRQRLPGDLSTTGSPAISSQYGVTLGTTAWELDLFGRLRSLRDQALEQY
LATEQAQRSAQTTLVASVATAYLTLKADQAQLQLTKDTLGTYQKSFDLTQRSYDVGVA
SALDLRQAQTAVEGARATLAQYTRLVAQDQNALVLLLGSGIPANLPQGLGLDQTLLTE
VPAGLPSDLLQRRPDILEAEHQLMAANASIGAARAAFFPSISLTANAGTMSRQLSGLF
DAGSGSWLFQPSINLPIFTAGSLRASLDYAKIQKDINVAQYEKAIQTAFQEVADGLAA
RGTFTEQLQAQRDLVKASDEYYQLADKRYRTGVDNYLTLLDAQRSLFTAQQQLITDRL
NQLTSEVNLYKALGGGWNQQTVTQQQTAKKEDPQA</t>
  </si>
  <si>
    <t xml:space="preserve">GO_function: drug transmembrane transporter
activity [goid GO:0015238] [evidence IMP];
GO_function: transporter activity [goid GO:0005215]
[evidence ISM];
GO_process: transport [goid GO:0006810] [evidence ISM];
GO_function: lipid binding [goid GO:0008289] [evidence
ISM];
GO_component: membrane [goid GO:0016020] [evidence ISM];
GO_function: drug transmembrane transporter activity
[goid GO:0015238] [evidence IMP];
</t>
  </si>
  <si>
    <t>MSFSSLGLSEALARAVEAAGYSQPTPVQQRAIPAVLQGRDLMVA
AQTGTGKTGGFALPVLERLFPAGHPDREHRHGPRQARVLVLTPTRELAAQVHDSFKVY
ARDLPLNSTCIFGGVGMNPQIQALAKGVDVLVACPGRLLDLAGQNKVDLSHVEILVLD
EADRMLDMGFIHDVKKVLAKLPPKRQNLLFSATFSKDIVDLANKLLHNPERIEVTPPN
TTVERIEQRVFRLPAPQKRALLAHLVTVGAWEQVLVFTRTKHGANRLAEYLTKHGLPA
AAIHGNKSQNARTKALADFKANDVRILVATDIAARGLDIDQLPHVVNYELPNVEEDYV
HRIGRTGRAGRSGEAISLVAPDEEKLLKAIEKMTRQRIPDGDAQGFDPEAVLPEVAQP
EPREAPQKQPRRDKERRSSRERKPKDAQASNPDSNVAAAQDGTEKPAGKRRRRGGKNK
ENREAGQAQQPRQSREARPAKPNRPPEVDGNRDPEEFLDDDFDNFGNRADYVSPYQGQ
ENKGRGRRGGQQKPQGGTGQQGRGQGQGQARGKSQGAAQGGARGQGAGQGKAKKPRAG
KPRGQGRENASRMSDAPLREPSEYGTGKQPSRQPVVINKRDLVRMDRFPTAEQLDELE
PRRKGERPALLTRNR</t>
  </si>
  <si>
    <t xml:space="preserve">GO_process: ribosome assembly [goid GO:0042255]
[evidence ISM];
GO_function: nucleic acid binding [goid GO:0003676]
[evidence ISM];
GO_function: ATP binding [goid GO:0005524] [evidence
ISM];
GO_function: ATP-dependent helicase activity [goid
GO:0008026] [evidence ISM];
GO_function: ATP-dependent RNA helicase activity [goid
GO:0004004] [evidence ISM];
GO_process: bacterial-type flagellum-dependent swarming
motility [goid GO:0071978] [evidence IMP];
GO_process: single-species biofilm formation [goid
GO:0044010] [evidence IMP];
</t>
  </si>
  <si>
    <t>MANSRKHLIYLVYGRQTYHQEALFSIASAFAHLRDGAAHGLTVR
VYTDDPSPYAGLPVQVREVTAEELVAWCQPHGYHFRAKHVALRDALEEADQALLIDTD
TFFHSSPLRLFDRIQPGSLLCNAIGARYGEHRNFPLYRDLSPYLFERGWADDEMHQLN
SGVIGLPREEAKILDRSLELMDELYPIANGAYTLEEFVLAVAAHKRLELVGCTDLIHH
YWSRKQLFRAKIQAWLCKHGSSLLSAAALDDTLKVTDRLPRPPRAKRLLYKLGTLPLP
APMRQFSIELLYGCHEYSNEFDRACGPVWWEKAATNAIERYPQEPIAEQIEDWLNHSL
LRNLLGSRANEIRQHLRQRDLL</t>
  </si>
  <si>
    <t>MVASKEPIMSQSERRFSFEFFPAKTEAGHEKLLATARNLAGYKP
DFFSCTYGAGGSTRDRTLSTVLQLDGEVKVPTAPHLSCVGDSKAELRELLGRYREAGI
RRIVALRGDLPSGMGMASGELRYANELVDFIRTETGDHFHIEVAAYPEVHPQARSFED
DLANFVRKVKAGASSAITQYFFNADAYFYFVERVAKLGVDIPVVPGIMPITNYSKLAR
FSDACGAELPRWIRKQLEAYGDDSRSIQAFGEQVISEMCERLLEGGAPGLHFYTLNQA
DPSLAIWKNLQLPR</t>
  </si>
  <si>
    <t xml:space="preserve">GO_function: methylenetetrahydrofolate reductase
(NAD(P)H) activity [goid GO:0004489] [evidence ISM];
GO_process: methionine metabolic process [goid
GO:0006555] [evidence ISM];
GO_process: oxidation-reduction process [goid GO:0055114]
[evidence ISM];
GO_component: cytosol [goid GO:0005829] [evidence ISM];
GO_process: methionine biosynthetic process [goid
GO:0009086] [evidence ISM];
</t>
  </si>
  <si>
    <t>MSAPTMSTHLADHYNQAWLFAARAHRNQTLSGSPLPYLVHLGMV
ANELLAADRDGAIERLGETLQIAVLHDTLEDTATSPEELRQQFGEFVCAGVQALSKRV
GDGPKRSLDDYLQALAEGPAQYALVKLCDRITNLQPPPQTWNQDKIANYHQESQLILA
RLGHAHAATARRLREKIEHYRQYY</t>
  </si>
  <si>
    <t>MSAVMTPAGFTDYKVADITLAAWGRRELIIAESEMPALMGLRRK
YAGQQPLKGAKILGCIHMTIQTGVLIETLVALGAEVRWSSCNIFSTQDQAAAAIAAAG
IPVFAWKGETEEEYEWCIEQTILKDGQPWDANMVLDDGGDLTEILHKKYPQMLERIHG
ITEETTTGVHRLLDMLKNGTLKVPAINVNDSVTKSKNDNKYGCRHSLNDAIKRGTDHL
LSGKQALVIGYGDVGKGSSQSLRQEGMIVKVAEVDPICAMQACMDGFEVVSPYKNGIN
DGTEASIDAALLGKIDLIVTTTGNVNVCDANMLKALKKRAVVCNIGHFDNEIDTAFMR
KNWAWEEVKPQVHKIHRTGKDGFDAHNDDYLILLAEGRLVNLGNATGHPSRIMDGSFA
NQVLAQIHLFEQKYADLPAAEKAKRLSVEVLPKKLDEEVALEMVKGFGGVVTQLTPKQ
AEYIGVSVEGPFKPDTYRY</t>
  </si>
  <si>
    <t xml:space="preserve">GO_function: adenosylhomocysteinase activity [goid
GO:0004013] [evidence ISM];
GO_process: one-carbon metabolic process [goid
GO:0006730] [evidence ISM];
</t>
  </si>
  <si>
    <t>MLECAVMRIAPISRSPLLQWLSFALCACVLVNALACGVLHLQAL
GVGSDKGQKASVGLFCVAGASQWLSLDPDDGAAGDPAPINPQLPMSCPMCSALVLFVA
LGVIWSWRLQRRRHARFRPPATREPVPPRYVWPPANPRASPA</t>
  </si>
  <si>
    <t>MKKHSTARRVLALGLNLTLAGVPALLWADEEPTELPALTVSAGA
AGETPPALDLDDSAGGGSRLGLSLRETPGSVSVANRASFERRGLRSTQDIANSLPGVN
ASAPPGFGGFVTYRGFSSNQVNQLFNGIPVQYSSAMRPLDDWIVDRVELVGGPSSFLN
GAGAVGGSLDYISKLADRYGDFMEGRVRYGSYDDSEVAFGFNQALGIGPEPKHFVRLD
VSRSGGNGYVDRNSRESWNVAFSLLSDLTPDLSHTLALEYQDEQEDSPYWGTPVLNPY
AGELKIDKSRRRENYNVADGRYEQRVRWLRSILEYRVSDSTRWRNTFYHYDAERDYRN
LETYRYNADNSGVVRSNAFLQRHDQQLNGNRFELQHSQPLFGLASDWALGFDYSINKQ
TRFPSTASGPFGTVDPASFEPGHFYDLPGMRPGHRKDRSNEVRTSALFAENRLGLTDE
LSLVTGLRYDHLDLDVRNHRVPDKDNPAHFERRWDVVTGRAGLVYQFTPHANVYLQYS
TAADPPGGVLTSASFGQVRDYDLSTGDQWELGSKFDFLDGRGSATLAAYRIVRRDFSV
ADPNNPNLSVPVGQQTSRGIEAAASLRITPKLLAEGNFAWVDAQYDEFTENVGGVAVS
RKGKTPPNVPERVGNLWLTYDFDPAWQGGVDARYVSSVYANNANTWHVPSYTVYGTFL
SYRLDERTRITGRVRNLTDEVYARFVQSTPLYYVGDPRTFELSVQTRF</t>
  </si>
  <si>
    <t xml:space="preserve">GO_process: siderophore transport [goid
GO:0015891] [evidence ISM];
GO_process: transport [goid GO:0006810] [evidence ISM];
GO_component: membrane [goid GO:0016020] [evidence ISM];
GO_function: iron ion binding [goid GO:0005506] [evidence
ISM];
GO_function: siderophore transmembrane transporter
activity [goid GO:0015343] [evidence ISM];
GO_function: receptor activity [goid GO:0004872]
[evidence ISM];
GO_function: transporter activity [goid GO:0005215]
[evidence ISM];
</t>
  </si>
  <si>
    <t>MKRYLYLWHRWLGIGCCLLMVLWFVSGMVMLYVGYPKLTPLERL
AHLPELDGCEACVPLRTALAGSDGKTPRSIRLASVGGLPTYLLDDADGRTRALAARDG
RPLAVDADRVLASARAFSGEVPMQLQGRFEEDAWTHTRNLDPHRPLWRVQTADEQGRL
LYLSSQTGEVVRDASRRERAWNWLGAWLHWLYPLRGGWFDGQWANLVIGLSLLATLVT
VLGILVGLLRWRFRKPYRSGSRSPYAGGFQRWHHLAGLLFGALVLSWIFSGLMSMNPW
NLFGRGTPLDLAAYQGGSWDRALPAGLEADAVLRRLRAAGLRVRELEWRALDGEPYAL
GRSASGNSLLLTADGEILRELPADRLLAAARALLPGVPMQAERLERYDFYYYPREEHS
MMGYLERRLPVWRLRFDDSRHTWVHLDPYSGAVVGVLDDGRRGSRWLFSLLHSWDWLP
LLTRRPLWDLWMLGFSLGGLVVCASGCWIGWRRLRGRRPKRR</t>
  </si>
  <si>
    <t>MGTHKIEIRRRNVEKILLAAEKVFAEKGYAGTSMGNIAEEAELP
RSNLHYYFSTKDELYRDVLLGLLEVWKQDALCFEMFDDPRVVLTSYIRAKMNHSRTRP
HGSKVWANEIMHGAPLLGATLDDSLYEWAKMKEAKIRQWVEEKRILSIEPSSLLYMIW
ASTQHYADFGYQVEVLNGHQPLSDMQFERAVQTVTSVVLRGIGLEP</t>
  </si>
  <si>
    <t xml:space="preserve">GO_function: DNA binding [goid GO:0003677]
[evidence ISM];
GO_process: negative regulation of transcription,
DNA-templated [goid GO:0045892] [evidence ISM];
</t>
  </si>
  <si>
    <t>MLIDNLRLRGREGLWQLRVADGRIAALVPMEQAADDAGERLDGA
GGLAVPPFIEPHIHLDTTQTAGQPEWNRSGTLFEGIERWAQRKALLSHEDVKQRAWQT
LKWQIANGVQHVRSHVDVSDPTLTALKAMLEVRGEVAPWVDLQIVAFPQEGILSYPNG
LELLEESLRLGADVVGAIPHFEFTRELGVESLHKAIDLAKRYDLPVDVHCDEIDDEQS
RFLETLAMLAHRDGLGARVTASHTTAMHSYNGAYTSRLFRLLKLSGINFVANPLVNIH
LQGRFDDYPKRRGITRVKELLGAGINTCFGHDDVFDPWYPLGTANMLQVLHMGLHVTQ
MMGYDEIDGGLDLITRNSARTLGLREYGIEVGHPANLLVLPARDGFDAVRRQVPVRYS
IRGGRLLAETVPAQTTVFLEQAEAVDFTRAS</t>
  </si>
  <si>
    <t xml:space="preserve">GO_function: chitinase activity [goid GO:0004568]
[evidence ISS];
GO_process: nucleotide metabolic process [goid
GO:0009117] [evidence ISS];
GO_function: hydrolase activity, acting on
carbon-nitrogen (but not peptide) bonds [goid GO:0016810]
[evidence ISM];
</t>
  </si>
  <si>
    <t>MSADSNYSQQPVPLAARKSALALSVVMLGLTFFSASMWTGGTLG
TGLSYDDFFLAVLLGNLMLGLYTAILGFIGARTGLSTHLLAHYSFGSKGSWLPSALLG
GTQVGWFGVGVAMFAIPVAKATGLDVNLLILVSGALMTLTVFFGIAGLTLLSAIAVPA
IVVLGSYSVWLAVRDAGGLAALQQVTPSAPLSLSTAIALVVGSFVSAGTLTADFVRFG
RSARTAVVVCLVAFFLGNSLMFIFGAAGAAAVGKSDISDVMIAQGLLIPAILVLGLNI
WTTNDNALYASGLGFANITGLSSRFLAMLNGALGTLAALWLYNHFVGWLTFLSAAIPP
IGGVIIADYLSRRRRYRQHPCADIQAINWAAILAVACGTAAGHWLPGIVPVNAVLGAA
IAYLLLNPLLSRSPNKPEEVLHAD</t>
  </si>
  <si>
    <t xml:space="preserve">GO_process: transport [goid GO:0006810] [evidence
ISS];
GO_process: nucleotide metabolic process [goid
GO:0009117] [evidence ISS];
GO_function: nucleobase transmembrane transporter
activity [goid GO:0015205] [evidence ISM];
GO_process: nucleobase transport [goid GO:0015851]
[evidence ISM];
GO_component: membrane [goid GO:0016020] [evidence ISM];
</t>
  </si>
  <si>
    <t>MMADLSIEFAGIKSPNPFWLASAPPTDKAYNVVRAYQAGWGGVV
WKTLGEDPAAVNVSSRYSAHFGPNRQVQGINNIELITDRSLEINLREIAQVKKDWPDR
ALIVSLMVPCVEESWKYILPLVEATGADGIELNFGCPHGMPERGMGAAVGQVPEYVEM
VTRWCKAHCSLPVIVKLTPNITDIRQSARAAHRGGADAVSLINTINSITSVDLERMVA
LPVVGTQSTHGGYCGSAVKPIALNMVAEIARDPQTRGLPICGIGGIGSWRDAAEFVAL
GCGAVQVCTAAMLHGFRIVEDMQDGLARWMDSHGYQRLSDFSGGAVGNTTDWKYLDIN
YQVIARIDQDACIGCGRCHIACEDTSHQAIASLPRADGTHRYEVIDAECVGCNLCQIT
CPVENCIEMVPQDTGKPYLNWTQDPRNPYREAS</t>
  </si>
  <si>
    <t xml:space="preserve">GO_component: cytoplasm [goid GO:0005737]
[evidence ISM];
GO_function: oxidoreductase activity, acting on the CH-CH
group of donors [goid GO:0016627] [evidence ISM];
GO_function: catalytic activity [goid GO:0003824]
[evidence ISM];
GO_function: iron-sulfur cluster binding [goid
GO:0051536] [evidence ISM];
GO_function: dihydroorotate dehydrogenase activity [goid
GO:0004152] [evidence ISM];
GO_process: UMP biosynthetic process [goid GO:0006222]
[evidence ISM];
GO_process: oxidation-reduction process [goid GO:0055114]
[evidence ISM];
</t>
  </si>
  <si>
    <t>MIDSLNHLPRPDAGADTLAERFADLAPPLNARQAALESARCLYC
YDAPCVNACPTEIDIPGFIRSIAQENVQGAAQKILSANILGGSCARVCPTEILCQRAC
VRNNAQECAPVLIGQLQRYALDHAGFDEHPFKRSPATGKRIAVVGAGPAGLSCAHRLA
MHGHDVVLFEARTKAGGLNEYGIARYKLVDDFARREVEFLLQIGGIELRHGQRLGDNL
ALGALHDEYDAVFLGIGLAASKRLGLEDEDAPGLLAATDYIRELRQSDDLLDLPVADR
CIVIGAGNTAIDMAVQMSRLGARDVNLVYRRGFEEMGATGHEQEIAKASQVRLLTWAR
PERVLLDEHGRVRGMRFARTRLENGRLGDTGEHFELAADAIFKAIGQAFEGASLGDPL
AAQLRRDGERIQVDGQMRTSIPGIYAGGDCVALGEDLTVQAVQHGKLAAEAIHAQLML
NVEAA</t>
  </si>
  <si>
    <t xml:space="preserve">GO_process: oxidation-reduction process [goid
GO:0055114] [evidence ISM];
GO_function: oxidoreductase activity [goid GO:0016491]
[evidence ISM];
GO_function: iron-sulfur cluster binding [goid
GO:0051536] [evidence ISM];
</t>
  </si>
  <si>
    <t>MSLLIRGATVVTHEESYRADVLCANGLIQAIGENLETPSGCDVL
DGGGQYLMPGGIDPHTHMQLPFMGTVASEDFFSGTAAGLAGGTTSIIDFVIPNPRQSL
LEAFHTWRGWAQKSAADYGFHVAITWWSDEVAREMGELVAQHGVNSFKHFMAYKNAIM
AADDTLVASFERCLELGAVPTVHAENGELVFHLQQKLLAQGLTGPEAHPLSRPPQVEG
EAASRAIRIAETLGTPLYLVHISSREALDEIAYARAKGQPVYGEVLAGHLLLDDSVYR
HPDWATAAGYVMSPPFRPVEHQEALWRGLQSGNLHTTATDHCCFCAEQKAMGRDDFSK
IPNGTAGIEDRMALLWDAGVNSGRLSMHEFVALTSTNTAKIFNLFPRKGAIRVGADAD
LVLWDPQGSRTLSAATHHQRVDFNIFEGRTVRGIPSHTISQGKLLWAAGDLRAEPGAG
RYVERPAYPSVYEVLGRRAERQRPVAVER</t>
  </si>
  <si>
    <t xml:space="preserve">GO_function: hydrolase activity, acting on
carbon-nitrogen (but not peptide) bonds, in cyclic amides
[goid GO:0016812] [evidence ISM];
GO_process: pyrimidine nucleobase catabolic process [goid
GO:0006208] [evidence ISM];
GO_function: hydrolase activity, acting on
carbon-nitrogen (but not peptide) bonds [goid GO:0016810]
[evidence ISM];
GO_component: cytoplasm [goid GO:0005737] [evidence ISM];
</t>
  </si>
  <si>
    <t>MVRTLTILVIFIFNYLKSISYKLKQPFENNLAQSMISI</t>
  </si>
  <si>
    <t>MQQSRSEVTERDGLVELSAGSDVLDSPRYNHDIAPTRVEQRTWN
RWHITALWIGMSICVPTYTLGGVLTAYFGLSVGEALLAILLANLVVLIPLTLNAFAGT
RYGIPFPVLLRASFGIIGSNVPCLIRAVVACGWFGIQTLFGGLAIHLFLGSIFPAWKA
LGGTGEVIGFLLFWGLNLWVVLRGAESIKWLETLSAPLLVLVGLGLLVWALPHISVSE
LLAQPPKRPEGASVTGYFMAGLTAMVGFWATLSLNIPDFSRYARSQKDQILGQIFGLP
LTMFLFAALGVVMTAASASLVGETVSDPVSLIGHIPSPGWVAVAMALIIVATLSTNTA
ANIVSPTNDFQNIAPKLIGRTRAVWLTGFIGLALMAHELLKKLGWIVSDLSLESVYSN
WLLGYSSLLGPIAGIMVVDYFLVRRQRLDLAGLYRDDVYPAWNWPGFAAFAVPVALTV
MALGNRQFHWFYDYGWFTGSLLGGALYYGLCGRRARSPAALAKPLP</t>
  </si>
  <si>
    <t xml:space="preserve">GO_component: membrane [goid GO:0016020] [evidence
ISM];
GO_function: nucleobase transmembrane transporter
activity [goid GO:0015205] [evidence ISM];
GO_process: nucleobase transport [goid GO:0015851]
[evidence ISM];
</t>
  </si>
  <si>
    <t>MSTARNVLQSTQRHIDGQRLWQSLMDLARLGATAKGGVCRLALS
DLDRQARDLFVQWCEAAGCTVSVDRVGNIFARRPGRNPDLPPVMTGSHIDTQPTGGKF
DGCFGVMAGLEVIRTLNDLGVETEAPLEVVVWTNEEGSRFAPCMMGSGVFAGKFTLEE
TLAKRDADGVSVGEALDAIGYAGARDCLGHPVGAYFEAHIEQGPILEDEEKTIGVVLG
ALGQKWFDLSLRGVEAHAGPTPMHLRKDALVGAAAVVEAVNRAALGHQPHACGTVGCL
HAYPGSRNVIPGEVKMTLDFRHLQPERLDSMIAEVRQVIAATCEKHGLQYELVPTADF
PPLYFDQGCVGAVREAAQALGMPQMDIVSGAGHDAIFLAELGPAGMIFVPCENGISHN
EIENASPDDLAAGCAVLLRAMLKASEAIAGGRLAA</t>
  </si>
  <si>
    <t xml:space="preserve">GO_process: metabolic process [goid GO:0008152]
[evidence ISM];
GO_function: hydrolase activity [goid GO:0016787]
[evidence ISM];
GO_function: hydrolase activity, acting on
carbon-nitrogen (but not peptide) bonds, in linear
amidines [goid GO:0016813] [evidence ISM];
</t>
  </si>
  <si>
    <t>MNLSRIGLDLAKQVFQVHGVDRHEHVVCRRQLKRAQVRDFFRQL
PPCLVAMEACGSAHYWARELRELGHTVRLIAPQFVKPYVKGDKHDAHDAEAICEAASR
PSMRYVPVKSAEQQAVQSMHRVRSRLVRARTALCNEVRGLLGEFGLIATRRGRAATMA
LLETVMATEPAPLPAPMGELLRELKDELQTLEARIARLERQIQAHVRGDARIQRLLAV
EGIGPISASAVAASAGDARQFRTGRQFAAWLGLVPRQHSTGGQQRLGNISKRGDTYLR
TLLIHGARAVVRCCANKTDARSRWLQGLLQRRPANVVAVALANKNARILWALLSRETC
YRPG</t>
  </si>
  <si>
    <t xml:space="preserve">GO_function: DNA binding [goid GO:0003677]
[evidence ISM];
GO_function: transposase activity [goid GO:0004803]
[evidence ISM];
GO_process: transposition, DNA-mediated [goid GO:0006313]
[evidence ISM];
GO_process: DNA repair [goid GO:0006281] [evidence ISM];
</t>
  </si>
  <si>
    <t>MPGALSHIRVLDLSRVLAGPWAGQILADLGAEVIKIERPGSGDD
TRAWGPPFLKDAEGNDTSEAAYYLSANRNKKSVTVDFTQPEGQRIVRELAAKADILLE
NFKVGGLKAYGLDYESLKQVNPKLIYCSITGFGQSGPYAKRAGYDFMIQGLGGLMSLT
GRADNEEGAGPVKVGVALTDILTGLYSSTAVLAALAHRDVSGIGQHIDMALLDVQVAC
LANQTLNYLTTGVPPRRLGNAHPNIVPYQDFPTADGDMILTVGNDSQFRKFAELADHP
EWADDPRFATNKARVANREVLIPLIRQATVLHTTAEWILSLERAGVPCGPINDLAQVF
ADPQVQARGLRVELPHPLAGTVPQVASPIRLSETPVEYRNPPPTLGQHTDEVLETLLG
LDAAALERLRDGKVI</t>
  </si>
  <si>
    <t xml:space="preserve">GO_function: catalytic activity [goid GO:0003824]
[evidence ISM];
</t>
  </si>
  <si>
    <t>MATKASFNWEDPLLLDQQLTEEERMVRDSAQQFAQDKLAPRVLE
AFRHEQTDPKIFREMGETGLLGATIPEAYGGSGLNYVCYGLIAREVERVDSGYRSMMS
VQSSLVMVPIHEFGNEATRQKYLPKLASGEYIGCFGLTEPNHGSDPGSMVTRAKKVDG
GYRLSGSKMWITNSPIADVFVVWAKDDEGQIRGFVLEKGWEGLSAPAIHGKVGLRASI
TGEIVMDNVFVPEENAFPEVRGLRGPFTCLNSARYGISWGALGAAEFCWHTARQYVLD
RQQFGRPLAANQLIQKKLADMQTEITLALQGCLRLGRMKDEGTAAVEITSIMKRNSCG
KALDIARLARDMLGGNGISDEFGIARHLVNLEVVNTYEGTHDVHALILGRAQTGIQAF
F</t>
  </si>
  <si>
    <t xml:space="preserve">GO_process: metabolic process [goid GO:0008152]
[evidence ISM];
GO_function: oxidoreductase activity, acting on the CH-CH
group of donors [goid GO:0016627] [evidence ISM];
GO_function: flavin adenine dinucleotide binding [goid
GO:0050660] [evidence ISM];
GO_process: oxidation-reduction process [goid GO:0055114]
[evidence ISM];
GO_function: acyl-CoA dehydrogenase activity [goid
GO:0003995] [evidence ISM];
</t>
  </si>
  <si>
    <t>MRRKIPSTAALVSFESAARHESFTKAAEELSLTQSAICRQIATL
EEFLGVELFRRSRRGVKLTEAGLSYSRRVAVRLDAVERDTLAVMGHQGGGAIELAVVP
TFGTQWLLPRLKRFQRLHPEVTINLTNRTRPFLFADTEFDAALYFGDADWSGTVSHFL
MRENPVPVCSPELLGGRRTLSAEQVAGLPLMQQSTRPYAWRQWFHSQGLNVAHDMSGP
RYELFSMLAQAAMHGMGVALIPPFLIQDELADGRLIVPMQHAYLSENAYYLIIPERRV
ESAMLNAFRDWLVEEARQYREANGLG</t>
  </si>
  <si>
    <t>MAQAGRAAPGTGPIRRVPRSRGGDTAGHPPRRPGWRPWGTTPGV
HMNFHTRKWVKPEDLNPNGTLFGGSLLRWIDEEAAIYAIIQLGNQRVVTKYISEINFV
SSARQGDIIELGITATDFGRTSLTMTCHVRNKITRKSILTIDKMVFVNLGPDGLPAPH
GKTEITYIKDQFKEDEVLP</t>
  </si>
  <si>
    <t>MTSDVLPADAVASAAGNARKPHLEQRPGRLTALVFFAVLATGLL
FSAYSLMQDVDDVGSTITTWTPFLLLGVALLIALGFEFVNGFHDTANAVATVIYSHSL
PPHFAVVWSGCFNFLGVLLSSGAVAFGIIALLPVELILQVGSSAGFAMVFALLIAAIL
WNLGTWWLGLPASSSHTLIGSIIGVGVANALMHGRDGTSGVDWGQATKVGYSLLLSPL
IGFACAALLLLALRLLVKNRALYKAPKGKAPPPWWIRGLLILTCTGVSFAHGSNDGQK
GMGLIMLILVGTLPMAYALNRTMPADQAVQFAAVADVTQQALVKSAPQPAPADPRQVL
SDYVRSKQASPELIPALAALTGSIGQEVKGYGAFSRVPAEAMGNVRNDMYLTSEAIRL
MDKDGVGRFDADTRGKLQAFKQKIDDATKFIPLWVKIAVAIALGLGTMVGWKRIVVTV
GEKIGKTHLTYAQGASAETVAMLTIGAADLYGLPVSTTHVLSSGVAGTMAANGSGLQW
KTIRNLLMAWVLTLPAAILLSASLYWLLTRLF</t>
  </si>
  <si>
    <t xml:space="preserve">GO_function: inorganic phosphate transmembrane
transporter activity [goid GO:0005315] [evidence ISM];
GO_process: phosphate ion transport [goid GO:0006817]
[evidence ISM];
GO_component: membrane [goid GO:0016020] [evidence ISM];
</t>
  </si>
  <si>
    <t>MRMPCRLALALLLCFAGPACLAASGPVRVLSVDGAIGPASADYL
VRGIERAAEDGAQLVVLELDTPGGLDASMRRIVKAILASQVPVAGFVAPSGARAASAG
TYILYACHIAAMAPGTNLGAATPVRLGTPDKPAEKPPARDADPMARKQVNDAAAYIRG
LAQLRGRNAEWAERAVREAVSLAAHEAAAQKVIDLQARDLPDLLRQLDSRSLRVGERA
LTLATAGATVERQAPDWRARLLAVLTDPSVALILMMIGIYGLIFELANPGMALPGVLG
GICLLLGLYALQMLPVNYAGLALIALGLAFMVGEAFVASFGVLGIGGIVSFVVGALIL
IDTEVPGYGIPPGLVVALALLSAALIVGLLGMALRTRRQAVVSGTAGLVGSLATVAAV
DSEQPCAGWVLLQGERWRVLAARPLAVGQPVWVLARKGLLLEVALADEGGG</t>
  </si>
  <si>
    <t>MMGISYGLAMLLVFLALLLFSALRILREYERGVVFQLGRFWKVK
GPGLVLVIPAIQQMVRIDLRTIVLDVPPQDVISRDNVSVKVNAVVYFRVLDPQKAIIQ
VENYLAATSQLAQTTLRAVLGKHELDEMLAERERLNLDIQQVLDAQTDAWGIKVANVE
IKHVDLNESMVRAIARQAEAERERRAKVIHAEGELQASEKLMQAAQMLGRQSGAMQLR
YMQTLGAIAGDKSSTIVFPMPIELFGGKYAGAAPRNEKAAGEDEER</t>
  </si>
  <si>
    <t>MPGIPQAHQQVQAVLAKRGGQYLQLVAQIGQFALEGDPQRQLVL
HRQVDPPRLEHPRGVGEAGHVDLLQTAVTVEFGRVGIVAHDRDAVGTQVAQAGKLDTP
PLALQQANAVAQVGAGKLPVEAAGGLVPGAQGDVVVAAAHAVQGTRPGYLLETRVEAG
ALERGGHQFHRQAVARQARIDERRPGVADQAQVGGRQRAREEQCQQQECASQHEGASR
EWIATA</t>
  </si>
  <si>
    <t>MPPSSLTHTLRRLWALDKFAYSLRVFIALAGALLLCWWQDRIEL
LIPLFLGIIASALAETDDNWLGRLQALLVTLLCFSVAAFAVELLFPYPWLFVSGMALS
AFGMILLGALGERYAAIASATLILSIYTMIGVDQRGGEVADVWHEPLLLVAGAAWYGL
LSVLWNALFSNQPVQQSLSRLYFELGEYLRIKSSLFEPLRQLDVEGQRLALARQNGKV
VVALNQAKETILNRLGHGRPGPKVSRYLKLYFIAQDVHERASSSHYPYNRLAEAFFHS
DVLFRCQRLLNQQGKACQALARAIRLRQPFDYADRELALEDLQASLEHLRQQSNPAWK
GLLRSLGALAANLTTLDRKLAGASNPDAIADEQDSALLDRSPRSLKDAFERLRQQLTP
TSLLFRHGLRMALALTAGYGVLHWIHPTQGYWILLTTVFVCQPNYGATRLRLVQRILG
TVVGLVGGWALIDLFPSPLVQSLFAVAAGVAFFATRSSRYTLATAAITLLVLFCFNQV
GDGYGLILPRLFDTLLGSLIAGLAVFLVLPDWQGRRLNRMLANTLACNSRYLRQIMQQ
YATGKRDDLDYRTARRNAHNADAALSTTLSNMLLEPGHFRKDAEIGFRFLVLSHTLLS
YLSGLGAHRESLPEDASDGLLERAAERLSASLEEIAASLEQKRPVAIYSEEEEALAKE
LEQMPEDMDDSHRLVQTQLAHICRQLAPLRTLAAHLLKKELAGAQPLPGQP</t>
  </si>
  <si>
    <t>MTSTAFSSLPLSADLLANLDSLGYREMTPIQAQSLPLILQGHDL
IAQAKTGSGKTAAFGLALLSPLNPRYFGCQALVLCPTRELADQVAKEIRRLARAADNI
KVLTLCGGVPYGPQVASLEHGAHVVVGTPGRIQEHLRKGTLVLDGLNTLVLDEADRML
DMGFYDSIAEIIGQLPERRQTLLFSATYPDGIEKLAKTFMRDPRQVRVESLHADSQIE
QRFFEIDPKQRMDAVVRLLQHFRPQSCVAFCQTRQQCQELADALKAQRISALALHGDL
EQRERDQVLTVFANRSCNVLVATDVAARGLDIAALETVINVELARDPEVHIHRIGRSG
RAGEKGLALSLVAPAEASRAQAIEDLQKQPLAWYALGQLKASPEPLLPPMSTLCIAGG
RKDKVRPGDLLGALTGDAGLPGSAVGKIAIFDFQAFVAIERGLAHQALKRLSEGKIKG
RSFKVRLL</t>
  </si>
  <si>
    <t xml:space="preserve">GO_function: nucleic acid binding [goid
GO:0003676] [evidence ISM];
GO_function: ATP binding [goid GO:0005524] [evidence
ISM];
GO_function: ATP-dependent helicase activity [goid
GO:0008026] [evidence ISM];
</t>
  </si>
  <si>
    <t>MSRQNGTVKWFNETKGYGFITPESGPDVFVHFRAIEGNGFKTLA
EGQKVSFEVVQGQKGMQAERVQVIN</t>
  </si>
  <si>
    <t xml:space="preserve">GO_function: DNA binding [goid GO:0003677]
[evidence ISM];
GO_process: regulation of transcription, DNA-templated
[goid GO:0006355] [evidence ISM];
GO_function: nucleic acid binding [goid GO:0003676]
[evidence ISM];
</t>
  </si>
  <si>
    <t>MKPVQSRRLAFAALLSLSFSSASCHAATEHWGWIEQSWLMPERM
QAKAKLDTGALTSSLDARNIHRYKKDGERWVRFDVVLPTADSKAPVSVTFERKVLRLI
KVRGAGGSDSRPVVAMDICLGAKLLREQFSLRDRGNMNYPVLLGRRTLEHLGAVDVSR
TFTRKPTCSALAAQ</t>
  </si>
  <si>
    <t>MAWIATLKRWARELKTEVIALWLCSRHPHMPWLARLVALLVVAY
ALSPIDLIPDFIPLLGYLDDLLLVPLGIWLAIRLTPPTLLAECRARAREVETHPRNLW
MAALIVLFWVALGAGLLRWFFY</t>
  </si>
  <si>
    <t>MSEPFQLTPRIARQLPWLVAVAFFMQALDGTILNTALPSMASSL
NENPLRMQAVVIAYLLTVALLIPASGWIADRFGTRRVFLGAVLLFSLGSLLCALSPSL
ELLVGARIVQGVGGALMMPVGRLVILRVYPRQDLVRVLSFVTIPGLLGPLAGPTLGGW
LVEYASWHWIFLINLPVGLLGCLVAMKLMPDLRSPVPSRFDSIGFLLFGGSMVLISIA
LEGLGELHLSHLRVVLLLIGGLVLLTAYWLRALRIDKPLFPPSLFKARTFAVGILGNL
FARLGSGALPFLTPLLLQVGLGYPPSTAGMTMIPLALFAMVAKPMAKPLLDFFGYRKL
LVGNTLILGCLIAGFGLVDQDTPYVWLLLHLSLLGAVNSLQFTAMNTLTLIDLQDSNA
SSGNSLMSVVVQLSISLGVACAAALLGGFQTDLDTGQDTVLGAFHATYVSVGLMSMLA
AAIFFQLGSEDGRTSPRRVDPEKDPDL</t>
  </si>
  <si>
    <t xml:space="preserve">GO_process: transport [goid GO:0006810] [evidence
ISM];
GO_component: integral component of membrane [goid
GO:0016021] [evidence ISM];
GO_process: transmembrane transport [goid GO:0055085]
[evidence ISM];
</t>
  </si>
  <si>
    <t>MDIAEYFSKQTTEYLQRAAQVAAEFGKREVDTEHLLYALADADV
VQAVLKQFGLSPADLKQYIEANAVRGASKGEASEDMTISPRVKSALQHAFALSRELGH
SYVGPEHLLLGLAAVPDSFAGTLLKKYGLTEQALRQKAVKVVGKGAEDGRVDGPSNTP
QLDKFSRDLTRLAREGKLDPVIGRSKEVETTIEVLARRKKNNPVLIGEPGVGKTAIVE
GLAQRMVQGEVPEVLRDKRLVELNINAMVAGAKYRGEFEERLKQVMDELQAAQSEIIL
FIDEVHTIVGAGQGGGEGGLDVANVLKPAMARGEMNLIGATTLNEYQKYIEKDAALER
RFQPVFVPEPTVEQTISILRGLRDKLEGHHKVTIRDEAFVAAAELSDRYIGNRFLPDK
AIDLIDQAAARVRIASTSRPAEIQELEAELAQLKREQDYAASRKWYDEAKVFEKRIQE
RKEHLEQITERWQQTQGSKTEEVRVEDIAEIISKLTGIPVTELTAEEREKLLQMEERL
HQRVIGQQEAITAVSDAVRLARAGLRQGSRPIATFLFLGPTGVGKTELAKALAEVVFG
DEDAMIRIDMSEYMERHAVSRLIGAPPGYVGYDEGGQLTERVRRRPYSVILLDEIEKA
HADVNNILLQVFDDGRLTDGKGRVVDFTNTIIIATSNLGSELIMKNAQAGEFAQPPEK
LKRELMTTLRGHFRPEFLNRLDEVIVFESLSKAQIEDIVRLQLERVKRAAHAQDIYLH
IDDSLVGHLAEEAYQPEFGARELKRQIRQQLETRLATAMLKGEVKEGETVTFFYDAKD
GVGYRKGAAPNPAARKKSGAGETPRGRATAARKPAAKKGAAAKGKADKPKAK</t>
  </si>
  <si>
    <t xml:space="preserve">GO_function: ATP binding [goid GO:0005524]
[evidence ISM];
GO_process: protein metabolic process [goid GO:0019538]
[evidence ISM];
</t>
  </si>
  <si>
    <t>MRVTTHATLAAALLLSAASAFAFNLGDAAKAVAGASQGDSAQVA
TTPQTSGLLGALTGQLGVSQEQAVGGTGALLGLAKNQLAGNDYSQLVKTIPGLDKLAG
NNALAGLGGLGNVLGKSGGDSKGLGSLLGNADSMGDVNKAFGTLGMDSGMTEKFAQVL
VDYFGKQGANSELLGSLSNLWGVSKAGGSSLL</t>
  </si>
  <si>
    <t>MRELLTGLTSSLLLLLNTLILIGPMMLIALLKLVLPGQRLKDLC
SRGVMWIAETWAEIDKWIFATCTPTVWDVRGASDLRQDTSYLVVSNHQSWVDIPALIQ
VFNRRTPYFKFFLKKELIWVPFLGLAWWALEYPFMKRYSKAFLEKHPELKGKDLEITK
AACEKFKRIPVTVVNYLEGTRFSEQKKARQQSPYRHLLKPKAGGVAFVLAALGEQLDA
LLDVTVVYPSDKVPGFWDLLCGRVPKVIVDIQTRPIDPALWQGDYENDPVFRQYVQEW
VSRMWEEKDERIARLRQLR</t>
  </si>
  <si>
    <t>MLRSSRRLLVRPVNSSRMVGFPVLGVGRRGPSYASAPRRPSRRR
GERNRAVLVLCGPRITSGDARVKRALALLSLFALPVLAAEPNLYGRYEWVSLPELDRT
LQAKMDTGAYTSSLSAKDIELFQRDGEEWVRFRLATKEADGSVFEHKLARIGKIKNRA
DNRSGEDEDEDRLSERPVIDLQVCLGGAMKTIEVNLTDRSAFNYPFLMGTKGLRKFHV
AVDPSERFVADKPTCK</t>
  </si>
  <si>
    <t>MPHILIVEDEAAIADTLLYALQAEGFATTWVTLAGEALALQERQ
PADLLILDVGLPDISGFEACKRLRRFSEVPVIFLTARDAEIDRVVGLEIGADDYVVKP
FSPREVAARVKAILKRMAPRPAALEEAAPSGPFQVDEERVRIHYRDTPLNLTRHEFRL
LQTLLGQPERVFSREQLLDALGVASEAGYERNIDSHIKSLRAKLRQVNERGEAIQTHR
GLGYSYSPDHA</t>
  </si>
  <si>
    <t xml:space="preserve">GO_function: DNA binding [goid GO:0003677]
[evidence ISM];
GO_process: phosphorelay signal transduction system [goid
GO:0000160] [evidence ISM];
GO_process: regulation of transcription, DNA-templated
[goid GO:0006355] [evidence ISM];
</t>
  </si>
  <si>
    <t>MPLGVRIFLVYFLFVGLTGYFVLSTVMDEVRPGVRQSTEETLVD
TANLLAEILRQDVKNGTLAQSDLPEMLEDYGKRVPQADIWGLRKEAVNHRIYVTDASG
KVLLDSAGVAVGQDYSRWNDVYLTLRGQYGARSSREDPDDPDSSVMYVAAPIKDGGKI
IGVVSVAKPNSSLQPYIDRSQRRLAWLGAGLIALGLLVGGLLSWWLSGALRRLTQYAQ
AVSEGRRAELPRYRGGEMAQLADAVERMRTQLEGKDYVERYVHTLTHELKSPLAAIRG
AAELLDGEMPAEQRARFVGNIAGESERLQQLIERLLSLAQVEQRQGLEEVGKVDLREI
AASLLEGQAARIQRQRLRVENRLEGPCEVRGEQFLLRQALANLLDNALDFTPPGGILR
LLAEADGEGIALRLFNQGPAIPDYALARLTERFYSLPRPASGRKSTGLGLNFVAEVAQ
LHGGRLQVGNRDDGVEALLWLPRG</t>
  </si>
  <si>
    <t xml:space="preserve">GO_process: phosphorelay signal transduction
system [goid GO:0000160] [evidence ISS];
GO_function: phosphorelay sensor kinase activity [goid
GO:0000155] [evidence ISM];
GO_process: signal transduction [goid GO:0007165]
[evidence ISM];
GO_component: membrane [goid GO:0016020] [evidence ISM];
GO_function: signal transducer activity [goid GO:0004871]
[evidence ISM];
GO_component: integral component of membrane [goid
GO:0016021] [evidence ISM];
</t>
  </si>
  <si>
    <t>MNRTLAYKLGAIALLILLLLIPLLMIDGLIRDRQEVRDGVLQDI
ARSSSYSQRLTGPLLVVPYRRTVREWVTEEKTEKRVLQEREQRGELYFLPDRFALDGQ
MRTELRYRGIYQARLYHVDNKVAGYFQVPAHYGIEEDLEDYQFETPFLAMGISDIRGI
ENALRLSLNGASVDFEPGSRVGLLGSGVHAPLQGVDGRQAQRLEYAFDLSLLGSERLD
IVPVGRDSQVILKADWPHPSFGGEFLPSEREITAQGFTARWQTSFFATNMEEALRSCV
EEQRCDGFQARAFGVGLVDPVDQYLKADRAIKYALLFITLTFAGFFLFEVLKRLAVHP
VQYALVGLALAFFYLLLLSLAEHVGFELAYLVSAGACVGLIGFYLCFVLRSVARGLGF
SVGLAGLYGLLYGLLSAEDYALLMGSLLLFAVLAAVMVLTRRLDWYGVGRKDFPAVPA
RA</t>
  </si>
  <si>
    <t>MRLFFEFTLCAALGLLVSGVILIFLLFFGKFGLIEYWIASGKPL
AHAMLVLMPDGFWEGLSGIEGAAGNPHVRSFLELCMGLGQSALLLGLLLFRLVCWK</t>
  </si>
  <si>
    <t>MSATHTLFYAAASPFVRKVLVLLHETGQRERVALEEVTPTPVAP
IRQLNASNPAGKIPALRLPDGQVLHDSRVICDYFDQQHVGEPLIPREGSARWRRLTIA
SLADAVLDAAVLSRYETFVRPEEKRWDTWLEAQREKIGRSLAWLEGDCIAELQARFDI
AAIGVACALGYLDLRQPEWDWRGRYPRLAAWFAEVSQRPSMQATRA</t>
  </si>
  <si>
    <t>MRHLPYPLLGLFLALSSTGAALAGEQYYPLDKGSAPYAVAPSAQ
GAVWYGADGGHSLGRLDPTSGESVQVPLGEGARPRAIVSDESGNAWVLDSGLNAILRI
GGERLGSERFPLPAKAAPAGLESAVFDDDGRLWFTGSRGFHGRLDPARRLVEVWPSPQ
GKAANGICVTPDGEVWYAQDDALVHVDPLDGSAERLPAPEGTKALRGIGADSIGRLWA
SDSGGARLYRYDPSDASWQSWPLPDSQARPDSLRVDAMDRVWLHDAASGALLRFDSEQ
ATFRVLPSDRPAPGNALLGGRPGETWSAEPAADRLRVVRD</t>
  </si>
  <si>
    <t xml:space="preserve">GO_function: magnesium ion binding [goid
GO:0000287] [evidence ISM];
GO_function: carbon-oxygen lyase activity [goid
GO:0016835] [evidence ISM];
GO_process: antibiotic catabolic process [goid
GO:0017001] [evidence ISM];
GO_process: response to antibiotic [goid GO:0046677]
[evidence ISM];
</t>
  </si>
  <si>
    <t>MATVEILGAECRAGGAVNDDALGCTAQAAWVIDGATSIGRSVLG
VESDARWLAQAVDRHLRLLLEVEPEQSSETLLRRLLNDIQGDFRAQSGRDWHDLEDMP
AACLSLLRIRGGEIELLNIGDSRILVEGADGQVRSFGDSALHELDRQSLAHFCRMREE
HPQWDHAELFKASRPRVRQNRLLMNKPEGYWALDISDRWLGQVQRETLPLAALRSFVL
MTDGFDRLVEPFRRYTDEQLLRRLEDVGVSAMLDELREIEQGDDQALAFPRFKIHDDA
SALWGRIAG</t>
  </si>
  <si>
    <t>MPRPTFRPGLLALAIALAVPAPFLHAAPAEQASVRDYRIAAGPL
AGTLNRIAAQAGLVLTLDPALAEGRSAHAVQGRFDAPGALREALKGSGLELVENAGGT
YSLRKVPEDTLSLQAMTVSGAEEDPLGPTSGYVAKRSMTGTKTDTPILETPRSISVAT
RQQMTDRAVHNLDDAVRYMPGVVASSFGSDSRSDWLKVRGFKPTQFLDGLPMAVGVYN
NPKLETWNLERVALLRGPASSVYGQTPPGGMLDMVSLRPQNVASHEVKAEVGNYNHKQ
VSFDSTGPLDDEGRFLYRVSGVVRDSNTQVDHIDDKRYNIAPSLTWNIDDDTRLTFLG
QFNRDDTGITSQFLPLRGTKYDAPFGKVSHHKNLGDPDWEYYDRTYYWLGYAFERRIN
DVWQFRQNLRYLRNDLSFQALTPASYYAAASDDGTLQRTSTSVDEDVSQFVVDNNFQA
DFDTGALRHTLLLGLDHNRTTNEYTSIFGFNVPPTNINNPIYGQPIPKPPRSDAYYDY
KQKTYQTGLYVQDQIALDNWRLTLGGREDWVHTGATFYNKGDATNTSRDKKFSGNAAL
SYIFDNGVAPYISYAESFQPTTGADMNSTSSLKPTEGKQWEIGVKYQPVGSDSLFTAA
VYDLRQENVSVSQNIGGTPVTSQTGEVKVSGIELEATSNVTDNLKMIGAYSYADTEVK
KGQYAGNRLQQAPRNQASLWADYTWHEGTLNGFSVGAGARYVGSTYGDQANTYDGYAG
SYTLYDAAVRYDLGQLNGSLKGVSVAVNANNLFNKDYLASCDGYYCYYGDQRSVVGSV
SYKW</t>
  </si>
  <si>
    <t xml:space="preserve">GO_process: ferrichrome transport [goid
GO:0042928] [evidence IMP];
GO_function: ferrichrome transporter activity [goid
GO:0042929] [evidence IMP];
GO_function: siderophore transmembrane transporter
activity [goid GO:0015343] [evidence ISM];
GO_process: siderophore transport [goid GO:0015891]
[evidence ISM];
GO_component: outer membrane [goid GO:0019867] [evidence
IDA];
GO_function: iron ion binding [goid GO:0005506] [evidence
ISM];
GO_component: membrane [goid GO:0016020] [evidence ISM];
GO_function: receptor activity [goid GO:0004872]
[evidence ISM];
GO_function: transporter activity [goid GO:0005215]
[evidence ISM];
GO_process: transport [goid GO:0006810] [evidence ISM];
GO_function: ferrichrome transporter activity [goid
GO:0042929] [evidence IMP];
GO_function: signaling receptor activity [goid
GO:0038023] [evidence IMP];
GO_process: ferrichrome transport [goid GO:0042928]
[evidence IMP];
GO_process: cell surface receptor signaling pathway [goid
GO:0007166] [evidence IMP];
</t>
  </si>
  <si>
    <t>MSADDRHSPVRARVLDEAIAWQLLLDSGEAHPDDHRAFHRWYAA
HPEHERAWEQLGGLDRHLARAANGPARNALLSGNARFKRRLRRLGGSALGLVLALGVG
LGVANRYVPVRYLLADAYSATGEQRELTLPDATHVRLNSRSAIDVRFDGERRQVVLLA
GEILVETAHGDPRPFVVSSADGDMRALGTRFLVRREEPGTRLTVLQSAVAARAETLSE
ERVIKEGQQVLILPQGLQASEAAPALAGAWAQGMLVVENARLADLVAELGRYSPALLQ
VDPSIADLRVTGSFPLKDTRLALQALEPSLPVRSVRHNAWWFEVVPR</t>
  </si>
  <si>
    <t xml:space="preserve">GO_function: sigma factor antagonist activity
[goid GO:0016989] [evidence IMP];
GO_process: regulation of iron ion transport [goid
GO:0034756] [evidence IMP];
GO_component: plasma membrane [goid GO:0005886] [evidence
ISS];
</t>
  </si>
  <si>
    <t>MSAGDVSNSEFVGSLYRDHRGWLLAWLNRNLGCRQRAEDLSQDT
FVRLLGRPELPGLREPRAFLAKVARGLMIDHFRRAALEQAYLAELALVPEAEQPSAEE
QYLILEDLREIDRLLGTLSLKARSAFLYSRLDGMPHAEIAERLGVSVPRVRQYLAQGL
RQCYIALYGEPR</t>
  </si>
  <si>
    <t xml:space="preserve">GO_function: sigma factor activity [goid
GO:0016987] [evidence IMP];
GO_function: DNA binding [goid GO:0003677] [evidence
ISM];
GO_function: sequence-specific DNA binding transcription
factor activity [goid GO:0003700] [evidence ISM];
GO_process: DNA-templated transcription, initiation [goid
GO:0006352] [evidence ISM];
GO_process: regulation of transcription, DNA-templated
[goid GO:0006355] [evidence ISM];
GO_function: sigma factor activity [goid GO:0016987]
[evidence IMP];
GO_process: regulation of iron ion transport [goid
GO:0034756] [evidence IMP];
</t>
  </si>
  <si>
    <t>MAEPLLIIGSYLSPYVRKVLVLLELKGIAYRIDPIVPFFGDEAF
ERLSPLRQIPVLVDGDFVLNDSSVICQYLEERYPQPSLYPVDIGQRAQARWLEEYADS
RLGQVIIWQLFHQLVINRGIWQREPDQAILQRTYDEDLPSICNYLEGRIPPSGWLCGE
LSIADVAVACLFRNAQLARYQVDGERWPRLARLLADAFALPAFQHLARFEKATAQTPV
AEQRQALREAGAPLSATSHARERPVRGPMSR</t>
  </si>
  <si>
    <t>MMNVPEGFQPLFRSSPLLDLLGPFFCRQDAQRQLVVALRIDEKH
CNHGGTAHGGLLSTLADVGLGYAMAFSREPPQPMVTVGLRLDFCGVARVGDWLEVHTR
VDKLGQRMAFASARLHSGERLVASASGVFHLP</t>
  </si>
  <si>
    <t>MPKKSNAAERIVHATASLLASRGYFGTGLSDIIARAEAPKGSLY
HYFPEGKPQIASAAIGFVADEVASFLDRAGTQAPHARNVLRQFTATLRGWLEHSRFEE
ACPVLSTSLSIDAELAPVHAECRRALRAWHASIERALRADGLAEKLAASRAWLILAAL
EGAVAVARVERSFQALDAIEEELQALLPA</t>
  </si>
  <si>
    <t>MSSTPKPPASPREFSPSLLDLGTLESLDSLPRAGQRSAEFSASL
LDLGTPASLDCLPRAGLRAAEFSAARLDLGTPASLDCLPRASHHAGPELPPLSPRLYS
ADLAPTKAEGRRWGRYSLFALWTNDVHNIANYSFAIGLFALGMSGAQILAALALGALM
VYGLMNLSGYMGQKTGLPYPVMCRIAFGIHGAQLPALIRAVIAIAWFGIQTYLASIVL
RVLLTAIWPGLAAYDQDAILGLSSLGWATFVAIWCVQLLIFAYGMEMVRRYESFAGPV
ILLTVAALAAWMYLRAGASIAWSSGEPMSGSQMWLKIFGGAAFWVTLYGTMILNFCDF
ARGCPDRRTISVGNFWGLPVNILLFGLFAVVLAGAQFRIDGQLIQSPTDIVAAIPDTL
FLVLASLALLIVTVAVNIMANFVAPAYVLTNLAPNLLNFRRAGLISATIAVLILPWHL
YNSPGVILYFLGGLGALLGPLYGIIMVDYYLVRKGRVNLPELYTESRAGAYHYARGVN
PRAIAAFVPAAIISTLLALLPAFAELSPFSWFFGAGLAGLIHYALAKRRTAYREVSGE
AIAVDSVQH</t>
  </si>
  <si>
    <t xml:space="preserve">GO_component: membrane [goid GO:0016020] [evidence
ISM];
GO_process: nucleobase transport [goid GO:0015851]
[evidence ISM];
GO_function: nucleobase transmembrane transporter
activity [goid GO:0015205] [evidence ISM];
</t>
  </si>
  <si>
    <t>MHPLLRRLDLNLLLVFDALYRHRNVGTAASELAISASAFSHALG
RLRQGLDDELFLRQGNRMQPTQRAEHLAAAVAAALRALGEGLEEWRPFVPGQSQRTFV
FAATDYTAFALLPPLMNRLQHSAPGVRLRLVNAERKLSVEALASGRIDFALGYDEEHE
RLPEGIQAHDWFADRYVVVARRDHPRLAGAPTLEGYLAERHAVVTPWNEDSGVIDRLL
ARSGLRREVAVQLPTVLAALFLAGSTDFLLTAPRHAARALAEAAGLALYPAPFDIPPY
VLRLYSHVQHVGRDAHAWMIGQLKGLDISRTG</t>
  </si>
  <si>
    <t>MTLEIRPAVPADAEQILAFIIELADYERARHEVVTDVEGIRRSL
FAEGSPTRALMCLSEGRPIGYAVYFYSYSTWLGRNGIYLEDLYVTPEYRGVGAGRRLL
RELAREAVANDCGRLEWSVLDWNQPAIDFYRSIGALPQDEWVRYRLDGEALRKMAE</t>
  </si>
  <si>
    <t>MHDFTLHDLQCFDAVVDAGGFQAAAQRLHRSHPAVFAAVARLER
QLGLALLERGGYRVGLTAAGRSFHQRAQALLYELEGLRGHAAHLAQGEESELRVVLGD
LCPPRPALALLAGFFGSQPQTRLQLLFETVSGPLERLLDGEADLILHRVDKSDPRLEW
LDLCRVGLVPVIAPGLLGDPPPRPVRPEQLRPFAQCVMRDSARHSPPTDYFMLAGARQ
CSVPDQRTKKEVILQGLGWGHLPDFLIDEELADGRLLALAGPHLPGRSEEVVAARRRD
RAQGPVAERLWAFLRDNATALRESGMDTGGDDSAGARRPR</t>
  </si>
  <si>
    <t>MGNLSFLATSDGASLAYRLDGAAEKPLLALSNSIGTTLHMWDAQ
LPALTRHFRVLRYDARGHGASSVPPGPYTLARLGEDVLELLDALEVRRAHFLGLSLGG
IVGQWLALHAPQRIERLVLANTSAWLGPAAQWDERIAAVLQAEDMSETAAGFLGNWFP
PALLERAEPVVERFRAMLMATNRHGLAGSFAAVRDTDLRAQLARIERPTLVIAGAYDT
VTAASHGELIAASIAGARLVTLPAVHLSNVEFPQAFEGAVLSFLGAA</t>
  </si>
  <si>
    <t xml:space="preserve">GO_process: beta-ketoadipate pathway [goid
GO:0042952] [evidence ISM];
GO_function: 3-oxoadipate enol-lactonase activity [goid
GO:0047570] [evidence ISM];
</t>
  </si>
  <si>
    <t>MNEPGSFIWTWYGQDEHRWVLLSAEAFLALDFLALDGAMQRETI
GSCPGCSTWSEKVVPLHEWLEGCPGHQAGSFRDALRRVWALCNELPEEALGCFDFDIY
AHPGWQAVRREAREALRQNGWDSIRSHAEELRDDCWERVHGYPKK</t>
  </si>
  <si>
    <t>MTERVQVGGLQVAKVLFDFVNNEAIPGTGVSADTFWTGAEAVIN
DLAPKNKALLAKRDELQAKIDGWHQARAGQAHDAVAYKAFLEEIGYLLPEAEDFQAGT
QNVDDEIARMAGPQLVVPVMNARFALNASNARWGSLYDALYGTDVISEEGGAEKGKGY
NKVRGDKVIAFARAFLDEAAPLESGSHVDATSYSVKNGALVVALKNGSETGLKNAGQF
LAFQGDAAKPQAVLLKHNGLHFEIQIDPSSPVGQTDAAGVKDVLMEAALTTIMDCEDS
VAAVDADDKVVIYRNWLGLMKGDLAEEVSKGGSTFTRTMNPDRVYTRADGSELTLHGR
SLLFVRNVGHLMTNDAILDKDGNEVPEGIQDGLFTSLIAIHDLNGNTSRKNSRTGSVY
IVKPKMHGPEEAAFTNELFGRVEDVLGLPRNTLKVGIMDEERRTTVNLKACIKAAKDR
VVFINTGFLDRTGDEIHTSMEAGAVVRKGAMKSEKWIGAYENNNVDVGLATGLQGKAQ
IGKGMWAMPDLMAAMLEQKIGHPLAGANTAWVPSPTAATLHALHYHKVDVFARQAELA
KRTPASVDDILTIPLAPNTNWTAEEIKNEVDNNAQGILGYVVRWIDQGVGCSKVPDIN
DVGLMEDRATLRISSQLLANWLRHGVISQEQVVESLKRMAVVVDRQNASDPSYRPMAP
NFDDNVAFQAALELVVEGTRQPNGYTEPVLHRRRREFKAKNGL</t>
  </si>
  <si>
    <t xml:space="preserve">GO_function: malate synthase activity [goid
GO:0004474] [evidence ISM];
GO_process: glyoxylate cycle [goid GO:0006097] [evidence
ISM];
GO_function: catalytic activity [goid GO:0003824]
[evidence ISM];
</t>
  </si>
  <si>
    <t>MPVHAASLADLADLVPLFSAYLDFYEVPAPEEQVRAFLAERLRQ
GDSTLFLARDAEARALGFVQLYPLFASLALRPSWLLSDLYVRPEARRRGVGEALMNQA
RGFAESMGACGLQLETAKTNHAGQSLYERLGYVRDEQFYTYWLQL</t>
  </si>
  <si>
    <t>MDHLVLTVIATDHPGLVERIAQCIASHGGNWLESRMSRMAGQFA
GILRVAVPAEGYDELVEGLQGLSSHGIRVLLAESGIEPVCNWKPIHLDLVGNDRPGIV
RDITRLLAEHGVNLESLSTEVRPAPMSSEPLFHADALLAVPLTLSLDTLRERLEDLAD
DLMVELVLDAS</t>
  </si>
  <si>
    <t xml:space="preserve">GO_function: amino acid binding [goid GO:0016597]
[evidence ISM];
GO_process: metabolic process [goid GO:0008152] [evidence
ISM];
</t>
  </si>
  <si>
    <t>MATANLRRGYVLGLTAYVIWGLFPLYFKLLERIPAVEIIVQRAV
WSALFGAVLLLFWKHPGWWRELRQNPQRFVVLAASGLLIASNWMTYVWAVNNGHMLEA
SLGYYINPLINVMLGMLLLKERLRPLQWLAVALASLGVAQQVWQLGSLPWVSLVLALT
FGFYGLIRKKAPVAALPGLVVETWLLLPLALVWLLFFADGPTSETAFWSTPEALWVVA
AGPVTLVPLVCFNAAARHLPYATLGFLQYLAPTLVLLQAILLFGEHLDSSRLTAFAFI
WLALAVYSFDAWRSLRRLPQPG</t>
  </si>
  <si>
    <t xml:space="preserve">GO_function: transporter activity [goid
GO:0005215] [evidence ISM];
GO_component: integral component of plasma membrane [goid
GO:0005887] [evidence ISM];
GO_process: transport [goid GO:0006810] [evidence ISM];
GO_component: membrane [goid GO:0016020] [evidence ISM];
</t>
  </si>
  <si>
    <t>MSHPFDQLTPDLVLDAVESLGYLSDARVLALNSYENRVYQVGIE
DGEPLIAKFYRPDRWSDAAIREEHAFSAELAECEVPVVAPLSRDGESLFAFSGFRFAL
FPRRGGRAPEPGNLDQLYRLGQLLGRLHAVGATRPFEHREALAVDNFGHASLATLLEG
NFIPRSLLPAYESVARDLLKRLDALFAEVPYQPIRLHGDCHPGNLLCRDDVYHMVDLD
DCRMGPALQDLWMMLAGERHERLAQIAELVDGYNEFHDFDPRQLPLLEGLRSLRLMHY
SAWLARRWDDPAFPPSFPWFGSERYWGEQVLVLREQLAALDEEPLRLF</t>
  </si>
  <si>
    <t xml:space="preserve">GO_function: transferase activity, transferring
phosphorus-containing groups [goid GO:0016772] [evidence
ISM];
</t>
  </si>
  <si>
    <t>MSALSTLAQHVTRRPQRIALLAQIAELGSITRAAKAVGISYKGA
WDAIDELNNLAERPLVERSVGGKGGGGARLTAEGERLLALYRRLEALQAQVLQAAEDA
EDLNLIGRLMLRTSARNQLHGRVLSIHGEGFHDRIAIELPGQQRIEALITRASTEQLE
LGRGRPVLALIKAGWLDVGLEPREDQPNQLHGTLEEILAAKAGPSEVRIALGSGLTLC
ALLSGERLASLGLKKGQKVIASFDPAQVLLGTPL</t>
  </si>
  <si>
    <t xml:space="preserve">GO_component: ATP-binding cassette (ABC)
transporter complex [goid GO:0043190] [evidence ISM];
GO_function: hydrolase activity, acting on acid
anhydrides, catalyzing transmembrane movement of
substances [goid GO:0016820] [evidence ISM];
GO_function: ATP binding [goid GO:0005524] [evidence
ISM];
GO_function: molybdenum ion binding [goid GO:0030151]
[evidence ISM];
GO_process: transport [goid GO:0006810] [evidence ISM];
GO_process: regulation of transcription, DNA-templated
[goid GO:0006355] [evidence ISM];
GO_process: molybdate ion transport [goid GO:0015689]
[evidence ISM];
GO_function: molybdate ion transmembrane transporter
activity [goid GO:0015098] [evidence ISM];
GO_function: transporter activity [goid GO:0005215]
[evidence ISM];
GO_function: sequence-specific DNA binding transcription
factor activity [goid GO:0003700] [evidence ISM];
</t>
  </si>
  <si>
    <t>MRALLVAACLLLGGCSHFAEDDWLGEDKALHFASSAALAAAGMQ
MAHDRGLRGARQARFGLSFSLAFGVGKEFYDSRSAGSGWSWKDLAWDLAGAAAGYGLY
QAAE</t>
  </si>
  <si>
    <t>MSFPLRPLTRWLLPPPACLLCAARSDQPPRPLCRACAADLPWSR
QQCRRCALPLPLDGQVCGECLRRPPAYEQAIAPWRYAFPLDSLINRFKHQAAWPLGRL
LGELLAEHLRQRYAEGLPRPARLLPVPLAPRRERRRGFNQAQQLAERLAGELDLRCDP
HSLRRVLDTPAQQGLDATVRRRNLRHAFALAPASDVRGLHLALVDDVLTTGATAERLS
RLLRRAGAARVDVYCLARTPKPG</t>
  </si>
  <si>
    <t xml:space="preserve">GO_process: nucleoside metabolic process [goid
GO:0009116] [evidence ISM];
</t>
  </si>
  <si>
    <t>MGTEGFFDGLGEMLGRAIRFVVDLLSGLLGGIWDAMDDFLHGLA
RAIGMDASLFSFVFLVLGLLLLYSGIRAFMRRSIVGGVIWTVLGLIVMSWLIH</t>
  </si>
  <si>
    <t>MLPMALTLRQVRYFIATAEFGQISQAAIHLNISQSAVTSAIQEL
EGMLGVALFTRTAQGMNLTDSGRHFLNHAYSIQRSVDDALNSPQPDTRVEGTLKVAAS
YTVMGYFLPHHLQRLAQWYPELELQLFEDERASIERGLLDGRYDIAVLLTGNLTEPGI
AAETLFNSERRLWLPSRHPLGEKADLGLADVAGEPYIMLTVDEAGQSALRYWQQSGHR
PQVILHTSSVEAVRSMVANGSGVAILSDLVYRPWSLEGKRIETLSLVDPVPSMSVGLA
WRRDTEASAGMRAFREYFRQSFLAPQQSSSRR</t>
  </si>
  <si>
    <t>MTEVDLNSDMGEGFGPWTIGDGVDAAIMPLISSANIATGFHAGD
PSSMRRTVEMAAEHGVAIGAHPGFRDLVGFGRRHIAAPAIELVNDMLYQLGALREFAR
LQGLSLQHVKPHGALYMHLARDEVAARLFVETLQRLEPELLLYCMPGSATWRIGRELG
QPLVREFYADRDYDRSGSIVFTRRVAALDPQQVADKVLRACREGKVRTVEGEDLDIAF
DSVCIHSDTPGALELVASTRARLEGAGIRIKAPR</t>
  </si>
  <si>
    <t xml:space="preserve">GO_process: carbohydrate metabolic process [goid
GO:0005975] [evidence ISM];
GO_function: catalytic activity [goid GO:0003824]
[evidence ISM];
</t>
  </si>
  <si>
    <t>MAEHNVQSPLPGTFYRKASPDAPPYAEVGQAVEAGSVIGLIEVM
KQFSEVQAGQAGILQAFHVEDGEAIEPGQVLAVIASAT</t>
  </si>
  <si>
    <t xml:space="preserve">GO_function: acetyl-CoA carboxylase activity [goid
GO:0003989] [evidence ISM];
GO_process: fatty acid biosynthetic process [goid
GO:0006633] [evidence ISM];
GO_component: acetyl-CoA carboxylase complex [goid
GO:0009317] [evidence ISM];
</t>
  </si>
  <si>
    <t>MHKRLNKLLVANRGEIAVRIIRAAQALGIPTVAVCSEADRDSLA
ARLADEVRLIGPARADRSYLDIEAILMAARETGADSIHPGYGFLSENPAFAEAVQAAG
LVFVGPEAQTIRRMGDKAEARRTAMAAGVPVVPGSPGELGDLDAALACAEEVGYPLLV
KASAGGGGRGIRIAHDADELRREFPIAQREAQAAFGSPAVYLERFIRQARHIEVQILG
DGERAVHLFERECSLQRRRQKVFEEAPSAALDGAQRQALCESAVRLAQSLGYRGAGTL
EYLFDAHSGEFFFIEMNTRIQVEHPVSEMVTGIDLVQAMLRIAAGEALPWRQEDIRLN
GAALEMRINAEDPARNFFPSPGTVERLEWPQGEGVRVDSHLYPGYRVPPYYDSLLAKL
IVHGRDRDEAFARARQALERTVLAGMATTLPLHRWLLADARVQAAQFDTATLETWLAE
RTAAAQEV</t>
  </si>
  <si>
    <t xml:space="preserve">GO_function: ATP binding [goid GO:0005524]
[evidence ISM];
GO_function: metal ion binding [goid GO:0046872]
[evidence ISM];
GO_function: biotin carboxylase activity [goid
GO:0004075] [evidence ISM];
GO_process: metabolic process [goid GO:0008152] [evidence
ISM];
GO_function: catalytic activity [goid GO:0003824]
[evidence ISM];
GO_function: ligase activity [goid GO:0016874] [evidence
ISM];
</t>
  </si>
  <si>
    <t>MHANIRYSFGGDEHLFAEVAEAMSLEAFFRGMAITRAIEALQLP
GVLDVCLANASFQVRFDPDRLAPQALLETVRGLEAEAVAARSIETRIVEVPVLYNDPW
THETLMRFRDRHQDPDSTDLEYAARINGYADVQAFIQAHSGTPWFVSMVGFVAGLPFM
YQMVERERQLQVPKYLRPRIDTPKLTLGHGGCFGCIYSVRGAGGYQMFGVTPAPIFDP
RQGLPYLEESMVFFRAGDIVQFRPIERTEYEHMAAEVESGTFDLRIRPVSFDLDAFLA
DPRGCTQHLQEVLHVD</t>
  </si>
  <si>
    <t>MSIKVLKPGLATSVQDAGREGHYHLGIPPSGALDQYALRAANLL
VGNAPTAAVLECALLGPQLEFQRDALVAVCGARMTPRLEGAEMPLDTSFRVRAGQVLG
FDFIRAGARGYLAIDGGIAVPEVLGSRSTYGLGAIGGLQGRRLAEGDLLPLGPASPSA
VEGLALPRSLQVEVGGEVSLRVVPGLYVHRLTPDAVERFFAETWTVGSEADRTGYRFK
GGTALRFEPREQPFGAGSDPSNIVDACYPIGSIQVPGGLEPIVLHRDAVSGGGYATLG
TVISPDLNRLAQMQPNQKGRFVAVSLEEGLEARRRYNWQVQRLQHFFLR</t>
  </si>
  <si>
    <t>MNAFIRYMLVAMLLVLSQKSFALMCWKSDNKQTEDYVYIDTSIA
VPSVLPKDTVLWRSPNYSISITCFQDRDWGPEQVYFYLSPTGQGALGSDLEVGINLNG
EDLRCSTLDKCRKEIGMHFDGCWTGRGCEGRAKKMTVNFNFFLSKRAGPSTGKEGPIT
GVNAYPIFQFDGESAINNIGGYNFRMTLHGLNNLRYVACASTISLSPKTVDFQSLQAY
FASRDQILKELPFSVTANKNCSSAYGLNAMFLPSGSTSLWGSDTLLDNNNKSVGIRLL
KQEDRSIIDIGKEFVLVPNSQNQLVVIRNFLAQVRWMTGTPTPGPFNATAAIEVYYK</t>
  </si>
  <si>
    <t xml:space="preserve">GO_component: pilus [goid GO:0009289] [evidence
ISM];
GO_process: cell adhesion [goid GO:0007155] [evidence
ISM];
</t>
  </si>
  <si>
    <t>MNAITRTLLVGMLVALAQKGYALTCERADNKATIDYVNIDTSIA
VPSALPKDTVLWRSPTYDFSVRCYQERENTGPEDVYFYLSPDGQGALGSDLEVGINLN
GEDLRCSSLPGCRQKIGMHFDGCWTGGRGGCEGMAQTKQVRFQIFLSKLAAPTPGKEG
PITGVNSYALFQFDGVGGINNLGGRNLRMYALGMNNLRYVACTSTLSISPKTLNFQIL
QSQFAAQNLVIKELPFSITANKSCNSAYGLNAMFIPASNTTLSSTDTLLAKDNPTVGI
RLLNEDRSVISIGKEFEFIPYTPTQTTVTKNFLAQLRWMTSRPILGPFNATAAIEVYY
K</t>
  </si>
  <si>
    <t>MVLASIFAWLCMSAHADLSFDGQNRFVMKGKRLPITLVNEGKEP
ALAEISLDWGTDGKGQALPFAVSRPLLRLGAGQRAKVEVLYQGQGLPTDRETYLLLSV
LDVPHAPSTPETLQIALRHRFKLFYRPPLEATVEQAIEGVTWTLGTSGNPKAHNPSPY
HITFSQLEFLDASERSCGEAIEHLMLAPFSNHQFDIAACHPDKVRYAIVSDGGNLHPY
HGALKSGVETNAKHP</t>
  </si>
  <si>
    <t xml:space="preserve">GO_process: pilus organization [goid GO:0043711]
[evidence ISM];
GO_process: chaperone-mediated protein folding [goid
GO:0061077] [evidence ISM];
GO_process: cell wall organization [goid GO:0071555]
[evidence ISM];
GO_component: outer membrane-bounded periplasmic space
[goid GO:0030288] [evidence ISM];
</t>
  </si>
  <si>
    <t>MSATASVATRHDWSLAEVRALFEQPFNDLLFQAQTVHRAHFDPN
RVQVSTLLSIKTGACPEDCKYCPQSGHYNTGLDKEKLMEVQKVLEAAAEAKAIGSTRF
CMGAAWKHPSAKDMPYVLEMVKGVKKLGLETCMTLGRLTQEQTQALADAGLDYYNHNL
DTSPEFYGNIITTRTYSERLQTLAYVREAGMKICSGGILGMGESVDDRAGLLIQLANL
PEHPESVPINMLVKVKGTPLAEEKDVDPFDFIRTLAVARIMMPKSHVRLSAGREQMNE
QMQALAFMAGANSIFYGEKLLTTKNPQAEKDMQLFARLGIKPEEREEHADEVHQAAIE
QALVEQRESKLFYNAASA</t>
  </si>
  <si>
    <t xml:space="preserve">GO_function: biotin synthase activity [goid
GO:0004076] [evidence ISM];
GO_process: biotin biosynthetic process [goid GO:0009102]
[evidence ISM];
GO_function: catalytic activity [goid GO:0003824]
[evidence ISM];
GO_function: iron-sulfur cluster binding [goid
GO:0051536] [evidence ISM];
</t>
  </si>
  <si>
    <t>MSFDLASRLASRRAEDLYRQRPLLESAQGPDVVVDGQPLLAFCS
NDYLGLANHPEVIAALRAGAERWGVGGGASHLVVGHSGPHHELELALAEFTGRPRALL
FSTGYMANLGAVAALVGKGDTVLEDRLNHASLLDAGLLSGARFSRYLHNDPASLAARL
DKAEGNTLVVTDGVFSMDGNLADLPALAAVAQARGAWLMVDDAHGFGPLGASGGGIVE
HFGLGQEQVPVLIGTLGKGFGTAGAFVAGSEELIETLIQYARPYIYTTSQPPAVACAT
LKSLELLRRESWRRQHLAALIARFRHGAEALGLTLMDSFTPIQPILVGGSRQAVALAG
MLRARGIMVGAIRPPTVPANSARLRVTLSAAHSEAQVDRLLEALGESWRQLSSSLLAE
IEAEEGDDA</t>
  </si>
  <si>
    <t xml:space="preserve">GO_function: transferase activity [goid
GO:0016740] [evidence ISM];
GO_process: biosynthetic process [goid GO:0009058]
[evidence ISM];
GO_process: metabolic process [goid GO:0008152] [evidence
ISM];
GO_process: biotin biosynthetic process [goid GO:0009102]
[evidence ISM];
GO_function: 8-amino-7-oxononanoate synthase activity
[goid GO:0008710] [evidence ISM];
GO_function: pyridoxal phosphate binding [goid
GO:0030170] [evidence ISM];
GO_function: catalytic activity [goid GO:0003824]
[evidence ISM];
</t>
  </si>
  <si>
    <t>MRDHLILLPGWGLGSAPLEPLRDALHEREPHLNVLIEPLPSLDD
AADWLDELDDNLPRDSWLAGWSLGGMLAGELAARRGDDCRGLLTLASNPCFRVREDWP
NAMPAETFEDFFEAFLLEPHLTRKRFTLLVSQGARDPRTLARQLQVALPQLEREALVA
GLQLLGQLDTRAALENFRGPQLHLFAEADALVPLAAAEALLEWLPDVEVSTLAASHGL
PLECPDEVAGAILRFLREGDDA</t>
  </si>
  <si>
    <t>MPDDSSPLLAPHGVAALPDKRQVAASFSRAAASYDAVAELQRGV
GESLLSALPEGFSPRRWVDLGCGTGYFSRALERRFGAAEGLAVDIAEGMLRHARARGG
ASHFIGGDAERLPLRDGSCDLLFSSLAIQWCADLPAVLAEARRVLRPGGVLAFSSLCV
GTLGELRDSWRVVDGFVHVNRFRAFADYLQHAAGSGLLPLTLRHEDRLLHFPDLRSLT
HELKALGAHNLNPGRPDGLTGRQRIRALVAAYERFRQPEGLPATYRVVFGVLRKDS</t>
  </si>
  <si>
    <t xml:space="preserve">GO_function: carboxyl-O-methyltransferase activity
[goid GO:0010340] [evidence ISM];
GO_process: metabolic process [goid GO:0008152] [evidence
ISM];
GO_function: methyltransferase activity [goid GO:0008168]
[evidence ISM];
GO_process: biotin biosynthetic process [goid GO:0009102]
[evidence ISM];
</t>
  </si>
  <si>
    <t>MPAFFVTGTDTEIGKTTIAAGLLHAARSAGLSTAAAKPVASGCE
PTAQGLRNGDALVLLGQCSLALAYEQVNPLAFAPAIAPHLAAREAGVELSAARLHEAV
REVLALQADFTLVEGAGGWRVPLLGRENLSDLARLLALPVVLVVGVRLGCINHALLSA
EAILGDGLALAGWVANVVDPATSRLEENLATLAERLPAPCLGRVPRLEEATPAAVAAH
LDLRPLGIGL</t>
  </si>
  <si>
    <t xml:space="preserve">GO_function: magnesium ion binding [goid
GO:0000287] [evidence ISM];
GO_function: dethiobiotin synthase activity [goid
GO:0004141] [evidence ISM];
GO_function: ATP binding [goid GO:0005524] [evidence
ISM];
GO_process: biotin biosynthetic process [goid GO:0009102]
[evidence ISM];
</t>
  </si>
  <si>
    <t>MEISGNAFVSGLNAVQSGSARVAQAGSEIARNTVEARSAQAEQM
VELTRGKLEAQSGARVIEVADETLGTLIDTHA</t>
  </si>
  <si>
    <t>MPDYKAPLRDIRFVRDELLGYEAHYQSLPGAEDATPDMVNAILE
EGAKFCEQVIAPLNRVGDLEGCTWSADGVKTPTGFKEAYQQFVEGGWPSLAHDVEHGG
QGLPESLGLAISEMVGQANWSWGMYPGLSHGAMNTLHAHGTAEQQATYLTKLVSGEWT
GTMCLTEPHCGTDLGMLRTKAEPQADGSYKVTGTKIFISAGEHDMADNIVHIVLARLP
DAPQGTKGISLFIVPKFLPNAEGNAGERNAVSCGSIEHKMGIHGNATCVMNFDAATGF
LIGPPNKGLNCMFTFMNTARLGTALQGLAHAEVGFQGGIAYARERLQMRSLTGPKAPE
KPADPIIVHPDVRRMLLTMKAFAEGNRAMLYFAAKQVDIVQRSQDEEQKKAADSMLAF
LTPIAKAFMTEVGFESANHGVQIFGGHGFIAEHGMEQNVRDSRISMLYEGTTGVQALD
LLGRKVLMTQGEALKGFTKIVHKFCQANEANEAVKEFVAPLAQLNKEWGDLTMKVGMA
AMKDREEVGAASVDYLMYSGYACLAYFWADMARLAAEKLAAGTGEEAFYKAKLQTARF
YFQRILPRTRAHVAAMLSGANNLMEMAEEDFALGY</t>
  </si>
  <si>
    <t xml:space="preserve">GO_function: oxidoreductase activity, acting on
the CH-CH group of donors [goid GO:0016627] [evidence
ISM];
GO_process: oxidation-reduction process [goid GO:0055114]
[evidence ISM];
GO_function: acyl-CoA dehydrogenase activity [goid
GO:0003995] [evidence ISM];
GO_function: flavin adenine dinucleotide binding [goid
GO:0050660] [evidence ISM];
GO_process: metabolic process [goid GO:0008152] [evidence
ISM];
</t>
  </si>
  <si>
    <t>MPEYKAPLRDMRFLIDEVFDFHGRYQALGASDATPDMVAAILDE
GSKFCEQVLAPLNRSGDEEGCHFDNGVVTTPKGFKEAYAQYVEGGWNGVASDPAYGGQ
GLPHSLGLLLSEMIGASNVSWGMYPGLTRGAMSAIHAHGSQAQKDLYLARMTAGTWTG
TMCLTEPHCGTDLGIIKTRAVPNADGSHAISGTKIFISAGEHDLSENIVHLVLAKLPD
APAGTKGISLFIVPKFLPDAEGNVGARNAVSCGSIEHKMGIKASATCVMNFDGATGYL
IGEPNKGLHCMFTMMNHARLGTGMQGLCLGETSYQGAVRYARERLQMRSLTGPKAPDK
PADPIIVHPDVRRMLLTMKAFNEGNRALAYFTAQLLDTEHLSQDAAERERAADLLAFL
TPICKAFMTETGQEVTNLGMQVYGGHGYIREWGMEQLVRDCRIAQIYEGTNGIQALDL
LGRKVLGSQGKLLRGFTKLVHQLCQAQAEHPQLKGQVAQLAALNAQWGELTQQVGLAA
MKNADEVGAASVDYLMFSGYVTLAYFWLRIALVAREKLDAGSGEAAFYEAKLATADFY
FSRLLPRTAAHAAAIQAGAAGLMSLSAEQFSL</t>
  </si>
  <si>
    <t xml:space="preserve">GO_function: oxidoreductase activity, acting on
the CH-CH group of donors [goid GO:0016627] [evidence
ISM];
GO_process: oxidation-reduction process [goid GO:0055114]
[evidence ISM];
GO_function: acyl-CoA dehydrogenase activity [goid
GO:0003995] [evidence ISM];
GO_process: metabolic process [goid GO:0008152] [evidence
ISM];
GO_function: flavin adenine dinucleotide binding [goid
GO:0050660] [evidence ISM];
</t>
  </si>
  <si>
    <t>MADYKAPLRDMRFVLNEVFEVSRLWAQLPALAEVVDAETAAAIL
EEAGKVTAGTIAPLNRPGDEEGCQWNAGAVSTPAGFPEAYRTYAEGGWVGVGGDPAYG
GMGMPKVISAQVEELVNSANLSFGLYPMLTAGACLALNAHASDELKDKYLPNMYAGIW
AGSMCLTEPHAGTDLGIIRTRAEPQADGSYKISGTKIFITGGEHDLTENIIHLVLAKL
PDAPAGPKGISLFLVPKVLVNADGSLGEKNSLGCGSIEHKMGIKASATCVMNFDGATG
WLVGEVNKGLAAMFTMMNYERLGVGIQGLATGERSYQSAIEYARERIQSRAPTGPVAK
DKAADPIIVHPDVRRMLLTMKALNEGGRAFSSYVAMQLDTAKYSEDAVTRKRAEELVA
LLTPVAKAFLTDMGLETTIHGQQIFGGHGFIREWGQEQLVRDCRITQIYEGTNGIQAL
DLVGRKVIGSGGAFSRHFTDEIKAFVASADEALGEFSKPLAAAVENLEELTAWLLDRA
KGNPNEIGAASVEYLHVFGYTAYAYMWALMARTALAKQGEDDFYASKLGTARFYFARL
LPRIHSLSASVRAGSESLYLLDAEQF</t>
  </si>
  <si>
    <t xml:space="preserve">GO_function: acyl-CoA dehydrogenase activity [goid
GO:0003995] [evidence ISM];
GO_process: oxidation-reduction process [goid GO:0055114]
[evidence ISM];
GO_function: oxidoreductase activity, acting on the CH-CH
group of donors [goid GO:0016627] [evidence ISM];
GO_process: metabolic process [goid GO:0008152] [evidence
ISM];
GO_function: flavin adenine dinucleotide binding [goid
GO:0050660] [evidence ISM];
</t>
  </si>
  <si>
    <t>MRLIGLALGLLLGALAQAGEAPGEALYRQHCQACHGAGRLGGSG
PTLLPESLSRLKPAQAREVILHGRPATQMAGFAGQLDDAAADALVAYLYQAPPREPQW
SAEDIRASQVQPHPLATLPSRPRFEADPLNLFVVVESGDHHVTILDGDRFEPIARFPS
RYALHGGPKFSPDGRLVYFASRDGWVTLYDLYNLKVVAEVRAGLNTRNLAVSDDGRWV
LVGNYLPGNLVLLDARDLSLVQVIPAADAQGQASRVSAVYTAPPRHSFVVALKDVHEL
WELPYANGKPVAPKRLAVADYLDDFSFSPDYRYLLGSSRQARGGEVIELDSGARVASI
PLSGMPHLGSGIYWKRDGRWVFATPNISRGVISVIDLQNWKPLKEIVTDGPGFFMRSH
ADSPYAWTDTFLGKKHDEILLIDKQTLEIAHRLRPSPGKVAGHVEFTRDGRYALLSVW
DRDGALVVYDAHSLEEVKRLPMNKPSGKYNVGNKIGYAEGTSH</t>
  </si>
  <si>
    <t xml:space="preserve">GO_function: protein binding [goid GO:0005515]
[evidence ISM];
GO_function: electron carrier activity [goid GO:0009055]
[evidence ISM];
GO_function: heme binding [goid GO:0020037] [evidence
ISM];
GO_process: heme biosynthetic process [goid GO:0006783]
[evidence IDA];
</t>
  </si>
  <si>
    <t>MNTTVIPPSLLDVDFPAGSVALVGAGPGDPGLLTLRAWALLQQA
EVVVYDRLVARELIALLPESCQRIYVGKRCGHHSLPQEEINELLVRLARQQRRVVRLK
GGDPFIFGRGAEELERLLEAGVDCQVVPGVTAASGCSTYAGIPLTHRDLAQSCTFVTG
HLQNDGRLDLDWAGLARGKQTLVFYMGLGNLAEIAARLVEHGLASDTPAALVSQGTQA
GQQVTRGALAELPALARRYQLKPPTLIVVGQVVALFAERAMAHPSYLGAGSPVSREAV
ACA</t>
  </si>
  <si>
    <t xml:space="preserve">GO_process: oxidation-reduction process [goid
GO:0055114] [evidence ISM];
GO_function: precorrin-2 dehydrogenase activity [goid
GO:0043115] [evidence ISM];
GO_process: porphyrin-containing compound biosynthetic
process [goid GO:0006779] [evidence ISM];
GO_function: methyltransferase activity [goid GO:0008168]
[evidence ISM];
GO_process: metabolic process [goid GO:0008152] [evidence
ISM];
GO_process: coenzyme biosynthetic process [goid
GO:0009108] [evidence IMP];
GO_process: anaerobic respiration [goid GO:0009061]
[evidence IMP];
GO_process: heme biosynthetic process [goid GO:0006783]
[evidence IMP];
</t>
  </si>
  <si>
    <t>MLRISHYLRSLTEDAPTPRRAGGRRAPVVIWNLLRRCNLTCKHC
YSTSADSDFRGELETAEILRGIDDLRAAGVRVLILSGGEPLMHPDLFEIAAHARQAGM
FVALSSNGTLIDEGNIQRVAEARFDYVGISLDGLRETHDRFRQKQGSFDAALAAMRLC
READIRVGMRTTLTEENAAQLPALLDLMRELDVQKFYLSHLNYSGRGRRSRALDAHHR
RTREALALLFERADQDIRQGRDSDFVTGNNDADAILLLDWLKRRRPQQLARLCELLLD
WGGNASGEGIANIDNTGEVHPDSYWWHHSVGNIRHQRFADFWFERPDPLLLQLRQRPR
PVVGRCSQCRWLDICNGNTRTRAWAGGELWGEDPGCYLSDQEIGLERIALHAV</t>
  </si>
  <si>
    <t xml:space="preserve">GO_process: generation of precursor metabolites
and energy [goid GO:0006091] [evidence IDA];
GO_process: heme biosynthetic process [goid GO:0006783]
[evidence IDA];
GO_process: cofactor biosynthetic process [goid
GO:0051188] [evidence IDA];
GO_function: catalytic activity [goid GO:0003824]
[evidence ISM];
GO_function: iron-sulfur cluster binding [goid
GO:0051536] [evidence ISM];
GO_process: heme biosynthetic process [goid GO:0006783]
[evidence IMP];
</t>
  </si>
  <si>
    <t>MSACISPSDALLARRLIELTQAGLPLVADPWAWIAAQLRLSEAE
TLALLKRLRDAGVIRRIAAVPNHYRLGYRHNGMTVWDVADERIERLGRLVGGLSFVSH
CYRRPRHLPQWRYNLFAMVHGRSEAEIEGYRQQIRLLLGEDCRADEMLVSSRILKKTG
LRLAQKEERPC</t>
  </si>
  <si>
    <t xml:space="preserve">GO_process: coenzyme biosynthetic process [goid
GO:0009108] [evidence IMP];
GO_process: heme biosynthetic process [goid GO:0006783]
[evidence IMP];
</t>
  </si>
  <si>
    <t>MDEFDRRLLNRLQHGLPLEPHPYALLAAELDCREEDILRRLDDL
LDDGTLTRFGPLFDIEPLGGAFTLAAMSVPEARFEEIAALLAGWPQVAHNYRREHALN
MWLVVACDSPAEVAETLARLERESGLAVLDLPKEATYHVGLHFPL</t>
  </si>
  <si>
    <t>MNPVEPLAAPQRQHLRYLLEQGLPLASRPYRVLAERIGAGEDEV
LEQVRRWDEDGLFRRFGVILHHRALGYTANAMLVLDVADAEVDAVGRALAHETIVSLC
YRRPRRLPMWPYNLFCMIHGRERGEVERQIEALLERHALRQTPHRWLFSLRAYKQCGG
RYTAPPADLERRHG</t>
  </si>
  <si>
    <t xml:space="preserve">GO_process: heme biosynthetic process [goid
GO:0006783] [evidence IMP];
</t>
  </si>
  <si>
    <t>MDDLSRRLLARYQKGLPICAEPYRRMAETLGCSEAEVLERLRRL
EADGALSRVGPVLRHQRAGASTLAALAVPEERLQRVAERISQYAEVNHNYQREHRYNL
WFVLTAGDRAQLDRVLAEIAADTGLQPLDLPMQEAYCIDLAFPLEASR</t>
  </si>
  <si>
    <t xml:space="preserve">GO_process: regulation of transcription,
DNA-templated [goid GO:0006355] [evidence ISM];
GO_function: sequence-specific DNA binding [goid
GO:0043565] [evidence ISM];
</t>
  </si>
  <si>
    <t xml:space="preserve">MNLRPLAPLLLTLLAGCSQQPPLRGSGDLGVLIERADGSVQILD
GTAKTSLARVEGLGDLSHASLVFSRDQRYAYVFGRDGGLTKLDLLAQRIDKRLIQGGN
SIGGAISQDGRLVAVSNYEPGGVKVFDSRTLELVAEIPATRLPGQDRNSRVVGLVDAP
GQRFVFSLFDSGEIWIADFSQGDTPHLTRFRDIGKQPYDALISPDGRYYMAGLFGEDG
MAQLDLWHPERGVRRVLGDYGRGQRKLPVYKMPHLEGWTIASDQAFVPAVGHHQVLVL
DARDWKQTDAIDVAGQPVFVMTRPDDRQIWVNFAYPDNDKVQVIDSETHEVIETLRPG
PGVLHMEFSGRGDQVWISVRDADQLQVWDPYRLKRIGSLPARSPSGIFFSHRAQHIGL
</t>
  </si>
  <si>
    <t xml:space="preserve">GO_process: generation of precursor metabolites
and energy [goid GO:0006091] [evidence IDA];
GO_process: cofactor biosynthetic process [goid
GO:0051188] [evidence IDA];
</t>
  </si>
  <si>
    <t>MNAPPDFRRAASHALWLALALTFACPLPGLADEHPDARRQAQLR
HLLLQDCGSCHGLRLTGGLGPALTPEALRGKPRESLVATVLMGRPQTPMPPWAGLLSE
DDAGWLVDRLIEGEIAP</t>
  </si>
  <si>
    <t xml:space="preserve">GO_function: electron carrier activity [goid
GO:0009055] [evidence ISM];
GO_function: heme binding [goid GO:0020037] [evidence
ISM];
</t>
  </si>
  <si>
    <t>MKPYALLSLLATGTLLAQGAWAEDPEVLFKNKGCVACHAIDTKM
VGPAYKDVAAKFAGQAGAEAELAQRIKNGSQGVWGPIPMPPNAVSDDEAQTLAKWVLS
QK</t>
  </si>
  <si>
    <t xml:space="preserve">GO_function: electron carrier activity [goid
GO:0009055] [evidence ISM];
GO_function: heme binding [goid GO:0020037] [evidence
ISM];
GO_function: iron ion binding [goid GO:0005506] [evidence
ISM];
</t>
  </si>
  <si>
    <t>MPFGKPLVGTLLASLTLLGLATAHAKDDMKAAEQYQGAASAVDP
AHVVRTNGAPDMSESEFNEAKQIYFQRCAGCHGVLRKGATGKPLTPDITQQRGQQYLE
ALITYGTPLGMPNWGSSGELSKEQITLMAKYIQHTPPQPPEWGMPEMRESWKVLVKPE
DRPKKQLNDLDLPNLFSVTLRDAGQIALVDGDSKKIVKVIDTGYAVHISRMSASGRYL
LVIGRDARIDMIDLWAKEPTKVAEIKIGIEARSVESSKFKGYEDRYTIAGAYWPPQFA
IMDGETLEPKQIVSTRGMTVDTQTYHPEPRVAAIIASHEHPEFIVNVKETGKVLLVNY
KDIDNLTVTSIGAAPFLHDGGWDSSHRYFMTAANNSNKVAVIDSKDRRLSALVDVGKT
PHPGRGANFVHPKYGPVWSTSHLGDGSISLIGTDPKNHPQYAWKKVAELQGQGGGSLF
IKTHPKSSHLYVDTTFNPDARISQSVAVFDLKNLDAKYQVLPIAEWADLGEGAKRVVQ
PEYNKRGDEVWFSVWNGKNDSSALVVVDDKTLKLKAVVKDPRLITPTGKFNVYNTQHD
VY</t>
  </si>
  <si>
    <t xml:space="preserve">GO_function: electron carrier activity [goid
GO:0009055] [evidence ISM];
GO_function: heme binding [goid GO:0020037] [evidence
ISM];
GO_function: protein binding [goid GO:0005515] [evidence
ISM];
GO_function: nitrite reductase (NO-forming) activity
[goid GO:0050421] [evidence TAS];
</t>
  </si>
  <si>
    <t>MRDATPFYEATGHEIEVFERAWRHGLPVLLKGPTGCGKTRFVQY
MARRLELPLYSVACHDDLGAADLLGRHLIGADGTWWQDGPLTRAVREGGICYLDEVVE
ARQDTTVAIHPLADDRRELYLERTGETLQAPPSFMLVVSYNPGYQNLLKGLKPSTRQR
FVALRFDYPAAQQEARILVGESGCAETLAQRLVQLGQALRRLEQHDLEEVASTRLLIF
AARLIGDGMDPREACRVALAEPLSDDPATVAALMDIVDLHVA</t>
  </si>
  <si>
    <t>MWFFILAELSVFSLLLLAFAGAQAWQPELFRAGREQLDSRWGLL
LTVALLSSGWLAALAVHAVRRGRPRQASGWLLAALLLALVYVGLKLHEYGRLADLGLD
IEHDTFFTLYWCLTGFHFLHVLLGLLILGWLAQACWRRCYTPQACSGLESGVLYWHMV
DLVWVLLFPLVYVLQ</t>
  </si>
  <si>
    <t xml:space="preserve">GO_component: membrane [goid GO:0016020] [evidence
ISM];
GO_function: cytochrome-c oxidase activity [goid
GO:0004129] [evidence ISM];
GO_process: respiratory electron transport chain [goid
GO:0022904] [evidence ISM];
GO_function: heme-copper terminal oxidase activity [goid
GO:0015002] [evidence ISM];
</t>
  </si>
  <si>
    <t>MRTLTLCWLALLALAVTGVLLGGAGDSPWLLAAVLACAVAKGWL
IGERFMELAHAPALWRRLLLAWPLLMALAVGAALYLARMNN</t>
  </si>
  <si>
    <t>MSETFTKGMARNIYFGGSVFFILLFLALTYHTEKTLPERTNEAA
MSAAVVRGKLVWEQNNCVGCHTLLGEGAYFAPELGNVVGRRGGEEGFNTFLQAWMNIQ
PLNVPGRRAMPQFHLSEGQVDDLAEFLKWSSKIDTNQWPPNKEG</t>
  </si>
  <si>
    <t>MMSPNGSLKFASQAVAKPYFVFALILFVGQILFGLIMGLQYVVG
DFLFPAIPFNVARMVHTNLLIVWLLFGFMGAAYYLVPEESDCELYSPKLAWILFWVFA
AAGVLTILGYLLVPYAGLARLTGNELWPTMGREFLEQPTISKAGIVIVALGFLFNVGM
TVLRGRKTAISMVLMTGLIGLALLFLFSFYNPENLTRDKFYWWWVVHLWVEGVWELIM
GAILAFVLVKITGVDREVIEKWLYVIIAMALISGIIGTGHHYFWIGVPGYWLWLGSVF
SALEPLPFFAMVLFAFNTINRRRRRDYPNRAVALWAMGTTVMAFLGAGVWGFMHTLAP
VNYYTHGTQLTAAHGHMAFYGAYAMIVMTIISYAMPRLRGIGEAMDNRSQVLEMWGFW
LMTVAMVFITLFLSAAGVLQVWLQRMPADGAAMTFMATQDQLAIFYWLREGAGVVFLI
GLVAYLLSFRRGKAAA</t>
  </si>
  <si>
    <t xml:space="preserve">GO_process: oxidation-reduction process [goid
GO:0055114] [evidence ISM];
GO_function: iron ion binding [goid GO:0005506] [evidence
ISM];
GO_component: integral component of membrane [goid
GO:0016021] [evidence ISM];
GO_function: heme binding [goid GO:0020037] [evidence
ISM];
GO_function: electron carrier activity [goid GO:0009055]
[evidence ISM];
GO_process: aerobic respiration [goid GO:0009060]
[evidence ISM];
GO_function: cytochrome-c oxidase activity [goid
GO:0004129] [evidence ISM];
</t>
  </si>
  <si>
    <t>MAFAVELEEWVGAHWHRFITRHASGEFEAARVTLESMRRPLGML
FRALGGAPGVALEATPARRLLLRRTWLQRVAGTCEQAPVSWFNGDSLRLPESLAVYPQ
AELNRELYRWLALLAASAGPLRHWAQDNQRWARQLLDAYPALRPRYARLVAAHLRQRP
SLDDCPAADAELEIALRRALAEPGSVERFPRVERAPWPVPLWLYPGERWTPSASAEDG
EEAAAGAGKRQVARSGARKRAERIEERNSERNLLLFRLESLLSWSEHLALDRCSDDED
DPDGARVAEDLDYLSLSRQRTQKGGGLRLDLDLPAADYDDLPLGPGLKLPEWDYRQQR
LLSDHVLLQPMRPRGATSASLPAHLEKTALHLRRQFACLRDGRQRLRQQPQGDEIDLD
AWLDFQVERRRGGSTQPGLFLEQRPRRRDLACLLLADLSMSTEAYLDDQRRVIDSIVD
SLLLFGEALQALGDPFALYGFSSVRRQQVRWQVLKDFDEGYGGEVRGRVLALSPGYYT
RMGAAIRRASQVLGGQPQKRRLLLLLSDGKPNDLDRYEGRYGIEDTRQAVIEARSQGL
VPFCITIDKEAADYLPYLFGADGFALVERAGQLPERLLQLYRRLRR</t>
  </si>
  <si>
    <t>MRQCLYCLHETEGAESACEQCGMPLPSASQHQLQGRRQRRFAWF
CVGLALFCLGMMLWLPRDAP</t>
  </si>
  <si>
    <t>MEFQRVHQQLLQSHHLFEPLSPVQLQELLASSDLVNLDKGAYVF
RQGEPAHAFYYLISGCVKIYRLTPEGQEKILEVTNERNTFAEAMMFMDTPNYVATAQA
VVPSQLFRFSNKAYLRQLQDNTPLALALLAKLSTRLHQRIDEIETLSLKNATHRVVRY
LLTLAAHAPGENCRVEIPVAKQLVAGHLSIQPETFSRIMHRLGDEGIIHLDGREISIL
DRERLECFE</t>
  </si>
  <si>
    <t xml:space="preserve">GO_process: regulation of transcription,
DNA-templated [goid GO:0006355] [evidence IDA];
GO_process: denitrification pathway [goid GO:0019333]
[evidence IDA];
GO_process: regulation of transcription, DNA-templated
[goid GO:0006355] [evidence IDA];
GO_component: intracellular [goid GO:0005622] [evidence
ISM];
GO_function: DNA binding [goid GO:0003677] [evidence
ISM];
GO_function: sequence-specific DNA binding transcription
factor activity [goid GO:0003700] [evidence ISM];
GO_process: positive regulation of nitrogen compound
metabolic process [goid GO:0051173] [evidence IMP];
GO_process: positive regulation of oxidoreductase
activity [goid GO:0051353] [evidence IMP];
GO_process: response to nitric oxide [goid GO:0071731]
[evidence IMP];
</t>
  </si>
  <si>
    <t>MDFRQLRYFVALYEEGHVGRAAERLALSQPALSQQIRQLEQNLD
VSLFQRSGKRLLPTVAAHTLYNHAVPLLEGLERAREAMRVFRGQTPRSLAIGVLQTVN
ASLVPYMVERLHAAQPHLRVQIYELSGIDIERRLLTGNLDIGIGFLPPRQPGLHSVEL
YEDELQLVIPEEHPLKEFRKVSLAQAAELPMLLLGEEFRARQIWQEQLAAIGRRPRVQ
AELNHMSGILDSLPQTRFATVLPGKARQMHSNQRLLWKPLSEPRIPLKVGLVYRDAQR
QHASVELLRSLLEGVV</t>
  </si>
  <si>
    <t>MEQIVVNGVFIGKVEETWGGLVSAIDKLPVEQEFWLGHDGLPGD
EQADIRHHGGLERALHHYPAEHYRYWRKRHPLNRWQLPAFGENISTYGITEAEVCIGD
QFHWGDALLEVSQPRSPCYRQGQRWNLPELPDELQSGGRCGWFYRVLRSGMVTPGDEL
KLVQRHYPELTVARLLQWYFGDPLEPLGLRQMMACDALSQRWRKTAAKRLSSGVVEDW
GPRLRGPSDYREHAS</t>
  </si>
  <si>
    <t xml:space="preserve">GO_function: catalytic activity [goid GO:0003824]
[evidence ISM];
GO_function: molybdenum ion binding [goid GO:0030151]
[evidence ISM];
GO_function: pyridoxal phosphate binding [goid
GO:0030170] [evidence ISM];
</t>
  </si>
  <si>
    <t>MADALDSLRLMRTQERPAQVFVRGQGSWLWDSDGRAFLDFTQGL
AVNCLGHSPSVLVQALARQARELVSAGPGLLNRPVLALAQRLCLATGSDQAYFLTSGA
EANEAAIALARKWGRLHRGGAQRIVSTVNSIHGRTPGTLTACGKPAQHGLEGFARVPF
NDLDAMAAAIDEETVAVMLEPVQGDAGVIPATLDYLRGIERLCRQRGVLLILDEVQTG
IGRCGALLAEELYGVRADIVTLGKGLGAGVPLSALLARGNACCFEPGDQLGTHHGNAL
MTAAGLAVLNTVLEPGFLEQVREQGTHLRDGLARVARRYGHGPLRGQGLFWGLPLIGQ
RAPAVVRAAFGEGLLINAPQPHCLRFSPALTVSRANVDEMLRRLERALARVANRHEEV
A</t>
  </si>
  <si>
    <t xml:space="preserve">GO_function: catalytic activity [goid GO:0003824]
[evidence ISM];
GO_function: pyridoxal phosphate binding [goid
GO:0030170] [evidence ISM];
GO_function: transaminase activity [goid GO:0008483]
[evidence ISM];
</t>
  </si>
  <si>
    <t>MRALVLQHVPFEGSARIGDWIGRHCEHEHVCYLYADAHLPALDS
FDLLVVMGGPMSVHDEAQYPWLVAEKRLIRAALDAGKKVLGICLGAQLLAQALGAAVR
PGRQAEIGWWPLHRYSQALGSPLGERLPERLMAFHWHGETFDLPAGSVPLYGSAACAN
QGFIWNEQAIGLQCHLESTAESIEALLDACPQDLQREGAVQSAGRIRQGVAHCREVAP
VLFLLLDYLAHRPAEIARRA</t>
  </si>
  <si>
    <t>MPARPDRARVTIALAVLVHLHRETIAEAPLPWRYRKQCPGGKPR
RRAGREATPPLGPEVVDASTRLALHEKKAPSPCMSDAMSKNKHPDLGEIQRSLNQALE
GYDCQCRMHYDGTVSINVAAREHDETFTFVGIQPGELDNPTRLHLFAESLRRDLALLE
PWLGKHAA</t>
  </si>
  <si>
    <t>MNDQVLRTQTDRRQLQQIIAGLTEGVILIEPDQRILWANEAALA
MHGVDSLEGLGADTGEYRERFRLRYRNNHPLQEGQYPAERLVAGECFSDVVVEVFPAA
DEDTRWVHRVRGLVLTTPEDKPDCLVLILHDATEWASAEQRFEKTFNANPAPAVICRL
SDYRYVKVNVGFLEMTGYARDQVIGRSVYELDVLDQAERRELAVERLGAGETIPQMEA
SLRVAEGGRKCVVVAGQPIEVGEEACMLFTFTDLEPRKKAEEALRKSEERFAKAFRMA
PVPSLVLYGDDLQALDINQAFSETFGYQAEELLGESTVACGLWQDGGAERLGELLAQS
GSVRNVQLRLQHKDRNGLDCLVSAEAVSLNEQDCVLVALLDISDRRRTEMELVHAIET
VMQDASWFSRTLIEKLANVRRANAPGTGAELADLTAREREVFDLICQGLADKEIAKEL
GLAPNTVRNHVATIYAKLDVHSRGEAIVWARERGFAPEPRNGNGRK</t>
  </si>
  <si>
    <t xml:space="preserve">GO_function: signal transducer activity [goid
GO:0004871] [evidence ISM];
GO_process: signal transduction [goid GO:0007165]
[evidence ISM];
GO_function: sequence-specific DNA binding transcription
factor activity [goid GO:0003700] [evidence ISM];
GO_process: regulation of transcription, DNA-templated
[goid GO:0006355] [evidence ISM];
GO_function: DNA binding [goid GO:0003677] [evidence
ISM];
</t>
  </si>
  <si>
    <t>MFLQSNEHVGTYYAAVNPELIQPRQALEGDLDCEVLVVGAGFSG
LHTALRLVEGGRQVCVIEASRIAWAASGRNGGQALPGWSSDLPPLEADLGYEGARRLW
DGMLWAAGEMRELPQRHGFDCDYRVGHLWTAILPRRVGLLYDWQAEANRRWGYEGLRF
VAKDELPEWIASERYLAGLYDPHAAHLNPLKLAFGLAAAIERAGGRIHERTRALNYRE
EGDGYRVRTEHGEIRCAALVLACNAYIDGLDSELSQRMLPVGTYQVATEPLGEERAKS
LLPRNCCVTDNQFVLDYFRLTPDHRLLFGGGCTYLGGMPSDIRAATRPYLERVFPQLR
GVALEYAWGGHIDCSMRRTPDIGRQGNRYWLQGYSGHGVLPSLAAARAVSDALLGDDE
TLALYQRLRNPKFPGGQRFAAPLEALGKAYYRLRDLF</t>
  </si>
  <si>
    <t xml:space="preserve">GO_process: polyamine catabolic process [goid
GO:0006598] [evidence ISS];
GO_process: oxidation-reduction process [goid GO:0055114]
[evidence ISM];
GO_function: oxidoreductase activity [goid GO:0016491]
[evidence ISM];
</t>
  </si>
  <si>
    <t>MSEVADDLAEIASLVRELRKRKGITLQALADGIRRSVGFVSQVE
RGLSRPAVDDLVAISQVLGVPATYFFCSPKIQASPWVTRPGERRTLAYARGASDNLVS
PRLGGAFFMLETCLEAGADSGERDLLDSSEQGGYVLEGELTLWLEDEELRLQAGDGFQ
IPSHMRSRYANRSQAPVRVLWVYA</t>
  </si>
  <si>
    <t>MRRLLLGAGLLLASLVAWADVPPIPALTARVTDLTATLSGDQRQ
HLEQQLAALEAKSGAQLAVLLVPTTGDDSIEEYAVRTFEKWKLGQKKVDDGVLLLVAK
NDRTLRIEVGYGLEGAITDVQAGRIISEQITPQFRQGNFYGGIQAGVDSLVQLIDAEK
NPDSATASAPVDALPAVPEATPPRALPAPVDEGEVYDSAPPEPKKKSGLSGQLWGNPV
YLGVYVAVLLAVALLGRLLPLQWMRRRSIGRFLLCSAAVAGLAWLLSMGLWQNVDRAA
DDSLGVLAPTLFIYALFLLPGEVLMAILSAILNSRGGGGGGGSGGGGIFRGGGGSSGG
GGASGRW</t>
  </si>
  <si>
    <t>MPRFLRNALLPVLALLLSGCGYNAMQAGDEQVKAAWSEVLNQYQ
RRADLVPNLVSTVKGYASHEASVLTQVTEARAKVGSVQLNADQLDDEQAVQRFQKAQG
ELSSALSRLLVVTENYPQLKADGLFKDLLTQLEGTENRIAVARGRYVKSVQEYNVLLR
QFPGVITAKLFGYKPKANFSVENEAAISTAPKVDFGNPQPAQ</t>
  </si>
  <si>
    <t>MSALLKPLDNRLFWPAVAIGGLLILAFVLYLQHVRGFAPCSLCI
FIRLDVLGLVLAGIVGSLAPRSRIAGGIAALGMLAASLGGIYHAWSLVAEEKLAAQGM
GSCKMFMGFPEWIPLDTWLPQVFQPEGLCGEVVWTLLGQSMAVWSLALFVFCLLVLAA
KLAFGRRTA</t>
  </si>
  <si>
    <t xml:space="preserve">GO_process: oxidation-reduction process [goid
GO:0055114] [evidence IMP];
GO_process: protein folding [goid GO:0006457] [evidence
IMP];
GO_function: protein disulfide oxidoreductase activity
[goid GO:0015035] [evidence ISM];
GO_component: membrane [goid GO:0016020] [evidence ISM];
</t>
  </si>
  <si>
    <t xml:space="preserve">MLATSLVLCAAVLHATWNTLVKFSSDRLLVVACMDVVGVLCAIL
LLPFVSLPPAEVWPWLLGATVLQLLYRVLLIEAYKVGDLGLVYPLMRGLSPLVVLGLT
LAFGGEQLSGRQILGILLIPFGMLCLLWGGGGSRLPWRTLPVVLLIGLCIGGYTWSDG
NALKRWPLALDYLVWLTLLSGLPFPLIAVGARTRAFARFWALEWKLGLAVGVCVLASY
GLVLWAMQLGSIAEAAALRETSVLLAVLFGMRFLNEPFGLPRLLACGLVLAGMLLMKL
</t>
  </si>
  <si>
    <t>MTIAFWCVLIAIFLPYVCTSIAKFGGEGYGGRANADPRAFLGSL
EGFRRRANNAQLNAFEVTPAFAAAVIIAHLVGNASQATLDSLAIAWITSRLLYVICYL
ADWGPLRSLVWFVGMLLIAAFFVVSA</t>
  </si>
  <si>
    <t>MKLKSLLVVLLAGVALSGCHRMDPNSPEAKRQAIFKEMLRTSED
MGGMLRGRLPFDAEKFRAGSAKLHQLADQPWQYFPSPKAGEEGEDTRAKDEVWQRQQE
FKAATQVFIDAMNRLQDNTRQATPTPDGVRKDFAAVEDACEACHKKFRAL</t>
  </si>
  <si>
    <t xml:space="preserve">GO_function: iron ion binding [goid GO:0005506]
[evidence ISM];
GO_function: electron carrier activity [goid GO:0009055]
[evidence ISM];
GO_function: heme binding [goid GO:0020037] [evidence
ISM];
GO_process: electron transport chain [goid GO:0022900]
[evidence ISM];
GO_component: periplasmic space [goid GO:0042597]
[evidence ISM];
</t>
  </si>
  <si>
    <t>MSIRPSLPLAGLLLAVALPLSAAQPGAAKGAPLSGCAAKQAAIE
AKLETARSFANEGQVAGLEKALSEVKEHCTEAGLLRENKQKVIDSEREVSEREKDLRK
AMGKGDPEKIEKRKAKLAEARAELEEAKKGLEQAQAQ</t>
  </si>
  <si>
    <t>MRTLIRLVRTLILLLVLALLAGAWWWLQDEALRPPALAGHSEDS
SLKVAGLRRHYLLYVPPGVSEGAPLLVVLHGSRGDGAQMRRISGYGFDRLAAQEGFLV
AYPDGFEGHWNDCRKAASYSARLRDVDDVAFLRALVARLAQEYRVDSQRVYVAGYSNG
GQMAFRLAAEAPGLPAAIAAVAASLPTTGNDACRPVERPTAALLINGTRDPINPYLGG
KVSLFGFGDRGAVRSTLDSARWWAGLNGIAAPPDVAPLTRPGPVWTERQRWQEDGHPP
VELLSVHGGGHVLAQPDYRFPRILGKSDPELDAPVEIWRFFSQLPR</t>
  </si>
  <si>
    <t>MKIRLLSDLHHEHFDGRRQLPEVEADVVVLAGDIHSHLEGLHWA
RETFADSEIVYVAGNHEFYSSEMTDLTQAMRNIARALEIHFLENDEARIGPARFLGAT
LWTDFQLYGADGYAPAHELALQSMPDFSCIDWFGGDFTPEQSIALHQASRDWLAEQLA
RPHDGPTLVVSHHAPSALSIPPQFVGNPLSPAFASNLDELVAQADYWLHGHVHDALDY
RIGRARVLANPGGYPHERGGFRPEFVFEV</t>
  </si>
  <si>
    <t>MKLLWGVLAAALAAWGLTLAVDPPASLDIWVVRKQAILLTGVAS
FALMSLIMLLAVRPVWLEKPLDGLDRMYRLHKWAGILAIVLGLLHYLLELAGPWLAGI
VGKPVKGPRVETFLDVFRGSAKELGEWSAWILGGMLLVTLWQRFPYHLWRYVHKALAL
VYLVLAFHSVVLAPASYWSQPAGWLVAACALLGSACALLSLSGRIGRTRRHAGVVTAV
ERHGESLLEVTCRLQGDWSHRAGQFAFLTCDRLEGAHPFTIASADRGCGEVRFSIKAL
GDYTRRLQDNLEVGARVEVEGPYGCFDFRRGLAGRQVWVAAGIGVTPFIAWLESLQAA
PESAPSVELHYCVRNSQEALFAGRLRELCEHLPSVTLHIRYSDEQGKPQAAQLGVLKS
AEGRWPSVWFCGPQGLADSLRRDLRRQGMPLRLFHQEAFRMR</t>
  </si>
  <si>
    <t>MSEYSVFTSESVSEGHPDKIADQISDAVLDAIIAKDKYARVACE
TLVKTGVAIIAGEVTTSAWVDLEELVRKVIIDIGYDSSDVGFDGATCGVLNIIGKQSV
DINQGVDRAKPEDQGAGDQGLMFGYASNETDVLMPAPICFSHRLVERQAEARKSGLLP
WLRPDAKSQVTCRYEGGKVVGIDAVVLSTQHNPEVSYNDLRDGVMELIIKQVLPAELL
HKDTQFHINPTGNFVIGGPVGDCGLTGRKIIVDSYGGMARHGGGAFSGKDPSKVDRSA
AYAGRYVAKNIVAAGLAERCEIQVSYAIGVAQPTSISINTFGTGKVSDEKIVQLVREH
FDLRPYAITKMLDLLHPMYQPTAAYGHFGRHPFELTVDGDTFTAFTWEKTDKAALLRD
AAGL</t>
  </si>
  <si>
    <t xml:space="preserve">GO_function: ATP binding [goid GO:0005524]
[evidence ISM];
GO_function: methionine adenosyltransferase activity
[goid GO:0004478] [evidence ISM];
GO_process: S-adenosylmethionine biosynthetic process
[goid GO:0006556] [evidence ISM];
</t>
  </si>
  <si>
    <t>MSLRVPSIRPDDYDPLAALCKAAGDSLRLNVLRALANDSFGVLE
LAQIFAIGQSGMSHHLKVLAQAGLVATRREGNAIFYRRSLPLAERTGGALHAALLEEV
DERALPDDVRARIDAVHAQRAAVSQDFFARAADKFQAQQDLIAGLPQYRESVLALLDA
LAFAPGATALEVGPGDGGFLPELARRFRQVTALDNSAAMLELARQRCKEEGLGNVRLE
LADALQDAAEPADCVVLNMVLHHFAAPAEALKQLARLVHPGGSLLVTDLCRHNQGWAR
EACGDLWLGFEQEDLAQWADAAGLTPGESLYIGLRNGFQIQVRHFARDASESRLTHR</t>
  </si>
  <si>
    <t xml:space="preserve">GO_process: metabolic process [goid GO:0008152]
[evidence ISM];
GO_function: methyltransferase activity [goid GO:0008168]
[evidence ISM];
GO_function: sequence-specific DNA binding transcription
factor activity [goid GO:0003700] [evidence ISM];
GO_process: regulation of transcription, DNA-templated
[goid GO:0006355] [evidence ISM];
</t>
  </si>
  <si>
    <t>MPSRRERANAIRALSMDAVQKANSGHPGAPMGMADIAEVLWRDY
MQHNPSNPQWANRDRFVLSNGHGSMLIYSLLHLTGYDLGIEDLKNFRQLNSRTPGHPE
YGYTAGVETTTGPLGQGIANAVGMALAEKVLAAQFNRDGHAVVDHYTYAFLGDGCMME
GISHEVASLAGTLRLNKLIAFYDDNGISIDGEVHGWFTDDTPKRFEAYGWQVIRNVDG
HDADEIKTAIDTARKSDQPTLICCKTVIGFGSPNKQGKEECHGAPLGADEIAATRAAL
GWEHAPFEIPAQIYAEWDAKETGAAQEAEWNKRFAAYQAAHPELAAELLRRLKGELPA
DFAEKAAAYVADVANKGETIASRKASQNALNAFGPLLPELLGGSADLAGSNLTLWKGC
KGVSADDAAGNYVFYGVREFGMSAIMNGVALHGGFIPYGATFLIFMEYARNAVRMSAL
MKQRVLYVFTHDSIGLGEDGPTHQPIEQLASLRLTPNLDTWRPADAVESAVAWKHAIE
RADGPSALIFSRQNLPHQARDVAQVADIARGGYVLKDCEGEPELILIATGSEVGLAVQ
AYDKLSEQGRKVRVVSMPCTSVYEQQDESYKQSVLPVEVGARIAIEAAHADYWYKYVG
LDGRIIGMTSFGESAPAPALFEHFGFTLDNVLAVAEELLED</t>
  </si>
  <si>
    <t xml:space="preserve">GO_function: catalytic activity [goid GO:0003824]
[evidence ISM];
GO_process: metabolic process [goid GO:0008152] [evidence
ISM];
GO_function: transketolase activity [goid GO:0004802]
[evidence ISM];
</t>
  </si>
  <si>
    <t>MHTLYWRDLESPANGEWLGLAVQVEGAHRAPSFLHLQSGGQARI
RLMRGDQPLLWATQLPYHDGIWLVKSLVAASPAQASVPPIDSPTLEALRGLRGEARYK
AWSRYFVETLRTSPGSCLEAGRWLLRLSLAEQVPAWQPPQSHDPRERVLERWRYRSVG
RDALLPDWRFYSLEKVLDDDWVQWLDWWGRDNDALIALRRVEDDEGRVKWWRKKAREG
ELPPVLALRLNCLDACVILDGHCRLRAGLLENVAPEILVLCAYDEQPMPVDTAQRERV
LQSLAQRVDAPVRRGRRPLDSEQLNQVLLRLFDDRPWPRVLTRARAVLKEEQWCAEVR
DWLAARERLDALEPIIRRVE</t>
  </si>
  <si>
    <t>MPRFAANLSMLYPRHDFLERFAAAAADGFEGVEYLFPYAYPAAE
LKARLDDHGLRQVLFNAAPGDWDKGERGLASLPGREAEFRRAIAQAIDYAQVLGNRHI
HVMAGLLPAGADRIRHRETYLDNLAHAAREAAGAGLTVLIEPINNRDMPGFFLTRQDD
AQAICREVGADNLQVQFDCYHCQIVEGDLATTLRRDIGNIGHVQIAGVPDRHEPDDDN
EVNYPYLFELLDRLGYQGWIGCEYRPRGDTSAGLEWLRRWRATRRDG</t>
  </si>
  <si>
    <t>MSTPPFRVALNGYGRIGRCVLRALHERPEQLGFEIVALNDLADQ
ASVEYLTRFDSTHGRFPGEVKVDGDCLHINGDCVKVLRSPTPEAIDWQALRVDLVLEC
SGQYTNRAQAERFLRAGAPRVLFSQPMASEADIDATIVYGVNQQDLSGRETLVSNASC
TTNCGVPLLKLLNEAIGLEYVSITTIHSAMNDQPVIDAYHHEDLRRTRSAFQSVIPVS
TGLARGIERLLPELAGRIQAKAIRVPTVNVSALDITLQTSRDTSAAEINRVLREAAES
GPLRGLLAYTELPHASCDFNHDPHSAIVDGSQTRVSGPRLVNLLAWFDNEWGFANRML
DVAGHYLRAAVPDQQVPKD</t>
  </si>
  <si>
    <t xml:space="preserve">GO_function: NAD binding [goid GO:0051287]
[evidence ISM];
GO_function: erythrose-4-phosphate dehydrogenase activity
[goid GO:0048001] [evidence ISM];
GO_process: pyridoxal phosphate biosynthetic process
[goid GO:0042823] [evidence ISM];
GO_component: cytoplasm [goid GO:0005737] [evidence ISM];
GO_process: oxidation-reduction process [goid GO:0055114]
[evidence ISM];
GO_function: oxidoreductase activity, acting on the
aldehyde or oxo group of donors, NAD or NADP as acceptor
[goid GO:0016620] [evidence ISM];
</t>
  </si>
  <si>
    <t>MTVLKMTDLDLKGKRVLIREDLNVPVKDGQVQSDARIKAALPTL
KLALEKGAAVMVCSHLGRPTEGEFSAENSLKPVAEYLSKALGREVPLLADYLDGVEVK
AGDLVLFENVRFNKGEKKNADELAQKYAALCDVFVMDAFGTAHRAEGSTHGVARFAKV
AAAGPLLAAELDALGKALGNPARPMAAIVAGSKVSTKLDVLNSLAGICDQLIVGGGIA
NTFLAAAGHKVGKSLYEADLVETAKAIAAKVKVPLPVDVVVAKEFAESAVATVKAIAE
VADDDMILDIGPQTAAQFAELLKTSKTILWNGPVGVFEFDQFGEGTRTLANAIADSAA
FSIAGGGDTLAAIDKYGIAERISYISTGGGAFLEFVEGKVLPAVEILEQRAKG</t>
  </si>
  <si>
    <t xml:space="preserve">GO_function: phosphoglycerate kinase activity
[goid GO:0004618] [evidence ISM];
GO_process: glycolytic process [goid GO:0006096]
[evidence ISM];
</t>
  </si>
  <si>
    <t>MRSVTLPLLMFCLGLAACSGDGGRRPSTCEVISPPDVMVPTEQN
RQRVEQQSSGDPTAGQKPVECP</t>
  </si>
  <si>
    <t>MNYSRIALFGGFAAAALLAGCSASSGKPGGKDWTRWTCDSKAVI
EWRYIDGSKNIVDLRLKDEDDVVHHLEQEPAAVGAFYSDGRLGFHLENDEGLVYWVET
DDLIGRGCKAR</t>
  </si>
  <si>
    <t>MALISMRQMLDHAAEFGYGVPAFNVNNLEQMRAIMEAADKTDSP
VIVQASAGARKYAGAPFLRHLILAAIEEFPHIPVVMHQDHGTSPDVCQRSIQLGFSSV
MMDGSLREDGKTPADYDYNVRVTQQTVAFAHACGVSVEGELGCLGSLETGMAGEEDGV
GAEGVLDHSQLLTDPEEAADFVKKTKVDALAIAIGTSHGAYKFTKPPTGDTLSIQRIK
EIHARIPDTHLVMHGSSSVPQDWLAIINEYGGEIKETYGVPVEEIVEGIKYGVRKVNI
DTDLRLASTGAIRRFLAQNPSEFDPRKYFSKTVEAMRDICIARYEAFGTAGNASKIKP
ISLEGMFQRYARGELDPKVN</t>
  </si>
  <si>
    <t xml:space="preserve">GO_process: carbohydrate metabolic process [goid
GO:0005975] [evidence ISM];
GO_function: zinc ion binding [goid GO:0008270] [evidence
ISM];
GO_function: aldehyde-lyase activity [goid GO:0016832]
[evidence ISM];
GO_function: catalytic activity [goid GO:0003824]
[evidence ISM];
GO_function: fructose-bisphosphate aldolase activity
[goid GO:0004332] [evidence ISM];
GO_process: glycolytic process [goid GO:0006096]
[evidence ISM];
</t>
  </si>
  <si>
    <t xml:space="preserve">MRRWLLTLPFLLLAGCAGLHAPSRDVEEAASPSVARDPADPQDC
LARSDCTTKTSRTLLFVFDYAEAGGELVVRDGRQLETPPAPQRSTWPALRIQLAEPVN
GRFEFESPCLRKSGKGCRYSQAMLLKVYRSYLVGKPCSLLSPRAVKRCVDPAATAARR
</t>
  </si>
  <si>
    <t xml:space="preserve">MRDLLGGRESPRYSTAVFPRIPDERFKALRGVARSHWSGASWTS
RGRGYCRSEGPPDDQGKSIPAHAGVPRHNQESAMSSEVSAIRQLIEDWRAAVRASDVP
RIVSYYAEDIVAFDAILQLQFKGRDAYQKHWQACTEMCKGPMTFDIAELQIHADPQVA
FAHYLCHCGGTGPDGQPHSSWMRVSAGYRKHGDGWKVIHEHFSAPFDMDGKALFDLQP
</t>
  </si>
  <si>
    <t>MSSVHSAAQQGFSAEAQRYAQGRPEYPEALSDWLRDALGLRPQT
VAVDLGAGTGKFTRLLARTGARVVAVEPVDAMRAQLAEALPQVQALAGSAQSIPLANG
FADALVCAQAFHWFATVEALEEMRRVLTAEGRLGLVWNVRDESLDWVAEITRIITPYE
GDAPRFYKGDWRRPFERAPFGPLRLSTFAYEHVGPPEQVIVSRFLSVSFIAALPETEK
NAVAAQLRELVASHPALKGKEQVALPYRTEAYLAEAR</t>
  </si>
  <si>
    <t xml:space="preserve">GO_function: methyltransferase activity [goid
GO:0008168] [evidence ISM];
GO_process: metabolic process [goid GO:0008152] [evidence
ISM];
</t>
  </si>
  <si>
    <t xml:space="preserve">MASTDVLIVGAGAAGLMCAMTAAGRGRRVRVLDHANKAGKKILM
SGGGRCNFTNLYTEPANFLSRNPHFCKSALARYTQWDFIGLVAKHQVPYHEKKLGQLF
CDNKSSDILEMLLRECAEAGAEILLDTSIEEIARDDAGYRLRTSAGEMRCESLVIASG
GLSIPTLGASGFGYQVARQFGHEVLPTRAGLVPFTITDQLKELCAELSGTSVDCRVSC
NGQAFRENLLFTHRGLSGPAMLQISSYWQPGDTLEIDLLPDHDASEWLAQQQRERPNS
ELKTLLAELFTKKLAGLLADRWFVSKPMKQYTPTELAGIAGQLSAWRVTPSGTEGYRT
AEVTLGGVSTDEVSSKTMESQRSPGLYFVGEVLDVSGHLGGFNFQWAWASGYAAGQYA
</t>
  </si>
  <si>
    <t xml:space="preserve">GO_process: oxidation-reduction process [goid
GO:0055114] [evidence ISM];
</t>
  </si>
  <si>
    <t>MIPLKYLQAYPASLQDQVRQLIAENRLGEYLERRYPGRHDVQSD
KALYAYTMNLKQEHLRNAPGLDKVLYDNKLDVVQRALGLHTAISRVQGGKLKAKKEIR
VASLFKDAAPEFLRMIVVHELAHLKESEHNKAFYQLCQYMLPDYHQLEFDLRVYLTWK
SL</t>
  </si>
  <si>
    <t>MGSASQRSVQDLYEDVGDHYRIFIRAPFFQLLKHRDYWVPLLYF
FFVLITMFWDLYCHSGQYLYEARSLLPFYLFPFLIAALRIGDIVVDTRCRNVENLGGF
ERSAESSRYVQLSLYERQWFRLRYRAYGGNLRCLAGDLVENWRLWKEVNSKAAKDIDG
AVMLRFFLPPRDLARLVTLLAALIAVIATLIITLGADRQGYFEFVDNLPAYLKLYWGV
VFIIAFSGPYMIFLGMQARLVLRAMIDALSISQPSDKLFYQFIQRLIWADGVKPANPS
ANSRVLRAVDSMVDFFYEEWRSAIGKLVLWLVALLALLLCTLLHCLLRVFCSARTLGE
ALMRILLAVLGSVCRIVAAIQRLNLAVPFHWTFFVLTGTGALFATLCGQP</t>
  </si>
  <si>
    <t>MPHPIDALISDCDGVLVDSEVIAERVMYEALSAYAPLEELQRLL
EGTFGLTSRDILDRVEKHFGLRIPDSFNREVRQRSEEMVAQVQPIPGAREALLALDLP
VAVASNSRRHSLERSLARAGLSELIGERLASADMVALPKPAPDVYLHAASLLGVAPER
CLVVEDSSTGTRAALAAGMRVIGFVGAGHIPAGHAEVLRELGAIAIVEHMRELPETVA
RLRRTV</t>
  </si>
  <si>
    <t xml:space="preserve">GO_process: metabolic process [goid GO:0008152]
[evidence ISM];
GO_function: hydrolase activity [goid GO:0016787]
[evidence ISM];
</t>
  </si>
  <si>
    <t>MEWFLKCVKEHYFDFNGRARRKEYWMFTLVNIIISVALSVVLGL
ISEKLLPIANLYSLAVLLPALGVTARRLHDINKSGWWMLIALIPIVGLYLIYLLAKDS
DAGQNQYGQNPKGIA</t>
  </si>
  <si>
    <t>MDPLDRLIQLANLQGRLDQRCQLQGSWALEHPQAVPGEATFHIV
MAGTCYCEFLDGGRLDLHPGDLILLPRGTPHLLRSDSPAQPCEPTVEHRGSIPLYQLN
GPGEALDMLCGSYRYHAGASLFGALPERLLVHMDESTQQPLRALIGLMREEAESTRSG
ARSIIDALATALFALALRAYLDRQPLGDGLFGLLGDARLGRALRAMLERPEHAWTLEQ
LAQQAAMSRASFVRAFSALGGTSPWNLLTRIRMEKARGLLRQTQKSLLDIAAETGYQS
EAAFSRNFRQAFGESPGRFRRQADSAR</t>
  </si>
  <si>
    <t xml:space="preserve">GO_function: sequence-specific DNA binding
transcription factor activity [goid GO:0003700] [evidence
ISM];
GO_process: regulation of transcription, DNA-templated
[goid GO:0006355] [evidence ISM];
GO_function: sequence-specific DNA binding [goid
GO:0043565] [evidence ISM];
GO_function: DNA binding [goid GO:0003677] [evidence
ISM];
</t>
  </si>
  <si>
    <t>MLNNWTEFVPAVKKAFGALGKQHPKMLAAYGALEEASAEGALDA
KTRELISIAVAITTRCDGCIGVHTEAALKAGASEAEIAQTLATAISLNAGAAYVYSLR
ALEAYDQFKK</t>
  </si>
  <si>
    <t>MSDLPPRPAFWPYLPGYALLLLSVLLCASGSYRFVTPMALADGV
DLVYLSQGLALLPLGTGLVGLLAGFLLHVRGRWLGALLALLPAALICAWNLYNYAAHG
DEALSPSFAQYTQALLGLLGLGGVLSLVDLLHGRPSTLLRKGLLGLGWLALVAWLGLL
FYLQRLYGLTF</t>
  </si>
  <si>
    <t>MDLIRILIAILLPPLGVFLQVGFGGAFWLNILLTLLGYIPGIVH
AVYIIAKR</t>
  </si>
  <si>
    <t>MELIRNLDDANMGEVYWRLYRRYISLFIENEADDAYAWRCARAL
DELDDAVIERLCAASLRYRAARLERLGESAEEVAPARGVLERIEPGELIVPDPEQGDE
AVIHLSLNCEWDREHGMEWIVRGGEVLYVGPFHGEDPWRDFTVKEPWNYA</t>
  </si>
  <si>
    <t>MIPFGLSPEQFRERYRRDLQRAAPGVIQRLRELLRQPLEEGLRD
GEIQLFLGEDGRDAAEAWLYLNGASNRVDASDPRLFPGKALDLALGLGHAPDFDEAYF
ADGFGGVDLLADTLQAWFAECWWKAGGWAWPIPLWLHVHDGFGDGRGIALTERC</t>
  </si>
  <si>
    <t>MKPELDALEAWLGRPLPAAFVAALEQHGGRLVEPGLLLYAADEL
LERNRAFETSLYCPGYLAIGDDSGGRAVVMALDDHRQALFLVDHGAMTPDCFEPLAPS
LEAWLEAGPCLPE</t>
  </si>
  <si>
    <t>MTDRLPCRACGHLILPTTAARNDGLCMPCKGGYRQNIEDGKRFH
AERRRYLASPQALYWSALVNRVYDGREGFAGLSPAERSYYAVSVLSGEVHNGGFDQYF
GNSSGDQYQAARAGLRELEAEDALALLERAAALLFGDGPVPVSQAERQLRMPTWADEP
DRDCEAALDALDTRFYALADALGERLLAHARHHALFALDEPDEA</t>
  </si>
  <si>
    <t>MSLSTTAFPSLQGENMSRSPIPRHRALLAGFCLAGALSAQAATQ
EEILDAALVSGDSSQLTDSHLVALRLQQQVERIRQTRTQLLDGLYQNLSQAYDPGAAS
MWVLPANPDNTLPFLIGDKGRVLASLSLEAGGRGLAYGTNVLTQLSGTNAAHAPLLKR
AVQWLVNGDPGAATAKDFKVSVVGVDKTAALNGLKSAGLQPADAACNALTDASCASTS
KLLVLGNGASAASLSATVRARLQAGLPILFVHTNGWNQSSTGQQILAGLGLQEGPYGG
NYWDKDRVPSSRTRTRSVELGGAYGQDPALVQQIVDGSWRTDYDWSKCTSYVGRTTCD
DVPGLSDFSKRVDVLKGALDAYNQKAQNLFALPGTTSLRLWLLWADAVRQNIRYPMDK
AADTARFQETFVADAIVGYVREAGAAQKELGSYAGQRQQSMPVSGSEETLTLTLPSAQ
GFTAIGRMAAPGKRLSIRIEDAGQASLAVGLNTQRIGSTRLWNTRQYDRPRFLKSPDI
KLQANQSVALVSPYGGLLQLVYSGATPGQTVTVKVTGAASQPFLDIQPGEDSSQAIAD
FIQALDADKADWLEIRSGSVEVHAKVEKVRGSIDKDYGGDVQRFIRELNEVFIDDAYT
LAGFAIPNQAKTPAIQQECAARGWDCDSETLHKLPGTQHINVDQYAQCGGGCSGNPYD
QTWGLNPRGWGESHELGHNLQVNRLKVYGGRSGEISNQIFPLHKDWRVLREFGQNLDD
TRVNYRNAYNLIVAGRAEADPLAGVYKRLWEDPGTYALNGERMAFYTQWVHYWADLKN
DPLQGWDIWTLLYLHQRQVDKSDWDANKAALGYGTYAQRPGNSGDASSTDGNDNLLLG
LSWLTQRDQRPTFALWGIRTSAAAQAQVAAYGFAEQPAFFYANNRTNEYSTVKLLDMS
QGSPAWPFP</t>
  </si>
  <si>
    <t xml:space="preserve">GO_process: protein secretion by the type II
secretion system [goid GO:0015628] [evidence IDA];
GO_process: protein transport by the Sec complex [goid
GO:0043952] [evidence IDA];
GO_process: interaction with host via protein secreted by
type II secretion system [goid GO:0052051] [evidence
IDA];
</t>
  </si>
  <si>
    <t>MDYSPIVAQVWGMLTWFIPAALLIGLLKSPWAKGQIGELLVRLF
AHWQLDRHTYRRLHNVTLNTPDGTTQIDHVFLSPYGIFVLETAGFQHLPIGLYRCIGE
PCCRSQALA</t>
  </si>
  <si>
    <t>MNDPLWIWQQPDWPQFNWQAEALAPLLRSCSQAQGRLLGMLGAV
GSDTEVQSSLDAMLQNIVTSSAIEGEQLNVGSVRSSLARRLGLHEEGRTTSRSEGLAE
LLLDATHAHQEPLDEQRLFTWHRWLFPTDEQLLTRPLHIGALRGEEPMQVVSGRIDRP
TVHFEAPPRAGLEAQLADFLAWFESSRRDASLDPFLRAGIAHFWFVTLHPFDDGNGRL
TRAITDLALAQGEQQAIRFYAMSASILDDRAGYYRILEASQKSTLDITNWLQWFLATL
LNSLEQALARIDRVLVKARFWQAHRSQTLSAEQVKVLNRLLDGGERGFEEGISAAQYQ
AVAKVSKATATRHLSDLLEKGCIERLPGRGRSTRYQIAR</t>
  </si>
  <si>
    <t>MQRLQAVLLLCLACCWPGLAGALTLTPEERAWLAEHPSIRLGMD
TSWPPFEYRDEQGRYQGLAAGYIGLLQERLSVSLTPVEPKTWTQVLEQAKDGRLDLLP
GIMATPERQEYLSFTRPYLDFPIIILARKNGPMPKRIDELYGLKVAVVDHYAPHELLI
AQHPDLTLLPLPSVAAALQALATGQADAFVGDFASSVWNLRQLKLNGLEISGETPYRY
QLAMAVPRGQPILAGIVDKVLADLSAGEIERLQAPWVGGLLDRRPAWREMATYGLPIV
LLILVSVAILLAMNRRLRREVSRRRQLERELRDSEQHYRGLVESLNAIAWEMRLEENR
FTYVSPHAERLLGYPLGEWLQPGFWQRTLHPMDAEYAIHYCMSESQAGRDHSFDYRML
AADGRVVWIRDLVTPITQGRDLLLRGLMIDITEAKLTEQAMRLSEQKFASVFHHCPDM
VVLANGADGRFLAVNSTFEQQIGIAADDAIGKTATELGIWALPGLGPQVLEKLGHGNL
TNLEVPLRRRNGSTFSALLSAQHVALDQTPALVVVIRDITHLVETQELLRISEEKFAN
AFHAYPDGLLISSLEDGTLIDVNEGFTRLTGYRRDEVISRSTLELGLWVDTEDRKRLI
SLVRHHTLTQGFTAPVRDRNGGIRQCEMSAHRISIDGEDCVLTIARDITERQLMQEKL
QQAATVFESTAEGVMITDTRQRITAVNRAFSEITGYSEQEALGRSPSLLSSGQHDSSF
YLAMWNQLERDGHWQGEIWNRRKTGELYPEWLTISAVHNPQGEITHFVGVFADISTLK
YAQARLDYQAHHDPLTGLPNRLLFESRLNHALDEAREESRPGAVLFIDLDRFKHINDS
LGHPIGDLLLKAIAERLRDQLRDVDTVARLGGDEFIILLPGLHQESDAEHVARKLLNA
FTAPFQADGHEFFVSASVGIALFPKDGDDAPTLVKNADAAMYRAKSRGRSRIEYYTRE
LTYLATERMALETELRRALERDELQLYYQPKLSLESGLLVGAEALVRWYHPLFGEISP
ERFIPLAEDCGLILPLGDWVLEHACQQMGEWQKLHAPFGPLSVNLAGAQLGQPQLIER
LEQLLEQSGLEPSRLQLEITESFIMNQTEEALAVLHGLKRLGVQLAIDDFGTGYSSLS
YLKRLPLDILKIDKSFIRGLPDDPHDAAITRAIIALGRSMQLTVIAEGVETEGQQSFL
THEGCEQIQGFVLSPPLPAELFASKFLKPRQPIGAPREAPV</t>
  </si>
  <si>
    <t xml:space="preserve">GO_process: phosphorelay signal transduction
system [goid GO:0000160] [evidence ISM];
GO_function: protein binding [goid GO:0005515] [evidence
ISM];
GO_function: transporter activity [goid GO:0005215]
[evidence ISM];
GO_process: transport [goid GO:0006810] [evidence ISM];
GO_process: signal transduction [goid GO:0007165]
[evidence ISM];
GO_function: phosphorelay sensor kinase activity [goid
GO:0000155] [evidence ISM];
GO_function: signal transducer activity [goid GO:0004871]
[evidence ISM];
</t>
  </si>
  <si>
    <t>MSGKAQQQSRLKELIARGREQGYLTYAEVNDHLPEDISDPEQVE
DIIRMINDMGINVFETAPDADALLLAEADTDEAAAEEAAAALAAVESDIGRTTDPVRM
YMREMGTVELLTREGEIEIAKRIEEGIREVMSAIAQFPGTVDSILADYNRIVAEGGRL
SDVLSGYIDPDDGSLPAEEVEPVNLKDDSADSKEKDDEEEESDDSSDSDDEGDGGPDP
EEARLRFTAVSEQLDKAKKALKKHGRGSKQATAELTGLAELFMPIKLVPKQFDALVAR
VRSALEGVRAQERAIMQLCVRDARMPRADFLRLFPNHETDEKWVDSVLKSKPKYAEAI
ERLRDDILRNQQKLAALESEVELTVAEIKEINRAMSIGEAKARRAKKEMVEANLRLVI
SIAKKYTNRGLQFLDLIQEGNIGLMKAVDKFEYRRGYKFSTYATWWIRQAITRSIADQ
ARTIRIPVHMIETINKLNRISRQMLQEMGREPTPEELGERMDMPEDKIRKVLKIAKEP
ISMETPIGDDEDSHLGDFIEDSTMQSPIEMATSESLKESTREVLAGLTAREAKVLRMR
FGIDMNTDHTLEEVGKQFDVTRERIRQIEAKALRKLRHPSRSEHLRSFLDE</t>
  </si>
  <si>
    <t xml:space="preserve">GO_process: regulation of transcription,
DNA-templated [goid GO:0006355] [evidence IDA];
GO_function: DNA binding [goid GO:0003677] [evidence
ISM];
GO_function: sequence-specific DNA binding transcription
factor activity [goid GO:0003700] [evidence ISM];
GO_function: sigma factor activity [goid GO:0016987]
[evidence ISS];
GO_process: DNA-templated transcription, initiation [goid
GO:0006352] [evidence ISM];
</t>
  </si>
  <si>
    <t>MAGLIPQSFIDDLLNRTDIVEVVSSRIQLKKTGKNYSACCPFHK
EKTPSFTVSPDKQFYYCFGCGAGGNALGFVMDHDQLEFPQAVEELAKRAGMDVPREER
GGRGHTPRQPTDSPLYPLLSAAAEFYKQALKSHPARKAAVNYLKGRGLTGEIARDFGL
GFAPPGWDNLLKHLGGDNLQLKAMLDAGLLVENSDTGKRYDRFRDRVMFPIRDSRGRI
IAFGGRVLGDDKPKYLNSPETPVFHKGQELYGLYEARQKNRDLDEIMVVEGYMDVIAL
AQQGIRNAVATLGTATSEEHIKRLFRLVPSILFCFDGDQAGRKAAWRALESVLPNLQD
GKRVRFLFLPEGEDPDSLVRAEGEDAFRARITQQAQPLAEYFFQQLMLEADPATLEGK
AHLATLAAPLLEKIPGNNLRLLMRQRLSEITGLSGENIGQLAHHSPPPSSMDHGASGV
LDGDDYFAASAYYENEPSHAPFDAAPGYVEAQPRKSWNKDKKPWDGKKWDGKKKWDKG
GRGDFKAPQRTPVSVESTTLNALRTLLHHPQLALKVDDAGTLAREQDTYAQLLVSLLE
ALQKNPRQSSMQLIARWHGTPQGRLLQALGEKEWLIVQENLEKQFFDTITKLSESQRF
GEREERLRSVMQKSYSELTDEEKALLREHYSVAASSPSQS</t>
  </si>
  <si>
    <t xml:space="preserve">GO_function: DNA primase activity [goid
GO:0003896] [evidence ISM];
GO_process: DNA replication, synthesis of RNA primer
[goid GO:0006269] [evidence ISM];
GO_function: DNA binding [goid GO:0003677] [evidence
ISM];
GO_process: DNA replication [goid GO:0006260] [evidence
ISM];
GO_function: zinc ion binding [goid GO:0008270] [evidence
ISM];
GO_function: nucleotidyltransferase activity [goid
GO:0016779] [evidence ISM];
</t>
  </si>
  <si>
    <t>MSEIKSRLLDAVKVAMRAQDKPRLTTLRLALADIKRVEVDERIE
VDDARALLILDRMIKQRRDAQRQFSDAGRQDLAEVEAAEILVLQDFMPKPLDDHEIDA
LIERSIVDSGAQGPQDMGKAMNLLRPQVQGRVDMAQVSQRLKARLSS</t>
  </si>
  <si>
    <t>MPAVKVKENEPFDVALRRFKRSCEKAGVLAEVRSREFYEKPTAE
RKRKAAAAVKRHAKKVQREQRRRERLY</t>
  </si>
  <si>
    <t xml:space="preserve">GO_component: intracellular [goid GO:0005622]
[evidence ISM];
GO_process: translation [goid GO:0006412] [evidence ISM];
GO_component: ribosome [goid GO:0005840] [evidence ISM];
GO_function: structural constituent of ribosome [goid
GO:0003735] [evidence ISM];
</t>
  </si>
  <si>
    <t>MRVLGLETSCDETGVALYDSERGLLADALFSQIDLHRVYGGVVP
ELASRDHVKRMLPLIRQVLDESGCTPADIDAIAYTAGPGLVGALLVGASCAQAMAFAW
GVPAVGVHHMEGHLLAPMLEEQPPRFPFVALLVSGGHTQLVRVDGIGRYQLLGESVDD
AAGEAFDKTAKLIGLGYPGGPEIARLAERGTPGRFVFPRPMTDRPGLDFSFSGLKTFT
LNTWQRCVEAGDDSEQTRCDIALAFQTAVVETLLIKCRRALKQTGLKNLVIAGGVSAN
QALRSGLEKMLGEMKGQVFYARPRFCTDNGAMIAYAGCQRLLAGQHDGPAISVQPRWP
MESLPAV</t>
  </si>
  <si>
    <t xml:space="preserve">GO_function: L-seryl-tRNASec selenium transferase
activity [goid GO:0004125] [evidence ISS];
GO_process: cellular protein metabolic process [goid
GO:0044267] [evidence ISS];
GO_process: threonylcarbamoyladenosine biosynthetic
process [goid GO:0070526] [evidence ISM];
GO_function: metalloendopeptidase activity [goid
GO:0004222] [evidence ISM];
</t>
  </si>
  <si>
    <t>MVWLLAILAYLLGSLSFAVLLSRWFGTQDPRASGSGNPGATNML
RVAGKKLAILTLLGDVGKGLLPVLVARWLGLGVMEEAWVGIAAVIGHLYPLYFNFRGG
KGVATAAGMLLGLYPPAVLLAAAAWLLTFKLSRTSSLASLVATPLTLPLLAWQQPGAL
LPMTVLTGLIVWRHRANLRDLFAGRERHF</t>
  </si>
  <si>
    <t xml:space="preserve">GO_component: plasma membrane [goid GO:0005886]
[evidence ISM];
GO_process: phospholipid biosynthetic process [goid
GO:0008654] [evidence ISM];
GO_function: acyl-phosphate glycerol-3-phosphate
acyltransferase activity [goid GO:0043772] [evidence
ISM];
</t>
  </si>
  <si>
    <t>MDRVFIEGLEVDTVIGVYDWERGIRQCLRLDLTLGWDNRPAAAG
DDLALALDYAALSERVQEFARESHFQLVETFAERLAEVLMGERGIPWLRIRVTKPGAV
PAARGVGVEIERGCR</t>
  </si>
  <si>
    <t xml:space="preserve">GO_process: cofactor biosynthetic process [goid
GO:0051188] [evidence ISS];
GO_function: dihydroneopterin aldolase activity [goid
GO:0004150] [evidence ISM];
GO_process: folic acid-containing compound metabolic
process [goid GO:0006760] [evidence ISM];
</t>
  </si>
  <si>
    <t>MSLIPVYLGLGSNVERERHLHAGLDALAGFLHDLRCSPVFESEP
VGIKSGPFFNLVVSARTDLPLAELSLRLKHIEADNGRYAPERKGLPLDIDVLFYGDLV
GDFDGLVLPRAEVLKNAFVLWPLSELAPNLEHPVARQPLGDLWREARIQQKLWPAPFE
WRGQALTPEALLQAFPRSSL</t>
  </si>
  <si>
    <t xml:space="preserve">GO_function:
2-amino-4-hydroxy-6-hydroxymethyldihydropteridine
diphosphokinase activity [goid GO:0003848] [evidence
ISM];
GO_process: folic acid-containing compound biosynthetic
process [goid GO:0009396] [evidence ISM];
</t>
  </si>
  <si>
    <t>MQIYKVGGAVRDRLLGRPVTDIDWVVVGASSDEMLARGYRPVGA
DFPVFLHPQSGEEYALARTERKSGRGYGGFTFHASPEVTLEEDLTRRDLTINAMAEDE
QGRVIDPYGGQADLEARLLRHVSPAFAEDPLRVLRVARFAARYAGLGFRVAAETLALM
RQLAESGELQALTPERSWKEISRALMEPNPEVFIQVLHDCGALAELIPEVEALFGVPQ
PAAHHPEIDTGVHVLSVLQQCARHRQPLSVRWACLLHDLGKGLTSEADWPRHIAHEAR
GVPLIDAVNQRFRVPRECQELARLVGEYHTHAHRALELRPNTLLELLQSFDVYRRPQR
FEEFVAASEMDARGRLGLEQRDYPQAAYLLGAAQAARAVSVKPLVEKGLKGAELGEAL
KRARLAALKAYKEERGKA</t>
  </si>
  <si>
    <t xml:space="preserve">GO_function: nucleotidyltransferase activity [goid
GO:0016779] [evidence ISM];
GO_process: RNA processing [goid GO:0006396] [evidence
ISM];
GO_process: tRNA 3'-terminal CCA addition [goid
GO:0001680] [evidence ISM];
GO_function: RNA binding [goid GO:0003723] [evidence
ISM];
GO_function: tRNA adenylyltransferase activity [goid
GO:0004810] [evidence ISM];
GO_function: ATP binding [goid GO:0005524] [evidence
ISM];
</t>
  </si>
  <si>
    <t>MRLFAIVLLCLVLATCASHIPSARVTHPASAGLPGLQGFQLMPP
EQAVDALPYRNRYPLINAELRQGLAAHGYHESATPQFRVYYWLALRDAPLEFRPDLPP
TSGMGPYLAIHRLRDETGTLRVRLVDLEERVLWEGMVSTGLSPARANPEQLELAVGAL
LRQLPRAR</t>
  </si>
  <si>
    <t>MSKRQPIATGSEWTFELIQQYDREISRIAERYALDTYPNQIEVI
TAEQMMDAYASVGMPIGYNHWSYGKHFLSTEKNYKRGQMGLAYEIVINSDPCIAYLME
ENTQCMQALVIAHACYGHNSFFKGNYLFRTWTDASSIIDYLVFAKQYIMQCEERYGID
AVEDLLDSCHALMNYGVDRYKRPYPISAEEERQRQKEREELIQRQVNDLWRTIPRVGG
KDKEQSMARYPSEPQENILYFIEKNAPLLEPWQREVIRIVRKIAQYFYPQRQTQVMNE
GWATFWHYTLLNDLYDEGLVNDGFMMEFLQYHTSVVYQPSFDSPYYSGINPYALGFAM
YRDIRRICEEPTDEDRRWFPDIAGSDWLATLKFAMKSFKDESFILQFLSPKVIRDLKL
FSILDDDQKDDLLVAAIHDEAGYRTIRETLAAQYNLGNREPNIQIWNVDRRGDRSLTL
RHQQFDRQPLSDSTADVLKHLHRLWGFDIHLETLQGDQLVQTHHMPPKGASEGEEGYP
RLDLIIPPI</t>
  </si>
  <si>
    <t>MSYVIDRRLNGKNKSTVNRQRFLRRYREHIKKAVEEAVSRRSIT
DMEHGEQISIPGRDIDEPVLHHGRGGRQTVVHPGNKEFTAGEHIARPSGGGGGRGGGK
ASNSGEGMDDFVFQITQEEFLDFMFEDLELPNLVKRHITGTDTFKTVRAGISNDGNPS
RINIVRTLRSAHARRIALSGGSRAKLRAALKELERIKREEPDNLGDIQELELEIAKLR
ARIDRVPFLDTFDLKYNLLVKQPNPTSKAVMFCLMDVSGSMTQATKDIAKRFFILLYL
FLKRNYEKIEVVFIRHHTSAREVDEEEFFYSRETGGTIVSSALKMMQEIMAERYPTHE
WNIYAAQASDGDNWNDDSPVCRDILLKQIMPFVQYYTYVEITPREHQALWFEYERVRE
AFEDSFAQQQIVSASDIYPVFRELFQRRLVA</t>
  </si>
  <si>
    <t>MSIFSHFQERFEATRQEEYSLQEYLDLCKQDKTAYASAAERLLM
AIGEPELLDTSVDSRLSRIFSNKVIRRYPAFADFHGMEECIDQIVAFFRHAAQGLEEK
KQILYLLGPVGGGKSSLAEKLKQLMEKVPFYAIKGSPVFESPLGLFNPDEDGAILEED
YGIPRRYLRSIMSPWATKRLNEFGGDISQFRVVKLYPSILNQIAIAKTEPGDENNQDI
SALVGKVDIRKLEEYPQNDADAYSYSGALCRANQGLMEFVEMFKAPIKVLHPLLTATQ
EGNYNSTEGLGALPYSGIILAHSNESEWHSFRNNKNNEAFIDRIYIVKVPYCLRVADE
IKIYDKLLVNSSLAHAHCAPDTLKMLSQFSVLSRLKEPENSNIYSKMRVYDGENLKDT
DPKAKSIQEYRDSAGVDEGMAGLSTRFAFKILSKVFNFDPHEVAANPVHLLYVLEQQI
EQEQFQPETRERYLRFIKEYLAPRYVEFIGKEIQTAYLESYSEYGQNIFDRYVLYADF
WIQDQEYRDPETGEILNRAALNEELEKIEKPAGISNPKDFRNEIVNFVLRARAGNNGK
NPSWLSYEKLRVVIEKKMFSNTEDLLPVISFNAKASKEDQQKHNDFVKRMVERGYTEK
QVRLLSEWYLRVRKSQ</t>
  </si>
  <si>
    <t xml:space="preserve">GO_function: protein kinase activity [goid
GO:0004672] [evidence ISM];
</t>
  </si>
  <si>
    <t>MSDTFQRIAPEQVRQLRENGAQVVDIRDPQSFAVGHISGSRHID
NHSVADFIAAADLDAPLVVVCYHGNSSQSAAAYFIQQGFSDVYSLDGGFELWRSVYPA
DTSSGEAE</t>
  </si>
  <si>
    <t xml:space="preserve">GO_function: thiosulfate sulfurtransferase
activity [goid GO:0004792] [evidence ISM];
GO_component: cytoplasm [goid GO:0005737] [evidence ISM];
</t>
  </si>
  <si>
    <t>MAVYAVGDLQGCLDPLKCLLERVAFDPAKDRLWLVGDLVNRGPQ
SLETLRFLYAMRESVVSVLGNHDLHLLAVAHKSERLKKSDTLREILEAPDREPLLDWL
RRLPLLHYDEQRKVALVHAGIPPQWSLEKARLRAAEVEQALRDDQRLPLFLDGMYGNE
PAKWDKKLHGIDRLRVITNYFTRMRFCTEDGKLDLKSKEGLDTAPPGYAPWFSFPSRK
TRGEKIIFGHWAALEGHCDEPGLFALDTGCVWGARMTLLNVDSGERLSCDCAEQRAPA
RPAATPA</t>
  </si>
  <si>
    <t xml:space="preserve">GO_process: purine nucleotide metabolic process
[goid GO:0006163] [evidence ISS];
GO_function: formyltetrahydrofolate deformylase activity
[goid GO:0008864] [evidence ISS];
GO_process: nucleotide metabolic process [goid
GO:0009117] [evidence ISS];
GO_function: bis(5'-nucleosyl)-tetraphosphatase
(symmetrical) activity [goid GO:0008803] [evidence ISM];
GO_function: hydrolase activity [goid GO:0016787]
[evidence ISM];
</t>
  </si>
  <si>
    <t>MSDTQHQVNVRVDTRYLPEQSAPEQNRFAFAYTVTIENQGEVPA
QLLSRHWIITDGDGRTQEVRGAGVVGEQPLIAPGAQHTYTSGTVLATRVGSMRGSYQM
LGSDGIAFDAAIPVFRLAVPGALH</t>
  </si>
  <si>
    <t>MSELYQHRARKRFGQNFLHDAGVIHRILRAIHAREGQRLLEIGP
GQGALTEGLLGSGARLDVIELDQDLIPLLKLKFGLESRFSLHQGDALKFDFASLVESG
EKLRVVGNLPYNISTPLIFHLLEHAPVIEDMHFMLQKEVVERLAATPGGGDWGRLSIM
VQYHCRVEHLFNVGPGAFNPPPKVDSAIVRLTPFAEPPHPARDPKLLERVVREAFNQR
RKTLRNTLKPLLSVEDIEAAEVDPTLRPEQLDLAAFVRLANQLAELPGNR</t>
  </si>
  <si>
    <t xml:space="preserve">GO_function: homogentisate 1,2-dioxygenase
activity [goid GO:0004411] [evidence ISS];
GO_process: RNA metabolic process [goid GO:0016070]
[evidence ISS];
GO_process: rRNA modification [goid GO:0000154] [evidence
ISM];
GO_function: rRNA (adenine-N6,N6-)-dimethyltransferase
activity [goid GO:0000179] [evidence ISM];
GO_function: rRNA methyltransferase activity [goid
GO:0008649] [evidence ISM];
GO_process: rRNA processing [goid GO:0006364] [evidence
ISM];
GO_function: rRNA (adenine) methyltransferase activity
[goid GO:0016433] [evidence ISM];
</t>
  </si>
  <si>
    <t>MSLRFALTPGEPAGIGPDLCLLLARSAQPHPLIAIASRTLLQER
AGQLGLAIDLKDVSPAAWPERPAKAGQLYVWDTPLAAPVRPGQLDRANAAYVLETLTR
AGQGCLDGHFAGMITAPVHKGVINEAGIPFSGHTEFLADLTHTAQVVMMLATRGLRVA
LATTHLPLREVADAISDERLTRVARILHADLRDKFGIAHPRILVCGLNPHAGEGGHLG
REEIEVIEPCLERLRGEGLDLIGPLPADTLFTPKHLEHCDAVLAMYHDQGLPVLKYKG
FGAAVNVTLGLPIIRTSVDHGTALDLAGSGRIDSGSLQVALETAYQMAASRC</t>
  </si>
  <si>
    <t xml:space="preserve">GO_process: vitamin B6 metabolic process [goid
GO:0042816] [evidence ISS];
GO_process: cofactor biosynthetic process [goid
GO:0051188] [evidence ISS];
GO_process: pyridoxine biosynthetic process [goid
GO:0008615] [evidence ISM];
GO_function: 4-hydroxythreonine-4-phosphate dehydrogenase
activity [goid GO:0050570] [evidence ISM];
GO_function: NAD binding [goid GO:0051287] [evidence
ISM];
GO_process: oxidation-reduction process [goid GO:0055114]
[evidence ISM];
GO_function: oxidoreductase activity, acting on the CH-OH
group of donors, NAD or NADP as acceptor [goid
GO:0016616] [evidence ISM];
</t>
  </si>
  <si>
    <t>MKIKLCNRLRPLALGAALLCSFAHAEVVPLDRVVAIVDNDVIMQ
SQLDQRLREVHQTLLKRGAPLPPEHVLTQQVLERLIIENIQQQIGDRSGIRISDEELN
QAMGTIAQRNGMSLEQFQTALTRDGLSYADAREQVRREMVISRVRQRRVAERIQVSEQ
EVKNFLASDMGKIQLSEEYRLANILIPVPEAASSDVIQAAARQAQELYQQLKQGADFG
QLAISRSAGDNALEGGEIGWRKAAQLPQPFDSMIGSLAVGDVTEPVRTPGGFIILKLE
EKRGGSKMVRDEVHVRHILLKPSEIRSEAETEKLAQKLYERIQSGEDFGELAKSFSED
PGSALNGGDLNWIDPEALVPEFRQVMNDTPQGELSKPFRSQFGWHILQVLGRRATDSS
EKFREQQAVSVLRNRKYDEELQAWLRQIRDEAYVEIKQ</t>
  </si>
  <si>
    <t xml:space="preserve">GO_function: unfolded protein binding [goid
GO:0051082] [evidence ISM];
GO_process: chaperone mediated protein folding requiring
cofactor [goid GO:0051085] [evidence ISM];
GO_process: maintenance of stationary phase [goid
GO:0060274] [evidence ISM];
GO_process: Gram-negative-bacterium-type cell outer
membrane assembly [goid GO:0043165] [evidence ISM];
GO_process: protein stabilization [goid GO:0050821]
[evidence ISM];
GO_process: biofilm formation [goid GO:0042710] [evidence
ISM];
GO_function: isomerase activity [goid GO:0016853]
[evidence ISM];
GO_function: peptidyl-prolyl cis-trans isomerase activity
[goid GO:0003755] [evidence ISM];
GO_process: protein folding [goid GO:0006457] [evidence
ISM];
GO_component: outer membrane-bounded periplasmic space
[goid GO:0030288] [evidence ISM];
GO_function: peptide binding [goid GO:0042277] [evidence
ISM];
</t>
  </si>
  <si>
    <t>MAVKSLVFRRKFPLLVTGSLLALQPVAALTVQAADQFDCKVSAT
GGWDCSPLQNANANLPPRPAHTATSVSTAAAGSSVSGSGGETVEAEPTQRLVTESGGR
ALKSRSADYSHLDWIPREKLTAAQLAEIGPYCGGSYIEPVRPGMDDGAPSDESPTYVS
AKASRYEQEKQIATLAGDVVLRQGSMQVEGDEANLHQLENRGELVGNVKLRDKGMLVV
GDHAQVQLDNGEAQVDNAEYVIHKAHARGSALYAKRSENAIIMLKDGTYTRCEPSSNA
WTLKGNNVKLNPATGFGTATNATLRVKDFPVFYTPYIYFPIDDRRQSGFLPPSFSSTS
DTGFTLVTPYYFNLAPNYDATLYPRYMAKRGMMLEGEFRYLTHSSEGIVNAAYLNDKD
DHREGFPDYSKDRWLYGLKNTTGLDSRWLAEVDYTRISDPYYFQDLDTDLGVGSTTYV
NQRGTLTYRGDTFTGRLNAQAYQLATTTDVTPYDRLPQITFDGFLPYNPGGMQFTYGT
EFVRFDRDLDENIYFNDDGSIRGKRPDASLQGLARATGDRMHLEPGMSLPMTRSWGYV
TPTLKYLYTKYDLDLDSQGKTDLNKRDESFDSNQDRSLPLVKVDSGLYFDRDTTFAGT
PFRQTLEPRAMYLYVPYKDQDSLPVFDTSEPSFSYDSLWRENRFTGKDRIGDANQLSL
GVTSRFIEENGFERASISAGQIYYFRDRRVQLPGLTEKDLKRLNLDPSGLDNDSWRSP
YAFAGQYRFNRDWRINSDFNWNPNTSRTESGSAIFHYQPEVDPGKVVNVGYRYRADAR
RFDSSRGTFRYGNENDIIKQHDFSVIWPLVPQWSVLARWQYDYNKNRTLEAFGGFEYD
SCCWKLRLINRYWLDVDDDAFLVQSEKADRGIFLQIVLKGLGGIVGNKTEMFLDKGIQ
GYRQREDQAM</t>
  </si>
  <si>
    <t xml:space="preserve">GO_process: response to stimulus [goid GO:0050896]
[evidence ISS];
GO_process: response to organic substance [goid
GO:0010033] [evidence ISM];
GO_component: outer membrane [goid GO:0019867] [evidence
ISM];
GO_process: membrane organization [goid GO:0061024]
[evidence ISM];
GO_component: cell outer membrane [goid GO:0009279]
[evidence ISM];
GO_process: lipopolysaccharide transport [goid
GO:0015920] [evidence ISM];
GO_process: Gram-negative-bacterium-type cell outer
membrane assembly [goid GO:0043165] [evidence ISM];
GO_process: lipopolysaccharide export [goid GO:0015921]
[evidence IDA];
GO_process: lipopolysaccharide export [goid GO:0015921]
[evidence IDA];
</t>
  </si>
  <si>
    <t>MSDDARFQQLNCWLDSCLPELFVAEGWGEVPPAELIPASSDASF
RRYFRWQGGDRSLVVMDAPPPQEDCRPFVKVAGLLAGAGVHVPRILAQDLENGFLLLS
DLGRQTYLDVLHPGNADELFEPALDALIAFQKVDVAGVLPAYDEAVLRRELQLFPDWY
LARHLGVELEGETLARWKRICDLLVRSALEQPRVFVHRDYMPRNLMLSEPNPGVLDFQ
DALHGPVTYDVTCLYKDAFVSWPEPRVHAALNRYWKKATWAGIPLPPSFEDFLRASDL
MGVQRHLKVIGIFARICHRDGKPRYLGDVPRFFRYLETAVARRPELAELGELLASLPQ
GAEA</t>
  </si>
  <si>
    <t>MKAMILAAGRGERMRPTTLHTPKPLIEAAGVPLIERQLLALRQA
GVDDWVINHAWLGEQIEAYLGDGSRLGGRIAYSPEGEPLETGGGIFRALPLLGEQPFL
LLNGDVWSDFDYSRLHLADGDLAHLVLVDNPAHHPAGDFHLDAGGRVGETREAGGNLT
YSGIAVLHPALFEGCQPGAFKLAPLLRKAIAAGRVSGEHHRGQWVDVGTHERLAEVER
LLAEHA</t>
  </si>
  <si>
    <t xml:space="preserve">GO_process: biosynthetic process [goid GO:0009058]
[evidence ISM];
GO_function: nucleotidyltransferase activity [goid
GO:0016779] [evidence ISM];
</t>
  </si>
  <si>
    <t>MLWPATLIGAGAGWALASIPGALLGGLLGQLLDRRLRLESWRGL
LARLRGRAVNDEDDLLFQLLGYLAKSGGRVEEMHIRQAREEMALRKLDRRAQRRAIAS
FGKGKAGIAHLQAEVARLKGERAEAVLLACWRMAWAGGVLSQSARQLVLQWGRWLGWS
AERTERLSARVMPKRTRAVARDSYREALLLLGVEAGSEPALIKRAYRKLISQHHPDKL
AGAGASVERVRAATEKTRELQAAYALVREREGFR</t>
  </si>
  <si>
    <t>MPAFSLLPKPSALLPLLLAAAFLPPAFVHAEEEAAKDQPQAPVE
RPAVSERSQDEAKGLERQLPEDGQQILKAGDESFLTLWLPANTAEAEGVVILVPGDGE
SPDWPQAIGPLRRKLPDAGWQTLSLALPDPQSTAPVTRPAESAASASADKDASAADSA
SKPDVKGESGNAPAPESTAEAGSGEPAQSEDQAPPPAIDPVEQRKAHAERVMARLQAS
IDLALQHEPKSVVLLGHGTGAYWAARYLAEKEPAEIHNLLLVAAEVPRDFRPALEDMV
PKLKLATGDFYYRDARADREAARLRMQAGKRQKHPAYVQIAMQALPADPKAEQEQLYR
RIRGWLSLHLQADAQKPAE</t>
  </si>
  <si>
    <t>MLRRCCLLFFCLLLSLPVRAEESVALPLTAELRTWLAEHRELRV
GVVTEAPYAQYDRRLQQYSGANVELMGWLATAMQVTLRWQGYPDQAALDDALRAGRVD
IAPGLSQTPAGLRLWLFSDPYLRVSRLVVGKRDGSGSVELEQLERDTRVAVRAGSSVA
DYLSSTYSGLQWVSADSEREVLRAVLAGQARYAVIDEAQLSRLTREPEFAELAVVGDI
GYPQLLRVATRRDWPELAMVVDQALRSLPRKSLDQLHERWLQPKYPRLGESPGFWQNL
SILLGLLLAGALVAVFLQRRQQHALEARLYGARRDLELRQAAEEALRLTQFSIDNSTL
GILWVNWDSRVRYANRAAEQMLGHADGQLVDRPLADFEPGLDMDRWLNLWRRARNSEE
GPLSFETRCLRADGSWLPADVSLSFLRFGTSEYLVVFLSDVTERRRAREALQESEARM
KGIASNVPGMVFRLERPRAGAFSDFAYISEGSEALVGYSARELIESGRGIRGLVHPDD
RERYWSSQMAALDENRDWHWQGRILTRQGELRWADIKASARCFEDGRAVWDGVVWDIT
ANKQIELELGESRAQLRELSAHLESVREEEKARIAREVHDELGQVLTVLKLETSMCEL
AYADAQEGLRERLGNMKKLIAQLFQLVRDVATALRPPILDAGIGSAVEWQARRFEART
QIPCLVEVPENSPQLVDAKAIGLFRILQEALTNVMRHAEAHTVQLRLLREGDELCLSV
SDDGRGFDVATVGRGSSFGLVGMRERVLMMGGTLDIDSAPGEGTTLSVRIPLGVAGP</t>
  </si>
  <si>
    <t xml:space="preserve">GO_function: protein dimerization activity [goid
GO:0046983] [evidence ISM];
GO_process: phosphorelay signal transduction system [goid
GO:0000160] [evidence ISM];
GO_function: transporter activity [goid GO:0005215]
[evidence ISM];
GO_process: transport [goid GO:0006810] [evidence ISM];
GO_process: phosphorylation [goid GO:0016310] [evidence
ISM];
GO_function: transferase activity, transferring
phosphorus-containing groups [goid GO:0016772] [evidence
ISM];
GO_function: signal transducer activity [goid GO:0004871]
[evidence ISM];
GO_process: signal transduction [goid GO:0007165]
[evidence ISM];
GO_function: phosphorelay sensor kinase activity [goid
GO:0000155] [evidence ISM];
GO_component: integral component of membrane [goid
GO:0016021] [evidence ISM];
GO_function: protein binding [goid GO:0005515] [evidence
ISM];
GO_component: membrane [goid GO:0016020] [evidence ISM];
</t>
  </si>
  <si>
    <t>MVIRVLVAEDHTIVREGIKQLIGMAKDLQVVGEATNGEQLLETL
RGTPCEVVLLDISMPGVNGLEAIPRIRALNEPPAILVLSMHDEAQMAARALKIGAAGY
ATKDSDPALLLTAIRRVAGGGRYIDPDLADRMVFEVGLTDSRPPHALLSEREFSVFER
LVQGANVNEIAQQLAVSNKTISTHKARLMQKLNAHSVADLVRYAMEHRLL</t>
  </si>
  <si>
    <t xml:space="preserve">GO_function: DNA binding [goid GO:0003677]
[evidence ISM];
GO_process: regulation of transcription, DNA-templated
[goid GO:0006355] [evidence ISM];
GO_function: sequence-specific DNA binding transcription
factor activity [goid GO:0003700] [evidence ISM];
GO_process: phosphorelay signal transduction system [goid
GO:0000160] [evidence ISM];
</t>
  </si>
  <si>
    <t>MLPAMRTGLLCALLGVTAPAWAEYVTVISFGGANKEAQETAFYK
PFKSATGNRVVHGSYNGDLAKLKRMVEISHVSWDVVEVEAPELARGCEEGLFEKLDMA
KVGDPADFVPGAVQPCGVGIFVWTTLLAYNPGKVAGSPQGWADFWDVKKFPGKRGLRW
GAKYSLEFALMADGVAPKDVYQTLATPAGVERAFRKLDELKPYIHWWKSGQDPVRDLA
DGTVVMSSAYNGRIAAAQAEKQRLAMVWSGGVYDFDFWALPVGVWKKQLAEEFIRFAS
QPEQQKAFAENIAYGPANRKAVGLLDPQVAANLPTAPQNMQNAVGMNVAFWAEHGEAL
EQRFQNWAKR</t>
  </si>
  <si>
    <t>MAETQGGDVLVSFRGVQKSYDGETLIVKDLNLDIRKGEFLTLLG
PSGSGKTTSLMMLAGFETPTAGEILLAGRSINNVPPHKRDIGMVFQNYALFPHMTVAE
NLAFPLSVRGMSKTDVKERVKRALSMVQLDAFAGRYPAQLSGGQQQRVALARALVFEP
QLVLMDEPLGALDKQLREHMQMEIKHLHQRLGVTVVYVTHDQGEALTMSDRVAVFHQG
EIQQIEPPRNLYEQPRNTFVANFIGENNRLSGQLLSCDGERCVVGLPRGEKVEALAVN
VGQPGEPVTLSIRPERVRLNGASESCVNRFSGRVAEFVYLGDHVRVRLEVCGRDDFFV
KQPIAELDPTLSVGDVVPLGWQVEHVRALDPLPAA</t>
  </si>
  <si>
    <t xml:space="preserve">GO_function: polyamine-transporting ATPase
activity [goid GO:0015417] [evidence ISM];
GO_process: polyamine transport [goid GO:0015846]
[evidence ISM];
GO_component: ATP-binding cassette (ABC) transporter
complex [goid GO:0043190] [evidence ISM];
GO_function: transporter activity [goid GO:0005215]
[evidence ISM];
GO_function: ATP binding [goid GO:0005524] [evidence
ISM];
GO_process: transport [goid GO:0006810] [evidence ISM];
GO_function: hydrolase activity, acting on acid
anhydrides, catalyzing transmembrane movement of
substances [goid GO:0016820] [evidence ISM];
GO_function: ATPase activity [goid GO:0016887] [evidence
ISM];
</t>
  </si>
  <si>
    <t>MSKSLKAASLKFATLAAGLACAAQAMAVDLTVVSFGGANKSAQI
KAFYEPYQKATGNRIVAGEYNGEMAKVKAMVDTNSVSWDLVEVESPELSRGCDEGLFE
ELDPAQFGKTEDFVPGAIQPCGVGFFVWSTVLAYNADKLKSAPTSWADFWDIKKFPGK
RGLRKGAKYTLEFALMADGVAPKDVYGVLATKEGQDRAFKKLDEIKSSIQWWEAGAQP
PQYLASGDVVMSSAYNGRIAAVQKESNLKVVWNGGIYDFDAWAIPKGAKKREETLKFI
AFSVQPQQQKTYSENIAYGPANKQAVPLLDKALLKDMPTTPENIQNQVAMDVTFWADY
GEQLEQRFNAWAAR</t>
  </si>
  <si>
    <t>MATAVPMSQAAGSTLKQRLARAERMNRLKSQALILPLLAFLVLT
FLVPIAALLYKSVSNPEVVRSLPLTVEAISAWDGKSLPADAVYKALSQDLAEARRNQT
IGDLSKRLNMELAGYRSLMAKTARKLPFKEEPASYKDAMEQLDERWGDPAYWQVIRRN
ASSYTPYYLLAALDHRIDDLGEVARATPDQAIYLDIFARTFWMGAVITIICLLLAYPL
AYLLANLPTRKSNLLMILVLLPFWTSILVRVAAWIVLLQSGGLINGALLKLGLIDQPL
QLVFNRTGVYIAMVHIMLPFMILPIYSVMKGISPSYMRAAISLGCHPFASFWRVYFPQ
TVAGVGAGCLLVFILSIGYYITPALLGSPNDQMVSYFVAFYTNSTINWGMATALGGLL
LLATLVLYVVYSWLVGASRLRLG</t>
  </si>
  <si>
    <t xml:space="preserve">MLSPYMSPVERLWFYSLRILCGLVLLFLVLPVLVIVPLSFNSGT
FLVYPLQGFSLRWYADFFQSAEWMRSLTNSMIVAPAATLLAMVFGTLAAIGLTRGEFR
GKALVMSLMISPMVVPVVIIGVASYLFFAPLGLGNSYLSLIVVHAVLGVPFVIITVSA
TLQGFNYNLVRAAASLGAPPLTTFFRVTLPLIAPGVISGALFAFATSFDEVVVTLFLA
GPEQATLPRQMFSGIRENLSPTIAAAATLLIGFSVLLLLTLEWLRGRSEKMRTAQPGG
</t>
  </si>
  <si>
    <t>MQPFAIAPSILSADFARLGEDVDKVLAAGADIVHFDVMDNHYVP
NLTIGPMVCSALRKYGVSAPIDVHLMVSPVDRIIGDFIEAGATYITFHPEASQHIDRS
LQLIRDGGCKAGLVFNPATPLEVLKYVMDKVDMVLLMSVNPGFGGQKFIPGTLDKLRE
ARALIDASGREIRLEIDGGVNVKNIREIAAAGADTFVAGSAIFNAPDYAEVIRAMHAE
LAQAHQ</t>
  </si>
  <si>
    <t xml:space="preserve">GO_process: carbohydrate metabolic process [goid
GO:0005975] [evidence ISM];
GO_function: racemase and epimerase activity, acting on
carbohydrates and derivatives [goid GO:0016857] [evidence
ISM];
GO_function: ribulose-phosphate 3-epimerase activity
[goid GO:0004750] [evidence ISM];
GO_process: pentose-phosphate shunt [goid GO:0006098]
[evidence ISM];
GO_function: catalytic activity [goid GO:0003824]
[evidence ISM];
GO_process: metabolic process [goid GO:0008152] [evidence
ISM];
</t>
  </si>
  <si>
    <t>MSAAEPFFATRLPRLVMFDLDGTLVDSVPDLTAAVDSMLASFGR
PPAGIEKVRQWIGNGARVLVRRALAGSIEHDGIGEEETEAALALFMEAYADSHALTEV
YPGVVDTLKWLKRNGVEMALITNKPERFVAPLLDEMKLGRYFRWIIGGDTLPQQKPDP
AALLFVMKMAGIEPEDALFVGDSRNDVLAAKAAGVRCAALTYGYNHGRPIAEEAPTLV
IDNLRDLLPCADQAAEIVLPDDSLSPSDQRDQAVAVSKLWMKVIKALARWRWRA</t>
  </si>
  <si>
    <t xml:space="preserve">GO_process: glycolate biosynthetic process [goid
GO:0046295] [evidence ISM];
GO_process: metabolic process [goid GO:0008152] [evidence
ISM];
GO_function: hydrolase activity [goid GO:0016787]
[evidence ISM];
GO_function: phosphoglycolate phosphatase activity [goid
GO:0008967] [evidence ISM];
</t>
  </si>
  <si>
    <t>MNREEFLRLAADGYNRIPLSFETLADFDTPLSIYLKLADAPNSY
LLESVQGGEKWGRYSIIGLPCRTVLRVYDHQVRISIDGVETERFDCADPLAFVEEFKA
RYQVPTVPGLPRFDGGLVGYFGYDCVRYVEKRLATCPNPDPLGNPDILLMVSDAVVVF
DNLAGKIHAIVLADPSEENAYERGQARLEELLERLRQPITPRRGLDLEAAQGREPAFR
ASFTREDYENAVGRIKDYILAGDCMQVVPSQRMSIEFKAAPIDLYRALRCFNPTPYMY
FFNFGDFHVVGSSPEVLVRVEDGLVTVRPIAGTRPRGINEEADLALEQDLLSDAKEIA
EHLMLIDLGRNDVGRVSDIGAVKVTEKMVIERYSNVMHIVSNVTGQLREGLSAMDALR
AILPAGTLSGAPKIRAMEIIDELEPVKRGVYGGAVGYLAWNGNMDTAIAIRTAVIKNG
ELHVQAGGGIVADSVPALEWEETINKRRAMFRAVALAEQSVE</t>
  </si>
  <si>
    <t xml:space="preserve">GO_process: generation of precursor metabolites
and energy [goid GO:0006091] [evidence IDA];
GO_process: cellular amino acid metabolic process [goid
GO:0006520] [evidence IDA];
GO_process: L-phenylalanine metabolic process [goid
GO:0006558] [evidence IDA];
GO_process: ubiquinone biosynthetic process [goid
GO:0006744] [evidence IDA];
GO_function: anthranilate synthase activity [goid
GO:0004049] [evidence IMP];
GO_process: tryptophan biosynthetic process [goid
GO:0000162] [evidence IMP];
GO_process: biosynthetic process [goid GO:0009058]
[evidence ISM];
GO_function: oxo-acid-lyase activity [goid GO:0016833]
[evidence ISM];
</t>
  </si>
  <si>
    <t>MQPSIAPSTPIPRQETVELVYRIFGDVLVPLEQVRERWFRNLNK
ENFSKALACGRIALPVTTLDDSHKAMQFVALDHLAAYVDQRANQAGSARRAQPGADSI
AS</t>
  </si>
  <si>
    <t xml:space="preserve">GO_process: regulation of transcription,
DNA-templated [goid GO:0006355] [evidence IDA];
GO_process: positive regulation of secondary metabolite
biosynthetic process [goid GO:1900378] [evidence IMP];
</t>
  </si>
  <si>
    <t>MDKSTQIPPDSFAARLKQAMAMRNLKQETLAEAAGVSQNTIHKL
TSGKAQSTRKLIEIAAALGVSPVWLQTGEGAPAARSAVSVADGSPLVLEPLHPWDSDT
PLDEDEVELPLYKEVEMSAGAGRTAVREIEGRKLRFSYATLRASGVDPSAAICAQLTG
NSMEPLIMDGSTIGVDTATTHITDGEIYALEHDGMLRVKFVYRLPGGGIRLRSFNREE
YPDEEYSPEDMRSRQISMIGWVFWWSTVRHRRGPSLVR</t>
  </si>
  <si>
    <t xml:space="preserve">GO_function: sequence-specific DNA binding [goid
GO:0043565] [evidence ISM];
GO_function: DNA binding [goid GO:0003677] [evidence
ISM];
GO_process: negative regulation of secondary metabolite
biosynthetic process [goid GO:1900377] [evidence IMP];
</t>
  </si>
  <si>
    <t>MADLADHANELVLARLDGLLAARPALAIRESAEDCEDCGEPIPQ
ARRRAAPGCSRCIDCQDRHERR</t>
  </si>
  <si>
    <t xml:space="preserve">GO_function: zinc ion binding [goid GO:0008270]
[evidence ISM];
GO_process: positive regulation of secondary metabolite
biosynthetic process [goid GO:1900378] [evidence IMP];
GO_process: positive regulation of cellular biosynthetic
process [goid GO:0031328] [evidence IMP];
</t>
  </si>
  <si>
    <t>MIKAIDEMLKLWAEEMHAPGSNGGGYAGGNLIAMLIASKGAVVR
GHRGSRVILDRVAEVDRLVNRLPEELKNVVVEHYLNRDSFPEQKYRHCGCSRNTFYLR
LHVAHQGIQDGLLRRVA</t>
  </si>
  <si>
    <t>MKHRNPALAPGFLLPGKTFVRTCPALPAKEGPMGNEPQTLTEMP
LWVLILLAALGGVSGEMWRADKAGLGGWALLRRLALRSGASIVCGVAVMLLALACGAA
LLFAAALGSLTAAAGAEIAVGLYERWAARRLGVCELPEEQSDDRGPH</t>
  </si>
  <si>
    <t>MPEQAVTLEALYAAIEQVLRERLPEAQLIGFWPGVPENTPAVSL
EIAELLPERDPGTGESALLCRLQARIMVPPGADRQAVSIACGIVRTLREQTWNLSLQP
ARFVRSAVDGSREELKSLRVWLVEWTQSLRLGDPEWAWEDQPPGSLMLGFDPQTGPGH
EPDYFAPEALA</t>
  </si>
  <si>
    <t>MSYVSAEHDRMLAAMILPCVVVAVDLAAARVRVRSGDWTSGWLR
WHSLAAGKVRHWRAPSIGEQGVLLSPSGGVSMGTFIPGLYGDAGTAPDNSASSETWRF
DDGASLSYDWAAHRYRVELPSGTVEVRVGASEVRVSDGAVSLKAPKISLEGPVEIAGT
LTVSGDILGGGSIIDTAGNSNHHTH</t>
  </si>
  <si>
    <t>MIGMDRRSGLPLSGLAHLKQSVEDILTTPLGSRRMRPEYGSKLR
RMVDMPVSEGWKSAVQAEVARSLGRWEPRIGLSAVRVVAVVDGRVDLLLSGVFEGENI
NMEVSA</t>
  </si>
  <si>
    <t xml:space="preserve">GO_function: copper ion binding [goid GO:0005507]
[evidence ISM];
GO_process: amine metabolic process [goid GO:0009308]
[evidence ISM];
GO_function: quinone binding [goid GO:0048038] [evidence
ISM];
</t>
  </si>
  <si>
    <t>MIIDLSQLPEPEVIENLDFETIYQELLGDFREAMAGEWTAEVES
DPVLKLLQLAAYRELLLRARINDAARAVMLAYASGADLDQIGAGFNVQRLLIRPAQPE
AVPPVEAQYESDKSLRNRIQLAFEQLSVAGPRNAYIAHALGADGRVADASATSPAPCE
VLISVLGVEGNGQAPEAVLQAVRLALNAEDVRPVADRVTVRSAGIVPYQVKAQLYLFP
GPEAELIRAAAEASLRDYISAQRRLGRDIRRSALFATLHVEGVQRVELQEPAADVVLD
ETQAAYCTGYAITLGGVDE</t>
  </si>
  <si>
    <t>MSSRLLPPNRSSLERSLGDVLPAELPVPLRELHDPARCEAALLP
YLAWTRSVDRWDPDWSDEAKRNAVATSFVLHQRKGTLTALRQVVEPIGALSEVTEWWQ
RSPTGVPGTFEITVDVSDRGIDEGTVLELERLLDDVRPVSRHLTRLDLRITPVIRSRH
GLAVTDGDTLEIFPWKQ</t>
  </si>
  <si>
    <t>MTTNTPKYGGLLTDIGAAALATASAAGKKWQPTHMLIGDAGGAP
GDTPDPLPSAAQKSLINQRHRAQLNRLFVSDKNANTLVAEVVLPVEVGGFWIREIGLQ
DADGKFVAVSNCPPSYKAAMESGSARTQTIRVNIALSGLENVQLLIDNGIIYATQDWV
KEKVAADFKGRKILAGNGLLGGGDLSADRSIGLAPSGVTAGSYRSVTVNANGVVTQGS
NPTTLAGYAIGDAYTKADTDGKLAQKANKATTLAGYGITDALRVDGNAVSSSRLAAPR
SLAASGDASWSVTFDGSANVSAPLSLSATGVAAGSYPKVTVDTKGRVTAGMALAATDI
PGLDASKLVSGVLAEQRLPVFARGLATAVSNSSDPNTATVPLMLTNHANGPVAGRYFY
IQSMFYPDQNGNASQIATSYNATSEMYVRVSYAANPSIREWLPWQRCDIGGSFTKEAD
GELPGGVNLDSMVTSGWWSQSFTAQAASGANYPIVRAGLLHVYAASSNFIYQTYQAYD
GESFYFRCRHSNTWFPWRRMWHGGDFNPSDYLLKSGFYWNALPGKPATFPPSAHNHDV
GQLTSGILPLARGGVGSNTAAGARSTIGAGVPATASLGASGWWRDNDTGLIRQWGQVT
CPADADASITFPIPFPTLCLGGYANQTSAFHPGTDASTGFRGATTTTAVIRNGYFAQA
VLSWEAFGR</t>
  </si>
  <si>
    <t>MKGEYYFSPSQVAFYPASLREVYEYAGCWPVDGEWVSAELHEQL
MNEQAAGRAISSDVNGNPVAIERPPLSRQQRSTHERRWRDSQLLATDGLVVRHRDQLE
TGKETTLLPVQYHELMSYRASLRDWPEEPLFPDSGGRPSVPDWLRRYVTP</t>
  </si>
  <si>
    <t>MSFFHGVTVTNVDIGARTIALPASSVIGLCDVFTPGAQASAKPN
VPVLLTSKKDAAAAFGIGSSIYLACEAIYNRAQAVIVAVGVETAETPEAQASAVIGGI
SAAGERTGLQALLDGKSRFNAQPRLLVAPGHSAQQAVATAMDGLAEKLRAIAILDGPN
STDEAAVAYAKNFGSKRLFMVDPGVQVWDSATNAARNAPASAYAAGLFAWTDAEYGFW
SSPSNKEIKGVTGTSRPVEFLDGDETCRANLLNNANIATIIRDDGYRLWGNRTLSSDS
KWAFVTRVRTMDLVMDAILAGHKWAVDRGITKTYVKDVTEGLRAFMRDLKNQGAVINF
EVYADPDLNSASQLAQGKVYWNIRFTDVPPAENPNFRVEVTDQWLTEVLDVA</t>
  </si>
  <si>
    <t>MIPQTLTNTNLFIDGVSFAGDVPSLTLPKLAVKTEQYRAGGMDA
PVSIDMGLEAMEAKFSTNGARREALNFFGLADQSAFNGVFRGSFKGQKGASVPVVATL
RGLLKEVDPGDWKAGEKAEFKYAVAVSYYKLEVDGREVYEIDPVNGVRAINGVDQLAG
MRNDLGL</t>
  </si>
  <si>
    <t>MTQENRLPGWLTLDADAALVRLSRPAQCNGVSVDTLTLRAPTVR
DIRLAGKVAGDDAEERELQLFASLAQVSRQDLEGLKLSDYQRLQGAYFRLVQDDTDDT
FAYASTGEAPGH</t>
  </si>
  <si>
    <t>MSKDMDLVVSIGGIADPSLGKAFETVKARLDSLQERARQASSLR
DVLGDAIRLERELADMRKVGDRGVAEHARQLGERQEQLKRLGIEARAAGDAYARLGEM
QRGLDMQVRGLQRLEQASQAMPLASAFSGLVVEASKTAAGYQARLRDLSIRNGLDVGR
EPALASLIQDSANQSGLGRTVTLDMLEHLNATGMGFAAAQMNLGLAGRFGFGQGIASA
EVAGLVRALQLAQGSDSPEQLSATLDRLVVLGKGRVGSEALARRLPALLSALGNAGEA
TAGDVGALGALLEIQAKNTTPDKADVRMKAWLEFVGSGSLKRAYGQDYDRDLEALRKD
GASLLEANLELAARYRDKGGKLSAGVASPALEAYRASRGEFQGLLESQQSSVGSSERD
AQRRKGMSQELWKASSDSWERAQTALGSALNPYLDNLAKGSAVLGESTAELLEAYPRT
TAGLTAAAGAVLSGYLAYKGGRGAIDVLRGGRLGRRGTAAVGDLIERGAGRVSGGSEI
QRVFVTNWPVPGGDSTLESARRPAQRKRGQTPRRKRGKGGGLKARSLPSLGFSAGGGL
GAMAGKLPRLSRLPIRNAPLQVASSLIDVAEVYSSDLSESEKTVAYGEAGGSLAGSLA
GAALGASIGSVVPVVGTLIGGLVGGAIGAWGGSELGGRLGRSLAGDPPAASDNKPAVA
VPQAGPVAAAPNWTFAPQINLTVQGNVHEPQRLADELLPYLQRMLVDFADERQRRSLY
DPAMV</t>
  </si>
  <si>
    <t>MAYLEQLQAGLRYLGRAGESGRKSLDKVVAPVNGAISEIRGAAA
ELENLPGVSPEMAARLQRAMRGIGQAQGKVNRVVSTYDRASRALLGIDERLDALKVQV
NSAAQAVGKVAGDISPTLAGVLPSWLLAPSATPPSEAAASLPHLLVLQPLTANAQPFY
FNLNTAAFDALQRNSAYNWSGQVRLGRRPALQSVGMGEESILLKGAVFPLRRQVGNQE
KVVGLEQLEALRRLAERREPLILSSGYGEVQMGLWCLVRISENQSALLGNGAPRKQTF
DLEFKRYGDDLPNR</t>
  </si>
  <si>
    <t>MATTCRTADGDMLDSLCYHVYGHLLGCVEATLDANPGLADEQQP
FRAGLLISFPDMPVVNVEQVRLWD</t>
  </si>
  <si>
    <t>MQPSFRIVADGTDVTQRLNDRLLKLTLLDKPGMESDSLTLRIDD
RDGQVALPRRGAVLEVHLGYAGEPLMRMGRFTVDTLQWAGPPDCLTVTAKAGDMRGSG
KTIRSGGWEGTTLAQVCRDVGARNGWRVECPLQVAIARVDQVNESDYHFVTRLARQYD
CTAKLAEGMLMVLPRQSGQSATGRRIEPLVLGRADVGSFDVTFDDRSLMRTVKTRYQL
PGSGEVKSVELKNPKAPATAMGEHVDRHLYTSRGEAEQAAKARLASFSRSSASVRLEL
PGRGDLFAERSLLLQGFKAGIDGEFLIDSVEHTYSSSGWTTVVQCNGGRGGKG</t>
  </si>
  <si>
    <t>MKLTEQQLLRIFPNARLVAGVFVVALQRAMDEREIDTPARRAAF
LAQVGHESSQLTRLVENLNYSAQGLAATWPGRYLGPDGQPNALALRLARNPQAIADNT
YATRNGNGDEASGDGWRFRGRGLLQITGRANYRLVGEALGEPLEAEPWRLEQPVPAAR
SAAWWWAGHGLNELADRGEFAAITRRINGGLNGQAERLALWQRARAVLS</t>
  </si>
  <si>
    <t xml:space="preserve">GO_process: cell wall macromolecule catabolic
process [goid GO:0016998] [evidence ISM];
GO_process: chitin catabolic process [goid GO:0006032]
[evidence ISM];
GO_function: chitinase activity [goid GO:0004568]
[evidence ISM];
</t>
  </si>
  <si>
    <t>MSRLALLLPAVLLVLLAGALLGGGLVARHYRPQLEEALGQLTAS
RVASGQLEALLDEQQRALAAVRASAERRAKDVEQALGEARAQAAEQYAAAVRLLQEPD
FGTDCQAAGAAIDRELGL</t>
  </si>
  <si>
    <t>MTRLLLGLCLLFAGCAASPTTPRPVRVEVPLAVPCRVPDVRPPS
WAGATLKAGDSLQAKVRALLAERRQRQGYELELQAALRACR</t>
  </si>
  <si>
    <t>MDVDGRVSGAYCRVLIPQRCRAGNRSVQRSHACTGVSPQGCHLQ
PQSPASVPGFFVCIRQRLGTWRLLADRVPRHG</t>
  </si>
  <si>
    <t>MSILTQGTQIYALVPPVSGTGAATVLEIEGVTSFNPGGNPADQI
EDPCLSDTSRKYKKGLRTPGQATLGINADPRLASHVRLFQLSEKDGETSVKWAIGWSD
GIDVKPTVSTEGDDFVLPPARTWFTFEGYVSDFPFDFASNTLVATQATIQRSGAGKWT
PKSA</t>
  </si>
  <si>
    <t>MNLNELRAAGGFIESALVRKEITWTRVPAGRKKAVSDTFQVFVR
RNSFGAVERLFSAEGDQQSRNARYLAECIRLGETGEESLTYEQAYDLDPALGFLLLQA
VGEVNRVEDAEKN</t>
  </si>
  <si>
    <t>MLNGVGGSTIAEAKERLSYAEYRAWVAYLNKRGSLHPGHRLELA
LARIAALLGHALGADADPDAFRPHMALQPLSLHQAMDQWA</t>
  </si>
  <si>
    <t>MATNTDGSLTLDLVLRSEGYRAGMDKVGRINDQKMRAMEARAEK
AGKAIGKSLDSSALIASSVLDQALDMLGRTSRQAGQAKKPVQSAQDKVLAEWKTRQKE
LGEAWKSYREPLQDLSKLNEALLKNSSDKLDKALLNLSETGKLSLANVGKAAYADAAR
LASRQMTLMLLDGLFGWVASVGTEKPKVDDKAGKGQAKAGDDEKEQPSLQSQVFKQWL
LQMNSVWGAYRAPLQDISGMTDELFRNASEKLEKSLFNFATSGKLSLSNFAKTVIDDV
ARIAARQLSMLALDGLFGWMNGKAGITEAQLASQKPYTSLLEKARAAAGQAAAGAPAA
QGAAPMPAAAMDVGAMVATASGQTGDGSKVSAGGASAAGKPVGSWVEQMDASWASLRD
QAQDVSGMMDMLFTNAFTNMENALFTFATTGKLSFKDFADSVIQDMARIAARQATLQI
IGSIVGAVSGFFGSGATAGSRISDYTGSDMANWVSKQRAGGMPGFARGGAFNDGIQSA
PALFSMAGGRPALIGERGPEAIMPLSRGSDGVLGVRALGGGEGGNVFNFSTSVSLGGG
REGAATASGDDGTGQQLAGMINDAARNVVAQELRPGGLVWRMVNG</t>
  </si>
  <si>
    <t>MADLERFTWDISIDSAGQANQLVRQVQYGGGYSQALGDGLNNLS
ETWQVSRTGDLALIGPIRDFLKRHGGYRSFLWTLPTGEPVRVRAQGWQLRPRGNGVFT
LNTTFQQVFNP</t>
  </si>
  <si>
    <t>MTITADDQTLEPGALVRLFDLDCTGFGGEMLRFHGHLQQGPIHW
QGNAYQAWPLEARGFEQRGDGRASSPTLSVGNIDGSISALCLFFDGLVGARLIVRETY
AHYLDAANFAEGNPQADPSQERLNIWFLEQKTAENSVQVTWELSAPPDFQGQQIPARQ
ITSLCHWCITNEYRGQDCNYTGTAMFDADGNPVDDPALDRCGGRVSDCKLRFGADNPL
SHGGFAGAGLVRM</t>
  </si>
  <si>
    <t>MELSRSLQRAIAAHAAREHPRECCGLIVRGVRQRRYVACRNAAG
SPSEHFVIDHQDWCAAEDQGEVLAIVHSHPDVPATPSMADRVSCELHGLPWVILSWPE
GDVAHLAPEGYRAPLLGREFAHGVLDCWSLCRDWYRREAGLELPDYPRRDGWWETGES
LYEQHYAAAGFRPVPLAGIRRGDMLVMQVGRALHPNHAGIYLGNDWRLDSEPVQALGG
DGPFLLHHLYGRLSTRDVFGGPWIERTRLVLRHTRMPQ</t>
  </si>
  <si>
    <t>MSDTLSQGLTTIRLYGVLGKRFGRMHGRLLESGTVREAMSALKH
TMEGFETFMREAESKGLTFAVFRGRTNLSGEQLDMRGREDIRIVPLVIGSKQAGLFQT
ILGAALIVVGGFTTFFSGGTSSFLVTAGVSMLAGGVMQMLSPQPKGLKGREAPENAPS
YAFGGPVNTIAQGHPVGVLYGKRRIGGAVISAGIYAEDRL</t>
  </si>
  <si>
    <t xml:space="preserve">MNKTITGHKGGSKKPRQPVEMPDSVRSIARAKILLALGEGEFDG
GVDGRSIYLDDTPLLAADGSVNFPGVTWEFRPGSVDQEHIAGVPAVENELAVGVELKS
DAPWVRAVNNTQLSAVRLRLSWPAIQRQQENGDVVGYRIDYAIDIAVDGGAWQEALKA
SLDDKSTSRYERSHRVDLPEARSGWQVRVRRLTPNQNNNRVADTMRVEAITEVIDAKL
RYPNTALLFVEFDASQFQSIPQISVEARGRRVRVPSNYDPQTRSYSGTWDGSFKSAWT
SNPAWHWYDIVLHKRFGLGRRIDASMVDKWSLYRIAQYCDQSVPDGKGGQEPRFSCNL
YLQSRAEAWTVLRDLAAIFRGMSYWSGAEMVAVSDMPEDEAYTFSPSNTVRGDDGSHF
NYSSSRQRDRHTLALVNYDNPGNGYQSQPVAVNNDRAQRRYGISQLEITAIGCTSEGE
AQRRGQWALLTEELEQDAVTFRTGMDGRGLAPGKIIAVADPVKSGKQIGGRLSAVDGR
ALTLDRDVEARPGDRLLVNLPNGKAEARSVQSVVGRVLTVTAAYSETPRPQGQWALQS
NSLTTQRFRIMSITRPEDNLFEITALQHNASKFDAIDNGARIELPPVTSIPPGVQAPP
QNVRIKAFTKVDQGLAVTSLSASWDAAPNAVAYEAEWRKDSGNWVRVPRTSALGFDVP
GIYAGRYLVRVRALNVMEVGSVYASSVETALEGKTTPPPALAYLRCVAGPWRIGLEWG
FPTSGAADTAYTEIQQSATPGGSEETARALGLFAYPGNTHLVSPIPAGERLAFRGRLI
DRSGNVGAWSNWVTGTSSSDASEYNQLITQEYVESALGQQFFSDIERMQVDIGGLQKQ
VGDLADVLLYDPAKVYAKNDMVRQGQRLYQALKAVPAKTAPPNAAYWSDIGQSLETAN
GLAQQVASHTAEISELDGSLTAQASRLGVLQAATRDDADDGNGAMADALRGWKTVARA
AQEETVRATENEAQATRTTLLEARTADAEGRIATVERVATSDRQATAQRLDQLSASIG
GTAASLQSEQTARANADSALAQRIDTVQARTDTNSAAIQTTSQAVTSLDGNVKAMYSV
KLQAHANGQKYAAGWQLGFDSGTSVSTMAFQADRFIWFDSSSGTAVAPVSIVNGQMFI
KNALIQDGAIDNAKIGNVIQSNAMSNNGMPIWRLDKAGTYTVRDSAGQVRVEMGLLQS
</t>
  </si>
  <si>
    <t>MAITIPYFWNLICGGQGMSEYGVLVRNGLGQTVIDGEFHNLSLL
LERNIEVETSQWFSLDFPYAVTSAAPPVLAVQAWKNKILYFDSVQYRGGPGNWTGATL
SFSGYGTHTSGSVRIRVYAYALPLLRGYGLRVRNSAGSVVFDSLRLPLVFSAELGGAP
EDWVRVSGEPIIGAGRIDIYRPATWGQPADSYIAVGMALDVEFGRVAVSGGTANAIIY
IRWGFTEEGVPRLMQHAYTGLPSSYPGIPAAVYYAMPSIPIIKA</t>
  </si>
  <si>
    <t>MAWHSKGSVSVTLNSEAVLGNATDFIANVRTGDAFRGPDGRWYE
ITNVTSATVISIKPNYQGATASGQVYAVVPIHGYSKNLADQFRDINNQWGATLAGIKP
WAVSSTGQQAQADMGISAVGRALNNASTPANALSYLGGVAPNQMGWAGNAMNTADLDS
LTVSGLYAHGTAVPSPVNNAQGYVLHMQHGNPDFAVQQWYQLNSATGQYMRIKAGGNW
SRWVLQYSQFNLVGLASFDASNNPSGAIIQRGGTVGFNEYVRYADGTQICWGNTTTNV
GATMAYQPAGTLSFYITPVAYSWGFPVSFSRPPSVMVNPMRAAGNNASRPWGSTMSVT
ETLFSWYGYDTASVASGMAASYVAMGRWN</t>
  </si>
  <si>
    <t>MKLLLKPLLQQGITPDRERLSDVQVRGSVFILDGVEYDFGRMQP
GGYLPPEAYHDTPFIDIRFVDGDRLYLHYIHQVTSEVMMQFPREIESIPVDQDGKVEV
AFSYEHPMG</t>
  </si>
  <si>
    <t>MNIQWDKYVSPAKAAADVRDQALASVQAKRLLAYREESNPLKTE
AEFDAIKAGVEPDYGAWIAKVEEIKSRYPMPE</t>
  </si>
  <si>
    <t>MPWYSTGTVSVVLNSDTVTGSGTAFSANARAGDAFRGPDGRWYE
IGNVASATVLTIKPAYQGATANGQAYSITPVQGYSKTLADQFRDLSNQWGSLLAAVKP
WAIASTGSQAQADMGITEVGRAINGASTVGNALGFLGGVSKTQAPMALDMDTVNESGW
FSITPNTYNVPLGNNNISGVNGHVALSMVFDASTRYQLFFVRNTNLPEVWYRSCTNGT
WKEWVRFYTTDNIVGSVTRRLVTGKPTGAVMESGTTSNGWYVRFADGTQMAAARSEPG
LSFGANVIQLPAAFVTGFNTGVTCNWIPSSGWPATAGQGVRGAYLNGSSSVSFATAQA
LGANDTITVMAVGRWY</t>
  </si>
  <si>
    <t>MRIELSPVVVLPEDSTDMDVMVSGDSIAVSGVMYDFSQLPEGGY
LPASAIHEGPFSGRVTRAGGEICLTLVFPIRGSYSEAAKFPVPIHIVEDGTVELPK</t>
  </si>
  <si>
    <t>MIDWKMMKTPDQVSRERVQQEYDAVLARRAEAYRLESDPIKTEV
EFDSIRAGVETDYSAWLAKVEEIKARYPLPRI</t>
  </si>
  <si>
    <t>MLLMIDNYDSFTYNLVQYFGELKAEVKVVRNDELSVEQIEALAP
ERIVLSPGPCTPNEAGVSLAVIERFAGKLPLLGVCLGHQSIGQAFGGEVVRARQVMHG
KTSPIHHKDLGVFAGLANPLTVTRYHSLVVKRESLPECLEVTAWTQHADGSLDEIMGV
RHKTLNVEGVQFHPESILTEQGHELLANFLRQQGGVRGEGN</t>
  </si>
  <si>
    <t xml:space="preserve">GO_process: metabolic process [goid GO:0008152]
[evidence ISM];
GO_function: anthranilate synthase activity [goid
GO:0004049] [evidence IMP];
GO_process: tryptophan biosynthetic process [goid
GO:0000162] [evidence IMP];
</t>
  </si>
  <si>
    <t>MDIKGALNRIVNQLDLTTEEMQAVMRQIMTGQCTDAQIGAFLMG
MRMKSETIDEIVGAVAVMRELADGVQLPTLKHVVDVVGTGGDGANIFNVSSAASFVVA
AAGGKVAKHGNRAVSGKSGSADLLEAAGIYLELTSEQVARCIDTVGVGFMFAQVHHKA
MKYAAGPRRELGLRTLFNMLGPLTNPAGVRHQVVGVFTQELCKPLAEVLKRLGSEHVL
VVHSRDGLDEFSLAAATHIAELKDGEVREYEVRPEDFGIKSQTLMGLEVDSPQASLEL
IRDALGRRKTEAGQKAAELIVMNAGPALYAADLATSLHEGIQLAHDALHTGLAREKMD
ELVAFTAVYREENAQ</t>
  </si>
  <si>
    <t xml:space="preserve">GO_function: transferase activity, transferring
glycosyl groups [goid GO:0016757] [evidence ISM];
GO_process: tryptophan biosynthetic process [goid
GO:0000162] [evidence ISM];
GO_function: anthranilate phosphoribosyltransferase
activity [goid GO:0004048] [evidence ISM];
GO_process: metabolic process [goid GO:0008152] [evidence
ISM];
</t>
  </si>
  <si>
    <t>MSVPTVLQKILARKAEEVAERRARVNLAEVERLARSADAPRGFA
NALLERAKRKEPAVIAEIKKASPSKGVLREHFVPAEIARSYEAGGAACLSVLTDVDFF
QGADAYLKEARAACALPVIRKDFMIDPYQIVEARAIGADCILLIVSALDDVLMAELAA
TAKSVGLDVLVEVHDGTELERALKTLDTPLVGINNRNLHTFEVSLETTLDLLPEIPRD
RLVVTESGILNRADVELMEVSEVYAFLVGEAFMRADDPGLELKRLFFQERGAVVLGAD
PD</t>
  </si>
  <si>
    <t xml:space="preserve">GO_process: metabolic process [goid GO:0008152]
[evidence ISM];
GO_process: tryptophan metabolic process [goid
GO:0006568] [evidence ISM];
GO_function: catalytic activity [goid GO:0003824]
[evidence ISM];
GO_function: indole-3-glycerol-phosphate synthase
activity [goid GO:0004425] [evidence IDA];
GO_function: indole-3-glycerol-phosphate synthase
activity [goid GO:0004425] [evidence IDA];
GO_process: tryptophan biosynthetic process [goid
GO:0000162] [evidence IMP];
</t>
  </si>
  <si>
    <t>MVAITHTPKLKHLDKLLAHCHRRRYTAKSTIIYAGDRCETLFFI
IKGSVTILIEDDDGREMIIGYLNSGDFFGELGLFEKEGSEQERSAWVRAKVECEVAEI
SYAKFRELSQQDSEILYTLGSQMADRLRKTTRKVGDLAFLDVTGRVARTLLDLCQQPD
AMTHPDGMQIKITRQEIGRIVGCSREMVGRVLKSLEEQGLVHVKGKTMVVFGTR</t>
  </si>
  <si>
    <t xml:space="preserve">GO_function: DNA binding [goid GO:0003677]
[evidence ISM];
GO_process: regulation of transcription, DNA-templated
[goid GO:0006355] [evidence ISM];
GO_component: intracellular [goid GO:0005622] [evidence
ISM];
GO_process: positive regulation of multi-organism process
[goid GO:0043902] [evidence IMP];
GO_process: pathogenesis [goid GO:0009405] [evidence
IMP];
GO_function: sequence-specific DNA binding transcription
factor activity [goid GO:0003700] [evidence ISM];
</t>
  </si>
  <si>
    <t>MKARIQWAGEAMFLGESGSGHVVVMDGPPDHGGRNLGVRPMEMV
LIGLGGCTNFDVVSILKKARQPVESCEAFLEAERADEEPKVFTKIHVHFVVKGRGLKE
AQVKRAVELSAEKYCSASIMLGRGGVEITHDYEIVELG</t>
  </si>
  <si>
    <t xml:space="preserve">GO_process: response to oxidative stress [goid
GO:0006979] [evidence ISM];
</t>
  </si>
  <si>
    <t>MKSKLKLHGFNNLTKTLSFNIYDICYAETPEDLQAYVQYIDEEY
DAERLTQILTDVVDIIGANILNIARQDYDPQGASVTILISEQPVTPTDSQIEESPGPL
PDTILAHLDKSHITVHTYPEIHPVDGIATFRVDIDVSTCGVISPLKALNYLIHQFDSD
IVTVDYRVRGFTRDIEGRKHFIDHEINSIQNYLSDDTREAYQMTDVNVYQENLFHTKM
LLKDFELENYLFGDATRTLSAEQREQVTERLKHEMLEIFYARNMPR</t>
  </si>
  <si>
    <t xml:space="preserve">GO_process: metabolic process [goid GO:0008152]
[evidence ISS];
GO_function: adenosylmethionine decarboxylase activity
[goid GO:0004014] [evidence ISM];
GO_process: spermidine biosynthetic process [goid
GO:0008295] [evidence ISM];
</t>
  </si>
  <si>
    <t>MSADRHYSPIDRFLLQADSALRTLLPFSGQPARPSPAIVEPDGE
LSEEDTRHIAGLMRINHTGEVCAQALYQGQSLTAKLPEVREAMEEAAEEEIDHLAWCE
QRIRQLGSRPSVLNPIFYGLSFGVGAAAGLVSDRVSLGFVAATEDQVCKHLDEHLAQI
PQEDRKSRAILEQMRIDEEQHSSNALAAGGLRFPAPVKLGMSLLAKVMTKSTYRI</t>
  </si>
  <si>
    <t xml:space="preserve">GO_process: ubiquinone biosynthetic process [goid
GO:0006744] [evidence ISM];
GO_process: protein metabolic process [goid GO:0019538]
[evidence ISM];
GO_process: oxidation-reduction process [goid GO:0055114]
[evidence ISM];
</t>
  </si>
  <si>
    <t>MDCLFCKIVAGEVPARKFYEDEEVVAFHDIGPQAPVHFLVIPKR
HIPTLEHLTEADRPLAGHILFTAQRLAREQGCEEGFRVVMNCNDLGGQTVHHIHMHVL
GQRQMHWPPG</t>
  </si>
  <si>
    <t>MKNDIHDLGLVLDSRVKLILIESWDEPKVMETLTGLAVRRGLGL
YAWSVTEGVQRLGFGGEPLGGEESRDPVAALRLIKHDQQANLYVLCDLHPFLGDSPTL
VRLLKEIAMAEGNHRPTVVLVSHALKLPAEVQRFAARFSLSLPSEDELLGIVREEATR
WSERNRGARVRTDNRTLQQVVKNLRGLSHAEARLLARNVICNDGAITQEDLPELNRTK
FQLLDLEGVLSFEYDTARFAEVGGLAALKRWLGERQSAFLAGKPGDQPKGMMLVGVQG
AGKSLAAKAVAGLWGLPLLRLDFACLYNKYFGETERNLREALRLAEQMAPCVLWMDEV
EKGISGGDQDNGVSQRVLGTLLTWMAEREAPVFMVATANAIDRLPPELIRKGRFDELF
FVDLPTPEVRAEIFRIHLQRRELEPAQFDLHLLAAASEGFSGAEIEQAVVAALYAGQA
RQQAVDQDLLLRELARTSPLSVLMAEKLAALRTWAKGRAVPAD</t>
  </si>
  <si>
    <t>MPRYALITGASSGIGLALAEALARRGRALILVARQRDALESIAY
ELAQRFGVEVLFRTCDLSEPLQLSGLLHELEQGERQIDLLVNNAGIGTSGPFIDQEWA
REQELIELNILALARLCHSLGARMAAQGGGQILNIASVAAFQPGAWMSNYYASKAYVL
HFSEGLREELKERGVKVSVLCPGPTRTAFFREAGMRLGRLDRSKLMMTPEEVALLALR
GLDKNRALIVPGWRNRLLALSPRLAPRWLVRRLAARINASAVPSAPRG</t>
  </si>
  <si>
    <t>MTDQRFKIVFSGELMPDASLETVKDNLARLFKSEPGKIDALFGG
RPVVLKRELPEAEAERYLTALRQAGANAYKEVDLAASLSLVETPDHNPQVAEETPAQD
LPPMTCPKCGHEQPSGAECSACGVIIEKYLARQAQLGENAAPAATAAAGASPYTPPSA
QVGDTLPEFGELNVFTTNGRIGRLRYLGWSMAMTLCFLVIMGLGFLLGETVGVAVTAL
ASIAFIVIAVMIGVQRLHDLGWSGWLWLLNFVPFVGSVFGILMLVLPGSTGANRYGPP
PPANSTGVKVLASLIILLPIVGIIAAIALPSYQGYLERANYDGGASAPADPYTTDEQA
AAAAAEADEAATAAAEAMEDDDQQ</t>
  </si>
  <si>
    <t>MSLPALLDQRLRLPMVAAPMFLVSNPQLVLACCRSGIVGSFPAL
NQRESSGFEGWLEEIGAGLQALDNPAPYAVNLIVHNTNPRLQADLRICVEHRVPIVIT
SLGAVREVVDAVHSYGGLVFHDVTTRRHAEKAAEAGVDGLIAVAAGAGGHAGTWSPFA
LVAEIRQFFDKTLLLAGCINHGHEILAAQMLGADLAYLGTRFIATRESNASDAYKQMI
LEARAADIVHTPAVSGVPASFMRQSLEAAGYDLKRLTDKADMNYGEKLKPVNDEAKAW
KTVWSAGQGAGNIDDLPGVDELVARLDREYRDALRNMDSLANRWPR</t>
  </si>
  <si>
    <t xml:space="preserve">GO_process: oxidation-reduction process [goid
GO:0055114] [evidence ISM];
GO_function: catalytic activity [goid GO:0003824]
[evidence ISM];
GO_function: nitronate monooxygenase activity [goid
GO:0018580] [evidence ISM];
</t>
  </si>
  <si>
    <t>MYMWLKAFHIIAVVCWFAGLFYLPRLFVYHAMSEDQTSRERFCV
MERKLYRGIMMPSMLATLVLGLWMLYLTPGWLSQGWLHAKLTLVVLLIGYHHACGAML
KRFARGEPGRSHVFYRWFNEVPVLFLLLIVLLVVLKPF</t>
  </si>
  <si>
    <t>MIKVGIVGGTGYTGVELLRLLAQHPQARVEVITSRSEAGVKVAD
MYPNLRGHYDDLQFSVPDAQRLGACDVVFFATPHGVAHALAGELLDAGTRVIDLSADF
RLADAEEWARWYGQPHGAPALLDEAVYGLPEVNREKIRQARLIAVPGCYPTATQLGLI
PLLEAGLADASRLIADCKSGVSGAGRGAKVGSLFCEAGESMMAYAVKGHRHLPEISQG
LRRASGGDVGLTFVPHLTPMIRGIHATLYAHVADRSVDLQALFEKRYADEPFVDVMPA
GSHPETRSVRGANVCRIAVHRPQGGDLVVVLSVIDNLVKGASGQALQNMNILFGLDER
LGLSHAALLP</t>
  </si>
  <si>
    <t xml:space="preserve">GO_process: cellular amino acid metabolic process
[goid GO:0006520] [evidence ISS];
GO_function: beta-lactamase activity [goid GO:0008800]
[evidence IDA];
GO_function: NAD binding [goid GO:0051287] [evidence
ISM];
GO_process: cellular amino acid biosynthetic process
[goid GO:0008652] [evidence ISM];
GO_function: oxidoreductase activity, acting on the
aldehyde or oxo group of donors, NAD or NADP as acceptor
[goid GO:0016620] [evidence ISM];
GO_function: protein dimerization activity [goid
GO:0046983] [evidence ISM];
GO_component: cytoplasm [goid GO:0005737] [evidence ISM];
GO_process: oxidation-reduction process [goid GO:0055114]
[evidence ISM];
GO_process: arginine biosynthetic process [goid
GO:0006526] [evidence ISM];
GO_function: N-acetyl-gamma-glutamyl-phosphate reductase
activity [goid GO:0003942] [evidence ISM];
</t>
  </si>
  <si>
    <t>MSGWELQFRDPRRAWLVRLGVGALLLAVPLAFLGGRWSTGADAA
RSEADAQRQETLIGEQKAELERLRTEIEVLRSGERLSQQATEQSRQTIKLLEDQVFKQ
QQDIAFYKGVVAPASKADALEIRAFEVQGTDDPQRFRYKVMLSRLGRDDRKLDGRLKV
RISGKLARKDATYDLEQLSPELGKTGLSISLRHFQSIPEGGRFAELELPKNFIPKLID
VRAELNGQSKPLQRRFDWPKQ</t>
  </si>
  <si>
    <t>MSIMWSKNKGRADVQRFTGQTSLIASGAELVGDMNLKGAVQIDG
TVRGALQAHEGLVRVSAGGRVDGEIRAPHVIIDGQVDGDIHAIERLELGAQARVKGNL
HYGLIETAMGAQIEGRLCPMTEASPRPLELPASVETVD</t>
  </si>
  <si>
    <t>MSIETFTPTPLLFTPGAANKVKTLIDEEGNPRLKLRVFVTGGGC
SGFQYGFTFDEDIADDDTVIERDGVGLVVDPMSFQYLAGSEVDYQEGLEGSRFVIKNP
NAATTCGCGQSFSI</t>
  </si>
  <si>
    <t xml:space="preserve">GO_process: iron-sulfur cluster assembly [goid
GO:0016226] [evidence ISM];
GO_function: structural molecule activity [goid
GO:0005198] [evidence ISM];
GO_function: iron-sulfur cluster binding [goid
GO:0051536] [evidence ISM];
</t>
  </si>
  <si>
    <t>MPRYLGLMSGTSLDGMDIVLIEQGDRTTLLASHYLPMPAGLRED
ILALCVPGPDEIARAAEVEQRWVALAAQGVRELLLQQQMSPDEVRAIGSHGQTIRHEP
ARHFTVQIGNPALLAELTGIDVVADFRRRDVAAGGQGAPLVPAFHQALFGDDDTSRAV
LNIGGFSNVSLLSPGKPVRGFDCGPGNVLMDAWIHHQRGEHFDRDGAWAASGQVNHAL
LASLLADEFFAARGPKSTGRERFNLPWLQEHLARHPALPAADIQATLLELSARSISES
LLDAQPDCEEVLVCGGGAFNTALMKRLAMLMPEARVASTDEYGIPPAWMEGMAFAWLA
HRFLERLPGNCPDVTGALGPRTLGALYPA</t>
  </si>
  <si>
    <t xml:space="preserve">GO_process: amino sugar metabolic process [goid
GO:0006040] [evidence ISM];
GO_process: peptidoglycan turnover [goid GO:0009254]
[evidence ISM];
GO_function: phosphotransferase activity, alcohol group
as acceptor [goid GO:0016773] [evidence ISM];
GO_function: ATP binding [goid GO:0005524] [evidence
ISM];
</t>
  </si>
  <si>
    <t>MFPSSEVEAKRTTLNLELESNTDRLLQEKDDLLPQSVTNSSDEG
TPFAQVEGASDDNTAEQDSDKPGASVADADTKPVDPEWKTITVASGDTLSTVFTKAGL
STSAMHDMLTSSKDAKRFTHLKVGQEVKLKLDPKGELQALRVKQSELETIGLDKTDKG
YSFKREKAQIDLHTAYAHGRITSSLFVAGRNAGLPYNLVTSLSNIFGYDIDFALDLRE
GDEFDVIYEQHKVNGKQVATGNILAARFVNRGKTYTAVRYTNKQGNTSYYRADGSSMR
KAFIRTPVDFARISSRFSLGRRHPILNKIRAHKGVDYAAPIGTPIKATGDGKILEAGR
KGGYGNAVVIQHGQRYRTIYGHMSRFAKGIRAGTSVKQGQIIGYVGMTGLATGPHLHY
EFQINGRHVDPLSAKLPMADPLGGADRKRFMAQTQPMIARMDQEKKTLLALNKQR</t>
  </si>
  <si>
    <t>MKSVEEQLALIQRGADEILVEAELVAKLKRGQPLRIKAGFDPTA
PDLHLGHTVLINKLRQFQDLGHQVIFLIGDFTGMIGDPSGKSVTRPPLTREQVLENAE
TYKSQVFKILDPAKTEVAFNSTWMDQLTPADFIRLASQYTVARMLERDDFSKRYASNQ
PIAIHEFLYPLVQGYDSVALKADVELGGTDQKFNLLMGRELQRAYGQEAQVILTMPLL
EGLDGVKKMSKSLGNYIGIQEAPGVMYSKLVSIPDTLMWRYFELLSFRSLDEIDSFRK
DVEAGANPRDIKIKLAEEIVARFHGEEAAASAHKSAGNRLKEGELPEDLPEIELSSPE
DMPVASVLNKAGLVKNAAAARDLLGAGSVKVDGQVVDRTFMLALGETRVFQAGKKAFA
RITLKAE</t>
  </si>
  <si>
    <t xml:space="preserve">GO_function: chorismate mutase activity [goid
GO:0004106] [evidence ISS];
GO_process: cellular amino acid metabolic process [goid
GO:0006520] [evidence ISS];
GO_process: tryptophan metabolic process [goid
GO:0006568] [evidence ISS];
GO_process: tRNA aminoacylation [goid GO:0043039]
[evidence ISS];
GO_process: cellular protein metabolic process [goid
GO:0044267] [evidence ISS];
GO_function: RNA binding [goid GO:0003723] [evidence
ISM];
GO_function: nucleotide binding [goid GO:0000166]
[evidence ISM];
GO_function: tyrosine-tRNA ligase activity [goid
GO:0004831] [evidence ISM];
GO_function: ATP binding [goid GO:0005524] [evidence
ISM];
GO_component: cytoplasm [goid GO:0005737] [evidence ISM];
GO_process: tyrosyl-tRNA aminoacylation [goid GO:0006437]
[evidence ISM];
GO_function: aminoacyl-tRNA ligase activity [goid
GO:0004812] [evidence ISM];
GO_process: tRNA aminoacylation for protein translation
[goid GO:0006418] [evidence ISM];
</t>
  </si>
  <si>
    <t>MAAWLVRMSAYAELHCLSNFSFQRGASSATELFARAARLGYRAL
AITDECSLAGIVRAWQAAREHQVQLIVGSEIRLEQGPKLVLLAEDLEGYQNLCRLITR
GRRQADKGHYRLLREDLQQPLAGLLAIWLPNDHGDEQAAWLRERFPQRLWLGVELHRG
ADDDARLDKLLALASHLRLPPVACGDVHMHARGRRALQDCMTAIRNHLPVSEAGAYLF
PNGERHLRTLEALQGIYPQALLAETLKIAERCRFDLEQLKYQYPRELVPAGHDPASWL
RHLTEQGIARRWPNGASAKVRKQIERELELIAELGYESYFLTVQDIVAFARGRKILCQ
GRGSAANSAVCFALGITELDPDRTNLLFERFLSRERNEPPDIDVDFEHERREEVIQYV
FTRYGRQRAALTAVVSTYHGAGAVRDVAKALGLPPEQVDVLANCCGRWSDQAPSAERL
EEAGFDPQSPILRRVLALTDELIGFPRHLSQHPGGFVISEQPLDTLVPVENASMAERT
VIQWDKDDLDAVGLLKVDVLALGMLSALRRSFDLIHALRGGKRLSIASIPSEDPATYE
MISRADTIGVFQIESRAQMAMLPRLRPQKFYDLVIQVAIVRPGPIQGDMVHPYLRRRN
GEEPVAYPSAELEEVFERTLGVPLFQEQVMELAIVAADYTPGEADELRRSMAAWKRHG
GLEHHRERLTRGMLAKGYEADFAARIFEQIKGFGSYGFPESHAASFALLTYASSWLKR
HEPAAFACALINSWPMGFYSPDQLLQDARRHALQTRPVDVRHSGWDCSLESFGQAQPA
IRLGLRMIRGFREEDARRIEQVREAEPFLDVHDLGRRARLDARALELLADAGALRGLA
GHRHKARWAVASVEPQLPLFAEGTAIEESTVSLPLPSRGEELLSDYALLGTTLGPHPL
KLLRGQLKARRCRDSRELAKLGHGRPIRVAGLVVGRQRPQTASGITFITLEDEFGMVN
VVVRHDLAERQRRPFLESRLLQVEGILESSGEVRHVIAGRLHDLTPLLTGLDVRSRDF
H</t>
  </si>
  <si>
    <t xml:space="preserve">GO_function: nucleic acid binding [goid
GO:0003676] [evidence ISM];
GO_process: DNA replication [goid GO:0006260] [evidence
ISM];
GO_function: 3'-5' exonuclease activity [goid GO:0008408]
[evidence ISM];
GO_function: DNA binding [goid GO:0003677] [evidence
ISM];
GO_function: DNA-directed DNA polymerase activity [goid
GO:0003887] [evidence ISM];
GO_function: catalytic activity [goid GO:0003824]
[evidence ISM];
</t>
  </si>
  <si>
    <t>MLWACILLPQLAMDSALRQRNNPDAPLALLGGPAQRRQLQAVNP
AARALGLRPGQSLIAAQALSRDFATAEYDLAAVERWQAFLAAWAYGFSSQVSLHYPRA
LLLEVQSSLALFGPWPRFEARLRKELTALGFRHRLCLAPNPVAARVLANSHDGLAIED
ETALQRQLSALPLDRLGLSRELAVALGRMGLRYLRQVLELPRAALARRFPAELLLHID
RLCGRSPLALEHYRPPDTFDLRIELNFDVESHQALLFPLRRLSADLAAFLAGRDSGVQ
RFTLHLEHHGRADSQVTVGLLSAEREAAMLFELTRGRLEQLQLPAPVHAVRLEARELP
PFTPQHRELFDERPQQYLGWEQLRERLRARLGDEAVQGLSAVAEHRPERSWRPHSCDR
AQSPAACGLRPGWLLAEPRPLGEALPTVLAGPERIESGWWDGEDIRRDYYLVETRSGQ
RAWVYREVGSEGPLWLHGWFA</t>
  </si>
  <si>
    <t xml:space="preserve">GO_function: damaged DNA binding [goid GO:0003684]
[evidence ISM];
GO_function: DNA-directed DNA polymerase activity [goid
GO:0003887] [evidence ISM];
GO_process: DNA repair [goid GO:0006281] [evidence ISM];
</t>
  </si>
  <si>
    <t>MPAGASLPTGHARLDALLPGGGWPEHALSEILHARDGVGELQLL
MPTLARLTQAQRRVVLVGAPYVPYPQAWLAAAVDLRHLVLLQASGRDALWAAEQCLRS
GSCAAVLCWPPQADDRALRRLQVAAESGQALGFAYRPLREAVNPSPAALRLCIETRPP
RLRILKCRGGLAPATVLPASAWQ</t>
  </si>
  <si>
    <t>MDTLAPESTRQNLRSQRLNLLTNEPHQRLESLVKSKEPFASRDN
FARFVAAQYLFQHDLEPLYRNEALARLFPGLASRARDDAARADLADLGHPVPEGDQSV
READLSLAEALGWLFVSEGSKLGAAFLFKKAAALELDENFGARHLAEPEGGRAQGWKS
FVAILDGIELNEEEERLAAKGASDAFNRFGDLLERTFA</t>
  </si>
  <si>
    <t xml:space="preserve">GO_function: heme oxygenase (decyclizing) activity
[goid GO:0004392] [evidence ISM];
GO_process: heme oxidation [goid GO:0006788] [evidence
IMP];
GO_process: oxidation-reduction process [goid GO:0055114]
[evidence ISM];
</t>
  </si>
  <si>
    <t>MHRSSQVLPALILGLAMNATLADEPTPPANCISTEVNGYQALSY
ECLSQQMADPDSAARARREQELDSAAIVRRPPNQLGLYNQSATRIRLGTSFGNSVEAQ
RPPR</t>
  </si>
  <si>
    <t>MSILGVARSCAVSLLGLGMLLPASGAVPGDGGRPPLRLAVHAFD
IPPQSLASALVTYSGVTGMAVLVDGELARGRRSARLQGRFTASDALTRLLGGTGLMAR
YTSQEAFTLLPAQAVRNAAPLPAEMPKVEQPLDRRYAGAVQAALEEQLCRSPRTRPGT
YRAVLQLWIGRFGEVRHSRLLGSTGDPQRDSALVESLRGVRVMQATPATLAQPLTILL
LPKTTGKAMECKLTEGVGGS</t>
  </si>
  <si>
    <t xml:space="preserve">GO_component: outer membrane [goid GO:0019867]
[evidence ISM];
GO_process: transport [goid GO:0006810] [evidence ISM];
GO_function: signaling receptor activity [goid
GO:0038023] [evidence ISA];
GO_function: secondary active transmembrane transporter
activity [goid GO:0015291] [evidence ];
GO_component: periplasmic space [goid GO:0042597]
[evidence IDA];
</t>
  </si>
  <si>
    <t>MSDSRQSAMVKLFLASYDDFKARLKRRLGSEDLACDVLHETYLR
VDRLDDALEVKKPQAYLFRIALNIAADRREGDARLLTGEEVAELLQVADEGLDPERIV
GGHAEIRRLLEALCELPARRRQILIASRLEETPHAEISRRFGISTRTVEKELKAALWF
CAERLERKVIQRFGPGAGKPS</t>
  </si>
  <si>
    <t xml:space="preserve">GO_process: regulation of transcription,
DNA-templated [goid GO:0006355] [evidence ISM];
GO_function: sequence-specific DNA binding transcription
factor activity [goid GO:0003700] [evidence ISM];
GO_function: DNA binding [goid GO:0003677] [evidence
ISM];
GO_function: sigma factor activity [goid GO:0016987]
[evidence IMP];
GO_process: DNA-templated transcription, initiation [goid
GO:0006352] [evidence ISM];
GO_function: sigma factor activity [goid GO:0016987]
[evidence IMP];
GO_process: pathogenesis [goid GO:0009405] [evidence
IMP];
GO_component: cytosol [goid GO:0005829] [evidence NAS];
</t>
  </si>
  <si>
    <t>MTASDSAADETGDLRHEAHAWVISLTSGRVTQGDARAFRQWCAR
SPQHLRAFVEARDLWQALGSAAALPLEPPAVAQIAPRRFGRRWFVGGALAASVALFVL
RPSLLDHGLGGADYVTAVGEQRQVQVSGETRIEMNTRTRLNVRRNQEQQETIELLGGE
AEIIASHPPQSSLRVMAGSAWLSASRARFNVRSSGDVCVVTCLEGSVRLEHLGQRLDL
QAGQQLTFDERRNGPPVPFDVAEVMAWRERMLVFNDVPLATVIDEINRYRPGMLLLLD
KALGRRRVQARFSLDQLADVATLIRDAYGIEVTRLPGGVVLLG</t>
  </si>
  <si>
    <t xml:space="preserve">GO_function: sigma factor activity [goid
GO:0016987] [evidence ];
GO_function: sigma factor antagonist activity [goid
GO:0016989] [evidence IMP];
GO_component: plasma membrane [goid GO:0005886] [evidence
ISS];
</t>
  </si>
  <si>
    <t>MSGYAERATTRRRQAGFTLIEVMVAIMLMAIVSLMAWRGLDSIA
RASAHLEDSTEQGAALLRALNQLERDIALHSAIREETGLPSGDEPIRAGDSLPPGLAL
KRLSEIPLRLDIVRASTEPGAPLQRVRWWRQGKVLYRAASPSGDRLPLPPLAERVAVL
DDVSRFDIRAWVPGKGWTRLPARSKVRASGLEISLARVTRNGVERYRRVVALQ</t>
  </si>
  <si>
    <t xml:space="preserve">GO_function: protein transporter activity [goid
GO:0008565] [evidence ISM];
GO_component: type II protein secretion system complex
[goid GO:0015627] [evidence ISS];
GO_process: protein secretion by the type II secretion
system [goid GO:0015628] [evidence ISM];
</t>
  </si>
  <si>
    <t>MRRPRQSGFTLIELMVVLVIVGIATAAISLSARPDPTGLLRQDA
ARLARLLEIAQGEARVRGTPILWQPSAKGYRFSPQAYRGKTDAFAADTELRARDWQAA
PLRVSVRPPRPVLLDAEWIGAPLRITLSDGQHSVTVLREANGHVRVR</t>
  </si>
  <si>
    <t>MPAMPRIDPPRLVQFAAVLAILAGLLFWGYLLLAPIPGVVQADV
ADVPPPSGEDAAQRWFAAPSGEVEVQLAGLISGGPAAIAILSVNGAPAQAYREGEVLA
RAAKVRRIEADAVLIEQNGEVRRVPMQRLAEPPPLATLKRG</t>
  </si>
  <si>
    <t xml:space="preserve">GO_component: type II protein secretion system
complex [goid GO:0015627] [evidence ISS];
</t>
  </si>
  <si>
    <t>MSTRLSSRGFTLIEVLVALAIVAIALAAAIRAVGLMTDGNGLLR
DKSLALLAAESRLAELRLGVGAAPGNSDFECSQGRLRLYCEQRVEATDDPALLWVEIR
VRTQREQAVPLARLNTLLSRSR</t>
  </si>
  <si>
    <t xml:space="preserve">GO_component: type II protein secretion system
complex [goid GO:0015627] [evidence ISS];
GO_process: protein secretion by the type II secretion
system [goid GO:0015628] [evidence ISM];
GO_function: protein transporter activity [goid
GO:0008565] [evidence ISM];
</t>
  </si>
  <si>
    <t>MDVVQFSSSPKGHRGQRGFTLIEIMVVVVILGILAAMVVPKVLD
RPDQARATAARQDISGLMQALKLYRLDQGRYPSQAQGLKVLAERPADASASNWRSYLE
RLPNDPWGKPYQYLNPGVNGEIDVFSLGADGQPGGEGINADIGSWQL</t>
  </si>
  <si>
    <t xml:space="preserve">GO_process: secretion [goid GO:0046903] [evidence
IDA];
GO_process: protein secretion by the type II secretion
system [goid GO:0015628] [evidence ISM];
GO_component: type II protein secretion system complex
[goid GO:0015627] [evidence IDA];
GO_function: protein transporter activity [goid
GO:0008565] [evidence ISM];
</t>
  </si>
  <si>
    <t>MNGHRQRGMAIISALLIVTVVAVIAAGLIARQSAFIRALESEQL
RIQAGWMLRGGLEWSRQLLLEDSRRDPLTRLDQRWAQPMRGLRLSSAELPFNGQLEDE
QGKFNLRNLLVDQRPDLQERANFERLADLLGVRPKEARLIVERVLASYARLPAEAPPA
ETQPAGFDSGRETSPGAVLRALPARMPALRRLDDLARLGIPPATLERLRPYVTILPET
TWINGNTARAEVLAACVPGLGLDQARRVLGERDRGRWFLNRGDFVNRLNMPQLQAQSV
KVGITSDWFLLTAYARRDRQEVRLQALVQRKAGESTAVNWMRVGS</t>
  </si>
  <si>
    <t xml:space="preserve">GO_process: protein secretion [goid GO:0009306]
[evidence ISM];
GO_component: integral component of membrane [goid
GO:0016021] [evidence ISM];
GO_component: type II protein secretion system complex
[goid GO:0015627] [evidence ISS];
</t>
  </si>
  <si>
    <t>MFAPGCARRGAGTNRGLARGTGAAAPGVAGGAVPASARLPPGQS
RTAGAACGEACRRGELRGRGAGPRRSGAVRLAHGPRGADGRLTLEWLEASALASLEQA
VQRLRLDVREVQAAPFLLPLRDDAWVAGEWDGHLLLRRSLSDAVVHPLPEQGLAEVPQ
ELRLFWLGERPAWRSAALERAEALDEALRWSGPASPWGLALKAPATSAGNGTWKMPLF
CAALALLVWVAGLNLYAGQLAEQGQSLQRQSSQRVQQAFPELPVVLDPLRQARERRDA
YLAGKADGDAAPGLAALLHGAGEAMPFLAGRLQRLDYHAGELDLELLPGLPGGDAAAW
QGELGKHGLQADASDKGWQVRAMEAPPAPAAGAADSGTAEAAADEDE</t>
  </si>
  <si>
    <t>MKMNKRLAGLLNTPAQRWSPLLLRLQAYWRQLAPRERKILAGGG
LALCLALTWQVFVDPPLARIEHWQAELPRLRAQAAAVDGVLREVEALRGPTLSGTADA
EAIRRSLRDQGLDGFQLDAPQPGQWQLDFASVSGEALLRWLARSPAALRLSVSEAQVT
RLDAPSEERSGSSNELSGGLVSASIHLQSTSAPKDSP</t>
  </si>
  <si>
    <t xml:space="preserve">GO_process: extracellular transport [goid
GO:0006858] [evidence ISM];
GO_component: type II protein secretion system complex
[goid GO:0015627] [evidence ISS];
</t>
  </si>
  <si>
    <t>MRQSAFHHARRRWPVLGVALGALLVAACSETPKVPGVPPADEEV
GRPLSSVRSGAPLRSADVRERPQAEQARRALSAGRGVARSGGVAPVSATAAELGEQPV
SLNFVDTEVEAVVRALSRATGRQFLVDPRVKGKLTLVSEGQVPARTAYRMLTSALRMQ
GFSVVDVDGVSQVVPEADAKLLGGPVYGADRPAANGMVTRTFRLRYENAVNLIPVLRP
IVAQNNPINAYPGNNTVVVTDYAENLDRVAGIIASIDIPSASDTDVVPIQNGIAVDIA
STVSELLDSQGSGGAEQGQKTVVLADPRSNSIVIRSPSPERTQLARDLIGKLDSVQSN
PGNLHVVYLRNAQATRLAQALRGLITGDSGGEGNEGDQQRARLSGGGMLGGGNSGTGS
QGLGSSGNTTGSGSSGLGGSNRSGGAYGAMGSGQGGAGPGAMGEENSAFSAGGVTVQA
DATTNTLLISAPEPLYRNLREVIDLLDQRRAQVVIESLIVEVSEDDSSEFGIQWQAGN
LGGNGVFGGVNFGQSALNTAGKNTIDVLPKGLNIGLVDGTVDIPGIGKILDLKVLARA
LKSRGGTNVLSTPNLLTLDNESASIMVGQTIPFVSGQYVTDGGGTSNNPFQTIQREDV
GLKLNIRPQISEGGTVKLDVYQEVSSVDERASTAAGVVTNKRAIDTSILLDDGQIMVL
GGLLQDNVQDNTDGVPGLSSLPGVGSLFRYQKRSRTKTNLMVFLRPYIVRDAAAGRSI
TLNRYDFIRRAQQRVQPRHDWSVGDMQAPVLPPAQQGIPQAAYDLRPSPRPLRAVPLG
EAAPL</t>
  </si>
  <si>
    <t xml:space="preserve">GO_component: outer membrane [goid GO:0019867]
[evidence ISM];
GO_process: protein secretion [goid GO:0009306] [evidence
ISM];
GO_function: protein transporter activity [goid
GO:0008565] [evidence ISM];
GO_component: type II protein secretion system complex
[goid GO:0015627] [evidence IDA];
GO_process: protein secretion by the type II secretion
system [goid GO:0015628] [evidence ISM];
</t>
  </si>
  <si>
    <t>MSLLPYAWAKAQRALLRPGEHGATLLVSPRTPGWAISEVRQRHA
PASLESVRDDELDTLLASAYSDTGSAAAVVGAAESEVDLDRLMDDIPEVTDLLDTQDG
APVIRMINALLTQAARDEASDIHIEPFETHSVVRYRVDGALRDVVAPRKALHAALVSR
IKIMAQLDIAEKRLPQDGRIALRVAGRPIDIRVSTVPTGHGERVVMRLLDKQAGRLRL
ETLGMAPGVLAPLDNLIRQPHGIVLVTGPTGSGKTTTLYAALARLDASTSNILTVEDP
VEYDLPGISQIQVNARIDMTFAVALRAILRQDPDIIMIGEIRDLETAQIAVQASLTGH
LVLATLHTNDAVSAVTRLVDMGVEPFLLASSMLGVLAQRLVRRLCTHCRVEEDGGWRA
VGCPACNQTGYSGRTGIHELFVIDDEIRRLVHQGRAEQDLREAARAAGMRSMREDGER
WIASGSTTLEEILRVTRDA</t>
  </si>
  <si>
    <t xml:space="preserve">GO_component: type II protein secretion system
complex [goid GO:0015627] [evidence IMP];
GO_function: ATP binding [goid GO:0005524] [evidence
ISM];
GO_process: transport [goid GO:0006810] [evidence ISM];
GO_function: protein transporter activity [goid
GO:0008565] [evidence ISM];
GO_process: protein secretion by the type II secretion
system [goid GO:0015628] [evidence ISM];
</t>
  </si>
  <si>
    <t>MQTFRYEAADAQGRIETGTLEADSQRGALGQLRARGLTPLEVRE
QAGGGTGQGAGALFAPRLSDGDLAWATRQLASLLAASLPLEAALSATLDQAERKHIAQ
TLSAVRSDVRGGMRLADALAARPRDFPEIYRALVAAGEESGDLAQVMERLADYIEERN
ALRGKILTAFIYPAVVGVVSIGIVIFLLGYVVPQVVSAFSQARQDLPALTRAMLQASD
FVRAWGWLCAGAIGSAYWGWRLYLRDPQARLGWHRRVLRLPLLGRFVLGVNTARFAST
LAILGSAGVPLLRALDAARQTLANDCLAQAVEEATAQVREGVSLASALRTRQVFPPIL
THLIASGEKTGALPPMLDRAAQTLSRDIERRAMGMTALLEPLMIVVMGGVVLTIVMAV
LMPIIEMNQLVQ</t>
  </si>
  <si>
    <t xml:space="preserve">GO_process: protein secretion by the type II
secretion system [goid GO:0015628] [evidence ISM];
GO_function: protein transporter activity [goid
GO:0008565] [evidence ISM];
GO_component: type II protein secretion system complex
[goid GO:0015627] [evidence ISS];
</t>
  </si>
  <si>
    <t>MFKRSLIAASLSVAALVSAQAMAVTGGGASLPAELYKGSADSIL
PANFSYAVTGSGTGKNAFLTNNSSLFGTTGTVHYAGSDSVLSGSELTTYNSNYNGTYG
PLIQIPSVATSVTVPYRKDGNTTLNLTSAQLCDAFSGAKTTWGQLLGTTDSTPIRIVY
RTGSSGTTELFTRHLNSICPTRFATNSTFTNARLPAGGTLPSNWVGVAATSTVVSTVK
ATNGSLGYVSPDAVNINSNAEVSRVNGNLPTQANVSTALGSVAPPANAADRADPSKWV
PVFTNPSAGYSIVGYTNFVFGQCYKDASVSTDVRAFINKHYGGTTTNAAVAAHGFIPL
TPAWKSAIVSAFYTGTSENLAIGNTNVCNTKGRP</t>
  </si>
  <si>
    <t xml:space="preserve">GO_function: molecular_function [goid GO:0003674]
[evidence ISS];
GO_component: cellular_component [goid GO:0005575]
[evidence ISS];
GO_process: transport [goid GO:0006810] [evidence ISS];
GO_process: biological_process [goid GO:0008150]
[evidence ISS];
GO_process: protein secretion by the type II secretion
system [goid GO:0015628] [evidence IDA];
GO_process: protein transport by the Sec complex [goid
GO:0043952] [evidence IDA];
</t>
  </si>
  <si>
    <t>MLKPMFGVVALTLLTSHTTLGATVTGGGASMPAKLYKGSADSIL
PINFSYAASGSGIGKTAFLMNNPMLLGATTGTVHYIGSDSILSSSELSAYSTNYRGAY
GPLIQIPLAGTAVTIPYKKPDITDLNLTSAQLCDAFSGAKVTWGQLLGNPADRTPIRI
VYQRGGSGATELLTRHLNSVCPTRFATNSIFTNARLPAGGALPSNWVAVQPYESVRNA
VDNVSGSIGYEGPDGVDLSDNSKIARVNGLLPTLANRVIAVRSVAPPGVAADRADPSK
WIPVFVNPNAGYSIVGYTNFVFGQCYKDATVAADLRAFLTQHYGGTTTNRAVADHRFV
PLVASWKSAIMSAFITGTSENLAINNPSVCNGKGRP</t>
  </si>
  <si>
    <t xml:space="preserve">GO_process: protein secretion by the type II
secretion system [goid GO:0015628] [evidence IDA];
GO_process: protein transport by the Sec complex [goid
GO:0043952] [evidence IDA];
</t>
  </si>
  <si>
    <t>MPSRSPSSARSSRALYAPRLKPLAQAIALLLVAGGAQAAGQPFS
AAWFAAKGAAQGGAAGAPRPGAQLPGAPPPLAQQQRVNQQLQRSMANLNNTVAAIAAQ
QAAQAAGRQAALNLPQDVPDGLGEGGLKVDASLPFEQAWQNAKGPVQTQAAGKTTVSI
EQTADKAVLNWETFNVGRNTTVDFQQHADWALLNRVNDPSARPSQIQGQIKADGTVML
VNRNGVVFSGSSQVDVRNLTVAAANISDEQFRQRGLYYDNAGSRPTFTDAAGAVRVEQ
GAQLRTAAPSGSTRGGGYVLLLGSEVDNAGSIVTPKGQTVLSAGDSFVIRRGQGTDGN
LTSTTRGNEVLPGFAADSSAGRVRNSGLVQAATGDISLSGREVEQAGVLLSSSSVDSR
GTLHLKASERITLAEGATSAILVDSSGSAALDSQREALLKPLNGSSAAVSRGDDDRRD
LSRVEIDSAGSVDFRDGSITLASGGQVAVNAGQRALLRDGAVIDVSGAQGVQVAMETN
SIKVNVRGNEQRDASVNREGGGLNSQDVWVDVRDLVRVPAGTNGYASDRWYTAGGLLE
VGGYLGTQGHSAGEWMAQGGIVSFTGNDVVTQAGSQINLSGGTLDVQGGYIRQTWLKG
SDGRLYELGSAPGDLLYDGIYRGYEAHSERWDQTRYFYNPLIAPTQRYENGYSVGRDA
GSLVIGSANARLDGQVVGDTYRGERQTEAPQAGLDGYNQSQNAVARGAQLVVGRYTPY
YVKSSGLLEYALGADAGSLKQVVIGTGEVAAEEPTLDAPVAAERQGRLSLDSELLNGF
QLGGLKVAAGESIRVDSALTLANGGEAILFANDVAIDADITAHGGSLQAGNVLAQISP
NGTIDGFVDAGREAGILRVGDGVRLDASGLWSNLLLAPEDNDTLAYRDGGRISLRSGG
DLSLGQGSLLDVSSGAALLADGKRLGGRGGDIALHASAGLAQASDGQLQLGGTLNGLG
TSGAGTLSLQSGKVRIGGDDLGDGSLQLAEDFFQQGFASYRVVGRSGLTVAEDAQVRV
ARPVYRFASGAGEVAAGEAPREALEAWIPPLYLEDALAGRLVQREGADLYLQAGGDGN
ILGQLDPASQTLELGRGSLVEVDPGRAIVLRGPGQITLDGILNAWGGRIDVRQQQFGA
LDVTQDNQPKAQGQPHARSIWIGEQALLDVAGRAVTALDGRGRRYGEVQSGGSIVIGG
EIDPGKAIATSADAFVIVRPGARLEASGSQAQLDVPGLGRVLLAGDGGRIALSSYNGL
YLDGSLRAAAGGSGAAGGSLEIIADAPLYQGFTVVDDRVLAMRELILTAGHADSGLPT
LLQPGMDDSALRYGQSRVGTQSLTGGGFDQLSLFSNGPLSFEGNIDLAMGRSLNLYAG
TIAATGGGPSEVKLQAPYVRLSGIGMYGQQASGEFRPRLTYGPTATAEQVRLQVSAGR
LLDIAGRLSFGSDGVINGVNAEAVRYQRPGFEKVTLRSEGDLRFAGDYPENGDPSGRL
ITHGDLQLTAAQLYPVTGASSTLYAGYGLDEGGQAVFDAERHLAIERSGESLPDTPLS
VFGSLAFMASNIEQGGVVRAPLGLIQFGSNLDRAPGTVRLLPGSLTSVSGAELVMPYG
GTTDGINYLVNQVPIQLTGAGGALAAGTLVAGVGLYASEVDVQQGARLDLSGGGELAG
AGFISGRGGSTDARFHPLVQQDNDGFRLPELSSNPVYAIVPGHQAVSAPLGGEAGAIQ
PLVGQQVTIGDGVPGLAAGTYTLLPSTYALLPGAFRVEINGLAGQGAPMATQGLRNGS
WATSGQLSIAGTSIRDSLSRQVILSSADTLRRYSQYNEMSYADFIRADAARKNIPRAM
LPVDARSLYLGLRADEELRENALSFEGKVDFTPEESGYGGSLIVDAEAGIEILPEGGL
PDSDFAGVSLVADDLNAIGASRIAIGTLPYVEYGEQGNFVQFGGSNRLFPVVLRKGAH
LSAPEVIIGRDITLEGGSGISTLGKGKTAYDSSDGFIYQPGGRNLLLLSNGWLNLLAP
AADSSLPVRLGGCAEGAGCADTELYSEGTLGIATNGTVTFGDNVRYGTRNLSLALSTI
NIGSSQSLADAAARGVLPNGLALDQTVLQRLLRGERGAGIPALENLILSARDAVNIYG
SVSLDTYDPATGKSSLANLVLGTPAIYGHGTGEDVASIRTASLVWSGSSQPAAAPVAG
GAGSGSGTLRVDAERITLGYGANTQPAGETDEARLALGFAEVQLNASERISANHKGSL
RVYQRLDGYVAGEGLRYSGGDLRLSTPLLTGEAGSLSRISSGGSLSLAAPAGAAAVTF
DSGTAGLGAELSLSAREIRLDSAVSLPSGKLSLSAEDDLELGDGARIDLAGRKASFND
VDKYSWGGDLLLSSRAGDIRQAAGSLIDLSARNNRGGTLSAVALAEDAGVVDLQGRIL
GGASGDYDAGGTRVPFLGGELEIRAQRLGDGGSLSEQFTALNQRLNQGEVFGARRFQL
KQGDLQIGDGLKAHRIEVSLDNGQLGVSGTVDASGAQVGEIRLAGGRGLSLGGNALLD
AHGSLLRRDSYGQIIDSPNRAMVELSSGSGTLVLAGGARIDLRHGTAAPAEQVDGVAR
GTLELNAPRLGGVSAGDIAIDASGALDIRGAGSIALNAMQRYDDAPWGNDPAAGGRSY
QVIDQAYLDARHAESSAFIAAALANRELLDGKLAGLTNATYADAFHLRPGVEIVSATA
DGDLVVQGDLDLSGYRYASLNPNTPLTEVYGSGEVGALVLRAGGDLNLYGSINDGFAP
PPDSPDDKGWILTPGVQPFGGDLVVPGPGVVLGDGTAFLGGRTLNYDLPIKGTTLAAG
TRLATEAVLEQPYTLAAGSVLVADIHDAAGTLLYAAGSLLRDGVTLEVGSRLGAGTLL
AAPASVQAMTWPAGVPLPSILREGPSRPNVLLLNGELALARGSLIPSQTEVVLAGDAP
FIELRPSDGVRQGRNWALAEMLPAGSQSWSMRLVAGADLAAADNRLVRPDSSASLNLA
DTHYQAKIEQSSGGLVFTDQATDWGITPGTPVDESNEWICGLGPYCAEPPRWTWAPGN
YLGMPAGTAIGEGDLWWCSVDPSLCIENLGKTVVTPQNQLFSVLRTGTGDLDLASAGN
LTQWSPYGVYTAGTQAADVATGFNQPRGLFNGSVLGAGGADYEVLSTSQYQAWYPEHG
GNLDIAVGGDVVGDQWAEKLTSSDPIRPLPPSAAVGNWLWRQGSADREGVPTAWWVNF
GSYVRGAEGDAPYLVGFTGFGTLGGGNLSMRTGGDAGNIAPRGDGSIPSSGNLNPRSQ
GLVLAVAGTGRLTSDGALQLGGGGDLNVRIGGEVNPSREARATQTYSSSGFDGLYSGG
TIHDLQGALINLRGSASLYSGALGGIDPRYDTLLRDPAEVRSRDAFSPTLASSTGGLT
LVAGDTGMRLETRGDLVLGGVTDPGRVGVPNTVGFTAPDGSVYQGGGIAWFSLWTAHT
SIDLFAAGGNLTPSTQLVEATNAIPMAGRNLSPSDGRFIYPSIVRAAAPEGSIYLGPS
SGDMGGVSLNVSTTPYSLLLAPSLNGELELLAGDSIYAGGYSVQRSGADPANLPSIWT
PAFAGYSDAALLNPIAGNGSPDGNPAVIGGLPLFYFGPDSAASLARDLQPARFYALTG
DIVGLNSGAQIRFGEQAGNRAGQTWYEGAGPVWMRAGRDIVASGTPLGQRISAPSQIS
TDASFTGNLFVHDDPNDLSLVQAGRDILYGNFNVAGPGTLEISAGRNILMEDRAAITS
LGAVVPGDSRPGADIVLQAGAAGADYQAFLERYLDPANLAQAGTPLAEQPGKVVRTYE
SELAKWLNERFGFAGDAEQAQAFFAGLPAEQQRIFARQVYFAELRAGGREYNEVGGVR
QGSYLRGRNAIAALFPERDPAGNPISYEGDIVMYGGAGVHTDFGGDIQLLSPGGRQVF
GIEGEAPPSTAGIVTQGQGDIQAYSRDSILLGQSRIMTTFGGSILAWSAEGDINAGRG
SQTTVVYTPPRRIYDAWGNVSLSPQVPSTGAGIATLNPIPEVAPGDIDLIAPLGTIDA
GEAGIRVSGNVNVAALQVVNAANIQTQGQSSGIPLVASVNTGALTSASAAASSATQAA
EDVSRQQQAAARQRMPSVITVQVLGFGNERLEPSRDGASRSPGYNPDSAVQVLGAGAL
GEQARSQLTDEERGNLIL</t>
  </si>
  <si>
    <t xml:space="preserve">GO_process: protein secretion by the type V
secretion system [goid GO:0046819] [evidence IMP];
GO_process: pathogenesis [goid GO:0009405] [evidence
IMP];
GO_component: type V protein secretion system complex
[goid GO:0098046] [evidence IDA];
</t>
  </si>
  <si>
    <t>MESYSKVGMQELDQRLSKIVEAARKKPVSVYRYGAPWVWIVSQE
DWQGALKEVSSYIPPGHSLALLKPQIESLLGEEAKVLSALAREHGMQLAPEPLIHALL
LQLLYAIPSEQQLYEQLNYNLLYRWFVGLEMKQKIWNFPVFVSDITVLLNSAEAVRII
GRIIGEVISGDLMQMPEFSLNFALLHTWQARHGGARRLNI</t>
  </si>
  <si>
    <t xml:space="preserve">GO_function: toxin-antitoxin pair type II binding
[goid GO:0097351] [evidence ISS];
GO_process: biofilm formation [goid GO:0042710] [evidence
IMP];
GO_process: cell death [goid GO:0008219] [evidence IMP];
</t>
  </si>
  <si>
    <t>MKRSLFNCAHPFRQRWSIGCLAVALSCASLADEAPPAAAGAEPQ
RLVDINEYVVRGNTVLDNRAIEAAVYPFLGPQRSLGDIEGARDALQAAYQEKGYQSVY
VELPEQQVSGGVVYLQVTETTIGRVRVVGAKHYSPVELREEVPALEEGKVPDFAQVQR
ELAQVNRTPGRQVLPMVREGQRPGTMDVDLQVEDKNPWHASIGLNNDYSADTRHLRSV
VSLGYDNLWQLGHAISLTYFTAPQDQDNAKVWSGSYTAPLSQRWSVQLSGYQSDSDVA
TVGSMNVVGQGHSYGVAAIYSLPVTGLWSHSFSFGVDFKDFEEQTRIGGNNDRVPIKY
APLTLGYNGFRYTERSQLALGLSLVAGTGSLLGYGDDDEEFDRKRYRAKSGFGVLKGD
LNHTLTFGGDWQVATKAAFQLASGPLISNEQFAAGGATSVRGYLAAENTADDGYLLSQ
EWRTPSLGRFLGKRAGGYVNDWRFYVFAEGAQLRLQDALPEQDDDFSLASVGIGTRAQ
LADWLSGSLDWAFPLLEGTNTDKHDSRLHFSVQASF</t>
  </si>
  <si>
    <t xml:space="preserve">GO_component: outer membrane [goid GO:0019867]
[evidence ISM];
GO_process: protein secretion by the type V secretion
system [goid GO:0046819] [evidence IMP];
GO_component: type V protein secretion system complex
[goid GO:0098046] [evidence IMP];
</t>
  </si>
  <si>
    <t>MYRLLLTSLICLGLLAPASASAWWQDDWQYRKQVSVDTTPQGAA
INDSLGRLPLLVRLHTGNFTFDGVNENGSDIRFVAADDKTVLRHQVESFDPLMGMALI
WVDVPRVEGGQRQDIWMYYGNAKAPESGNGQSVFDPDYTLVYHFDGAPGTPPRDSTAY
ANNAQTAAGSPVEGVIGRSAQLLGQPLLLPASPSLAVSAGGTFSFSGWVRPDQLAGEQ
VLLSRREGGNALLVGLAQGAPFVELNGQRAAASQALAQGQWQHLALVADGTRLALYLG
GREVASLAAALPAFSGAIAIGAEGQGAPAVATEAASGEGEASAAAPTLQPFQGAIDEL
RLSKIARPAALLLADATAQGAESRLVAYGVDEKQSGFGFGKLGFLLNAVPLDAWVIIA
ILALMMVQSWVIMYRKNQNVGRVSRANGLFRERFAEVGTRLELLADDRELAARLQHSS
LWRLYQVAVKEIRTRREQGADTSSVSAATIEAIRASMDGVRTKENQQLGSRLSSLSNA
IAGGPYIGLLGTVLGIMVVFLGTAMAGDVNINAIAPGMAAALLATAMGLFVAIPALFG
YNRLVTRNKEVSADMRVFVDEFVTRLAEVHGESQLSEVAHRRNGQPLPA</t>
  </si>
  <si>
    <t xml:space="preserve">GO_component: membrane [goid GO:0016020] [evidence
ISM];
GO_process: transport [goid GO:0006810] [evidence ISM];
GO_function: protein transporter activity [goid
GO:0008565] [evidence ISM];
</t>
  </si>
  <si>
    <t>MASVNSSHDDDDDGAVDSINITPLVDVLMVVLVMFILTATAQVA
GIQINLPKASATVALSQPKTKAISVNDAGQVFLDAYPVTLPELEDRLRTEKALNPDFP
VVVRGDATVQYQKVIEVLDLLRRLELSQVGLVTGKPT</t>
  </si>
  <si>
    <t xml:space="preserve">GO_process: transport [goid GO:0006810] [evidence
ISS];
GO_component: membrane [goid GO:0016020] [evidence ISS];
GO_function: transporter activity [goid GO:0005215]
[evidence ISM];
</t>
  </si>
  <si>
    <t>MNMSADPKHTPEPKNAAPLSIDGRPANPTLRYLKWGLGALLLAG
LAWLVWEWANDMSGVRREAPKVPAIIPLPPPPPPPPEKPPEPEQPVEEEKIVEPEPQP
ELEEVKPQEEAPPSPADDLADPMQMDGDAQSGSDAFNIGAGKGGGMAGSGGGRAGNAS
YSQYLAYAFQRLLRDNPELRNLAFRLQAEIWLSSSGDITRAELTRSSGDPETDQKVLA
ALRAAGRLEERPPASLTLPVRIALQGKRPG</t>
  </si>
  <si>
    <t>MNAKVNRLALGMGVMLAALAGQAQAQPPAPSENATINLIRLLVQ
QGVLKKEQADALVRQAEAEAQQAQQARQAVAPAAAVAAVPGEVRVPYIPQVVRDQIRD
EVKAEVMTQAKAENWAQPNAFPDWASRISFDGDVRLRYESRSFGNGNSNQITDFAELN
DDGPYDVNPNTSAGLPPLLNTREDRDSLLRLRARFGLKAALSESWSAGIRIGTGSDNN
PVSTTQTLGGGFGKKDLWLDQGYLTWKPSERLSLTGGRIANPFLSTDLLYSNDLNFDG
VAAIFNQPLSRDVALFGTVGAFPVEYSSDTASSNGFDKEDSDNKWLYGAQLGATWKIN
PQHSLTGALAYYRFDDIEGRRSSPCRPWAGDPECDTDGSRPTFMQKGNTVFLLRDIVP
NPADPANTPNPQYVGLASEFNLLDLNLGWDAELPNDFKLRVAGNYVHNLGYDEGDMRK
RAGGVAQIANNLGSDGDIKSGANAWMLQFTLGNALDMRDAGDWQVFAAYKYIQPDALP
DGFNDSTFHLGGTNAKGYILGASYGFDKRVYGTARWLSSDEVYGAPFSIDVLQLEVNT
RF</t>
  </si>
  <si>
    <t xml:space="preserve">GO_component: integral component of membrane [goid
GO:0016021] [evidence ISM];
GO_component: cell outer membrane [goid GO:0009279]
[evidence ISM];
</t>
  </si>
  <si>
    <t>MNTRPFSLPIWAQALLAGAAFAAYASQAAYADSLEERLRAQLRS
TTQQLQALQTEQAQATAAKAALESQRDAALAQVKQLSAELARAKGQAEQLSAQQQGLH
DRARQMVEASNEQLGKYKQAYDELLVMARAKEAERQKLDLAFREHDQQLQQCTAKNRE
MYGVAKEILGAYENVSVAEVMKIRQPFASGARVKFEEMAQKLGDDLYKTQVENRQAAL
AQ</t>
  </si>
  <si>
    <t>MNDITLIEHLSVDSLTEALQDAGYRVNRSEQNGVVQLLSASQGI
GYAVRFGNPAATPASYLDFTFSCALRVQGELPAGLTERWNLSRRFGRLSQQGEFLVME
MDVIVAGGVSPANLRSHIELWDRLLQEFIAYLRDYSRLAAEQQGMAQDAGQPVDGEA</t>
  </si>
  <si>
    <t>MRPAFRCGILAFALAVLAGCGQREDGGAGQAQAALAKPSASAAA
EPAVARLGALQVAPDELKALLAEVPAETRAQLSENRDAMERWMRARLAEKALYEQASA
QDWQQRPQVKTLIDAAARQIVLRTYLESVSTVPEDYPSDAELQAAYQANKAQLAVPAL
YRVSQIFIAASAAGGLAEARKRAQELYRQAADGDFAELARKHSDDPQTARNGGDIGGL
LAQAQLLPAIRPALERLKVGAVSEPIQGANGFHLVKLTERRDARLATLDEVRGRLRES
LRAQRQEQIAKAYLDGLVNNATLSIDGALLGKTLAELH</t>
  </si>
  <si>
    <t>MDGIPEARRGPRASRWRHLRSWLFGEPERFRDERQRLWGAYAAW
LGEQVQQRLGEDAETAPRLLAFLESRRAAGQLPNTDIDLRVWLDERGWIVRLACLRSD
AEPIENELRRALMDRSLRLPPPEHMPQPIELRIRLMPGR</t>
  </si>
  <si>
    <t>MALSESAGQRPALLRPAQGRDDRAYWHELFGSLEVVHFFLVTAR
CGCFMQAARSLDVKPTLLRKTLARLEERLGLHLFVHEGNALSLTREGRIVQAAGQRLV
EDSQSHADLHRQQPLVRLAVAESVLHDVLSRELWGYLRKNANLRVALAELREGWPESA
GPAEIAIWIADPGQPHPAMEGHFAAPARIAELEYQPHIGKRYSRERTRPASEDELDDY
LLAQLHGHAASAALAPWNRRVAARQSGVIEVQSHDLLLQAILWGACIGLLPHYAGRLE
RNLAALPQVFDEPMRREVWMSVQPEAENRVEVRALLDLIEHAFDDRRDWFGR</t>
  </si>
  <si>
    <t>MQFFLRYAYAPLFWSGFIGLATWQVGYRQASHAWLVALFLGALG
LSFLAERRLPYQPRWNRPHADRLRDVLHASVNESLNALGILALPLLAGVLGFWPVWPQ
AWPLWLQLLLAIVLADLGITLVHYASHRSALLWRLHAVHHSVQRLYGFNGLMKHPLHL
GLEALGGTLPLLLLGVPQTVAALLAFAIGIQLLLQHSNVDMRIGGLRHVFAWAPLHRL
HHIRYGRAGDVNFALFFSVWDRLLGTALHRPDYRLDSTDMGIGDQPDYPRDYAGQLLA
PFRDLPRSRHVPQPPEGLGRSAGQA</t>
  </si>
  <si>
    <t xml:space="preserve">GO_process: fatty acid biosynthetic process [goid
GO:0006633] [evidence ISM];
GO_function: oxidoreductase activity [goid GO:0016491]
[evidence ISM];
GO_process: oxidation-reduction process [goid GO:0055114]
[evidence ISM];
GO_function: iron ion binding [goid GO:0005506] [evidence
ISM];
</t>
  </si>
  <si>
    <t>MRSPTRPPAAADPASRRSVFAVVLGNAVEFFDFGVYATFAVMIG
RTFFPSDSAFVSLLLSVTAFGVGFVIRPLGAVLIGAYADRAGRKPAMLLTLFLMALGT
GGIAVLPGYDSIGPAAPLLLVLTRLLQGLAWGGEAGPATTYILEAAPPHKRGTYACWQ
VVAQGIAAVAAGLMGYLLTLWLDERQLQEWGWRIPFAAGLLVLPIGLYIRLNLAETFS
GRGRQASTRNLLGELFGNHRRALLLGLLILSGSTITQYFLNYMTTFALTELHLPAGIA
MLSTLVAGAALALSALLGGVLCDRYGRRAVLILPRLALLAVLFPALQAMTRHPEPAVF
LAVLALLSALHGMSGAALIVLLVESFPRALRSTGFSLVYATGVAAFGGTAQIVVTWLI
GVTGNPLSPLGYLLLANLVCLVGAWLARETWPGRGDMEGAPLVLRD</t>
  </si>
  <si>
    <t xml:space="preserve">GO_function: transmembrane transporter activity
[goid GO:0022857] [evidence ISM];
GO_process: transmembrane transport [goid GO:0055085]
[evidence ISM];
GO_component: membrane [goid GO:0016020] [evidence ISM];
GO_process: transport [goid GO:0006810] [evidence ISM];
GO_component: integral component of membrane [goid
GO:0016021] [evidence ISM];
GO_function: transporter activity [goid GO:0005215]
[evidence ISM];
</t>
  </si>
  <si>
    <t>MTALHDLPGTRLLALFARRELSPGEYYEHLLAHIQRWEPHLNAL
YRFDPQRVREQAAAATERWRKGQPKGPLDGLPVTIKELIATAGEPIPLGSAATALQPA
PCDAPPAARLREAGAIVLAKTTVPDFGMLSSGLSSFHGVTRNPWNLANNTGGSSSGAA
AAATAGYGPLHLGTDIGGSVRLPAGWCGLVGFKPSLGRIPIDPYYTGRCAGPMTRCMD
DCLLLMRYLAQPDARDATSLPPEVLDWSAEPLSVRGLRVGLQLDPGCGLQPDAEIRAA
IEAAARLFEEHGAQLRIVEPLMDRSLLDGLNDFWRARLWSELLLLDETRRARVLPYVH
AWAEGGARVSGVDAVRGFNQTFEMRRRAARLFGEIDLLLTPTNQVEAFPADWASPLND
PQRPFEHIVFTVPWNMGEQPALSINCGFTAAGMPIGLQLVAPRFADTWLLRIGKTYEG
WRGPIHGWPRPPAD</t>
  </si>
  <si>
    <t>MIEEATSSKHSGTTDAPLVSVVAPCFNAEKYLEEALRSIYEQDY
PNFEVIIVDDGSTDNSYAMLEQLQKVHGFQLYRQQNQGVSAALNFGLRHARGDYVATP
DLDDIMLPHSLSVRAAYLDQHPEVGCVGALVIYIDSEGQETKRQNGNRIRQLDFDYLL
GNAYVCGAPVSLYRMEALRAAGFYDPEIKVQDFQMTLRIASQGYQIHKLPVLVTRYRR
HPDNLSRRYKVLLDADLRTIAPYQSHPAYERGRTELVNKALKYAVVADKRHAWQLLRS
LPLRQWNRTTFRRLKRFLLHHES</t>
  </si>
  <si>
    <t xml:space="preserve">GO_function: transferase activity, transferring
glycosyl groups [goid GO:0016757] [evidence IDA];
GO_process: lipopolysaccharide core region biosynthetic
process [goid GO:0009244] [evidence IMP];
GO_process: lipopolysaccharide transport [goid
GO:0015920] [evidence IDA];
GO_process: single-species biofilm formation [goid
GO:0044010] [evidence IDA];
GO_function: transferase activity, transferring glycosyl
groups [goid GO:0016757] [evidence ISS];
</t>
  </si>
  <si>
    <t>MGNYFESPFRGKLLSEQVSNPNIRVGRYSYYSGYYHGHSFDDCA
RYLMPDRDDVDKLVIGSFCSIGSGAAFIMAGNQGHRAEWASTFPFHFMHEEPVFAGAV
NGYQPAGDTLIGHDVWIGTEAMFMPGVRVGHGAIIGSRALVTGDVEPYAIVGGNPART
IRKRFSDGDIQNLLEMAWWDWPLADIEAAMPLLCTGDIPALYRHWKQRQATA</t>
  </si>
  <si>
    <t xml:space="preserve">GO_process: response to antibiotic [goid
GO:0046677] [evidence IDA];
</t>
  </si>
  <si>
    <t>MTATDRTPPPLKWLCLGNRDANDGFELFAHGIYARNGALVGSKL
SLRERRQRVDLSAFLSGAPPLLAEAAVKHLLARLLCVHRHNTDLELLGKNFIPLHASS
LGNAGVCERILASARQLQQHQVELCLLLAIDEQEPASAEYLTSLARLRDSGVRIALHP
QRIDTDARQCFAEVDAGLCDYLGLDARLLAPGPLTRNLRQRKSIEYLNRLLVAQDIQM
LCLNVDNEELHQQANALPFAFRHGRHYSEPFQAWPFSSPAC</t>
  </si>
  <si>
    <t xml:space="preserve">GO_process: positive regulation of transcription,
DNA-templated [goid GO:0045893] [evidence IDA];
</t>
  </si>
  <si>
    <t>MKLSQLGFFCAVVERGTIAAAAEQLHCVPSNITTRLRELEGQLG
VALFNRERNRLLVTPEGRLLYRHATRLLALADETAALFAGDQAHGALRVGALDVALAN
HLPQRLARYRRESPGVELHIRPEHSLLLERLLMEGELDLIVTDGPIEHPLLASRLAFR
ERLLRVTPADLPAPTPEDLAGLELYVFGHTCHYRRQVDRWLAESAIQPRATLEIESYP
SLFACIEAGLGFACVPESFVARRPSTRRGFHAEPVAGLDSSDIHFVWRKQQASPLIQG
FIDSIGAD</t>
  </si>
  <si>
    <t>MTYHVLVQFDVPSDKREAFAAAGLFDANGSLQNEPGTLRFEVIR
DENNRNRFYLDEVYEDEAAFLQHCRNETIARFYELIDSYAFGPLFLFKGYRVEG</t>
  </si>
  <si>
    <t>MRILHSMLRVADLEAALEFYTRALDMRLLRRRDYPEGRFTLAFV
GYQDERAAAALELTHNWDRDGYTQGDGYGHLAIEVEDAAVTCARARALGYRVTREAGL
MQHGRSVIAFLEDPDGYKVELIQKGTQFD</t>
  </si>
  <si>
    <t xml:space="preserve">GO_function: metal ion binding [goid GO:0046872]
[evidence ISM];
GO_function: lactoylglutathione lyase activity [goid
GO:0004462] [evidence ISM];
</t>
  </si>
  <si>
    <t>MNISIRAETPGDIDAIAHLTEAAFRNETHSSHTEQYIVDALRRA
GALTLSLVAEANGQVIGHIAASPVTIDGEAGDWYGLAPLSVAPGRQRQGLGSQLVRRL
LTELRLLPAGGCVVLGEPTYYSRFGFRVESGLALPGVPAEYFQAQSFSGRMAQGIVAF
HAAFDASG</t>
  </si>
  <si>
    <t>MNVSKPEQRTLHALAQGGHIAFLRDASGKITRVECYNRDGHLLL
DCTLAVFSRLKNKGLVHSRQGRPYRISMAGLKAVRPQADNR</t>
  </si>
  <si>
    <t>MFRTALTLFMSSLAIPAVASMRCGTHLVDEGDSVEQVLERCGQP
LSRIVNEPALRNNGVPKLNAARTEFWVYGPSGGVYRHLRFIDGKLVEIRLERK</t>
  </si>
  <si>
    <t>MLKLLVVVASLFIGGGMAMGEPGGADGFSAVAAVDPGANPEAQL
DEEPQEVSEAPAYRVDDLTFLYLTHEVYLEPYVSCRPKVLGERSYVACWNETYSGRSP
LNFWEYDGGDFLALNDPARVLAEGKFASEQRIGEAPLPLPLDIDLDQLERAYSLMM</t>
  </si>
  <si>
    <t>MKKRPLEDLFFAMYRGKQSFEHFANCSVEGLYEPVMVNGRLVYK
TDKDLRAYHRFLNKFLFERLPVVDDVVFSYRKGVNAVDAVEKHAGSKFYFQTDLRDFF
SSLTKSDVRRTLEWAKDVCVISDLDVWVERILKLVTIGDSLPMGFSTSPAISNACLYS
LDGILKTHCLSNGVIYTRYADDLIFSSSNKQALDPLFGVVCRTLQSEFSGRMGINSQK
TKYLRKGGKIKLLGLNVLPNGRVTVDMRHKKEIEVRLFYYVKDRARFLKIMGEVDDEK
AIKKFSGLINYVNTVDPAYLDKLRKKYGLTIVDMFIHKSPKL</t>
  </si>
  <si>
    <t xml:space="preserve">GO_function: RNA binding [goid GO:0003723]
[evidence ISM];
GO_function: RNA-directed DNA polymerase activity [goid
GO:0003964] [evidence ISM];
GO_process: RNA-dependent DNA replication [goid
GO:0006278] [evidence ISM];
</t>
  </si>
  <si>
    <t>MNFQIVINNIQHIGYAELDVDLNASGIICIVGKNGVGKTTLIKA
ILNLKSADTFSRTASPGIFKANSSMRCTYGENSYEFSFDSDINDLNSRSPIPEELKSV
IDVELPMPFGQRFNNYQNIMSADMDIRTALILGEYEVPVELISFLSDIYKTNKFNGLV
EVSAKGGSYYCIPLDDDRYVREDHLSSGEFFLISLYRKIKGRSKFIVIDEIDISLDAA
AQAHLIGWLRRFCTTEQVKVVFTTHSLALMRTLKDGELFYMEESEGKVSVIPSSYNYI
KSVLFGFKGWDRYILTEDAMLKSLLEYVLANYCSGLFFSYQIIHVGGGSNVVDLMRQN
STEGFFSTPENVISVLDGDQAEYRYARRPNVYCIPFLSVEKAIFAEYKAGRFLPELAP
DPRFDTPKNFCSAIGRDRHATEADIIKYLCDSYPTEVRRFAQTLSDFLS</t>
  </si>
  <si>
    <t>MRYLVEICTFHGPTRQRRWHRVHQGGSRVECQRWVEELVAVFPT
EEEARRSFGLTRERARQVYRIRGVRA</t>
  </si>
  <si>
    <t>MAASPYYLRQTHAPDCACSVCWSARQVIPLHSPSPCPDCRPPGL
PYLEGGRWLCRPRSFCAKHDPSRRPPKYWHVVYDSGKPTPFVPVREAFQLEG</t>
  </si>
  <si>
    <t>MLAKTLKALLLLCLIQAARTVADPVKGRAPGSSEQPHRSGERKH
GRSAPLNASPLKQPPLGSVGQLLRPALPSPRRQERDDKGRALGVALRVPRGSVPLGRR
RRRCDRDRSPNGPRRTPVVGLVR</t>
  </si>
  <si>
    <t>MNMFATQGGVVELWVTKTDTYTSTKTGEIYASVQSIAPIPEGAR
GNAKGFEISEYNIEPTLLDAIVFEGQPVLCKFASVVRPTQDRFGRITNTQVLVDLLAV
GGKPMAPTAQAPARPQVQAQAPRPAQQPQGQDKQDKTPDAKA</t>
  </si>
  <si>
    <t>MLRYLSLFAVGLATGYAWGWIDGLAASLAV</t>
  </si>
  <si>
    <t>MSGVVAVQVCTAWTSTPEGFMACRELAWQQAYLIPPEAAGYVDI
LVNGGFSPEAFGIGAAGVLGSFVTGLLIGWVASLLRKAK</t>
  </si>
  <si>
    <t>MKAMKQRIAKFSPVASFRNLCIAGSVTAATSLPAFAGVIDTSAV
ESAITDGQGDMKAIGGYIVGALVILAVAGLIYSMLRKA</t>
  </si>
  <si>
    <t>MWGLTMKFASLILMLLFATVARAEDYYWKIQSLPERFSSPSAAC
AAWAKATGRPGEFTFTGSMKARDQTSFWCEFTNNETGKTAAGYGPAGRYGDSCPEGTE
YDKATGVCKSPPQECKEGELFPAKGPDSPVVTSGGRNYVGDGGAPTACYQSCEYGGNP
SPASCYLVKGSTTTGFCNYILKGTGQNCGADSYTFSQTGDSLNPPDTPNTDPSDPNDP
GCPPGWSWSGTTCVKAPTDPTDPTDPTTPGSDGGGDGNGGGNNNGGGNDGGTGNGGDG
SGGGDGNGGGDGSGDGDGSGTGGDGNGTCDPAKENCSTGPEGPGGELKEPTPGTWDDA
IATWEKKVEDAKQELKTKVKANVDQMKGAFDLNLAEGGGQLPCESMTIWGKSYSLCIS
DYAGQLSSLRVALLLMAALIAALILLKD</t>
  </si>
  <si>
    <t>MEWLSGFLDQIIAFFQWIWDFFAQGIYDFVRDGLVVATKASMYA
ALQTLILLIDVSYTAARELIDSLGVPQMIRSMYAALPGPIAAGLAFFGVPQALNIIMV
AAATRFCMRFVPFIGR</t>
  </si>
  <si>
    <t>MSIKIHHGPNGSYKTSGAIQDDAVPALKDGRVIITNVRGFTLER
AYQVFPDLPNTAEIINLDLESLEDLEKMRTWFQWAPRGAFLIFDETQLLFPKSWREKD
LERFDYPGGPEAAHAADRPMGWLDAWTRHRHFNWDIVLTTPNISYIRDDIRMTCEMAY
KHSNLAVIGIPGRYKEAQHDAQLNRPPADGTIIEYKRIRKQTFALYQSTATGKTQDTK
AGKSLFRSPKLVLLLALLAGTIGFVWYMGPLRTIGAPAAATPADAPGDPAQAPAAPAA
VAAPTRPAANSFLPPGLVPDGPAAAPVDLNAHPFADRRISILAHAYRKSRGDIYMFAL
DDPTGRRLELTSWQLIGSGYRVTPKGECVVELRYEEWKQTVTCTGRQPGAVASIVPAA
PVAASADAPARGQSPLTIVPDSEYASRPWRQK</t>
  </si>
  <si>
    <t>MKKISHQIRVSIESDGQVLESPKGRLFFDDTTAQFTDLSGVRIL
RCGVDTVRQLYNGKLRPEVMALFDLSVDVVEFAGYEWSKGRIGRDSGYQYRLQNAEMG
LILLIKNHNIKVDTIGSHLKIEVSPHALDGADPRILQGVLDDLAAAVLSHCETNQAAV
HIALDVQGWKPPRDLVDRMHCRSRRVRQISGIERIEFDGNASVYGRGETYMFGSANGL
QLSIYNKTLQARATDKLDYWESVWATLNGDPFGDGDPAYNPLETVWRLEFRFHHSIVQ
QFSEGSRMASGEVIGCRTYEGLCPHLQGLWNYACESFKLLSRTAVYDPFWSLISQDAR
VQVECDPLIERTEYRRYYKTAKGFSGRNCEMFLGQFVSLIARERVPAKKAIESARKLE
FWHVIEDHYLAKGWTRRDLERHIHKLMCDRYLRRGYAV</t>
  </si>
  <si>
    <t>MSITKLPDGRWFVDVEPIKGKRFRKRFKTKMEAQQFEATARQKC
AENPCWTLRPKDRRRLSELVELWYELHGQTLSNGHRCVAILRLVAKDLGDPVAVSLEP
AKVARLRSRQIANGMSGKTANNRLGYLKSMYNELRQLGVIDYENPVGRMRPLKLQERP
LSYLTKHQVSELLTALDARTTSPHPKMVARICLATGARWGEAQALTPERLKGNTVIFA
NTKSKRVRSVPISEELGADLRRHWQTHGPFTNCLGVFRLVLLSTSIKLPKGQASHVLR
HTFASHFIMNGGHIVTLQHILGHASLSMTMRYAHLSQDHLSEAVRFNPLIG</t>
  </si>
  <si>
    <t xml:space="preserve">GO_process: DNA recombination [goid GO:0006310]
[evidence ISM];
GO_process: DNA integration [goid GO:0015074] [evidence
ISM];
GO_function: DNA binding [goid GO:0003677] [evidence
ISM];
</t>
  </si>
  <si>
    <t>MSPVVIRFTDTAEQSIEDQVHHLAPFQGEQAALQSVLSLLDEIE
EKISLAPKGYPVSQQASLLGVLSYRELNTGPYRVFYEFHEEQGEVAVILVLRQKQSVE
QQLIRYCLVGPIE</t>
  </si>
  <si>
    <t>MRPETAIIEIHGQYRIHTEFYGNPAAQQTIILVNGSLSTTASFA
QTVKYLQPHYNVVLYDQPYAGQSKPHNENHTPISKECEARILLELIERFRAEVVMSFS
WGGVATLLALAQRPGRIRRAVVNSFSPQLNPAMLDYLHRGLDYLAACDRTQIGNLVNE
TIGRYLPQLFKRYNFRHVSSLDEHEYHQMHFHIREVLRLNADSYTESFAGIEIPMLFM
NGELDIYTTPHEARQFGQLIRGAEFHTIRNAGHFIDVEHKAAWQQTQDALLAFLRPQR
TQPLNPIYRPQPNGASVPLAALAS</t>
  </si>
  <si>
    <t>MPTFLRAALRRLSLAGATLCALASGPVFAMPLPSAKDLQKLAPQ
ASLPTLELALTAYACASASQGGDNGLLTVIDYSRPSRDKRLWVFDLKTRKLLFEEWVT
HGKNSGDDLATSFSNRPNSYQSSIGLFQTGQLYTGKHGQSLRLVGLEPGFNDKSEERA
IVMHSAAYADPRVVPGLGRLGRSQGCPAVRPAVAARLINTLKRGSYVFAYYPQPKWLE
TSRFLAPQSCAVARAARTPEVIASLLK</t>
  </si>
  <si>
    <t>MKRSLAVLLLAFAVGSLHAAPASPANAPLPPADIKARLKSMKPG
EYLWYPEVSPQGPVTIVVSLTEQKAYIYRNGIAIGVSTLSSGKKGRETPTGVFSILQK
SVDHKSDLYNSAPMPYMQRLTWDGIALHAGNLPGYPASHGCIRLPMAFAKKLYGITGF
SSTTVIISNASSAPKEVDHPGLLAPTVADGRPVTLPVEPGEIAWNDPGAERGPLSVLI
SRADQRAYVYRGGQRIGTAPVQLPARPQTGMAVFSLLEKPTPEEISETSPNLRWSVVQ
VSNPGQGLTPSEQLGKIRMDPTFVREMLGAMDVGSTLVITDWASTRDTHSDSDFTVIA
TETPNNPTKSLKK</t>
  </si>
  <si>
    <t xml:space="preserve">GO_function: transferase activity [goid
GO:0016740] [evidence ISM];
GO_function: peptidoglycan L,D-transpeptidase activity
[goid GO:0071972] [evidence ISS];
GO_function: cysteine-type peptidase activity [goid
GO:0008234] [evidence ISS];
</t>
  </si>
  <si>
    <t>MRLDRFLANLPELSRRDAQMLIAGGHLRVDGQVVRDGTHEVRVF
SRVELDERLLQAGKPARYYMLHKPMGCVSATRDPQHPTVLDLFPEDLRDDLHIGGRLD
YNTTGLMLLTNDGQWSRRLTLPGSRRDKVYYVETEAPIDQRYVDAFAAGLHFRFEDLV
TLPAQLEPIGPRCARLTLHEGRYHQVKRMFGHFDNKVLRLHRERMGDICLDPQLPPGA
WRPLNAEEICSV</t>
  </si>
  <si>
    <t xml:space="preserve">GO_process: pseudouridine synthesis [goid
GO:0001522] [evidence ISM];
GO_process: RNA modification [goid GO:0009451] [evidence
ISM];
GO_function: pseudouridine synthase activity [goid
GO:0009982] [evidence ISM];
GO_function: intramolecular transferase activity [goid
GO:0016866] [evidence ISM];
GO_function: RNA binding [goid GO:0003723] [evidence
ISM];
</t>
  </si>
  <si>
    <t>MLASARRALHPGHPPAIHRAMNSEIDPGRCPLCQQSNRCTLAYP
TSATQACWCFTTEIDAAVLERIPAELRRRACLCPRCAQLLPPDADD</t>
  </si>
  <si>
    <t>MNRNRRNALIAGSLLLLAANLAALGGVAWNRSGEAESKLVLSQR
ELQRNWSYGFWSEENSGVELRLELRSPSSEPPSDLAPPLPPEQMRALGFSIPDALDEE
SVRRYRRQQEKQVLLVLELDGPAYRREVRLAEERLAEARARSKALPKDEMLSSQMEAA
RHQLKHEQGEASRLFIVDTGLDLAALRQRYPERQRYAIVKGRVRPWSAVDGGRTLVGG
YISRTDLAAINVPRQWHAVFAKVDEQNYRLAPLELHLSFGQRLEPWITNAVRR</t>
  </si>
  <si>
    <t>MQPIDRAQAQQRANDILVFQRELQRLDQEQAFRLEPAQARQLAD
YHLALLDSYRDRFDIDHDLRSQQLSLGMRVASFFGALAFAASVFLLFYRFWGLFPTVA
QVAILIGSAFAAFFATLWVQAKDASGYFSKLAAMVAFACFVLDLTMLGQIFNVTPSDL
ALVPWALYALLLAYLCNARLLLAAAILCVMGFIAARVGTWGGGYWLSVGERPENFFPA
AALIFAVPLCFDQRNFSGFAVIYRVFALLGLFLPMLVLANWGSGSYLALPSALIEGLY
QVAGFVAAALVIWLGARRNWADVSNTGITFFVIFLYTKFFDWWWEAMPKYLFFLVLGL
SALLILLVLRRLRTPLGIAARTDA</t>
  </si>
  <si>
    <t>MWRTFLRVPLLLLLASLGGCAVYDYDYDDGDWRHYRGQPYGYAY
EVPRYRVYDDGWRSERRYYSTRYYDQRYYPAPRRYDGHRDYRREQYRYQQRYHESRPA
HRGERHPGNWQRGGQPQWRGHSPQRWQQHGRQDRPGHQGQQGGTPRWRN</t>
  </si>
  <si>
    <t>MSHFLSFAKGALAMFWLVALVNLAYPLGELHRPILLLSGVLVLV
HAAEILLLNGRLKARPAPWLERLQVLLFGVLHLRSLG</t>
  </si>
  <si>
    <t>MSDLRQFRHFVALAEHGHYARAAEAVNLSQPALSRSIQALEGQL
GCTLVERGSRGVALTAHGRLVLEHARRLLAGHRALHNAVSQLANLDSGELCLGGGPFP
AARLLPEALAGFSSAHPRVRVVLLIEDWQTLRQRLLDDAVELFVADIRELQGDPQLRI
HPLREYPGVLFCRPGHPLLRLVRPSAEQLADYPLAGPRLPEAVRGDLARLLQREEPLG
IQCDDVLMLKGLVGSSELISLAPWDVVAADVEAGRLALLPWPAGAEPARAKGSAYGLV
SRAGRSLSPAAAVFVERVLEQDRRFAAT</t>
  </si>
  <si>
    <t>MSRLLALLALAPLLAGAAETTAPKPPSAFTVEAQRRVEAELPFA
DRADFERADRGLIRRPERLLIRNPDGSVAWQLGGYDFLLDGKPRDSINPSLQRQALLN
LKYGLFEVAEGIYQVRGFDLANITFIRGDSGWIVVDTLTTPATARAAYELVSRELGER
PIRTVIYSHAHADHFGGVRGLVEPQQVASGAVQIIAPAGFMEAAIKENVLAGNAMMRR
ATYQYGTQLPKGPQGQVDMAIGKGLARGPLSLLAPTRLIEGEGEDLVLDGVPFTFQNT
PGTESPAEMNIWLPRQKALLMAENVVGTLHNLYTLRGAEVRDALGWSKYINQALHRFG
RQAEVMFAVHNWPRWGNAEIVEVLEKQRDLYGYLHDQTLHLANQGVTIGQVHNRLRLP
PSLDQEWYDRGYHGSVSHNARAVLNRYLGYYDGNPATLDPLSPEDSAGRYVEYMGGAE
RLLEQARASYARGEYRWVVEVVNRLVFAEPDNRAARELQADALEQLGYQAENAGWRNS
YLSAAYELRHGVPRDQPTMKAGSADALAAMDTGLLFDYLGVRLDAGAAEGKALSINLR
LPDIGENYLLELKNSHLNNLRGVQSEDAGQTVSIDRADLNRLLLKEVSAVRLVFEGKL
KSSGNPLLLGQLFGMLGDFDFWFDIVTPAAKSEG</t>
  </si>
  <si>
    <t xml:space="preserve">GO_function: protein dimerization activity [goid
GO:0046983] [evidence ISM];
</t>
  </si>
  <si>
    <t>MKIALIGATGHVGHYFLNEALQRGHAVTALVRDPSKLAARDGLC
VVQADVSDPAQVASAVAGHEVVISAFNGGWGSADLRARHAAGSQAILDGVKRSGVPRL
LVLGGAGSLEIAPGQRLVDSPEFPEQWKQGALGAADALDQLRGEQRLDWVFLSPAMLL
EPGQRSGKFRLGGDQVLFDAKGESRISLEDLAVAMLDEAEQPRHHRQRFTVAY</t>
  </si>
  <si>
    <t xml:space="preserve">MTHELLYGLCALYLQMALAFALAYYMVEQMQPASFIASHGALGL
DTFVYYSLVTLTTVGYGDIQAINPLARLLAGSEGVIGVLFIALAVARSLTLMSDSEEV
</t>
  </si>
  <si>
    <t>MKQIAFIGLGHMGAPMATNLLKAGYLLNVFDLVQSAVDGLVAAG
ASAARSARDAVQGADVVISMLPASQHVEGLYLDDDGLLAHIAPGTLVLECSTIAPTSA
RKIHAAARERGLAMLDAPVSGGTAGAAAGTLTFMVGGDAEALEKARPLFEAMGRNIFH
AGPDGAGQVAKVCNNQLLAVLMIGTAEAMALGVANGLEAKVLAEIMRRSSGGNWALEV
YNPWPGVMENAPASRDYSGGFMAQLMAKDLGLAQEAAQASASSTPMGSLALSLYRLLL
KQGYAERDFSVVQKLFDPTQGQ</t>
  </si>
  <si>
    <t xml:space="preserve">GO_function: phosphogluconate dehydrogenase
(decarboxylating) activity [goid GO:0004616] [evidence
ISM];
GO_process: pentose-phosphate shunt [goid GO:0006098]
[evidence ISM];
GO_process: oxidation-reduction process [goid GO:0055114]
[evidence ISM];
GO_function: 3-hydroxyisobutyrate dehydrogenase activity
[goid GO:0008442] [evidence ISM];
GO_function: NAD binding [goid GO:0051287] [evidence
ISM];
GO_function: oxidoreductase activity [goid GO:0016491]
[evidence ISM];
GO_function: oxidoreductase activity, acting on the CH-OH
group of donors, NAD or NADP as acceptor [goid
GO:0016616] [evidence ISM];
GO_function: coenzyme binding [goid GO:0050662] [evidence
ISM];
GO_process: valine metabolic process [goid GO:0006573]
[evidence ISM];
</t>
  </si>
  <si>
    <t>MNVLFEERPSLHGFRIGIATLDAEKSLNALSLPMIEALAAKLDA
WAEDAGIACVLLRGNGAKAFCAGGDVRKLVDACREQPGEVPALARRFFADEYRLDYRI
HTYPKPFICWAHGYVMGGGMGLMQGAGIRIVTPSSRLAMPEIGIGLYPDVGASWFLAR
LPGRLGLFLGLSAAQMNARDALDLDLADRFLLDDQQDALLAGLVQMNWNESPQVQLHS
LLRALEHEARGELPEAQLLPRRPRLDALLDQPDLASAWQALVALRDDADPLLARGAKT
LAEGCPMTAHLVWQQIERARYLSLAEVFRLEYAMSLNCTRHPDFAEGVRARLIDRDNA
PNWHWPQVESIPQAVIEAHFEPTWEGEHPLAGL</t>
  </si>
  <si>
    <t>MNTAVEPYKASSFDLTHKLTVEKHGHTALITINHPPANTWDRDS
LIGLRQLIEHLNRDDDIYALVVTGQGPKFFSAGADLNMFADGDKARAREMARRFGEAF
EALRDFRGVSIAAINGYAMGGGLECALACDIRIAERQAQMALPEAAVGLLPCAGGTQA
LPWLVGEGWAKRMILCNERVDAETALRIGLVEQVVDSGEARGAALLLAAKVARQSPVA
IRTIKPLIQGARERAPNTWLPEERERFVDLFDAQDTREGVNAFLEKRDPKWRNC</t>
  </si>
  <si>
    <t>MDFDLTEEQRLLVESARAFARHELAPKAADWDRDHHFPVEVIRA
AAEQGYLGLYIAEEDGGLGLSRLSTSLIFEQLAAGCVATTAYISIHNMAAWMLASFGD
AALKEAWLPGLIGGESLASYCLTEPDAGSDAARLRTRARREGDEYVLDGSKCFISGAG
STQVLIVMARTGEDGARGISCFLVPADAPGIRYGRNEDKMGWRAQPTRTITFEGVRIP
AGNRIGPEGQGFVYAMKGLDGGRLNIASCSLGAAQAALEQSMRYVEEREQFGKPLATF
QALQFKLADMLTELTASRQMVRLGAHRLDRGDAEATLYCAMAKRFATDRCFDVCNEAL
QLHGGYGYLNDYPLERWVRDTRVHQILEGTNEIMRVIVARRLLEQGGMLDRLL</t>
  </si>
  <si>
    <t xml:space="preserve">GO_function: flavin adenine dinucleotide binding
[goid GO:0050660] [evidence ISM];
GO_function: acyl-CoA dehydrogenase activity [goid
GO:0003995] [evidence ISM];
GO_function: oxidoreductase activity, acting on the CH-CH
group of donors [goid GO:0016627] [evidence ISM];
GO_process: oxidation-reduction process [goid GO:0055114]
[evidence ISM];
GO_process: metabolic process [goid GO:0008152] [evidence
ISM];
</t>
  </si>
  <si>
    <t>MAKAIPQLIDGEWRGSRSRELVEVTDPATQDVLALAPKATADEI
EQAIASAQRAFETWREVPAPERARLMLRYQHLLKEHHDELGELLARETGKNLADAKGD
VWRGIEVVEHAANVASLMMGETVENVAREIDTASWIQPLGVCAGITPFNFPAMIPLWM
FPLAIACGNTFVLKPSEQDPLTPNRLAELFLEAGAPKGVLQVIHGGREQVDALLTHPD
IRAISFVGSVAVGQHVYRTGTAHLKRVQAFAGAKNHMVILPDANKAQVLGNLVGASCG
AAGQRCMAISAAVFVGAAREWIPELAERMAVLRPGHWQDPDAAYGPLISPQARQRVLR
LIAEGKAEGAECLLDGSQCQVEGYPNGNWLGPTLFRAVTPKMGLYREEIFGPVLACLE
VESLEEAIALVNANPYGNGTSLFTRSGGAARRYQHAVQVGQVGINVPIPVPLPFFSFT
GWKGSFYGDLHAYGKQAVRFYTETKTVTSRWFDDEPTTDESSAGPNMTIHLK</t>
  </si>
  <si>
    <t xml:space="preserve">GO_process: metabolic process [goid GO:0008152]
[evidence ISM];
GO_function: oxidoreductase activity [goid GO:0016491]
[evidence ISM];
GO_process: oxidation-reduction process [goid GO:0055114]
[evidence ISM];
GO_function: oxidoreductase activity, acting on the
aldehyde or oxo group of donors, NAD or NADP as acceptor
[goid GO:0016620] [evidence ISM];
GO_function: methylmalonate-semialdehyde dehydrogenase
(acylating) activity [goid GO:0004491] [evidence ISM];
</t>
  </si>
  <si>
    <t>MRKPLSLYHPWLYWLRVWQRRLWRHCRWRLGGRRYVRLPSVDER
LPYRYIKHTSKLIRRLGDSDLALQRNKVVNLRLAVDCMNGVSIGPGEYFSFCRLVGRP
SARRGFVEGMELSFGEARSGIGGGICQLSNLIHWMALHSPLRVVERANHSFDPFPDEG
RILPFGSGAAIFYNFIDLVLHNPTADTFQLRFHIAAHQLEGELLCSAPRPVRYHVYER
AQRFVRDGDAVLRLNEIWRDIREKGQAGTLLASECLYRNRVRVKYPVEEARLSRD</t>
  </si>
  <si>
    <t>MTDNDDRIKLEASWKEALREEFDKPYMKQLGEFLRQEKAAGKVI
FPPGPLIFNALNTTPLENVKVVIIGQDPYHGPGQAHGLCFSVQPGVPTPPSLQNIYKE
LNRDLNIPIPNNGYLQRWAEQGVLLLNTSLTVEQAKAGSHANAGWQPFTDRVIEVVNE
RCERLVFLLWGSHAQSKQKLIDPQRHLILKSAHPSPLSAYRGFLGNGHFSRTNKFLEQ
NGKTPIDWSLPDL</t>
  </si>
  <si>
    <t xml:space="preserve">GO_function: uracil DNA N-glycosylase activity
[goid GO:0004844] [evidence ISM];
GO_process: base-excision repair [goid GO:0006284]
[evidence ISM];
GO_process: DNA repair [goid GO:0006281] [evidence ISM];
GO_function: hydrolase activity, hydrolyzing N-glycosyl
compounds [goid GO:0016799] [evidence ISM];
</t>
  </si>
  <si>
    <t>MPERVTWRLYWATPLVGALGGWLASLVGWPLPWMIGSLLAVMLV
RCLADLPLAEVPGARKCGQWIVGIGIGLHFTPAVIEQVLAHSVIIVFGAVATTLSSVL
AIAFMRRSGEDRATAFFASMPGGASEMVNLGQRHGAVLSRVAAAQSLRLLLVVLLVPA
AFQYLLGGGQPGPHQAAPVDWHWLALLFPAGALVALGWQKLRQPNPWLLGPLLLAAGV
SLGFDLHIGLPAGSSGVGQWLIGSALGCHFNRSFFRSAPAFVSRTLVCTLWMMFAAAL
AAELLGWLTTLDHQSLMLGMMPGGIAELSLTAEALQLSVPLVTALQVLRLLLVLFLAE
PCFRYWRKRAG</t>
  </si>
  <si>
    <t xml:space="preserve">GO_component: integral component of membrane [goid
GO:0016021] [evidence ISM];
GO_process: regulation of gene expression [goid
GO:0010468] [evidence ISM];
</t>
  </si>
  <si>
    <t>METLNYLGQGFGVAMTPTNLITALIGTLIGTIVGLLPGLGPING
VALLIPVAFALGLPPETALILLAAVYLGCEYGGRISSILLNIPGEASTVMTTLDGYPM
ARKGLAGVALSLSAWSSFIGAFIATCGMVLFAPLLAKWAIAFGPAEYFVLMVFAIVCL
GGMAGDRPLKTLLAALLGLFLSSVGIDANSGVYRFTGDSIHLADGIQFVVLVLGLFSV
SEILLLLEKTHHGQEAVKATGRMLFNFKEAASVLLVNLRCGLLGFVMGVLPGAGATLA
SAVAYMTEKKLAGAKGEFGKGDMRGLAAPETAIGASACGAMVPMLTLGVPGSGTTAVM
IGALTLYNITPGPLLFQQQPDIVWGLIASLFIANVMLIILNVPMVRVFTRILAVPNWA
LVPAIAIITGIGVYGVHATTFDLFLMVGIGVIGYILRKLDFPLSPLLLGFILGGLMEQ
NLRRALSISNGELGILWSSPISLVTWALVVVMLLLPLVRAWRRRVARRATGLADA</t>
  </si>
  <si>
    <t>MTRSNLYQRLFAGLWLLTCVGLAVAGWRYQAPFSYEPVGPRAYP
LLCLALMGAGLAWLIARPTPIRHAEDEQPLGGAVLLKVLACIALLLVFAGLFETLGFI
LSAALVGSCMAILYGARPIPAVVTASLLGIGLYWLFDRALDVPLPLGVLDFLPL</t>
  </si>
  <si>
    <t>MMMKLSFRPLALVAAGLLLAGAAVAEPKRPECIAPASPGGGFDL
TCKLAQSALVEAKLLSKPMRVTYMPGGVGAVAYNAVVAQRPGDAGTITAFSSGSLLNL
AQGKFGRFDENAVKWLAAIGTSYGAIAVRTDSPYKNLDDLVKALKADPSKVVIGSGGT
VGSQDWMQTALIAKAAGINPRDLRYVALEGGGEIATALLGGHIQVGSTDISDSMPHIL
SGDMRLLAVFSEERLPEAAMANIPTAKEQGYDIVWPVVRGFYLGPKVSDEDYAWWKNA
FDQLLASEDFAKLRDQRELFPFAMTGEELDGYVKQQVQQYKQLAKDFGLIQ</t>
  </si>
  <si>
    <t xml:space="preserve">GO_component: outer membrane-bounded periplasmic
space [goid GO:0030288] [evidence ISM];
</t>
  </si>
  <si>
    <t>MSTSLPQAARSVRSSRSTTLTTTAVVLAGIAPLGNAAGFLEDSK
ASLETRNFYMNRDFRDGPGQSKREEWAQGFILNLQSGYTQGTVGFGLDAMGMLGVKLD
SGRGRSGTGLLPKDSDGRAPDTYSKLGLTAKVKVSQSELKVGTLIPKLPSVQPNNGRI
FPQIFEGALLTSKEIKDLGFTAGRLEKTKIRDSSDSEDLALNDKNGRFAGVSADHFDL
GGLDYKLTDQLTASYHYSNLQDVYRQHFVGLLHSWPIGPGELTSDLRFARSTDSGSAK
AGGIDNKSLNGMFTYSLGNHAFGAAWQRMNGDDAFPYLEGSNPYLVNFVQVNDFAGPK
ERSWQLRYDYDFVGLGIPGLTFMTRYVKGDNVELAGQSGEGREWERNTELQYVFQSGA
LKNLGIRWRNATFRSNFTRDIDENRLIVSYTLPIW</t>
  </si>
  <si>
    <t>MRILLVEDHPQLAESVVQALKGAGWTVDLLQDGVAADLALASEE
YALAILDVGLPRMDGFEVLARLRGRGKTLPVLMLTARGEVKDRVHGLNLGADDYLAKP
FELSELEARVKALLRRSVLGGEQLQRCGALVYDLGTRRFSLDEQPLTLTSREQAVLEA
MIARPGRVMSKEQLAAQVFGLDEEASADAIEIYVHRLRKKLEGGAVRIVTFRGLGYLL
EAQGD</t>
  </si>
  <si>
    <t xml:space="preserve">GO_process: regulation of transcription,
DNA-templated [goid GO:0006355] [evidence ISM];
GO_process: phosphorelay signal transduction system [goid
GO:0000160] [evidence ISM];
GO_function: DNA binding [goid GO:0003677] [evidence
ISM];
</t>
  </si>
  <si>
    <t>MTDAGSLRGRLLLWLALLLLLVLLASGLSAYWNGREVADTAYDR
TLLASARAIADGLYEKDGTLRADVPYVALDTFAYDSAGRIFYQVNDIHGRMISGYENL
PAAPADTLRTDDYPALAKFYDGVYQGVDVRVVSLLQPVSEPSMSGMAEIRVAETEGAR
ERMARSLMTDTLLRLGVLGVGALVLVWLAVSAALRPLDRLRREVEERQPDDLRPLPML
EVQHELRPLVESLNHFTQRLRSLFERQSHFIADAAHELRTPLAALKARLELGLREQEP
EAWRSTLETTAKNTDRLIHLANQLLSLARIESGAQAIAEGGAERIDLTALARELGLAL
APLAYARGASLALESAGPVWIQGEPTLLNELLSNLLDNALAHTPQGGNVILRVLEGGV
LEVEDDGPGIPAADRERVFQRFYRRGDSPGSGLGLAIVGEVCRAHRAQIQLDQGELGG
LLVRVRFPVE</t>
  </si>
  <si>
    <t xml:space="preserve">GO_function: phosphorelay sensor kinase activity
[goid GO:0000155] [evidence ISM];
GO_process: signal transduction [goid GO:0007165]
[evidence ISM];
GO_component: membrane [goid GO:0016020] [evidence ISM];
GO_function: signal transducer activity [goid GO:0004871]
[evidence ISM];
GO_process: phosphorylation [goid GO:0016310] [evidence
ISM];
GO_function: transferase activity, transferring
phosphorus-containing groups [goid GO:0016772] [evidence
ISM];
GO_component: integral component of membrane [goid
GO:0016021] [evidence ISM];
</t>
  </si>
  <si>
    <t>MSKLADKVQQDLIRAIDQDELVLPTLPEVALQVREAAEDPDVSI
QALSKVIGNDAALTARIIRVVNSPLLRSPKEITDLQMAISRLGINYTCNLATGLAMEQ
MFQATTDVVDRKMREVWNKSTEIAGICHVLARHYTRLAPDQATLAGLVHQIGVLPILT
YAEDHNELLSDSISLSHVIERIHPLIGERILKAWDFPAPIAEVPRQHLDFARNSPRAD
YTDLVQVATLQSYLGSEHPYTRLDWSQIPAFAKLGLEPTVDMKEDEDLSSALEAATSM
LQ</t>
  </si>
  <si>
    <t>MADPAFHTPLVHEGILAVRGPDAAKFLQGQLTCNLAYLNDETSS
LGGRCNIKGRLLSSFRILPEGDGLLLAMAGELLEAQLADLKKYAVFSKASLADESAAW
LRIGLRDASEALRALGIDTPAESGRIARHGDLLAVALGDGRVELWVPAQRAEAVLATL
REHSREAPLDDWLLGQVRAGIGQVFGATRELFIPQMINLQAVGGVSFKKGCYTGQEIV
ARMQYLGRLKRRLYRLALDADEVPAPGTGLFSPVHSTSVGEVVLAARTPENSVELLAV
LQDDAVADGRISLGSAEGAPLVLLNLPYTLDSDREIQR</t>
  </si>
  <si>
    <t xml:space="preserve">GO_function: aminomethyltransferase activity [goid
GO:0004047] [evidence ISM];
GO_component: cytoplasm [goid GO:0005737] [evidence ISM];
GO_process: glycine catabolic process [goid GO:0006546]
[evidence ISM];
</t>
  </si>
  <si>
    <t>MADETELKRLYWHSRRGMLELDVLLVPFVQEVYPGLDAEDQARF
RKLLECEDQDMFGWFMQRGEPEDADLRRMVRMILDRVQPD</t>
  </si>
  <si>
    <t>MSQHYQHDVLVIGSGAAGLSLALTLPEHLRIAVLSKGELSQGST
YWAQGGVAAVLDDTDTVESHVEDTLVAGGGLCREDAVRFTVEHSREAIQWLIEQGVPF
TRDEQHNHEEGSFEYHLTREGGHSHRRIIHAADATGAAIFNTLLAQARRRPNIELLSQ
RVAVDLITERKLGLPSKRCLGAYVLNRESGEVDTFRARFSVLASGGASKVYLYTSNPD
GNSGDGIAMAWRAGCRVGNLEFNQFHPTCLYHPQAKSFLITEALRGEGALLRLPNGER
FMPRFDPRGELAPRDIVARAIDHEMKRLGIDCVYLDISHKPAEFIKAHFPTVYERCLD
FGIDITQQPIPVVPAAHYTCGGVLVDQHGHTDVPGLYAIGETTFTGLHGANRMASNSL
LECFVYARSAAADMLQRLPGTPVPESLPSWDASQVTDSDEDVIIAHNWDELRRFMWDY
VGIVRTNKRLQRAQHRVRLLLSEIDEFYSNYKVSRDLIELRNLALVAELIIRSAMQRR
ESRGLHYTLDYPDLLPEARDTILVPPIYGD</t>
  </si>
  <si>
    <t xml:space="preserve">GO_function: oxidoreductase activity [goid
GO:0016491] [evidence ISM];
GO_process: oxidation-reduction process [goid GO:0055114]
[evidence ISM];
GO_component: cytoplasm [goid GO:0005737] [evidence ISM];
GO_function: L-aspartate oxidase activity [goid
GO:0008734] [evidence ISM];
GO_process: NAD biosynthetic process [goid GO:0009435]
[evidence ISM];
</t>
  </si>
  <si>
    <t>MLTQEQDQQLVERVQRGDKRAFDLLVLKYQHKILGLIVRFVHDA
QEAQDVAQEAFIKAYRALGNFRGDSAFYTWLYRIAINTAKNHLVARGRRPPDSDVTAE
DAEFFEGDHALKDIESPERAMLRDEIEATVHQTIQQLPEDLRTALTLREFEGLSYEDI
ATVMQCPVGTVRSRIFRAREAIDKALQPLLREA</t>
  </si>
  <si>
    <t xml:space="preserve">GO_process: negative regulation of bacterial-type
flagellum-dependent cell motility [goid GO:1902201]
[evidence IMP];
GO_process: regulation of polysaccharide biosynthetic
process [goid GO:0032885] [evidence IMP];
GO_function: DNA binding [goid GO:0003677] [evidence
ISM];
GO_function: sequence-specific DNA binding transcription
factor activity [goid GO:0003700] [evidence ISM];
GO_process: DNA-templated transcription, initiation [goid
GO:0006352] [evidence ISM];
GO_process: regulation of transcription, DNA-templated
[goid GO:0006355] [evidence ISM];
GO_function: sigma factor activity [goid GO:0016987]
[evidence IDA];
GO_process: positive regulation of response to oxidative
stress [goid GO:1902884] [evidence IMP];
GO_process: positive regulation of cell adhesion involved
in single-species biofilm formation [goid GO:1900189]
[evidence IMP];
GO_process: positive regulation of single-species biofilm
formation on inanimate substrate [goid GO:1900233]
[evidence IMP];
GO_process: cellular response to antibiotic [goid
GO:0071236] [evidence IMP];
GO_component: cytosolic DNA-directed RNA polymerase
complex [goid GO:0000345] [evidence IDA];
GO_process: negative regulation of flagellar cell
motility [goid GO:2000154] [evidence ];
GO_process: positive regulation of cellular response to
heat [goid GO:1900036] [evidence IDA];
GO_process: pathogenesis [goid GO:0009405] [evidence
IMP];
GO_process: cellular response to cell envelope stress
[goid GO:0036460] [evidence IDA];
GO_process: regulation of polysaccharide biosynthetic
process [goid GO:0032885] [evidence IMP];
</t>
  </si>
  <si>
    <t>MSREALQETLSAVMDNEADELELRRVLAACGEDAELRSTWSRYQ
LARSVMHREPTLPKLDIAAAVSAALADEAAPPKAEKGPWRMVGRLAVAASVTLAVLAG
VRLYNQNDALPQMAQQGTTPQIALPQVKGPAVLAGYSEEQGAPQVITNSSSSDTRWHE
QRLPIYLRQHVQQSAVSGTESALPYARAASLENR</t>
  </si>
  <si>
    <t xml:space="preserve">GO_function: sigma factor antagonist activity
[goid GO:0016989] [evidence IMP];
GO_process: regulation of polysaccharide biosynthetic
process [goid GO:0032885] [evidence IMP];
</t>
  </si>
  <si>
    <t>MRTTSLLLLLGSLMAVPATQAADASDWLNRLAEADRQNSFQGTF
VYERNGSFSTHEIWHRVESDGAVRERLLQLDGARQEVVRVDGRTQCISGGLADQLADA
QLWPVRKFDPSQLASWYDLRLVGESRVAGRPAVVLAVTPRDQHRYGFELHLDRDTGLP
LKSLLLNEKGQLLERFQFTQLNTGAAPAEDQLQAGAECQVVGPAKADGEKTVAWRSEW
LPPGFTLTRSFMRRSPVTPDPVACLTYGDGLARFSVFIEPLHGAMVGDARSQLGPTVV
VSKRLQTDDGGQMVTVVGEVPLGTAERVALSIRPEAAAQK</t>
  </si>
  <si>
    <t xml:space="preserve">GO_process: regulation of polysaccharide
biosynthetic process [goid GO:0032885] [evidence IMP];
</t>
  </si>
  <si>
    <t>MIEEQGRVVATEPGAVWVETVRRSTCSSCSANAGCGQGLMQRLG
VGAGRARVRALSDLSLRVGDAVVLGIHEDLLLRASVLFYLFPLLGFFVAALLATRAGL
VEPLIIVSGLAGLLAAWLLVRRHARRHADDPASQPVVLRALISGPSDSA</t>
  </si>
  <si>
    <t xml:space="preserve">GO_process: regulation of transcription,
DNA-templated [goid GO:0006355] [evidence IDA];
GO_component: Gram-negative-bacterium-type cell wall
[goid GO:0009276] [evidence IDA];
GO_process: regulation of polysaccharide biosynthetic
process [goid GO:0032885] [evidence IMP];
</t>
  </si>
  <si>
    <t>MHTLKRCMAAMVALLALSLAMTARAELPDFTPLVEQASPAVVNI
STRQKLPDRAMARGQLSIPDLEGLPPMFRDFLERSIPQVPRNPRGQQREAQSLGSGFI
ISNDGYILTNNHVVADADEILVRLSDRSEHKAKLIGADPRSDVAVLKIEAKNLPTLKL
GDSNKLKVGEWVLAIGSPFGFDHSVTAGIVSAKGRSLPNESYVPFIQTDVAINPGNSG
GPLLNLQGEVVGINSQIFTRSGGFMGLSFAIPIDVALNVADQLKKAGKVSRGWLGVVI
QEVNKDLAESFGLDKPSGALVAQLVEDGPAAKGGLQVGDVILSLNGQSINESADLPHL
VGNMKPGDKINLDVIRNGQRKSLSMAVGSLPDDDEEIASMGAPGAERSSNRLGVTVAD
LTAEQRKSLDIQGGVVIKEVQDGPAAVIGLRPGDVITHLDNKAVTSTKVFADVAKALP
KNRSVSMRVLRQGRASFITFKLAE</t>
  </si>
  <si>
    <t xml:space="preserve">GO_function: protein binding [goid GO:0005515]
[evidence ISM];
GO_function: catalytic activity [goid GO:0003824]
[evidence ISM];
GO_function: serine-type endopeptidase activity [goid
GO:0004252] [evidence ISS];
GO_process: proteolysis [goid GO:0006508] [evidence ISM];
GO_process: signal transduction [goid GO:0007165]
[evidence IDA];
GO_component: periplasmic space [goid GO:0042597]
[evidence IDA];
</t>
  </si>
  <si>
    <t>MSDLSHIRNFSIIAHIDHGKSTLADRFIQMCGGLSDREMEAQVL
DSMDLERERGITIKAHSVTLHYKAQDGKTYQLNFIDTPGHVDFTYEVSRSLAACEGAL
LVVDAGQGVEAQSVANCYTAIEQGLEVMPVLNKMDLPQAEPERVKEEIESIIGIDATD
AVACSAKSGMGVLEVLERLVTAIPAPEGEIEAPLQALIIDSWFDNYLGVVSLVRVKNG
RVKKGDKILVKSTGKVHQVDSVGVFTPKHTETVDLKAGEVGFIIAGIKDIHGAPVGDT
LTLNNTPDVEVLPGFKRVKPQVYAGLFPVSSDDFEDFRDALQKLTLNDSSLQYEPESS
EALGFGFRCGFLGMLHMEIIQERLEREYDLDLITTAPTVVFEIVQKNGEIIYVDNPSK
LPDLASIQEMREPICRATILVPKDHLGNVITLCIEKRGVQRDMHFLSGQVQVVYDLPM
NEVVLDFFDRLKSTSRGYASLDYSFDRFEPSNLVRLDVLINGEKVDALALIVHRDNAP
YKGRQLVEKMKELIPRQMFDVAIQAAIGGQIIARSTVKALRKNVLAKCYGGDVSRKRK
LLEKQKAGKKRMKQVGSVEIPQEAFLAVLKVDS</t>
  </si>
  <si>
    <t xml:space="preserve">GO_function: GTP binding [goid GO:0005525]
[evidence ISM];
GO_function: GTPase activity [goid GO:0003924] [evidence
ISM];
</t>
  </si>
  <si>
    <t>MTLNFPLLLVIAVAVCGALALVDLVLFAPRRRAAISSYEGQVNE
PDPAVLEKLNKEPLLVEYGKSFFPVLFIVLVLRSFLVEPFQIPSGSMKPTLEVGDFIL
VNKFAYGIRLPVLDTKVIPIGDPQRGDVMVFRYPSEPNINYIKRVVGLPGDTVRYTKE
KRLYVNGELVAEKLVGEEPGTLGSVTLYQEKLGQAEHLIRKEMSRYRIEPDRQWTIPA
GHYFMMGDNRDNSNDSRYWNDPKIPKDLLGMVPDRNIVGKAFAVWMSWPDPKMSNLPN
FSRVGVIH</t>
  </si>
  <si>
    <t xml:space="preserve">GO_process: proteolysis [goid GO:0006508]
[evidence ISM];
GO_function: serine-type peptidase activity [goid
GO:0008236] [evidence ISM];
GO_component: membrane [goid GO:0016020] [evidence ISM];
GO_component: integral component of membrane [goid
GO:0016021] [evidence ISM];
GO_function: peptidase activity [goid GO:0008233]
[evidence IDA];
</t>
  </si>
  <si>
    <t>MRFARSQKGMSLLGWLVVLGVVAFFASAAFKIIPHYMDYYSLEK
VITSVETDKAAEVRSVPEFYSYVGKGMQINGIRNLDLEKALEVQLEDNQFRAHLKYEK
REPLISNIDLVVHFDKEFRVRMP</t>
  </si>
  <si>
    <t>MSNSLDRLERKLGYTFKDRDLMVLALTHRSYAGRNNERLEFLGD
AILNFVIGEALFHHFPQAREGQLSRLRARLVKGETLALLARGFEVGDYLRLGSGELKS
GGFRRESILADAMEALIGAIYLDTGMDSARERIIAWLGPQLRELTPVDTNKDPKTRLQ
EFLQSRGCDLPRYEVVDIQGEPHCRTFFVDCEVALLSDKTHGHGGSRRIAEQVAAAAA
LVALGVENGHD</t>
  </si>
  <si>
    <t xml:space="preserve">GO_function: RNA binding [goid GO:0003723]
[evidence ISM];
GO_function: ribonuclease III activity [goid GO:0004525]
[evidence ISM];
GO_process: rRNA catabolic process [goid GO:0016075]
[evidence ISM];
GO_process: RNA processing [goid GO:0006396] [evidence
ISM];
</t>
  </si>
  <si>
    <t>MTDMHDDIPAGSRCGYVAIVGRPNVGKSTLLNHILGQKLAITSR
KPQTTRHNMLGIKTEGEVQAVYVDTPGLHKSGEKALNRYMNRTASAALKDVDVVIFVV
DRTRWTEEDQMVLERVQYVSCPVLIAVNKTDRIEEKADLLPHLEWLTQQLPKAEVVPI
SAQHGTNLDVLEKLVAERLPESEHFFPEDQITDRSSRFLAAELVREKIMRQLGAELPY
QITVEIEEFKQEGRILHIHALILVEREGQKKIIIGDKGERIKSIGQNARKDMEVLFDS
KVMLNLWVKVKGGWSDDERALRSLGYGDL</t>
  </si>
  <si>
    <t xml:space="preserve">GO_function: GTP binding [goid GO:0005525]
[evidence ISM];
GO_function: RNA binding [goid GO:0003723] [evidence
ISM];
GO_component: intracellular [goid GO:0005622] [evidence
ISM];
</t>
  </si>
  <si>
    <t>MSFAAAQATYVLHSRPYKETSALVDFFTPLGRLRAVLRGARGKA
GALARPFVPLEAEWRGRGELKTVARLESAGVPNLLNGQALFSGLYLNELLIRLLPAED
PQPEIFAHYAATLPLLAAGRPIEPLLRAFEWRLLEQLGYGFALDVDIDGRPIEPQALY
QLLPEAGLEPVAQLQPGLFQGSELLSMADADWSAPGALAAAKRLMRQALAPHLGGRPL
VSRELFMNRKESPRD</t>
  </si>
  <si>
    <t xml:space="preserve">GO_process: DNA recombination [goid GO:0006310]
[evidence ISM];
GO_process: DNA repair [goid GO:0006281] [evidence ISM];
</t>
  </si>
  <si>
    <t>MTEATRILLGVNIDHVATLRQARGTRYPDPVKAALDAEEAGADG
ITVHLREDRRHIQERDVRVLKEVLQTRMNFEMGVTEEMLAFAEEIRPAHSCLVPERRE
ELTTEGGLDVAGQEQRIRDAVRRLAAVGSEVSLFIDPDPRQIEASARVGAPAIELHTG
RYADAEDPEEQARELQRVREGVALGRSLGLIVNAGHGLHYHNVEPVAAIDGINELNIG
HAIVAHALFVGFRQAVAEMKALMLAAATKR</t>
  </si>
  <si>
    <t xml:space="preserve">GO_component: cytoplasm [goid GO:0005737]
[evidence ISM];
GO_process: pyridoxine biosynthetic process [goid
GO:0008615] [evidence ISM];
GO_function: pyridoxine 5'-phosphate synthase activity
[goid GO:0033856] [evidence ISM];
GO_function: catalytic activity [goid GO:0003824]
[evidence ISM];
</t>
  </si>
  <si>
    <t>MIQHLALDALQRHLAGSPLYGWATSLPAQISARIEEGHGDLARW
WSAVQRLPQVPAPKVDLAQRFALHSDHDAALQAQMKEALQGLIPWRKGPFDFFGVQVD
TEWRSDWKWERVSPHVELRGKRVLDVGCGNGYYQWRMLGAGAESVVGVDPNWLFLCQF
LAAKRYLPELPAWHLPLALEDLPEKLEGFDTVFSMGVLYHRRSPIDHLLALKDCLKRG
GELVLETLVVEGDASTVLVPEDRYAQMRNVWFLPSVAALELWLRRAGFADARCVDVSL
TSVEEQRSTEWMRFQSLPEFLDPQDRSRTVEGLPAPMRATLVARKP</t>
  </si>
  <si>
    <t xml:space="preserve">GO_process: tRNA wobble uridine modification [goid
GO:0002098] [evidence ISM];
GO_function: tRNA (uracil) methyltransferase activity
[goid GO:0016300] [evidence ISM];
</t>
  </si>
  <si>
    <t>MSESDRLFAQPQQRVADFVFNEDVVRVFPDMIKRSVPGYPTIVE
NIGVLGAQFAQPNSVLYDLGCSLGAVTQSLRRHVRNDGCRVIGVDNSHAMIERCSEYL
HAQDAMYQELLPVELIEADILALDLQPTSLVAMNFTLQFVAPDQRLGLLRRIRQALLP
GGALILSEKLRFADAQEHALLTDLHIAFKRANGYSELEIAQKRSALENVMLPDTFEEH
RERLLAAGFSRVSQWFQCLNFASMIALP</t>
  </si>
  <si>
    <t xml:space="preserve">GO_function: tRNA (uracil) methyltransferase
activity [goid GO:0016300] [evidence ISM];
GO_process: tRNA wobble uridine modification [goid
GO:0002098] [evidence ISM];
GO_process: metabolic process [goid GO:0008152] [evidence
ISM];
GO_function: methyltransferase activity [goid GO:0008168]
[evidence ISM];
</t>
  </si>
  <si>
    <t>MGTALRYSLLWASTVFVSSCGSLLPSERAEVQSPFVDYLDAELR
YSQAQPGSTTRSQLFGLGFDPLTQGNGRMLSFIDVRLMFIQPNIPIDYLPGGLVQCLE
AKDRCIGYAFDFSKTDTQRVGSFWADVFNFRKKRELQGWSFKAVFVFVNDVLVHKVSN
GEPNIHRLEDKKNPLGPLQGAGEYFSDKLR</t>
  </si>
  <si>
    <t>MLRASFVLLALSCAAPLLSLAEPLRFAGDDGCPYLCPGTPQRPG
YLVEALSQVLREPPHFDSLPWPRAVQMVRDGHRDGLVGAYGLDGLRVGSEPIGWVGLA
FYTRHDSDWHYSGDASLLGQRLGLAQGYVNNPRFEAWRSQAGDDDLHLQVLGGERVLP
RNLQKLLLGRIDVLLEDRDIIEHYLEHHPQLAGQIRRAGELPGRQPLHVGLSPHLPEV
DARLAELDEGLRQLRREGTLKVLGERYRLSFE</t>
  </si>
  <si>
    <t xml:space="preserve">GO_function: transporter activity [goid
GO:0005215] [evidence ISM];
GO_process: transport [goid GO:0006810] [evidence ISM];
</t>
  </si>
  <si>
    <t>MSFSPSRLLLPLSIVVLAGCAGQQKPVVTLDDADDCSPLKLTQG
QELVLTLPSNPTTGFRWELRNPAASVLKRLGPEVYSNSEEDSGLVGSGGESTWRFRVA
ASGDDRLELVYRRPWEKDAEPAESFSCAIQVR</t>
  </si>
  <si>
    <t>MSDQDVNPEHISDAQPAGTGLVLPGQTLPTTLYVIPIHNRPFFP
AQVLPVIVNEEPWAETLELVAKTDHHSLALFFMDNPPEDPRHFDVNSLPEHGTLVRVH
HASREGGKLQFVAQGLSRVRIRGWIKRHRPPFMVEVDYPKTPIDPSDEVKAYGMALIN
AIKELLPLNPLYSEELKNYLNRFSPNDPSPLTDFAAALTTAPGGELQEVLDTVPILKR
MEKVLPLLRKEVEVARLQKELSAEVNRKIGEHQREFFLKEQLKIIQQELGITKDDKSA
DADEFRARLEGKVLPEQARKRIDEELNKLSILESGSPEYAVTRNYLDWATALPWGVYG
KDKLDLKHARKVLDKHHAGLDDIKDRILEFLAVGSFKGEIAGSIVLLVGPPGVGKTSI
GKSIAESLGRPFYRFSVGGMRDEAEIKGHRRTYIGALPGKLVQALKEVEVMNPVIMLD
EIDKLGASYQGDPASALLETLDPEQNVEFLDHYLDLRLDLSKVLFVCTANTLDSIPGP
LLDRMEVIRLSGYISEEKLAIAKRHLWPKQLEKAGVPKGRLSISDAALRAVIEGYARE
AGVRQLEKQLGKLVRKSVVKLLEDPESKVKIGPRDLEDYLGMPVFRSEQVLSGIGVIT
GLAWTSMGGATLPIEATRIHTLNRGFKLTGQLGDVMKESAEIAYSYIGSHLKKYGGDP
TFFDQAFVHLHVPEGATPKDGPSAGVTMASALLSLARNQVPKKGVAMTGELTLTGQVL
PIGGVREKVIAARRQKIFELILPEANRGHFEELPDYLREGLTVHFAKRYGDVAKVLFP
A</t>
  </si>
  <si>
    <t xml:space="preserve">GO_function: ATP-dependent peptidase activity
[goid GO:0004176] [evidence ISM];
GO_function: ATP binding [goid GO:0005524] [evidence
ISM];
GO_process: proteolysis [goid GO:0006508] [evidence ISM];
GO_function: serine-type endopeptidase activity [goid
GO:0004252] [evidence ISM];
GO_function: sequence-specific DNA binding [goid
GO:0043565] [evidence ISM];
GO_process: regulation of nitric oxide metabolic process
[goid GO:0080164] [evidence IMP];
GO_process: cellular response to antibiotic [goid
GO:0071236] [evidence IMP];
</t>
  </si>
  <si>
    <t>MFDTRLIRLPDQSHTHAHEHHQLVMSLAGRAEFEVNGCGGEVCR
MRACLVPGEAGHVFAGVGDNRMLIIDLGEDNPTPEDPDLLARLFEAPRYPTLDADFQN
LLSYAGAELARYGSDPLLTRALGGVLIRALHLRLFGEQQPLAASGPLDLERLDAHIVR
NLARRITVAELAQVACLSPSHFHAQFKDSVGLTPHQYLLKVRLDCAARLLRESRLPLV
RIAEECGFSSQSALTTAMRRYLGLTPKSLRKG</t>
  </si>
  <si>
    <t xml:space="preserve">GO_process: regulation of transcription,
DNA-templated [goid GO:0006355] [evidence IDA];
GO_process: proline catabolic process [goid GO:0006562]
[evidence IDA];
GO_process: regulation of transcription, DNA-templated
[goid GO:0006355] [evidence IDA];
GO_process: positive regulation of proline catabolic
process to glutamate [goid GO:2001158] [evidence IMP];
GO_function: DNA binding [goid GO:0003677] [evidence
ISM];
GO_function: sequence-specific DNA binding transcription
factor activity [goid GO:0003700] [evidence ISM];
</t>
  </si>
  <si>
    <t>MSSSGLFPSRPLWPLTPLALACLIVSGETLGADGRPSELPSQVI
TANPLGNESPATPSSVLEGDELTLRQKGSLGETLNGLPGVSSTYFGPGASRPVIRGMD
GDRIRLLRNGVGALDASSLSYDHAVPEDPNSVERLEVVRGPAALLYGGNAIGGVVNSF
DNRIPSEPVDGIHGSGELRYGGADTTRSRSGALEAGDGNFALHVDAASREFNDVRIPG
YAHSSRQRQIDGDTGKHRVQNSDGRQDGGAVGGSYHWEHGYAGLSYSGYDSNYGSPAE
DDVRLKMQQDRYAFASEIRDLEGPFTSLKLDAAYTKYEHKEIEDGETGTTFKNEGYEG
RIEARHRPLGPLNGVVGAQFANSRFSALGEEAFVPHTETDSAALFALEEWKLSDRLDL
SFGARLEHTRVDPDAKGNERFAENDGSQSFTTGSLSTGAVYKLTPIWSLAATLSYTER
APTFYELYANGPHAATGTYEVGDADADKEKAVSTDLALRFDNGVHKGSVGVFYSRFSN
YIGLLASGRHRNEEGEVVAAGDDEALPEYLYSGVRADFYGVEAQDRIHLLESPYGNFD
LELSGDYTRAKNKDTGEPLPRIAPLRLNTALIWELQQWQARVDVEHAASQHRVPEEEL
STDGYTTLGASLGYNFDLGESRWLAFVKGTNLTNQTVRYASSILRDRVPAAGRGIEAG
VKVAF</t>
  </si>
  <si>
    <t>MFKASHVLQGEDQTRSAAEFFPVISANYAVDEEAYLGELLQLAD
PGPDGIEAIRRNARALIETVRSRDNAVDTLDALLRQYSLDTQEGLMLMCLAEALLRVP
DAATADALIRDKLSAADWQRHLGQSDNVLVNFAAWGLVMTGKVVNIDERTDGRAPSVI
SRLVQRSGEPVIRAAMNQAMKLMGKQFVLGRTISEALKNGRPCREQGYTYSFDMLGEA
ALTAADAEKYMADYRQAIDTVGAEPQVGPGPRPSISIKLSALHPRYEVAQRERVLSEL
FANVLELAVRARKLNVGITIDAEEADRLELSLELYEKLMRDPAIAGWGEFGLVIQAYS
KRCLPVLVWLTLLGRELGARIPLRLVKGAYWDSEIKQCQVQGADGYPVYTRKEGTDTS
YLACARYLLSEHTRGVIYPQFASHNAHTVTAILALADEARAAGGEERDFEFQRLHGMG
DALYDTVIEKYRRNVRIYAPVGAHKDLLPYLVRRLLENGANSSFVHKLVDPRVPVETL
IQHPVTQLRQFKTLANDRIPLPQAIFGAGRKNSQGINMNIQNQWNELELAYKPHLTRQ
WQAAPIVNGEKLSGPAHEVRCPYDLERLVGSVQYASAEQAGKALDVLQAAWPRWSATP
VDERAGILERLADLLEAQRGELMALCTLEAGKSLQDGIDEIREAVDFCRYYAQQARQR
LVREELRGPTGERNELFYEGRGIFACVSPWNFPLAIFLGQISAALVAGNTVLAKPAEQ
TSLIAARTVELMFEAGLPKDVIALLPGDGATLGGVFCRDARVAGVAFTGSTDTARIIN
RQLAEKPGAIATLIAETGGQNAMIVDSTALPEQVIKDAVQSAFTSAGQRCSALRVMYV
QQDIAERVIELLKGAMAELKVGPTEVRVSDVGPVIDAEAKAGLEQHIAALKAAGKLIA
ETKVPGNLNGHFVAPVAFEISGIDELKKENFGPVLHVVRYAAQDLEKVVQAINATGFG
LTMGVHSRNEETARRIEELARVGNLYINRNQIGAVVGVQPFGGHGLSGTGPKAGGPNY
LLRFVSERTTSVNTTAVGGNASLLSLADAE</t>
  </si>
  <si>
    <t xml:space="preserve">GO_function: oxidoreductase activity [goid
GO:0016491] [evidence ISM];
GO_function: oxidoreductase activity, acting on the
aldehyde or oxo group of donors, NAD or NADP as acceptor
[goid GO:0016620] [evidence ISM];
GO_function: sequence-specific DNA binding transcription
factor activity [goid GO:0003700] [evidence ISM];
GO_process: proline catabolic process to glutamate [goid
GO:0010133] [evidence IDA];
GO_function: proline dehydrogenase activity [goid
GO:0004657] [evidence IDA];
GO_function: 1-pyrroline-5-carboxylate dehydrogenase
activity [goid GO:0003842] [evidence IDA];
GO_process: oxidation-reduction process [goid GO:0055114]
[evidence ISM];
GO_process: metabolic process [goid GO:0008152] [evidence
ISM];
</t>
  </si>
  <si>
    <t>MSVNTPTLITFVIYIAAMVLIGLAAYRSTNNFSDYILGGRSLGS
FVTALSAGASDMSGWLLMGLPGAVYLSGLSESWIAIGLIVGAYLNWLFVAGRLRVQTE
HNGNALTLPDYFTNRFEDNSRLLRIFSALVILVFFTIYCASGIVAGARLFESTFGLSY
ETALWAGAAATIAYTFIGGFLAVSWTDTVQASLMIFALILTPVIVMLATGGVEPTFTA
IELKDATSFDMLKGASFIGVISLMAWGLGYFGQPHILARFMAADSVKSIPAARRISMT
WMILCLGGAVAVGFFGIAYFQAHPEQAGAVSENPERVFIELAKILFNPWIAGVLLSAI
LAAVMSTLSCQLLVCSSALTEDFYKAFLRKGASQLELVWVGRAMVLLVAVIAIWLASN
PENRVLGLVSYAWAGFGAAFGPLVLFSLLWKRMTRNGALAGMIVGAATVILWKNLLGW
TGLYEIIPGFLFASVAIVVFSLLGKAPSTSMLKRFDDAEQEYREAHQGSAAPVTQR</t>
  </si>
  <si>
    <t xml:space="preserve">GO_process: proline catabolic process to glutamate
[goid GO:0010133] [evidence IMP];
GO_function: L-proline transmembrane transporter activity
[goid GO:0015193] [evidence IC];
GO_function: proline:sodium symporter activity [goid
GO:0005298] [evidence ISM];
GO_process: sodium ion transport [goid GO:0006814]
[evidence ISM];
GO_process: proline transport [goid GO:0015824] [evidence
ISM];
GO_component: integral component of membrane [goid
GO:0016021] [evidence ISM];
GO_function: sodium ion binding [goid GO:0031402]
[evidence ISM];
GO_function: transporter activity [goid GO:0005215]
[evidence ISM];
GO_process: transport [goid GO:0006810] [evidence ISM];
GO_component: membrane [goid GO:0016020] [evidence ISM];
GO_process: transmembrane transport [goid GO:0055085]
[evidence ISM];
</t>
  </si>
  <si>
    <t>MEIPMFASLPLTALRTFESAARQSSFKAAAEELAVTPTAVSHQI
RSLEAWLGVPLFQRLPRKARLTDCGERLFRSLHGALLEISQSVDTLRPQRSVGNLTVS
TTPAFAALWLVPRLGRFYAAHPQINLRLDTNCEVLDLHQDASIDLVIRYSLDDHPNFY
GLCLFDECFAVYGSPAQVALAAERQPTLISVRWHNSRLYAHGWEAWCAQAGEDWMEGQ
PVIRQYDEEHYALQAAIAGQGLVLASSILVSESVASGLLRPYRADISVDGAGYSALCV
PGRERHPPVKAFFEWLRLEARQSGHACRLERDA</t>
  </si>
  <si>
    <t>MSRILAVHASPRGERSQSRRLAEVFLAAYREAHPQARVARREVG
RVPLPAVTEAFVAAAFHPQPEQRSLAMQADLALSDQLVGELFDSDLLVISTPMYNFSV
PSGLKAWIDQIVRLGVTFDFVLDNGVAQYRPLLRGKRALIVTSRGGHGFGPGGENQAM
NHADPWLRTALGFIGIDEVTVVAAEGEESGGRSFEDSCDEAEQRLLALARSA</t>
  </si>
  <si>
    <t xml:space="preserve">GO_function: oxidoreductase activity, acting on
other nitrogenous compounds as donors [goid GO:0016661]
[evidence ISM];
GO_process: oxidation-reduction process [goid GO:0055114]
[evidence ISM];
GO_function: oxidoreductase activity, acting on NAD(P)H,
quinone or similar compound as acceptor [goid GO:0016655]
[evidence IDA];
</t>
  </si>
  <si>
    <t>MAWFHLLVAAAFEVAFAMGMKFSNGFGRLWPSLLTVVAAIGGIY
FLTLALRELPVSVAYPIWTAIGSLGTVFLGVLLLGESLTAVKLVSVGLIVAGVAGLK</t>
  </si>
  <si>
    <t>MLTTLAVSNYRTLRDLVMPLRRLNLITGANGAGKSNVYRALRLL
ADSARGEVIPSLAREGGLPSTLWAGPEDISRAMRSGAQPIEGSVRRQSVNLRLGFAGE
DFGYCIDLGLPEPSQSKFGLDPVIKRECIWAGPFLRPANVLVDRRGPLLRARGGGGRW
EVAAQHLATFDSMLGAAVDPRQVPELLGLRERIRSWRFYDHFRSDAEAPARRPQIGTH
TPVLGADGADLAAALQTIREIGDAAALDEAVDDAFPGSRLHIDNPGGRFEVLIEQPGL
LRPLRTAELSDGTLRYLLWIAALLSPRPPALLVLNEPETSLHPDLLPALGRLVGQAAQ
HSQVLVVSHAARLVATLEEHPECHSLGLEKDFGETRIQGLRELDRPAWYWPVR</t>
  </si>
  <si>
    <t>MNCAATGGASMGASERSTNDPSELQPCSLPASASPRKSRLRQRL
MLIGFALPILAAVGIVVLHEAHTSRLQARELARYAATLDYEVRQGPSEAILFPADGPF
DRRLGYQLLPSFMQRLYDRDYAITRQAHFSPALMRYAEHRLFPPYAEKAQAGLDIADC
RGVPIYDFRYPQRRYANFASLPPLVVQSLLFIENRDLLDHERPYLNPAVDWGRFTQAA
LSQVGKMLGFSAHSSGGSTLATQIEKYRHSAEGRTGSIGDKLRQMLSASVRSYREGPA
NFAARQDIVLTYLNSVPLSAAPGYGEVTGLADGLWVWYGADYRQVGEALDGKAGLAAQ
GLALRQVLALMIAHRRPSFYLAPRGRDELDRMTDSHLRVLTQAGVIEAPLRDAALAQK
LAFRDPRSQPTVQPLPTNKGVTLARTRLAGMLGVPLYDLDRLDLRANTTLQHELQESV
TAYLQKLADPDYAAQLGLIGERLLTPTSTRSVRYSFTLFERTPSGNQVRVQTDNTDQP
FDINEGSKLELGSTAKLRVLASYLETVAQIHRDYGGMSVAELRKVEVEPLDFILRWGI
DYLVASRDRDLSAMLQAAMERRYSASPYESFFTGGGLHTFNNFRKEDNGRRPMLLEAL
RESINLPFVRLLRDLIRHDIYQNAGSKVQLLADDKDPRRADYLDRFVDKESQVYLRRF
WVKYRDKDANQRLETFLDGLRPWPVRLAAIHRYLQPQADLASFSAFLRERLPRGSLTD
KRAAELYERYGPGKFNLNDQGYVARVHPLELWLLGYLQKQPQATFGEAVAASGAERKE
VYGWLFKSRHKNARDKRIRILLEVEAFLDLHQQWKKLGYPFDHLVPSYATALGSSGDR
PAALAELMGIIVNDGVRMPTLRLEHLDFALGTPYETRFAPEATLGQRVMTSEVATTLR
NALSQVVDAGTARRLQGTFSRPDGAPLVMGGKTGTGDNRLQTFSAGGHVRSSKALNRT
ATFVFYIGPRHFGTLTAYVDGSESSQFKFTSALPVQVLKGMAPLLRDYLDPRTATRCQ
VPLSPQQIGRL</t>
  </si>
  <si>
    <t xml:space="preserve">GO_function: transferase activity, transferring
glycosyl groups [goid GO:0016757] [evidence ISS];
</t>
  </si>
  <si>
    <t>MSSVGEQKVQDGSLKRELGERHIRLMALGACIGVGLFLGSAKAI
QMAGPAIMISYILGGLAILVIMRALGEMAVHNPVAGSFSQYAKDYLGPLAGFITGWNY
WFLWLVTCVAEITAVAVYMGIWFPDVPRWIWALAALASMGTINLIAVRAFGEFEFWFA
LIKIVTILAMVVVGIGMIAFGFGNDGIATGISNLWAHGGFMPNGIQGVLMSLQMVMFA
YLGVEMIGLTAGEARNPTKTIPSAINSVFWRILLFYVGSLFVIMSLYPWNEIGTQGSP
FVMTFERMGIKTAAGIINFVVITAALSSCNGGIFSTGRMLYSLAQHRQAPAFFGKASR
SGVPRRALILSILALLLGVLLNYLVPEKVFVWVTSIATFGAIWTWAMILLAQLRFRKT
LSPAECDKLQYRMWLYPVSSYLALAFLVMVVVLMAFFEDTRIALYIGPPFILLLTVLY
YAFNLAPKEPAGTGSVSRAAS</t>
  </si>
  <si>
    <t xml:space="preserve">GO_component: integral component of membrane [goid
GO:0016021] [evidence ISM];
GO_process: transmembrane transport [goid GO:0055085]
[evidence ISM];
GO_process: transport [goid GO:0006810] [evidence ISM];
GO_component: membrane [goid GO:0016020] [evidence ISM];
GO_process: amino acid transmembrane transport [goid
GO:0003333] [evidence ISM];
GO_function: amino acid transmembrane transporter
activity [goid GO:0015171] [evidence ISM];
GO_process: amino acid transport [goid GO:0006865]
[evidence ISM];
</t>
  </si>
  <si>
    <t>MFYLLLFLCGCLTGVSAVLFGFGGGFVVVPLLYHLLQLGRAADD
PLAQAAMQVAVATSTCVMIVNAALATYRHRRAGSLLRAYVWPLGAYIGVGAVLGAALV
GLASGDFIRLAFVAYLAITILDCLLRRGFLSRAEERQARPLGVGETRLGGTLIGAIAT
FLGVGGSVMTVPLLRRCGLSMTQATSMANPLSLPVALGGTLTYLVLAGYQEQGLGRGF
VGYIDLLAFATLAGGGWLGIRLATPLIGRIPDALHARVYVGLLAAVMLSMLAG</t>
  </si>
  <si>
    <t>MRNASIEQYDATPRAVVAMGTDYPDGYLLPRHRHRRAQLLYGAS
GVMQVRTGDAGWVVPPQRAVWIPPGVEHEVRMLGVSTRSLYIEPGSAMAMPAHCQVLA
VSPLLRQLLLAAVDMPLEYDTEGRDGALATLLLHELAAAETLPLHVPLPPEPRWLALC
EAFLVEPDIRASAERWAGLLHTSLRSFNRTFRRYTGLSFGAWKQRACVVQALARLAGG
ETVTAIALDCGYQSPAAFSTMFRRVLGQPPSAFQAGALRSPGGP</t>
  </si>
  <si>
    <t>MSANVDLNQRPDYDAVLQDIADYVLDYRIDSTEALDTARNCLMD
TLGCGLLALRFPECTKHLGPLVEGTLVPHGARVPGTSFRLDPVKAAWDIGCIVRWLDY
NDTWLAAEWGHPSDNLGGILAVADHLSQKRLANGEAPLSMRQVLEAMIMAHEIQGVIA
LENSFNRVGLDHVLLVKVASTAVCAKLMGADREQLLAALSHAFVDGQALRTYRHAPNA
GSRKSWAAGDATSRGVRLADIALRGEMGIPGVLSAPQWGFYDVLFSHTSKDLATKPED
KRRFSFPQGYGSYVMENVLFKISFPAEFHAQTAAEAAVRLHPLVKDRLQRISRIVITT
HESAIRIISKVGPLANPADRDHCLQYMTAVPLIFGDLVAEHYEDAFHAAHPLIDRLRE
KMEIVEEPRYSREYLEADKRSIANAVEVFFDDGSSTGQVAVEYPLGHRRRRAEGIPLL
QEKFKANLATRFPPQRCQRIFDLCSHQASLEATPVNRFMDLLAI</t>
  </si>
  <si>
    <t xml:space="preserve">GO_process: carbon utilization [goid GO:0015976]
[evidence ISS];
GO_process: cellular catabolic process [goid GO:0044248]
[evidence ISS];
GO_process: propionate catabolic process [goid
GO:0019543] [evidence ISM];
GO_function: 2-methylcitrate dehydratase activity [goid
GO:0047547] [evidence ISM];
GO_process: propionate catabolic process, 2-methylcitrate
cycle [goid GO:0019629] [evidence ISM];
GO_function: 2 iron, 2 sulfur cluster binding [goid
GO:0051537] [evidence ISM];
</t>
  </si>
  <si>
    <t>MAHPPQIRIPATYLRGGTSKGVFFRLEDLPESCRVPGEARDRLF
MRVIGSPDPYAAHIDGMGGATSSTSKCVILSKSSQPGHDVDYLYGQVSIDKPFVDWSG
NCGNLSTGAGAFALHAGLVDPARIPEDGICEVRIWQANIGKTIIAHVPVSGGQVQETG
DFELDGVTFPAAEIVLEFLDPSDDGEDGGAIFPTGNLVDDLEVPGVGTFKATMINAGI
PTVFVNAEEIGYRGTELREEINGDPQQLARFERIRVAGALRMGLIKTPEEAATRQHTP
KIAFVAPPRDYRTASGKLVAAGDIDLLVRALSMGKLHHAMMGTAAVAIGTAAAIPGTL
VNLAAGGGERSAVRFGHPSGTLRVGAEASQANGEWTVTKAIMSRSARILMEGWVRVPG
DAF</t>
  </si>
  <si>
    <t>MNSAHRKPLPGTRLDYFDAREAVEAIQPGAYAKLPYTSRVLAEN
LVRRCDPATLEASLRQLVERKRDLDFPWYPARVVCHDILGQTALVDLAGLRDAIADKG
GDPAQVNPVVPVQLIVDHSLAVECGGYDPEAFAKNRAIEDRRNEDRFHFIDWTKQAFR
NVDVIPPGNGIMHQINLEKMSPVIQARDGVAFPDTCVGTDSHTPHVDALGVIAIGVGG
LEAENVMLGRASWMRLPDIVGVELSGRRQPGITATDVVLALTEFLRKQKVVGAYLEFY
GEGASSLTLGDRATISNMAPEYGATAAMFAIDQQTIDYLRLTGRDDEQVALVEAYART
AGLWADSLVDAEYERVLKFDLSSVVRNMAGPSNPHARVATSELAAKGIAGNLERARAE
EAEGLMPDGAVIIAAITSCTNTSNPRNVIAAGLLARNADRLGLVRKPWVKTSLAPGSK
VVTEYLREAGLLPHLEALGFGVVAYACTSCNGMSGALDPAIQREIVERDLYATAVLSG
NRNFDGRIHPYAKQAFLASPPLVVAYAIAGTIRFDIERDVLGVVDGKEIRLKDLWPSD
EEIDAVVRAAVKPEQFRQVYIPMFDITHGEREKVDPLYAWRPTSTYIRRPPYWEGALA
GERTLRGMRPLAVLPDNITTDHLSPSNAILADSAAGEYLAKMGLPEEDFNSYATHRGD
HLTAQRATFANPKLFNEMVRNADGSVKQGSLARVEPEGKVMRMWEAIETYMERKQPLI
IVAGADYGQGSSRDWAAKGVRLAGVEAIVAEGFERIHRTNLIGMGVLPLEFKPGTTRL
TLGIDGSETFDVLGARRPRADLTLVIHRRDGERLEVPVTCRLDSDEEVSIYEAGGVLQ
RFAQDFLEAAGA</t>
  </si>
  <si>
    <t xml:space="preserve">GO_process: metabolic process [goid GO:0008152]
[evidence ISM];
</t>
  </si>
  <si>
    <t>MAEAKVLSGAGLRGQVAGQTALSTVGQEGAGLTYRGYDVRDLAA
AAIFEEVAYLLLYGELPNKQQLDAYLKKLQGQRDLPQALKEVLERIPKDAHPMDVMRT
GASVLGTLEPELSFDQQRDVADRLLAAFPAIMTYWYRFTHEGQRIDCNSDEPTIGGHF
LALLHGKKPSELHVKVMNVSLILYAEHEFNASTFTARVCASTLSDLYSCVTGAIGSLR
GPLHGGANEAAMELIERFSSPQEATAELLKMLERKDKIMGFGHAIYKDSDPRNEVIKG
WSKQLADEVGDKVLFAVSEAIDKTMWEQKKLFPNADFYHASAYHFMGIPTKLFTPIFV
CSRTSGWTAHVFEQRANNRIIRPSAEYTGVEQRAFVPLEQR</t>
  </si>
  <si>
    <t xml:space="preserve">GO_function: citrate synthase activity [goid
GO:0036440] [evidence IDA];
GO_component: tricarboxylic acid cycle enzyme complex
[goid GO:0045239] [evidence IDA];
GO_process: tricarboxylic acid cycle [goid GO:0006099]
[evidence IDA];
GO_process: cellular carbohydrate metabolic process [goid
GO:0044262] [evidence ISM];
GO_function: transferase activity, transferring acyl
groups, acyl groups converted into alkyl on transfer
[goid GO:0046912] [evidence ISM];
GO_component: cytoplasm [goid GO:0005737] [evidence ISM];
</t>
  </si>
  <si>
    <t>MSQTSLTPGQRFREAVATEHPLQVVGTINANHALLAKRAGFKAI
YLSGGGVAAGSLGLPDLGISGLDDVLTDVRRITDVCDLPLLVDVDTGFGSSAFNVART
VKSMIKFGAAAMHIEDQVGAKRCGHRPNKEIVSQQEMVDRIKAAVDARSDDSFVIMAR
TDALAVEGLQAAIDRACACVEAGADMIFPEAMTELAMYKEFAAAVKVPVLANITEFGA
TPLFTTDELASADVSLVLYPLSAFRAMNKAAENVYTAIRRDGTQKNVIDTMQTRMELY
DRIDYHSFEQKLDALFAQKKNA</t>
  </si>
  <si>
    <t xml:space="preserve">GO_process: propionate catabolic process,
2-methylcitrate cycle [goid GO:0019629] [evidence ISM];
GO_function: catalytic activity [goid GO:0003824]
[evidence ISM];
GO_process: metabolic process [goid GO:0008152] [evidence
ISM];
GO_function: methylisocitrate lyase activity [goid
GO:0046421] [evidence ISM];
</t>
  </si>
  <si>
    <t>MTQNPPPLEIAHDDGETLSEHVFRKIQSAIVSGEIAPGSKISEP
ELARTYGISRGPLREAIHRLEGLRLLVRVPHVGARVVSLSHAELIELYEIRESLEGMA
CRLAAERMSQAEIDELRRVLDTHERDEAFQAGRGYYQQEGDYDFHYRIIQGSGNATLT
RMLCGELYQLVRMYRIQYSTTPNRPRQAFAEHHRILDAIADRDGELAELLMRRHISAS
RRNIERQLEPQPAKLASASSTV</t>
  </si>
  <si>
    <t>MLSPPAAVPGESFVGIYDRYVLPRLIDFACGMGDVMKQRSLLVP
RAHGRVLEIGLGTGLNLGFYDAAKVSAIVGVDPAAQMQALARERAAQIGIPVEMVALE
LGEIRAEAESFDTIVCTFTLCSIAAPLPALGEMRRVLKRGGELLFCEHGRAPDASVLA
WQRRLTPWWKPLAGGCHLDRDMPALLREAGFRIDELEQGYLPGPRPMTYVYRGVAR</t>
  </si>
  <si>
    <t xml:space="preserve">GO_process: metabolic process [goid GO:0008152]
[evidence ISM];
GO_function: methyltransferase activity [goid GO:0008168]
[evidence ISM];
</t>
  </si>
  <si>
    <t>MFELPGDNAWLHFMQDDLPRLRQQGWFIDIRADFAYDLTPIDAW
YAEVEEADDRQWFELELGIQVAGQRVSLLPALTELIRRSPALLDPRALARHADEEQLV
LRLELNPPLRVALPFGRLKPVLAALSDFYLGDPEPQRKLRLGAPDAARLADLDELPLA
WEGGDNLRDFARRLRSFQARPATPPQGLRAELRPYQLEGLSWMQTLRELDSGGVLADD
MGLGKTLQSLAHVLLEKQAGRLDTPALVVMPTSLIPNWLDEAERFAPDLRVLALHGAG
RRRDFARIDEHDLVLTTYALLPRDAAELGKRRFHLLILDEAQNIKNATTKAAVAAREL
AARHRLCLTGTPLENHLGELWSLFHFLMPGWLGDARQFAQDYRTPIEKHGDEARLSHL
AARLRPFLLRRTKEQVASELPPKSEFTQFVELSEAQRELYETVRLALDRKVREEIARR
GLARSRIVILEALLKLRQVCCDTRLLQRQEDGARSGRALSSGKLAYLLDMLDELIAEG
RRVLLFSQFTSMLALIEDALRQRGVDYVLLTGETRDRRAPVQRFQSGKVPVFLISLKA
GGVGLNLTAADTVIHYDPWWNPAVENQASDRAYRIGQDKPVFVYRLIARGTVEEKIQH
LQQEKAALADGLFSEGNGDGWKLDEADIDALFAPLPKAL</t>
  </si>
  <si>
    <t xml:space="preserve">GO_function: DNA binding [goid GO:0003677]
[evidence ISM];
GO_function: ATP binding [goid GO:0005524] [evidence
ISM];
</t>
  </si>
  <si>
    <t>MARRTNATGYDPHSSDPGNPWRDATWRSSGASTNANVIEIQSQT
FRIDDRLATRERGVAVPARRGSDDARPCFHPGRHPMTSQALAGGLSVTGRILVAVLLG
YALAYAVTACLSIYLPLPRPDRVSFGSLGCFAVWVAAIVYAFAARSAWRACWVLALAS
LALGGLAWLGLDYGARP</t>
  </si>
  <si>
    <t>MNLRQSMSGLHTWSGLLVSWLLFVIVFAGSLASFDKELTRWMQP
DLHLPGAQSLGADQVRDWLRQRAPDAHAWWMLPPSERAPYWNAGWEPRDGSEFKVFQL
DAVSGQPLPKTVGGEFFFTLHYDLHAGMVGLYIVGIAGMLMLVALVSGTIVHRRIFKD
FFTLRPQAARQRAWLDAHNVLGVIGLPFHLMIAYTGLVIFIVYYMQAGLQVVYQNDGE
RFFHEVQGSYEREEVGRPAGPPASIDGLIVEAGKVWGDGGAPGWISVHHPYDEAATVD
IRRRDASRILDDQRTVNFDASSGELLHAQPSYAPGYATYGWLTGLHMIQWGGQLVRWM
YLLLGLSGAMMIFGGLQVWLAKREVRGSRGVGLVRALNLAVCGGLSLASLALLWGNRL
LPTQLAGRDTWEIRVFCASWALVALWAIVRRNSGTLGRTQLRLAAVLALGLPLLGLLR
SPEGNLLASLQRGDWVLAGVDLSLLGLGLLCAWLGWRRRQASSKPVRRRLNVQEVA</t>
  </si>
  <si>
    <t>MLLVFGLNLLAFTALCLAMNRHHKNLLGHEPSAPRVLLLRGVAL
LDLGLALAFSIHRQGVEIGIVFWSCLLMLAAGTLVLLLAWRPRWALPCAAGVPLLGGV
LALLR</t>
  </si>
  <si>
    <t>MHTPASNTVASVIPCLRYRDAPAAIDWLCRTFGFQRKLVVPGED
GQVLHAELTYASPNGANGMLMLGSSVRDNAYGRLMRHVDEAGGNTQSLYLVVADPDAL
FRSAQAAGAEIVIDIKDEDYGGRGFTCRDPEGHVWSFGSYDPWA</t>
  </si>
  <si>
    <t>MKTLTLIDGQEVAAIGQGTWHIGEQPGERKREVAALREGIELGM
TLIDTAEMYAEGGAEDVVGAAIAGRREEVFLVSKVYPHNASREGLPAACERSLRRLGC
ETIDLYLLHWQGRYPLEETIEAFERLRDQGKILRWGVSNFDLGDMYELDGSACAANQV
MYNLEERGIEYDLLPWCQERGMPVMAYCPVGQGGRLLRHPALGEIAARHDASSAQVAL
AWLLEQGVIAIPKAVTSAHIRLNAAAADLELSADDLRALDQAFPPPTRKRNLAIV</t>
  </si>
  <si>
    <t>MSIQHRTQDAIRTLTAAFAPFDCLIQATRKGNFSFTIVDQHGVA
CHSERLYPEQYDDSGKMEEVINRVRKKTLAA</t>
  </si>
  <si>
    <t>MPSPARTLLLAFVSAWFLLGGLGHFVFTDFFVGIVPPYVPWPLA
AVWVSGVFELLGAAALLVPAWRRLAACGLFILTLCVTPANLYMWQHPDLFPSFPPTLL
AARLALQAFLLGCILALMLARDEAPLARR</t>
  </si>
  <si>
    <t>MLTIDYNSYRTTTPYGKRVRFLVLHYTALDFAASVKALTTGAAS
AHYLIPAPHDPSYKAAGFKGQRIFNLVAEEDRAWHAGVSGWARRDNLNDTSIGIEIVN
LARDDDGVFTFPDYERSQINALKQLAKNILQRYPDMTPKNVVGHSDIAVGRKSDPGPK
LPWKELYEAGIGAWYDDATRDRYREGFERDGLPPRADLLEAFRLYGYALPATVDDAYF
ASLLRAFQMHFRPENYDGALDVETAAILYALNEKYPA</t>
  </si>
  <si>
    <t xml:space="preserve">GO_function: N-acetylmuramoyl-L-alanine amidase
activity [goid GO:0008745] [evidence IDA];
GO_process: peptidoglycan catabolic process [goid
GO:0009253] [evidence ISM];
GO_component: Gram-negative-bacterium-type cell wall
[goid GO:0009276] [evidence IDA];
GO_process: regulation of beta-lactamase activity [goid
GO:0033252] [evidence IDA];
</t>
  </si>
  <si>
    <t>MNAVAQVVAKAEMLIRRPIAEVFEAFVDPAITARFWFSRGDARL
EAGKRLRWHWDMYGVSQEIEVKDLQTNRRILIEWPNGDSNPSQVEWLFEELPGAGTFV
SIRNSGFVGTPEEVIPRVVDATEGFTLVLAGLKACLEHGIALNLVADRFPRGLDG</t>
  </si>
  <si>
    <t xml:space="preserve">GO_process: response to stress [goid GO:0006950]
[evidence ISM];
</t>
  </si>
  <si>
    <t>MSAKDTPAPQAAEPGRAQPVEVPGGGHWWRRLLAFAGPGYLVAV
GYMDPGNWATDVAGGAQLGYLLLSVILLSSLMAMLLQALSARLGIASGLDLAQACRER
YSPSTCRLLWLACETAIIACDLAEVIGTAIALKLLFGLPLAWGALLCVGDALLVLVLI
GRGQRPLEAFVVALLTLIFACFAVQLLLSRPELGEVLQGFLPSPRVLSDPAALYLAIG
IVGATVMPHNLYLHSSLVQSRAYPRSLAGKRKALRWAVADSSLALTLALLVNAAILIV
AASVFHRNGHTEVVDIEQAHALLSPLLGLELASLLFAVALLASGLNSTVTTTLAGQIV
MEGFLRLRLAPWARRLLTRGVAVLPVLLVTLLYGEDGTARLLIFSQVILSMQLPLAVI
PLLQFVSDRRLMGPLAIGAGTRWLAWAVALAIVGLNLQLLADFAFG</t>
  </si>
  <si>
    <t xml:space="preserve">GO_process: transport [goid GO:0006810] [evidence
ISM];
GO_component: membrane [goid GO:0016020] [evidence ISM];
GO_function: transporter activity [goid GO:0005215]
[evidence ISM];
</t>
  </si>
  <si>
    <t>MRAILFDVFGTLVDWRSSLIEQFQALERELGGTLPCVELTDRWR
QQYKPAMDRVRNGQAPWQHLDQLHRQSLEALAGEFGLALDEALLQRITGFWHRLRPWP
DTLAGMHALKADYWLAALSNGNTALMLDVARHAGLPWDMLLCADLFGHYKPDPQVYLG
ACRLLDLPPQEVMLCAAHNYDLKAARALGLKTAFIARPLEYGPGQSQDLAAEQDWDLI
ASDLLDLHRQLAASA</t>
  </si>
  <si>
    <t xml:space="preserve">GO_process: metabolic process [goid GO:0008152]
[evidence ISM];
GO_function: hydrolase activity, acting on acid halide
bonds, in C-halide compounds [goid GO:0019120] [evidence
ISM];
GO_function: hydrolase activity [goid GO:0016787]
[evidence ISM];
</t>
  </si>
  <si>
    <t>MTAALAANPTQRYRWVILLIATFAQACACFFVQGIGAIAVFVQN
DLQLSSLQIGLLVSAAQLVPIVGLLVAGELLDRYSERLVVGLGTLIVALALCASLWAT
DYLTILLFLVVVGAGYSTAQPGGSKSVSRWFAKTQLGFAMGIRQAGLPLGGALSAALL
PYLAGVYGWRSAFLAGGLVAFLGALAFMLFYRTPPDAPAPGANPAERDLGAVVKSRLA
MITDPAMKNIVCSGVALISVQYGILVFTVLYLHETLEIGIGMAATLLFVAQGSGVAGR
ILLAAWSDRCRAGRYFPVMVCLGAVILGLLALVLLPLQSPLGMGLVVAWLGFFGFGWY
GPWVAYVADTAPVGKTGFALGLAMAINQLAIVLAPPALGLLKDFSHSFVPGWLALCLM
AAVALVVTAWSGRGLPTALPQKH</t>
  </si>
  <si>
    <t>MTGSRKTLILGCASTGAKFTPRNHAATGDRLLDSICTGATIRTA
PGELLDEARQLYEMGCRYYHYHARNPLTQEQTTDNDIYQAVSRALQNRFPDLMLSFGA
SRNGSEVQENIRRFGEWERVSHCAIPLHLGGAHFVTIQAAIELQVICELEKQRRKLDL
DYASSPAFLADLRDYQPSTALEKAELQTHSTSKGADYGVTSPMTQFQVYRNAIQARQK
LGLFHEVEWVQHVRSYAMTRFAVEHPRLRLGDSGQLNVILLFGFSPRLPFPETYQQFR
AVIESAKSLEYDIGEPCVRKRKVSITVGAAVMPQHAAQHFRPLDVGPRAGTPLCAVRR
LAAYAAQADSQVDVLRVGMEDTPYAVDDDGRVTLSDNCQLLRQALDELRANGAEAELD
GERIFQRMGMERTLGEYLSLQRLHPLGEANFTLAREFVQ</t>
  </si>
  <si>
    <t xml:space="preserve">GO_process: L-lysine catabolic process to acetate
[goid GO:0019475] [evidence ISM];
GO_function: catalytic activity [goid GO:0003824]
[evidence ISM];
GO_function: transferase activity [goid GO:0016740]
[evidence ISM];
</t>
  </si>
  <si>
    <t>MSALFPAAPDAFGADELLRLRRETPAWGSYAHFAHGSASLPPQV
LYEALDSWLEAERRWGVQRAAEHFAEPLLAVRDSVARVLGTQPRHIALLDCASRAWSV
AFAAALAAHPRIRAISSFDEYGSNSLCLLAARQQRGLELRLIDARGDAAQLLQRLDEQ
LHDLAPGQTPLLSLSAVPTGHGAATALEGVAERIRAHDGLFFLDASHAVGQLPLAVEA
TGCDVLVFPPRKWLRGPKGLGVLYLGERALERLALPDGLDVGGAQWSDAFALQARDDA
RRFECSEFNPGLRLALKASCDYLLQTDVRRIARRNRQLRERIAQQLYRRLGWTPLEQG
PHASALMTYAAPELSGEQWLKRLHARGVNASYIGPQYARWALREQALPGVLRLTPHYL
TDDGEIERLGEALEDCLRQRAAS</t>
  </si>
  <si>
    <t xml:space="preserve">GO_function: catalytic activity [goid GO:0003824]
[evidence ISM];
GO_function: pyridoxal phosphate binding [goid
GO:0030170] [evidence ISM];
GO_process: metabolic process [goid GO:0008152] [evidence
ISM];
</t>
  </si>
  <si>
    <t>MQTSPAPAIVAGGAYQPVVLHAGIAYVSGQLPRQHGELRWTGKV
GSELDLEQARQAARLCAACCLLALEEALGGLQRVERLLKVTGYVASAAGFVQQPAVID
AASEYFDEVLGARGGHARAAVGVAELPRGAAVEVELIAAVRP</t>
  </si>
  <si>
    <t>MIDLVMLKDFLVLCRIKSFSRAAQECHVSVSGLSRRIQTLEQWL
GAPVFERHKHALELTEAGRQLQGVAQDAVRALDNLRQSIRERDEDAQRRIRFCAPHIL
SSVFFPHWIPRLQADFRSAKFSVDCDYLPQCLSRLRDGSVDYVVALLDEGEAVSRRLG
IDSEAEFQRLELGHEQLVAVCAPDAAGQPLFNLDRLQTEALSFLGYSEECHLGWALEP
LLRDSGLFLQRHHSSSQTEGLRFFAQSRLGVAWLPHTLVREDLASRRLVRAGGQRFDV
PLRYTLIRRRLPLPGEAERLWTFLGELARPAPRYAVVGAAS</t>
  </si>
  <si>
    <t>MIRELRTLVAVARRGSFAAAGEQVGLTQSAVSAQIRALERSVGV
ELFKRTPRAAHLNKAGRQAVRTAEQILALFDGIGQGDSPRGRLRIGAVNTAQTGLLPE
VLKRLAEQAPHIEPQVVPGVSLHLLDQVDAAELDLAILIRPPFNLPRGLSAQRVERQP
FVLIAPPQCTATDALELLRTQPFIRYDHVSFGGRLVGDFLEAQQLRPRQVMELDEIDA
IARMVENGLGVALLPRAGLWLREPARVRVIELGALEFQRELVMVSRSGSAQDDLVGEF
RRALLAETAAQEAAPTTA</t>
  </si>
  <si>
    <t>MSLMPFHLAIPVHDLPAARRFYGEVFGLSEGRSAEHWVDFDFFG
HQLVIHQHPQTDSQRHAGSNPVDGHDVPVPHFGVVLAWDDWHALAERLQQRGTRFVIE
PYIRFKGQVGEQATLFLFDPCGNALEFKSFRDMGQLFAK</t>
  </si>
  <si>
    <t>MPYRVLLLILALTPALASSATLDERLGDLEHAFKPDLDGTTSAK
PASPPPERFKLAPLGSVVRKKECATSSLPDEQSSCAALEFCTDCAQ</t>
  </si>
  <si>
    <t>MAPCPGKTVTAQSPSTFIPLRRTSQCNQHPGCATLYLDCSAASE
DLFDTARTRLESAIGTLSVLDLLDETEEPGESTCRITGSLLSLFEAEYARRHR</t>
  </si>
  <si>
    <t>MPAVIAENDVSIWDDETGAVYHYPRRYSAILKPGVQVVYYKGKL
TDKSFADQRLSAQPHYFGIARIGKVYPDPESSKGDLFALIESFQPFEQAVLAKEGNSY
LEPIPPSKASNYWRSGVREIGQVTFDSILARAEIKPLQVAESWGDRALGGFESRTEGS
LSTYYGVRYERDPTLRLQAIAIHGVACKACGFDFGKAYGEYAKGFIHVHHTQPISEFE
APKAVNPETDLVPLCANCHAVVHRRRDRTLSVDELKGLVRGRWVCAEADVVV</t>
  </si>
  <si>
    <t xml:space="preserve">GO_function: nucleic acid binding [goid
GO:0003676] [evidence ISM];
GO_function: endonuclease activity [goid GO:0004519]
[evidence ISM];
</t>
  </si>
  <si>
    <t>MEQPFDLAAELAKQPHLLEIAGNLLMKSGPEDYIGAVLCLRGTL
YFKKAHTPLVRESLCQCFDEFERLAEPHLTWLWREEPAQGKPLTAYRDTQPLREMMGA
MDEDDHLSFCYTSGKKSRDAGAWLFDIYGKRSWQAKMGHDLSVLEFSVPLLYQERQPL
DFLQLFIDFARRLEPEQGYAGHAYNLSPTSWDNDEPSEAFMAARMPGLDVGTACLLAN
TPEFKPTRIKTVSWLTLLNNERLALAGGLDALRAQLPSSHFAFYRYGDGVVIQAGAYP
YIAGDAEDSRPAPYVLLNHALKGIRYETIGSLHGGSHDGELRLVGWAADQWLKRLDVE
DSEIPRWCDKLLSAEPYLDATNTLPERL</t>
  </si>
  <si>
    <t>MTKNPPQPILDSQTGNSPHGWIPGWISKYWDEDPEHPPFKPGKG
MIRRPDVIIVQNPNRPPTQDNIKQVVEMKFPPDPHNREQLEDYAAIAGNKNKIVEMKP
SDCDCGQENQRSKVPVEQAGWAVAIAGGVMFVLTRGRSPRPMIPAY</t>
  </si>
  <si>
    <t xml:space="preserve">GO_function: hydrolase activity, acting on ester
bonds [goid GO:0016788] [evidence ISM];
</t>
  </si>
  <si>
    <t>MSDQPSLSRGGMSPEGRTNPVGTLEPRLDPQDKKVLCSAVCHCS
STPNLSQDGKSLKQACVAQRLGELDEVLQGRSP</t>
  </si>
  <si>
    <t>MSGKPAARVTDPTTCPVPGHGSNPIVQGSPDVVFDGLPAARQGD
ASACGSPMISAVSSTVLINGLPAVTLGSIGAHGNVVIGGSGTVLIGDVFTPAPRAPAL
PLNRNSVPCSGRFQLIDHETGKPVAGRRVRVWSSGGWNAFDTTDADGMTSWIERPTAE
ILYIDLVQRCDA</t>
  </si>
  <si>
    <t>MSLQSEMLVEQKVSNAQKSTGTAYLLWFFLGGFGAHRFYLGKTG
TAVTQLIITLIGCFTLFPLIITGIWWIVDAFLIPGIIQGHTEQTRRDARLEVAALQVA
GASASHPQD</t>
  </si>
  <si>
    <t>MKKEPKGAKNRIVIAKDEKNVLTCTSEGFEYTPDIVKNVYGKSS
RPALEDWFLTELDFFRRYYPGYEVFTLGSSCVFGEKFVNYLTICEFDIDSTYAFDCLK
KALRESDQAIRRKLSAMWKWDIAARKDWSIVFMVGHMDFAYFLQHRKEFQEDAHKRFM
STFTTAETKITSRDYKVMHDGAILPFDETALSPEDRFIFENYQKIKFETTPL</t>
  </si>
  <si>
    <t>ANDDNYALAA</t>
  </si>
  <si>
    <t xml:space="preserve">GO_process: cellular amino acid metabolic process
[goid GO:0006520] [evidence ISS];
</t>
  </si>
  <si>
    <t>MPTLSRRLLWPLAILLLVLGRPLAAADLYYLGQRIPDIQKPWDS
HDYQVLIDALKKIEETQKNALPRRSGEFTGPLYLRMVSEENFRPQLNIYSPLEIRQNE
AREVLFKLKELMRLYFDFRAAKQPYGAEALGLMSYSLREQSILFTLTVEFWMTLSQAE
QRNPARLQGMQETKAAAAMLTGSALDYLGLTAQFERQDLVLYSAELAKEMPELFIHLP
SPVRAQLLERIAAFAKDHPYPEVRDNMRDLQPVLQAIQADVEKQLAPGRNAKAPDKPL
DLSPPPEGKPSGVKGL</t>
  </si>
  <si>
    <t>MATAQWDGLQAVFEDLGGYGALARQAAQGEGPLVGHLQRTNIQL
AAIPVFTRKGVAETTANDLLEAARVSRRTFYKYFAGKLEVLESIYHSAVQLLLARFGG
LRSEAGSDEDWLRAMVSLFFDYHLAVGPIIRMMQEEALHAGSPLAAHRQRAHLKIVEL
WTERLGAQGAAHDALTYRVLIWAMEAASLELLNASDPLELPRVKRVLGDLLVGTLCPR
TQAPTRLQG</t>
  </si>
  <si>
    <t>MSATPYLLQPPLAVGFARLGFGSLSLESLRERYAAPSSGSRFIE
LDGFPLHYRDEGSRDKPVLVMIHGVVASLHTWDDWVKAMSPYFRIVRFDVPGFGLTGP
GRDSRYSGERMVAILGQLLDFLKIDKASIAGNSLGGYIAWNFALAQPQRVERLVLIDP
AGYQMRKVPWMIASAALPGSTLVMPLWMPRALIAQGIKEVYGEPGRIKPGVVDRYYDL
SRRPGNRKGMMEIFRVLLKVNREELGTSGERIARIVAPTLLMWGERDRWISPKHVPLW
QRDLPGIQVKTYPGVGHIPMEEIPEQTAADALRFLMA</t>
  </si>
  <si>
    <t>MASTTPEGLEIRPRHLDFDLPDPMPRHWHSGDAFKTHMFNAMSV
LFPDGERFFIDSVRHYRERVEDPALKQQIRGFIGQEGHHSREHLVYSDRLRALGYDID
RLEGGAKRRIRFAQQKLHPSRQLAATAALEHLTAIMADGLLSNPRWLEGADPTMARLW
RWHALEETEHKAVAYDVFMLVNGKARLRRRAMVQGTFFFALDTTKGLVHMLKRDGLLW
NFKVWRDGIKWLWGKDGVFRSLVGVYLDFYKKDFHPWQHNNLHLIEQYRDQFEPEPKA
A</t>
  </si>
  <si>
    <t>MKQPLNFTAELVPVAYAEALLDLVAEYGVSRQALFDAARVRPEV
LDSPNGRLSFLDFNQLTYSAQALCGEPALGLVLGQRLNVSAHGILGYAVLSSANLGKA
IQFALKYYRVLGLAYELELVLDDGRAELRAVESMPLGAASVFAAEGLMATLYSIACFL
VGEPLQDVRVGFAYPPPAHARRYAEVFGVAAEFEQPWHWLSMPSEYLERPMALANPAT
VQMCEQQCEALLATLDVQEGLLTRVRRLLLARPGDFPDLEQAARELHTSGRSLRRHLS
SLGTTYQQVLDDVRKRLALQYLTTTQLPLYEIALLLGFNDSSNFRRAFRKWTGKLPSD
YREAP</t>
  </si>
  <si>
    <t xml:space="preserve">GO_process: regulation of transcription,
DNA-templated [goid GO:0006355] [evidence IDA];
GO_process: ornithine catabolic process [goid GO:0006593]
[evidence IMP];
GO_function: DNA binding [goid GO:0003677] [evidence
ISM];
GO_function: sequence-specific DNA binding transcription
factor activity [goid GO:0003700] [evidence ISM];
</t>
  </si>
  <si>
    <t>MSTSPALIRETFPVGPLQCNCTIIGDPLTRKAIVVDPGGDHELI
LQRLDRLGLQVVSIIHTHAHLDHFLASGEMKKRTGASLHLHKDDQFLWDNLEMQCQLF
GVPYTPVPAPDRWLADDEELACGCGVALHTPGHTPGSMSFWFPRAKLLIAGDTLFRRG
IGRTDLWGGDSAAIQRSIRQRLYSLDEDATVVAGHGPDTTLGEEMRENPFVRG</t>
  </si>
  <si>
    <t>MFTSRCLPLAAAVTALALLAGCANNNPYDTQSQSQGGMSKTAKY
GGLGALAGAVAGAAIDHNNRGKGALIGAAVAGAAAAGYGYYADKQEAELRRQMEGTGV
EVQRQGDDIKLIMPGNITFATDSANIAPSFYAPLNNLANSFKQYNQNTIEIVGYTDST
GSRQHNMDLSQRRAQSVAGYLTAQGVDGTRLSTRGMGPDQPIASNSTADGRAQNRRVE
VNLRPVPGAQGPAQTQPQY</t>
  </si>
  <si>
    <t xml:space="preserve">GO_component: cell outer membrane [goid
GO:0009279] [evidence ISM];
GO_component: integral component of membrane [goid
GO:0016021] [evidence ISM];
</t>
  </si>
  <si>
    <t>MLSFLPHFLRGSLAGLLLVSSTLCWACLLFGMTLVKLLLPFAAA
QRLCSKIMSLIAEGWIACNKGWMNLVQRTRWNVQGLEGLEYQHSYLVTSNHQSWVDIL
VLQYQLNRRIPLLRFFLKQELIWVPIIGLCWWALDFPFMKRYSKAYLARHPEKKGQDL
ATTRKACAKFSRIPVAVFNFLEGTRFTRAKHDEQQSPFRHLLKPKAGGIAFVLDAMGE
QLKTLVNVTIHYPDGSPTFWCLLSGRLKDVVVRFEELEIPRQFVGKSYDQDAGYRAEF
QQWVNQLWERKDQLLDSLHREFPGNAKA</t>
  </si>
  <si>
    <t>MHTFFIAPTGFGVGLTSISLGLLRALERAGLKVGFFKPIAQLHP
GDLGPERSSELVARTHGLDTPKPLPLAQVERMLGDGQLDELLEEIISLYQRAAADKDV
VIVEGMVPTRHASYAARVNFHLAKSLDAEVILVSAPENETLTELTDRIEIQAQLFGGP
RDPKVLGVILNKVRGEADAANAEDGVADFARRLTEHSPLLRDDFRLIGCIPWQDELNA
ARTRDIADLLSARVINAGDYEQRRVQKIVLCARAVPNTVQLLKPGVLVVTPGDRDDII
LAASLAAMNGVPLAGLLLCSDFPPDPRIMELCRGALQGGLPVLSVATGSYDTATNLNR
MNKEIPVDDRERAERVTEFVAGHIDFEWLKQRCGTPRELRLSPPAFRYQVVQRAQKAG
KRIVLPEGSEPRTVQAAAICQARGIARCVLLAKPEEVQAVAQAQGIVLPEGLEIIDPD
LVRQRYVEPMVELRKGKGLNAPMAEQQLEDSVVLATMMLALDEVDGLVSGAIHTTAST
IRPALQLIKTAPGYNLVSSVFFMLLPDQVLVYGDCAVNPDPSASDLAEIAVQSAASAQ
AFGIPARVAMISYSTGDSGSGVDVDKVREATRLAREQRPDLLIDGPLQYDAAAIASVG
RQKAPNSPVAGQATVFIFPDLNTGNTTYKAVQRSADCVSVGPMLQGLRKPVNDLSRGA
LVEDIVYTIALTAIQADAQAPA</t>
  </si>
  <si>
    <t xml:space="preserve">GO_function: phosphate acetyltransferase activity
[goid GO:0008959] [evidence ISM];
GO_process: metabolic process [goid GO:0008152] [evidence
ISM];
GO_function: transferase activity, transferring acyl
groups [goid GO:0016746] [evidence ISM];
GO_function: acetyltransferase activity [goid GO:0016407]
[evidence ISM];
</t>
  </si>
  <si>
    <t>MPSRNILVINCGSSSIKFALVNEAHSLFPLHGLAERLGSRDAVL
RWKRGGDSDSLMIPNADHRAALAQLLPMVQNAAGGKLHGIGHRVVHGGELFTHATRID
DRVVEAIRATAPLAPLHNPANLQGIEAAMTLFPKLPHVAVFDTAFHQSLPEHAYRYAL
PEALYREHGVRRYGFHGTSHRYVSHRAAEMAGLAVGDSSWLSAHLGNGSSTCAIVNGQ
SLDTSMGLTPLEGLVMGTRSGDVDPNLHSHLARTLGWSLERIDSMLNNESGLLGLSDL
SNDMRTLEQEREQGHPGAALAIEVFCYRLAKSLAAMSCALPQLDGVIFTGGIGENSPL
VRAKTAAHLRLFDLRLDQEANARCVRGVAGPIQAAGHPRVLVIPTNEERQIALDTLAL
LD</t>
  </si>
  <si>
    <t xml:space="preserve">GO_process: organic acid metabolic process [goid
GO:0006082] [evidence ISM];
GO_function: kinase activity [goid GO:0016301] [evidence
ISM];
GO_function: phosphotransferase activity, carboxyl group
as acceptor [goid GO:0016774] [evidence ISM];
GO_process: metabolic process [goid GO:0008152] [evidence
ISM];
GO_process: phosphorylation [goid GO:0016310] [evidence
ISM];
GO_component: intracellular [goid GO:0005622] [evidence
ISM];
</t>
  </si>
  <si>
    <t>MQIAANKAVSIDYTLTNDAGDVIDSSAGGAPLVYLHGAGNIIVG
LEKALEGKNVGDELSVAIEPEDAYGEYSAELVATLTREMFEGVDELEVGMQFHASAPD
GGMQIVTIRDIDGDDVTVDGNHPLAGQRLNFKVKVVDVREANAEEIAHGHIHGEGGHH
H</t>
  </si>
  <si>
    <t xml:space="preserve">GO_process: protein folding [goid GO:0006457]
[evidence ISM];
</t>
  </si>
  <si>
    <t xml:space="preserve">MSAFHDLTLQGLDGQDLPLSPFKGKVLLVVNVASKCGLTPQYAG
LENLYQTYRERGFAVLGVPCNQFAGQEPGSEADIQSFCSLNYGVSFPMSAKVEVNGSA
RHPLYRLLAGEGAEFPGDITWNFEKFLLGPDGRVLARFSPRTAPDDPALVQAIEKALG
</t>
  </si>
  <si>
    <t xml:space="preserve">GO_function: glutathione peroxidase activity [goid
GO:0004602] [evidence ISM];
GO_process: response to oxidative stress [goid
GO:0006979] [evidence ISM];
GO_process: oxidation-reduction process [goid GO:0055114]
[evidence ISM];
</t>
  </si>
  <si>
    <t>MTSNRLDKRELILAKGSEVMTRRGYHGTGVLEIVQAARIPKGSF
YHYFDSKEAFAQQALEHVYAPRLARYAQALGDSRFSPRERVLRYYGELLEHFARQEKP
EYHCFIGSLSFEMAELSPPIAAKVESILQASAQILQDCLEQAREAGELAADEDCASLA
GFIGFAWQGALARFKVGAGLAPLNAFMSRLELLLRA</t>
  </si>
  <si>
    <t>MSAPVEALFQPFRLGALELPTRVVMAPMTRNFSPGGVPNAKVVE
YYRRRAAAGVGLIVSEGTTVGHKAANGYPNVPRFYGEDALAGWKQVVDAVHAEGGRIV
PQLWHVGSVRRLGVEPDASVPGYGPMEKAKDGKVLVHGMSKADIQEVIAAFAQAARDA
QAIGMDGVEIHGAHGYLIDQFFWEGSNQRDDEYGGSLANRSRFAVELVRAVRAAVGAD
FPIIFRFSQWKQQDYSARLVETPEGLREFLAPLVEAGVDIFHCSTRRFWIPEFEGSEL
NLAGWTRELTGKPTITVGNVGLDGSEFLQFFGKTDEVAQPASIDGLVERLDKGEFDLV
AVGRALLVDPEWAVKVREGRIGDIKPFSREALASLV</t>
  </si>
  <si>
    <t xml:space="preserve">GO_function: catalytic activity [goid GO:0003824]
[evidence ISM];
GO_function: FMN binding [goid GO:0010181] [evidence
ISM];
GO_function: oxidoreductase activity [goid GO:0016491]
[evidence ISM];
GO_process: oxidation-reduction process [goid GO:0055114]
[evidence ISM];
</t>
  </si>
  <si>
    <t>MRIGLVVDATCDLPPEFLAAHGIRVMPIGIRLGEQRLIDRRDPD
TTLSFYRDHLPKVGSKDGSQPLSAAELQQWFLDELVTDFDYVVCLTVDSLRSPIFEHA
TQASFGLLQHYHERRHAAGIAGPFTLRVLDSHSVFAGIACLAAEGTRLLAQGSHPNAL
RTRLEQLSQQTCTYLVADDLGHLRRRGFQKGDRSGFVDRVKGAALGLGSLLDVKPVFS
LADGEDKPVALSPSFEKSAEKLFGYALARVQAGELLAPQLGLSYAGDPTALRDLPGFA
ALENACRERDIHLHLGMLSPTGGINLGAGAMSLGFIATPKAFA</t>
  </si>
  <si>
    <t>MSRPLSIALISETYPPEVNGVANTLGRLHAGLQQLGHRVQVVRP
RQPGDDGRRSDAELVLTRGWPLPGYPGLQWGMSSLHKLLRCWKRQRPDVLYIATEGPL
GFSALRAARRLGIPAVSGFHTNFQQYSEHYGFGPLTRLVTGYLRWFHNRTQMTLVPSG
SQRMELQRRGFERLNLLSRGVDSQLFHPSRRDPELRRRWGLGEQDIAVLHVGRLAAEK
NLGLLGGTFRALCAAHPQLKLRLVLVGDGPERKHLERDLPEALFCGVQRGETLAAHYA
SGDLFLFPSLSETFGNVVLEAQAAGLAVVAFDQAAAGQHIRHGHNGVLAAPGDKSGFV
EVASWLLDDQERLRRVRLNARQHASRQGWDSIVEHFQNYLEDACASPLVQPARSKPER
PPAEDGGALPRSRE</t>
  </si>
  <si>
    <t xml:space="preserve">GO_process: biosynthetic process [goid GO:0009058]
[evidence ISM];
GO_function: transferase activity, transferring glycosyl
groups [goid GO:0016757] [evidence ISS];
</t>
  </si>
  <si>
    <t>MRPTLTWTLLALLLCGTAIGAVLLFYPSEPAPVAPFASPPQATP
AAKPSIPSRAPEMNTATAPDNLEQQLGEFGRNAGQMSEIERKQAAEGLIEQLKREVAV
GADPRQTFEEIQRLTPYVEADARRREALDFEIWMALKDNASVQQQAPTPGEEEQLREY
AQESDKVIAEVLASVDDEEQRHAAIDERLKALRKQIFGEENPRLLQR</t>
  </si>
  <si>
    <t>MTENWKFRRRTFLKHGAQAATLAGLSGLFPETLRRALAVEPDIR
TGTIQDVQHVVILMQENRSFDHYFGHLNGVRGFNDPRALKRQDGKPVWYQNYKYEFSP
YHWDTKVTSAQWVSSQNHEWSAFHAIWNQGRNDKWMAVQYPEAMGYFKRGDIPYYYAL
ADAFTLCEAYHQSMMGPTNPNRLYHMSGRAAPSGDGKDVHIGNDMGDGTIGASGTVDW
TTYPERLSAAGVDWRVYQEGGYRSSSLWYLYVDAYWKYRLQEQNNYDCNALAWFRNFK
NAPRDSDLWQRAMLARGVDQLRKDVQENTLPQVSWIVAPYCYCEHPWWGPSFGEYYVT
RVLEALTSNPEVWARTVFILNYDEGDGFYDHASAPVPPWKDGVGLSTVSTAGEIEVSS
GLPIGLGHRVPLIAISPWSKGGKVSAEVFDHTSVLRFLERRFGVVEENISPWRRAVCG
DLTSLFDFQGAGDTQVAPDLTNVPQSDARKEDAYWQQFYRPSPKYWSYEPKSLPGQEK
GQRPTLAVPYQLHATLALDIAAGKLRLTLGNDGMSLPGNPQGHSAAVFQVQPREVGNP
RFYTVTSYPVVQESGEELGRTLNDELDDLLDANGRYAFEVHGPNGFFREFHGNLHLAA
QMARPEVSVTYQRNGNLQLNIRNLGRLPCSVTVTPNPAYTREGSRRYELEPNQAISEV
WLLRSSQGWYDLSVTASNTEANYLRRLAGHVETGKPSRSDPLLDIAAT</t>
  </si>
  <si>
    <t xml:space="preserve">GO_function: phospholipase C activity [goid
GO:0004629] [evidence ISM];
GO_process: lipid catabolic process [goid GO:0016042]
[evidence ISM];
GO_function: hydrolase activity, acting on ester bonds
[goid GO:0016788] [evidence ISM];
GO_function: phosphatidylcholine phospholipase C activity
[goid GO:0034480] [evidence IDA];
GO_process: protein secretion by the type II secretion
system [goid GO:0015628] [evidence IDA];
GO_process: protein transport by the Tat complex [goid
GO:0043953] [evidence IDA];
GO_process: interaction with host via protein secreted by
type II secretion system [goid GO:0052051] [evidence
IDA];
GO_function: lipase activity [goid GO:0016298] [evidence
IDA];
GO_process: hemolysis in other organism [goid GO:0044179]
[evidence IDA];
GO_process: hemolysis in other organism [goid GO:0044179]
[evidence IMP];
GO_process: pathogenesis [goid GO:0009405] [evidence
IMP];
GO_process: pathogenesis [goid GO:0009405] [evidence
IDA];
GO_process: pathogenesis [goid GO:0009405] [evidence
IMP];
GO_process: pathogenesis [goid GO:0009405] [evidence
IDA];
GO_process: pathogenesis [goid GO:0009405] [evidence
IDA];
GO_process: pathogenesis [goid GO:0009405] [evidence
IDA];
GO_component: extracellular space [goid GO:0005615]
[evidence IMP];
GO_function: sphingomyelin synthase activity [goid
GO:0033188] [evidence IDA];
GO_component: extracellular space [goid GO:0005615]
[evidence IDA];
GO_component: extracellular space [goid GO:0005615]
[evidence IDA];
</t>
  </si>
  <si>
    <t>MSRSAFTALLLSCVLLALSMPARADDLPYRFGLGKADITGEAAE
VGMMGYSSLEQKTAGIHMRQWARAFVIEEAASGRRLVYVNTDLGMIFQAVHLKVLARL
KAKYPGVYDENNVMLAATHTHSGPGGFSHYAMYNLSVLGFQEKTFNAIVDGIVRSIER
AQARLQPGRLFYGSGELRNANRNRSLLSHLKNPDIVGYEDGIDPQMSVLSFVDANGEL
AGAISWFPVHSTSMTNANHLISPDNKGYASYHWEHDVSRKSGFVAAFAQTNAGNLSPN
LNLKPGSGPFDNEFDNTREIGLRQFAKAYEIAGQAQEEVLGELDSRFRFVDFTRLPIR
PEFTDGQPRQLCTAAIGTSLAAGSTEDGPGPLGLEEGNNPFLSALGGLLTGVPPQELV
QCQAEKTILADTGNKKPYPWTPTVLPIQMFRIGQLELLGAPAEFTVMAGVRIRRAVQA
ASEAAGIRHVVFNGYANAYASYVTTREEYAAQEYEGGSTLYGPWTQAAYQQLFVDMAV
ALRERLPVETSAIAPDLSCCQMNFQTGVVADDPYIGKSFGDVLQQPRESYRIGDKVTV
AFVTGHPKNDLRTEKTFLEVVNIGKDGKQTPETVATDNDWDTQYRWERVGISASKATI
SWSIPPGTEPGHYYIRHYGNAKNFWTQKISEIGGSTRSFEVLGTTP</t>
  </si>
  <si>
    <t xml:space="preserve">GO_function: ceramidase activity [goid GO:0017040]
[evidence IMP];
GO_process: sphingosine catabolic process [goid
GO:0051872] [evidence IDA];
GO_process: sphingosine catabolic process [goid
GO:0051872] [evidence IDA];
</t>
  </si>
  <si>
    <t>MPALSGPQYLGEGLKLIMRPGLRLFVLIPLTLNLLVFALLIGFA
MQQFSHWVDLLMPSLPDWLSFLQYIVWPLFVLLVLVIVFFTFTMVANIISAPFNGFLS
EKVEVVVRGRDDFPPFSWAELLAMIPRTMGREMRKLAYFLPRALVLLVLSFVPGVNLI
ATPLWILFGIWMMAVQYIDYPADNHKLGWNEMLAWLRSKRWACMGFGGVTYLALLIPL
VNLVMMPAAVAGATLFWVREEGERALVK</t>
  </si>
  <si>
    <t>MEPSPRTAAAVKSGACLLTSTLIARLLEGWVAPDDARLPEEYAA
QVTQPRRCIEMSNFNSHDRVSLCSQPAARLMLSPITRPHRMPLRTRLLWLFLPLLAAS
LGGIWLLSESILLSRFDREDQQRLQEGATVLHNRLDFELKRHLDIVRTYAWWDASYDF
IQRPNETFEQENLDHEMLDDLGFDFVLFLDDRGHLQLKQWSPPAPDQRVLFGAPSASD
QALLEALQQRAIRLGALDFRGRTDHSLSELLLVDNLPTLLVSVPISNNQGSAPAKGAI
LAGYFLDRERLANLREQMQADLQPMPNIATDSTWKPLRSRSGSTHNQALLSPRRFIGE
HVQQVSVQYLSSSGEPQLRFDITKKRLLYIQGEKAINFFLGASLLVALGAFLVGYLAL
ELWVLRRVQRLNREVAEVGRNAHSIRLSDFGNDELGQLAGEMNQMLERLEHSEARDRA
ILQSMRDGYFEMDVDGVILTVNPALCQLLGQTRETLIGHPYYELLGEDDLARARQPFQ
RAMQSGAGKTFAIPLQRADGSLGYFEATVSLIHDLQGELRGYRGIVRDVSDQIAYQQQ
LLEMAYRDPLTGLGNRKAFDEQLGQALLRAGSGGSELALLYLDLDRFKEVNDRFGHDI
GDALLRTVAERVRSTLRQPDKAYRLGGDEFAVLLEDSQENNPQRLAERLLAALVQPIA
LNGERIDFVTPSIGIALYPRHAGDAEGLVRAADSAMYEAKRQRNHYCLYQAPA</t>
  </si>
  <si>
    <t xml:space="preserve">GO_component: integral component of membrane [goid
GO:0016021] [evidence ISM];
GO_process: signal transduction [goid GO:0007165]
[evidence ISM];
GO_function: phosphorelay sensor kinase activity [goid
GO:0000155] [evidence ISM];
GO_process: phosphorelay signal transduction system [goid
GO:0000160] [evidence ISM];
GO_function: signal transducer activity [goid GO:0004871]
[evidence ISM];
GO_function: diguanylate cyclase activity [goid
GO:0052621] [evidence IDA];
GO_function: cyclase activity [goid GO:0009975] [evidence
];
</t>
  </si>
  <si>
    <t>MSVLVNKQAPDFTAAAVLGDGSIVDAFQLSSLRGKYVVLFFWPL
DFTFVCPSEIIAHNNRMDKFRELGVEVVGVSIDSQFTHHAWRSTPVEKGGIGAVEFTM
VADVKHEITRAYGIEHEDGVALRASFLIDRAGVVQHQVVNNLPLGREVDEMVRLVEAL
QFTEEHGEVCPAGWRKGQKGMKASAEGVASYLAENAEAL</t>
  </si>
  <si>
    <t xml:space="preserve">GO_function: oxidoreductase activity [goid
GO:0016491] [evidence ISM];
GO_process: oxidation-reduction process [goid GO:0055114]
[evidence ISM];
GO_function: peroxiredoxin activity [goid GO:0051920]
[evidence ISM];
GO_function: antioxidant activity [goid GO:0016209]
[evidence ISM];
</t>
  </si>
  <si>
    <t>MPDTLRHARVIILGSGPAGYSAAVYAARANLKPLLITGMQAGGQ
LTTTTEVDNWPGDPHGLTGPALMQRMQEHAERFETEIVFDHIHAVDLAGKPFTLRGDN
GTYTCDALIVATGASARYLGLPSEQAFMGKGVSACATCDGFFYRNREVAVIGGGNTAV
EEALYLANIASRVTLVHRRETFRAEKILQDKLQARVAEGKIVLKLNAEVDEVLGDTMG
VTGVRLKTRDGGSEEIAVDGMFVAIGHTPNTSLFEGQLALKDGYLVVNGGREGNATAT
NVPGVFAAGDVADHVYRQAITSAGAGCMAALDVERYLDSL</t>
  </si>
  <si>
    <t xml:space="preserve">GO_process: pyrimidine nucleotide metabolic
process [goid GO:0006220] [evidence ISS];
GO_process: nucleotide metabolic process [goid
GO:0009117] [evidence ISS];
GO_function: oxidoreductase activity [goid GO:0016491]
[evidence ISM];
GO_function: flavin adenine dinucleotide binding [goid
GO:0050660] [evidence ISM];
GO_process: oxidation-reduction process [goid GO:0055114]
[evidence ISM];
GO_function: thioredoxin-disulfide reductase activity
[goid GO:0004791] [evidence ISM];
GO_component: cytoplasm [goid GO:0005737] [evidence ISM];
GO_process: removal of superoxide radicals [goid
GO:0019430] [evidence ISM];
</t>
  </si>
  <si>
    <t>MFLSPSAICLLGLIAWTLLLVFLLVSQRGLLVLGGRMAVNAFAA
DGSNTPGGFGQRLVRVHANCVENLPLLAGALLYAIASGQSSLTDPLAPLVLGARLFQS
LMHLVSTSALFVWLRFAGFFVQLLVLAWWLLLLAGLA</t>
  </si>
  <si>
    <t>MPFSLAALQQAAAIVHQSLPPTPQIRWPLLCEALGCEVWMKHEN
HLPVGAFKLRGGLVYFHHLAHQGERPAAVISATRGNHGQSVAFSASRYGIQPIIVVPH
GNSREKNAAMRSLGAELIEHGEDFQASREYAAERARREGLHLIPAFHPWLVAGVASYS
LELFAALADLDEVYVPIGMGSGICGLIAARDALGLKTRIVGVVSAHAPAYALSFEAGT
AISHPVDTRLADGMACSTPDPSALEMILAGADRLVRVSDREIGAAMRLCFTSTHNVAE
GAGVAALAAAWQERERLKGLKVGLILSGANVDREVFAEQLAAGD</t>
  </si>
  <si>
    <t xml:space="preserve">GO_process: cellular amino acid metabolic process
[goid GO:0006520] [evidence ISM];
GO_function: pyridoxal phosphate binding [goid
GO:0030170] [evidence ISM];
</t>
  </si>
  <si>
    <t>MKHYSATLALLPLTLALFLPQAAHAHGSMETPPSRVYGCFLEGP
ENPKSAACKAAVAAGGTQALYDWNGVNQGNANGNHQAVVPDGQLCGAGKALFKGLNLA
RSDWPSTAIAPDASGNFQFVYKASAPHATRYFDFYITKDGYNPEKPLAWSDLEPAPFC
SITSVKLENGTYRMNCPLPQGKTGKHVIYNVWQRSDSPEAFYACIDVSFSGAVANPWQ
ALGNLRAQQDLPAGATVTLRLFDAQGRDAQRHSLTLAQGANGAKQWPLALAQKVNQDS
TLVNIGVLDAYGAVSPVASSQDNQVYVRQAGYRFQVDIELPVEGGGEQPGGDGKVDFD
YPQGLQQYDAGTVVRGADGKRYQCKPYPNSGWCKGWDLYYAPGKGMAWQDAWTLL</t>
  </si>
  <si>
    <t xml:space="preserve">GO_component: viral capsid [goid GO:0019028]
[evidence ISM];
GO_process: protein secretion by the type II secretion
system [goid GO:0015628] [evidence IDA];
GO_process: protein transport by the Sec complex [goid
GO:0043952] [evidence IDA];
GO_process: interaction with host via protein secreted by
type II secretion system [goid GO:0052051] [evidence
IDA];
GO_function: chitin binding [goid GO:0008061] [evidence
IDA];
GO_component: extracellular space [goid GO:0005615]
[evidence IDA];
</t>
  </si>
  <si>
    <t>MVETAKTGATPLEGDGKRILLIVGSPKRKSFCHLLAECYAQGAR
SKDHVVRELKLGELAFDPILHEGYEQSQVLEPDLLEAQRQIHWAEHLVFVYPVWWGGL
PALLQGFFDRVLQPGFAFRYRGTQDKDWEQLLGGRSADLLVCHDQPLSRLRFLKGPPA
HRQMVRSVLGACGIATRRLEEFAPMRSSSEEQRQGWLRRAEQLGSQV</t>
  </si>
  <si>
    <t>MSRTETDSLGTIEVPDDAYWGAQTQRSLENFAIGGQRMPLAVIH
ALALIKKAAARVNDHLGELPPEVARLIEQAADEVLAGRHDEHFPLVVWQTGSGTQTNM
NVNEVIAGRANELAGNPRGGKSPVHPNDHVNRAQSSNDSFPTAMHIAAAKAVHEQLLP
AIAELSGGLAEQSARHASLVKTGRTHLMDATPITFGQELSAFVAQLDYAERAIRAALP
AVYQLAQGGTAVGTGLNAPKGFADAIAAEIAAESGLPFVAAPNKFAALAGHEPLVILS
GALKSLAVALMKIANDLRLLGSGPRAGFAEVKLPANEPGSSIMPGKVNPTQCEALSML
ACQVMGNDSTISFAASQGHLQLNVFKPVIVYNLLESIRLLADGCRNFNKHCVAGLEPD
AQRMADLLERGLMLVTALNPHIGYDKAAEIAKKAYAEGTTLRAAALQLGYLDEAQFDE
WVRPEQMLEAGHHG</t>
  </si>
  <si>
    <t xml:space="preserve">GO_function: fumarate hydratase activity [goid
GO:0004333] [evidence ISM];
GO_function: lyase activity [goid GO:0016829] [evidence
ISM];
GO_process: tricarboxylic acid cycle [goid GO:0006099]
[evidence ISM];
GO_component: tricarboxylic acid cycle enzyme complex
[goid GO:0045239] [evidence ISM];
GO_process: fumarate metabolic process [goid GO:0006106]
[evidence ISM];
GO_function: catalytic activity [goid GO:0003824]
[evidence ISM];
</t>
  </si>
  <si>
    <t>MNGTAADTLAVSPPPLRNLCDGHGRLDPRAVGWSARPRVLCHIP
GHFGRRKRWNHWCIVSPGWMLSLTIADLDYLTYGAAYFLDLDSGQAVAHTQIRFFGLG
CQLPDEPQASHAFEHPRLQLRFDEQPGRLRVTGQAPDLGGLPLELALEVRRPSHLESV
NLVVPMGEHTFHACSRQLGLPISGCLQLGRRRYDCQAGQSFAALDFGRGVWPLHTYWT
RAAFAAPGGIAGNFGTGWTEASDLRENALWFGGKLSRVLDDVHIREPRDPLAEWRLDS
ACGRVELLFRPEQLHQARPSVGLFYANTRQWFGRFNGTLRHDDGDCVPVDGALGWIGS
TRARW</t>
  </si>
  <si>
    <t>MSGPTDTSTQPQGFSMTRLRLIGSAVLLSLSSMAMADSASQAEQ
FLKLVHADKLTVPVYAQVQQMLAQRFAQAKAPESKKAVLERYQAKANAELDRAIGWDK
IKPELIKLYTTNFTESELKDLNAFYQSPLGKKVLEKMPRLTAESAQLTQAKLQGAVEP
VNKLMADMDKELGVAAPAQKKK</t>
  </si>
  <si>
    <t>MSMRDRIQTALQPLDPQHVEVLDESHMHSRGLETHFKVVLVSPQ
FAGLNAVKRHQKVYATLGGLMGEFHALALHTFTPEEWSQAAVPASPTCRGGSKHDIP</t>
  </si>
  <si>
    <t>MTSIVVAALYKFVTLDDYVALREPLLQTLLDNGVKGTLLLAEEG
INGTVSGSREGIDALFAWLRSDPRLADIEHKESYCDEQPFYRTKVKLKKEIVTLGVPG
VDPNKQVGQYVEAKDWNALISDPEVLLIDTRNDYEVAIGTFEGAVDPKTRSFREFPEY
IKAHYDPARHKKVAMFCTGGIRCEKASSYMLGAGFEEVFHLKGGILKYLEEVPQEQSL
WRGDCFVFDNRVTVRHDLSEGEYDQCHACRNPVSLEDRQSEHYVPGISCPHCWDSLSE
KTRAGARERQKQIELARQRNQPHPLGRDPRQSTLEN</t>
  </si>
  <si>
    <t>MCSWCWGFAPVAEALSRQAAADGVAFHLVAGGLRAGHGAALDPN
TRGYILGHWQTVQQTTGQPFRFDDALPDGFVYDTEPACRALVAARSLDEESAWPLVRA
IQRAFYAEGRDVTQAAVLAGLAEAVGLPRIEFAAAFDSGEARDATAADFAWVQDLGIA
GFPTLLAERNGQLALLTNGYQPLAELSPLLGRWLERGRHE</t>
  </si>
  <si>
    <t>MSERGDRLSWAEIRRLALRHKKALLFANLVAVLATLCTVPIPLL
LPLLVDEVLLGKGDGALRFMDRLLPADWQVAFGYIGLMLAATLLLRGAALVFNVLQAK
LFARLSKDIVYRIRLRLIERLRHIALGEYETLGGGSISAHLVTDLDTLDKFVGETLSR
FLVALLTLLGTAAILVWMHWQLALLILLFNPLVIWSTVQLGKRVKHLKKLENDSTARF
TQALTETLEAIQEVRAGNRQGYFLGRLGHRAQEVRDYAVASQWKSDAAGRASGLLFQF
GIDVFRAAAMLTVLLSDLSIGQMLAVFSYLWFMIGPVEQLLGLQYAYYAAGGALQRIN
ELLARADEPRYPPLRDPFAGRTTVGIEVRGLDFAYGEDKVLEQLDLNIGAGEKVALVG
ASGGGKSTLVQLLLGLYSAQRGSIRYGGVPLEEIGLDCVREHVAVVLQHPALFNDSVR
ANLTMGRERSDQACWRALEIAQLADGVRRLPQGLDTVVGRSGVRLSGGQRQRLAIARM
ILAEPKVVILDEATSALDAATEYALHQALGDFLEGRTTLIVAHRLSAVKQADRVLVFD
GGHIAEDGDHQQLIAEGGLYARLYGHLQQM</t>
  </si>
  <si>
    <t xml:space="preserve">GO_function: ATP binding [goid GO:0005524]
[evidence ISM];
GO_function: ATPase activity [goid GO:0016887] [evidence
ISM];
GO_process: transport [goid GO:0006810] [evidence ISM];
GO_component: integral component of membrane [goid
GO:0016021] [evidence ISM];
GO_function: ATPase activity, coupled to transmembrane
movement of substances [goid GO:0042626] [evidence ISM];
GO_process: transmembrane transport [goid GO:0055085]
[evidence ISM];
</t>
  </si>
  <si>
    <t>MRQNRTLDKPRLLGLVWPFIVVVLLQAMLAGGSLYVLSAVRSYV
GGESLWSKGQKDAIYYLTLYADSRADEDFRRYEEAIAIPLGDREMRLALDQPDPDIEA
ARQGILKGGNHADDVTAIIWLYRNFHDFSYFERAIELWLVGDKYVMELIDVAGKMRAG
IGTGQASAEQVQQWKTEIHAINEKVTPAAKAFSDALGEGSRALLRLLLVANLTTASVL
ILLAFLRTRQQLMQRQEVENALDAERERAQITLASIGDGVITADTQGGISYLNPAAEQ
MTNWTLDKARGLPLASLFRIVDESSREEGMLLIEQILSGEIDGGREHSKLVLRHDGSS
VPVTLVGAPIHRGAEITGVVLVLHDMTRERQYMARLSWQATHDALTGLTNRREFEYRL
QIALERLERNSGRHALMFLDLDQFKLVNDTCGHAAGDELLRQVCTLLQQGLREGDTLA
RLGGDEFGILLENCPAEKAVEIADHLRKTIQDLHFTWSGQPFNCTVSVGLVHLLPGIS
TLEEALRSADMACYMAKEKGRNRVQVFHQDDVELSMRFGEMTWVQRIHLALEEDRFSL
YAQPIVPLGEGAEEGLHVELLLRLRDEGGRLVPPLSFIPAAERYGLMTLIDRWVVENA
FRTLVERAQDPRAEPIGTCAINLSGATIGDESFLQFLTELFARYRIPPQTICFEVTET
VAVANLASAIRFINELKDTGCRFSLDDFCAGMSSFIYLKHLPVDYLKIDGSFVKDMLE
DPIDRAMVQVINHIGHVMGKRTIAEFVETVEVMEALREIGIDYAQGLAIGAPLPFSRQ
PPGAGVDAQGLWSSLGQNLR</t>
  </si>
  <si>
    <t xml:space="preserve">GO_function: signal transducer activity [goid
GO:0004871] [evidence ISM];
GO_process: signal transduction [goid GO:0007165]
[evidence ISM];
GO_process: regulation of transcription, DNA-templated
[goid GO:0006355] [evidence ISM];
</t>
  </si>
  <si>
    <t>MSEFFDRTGPLQEAGSYPQWAQQLIVDCQASKDRVSGHELYRRM
RDAELSPALMRLYLIGGWPVVEQFPLYMSQNLLKTRFARHPGEDMARRWLMRNIRVEL
NHADYWLHWAEAHGVSLAEIQAQDVPAELHALSHWCWHTCASDSLAVAMAATNYAIEG
VTGEWSALVCSNGVYENAFPKEGRKRAMKWLKLHAQYDDAHPWEALEIICTLAGTNPS
AELRRQLRDAICKSYDYMYLFLERCMQLEEARSARKLAVGAE</t>
  </si>
  <si>
    <t>MKALQFDRTGDLAALELVDMPDPLPAADEVRVEIRAAGLNPSDV
KNVLGRFPYTTLPRVPGRDFAGVVVEGPKALLGQAVWGTGREPGFFRDGSHAQFLTLP
AAGVALKPESLSFAQAASCGVPYSTAWDALQRSQVKAGTRLLVIGANGAVGKAALALA
KALGAEAIGAVRREEQRQALETQGIAALLLGEPAELAAQVEGIFPGGAEVIFDTTGFW
LEAAVPALAAFGRLAIIAAPADGHVRLPALNLYRRGGSVVGINSLLYGVEACAGFLDA
FGKLFDQGRLPLPDGLREVPLEQGVEQYRAVNEGTCEKIILVP</t>
  </si>
  <si>
    <t xml:space="preserve">GO_function: zinc ion binding [goid GO:0008270]
[evidence ISM];
GO_function: oxidoreductase activity [goid GO:0016491]
[evidence ISM];
GO_process: oxidation-reduction process [goid GO:0055114]
[evidence ISM];
</t>
  </si>
  <si>
    <t>MARPAPPDLSDSRRPLRGVARSYPAGHRVDAHEHAWGQVLYAVS
GMMWLETPDEALPVPPQRAVWLPPGLRHAVRVASELQMRNIYLSPELSRGLEDRTLVL
VVGPLLRELIVSLVEQERQSDPHYYRALADLAVLELGRARRSSLRVPLPDASDRRLLA
LCQAVMANPSLDIGLERLAEDAGASVRTLSRLFQRSLGMGFADWRRQVQLATAAAALI
DGRPVAGIAHALGYTPSAFSDMFRRELGVSPTEYRAEHHQPFQP</t>
  </si>
  <si>
    <t>MNAVAKIEQHNPIGTDGFEFVEFTAPDAKGIEQLRQLFNMMGFT
ETAKHRSKEVFLFQQNDINIVLNGSPTGHVHEFALKHGPSACAMAFRVKNASQAAAYA
ESQGAKLVGSHANFGELNIPSLEGIGGSLLYLVDRYGDRSIYDVDFEFIEGRSANDNS
VGLTYIDHLTHNVKRGQMDVWSGFYERIANFREIRYFDIEGKLTGLFSRAMTAPCGKI
RIPINESADDTSQIEEFIREYHGEGIQHIALTTDDIYATVRKLRDNGVKFMSTPDTYY
EKVDTRVAGHGEPLEQLRELNLLIDGAPGDDGILLQIFTDTVIGPIFFEIIQRKGNQG
FGEGNFKALFESIEEDQIRRGVI</t>
  </si>
  <si>
    <t xml:space="preserve">GO_process: cellular amino acid metabolic process
[goid GO:0006520] [evidence ISS];
GO_function: transferase activity, transferring pentosyl
groups [goid GO:0016763] [evidence IDA];
GO_function: 4-hydroxyphenylpyruvate dioxygenase activity
[goid GO:0003868] [evidence ISM];
GO_process: aromatic amino acid family metabolic process
[goid GO:0009072] [evidence ISM];
GO_function: oxidoreductase activity, acting on single
donors with incorporation of molecular oxygen [goid
GO:0016701] [evidence ISM];
GO_process: oxidation-reduction process [goid GO:0055114]
[evidence ISM];
</t>
  </si>
  <si>
    <t>MDGQHPHSGELKRGLKNRHIQLIALGGAIGTGLFLGSAGVLKSA
GPSMILGYAIAGFIAFMIMRQLGEMIVEEPVAGSFSHFAHKYWGGFAGFLSGWNCWVL
YILVGMSELTAVGKYIHYWWPEVPTWATAALFFVVVNAINLTNVKAFGEAEFWFAIIK
VVAIIGMILLGCYLLFSGSGGPQASVSNLWAHGGFFPNGVSGLVMAMAIIMFSFGGLE
MLGFTAAEADKPRTVIPKAINQVIYRILIFYIGALVVLLSLTPWDSLLQTLNASGDAY
SGSPFVQIFSMIGSGTAAHLLNFVVLTAALSVYNSGTYCNGRMLLGLAEQGDAPRALA
RVDKRGVPVRALVVSALVTFLAVVVNYVIPHQALELLMSLVVAALVINWAMISMAHLK
FRAQMDRQGTRTHFRAFWYPYGNYLCMAFVVFILGVMLLIPGIQVSVYAIPVWLLVMW
ACYRLKGAPRPMPGLRVKPVTE</t>
  </si>
  <si>
    <t xml:space="preserve">GO_process: transport [goid GO:0006810] [evidence
ISM];
GO_component: membrane [goid GO:0016020] [evidence ISM];
GO_process: transmembrane transport [goid GO:0055085]
[evidence ISM];
GO_process: amino acid transport [goid GO:0006865]
[evidence ISM];
GO_component: integral component of membrane [goid
GO:0016021] [evidence ISM];
GO_process: amino acid transmembrane transport [goid
GO:0003333] [evidence ISM];
GO_function: amino acid transmembrane transporter
activity [goid GO:0015171] [evidence ISM];
</t>
  </si>
  <si>
    <t>MKKALWLLLAAVPVVLVACGGSDDDKQTAQVDYLALPGDAKLDT
RSVDYKCENGRKFTVQYLNKGDNSLAVVPVSDNSTLVFSNVISASGAKYAAGQYIWWT
KGEEATLYGDWKGGEPTDGVACKER</t>
  </si>
  <si>
    <t>MLIISNAVHLPDHEIELNAIRAQGAGGQNVNKVSSAVHLRFDIQ
ASSLPPFYKERLLALNDQRISGDGVVVIKAQQYRTQEQNREDALERLAELIRSVAKVQ
KARRPTKPTRGSQKRRLDGKAKRGAVKAGRGKVDF</t>
  </si>
  <si>
    <t xml:space="preserve">GO_function: translation release factor activity
[goid GO:0003747] [evidence ISM];
GO_process: translational termination [goid GO:0006415]
[evidence ISM];
</t>
  </si>
  <si>
    <t>MRNRLLSLVTLFLSLSVATAVSASPPPKAGLPLQQELASGSALV
TDQNTGKVLYSRNPDLVVPIASITKLMTAMVVLDSKLPLDEVLPIAISETSEMRGVFS
RVRVGSQISRRDMLLLALMSSENRAAASLAQNYPGGKNAFVKAMNAKAHALGMKNTRY
VEPTGLSLHNVSTARDLTRLLVASRQYPLLSQWSTTPEKTVAFRHPNYTLGFRNTNHL
INNKTWNIQLTKTGFTNEAGHCLVMRTTINRSPVNLVVLDAFGKYTHFADATRLRRWL
ETGQVTAIPAAAKAYRLQRDRERGLGQPVAQAVR</t>
  </si>
  <si>
    <t xml:space="preserve">GO_process: proteolysis [goid GO:0006508]
[evidence ISM];
GO_function: serine-type D-Ala-D-Ala carboxypeptidase
activity [goid GO:0009002] [evidence ISM];
</t>
  </si>
  <si>
    <t>MSHFAKVARVPGDPILGLLDAYRNDPRADKLDLGVGVYKDAQGL
TPILRSVKLAEQRLVEQETTKSYVGGHGDALFAARLAELALGAASPLLLEQRADATQT
PGGTGALRLAGDFIAHCLPGRGIWLSDPTWPIHETLFAAAGLKVSHYPYVSADNRLDV
EAMLAGLERIPQGDVVLLHACCHNPTGFDLSHDDWRRVLDVVRRRELLPLIDFAYQGF
GDGLEEDAWAVRLFAGELPEVLVTSSCSKNFGLYRDRVGALIVCAQNAEKLTDLRSQL
AFLARNLWSTPPAHGAEVVAAILGDSELKGLWQEEVEGMRSRIASLRIGLVEALAPHG
LAERFAHVGAQRGMFSYTGLSPQQVARLRDEHAVYLVSSGRANVAGLDARRLDRLAQA
IAQVCAD</t>
  </si>
  <si>
    <t xml:space="preserve">GO_process: L-phenylalanine catabolic process
[goid GO:0006559] [evidence ISS];
GO_function: transaminase activity [goid GO:0008483]
[evidence ISM];
GO_function: catalytic activity [goid GO:0003824]
[evidence ISM];
GO_function: pyridoxal phosphate binding [goid
GO:0030170] [evidence ISM];
GO_process: biosynthetic process [goid GO:0009058]
[evidence ISM];
GO_process: cellular amino acid metabolic process [goid
GO:0006520] [evidence ISM];
</t>
  </si>
  <si>
    <t>MTALTQAHCEACRADAPHVSDEELPVLLRQIPDWNIEVRDGIMQ
LEKVYLFKNFKHALAFTNAVGEISEAEGHHPGLLTEWGKVTVTWWSHSIKGLHRNDFI
MAARTDEVAKTAEGRK</t>
  </si>
  <si>
    <t xml:space="preserve">GO_process: L-phenylalanine catabolic process
[goid GO:0006559] [evidence ISS];
GO_process: tetrahydrobiopterin biosynthetic process
[goid GO:0006729] [evidence ISM];
GO_function: 4-alpha-hydroxytetrahydrobiopterin
dehydratase activity [goid GO:0008124] [evidence ISM];
</t>
  </si>
  <si>
    <t>MKTTQYVARQPDDNGFIHYPETEHQVWNTLITRQLKVIEGRACQ
EYLDGIEQLGLPHERIPQLDEINRVLQATTGWRVARVPALIPFQTFFELLASQQFPVA
TFIRTPEELDYLQEPDIFHEIFGHCPLLTNPWFAEFTHTYGKLGLKASKEERVFLARL
YWMTIEFGLVETDQGKRIYGGGILSSPKETVYSLSDEPLHQAFNPLEAMRTPYRIDIL
QPLYFVLPDLKRLFQLAQEDIMALVHEAMRLGLHAPLFPPKQAA</t>
  </si>
  <si>
    <t xml:space="preserve">GO_process: cellular amino acid metabolic process
[goid GO:0006520] [evidence IDA];
GO_process: tyrosine biosynthetic process [goid
GO:0006571] [evidence IDA];
GO_process: L-phenylalanine catabolic process [goid
GO:0006559] [evidence ISS];
GO_process: aromatic amino acid family metabolic process
[goid GO:0009072] [evidence ISM];
GO_process: oxidation-reduction process [goid GO:0055114]
[evidence ISM];
GO_function: phenylalanine 4-monooxygenase activity [goid
GO:0004505] [evidence ISM];
GO_function: oxidoreductase activity, acting on paired
donors, with incorporation or reduction of molecular
oxygen, reduced pteridine as one donor, and incorporation
of one atom of oxygen [goid GO:0016714] [evidence ISM];
GO_function: iron ion binding [goid GO:0005506] [evidence
ISM];
GO_function: monooxygenase activity [goid GO:0004497]
[evidence ISM];
</t>
  </si>
  <si>
    <t>MRIKVHCQNRVGILRDILNLLVDYGINVNRGEVGGDQGNAIYLL
CPNMINLQLQSLRPKLEAVPGVFGVKRVGLMPSERRHLELNALLAALDFPVLSVDMGG
QIVAANRAAAQLLGVRVDEVPGIPLSRYVEDLDLPELVRANKARINGLRVKVKGDVFL
ADIAPLQSEHDESEALAGAVLTLHRADRVGERIYHVRKQELRGFDSIFQSSRVMAAVV
REARRMAPLDAPLLIEGETGTGKELLARACHLASPRGQSPFMALNCAGLPESMAETEL
FGYGPGAFEGARPEGKLGLLELTAGGTLFLDGVGEMSPRLQAKLLRFLQDGCFRRVGS
DEEVYLDVRVICATQVDLSELCAKGEFRQDLYHRLNVLSLHIPPLRECLDGLAPLAEH
FLDQASRQIGCGLPKLSAQALERLERYHWPGNVRQLENVLFQAVSLCEGGTVKAEHIR
LPDYGAPQPLGDFSLEGDLDAIVGRFEKAVLERLFREHPSSRQLGKRLGVSHTTAANK
LRQHGVGQSEG</t>
  </si>
  <si>
    <t xml:space="preserve">GO_process: regulation of transcription,
DNA-templated [goid GO:0006355] [evidence IDA];
GO_process: metabolic process [goid GO:0008152] [evidence
ISM];
GO_function: ATP binding [goid GO:0005524] [evidence
ISM];
GO_function: signal transducer activity [goid GO:0004871]
[evidence ISM];
GO_process: L-phenylalanine catabolic process [goid
GO:0006559] [evidence IMP];
GO_function: amino acid binding [goid GO:0016597]
[evidence ISM];
GO_process: signal transduction [goid GO:0007165]
[evidence ISM];
GO_function: DNA binding [goid GO:0003677] [evidence
ISM];
</t>
  </si>
  <si>
    <t>MKAFALMALFACSPLVMAAGAQDQPASQQENAVEEYAYGMQLDV
ARVISSTDTSNACGIVPARMTYEDSNGQKHTVEYQVWGNGCTGG</t>
  </si>
  <si>
    <t>MPRATRKGLPLVPPAPLAFFPSPDELRRALLEWARSDGVAWVFV
FKALLTASLALWLAYHLELPQPSTVLVTVFIVMQTQSGQVLAKSFYRIVGTLIGLSVM
VTLIALFAQERVLFLACLALWVGLCTAGAARYRDFRGYACVLAGYTATMIGIPATAHP
EGAFMAALWRVLEISLGILCTGTVSAIFLPQTSGAALRNTLYGRFRDFAGFAAEGLQG
SLDGERFGELSARFVAQSVGLENLRSATTFEDPHMRLRSGRLIRLNNEFMVMTSRFHG
LHRLLERLRGRGAQNVLEVLAPCLAELAGLLAPIRERTPTDADAARLAERIEAYKPEL
MQNIRQARQRLVEQRPGENDLLDFNTAAELAFRFTDDLHNYALTHASLAEHHHAREQW
KESFVARANPVAALVAGARSALMIGLLGTFWIQTSWPHGGTFALTAVLISALSSTSPN
PGRLSLQLTLGTLAGACTGLFVLLYLLPHVDGFPMLLCCLLPVFAVGALLLWRPQWNG
YGVGLLVWFCFASLPANMARYDALAFFNEYLALLLSMVLATVAAMVILPPNRPWMWKR
LEHDLRERVVFAISGKSKGLVSGFESGTRDLLNQAYTFSAGRPDVQRRLLGWMFLVLE
VGQAIIELRLEQQRLPQEPCYAERTAWRRAIRLMGRALIRLFLQPGPSNRQRALHAVN
QAIMAVRAAPEPRAPQFDTSPLRRVLSYLHFIRSALLDPQSPLGQERNP</t>
  </si>
  <si>
    <t xml:space="preserve">GO_process: transport [goid GO:0006810] [evidence
ISM];
GO_component: plasma membrane [goid GO:0005886] [evidence
ISM];
</t>
  </si>
  <si>
    <t>MDILFNMRAFVSVAETGSFTAAAQRLDLTTAYVSRAVAKLEAHL
QTRLLHRTTRRIALTEAGQRYLMRAQQILAYIEEAEAEAGDAHARPSGTLKVHAMTGI
GQHYLIKAISQYCETYPEVGFDLTLANRITDILDEGYDISVVIAPELPDSGFVSKCIG
QTYSILCASPGYIAAHGFPKLPAELSAHRCLRLVNSVMSLDRWLFDGPDGQELACINQ
THFQVNTADAMTEAVVSGMGIGALPVYAAVNGLKDGSLVRVLPRYSLFHLNVYALYPS
RQYLDAKIRTWVEFLREHMPAMLAADEHSLAESGGLAN</t>
  </si>
  <si>
    <t>MHFDLADLRLFIHIAESPSLTQGARRAFLSPAAASARVKALEGQ
LGSRLLYRDSRGVELTPAGQRLLQHARLIMRQVEYLKSEFTEYGSDAAGHIRIFANTT
AVTEFLPEILAGFLAARPGVTVDLQERLSRDIVRGVLDGSTDLGIIAGPVAASGLQVL
HFSTDRLVMAVPQGHPLAGQARVRLRDTLQFQHIGLPEGTTLHAFLYERVEQMGEQLS
LRIQVSSFEAICRMIEGGVGIGVIPQSAARRHSRTMKLATIELDEPWAIRERSLLVRD
LEALPSCLRALIEELQRVGDSL</t>
  </si>
  <si>
    <t>MSESAFAPWIGRQEETHDQLSRNLVKRIAATFGEPTPAHGEALP
PLWHWAFFQDPVEAAGLGVDGHPARGGFLPPADDRNRMWAGGRLEFHQPLRVGGEASR
TSTILRVEEKHGRSGALLFVTLRHDYRQDGQLALSEEHDIVYREPTPPKLGGTEALPE
GDWREALEPDPVLLFRYSAVTFNGHRIHYDWPYVTDAEGYPGLVVHGPLIATLALRAF
CRANPQARLRRFAYRGLRPLICPEPFEVGGRLLAAGKAEVWVGNGAGLAQRGDVEFD</t>
  </si>
  <si>
    <t>MNPNSEELNAIREGVRALCAEFDAAYWRRIDEQRGFPEAFVKAL
TDAGWLSAMIPEEYGGSGLGLAEASVILEEVNRCGGNSGTVHGQMYNMFTLLRNGSEA
QKRFYLPKLASGELRLQSMGVTEPTTGTDTTKIKTTAVRKGDRYVINGQKVWISRIQH
SDLMILLARTTPLAEVKRKSEGMSIFLVDLREAIGKGLTVQPIANMVNHETNELFFDN
LEIPADSLIGEEGKGFRYILDGLNAERTLIAAECIGDGRWFIDKASHYARDRVVFGRP
IGQNQGVQFPIAEAHIEVEAADLMRWRACQEYDAGLNAGASANMAKYLAAKASWEAAN
ACLQTHGGFGFACEYDVERKFRETRLYQVAPISTNLILSYVAEHLLELPRSF</t>
  </si>
  <si>
    <t xml:space="preserve">GO_process: metabolic process [goid GO:0008152]
[evidence ISM];
GO_function: flavin adenine dinucleotide binding [goid
GO:0050660] [evidence ISM];
GO_function: oxidoreductase activity, acting on the CH-CH
group of donors [goid GO:0016627] [evidence ISM];
GO_function: acyl-CoA dehydrogenase activity [goid
GO:0003995] [evidence ISM];
GO_process: oxidation-reduction process [goid GO:0055114]
[evidence ISM];
</t>
  </si>
  <si>
    <t>MQIDRLDHLVLTVRDIDASIDFYTRVLGMRAVTFGAGRKALAFG
AQKINLHQAGGEFEPKAERPTPGSADLCFIVATPLEAVAEQLRQQAVEILEGPVQRTG
AGGPILSLYLRDPDLNLIELSNPL</t>
  </si>
  <si>
    <t xml:space="preserve">MTDYTQQLAGFLAGLRYQDLPPAVLARMEELFLDWLGSALAGKG
QHPIPLFERYAERMGPADGSAQILPSRRRSSPYFAALVNGAASHVVEQDDLHNSSVLH
PAAVVFPAALAAAQDLGRSGAELILAAVAGYEAGIRIGEFLGRSHYRVFHTTATVGTL
AAAVAVGKLMDFDRERFVDLLGSAGTQAAGLWEFLRDAADSKQLHTAKAAADGLLAAY
LTADGLSGARHILEGEQGMAAGMSSDADPERLVDRLGSRWALLETSFKFHASCRHTHP
AADALLALMQREGLDHSQIAAVTARVHQGAIDVLGRVVEPQTVHQAKFSMGTVLGLIA
VYGKAGLGEFHRHALSDPRVAAFRERVEMRLDPEVDAAYPQRWLGRVEVLDREGRRHT
AAIDEPKGDPGNTLSRDELADKFRRLLAFSGAATDAEAEILIQRAWGLRQAPSVAPLI
</t>
  </si>
  <si>
    <t xml:space="preserve">GO_process: propionate catabolic process [goid
GO:0019543] [evidence ISM];
GO_function: 2-methylcitrate dehydratase activity [goid
GO:0047547] [evidence ISM];
</t>
  </si>
  <si>
    <t>MTQSHRPRPLDGITVVSLEHAIAAPFCTRQLADLGARVIKIERP
GVGDFARGYDERVNGLSSHFVWTNRSKQSLSLDLKQAEALPLLEKLLAGADVLVQNLA
PGAAARLGLSYEALRERFPRLIVCDISGYGEGGPYEKKKAYDLLIQSEGGFLSVTGGA
GPNEMAKAGCSIADIAAGMYAYSSILSALLLRERTGEGSRIDVSMLESLVEWMGYPMY
YAYQDAPPPPRAGASHSTIYPYGPFPAGDGGTVMLGLQNEREWRAFCDKVLRRPELAD
DERFSANFKRSANREELRALIVEAFAALPAAEVVARLEQAQIASAHVNDMAGVWAHPQ
LQARQRWTSIDSPAGRLPALLPPASSSAFVPRMDAVPALGGDSDALLAELGCTAADIQ
RLRATGTV</t>
  </si>
  <si>
    <t>MNRQIVRSALFVPATRPERIPKALASGADRVIVDLEDAVEEGLK
VEARANLRRFLVDTPEARVLVRINAAEHPGHADDLALCRDHAGVIGLLLPKVESAAQV
RHAAVASGKPVWPIVESARGLAALGEIAAAAGVERLSFGSLDLALDLDLNSGSNAAEQ
ILGHARYALLLQTRLAGLAPPLDGVYPAIQNRAGLVEAVRFARDMGFGGLLCIHPSQV
EPIHQTLMPSPAELEWARRVAEAGASGAGVFVVDGEMVDAPVLGRARRLLERAGEGG</t>
  </si>
  <si>
    <t>MFKTMVRALLCALAIGGSCLANAAQPIVIKFSHVVAENTPKGQG
ALLFKKLVEQRLGGRVEVDVYPNSSLFGDGKEMEALLLGDVQMLAPSLAKFEQYTRKV
QIFDLPFLFDDIQAVDRFQRSPQGRALLTSMQGKGILGLAYWHNGMKQLSANRPLLEP
EDARGLKFRVQASDVLNEQFRQLRAISRKMSFAEVYQGLQTGVVNGTENTWSNYESQK
VNEVQKYFTESNHGLVDYMVITNAKFWNGLPADIREELQRIMDEVTVQVNLEAERLNR
DARQRILASGASEIHTLSPQQRADWRQAMQPVWQKFRGNVGADLLQAAEASNRPD</t>
  </si>
  <si>
    <t xml:space="preserve">GO_process: transport [goid GO:0006810] [evidence
ISM];
GO_component: outer membrane-bounded periplasmic space
[goid GO:0030288] [evidence ISM];
</t>
  </si>
  <si>
    <t>MNRLVRVWNRFEEGAIAFLLAAMTLVTFLYVVMTNVFTLFYDLG
DRLPTLRAPLYSMGDAILGVAQDMSWSNALTKALFGWLIFLGIAYGVRTAGHLGVDAL
VRLAPRPLQRLIGILACLCCLGYAGLFMVASYDWVKTLFVAGIGAEDLDHFGILQAYI
AVVVPVGFGLVLLRYLEILVNLLRGRQLGLGLADEAAEASKLAGEEAGENRP</t>
  </si>
  <si>
    <t>MTVLILFLLLFLFMFIGVPIAISLGLSGALTILLFSPDSVRSLA
IKLFETSEAYTLLAIPFFLLSGAFMTTGGVARRLIDFANACVGHIRGGLAIAAVLACM
LFAALSGSSPATVAAVGSIAVAGMVRSGYPRAFGAGIICNAGTLGILIPPSIVMVVYA
AATETSVGKLFVAGVVPGLLLGVILMVVIYIVARVKKLPAQPRASFREWLAAARRAGW
GLLLLVIILGGIYSGLFTPTEAAAVAAVYSAFVALFVYKDMRLRDCPKVLLESGRLSI
MLMFIIANAMLFAHVLTTEQIPQQITEWVVQEGLTPIGFLLMVNVVLLVAGSFMEPSA
IVLILAPIFFPIAMKLGIDPIHLGIVMVVNMEIGLVHPPVGLNLFVTSAVTGMPLGAT
IRAALPWLMILLLFLILVTYVPLISLWLPGLLGMS</t>
  </si>
  <si>
    <t>MSAASLYPVHPEAVARTFTDEATYKTMYQQSVVNPDGFWREQAQ
RIDWIKPFEKVKQTSFDDHHVDIKWFADGTLNVSHNCLDRHLAERGDQVAIIWEGDDP
ADHQEITYRQLHEQVCKFANALRGQDVHRGDVVTIYMPMIPEAVVAMLACTRIGAIHS
VVFGGFSPEALAGRIIDCKSKVVITADEGVRGGKRTPLKANVDDALTNPETSSVQKII
VCKRTGAEIKWNQHRDVWYDDLMKVAGSTCAPKEMGAEDPLFILYTSGSTGKPKGVLH
TTGGYLVYASLTHERVFDYRPGEVYWCTADIGWVTGHTYIVYGPLANGATTILFEGVP
NYPDVTRVAKIIDKHKVNILYTAPTAIRAMMAEGKAAVAGADGSSLRLLGSVGEPINP
EAWQWYYETVGQSRCPIVDTWWQTETGACLMTPLPGAHAMKPGSAAKPFFGVVPALVD
NLGNLIEGAAEGNLVILDSWPGQARTLFGDHDRFVDTYFKTFKGMYFTGDGARRDEDG
YYWITGRVDDVLNVSGHRMGTAEVESAMVAHPKVAEAAVVGMQHDIKGQGIYVYVTLN
SGVEPSEALRQELKQWVRREIGPIATPDVIQWAPGLPKTRSGKIMRRILRKIAAAEYD
TLGDISTLADPGVVQHLIETHRSMQAA</t>
  </si>
  <si>
    <t xml:space="preserve">GO_function: leucine-tRNA ligase activity [goid
GO:0004823] [evidence ISS];
GO_process: pyruvate metabolic process [goid GO:0006090]
[evidence ISS];
GO_process: metabolic process [goid GO:0008152] [evidence
ISS];
GO_process: carbon utilization [goid GO:0015976]
[evidence ISS];
GO_process: propionate metabolic process [goid
GO:0019541] [evidence ISS];
GO_process: reductive tricarboxylic acid cycle [goid
GO:0019643] [evidence ISS];
GO_process: cellular catabolic process [goid GO:0044248]
[evidence ISS];
GO_function: catalytic activity [goid GO:0003824]
[evidence ISM];
GO_function: acetate-CoA ligase activity [goid
GO:0003987] [evidence ISM];
GO_function: AMP binding [goid GO:0016208] [evidence
ISM];
GO_process: acetyl-CoA biosynthetic process from acetate
[goid GO:0019427] [evidence ISM];
</t>
  </si>
  <si>
    <t>MKKLALLGALALSVLSLPTFAADKPVRIGIEAAYPPFSLKTPDG
QLAGFDVDIGNALCEEMKVQCKWVEQEFDGLIPALKVRKIDAILSSMTITDERKRSVD
FTNKYYNTPARFVMKEGASLNDPKADLKGKKAGVLRGSTADRYASAELTPAGVEVVRY
NSQQEANMDLVAGRLDAVVADSVNLEDGFLKTDAGKGYAFVGPQLTDAKYFGEGVGIA
VRKGDSELAGKFNAAIDALRANGKYKQIQDKYFSFDVYGSN</t>
  </si>
  <si>
    <t xml:space="preserve">GO_process: transport [goid GO:0006810] [evidence
IDA];
GO_process: L-arginine transport [goid GO:1902023]
[evidence IGI];
GO_process: ornithine transport [goid GO:0015822]
[evidence IGI];
GO_function: transporter activity [goid GO:0005215]
[evidence ISM];
GO_component: extracellular space [goid GO:0005615]
[evidence IDA];
</t>
  </si>
  <si>
    <t>MITGYGATIVDGAWLTLQLALLSMLLAIVLGLLGAAFRLSPVRW
LAWCGDLYATVVRGIPDLVLILLIFYGGQGLLNWVAPQLGYDDYIDLNPFVSGVGTLG
FIFGAYLSETFRGAFMAIPKGQGEAGYAYGMSHRQVFFRIQVPQMIRLAIPGFTNNWL
VLVKATALISVVGLQDMMFKAKQASDATREPFTYYLAVAGLYLLVTSVSLLLLRLLER
RYSVGVKTAEL</t>
  </si>
  <si>
    <t xml:space="preserve">GO_process: L-arginine transport [goid GO:1902023]
[evidence IGI];
GO_process: ornithine transport [goid GO:0015822]
[evidence IGI];
GO_component: integral component of membrane [goid
GO:0016021] [evidence ISM];
GO_function: transporter activity [goid GO:0005215]
[evidence ISM];
GO_process: transport [goid GO:0006810] [evidence ISM];
GO_component: membrane [goid GO:0016020] [evidence ISM];
</t>
  </si>
  <si>
    <t>MIFDFSVIWDSLPLYFDGLLVTLKLLSISLLIGLLLAVPLALMR
VSKQPLVNFPAWLYTYVIRGTPMLVQLFLIYYGLAQFDAVRESALWPWLSNASFCACL
AFAINTSAYTAEILAGSLKATPHGEIEAAKAMGMSRLKMYRRILLPSALRRALPQYSN
EVIMMLQTTSLASIVTLVDITGAARTVYSQYYLPFEAFITAGLFYLCLTFILVRLFKL
AERRWLAYLAPRKS</t>
  </si>
  <si>
    <t xml:space="preserve">GO_process: L-arginine transport [goid GO:1902023]
[evidence IGI];
GO_process: ornithine transport [goid GO:0015822]
[evidence IGI];
GO_process: transport [goid GO:0006810] [evidence ISM];
GO_component: membrane [goid GO:0016020] [evidence ISM];
GO_function: transporter activity [goid GO:0005215]
[evidence ISM];
GO_component: integral component of membrane [goid
GO:0016021] [evidence ISM];
</t>
  </si>
  <si>
    <t>MERIDHLLPWSTLGSEKRLSVFRFGCGARKVYIQSSLHADELPG
MRTAWELKQRLRLLEAEGRLRGTVELVPVANPVGLGQMIQALHQGRFEMSSGRNFNRD
FPDLLDAVIDSVGERLGSDPAANVALVRQALRAALDALPPATSELEGMQRLLYRHACD
ADLVLDLHCDFEAAIHLYTLPQQWPAFASLAARLGAAVGLLAEESGGGSFDEACSVPW
LRLSRLYPRAELPLACLATTVELGGQADTTVQQAEANAAAILAFLAEQGFVEGEWPAA
PEACCEGLPFEGTEYVHAPHTGVVSFLRRPGEWVEAGEPLFQVIDPLADRASTVCAGV
SGVLFAIERMRYAQPGLWLAKVAGRQPIRQGRLLSD</t>
  </si>
  <si>
    <t xml:space="preserve">GO_process: metabolic process [goid GO:0008152]
[evidence ISM];
GO_function: hydrolase activity, acting on ester bonds
[goid GO:0016788] [evidence ISM];
</t>
  </si>
  <si>
    <t>MYKLEVQDLHKRYGSHEVLKGVSLAAKAGDVISIIGSSGSGKST
FLRCINLLEQPHAGKILLNGEELKLVPGRDGALKAADSRQLQRMRSRLSMVFQHFNLW
SHMSALENVIEAPVHVLGVSKKEAIEKAEHYLAKVGVAHRKDAYPAHMSGGEQQRVAI
ARALAVEPEVMLFDEPTSALDPELVGEVLKVMQDLAQEGRTMVVVTHEMGFAREVSNQ
LVFLHKGLVEEHGCPKEVLANPQSDRLKQFLSGSLK</t>
  </si>
  <si>
    <t xml:space="preserve">GO_process: L-arginine transport [goid GO:1902023]
[evidence IGI];
GO_process: ornithine transport [goid GO:0015822]
[evidence IGI];
GO_function: ATP binding [goid GO:0005524] [evidence
ISM];
GO_function: ATPase activity [goid GO:0016887] [evidence
ISM];
</t>
  </si>
  <si>
    <t>MTAQPQRIGFLLWPATRALTLSLAEEALRAARRLHPEALYEPLF
LLAEAPAEEEGWRLPGTAWNGRLEQCSRLFLVADEAPAAVSPALGLALKQLARSGAAI
GALSAGIYPLAQLGLLDGYRAAVHWRWHDDFTERFPKVIATNHLFEWDRDRMTACGGM
AVLDLLLALLSRDHGAELAGAVSEELVVERIREGNERQRIPLKNRLGSSHPKLTQAVL
LMEANIEEPLTTDEIAQHVCVSRRQLERIFKQYLNRVPSQYYLELRLNRARQMLMQTS
KSIIQIGLSCGFSSGPHFSSAYRNFFGVTPREDRNQRRGGSAFETTFTPVERG</t>
  </si>
  <si>
    <t xml:space="preserve">GO_process: regulation of transcription,
DNA-templated [goid GO:0006355] [evidence IDA];
GO_function: sequence-specific DNA binding transcription
factor activity [goid GO:0003700] [evidence ISM];
GO_function: DNA binding [goid GO:0003677] [evidence
ISM];
GO_process: regulation of arginine catabolic process
[goid GO:1900081] [evidence IMP];
GO_process: regulation of arginine biosynthetic process
[goid GO:1900079] [evidence IMP];
</t>
  </si>
  <si>
    <t>MHSGAYFFYAAPRAGTAGKQAMPIEGIDYRLVFASDVNPRDGLG
LECWRGEQPLFEVFRDDVGRRFVVNLFASDVPLELLEAIIPTARRELGDFPRRSASRG
VAKPG</t>
  </si>
  <si>
    <t>MSAPHAQVERADFDRYMVPNYAPAAFIPVRGEGSRVWDQSGREL
IDFAGGIAVTSLGHAHPALVKALTEQAQRIWHVSNVFTNEPALRLARKLVDATFAERV
FLANSGAEANEAAFKLARRYANDVYGPQKYEIIAASNSFHGRTLFTVNVGGQPKYSDG
FGPKFEGITHVPYNDLEALKAAISDKTCAVVLEPIQGEGGVLPAQQAYLEGARKLCDE
HNALLVFDEVQSGMGRVGELFAYMHYGVVPDILSSAKSLGGGFPIGAMLTTGEIAKHL
SVGTHGTTYGGNPLASAVAEAALDVINTPEVLDGVKAKHERFKSRLQKIGQEYGIFDE
IRGMGLLIGAALTDEWKGKARDVLNAAEKEAVMVLQASPDVVRFAPSLVIDDAEIDEG
LERFERAVAKLVRG</t>
  </si>
  <si>
    <t xml:space="preserve">GO_process: cellular amino acid metabolic process
[goid GO:0006520] [evidence ISM];
GO_function: catalytic activity [goid GO:0003824]
[evidence ISM];
GO_process: arginine metabolic process [goid GO:0006525]
[evidence ISM];
GO_function: pyridoxal phosphate binding [goid
GO:0030170] [evidence ISM];
GO_function: transaminase activity [goid GO:0008483]
[evidence ISM];
</t>
  </si>
  <si>
    <t>MLVMRPAQAADLPQVQRLAADSPVGVTSLPDDAERLRDKILASE
ASFAAEVSYNGEESYFFVLEDSASGELVGCSAIVASAGFSEPFYSFRNETFVHASRSL
SIHNKIHVLSLCHDLTGNSLLTSFYVQRDLVQSVYAELNSRGRLLFMASHPERFADAV
VVEIVGYSDEQGESPFWNAVGRNFFDLNYIEAEKLSGLKSRTFLAELMPHYPIYVPLL
PDAAQESMGQVHPRAQITFDILMREGFETDNYIDIFDGGPTLHARTSGIRSIAQSRVV
PVKIGEAPKSGRPYLVTNGQLQDFRAVVLDLDWAPGKPVALSVEAAEALGVGEGASVR
LVAV</t>
  </si>
  <si>
    <t xml:space="preserve">GO_process: arginine catabolic process [goid
GO:0006527] [evidence ISM];
GO_function: arginine N-succinyltransferase activity
[goid GO:0008791] [evidence ISM];
</t>
  </si>
  <si>
    <t>MIVRPVTSADLPALIELARSTGTGLTTLPANEQRLQHRVSWAEK
AFRGEAERGDADYLFVLEDDAGKVVGISAIAGAVGLREPWYNYRVGLTVSASQELNIH
REIPTLFLANDLTGNSELCSLFLHADHRSGLNGKLLSRARFLFIAEFRHLFGDKLIAE
MRGMSDEEGRSPFWESLGRHFFKMEFSQADYLTGVGNKAFIAELMPKFPLYTCFLSEE
ARGVIGRVHPNTEPALAMLKAEGFSYQGYVDIFDAGPAIEAETDKIRAIAESQNLVLA
VGTPGDDAEPYLIHNRKREDCRITAAPARAAAGTLVVDPLTAKRLRLSAGASVRAVPL
SAQKRG</t>
  </si>
  <si>
    <t xml:space="preserve">GO_process: cellular amino acid metabolic process
[goid GO:0006520] [evidence IDA];
GO_function: arginine N-succinyltransferase activity
[goid GO:0008791] [evidence ISM];
GO_process: arginine catabolic process [goid GO:0006527]
[evidence ISM];
</t>
  </si>
  <si>
    <t>MMSTHYIAGQWLAGQGETLESLDPVGQGVVWSGRGADATQVDAA
VCAAREAFPAWARRPLEQRIELLERFAATLKSRADELARVIGEETGKPLWESATEVTS
MVNKVAISVQAFRERTGEKSGPLADATAVLRHKPHGVVAVFGPYNFPGHLPNGHIVPA
LLAGNCVVFKPSELTPKVAELTLKAWIQAGLPAGVLNLVQGGRETGVALAAHRGLDGL
FFTGSSRTGNLLHSQFGGQPQKILALEMGGNNPLVVEEVADLDAAVYTIIQSAFISAG
QRCTCARRLLVPQGAWGDALLARLVAVSATLRVGRFDEQPAPFMGAVISLSAAEHLLK
AQEHLIGKGAQPLLAMTQPIDGAALLTPGILDVSAVAERPDEEFFGPLLQVIRYSDFA
AAIREANATQYGLAAGLLSDSRERFEQFLVESRAGIVNWNKQLTGAASSAPFGGIGAS
GNHRPSAYYAADYCAYPVASLESPSVSLPATLTPGISL</t>
  </si>
  <si>
    <t xml:space="preserve">GO_process: cellular amino acid metabolic process
[goid GO:0006520] [evidence IDA];
GO_process: oxidation-reduction process [goid GO:0055114]
[evidence ISM];
GO_process: arginine catabolic process [goid GO:0006527]
[evidence ISM];
GO_function: succinylglutamate-semialdehyde dehydrogenase
activity [goid GO:0043824] [evidence ISM];
GO_process: metabolic process [goid GO:0008152] [evidence
ISM];
GO_function: oxidoreductase activity [goid GO:0016491]
[evidence ISM];
GO_function: oxidoreductase activity, acting on the
aldehyde or oxo group of donors, NAD or NADP as acceptor
[goid GO:0016620] [evidence ISM];
</t>
  </si>
  <si>
    <t>MNAHEVNFDGLVGPTHNYGGLSYGNVASQSNSQAVSNPKEAAKQ
GLAKMKALMEMGFKQGVLAPQARPDTAALRSLGFSGSDEEVIRRAAKEAMPLLAACSS
ASSMWTANAATVSPSADTADGRVHFTAANLNCKFHRSIEHPTTSRVLAAMFNDERHFA
HHAALPAVSQFGDEGAANHTRFCKDYGDAGVEFFVFGRSAFDSRFPAPQRYPARQTLE
ACQAVARLHGLSEAGVVYAQQNPAVIDQGVFHNDVISVGNGEVLFHHEDAFLDTEKVL
AELHDKLGRRGGRFRAICVPRDQVAVEDAVKSYLFNSQLLSKADGSMLLVVPEECRNN
PRVWNYLDQLTGDDGPIREVKVFDLKQSMQNGGGPACLRLRVALQERELAAVNPGVIM
SAGLYDTLVAWVDRHYRDRLSETDLADPQLLLECRTALDELTQILKLGSVYSFQLD</t>
  </si>
  <si>
    <t xml:space="preserve">GO_process: cellular amino acid metabolic process
[goid GO:0006520] [evidence IDA];
GO_process: arginine metabolic process [goid GO:0006525]
[evidence ISM];
GO_function: N-succinylarginine dihydrolase activity
[goid GO:0009015] [evidence ISM];
</t>
  </si>
  <si>
    <t>MSDSLQLILEDTDGTQLETSCTRFAVVWQGKEVWVQQAGNGQLL
IGVDVEDGDTEYTNLLLRPMATNLVSLQLEMEPIEEGDDHEHGPDCGCDHTH</t>
  </si>
  <si>
    <t>MLALGKLLDLTLAGREPTEKIQLTADGTRLHWLAEGALEVTPIG
ARDNGVDLLLSAGIHGNETAPIELLERLIRKVAAGTLKPAARVLFLFGNPEAIRRGER
YVEQDMNRLFNGRHEEGSGNEAFRAAELERLAQVFFSKTERVHLHYDLHTAIRGSKIE
QFALYPWAEGRQHSRSELARLRDAGIEAVLLQNKPGITFSAYTYGQLGAEAFTLELGK
ARPFGENQEVNLERLERSLELLIDGSEEQPDGSRLDGLKLFSVSREVIKHSDHFRLHL
DDDVANFTELSPGYLLAEDIGGTRWVVDEVGARIIFPNPRVKNGLRAGILVVPAKL</t>
  </si>
  <si>
    <t xml:space="preserve">GO_process: cellular amino acid metabolic process
[goid GO:0006520] [evidence IDA];
GO_process: arginine catabolic process to succinate [goid
GO:0019545] [evidence ISM];
GO_process: metabolic process [goid GO:0008152] [evidence
ISM];
GO_function: zinc ion binding [goid GO:0008270] [evidence
ISM];
GO_function: succinylglutamate desuccinylase activity
[goid GO:0009017] [evidence ISM];
GO_process: arginine catabolic process to glutamate [goid
GO:0019544] [evidence ISM];
GO_function: hydrolase activity, acting on ester bonds
[goid GO:0016788] [evidence ISM];
</t>
  </si>
  <si>
    <t xml:space="preserve">MPVIDLRSDTVTQPTAGMREAMAAAELGDDVYGEDPTVNRLEAE
LAARLGFAAALFVPTGTMSNLLGLMAHCERGDEYIVGQQAHTYKYEGGGAAVLGSIQP
QPIDGEADGSLHLDKVAAAIKADDFHFARTRLLALENTMQGKVLPLDYLAAARAFTRA
RGLALHLDGARLYNAAVKLGVDASEITRHFDSVSVCLSKGLGAPVGSVLCGSVELIGK
ARRWRKMVGGGMRQAGLLAAAGLYALDHQVARLADDHANAARLGDGLRELGYAVEPVQ
TNMVYVDVGERAVALRDFLAERGVRISAAARLRLVTHLDVSAESIGQVLDAFAAFRRS
</t>
  </si>
  <si>
    <t xml:space="preserve">GO_function: catalytic activity [goid GO:0003824]
[evidence ISM];
GO_function: pyridoxal phosphate binding [goid
GO:0030170] [evidence ISM];
GO_process: cellular amino acid metabolic process [goid
GO:0006520] [evidence ISM];
GO_function: lyase activity [goid GO:0016829] [evidence
ISM];
</t>
  </si>
  <si>
    <t>MKSAEIREAFLRFFEEKGHTRVASSSLIPANDPTLLFTNAGMNQ
FKDCFLGLEKRAYTRATTSQKCVRAGGKHNDLENVGYTARHHTFFEMLGNFSFGDYFK
RDAIHYAWEFLTGEKWLNLPKEKLWVTVYATDDEAYDIWTKEVGVPAERMVRIGDNKG
APYASDNFWAMGDTGPCGPCTEIFFDHGPEIWGGPPGSPEEDGDRYIEIWNNVFMQFN
RTADGVMHPLPAPSVDTGMGLERVSAVLQHVHSNYEIDLFQNLLKASAEAIGCANDDA
PSLKVVADHIRSCSFLIADGVLPSNEGRGYVLRRIIRRACRHGNKLGARGTFFHKIVA
ALVAEMGDAFPELKQQQAHIERVLKTEEEQFAKTLEQGLKILEQDLAELQGSVIPGNV
VFKLYDTYGFPVDLTNDIARERELTIDEDGFEREMEAQRERARASSAFGMDYNSLVKV
DGETRFLGYQGVSGAGQIVALFRDGQAVERLEEGEEGVVVLDQTPFYAESGGQVGDSG
YLEAAGVRFDVRDTTKAGGAHLHHGVVARGNLSVGGAVKAEVDASVRQATALNHSATH
LLHAALRQVLGDHVQQKGSLVDSQRLRFDFSHFEAIKAEQLKALEDIVNAEIRRNTEV
ETEETDIDTAKAKGAMALFGEKYGDQVRVLSMGGDFSVELCGGTHVSRTGDIGLFKIT
SEGGVAAGVRRIEAVTGAAALAYLNGAEEQLKEAASLVKGSRDNLLDKLGALLERNRS
LEKELEQLKAKAASAAGDDLSAAAVEIKGAKVLAARLDGLDGKALLALVDQLKNKLGR
AVILLGGELDGKVVLVAGVTQDLTGQLKAGELMKQAAAAVGGKGGGRPDMAQGGGTDA
AKLDEALALAQRFVEQGL</t>
  </si>
  <si>
    <t xml:space="preserve">GO_function: threonine-tRNA ligase activity [goid
GO:0004829] [evidence ISS];
GO_process: RNA metabolic process [goid GO:0016070]
[evidence ISS];
GO_process: cellular protein metabolic process [goid
GO:0044267] [evidence ISS];
GO_component: cytoplasm [goid GO:0005737] [evidence ISM];
GO_function: ATP binding [goid GO:0005524] [evidence
ISM];
GO_process: alanyl-tRNA aminoacylation [goid GO:0006419]
[evidence ISM];
GO_function: ligase activity, forming aminoacyl-tRNA and
related compounds [goid GO:0016876] [evidence ISM];
GO_process: tRNA aminoacylation [goid GO:0043039]
[evidence ISM];
GO_function: nucleic acid binding [goid GO:0003676]
[evidence ISM];
GO_function: nucleotide binding [goid GO:0000166]
[evidence ISM];
GO_function: alanine-tRNA ligase activity [goid
GO:0004813] [evidence ISM];
</t>
  </si>
  <si>
    <t>MALIVQKFGGTSVGTVERIEQVAEKVKKFREAGDDVVVVVSAMS
GETNRLIGLANQIMEQPVPRELDVMVSTGEQVTIALLSMALIKRGVPAVSYTGNQVRI
LTDSAHTKARILHIDDTHIRADLKAGRVVVVAGFQGVDGNGNITTLGRGGSDTTGVAL
AAALKADECQIYTDVDGVYTTDPRVVPQARRLDKITFEEMLEMASLGSKVLQIRAVEF
AGKYNVPLRVLHSFQEGPGTLITIDDEEESMEQPIISGIAFNRDEAKLTIRGVPDTPG
VAFKILGPISAANVEVDMIVQNVAHDNTTDFTFTVHRNDYLNALEILKQTAANIGARE
AIGDTNIAKVSIVGVGMRSHAGVASRMFEALAKESINIQMISTSEIKVSVVIEEKYLE
LAVRALHTAFELDAPARQGE</t>
  </si>
  <si>
    <t xml:space="preserve">GO_function: amino acid binding [goid GO:0016597]
[evidence ISM];
GO_process: metabolic process [goid GO:0008152] [evidence
ISM];
GO_function: aspartate kinase activity [goid GO:0004072]
[evidence ISM];
GO_process: cellular amino acid biosynthetic process
[goid GO:0008652] [evidence ISM];
GO_process: lysine biosynthetic process via
diaminopimelate [goid GO:0009089] [evidence ISM];
</t>
  </si>
  <si>
    <t>MLILTRRVGETLMVGDDVTVTVLGVKGNQVRIGVNAPKEVAVHR
EEIYQRIQKEKDQEPNH</t>
  </si>
  <si>
    <t xml:space="preserve">GO_function: RNA binding [goid GO:0003723]
[evidence ISM];
GO_process: regulation of carbohydrate metabolic process
[goid GO:0006109] [evidence ISM];
GO_process: mRNA catabolic process [goid GO:0006402]
[evidence ISM];
GO_process: quorum sensing [goid GO:0009372] [evidence
IMP];
GO_process: pathogenesis [goid GO:0009405] [evidence
IMP];
GO_process: regulation of single-species biofilm
formation [goid GO:1900190] [evidence IMP];
GO_process: protein secretion by the type III secretion
system [goid GO:0030254] [evidence IMP];
GO_function: mRNA binding [goid GO:0003729] [evidence
IPI];
GO_function: mRNA binding [goid GO:0003729] [evidence
IPI];
GO_function: mRNA binding [goid GO:0003729] [evidence
IPI];
GO_function: mRNA binding [goid GO:0003729] [evidence
IPI];
GO_function: mRNA binding [goid GO:0003729] [evidence
IPI];
GO_process: protein secretion by the type VI secretion
system [goid GO:0033103] [evidence IMP];
GO_process: regulation of secondary metabolic process
[goid GO:0043455] [evidence IMP];
</t>
  </si>
  <si>
    <t>MELKDRIKAARKHAHLSQVQLAQAVGMTQTSISDLERGKSRATS
FVAQIAGACGVNPLWLAEGRGEMLAERGQANAGPNASWLGAVESWDDETPLDADEIEL
PFYKEIELSGGKGSTVILQTGGRKLRFGKYTLRKKNIDPASAACVTVSGNSMEPVLPD
GSTVGVDTSARTIKDGDMYAFDHDGQLRVKLLYRLPGGGLRIRSFNSDEHPDERYEPQ
EAAEHINVIGRVFWYSVLV</t>
  </si>
  <si>
    <t>MFQSTEQALAVAYWMFEHQPGPKSSTAMVIDGLRERFDRSFIEH
LPSGLSPHEWQAQAVMTVRFAQRQLAAHPLELAVVRAEFARGRDFVLGLAALRDWLKP
GADPIEQRATLALLMRMFRRPPSSIREIERLSGLSKSTLHRWDKEWRERVVALLRQAL
QRLEEPMAEVGIVGER</t>
  </si>
  <si>
    <t>MSEPSSAASAASAMAGVGLAMYLPGIDGNALLGGFGGAIFFVVF
ARDYNALTRLGYLLVSWVGGYYAGIEALGRGLTQTSGMAAFVAATLCVTGGIGMLEWM
RGGELPSWMRGLLRRRGGKSDG</t>
  </si>
  <si>
    <t xml:space="preserve">GO_process: cellular response to antibiotic [goid
GO:0071236] [evidence IMP];
</t>
  </si>
  <si>
    <t>MVDPLSTLTVLVCSAICMRLITYRRAGARFRPGVSLCAYLLALC
TGCQALGIVAGLYRAEHLSPWMLGVLLVLLVLLLQARGNLARVLRLH</t>
  </si>
  <si>
    <t>MSSATVRLDHAALRETLRQLFGLPAGSVIDADQLLAPPAIPFMT
LRLESLSLLGKVRREFSASGEQESLLASCESIFRLTWHGPEAHQYLQDARCLLQSGNA
GERLRVLKASLLRLTPIENLSVVQDGQALGQARFDLVLAHEHVLLVDLERTAPGQASG
GAGGTAS</t>
  </si>
  <si>
    <t>MVMLISRRVGIVRLDAVISENLAQAAVSARGDQLITIVGSIVDH
APAGEPLPSLLPMEGGSRALNECRVRKGIAALTSLQGASETVDVQTGFHLYRGLFITR
VVARRTAERGLSLTITASQRRARRAGGRLLKTVVRLFHAGRATPCPAR</t>
  </si>
  <si>
    <t>MRSLSLLLLLSLASTCEAAAVFRCEDASGHVSFTQLGCPAGQAG
ETVVADNPPPGGRSVTPMAETKTKKASIGRKSVPLAVIGEREDRCGRRLDEKERRKAI
VEQRIMAGMTRSDVERALGKPDRVSGNNAEVRYQYKADKRRGARSVSFDQEGCVKGRE
GTGWSESIPGAKAGPSSYR</t>
  </si>
  <si>
    <t>MTEVEAKKPQESLQDRLAQVVELLHRHKVVEDLTHRQEGQHHDR
VENLVHRQNLVELQRKLEELHPADIAHILESLPLDDRLTVWQLVKSEDDGDILLEVSD
AVRETLIADMDDHEIIAATKDLDADELADLAPELPRDVVHELMESLDAQQRERVRSAL
SYEEDQVGALMDFEMVTIREDVSLEVVLRYLRRLKELPGHTDKLFVVDYDGVLKGVLP
IKRLLVNDPDKQVLEVMATDPVTFHPDEDGYDAAQAFERYDLISAPVVDKGGKLIGRL
TIDEMVDLIREESESEVLNMAGLREEEDIFASVWKSVRNRWAWLATNLITAFVASRVI
GLFEGSIEKLVALAALMPIVAGIGGNSGNQTITMIVRAIALDQVQPTSNSRNRLLRKE
LGVALVNGLAWGGVIGVVAFYLYGNWELGVVMTAAMTLNLLLAAMMGVLIPMTLHRFG
RDPAMGSSVMITAMTDSGGFFIFLGLATIFLM</t>
  </si>
  <si>
    <t xml:space="preserve">GO_process: cation transport [goid GO:0006812]
[evidence ISM];
GO_function: cation transmembrane transporter activity
[goid GO:0008324] [evidence ISM];
GO_function: adenyl nucleotide binding [goid GO:0030554]
[evidence ISM];
GO_function: magnesium ion transmembrane transporter
activity [goid GO:0015095] [evidence ISM];
GO_process: magnesium ion transport [goid GO:0015693]
[evidence IMP];
GO_component: membrane [goid GO:0016020] [evidence ISM];
GO_function: magnesium ion binding [goid GO:0000287]
[evidence IMP];
</t>
  </si>
  <si>
    <t>MAERAEPLLAVLLQAPPCVDPWFLECRQDRAGLTILVRDLANQR
TWRVEFVEVEGLRQLDAADLLEFWPACAASEGWLYRVEQGGWLDQECRREGFVARETK
AVDEYFVNGGDRCLSVLSWSPPKVSPLI</t>
  </si>
  <si>
    <t>MLNNDVLRSLRYLLDLPDAHLAELAARFGEQVEADLLEAYLKKE
DEDGFQACPDRYLARCLDGLIIQRRGRDESRPLPPLELPLSNNMILKKLRVAFELKEE
DLHAILDSVDFPVSKPELSALFRKPGHSNYRTCGDQLLRNFLKGLTLRVRG</t>
  </si>
  <si>
    <t>MSTPTPKVGFVSLGCPKALVDSERILTQLRMEGYEVVPTYEDAD
VVVVNTCGFIDSAKAESLEVIGEAIAENGKVIVTGCMGVEEHAIRDVHPSVLAVTGPQ
QYEQVVTAVHEVVPPKTEHNPLVDLVPPQGVKLTPRHYAYLKISEGCNHSCSFCIIPS
MRGKLVSRPVGDVLSEAERLVKAGVKELLVISQDTSAYGVDLKYKTDFWNGQPVKTRM
KELCEALSSMGVWVRLHYVYPYPNVDDVIPLMAAGKLLPYLDIPFQHASPKVLKAMKR
PAFEDKTLARIKQWREICPELTIRSTFIVGFPGETEEDFQYLLDWLTEAQLDRVGCFQ
YSPVEGAPANELGLEPVPDEVKQDRWERFMAHQQAISAARLQLKVGKEIEVLIDEVDE
QGAVGRSWADAPEIDGNVFVDSDELKPGDKVRVRITDADEYDLWAELV</t>
  </si>
  <si>
    <t xml:space="preserve">GO_process: RNA modification [goid GO:0009451]
[evidence ISM];
GO_function: iron-sulfur cluster binding [goid
GO:0051536] [evidence ISM];
GO_process: macromolecule modification [goid GO:0043412]
[evidence ISM];
GO_component: cytoplasm [goid GO:0005737] [evidence ISM];
GO_function: transferase activity [goid GO:0016740]
[evidence ISM];
GO_process: peptidyl-L-beta-methylthioaspartic acid
biosynthetic process from peptidyl-aspartic acid [goid
GO:0018339] [evidence ISM];
GO_function: catalytic activity [goid GO:0003824]
[evidence ISM];
GO_function: 4 iron, 4 sulfur cluster binding [goid
GO:0051539] [evidence ISM];
</t>
  </si>
  <si>
    <t>MSDAATRAEETSEGHSSSAIGLMVGAVGVCYGDIGTSPLYTLKE
VFIGGYGVQANHDGVLGVLSLIFWSLVWVVSIKYVIFVLRADNQGEGGVMALSALARR
AAAPFGRLQTFVVVAGLIGAALFYGDSMITPAISVLSAVEGLEIAFDGLEHWTVPLAL
IVLIGLFLIQKHGTARIGILFGPVMVLWFGALAALGVYGVIQQPEVLQAMNPVWAVRF
FSSHPGIGVAILGATVLALTGAEALYADMGHFGRKPIARAWFLLVLPALVLNYFGQGA
TILSNAEAARNPFYLLAPGWALLPMVALSTLATVIASQAVISGAFSLTRQAIQLGYVP
RMTIQHTSSHEQGQIYIGGVNWALMVGVVLLVLGFESSASLAAAYGVAVTGTMLITTL
LMGVVIWRLWKWPLWLGVPFFCVMLAVDSLFFAANLPKVIQGGAFPVIAGIVIFILMS
TWKRGRQLLVERLDEGSLPLSVFISSMRVQPPHRVQGTAVFLTARTDAVPHALLHNLL
HNQVLHEQVVLLTVVNEDSPRVSPDRRFEVEAYGDGFFRVILHFGFMEEPDIPAALRL
CHLNELDFSPMRTTYFLSRETVIPSKRIGMARWREGLFAFLLKNANGNLRYFNLPLNR
VIELGTQVEI</t>
  </si>
  <si>
    <t xml:space="preserve">GO_process: potassium ion transmembrane transport
[goid GO:0071805] [evidence ISM];
GO_function: potassium ion transmembrane transporter
activity [goid GO:0015079] [evidence ISM];
GO_component: membrane [goid GO:0016020] [evidence ISM];
</t>
  </si>
  <si>
    <t>MSWKNTESRYGSLTIALHWLTLLLIAGVYACIELKGNFPKGSET
RELLKQWHFMLGLSVFLLVWLRLLVRLATPTPRIEPAIPAWQATLARLMHYALYLMMI
GLPFAGWLILSAAGKPIPFFGLELPPLVDKNPDLAGQIKEWHETIGNAGYFLIGLHAA
AALFHHFVSRDNTLVRMLPQRR</t>
  </si>
  <si>
    <t xml:space="preserve">GO_process: respiratory electron transport chain
[goid GO:0022904] [evidence ISM];
GO_component: membrane [goid GO:0016020] [evidence ISM];
</t>
  </si>
  <si>
    <t>MSVVKRHWRRFLVAALVLIVGAALLLWSRPAAQAKLEALDLDDG
GHATLAEPGEKPRSRVVVIAAPEQQLNDAQMLNLAHDSAARVIQYFPPENGDCRAQQS
RLEAVIARLGGKPNLVAGIGPGSTTAWRWLASQDDDKAKALSVGFDIALAERDCDAPL
PHQASHGQWLLAWNDNPDDDTAVFVRKQSSAETSISDYDTPLSDVLAHQLRLQLQGNA
EALPVLEVPAAQPSDIVTLFYSGDGGWRDLDKDSAEHMASMGYPVVGIDTLRYYWQHK
SPEQSAADLSKLMQHYREKWGAKRFVLAGYSFGADILPAIYNRLPGKDQQQVKAMLLL
ALARTGSFEIEVEGWLGKAGEEAATGPEMARLPAAKVFCIYGAEEKDESGCTQSQAVG
EKLELPGGHHFDEDYLSLAKKMLQAIRDRENAPDA</t>
  </si>
  <si>
    <t>MRTDAPVPEHPAPPSSPASPQRIRLIDRITAYRQPIGLVFTLLL
FGLALVACYHLLREIDPGALHDAIADVPRPALLGALSATALGFVILLGYEWSASRFAG
VTLPMRSLATGGFSAFAIGNAVGLSLLSGGSVRYRLYSRHGIGAAEIARMTLFASLSL
GCALPVLAALAALCDLDDAASALHLPRALVAVIAIAVLSLAVGLVAFLARHRLPGERP
SPDSLLVRLGRRSLRLPGLRLSLLQLLITALDVAAAATVLYLLLPETPPFAAFLLVYL
LALAAGVLSHVPGGVGVFEAVLLAAFAGQLGAAPLAAALLLYRLIYVVLPLLLACLLL
LFLEARRLWVTRQAIRVASGFAAPILAILVFLSGVVLLFSGATPAIDTRLEHLGFLIP
HRLIDASHLVASLIGVLCLLLAQGLRRRLSAAWALTLVLLLVGALLSLLKGFDWEEAS
LLSLTAALLAMFRRSFYRPSRLMEVPFSPLYVGASICVVGASVWLLLFANQDVHYSNQ
LWWQFALDADAPRALRAALGSCLLLLALALGWLLRAAPPAIREPNAEELQRAARIIRH
SDQPDGGLALTGDKALLFHESDDAFLMYARRGRSMIALYDPIGPAMQRAELIWQFRDL
CDLHHARPVFYQVRAENLPFYMDIGLTALKLGEEARVDLLRFDLENKGKEMKDLRYTW
NRGQRDGLALEFHEPGQAPLDELKAISDAWLGGKQVREKGFSLGRFTPAYLNFFRIAI
VRHQGKPVAFANLLETDSRELASLDLMRVHPDAPKLTMEFLMLGLILHYKAQGHARFS
LGMVPLAGLQPRRGAPLTQRLGALVFRRGEQFYNFQGLRRFKDKFQPDWEPRYLAVPA
GLDPLVALADTAALIAGGLTGLVKR</t>
  </si>
  <si>
    <t>MIQAGIHVGAGVVLGVAAGWWLGDWEQSLQVKDSVARVDCLLYG
ALLVVLLRHDGWLRRLGLLGLGLFCGSLLVYSVNPASLFAAKESWSLARISMRAFGPL
VMLVVGMACARLAHELR</t>
  </si>
  <si>
    <t>MLNVEQLKRSVNRMELDDIRQAVDELQMDGLVTDGKTPFTRVHF
NTCFAEIEALFQRAGFHRPLDVVGYQGEIYALYDPSRWEAVEVLRWLKEYREESRHLT
PA</t>
  </si>
  <si>
    <t>MRKIIHIDCDCFYAALEMRDDPSLRGKALAVGGSPDKRGVVATC
SYEARAYGVRSAMAMRTALKLCPDLLVVRPRFDVYRAVSKQIHAIFRDYTDLIEPLSL
DEAYLDVSASPHFAGSATRIAQDIRRRVAEELHITVSAGVAPNKFLAKIASDWRKPDG
LFVITPEQVDGFVAELPVAKLHGVGKVTAERLARMGIRTCADLRQGSKLSLVREFGSF
GERLWGLAHGIDERPVEVDSRRQSVSVECTFDRDLPDLAACLEELPTLLEELDGRLQR
LDGSYRPDKPFVKLKFHDFTQTTVEQSGAGRDLESYRQLLGQAFARGNRPVRLIGVGV
RLLDLQGAHEQLRLF</t>
  </si>
  <si>
    <t xml:space="preserve">GO_function: DNA-directed DNA polymerase activity
[goid GO:0003887] [evidence ISM];
GO_function: damaged DNA binding [goid GO:0003684]
[evidence ISM];
GO_process: DNA repair [goid GO:0006281] [evidence ISM];
</t>
  </si>
  <si>
    <t>MFAPPSTETLNRFFLLSWLVVLWQVLRLQDGIVFDDAWLPLWSV
AASLSYAFLYIVPVYLACRLLLHFHDRLPVRLSPWLAGVLAIVGSAAVQILLYADRTL
YDLYGFHLNGFSIGLLVSPGGLSSLGSGDGTLLSASLAALALLCLQVLLYSACQVSRE
RLPALPRRAWRYLLAAFLCLALGERLVYAFSSLRDYRPILLASERYPLYLPLTVRSLA
RSLGIQPTPTQRELLQQQSDLHYPLRPLEISAPAHPLNIVWIVAESLRGDMLDPRYMP
RLWDFSNRAIRLDNHYSSGNLTQMGVFGMFYGLHGGYWDAVLKAGQPPVLMEVLRQQN
YQFRINAAQRFSYPPFDRSVFVNLRPQDLHVLDSPEPAWQRDARNTDDLLRFVDRRLP
DRPFFACLFLESSHANYSFRDETAKIRPYLVNFNYLTTDFQAQMPLIKNRYLNAVREV
DTQIGRLLQHLENQHLLENTAVVVLGDHGEEFMERSRWGHNTEFNRYQTGTVAVLSIP
GQAPRAVRGITSHIDLPATLLPLLGVRNPPRDYSLGQDLLAADYHRDYAVSADTTRIA
YLGEGFKVSFPLRGADRHHGPVSDGDDRPLDVEQQEAIRGPLRAARLELLQDLGRFSA
LPVGEEPSPRNLATSLTP</t>
  </si>
  <si>
    <t xml:space="preserve">GO_process: metabolic process [goid GO:0008152]
[evidence ISM];
GO_function: sulfuric ester hydrolase activity [goid
GO:0008484] [evidence ISM];
GO_function: catalytic activity [goid GO:0003824]
[evidence ISM];
</t>
  </si>
  <si>
    <t>MKPSLALFASAALILGGCASQETTLETEQAYQVDWVGAQPTMDY
SHISLTFDGQGRAFGNGGCNHWFASYTLQDDLLQFGAIGSTRRLCAAEIMEQERRFLA
LLQSVQHWDISPSDELRLWPAEGKPLRLVPEHD</t>
  </si>
  <si>
    <t>MAEHDFRYTLLNPQYTLNECRALSPGRYQVTGTGGSIKADDVLL
VSLKGSKTLSMRLTVEKVRHLINPPGQWLAVARGPAFRELAIHTWQVDCDQCQARLDF
EFAVDASLGRKALAPAAEERIHELGWRSREGKHLCPKCQ</t>
  </si>
  <si>
    <t>MRILFFSSQAYDSESFQASNHRHGFELHFQQAHLQADTAVLAQG
FEVVCAFVNDDLSRPVLERLAAGGTRLVALRSAGYNHVDLAAAEALGLPVVHVPAYSP
HAVAEHAVGLILTLNRRLHRAYNRTREGDFSLHGLTGFDLHGKRVGVIGTGQIGETFA
RIMAGFGCELLAYDPYPNPRIQALGGRYLALDALLAESDIVSLHCPLTADTRHLIDAQ
RLATMKPGAMLINTGRGALVNAAALIEALKSGQLGYLGLDVYEEEADIFFEDRSDQPL
QDDVLARLLSFPNVVVTAHQAFLTREALAAIADTTLDNIAAWQDGTPRNRVRA</t>
  </si>
  <si>
    <t xml:space="preserve">GO_function: oxidoreductase activity, acting on
the CH-OH group of donors, NAD or NADP as acceptor [goid
GO:0016616] [evidence ISM];
GO_process: metabolic process [goid GO:0008152] [evidence
ISM];
GO_process: oxidation-reduction process [goid GO:0055114]
[evidence ISM];
GO_function: NAD binding [goid GO:0051287] [evidence
ISM];
</t>
  </si>
  <si>
    <t>MFKDLGIKGRVLLLTLLPTSLLAMVLGGYFTWVQLSDMRAQLIE
RGQLIAEQLAPLAATALARKDTAVLNRIANEALDQPDVRAVTFLDARQERLAHAGPSM
LTVAPAGDASHLSMSTELDTTHFLLPVLGRHHSLSGATEPDDERVLGWVELELSHHGT
LLRGYRSLFTSLLLIAAGLGVTALLALRMSRAINAPLELISQGVAQLKEGRMETRLPP
MGSNELDELASGINRMAETLQSAQEEMQHNIDQATEDVRQNLETIEIQNIELDLARKE
ALEASRIKSEFLANMSHEIRTPLNGILGFTNLLQKSELSPRQQDYLTTIQKSAESLLG
IINEILDFSKIEAGKLVLENLPFNLRDLIQDALTMLAPAAHEKQLELVSLVYRDTPIQ
LQGDPQRLKQILTNLVGNAIKFTQGGTVAVRAMLEDESDDRAQLRISVQDTGIGLSEE
DQQALFKAFSQADNSLSRQAGGTGLGLVISKRLIEQMGGEIGVDSTPGEGAEFWISLS
LPKSRDDNEEPGASWAAGQRVALLEPQELTRRSLHHQLTDFGLEVSEFADLDSLQESL
RNPPPGQLPISLAVLGVSAAIHPPEELSQSFWEFERLGCKTLVLCPTTEQAQYHATLP
DEQVEAKPACTRKLQRKLQELLQVRPTRSDKPHAMVSGRPPRLLCVDDNPANLLLVQT
LLSDLGAQVTAVDSGYAALEVVQRERFDLVFMDVQMPGMDGRQATEAIRRWEAEREVS
PVPVIALTAHALSNEKRALLQAGMDDYLTKPIDEQQLAQVVLKWTGLSLGQSLASMSR
APQLGQLSVLDPEEGLRLAAGKADLAADMLAMLLASLAADRQAIRQARDNDDRTALLE
RVHRLHGATRYCGVPQLRAACQTSETLLKQNDPAAAAALDELDKAIEALADTASATTH
LSSTSLDSSEL</t>
  </si>
  <si>
    <t xml:space="preserve">GO_function: phosphorelay sensor kinase activity
[goid GO:0000155] [evidence ISS];
GO_process: positive regulation of cell motility [goid
GO:2000147] [evidence IMP];
GO_process: positive regulation of secondary metabolite
biosynthetic process [goid GO:1900378] [evidence IMP];
GO_process: phosphorelay signal transduction system [goid
GO:0000160] [evidence ISM];
GO_process: phosphorylation [goid GO:0016310] [evidence
ISM];
GO_function: transferase activity, transferring
phosphorus-containing groups [goid GO:0016772] [evidence
ISM];
GO_function: signal transducer activity [goid GO:0004871]
[evidence ISM];
GO_process: signal transduction [goid GO:0007165]
[evidence ISM];
GO_component: integral component of membrane [goid
GO:0016021] [evidence ISM];
</t>
  </si>
  <si>
    <t>MFPSLTPDPRLLAIEDDPTLGAHLFQHLNGSGFEVTWCRDGEEG
LAAARSGGYDLILMDIMLPGRDGLEILRQLRQEQALPVILMSALGAEQDRIAGFSQGA
DDYLPKPFSLAELRVRIDAILRRIALERGGAPGRCAEPLARPSLQFSADVCDVSLGER
FAGLTPTEYRLLETFLAAEGETLTKAFLYQHVLHRGHTQHDRSLDMHVSHLRRKLQRL
GYAGHQLHTVWGKGYVLTPAP</t>
  </si>
  <si>
    <t xml:space="preserve">GO_process: transport [goid GO:0006810] [evidence
ISS];
GO_process: regulation of transcription, DNA-templated
[goid GO:0006355] [evidence ISM];
GO_process: phosphorelay signal transduction system [goid
GO:0000160] [evidence ISM];
GO_function: DNA binding [goid GO:0003677] [evidence
ISM];
</t>
  </si>
  <si>
    <t>MPNRHSLFWRLALVLVAFFLLSVWLSWTWGRSAELKGYYLSAEA
RSALADYARRAERAWLDDGREGIDRWLAEPRQRALDWVVVLDGRLQSLGSRPLTTEEA
ERLTFLRGVDWPMSSRSLSRPFISLRFPEHPEQGRVVLRLPAEFVPPGLSPAKRLVTH
GLVPAGLALLLGVLLYRRWIVPLGRLRAQANALRGNDLTARTQAEISRRSDELGDLGR
AFDHMAERLDEHMVLQRQLLRDLSHELRTPLARLQVAAEGTLSAQLLRERLEQEVQGM
QQLVDNTLELAWMDTERPVLALEDISIPALWDLLVENARFESGWAAERFRSALPEDCV
VRGNLNALAQALENLLRNAIRHSPEGGVIRLHGRREGSCWWLCLEDQGEGVAEHQLET
IFRPFTRLSSARTGKGFGLGLSIARRAVVLQGGRLWAEAADPGLRLCLVLPSA</t>
  </si>
  <si>
    <t xml:space="preserve">GO_process: phosphorelay signal transduction
system [goid GO:0000160] [evidence ISS];
GO_process: transport [goid GO:0006810] [evidence ISS];
GO_process: signal transduction [goid GO:0007165]
[evidence ISM];
GO_component: membrane [goid GO:0016020] [evidence ISM];
GO_function: signal transducer activity [goid GO:0004871]
[evidence ISM];
GO_component: integral component of membrane [goid
GO:0016021] [evidence ISM];
GO_process: phosphorylation [goid GO:0016310] [evidence
ISM];
GO_function: transferase activity, transferring
phosphorus-containing groups [goid GO:0016772] [evidence
ISM];
GO_function: phosphorelay sensor kinase activity [goid
GO:0000155] [evidence ISM];
</t>
  </si>
  <si>
    <t>MYPQFRRGHLAAAVLFASSSLLGGQALAEDERLEELDERAESVV
QLGDEVVLGTAEQELKQAPGVSIITAEDIRKRPPVNDLSEIIRTMPGVNLTGNSSSGQ
RGNNRQIDIRGMGPENTLILVDGKPVSSRNSVRYGWRGERDTRGDSNWVPPEEVERIE
VLRGPAAARYGSGAAGGVVNIITKRPTDRLRGSMTVFTNIPESSKDGATRRANFSLSG
PLTEALSFRAYGSANKTDSDDTDINLGHTVNPSRTVAGREGVRNRDLSGMLSWQVTPD
QVVDFEAGFSRQGNIYAGDTQNNNGTANTQGLADDGAETNRMYRENYAITHNGTWSFG
TSRFVAQYDSTRNNRLEEGLAGSVEGQIGADRSFSASKLENYRLSGELNLPLHALFEQ
VLTVGAEWNKETLNDPSSLKQGFVGSDSLPGTPAAGSRSPKSKAEIRALYVEDNIELR
PGTMLTPGLRLDDHSDFGLNWSPSLNASQTLGEYFTVKAGIARAFKAPNLYQSNPNYL
LYTRGNGCPIQTSSGGCYLVGNENLDAETSVNKELGIEFRRDGWVAGLTYFRNDYKNK
IVAPLDVMGQTGTGNNILQWSNAKKAVVEGLEGNLLVPLHEDLSWSTNLTYMLQSKDK
DTGNPLSVIPEYTLNSTLDWQASERLSTQLTSTIYGRQEPPKHGTSRNTPVVSRKEVG
TYGIWGVSAGYTFSENLSVRGGVSNLFDKRLYRQGNSFDAGAATYNEPGRAYYVSMTT
SF</t>
  </si>
  <si>
    <t xml:space="preserve">GO_process: siderophore transport [goid
GO:0015891] [evidence IMP];
GO_component: membrane [goid GO:0016020] [evidence ISM];
GO_function: iron ion binding [goid GO:0005506] [evidence
ISM];
GO_function: siderophore transmembrane transporter
activity [goid GO:0015343] [evidence ISM];
GO_process: transport [goid GO:0006810] [evidence ISM];
GO_function: receptor activity [goid GO:0004872]
[evidence ISM];
GO_function: transporter activity [goid GO:0005215]
[evidence ISM];
GO_function: enterobactin transporter activity [goid
GO:0042931] [evidence IMP];
GO_function: siderophore uptake transmembrane transporter
activity [goid GO:0015344] [evidence IMP];
GO_process: enterobactin transport [goid GO:0042930]
[evidence IMP];
</t>
  </si>
  <si>
    <t>MTVQYPTIADCVGNTPLVRLQRLPGETSNTLLVKLEGNNPAGSV
KDRPALSMITRAELRGDIRPGDTLIEATSGNTGIALAMAAAIKGYKMILIMPDNSTAE
RKAAMTAYGAELILVSKEEGMEGARDLADKLQREGRGKVLDQFANGDNPEAHYHSTGP
EIWQQTGGSITHFVSSMGTTGTIMGVSRYLKEQNPAVQIVGLQPMEGSAIPGIRRWPQ
EYLPKIYDASRVDRVVDMHQDEAEDIMRRLAREEGIFCGVSSGGAVAAMLRLSRELEN
AVLVAIICDRGDRYLSSGVYDPR</t>
  </si>
  <si>
    <t xml:space="preserve">GO_function: fumarate hydratase activity [goid
GO:0004333] [evidence ISS];
GO_process: cellular amino acid metabolic process [goid
GO:0006520] [evidence ISS];
GO_process: sulfur compound metabolic process [goid
GO:0006790] [evidence ISS];
GO_process: cysteine biosynthetic process from serine
[goid GO:0006535] [evidence ISM];
GO_function: cysteine synthase activity [goid GO:0004124]
[evidence ISM];
</t>
  </si>
  <si>
    <t xml:space="preserve">MARNKGGLRFQPSGGARGPAIPVGKKQRLTIERLAHDGRGIAHE
AGMTWFVSGGLPGEELEARVLGARSKVVDARSERLFSSSDLRRREPCTVAGRCGGCTL
QHLEHGEQLALKQRTLQEQLQRFAGIEPEEWAAPLVGPEFGYRRRARIAVRWDARARR
LDVGFRASASQEIVAFDECLVLVPPLQTIARALPALLQDFRKPESIGHVELFHGTASA
LLLRHTTALVDEDRQRLAAFCSAHQAQLWLQGAEQPLPVEPAAELGYSLGDWQLTLAY
RPGDFVQVNAPVNESMIRQALDWLAPTADERVLDLFCGLGNFSLPLARRVARVVGVEG
VAAMVERAGANALANGLGNAHFFQADLSKALAEAPWAEQGFTAVLLDPPRDGAFEAVR
EMSSLGARRVVYVSCNPATLARDAGEMARQGYRLKRAGILDMFPQTAHVEAMALFEAG
</t>
  </si>
  <si>
    <t xml:space="preserve">GO_function: RNA binding [goid GO:0003723]
[evidence ISM];
GO_process: RNA processing [goid GO:0006396] [evidence
ISM];
GO_function: RNA methyltransferase activity [goid
GO:0008173] [evidence ISM];
</t>
  </si>
  <si>
    <t>MVQVRAHQPVNTDGSINLEAWLDHVQNLVPGLDRQGLLEACEFA
RESEQRAIAAQNSWAEGTSSFQTGLEIAEILADLKLDQESLVAAVIYRGVREGKITLE
AVNKHFGPVVAKLIEGVLRMAAISASLNPRHSMVLGTQAQVENLRKMLVAMVDDVRVA
LIKLAERTCAIRAVKNADEEKRHRVAREVFDIYAPLAHRLGIGHIKWELEDLSFRYLE
PDQYKQIAKLLHERRLDREQYIANVMSQLKEALAATGVQADLSGRAKHIYSIWRKMQR
KGLDFSQIYDVRAVRVLVPEMRDCYTALGIVHTLWRHIPKEFDDYIANPKENGYRSLH
TAVIGPEGKVLEVQIRTHSMHEEAELGVCAHWRYKGTDVKASSNHYEEKISWLRQVLE
WHEELGDIGGLAEQLRVDIEPDRVYVFTPDGHAIDLPKGATPLDFAYRVHTEVGHNCR
GAKINGRIVPLNYSLQTGEQVEIITGKHSGPSRDWLNSNLGYVTTSRARAKIVHWFKL
QARDQNVAAGKALIERELSRLALPPVDFDRLAEKANVRTAEDMFAALGAGDLRLAHLV
NYAQQLVEPDRDSEQLELIPRKPSKIGHGKRGDVQIQGVGNLLTQMAGCCQPLPGDPI
VGYITLGRGVTIHRQDCATALQLAGREPERMIQVSWGPEPVRTYPVDIAIRAYDRSGL
LRDVSQVLLNERINVLAVNTRSNKEDNTATMQLTIEIPGLDALGRLLARVSQLPNIIE
ARRNRTP</t>
  </si>
  <si>
    <t xml:space="preserve">GO_function: tRNA dimethylallyltransferase
activity [goid GO:0052381] [evidence ISS];
GO_process: response to stimulus [goid GO:0050896]
[evidence ISS];
GO_function: amino acid binding [goid GO:0016597]
[evidence ISM];
GO_process: metabolic process [goid GO:0008152] [evidence
ISM];
GO_process: guanosine tetraphosphate metabolic process
[goid GO:0015969] [evidence ISM];
GO_process: stringent response [goid GO:0015968]
[evidence IMP];
GO_process: pathogenesis [goid GO:0009405] [evidence
IMP];
</t>
  </si>
  <si>
    <t xml:space="preserve">MYRLDDLLHLMARLRDPEFGCPWDLQQSYATIVPHTLEEAYEVA
DAIEQGDFPQLREELGDLLFQVVYYSQLAREEDRFAFDEVVDGITRKLIRRHPHVFLD
GDLYGKPDAAKLAEAAVKQRWEELKAEERAAKAKEPQQLSLLDDVPVALPALSRAAKL
QKRAAQVGFDWPEALPVVDKVREGLDEVLEAMAEGDEGAVGEEVGDLLFVVVNLARHL
KVDPEAALRQANGKFERRFRFIERNLREAGRKAEECSLEELDSLWGEAKKAERSAPGC
</t>
  </si>
  <si>
    <t>MSVSLLVKVTLVGLFVASVLFVHFRGRARLPFLRQLVNHSAWFA
PYNSLMYLFSSVPSKPYLDRSRFPELDELKNNWQTIREEALNLFDEGYIRAALNNNEA
GFGSFFKKGWKRFYLTWYDGPLPSAQQLCPKTVELVSRIPNVKGAMFTLLPGGSHLNP
HRDPFGGSLRYHLGLSTPNSDNCRIYVDGQPYAWRDGEDVMFDETFVHWVKNETEQTR
VILFCDIERPLRSRLLTRLNRWISGILGRATAPQNVEGERVGSINQAYSVAIRGGNAI
GAQVKRFKRAYPKAYRILRPVLAVILLVILYRWIFG</t>
  </si>
  <si>
    <t xml:space="preserve">GO_function: catalytic activity [goid GO:0003824]
[evidence ISS];
GO_component: Gram-negative-bacterium-type cell wall
[goid GO:0009276] [evidence ISS];
GO_process: peptidyl-amino acid modification [goid
GO:0018193] [evidence ISM];
</t>
  </si>
  <si>
    <t>MSMSLRDQLLKAGLVNEKQAKQATKQKQKQQRLEHKNQVDKDDS
QRQAAEQAKAEKLARDQELNRQQQEKAEKKAKAAQIKQLIEGTRLPKLESDDYYNFVD
AKKVKRIAVNDLIRDKLSRGSLAIVSYDGRYEIVPRDAAVKIQERDPRRVVLLNVQSQ
EPDEDDPYKDYVVPDDLMW</t>
  </si>
  <si>
    <t>MPSSQLPGASPSEIDLVQLFQQLWASKWLIALIAALATAAALAY
ALLAVPTYQVDVLLRPIQTKALEAVNVNGLYALTPREALDRVGNELAAYSGRLEYFEA
HPELFQQLNAEGLSPEQAFWKFNQDAFSMQQADLKKDPQAAPFFRLSMQYPQGMDGAA
ILNGMLASTIENERQRILDDLQARIDGRLQFLEQDIEGKRASYQATKEGKIARLLEAD
SIRRAGLEDELKALRGRLKMVRDSRIQQLNEAIQIATRLGIVKPTTPGALGEVGQDGS
RSVFRTEVNNQQIPLYFMGVDALTAERDTLLKRKGDDFTEPRVAKIQQELKQLENNRE
VQYLQARKGEERFFENIDKLRGEQARLKTLKASELKIELVRIDQKASTPLKPIKPRKA
LVVALGLLGGLVFGVLVALVRAMLRTPRQRVQEDSLPPGVVSLDRSLSGT</t>
  </si>
  <si>
    <t xml:space="preserve">GO_process: lipopolysaccharide biosynthetic
process [goid GO:0009103] [evidence ISM];
GO_component: membrane [goid GO:0016020] [evidence IDA];
GO_process: O antigen biosynthetic process [goid
GO:0009243] [evidence EXP];
GO_component: Gram-negative-bacterium-type cell wall
[goid GO:0009276] [evidence IDA];
GO_process: Gram-negative-bacterium-type cell outer
membrane assembly [goid GO:0043165] [evidence IDA];
GO_process: Gram-negative-bacterium-type cell outer
membrane assembly [goid GO:0043165] [evidence IDA];
GO_process: Gram-negative-bacterium-type cell outer
membrane assembly [goid GO:0043165] [evidence ISS];
GO_component: plasma membrane [goid GO:0005886] [evidence
IDA];
GO_component: plasma membrane [goid GO:0005886] [evidence
IDA];
GO_component: periplasmic side of plasma membrane [goid
GO:0098567] [evidence IDA];
GO_component: periplasmic side of plasma membrane [goid
GO:0098567] [evidence ISM];
</t>
  </si>
  <si>
    <t>MDSYRPIACDLHDYLEIACLYRYRLLLELEDGVRFEAEARTTHT
RAVRPGGGKEEYLEVAVEGATLLLRLDRLLAITALTEAALFGRIRLREEACSRASGMP
SSHLGN</t>
  </si>
  <si>
    <t>MEVKIFDTHVRTRDGRYLHFDVLVTEELGARAGEFARRWLAGRG
IDEADISQGHCSYCHSEIATAEVAEAIRLHGHYILPLEGC</t>
  </si>
  <si>
    <t>MTKAIYYHAGCAICVEAERSLLPLLDRKQVDIEVVHLAEQSARI
AEAEKAGVKSVPALVVDGQVLHLNFGAALSDLK</t>
  </si>
  <si>
    <t>MSAIALYDYLERLTSLMRAWSREQPLVAELQPVQLSALHYLARC
NRYSDTPLGVTEYLGLTKGTVSQSLKVLEGRGLISKLPDARDRRSVHLRLTDAGRALI
EAVIPPQFLEQAVTALGEKGEHLQGLLRDLLVVIQRQEDVPGFGLCRSCRFHQRRAGS
PFCGLTGEPLSDADAELICREHQACG</t>
  </si>
  <si>
    <t xml:space="preserve">GO_process: regulation of transcription,
DNA-templated [goid GO:0006355] [evidence ISM];
GO_function: sequence-specific DNA binding transcription
factor activity [goid GO:0003700] [evidence ISM];
GO_component: intracellular [goid GO:0005622] [evidence
ISM];
</t>
  </si>
  <si>
    <t>MRKAMLFLLTLLTLPAYAFELKPFTASYTADWKQMPISGNASRS
LKALGDGRWQLDFEASMLLASLNEVSTFKVENDTFLPQTYRFARQGLGKGKQIELDFD
WSQKQVLGSDRGDAVRQPLNRGQLDKSTYQLVLQHDVADGKKSMSYQIIEGEDVDTYD
FRVLGEEKVRTQAGLINAIKVERVRDPGKSNRKTILWFAKDWDYLLVRLYQMETDGKE
YQIMLKEGTIDGKTVTGEKS</t>
  </si>
  <si>
    <t>MPKLCNVVVLISGSGSNLQALIDSLRDGATPARIRAVISNRADA
YGLERARQAGIQTEVLDHKAYADRESFDEALAQRIDAHEPHLVILAGFMRILSADFVR
HYQGRLLNIHPSLLPRHKGLHTHQRALEAGDREHGCSVHFVTEELDGGPLVVQAVIPV
ESQDTPERLARRVHEEEHRIYPLAMRWFAEGRLRLGEQGALLDGQALPATGHQIRTKE
IRNA</t>
  </si>
  <si>
    <t xml:space="preserve">GO_function: succinate dehydrogenase activity
[goid GO:0000104] [evidence ISS];
GO_process: nucleotide metabolic process [goid
GO:0009117] [evidence ISS];
GO_function: phosphoribosylglycinamide formyltransferase
activity [goid GO:0004644] [evidence ISM];
GO_process: 'de novo' IMP biosynthetic process [goid
GO:0006189] [evidence ISM];
GO_process: biosynthetic process [goid GO:0009058]
[evidence ISM];
GO_function: hydroxymethyl-, formyl- and related
transferase activity [goid GO:0016742] [evidence ISM];
GO_function: methyltransferase activity [goid GO:0008168]
[evidence ISM];
GO_process: bacterial-type flagellum-dependent swarming
motility [goid GO:0071978] [evidence IMP];
GO_process: single-species biofilm formation [goid
GO:0044010] [evidence IMP];
</t>
  </si>
  <si>
    <t>MSSKQPSLSYKDAGVDIDAGEALVERIKGVAKRTARPEVMGGLG
GFGALCEIPAGYKQPVLVSGTDGVGTKLRLALNLNKHDSIGQDLVAMCVNDLVVCGAE
PLFFLDYYATGKLNVDVAATVVTGIGAGCELAGCSLVGGETAEMPGMYEGEDYDLAGF
CVGVVEKAEIIDGSRVQAGDALIALPSSGPHSNGYSLIRKIIEVSGADIAQVQLDGKP
LADLLMAPTRIYVKPLLQLIKQTGAVKAMAHITGGGLLDNIPRVLPDNAQAVIDVASW
NRPAVFDWLQEQGNVDETEMHRVLNCGVGMVICVAQSDAEKALEVLRAAGEQPWQIGR
IETCGADAERVVLNNLKNH</t>
  </si>
  <si>
    <t xml:space="preserve">GO_process: 'de novo' IMP biosynthetic process
[goid GO:0006189] [evidence ISM];
GO_function: catalytic activity [goid GO:0003824]
[evidence ISM];
GO_function: phosphoribosylformylglycinamidine
cyclo-ligase activity [goid GO:0004641] [evidence ISM];
GO_component: cytoplasm [goid GO:0005737] [evidence ISM];
</t>
  </si>
  <si>
    <t>MRIARLFVLCFSLLGLPVFAATVPNLYQVHEPVSSQQPGERDAG
LVRALQTLLVRLTGNPQAPQNPALAGYLKDPQQLISQYAFENGPPLALVVDFDPTATG
NALRAAGLPSWGANRPAVLAWWLNESADGSSLVGDNQASAEPLKRAAQNRGLPLRLPL
ADLDEQIVGTPENLTAAQPDALRAASERYAADALLAVDAKEADGKWQAQWRLWMGDSR
EQGQAEGATPDALADSVMLAVGNRLSTRFVATPEAATGLTLQVQGATLARYAELQRLL
DPFGARLVGVRGDRLDYSVKASPEQLRAQLGLAQLQEIPADSVPLDASGQPAAPSAAV
PSSTQLNFRWQ</t>
  </si>
  <si>
    <t>MKPIQLPLSVRLRDDATFANYYPGANAAALGYVERLCEAEAGWA
ESLIYLWGHDGVGRSHLLQAACLRFEQFEERTIYLPMADLVQYGPEIFDDLEQCELVC
IDDLDVLVGKREWEEGLFHLFNRLRDTGRRLLLAASKSPRELQVKLPDLKSRLTMALI
FQLHGLSDEDKLRALQLRASRRGLHLTDEVGRFILNRGSRSMNSLFDLLEQLDRASLQ
AQRKLTIPFLKETLGW</t>
  </si>
  <si>
    <t xml:space="preserve">GO_process: negative regulation of DNA-dependent
DNA replication initiation [goid GO:0032297] [evidence
ISM];
</t>
  </si>
  <si>
    <t>MARKNKPLPEVAWLQPRLALSRAISLGSFVGLVLLILIRDLIYA
DAHGAASWVPWLVLAFKLLPLLVVAPGLLMGSARGHAWACYVVNLYFILGVLAAFDPT
QRLFGWAEVLLSVTLFCAALLYTRWRFQYDRRVAGER</t>
  </si>
  <si>
    <t>MSSPYILVLYYSRHGATAEMARQIARGVEQGGFEARVRTVPAVS
TECEAVAPDIPAEGALYATLEDLKNCAGLALGSPTRFGNMASPLKYFLDGTSSLWLTG
SLVGKPAAVFTSTASLHGGQETTQLSMLLPLLHHGMLVLGIPYSEPALLETRGGGTPY
GASHFAGADGKRSLDEHELTLCRALGKRLAETAGKLGS</t>
  </si>
  <si>
    <t xml:space="preserve">GO_process: RNA metabolic process [goid
GO:0016070] [evidence ISS];
GO_function: electron carrier activity [goid GO:0009055]
[evidence ISM];
GO_function: FMN binding [goid GO:0010181] [evidence
ISM];
GO_process: negative regulation of transcription,
DNA-templated [goid GO:0045892] [evidence ISM];
GO_function: oxidoreductase activity [goid GO:0016491]
[evidence ISM];
GO_function: molecular_function [goid GO:0003674]
[evidence ];
GO_function: oxidoreductase activity, acting on NAD(P)H,
quinone or similar compound as acceptor [goid GO:0016655]
[evidence IDA];
GO_process: cellular response to oxidative stress [goid
GO:0034599] [evidence IMP];
GO_function: NAD(P)H dehydrogenase (quinone) activity
[goid GO:0003955] [evidence IMP];
</t>
  </si>
  <si>
    <t>MSELILLHNPRCSKSRAALELLEARGLQPQVVRYLETPPSAAEL
KAILAKLGIPARQLLRTGEDEYKALGLDEPSLGEEAIIEAMARHPKLIERPVLVAGDK
AVVGRPPERVLEILA</t>
  </si>
  <si>
    <t xml:space="preserve">GO_function: arsenate reductase (glutaredoxin)
activity [goid GO:0008794] [evidence ISM];
GO_process: oxidation-reduction process [goid GO:0055114]
[evidence ISM];
</t>
  </si>
  <si>
    <t>MREHFNDGVEFARFLAHRFVTDKAPNSAAALTYTTLFAVVPMMT
VMFSMLSLIPAFHGMGESIQTFIFRNFVPSAGEAVETYLKSFTTQARHLTWVGVVFLA
VTAFTMLVTIEKAFNEIWRVRQPRRGVGRFLLYWAILSLGPLLLGAGFAVTTYITSLS
LLHGPDALPGAETLLGLMPLAFSVAAFTLLYSAVPNARVPVRHALMGGVFTAVLFEAA
KTLFGLYVSLFPGYQLIYGAFATVPIFLLWIYLSWMIVLFGAVLVCNLSSSRLWRRRS
LPKLIVLLGVLRVFLQRQQLGQSLRLTHLHRAGWLLPEDEWEELLDFLEKEQFVCRAG
GGEWVLCRDLGAYSLHRLLNRCPWPMPSRERMPASLDEAWYPPFQQAMERLQVEQEAL
FGESLAHWLADGTSGAKVT</t>
  </si>
  <si>
    <t>MKDHLIGSVPAHLVDAARPTLTAHEGLVADYNIAAWLHLPDACD
LLVSLVVSYLDGGRQREVAVDHGRIDRQQRILLSGIARLPVRQKVENMQVRLKSATAF
SRLVVEEFFVQAVEQENRSQQVSEA</t>
  </si>
  <si>
    <t>MGSWLRPLGAAAVLFLAGCSADYGVDQDGRPVAAEQLDGHWLVV
NYWADWCAPCRTEIPEMNRLAQVLEGQGGRVIGVNFDGLRDAELKKSADGMGIRFTVL
ADDPAPRFKLPRSEALPVTYIVDARGEMRQRLLGEQTADGILKQLEALREGR</t>
  </si>
  <si>
    <t xml:space="preserve">GO_function: antioxidant activity [goid
GO:0016209] [evidence ISM];
GO_function: oxidoreductase activity [goid GO:0016491]
[evidence ISM];
GO_process: oxidation-reduction process [goid GO:0055114]
[evidence ISM];
GO_process: cell redox homeostasis [goid GO:0045454]
[evidence ISM];
</t>
  </si>
  <si>
    <t>MARICLHAYVGGRVQGVGFRQATREEADRLELDGWVRNLDDGRV
EVVWEGEEDRAKALERWLGRGPRHAEVSAVEVEQMPLQGIAGFVVRR</t>
  </si>
  <si>
    <t>MPTGRPLRLFAAALCGGLLLSGCANQLPQRSEHEERVERKLLEH
TLQVDVGQPDVLELPQRRVRINDQKSFEVTEFEVTRRYDRYTPYQAWREIYEIPLGAV
ALVAGVGANIVNVVTFGSVPDNITHGWINYGLAGVNPFMNVESNGRAEQNLASIDEKQ
RDKRLEYSSLPWAERPVLVSSGKELNELLTDRHGVLRLNLLDSPFAEQDISRISQIHL
SVSDPQDGTRADASLRVSRSLRGKLLEAHALIYDDLEGDDVHHWVHRVKRLAELGLEE
EASELEQSLIELTRNDPELQQQFMHALLRDAGRLAADPGETP</t>
  </si>
  <si>
    <t>MRTSQYLLSTLKETPADAVVISHQLLLRAGMIRRLASGLYTWLP
MGLRVLRKVETIVREEMNAAGALEVLMPAVQPAELWQESGRWEQYGPELLRLKDRHER
EFCVGPTHEEVITDLARNELNSYKQLPINFYQIQTKFRDEIRPRFGLMRGREFIMKDA
YSFHLSQDSLQQTYDGMYQAYSKIFSRLGLDFRPVQADNGSIGGSGSHEFHVLANSGE
DDIVFSDSSDYAANIEKAEAVPRESARGSATEDMRLVDTPNTKTIAALVDGFQLPIEK
TIKTLVVHGAEEGTLVALIVRGDHELNEIKAANQPLVASPLVFASEAEIRAAIGAGPG
SLGPVNLPIACIVDRSVALMSDFAAGANIEDKHYFGVNWERDLPLPEVADLRNVVEGD
PSPDGKGTLVIKRGIEVGHIFQLGTKYSEAMKLSVLSEQGKPVNLIMGCYGIGVSRVV
AAAIEQNHDERGILWPSALAPFQIALVPLKYETESVKQATDKLYAELTAAGFEVLLDD
RDKKTSPGVKFADMELIGIPHRIVISDRGLSEGVLEYKGRRDSESQNLPIGELMSFIT
EKLSR</t>
  </si>
  <si>
    <t xml:space="preserve">GO_process: cellular amino acid metabolic process
[goid GO:0006520] [evidence ISS];
GO_process: arginine metabolic process [goid GO:0006525]
[evidence ISS];
GO_process: proline metabolic process [goid GO:0006560]
[evidence ISS];
GO_process: cellular protein metabolic process [goid
GO:0044267] [evidence ISS];
GO_function: aminoacyl-tRNA editing activity [goid
GO:0002161] [evidence ISM];
GO_function: proline-tRNA ligase activity [goid
GO:0004827] [evidence ISM];
GO_function: ATP binding [goid GO:0005524] [evidence
ISM];
GO_component: cytoplasm [goid GO:0005737] [evidence ISM];
GO_process: prolyl-tRNA aminoacylation [goid GO:0006433]
[evidence ISM];
GO_function: nucleotide binding [goid GO:0000166]
[evidence ISM];
GO_function: aminoacyl-tRNA ligase activity [goid
GO:0004812] [evidence ISM];
GO_process: tRNA aminoacylation for protein translation
[goid GO:0006418] [evidence ISM];
</t>
  </si>
  <si>
    <t>MNAAQVQALIRMGLPMAEDIDFRVERLDERHALARIPFHGKLVR
PGGTLSGPTIMALADAAMYAVILGRLGAVEMAVTSNLNINFLSKPRPEDLLAEASILK
LGRRQVVCEVGVFSQSNEEDLVAHVTGTYALPL</t>
  </si>
  <si>
    <t>MKVMKWSAIALAVSAGSTQFAVADAFVSDQAEAKGFIEDSSLDL
LLRNYYFNRDGKSGSGDRVDWTQGFLTTYESGFTQGTVGFGVDAFGYLGLKLDGTSDK
TGTGNLPVMNDGKPRDDYSRAGGAVKVRISKTMLKWGEMQPTAPVFAAGGSRLFPQTA
TGFQLQSSEFEGLDLEAGHFTEGKEPTTVKSRGELYATYAGETAKSADFIGGRYAITD
NLSASLYGAELEDIYRQYYLNSNYTIPLASDQSLGFDFNIYRTNDEGKAKAGDISNTT
WSLAAAYTLDAHTFTLAYQKVHGDQPFDYIGFGRNGSGAGGDSIFLANSVQYSDFNGP
GEKSWQARYDLNLASYGVPGLTFMVRYINGKDIDGTKMSDNNVGYKNYGYGEDGKHHE
TNLEAKYVVQSGPAKDLSFRIRQAWHRANADQGEGDQNEFRLIVDYPLSIL</t>
  </si>
  <si>
    <t>MFGVALYSFGRHLMGRSAGEARQAGAGGCVGLLWPGGEVSCAAV
TAGPFPEGGAKLSMNDGRTGEVSMFALDPRLEQDTLLLGDFPLSRLLLMNDARYPWFI
LVPRREDVTELFQLDVDDRQALWREATLLAEVLKDTFRADKMNVANLGNVVSQLHMHV
IVRRRGDDAWPGPVWGRHPARPYSSEQVEAIRGKLRMVLTDGFRFAGEA</t>
  </si>
  <si>
    <t>MELDARMDDLECRQAFQDDTLQALNDVVVEQQRSIERLQLQVAA
LIKRLEDVQGLVGEAGEDEAPPPHY</t>
  </si>
  <si>
    <t>MKWFNTSKGFGFISRDSGEDIFVHFRAIRGEGHRILIEGQRVEF
SVVQRDKGLQAEDVIASRR</t>
  </si>
  <si>
    <t>MEINIGIGEQDRAAIAEGLSRLLADTYTLYLKTHNFHWNVTGPM
FNTLHLMFEGQYTELAVAVDDIAERIRALGFPAPGTYAAYARLSSIKEEEGVPEAEEM
IRQLVQGQEAVVRTARSIFPLLDKVSDEPTADLLTQRMQVHEKTAWMLRSLLAS</t>
  </si>
  <si>
    <t xml:space="preserve">GO_process: cellular iron ion homeostasis [goid
GO:0006879] [evidence ISM];
GO_function: ferric iron binding [goid GO:0008199]
[evidence ISM];
GO_process: response to stress [goid GO:0006950]
[evidence ISM];
GO_process: oxidation-reduction process [goid GO:0055114]
[evidence ISM];
GO_function: oxidoreductase activity, oxidizing metal
ions [goid GO:0016722] [evidence ISM];
</t>
  </si>
  <si>
    <t>MMRSHYCGQLNESLDGQEVTLCGWVHRRRDHGGVIFLDVRDREG
LAQVVFDPDRAETFAKADRVRSEFVVKITGKVRLRPEGARNPNMASGSIEVLGYELEV
LNQAETPPFPLDEYSDVGEETRLRYRFIDLRRPEMAAKLKLRARITSSIRRYLDDNGF
LDVETPILGRPTPEGARDYLVPSRTYPGHFFALPQSPQLFKQLLMVAGFDRYYQIAKC
FRDEDLRADRQPEFTQIDIETSFLDESDIIGITEKMVRQLFKEVLDVEFDEFPHMPFE
EAMRRYGSDKPDLRIPLELVDVADQLKEVEFKVFSGPANDPKGRVAALRVPGAASMPR
SQIDDYTKFVGIYGAKGLAYIKVNERAKGVEGLQSPIVKFIPEANLNVILDRVGAVDG
DIVFFGADKAKIVCDALGALRIKVGHDLKLLTREWAPMWVVDFPMFEENDDGSLSALH
HPFTSPKCTPAELEANPGAALSRAYDMVLNGTELGGGSIRIHDKSMQQAVFRVLGIDE
AEQEEKFGFLLDALKYGAPPHGGLAFGLDRLVMLMTGASSIREVIAFPKTQSAGDVMT
QAPGSVDGKALRELHIRLREQPKAE</t>
  </si>
  <si>
    <t xml:space="preserve">GO_function: nucleotide binding [goid GO:0000166]
[evidence ISM];
GO_function: aminoacyl-tRNA ligase activity [goid
GO:0004812] [evidence ISM];
GO_function: ATP binding [goid GO:0005524] [evidence
ISM];
GO_process: tRNA aminoacylation for protein translation
[goid GO:0006418] [evidence ISM];
GO_function: ligase activity [goid GO:0016874] [evidence
ISM];
GO_component: cytoplasm [goid GO:0005737] [evidence ISM];
GO_function: nucleic acid binding [goid GO:0003676]
[evidence ISM];
</t>
  </si>
  <si>
    <t>MAGHSKWANIKHRKERQDAKKGKIFTKLIRELTVAARQGGGVPA
DNPRLRLAVDKALTANMTRDTIDRAIARGVGSNDADNMVELSYEGYAPSGVAIIVEAM
TDNRNRTAAEVRHAFSKCGGNLGTDGSVAYMFERKGQISFAPGVDEEALMDAALEAGA
DDVVVNDDGSIDVFTTFADFISVNEALAAAGFKGDEAEVTMIPSTTATLDLETAQKVL
KLIDMLEDLDDVQNVYSNADIPDDVMAQLG</t>
  </si>
  <si>
    <t>MTLILGIDPGSRITGFGVVRETARGCEYVASGCIRTGNGPLHER
LHVVFRSVREVIRTHGPTALSIEQVFMARNADSALKLGQARGAAIVAAMEEGLSVAEY
TASQVKQAVVGTGGADKQQVQMMVMHLLKLTQKPQIDASDALAIALCHAHTQQSLVPH
GLVGARRRGGRLRL</t>
  </si>
  <si>
    <t xml:space="preserve">GO_function: nucleic acid binding [goid
GO:0003676] [evidence ISM];
GO_function: crossover junction endodeoxyribonuclease
activity [goid GO:0008821] [evidence ISM];
GO_function: endodeoxyribonuclease activity [goid
GO:0004520] [evidence ISM];
GO_process: DNA repair [goid GO:0006281] [evidence ISM];
GO_process: DNA recombination [goid GO:0006310] [evidence
ISM];
</t>
  </si>
  <si>
    <t>MIGRLRGTLAEKQPPHLILDVNGVGYEVEVPMTTLYRLPSVGEP
VTLHTHLVVREDAHLLYGFAEKRERELFRELIRLNGVGPKLALALMSGLEVDELVRCV
QAQDTSTLVKIPGVGKKTAERLLVELKDRFKAWENMPTIAPLVMEPRASATVSSAEAD
AVSALIALGFKPQEASRAVAAVPGEDLSSEEMIRQALKGMV</t>
  </si>
  <si>
    <t xml:space="preserve">GO_function: ATP binding [goid GO:0005524]
[evidence ISM];
GO_process: DNA repair [goid GO:0006281] [evidence ISM];
GO_process: DNA recombination [goid GO:0006310] [evidence
ISM];
GO_function: four-way junction helicase activity [goid
GO:0009378] [evidence ISM];
GO_component: Holliday junction helicase complex [goid
GO:0009379] [evidence ISM];
GO_function: DNA binding [goid GO:0003677] [evidence
ISM];
GO_function: DNA helicase activity [goid GO:0003678]
[evidence ISM];
</t>
  </si>
  <si>
    <t>MIEPDRLISAVSGRERDEQLDRAIRPLKLADYIGQPSVREQMEL
FIHAARGRQEALDHTLIFGPPGLGKTTLANIIAQEMGVSIKSTSGPVLERPGDLAALL
TNLEAGDVLFVDEIHRLSPIVEEVLYPAMEDFQLDIMIGEGPAARSIKLDLPPFTLVG
ATTRAGMLTNPLRDRFGIVQRLEFYNVEDLATIVSRSAGILGLEIEPQGAAEIAKRAR
GTPRIANRLLRRVRDFAEVRGQGDITRVIADKALNLLDVDERGFDHLDRRLLLTMIDK
FDGGPVGIDNLAAALSEERHTIEDVLEPYLIQQGYIMRTPRGRVVTRHAYLHFGLNIP
KRLGPGVTTDLFTSEDGN</t>
  </si>
  <si>
    <t xml:space="preserve">GO_process: DNA repair [goid GO:0006281] [evidence
IMP];
GO_process: cellular response to chromate [goid
GO:0071247] [evidence IMP];
GO_process: DNA repair [goid GO:0006281] [evidence IMP];
GO_process: cellular response to selenite ion [goid
GO:0072715] [evidence IMP];
GO_function: DNA binding [goid GO:0003677] [evidence
ISM];
GO_function: ATP binding [goid GO:0005524] [evidence
ISM];
</t>
  </si>
  <si>
    <t>MRAQHGGKPFQQRFRVYYEDTDAGGIVYYVNYLKFMERARTERL
RALGFAQSQLVGDNLLFVVHSAEARYHAPAKLDDELLVSAEVEELNRASLKFRQQVRR
ASDSVLLCEGRFLVACVRADTLKPRAIPETLRAAFAGSPDSFSAGD</t>
  </si>
  <si>
    <t xml:space="preserve">GO_function: thiolester hydrolase activity [goid
GO:0016790] [evidence ISM];
GO_function: hydrolase activity [goid GO:0016787]
[evidence ISM];
</t>
  </si>
  <si>
    <t>MEPNVVDHTSMWSLISNASIVVQLVMLTLVAASVTSWIMIFQRG
NAMRAAKKALDAFEERFWSGIDLSKLYRQAGSNPDPDSGVEQIFRAGFKEFSRLRQQP
GVDPDAVMEGVARAMRVAISREEEKLEASLPFLATVGSTSPYVGLFGTVWGIMNSFRG
LATVQQATLATVAPGIAEALIATAIGLFAAIPAVIAYNRFSARSEMLIGRYYTFADEF
QAILHRKVHTSDD</t>
  </si>
  <si>
    <t xml:space="preserve">GO_process: transport [goid GO:0006810] [evidence
IDA];
GO_component: membrane [goid GO:0016020] [evidence IDA];
GO_process: protein transport [goid GO:0015031] [evidence
ISM];
GO_component: integral component of membrane [goid
GO:0016021] [evidence ISM];
</t>
  </si>
  <si>
    <t>MARVRHKRKPVAEMNVVPYIDVMLVLLVIFMVTAPMLNQGVKVD
LPKVSSEALPQDNNKQVLTLSVKADGSYYWNVGSEVDTEKQTDSAVSLEQMTDAVTKI
MSARPDTQVFIRGDKAVNYGAVVGAMGALQQAGVPNVGLITEAP</t>
  </si>
  <si>
    <t xml:space="preserve">GO_process: transport [goid GO:0006810] [evidence
IDA];
GO_component: integral component of membrane [goid
GO:0016021] [evidence ISM];
GO_function: transporter activity [goid GO:0005215]
[evidence ISM];
GO_process: protein transport [goid GO:0015031] [evidence
ISM];
</t>
  </si>
  <si>
    <t>MKQQFERSPSESYFWPVVLAVVLHVLIFAMLFVSWAFAPELPPS
KPIVQATLYQLKSKSQATTQTNQKIAGEAKKTASKQYEVEQLEQKKLEQQKLEQQKLE
QQQVAAAKAAEQKKADEARKAEAQKAAEAKKADEAKKAAEAKAAEQKKQADIAKKRAE
DEAKKKAAEDAKKKAAEDAKKKAAEEAKKKAAAEAAKKKAAVEAAKKKAAAAAAAARK
AAEDKKARALAELLSDTTERQQALADEVGSEVTGSLDDLIVNLVSQQWRRPPSARNGM
SVEVLIEMLPDGTITNASVSRSSGDKPFDSSAVAAVRNVGRIPEMQQLPRATFDSLYR
QRRIIFKPEDLSL</t>
  </si>
  <si>
    <t xml:space="preserve">GO_process: transport [goid GO:0006810] [evidence
ISM];
GO_function: transporter activity [goid GO:0005215]
[evidence ISM];
GO_component: membrane [goid GO:0016020] [evidence ISM];
</t>
  </si>
  <si>
    <t>MSTLIRIALFALALMAGAAQAADPLVISSGNDRAIPIAVVPFGF
QGGNVLPEDMSNIIGNDLRNSGYFEPLPRQNMISQPAQASEVIFRDWKAVGVNYVMVG
NIVPAGGRLQVQYALFDVGTEQQVLTGSVTGSTDQLRDMSHYIADQSFEKLTGIKGAF
STKMLYVTAERFSVDNTRYTLQRSDYDGARPVTLLQSREPIVSPRFSPDGRRIAYVSF
EQKRPRIFIQYVDTGRREQITNFEGLNGAPAFSPDGNRLAFVLSRDGNPEIYVMDLGS
RALRRLTNNLAIDTEPFWGKDGSTLYFTSDRGGKPQIYKMNVNSGAVDRVTFIGNYNA
NPKLSADEKTLVMVHRQQGYTNFQIAAQDLQRGNLRVLSNTTLDDSPTVAPNGTMLIY
ATRQQDRGVLMLVSINGRVRIPLPTAQGDVREPSWSPYLN</t>
  </si>
  <si>
    <t xml:space="preserve">GO_function: protein binding [goid GO:0005515]
[evidence ISM];
GO_process: protein transport [goid GO:0015031] [evidence
ISM];
GO_process: protein import [goid GO:0017038] [evidence
ISM];
GO_component: periplasmic space [goid GO:0042597]
[evidence ISM];
</t>
  </si>
  <si>
    <t>MEMLKFGKFAALALAMAVAVGCSSKGGDASGEGANGGVDPNAGY
GANSGAVDGSLSDEAALRAITTFYFEYDSSDLKPEAMRALDVHAKDLKGSGQRVVLEG
HTDERGTREYNMALGERRAKAVQRYLVLQGVSPAQLELVSYGKERPVATGHDEQSWAQ
NRRVELKK</t>
  </si>
  <si>
    <t>MPKHLRVLTFLALSLPLAAWAEVPVYDGVAANNGGNVPPSGYGT
AGAGGAFAGGGVTTPTSVQGELFMQLQQMQDELARLRGTLEEQQNQIQQLKQESLERY
QDLDRRISGGGAPAAQNSAPAGAINANGAPAAPAGNNAPAPSSEPGDPAKEKLYYDAA
FDLIKSKDFDKASQAFNAFLRKYPNSQYSGNAQYWLGEVNLAKGDLQGAGQAFARVSQ
SYPSSQKVPDSLYKLADVERRLGNNDKAKGILQQVISQYPGTSAAQLAQRDLKNLR</t>
  </si>
  <si>
    <t>MVSARLIFVPLHARPSGISSATTGYVPWRSFIYRNGGGRPVQSS
RPWLNMQQTLRITEIFYSLQGETRTAGLPTVFVRLTGCPLRCHYCDTAYAFSGGDVVS
LDAIFERVAAYKPRYICVTGGEPLAQPNCISLLERLCDAGYEVSLETSGALDVSRVDP
RVSKVLDLKTPGSGEVGRNRYENIPLLTDNDQVKFVVCSREDYDWAVSKLIEYRLDQR
AGEVLFSPSHHQVSARELADWIVADNLPVRLQLQLHKILWNDEPGH</t>
  </si>
  <si>
    <t xml:space="preserve">GO_function: iron-sulfur cluster binding [goid
GO:0051536] [evidence ISM];
GO_function: catalytic activity [goid GO:0003824]
[evidence ISM];
</t>
  </si>
  <si>
    <t>MNQKKAVILLSGGLDSATVVAMAKADGYACYTMSFDYGQRHRAE
LQAAERVARQLGVIEHKVIGLDLNGMGGSALTDESIAVPESPSEGIPVTYVPARNTVF
LSLALGWAEVLDARDIFIGVNAVDYSGYPDCRPEFVEAFERMANLATKAGVEGNGFRI
QAPLQYLSKAQIIQAGVARGVDYGLTVSCYQADEQGRACGKCDSCRLRADGFAAAGIS
DPTPYF</t>
  </si>
  <si>
    <t>MGICRPKQSRLAIPVLRAGYRTKGSRASQQIARPVGKIWNYRER
LDSSAGMLAEPGNFKANTKVPSVIADYVGSALLRLQNGFRALETEKPTYKGGLFHIDI
TSMRA</t>
  </si>
  <si>
    <t>MEVVCSAFDVARSCYYVHRLRRRRVDARRIVLRSQVNQLFSQSR
GSAGSRSILGMLREEGVTIGRFRVRRLMRELGLVSKQPGSHAYKQATVERPDIPNRLN
REFATEHPNQVWCGDITYVWAQGRWHYLAAVLDLHTRRVIGWAFSAKPDAELVIKALD
MAYEQRGKPQQVLFHSDQGSQYASRLFRQRLWRYRMQQSMSRRGNCWDNSPMERLFRS
LKSEWVPSTGYLTAQEAQRDISHYLMHRYNWIRPHQFNDGLPPAVAEEKLNPLSGMG</t>
  </si>
  <si>
    <t xml:space="preserve">MSKQRRTFSAEFKREAAALVLDQGYSHIDACRSLGVVDSALRRW
VKQLQAERQGVTPKSKALTPEQQKIQELEARINRLEREKAILKKATALLMSDELDRTR
</t>
  </si>
  <si>
    <t xml:space="preserve">GO_function: DNA binding [goid GO:0003677]
[evidence ISM];
GO_function: transposase activity [goid GO:0004803]
[evidence ISM];
GO_process: transposition, DNA-mediated [goid GO:0006313]
[evidence ISM];
</t>
  </si>
  <si>
    <t>MLYFSCGMKMGGWVGYRYFSLFSLIALIYGCVGAGGGSDEIGQH
CFEREQKLSGVNDNEEGSVRLNRLNCDPIEGRVLESEKLIRKPPNELGIH</t>
  </si>
  <si>
    <t>MKKSLVMSTVLLVASNFACADEGSNDGSEICRAQGGVEITSLGE
VSKGVDVEDVVVCSILPSNMKSSQRAPTLPPLQRMIISAMPSPGTVTVSASGDRKFTT
SCRANLYAPRYANFYPDGVSRGTSDLRCVGYNTPGNSSQGCNVSWVGPTDIQLGVEPY
GGSVVVNYSCTAFKTTIPVIMSYSYRDGRAVYGEVQNVSGIINVVLN</t>
  </si>
  <si>
    <t>MSIVPGVVHSLYGDAKARWTINEYADLECPFCKVYTPRLKRWVD
SHTDVNLVWRHLPLQMHGEAARHQARLVECAGIQGGAKAFWSAIDAIFAQSAGNGGGL
PGGTLDFPDLDQARLEKCAKDMDLVDQLIKTDIDTARSNGITATPTLVIQDNQTGRSV
KLEGMADETTLLSAIDWLAKDL</t>
  </si>
  <si>
    <t>MSIQRFTPEFKAEAVRQVIERGYSVAEIAAGFGVSTHSLYKWVK
AVTPDKSEKQASELLEAKSEILRLRAQMRRLEEERDILKKPSGSSHTAWRP</t>
  </si>
  <si>
    <t xml:space="preserve">GO_function: transposase activity [goid
GO:0004803] [evidence ISM];
GO_process: transposition, DNA-mediated [goid GO:0006313]
[evidence ISM];
GO_function: DNA binding [goid GO:0003677] [evidence
ISM];
</t>
  </si>
  <si>
    <t>MSFKYYWAKFFWGAFFFVLVAWKGSVFPSLASVNPLVVAGLSTI
LFPFSVKLVEDFALKYTEREFWVTGFFSETPAKTGLYAVFYLSCYLFSIPLGMVFLFY
KYGKAS</t>
  </si>
  <si>
    <t xml:space="preserve">GO_component: membrane [goid GO:0016020] [evidence
ISS];
GO_function: toxic substance binding [goid GO:0015643]
[evidence ISM];
GO_process: bacteriocin immunity [goid GO:0030153]
[evidence ISM];
</t>
  </si>
  <si>
    <t>MSNDNEVPGSMVIVAQGPDDQYAYEVPPIDSAAVAGNMFGDLIQ
REIYLQKNIYYPVRSIFEQGTKEKKEINKKVSDQVDGLLKQITQGKREATRQERVDVM
SAVLHKMESDLEGYKKTFTKGPFIDYEKQSSLSIYEAWVKIWEKNSWEERKKYPFQQL
VRDELERAVAYYKQDSLSEAVKVLRQELNKQKALKEKEDLSQLERDYRTRKANLEMKV
QSELDQAGSALPPLVSPTPEQWLERATRLVTQAIADKKQLQTTNNTLIKNSPTPLEKQ
KAIYNGELLVDEIASLQARLVKLNAETTRRRTEAERKAAEEQALQDAIKFTADFYKEV
TEKFGARTSEMARQLAEGARGKNIRSSAEAIKSFEKHKDALNKKLSLKDRQAIAKAFD
SLDKQMMAKSLEKFSKGFGVVGKAIDAASLYQEFKISTETGDWKPFFVKIETLAAGAA
ASWLVGIAFATATATPIGILGFALVMAVTGAMIDEDLLEKANNLVISI</t>
  </si>
  <si>
    <t xml:space="preserve">GO_process: cytolysis [goid GO:0019835] [evidence
ISM];
GO_process: defense response to Gram-negative bacterium
[goid GO:0050829] [evidence ISM];
GO_component: integral component of membrane [goid
GO:0016021] [evidence ISM];
</t>
  </si>
  <si>
    <t>MKKRFTEEQILDFLKQAEAGVPVKELCRRHGFSDASFYTWRAKF
GGMTVADAKRLKDLELENSRLKKLLAEAHLDIESLKVVARGKG</t>
  </si>
  <si>
    <t>MQARTGISERRACQLIGLSRSVLRYQPRASVQNTELQAQLVELA
QERRRFGYRRLHILLRRAGVQVNHKRIYRLYRAAGLMVKRRRRRHGIAVERERLSLPS
APNQVWSMDFVFDALSTGRRIKCLTVVDDFTKESVGILVEHGISGFRVTRALDEMARF
RGYPKAIRTDQGPEFTGKALDQWAYQRDIKLKLIQPGKPTQNAFIESFNGKFRDECLN
EHWFCSLAEARIRTAAWRRDYNEHRPHSAIGNLAPAEFAASWRTRQQQLKQEKLISTP
GPTN</t>
  </si>
  <si>
    <t>MPTPVFIKRTVLFGDCDPEGIVYTPRFSYFVLEAVQEALGVWLG
GPGLRTLLGFRILPPARAFSLEFLHPVTWDDELTMQVGVSNVGTHSFSFSVEGRLSPD
VVAFTASLTQVCVSPDTREVMEVPAQLRALLA</t>
  </si>
  <si>
    <t>MGKPFLHARRWLLPLTFICTATTAVAESTGDYWIVYGKGERYNN
EVFVANATGILQQPKGIQSAQIIQLFEDRSMPTLTAYEVQFKCKERRVRFDNARAMRR
IDNVITNVKTVDGWIDPEKYDYWLQRSFAFVCAPAIRDNNQMLPLGKMPIARMVQTVQ
AMFVELQGVQAKKQTMRDLDAMLGNE</t>
  </si>
  <si>
    <t>MPSVSDPRALARLLELILSTAQAGLAFSKDRFDIGRFRALQHAV
AEFIASDQGVAYERVENWIALDSHYPTPKLDVRALILDSQQRVLLVREASDSRWTLPG
GWCDVNESPADAVVRETQEESGLEVRAIRLLALLDKHKHPHPPQLPHALKAFFFCHVT
GGSLQQQTDETSAAEYFTVDALPPLSEHRVLASQIQTLWQRIHAETPEALFD</t>
  </si>
  <si>
    <t>MKELGSESPMESLFDIRSLEAITGGEPAALQRLLETLLASSRDD
RTRLAELLALADLQGVAELAHRIKGAARVVGSSLLVESCSCLEKACQNPSESSERIAN
LASSLEGKLSAFEISISTELAKL</t>
  </si>
  <si>
    <t>MSISMKSILAAAVASLVVGNAMAADGTINFKGEITAAACSITGG
AGTTVGGAAGNQTIDVSLGKISIDSLGGTAGGSIAGGTSLNLNLDCGKTGTGLTTVKL
KFDPVSGTGIDSHNESLLKLGKDSTATGVGIGIYGSDGKLLNLSANETINAPLNSNTE
KDGEGNDITVYSANLNLRAAYVKSGAAAATAGIANGSLPFTLEYN</t>
  </si>
  <si>
    <t xml:space="preserve">GO_process: movement of cell or subcellular
component [goid GO:0006928] [evidence ISS];
GO_process: cell adhesion [goid GO:0007155] [evidence
ISM];
GO_component: pilus [goid GO:0009289] [evidence ISM];
</t>
  </si>
  <si>
    <t>MKYPFSSRVIWGGILLLFSTLANAGITLGGTRVVLQAPAKEAAI
LVRNQASNDVMIQSWVEADNGADKREVPFVITPALSRLGGNKQQTLRILFQGEGLPSD
RESVFRLNVQEIPQKSASANTLQIALRQRIKVFYRPDNLSGTSAEAPGKLNWRLVRQG
GKSVVEVSNDTAFHVSFANVKLKAGNASYVVDADMVAPKSSRRFEVKGTPPGVSGNIE
FQSVNDYGGLDKHSSSLSD</t>
  </si>
  <si>
    <t>MAIFRKKFDFEVSVYSRSSCLVALGLALPAVTFAVEFNAEFLNN
EGGAPVELKYFENGNSVSPGTYSVDIHLNQIMIRREDVVFSADSETGSVRPVIRVGLL
KEIGVDIARLTRDKLIPANLENNTPLNVAELIPGASVEFDVNSLSLLVSIPQLYVQRH
SRGYVDPSLWDDGVTALFSNYQANFTRNTNFGQNSDYRYLGLRNGFNLFGWRLRNDSS
LSGGTGMRNKFSSNRTYVERDIRALKGTLSLGELYTSAQGDAFESVRMRGVQLQSDIG
MLPDNEISYTPVVRGIAETNATVEVSQNGFVIYSTNVPPGAFEITDIYPSGSNGDLEV
KIIEADGRQRSFKQSYSYLPVMTRKGNLRYGLAAGEYHNDGQPSVNLLQGSAVYGLSD
RVTGFGGLLAAEKYNATNLGLGFNTPLGGLSADVTHSQSRTRRGGRNQGQSLRLLYSK
TINATETSFTVVGYRYSTEGYRTLSQHIDDMSDESYLYGSSSSRQKSRIDLTVNQTLF
RRSSLYLTAGETTYWNRPGSSRRVQFGFSSGIKRASYSLAVSRTQETGSFGRSDTQFT
ASVSIPLGGSARSSQVYANAVSSQHGDSSLNTGISGYLDEANAFNYSAQANYSKDGGN
SGSVGLGWDTSKAKLSANYSQGRDNKQINLGASGSVVVHPGGVTFGQPVGETFGLVEV
PEVGGVGLDGYSSVRTDGRGYAVLPYMQPYRYNWVNLDTNTLGSDTEISDSTQMAVPT
RGAVIAKRFSAESGRRVQFDLSMDSGGKIPFGAQAYDKEERVVGMVDNLSRLLVFGIE
DQGRLSIRWSDGSCSVDYQLPPRNKDLTYERVALSCRRSSI</t>
  </si>
  <si>
    <t xml:space="preserve">GO_function: transporter activity [goid
GO:0005215] [evidence ISM];
GO_process: transport [goid GO:0006810] [evidence ISM];
GO_component: membrane [goid GO:0016020] [evidence ISM];
GO_function: protein binding [goid GO:0005515] [evidence
ISM];
</t>
  </si>
  <si>
    <t>MPHSYRKMESPVGTLTLVARDDAFLVAILWQHERPNRVPLDEMR
LSEDSSLLAETERQLREYFSGKRSRFELPLDFQGTEFQKKVWSALLTIPFGETRSYTE
IAVQIGSPNAVRAVGAANGRNPLSIVAPCHRVIGASGGLTGFAGGLAAKQWLLRLETR
GRTPDLLSMIEDE</t>
  </si>
  <si>
    <t xml:space="preserve">GO_function: methylated-DNA-[protein]-cysteine
S-methyltransferase activity [goid GO:0003908] [evidence
ISM];
GO_process: DNA repair [goid GO:0006281] [evidence ISM];
GO_function: catalytic activity [goid GO:0003824]
[evidence ISM];
</t>
  </si>
  <si>
    <t>MSTLANLTEVLFRLDFDPDTAVYHYRGQTLSRLQCRTYILSQAS
QLARLLKPGDRVVLALNDSPSLACLFLACIAVGAIPAVINPKSREQALADIAADCQAS
LVVREADAPSLSGPLAPLTLRAAAGRPLLDDFSLDALVGPADLDWSAFHRQDPAAACF
LQYTSGSTGAPKGVMHSLRNTLGFCRAFATELLALQAGDRLYSIPKMFFGYGMGNSLF
FPWFSGASALLDDTWPSPERVLENLVAFRPRVLFGVPAIYASLRPQARELLSSVRLAF
SAGSPLPRGEFEFWAAHGLEICDGIGATEVGHVFLANRPGQARADSTGLPLPGYECRL
VDREGHTIEEAGRQGVLLVRGPGLSPGYWRASEEQQARFAGGWYRTGDLFERDESGAY
RHCGREDDLFKVNGRWVVPTQVEQAICRHLPEVSEAVLVPTCRLHDGLRPTLFVTLAT
PLDDNQILLAQRIDQHLAEQIPSHMLPSQLHVLPALPRNDNGKLARAELRHLADTLYH
DNLPEERAC</t>
  </si>
  <si>
    <t xml:space="preserve">GO_process: secondary metabolite biosynthetic
process [goid GO:0044550] [evidence IMP];
GO_process: cofactor biosynthetic process [goid
GO:0051188] [evidence ISS];
GO_function: catalytic activity [goid GO:0003824]
[evidence ISM];
GO_process: metabolic process [goid GO:0008152] [evidence
ISM];
</t>
  </si>
  <si>
    <t>MLIQAVGVNLPPSYVCLEGPLGGERPRAQGDEMLMQRLLPAVRE
ALDEAAVKPEEIDLIVGLALSPDHLIENRDIMAPKIGHPLQKVLGANRAHVFDLTDSS
LARALYVVDTLASDQGYRNVLVVRGESSQGLEVDSESGFALADGALALLCRPTGKAAF
RRGALGGDPAQEWLPLSIPLNTDIRQVGDVKGHLNLPAQPGLPEAVRAGFTRLAGDFP
QLNWVREEWFGQGRPDGRCLGPFELASQLRAAQRDRLDELLLISFDPFGMVVEGVTLE
LAGEAHA</t>
  </si>
  <si>
    <t xml:space="preserve">GO_process: secondary metabolite biosynthetic
process [goid GO:0044550] [evidence IMP];
GO_function: catalytic activity [goid GO:0003824]
[evidence ISM];
GO_process: metabolic process [goid GO:0008152] [evidence
ISM];
</t>
  </si>
  <si>
    <t>MHKVKLAAITCELPARSYENDDPVFAAVPDLSESWWQFWGVNRR
GYFDPRNGENEFSLVVRAAERLLRSSDTAPDSVDMLICSASSPIMTDAGDVLPDLRGR
LYPRMANVLSKQLGLSRALPLDSQMECASFLLNLRLAASMIRQGKAEKVLVVCSEYIS
NLLDFTSRTSTLFADGCAVALLTRGDDDSCDLLASAEHSDATFYEVATGRWRLPENPT
GEAKPRLYFSLFSDGQNKMASFVPTNVPIAMRRALEKAGLGSDDIDYFVFHQPAPFLV
KAWAEGIGARPEQYQLTMGDTGVMISVSIPYTLMTGLREGKIRPGDRIVMAGAATGWG
FAAQVWQLGEVLVC</t>
  </si>
  <si>
    <t xml:space="preserve">GO_process: secondary metabolite biosynthetic
process [goid GO:0044550] [evidence IMP];
GO_process: fatty acid biosynthetic process [goid
GO:0006633] [evidence ISM];
GO_function: transferase activity, transferring acyl
groups other than amino-acyl groups [goid GO:0016747]
[evidence ISM];
GO_function: 3-oxoacyl-[acyl-carrier-protein] synthase
activity [goid GO:0004315] [evidence ISM];
GO_function: catalytic activity [goid GO:0003824]
[evidence ISM];
GO_process: metabolic process [goid GO:0008152] [evidence
ISM];
GO_process: lipid biosynthetic process [goid GO:0008610]
[evidence ISM];
</t>
  </si>
  <si>
    <t>MGNPILAGLGFSLPKRQVSNHDLVGRINTSDEFIVERTGVRTRY
HVEPEQAVSALMVPAARQAIEAAGLLPEDIDLLLVNTLSPDHHDPSQACLIQPLLGLR
HIPVLDIRAQCSGLLYGLQMARGQILAGLARHVLVVCGEVLSKRMDCSDRGRNLSILL
GDGAGAVVVSAGESLEDGLLDLRLGADGNYFDLLMTAAPGSASPTFLDENVLREGGGE
FLMRGRPMFEHASQTLVRIAGEMLAAHELTLDDIDHVICHQPNLRILDAVQEQLGIPQ
HKFAVTVDRLGNMASASTPVTLAMFWPDIQPGQRVLVLTYGSGATWGAALYRKPEEVN
RPC</t>
  </si>
  <si>
    <t xml:space="preserve">GO_process: secondary metabolite biosynthetic
process [goid GO:0044550] [evidence IMP];
GO_process: fatty acid biosynthetic process [goid
GO:0006633] [evidence ISM];
GO_function: 3-oxoacyl-[acyl-carrier-protein] synthase
activity [goid GO:0004315] [evidence ISM];
GO_process: metabolic process [goid GO:0008152] [evidence
ISM];
GO_function: transferase activity, transferring acyl
groups other than amino-acyl groups [goid GO:0016747]
[evidence ISM];
GO_function: catalytic activity [goid GO:0003824]
[evidence ISM];
GO_process: lipid biosynthetic process [goid GO:0008610]
[evidence ISM];
GO_function: transferase activity, transferring acyl
groups [goid GO:0016746] [evidence IDA];
</t>
  </si>
  <si>
    <t>MLRLSAPGQLDDDLCLLGDVQVPVFLLRLGEASWALVEGGISRD
AELVWADLCRWVADPSQVHYWLITHKHYDHCGLLPYLCPRLPNVQVLASERTCQAWKS
ESAVRVVERLNRQLLRAEQRLPEACAWDALPVRAVADGEWLELGPRHRLQVIEAHGHS
DDHVVFYDVRRRRLFCGDALGEFDEAEGVWRPLVFDDMEAYLESLERLQRLPTLLQLI
PGHGGLLRGRLAADGAESAYTECLRLCRRLLWRQSMGESLDELSEELHRAWGGQSVDF
LPGELHLGSMRRMLEILSRQALPLD</t>
  </si>
  <si>
    <t xml:space="preserve">GO_process: secondary metabolite biosynthetic
process [goid GO:0044550] [evidence IMP];
GO_process: cofactor biosynthetic process [goid
GO:0051188] [evidence IDA];
</t>
  </si>
  <si>
    <t>MGARRWLVSGVGYRLEESLEYRTLVPEALSIWRMAGANRMLFDC
FDVDSKAARRSVAILSSCLRIECWGRDVVLRALNSNGRALLAPLSEDCPAQVTCLRDG
DTLHWRFPQEESHADEWRRLHGLSSLEALRRVLGTLGDAEGPVLLGGLFSFDLAEQFE
PLPAPAEPARHCPDYLFLVPELLLDIDHLARRTSLQAFVHDPAGHDRLAASLRQCADE
FHGAVEEASESPVAGVRAGNYQVDLDDASFARQVERLQAHVRAGDVFQIVPSRSFSMP
CADPWRAYRQLCLRNPSPYRFFLDAGDFCLFGASPESALKYDAESREVELYPIAGTRP
RGRDARGAIDAELDNRLEAELRLDAKEIAEHMMLVDLARNDLARVCRSGTRQVRDMLK
VDRYSHVMHLVSRVAGELHGELDALHAYRACLNMGTLVGAPKVRAMQLLRQYEDGYRG
SYGGAIGILDSAGNLDTSIVIRSAEVREGIARVRAGAGVVLDSDPRLEAEETRNKALA
VLTAVAAAERERGERDAHHAVG</t>
  </si>
  <si>
    <t xml:space="preserve">GO_function: anthranilate synthase activity [goid
GO:0004049] [evidence IMP];
GO_process: phenazine biosynthetic process [goid
GO:0002047] [evidence IMP];
GO_process: biosynthetic process [goid GO:0009058]
[evidence ISM];
GO_function: oxo-acid-lyase activity [goid GO:0016833]
[evidence ISM];
</t>
  </si>
  <si>
    <t>MRITLLDNFDSFTYNLVEQFCLLGAEVRVMRNDTPLPTIQAALL
ADGCELLVLSPGPGRPEDAGCMLELLAWARGRLPVLGVCLGHQALALAAGGAVGEARK
PLHGKSTSLRFDQRHPLFDGIADLRVARYHSLVVSRLPEGFDCLADADGEIMAMADPR
NRQLGLQFHPESILTTHGQRLLENALLWCGALAVRERLRA</t>
  </si>
  <si>
    <t xml:space="preserve">GO_function: anthranilate synthase activity [goid
GO:0004049] [evidence IMP];
GO_process: phenazine biosynthetic process [goid
GO:0002047] [evidence IMP];
GO_process: metabolic process [goid GO:0008152] [evidence
ISM];
</t>
  </si>
  <si>
    <t>MPIHNLNHVNMFLQVIASGSISSAARILRKSHTAVSSAVSNLEI
DLCVELVRRDGYKVEPTEQALRLIPYMRSLLNYQQLIGDIAFNLNKGPRNLRVLLDTA
IPPSFCDTVSSVLLDDFNMVSLIRTSPADSLATIKQDNAEIDIAITIDEELKISRFNQ
CVLGYTKAFVVAHPQHPLCNASLHSIASLANYRQISLGSRSGQHSNLLRPVSDKVLFV
ENFDDMLRLVEAGVGWGIAPHYFVEERLRNGTLAVLSELYEPGGIDTKVYCYYNTALE
SERSFLRFLESARQRLRELGRQRFDDAPAWQPSIVETAQRRSGPKALAYRQRAAPE</t>
  </si>
  <si>
    <t xml:space="preserve">GO_process: positive regulation of lyase activity
[goid GO:0051349] [evidence IMP];
GO_process: positive regulation of multi-organism process
[goid GO:0043902] [evidence IMP];
GO_process: regulation of transmembrane transport [goid
GO:0034762] [evidence IMP];
GO_function: transcription regulatory region DNA binding
[goid GO:0044212] [evidence IDA];
GO_function: sequence-specific DNA binding transcription
factor activity [goid GO:0003700] [evidence ISM];
GO_process: regulation of transcription, DNA-templated
[goid GO:0006355] [evidence ISM];
</t>
  </si>
  <si>
    <t>MTHISERLLVQAHLAAKQPRVLSEQESAEHRAAIAAELKAQNAV
LVAHYYCDPVIQALAEETGGCVSDSLEMARFGNQHPAQTVVVAGVRFMGETAKILNPE
KRVLMPTLEATCSLDLGCPVDEFSAFCDQHPERTVVVYANTSAAVKARADWVVTSSCA
VEIVEHLMDNGEPILWAPDQHLGRYIQRETGADMLLWDGACIVHEEFKAKQLEDMKAL
YPDAAILVHPESPESVVALADAVGSTSQLIKAAQTLPNKTFIVATDRGIFYKMQQLCP
DKDFIEAPTAGNGAACRSCAHCPWMAMNTLERTLACLREGSGEIFVDPALIPRAVRPL
KRMLDFTQAARLRQAGNA</t>
  </si>
  <si>
    <t xml:space="preserve">GO_function: transferase activity, transferring
alkyl or aryl (other than methyl) groups [goid
GO:0016765] [evidence ISM];
GO_function: quinolinate synthetase A activity [goid
GO:0008987] [evidence ISM];
GO_process: NAD biosynthetic process [goid GO:0009435]
[evidence ISM];
GO_function: 4 iron, 4 sulfur cluster binding [goid
GO:0051539] [evidence ISM];
</t>
  </si>
  <si>
    <t>MNVLRPALLTLACMLASPVMSDDLPSLGDASSSIVSPEQEFQLG
RAWLSMLRNQVDAISDPQLKDFVESSVYRLAETSDLQDHRLAFILIRDAQINAFAAPG
GVIGVNGGLLLNAQTEGEYAAVLAHELGHLIQRHFARGIEAQQRMQLPVMAAMLAGIV
AAAAGAGDAGIAAIAGTQAAAIQNQLRFSRQNEQEADRVGVTNMVRAGYDPRSMPNMF
ERLARQYRYDGKPPEFLLTHPVTESRIADTRNRAEQYPQGGKEDSLRYQQMRARTQLL
FEETPGMAGKRFRAMLNDNPKLDAARYGLAISQTRIGQLNDARDNLRQLLAKAPNDVA
YNLAQVELDITANRLPDADQRLKKMLAQFPSSYPLKQVRADLMLKMGKPQESEKILDD
LSKARPLDPDVWNRLAEVRSLTNNAIGVHQARAEYLSLTGDYQAAIEQLDFAKRRAGG
NFQLAARLDARQQEIRQQEKMVKEMFR</t>
  </si>
  <si>
    <t xml:space="preserve">GO_function: protein binding [goid GO:0005515]
[evidence ISM];
GO_function: metalloendopeptidase activity [goid
GO:0004222] [evidence ISM];
GO_process: proteolysis [goid GO:0006508] [evidence ISM];
GO_component: membrane [goid GO:0016020] [evidence ISM];
GO_function: metallopeptidase activity [goid GO:0008237]
[evidence ISS];
</t>
  </si>
  <si>
    <t>MTDNDSSPLVCDAELDASGLNCPLPLLKAKLELNRLPSGGVLKV
IATDAGSQRDFRAFAQLAGHELLREEAAEGVYRYWLRKR</t>
  </si>
  <si>
    <t xml:space="preserve">GO_process: cellular metal ion homeostasis [goid
GO:0006875] [evidence IMP];
GO_process: nitrate assimilation [goid GO:0042128]
[evidence IMP];
GO_process: pathogenesis [goid GO:0009405] [evidence
IMP];
GO_process: single-species biofilm formation [goid
GO:0044010] [evidence IMP];
GO_function: protein binding [goid GO:0005515] [evidence
IPI];
GO_function: protein binding [goid GO:0005515] [evidence
IPI];
GO_function: protein binding [goid GO:0005515] [evidence
IPI];
GO_process: cellular transition metal ion homeostasis
[goid GO:0046916] [evidence IMP];
</t>
  </si>
  <si>
    <t>MIKVLRDWMQRYFSDEEAVVLAIMLVLGFSVILAFGGMLAPVLA
AMVIAFLIQGVVGMLERFRVPHLFAVWLVYSLFLGLLALFLVVLLPLLWQQLFTLFNE
LPRMLGEWQSVLLMLPERYPSLISEEQVLKAIETARGEFGQIGQWALTSSLASLPVVV
NVMIYLVLVPILVFFFLKDKKRFHTWFHRYLPRERGLMKQVWAEMNQQIANYIRGKVI
EIVITGAVTYIAFAYLGLNYAALLALLVGLSVVVPYIGAVVVSVPVAMIAFFQWGWSD
QFIYLMVAHAIIQALDGNVLVPLLFSEAVNLHPVAIICAVLLFGGLWGFWGVFFAIPL
ATLVKAVLDAWPKDLPETPAATR</t>
  </si>
  <si>
    <t>MPVAIDKPVPDFTAPATSGKEVTLSALKGKQVVLYFYPKDSTPG
CTTEGQGFRDQYAAFQKANTEVFGISRDGLKSHENFKCKQEFPFELISDKDEAVCQLF
DVIKLKKLYGKEYMGVDRSTFLIDRDGVLRQEWRGVKVPGHVDAVLAAAQALNGA</t>
  </si>
  <si>
    <t xml:space="preserve">GO_process: response to stimulus [goid GO:0050896]
[evidence ISS];
GO_function: antioxidant activity [goid GO:0016209]
[evidence ISM];
GO_function: oxidoreductase activity [goid GO:0016491]
[evidence ISM];
GO_process: oxidation-reduction process [goid GO:0055114]
[evidence ISM];
</t>
  </si>
  <si>
    <t>MSTSQPREQFLLISALGPNPMELTTLLCRACVESRCAVVSSRLT
RHGEFSALVLQISGSWDALARLEGSLPALTKRGDITLSMTRSNAHVTRAQALPYVAYV
SAVYRPDILNELCQFFIDHNIELENLTCDTYQAPHTNTTMLNATITVTLPAGTQISWL
RDQFLDFADALNLDALIEPWRPQHP</t>
  </si>
  <si>
    <t>MIAGSMVALVTPFDAQGRLDWDSLAKLVDFHLQEGTNAIVAVGT
TGESATLDVEEHIQVIRRVVDQVKGRIPVIAGTGANSTREAVALTEAAKSGGADACLL
VTPYYNKPTQEGMYQHFRHIAEAVAIPQILYNVPGRTSCDMLPETVERLSKVPNIIGI
KEATGDLQRAKEVIERVGKDFLVYSGDDATAVELMLLGGKGNISVTANVAPRAMSDLC
AAAMRGDAAAARAINDRLMPLHKALFIESNPIPVKWALHEMGLIPEGIRLPLTWLSPR
CHEPLRQAMRQTGVLA</t>
  </si>
  <si>
    <t xml:space="preserve">GO_function: 3-dehydroquinate dehydratase activity
[goid GO:0003855] [evidence ISS];
GO_process: cellular amino acid metabolic process [goid
GO:0006520] [evidence ISS];
GO_process: lysine biosynthetic process [goid GO:0009085]
[evidence ISS];
GO_process: metabolic process [goid GO:0008152] [evidence
ISM];
GO_function: lyase activity [goid GO:0016829] [evidence
ISM];
GO_function: catalytic activity [goid GO:0003824]
[evidence ISM];
GO_function: 4-hydroxy-tetrahydrodipicolinate synthase
[goid GO:0008840] [evidence ISM];
GO_process: lysine biosynthetic process via
diaminopimelate [goid GO:0009089] [evidence ISM];
</t>
  </si>
  <si>
    <t>MKRLAGLTALALVIGNTSGCGWLWGPEGYFRDRGDDYLGARETP
PMQLPEGVHSKPLDPLLPIPLNVATTHEKEGEYEVPRPQPLANAGDISDYSLQRSGDS
RWVVAQRPPAEVWPVARQFFEENGFRIADERPQTGEFSSDWQSLSQLSAPLARRLSSR
VSGVEPDGQARVRVRIEPGVQSNTSEVYVLSQTRAAGDTSSPSWPSKSVAPSLDAALL
DEMVASMARSAEQGGSVSLLAANSIYDTPGTFELSKDGSGNPVLTLQSDFDRSWVSVG
RALDNADIRVDDLNRSLGVYYVNIAEGAKKPDEDKPGFFSRLFGGGEKTKEEEDAKAQ
RYQVRLTTVSDAVQVTVDKDINTSAPADVAQNVLEKLQESMRNAVRGSGQRKPGQFGL
GEQF</t>
  </si>
  <si>
    <t>MRFAVLGSGSRGNSALVSSSDTRILIDCGFPLREIIKRLARLGL
SPAQLDAILVTHEHADHIHGVELLARHYQIPVYLSAGTLSGMRRPVHPVELLRAGQRL
AIRGLEVQVVGVSHDAREPTQFVLSDGQRRFGMLTDLGVATAEVLECYRAVDALVVEA
NHDSTMLAGGPYPYFLKARVGGSRGHLNNHQSAELVKQLDWGRMQHLVLAHLSEKNNS
PQLARQTFVDTLGCDPGWLQVADQHSGLDWREIA</t>
  </si>
  <si>
    <t>MEKREELYRGKAKSVYQTDDADRLILLFRNDTSAFDGKRIEQLD
RKGAVNNKFNAFIMQKLEAAGIPTQFDKLLSDTECLVKKLDMIPVECVVRNFAAGSLV
RRLGVEEGIALTPPTFELFLKNDALGDPFINESHVQAFGWATPEQLAQMKTYSFKVNE
VLNKLFDDAGLLLVDFKLEFGLFHGQIVLGDEFSPDGCRLWDKETRKKMDKDRFRQGL
GDVIEAYEEVAKRLGVPL</t>
  </si>
  <si>
    <t xml:space="preserve">GO_function: glutamate-cysteine ligase activity
[goid GO:0004357] [evidence ISS];
GO_process: purine nucleotide metabolic process [goid
GO:0006163] [evidence ISS];
GO_process: nucleotide metabolic process [goid
GO:0009117] [evidence ISS];
GO_function:
phosphoribosylaminoimidazolesuccinocarboxamide synthase
activity [goid GO:0004639] [evidence ISM];
GO_process: purine nucleotide biosynthetic process [goid
GO:0006164] [evidence ISM];
GO_function: ATP binding [goid GO:0005524] [evidence
ISM];
</t>
  </si>
  <si>
    <t>MWPSCMARFPSDGQPGYRFVPSPGSGAGEEEMRPLVSVVCACFN
ISKYLDEAIASIYAQGYPNLELIVVDDGSTDDTYERLAMLRERHGFQLYRQANRGVSD
ALNHGLRHARGEFVMTPDLDDILLPGALDTRVDYLLAHPEVGCVGGFNICIDSAGNEV
ARDGFSEGCVERWGFDAALAETLVVMPLTALYRMEAMKRADFFDPSIRVQDFQITLRI
AAQGYEIHRLPAYMGRYRRHGSGLSGRYKLNYEADMQAIEPYRAHPNYRRARQLILNK
ALKKAVVQDGRYAWQLFRSVPLRAWDRVTLKRFWRFLRYLPVLGLKGGTGVEGR</t>
  </si>
  <si>
    <t xml:space="preserve">GO_function: lipopolysaccharide
glucosyltransferase I activity [goid GO:0008919]
[evidence IDA];
GO_process: lipopolysaccharide core region biosynthetic
process [goid GO:0009244] [evidence ISS];
GO_function: transferase activity, transferring glycosyl
groups [goid GO:0016757] [evidence ISS];
</t>
  </si>
  <si>
    <t>MTKDATTKGTSSKDVGAVVNAIQILRHLAHADGPQGVAAIARAT
GISPSSAFNILRTLSNERLTSFDDAGKTYQLGLGLSELAVGFVGRSYADLIQPELERL
SLAHHILIALWQVTDDAHIRVIALAAPPVAHVNVAVGTRLPELVGAAGRCIAGLRELP
EDELRRRLTRVRWENPPSFERYQAEATEAVERGWAIDQEHLYRGVSMVASAITDRDGQ
PRFAISAIGISAQHQPDDLERIGTSLRDTARFVSRALFPQGEALKEKS</t>
  </si>
  <si>
    <t xml:space="preserve">GO_process: regulation of transcription,
DNA-templated [goid GO:0006355] [evidence ISM];
GO_function: DNA binding [goid GO:0003677] [evidence
ISM];
</t>
  </si>
  <si>
    <t>MSAAIRGKTAIVGIGSAGVGEAPGYSAIELLGQASLKAIADAGL
KLSDIDAIFAATSSHAFPTLSVAEYLGIRPKFVDGTNIGGSSFELHLLQATLALEAGL
CDAALICYGSNQRTAGGRLVSMSEPQWHETPYKPRHPITAYALAASRHMHQYGTTREQ
LAEVAVSARQWANLNPEAFARGPLSVDDVLAARMVSDPLSAADCCLVTDGGGACVVVR
AERARDLPNAPVYFLGAAGAQWHRSIVSMPDLTVTAASESAPRAMQMAGVRHADIDLV
MLYDAFTINTLLFLEDLGFCAKGEGGPFVQGGRIAPGGELAVNTNGGGLSCVHPGMYG
MFLIIEAVTQLRRQAGERQLAKADVALLHGNGGTLSSQVTALLGTGDTL</t>
  </si>
  <si>
    <t xml:space="preserve">GO_process: metabolic process [goid GO:0008152]
[evidence ISM];
GO_function: transferase activity, transferring acyl
groups other than amino-acyl groups [goid GO:0016747]
[evidence ISM];
GO_function: catalytic activity [goid GO:0003824]
[evidence ISM];
</t>
  </si>
  <si>
    <t>MSANHSQQLIDAPRFASLTPLIEPRSVAVIGASSDPTRIGGRPI
AYMLRHGYAGQILPVNPNRAEIQGLPAFASVAELPQAPDVAIVAVPAPQVLETVRALG
RQGARSAIVFSSGFSEVGEAGAAMQDAVVAAAREHGMRLLGPNALGAFNSNLGYYAFF
STSLERGVPLPGRVGIATQSGAYGAHLLGMARQRRLGTPICVATGNEADVTLGDSIGW
LVESPEIDVVMAYAESIRNVDSFLAALEAAHRAGKPVILHKVGRSALGSRAALSHTAS
LAGDDKVLDAVLGDYAVIRARTTEELMDIAYLATRRIYPVGNSLGMITVSGGAGIIVS
DVAEEVGLPMPPMPDMAQERLKARLSFASPINPVDCTAQALNDLTLVRDFTESMVVDG
GYRSLLAFFTQAGTAASIGARLAEQFRRIKEAHPERLFVVSVMGEGEELAPYEEAGFA
LFEDPTRAVVAIQAMGRLGEAFARPLRLRRPAGGLQLPASTPGEAEAKRLLARAGIES
AAEAVLGSAEEAVAFAEGIGYPVVLKLASADIQHKSEIGGVLLGVSDADAVRAGFQLL
LRRAAEKAPQARLDGVLVARQLQGGVECFMGIQRDPLFGPVALFGLGGIFVEVLQDVV
FRRCPFEVDEAEAMIRSIRGAPLLFGARGRPRADVAALARLLSNLSRFAWEAGERLRS
VDLNPVIALPEGQGAWAVDAVLEVEEVADGARS</t>
  </si>
  <si>
    <t xml:space="preserve">GO_process: cofactor biosynthetic process [goid
GO:0051188] [evidence ISS];
GO_function: cofactor binding [goid GO:0048037] [evidence
ISM];
GO_function: ATP binding [goid GO:0005524] [evidence
ISM];
GO_function: metal ion binding [goid GO:0046872]
[evidence ISM];
</t>
  </si>
  <si>
    <t>MALDPEVLLNYPIPEVRQRYSRRDSAFYALSLGLGGDPLDERQL
AYVDPCRDLQALPCMALVLGHPGFWLGNPATGVDALRLVHGEQRLEWRRPLPAEGEVI
GRTRVTGLVDKGADKGALLYSEKVLSDALSGEVLAVARSTTFLRGDGGFGGSRQVPET
PHRLPERTPDLRLDLPTRPEQALYYRLNGDDNPLHAEPAAALRAGFPRPILHGLCTLG
VAFHAVLRGLADYRAGQLGHLQVRFSAPVFPGETLRTEMWSDGSFRTRVVERDVVVLD
NGRVGPPPERPD</t>
  </si>
  <si>
    <t>MNATALSPNPAPAISRRTMLIAFVFCFLGLLADGVDLMFLAYSL
NSLKAEFGLSNFEAGSLGSLTLAGMAVGGIYGGWCCDRFGRVRVVTWTIVLFSIGTAL
LGLTQNYWQFALIRFVASLGLGSLFVACNILMSECVGTRYRTTILAAMQAGWTVGYLV
ATLLAGQIIPEFGWRTLFFTAVAPALVCLALRPWVPESPSWLAAQAGRQRPGAAPQSH
AEAGGAGPLGRMLGDPETRGMFLLWSLTSCFLLFGYYGTNNWMPSYLESELGMNFKSM
TGYMVGTYSAMILGKVAAGVCADLFGRRLTFAAGAIGSAAFMPLIVFYHSPSNILWIL
ITFGFIYGVPVGVLATYMTESFSTRVRGSAVGTAYNLGRIGAAVAPAGIGLLATHVSI
GAGFLVMGITYVLTGLIPALFIADRLYDPNRESRDAESASRRQAPGSAVDTAERRAAK
A</t>
  </si>
  <si>
    <t xml:space="preserve">GO_process: transport [goid GO:0006810] [evidence
ISS];
GO_component: membrane [goid GO:0016020] [evidence ISS];
GO_component: integral component of membrane [goid
GO:0016021] [evidence ISM];
GO_process: transmembrane transport [goid GO:0055085]
[evidence ISM];
GO_function: transporter activity [goid GO:0005215]
[evidence ISM];
</t>
  </si>
  <si>
    <t>MQMTDGRSAYRQEGEQMSEQDEWAGEREQRLRMIRDSAASLVPR
DGDLSRVRRGRFTGSGVDRQAWREVCAMGWPALRLDEALGGSGLGMSEYAALLEALGR
GLLPEPLIEAGLVAPLLPEDERVALLAAERLVLPVGIAYRDGRRRPRMQEGRLHGEVA
HVHLAGAADAWLVACEQGLALVERDADGVELLCEATQDGAHLARLLFRDAPARWLSGE
VTEQVLDEAGLACAAYLVGLMDGAFERTLEYLKVRRQFGREIGSFQALQHRMVDLRIQ
IELSRAMVEQAAAAIDAGASESERQRQVSSARVRASEAALLVTRQAIQLHGGIGYTDE
ADIGLFLRRAMVLLNAHGSLAFHKARYAALLQREVA</t>
  </si>
  <si>
    <t xml:space="preserve">GO_process: metabolic process [goid GO:0008152]
[evidence ISM];
GO_process: oxidation-reduction process [goid GO:0055114]
[evidence ISM];
GO_function: oxidoreductase activity, acting on the CH-CH
group of donors [goid GO:0016627] [evidence ISM];
GO_function: flavin adenine dinucleotide binding [goid
GO:0050660] [evidence ISM];
</t>
  </si>
  <si>
    <t>MSGLLQETRGTVRLLRFDNPARRNALSPALRMELLRALEAAECD
PSIRSVLLTGGEEVFCAGGDLGDMRVTELAAGRARMQDNARLVRQMVRMGKPLIAAVE
GWAVGAGLSVALACDSIVCGAGARFAAGFGKVGLLADLGQLHTLPARIGWGRARQILM
FGQVVEAEEALRIGLADRLCAAGGALAMALELAGRVEQQAPLPLAMTKALLAEGLDLL
LEREGELQSQLFLSADHAEGKAAFLAKRPPVFRGN</t>
  </si>
  <si>
    <t>MTDYDSLDDNAFRLMVREWIAANYPQRIRNPPRRLGREETREWY
LLLSRQGWLCPGWPREYGGMGLSAGKQLIMMEEMEEYGCARLPDSGVTMLGPLLIRYG
DEAQRARFLPRILSGEDIWCQGYSEPNAGSDLASLRTEARLENGEWVINGQKTWTTMG
SEANWIFLLVRTERSAKAQHGISFLLVPMDSLGIEVRPILNLELHGEFCEVFFNDVRV
PYDSLVGEINQGWSMAKALLGFERIFLGSPKQSTFALQRLERLARHLGLWHDPLFARR
FAALSMDLDSHKALYERFAERLRRGESLGPEVSMLKIFQSELFQRISELGLEIAGEDS
ALLQPFAEDPELHPAGIFIQSRPTTIYGGSNEIQRNILAKSVLGLPG</t>
  </si>
  <si>
    <t xml:space="preserve">GO_function: acyl-CoA dehydrogenase activity [goid
GO:0003995] [evidence ISM];
GO_function: flavin adenine dinucleotide binding [goid
GO:0050660] [evidence ISM];
GO_process: oxidation-reduction process [goid GO:0055114]
[evidence ISM];
GO_function: oxidoreductase activity, acting on the CH-CH
group of donors [goid GO:0016627] [evidence ISM];
GO_process: metabolic process [goid GO:0008152] [evidence
ISM];
</t>
  </si>
  <si>
    <t>MSSRLNEGKVAIVTGAGGGIGREIALALADSGARVVINDIGVSL
QGEGGSASPAEETLGLIRQRGGEGLINTDSVADWDSARRIVECAMDGFGRLDIVVNNA
GILRDAIFHKMSADDWLSVINVHLNGSFFVSRAAAERFRTQQAGAFVHMTSTSGLIGN
FGQANYSAAKLGIVALSKSIALDMQRYNVRSNCIAPFAWSRMTDSIPAETPEQKARVD
KLQRMTPEKNAPLAVYLASDAAREVTGQVFAARHHELFLMSQSRPLRSVHSEHGWTPE
SIAEHGMPALRGSFMDLARSPDVFSWDPI</t>
  </si>
  <si>
    <t>MGVFRTRFTETFGVEHPIMQGGMQWVGRAEMAAAVANAGGLATL
SALTQPSPEALAAEIARCRELTDRPFGVNLTLLPTQKPVPYAEYRAAIIEAGIRVVET
AGNDPGEHIAEFRRHGVKVIHKCTAVRHALKAERLGVDAVSIDGFECAGHPGEDDIPG
LVLLPAAANRLRVPIIASGGFADGRGLVAALALGADAINMGTRFLATRECPIHPAVKA
AIRAADERSTDLIMRSLRNTARVARNAISQEVLAIEARGGAGYADIAALVSGQRGRQV
YQQGDTDLGIWSAGMVQGLIDDEPACAELLRDIVEQARQLVRQRLEGMLAGV</t>
  </si>
  <si>
    <t xml:space="preserve">GO_function: nitronate monooxygenase activity
[goid GO:0018580] [evidence ISM];
GO_process: oxidation-reduction process [goid GO:0055114]
[evidence ISM];
GO_function: catalytic activity [goid GO:0003824]
[evidence ISM];
</t>
  </si>
  <si>
    <t>MKILPVPMLAAGLALLPSFAQAEFFADGKAGLELRNFYFNRDYR
QPGASQSYSEEWAQGFLLRYESGYTEGLFGLGVDALGLLGVRLDSSPERSGSGLLPYS
TSDRRAAHDYSSLGLTAKLRVSHSTLKIGTLMPRLPVVQFNDTRLHPQTFQGGLLEVN
EIDGLALQFGQLRQVKQRDSTNAEDLGITRGNKRNVLAGRHPGSDRFDFAGGTYRWSE
RLSSSYHYANLEDFYRQHHLGVQHLLPLADDQSLKSDIRWARSTDEGGSRVNNRALNA
LFTYRLGGHAFGLGYQRMSGDSGFAYLAGTDPYLVNFVQIGDFANKDERSWQLRYDYD
FAAIGLPGLTFMSRYLRGEHIDLLDGGGRGKEWERDTDIAYLVQSGPLKNLGIKLRNG
TFRSDFGNDIDETRLIVSYALPLW</t>
  </si>
  <si>
    <t>MDKKKLLRLITEKLAADLEVAVRAAQTAHETATHEENVAENKYD
TLGLEAAYLAAGQSRRVEEIRQALGLYRNLVLRDFDEEQGIQLTALVTLLNADGSRRT
VFLGPEAAGLKIDCEGREVLVITPRSPLGQSLIGRHPGDETGAKDSPLAVEILAVD</t>
  </si>
  <si>
    <t xml:space="preserve">GO_function: DNA binding [goid GO:0003677]
[evidence ISM];
GO_process: regulation of DNA-templated transcription,
elongation [goid GO:0032784] [evidence ISM];
</t>
  </si>
  <si>
    <t>MKTRNDVANKGRLSLPGKPTKTSGNEQPGEPHMIDGLLRSLGLD
PNAFRDGELAVHTPIDGSRLAAVRLEGRAAVAAKVERAEQAFRAWRQVPAPRRGELVR
LFGEELRRHKAELGELVSWEAGKITQEGLGEVQEMIDICDFAVGLSRQLYGLTIASER
PGHHMRETWHPLGVVGVISAFNFPVAVWSWNTALALVCGNSVVWKPSEKTPLTALACQ
ALFERAARAFGGDAPAHLSQLLIGDREAGEALVDARRVALVSATGSTRMGREVAPRVA
ARFARCILELGGNNAMILAPSADLDLAVRGILFGAVGTAGQRCTTLRRLIAHESVKDE
IVERLKAAYSRVRIGHPLEGNLVGPLIDERSYLAMQDALARAREQGGRVFGGERQLQE
RYPDAYYVSPAIVEMPGQTEVVRTETFAPILYVVGYRDFDEALRLNNEVPQGLSSCIF
TTDLREAELFQGAAGSDCGIANVNIGTSGAEIGGAFGGEKETGGGRESGSDAWKAYMR
RQTNTVNYSRELPLAQGITFD</t>
  </si>
  <si>
    <t>MGGLQQRCLWEVVTPRLSGAASLNGEQRADVCVIGAGFTGLSAA
LHLLEAGRSVCVLEAYEVGHGGSGRNVGLINAGTWIPPDEVVATLGAEQGEKLNAVLG
RAPALVMETIERLGIDCQLRREGTLHMSHNASGVADLQRRHAQWTRRGAPLELLTGAA
CHEACGTRRISAALLDRRAGTLNPMAYSRGLATAVVQRGGQLYQRSPVLALERQGALW
AVRSSAGAVLAEQVVIASNAYTEGEWTNLRRHFFPGYYYQVASAPLHGAAAERILPHG
QGSWDTRTVLSSIRRDAQGRLLLGSLGNGANKPAWFLRQWADRIQSHYFPDLGQVNWE
YSWTGCIAFTPDHLMRLFEPAEGLLAVTGYNGRGVTTGTVVGKAFADYLLSGERATLP
LPFSDMKPVPAARLRSCAYEMGFSLYHAGQCLRVVL</t>
  </si>
  <si>
    <t>MTQLELAGIVGVDRSAISRWKTQGLRVDSKTGELALLLVRVYRA
LYALFGGQQEDMRHFLRTPNHHLAGEPLALMGQVQGLVHVLEYLDAIRGKV</t>
  </si>
  <si>
    <t>MSEIWRQCKGERHIRPLQGRLVRLVESQEQVATLQLVDTLEEQA
LLEELLESSKPPVPADAEPLHYLLKTPFRYPPLRWGSRFGRRHEPSLFYAALKLETAM
AESAYYRCVLWSGMVVPPPSGRILSEHASFEAGWKVERGIRLQAPPFSDHEAALTDIA
DYRAPQELGSAMRSAGVQAFEYRSARCPERGCNVALFTPAAFTEKRPRNLTPWLCETT
AGYVAFKPAHVPGSPKIFSWELFLVDGKLPHPA</t>
  </si>
  <si>
    <t>MLGERLATAQLAQDGLNAQLETSREAYQQLGERHARFAGEVAAL
RREAELMGEERQRASQAEARWASERQGREEELRRLASERAALAAELREQQESHQQRLT
DLQSARDELRAQFAELAGKIFDEREQRFAETSQQRLGQMLDPLKERIQAFEKRVEESY
QQEARERFSLSKELERLQQLNLRLGEEATNLTRALKGQKTQGNWGELVLERVLEHAGL
EKGREYETQVSLKGAEGERFQPDVLIRLPGDKQVVVDAKVSLTAYQQYIAADDDLLRQ
QALKQHVTSLRNHVKGLSGKDYRRLEGLHSLDFVLLFMPIEAAFSTALQAEPNLFQDA
FAQNIVIVSPTTLLATLRVIDSLWRQERQNQNAREIAERAGSLYDKFVLFVQDLDEVG
SRLQQLDKAYAAARNKLTEGRGNLISRSEQLKLLGARASKSLPTDWLDRALVAPVEEA
GEE</t>
  </si>
  <si>
    <t>MASPAFMRFLPRCGAAAAFGTLLGLAGCQSWLDDRYADSLPPTS
GVQPIKGLAQNVSIRRNALGMPLIETGTFHDALFALGYVHASDRLSQMVSLRLLAQGR
LAEMVGPGALEIDRFMRTVNLRQAAEIQYRNASPRLQRFFEVYARGVNAYLYRYRDKL
PMDLAQSGYRPEYWKPEDSALVFALLNFGLAVNLQEEIASLTLAQKVGSDKLAWLTPT
YPDENLPFDEAEKLKGLRLDGQVPGLAGVEGAARQVAALSMLGVAASNNWAIAPQRSR
SGKSLMANDTHLPLSMPSVWNYVQIRSPKYQAAGVSIAGLPGVVAGFNGKLAWGMTMV
LGDNQDLYLEQLRRQGNRLYYLADGKWQPTRERQETFFIKGQRPIREVIHETRHGPLL
NSALGERKNILQPLPLKSGYGLAYRSIQQEADKTLDGFFDLSRAKTIEQAFDATREIR
AMPLNIVFADEKHIGWQVTGRYPNRKEGRGLLPSPGWDGRYDWDGYADPILHPSDQDP
QQGWLGTANHRTVQPGYGAQLSNSWYYPERAERIAQLAGASKSHDTQSMIRMQYDQTS
LFVAKLQAMFDNPGMALPLRQAIDALPEAQRSRAREAYDRLMAFDGKLTASSSDAALY
GAFLHESARQIFLDELGPEDGPAWKAFVETANLSYSAQADHLLGRDDSPFWDDTRTPQ
KEDKPAILARSLAAAVEFCEQRLGSERKAWQWGKLHTYEWQSDSSKMAPYLGAGERAG
LGAIKGYLDRGPYPAGGDHTTLDVSAYGWGQDFDTWLIPAMRLIVDFGQSEPMIGVNS
SGQSGNPASPHYADGIDAWLKGRYVSFPFQPQNLDRVYGNKRLTLTPAR</t>
  </si>
  <si>
    <t xml:space="preserve">GO_function: hydrolase activity, acting on
carbon-nitrogen (but not peptide) bonds, in linear amides
[goid GO:0016811] [evidence IMP];
GO_function: hydrolase activity [goid GO:0016787]
[evidence ISM];
GO_process: antibiotic biosynthetic process [goid
GO:0017000] [evidence ISM];
</t>
  </si>
  <si>
    <t>MIDLYYWTTPNGHKITLFLEETGLPYAIHPINISQGDQFQADFL
KVSPNNKIPAIVDRQPADGGAPLSLFESGAILLYLAEKTGRFLAKDLRARQETLQWLF
WQMGGLGPMAGQNHHFNRFAPEKIPYAIDRYVKETARLYGVLDQRLADRAFVAGDDYS
IADMAIYPWIVPHQWQEQDLADFPHLQRWFESIRQRPATQRAYALVERINPPK</t>
  </si>
  <si>
    <t>MSQEPHVHGPNCNHDHDHHHDHGHGHVHGPHCNHSHEPVRNPLK
AVGRNDPCPCGSEKKFKKCHGA</t>
  </si>
  <si>
    <t>MNYQAQMIRIISLIMAWGVLSHLSGCSWMTGSFEDPDVKLLKVE
VVKARLLEQEFVMRFRIDNPNDFSLPVRGLQYAVQLNDIQLAEGESGQWFTVPAHGHE
VFDVPVRTNLWRHMKYIVKLLERPEEPIRYRLQGEVKTGLMFGRSVHLRRNGEIIPGD
FIPE</t>
  </si>
  <si>
    <t>MSRFEIAFSGQLVAGARPEVVKANLAKLFQADAQRIELLFSGRR
VVIKNNLDAASAEKYRSVLERAGAIAVVAEMEVEEVVMAPPPAQTTPVEAPQTRAATG
TSAPAGRLQVAPRDGYMAAFAEVDAPDFGLAPVGADLQDAKAEAEAPKLDLSRFSVAP
VGSDMGQARSEPAAPAPDTSHLRLQD</t>
  </si>
  <si>
    <t>MLLTVLYIIAITAEAMTGALSAGRRSMDLFGVVLIACVTALGGG
SVRDMLLGHYPLTWVRHPEYLALTAVAALVTVFIAPLMRHLRSLFLVLDAVGLVAFTL
IGCQVSLEMGHSLLIAAISGVITGVFGGILRDILCNDVPLIFRRELYASVSFASAWCY
LICVELELPSEQAMLITLFSGFLFRLLAIRFHWEMPKFVYQDDFDH</t>
  </si>
  <si>
    <t>MHSLASYIRAIHALPSPVSISDAQVEEQQRCEDGVEIHSCEALY
RFDNGVRLRQHCERDLLPSSGACEECWIGYEVLDSAGQEISPRYKHFVNACQERFWLR
MHA</t>
  </si>
  <si>
    <t>MTQPSCPCGSGDPLDDCCGRYHQGHPAPTAEALMRSRYSAYALG
LVDYLRDTTLPAQQAGLDLDGIRAWSHGSTWLGLEVENHEVLGGQPEHARVTFVARWH
DADGEHAHRECSGFVQRNGRWYFLDPTVALKLGRNDPCPCGAGGKLKKCCGPWIT</t>
  </si>
  <si>
    <t>MSEPISPRTPQQALAALLARYAPKHLLLVGASRLPAVEAFIHNH
PQCQLAHSPAAALPAELAGQRFDLALFVDCLEHLPQRTGLQLLAGVRNLNASRVAVLV
DLEASDWQETDFFALAMQNSERFQREGQTLTLYTYDLYEYKQVPDWLNAKFWANPENF
GKYWW</t>
  </si>
  <si>
    <t>MSITRTALPLILVSGLLTGCAGLQKSDWPTCAAVGGVTGAGLGA
IESSSWAGWGALIGGGVGAAYCWVHGAGEQVAPPPPQPVEEVAPPPPVVKEETIVVRD
LHFAFDSSKVDAADSEKLNGIAERLKGEAASTRLSITGHTDSVGSDAYNQKLSERRAN
AVANYLIDAGVPSSIIVGVQGLGESQPVADNKTREGRAENRRVEILIKRE</t>
  </si>
  <si>
    <t>MKAFLGLGKLVTLVFWGAVLVNLLHPFAYPLNWLLSIAGGLILL
IHLIEILVLGGRLKARAHPWLDRLQVLLFGVFHMLALPALSPASELPQDKEDDHA</t>
  </si>
  <si>
    <t>MRKAMLGLFLVVPLAWAGAVFSAEAPPARQQGIGGTVKVQANSV
MRLPKRAQELRLRRVEIGEDAALLIPLEVSVLRIEELHMAKNARIGVAPGEERISIEV
VSGRLADGSIISAPGATGTFRQSAGNGRDLTLRLQAVEVESLLLDARGGVGAPGYDGL
DGASGKASGCLWGSALKGGDGQSGSDGGPGGAGGRIRLEVPGDFPLERLQTRLQGGVG
GAGGKAGKPGAADNATGCWIYSVDAGRAGRSGEDGANGTNGSDGSLDVVRF</t>
  </si>
  <si>
    <t>MTPYALVYALHVLAALVWVGGMFFAWTILRPAAVAALEAPARLG
LWLEVFRRFFHWVWAAVILLPISGVGMLHLSFNGFAGAPRYVQVMMGLYVAMLALFLR
VQALQVPELRRAVQAQDWPAGGQALGKIRRTVGFNLLLGLLLIALVAARPSL</t>
  </si>
  <si>
    <t>MLSAELKSQIQGAYTRFLEAKELKPRYGQRLMIAEVAKALGVIK
EDEEGHREGEPAVVAVEAGTGTGKTVAYSLAAIACAKASGKRLVIATATVALQEQIVH
KDLPDLLRNSGLAFSFALAKGRGRYLCLSKLDVLLQEGQAQSATAQLFADDGFNIDVD
ETSSKLFNQMIERLAGNRWDGDRDSWPEAIDDAHWAQLTTDHSQCTNRHCPNFQQCAF
YKAREGMTKVDVIVTNHDLVLADLALGGGAILPDPRETLYVFDEGHHLPDKAIGHFAH
FTRLRATADWLEQIAKNLTKLLAQHPLPGDLGRLIEQVPELAREIKTQQQFMFTACEE
IGDFRAGEDMEGRERPRHRFVGGVVPEHIREMGIELKKGFSKLTDLFTRLTDILKEAM
DGEGAGGIASHQAEEWYPLFGSLLARAQGNWELWTAFTCEDPQDSPPMARWLTLAESG
SFYDIEANASPILAAETLRRNLWNVAYGVLVTSATLTALGTFDRYRMRAGLPRNAVTA
VVPSPFHHAEAGVLRVPDLKADPRNAAEHTAAIIRELPELVKGARGSLVLFSSRKQMQ
EVFDGLDRDWRKRVFIQGNLSKQETLNKHKSRVDDGEDSVLFGLASFAEGVDLPGAYC
EHVVIAKIPFAVPDDPVEAALAEWIEARGGNPFMEIAVPDASLRLVQACGRLLRTEQD
RGTITLLDRRVVTQRYGKAILNALPPFRREIA</t>
  </si>
  <si>
    <t xml:space="preserve">GO_function: ATP binding [goid GO:0005524]
[evidence ISM];
GO_function: nucleic acid binding [goid GO:0003676]
[evidence ISM];
GO_process: nucleobase-containing compound metabolic
process [goid GO:0006139] [evidence ISM];
GO_function: ATP-dependent helicase activity [goid
GO:0008026] [evidence ISM];
GO_function: hydrolase activity, acting on acid
anhydrides, in phosphorus-containing anhydrides [goid
GO:0016818] [evidence ISM];
</t>
  </si>
  <si>
    <t>MELRKTGFMIRSRWHLPLLLGLLAVATPLAASDTQQVLFNFVKP
MAVVGITLEDADLPSATAEATPEGDILRRVTFSPAQRPTLRMSPALGRWDWSAADYVS
LRIQNAMSWDMTLEVAIEGEQGAPGLQASIELPAGPPQTLLVPLRAVSPEALGMRAGP
PMPQMVEGQRVLLAPRVEGSLDRARVGALSLSLRSPQAPQSILLGRFGIRTGRAVERS
ILTGLIDRYGQYSRADWPEKIRSDEQLRSAYAAEAAQLRDWERQTPARDRFGGLLGGP
VFEASGFFRTEKRGGRWWLVTPEGHPFWSLGVNAVTADGSRTYVEGREPMFAELPAEG
EPLAAFFGEGDDRRGVAAQAGRRFGHGRWFDFLGANRQRIAPQASADQLAGEWRQRTL
ERLSAWGFNSLGNWSDPALAAQARMPYSLPLSIAGDYATVSSGFDWWGAMPDPFDPRF
AMAAERVIAIAARDHRDDPWLLGYYADNELAWAGRDGSAQARYGLAFGALTLSMDSPA
KRAFVKQLKAKYLGHEALAEAWGIELAAWEALEAPGYAAPLPGEGHPAIAEDYSAFLR
LYADAYFKTLRDALQWHAPNHLLLGGRFAVSTPEAITSCARYCDLLSFNLYTPLPGQG
LDDSLLARLDKPVLISEFHFGSRDRGPFWGGVSEAANERARGDSYRTFLEAALKSPYI
VGAHWFQYLDQPASGRLLDGENGHIGLVGITGLPFAGFVDTVRRSNLAALSRLSAMAR
SMPAVEPLPPREDSAGS</t>
  </si>
  <si>
    <t xml:space="preserve">GO_process: carbohydrate metabolic process [goid
GO:0005975] [evidence ISM];
</t>
  </si>
  <si>
    <t xml:space="preserve">MPRPLSHRNLPMTPQGHCDSRFAPLAEAFARLFDNPQERGAALC
LEVGGETVVDLWGGVADKDGEQPWQRDTILNLFSCTKTFTAVAVLQLVAEGKLELDAP
VAHYWPEFAAAGKAAISVRQLLCHRAGLPALREQMPPEALYDWQAMTTALAAEEPWWT
PGEAHGYAPITYGWLLGEVIRRVDGREPGEAIVARTAAPLGLDFHVGLDDSQFGRVAH
MARSKGSLGDAAAQRMLKTMMSEPLALTTRAFTNPPSILTSTNKPEWRRMQQPAANGH
GNARALAGFYSGLLQGRLLEDELLGQLAHEHAVGEDRTLLTRTRFGLGTMLDQPGVAN
ATYGLGPKAFGHPGAGGSIGFADPERDLAFSFVSNALGPYVLMDPRAQQLARVAGECL
</t>
  </si>
  <si>
    <t xml:space="preserve">GO_function: carboxylic ester hydrolase activity
[goid GO:0052689] [evidence ISS];
GO_component: periplasmic space [goid GO:0042597]
[evidence ISS];
</t>
  </si>
  <si>
    <t>MKLLKTSTLLLCMTASGCSYFQTQDASSQPAKAPAEQASSHSWW
PFGKDDGQTVAKQATEQKAEAEHVGSSHWWWPFGKDEGGRDVAAKAAEQKAEIAAAKK
EVAAAAEPKAANPWWWPFGASSASKASGKPALVQQKVTKEWLDAHEKALREAIAGSEF
TLERRDNALIVIAPADYSFNPKRHTMLMPITLNPLGKVAKMAQADPQSGILVLGHTDS
TGSKAVNDKLSFERAQSVAAIFRLSGLKGDQLRLKGVGSDMPRADNASAAGRAQNRRV
EVLYTQRASLLSLAQGN</t>
  </si>
  <si>
    <t>MTQSLADMRREYTRDGLSEANAPSDPFSLFRQWFDDAVKTERLP
VEPNAMTLATVDADGYPHCRILLLKGLDERGFTFFTNYESAKGRQLAANPRAAMTFFW
PALERQVRIEGSVEKVTPEESDAYYQVRPLGSRLGAWASPQSRVIADRAELERLLADT
ERRFADQPPSCPEHWGGYRLLPQRIEFWQGRPSRLHDRLDYRRQDGGWLRERLAP</t>
  </si>
  <si>
    <t xml:space="preserve">GO_function: FMN binding [goid GO:0010181]
[evidence ISM];
GO_process: oxidation-reduction process [goid GO:0055114]
[evidence ISM];
GO_function: oxidoreductase activity, acting on the
CH-NH2 group of donors [goid GO:0016638] [evidence ISM];
GO_function: pyridoxamine-phosphate oxidase activity
[goid GO:0004733] [evidence ISS];
GO_function: oxidoreductase activity [goid GO:0016491]
[evidence ISM];
</t>
  </si>
  <si>
    <t>MFELDSTLAQHIVDRAMAILPHNINVMDAQGMIIGSGDPSRLHT
RHEGAQLVLANRRVVEIDEQAAACLRGVRPGVNLPLLHAERLVGVLGITGAPEVVRPY
AELVRMAAEMLMEQRQMQDERHWQRQRHEAWLRQLLDPGHGLGALAADAEHLGLAMHW
PRQAVFLELPEHADPLPCQARLLAALGGRAEHWSAALGERLVFWCRPVAHADTLEHWL
ERADARGWGVARLCAGDPAHDLAELRASACAARDLLDYARSRLPGRRVVTLDGHRLAS
LLFSQRDSWQVRQLLAPLQRLLDHDPQGSLAATLESWCAHDGHAQACAQALGIHRNSL
RYRLERIASISGLDLARLEHRQQLLLGLQLLVPRRG</t>
  </si>
  <si>
    <t>MTLVLILLALIAFIVLSTTRLKLHPFLALLAAALIAGFAYQVPT
AEIVKTVTGGFGSILGYIGIVIVLGTIIGVILERSGAAITMAESVIRLLGERFPTLTM
SIIGYLVSIPVFCDSGFVILNSLKNALAARMKISTIAMSVALATGLYATHTFVPPTPG
PIAAAGNLGLDASLGLVIVVGLVVAFVTAMAGMWWANRFVGKDIPLVDDGQVVQTEED
FSELRARYGKLPSATQAFAPIFVPILLICLGSVAVFPSKPLGEGVLFACLNFLGQPVI
ALLVGLALACTLLKGQSKREEFHERVVEGIQSAAPILLITGAGGAFGAMLKITPLGDY
LGSTLSALGIGLFMPFVVAAALKTAQGSTTVALVTTSALVAPLLPQLGLDSEMGRVLT
VMAIGAGAMTVSHANDSFFWVVTQFSRMTVSTAYRAQTLATLVQGIAGMLAVWLLSLV
LL</t>
  </si>
  <si>
    <t xml:space="preserve">GO_function: gluconate transmembrane transporter
activity [goid GO:0015128] [evidence ISM];
GO_component: membrane [goid GO:0016020] [evidence ISM];
GO_process: gluconate transmembrane transport [goid
GO:0035429] [evidence ISM];
</t>
  </si>
  <si>
    <t>MKIVIAPDSFKESLSAPDVAEAIARGWRRVFPQAEVLLRPLADG
GEGTVDAVLAATAGERRECRVEGPLGEPTLAHWGWLDDATAVIEMASASGLHLVPRDR
RDATRSSSRGTGELIRAALDAGARKIILGLGGSATNDAGAGLLGALGVRFLAADGEEL
APGGAALAGLHSLDLGGLDPRLVDVAVEVAADVDNPLCGPRGASAVFGPQKGASAEQV
AQLDAALAHFAKVVAATLGEDFSRVPGVGAAGGLGFAARAFLRARFRPGIELVAELAG
LADALVGADLVLTGEGRLDAQSLHGKTPVGVARIARQAGVPVVALAGSLGDGYQRLHD
AGIDAAFSLAPGPISLEQACAGAAAELEARAEQIARLWRLAQASREG</t>
  </si>
  <si>
    <t xml:space="preserve">GO_process: organic acid phosphorylation [goid
GO:0031388] [evidence ISM];
GO_function: glycerate kinase activity [goid GO:0008887]
[evidence ISM];
</t>
  </si>
  <si>
    <t>MRKSALIVASFTAMALALGGCQSSLTGDTYSREEARTVQTVRMG
TIQALRPVKIEGTKTPIGSIAGAGVGGVAGSAVGGGKGSYVAAIIGAVAGGLLGAATE
EGLTRTQGVEITVREDDGSTRAYVQQVDQGQIFRVGERVRILTVNGTSRVAH</t>
  </si>
  <si>
    <t xml:space="preserve">GO_component: outer membrane [goid GO:0019867]
[evidence ISM];
</t>
  </si>
  <si>
    <t>MILALIIALPFMGALLPLLAERGGRTLCAASAGVAPLIGLILLL
GQRGTVFAGQTLTASYSWLPEIGINLSLRLDGLGFLFALLILGIGLLVILYARYYLSE
QEPMGRFFAFLLLFMGSMLGVVLAENLLLMMLFWELTSLSSFLLIGFWGSRSDARKGA
RMALTVTGGGGLALLAGVLLLGHIAGSFELTEVLAAGELIRAHALYPLVLILILLGVF
TKSAQFPFHFWLPHAMAAPTPVSAYLHSATMVKAGVFLLARLYPALAGTEWFFYLVSL
SGLVTLLLGAGMALFQHDLKGLLAYSTISHLGLITLLFGLDSPLSNVAAVFHIINHAT
FKASLFMAAGIIDHETGSRDMRLINGMWKYLPHTAVLAIVASLAMAGVPLLNGFLSKE
MFFGETLSQNLLGSFNWLVPAVATLAGVFSVAYSLRFIHDVFFNGEPARLPKFPPHEP
PRYMKVPVEILVFLCLLVGMLPAYTVAPLLAAAASASLGGQLPEYSLAIWHGFNLPLL
MSVVALVGGVLVYVLRKPLFNWYAGLPEVDAKLVFEQQVQRVVALAARLTAWLENGSL
QRYLAWLLGAALVVVAVELAPLARLTGSRGLTPLDGITALGMLVLAFSGLATALFHRM
RLVALLILSVAGLLVALAFARFSAPDLALTQLSVEVVTMVLLMLALYFLPSRTPAESS
SLRGLRDVALAGGVGMLVALLAYAVLTRPYESIAGFFVENSVSGGGGYNVVNVILVDF
RGFDTLGEISVLAIAGVGIYAMLAGFALHKPTCDPQGRNWAHAKHPLILETLSRVLLP
LALLISVFIFLRGHNLPGGGFIAGLVTAIALVLQYIASGSQWVEQRLPLNYAAMAGAG
VLIAGLTGLGSWLFGYPFLTSAFGHFELPLIGEIELATAMLFDLGVYLTVVGAALLIL
SYLGKLSLMPEPVAQEEAL</t>
  </si>
  <si>
    <t xml:space="preserve">GO_function: NADH dehydrogenase (ubiquinone)
activity [goid GO:0008137] [evidence ISM];
GO_process: ATP synthesis coupled electron transport
[goid GO:0042773] [evidence ISM];
GO_process: oxidation-reduction process [goid GO:0055114]
[evidence ISM];
GO_function: sodium:proton antiporter activity [goid
GO:0015385] [evidence IMP];
GO_process: sodium ion transmembrane transport [goid
GO:0035725] [evidence IMP];
</t>
  </si>
  <si>
    <t>MEALFAITLGLLTASGVYLLLRARTFPVVLGLTLISYAVNLFLF
AMGRLGGSVAVIGTPGEYGDPLPQALVLTAIVIGFAMTAFVVVLALRGLGDLGSDHVD
GRPDEEEPRP</t>
  </si>
  <si>
    <t xml:space="preserve">GO_process: ATP synthesis coupled electron
transport [goid GO:0042773] [evidence ISM];
GO_process: oxidation-reduction process [goid GO:0055114]
[evidence ISM];
GO_function: oxidoreductase activity, acting on NAD(P)H
[goid GO:0016651] [evidence ISM];
GO_function: sodium:proton antiporter activity [goid
GO:0015385] [evidence IMP];
GO_process: sodium ion transmembrane transport [goid
GO:0035725] [evidence IMP];
</t>
  </si>
  <si>
    <t>MSHWLILPILLPLFAGSLLLLPLAERWQRGLSLLAALALIPLSL
LLIRTAASGDLSVYALGNWAAPFGIVLMLDRLAALMLLATAVLGSAALIYALRGEDRL
GKHFHALFQFQLLGINGAFLTGDLFNLFVFFEILLIASYALLLHGGGAERVRSGLHYV
ILNLVGSAFFLIAVGTLYGLTGTLNMADMAQKIAMADAERAPLLAAAGLLLLVVFALK
AALLPLYFWLPRAYATASAPVAALFAIMTKVGIYSILRVYTLVFGDAAGELANLAQAW
LWPLALATLGLGAIGALAARTLQGLLAYLVVVSAGTLLAGVALGSERALAASLYYLLH
STWIAGGLFLLADLVARQRGDKAGDLVQGPALQNPRLLGGAFFIGAIAVAGLPPLSGF
FGKVMLLQSVAPGSQALALWSVVLGSGLVALVALSRAGSTLFWRTGHTVLGSAELDHG
RLFACILLLSAGPLLVFAAKPLLAYVQATAAQLHDLDLYRQIITRGGAA</t>
  </si>
  <si>
    <t xml:space="preserve">GO_process: oxidation-reduction process [goid
GO:0055114] [evidence ISM];
GO_function: NADH dehydrogenase (ubiquinone) activity
[goid GO:0008137] [evidence ISM];
GO_process: ATP synthesis coupled electron transport
[goid GO:0042773] [evidence ISM];
GO_function: sodium:proton antiporter activity [goid
GO:0015385] [evidence IMP];
GO_process: sodium ion transmembrane transport [goid
GO:0035725] [evidence IMP];
</t>
  </si>
  <si>
    <t>MISRSLPRPLLRVLPHPVLSVLLLLVWLLLVDSFAIGHWLLGAF
LGVCIPLLTNRLLVGRSQEWHPLLLLKLLVLVMWDILVANIQVARLTLGPIERLRPAF
VEVPIELENDLAISVLVSIVSLTPGSVSSDLSDDRKTLLVHGLDVPDKAALIAEIKQR
YEAPLKEIFPCSLT</t>
  </si>
  <si>
    <t xml:space="preserve">GO_process: cation transport [goid GO:0006812]
[evidence ISM];
GO_function: cation transmembrane transporter activity
[goid GO:0008324] [evidence ISM];
GO_component: integral component of membrane [goid
GO:0016021] [evidence ISM];
GO_function: sodium:proton antiporter activity [goid
GO:0015385] [evidence IMP];
GO_process: sodium ion transmembrane transport [goid
GO:0035725] [evidence IMP];
</t>
  </si>
  <si>
    <t>MLAYVIPLCLALLGLALLLTLARLVKGPCLPDRALALDTLYVNA
IALLVLYGIWRDSDLFFEAALLIAVLGFVGTVAVAKYMLRGDIIE</t>
  </si>
  <si>
    <t xml:space="preserve">GO_component: integral component of membrane [goid
GO:0016021] [evidence ISM];
GO_process: ion transmembrane transport [goid GO:0034220]
[evidence ISM];
GO_function: ion transmembrane transporter activity [goid
GO:0015075] [evidence ISM];
GO_function: sodium:proton antiporter activity [goid
GO:0015385] [evidence IMP];
GO_process: sodium ion transmembrane transport [goid
GO:0035725] [evidence IMP];
</t>
  </si>
  <si>
    <t>MTGEPLSLWLEIIVSAFLLLGSAFVLIGAIGLYRLPDFFMRLHG
PTKATTLGVGGVIVASLIYFSNRQAGISLHELLISLFLFISAPVSAYMLAKAAVLQQL
PLEKKTRGKPWEQ</t>
  </si>
  <si>
    <t xml:space="preserve">GO_function: monovalent cation:proton antiporter
activity [goid GO:0005451] [evidence ISM];
GO_process: monovalent inorganic cation transport [goid
GO:0015672] [evidence ISM];
GO_process: proton transport [goid GO:0015992] [evidence
ISM];
GO_function: sodium:proton antiporter activity [goid
GO:0015385] [evidence IMP];
GO_process: sodium ion transmembrane transport [goid
GO:0035725] [evidence IMP];
</t>
  </si>
  <si>
    <t>MTRTRWFALACLILAMALWGSSYVVLKVAFRELPPLWVIFGRMA
LGSLVFLVAWRWRGRIDYRPGDWKYLLGLAVCEPCLYFLCESFALQYTSAAQAGMITA
LLPLLVAVGAWLLLHERIGRMTWIGFGLAVLGSIWLSLAGEPDLHAPQPLLGNFFELL
AMLCATGYTLLLKHLSARYSAFALTAMQAFVGTLFFLPLALASADLPSQPSALGIQAV
VYLGVVVTVGAYGLYNFGVGRLPASQASGFINLIPVFTLVFAALFLGETLNGPQMLAA
GLVFIGVAISQWRSAPPPPPAGVLN</t>
  </si>
  <si>
    <t>MTVDHRQWAREAIRIIEADFQRSADTHLIPLETPGLPGVELYFK
DESSHPTGSLKHRLARSLFLYALCNGWLRPAAPVIEASSGSTAISEAYFARLLGLPFI
AVMPASTSKEKIAQIAFYGGQSHLVEDPTQIYAESERLARESGGHFMDQFTYAERATD
WRANNNIAESIFQQMRHEPYPTPTWLISSPGTGGTLATLGRYVRYRQHCTRVLCADAE
RSVFFDAYVSGDRGLTLDCGSRIEGIGRPRVEASFLPEVIDAMVKVPDAWSLAAMHYL
ARRLGRRVGGSSGTNLIGALVAARQMVAAGEKGSLVAILCDGGERYATTYYDPVWLAR
QGYALEPLVEALAACIERGVALPDGLLVAGL</t>
  </si>
  <si>
    <t>MHRLRAAETGDIEAMTDLLLRHGPNPWNHLPEEGVRAHLRAIAD
GEVRAVLAERDDRLLGFASFRRTEDFAHYQPQRADAPRAYICEAVVHPAAAGQGLGSA
LLEAVLAQLADEGIEDVYIDRHEENLASAGMMRKAGFVELETYADPARRPNGSGRSTV
CHRNLSLQRRAVR</t>
  </si>
  <si>
    <t>MSFIRLKVRAAFMVHGYDADNREIVEQIGEERFVEKLLRIERIQ
SISEKYLLVSASHGRVAYWEYEGGLTALRRCLEQAGLLL</t>
  </si>
  <si>
    <t>MRPARLLVYSLLPLFAACQVWKPESPSTSVDTRFQGELVKINGA
LQFRPCTEKRLFSIEDVANTGLRREADSLFDDGAQGLFVDLRGTMGPAKVRGTDGKLE
VSRLYRVQNEGPGCDDPNFKLLTFAANGNEPFWSARVNNQGLRLDRPEHETLALPYVA
EELPNGSTSYSSEANGKKVELWIAPSSCTDSMSGAFSSYSAELRIDGETLRGCAYPGA
LGK</t>
  </si>
  <si>
    <t>MRPRYRASGPSSSPDRTSSQPGSRSMIQCKRVYEPASPADGRRV
LVDRLWPRGIRKEALAMDDWLKEVAPSNEVRKQFCHDPALFDSFREHYRAELQAHPEH
WWGLLDSAREGTLTLLYGAHDQQHNNAVVLAEFLEEELDRQQPGSSPTCYADRLS</t>
  </si>
  <si>
    <t xml:space="preserve">MAKATLHWKPLTFTQREACMKIILIGASGTLGKGIDKELGERHE
IVRVGHSSGDFQVDISDSDSIRALFEKTGRFDALVAAVGKVHFGALEEMGEAQYQLGL
RDKLMGQVNLVLLGREYANDGGSFTLTSGVLAEQPIRFGSSASMVNCAVEGFVRGAAL
ELPRGLRINAVSPTVVSEALPGYAPYFRGFKPVPAADAALGYARSVEGAQTGQVYRIW
</t>
  </si>
  <si>
    <t>MKDLDDLAAFAVLHDLGSFTRAAERLGCSKGQLSKRIGVLEQKL
GVTLLHRTTRRLSLTAAGAALLPEAQALLVQAERARQAVARLQERAEGRVRVTLPVSL
GETLFDALLEDFQERHPLLRVELDLYNGLRDLVGEGFDLAIRSGVEQDARLVARPLFV
LQEITCASPAYLARHGEPQRPAELAERECLLNSHYSGHEEWLYHRHHRLERVRVAGFL
ASNHYSLLKKAALAGTGIARLPSYMVHDELGDGRLAWLLRDYQTRSTPMFLVHPFQGG
LPRRTQVLADYLLDWFERSRRQLIGLEG</t>
  </si>
  <si>
    <t>MAESRTGPLACERTPFIERLDRDMQSSFPQSNTPQIRRAGVDLN
GVMSVLSKHLYSTPTVALRELVQNAHDSILRRRLEQPDWQGPSRIEVIGDSASNTVRI
VDTGAGLTEHEIHAYLATVGVGYTRGLRQSGHEDSGLIGMFGLGFLSAFVLARRVSVR
TTSYQQPELGFCYVSSNAEQYSVTPMPARPVGTEITLELQDEYSALTQAARLREILER
YCVLLREPIHVGGDAQSINPEPPPWRLAADAALHPLQRQRRDLEFAARFEHDFEPICC
LPVRPDERVDVQGLLWIQDGGTYGTSDNRNLSVFLRGMLLDDDARDLLPSWAGFVGGV
IESNRLTPTASREDLQRDDHYAAIQHALAEALIAGLGEVARQQPEAWRRVLLRHNEAL
LGAALCDERLFALMMDSLRVPTSQGDLPASELLSRGAVHVLLDNDSGFEEMLFRAMGV
PVAHGNRYAVVPFLRRWAQAKGMRLVELGTEQGNRQLFRLDRLPEHETGWLAEHLGGA
EEQLVIARFSPEELPLVVVPDRDAELKRRLEDDEADKRISTAALRLARQFTRKLDNRQ
PSRLYVNLDNPAVQALLAAVGEERDEAAHAALLLRSFKVIIAGQGRGQPATSLNQALA
GLADSVKRLLEQ</t>
  </si>
  <si>
    <t xml:space="preserve">GO_process: response to stress [goid GO:0006950]
[evidence ISM];
GO_function: unfolded protein binding [goid GO:0051082]
[evidence ISM];
GO_process: protein folding [goid GO:0006457] [evidence
ISM];
GO_function: ATP binding [goid GO:0005524] [evidence
ISM];
</t>
  </si>
  <si>
    <t>MDIWNWVEKLRADLREAGQEQSARLIDELTAYVCDLEVERAEAL
LPEVKALSRTLNNPWLEIFVRHWEMRNRVGNQLEGETALADAVSLFELANRDDTQACP
QSVCVTQDLASCYANVDGPGWVEERIEVCDETLARIDPTWACFHCLSNEKAEALLDDG
RGEDALAFLAEQEKKILAAGEEVFDSLLEMRVAILLNLGRAEQALALIGEMEEKVEGA
EWNNISQPRRLYKAHGLALLGRDEEALEALLPFSEIAPRYRTIWLRAVYLLLQRTPER
NTWDFGGRLQQMLEHYSQKGAHRVVIDVASQAIRLALQRGSVWSARRHLALAEQHAQQ
LQRDRGASQLLAGLREEIDAAPQQQELPVPAAELLDWLAAQGSEDAPRNPEKEVQWLL
QALAERPDDTALREVAASALQACSADDEAIDLLWEYVERHTDEEQQLAYYLLNALLAR
GEYDQVKRLGRLYADSVPLIALWSEVKLAEKLNDWPELERACQSVLEISPGSLGAHSL
LGKALMEQDRFAEAALAYQRLAGKLEEPQSVQWDQMTAASAARDWTMLREVAAGMGME
FAAGDGPIEEDWGWVIVRYIEDGEALDYYARRTGPVTARVLENAPGNRSQRVGDWVVF
DAGLIYPAPEDEEERKRFVPTYAMVHVLESGGYSPSWLVDGVYPGDEAFDAFRETLDA
RGWKVWVHSNRDYQVTDASSGEELRAIYFTVATPAQQAPRDLHQALQEATGQWPHRMC
WLRLAEAAEVDTQPHLDAIERYGL</t>
  </si>
  <si>
    <t>MLSFDKVSTYYGKIQALHDVSVEVKKGEIVTLIGANGAGKSTLL
MTLCGSPQAASGSIRYEGEELVGLPSSTIMRKSIAVVPEGRRVFSRLTVEENLAMGGF
FTDKDDYQVQMDKVLELFPRLKERYEQRAGTMSGGEQQMLAIGRALMSKPKLLLLDEP
SLGLAPIIIQQIFEIIEQLRREGVTVFLVEQNANQALKLADRAYVLENGRIVMHDTGA
ALLTNPKVRDAYLGG</t>
  </si>
  <si>
    <t xml:space="preserve">GO_process: transport [goid GO:0006810] [evidence
IDA];
GO_function: ATPase activity [goid GO:0016887] [evidence
ISM];
GO_function: ATP binding [goid GO:0005524] [evidence
ISM];
</t>
  </si>
  <si>
    <t>MSRPILEVSGLTMRFGGLLAVNGVNLKVEEKQVVSMIGPNGAGK
TTVFNCLTGFYQPTGGLIRLDGEEIQGLPGHKIARKGVVRTFQNVRLFKEMTAVENLL
VAQHRHLNTNFLAGLFKTPAFRRSEREAMEYAAHWLEEVNLTEFANRSAGTLAYGQQR
RLEIARCMMTRPRILMLDEPAAGLNPKETDDLKALIAKLRSEHNVTVLLIEHDMKLVM
SISDHIVVINQGAPLADGTPEQIRDNPDVIKAYLGEA</t>
  </si>
  <si>
    <t>MSQSLKRALFSALLVILVSYPILGLKLRTVGIKLEVLGADAQTL
WTIAAAALAMFVWQLFRDRIPLKLGRGVGYKVNGSGLKNFLSLPSTQRWAVLALVVVA
FVWPFFASRGAVDIATLILIYVMLGIGLNIVVGLAGLLDLGYVGFYAVGAYTYALLAE
YAGFGFWTALPIAGMMAALFGFLLGFPVLRLRGDYLAIVTLGFGEIIRILLRNMTEIT
GGPNGIGSIPKPTLFGLTFERRAPEGMQTFHEFFGIAYNTNYKVILLYVVALLLVLLA
LFVINRLMRMPIGRAWEALREDEVACRALGLNPTIVKLSAFTIGASFAGFAGSFFAAR
QGLVTPESFTFIESAMILAIVVLGGMGSQLGVILAAVVMVLLQEMRGFNEYRMLIFGL
TMIVMMIWRPQGLLPMQRPHLELKP</t>
  </si>
  <si>
    <t xml:space="preserve">GO_process: transport [goid GO:0006810] [evidence
IDA];
GO_component: membrane [goid GO:0016020] [evidence IDA];
GO_function: transporter activity [goid GO:0005215]
[evidence ISM];
</t>
  </si>
  <si>
    <t>MPEIYHYLQQLVNGLTVGSTYALIAIGYTMVYGIIGMINFAHGE
VYMIGSYIAFIAITLLAMMGLDSVPLMMLAAFAASIIVTSAFGYSIERVAYRPLRGGN
RLIPLISAIGMSIFLQNAVMLSQDSKEKAIPTLLPGNFVFGESSMNGVVISYMQILIF
VVTFLVMFGLTLFISRSRLGRACRACAEDLKMTNLLGINSNNIIALTFVIGAALAAVA
AVLLGMQYGVINPGIGFLAGIKAFTAAVLGGIGSIPGAMLGGLLLGVAEAFGADVFGD
QYKDVVAFGLLILVLLFRPTGILGRPEVEKV</t>
  </si>
  <si>
    <t>MKKGTQRLSRLFAAMAIAGFASYSMAADTIKIALAGPVTGPVAQ
YGDMQRAGALMAIEQINKAGGVNGAQLEGVIYDDACDPKQAVAVANKVVNDGVKFVVG
HVCSSSTQPATDIYEDEGVLMITPSATAPEITSRGYKLIFRTIGLDNMQGPVAGKFIA
ERYKDKTIAVLHDKQQYGEGIATEVKKTVEDAGIKVAVFEGLNAGDKDFNALISKLKK
AGVQFVYFGGYHPEMGLLLRQAKQAGLDARFMGPEGVGNSEITAIAGDASEGMLATLP
RAFEQDPKNKALIDAFKAKNQDPSGIFVLPAYSAVTVIAKGIEKAGEADPEKVAEALR
ANTFETPTGNLGFDEKGDLKNFDFTVYEWHKDATRTEVK</t>
  </si>
  <si>
    <t xml:space="preserve">GO_process: amino acid transport [goid GO:0006865]
[evidence ISM];
GO_component: outer membrane-bounded periplasmic space
[goid GO:0030288] [evidence ISM];
GO_process: branched-chain amino acid transport [goid
GO:0015803] [evidence IDA];
</t>
  </si>
  <si>
    <t>MTEQTSTLYAKLLGETAVISWAELQPFFARGALLQVDAALDLVE
VAEALAGDDREKVAAWLSGGGLSKVGEDAAKDFLERDPTLWAVVVAPWVVIQERAEKA
TLH</t>
  </si>
  <si>
    <t>MFEPGHLHLVSLPGLDQQDINIHIRYEVRQNAESGAYVHFDMDG
EIDGKPFSDSFELPRDTAFNFASDATRVAQKHGLHPKFGAITRVHKEYDAMFEDIRAK
LHAHPGEPVDLERIIRHE</t>
  </si>
  <si>
    <t>MSISFDRALGIHQQALSFRAQRAEVLANNLANADTPNYKARDLD
FAAVLAEQKDKAAKGTFATRTTNERHIAAEGFGMGEGSLQYRIPVQPSIDQNTVDAQI
EQANYAENAMHFQASFTFLNSKFKGLVSALRGE</t>
  </si>
  <si>
    <t xml:space="preserve">GO_process: bacterial-type flagellum-dependent
cell motility [goid GO:0071973] [evidence ISM];
GO_component: bacterial-type flagellum basal body [goid
GO:0009425] [evidence ISM];
GO_process: bacterial-type flagellum assembly [goid
GO:0044780] [evidence ISS];
GO_component: bacterial-type flagellum basal body,
proximal rod [goid GO:0009429] [evidence ISS];
</t>
  </si>
  <si>
    <t>MSLASVFNIAGSGMSAQSTRLNTVASNIANAETVSSSVDKTYRA
RHPVFSTMFQQAQGDSGSLFADQDSSGAGVQVLGIVEDQSSLMPRYEPNHPAADANGY
VYYPNVNVVEEMADMISASRAFQTNAEMMNTAKQMMQKVLTLGQ</t>
  </si>
  <si>
    <t xml:space="preserve">GO_process: bacterial-type flagellum assembly
[goid GO:0044780] [evidence ISS];
GO_component: bacterial-type flagellum basal body,
proximal rod [goid GO:0009429] [evidence ISS];
GO_component: bacterial-type flagellum basal body, rod
[goid GO:0030694] [evidence ISM];
GO_process: bacterial-type flagellum-dependent cell
motility [goid GO:0071973] [evidence ISM];
</t>
  </si>
  <si>
    <t>MSIDNVSGTSSNTGNVNGSKRAAGSGATETGQSVKGSSNLGKDE
FLKLLVAQLKNQDPMSPQQNGEFIAQLAQFSTVEGVQSLNKSMESILSNYQSSQALQA
SSLVGRKVIVATDKSVVDTKDTFKASLNLPVSSSNVWVNVYDDKGTVVNRINLGQQAA
GSVSFMWDGKDSSGNIMPPGTYKFEAQTSIDGKTYGLQTYLPANVDSVTLGQNGGELM
LNLAGLGSIALSKVQIIGQ</t>
  </si>
  <si>
    <t xml:space="preserve">GO_component: bacterial-type flagellum hook [goid
GO:0009424] [evidence ISS];
GO_function: protein complex scaffold [goid GO:0032947]
[evidence ISS];
</t>
  </si>
  <si>
    <t>MSFNIGLSGIQAASSGLNVTGNNIANAGTVGFKQSRAEFADVYA
ASVLGSGSNPQGSGVLLSDVSQMFKQGNIDSTNSVLDLAINGNGFFVTSNNGAISYTR
AGYFNTDKQDFIVDNNGYRLQGYAVGPNGQLQNGVVTDLKVERANQAPQATSSIQQSY
NLNSTLKPPTVTPFDPSDAATYNSSSSLGIYDSQGNSHTMSQFFIKNEPDPNATPPIP
ENSWTMKVLIDGVNPLDPSNKTPMSFNVTFDASGQMTSVRAPDGSTSGPGFSIDATTN
VIQFSPATGNPPTPGTGWIPAASDGKTPPTYAWNGATGAASGISFDMRKTTQYSTAFA
QSNPIQDGYTTGQLAGLEIDDTGVIFARYTNGQSKVQGQVVLANFANIQGLTPIGKTS
WVQSSESGEPAVGAPRSGTLGALQSGALEASNVDISNELVNLIVHQRNYQANAKTIQT
EDAVTQTIINLR</t>
  </si>
  <si>
    <t xml:space="preserve">GO_process: movement of cell or subcellular
component [goid GO:0006928] [evidence ISS];
GO_component: Gram-negative-bacterium-type cell wall
[goid GO:0009276] [evidence ISS];
GO_process: flagellum assembly [goid GO:0009296]
[evidence ISS];
GO_process: bacterial-type flagellum-dependent cell
motility [goid GO:0071973] [evidence ISM];
GO_component: bacterial-type flagellum basal body, rod
[goid GO:0030694] [evidence ISM];
</t>
  </si>
  <si>
    <t>MDKMLYVSMSGASQNTLAMRAHANNLANISTSGFRRDFEQARSM
QVFGDSFPARVFAMSERPGTDFSHGSLQETGNELDIAIDGDGFVAVQAPDGSEAYVRT
AGMHIDALGMLRTGDGLPVLGNGGPIAVPPEEKVEIGQDGTISIRALGENPNVVAVVD
RIKLVNPNLKQMEKGTDGLLHYKPQPGEQAPLADANVKVVSGFLESSNVNAVEEMTAI
LSLSRQFELHVKMMRTAEDDSAAMARVLQIS</t>
  </si>
  <si>
    <t xml:space="preserve">GO_process: bacterial-type flagellum assembly
[goid GO:0044780] [evidence ISS];
GO_component: bacterial-type flagellum basal body,
proximal rod [goid GO:0009429] [evidence ISS];
GO_process: bacterial-type flagellum organization [goid
GO:0044781] [evidence ISM];
GO_process: bacterial-type flagellum-dependent cell
motility [goid GO:0071973] [evidence ISM];
GO_process: movement of cell or subcellular component
[goid GO:0006928] [evidence ISM];
GO_component: bacterial-type flagellum [goid GO:0009288]
[evidence ISM];
</t>
  </si>
  <si>
    <t>MLSALWVSKTGLSAQDMNLTTISNNLANVSTTGFKRDRAEFQDL
LYQIRRQPGGQSTQDSELPSGLQLGTGVRVVGTQKIFTPGSLQTTEQPLDMAVNGRGF
FQVLLPDGTVSYTRDGSFHLNSDGQIVTSNGFALEPAIVVPNETQTFTVGQDGTVSVT
TTGNAQPQVIGNIQTADFINPAGLQAIGNNLFLETGSSGAPQVGTPGLNGLGTVAQNT
LENSNVNVVEELVNMITTQRAYEMNSKVISTADQMLSFVTQNL</t>
  </si>
  <si>
    <t xml:space="preserve">GO_process: bacterial-type flagellum assembly
[goid GO:0044780] [evidence ISS];
GO_component: bacterial-type flagellum basal body, distal
rod [goid GO:0009426] [evidence ISS];
GO_process: movement of cell or subcellular component
[goid GO:0006928] [evidence ISM];
GO_process: bacterial-type flagellum-dependent cell
motility [goid GO:0071973] [evidence ISM];
</t>
  </si>
  <si>
    <t>MNRLMIVSLLGIATALGGCVNPPPKPNDPYYAPVLPRTPLPAAQ
NNGAIYQAGFEQNLYDDRKAFRVGDIITITLNEKTQASKKANSDIQKDSKTKMGLTSL
FGSGMTTNNPIGGGDLSLSAEYGGSRDAKGDSQAGQSNSLTGSITVTVAEVLPNGILS
VRGEKWMTLNTGNELVRIAGLVRADDIATDNTVSSTRVADARITYSGTGAFADASQPG
WLDRFFLSPLWPF</t>
  </si>
  <si>
    <t xml:space="preserve">GO_process: cilium or flagellum-dependent cell
motility [goid GO:0001539] [evidence ISS];
GO_component: bacterial-type flagellum basal body, distal
rod, L ring [goid GO:0009427] [evidence ISS];
GO_function: motor activity [goid GO:0003774] [evidence
ISM];
</t>
  </si>
  <si>
    <t>MTKFKHLLALAALLLAAGAAQAERLKDIASIQGVRTNQLIGYGL
VVGLSGSGDQTTQTPFTLQTFNNMLAQFGIKVPANVGNVQLKNVAAVSVHADLPPFAK
PGQPIDVTVSSIGNAKSLRGGSLLMTPLKGIDGQVYAVAQGNLVVGGFDAEGRDGSKI
TVNVPSAGRIPAGATVERAVPSGFDQGNSLTLNLNRPDFTTAKRIVDRINELLGPGVA
HAVDGGSVRVSAPLDPNQRVDYLSILENLDVQPGEAVAKVIINSRTGTIVIGQNVKVS
PAAVTHGSLTVSITEDPIVSQPGAFSNGQTAVVPRSRVNAEEETKPMFKFGPGTTLDD
IVRAVNQVGAAPSDLMAILEALKQAGALQADLIVI</t>
  </si>
  <si>
    <t xml:space="preserve">GO_function: structural molecule activity [goid
GO:0005198] [evidence ISM];
GO_component: bacterial-type flagellum basal body, distal
rod, P ring [goid GO:0009428] [evidence ISS];
GO_process: bacterial-type flagellum assembly [goid
GO:0044780] [evidence ISS];
</t>
  </si>
  <si>
    <t>MDSRLLSGIGAGPDSGSYTDLNRLNQLKVGKDRDGEANIRKVAQ
EFESLFLNEMLKSMRSANEALGDGNFMNSQTTKQYQDMYDQQLSVSLSKNAGGIGLAD
VLVRQLSKMKQGSRGNGENPFARVAENGAGRWPSNPSAQAGKALPMPEAGRDDSKLLN
QRRLALPGKLAERMLAGIVPSASPAASQMQSLGQDSYLPAQSYPAASRRGFSTDGVDS
QGSRRIAQPPLARGKSMFASADEFIATMLPMAQKAAERIGVDARYLVAQAALETGWGK
SIIRQQDGGSSHNLFGIKTGSRWDGASARALTTEYEGGKAVKEIAAFRSYSSFEQSFH
DYVSFLQGNDRYQNALDSAANPERFMQELQRAGYATDPQYARKVAQIARQMQTYQAVA
AAGTPPLG</t>
  </si>
  <si>
    <t xml:space="preserve">GO_function: lysozyme activity [goid GO:0003796]
[evidence ISS];
GO_process: bacterial-type flagellum assembly [goid
GO:0044780] [evidence ISS];
GO_function: amidase activity [goid GO:0004040] [evidence
ISM];
GO_component: bacterial-type flagellum [goid GO:0009288]
[evidence ISM];
GO_function: hydrolase activity, acting on glycosyl bonds
[goid GO:0016798] [evidence ISM];
</t>
  </si>
  <si>
    <t>MSDLLSIGLSGLGTSQTWLTVTGHNITNVKTPGYSRQDAIQQTR
IPQFSGAGYMGSGSQIVDVRRLASDFLTGQLRNATSQNSELNAFLGQIDQLNSLLADN
TTGVSPAMQRFFSALQTAAQNPSSTEAREAVLAQAQGLSKTFNTLYDQLDKQNSLINQ
QLGALTSQVNNLSQSVAEYNDAIAKAKSAGAVPNDLLDARDEAVRKLSEMVGVTAVTQ
DDNSVSLFIGSGQPLVVGNTVSTLSVVPGLDDPTRYQVQLTLGDSTQNVTRLVSGGQM
GGLLAYRDTVLDSSYNKLGQLALTFADTVNKQLGQGLDLAGKAGANLFGDINDPDITA
LRVLAKNGNTGNVHANLNITDTSKLNSSDFRLDFDGTNFTARRLGDDASMQVTVSGTG
PYTLSFKDANGVDQGFSVTLDQLPAAGDRFTLQPTRRGASDIETTLKNASQLAFAGSA
RAEATTNNRGSGAIGQPNLVDGPSPIDPAVLQNAFGANGLPLSATVSADGKTYTMTSP
LPAGWSYVDKDGNALPGSPTLNSGTSNSVRMAYTDPGSGQTYTYEFNLSNVPQTGDSF
TLSFNKDGIADNRNALNLNALQTKPTVGGTDSTGSTYNDAYGGLVERVGTLTAQARAS
ADASQTVLKQAQDSRDSLSGVSLDEEAANLIQFQQYYSASAQVIQVARSLFDTLIGAF
R</t>
  </si>
  <si>
    <t xml:space="preserve">GO_function: structural molecule activity [goid
GO:0005198] [evidence ISM];
GO_component: bacterial-type flagellum hook [goid
GO:0009424] [evidence ISS];
GO_process: bacterial-type flagellum assembly [goid
GO:0044780] [evidence ISS];
</t>
  </si>
  <si>
    <t>MRISTIQAFNNSVSGISRNYADLTRTQAEISAGKRLLTPADDPV
GAVRLLQLNQEQALNSQYKSGITAAKNSLQQEETILNSVGTVIHRIREIAVQAGNGGL
DASDKNALATELAQREDELLNLLNSRDASGKYLFSGSQGDTQPFVRNPDGTYSYNGDE
GQREVQIASSTFIAISDNGKILFESGSNANRVSTGKDAAGPDASGNPSDSSISLGLVT
DKEAYDTVFPSSTPPLASDGVGIHFTDAKNYVVYDLKTIPPGYDWSTSDPNPPSFATL
ASGKIDDNAQTSDFITFGGVKVQIDGEPQGGDTFSIKRQPDQEKRSLLNTVSDLRKAL
LSAEDTPAGNLAIRDAVGVAISNLDSSNSQILTGQGRIGARMNVAESTETFIDDVTLV
NTAVISQIQDLDYPEALSRLTLQSTIMDAAQQSFVKIRGLSLFNYLS</t>
  </si>
  <si>
    <t xml:space="preserve">GO_component: bacterial-type flagellum hook [goid
GO:0009424] [evidence ISS];
GO_process: bacterial-type flagellum assembly [goid
GO:0044780] [evidence ISS];
GO_function: structural molecule activity [goid
GO:0005198] [evidence ISM];
GO_component: bacterial-type flagellum [goid GO:0009288]
[evidence ISM];
GO_process: bacterial-type flagellum-dependent cell
motility [goid GO:0071973] [evidence ISM];
</t>
  </si>
  <si>
    <t>MTDKQRIKGRPVAIDYESTLAFFEGRAAREYRNALSSTMYQDQQ
PELVEERDRREKLRVAPGLALGMARRVLDIGCGIGRWGWLLAEEAPQADYLGIDFSAA
LVEKACDEARQRGYERLLFQRMSATDIRPAELALSPPYDLLLVSGLLIYLNDSDCQEL
LRQALQLCAPGGRIYLREPVAVEQRLTLDRFFSKELEHEYSAVYRTVAELKDMLVQAG
GGEGPAILEEDCLFAEALEKRVETRQYFMILQRRG</t>
  </si>
  <si>
    <t>MRTAYCFDLDGTLTRQELLPLIASSVGLEDEIEVLTQATIDGFL
PFDKSFKLRVRLLRDANLEWIHSALRQQVELDPHIQAFISARPRQCFVVTGNLDLWVE
PVLERLGVRSFTSRARMRDGRLEGVEEILHKGDAVTSLRGEFERIVAVGEGMNDVPMF
EAADLRVAYGGVHVPNRVLTGLSDFVVHEGEALCRLLNML</t>
  </si>
  <si>
    <t xml:space="preserve">GO_function: phosphatase activity [goid
GO:0016791] [evidence ISM];
GO_function: phosphoserine phosphatase activity [goid
GO:0004647] [evidence ISM];
GO_process: L-serine biosynthetic process [goid
GO:0006564] [evidence ISM];
GO_process: metabolic process [goid GO:0008152] [evidence
ISM];
</t>
  </si>
  <si>
    <t>MSPIEHAVISAAGIGSRLGLNKPKCLVEVGGKTLLAQHLERLAE
IPNVWVVVGFQEELVIEQVRNLRRDAIIVRNPDFDRTNTLQSIHRVSRYLDRRFLAVD
GDTFIENRSFERFLRAAAGQAGLIGVSRYTTSDGVRVLLDAGGEAVTAFTREPQHAYE
WTGIAILRPDMVVDRPIYVYQALEPYLPLPAQELDAFDIDTASDLDMARRVHLNNWNL
ND</t>
  </si>
  <si>
    <t>MIEDSVSEPDRRDGGDAGKRLAWLQRQVLPVLEEGGAVWVSGLD
GAPFAGGAHKVVEASVAGELPGNERFRLACLGGAVGGVADDWQAMRLLLRAVESLEDR
GWLLLEEALSVSAAGACRSPQAQARLALSLGLRQVAELRLGAPDDGGRQRVLQLFRQD
LAVARMQRYSGLRVACYGNMPFHYRSLRPLAECFEDSLLSLDIDEVMAWKPDVIAVAD
GWSVEFWRDYCDAHNVLLVGMRHGSVTRYGFAEGTYRYADYLCGSAWDIDDTLASSVM
PRNGFLLTGNAWCDEVFRLPARTPAENAPTILFAPTYNPEISAAVHLGERVVALIRKV
YPASRIIIKPHPAIVQHEHAFVSDKDLFRDLMKLWREQSRTDPLVTLVDDPEASIAAS
FAEADILLADRSSLIFEFMTLDRPILLFSREQRIARWAYNPEAPGNAWRDIGLEFADD
EQLLDLLANAFTRHAESRDTQENRTQQLYGRFRDGRSVQRVAAAIAEAPRLQIVLDAR
AAADGGQRLAEHYAACFAHRRIDLIAPSGAALPADVRRFDSWRAWCDAEAATLERRAS
AVLLVEDDGQLLPGSAHQVSALLPAIAMGQLRHARLALEEREAGPAGETDWSARRLHR
LLARLQPKPAWRLLAPALLREELADLPDEAEQPLWLRAVAAAEAPVEWPVGQLNLFAE
EGLLRQGDVHMLCARARLRAVPCVSGLPLRQRQVVLQVTPFASQLYDRFPFQLRVCLN
GQLFSRVSVEDARAKSLVLPFRGDERGGMTIELECDGSYPAFEGVSTPVSLLLQTAFQ
PAPGDYCAALAAGAASPEAGEDLRSEYETWLHGREVEPARYRPFIDALRRDSRIEVLV
LAEEAEDADLQRSLASIDGQALPAWRTRILGRAPAFARKGLAWLAEGGSAAERINLAA
AASDADWLIVIHAGDELARSALLLLAEKIRTETALLCCYSDEDHVCDGRYEAPLLKPD
FNLDLLRSYPYCGRSLAFQRAALLAQGGLQEGFGDLALQDFMFRLAEREGLDRIGHLA
EVLYHSARAFGEWLASAAVRPFIASVVDEHLNRLGVPHRIEPGRLAVINRIAYDYPGT
PAVSLLLPVGDSLSALQRSVESFLENTDYPSYELLLVASGPLAPDMAAWLEAVQGLGS
EQIRVLSPQASSLAGCLNLCVAEARGEFLLSLGAGVVALRPDWLRELLNHGRRPEVGA
VGGKLLGLDGTIREAGLVLGLGGTAGRAFAGEAGDSAGYMHRLLVVQNHTALSASCLL
FKRSLHDELGGFDENDFAHGHADVDFSLRARQLGYLSVWTPYAILAQNGNVELPSVEA
DESLYRRWLPALARDPAYNRNLSLEGAGFALERPEVPAWQPLFGRSPLPRVLAHPADP
YGCGHYRVRQPFRALHDAGLLDGMLSESLLQPVALERLEVDSVILQRQISEEQLRAIS
RMRSFNRAFRVYELDDYLPELPLKSLHRAEMPGDIRQILGRALGLADRFVVSTEPLAE
AFRRMHGDIRVVPNRLPLPWWRDLSSRRRDAERPRVGWAGGIGHGGDLEVIAEVVREL
ADEVDWVFFGFCPDALRPYVREYHPGVEIERYPAYLASLDLDLALAPLEQNRFNECKS
NLRLLEYGVLGFPVICSDVLCYRDSLPVTRVKNRSRDWLEAIRAHLADADANAAAGAQ
LREAVRRDWMLEGAHLEAWAAAWLPD</t>
  </si>
  <si>
    <t xml:space="preserve">GO_component: membrane [goid GO:0016020] [evidence
ISM];
GO_function: CDP-glycerol glycerophosphotransferase
activity [goid GO:0047355] [evidence ISM];
GO_function: transferase activity, transferring glycosyl
groups [goid GO:0016757] [evidence ISS];
</t>
  </si>
  <si>
    <t>MALTVNTNIASLNTQRNLNASSNDLNTSLQRLTTGYRINSAKDD
AAGLQISNRLSNQISGLNVATRNANDGISLAQTAEGALQQSTNILQRIRDLALQSANG
SNSDADRAALQKEVAAQQAELTRISDTTTFGGRKLLDGSFGTTSFQVGSNAYETIDIS
LQNASASAIGSYQVGSNGAGTVASVAGTATASGIASGTVNLVGGGQVKNIAIAAGDSA
KAIAEKMDGAIPNLSARARTVFTADVSGVTGGSLNFDVTVGSNTVSLAGVTSTQDLAD
QLNSNSSKLGITASINDKGVLTITSATGENVKFGAQTGTATAGQVAVKVQGSDGKFEA
AAKNVVAAGTAATTTIVTGYVQLNSPTAYSVSGTGTQASQVFGNASAAQKSSVASVDI
STADGAQNAIAVVDNALAAIDAQRADLGAVQNRFKNTIDNLTNISENATNARSRIKDT
DFAAETAALSKNQVLQQAGTAILAQANQLPQAVLSLLR</t>
  </si>
  <si>
    <t xml:space="preserve">GO_process: movement of cell or subcellular
component [goid GO:0006928] [evidence ISM];
GO_component: bacterial-type flagellum [goid GO:0009288]
[evidence ISM];
GO_process: bacterial-type flagellum organization [goid
GO:0044781] [evidence ISM];
GO_function: structural molecule activity [goid
GO:0005198] [evidence ISM];
GO_process: bacterial-type flagellum-dependent cell
motility [goid GO:0071973] [evidence ISM];
GO_component: bacterial-type flagellum filament [goid
GO:0009420] [evidence ISM];
GO_process: cilium or flagellum-dependent cell motility
[goid GO:0001539] [evidence IDA];
</t>
  </si>
  <si>
    <t>MDVGNITSLSTFKTGRAPEASGDIFAPRSAADGSGKPLPEVTAS
REASESRDDLGLAVSDIQSFVQSVKRNLNFSIDDSSGQVVVKVIDGDSGEVVRQIPSE
EVLKLAARLDDVHSVLFETRA</t>
  </si>
  <si>
    <t>MAGISIGVGSTDYTDLVNKMVNLEGAAKTNQLATLEKTTTTRLT
ALGQFKSAISAFQTALTALNSNAVFMARTAKSSNEDILKASATQSAVAGTYQIQVNSL
ATSSKIALQAIADPANAKFNSGTLNISVGDTKLPAITVDSSNNTLAGMRDAINQAGKE
AGVSATIITDNSGSRLVLSSTKTGDGKDIKVEVSDDGSGGNTSLSQLAFDPATAPKLS
DGAAAGYVTKAANGEITVDGLKRSIASNSVSDVIDGVSFDVKAVTEAGKPITLTVSRD
DAGVKDNVKKFVEAYNTLTKFINEQTVVTKVGEDKNPVTGALLGDASVRALVNTMRSE
LIASNENGSVRNLAALGITTTKDGTLEIDEKKLDKAISADFEGVASYFTGDTGLAKRL
GDKMKPYTDAQGILDQRTTTLQKTLSNVDTQKADLAKRLAALQEKLTTQFNLLSAMQD
EMTKRQKSITDNLASLPYGSGKKT</t>
  </si>
  <si>
    <t xml:space="preserve">GO_process: cell adhesion [goid GO:0007155]
[evidence IDA];
GO_component: bacterial-type flagellum filament cap [goid
GO:0009421] [evidence IDA];
GO_process: bacterial-type flagellum organization [goid
GO:0044781] [evidence ISM];
GO_component: bacterial-type flagellum [goid GO:0009288]
[evidence ISM];
GO_process: movement of cell or subcellular component
[goid GO:0006928] [evidence ISM];
GO_component: bacterial-type flagellum hook [goid
GO:0009424] [evidence ISM];
</t>
  </si>
  <si>
    <t>MYAMKAMKQYQQVSIEAQVSDANPHRLIQLLMQGGLERLAQARG
AMEREQIPEKGILIGKAIGIIGGLREALDSERGGELAGNLDRLYEYMIARLVEANTSN
DTSLLDEVSALLLEVKSGWDGISH</t>
  </si>
  <si>
    <t xml:space="preserve">GO_component: bacterial-type flagellum [goid
GO:0009288] [evidence ISM];
</t>
  </si>
  <si>
    <t>MSQATQQLDETRLALADALQAGNWDAIGELDQVCQVKIDQAMHD
DERDEQALRVSLEQLLSLYNDMLSACRQQREAIGAELTGLQRASKGAKVYQMFG</t>
  </si>
  <si>
    <t>MWRETKLLLIDDNLDRSRDLAVILNFLGEDQLTCNSEDWREVAA
GLSNSREALCVLLGSVESKGGAVELLKQLASWDEYLPILLIGEPAPADWPEELRRRVL
ASLEMPPSYNKLLDSLHRAQVYREMYDQARERGRSREPNLFRSLVGTSRAIQQVRQMM
QQVADTDASVLILGESGTGKEVVARNLHYHSKRREGPFVPVNCGAIPAELLESELFGH
EKGAFTGAITSRAGRFELANGGTLFLDEIGDMPLPMQVKLLRVLQERTFERVGSNKTQ
NVDVRIIAATHKNLEKMIEDGTFREDLYYRLNVFPIEMAPLRERVEDIALLLNELISR
MEHEKRGSIRFNSAAIMSLCRHDWPGNVRELANLVERLAIMHPYGVIGVGELPKKFRH
VDDEDEQLASSLREELEERAAINAGLPGMDAPAMLPAEGLDLKDYLANLEQGLIQQAL
DDAGGVVARAAERLRIRRTTLVEKMRKYGMSRRDDDLSDD</t>
  </si>
  <si>
    <t xml:space="preserve">GO_process: regulation of transcription,
DNA-templated [goid GO:0006355] [evidence IDA];
GO_function: sequence-specific DNA binding [goid
GO:0043565] [evidence ISM];
GO_function: DNA binding [goid GO:0003677] [evidence
ISM];
GO_function: transcription regulatory region DNA binding
[goid GO:0044212] [evidence ];
GO_process: positive regulation of cilium-dependent cell
motility [goid GO:2000155] [evidence IMP];
GO_process: positive regulation of cell adhesion [goid
GO:0045785] [evidence IMP];
GO_process: transcription, DNA-templated [goid
GO:0006351] [evidence IDA];
GO_function: ATP binding [goid GO:0005524] [evidence
ISM];
GO_process: positive regulation of cell-substrate
adhesion [goid GO:0010811] [evidence IMP];
GO_process: negative regulation of extracellular matrix
assembly [goid GO:1901202] [evidence IMP];
GO_function: cyclic-di-GMP binding [goid GO:0035438]
[evidence IDA];
GO_process: regulation of bacterial-type
flagellum-dependent cell motility [goid GO:1902021]
[evidence IMP];
GO_process: regulation of bacterial-type
flagellum-dependent cell motility [goid GO:1902021]
[evidence IMP];
GO_function: bacterial-type RNA polymerase core promoter
sequence-specific DNA binding [goid GO:0000985] [evidence
IDA];
GO_function: sequence-specific DNA binding bacterial-type
RNA polymerase transcription factor activity involved in
negative regulation of transcription [goid GO:0001217]
[evidence IMP];
GO_function: sequence-specific DNA binding bacterial-type
RNA polymerase transcription factor activity involved in
positive regulation of transcription [goid GO:0001216]
[evidence IMP];
GO_function: cyclic-di-GMP binding [goid GO:0035438]
[evidence IPI];
</t>
  </si>
  <si>
    <t>MQPALNAFTEQPADTAEATSRAGLEQAFALFNQMSSQLSESYSL
LEERVTELKGQLALVSAQRMEELAEKERLANRLQSLLDLLPGGVIVIDAHGVVREANP
AALGLLGEPLVGMLWREVIARCFAPREDDGHEISLRDGRRLSIATRSLNGEPGQLILL
NDLTDTRRLQEQLARHERLSALGRMVASLAHQIRTPLSAALLYAGHLSEQALPTDQQQ
RFAGRLKERLHELEHQVRDMLVFARGELPLTDRVAPKALFDSLRAAAEVHVQGLQVRW
QCEARGGELLCNRDTLVGTVLNLVENAIQACGPELRLKVHLYARADSLRLSVSDNGPG
MDPATLARLGEPFFTTKTTGTGLGLAVVKAVARAHQGQLQLRSRPGRGTCATLILPLI
PAAPLSAIQE</t>
  </si>
  <si>
    <t xml:space="preserve">GO_process: phosphorelay signal transduction
system [goid GO:0000160] [evidence IDA];
GO_function: phosphorelay sensor kinase activity [goid
GO:0000155] [evidence ISS];
GO_function: phosphorelay sensor kinase activity [goid
GO:0000155] [evidence ISA];
GO_function: transferase activity, transferring
phosphorus-containing groups [goid GO:0016772] [evidence
ISM];
GO_process: phosphorylation [goid GO:0016310] [evidence
ISM];
GO_process: signal transduction [goid GO:0007165]
[evidence ISM];
GO_function: signal transducer activity [goid GO:0004871]
[evidence ISM];
</t>
  </si>
  <si>
    <t>MAAKVLLVEDDRALREALSDTLLLGGHEFVAVDSAEAALPVLAR
EAFSLVISDVNMPGMDGHQLLGLIRTRYPHLPVLLMTAYGAVDRAVEAMRQGAADYLV
KPFEARALLDLVARHALGQLPGSEEDGPVALEPASRQLLELAARVARSDSTVLISGES
GTGKEVLANYIHQQSPRAGKPFIAINCAAIPDNMLEATLFGHEKGSFTGAIAAQPGKF
ELADGGTILLDEISEMPLGLQAKLLRVLQEREVERVGARKPINLDIRVLATTNRDLAA
EVAAGRFREDLYYRLSVFPLAWRPLRERPADILPLAERLLRKHSRKMNLGAVALGPEA
AQCLVRHAWPGNVRELDNAIQRALILQQGGLIQPADLCLTAPIGMPLAAPVPVPMPAM
PPATPPSVEIPSPAAGQDASGALGDDLRRREFQVIIDTLRTERGRRKEAAERLGISPR
TLRYKLAQMRDAGMDVEAYLYAI</t>
  </si>
  <si>
    <t xml:space="preserve">GO_process: regulation of transcription,
DNA-templated [goid GO:0006355] [evidence IDA];
GO_process: phosphorelay signal transduction system [goid
GO:0000160] [evidence ISM];
GO_function: DNA binding [goid GO:0003677] [evidence
ISM];
GO_function: ATP binding [goid GO:0005524] [evidence
ISM];
GO_function: sequence-specific DNA binding [goid
GO:0043565] [evidence ISM];
GO_process: positive regulation of cell adhesion [goid
GO:0045785] [evidence IMP];
GO_function: phosphorelay response regulator activity
[goid GO:0000156] [evidence ISS];
GO_process: positive regulation of cilium-dependent cell
motility [goid GO:2000155] [evidence IMP];
GO_process: negative regulation of single-species biofilm
formation [goid GO:1900191] [evidence IMP];
GO_function: phosphorelay response regulator activity
[goid GO:0000156] [evidence ISA];
</t>
  </si>
  <si>
    <t>MSQGVEFNRLMLEMRSMQMEAMAKAKPVQAPAEVGAPSFSEMLS
QAVDKVNETQQASTAMANAFEVGQSGVDLTDVMIASQKASVSFQAMTQVRNKLVQAYQ
DIMQMPV</t>
  </si>
  <si>
    <t xml:space="preserve">GO_component: bacterial-type flagellum hook [goid
GO:0009424] [evidence ISS];
GO_component: bacterial-type flagellum basal body [goid
GO:0009425] [evidence ISS];
GO_process: bacterial-type flagellum-dependent cell
motility [goid GO:0071973] [evidence ISM];
GO_function: motor activity [goid GO:0003774] [evidence
ISM];
GO_function: structural molecule activity [goid
GO:0005198] [evidence ISM];
GO_component: bacterial-type flagellum [goid GO:0009288]
[evidence ISM];
</t>
  </si>
  <si>
    <t>MADALIDSQVPAKSGGAGMLKKSFPGLSFLDNLSEMTMLRQIGL
LVGLAASVAIGFAVVLWSQQPDYKPLYGSLNGVDANRVVEALTAADIPYKVEPNSGAL
LVKADDLGRARMKVASAGVAPTDNNVGFEILDKEQALGTSQFMEATNYRRGLEGELAR
TVSSLNNVKAARVHLAIPKSSVFVRDDRKPSASVLVELYPGRSLEPSQVMAIVNLVAT
SVPELDKSQVTVVDQKGNLLSDQQELSELTMAGKQFDFTRRMEGLLTQRVHNILQPVL
GNGRYKAEVSADVDFSAVESTSEMYNPDQPALRSEQRNNEERQNSSGPQGVPGALSNQ
PPGPASAPQQATASAPADYVAPGQPLKDANGQTIIDPKTGKPELAPYPTDKRDQTTRN
YELDRSISYTKQQQGRLRRLSVAVVLDDQMKVDAKTGEVSHQPWSADELARFTRLVQD
SVGYDASRGDSVSVINAPFAPAQAEEIDSIPFYSQPWFWDIVKQVLGVLFILVLVFGV
LRPVLSNITGGGKGKSLAGGGGRDGDLALGESGLEGSLADDRVSIGGPSSILLPSPTE
GYDAQLNAIKNLVAQDPGRVAQVVKEWINADE</t>
  </si>
  <si>
    <t xml:space="preserve">GO_process: movement of cell or subcellular
component [goid GO:0006928] [evidence IDA];
GO_component: Gram-negative-bacterium-type cell wall
[goid GO:0009276] [evidence IDA];
GO_process: flagellum assembly [goid GO:0009296]
[evidence IDA];
GO_process: bacterial-type flagellum-dependent cell
motility [goid GO:0071973] [evidence ISM];
GO_function: motor activity [goid GO:0003774] [evidence
ISM];
GO_component: bacterial-type flagellum basal body, MS
ring [goid GO:0009431] [evidence ISM];
</t>
  </si>
  <si>
    <t>MSENRLAAKLTKVDKAAILLLSLGETDAAQVLRHMGPKEVQRVG
VAMASMRNVHREQVEQVMGEFVEVVGDQTSLGVGADGYIRKMLTQALGEDKANNLIDR
ILLGGSTSGLDSLKWMEPRAVADVIRYEHPQIQAIVVAYLDPDQAAEVLSHFDHKVRL
DIVLRVSSLNTVQPSALKELNLILEKQFAGNSNATRTTMGGVKRAADIMNYLDSSIEG
QLMDSIREVDEDLSGQIEDLMFVFDNLADVDDRGIQALLREVSSDVLVLALKGSDEAI
REKVFKNMSKRAAELLRDDLEAKGPVRVSEVEGAQKEILTIARRMAESGDIVLGGKGG
EEMI</t>
  </si>
  <si>
    <t xml:space="preserve">GO_component: bacterial-type flagellum [goid
GO:0009288] [evidence ISS];
GO_function: motor activity [goid GO:0003774] [evidence
ISS];
</t>
  </si>
  <si>
    <t>MVPHDKDKDNPSELIRGKDVAAFGLWSLPSFDEPRDEPAVAAPQ
VPAVAEPAPAPPAVEEVELETVKPPTLEEIEAIRQDAYNEGFATGERDGFHAGQLKAR
QEAEEALKERLQSLERLMTQLLEPIAEQDALIEQGMVNLVNHVARQVIQRELHMDSSH
VRQVLREALKLLPMGAANIRIHVNPQDFERVKALRERHEESWRILEDDSLLPGGCRIE
TEHSRIDATIETRLAQAVKQLFEQQREQATHPLASDIRIDLDAPGDVDAP</t>
  </si>
  <si>
    <t>MRLERTSFARRLEGYTEAVSLPAQPVVEGRLLRMVGLTLEAEGL
QAAVGSRCNVINESGYHPVQVEAEVMGFSGSKVYLMPVGSLAGIAPGARVVPLPDTGR
LPMGMSMLGRVLDGAGRALDGKGGMRAEDWVPMDGPTINPLKRHPISEPLDVGIRSIN
GLLTVGRGQRLGLFAGTGVGKSVLLGMMTRFTRADIIVVGLIGERGREVKEFIDEILG
EEGLKRSVVVASPADDAPLMRLRAAQYCTRIAEYFRDKGKNVLLLMDSLTRYAQAQRE
IALAIGEPPATKGYPPSVFAKLPKLVERAGNAEAGGGSITAFYTVLSEGDDQQDPIAD
AARGVLDGHFVLSRRLAEEGHYPAIDIEASISRVMPQVVEAEHLRDAQRFKQLWSRYQ
QSRDLISVGAYVAGGDPETDLAIARFPVMRQFLRQGLDESESLAESRARLASLLAGGQ
A</t>
  </si>
  <si>
    <t xml:space="preserve">GO_function: ATP binding [goid GO:0005524]
[evidence ISS];
GO_function: ATPase activity [goid GO:0016887] [evidence
ISS];
GO_process: obsolete ATP catabolic process [goid
GO:0006200] [evidence ISM];
GO_component: cytoplasm [goid GO:0005737] [evidence ISM];
GO_process: biosynthetic process [goid GO:0009058]
[evidence ISM];
</t>
  </si>
  <si>
    <t>MEKRAARLAPVVDMASKAERDAATQLGRCQQQLLAAQQKLAELE
RYRNDYQQQWISQGQKGVSGQWLMNYQRFLSQLETAVAQQANSVTWHREAVDKARLNW
QERYARLEGLRKLVERYLEEARQAEDKREQKQLDELAQRTRRQDD</t>
  </si>
  <si>
    <t xml:space="preserve">GO_process: movement of cell or subcellular
component [goid GO:0006928] [evidence ISS];
GO_component: Gram-negative-bacterium-type cell wall
[goid GO:0009276] [evidence ISS];
GO_process: chemotaxis [goid GO:0006935] [evidence ISM];
GO_component: bacterial-type flagellum [goid GO:0009288]
[evidence ISM];
GO_component: membrane [goid GO:0016020] [evidence ISM];
GO_process: bacterial-type flagellum-dependent cell
motility [goid GO:0071973] [evidence ISM];
GO_function: motor activity [goid GO:0003774] [evidence
ISM];
</t>
  </si>
  <si>
    <t>MLKHLLVLTCALLASSSALAQVMARDLGDFELKLATSPTRSMAQ
GLVTPGSSGSFHGGLDLSHESGWYIGNWTSNLDPGKPTEIDSYAGFKRPLNNRLGYEM
GLIRYSRPEQPANDAAELYGGLSIFGSRLGAALSSDPGRNDTTLFADLGVNPPFGFDV
TLKYGNHRLDNPASLSGGGYVSVFNDWSVNLSRPWLGIDLNLSYSGTSLTGSDCSAYS
GHNSYCDTTFMLKASRPFF</t>
  </si>
  <si>
    <t>MARTTLESIQHAIEVNSSLALPIALENLSRLTHLALLTVPFNLI
HILVFSLKDFRPDLGHQLWRQEIMYAHGAMALLFGGIGLLALWLRRQPPKLWRMRLLI
LLGGAGIIGFGVAIACIDQRITSNITPLLLACFACAMFILIRPAYAVPFYGLAMLAFE
VAMDHAQADPQLRLSNQANGLTAFGLGLLLSLILWHGHVRNLRQQRKLELQRQELEEK
NRQLEYLAGHDPLTGLFNRREFDQLVLMELARIARQPQPLSLLMVDLDHFKYINDRYG
HPFGDEVIRHAANLLRGNTRSSDSVARLGGEEFLLLLPDTAEQQARSLAEKLRERLEG
TPLATQDGVLCLTASFGVASLDGGGQASYEQLYSAADQALYRAKSSGRNRVEVIRLAS
LAESLR</t>
  </si>
  <si>
    <t xml:space="preserve">GO_function: diguanylate cyclase activity [goid
GO:0052621] [evidence IDA];
GO_process: extracellular polysaccharide biosynthetic
process [goid GO:0045226] [evidence IMP];
GO_function: diguanylate cyclase activity [goid
GO:0052621] [evidence IDA];
</t>
  </si>
  <si>
    <t>MPDRPRPPLLLVLALLALPQVAETILSPALPALASHWRLDDATS
QWTMALFFVGFAPGIWLWGWLADRLGRRPALLGGLGLAALATFGAWASTDYSYLLACR
LVQGLGLATCSVTVQASLRDVLQGPALMSYFVTLGAVLAWSPAVGPLGGQWLADLGGH
PAVFATLAVLLASLAALVVPAWPETRPLLAGTPEPATLAIFRRVLADRPLQTRALLVA
VLNVLVFSFYAAGPFMVGDLPGLGFGWIGLAIAIAGSLGALLNRRLPRTWNSARRVRL
GLALAAAGATAQTLLAAVGYAEGLYWALPALPIFIGFGVAIPNLLGPALHAYDDCRGR
AGALFGLAYYLLIGLGLGASTLLPFDRPWPLAAYWSLLGLVALLLARRLPE</t>
  </si>
  <si>
    <t xml:space="preserve">GO_function: transporter activity [goid
GO:0005215] [evidence ISM];
GO_component: plasma membrane [goid GO:0005886] [evidence
ISM];
GO_component: integral component of membrane [goid
GO:0016021] [evidence ISM];
GO_process: transmembrane transport [goid GO:0055085]
[evidence ISM];
</t>
  </si>
  <si>
    <t>MPRYPYERVEDPDLARCPVVGLEVDSTGHRSDWHCHRRAQLLYM
AAGSVTLYFAERICQLTPLQAAWLPAGVPHRTVLHGRFAYRSLYFEPSAFAELPDSVQ
VLEVGPLMRELILRMTGWAADLQLEGPHLTLLRALFDELASAPAHAASLPMPRDARAL
KVAEALLAQPALDWSIEAWGREVGASGRTLARLFTEQTGLGFSRWRTQARLFEARRRL
AEGRSVTEVAHALGYASDSAFIAMYRRVCGQSPGRALRGLE</t>
  </si>
  <si>
    <t>MTDPIRLSKRLAELTACSRREAELYIEGGWVSVDGEVIEEPQFK
VLDQRVELLPGARAETIEPATLLLHKPAGWRHDDFEGLLAAGRRWSDDPSPLRALKKH
FARQRPTLALDSEASGLVVFSQQHGVLRKLVDDGARLEQEYLVEVAGDLAAGGLERLR
HGLAYQGRRLSPCKVSWQNESHLRFALKDVLPGQLRFMCEREGLEVRSIRRLRIGALS
LARLPLGEWRYLGLHERF</t>
  </si>
  <si>
    <t xml:space="preserve">GO_process: pseudouridine synthesis [goid
GO:0001522] [evidence ISM];
GO_function: RNA binding [goid GO:0003723] [evidence
ISM];
GO_process: RNA modification [goid GO:0009451] [evidence
ISM];
GO_function: pseudouridine synthase activity [goid
GO:0009982] [evidence ISM];
</t>
  </si>
  <si>
    <t>MQSRLIDGLEWDLDEDGSGGLCNVHGDKVHLRQGDMDGACGPYC
LVMAMLVRGQLRRRQAKGLERVDSRSRYGRLMKALDQHGPLLRVGTTGVDLLELLAEI
NDTEHFALKGEGRRLVRHTREYLEAGFPVVLGFHGRKGSDIRHWGLAIGMSERAFLLL
DPAHDLPRGQAWNAVITSEAHGSRFGYRYINAKGTWAVTLKEMVALL</t>
  </si>
  <si>
    <t>MPGLSLNAILLSAVALLAPSVEAVDAGRHDSELGAVEVTPVVGG
LAYPWAVAFLPDNQGILVTERPGSLRFVSPEGQLSAPLEGVPRVFASGQGGLLDVALS
PGFAEDRLVYLTYAEAGEDGRAGTAAGRGRLSADKRRLEGFHVIFRQLPKLSSGHHFG
SRLVFDGKGHLFIALGENNQRSTSQDLDKLQGKIVRLYPDGGVPKDNPFVGRADARPE
IWSYGHRNQQGAALNPWTGRLWTHEHGPRGGDEINIPQAGGNYGWPLATHGINYTLLP
IPEARGKAVEGTEAPHHVWEKSPAISGMAFYDAQRFPAWQHNLFIGALATQELIRLQL
DGDRIVHEERLLGDLGVRIRDVRQGPDGYLYLLTDQKDGQLLRLGLAR</t>
  </si>
  <si>
    <t xml:space="preserve">GO_process: carbohydrate metabolic process [goid
GO:0005975] [evidence ISM];
GO_function: oxidoreductase activity, acting on the CH-OH
group of donors, quinone or similar compound as acceptor
[goid GO:0016901] [evidence ISM];
GO_function: quinone binding [goid GO:0048038] [evidence
ISM];
GO_function: catalytic activity [goid GO:0003824]
[evidence ISM];
</t>
  </si>
  <si>
    <t>MPAILSSRQRIALRLAWRFMAPYRWRMLGALVALLFTAAITLSL
GQGIRLLVDQGFLTASPELLNRYILLFFVLVLGLAVGTFVRFYLVSWIGERFVADIRK
RVFDHLIELHPGFYETNRSSEIQSRLTADTTLLQTVIGSSLSMALRNALMLVGGVLLM
FVTNAKLTSIVVLALPLVIAPILLFGRRVRSLSRESQDRVADVGSYVGETLGQIKTVQ
AYNHQAQDRQRFAGTVERAFDTARKRIAQRAWLITVVIVLVLGAVGIMLWVGGRDVIA
GSISAGELAAFVFYSLIVGMAFGTLSEVIGELQRAAGAAERIAELLRARSEIRPPAQP
RKLAARVSGRIELQAVRFAYPTRPEHWAIDDISLAVEPGETLALVGPSGAGKSTLFDL
LLRFFDPQQGRLLLDGQPIVELDPADLRRSFALVSQNPALFFGSVEENIRYGRPHASA
AEVEAAARAAHAHEFILGLPQGYATHLGEGGIGLSGGQRQRLAIARALLVDAPVLLLD
EATSALDAESEHLIQQALPGLMSGRTTLVIAHRLATVQSADRIAVIDQGRLVAIGSHA
RLIAENPLYARLAELQFAAGGR</t>
  </si>
  <si>
    <t>MKHLAFLALGGLLLAPLAEAASFDCEKAERADEKAICANRALND
KDVEMSVKYRFLRGLFAMGGRGAMQDRQQDWLRERRRCGGDTDCLSRAYAQRIDELDK
QYAGIDKPL</t>
  </si>
  <si>
    <t>MRPLSRWLSSCGSLLALAALFLVVPLAGRYWLGWSTPFGYLSDL
ALGSLLVLLLHRRSLWFALPVMLLWCLFLIGNAELVAAVGRMPEPSDLKYLLDPQFVS
SSTQGGGLAHLPLALGLGGATLLCVLLWRRRGPRLPRYAYALPAAFLAAHVGLQYLRP
SDADQWQQYNLPHKLLASALSSGQLAVEDWLADDRPDTPPDVAGLNQLDLSGTPLLAG
GGRARNVLIVAMEGIPGAYIAANRAAINSSYHEAPMPRLSGWAERAMTTPDYVLHSHQ
TIRGLYAMLCGDYSKLDSGTPKGVELLNNPARARECLPAQLRQHGFSTHFLQGAGLRF
MAKDKVMPQMGFDKTLGRDWFRNTSYLEFPWGMDDKAFFEGAATYVKQLRQQKKPWML
TLLTVGTHQPYSAPADYLARYPSAKQAAVAYLDDAIDAFLADLEKQGVLRDTLVVLTS
DESHGVDQVRLASAWGFNLVLAPEQAALPPIKSGVYGHVDLAASVLDYFGYRVPAGIS
GRSLFRDYASGREMMSYTNGMLRHHDGKDTFVECDFQQVCRRYRSEGFIADEAEFLGR
FSGRQARLVSQRAAVLDHSVQQAGQLGQEFQFATHERIRLKPETHNDWTDNLIGAQYL
EMPKNSRTTVTLKIRALQMDRNGARVTLKTKEFERDVPIPVPDIPRLLKGKPLDMSFT
FDNPEARKAFSFHLLAEGRGIIEISDFHVVTAANPEPVESRSQVAEAAKEQPLLSTLK
SLFANRPETEEAERADAPRERTVIPEQKALILSH</t>
  </si>
  <si>
    <t>MAVIGRFNSLQVVKHTEFGLYLDGTQHGEILLPKRYVPKDQPSE
VGDWLNVFIYLDSDDRLIATTQTPKVQVGGFASLKVVEINRIGLFLDWGLPKDLLLPH
SEEKRPLQVGDYCVVYVYLDKRTNRITATARLDRQLDNLPPRYSVGQAVDLLVVERTE
MGFKAIIEGKHWGLIHKNEAFKFLRSGMREQGYIKELRADGKIALSLQPVGAEAAVEL
SQQILARLLEAGGSLPLSDKSSPEDIHRLFGVSKGTFKKAIGGLYKKGLILIHPERIE
LPR</t>
  </si>
  <si>
    <t>MKLDKAAAIAQLNQALGMSVLDAGNTLLARFNKSKNVWWFDIPL
SQLKAGKFLNLLLANPAGDAVEHLKVPTGFLRQQQDSLELRDKNARRPTLSLELSADP
GKRLRDVRPGGAGLDFAPFLQP</t>
  </si>
  <si>
    <t>MLRKKPTIPADLPLAGAPGFTDRGYRPLPVRPRNRPSDDGRHAM
NRHYYISDNLDELERLEAELEASGIATEQIHVLSEKDAETGQRHLHEVSPFMKKDVVR
SGRVGLLVGLVLAIVAVAFAYASGWTETAAGWIPVIFLGAMLCAFCLWEGSFFGLQRT
NRAFRPFEERLHQGQHLFFVDVKNAQEPILVNVVSHHPRLQDAGTGPAVSPLLLGWQQ
RWRQFRRMV</t>
  </si>
  <si>
    <t>MLPQRLHPSRLLALALFSLVLGLAGCQTKPPQTGLSAEQIAVLQ
EQGFELRDEGWEFGMSSKVLFGNNLDRLNPDSRNTLTKIARALLAVDIDKVRLEGHTD
NYGDEGYNQKLSERRAESVAAVFREAGMPAANIEVRGLGMSKPVADNKTRAGRSENRR
VAIIVPAE</t>
  </si>
  <si>
    <t>MNRRRRYTGSNPSLRRVLYRAHLGVALVAVFTAGLAVTLVGLLT
LRAYADPNQQLIARSISYTVEAAVVFGDAQAAEESLALIASSEEVSSAIVYDRQGQTL
ASWHRESTGPLHLLEQQLAHWLLSAPTEQPILHDGQKIGSVEVKGSGGSLLRFLLTGF
AGMVLCLLLTALGAFYLSRRLVRGIVGPLDQLAKVAHTVRRERDFEKRVPEAGIAELS
QLGEDFNALLDELESWQARLQDENASLAHQAHHDSLTSLPNRAFFEGRLSRALRDANE
HREQLAVLFIDSDRFKEINDRLGHAAGDTVLVNIAMRIRGQLRESDLVARLGGDEFAV
LLAPLASGADALRIADNIIASMQAPIRLSDGSTVSTSLTIGIALYPEHADTPAALLHD
ADMAMYIAKRQARGSRRLAELNDPRILQEEKEIDSATPEAPPK</t>
  </si>
  <si>
    <t xml:space="preserve">GO_function: diguanylate cyclase activity [goid
GO:0052621] [evidence IMP];
GO_function: signal transducer activity [goid GO:0004871]
[evidence ISM];
GO_process: signal transduction [goid GO:0007165]
[evidence ISM];
GO_component: integral component of membrane [goid
GO:0016021] [evidence ISM];
GO_function: diguanylate cyclase activity [goid
GO:0052621] [evidence IDA];
</t>
  </si>
  <si>
    <t>MPSLPTLQPLDLYRRTLACLVLAVSCLGGGGLWADDARTSIEQR
SNAVSQVLLGIFSYVRWPKEPAVLQLCVVGPTEYADGLLRGMVQANGRRVHAERRAVD
NPDLGTLCNVIYLGVVDERERQQVFRSLAGHPVLSISERGTECSVGSMFCLNVGGPRI
TFEANLDSIARSGVRVHPSVLKLARRQATP</t>
  </si>
  <si>
    <t xml:space="preserve">GO_component: periplasmic space [goid GO:0042597]
[evidence IDA];
</t>
  </si>
  <si>
    <t>MIREILKMGDERLLRIAQPVPSELFGSEELQRLIDDMFETMHHV
GGVGLAAPQIGVDLQLVIFGFERSERYPDAPAVPPTILLNPRVTPLDDEMEEGWEGCL
SVPGLRGAVSRHRRIRYQGLDPQDSRSTAASKGSMRGWCSTSATT</t>
  </si>
  <si>
    <t xml:space="preserve">GO_function: iron ion binding [goid GO:0005506]
[evidence ISM];
GO_function: peptide deformylase activity [goid
GO:0042586] [evidence ISM];
</t>
  </si>
  <si>
    <t>MSITSTDICQAADALKGFVGFNRKTGRYIVRFSEDSFGMDVADD
SITPTSEFVWSSVRDDVMRLGREQLQILLEQNINERLNIGEPLLVYLRRQDLPEITAQ
RQLR</t>
  </si>
  <si>
    <t>MPGAVDFKERISRQRPHDRETYGHAGNTDLQDIVYQLESDRGRI
VNSAAVRRLQQKTQVFPLERNAAVRSRLTHSLEVQQTGRFIVRTLFRQLGPRAAEVGL
DGLEGALESLVEMACLMHDVGNPPFGHFGEYAINDWFERNLDALFERRIPPGQGDGLL
QQRMLTDLKHFEGNAQAIRLVVKLLRLNLTYTQTAGLLKYVRPAYEPKPDKAAANHYL
NKKPGFYLSEEAFVDELRRVLGMRPGTRHPVAYIMEAADDISYCLADIEDSVEKGILD
IRQLADLLVKKFAVHHSPDAPIPGDADNMSFQRMVDYSLEKAEREPINKVSEFFIRLR
VKMIHPLVQHAAQQFIDNFEAVHAGTLGRALMEDGSLPHAIVQTFKDVAMEWVFCHPE
VETLELQGYRIIQGLLDFYAPLLRLPAEEFQALAEGRQAAAPHPQLLVRRLPSQQIKA
YLEAMKGVAEDPLQRQWEFYHRCRMLQDFVSGMTDQHAQDEYRALSAL</t>
  </si>
  <si>
    <t xml:space="preserve">GO_function: phosphatidate cytidylyltransferase
activity [goid GO:0004605] [evidence ISS];
GO_process: purine nucleotide metabolic process [goid
GO:0006163] [evidence ISS];
GO_process: nucleotide metabolic process [goid
GO:0009117] [evidence ISS];
GO_function: dGTPase activity [goid GO:0008832] [evidence
ISM];
GO_function: magnesium ion binding [goid GO:0000287]
[evidence ISM];
GO_process: GTP metabolic process [goid GO:0046039]
[evidence ISM];
GO_process: dGTP catabolic process [goid GO:0006203]
[evidence ISM];
</t>
  </si>
  <si>
    <t>MRAVVELLAGARRLVIFTGAGVSAESGIPTFRDALGGLWARYDP
AALATPAAFADDPALVWGWYEWRRLKVLGVQPNPAHRAIAALSGRIANTRLVTQNVDD
LHERAGSRDVLHLHGSLHAPRCATCAAAYRDALPDSVEPEEGRRIEPPRCPACGGQVR
PGVVWFGEALPEAALREAFAAACECDLLLSVGTSGVVQPAARIPGLALEHGASVVHVN
PQPVRTRHPREHCLVGPAGEVLPELLRRAFPG</t>
  </si>
  <si>
    <t xml:space="preserve">GO_function: NAD+ binding [goid GO:0070403]
[evidence ISM];
GO_function: protein-malonyllysine demalonylase activity
[goid GO:0036054] [evidence ISM];
GO_function: protein-succinyllysine desuccinylase
activity [goid GO:0036055] [evidence ISM];
</t>
  </si>
  <si>
    <t>MENVYKTPEAPLVETRGAKRAHFFVTSLGKMSVLFLVTLGLYGV
YWMYKHWKAQQPQMERRISPVWRAIFGIFFFHALARRIHQALPEERQALWSPSEDATW
AVLLTVAANLISHLTDVVPALEPYSLPSLLLLLTPLIPMRNIQRQANLASGDPQGTGN
AGYSGYNLLFIVLGALYWLLILIGSAVILFGSSQG</t>
  </si>
  <si>
    <t>MSVESIRIEGIDTPVSRIGLGTWAIGGWMWGGADDATSVETIRR
AVESGINLIDTAPVYGFGHSEEVVGKALQGLRDKAVIATKAALEWSDAGIHRNASAAR
IRREVEDSLRRLKTDRIDLYQIHWPDPLVAHEETAGELERLRRDGKILAIGVSNYSPE
QMDGFRQFAPLASVQPPYNLFERAIDADVLPYAERNGIVVLAYGALCRGLLSGRMNAE
TRFDGDDLRKSDPKFQQPRFAQYLAAVAQLEELARERYGKSVLALAIRWILDRGPTVA
LWGARKPEQLNGIADAFGWRLDDEAMARIERILAETIQDPVGPEFMAPPSRNA</t>
  </si>
  <si>
    <t>MPAFTRSELADLNVFMTIVRRRSFRHSAQELGVSTSALSHSMRN
LEARLGVKLLNRTSRSVVPTDAGSALAAKLEDGFQVIGEALGELDAYRTSPVGRLRLN
VPRDASRLLLGPVLRRFTEAYPDLQLELSVEDRMVDIVADGYDAGIRYGGTVPQDMVA
VPLTGELRWVVAASPDYLARHGVPQRPDDLLRHACIRMRLGDNSFYKWELGDGERMVE
VDVPGPFSVNESNTAVAAALDGVGLAYCLEVGIAEELRSGRLQLVLPDWTSMGAPFCL
YYPSRRQPQPGLRQLMEMIRGDWLGRA</t>
  </si>
  <si>
    <t>MLTGLNHLTLAVADLPASIAFYRDLLGFRLEARWDQGAYLELGS
LWLCLSREPQYGGPAADYTHYAFGIAAADFARFAAQLRAHGVREWKQNRSEGDSFYFL
DPDGHRLEAHVGDLRSRLAACRQAPYAGMRFAD</t>
  </si>
  <si>
    <t>MDRIDMGVLVVLFNPGDDDLEHLGELAAAFPQLRFLAVDNSPHS
DPQRNARLRGQGIAVLHHGNRQGIAGAFNQGLDALFRRGVQGVLLLDQDSRPGGAFLA
AQWRNLQARNGQACLLGPRIFDRGDRRFLPAIHLDGLTLRQLSLDGLTTPQRTSFLIS
SGCLLTREAYQRLGHFDEELFIDHVDTEYSLRAQALDVPLYVDPRLVLEHRIGTRKTR
RLGGLSLSAMNHAPLRRYYLARNGLLVLRRYARSSPLALLANLPTLTQGLAVLLLERD
KLLKLRCLGWGLWDGLRGRGGALETNRPRLLKRLAGPAVASVASGKAKA</t>
  </si>
  <si>
    <t xml:space="preserve">GO_function: transferase activity [goid
GO:0016740] [evidence IDA];
GO_process: glycolipid biosynthetic process [goid
GO:0009247] [evidence IDA];
GO_function: transferase activity, transferring glycosyl
groups [goid GO:0016757] [evidence ISS];
</t>
  </si>
  <si>
    <t>MSTTSLCPSATREHGPGAKRVLPLLFLTCLLDAAGVGLIVPLLP
TLIGSVAPLAVRDAATWGAALVMTFALLQLFFSPVLGSLSDRFGRRPVLVLAMLGFAL
SYLLLALADSLWMLFLGRALAGLTGASVATAMACAADLGTHGQRTRHFGWLYAGLALG
MILGPALGGLLAVHGTTLPLLLAAGLCLLNALLAGLFLEETLPPTRRRRLDPRRMNAL
RSISGLARQPGVGRLLAVLALVFLGLQAVMVVWPFFVIEKFHWSSAWIGYSLALYGVL
AVLAQTLGVNLCKRRLDDARLLRLGLALQGCGLLLFALVDSSFWLVCALLPFALGSLA
TPAMQGLLSARVPVDRQGELQGVLSSLMSLAAIVGPPLMSGLFHWGSGPLAPLPLAGA
PFLAGALLVLAGLVLAWQLRPTGEERSWTG</t>
  </si>
  <si>
    <t xml:space="preserve">GO_process: transmembrane transport [goid
GO:0055085] [evidence ISM];
GO_function: transporter activity [goid GO:0005215]
[evidence ISM];
GO_component: plasma membrane [goid GO:0005886] [evidence
ISM];
GO_component: integral component of membrane [goid
GO:0016021] [evidence ISM];
</t>
  </si>
  <si>
    <t>MSSWFSMRAGDPPSFVTGVVGFENTGSNDPSTRLTLRFRDPASK
THAAHVTTSSYSELFSLALTPRYYELYEFEVRYLSYTVTRETGAYEERCEANGEALEK
TVQKRKRSVTHTAVNVESNCRSTPLTKTDYYYETYTSKPFSAPFRAESFATNYIGDFR
VQCSYKEKKGKTLVDSCRLNYGAVSRDRVDAWVAQMNEADKDKREPLPPVRQQAVDTK
KAGKLIHSVFR</t>
  </si>
  <si>
    <t>MALDPSQRRRLRHALSDAFVDTLLEPEDIARRIKGVDPALLERL
FFEEVAPVCHGNLLSPAPAVWTAFDKAWLEEAIERRLARQRSSALRRWHERCLVAWLR
WRYADTWRAIAGAL</t>
  </si>
  <si>
    <t>MTAQKENSDSTPTSRPPFPPLRFRACAQSRTQGGPLMSLPPYLQ
PGDKVVLYDQHCRFCTLWSGFLARRADHRLKLLAAQSAEGLAILDWFGLAPDHFDTWL
FVDGAYACDDNDALLEVLRLLPGPWRHLRWLRLLPAWLRDECHEALRRNRWRWFGRQR
QPLRRRSWRPRRA</t>
  </si>
  <si>
    <t>MSNERDTSRTPTPDPAEHNAFFPSPYSLSQYTSAKTDFDGADYP
TPYKGGKKVLMIGTDERYILMQNASMFSTGNHPVEMLLPMYHLDKAGFEFDVATLSGN
PVKLEMWAMPGEDEAVKSIYAKYLPKLKAPRKLADLLEQAVADDSPYAAVFVPGGHGV
LAGIPHSREVKRLLNAFLAKDRYIITLCHGPACLLAPAVEEKPEDYPFKGYEICVFPD
ALDTGANLEIGYMPGPLPWLVGENLQKLGVKILNKGITGQVHRDRKLLTGDSPLASNN
LGKLAAKTLLEAFAR</t>
  </si>
  <si>
    <t xml:space="preserve">GO_process: protein refolding [goid GO:0042026]
[evidence ISM];
GO_function: lyase activity [goid GO:0016829] [evidence
ISM];
</t>
  </si>
  <si>
    <t>MTDYASLLFDSVARLRKAATTEAVCREMVEFAARLGFDRVIVCS
LFPRPDEDELIDELFFVHGDWAEGRSAQERDAYLLHCPVTRHILELDEPFFWSKSPSE
DPERMTYRIVRGVRDLGQVNGMQVPVFGRNGLEGAVSFAGERLDLNAGCKLAAQAFCP
ILFFALKRLRGPVSAGDAQALSEREREVLQWIALGKQQAEVAAILMISERTVENHLRA
ARRRLGAASTAQAVARALRLGDIEV</t>
  </si>
  <si>
    <t xml:space="preserve">GO_function: sequence-specific DNA binding
transcription factor activity [goid GO:0003700] [evidence
ISM];
GO_process: regulation of transcription, DNA-templated
[goid GO:0006355] [evidence ISM];
GO_function: DNA binding [goid GO:0003677] [evidence
ISM];
</t>
  </si>
  <si>
    <t>MTAIEIARPGGPEVLVATSRPLPTPGPREVLVEVRAAGVNGPDV
LQRKGVYDPPPGASDIPGLEIAGTVRAVGSEVSRFAVGEAVMALIPGGGYAQFAVADE
RTTLHLPDGLGMEEAAALPETFMTVWVNLFQRGGFKAGETLLVHGGASGIGTAATMLG
KAFGAAKIFTTISSEAQREASLRLGADVAIDYTEQDFVEEVLRGTEGRGVDVIVDIVA
GDYVTRNYQAAAMNGRIVQIGVIKGKAAEVDLFPMLSKRLVHLGSTLRSRSHDEKGAI
IAELERQVWPHVRAGTVRPQVFRTFPLEQARQAHELMDSGQHIGKIVLTSAP</t>
  </si>
  <si>
    <t>MNWDDTRVFLALCREHTLRGAARALHVDQATVGRRLASLEAALG
STLFLRTSSGYLLTPAGEAAFELAEKMERSALELLRRTRGMDHRLSGEVRLSTTDSLA
VDFVLPALARLHLEHPDIRVLLDSASAVVDLPKRETDIAIRTLRPENPDLILRKLASW
PMGLFASADYLRRNGVPVPGERFRGHDLVMYEPYWHSQRELTLGGEPIRDGRVVIAVN
SNMMVRQALARGLGLCELPLYMGERDGLVRVWPQRERRRPYEVWMVTHKDLRHTARVR
AVIERLVEAFAEAPA</t>
  </si>
  <si>
    <t>MAIPSIPRLAVLTLGLALAAAASAADEAQLVEAINAYRGQVQSC
GGQASGELPPLAADPRLALPVNAAGDLQQAMAQAAYPMVNVQSISLSGPRDAGAAMKA
LQESFCRVVLDPQFVDVGVSRQDRDWRIVLARPLLRGGMGDWQAEGQKLLERINAARG
QARQCGGKPYAAAQPLAWNATLGGAAEAHSRAMANGNFFDHLDRDGRTPGDRAELAGY
SGGLVGENIAAGQDGVDKVVDGWLASPGHCANLMNPGYRELGAAYATDPKSDAGIYWT
AMFGSP</t>
  </si>
  <si>
    <t>MSKSSYYAPHGGHPAQTELLTDRAMFTEAYAVIPKGVMRDIVTS
HLPFWDNMRMWVIARPLSGFAETFSQYIVELAPNGGSDKPEQDPNAEAVLFVVEGELS
LTLQGQVHAMQPGGYAFIPPGADYKVRNTTGQHTRFHWIRKHYQKVDGVPLPEAFVTN
EQDIQPLVMPDTEGRWSTTRFVDMSDMRHDMHVNIVNFEPGGVIPFAETHVMEHGLYV
LEGKAVYRLNQDWVEVEAGDFMWLRAFCPQACYSGGPGRFRYLLYKDVNRHMRLTLNA
PH</t>
  </si>
  <si>
    <t>MSDSEKSNSRLFDLDLLRAIVTVADCGSFTTAAARLHSTQSTVS
QKVRRLEEMAGHRLLERGNRDVLPTDAGDTLLGYARRLLALNDELAEALSGATVALTV
RIGVPDDFAAGRTTERLAAFNRRYPQVKLEVTSGMSRDLSASYDRGELDLVLLKQRRA
SREALACWPEKTCWVDSARNPCIDLDPLPIVTFPPRGVYRDEMIAALEAVGRRWHISF
TSSSLSGLQSAIADGMGIGLLPLRAVSAGHAVLPKNVGLPAVDVFEVALLHRPAADPM
VKALARVLSRVLAEDTRSRPAFEK</t>
  </si>
  <si>
    <t>MRDEPSRPLTVIYQSLREQIERGLLARGSKLPSERQLSELFSTT
RITLREALGQLEDQGLIYREERRGWFVSPQRLLYNPLVRSHFHAMVADQGRVPETEVL
GAAMIPASVDICQRLELPALSRVFQIRRARRVDGRLVLYVEHYLNPAYFPGIERFDLT
RSLTDLYANHYGIRYGRVRFEMVPTILPAEAAGPLRVSVGSPALQIVRVNRDQAGRLI
DCDLEYWRHDALQVNVEVPE</t>
  </si>
  <si>
    <t xml:space="preserve">GO_function: DNA binding [goid GO:0003677]
[evidence ISM];
GO_process: regulation of transcription, DNA-templated
[goid GO:0006355] [evidence ISM];
GO_function: sequence-specific DNA binding transcription
factor activity [goid GO:0003700] [evidence ISM];
</t>
  </si>
  <si>
    <t>MPLALFDLDDTLIDGDCATLWGRYMTELGWVEKTAFLHQERRLM
ELYAEGRLAMEDYMDFSLAPIAGRTPAEIAGAVEDFVARIIAPRIHADALRCLERHRQ
AGDRLLIISASAHFLVSAIGRRLGVDEVLAIDLEERDGLYTGRTRGTLTYREGKVRRL
DAWLAQEGETLAGATFYSDSRNDLPLLSRVDRPHTVNPDPALLGHAREAGWPVLEWR</t>
  </si>
  <si>
    <t xml:space="preserve">GO_process: metabolic process [goid GO:0008152]
[evidence ISM];
GO_function: phosphatase activity [goid GO:0016791]
[evidence ISM];
</t>
  </si>
  <si>
    <t>MNNHNGTLHRGWQSLQRWRIQIFVITWLAYAAFYFTRKAFSVAK
LGIAEDPSFELDKSAMADLDALYLAAYAVGQFMWGVFADRFGTRVVVLGGLLTSALAA
LMMGTFATLPIFAACMVVQGLAQSTGWSGLCKNIGAFFATYERGRVLGLWSTCYAFGG
LVATPFAGWCAYRLTHDWRMAFLSSAGVVLAVAVLFFFLQRNRPQDVGLPPVEAEAAP
PANAPRPSHSGALLKALRNPHVLVLGIAYFLLKPARYAILLWGPVIIYERMPEIGKVA
SAIVPSAFEVAGLAGPILIGLASDKLFGARRMPACVLSLAALTLSLALFVPAMQSGSL
YLVVSLLFMMGVTLYGPDSMISGAAAIDFGTSEAAGTATGFVNGCGSVGAILGGLLPG
YFDTLTVFFVFTATALLASLLLVPFWNSRPGACRVEPKAHASGPLLAAGKPR</t>
  </si>
  <si>
    <t xml:space="preserve">GO_function: transporter activity [goid
GO:0005215] [evidence ISM];
GO_process: transport [goid GO:0006810] [evidence ISM];
GO_component: integral component of membrane [goid
GO:0016021] [evidence ISM];
GO_process: transmembrane transport [goid GO:0055085]
[evidence ISM];
</t>
  </si>
  <si>
    <t>MLRNVTDLDLRLLRIFACVVKCGGFTAAQAELNMSQSNISMHIA
SLEKRLGYRLCERGKGGFRLTAKGRRVLEASRTMFDAIGLFRDQAQALSGRLVGELYL
GLADNLATLPQARFGDALARFQRRDQDVQLNLFVNSPTELELAVIEGELDLAISYFSR
SRPSLEYRPLYREEIGVFCGDRHPLFAEAQPTLERIAACDWVMHGFLPENLVLPLRPS
RSRATAYHMEAVAHAVLAGTHLGYLPTHYAEAWIERGRMRALLPERLSYPVEHSMIVY
AGRPLSEAARAFIDDLLQVHGLAS</t>
  </si>
  <si>
    <t>MSDLHYWNYPTDILCGVGALEQLPRRCALAGARRPLLVTDPGMR
ALEPLRLVRECLERAGIDHDLFHELSSNPSLAEVQGGARRFEAGGHDALIALGGGSAL
DAAKGIALLSRDPHGLERFEWTQTLRSYPTLADYPPLGLPPLLALPTTAGTGSELGRE
AVLTDTQLGIKRVVGHRELLAACVFLDPRLTRGLPPALSAATGMDALTHHLEALFSPL
YHPMSAGIALEGVRLVRQHLENAVRDGNDLAAREGMLVASASAAVAFQKGLGGVHALA
HPLGARHHLHHGLLNAVLLPYVLLANRPAIEADAARLARYLELDEASFDGLLAWILEL
RARIGIPANLAALGLDGEDAQWVGEQALADLSSSATNALPLDARDYARIYRQAVAGTL
A</t>
  </si>
  <si>
    <t xml:space="preserve">GO_process: oxidation-reduction process [goid
GO:0055114] [evidence ISM];
GO_function: metal ion binding [goid GO:0046872]
[evidence ISM];
GO_function: oxidoreductase activity [goid GO:0016491]
[evidence ISM];
</t>
  </si>
  <si>
    <t>MTDLRDTSRDERLLAAHGYRQELERGLSLWSSFSVGFATISPVV
GIYSVMSLGAMSMGPSWVWVVPLCLLLQFGVALVYAELSSQFPLAGGCYQWVRRLVGD
RLAWFTGFLYLASALASLTTVAYLGGFWLGLLATGAPPSANGQVLCGALLLALGLAVN
LLGINPLKYFVNAGIVAEAIASIGIGVLLLLFFRNHPLDLLFSGPGGTGDADGSYLDG
VLTALAVGGWAFLGFDACSQISEETTDARVSTPRAILRSMLVVGFTVMLTAFAVTLSY
QDIGAVVSGQVVDPVTPAVVDAFGAWAERPFVAVVLIAFVACVVSVQTYIGRAIFGMA
RDAILPGSALLRRVDRRKVPMAAMVCSTLLASLGLALGLNATAVGTLIAFGSGGFFVV
FLIVAACALWARLVGRWDPDKGALRLGRAGLAVNVLAVAWLSFEALNVAWPRASLAPP
DAPWFQVWAVVVVFSALAAFGLLYMVIAKPHRRIATSLSFAAPPAD</t>
  </si>
  <si>
    <t xml:space="preserve">GO_process: amino acid transmembrane transport
[goid GO:0003333] [evidence ISM];
GO_component: membrane [goid GO:0016020] [evidence ISM];
GO_function: amino acid transmembrane transporter
activity [goid GO:0015171] [evidence ISM];
</t>
  </si>
  <si>
    <t>MHLTPHWIPLVASLGLLAGGSFASAAEEAFDLWNECAKACVLDL
KDGVRSSRMSVDPAIADTNGQGVLHYSMVLEGGNDALKLAIDNALSITSDGLTIRLEG
GVEPNKPVRYSYTRQARGSWSLNWLVPIGHEKPSNIKVFIHELNAGNQLSHMSPIYTI
EMGDELLAKLARDATFFVRAHESNEMQPTLAISHAGVSVVMAQAQPRREKRWSEWASG
KVLCLLDPLDGVYNYLAQQRCNLDDTWEGKIYRVLAGNPAKHDLDIKPTVISHRLHFP
EGGSLAALTAHQACHLPLETFTRHRQPRGWEQLEQCGYPVQRLVALYLAARLSWNQVD
QVIRNALASPGSGGDLGEAIREQPEQARLALTLAAAESERFVRQGTGNDEAGAASADV
VSLTCPVAAGECAGPADSGDALLERNYPTGAEFLGDGGDISFSTRGTQNWTVERLLQA
HRQLEERGYVFVGYHGTFLEAAQSIVFGGVRARSQDLDAIWRGFYIAGDPALAYGYAQ
DQEPDARGRIRNGALLRVYVPRSSLPGFYRTGLTLAAPEAAGEVERLIGHPLPLRLDA
ITGPEEEGGRLETILGWPLAERTVVIPSAIPTDPRNVGGDLDPSSIPDKEQAISALPD
YASQPGKPPREDLK</t>
  </si>
  <si>
    <t xml:space="preserve">GO_function: NAD+-diphthamide
ADP-ribosyltransferase activity [goid GO:0047286]
[evidence ISM];
</t>
  </si>
  <si>
    <t>MDAKALLLGSLCLAAPFADAATLDNALSACLAARLGAPHTAEGQ
LHLPLTLEARRSTGECGCTSALVRYRLLARGASADSLVLQEGLLDSRQDTPRTLTLAA
DAGLASGRELVVTLGCQAPD</t>
  </si>
  <si>
    <t>MAVNDYEPGSMVITHVQGGGRDIIQYIPARSSYGTPPFVPPGPS
PYVGTGMQEYRKLRSTLDKSHSELKKNLKNETLKEVDELKSEAGLPGKAVSANDIRDE
KSIVDALMDAKAKSLKAIEDRPANLYTASDFPQKSESMYQSQLLASRKFYGEFLDRHM
SELAKAYSADIYKAQIAILKQTSQELENKARSLEAEAQRAAAEVEADYKARKANVEKK
VQSELDQAGNALPQLTNPTPEQWLERATQLVTQAIANKKKLQTANNALIAKAPNALEK
QKATYNADLLVDEIASLQARLDKLNAETARRKEIARQAAIRAANTYAMPANGSVVATA
AGRGLIQVAQGAASLAQAISDAIAVLGRVLASAPSVMAVGFASLTYSSRTAEQWQDQT
PDSVRYALGMDAAKLGLPPSVNLNAVAKASGTVDLPMRLTNEARGNTTTLSVVSTDGV
SVPKAVPVRMAAYNATTGLYEVTVPSTTAEAPPLILTWTPASPPGNQNPSSTTPVVPK
PVPVYEGATLTPVKATPETYPGVITLPEDLIIGFPADSGIKPIYVMFRDPRDVPGAAT
GKGQPVSGNWLGAASQGEGAPIPSQIADKLRGKTFKNWRDFREQFWIAVANDPELSKQ
FNPGSLAVMRDGGAPYVRESEQAGGRIKIEIHHKVRIADGGGVYNMGNLVAVTPKRHI
EIHKGGK</t>
  </si>
  <si>
    <t xml:space="preserve">GO_process: cytolysis [goid GO:0019835] [evidence
IDA];
GO_process: pathogenesis [goid GO:0009405] [evidence
ISM];
GO_function: endonuclease activity [goid GO:0004519]
[evidence ISM];
GO_function: receptor binding [goid GO:0005102] [evidence
ISM];
GO_process: response to bacterium [goid GO:0009617]
[evidence ISM];
</t>
  </si>
  <si>
    <t>MKSKISEYTEKEFLEFVKDIYTNNKKKFPTEESHIQAVLEFKKL
TEHPSGSDLLYYPNENREDSPAGVVKEVKEWRASKGLPGFKAG</t>
  </si>
  <si>
    <t xml:space="preserve">GO_function: toxic substance binding [goid
GO:0015643] [evidence ISM];
GO_process: bacteriocin immunity [goid GO:0030153]
[evidence IDA];
</t>
  </si>
  <si>
    <t>MRPFGLLHLLGQASLRMEQALWPEDYERMTRKVKGVQREAEGDN
AKSYIYEEVMQIRQERFDKARHNLQGVCHRYQGSNYFTVLILVLWLFSKRMECFCQGG
ILSQEADRKKLF</t>
  </si>
  <si>
    <t>MSDTLLQPSRFTHHHRVLRAVLLDEEGWFVLSDLVRLLGRYLGG
RAPAALCDEAPWPLATAEQRERLFALCHALERHLDTDQWRLAWLHDERHGPRQDCLVS
ESGLYALLWLAAPGAARGLRRWVSGSVLPRLRSQSRPNATPQRAVLHWKTAEIDTLHW
QGKTWIPLSDCPQLLDSPRPLIRA</t>
  </si>
  <si>
    <t>MPSYRRTWVPGGTYFFTVTLHDRRSNLLTREIDLLRRVVAQTRR
RHPFRIDAWVVLPEHMHCLWTLPPDDADFATRWKVIKSGFARRIPCHESRTFAQRRRG
QRAIWQQRYWEHLIRNDTDYRRHFDYIHLNPVKHGLVTAVKDWPFSTFHRAVADGLYP
EDWAGDPSLEVRAAERV</t>
  </si>
  <si>
    <t>MLSWDEFDKEDPTEAKAAPAAAQAVAQGHDKLDDEAAGSVEEAR
AVSADDSDAVARAKKALNDLDIQEGLDDLEGSAARVQVGDKQMINARADLNQLVPFKY
DWAWQKYLDGCANHWMPQEVNMNADIALWKSKDGLSEDERRIVMRNLGFFSTADSLVA
NNLVLAVYRLITNPECRQYILRQAFEEAIHTHAYQYCIESLGMDEGEIFNMYHEIPSV
AKKASWGLKYTRSISDPMFQTGTPETDRQFLRNLIAYYCVLEGIFFYCGFTQILSMGR
RNKMTGTAEQFQYILRDESMHLNFGIDVINQIKIENPHLWDAQMKDEATQMILQGTQL
EIEYARDTMPRGVLGMNAAMMEDYLKFIANRRLTQIGLKEEYPGTTNPFPWMSEIMDL
KKEKNFFETRVIEYQTGGALSWD</t>
  </si>
  <si>
    <t xml:space="preserve">GO_component: ribonucleoside-diphosphate reductase
complex [goid GO:0005971] [evidence IDA];
GO_process: deoxyribonucleotide biosynthetic process
[goid GO:0009263] [evidence IDA];
GO_function: iron ion binding [goid GO:0005506] [evidence
IDA];
GO_process: deoxyribonucleoside diphosphate metabolic
process [goid GO:0009186] [evidence ISM];
GO_process: oxidation-reduction process [goid GO:0055114]
[evidence ISM];
GO_function: oxidoreductase activity [goid GO:0016491]
[evidence ISM];
</t>
  </si>
  <si>
    <t>MHTDTTRENPQASAPQAADSSQDLAATAPGQLRVIKRNGTVVPY
TDDKITVAITKAFLAVEGGTAAASSRIHDTVRRLTEQVTATFKRRMPSGGTIHIEEIQ
DQVELALMRAGEQKVARDYVIYREARAAERKNAGAASDVAQPHPSIRITRADGSLSPL
DMGRLNTIISEACEGLAEVDGALIERETLKNLYDGVAEKDVNTALVMTARTLVEREPN
YSYVTARLLMDTLRAEALGFLGVAESATHHEMAELYAKALPAYIEKGAEFELVDAKLK
EFDLEKLGKAIDHERDQQFTYLGLQTLYDRYFIHKDGIRFELPQIFFMRVAMGLAIEE
KDREARAIEFYNLLSSFDYMSSTPTLFNAGTLRPQLSSCYLTTVPDDLSGIYGAIHDN
AMLSKFAGGLGNDWTPVRALGSYIKGTNGKSQGVVPFLKVVNDTAVAVNQGGKRKGAV
CAYLETWHLDIEEFLELRKNTGDDRRRTHDMNTANWIPDLFMKRVFDDGSWTLFSPSD
VPDLHDLYGKAFEERYEYYEALASYGKLKLHKVVQAKDLWRKMLSMLFETGHPWLTFK
DPCNLRSPQQHVGVVHSSNLCTEITLNTNKDEIAVCNLGSINLVNHIVDGKLDTAKLE
KTVKTAVRMLDNVIDINYYSVPQAQNSNFKHRPVGLGIMGFQDALYLQHIPYGSDAAI
AFADQSMEAISYYAIQASCDLADERGAYQTFQGSLWSQGILPIDSEKKLIEERGAKYI
EVDLSETLDWAPLRERVQKGIRNSNIMAIAPTATIANITGVSQSIEPTYQNLYVKSNL
SGEFTVINPYLVRDLKARGLWDPVMVNDLKYYDGSVQQIERIPQDLKDLYATAFEVET
RWIVEAASRRQKWIDQAQSLNLYIAGASGKKLDVTYRMAWFRGLKTTYYLRALAATST
EKSTINTGKLNAVSAGGNDGLQAAPAAEPKPAPVPQACSIDNPDCEACQ</t>
  </si>
  <si>
    <t xml:space="preserve">GO_component: ribonucleoside-diphosphate reductase
complex [goid GO:0005971] [evidence IDA];
GO_process: DNA replication [goid GO:0006260] [evidence
ISM];
GO_process: oxidation-reduction process [goid GO:0055114]
[evidence ISM];
GO_function: ribonucleoside-diphosphate reductase
activity, thioredoxin disulfide as acceptor [goid
GO:0004748] [evidence ISM];
GO_function: ATP binding [goid GO:0005524] [evidence
ISM];
</t>
  </si>
  <si>
    <t>MEQEAWRILIVEDDRRLAELTREYLEGNGLKVDIEANGALAAAR
ILAERPDLVVLDLMLPGEDGLSICRQVRPQFDGPILMLTARTDDMDEVLGLEMGADDY
VCKPVRPRVLLARIRALLRRSEAPEAGAPAADSKRLAFGRLVIDNAMREAWLDGTTIE
LTSAEFDLLWLLAANAGRILSREEIFNALRGIEYDGQDRSIDVRISRIRPKIGDDPMH
PRLIKTVRSKGYLFVGEG</t>
  </si>
  <si>
    <t xml:space="preserve">GO_process: phosphorelay signal transduction
system [goid GO:0000160] [evidence ISM];
GO_function: DNA binding [goid GO:0003677] [evidence
ISM];
GO_process: regulation of transcription, DNA-templated
[goid GO:0006355] [evidence ISM];
</t>
  </si>
  <si>
    <t>MDGRSRARLMNGQVLVKQTAEHAVTVYTQASAAENLVLSGEVQQ
VSEQLARATVYLLMDELVRYPASEQPYHLARIVRDKRFGFPVHLLQVKELDLDDDQRR
RVVEGDTVMALGKDGDSIRIFAGILDTPWVLELGPLFQMNPYPPQLLLLLGALCLSFI
GLITYLLVRRLEQRLRSLEAAATRIARGSLDTRVEVRGGDSVGRLGAAFNHMAEHIHR
LLTVQREMVRAVSHELRTPVARLRFGLEMIETAETDGARLKYLEGMDNDIQDLDKLVD
EMLTYARLEQGSPPLTYQRLELGVLVRQVVEEIAPLRREVLVSCEEGALVPEELGSWI
EAEPRYLHRALQNLLTNALRHADRRVRISYRVSLERCRVDVEDDGPGVPEAQWERLFT
PFLRLDDSRTRASGGHGLGLSIVRRIVYWHGGRASIGRSETLGGACFTLAWPRKAGLR
DR</t>
  </si>
  <si>
    <t xml:space="preserve">GO_function: transferase activity, transferring
phosphorus-containing groups [goid GO:0016772] [evidence
ISM];
GO_process: phosphorylation [goid GO:0016310] [evidence
ISM];
GO_function: signal transducer activity [goid GO:0004871]
[evidence ISM];
GO_component: integral component of membrane [goid
GO:0016021] [evidence ISM];
GO_component: membrane [goid GO:0016020] [evidence ISM];
GO_function: phosphorelay sensor kinase activity [goid
GO:0000155] [evidence ISM];
GO_process: signal transduction [goid GO:0007165]
[evidence ISM];
</t>
  </si>
  <si>
    <t>MADREVGTVKWFNDAKGYGFIQRDSGPDVFVHYRAIRGEGHRSL
VEGQKVEFSVIQGQKGLQAEDVSKV</t>
  </si>
  <si>
    <t xml:space="preserve">GO_process: regulation of transcription,
DNA-templated [goid GO:0006355] [evidence ISM];
GO_function: nucleic acid binding [goid GO:0003676]
[evidence ISM];
GO_function: DNA binding [goid GO:0003677] [evidence
ISM];
</t>
  </si>
  <si>
    <t>MRQPDIEIYLKDAEHAAVAAWLEQALGPCGPWQEHGQTLKCTAR
GEHGAVRVTWLPKAVGKWHSLFLESDSTPWDDDLACARAAHAALGVEIRCAPGGWEEN
QGEEDADRWLRVDAGGVEEITWRTA</t>
  </si>
  <si>
    <t>MLICPLCSAALGEVDNGVACPAGHRFDRARQGYLNLLPVQHKKS
LDPGDNAAMVEARRQFLGAGHYAPLARRLAELAAERAPRRWLDIGCGEGYYSARLGEA
LAGAEGYALDISREAVKRACRRAPQLSWLVASMARLPLADASCELIASVFSPIDWNEA
VRILSPGGGVLRLGPASAHLLELRQRLYDDVRDYADDKHLAGLPAQLRLRHTETLEFR
LALDSYDARENLLAMTPHGWRVNPERRARILAEPFEVSVAVRYDWLQRD</t>
  </si>
  <si>
    <t xml:space="preserve">GO_process: RNA metabolic process [goid
GO:0016070] [evidence ISS];
GO_function: methyltransferase activity [goid GO:0008168]
[evidence ISM];
GO_process: metabolic process [goid GO:0008152] [evidence
ISM];
</t>
  </si>
  <si>
    <t>MTASSPSLSPTLELACELIRRPSVTPLDADCQALMMRRLEAAGF
ALEPMRIEEVDNFWARRGGDGPVLCFAGHTDVVPTGPLQAWQHQPFDALIDDQGMLCG
RGAADMKGSLASMIVAVERFVADHPEHKGAIAFLITSDEEGPAHHGTKAVVERLAARG
ERLDWCIVGEPSSTSLVGDVVKNGRRGSLGAKLTIRGVQGHVAYPHLAKNPIHLAAPA
LAELAAEHWDDGNAFFPPTSFQVSNLNSGTGATNVIPGELTALFNFRFSTESTVEGLQ
KRVEAILDKHGLDWHVEWALSGLPFLTEPGELLDAVAASIRAVTGRETQPSTSGGTSD
GRFIATMGTQVVELGPVNATIHQVNERVLASDLELLTEIYYQTLVRLLA</t>
  </si>
  <si>
    <t xml:space="preserve">GO_function: deoxyribonuclease I activity [goid
GO:0004530] [evidence ISS];
GO_process: cellular amino acid metabolic process [goid
GO:0006520] [evidence ISS];
GO_process: lysine catabolic process [goid GO:0006554]
[evidence ISS];
GO_process: metabolic process [goid GO:0008152] [evidence
ISM];
GO_function: hydrolase activity [goid GO:0016787]
[evidence ISM];
GO_function: succinyl-diaminopimelate desuccinylase
activity [goid GO:0009014] [evidence ISM];
GO_process: lysine biosynthetic process via
diaminopimelate [goid GO:0009089] [evidence ISM];
GO_process: proteolysis [goid GO:0006508] [evidence ISM];
GO_function: metallopeptidase activity [goid GO:0008237]
[evidence ISM];
</t>
  </si>
  <si>
    <t>MSSRKIGLNLVVIVALAALFTGIWALYNRPVSVPDWPERISGFS
FSPFRLNQNPQSGRYPSAEQMRTDLELVARHTHSIRTYSVQGALGDIPALAEAFGLRV
SLGIWLGPDLASNEAEIARAIRIANESPSVVRVIVGNEALFRREVTAEQLIAYLDRVR
AAVKVPVTTAEQWHVYREHPELAQHVDLIAAHVLPYWEATPVADAVDFVLERARELKA
AFPRKPLLLAEVGWPSNGRMRGSAEATPADQAIYLRRLTNALNGEGYSYFVIEAFDQP
WKVSAEGSVGAYWGVYNADRKAKFNFTGPVVPIPKWRALAIASAVLAVLAFTLLLIDS
SSLRQRGRTFLAVVSFACASVLVWIAYDYSQQYSTWFSLTVGALLGVGALGVVIVLFT
EAHELAEAVWTRKRRRPFLPITAARAYRPKVSIHVPCYNEPPELLKQTLDALARLDYP
DYEVLVIDNNTRDPAVWQPVEAHCARLGERFRFFHVAPLEGFKAGALNFALGHVAADV
EVVAVIDADYCVDPDWLRHMVPHFGDPRIAVVQSPQDYRDQHESAFKRLCYAEYKGFF
HIGMVTRNDRDAIIEHGTMTMIRRSVLDELRWPEWCITEDAELGLRVFEKGLSAAYFE
RSYGKGVMPDTFIDFKKQRFRWAYGAIQIMKRHTDALLRGRGPDGSRLTRGQRYHFVA
GWLPWIADGLNIFFTLGALLWSAAMIIVPKRVDPPLLIFAILPLALFVFKVGKILFLY
RRTVGVDLRDSFFAALAGLSLSHTIAKAVLYGFVTRGIPFFRTPKMRSSHGLLVALAE
AREEVFVMLLLWGAAAGIVAVQGVPSRDLLIWVAMLLVQSLPYLAALVMALLSSLPKP
REELAGGAEQIGG</t>
  </si>
  <si>
    <t xml:space="preserve">GO_function: hydrolase activity, hydrolyzing
O-glycosyl compounds [goid GO:0004553] [evidence ISM];
GO_process: carbohydrate metabolic process [goid
GO:0005975] [evidence ISM];
GO_function: transferase activity, transferring glycosyl
groups [goid GO:0016757] [evidence ISS];
</t>
  </si>
  <si>
    <t>MQVDEQRFGGIGRLYGREGLQRLADSHVAVVGIGGVGSWAAEAL
ARSGVGEISLFDLDDVCVTNTNRQVHAIEGSVGKAKVEVMAARILAINPACRVHAVAD
FVTRETMAEYIVDFDYLIDCIDSVAAKAALIAWCKRRKIPVITTGGAGGQVDPTQIQV
ADLNKTFNDPLAAKVRSTLRRDYNFSRTPGRTYSVPCVFSSEQLRYPKPDGTVCQSKS
FVGEGVKLDCAGGFGAVMMVTATFGMVAAARAVERLAEGRALRPSRRTPGNA</t>
  </si>
  <si>
    <t>MRAMNDRLPSFCTPLDDRWPLPVALPGVQLRSTRFDPALLQPGD
FALAGIQPPANILRAVAKRQAEFLAGRLCARAALFALDGRAQTPAVGEDRAPVWPAAI
SGSITHGDRWAAALVAARGDWRGLGLDVETLLEAERARYLHGEILTEGERLRFADDLE
RRTGLLVTLAFSLKESLFKALYPLVGKRFYFEHAELLEWRADGQARLRLLTDLSPEWR
HGSELDAQFAVLDGRLLSLVAVGA</t>
  </si>
  <si>
    <t xml:space="preserve">GO_function: transferase activity [goid
GO:0016740] [evidence IDA];
GO_function: magnesium ion binding [goid GO:0000287]
[evidence ISM];
GO_function: holo-[acyl-carrier-protein] synthase
activity [goid GO:0008897] [evidence ISM];
GO_process: macromolecule biosynthetic process [goid
GO:0009059] [evidence ISM];
GO_process: enterobactin biosynthetic process [goid
GO:0009239] [evidence ISM];
GO_component: enterobactin synthetase complex [goid
GO:0009366] [evidence ISM];
GO_function: phosphotransferase activity, for other
substituted phosphate groups [goid GO:0016780] [evidence
ISM];
</t>
  </si>
  <si>
    <t>MRLLCALLLIACAASVQAAIQTREMPYRSADGTRMVGYFAYDDS
KPGIRPGVIVVHEWWGLNDYAKRRARDLAELGYSALAIDMYGEGKHTEHPQDAMAFMQ
AATRDADAAKARFLAGLELLKRQPQTDPSQIAAIGYCFGGKIVLDMARQGLPLAGVAS
FHGALGTATPASKGSVKAKILVEHGSADSLVPAKDLDALKQELSAAGADYRVVIQDGA
KHGFTNPDADAHKGHGLDIGYDRQADRRSWADLQAFLKDIFGQG</t>
  </si>
  <si>
    <t>MPDLSTWNLTIPQGRPAITISTSQLQRDYRSDYFQRTADGIRFW
VPVNGSHTRNSEFPRSELRETLSSGRPYNWRYARADNWLEATLRIEAVPSTRRMIIGQ
IHSDGSNSGQAAPLVKLLYQLRLDQGRVQALVRERPDDGGTRAYTLMDGIPLGQPFSY
RIGVSRSGLLSVSVNGSALEQQLDPQWAYQGLYFKAGLYLQDNRGPSSEGGRATFSEL
RVSHQ</t>
  </si>
  <si>
    <t>MKNQVNALAVLSVGEIEQVSGAGTFLGDAIINGVYAANSFLNSP
LFSSIGNAASAIGLNRTHELVDLLAFQVPSVAAITVGKILGGTDNHNVPLHYNKESGE
GLYS</t>
  </si>
  <si>
    <t>MKRRSVLLSGVALSGTALANDSIFFSPLKYLGAEQQRSIDASRS
LLDNLIPPSLPQYDNLAGKLARRAVLTSKKLVYVWTENFGNVKGVPMARSVPLGELPN
VDWLLKTAGVIVELIVNFVASLPASAAAQFERIATGLSGDLEAARQVHEALLEEAKND
PAAAGSLLLRFTELQTRVIAILTRVGLLVDDILKSASNLVTQRGQGDGLNRFRAVFGT
LRLPEVADSFRDDEAFAYWRVAGPNPLLIRRVDALPANFPLGEEQFRRVMGADDSLLE
AAASRRLYLLDYAELGKLAPSGAVDKLLTGTGFAYAPIALFALGKDRARLLPVAIQCG
QDPATHPMFVRPAESESDLYWGWQMAKTVVQVAEENYHEMFVHLAQTHLVSEAFCLAT
QRTLAPSHPLHVLLAPHFEGTLFINEGAARILLPSAGFIDVMFAAPIQDTQATAGGNR
LGFDFYRGMLPESLKARNVDDPLALPDYPYRDDGLLVWNAIRQWAADYVAVYYASDGD
VTADVELAAWVGEVIGSGKVAGFRPITGRSQLVEVLTMVIFTASAQHAAVNFPQPSMM
TYAPAICAMSAAPAPDSPSGKSEADWLKMMPPTLVALEKVNIYHLLGSVYHGRLGDYR
QTGFPYAPVFSDRRVTASGGPLERFQARLKEVEATIRTRNQARRRPYEYLLPSRIPAS
TNI</t>
  </si>
  <si>
    <t xml:space="preserve">GO_function: oxidoreductase activity, acting on
single donors with incorporation of molecular oxygen,
incorporation of two atoms of oxygen [goid GO:0016702]
[evidence ISM];
GO_function: metal ion binding [goid GO:0046872]
[evidence ISM];
GO_process: oxidation-reduction process [goid GO:0055114]
[evidence ISM];
</t>
  </si>
  <si>
    <t>MIHWLSDPTFWTALLQIVAIDILLGGDNAVVIALACRHLPAHRR
KQAIFGGVAGAILIRILLLFFALHLLDLPYLKVIGALLLLWIGIKLLLPEEENGDDIK
GSTHLLGAIKTIIIADAVMSLDNVIALSAASAGDFFLVSLGVLISIPIIVWGSQLILR
LIDRFPLIILFGGGLLGWIAGGMLLTDSALKPWLAPYAQWDSYLHYGAAAFGALFVIL
LGSLLARRQLKQRHAAPADAAESEGR</t>
  </si>
  <si>
    <t>MRSLLLSSLALLPALALAQPDASSFPSCLAGLQKKAQAQGISAD
SYERFTSGLQADLSVLDLLDAQPEFTTPLWDYLAGLVDEQRVSDGKAMLAQHDKLLDQ
VAARYGVDKYTVVAVWGVESDYGRIFGKRPLLTSLSTLSCYGRRQSFFQGEFLATLKL
LQAGDIRDAGITGSWAGAFGHTQFMPSTYARIAVDFDGDGRRDLVGSVPDALGSTANY
LKKAGWRTGQPWGYEVKVPADFPASLAGRGKRQPLSAWVARGVRRVDGQPLPGGDEKA
AILLPAGAQGPAFLVYRNYDAIYSYNAAESYALAIALLSDRLRGGSGLVASWPTDDPG
ISRLERKQLQKALLARGYDIGEADGLIGTSTRKAIQAEQKRLGLTPADGRAGRKILEA
LKGAQP</t>
  </si>
  <si>
    <t>MKALIAWLAGYWRVLRRPSVHFSLGFLTLGGFIAGIVFWGGFNT
ALEATNTETFCISCHEMRDNVFVELKDTIHYSNRSGVRATCPDCHVPHKWTDKIARKM
QASKEVWGKIFGTINTREKFLDHRRELAEHEWARLKANDSLECRNCHNFEFMDFTRQS
VRARQMHSTALASGEATCIDCHKGIAHHLPDMTGVKGW</t>
  </si>
  <si>
    <t xml:space="preserve">GO_function: nitrate reductase activity [goid
GO:0008940] [evidence ISS];
GO_process: denitrification pathway [goid GO:0019333]
[evidence ISM];
GO_function: heme binding [goid GO:0020037] [evidence
ISM];
GO_component: integral component of membrane [goid
GO:0016021] [evidence ISM];
</t>
  </si>
  <si>
    <t>MKPLLTALLLVLLGAPAAFAADLGYPLDAPAPDGRRPGGTLAES
RPAPPLAAEENKDLKRERNYPEQPPTIPHSIVGYRIDKDSNKCLSCHSRANSARTQAV
MISITHYMDRDGQPLAAVSPRRYFCVQCHVPQQDVKPLVDNRFENIDQILEKEAANAA
RKP</t>
  </si>
  <si>
    <t xml:space="preserve">GO_process: generation of precursor metabolites
and energy [goid GO:0006091] [evidence ISS];
GO_process: nitrogen compound metabolic process [goid
GO:0006807] [evidence ISS];
</t>
  </si>
  <si>
    <t>MNSPRPTPPPFAAAAAGLPILVRASNLVTEADVTSLVWNKAPCR
FCGTGCSVMVATRDGQVVATHGDIKAEVNRGINCVKGYFLSKIMYGSDRLTRPLLRMK
DGKFDKQGEFQPISWEQAFDIMAEKFKAALKAKGPESVGMFGSGQWTVWEGYAANKLF
KAGLRSNNIDPNARHCMASAVMGFMRSFGMDEPMGCYDDIEATDSFVLWGSNMAEMHP
VLWSRVTDRRLSAPQVKVAVLSTFEHRSFELADLPMVFKPQTDLIILNYIANHIIESG
AVNRDFVERHVRFAHGAEDIGYGLRPDDPLEKKAKNADKANTWSDIDFKAFAEFVKPY
TLERTARESGVPAERLKALAELYADPKRKVVSFWTMGFNQHTRGVWANNLIYNIHLLT
GKISEPGNSPFSLTGQPSACGTAREVGTFSHRLPADLVVTNPKHRETAEKIWKVPAGT
IQEKVGFHAVQQSRMLKDGVLNVYWTQVSNNMQAGPNVMQEVLPGWRNPDNFVIVSDV
YPTVSAQAADLILPSAMWVEKEGAFGNAERRTQFWHQLVKAPGEAKSDLWQLVEFSKR
FTTDEVWPAELLAKAPELKGKTLYDVLFRNGQVDRFPASDLAKGYANDEVDAFGFYIQ
KGLFEEYAAFGRGHGHDLAPFDAYHEARGLRWPVVDGKETRWRYREGYDPYVSKGSGV
QFYGYPDKKAIVFALPYEPPAEAPDQDYPFWLATGRVLEHWHTGSMTARVPELYKAVP
DALVYMHPEDARQLKLRRGSEVKVVSRRGEIRARVETRGRNKPPQGLVFVPFFDANKL
INKVTLDATDPISKQTDYKKCAVRIELLNLA</t>
  </si>
  <si>
    <t xml:space="preserve">GO_function: isocitrate dehydrogenase (NADP+)
activity [goid GO:0004450] [evidence ISS];
GO_process: generation of precursor metabolites and
energy [goid GO:0006091] [evidence ISS];
GO_function: 4 iron, 4 sulfur cluster binding [goid
GO:0051539] [evidence ISM];
GO_function: nitrate reductase activity [goid GO:0008940]
[evidence ISM];
GO_function: molybdenum ion binding [goid GO:0030151]
[evidence ISM];
GO_process: nitrate assimilation [goid GO:0042128]
[evidence ISM];
GO_component: periplasmic space [goid GO:0042597]
[evidence ISM];
GO_process: oxidation-reduction process [goid GO:0055114]
[evidence ISM];
GO_function: oxidoreductase activity [goid GO:0016491]
[evidence ISM];
</t>
  </si>
  <si>
    <t>MPEALQIASLILHCRPERLPAVKANLALLDGLEIYQESPQGKLI
LVLEAEREEQILDTLGQLQNLPGVLNAVLVYHEILHDDDSNDAAAMTDRAIPCSPEET
IDEPHPS</t>
  </si>
  <si>
    <t xml:space="preserve">GO_function: nitrate reductase activity [goid
GO:0008940] [evidence ISS];
</t>
  </si>
  <si>
    <t>MSSRRELFRRLGGHPPTRRPPWTAADFAAGCTGCAACVGACPEG
VLKLGAGRLVELDLSSAGCTLCGECASRCEAGLFDGARPAFPWIATIGEACLALAGIH
CRSCQDACEPAAIRFRPAPGGVALAELDSQRCNGCGACLAPCPSQAIQLRALSTKESP
RHA</t>
  </si>
  <si>
    <t xml:space="preserve">GO_component: nitrate reductase complex [goid
GO:0009325] [evidence ISS];
GO_function: electron carrier activity [goid GO:0009055]
[evidence ISM];
GO_function: iron-sulfur cluster binding [goid
GO:0051536] [evidence ISM];
GO_function: iron ion binding [goid GO:0005506] [evidence
ISM];
</t>
  </si>
  <si>
    <t>MNEQPDQGRVKGMEARLFLFLVICLFPLLSVALVGGFGFCVWMY
QLLAGPPGPPA</t>
  </si>
  <si>
    <t xml:space="preserve">GO_component: nitrate reductase complex [goid
GO:0009325] [evidence ISS];
</t>
  </si>
  <si>
    <t>MKALKTLFIATALLGSAAGVQAADNFVGLTWGETSNNIQKSKSL
NRNLNSPNLDKVIDNTGTWGIRAGQQFEQGRYYATYENISDTSSGNKLRQQNLLGSYD
AFLPIGDNNTKLFGGATLGLVKLEQDGKGFKRDSDVGYAAGLQAGILQELSKNASIEG
GYRYLRTNASTEMTPHGGNKLGSLDLHSSSQFYLGANYKF</t>
  </si>
  <si>
    <t xml:space="preserve">GO_function: lipopolysaccharide binding [goid
GO:0001530] [evidence IDA];
GO_component: cell outer membrane [goid GO:0009279]
[evidence IDA];
GO_component: integral component of membrane [goid
GO:0016021] [evidence IDA];
</t>
  </si>
  <si>
    <t>MKLLVVEDEALLRHHLYTRLGEQGHVVDAVPDAEEALYRVSEYH
HDLAVIDLGLPGMSGLDLIRELRSQGKSFPILILTARGNWQDKVEGLAAGADDYVVKP
FQFEELEARLNALLRRSSGFVQSTIEAGPLVLDLNRKQALVEEQPVALTAYEYRILEY
LMRHHQQVVAKERLMEQLYPDDEERDANVIEVLVGRLRRKLEACGGFKPIDTVRGQGY
LFTERCR</t>
  </si>
  <si>
    <t xml:space="preserve">GO_process: phosphorelay signal transduction
system [goid GO:0000160] [evidence ISM];
GO_function: DNA binding [goid GO:0003677] [evidence
ISM];
GO_process: regulation of transcription, DNA-templated
[goid GO:0006355] [evidence ISM];
GO_process: positive regulation of phospholipid
biosynthetic process [goid GO:0071073] [evidence IMP];
GO_process: cellular response to antibiotic [goid
GO:0071236] [evidence ISS];
</t>
  </si>
  <si>
    <t>MIRSLRIRLMLGAAALAVLFMLALLPALQRAFGIALENTIEQRL
AADVATLVSAARVEKGRLVMPEHLPVEEFNLPEAKVLGYIYDQNGDLLWRSTSAADES
INYTPRYDGRGNEFHTTRDAKGEEFFVFDVEIDLLRGKQAAYSIVTMQSVSEFESLLK
GFREQLYLWLGGALLVLLGLLWLGLTWGFRAMRGLSSELDQIESGERESLSEEHPREL
LRLTHSLNRLLRSEHKQRERYRHSLGDLAHSLKTPLAVLQGVGDQLAEEPGNREQVRV
LQGQIERMSQQIGYQLQRASLRKSGLVRHREQLAPLVETLCDALDKVYRDKRVSLQRD
FSPSFSVPVERGALLELLGNLLENAYRLCLGRVRVGARLGPGYSELWVEDDGPGVPAE
QRARIIRRGERADTQHPGQGIGLAVALDIIESYDGELSLDDSELGGACFRIRFATV</t>
  </si>
  <si>
    <t xml:space="preserve">GO_process: phosphorelay signal transduction
system [goid GO:0000160] [evidence ISS];
GO_function: phosphorelay sensor kinase activity [goid
GO:0000155] [evidence ISM];
GO_process: signal transduction [goid GO:0007165]
[evidence ISM];
GO_component: membrane [goid GO:0016020] [evidence ISM];
GO_function: signal transducer activity [goid GO:0004871]
[evidence ISM];
GO_component: integral component of membrane [goid
GO:0016021] [evidence ISM];
GO_process: phosphorylation [goid GO:0016310] [evidence
ISM];
GO_function: transferase activity, transferring
phosphorus-containing groups [goid GO:0016772] [evidence
ISM];
GO_process: cellular response to antibiotic [goid
GO:0071236] [evidence ISS];
</t>
  </si>
  <si>
    <t>MFSGKTDDRGLWAGIQAGVLFFLAALACIYLSRQPATIAAIWLP
NAILTAALLRAPLRQWPAILLCSAVANLAANRLYGDSLWMSAAFLPANLSEAIFAAML
LRINRVREDFEFNLHSAVRVLWAGALIPPLLGASVGAVLVSVFGMGRFPEMWARWYVG
DAMGMLALLPLCMASNLAAWRHALSGRAGVDNAMLLLVTLVISFVALTRLPYAFIYVL
LPLLVAAASTSVFGTALIGCLNTCFIAVLIALGVFLPESSQQRFGEPLLYLPMALTLI
PAFLVSVIMERSRREQHQVAIGEAQFRGAMEFSAIGMALVSLEGRLFKVNEALCRMLG
YSAERLGELSFQEITYVDDLELDLDLVRDLLAGRINSYQMEKRYLRQDGETFWARISV
SLVRDEEGVAQYFVTQVEDIDSRKRAELERERLAERIKLATDAGQIGIWEWDLARNRL
HWDFRMFDLYGIRSGPGETTVEQWKASLHAEDHDRVLRELERAVSGLQKFDCEFRIVR
PNREVRHLRAIATLTRDADNRPVRMIGINSDITEIRTLAETLHEEKERLQVTLYSIGD
AVLTTDAGGRVTFMNPVAEAMTGWTLQDAIGAPHELVFNVLDSDTGEALESPVRRCLQ
NTRVFYLEDGATLISRKGEQHDIQNCAAPVRTRDGEIIGTVLVFQNVTKARAMQRELS
YHASHDALTGLFNRTKFEEELQRALANAQERATQHALCFIDLDRFKVVNDSAGHAAGD
MLLRELSRILADRTRASDTLARLGGDEFGLLLFDCDLAEAEQVASKLIEQICSVRFPW
EGRLYDVGASIGITALTATSRSTSELMSQADVACYAAKHAGRNRVSVYQFGHEEVERQ
HRDILLASGLREALENDRFQLQAQEIVPVGPRRDGDRHYELLLRLYDPDGQMTPPGAF
IPAAERFNLMASIDRWVINEALINFGARIAAVEGLSIGINLSGNSLNDPLFLPYLLDR
IEHSPLRPERLYFELTETALMNQLSVASRIVAKLRDLGCKVALDDFGSGLSSFNYLKN
FVVDVIKIDGSFVRNLDKSPVDQAIVDSINQIAHRLGAVTVAEFVESREILDHLARLG
VDFAQGYAVGRPQPFATVLDQLRSGLRRQELG</t>
  </si>
  <si>
    <t xml:space="preserve">GO_function: protein binding [goid GO:0005515]
[evidence ISM];
GO_function: signal transducer activity [goid GO:0004871]
[evidence ISM];
GO_process: signal transduction [goid GO:0007165]
[evidence ISM];
GO_function: phosphorelay sensor kinase activity [goid
GO:0000155] [evidence ISM];
GO_process: phosphorelay signal transduction system [goid
GO:0000160] [evidence ISM];
</t>
  </si>
  <si>
    <t>MRERTIASHFVRAALRGATRQGLDGPALLRRAGIQPALLDEPRA
RIAPEQFTRLMQLLWEVLDDEYMGFGEVRSKRGTFAMMCHTLIHCRTLEKALQRGELF
YGLFPQAPLIHLRRDGDLVRLSLEERHLSDPDHFLAESLLVIWHRLASWLIGQRIRLE
EATFSYPAPDHQAEYDLLFPCPRRFSAGCTSLLFAARYLGMPLLQDERTLKQFLQHSP
ADLLARPDGGDSLTSQIRRLLGRDCRRWPDLDQVARQLHMSSQTLRRHLREEGGSFQQ
LKDHLRRDLAIYHLGRDELSIQDIAEQLGFSEPSAFHRAFKKWTGLTPGAYRHQAEA</t>
  </si>
  <si>
    <t>MTKQPFYKSLYVQVLVAIAIGIALGHWYPETAVAMKPFGDGFVK
LIKMAIAPIIFCTVVTGIAGMQSMKSVGKTGGMALLYFEVVSTVALIIGLVVVNVVQP
GAGMHVDPNTLDTSKIAAYAAAGEKQSTVDFLMNVIPGTVVGAFANGDILQVLFFSVL
FGYALHRLGSYGKPVFEFIERVSHVMFNIINVIMKVAPIGAFGAMAFTIGAYGVGSLV
QLGQLMLCFYITCILFVLIVLGGIARAHGFSILRFIRYIREELLIVLGTSSSESALPR
MIDKMEKLGCNKSVVGLVIPTGYSFNLDGTSIYLTMAAVFIAQATDTPMDITHQITLL
LVLLIASKGAAGVTGSGFIVLAATLSAVGHLPVAGLALILGIDRFMSEARALTNLVGN
GVATVVVSKWCKQLDEGTLQRELAGEGNASSPASDIPVGGREAV</t>
  </si>
  <si>
    <t xml:space="preserve">GO_process: C4-dicarboxylate transport [goid
GO:0015740] [evidence IMP];
GO_process: fumarate transport [goid GO:0015741]
[evidence ISS];
GO_process: C4-dicarboxylate transport [goid GO:0015740]
[evidence IDA];
GO_process: dicarboxylic acid transport [goid GO:0006835]
[evidence IMP];
GO_component: plasma membrane [goid GO:0005886] [evidence
ISM];
</t>
  </si>
  <si>
    <t>MGAVLPLLALRAFVETARHGNLTRAAAAMGVTPGAVSQQLRALQ
ARTGVVLFQRFSHGMRLTPEGEQVYPGLRQAFEQITASLAQLEAINARQTLTVSTEPS
FAATWLVPRLGQFSASHPQVEVRVEATALLADLRRERIDVAIRHGLGDYPGLDVQALM
APPLIPVASPRLLAEGPEIREAIDCLAYPLLQESERNDWRLWLRAMGVEDDPRSERGP
AFADDLLLVRAAEAGQGIALVREIHARAEIASGRLAVALERPWPSRFAYYAVSLPGAA
QRAPLSLFLAWLREQAAAEA</t>
  </si>
  <si>
    <t>MPSLQLYSDSSPNGFKITIALEELGLPYALHHVRIDHGEQRRPE
FLRLNPHGRIPVLVDRAAGITLFESAAILQYLAETSGRLLPDAPRERWEALTWLTFHA
SSMGPILGQRVHFEIFAEERYPPAIERYRRLSEEVFATLDQRLAGRPWLAGEQYSIAD
IATFGWTHTARIVDFDFSHYRHLDDWHRRMALRPAVQRGILLPEPAVGP</t>
  </si>
  <si>
    <t>MSALLQGASAPAFVGHPGYRRMFAADALTLGLFLPLRFYQGDMR
VLLGQARLVEEIDRLGFAAVWVRDVPLFDPRFGDAGQVFDPFTYLGYLAARTRRIALA
TGSAVLALRQPVDLAKAAASVDRLSGGRLVLGLASGDRPVEFPAYGLEHAQRGERFAQ
GLDYLRQLLHGCRHVASPLGTLDDAELLPRPPAGAIPLVVTGSARQPADWLARQADGW
LTYPESTVDASGPRRLARKIRAWRMSIADGGFRPHMTNEWLDLVDDPAYPRTPLHGGY
VLRTGRNGLIELLGEWRAAGVNHAALGIQFAARPAAEVIQELAEEVLPLFPSHPGVQP
ASMDW</t>
  </si>
  <si>
    <t xml:space="preserve">GO_function: oxidoreductase activity, acting on
paired donors, with incorporation or reduction of
molecular oxygen [goid GO:0016705] [evidence ISM];
GO_process: oxidation-reduction process [goid GO:0055114]
[evidence ISM];
</t>
  </si>
  <si>
    <t>MQRQIFETEHNLFRDAFRAFLDKEVVPHQDAWEEAGVVDRAVWR
KAGEMGFLLPWADEEYGGAGLKDFRYEQIMCEELARINEPGFMIPLHSALCGPYIAEY
GSAEQKARLLPGIVRGETILAVAMTEPSAGSDLAGMRSTAVDKGDHWLLNGSKVFISN
GLLADLVIVAAKTDPANKHAMGLFLVERGMQGFERGRNLKKLGMKSQDTAELFFNNVR
VPKENLLGDAKGGFFYLMNMLAQERLTNACGAVAGAEAALQATIDYVKERQAFGRPVA
HFQNTRFKLAEMRTQIDVAQVFTDRCVMDHNQKKLSPEVAAEAKLFTTELLGKVVDEG
VQLHGGWGYMWEYPICRMYANARIQRIFAGTSEIMKEIISRGMKL</t>
  </si>
  <si>
    <t>MKGPLSSLKVLDFSTLLPGPFASLLLADMGADVLRVESPGRMDL
VRVLPPHVDGTSASHAYLNRNKRSIGLDLKRQGAREVVLELVREYDIVLEQFRPGVMD
KLGVGYEALKAANPRLIYVAITGYGQTGPYRERAGHDINYLALAGVASYTGRRERGPL
PLGVQLADLAGGSLHGVMGLLAAVIHRQQTGEGQFVDISMTDCAFSLNGMAGAGYLAA
GVEPEMEALALNGGSFYDYYRTRDGRWFSVGSLEPQFMQQFCAAIGRPELAARGLSPK
PEEQRALKREIEMEFEKRDFAEWQAVFAALDACVEPLLPLSEALEHPQLQARGLVARV
PLADGGSQAQMACPIKFSAGLPAPRHIGAALGADTVAVLEGLGYSAERIAELKAAGAI
A</t>
  </si>
  <si>
    <t>MPEHLNARVEACYRQAEHFFQRSFPRPTVSFRLRGQKAGVAHLD
ENLLRFNPQLYRENREHFLEQTVAHEVAHLIAHQLFGPRIRPHGEEWQLIMRGIYGLP
PDRCHTYAVKRRATTRYLYRCHCPEHNDFPFSPQRHTLVAKGRRYYCRRCKATLVFTG
EVLRE</t>
  </si>
  <si>
    <t>MIHHVWGLFTHPDQEWQEIRGEEESISHMYLTHILILAAIPAIS
AYIGTTQVGWVVGGGDPVKLTQASALQMTVLTYLAMLAGVAVMGAFIHWMARTYDANP
SLTQCIVFAAYNATPLFIAGLAALYPHLWLGMIVGVAAISYTVYLLYVGIPTFMNIHK
DEGFLFSSSVLAVGLVVLVAMIALSVILWGSGVGPEYTS</t>
  </si>
  <si>
    <t>MTPDLDHRLDLAGQILCLLREHPEGLSEYQLIQLLKARHSTHIP
HRELADKLVLFRTHFLLFNALYHLRDHLWAEREAHLEISPLSLRLRPYVDGTQALEQG
DPLRDYYLDLRHLGETSEADVERLLQSFWTRMQGSEEKAAALALFELEGAVDYPAIKL
RYRQLVSQHHPDRGGSTARLQSINKAMEILQRYYSRP</t>
  </si>
  <si>
    <t>MGTLSVNQNKLQKRLRRLAGEAITDFNMIEDGDKVMVCLSGGKD
SYTMLDILLYLQKVAPIRFEIVAVNMDQKQPGFPEHVLPEYLKSIGVEYHIVEKDTYS
VVKEKIPEGKTTCSLCSRLRRGTLYTFADEIGATKMALGHHRDDILETFFLNMFYGGT
LKAMPPKLLADDGRNVVIRPLAYCSEKDIEAYSQLKEFPIIPCNLCGSQENLQRQVVK
EMLLEWERKSPGRTEIMFRALQNVVPSQLADRNLFDFANLRIDENATPRFLDVMNL</t>
  </si>
  <si>
    <t xml:space="preserve">GO_process: tRNA processing [goid GO:0008033]
[evidence ISM];
</t>
  </si>
  <si>
    <t>MRDYAWMYEYCLNRFGSREALEARLPQPKSAAELRAVGDDRYLS
LISLRIFRAGLKHSLVDAKWPAFEEVFFGFDPQKVVLMSAEHLERLMQDARLIRHLGK
LKSVPRNAQMVLDLAREHGSFGNFLADWPETDIVGLWKLLSKRGNQLGGLSAPRFLRM
AGKDTFIPSDDMVAALKAQEIIDKPPTSLKDLAAVQAAFNQWREESGRPLCQLSVMLA
HTVNH</t>
  </si>
  <si>
    <t xml:space="preserve">GO_function: DNA-3-methyladenine glycosylase
activity [goid GO:0008725] [evidence ISM];
GO_function: catalytic activity [goid GO:0003824]
[evidence ISM];
GO_process: DNA repair [goid GO:0006281] [evidence ISM];
GO_process: base-excision repair [goid GO:0006284]
[evidence ISM];
</t>
  </si>
  <si>
    <t>MADSDKGKLGLPALTALVVGGIIGSGIFSLPQNMAEGAGAGAIL
IAWAITFVGMLTLTRIFQWLSTTRPELDDGVYGYAREGFGEYLGFNAAWGYWISAWVG
NAGYLVVLFSALGSFGALAFFGDGTTWPALLGELTVLWLMHAFVLHGVHNAAITNAIV
TLAKVVPIALFILCVALAFRIETFHLDFWGSPALGSVTRQVETTMLYTVWVFLGIESA
TVYASHARHAADVSRATLLGFVVTLLLLVCVSVLSLGVVPQHELAQMKNPSMAQVMAA
AVGPWGATLINVGLIVSVGGALLAWTMLAVEMLYLASRGPTHTAPALFGRTNAVETPA
PALWLTSTLISALLLVAFLNASGYNALIQLATSMALIPYLLCAGFCLKLVARRPHSGA
MLALALLGTLYGVWLIYAAGLKYLLLSMILYAPGLGFFLHARRQRGLPAFGNRAEGSV
AALVLVLALAALWMIGSGRLTL</t>
  </si>
  <si>
    <t xml:space="preserve">GO_process: amino acid transmembrane transport
[goid GO:0003333] [evidence ISM];
GO_function: amino acid transmembrane transporter
activity [goid GO:0015171] [evidence ISM];
GO_component: membrane [goid GO:0016020] [evidence ISM];
GO_process: amino acid transport [goid GO:0006865]
[evidence ISM];
GO_component: integral component of membrane [goid
GO:0016021] [evidence ISM];
</t>
  </si>
  <si>
    <t>MFKHIIARTPARSLVDGLTSSHLGKPDYAKALEQHNAYIRALQT
CDVDITLLPPDERFPDSVFVEDPVLCTSRCAIITRPGAESRRGETEIIEETVQRFYPG
KVERIEAPGTVEAGDIMMVGDHFYIGESARTNAEGARQMIAILEKHGLSGSVVRLEKV
LHLKTGLAYLEHNNLLAAGEFVSKPEFQDFNIIEIPEEESYAANCIWVNERVIMPAGY
PRTREKIARLGYRVIEVDTSEYRKIDGGVSCMSLRF</t>
  </si>
  <si>
    <t xml:space="preserve">GO_component: cytoplasm [goid GO:0005737]
[evidence ISM];
GO_function: hydrolase activity, acting on
carbon-nitrogen (but not peptide) bonds, in linear
amidines [goid GO:0016813] [evidence ISM];
</t>
  </si>
  <si>
    <t>MALVEEPTISTRSGELAWLVDCLAPIFDGLRQPVTVVDPSGRFV
YYNRASGLLDGLDPQRALGMHLLQSAPWLAAEQSTLLRCLAEGRPSIDTLQAYVGAGG
ELLQYRHRAIPLRGRDGCLLGAMELGEVVAETEEAAGLADCPNILSVAPSLLRQLQRL
DVFAATDLPLLIHGETGTGKELFARRAHALSPRRSGPMISLNCAAIPETLLESTLFGT
TRGAFTGAENRKGMFALAQGGSLFLDEINSMPMAMQSKLLRVLQDGSYLPLGSLSPQR
ADVRLIAASNQPPRQAIAEGRLREDLYYRLDVGSLCIPPLRERPGDVELLARAFVRRD
ARSLNPRVTALGERALAQLLACDWPGNVRQLENVIRRSLLLHGEGGALLDEVAFADDG
AEAVGGEAALSMNSAAVGGLREALAQQERNLIEDALRQARGNLSRAAARLRIPRTTLL
GRMRRLGLPASLDPPA</t>
  </si>
  <si>
    <t xml:space="preserve">GO_process: regulation of transcription,
DNA-templated [goid GO:0006355] [evidence ISM];
GO_function: transcription factor binding [goid
GO:0008134] [evidence ISM];
GO_function: DNA binding [goid GO:0003677] [evidence
ISM];
GO_function: sequence-specific DNA binding [goid
GO:0043565] [evidence ISM];
GO_process: signal transduction [goid GO:0007165]
[evidence ISM];
GO_function: ATP binding [goid GO:0005524] [evidence
ISM];
GO_function: signal transducer activity [goid GO:0004871]
[evidence ISM];
</t>
  </si>
  <si>
    <t>MDSHSPIATVAQALRRAERILVITGAGLSADSGMPTYRGLGGLY
NGRTEEGLPIEAALSGPMLRRDPALCWKYLAELGKACLAARPNAGHEAIAELQKHKPE
CWVLTQNIDGFHRQAGSPAERLIEIHGELAPLYCQSCGAESGGLEEHLHGQLPPRCAA
CGGVLRPPVVLFEEMLPEEAIDTLYRELRKGFDAVLVVGTTASFPYIVEPVLRTRQAG
GFTAEVNPGVTDLSERVDVKMTGRALDIMPQVVSHIYR</t>
  </si>
  <si>
    <t xml:space="preserve">GO_function: NAD+ binding [goid GO:0070403]
[evidence ISM];
</t>
  </si>
  <si>
    <t>MPMLKRLAPLVPMSFVLLLAACASHSPEPQVAKEPTAAKSSIDV
ERDAIAWQDVEDEGADNSSAGTPALASSILERAFELIGTPYRFGGTTAKGFDCSGFVG
YLFREEAGIKLPRSTRELIDMDVPLVSKDELQPGDLLFFNNRGRGRVSHAGIYIGDGQ
FIHSASRRGGGVRVDSLDSSYWSLSYMEAKRVLEPGYKDALTSKR</t>
  </si>
  <si>
    <t xml:space="preserve">GO_function: dipeptidyl-peptidase activity [goid
GO:0008239] [evidence ISS];
</t>
  </si>
  <si>
    <t>MHALARFSILAFAALLTACASKAPPPAPAKQVVFRPATNFSPAA
DDVLFRALGLVGTPYRWGGNTPDSGFDCSGLINFVYRDMTGIKLPRSTREMISMRAPS
VPVQALQTGDLVFFATSGGRTVSHAGIYVGEGRFVHAPRTGGTVRLDSLQNSYWQRAY
LDAKRVLVAPSPLARVP</t>
  </si>
  <si>
    <t>MTTRTLNLDDNLYRYLLDVSLRETPLMTRLREETAKLPNARWQI
APEQGQFIALLLTLIGARRALEVGTFTGYSALCMATALGEQGRLTCCDLPGDYHLTAR
RYWREAAVEERIELRLGPALETLRALLDEGLAGQFDLAFIDADKANYPEYLEAALALV
RQGGLVLFDNVLWSGRVLEAQPKSADTRGIQQLNLALKNDARVDYSLLPIGDGLSVCR
KR</t>
  </si>
  <si>
    <t xml:space="preserve">GO_function: O-methyltransferase activity [goid
GO:0008171] [evidence ISM];
</t>
  </si>
  <si>
    <t>MSLRLEDIQAFLNVVELGSISAAAERMSLSKSVISKRVSDLERH
LGVRLLYRSTRNVEPTEAGGFFYKSAKASLQDLNNAAESVALRENDLCGELRVMAPMS
FGTLWLGPLVMEFMARNPRLEVVLQLDDRIVDFEKEGYDLAIRITRLQDSSLIARQLG
TSRRVVCCSPEYLERHGPLQRIEDILCHPCIGYSHNTPSQLWSFEPRVAGEPARMITP
RGRFNTNNGQTMRDAAVRGLGLAMLPLFIAAEDLAAGRLVEALPQERPLDDLIYAMYS
RAATLSPKVKLFVQFLQQALGSPPWGVR</t>
  </si>
  <si>
    <t>MSFTYKRLDKNDAAVLFVDHQAGLLSLVRDFSPDEFKNNVLALA
DIARFFNLPTILTTSFEDGPNGPLVPELKEMFPQAPYIARPGNINAWDNEDFVKAVKA
TGKKQLIIAGVVTDVCVAFPTLSALEEGFDVFVVTDASGTFNPVVRDAAWARMTAAGA
QLMNWFSVGCELHRDWRNDIEGFGAILGGHLPAYANLIQSFGTKK</t>
  </si>
  <si>
    <t>MATQVVNASLGTTPYRVTLGDDSHQWLSDVPAALGGGDSGPSPH
EILLSALGACTAITVAMYAQRKEWPLEGIDVQLNIVEERTKPEPFTHIRRDIRLAGDL
DAEQRQRLLEIANACPIHRVLSGEVSVSSQLRD</t>
  </si>
  <si>
    <t>MSDDIKVLGISGSLRSGSYNSAALQEAIGLVPPGMSIELADISG
IPLYNEDVYALGFPPAVERFREQIRAADALLFATPEYNYSMAGVLKNAIDWASRPPEQ
PFSGKPAAILGASAGRFGTARAQYHLRQTLVFLDVHPLNKPEVMISSAQNAFDAQGRL
LDDKARELIQQQLQALQLWVRRLRG</t>
  </si>
  <si>
    <t xml:space="preserve">GO_function: oxidoreductase activity [goid
GO:0016491] [evidence ISM];
GO_function: oxidoreductase activity, acting on NAD(P)H,
quinone or similar compound as acceptor [goid GO:0016655]
[evidence IDA];
GO_function: NAD(P)H dehydrogenase (quinone) activity
[goid GO:0003955] [evidence IMP];
</t>
  </si>
  <si>
    <t>MSNTEERCDLSSSRDCPERHEHLLQRVTARAAEIGGGITVSRLM
PSRQRRMIGAWCFLDHAGPAEFEPGGGLAVGPHPHIGLQTFTWMIQGEALHRDSLGNV
QVIRPGQVNLMTAGHGIAHTEESLPDERHAHAAQLWIALPYEQRDIAPAFDHHPDLPR
WQEQGVTFTLLAGALAGRQAPCRLYSPLLGADLACHDASTLQLTLDPHFEYGLLPLEG
GLEVGGEHFAVNELAYLGDGRDGLQLQLDPGARVLLLGGAPFGAEIFMWWNFVGHSKG
EIARAQKAWEEGDARFGRLDALEGPRLSAPPIPWKIDAE</t>
  </si>
  <si>
    <t>MQFEHLVQVNDRTLVDLPVLDRLQLWEGLVCRAREPQYFVVGLE
RFEILVDDGDRLHRRLYLPGLVVEDEVVLKAPDSAHYSIKPSAEVAGGSLDMTIEEPE
PGSLFVRFAYCTRYLQPLGDELPYDAFVKQAYIAMDVETIATIRDRFGASAASGS</t>
  </si>
  <si>
    <t>MEHGSSFLQSGVVFLIAAVFMVPLAKRLQLGAVLGYLLAGVLIG
PSVLGLVDNPESVAQISEMGVVLLLFIIGLELSPRRLWVMRKSVFGVGLLQVLLTGLV
IGTVALVGFDQPVNSAVVLGLGLALSSTAFGLQILAERKELTQPHGRLAFAILLFQDI
AAIPLIAMIPLLSGAHSDAGGSELTQTLKVVGSIAAVVVGGRYLLRPVFRIVAQTKLQ
DMSTATALLVVMGTALLMELAGVSMALGAFLAGLLLADSEYRHELEAQIEPFKGLLLG
LFFISVGMSADISLLLKSPWMVLGLTVLLIALKAPVLYFVGRISGGLDKASALRLGVV
LAAGGEFAFVVFKMARDQGLFQNDLHNLLVLSITLSMALTPLLVLGLARLLAKEPEAT
KPPPEMERIDNDDTPRVVIAGVGRMGQIVARVLRAQRVPFIALDTSVETIELTRTLGA
IPIFYGDPMRPEILRAAQVEKAEFFVIATDDPETNIETAKRVRKLYPHLKIIARARNR
QHVHLLLDAGVEPVRETFFSSLEMSRMVLCGLGLSEEQADARIRRFRRHDEEVLASQH
LFYNDRDALIKSAREARVELETLFQTDQLEDRGAVAAETPEKPSRAS</t>
  </si>
  <si>
    <t xml:space="preserve">GO_process: potassium ion transport [goid
GO:0006813] [evidence ISM];
GO_process: cation transport [goid GO:0006812] [evidence
ISM];
GO_function: cation transmembrane transporter activity
[goid GO:0008324] [evidence ISM];
GO_component: integral component of membrane [goid
GO:0016021] [evidence ISM];
GO_function: solute:proton antiporter activity [goid
GO:0015299] [evidence ISM];
GO_process: transmembrane transport [goid GO:0055085]
[evidence ISM];
GO_function: glutathione-regulated potassium exporter
activity [goid GO:0015503] [evidence ISS];
</t>
  </si>
  <si>
    <t>MPVEHLDVLIVGAGLSGVGAAYHLMKHCPGKSFALLEGRAAMGG
TWDLFRYPGIRSDSDMFTLGYNFKPWSDPKAIADGPSIRRYIEETARENGIDRKIRYR
HRVLRADWDSANARWNLDVQRGDEPEPLRMTAQFLLMCTGYYRYEAGYTPEFVGREDF
AGQVVHPQLWPEDLDYSGKKVVVIGSGATAVTLVPSLTDKAAHVTMLQRSPSYVITLP
QKDAISNFLRRFLPETWIYRQARARNVAMQMVFFMLARTFPGLVRKALLKLASLQLGK
RFDIRHFSPRYKPWDERVCAVPDGDLFKVLRKGKASVVTEHIDRFVERGIRLKTGEVL
EADIIVTATGLDLVMFGGAELAVDGKPFLVNQSMGYRGIMLRDLPNLAAVVGYTNASW
TLKADLSSEYFCRLINHMDATGMRQVTARDSTGDVREEPFLNLDSGYIQRAAERMPKQ
GDRMPWKLYQNYVLDLALLRYGKVEDGYLVFSSPAPQRQAGGAAVQALG</t>
  </si>
  <si>
    <t>MRELQPLLENHGLLLLFLNVLCEQAGLPIPAYPALIVAGALAMQ
GVGAPLGVVLLVVVLACLLADVAWYLAGRRYGGFLLRSICKVSLSQDSCIRQSQNMYL
RVGPRALLMSKFLPGASALSTTLAGMTRTHLRRFLAYDAAGSALWAGSALLLGVIFSD
AVDHLLALLSDYAAIGALLIAGAFAAFIAWKLWQRQRLLSRSRRIPRISVEELENLRE
QGQLPVILDVRAHHEDEPSGIPGAIPVELNVSLKDLPGDLRDASIVIYCACPHELSAA
MLAQRLNASGFTRTWALAGGLDAWRKAYGQVVANA</t>
  </si>
  <si>
    <t>MIERRPFDRLGHANHGWLNARHHFSFADYYDPEREDWGRLRVWN
DDEIAAGSGFPPHPHRDMEIITYVREGAITHQDSLGNKGRTEAGDVQVMSAGTGIVHS
EYNLEAETTRIFQIWIIPDRRGDQPRWGSKPFPKAERDGRFVTLASGDEQDSEALHIR
ADAEVAAVTLKAGQSAEYALENGRRAYLVPATGSIEVNGVRAEARDGLAVRDEPTLKV
TALEDSEVLLVEVA</t>
  </si>
  <si>
    <t>MSGALLVSGFFLRRSAWSVEGAGWRSCDHLRDAPGCDLAHWLDQ
AAATLAGEERVILCGHSFGGYLAQCLAARLGERAAHLYLFSALVSEGGGALESYQDSG
QDNLLGLCRLDPLGGRVRLEDRAGFLELLGAEVPTSASEPAQLLIDPPRQVRPACPVT
YVVAAADRLSPPPLQRTFAHRLDARVREYPGGHLAVLADPRFLRALIESNN</t>
  </si>
  <si>
    <t>MSDNTFSVQRFRALPTEIHVMLVGTLLTRGAYFMVWPFLALLLW
REFRLSASAIGLLLALATVCGALSGIYTGWLSDRFGRKRLIFFGTSLSGLSFVLLGFS
GQPLSYGLAISGVSIGCALLESSCKALIGDRVEDRRSRELALYCRYFLINLGAALGPL
IGLTLGVAAQAGTFLVTALVYFCYGLLLWRLLHHLELKRRSLAPRSSTGFLEACLSMG
RHRAFTLLLLCNMLAALIYATFDSTLVQYLTRSGLPDVVNSIALLVTINALTIVVAQF
PLLRLLENTGTGGRLMLGMLLMLLAQLGFAWTPVTLFAGLALATVVLSLGELIVFPTF
SVEVDQLTPDDLRGSYFGAANLYSLGTALAPLYGGIMLDHAGSQALYLGLAALCGVIM
LLQVGAVGLRQAERAGG</t>
  </si>
  <si>
    <t xml:space="preserve">GO_process: transmembrane transport [goid
GO:0055085] [evidence ISM];
GO_component: integral component of membrane [goid
GO:0016021] [evidence ISM];
GO_component: membrane [goid GO:0016020] [evidence ISM];
GO_function: transporter activity [goid GO:0005215]
[evidence ISM];
GO_process: transport [goid GO:0006810] [evidence ISM];
</t>
  </si>
  <si>
    <t>MTTIHRRPAPWRGNAVFCASAAFAAGLETLFARLLERRPADSAE
ALLRQRLHHELEHGSGVLLHDSALLRGLAEDEFQRVFRAFCQWLGRTVAINRNGEYLK
EVRDLGLRDARDAPQRGHLTSQELAFHSDRADLTVLACWSPARRGGAFRIRSSADVLA
TLEAANPAWLPLLGQPIPHDLRDEGDADYALVPLLTETPRTFVLRYIRKFNESVTRHG
LSLAPQVRSMLDGLDEAIERADGYAELDFSKGMLVLVNNHTTLHARTEFSDDERQRRC
LLRCWLSSEFTRELPESFLPLFHQVAAGSLRGGIRPLAQEPRP</t>
  </si>
  <si>
    <t>MCGILGYVGTGFSVSRFAGALRLLAHRGPFGEGIAALPNGAIGM
TRLPMSGAAAVPLPPQEGQRRVAYNGEVYQAGCEIHGEIRLLLDGLQRGVLPDGMYAL
ASWDPQTRQLTLLRDEFGIKPLYYSYQPERGLLAFASEPRALLHLLGGARADAEAIAQ
VVAAGVPLEGQTLFQQVRLLLPGEVLRFDLSQERPRLCQRQRLATAPASEVDSLDEQL
GETLERCRQTFRPCALLVSGGVDSNLLGSYLDPQLQRFHLCLEGDEESLLPHPRLQRF
ELRQEAFMPLLRRAVGNFGGATRMSSLLMYQRLADGIGEQGYHCVLLGEGADELFWGY
PRHLELWRRRDTPEPRRFAAAWFGEYRRKAALLAEPAGRRVAERIEELAHEALGQGLE
AAIGQFDLHYSLEPLLRRADHLLMSRTIEARTPYLHGALAQRAGRLQRIVGDTAKAPL
VALLEQREKRWQAQPKRHFRLPFERWPQALGEMRRHLAERLPALHDLGLEGLDAPSVA
ALPGDQLFTLTTLSLWQQEYGASL</t>
  </si>
  <si>
    <t xml:space="preserve">GO_process: metabolic process [goid GO:0008152]
[evidence ISM];
GO_function: asparagine synthase (glutamine-hydrolyzing)
activity [goid GO:0004066] [evidence ISM];
GO_process: asparagine biosynthetic process [goid
GO:0006529] [evidence ISM];
</t>
  </si>
  <si>
    <t>MLLDNSYRNLCLIYAVMRAGKHLVLIDPEWGEAAKQAIVDEMRL
EALASEHPLEGALAGLRLALDFERSATRRLDRAAHSHMILFTSGTTGQPKGIELSQQA
MLHAYRIGRDCLGIGEHTRSGCFYRISGLGILGINFLFPLLYGGSAVLLPLHCWADSE
GFWECVERFGISFLYLVPPVVNHMVKEGSPPPRRLPLQRLLCVAGSARLDADLQAAFQ
RDYAALANIYGLSECGFAFLFGKRRGDAFDNSVGPAVGLELKLTDPDGRPLEGSGERG
RLWVRTPSLFSGYVNRPDLTAQVLEDGWLNTQDLAYFDEDRCVHVLGRCDGTINKGGN
LFHLNECERALNGLDEVIDVCCLKVDCPLYGEDYVAVIHTAPQVEFAFLPWLQQQLGT
LRAPQRVVLSHQALPLNGAGKHDRRALAALLQREAS</t>
  </si>
  <si>
    <t>MKQFDKHADAYNVVRGKIAYPDSLYRNLAERAPAREAALDIGCG
NGVSTVRLQPWFRYVEGSDLGEALIAKARENYPEIRFSVSPAETFAPQRRFDLVTSAT
SFYWMDRKQVLTRMADWLTPGGLFCAYKYDFPIAYGPLRDFIEHELVNKWAKHRDPRL
TRYDDTLEIMGSCPHLRDCRREVFANIIFLSPEEVALFFLSTSYVTRYIEQEGGEDYA
DRFIAAVREIESAPQVAVNFDIHAFTALNR</t>
  </si>
  <si>
    <t>MIRVIDCTLREGCQARQCSFDSAQSVQLAREIAALGVDMIECGH
PRISADERERVRAVVAAVSTPVLAHARARREDIDAVLETGAQWVGLFASINAISLETK
FKGMNREEVLELFHDAIRYARERGLRVRATVEDAARTSVSDLVSMIATARDAGADRIC
FADSVGILLPDETFDVLSLLRHEFPDVVFEYHVHNDRGLALGNTLAAIQAGVQWHSAS
CNGIGERAGITDTFQLLTLLHTKFAADRFNLKNVLAVSELVEAHSRIKRSPMHPVVGE
NAFVHVARLHQLAMQENQDAYSAFDPELINGRVSLQRYTPMHRQSLFLTPFEKSASEL
KYHRHGPGKRFVMLDRRLLDGSPFYFIARQFHDVGDGGPGHVDSHVHNCDSVFLFLGS
DEDYRGLEVEVLLGGQLRRLQSPASVFIPAGVEHSYRYLGGSGTYINFVHKGDYHESL
LEITQ</t>
  </si>
  <si>
    <t xml:space="preserve">GO_function: catalytic activity [goid GO:0003824]
[evidence ISM];
GO_process: carboxylic acid metabolic process [goid
GO:0019752] [evidence ISM];
GO_function: transferase activity, transferring acyl
groups, acyl groups converted into alkyl on transfer
[goid GO:0046912] [evidence ISM];
</t>
  </si>
  <si>
    <t>MKHYRQVVSPQLRQQALDWILAAAQRPDPALEPEFDIADDERRE
AKKVRNLHRHDPLFWDDWFARSGLDALVRDHLRKPRLLRHAAFIKRHADESYIPLHQD
IALWEKRYESAQTFWVALTPSRNDNGGMFYYPDDRTIFPHEFDLAYPMFKCIDLQANG
ISREQLVDAELDAGDVLVWPARTAHGSHNNRSGQLRIGMPIVFVEDDEFHQLNREDSM
KTWIASNLKSVFPDEAITEDNLDHYLPQLCDYSLKMVTFLARFSRQFGHAPKIHDFIR
EPRLATLSASDAGARR</t>
  </si>
  <si>
    <t>MLILLPDFIGHPSCFRGLLARLGATDCRLVDYHRLDAYASIEAL
ASQVLDGLAEEPDWLIGYSFGGLVGYEMARQLPASRLLMIDSHLPWPALRRMPPSEQY
QRWLSAEMREWIALMSELGELREEVLLRNVELFGRWQPRHRLARASWVRCRDDAGRDP
AAERWCDLIERLDTFPCERPHHLALQDPAVIDFIVHTVSKESVQ</t>
  </si>
  <si>
    <t xml:space="preserve">GO_process: biosynthetic process [goid GO:0009058]
[evidence ISM];
GO_function: hydrolase activity, acting on ester bonds
[goid GO:0016788] [evidence ISM];
</t>
  </si>
  <si>
    <t>MNVGLSAEVRYHWFREHLVVVGDWHRLSPSERDRLRHQPMPDEA
AQSLRVDLSPWSCGMVFSELLGADLTRFGLCYLAPAEVPASDLTRLGRRLREEFPLLD
SQVDSGAEGFELVVHGQPEESPALEVGPFADENALIAALLQRPHSLFERGLLRLFHGR
CGGRARWGVWLHHLVADADFASVLLARLAVLNADPTTEAAAPEFGFLQQQWRLERQLR
ERRTRLEDYWSERGEAFRELASLPWAERASHCEDFRLAATPGGGEAALLTRLACALAL
ALASQGATGKVLALTPVSLRSRRGTAVSGCWLNLVPLLLDAATAEDTFERHRLEAFEH
SLLPAEAIAERAGLRYADAQVMINVIDQPFHSAGFIHRPTLKSRLPLTLTLVRRDDGG
WDASLASRFGRERTLALAAAMAEALRPC</t>
  </si>
  <si>
    <t>MDSFFRKKAIVRMSQNSLLDLYAHPTVVARFSEMAALHPHREAI
RDRFGSVDYRQLLDSAEQLSDYLLEHYPQPGVCLGVYGEYSRESITCLLAILLSGHHY
LYIDLKQPAAWNAELCRQVDCRLILDCSTTPTPANGLPCVPVRHLPAAPASVARPCFA
ADQIAYINFSSGTTGRPKAIACTHAGITRLCLGQSFLAFAPQMRFLVNSPLSFDAATL
EIWGALLNGGCCVLNDLGPLDPGVLRQLIGERGADSAWLTASLFNTLVDLDPDCLGGL
RQLLTGGDILSVPHVRRALLRHPRLHLVNGYGPTENTTFTCCHVVTDDDLEEDDIPIG
KAIAGTAVLLLDEHGQEIAEPDRAGEIVAFGAGLAQGYRNDAARTRASFVELPYRGRL
LRAYRTGDRARYDEQGRLRFIGRGDGQVKLNGYRLDLPALEQRFRRQPGILDCALLVR
ERNGVKQLLCAWTGKADASPQALLRQLPTWQRPHACVRVEALPLTAHGKLDRAALLRR
LEEPLERCASALDPDQRGCAQLWSELLGCEVGAADQDFFLCGGNSLLALQLVALCQSA
GAGANLGLADLQANSRLDQFSRLLRSHGLAPERLLERAATPEQPLVLSRSAA</t>
  </si>
  <si>
    <t>MKFPFHPWRRLLLCALPFAALLTACDDGKKEPPPKPAEVTTYNS
VPWDALPATSDADLLAGFNAWRSACARLAKDPVWGEPCASATTVAADPTAVRAFLQER
MQVYSLRSSSNGDQGLITGYYEPVYHGSLSQGEKTPVPVYGVPDDLVVVALESVYPEL
KGKRLRGRLEGRVLKPYDDAATIRDNGSSAPVLAWLGDPMDLQFLQIQGSGRIQLEDG
RQLRIGYGDQNGHPYKPVGRWLVEQGLVPKEEISMKRIRDWAEANPQRVSELLASNPS
FVFFSLRPDSDEGPRGSLNVPLTDGYSVAIDRKVIPLGSLMWLSTTRPDDGSAVVRPV
AAQDTGGAIVGEVRADLFWGTGDAAGELAGHMKQPGRLWLLWPKGAPLPAS</t>
  </si>
  <si>
    <t xml:space="preserve">GO_function: hydrolase activity, hydrolyzing
O-glycosyl compounds [goid GO:0004553] [evidence ISM];
GO_process: peptidoglycan turnover [goid GO:0009254]
[evidence ISM];
GO_component: outer membrane [goid GO:0019867] [evidence
ISM];
</t>
  </si>
  <si>
    <t>MINLRRLDLNLLVTLDVLLTEHNVTRAAERLNFSQPSVSVHLAK
LRAIFDDPLLLPGPRGMRPTARAEELREPLRLALEALEQAVAPAAPFDPTQSRHTWRV
AATDYAESAILLPILASLRRQAPGSRLAVLELAPTRIVRQAERGEIDLAFHTLEEAPP
GLRCRRLFSERYVLAGRAGHPGLRRRPTLKQFCRLEQAIVSPDGGGFLGPTDQALAEL
GAERRVALSVPHFLFLRAVLESTDLVALLPSRLVRERDRLRVVEAPLEVSGYDLAMLW
HERSHRDPAHRWLRELIAASV</t>
  </si>
  <si>
    <t>MNVLIVYAHPEPRSLNGALKDFAVARLEAAGHAVQVSDLYAMGW
KAVLDAGDSLEREASERFDPSATSLRAFENGWQSVDIAGEQDKLRWADTLILQFPLWW
FSMPAILKGWIDRVYACGFAYGVGEHSDSHWGDRYGEGRMQGKRAMLVVTAGGWESHY
AARGINGPMDDLLFPIHHGILHYPGFEVLPPFVVYRSGRIDAERFAALSEQLGRRLDD
LQRAAPIPFRRQNGGDYLIPALTLRDELAPQRAGFAMHLAE</t>
  </si>
  <si>
    <t>MHALIVVAHHHPRSLTHALAARIAEGVVRAGHSAETADLAAEGF
EPRFGLADHAVHRGQASPPADVLAEQARIDRADTLVLVYPIYWWSMPALLKGWIDRVF
SNGWAFDYSIGGDLRKKLQRLRVVLVGVGGADAGTFERHGYAGAMRTQIDHGIFDYCG
ARVVRSELLLESESADPIRHLDQALHIGSQLFAARGAQGAAQAQPLEA</t>
  </si>
  <si>
    <t>MSMHSPDDPSPRRRLSRDERQRQLLEVAWRLVREEGTEALTLGR
LAEQAGVTKPVVYDHFGTRAGLLAALYQDYDLRQTALMEAALEASEATLEGRADVIAR
AYVDCVMQQGREIPGVVAALASSPELERIKRDYEVLFMDKCRAVLEPFAGGGRLTVAA
LRAMIGAAEALSHAAATEEIAPEEARRELYEAIVAMVARSRR</t>
  </si>
  <si>
    <t>MAACPELVDATFAILASGWHSTAVEVGGRWVFKFPRGAEAEAAL
LREAAVLRLVRPAVSLPVPAPQVFAGPPLFSRHEKLPGGYLLGEDYRRLDEPARQAVG
DALGRFYAELHRLPPARMRAVGALPVRPWESPAAMRRRALPLLPAAWRERAERLVREY
AKLPADPLGSIFGFFDGHGWNMAFDSEAGRLNGVYDFADAGIGPLHQEFIYSAFIDAD
LTERIVAAYERFSGRRLERRRIALLTAAHRLSELAELADEPRHLPDMLAGALDGLALA
EAQGLA</t>
  </si>
  <si>
    <t>MVTHFLSESGQAACGRGDSNVNGSSDVGQVSCKTCRRTNAFAQA
QENAAPASAPVTPTAAAPVIDKAAPRPKAEARLAAAQRQDRDAARKAWQARLNELSGK
NRMPRSRRRAQAYL</t>
  </si>
  <si>
    <t>MSREPQTYLAQRFDPDALGQPALALQLEARHNDTEVPVHRHRKG
QLVVACRGGITCTVPDGLWMVPAGFGVWIPGGIAHSNRVTANGKVCFLFVEPGAARLP
SDCCTLALSPLVLELILHLSAQPQDYPHDGPLARLAGVLLELLEQAPTEQLYLPLPDN
RGLRRIADELTRAPGDRASMAEWARRVAMSERSLARMVRRETGMTFGQWRQQLQIIIA
LQQLSAGVSVQRTAEILGYESVSSFIGMFRKALGSPPARYVRDSMRRPAD</t>
  </si>
  <si>
    <t>MPCMLSEVSVSGLYVPPLFLYLCLAMPLYLLLERLAWRWLECAW
HPGLLRFFLSFIVLSVLVLKF</t>
  </si>
  <si>
    <t>MSIVRLSKVAATFACGLLALCLALQLWQAYVLAPWTRDGRVSAQ
VIRIAPEVSGSVEAVFVADNQRVARGDPLYRIDPRSYRLAVRQREAELEQARETLRQR
DEQWRRRMQLAGAVSREEVANAGRALRIARARAEAAGAALDQARLDLRRSELRSPVDG
YVTQLRVQPGDYAAAGRTNIFIVDRRSFWVTGYFEETKLRNVQVGAPATIKLMGFDPL
LDGHVASIGRGVADLNESRADSGLPQVSPNFSWIRLAQRVPVRIELDRVPAGVVLAAG
MTGSVEVLQAGTARHWRLTRWLQEYL</t>
  </si>
  <si>
    <t>MAASASGGRDWYAALPLPWRTDSLGYVLRSIGAAALALGLGLYL
QLDSPFSAASTVLLLINPVQGAVVGKGWWRAVGTLVGTLAAFVLTALFAQKMLLFVVA
LGFWLGLCVGVMSLVRHFYATAAVVAGYTVCLALGPAMVEPEAAFEHIVTRASAVIVG
VCCLSLVTVLFSRRTVSGRVRQRLVSLCAATLALVAARHAGAADGELERRRRTLAGEV
YAVDDLLGVGRAESRVLSAALPAIRGGLAALFSTLMEFRFAGETHWARCLAERGLALP
MADDLRLLGGQLERGELDFAGAARRLASLRGRLAAIRRGLPTDQADACREGLFMERLD
EQLDDLQAALRGFARLDGRAPADVRPAAFHRHYREALRNGARAWLAMLVGGALWFLSG
WDQGPTLLAVLGPYCTLLAASPFPAEGTRNFIRGTLYAIPAALLCKFLLLPLINGFPL
LLLCLAFFWSFGIQATTVPRRALQGIAYLIAFNTLVATGNLARFDFGDFANQSCAWVL
ALCISLLVYRLLPKDLERHSASLLDHLRRETLALLRRRAGFDAHAWQARQQHRIAQLG
ALHGMEHPRSALALRLGFVSLQLGRESRRLWRALAGLDPAAAEARWIERALRAIAVRH
RDPPLAARHARRAGARLAAAGEWRLAAILTDLAWLLRAYSQSVSSDGAQHGEKTS</t>
  </si>
  <si>
    <t>MKTSFLLALLLSCWSQVQAADDDGKELPPIERYDYGMPLDIERV
LSVTPVPATCGVVPLVMLYRDSAGRLHRLQYRGLGAGCSRH</t>
  </si>
  <si>
    <t>MASYAELFDIGEDFAAFVGHGLATEQGAVARFRQKLESNGLPSA
LTERLQRIERRYRLLVAGEMWCPDCQINLAALDFAQRLQPNIELAIISKGRAEDDLRQ
RLALERIAIPLVLVLDEEFNLLGRFVERPQAVLDGGPQALAAYKAGDYLEHAIGDVLA
IIEGAAR</t>
  </si>
  <si>
    <t>MLIDLPSTRPVFAYAQDYLHGERVELHRHSRAQLIHALSGVVTV
GTAEGTWVVPPGRGVWLPAGIEHALRFAGQVRMRTLFIAPQARHDLPRDCRVVDVPPL
LRQLIVAAMRIAPDYPPGGRDERVMELILDELRVLPILALHVPQPVDPRLAALCRSLR
AEPAADWSLGDAARRLGVSPRTLTRAFQRETGLSFVQWLRRMRLLASLDALAAGHSIL
EVALDLGYDSQSAFSAMFRRTLGVSPSLYFGRGAAYGVAEGD</t>
  </si>
  <si>
    <t>MSADDKVSLRAWVAVTGGLFGCFMAGMNVHVTSAALPEIEGALG
ATFEEGSWISTAYLVAEISMIPLTAWLVEVFSLRRVMLLGSLVFLLSSLSCALAPNLS
TLILIRVIQGASGAVLIPLSMQLILTELPSSRIPLGMALFSLSNSVAQAAGPSIGGWL
ADAYSWRWIFLLQLLPGIALLAAVAWSIRPRDGDRERLRQADWLGIGAMVAGLGALQI
VLEEGGRRDWFESGFIRTFAVLAVLALLLFVQRQLWGARPFINLRLLGSYNFGVSSLA
MAVFGAATFGLVFLVPNYLSQLQGFNARQIGDSLILYGLVQLLLAPLLPRLMRWLNPK
LLVAGGFAIMALGCWMGAHLNADAGRNVIIPSIVVRGIGQPLIMVALSVLAVKGLDKA
QAGSASALISMLRNLGGAIGTALLTQLVSLRERFHSERIGETLTIFDGALQQRLGGGQ
VRIQLPEQQQALALLDHGVRQQAYLMAYSDAFYLSCVALLACALASLMLRQKD</t>
  </si>
  <si>
    <t xml:space="preserve">GO_process: transmembrane transport [goid
GO:0055085] [evidence ISM];
GO_process: transport [goid GO:0006810] [evidence ISM];
GO_component: integral component of membrane [goid
GO:0016021] [evidence ISM];
</t>
  </si>
  <si>
    <t>MNQAIREPIEHTTGETMPAATRRRRTWLLGGLAGAIALAALLAW
WWSSGRFLEGTDDAYVRADWVAVSAQVSGYVAEVLVADDADVQAGDLLLRLDPRDFRQ
RLRAAEAREAAAQAALEAQRAKLETLDRQLLEQAQTISRARADGEAARAEWRRAETDW
RRYRQLADEHATSRQRLENADAAHQRARAAARRASAEEGRQRAAKDVLKSRRREAEAA
LAQRQAELQEAAAARELARHALDDTEIRAPFAGRVGQRKVRLRQYVTPGLPLLAVVPL
EQAYVVANYKETQLERIRPGQPVELEVDTFGRRWRGRVDSVAPASGAVFALLPPDNAT
GNFTKIVQRFPVRIRLDADAAERGRLLPGMSVIATVDTREPDGASADER</t>
  </si>
  <si>
    <t xml:space="preserve">GO_process: protein secretion [goid GO:0009306]
[evidence ISM];
GO_component: membrane [goid GO:0016020] [evidence ISM];
GO_process: transmembrane transport [goid GO:0055085]
[evidence ISM];
</t>
  </si>
  <si>
    <t>MPLASHLRCVALALGISTALGCANRNQPAPRAESLDPGLSRVAG
TRGDALPAQWWTLYQDPGLNHLVAAALRHNRDLAAADAHARALLGHLRGAQGERWPRT
EVGYGYQYGRDGDDQTLAEATDEDLHSQWKHTVRLDLSYQLDLWGEVRARIAAAKADA
EAAQAARDLLRVSVASQTTLAYVRACALARRAEVQRRSVGLLDASLALSERQLAAGLS
SELQRRRLLALRERTRAALPMLEARRRAALYELALLSGRSPRQLDAPAATCAGIPQLR
RALPTGDGWSLLARRPDVRAAERRLAAADARRALAEAELYPRISFAVGAETSAATLAG
LGGSGALAYAAGPLLSWRFPNRESARGRLDSAAAERDAALARFDGAVLGALREVERAL
ALYAGERQRRADLQRALDEQRHAYRLARSNYRAGALDALELLDSQRSLVADRARLVDA
EMRVAERQVELFRALGGGWQAASSPSHQENGQ</t>
  </si>
  <si>
    <t xml:space="preserve">GO_process: transport [goid GO:0006810] [evidence
ISM];
GO_function: lipid binding [goid GO:0008289] [evidence
ISM];
GO_component: membrane [goid GO:0016020] [evidence ISM];
GO_function: transporter activity [goid GO:0005215]
[evidence ISM];
</t>
  </si>
  <si>
    <t>MTSLTQHSAAPVRMERLALPATDGYPLSAYRYHAPGHAHGNLLV
AGATGVAQRFYRRFAEHAARQGFDVLTLDYRGIGESAPASLKGFAMSYLDWAYRDLAA
AVELLGREERPLYWIGHSFGGHAIGLLPDHGRLAACYSFGSGAGWSGWMSRREALKVR
LLWTLVLPPLVAWKGYMAWSLLGMGDDLPLGVYRDWKRWCRHPRYYFDDPAMRHLHQR
YAAVRTPCLFATALDDPWAPPRSRDAFVEAYRNAPLETLDLRPDGGPLGHMGYFRAGA
EALWDDALRWLRRHPENA</t>
  </si>
  <si>
    <t>MSEANSGPGRVTREQRGHLFLIGLDRAGKRNAFDSAMLADLALA
MGEYERSEESRCAVLFAHGEHFTAGLDLMELAPKLAASGFRYPDGGVDPWGVVQPRRS
KPLVVAVQGTCWTAGIELMLNADIAVAARGTRFAHLEVLRGIPPLGGSTVRFPRAAGW
TDAMRYILTGDEFDADEALRMRLLTEVVEPGEELARALEYAERIARAAPLAVRAALQS
AFQGRDEGDDAALSRVNESLAALIGSEDVREGVLAMVQKRAPAFKGR</t>
  </si>
  <si>
    <t>MRPLKISRDELLQRCAGTFRRYGYHGTTMEMLSSACGLTKASFY
HHYPNKEALLRDVLEWTHQRLAETLFSIAYDPLLTPRERLEKLGRKAARLFQDDSIGC
LMGVVAVDASYGRSELMAPIRSFLDDWAQAFAQLYRPAFDEAQALERGRQLVADFEGA
ILLARIYGEPGYIDGVTRRALEQLAG</t>
  </si>
  <si>
    <t>MPLRRAVFAILFASLGSPLVAAETPLRLERLERCGDLLASERQE
WCLRVRGLGAGLPRLLLDGRELPATALRREGDGLRLRLDRRGHASGPLWLEQGGRSSN
PVWLTLNGSHVLAAGPDEVAKNMDGLTTYVDLVSLLIEENHDGRREAERLADKYGARV
VGAIPPLNLYQLRLPARDLVQRDALVLRIGSETSVDAVVVEESAPEKGEETEAARRPV
DKPDSDSDEWAANRFMDAVNYYQRRVRARQAPLETRPVRIGVIERDVDFDAPDFADYL
GPCKAPAPRTCLYARDAERPDNHGSTVAGILAARWDQGGNSGFLRGLDRASQGFEVIV
ERNSDAGITANVAASVNLVEDGVRVLNWSWGIHRVGARDVDGDEVDSLVRSGIAMSGY
EELLEEFFLWLRKEHPDVLVVNSAGNGSSYSGTDEYRLPSSFVTEQLLVVGGHQRSER
QGLAVDDPAYAVKRSTSNVDMRVDVTAAACTHASTLERDARGEVHCGTSYATPMVAGT
VAAMLSLNPRLRPEEIRMLLRRSAMTIGGDYDFEPADAEDLTAPILPSERGYRLDHRD
VGRSARLDMQKALDLAVKSRERVR</t>
  </si>
  <si>
    <t xml:space="preserve">GO_function: serine-type endopeptidase activity
[goid GO:0004252] [evidence ISM];
GO_function: peptidase activity [goid GO:0008233]
[evidence IDA];
GO_process: negative regulation of secondary metabolite
biosynthetic process [goid GO:1900377] [evidence IMP];
GO_process: negative regulation of single-species biofilm
formation on inanimate substrate [goid GO:1900232]
[evidence IMP];
GO_process: bacterial-type flagellum-dependent swarming
motility [goid GO:0071978] [evidence IMP];
GO_process: type IV pilus-dependent motility [goid
GO:0043107] [evidence IMP];
GO_process: bacterial-type flagellum-dependent swimming
motility [goid GO:0071977] [evidence IMP];
GO_process: proteolysis [goid GO:0006508] [evidence ISM];
</t>
  </si>
  <si>
    <t>MAQPFTIEPDPNPLDHPPAFLANGGAVGKLLLSLDAASSPLGPP
DAWSASLKTTMATLLPAKAQIVLFWGAEFVALYNDAYAPSIGDKHPRALGRPAIENWR
ELWDDLEPLLRGVYETGETFAAKDRPFYIERHGRGETVYFDVSYSAVRETDGSVGGVL
CIVTETTERVRFERRQAFLLELGQTLPSLADPLEIEATALRRLGEELGASRIFFGEDN
GDGMTFQVHRDYLHDGRSAVGRHRYLSFGATLSGELHAGRSVAREDLAGERGMSLDEA
ASRARLGLGATLHVPVLRHGRLEALLAIHFAHPQALGEDPRRLAEEAAKLAWTSLTHA
RAELALRTSSAQLAAMFDQASAGIAVCDRNWRFTRVNDRYCEIAGRSRETLLGLRMQD
ILAPADFALPAAPGGATGAAFEMSGRYVRPDGDTVWVQNQVTPLVDEQHAASGLLCVC
MDISARVRAENELRELNESLEERVATMLAQRESALAQLHEARKMEMVGQLTGGIAHDF
NNLLTPIMASLELIRRRLDDARSTDLIDGALQSAERARNLVGRLLTFARRQTLKPQAV
ALRELVEGMHDLIERSLDPTIEVRIEIPERLPAVVVDPHQFELAILNLAVNARDAMGE
GGRLEIGARTDLVIDGAVDGLGAGRYVCLEVADNGGGMPAEVLARCMEPFFSTKGVGK
GTGLGLSMVQGLVAQSGGGLGIHSEIGKGTRVSIWLPITAEQTQSTAESCPDAPEASR
PTHVLLVDDDRMVRYTTALLLGDLGYQVSEAASAEEALGEVERGLAPDLLVTDHLMAD
KTGVQLAEELRQRFPQLPVLVITGYANLRPEQLNGFEVLTKPFRHNELAERLARLLEA
SP</t>
  </si>
  <si>
    <t xml:space="preserve">GO_function: protein binding [goid GO:0005515]
[evidence ISM];
GO_function: signal transducer activity [goid GO:0004871]
[evidence ISM];
GO_process: signal transduction [goid GO:0007165]
[evidence ISM];
GO_process: phosphorelay signal transduction system [goid
GO:0000160] [evidence ISM];
GO_function: phosphorelay sensor kinase activity [goid
GO:0000155] [evidence ISM];
GO_component: membrane [goid GO:0016020] [evidence ISM];
GO_process: phosphorylation [goid GO:0016310] [evidence
ISM];
GO_function: transferase activity, transferring
phosphorus-containing groups [goid GO:0016772] [evidence
ISM];
</t>
  </si>
  <si>
    <t>MTLRNGVPSMTKDEKEKTHVDAIIERYKDLMVEIPPADRQPGLS
LLWPVPAQPAIDKGVRQAENWLADQIEGQLWTAFAFGRDSLPTPMQKTAFEVAFLTRL
QQRLVAARRSG</t>
  </si>
  <si>
    <t>MGLFNAAANLFGQVYERATQVAATAVTAVADVARTLVGSTVDAV
EQQVHEALTSVHDAVASVEQALEGTVGAVAGTLGEIAGDALDTVGSAVGTLGGLAGNS
LAIADDLLHGRVEPEDYLKLVGDLGQGVGATVGHAWEFGSDSLKAANDLYHAAYQGGS
LSLGNSDGLLGVNVIGSLLGGNHDQGVIPDSRGILGPLPINVSFTEQGLTFGGETPLT
PLVTAALALNPITAPLVPVLAPLNLGGLGVVGSVDKEGFSAKFYGIAGPSYNLGVANL
GGTLELGSYNEVKLLSWNEVTLKDLPIVGGILGYVPVVKDIGVSLPTLDLHFDSKLYA
QTIAGVDVAGVGPKGQIELVHDLDNDLSIVAGIAGDTAHSALDGAGKVLAALLGHGGE
AAPPTIQLIGADPAPEHQALAA</t>
  </si>
  <si>
    <t>MARLGSSVTNEIKQALAASRGALRSVAAFSGVINLLMLVPSLYM
LQVYDRVLSSANEVTLLMLTLMALGVFVFMGALEALRSFVLVRVSERFDGQLHGRIYA
AAFERNLRAGGQEASQALHDLTTLRQFITGQALFAFFDAPWFPVYLLVIFLFDPWLGL
LSLVGALALMALAWFNERATRAPLAKAGELSIKSGQLASNNLRNAEVIEAMGMLGSMR
GRWERLHQAFLDQQSLASERAARINALSKYLRIALQSLVLGLGAWLAVEGRITPGMMI
AGSILMGRALGPIDQLIGVWKQWGAARDAYRRLSGLLDEFPARERRMELPEPRGHLLL
ESLDAAPPGSEARTLRGLTLAIPAGSVVGVIGPSGSGKSSLARVVLGIWPTLHGSVRL
DGAEIRQYERETLGPRIGYLPQDIELFAGTVAENIARFGEVQADKVVEAARLAGVHEL
VLRLPQGYDTVLGVGGAGLSGGQRQRIALARALYGAPTLVVLDEPNSNLDDSGEQALL
AAIQALKARGCTVLLITHRAGVLGCADRLLALNAGQLHLYGERDQVLAALNNQRAASA
SQQRADYRVAGYGAPQVVAAPRQGGVE</t>
  </si>
  <si>
    <t xml:space="preserve">GO_process: secretion [goid GO:0046903] [evidence
IDA];
GO_process: transmembrane transport [goid GO:0055085]
[evidence ISM];
GO_process: transport [goid GO:0006810] [evidence ISM];
GO_function: ATPase activity, coupled to transmembrane
movement of substances [goid GO:0042626] [evidence ISM];
GO_function: ATPase activity [goid GO:0016887] [evidence
ISM];
GO_function: protein transporter activity [goid
GO:0008565] [evidence ISM];
GO_component: integral component of membrane [goid
GO:0016021] [evidence ISM];
GO_process: protein secretion by the type I secretion
system [goid GO:0030253] [evidence ISM];
GO_component: type I protein secretion system complex
[goid GO:0030256] [evidence ISM];
GO_function: ATP binding [goid GO:0005524] [evidence
ISM];
</t>
  </si>
  <si>
    <t>MTRTVKRDENAYARLGWLLVLFGFGGALLWAAFAPLDQGVAVPA
TVIISGQRKSVQHPLGGVVKHILVRDGQHVEAGEPLIRMEPTQARANVDSLLNRYANA
RLNQARLQAEYDGRRTLEMPAGLAEQAPLPTLGERLELQRQLLHSRQTALANELSALR
ANIEGLRAQLEGLRQTEGNQRLQQRLLNSQLSGARDLAEEGYMPRNQLLEQERQLAEV
NARLSESSGRFGQIRQSIAEAQMRIAQREEEYRKEVNGQLAETQVNARTLWEELSSAR
YELRHAEIRAPVSGYVAGLKVFTDGGVIGPGELLMYIVPNSDSLEVEGQLAVNLVDRI
HSGLPVEMLFTAFNQSKTPRVTGEVTMVSADRLLDEQNKQPYYALRAQVDAAAMGKLK
GLQIRPGMAVQVFVRTGERSLLNYLFKPLFDRAHVALAEN</t>
  </si>
  <si>
    <t xml:space="preserve">GO_process: secretion [goid GO:0046903] [evidence
IDA];
GO_component: membrane [goid GO:0016020] [evidence ISM];
GO_process: transmembrane transport [goid GO:0055085]
[evidence ISM];
GO_component: Gram-negative-bacterium-type cell wall
[goid GO:0009276] [evidence ISM];
GO_process: protein transport [goid GO:0015031] [evidence
ISM];
GO_component: integral component of membrane [goid
GO:0016021] [evidence ISM];
GO_function: protein transporter activity [goid
GO:0008565] [evidence ISM];
GO_process: protein secretion [goid GO:0009306] [evidence
ISM];
</t>
  </si>
  <si>
    <t>MTMRRLMTWLFGAFLLLLREDAFALGLLDGYHLALENDPQFQAA
IQEHEAGRQYRALGRAALLPRLVYSYNRGRSWSDVTQTTTRGDFKEDRDYDSYVSTLS
LQQPLFDYEAFSRYRKGVAQALLSDERFRSQSQELLVRVLEAYTGALLAQDQIELARA
QKRSYREQFQLNQRQFERGNGTRTDTLETQARFNLAQAQEIEARDSQDAALRELERLV
GAPLEIADLAPLGERFQVRPLSPASYTAWRDLALAENPELASLRHAVDVARYEVEQNR
ADFLPRLGLYASTGKSKSGSENTYNQRYETDSVGIQLSVPLFSGGETLAATRQATHRM
EKSHYDLDDKVRETLNQVRKMYNQSSSSAAKIRAYEMTVDSARTLVMATRKSIAAGVR
VNLDLLNAEQALYSAMNELSKAKYDYLTAWARLRFYAGVLDEADLELVAANFVSGETP
ARRRDCATTDCPAPLHTLSKTDTEENRSALN</t>
  </si>
  <si>
    <t xml:space="preserve">GO_process: secretion [goid GO:0046903] [evidence
IDA];
GO_process: transport [goid GO:0006810] [evidence ISM];
GO_function: transporter activity [goid GO:0005215]
[evidence ISM];
GO_component: outer membrane [goid GO:0019867] [evidence
ISM];
GO_process: protein transport [goid GO:0015031] [evidence
ISM];
</t>
  </si>
  <si>
    <t>MSSNSLALKGRSDAYTQVDNFLHAYARGGDELVNGHPSYTVDQA
AEQILREQASWQKAPGDSVLTLSYSFLTKPNDFFNTPWKYVSDIYSLGKFSAFSAQQQ
AQAKLSLQSWSDVTNIHFVDAGQGDQGDLTFGNFSSSVGGAAFAFLPDVPDALKGQSW
YLINSSYSANVNPANGNYGRQTLTHEIGHTLGLSHPGDYNAGEGDPTYADATYAEDTR
AYSVMSYWEEQNTGQDFKGAYSSAPLLDDIAAIQKLYGANLTTRTGDTVYGFNSNTER
DFYSATSSSSKLVFSVWDAGGNDTLDFSGFSQNQKINLNEKALSDVGGLKGNVSIAAG
VTVENAIGGSGSDLLIGNDVANVLKGGAGNDILYGGLGADQLWGGAGADTFVYGDIAE
SSAAAPDTLRDFVSGQDKIDLSGLDAFVNGGLVLQYVDAFAGKAGQAILSYDAASKAG
SLAIDFSGDAHADFAINLIGQATQADIVV</t>
  </si>
  <si>
    <t xml:space="preserve">GO_process: proteolysis [goid GO:0006508]
[evidence ISM];
GO_function: metalloendopeptidase activity [goid
GO:0004222] [evidence ISM];
GO_component: extracellular space [goid GO:0005615]
[evidence ISM];
GO_function: peptidase activity [goid GO:0008233]
[evidence IDA];
GO_process: positive regulation of sodium ion transport
[goid GO:0010765] [evidence IDA];
GO_process: pathogenesis [goid GO:0009405] [evidence
IDA];
GO_process: negative regulation of complement activation,
lectin pathway [goid GO:0001869] [evidence IDA];
GO_process: negative regulation of complement activation,
classical pathway [goid GO:0045959] [evidence IDA];
GO_function: metallopeptidase activity [goid GO:0008237]
[evidence ISM];
GO_function: zinc ion binding [goid GO:0008270] [evidence
ISM];
GO_function: calcium ion binding [goid GO:0005509]
[evidence ISM];
</t>
  </si>
  <si>
    <t>MSASAKLSRMVCLLCGFFSTGISMASSLILLSASDLAGQWTLQQ
DEAPAICHLELRDSEVAEASGYDLGGDTACLTRWLPSEPRAWRPTPAGIALLERGGLT
LMLLGRQGEGDYRVQKGDGGQLVLRRATP</t>
  </si>
  <si>
    <t xml:space="preserve">GO_function: endopeptidase inhibitor activity
[goid GO:0004866] [evidence ISM];
GO_component: outer membrane-bounded periplasmic space
[goid GO:0030288] [evidence ISM];
</t>
  </si>
  <si>
    <t>MLLRRIAITPRAVIGFAILASLLVALGLFAHNRMGSLNRAAKDI
GEVWLPSVEASAQLSGLMSELRLGEMNHVLLHDATRMRQQEQRMDEVIATLARVEREY
RPLLVLDEERALLDQFVQRQQEYLEGHAALLALSRDNRTDEASVLMGGAQLQRYEQVQ
RTLKQLIALDREAARASTAEAADVYSRASTAILAVLLVALAASVTIAWLLTRSIVVPI
RQAVSCADRIAARDLTGEIASDGDDEPAQLMKAMRSMQASLHDTIEQIGDSAALLAAA
AEQLNAVTEEGNRSLARQNDEIEMAATAVNEMSAAVEEVARNASSTAEASSLSERAAG
NGRARVGQTVRSIRQMNAEIGQTARLVEGLASQAQDIGKVLDVIRAIAEQTNLLALNA
AIEAARAGEQGRGFAVVAEEVRALAHRTQQSTHEIEGMIASVREGTDTAVSAMRENDQ
RARQMLDEAEAADHALGEIAEHATRINERTLVIASAAEEQAHVAREVDHNLVNIRDVA
VQTTQGAEQTRGASHELSRLANDLKGMIGRFVV</t>
  </si>
  <si>
    <t xml:space="preserve">GO_component: integral component of membrane [goid
GO:0016021] [evidence ISM];
GO_function: signal transducer activity [goid GO:0004871]
[evidence ISM];
GO_process: signal transduction [goid GO:0007165]
[evidence ISM];
GO_process: chemotaxis [goid GO:0006935] [evidence ISM];
GO_component: membrane [goid GO:0016020] [evidence ISM];
</t>
  </si>
  <si>
    <t xml:space="preserve">MIRMTLDEVRELAVRILRRHAFSEAHVQAVADTLVAGERDECAS
HGIWRLLGCIATLKAGKVSADAEPELHDIAPGLLRVDAHGGFSQCAFRLGLPHLLEKA
RSQGIAAMAVNRCVHFSALWVEVEALTEAGLVALATTPSHAWVAPAGGRKPIFGTNPI
AFGWPRPDGPPFVFDFATSAVARGEIQLHERAGKPIPLGWGVDEQGEPTTDASAALRG
AMLTFGGHKGSALAAMVELLAGPLIGDLTSAESLAYDEGSRSSPYGGELLIAIDPRRM
LGASAEEHLARAETLFEGIVEQGARLPSQRRFEARERSARDGVTIPEALHRELLALLE
</t>
  </si>
  <si>
    <t>MPSILGHNYVGGARSAAGNLTLRSLDADSGEALPYAFVQATEAE
VDAAARAAERAYPHYRQLSATRRAGFLEAIASRLDALGDDFVALVRRETALPAARIEG
ERTRTANQLRLFAEVLRRGDFHGVRIDRGQPGRTPPRPDLRQWRIGLGPVAVFGASNF
PLAFSTAGGDSAAALAAGCPVVVKAHGGHMATAECVADAILQAAADSGMPDGVFNMVY
GSGVGEALVRHPAIRAVGFTGSLKGGRALCDLAAARPQPIPVFAEMSSINPLVVLPEA
LRRRGRQVAEELAASVTLGCGQFCTKPGLVLGLRSPGFDAFVAALGEALAARPAQSML
NAGTLRSYVEGLQRLERHPGIRRLAGAPQEGRQAHPQLFKADVGLLLEGDELLQEEVF
GPATVVVEAADEEQLARALDNLHGQLSATLIGEADDLAAFAGLVPLLERKAGRLLFNG
YPTGVEVCDAMVHGGPYPATSDARGTSVGTLAIERFLRPLCYQDYPDSLLPDALKNAN
PLGLLRLVDGRSTREALD</t>
  </si>
  <si>
    <t>MSKHVNWSGVFPAVTTQFNADFSVNLEETHTVISNLVRDGVSGL
VVCGSVGENTSLTIEEKMAVTEVAKDASGGRVPVICGIAEFTSAGAAKVAKAVERVGV
DGIMVMPALVYSSKPHETAEHFRSVASGTDLPVMVYNNPPIYRNDVTPDILVSLADCE
NIVCFKDSSGDTRRFIDVRNQVGERFILFAGLDDVVLESVAVGAQGWISGMSNVFPKE
GETIFRLARAGRFAEAMPIYEWLMPILHLDARPDLVQCIKLCEQLAGRGSALTRPPRL
ALRGADREHVERIMAKALASRPALPDVGL</t>
  </si>
  <si>
    <t xml:space="preserve">GO_process: metabolic process [goid GO:0008152]
[evidence ISM];
GO_function: lyase activity [goid GO:0016829] [evidence
ISM];
GO_function: catalytic activity [goid GO:0003824]
[evidence ISM];
</t>
  </si>
  <si>
    <t>MRSQRIVHIVSCHAEGEVGDVIVGGVAAPPGATLWEQSRWIARD
QDLRNFVLNEPRGGVFRHANLLVPAKDPRAQMGWIIMEPADTPPMSGSNSLCVATVLL
DSGILPMREPLTRLLLEAPGGLIEARAECRDGKAERVEIRNVPSFADRLDAWIEVEGL
GSLQVDTAYGGDSFVIADARRLGFALRADEAAELVATGLKITHAANEQLGFRHPTNPD
WDHLSFCQLAAPPERRDGVLGANNAVVIRPGKIDRSPCGTGCSARMAVLQAKGQLRVG
ERFVGRSIIGSEFHCHIESLTELGGRPAILPCLSGRAWITGIHQYLLDPDDPWPQGYR
LSDTWPGGHC</t>
  </si>
  <si>
    <t xml:space="preserve">GO_function: proline racemase activity [goid
GO:0018112] [evidence ISM];
</t>
  </si>
  <si>
    <t>MIEINDVHKAYGQFEVVKGVDLRVDKGEVLSIIGGSGSGKSTLL
MCINGLEPIQRGSIRVDGIDVHARGTDLNRLRRKIGIVFQQWNAFPHLTVLENVMLAP
RKVLGKSRAEAEAMALKQLTHVGLGDKLKVFPQRLSGGQQQRMAIARALAMSPDYMLF
DEATSALDPQLVGEVLDTMRLLAEEGMTMVLVTHEIRFARDVSDRVAFFRNGLVHEIG
PPDQVIGNPQRPETVEFLRSVL</t>
  </si>
  <si>
    <t>MFTTSLTANDLLFLLQGAWTTLAITAMAMLIGTLLGVVFGLLRA
LLPRASLPLAALLDVFRSVPLLIQFVLLNSFKSILGLDWSAFAVACLVLGVYAAAYCA
EVVRGGVLSVPPSVRRAARSLGLSYRQDLFHIVLPMAARVAFPGWVNLTLSVMKDTSL
VLWIGIVELLRASQTIVTRIQEPLFVLCIAGLVYYLMSWVVARLGARLERRWQQ</t>
  </si>
  <si>
    <t xml:space="preserve">GO_function: transporter activity [goid
GO:0005215] [evidence ISM];
GO_component: integral component of membrane [goid
GO:0016021] [evidence ISM];
GO_process: transport [goid GO:0006810] [evidence ISM];
GO_component: membrane [goid GO:0016020] [evidence ISM];
</t>
  </si>
  <si>
    <t>MFDYTFHWRSAFNALPEMLAGSLVTLQVTALSMLFGILIALLLA
FARLGGNRPLRAAAGAWISIARNTPALFQIYILYFGLGSFGLHVSSWFALLAGVTFNN
AGYLAETFRGGLQAVPETQLRAARSLGMSAPQAYRLVVIPQLLRVVFYPLTNQLVWAM
LMTSLGVVVGLTDDLTGVTQALNVKTFRTFEYFALAAVLYFAMAKLLVLAARLLGWRL
FRY</t>
  </si>
  <si>
    <t xml:space="preserve">GO_function: transporter activity [goid
GO:0005215] [evidence ISM];
GO_component: integral component of membrane [goid
GO:0016021] [evidence ISM];
GO_component: membrane [goid GO:0016020] [evidence ISM];
GO_process: transport [goid GO:0006810] [evidence ISM];
</t>
  </si>
  <si>
    <t>MKHAHLIVPRTLVAGSASGELLYAPTGLSFWGGVDPRSAEVIDR
HHPLSGRHLHGRLLAIPGGRGSCTGSSVLLELILGGRAPAAILLREPDEILALGAIVA
EELFGRSLPIACLGERFDELAAYPWARLADGRLELHRDAPPPLEARPAEALATDAGPR
LDAFDQALLAGEHGEAARLAMRIVLRMAALQGAQRLIDIQRAHIDACIYTGPAGLRFA
ETLRDLGARVRVPTTLNAISVDQRRWREQGVPAALGEPAAALARAYLDMGAQPSFTCA
PYLLDDSARAGEQIVWAESNAVLFANSVLGARTNKYADFMDICCALTGRAPLAGCHLD
EQRQARVLIEVEDLGSVDDAFYPTLGYLCGLLCDGQIPAIDGLRQRQPDHDALKAFGA
ALGTSSSVPMFHVIGVTPEAPDLASAFGGRAPRRTLRVGRERLRDAWRELDSAGETRI
DLVALGNPHFSASEFAQLAALCHGRRRHPEVALVITSSRQVVAQAEAAGHLATLQAFG
ARLVTDTCWCMLDEPLVPPGARTLMTNSAKYAHYAPGLVGRQVRFAGLAGCVEAAVGG
RSPAGLPAWLSEDC</t>
  </si>
  <si>
    <t xml:space="preserve">GO_process: phosphorylation [goid GO:0016310]
[evidence ISM];
GO_function: transferase activity, transferring
phosphorus-containing groups [goid GO:0016772] [evidence
ISM];
GO_process: metabolic process [goid GO:0008152] [evidence
ISM];
</t>
  </si>
  <si>
    <t>MNTKKTLALALTAALGCSLAGLAQADKLDDIIESGKLRCAVTLD
FPPMGSRDAQNNPVGFDVDYCNDLAKALDVKAEIVETPFPDRIPALVSGRADVIVAST
SDTLERAKTIGMSIPYFAFVKVVLTREDTGIASYEDLKGRPVGGTAGTFEALALEKDS
KAWGDAKGSFRAYQSEADTALAISQGHIDATVVSSTVAASWIKSGKYKGLKIAGDAPY
DIDYVALGAKRNEYGLLNYLNLFINQQVRTGRYAELAQKWVGGTAPELTTSAVYR</t>
  </si>
  <si>
    <t xml:space="preserve">GO_process: transport [goid GO:0006810] [evidence
ISM];
GO_function: transporter activity [goid GO:0005215]
[evidence ISM];
</t>
  </si>
  <si>
    <t>MPGVVFFVKDERARYVLVNRTLARRCGVKDKAELLGRSADEVFP
SSLGPLYAEQDRRVLRGGATLENQLELHLYPGRQPGWCLTHKQALRDADGAIIGMAGI
SHDLPAAQSAHPAYGRLAAVDAHIREHYDQPLSLADLTAIAGLSVAQLERHCKRIFQL
TPRQMIHKARLGAASQLLAGDAPITEIALRCGYTDHSAFSRQFKALTGLSPSQYRETH
RQPRKA</t>
  </si>
  <si>
    <t xml:space="preserve">GO_function: sequence-specific DNA binding
transcription factor activity [goid GO:0003700] [evidence
ISM];
GO_process: regulation of transcription, DNA-templated
[goid GO:0006355] [evidence ISM];
GO_function: sequence-specific DNA binding [goid
GO:0043565] [evidence ISM];
GO_function: DNA binding [goid GO:0003677] [evidence
ISM];
GO_function: signal transducer activity [goid GO:0004871]
[evidence ISM];
GO_process: signal transduction [goid GO:0007165]
[evidence ISM];
</t>
  </si>
  <si>
    <t>MPSTVSSSRLGLAGLCILLAGQLLPMIDFSIVNVALDALAHSLG
ASETELELIVAVYGVAFAVCLAMGGRLGDNYGRRRLFVLGVALFAVASLLCGLAGSVW
LLLVARALQGVGAALVVPQILATLHVSLSGHAHSRALAAYGAIGGLAFVVGQVLGGFL
VSADIGGLGWRSVFLINLPICLGILLCSRRWVPETRAEHAARVDAPGTLLLAALILCL
LLPLALGPSLHWSWPCALLLAAAVPLLAWLWRTELRQERRQAWPLLPPSLLRLPSIRF
GLLLAILFFACWSGFMFALALALQAGAGLSPVQAGNAFIALGASYFVSALLTARVAAR
IGPVRLLLLGCVIQMCGLLGLMLTLQRVWPQPGILNLAPATLVIGFGQAFIVSSFFRI
GLSEVPAAQAGAGSAMLATVQQASLGLGSALLGAVFAHRLERHGDYLEATQTTLAVEF
VLMTLLLGATCLFYLRRVRTVPLRCDSPGN</t>
  </si>
  <si>
    <t>MRFWLTRYQFLLILVLALPVCPSEDFAMPLDAPASHAAESPAQP
SRAEQLGAFLRRRRESIEPQRVGISRLGRRRTPGLRREEVAQLAGVGVTWYTWLEQGR
AVRASEQVIGAIARALLCNETETHHLFNLAGLAAPTSARRAVCEKPSAATQAILDALD
PLPAMVQNARFDIRGYNRAYCRLVGIDLAEIPEEDRNCIYLALTHERWRYCMANREEA
LPRMVGFFRAAMVERMGDPLWERQLQRCLEASAEFREIWRRNEVMGIENQLKRFRHAR
CGEFELQQTNWWSAPKNGDRLLVFVPLDDHARDCLEQL</t>
  </si>
  <si>
    <t>MSANLDIELLRTFHAILRFGRFLAAASHLNRSPSAVSTHVRRLE
ELAGGRLFERDNQSVRLTPLGQRFQRQTAELLETHDRVLAGLRRREEPLRVRFGISEE
YAGKLLGRLLPRLGAELPALELEVLTDASGRLAGRLRRGQLDLALLVQAQDETPYDGH
SREIGGTQPVWVAGHGLRIDPQRPLPLALHGQGCPYRQALLEALGATGRRWRTVVSSP
GATALEAAIEGGLAIGVIDRARVGPTMRVLGPAEGFAELPAHRIRLAFAPGERPPALE
RLGELIAEEFRL</t>
  </si>
  <si>
    <t>MRATTCTPRAMPGATRLLAVQLGMVLAWSSGFVGYRYAMEQAPV
FLTSFWRFAVCLALLLPFAWAGLRRLSARQWRRQALIGALAYAGYIAPIAKAIELGVS
PGVAALMADLLPLLVALLALVLPGQRTRPGQWPGIALGVAGVLWAGHAALALGRAPGW
AYGLPLLGMLALALATLLQKRWDDAPGSLAVVLFVQIGAALPAFAGLALAEGSLRPPL
SGGFLFGLAWLVLLPTFGGYGLYWLGLRHLSAQGGSAALYLSPALTLLWAHWMFAEPL
TPMLLGGLLLSLAGLGWLYRAERR</t>
  </si>
  <si>
    <t>MSADYDLLIVGAGPAGLAAALAAAPSGARIALVDDNPAAGGQIW
RDGPRASLPPRAHQMRQRLAGQANVEHFPATRVVACGPGRRLLLEDPQRGWQVGYRRL
VLCTGARELLLPFPGWTLPGVTGAGGLQALAKGGLPLAGQRLVVAGSGPLLLASAASA
SQCGARLLRVAEQAPARTLAAFAVRLPRWPGKLWQAAGLFARSYRADSYVLAALGEER
LEAVRLREGGRVREIACERLACGFGLVPNVQLGQALGYRLDGPALAVDEWQAGSLPDH
YAAGECTGFGGSELALVEGAIAGHAAVDERDAARRLWPRRRRWQGFADTLARHFALRA
ELRQLAEADTLVCRCEDVPLAALAGHAGWTEAKLHSRCGMGACQGRICGSAAQFLFGW
TPPAPRPPFSPARLETLARWQGDAG</t>
  </si>
  <si>
    <t>MNAEVIVVGAGIVGSACAHELARRGLDVLVLDSRRGGATAVGMG
HLVAMDDNPAELALSDYSTQAWRAWAAELPEDCAYRGCGTLWLAADASELAEAERKRQ
ALQAAGVACRMLGAARLYALEPALRPGLAGALEVSGDGILYAPNAARWLLDQAGPRLR
RLYAEVSEVDGSRLRLADGRWLSAEALVLANGIHAGELCAELPIRPKKGHLLITDRYP
GTLRHQLVELGYVSSAHASSGTSVAFNAQPRPTGQVFLGSSRQFDTLDPQVEGPVLAR
MLRRALDYLPGLAGLNAIRAWTGFRAATPDGLPLLGEHPAQPGLWLAVGHEGLGVTTA
PGSARLLAAQLFGETPPLDPTPYLPQRFLSSSGSARP</t>
  </si>
  <si>
    <t>MQRIRIIDSHTGGEPTRLVIGGFPDLGQGDMAERRRLLGERHDA
WRAACILEPRGSDVLVGALLCAPVDPEACAGVIFFNNSGYLGMCGHGTIGLVASLAHL
GRIGPGVHRIETPVGEVEATLHEDGSVSVRNVPAYRYRRQVSVEVPGIGRVSGDIAWG
GNWFFLVAGHGQRLAGDNLDALTAYTVAVQQALDDQDIRGEDGGAIDHIELFADDPHA
DSRNFVLCPGKAYDRSPCGTGTSAKLACLAADGKLLPGQPWRQASVIGSQFEGRYEWL
DGQPGGPIVPTIRGRAHVSAEATLLLADDDPFAWGIRR</t>
  </si>
  <si>
    <t>MLNAPNLGIAPSASEIIAKHLREAIIAGHFAEDEPIRQDDIAQL
FNVSKIPVREALKRLEAEGLVLFQRNKGAVVTRISEPELAQMFEVRVLLEVQAIRLAV
PNMDEATFARAEAICADFVGEDNVGRWAELNWQLHACLYEPAQRPFLVNLIRSIHDKL
ERYLRMQMSLSEGKQRADQEHREIVAACRAGDAERAATLIEAHIVGVCRTLYEHLPNR
PAST</t>
  </si>
  <si>
    <t>MAKPSFFSSDLVQVLLCPRLHELQFAVKALLAGGLALYLAFGLE
LEQPQWALMTVFVVSQPYSGMVLAKGMFRLIGTCAGALVSIGMVALYGQASLPFLLLM
ALWLAFCTAGASLLHNHASYGFVLAGYTAAIVALPASADPATVFDQAVARCSEIGLGI
LCAALVNVLLWPRRLERQLANQGKAAWEAGLQAAAAELRGADERGELLAALGRIAAAD
AQRDHAWFEGALGRARSQALRVLGLDLLGLLRAARKVARERRLLDPASAHALQPWLEE
LEALLREGRQAEFEACRQRLRLALDAAHGQLHLCLVCLERLLGEARAAGRSVEALVYG
APTRQAPGAIAWHRDIERGVLFGLRSALAFLCVAAFWLASAWPSGLGAVSITGVVLSL
FASRDNPAQAGLNFLRGILLSIPLAGFVALFYLPGVDGFPLLCLGLGVPLFFAALCVN
RASLAGIASPFCIFFVKNVAPSNSMSYDLAHFLNNALSTVLGVAFAVLVFNLVSLRPG
ERHYRRMLQATLGDLARLTLRSPAQAEAWFGGRTADRLIRLAQRYDRLPEGRRQPWSD
GLMGLDFGDELLYLRQCLEEVPASLAQARDRYLRRLRLALLGDGPRAEREHALDPPTA
RLLKALAASPLAGSERGELAGAALVQLQATWRQWCRSHAPAGTALRADPLPGAGR</t>
  </si>
  <si>
    <t xml:space="preserve">GO_component: plasma membrane [goid GO:0005886]
[evidence ISM];
GO_process: transport [goid GO:0006810] [evidence ISM];
</t>
  </si>
  <si>
    <t>MNRVFLTPAAVALCGASSLSLAEPVSLADQVVTATRTAQTASQS
LAAVSVIDREDIERSQARSVPELLRQVPGVSLANNGGFGKNTTLFLRGTESDHVLVLI
DGIKVGSASAGLTAFQDLPVELIERIEVVRGPRSSLYGSEAIGGVIQIFTRRGDGQGA
KPFFSAGYGTHQTLEGSAGVSGGAGNGWYSLGVSSFDTAGINTKRAGTAGYEPDRDGY
RNLSGNLRGGYRFDNGLELDGTLLRAKSHNDYDQVFGNSGFNANADGEQNLVGGRARF
TPFDPWLVTLQAGRSEDKADAYQDGRFYSRFDTRRDSLSWQNDLTLAEGHVLTLGYDW
QKDEISSSEAFSVDSRLNKGWFAQYLGQYGRQDWQLSLRRDDNQQFGVHDTGSAAWGY
ALSDALRFTVSYGTAFKAPTFNELYYPDYGNPDLDAETSRSLEVGLSGTHGWGHWAVN
AFRTNVDDLIGNDPRPAPGRPWGQPNNIDEARIRGVELVLGSQWLGWDWNANATFLDP
QNRSGGVNDGNELPRRARRMFNLELDRRFERLSLGASVHAEGRRYDDPANKVRLGGYA
TLDLRSEYRLNDEWRLQGRIANLFGADHETAYGYNQPGQAVYLSVRYQAL</t>
  </si>
  <si>
    <t xml:space="preserve">GO_component: membrane [goid GO:0016020] [evidence
ISM];
GO_process: cobalamin transport [goid GO:0015889]
[evidence ISM];
GO_process: transport [goid GO:0006810] [evidence ISM];
GO_function: receptor activity [goid GO:0004872]
[evidence ISM];
GO_function: transporter activity [goid GO:0005215]
[evidence ISM];
GO_function: cobalamin transporter activity [goid
GO:0015235] [evidence ISM];
</t>
  </si>
  <si>
    <t>MNESPEKDQRHRERMERKKAVVDEKIAQARDERGVLLVHSGNGK
GKSSSAFGMVARALGHGMKVGVVQFIKGAASTGEEAFFRRFPEEVSYHVMGEGFTWET
QDRQRDIAKAEAAWKVAAQLLADPDVGLVVLDELNIALKHGYLELDRVLADIQARPAM
QHVVVTGRGAQPGMIEAADTVTEMSLVKHAFKAGIKAQKGVEF</t>
  </si>
  <si>
    <t xml:space="preserve">GO_function: ATP binding [goid GO:0005524]
[evidence ISM];
GO_function: cob(I)yrinic acid a,c-diamide
adenosyltransferase activity [goid GO:0008817] [evidence
ISS];
</t>
  </si>
  <si>
    <t>MTQARCPALLIAAPASGQGKTTVTAALARLHARQGRRVRVFKCG
PDFLDPMILARASGAPVYQLDLWMVGEAEARRLLARAAGEADLILIEGVMGLFDGNPS
AADLARRFGVPVLGVINGAAMAQTFGALAYGLAHFQPDLPFSGVLGNRVGSQRHSDIL
RDCLPPGMRWFGGLPRSAEFELPSRHLGLVQAEELADLDARLDAAADALRASAETDLP
EPVTFEVPAPAPLQRSLEGVRIGVARDASFAFLYQANLDLLRELGAELAFFSPLQDQA
LPAVDSLYLPGGYPELHLGRLQGNRAMAEAIRAHHAAGKPLLAECGGMLYLLDCLEDA
DGERGELLGLLPGRARLQKRLTALALQEVELPEGRLRGHTFHHSTLDCAVEPLARGVC
PNGRNTAEAVFRLGRLTASYIHFYLPSNPQAAAALLAPARDAD</t>
  </si>
  <si>
    <t xml:space="preserve">GO_process: cofactor biosynthetic process [goid
GO:0051188] [evidence ISS];
GO_function: cobyrinic acid a,c-diamide synthase activity
[goid GO:0042242] [evidence ISM];
GO_function: catalytic activity [goid GO:0003824]
[evidence ISM];
GO_process: cobalamin biosynthetic process [goid
GO:0009236] [evidence ISM];
</t>
  </si>
  <si>
    <t xml:space="preserve">MSDSSHAFSATERAAVYRAIAERRDMRHFSGGSVAPELLARLLE
AAHQAPSVGLMQPWRFIRITEPALRRAIHGLVEEERGRTAEALGERSDEFMRLKVEGV
LDCAELLVAALMDDRERHVFGRRTLPQMDLASLACAIQNLWLASRAEGLGMGWVSLFD
PAALGELLGLPPGSEAVAVLCLGPVAEFYPAPMLALEGWSEPRPLAELVYQNRWGERA
</t>
  </si>
  <si>
    <t xml:space="preserve">GO_function: oxidoreductase activity [goid
GO:0016491] [evidence ISM];
</t>
  </si>
  <si>
    <t>MSALLGILGVVLDARFGEPQGWHPLVAFGRLADRLERRFNRSRL
AGEADPGVGWRSHGVTAWVLAVLPLTLLAWALAELPYLGWLVQALALYAALGLRSLGE
HAEPVALALRAGDLDEARRRVGYLVSRDTRELDQAGVARAATESVLENGSDAVYAALF
WFAVAGAPGVVLYRLSNTLDAMWGYRNARFERFGWAAAKIDDILNYLPARLVALTYAL
LGDTRQALRCWREQAPQWDSPNAGPVMAAGAGALGVFLGGAAIYHGELHQRPLLGSGP
QPQGRDIYRALALVRQGVLLWLLVLAGLWAMGWLHA</t>
  </si>
  <si>
    <t xml:space="preserve">GO_process: cobalamin biosynthetic process [goid
GO:0009236] [evidence ISS];
</t>
  </si>
  <si>
    <t>MLEHGGRLREAARRYDIPLADWLDLSTGIAPWPFSLPAIPEQAW
TRLPESDDGLEAAACLYYGAERVLPLAGSQAAIQALPRMRRGGRVGVLSPCYAEHAHA
WRQAGHLVREIGEAEVEPYLDSLDVLLVVNPNNPTGRVFEPAELLAWHARLQRRGGWL
LVDEAFMDCTPQSSLAACSNRPGLIVLRSFGKFFGLAGARLGFALGERPLLQALAEQL
GPWTVNGPVRHVAQSALRDRQQQRQQRERLLAASQRLEELLRRHGWPPAGGSALFQRL
VDPRCAALHDYLARRGILTRQFEQPASLRLGLPADEAAWARLDAALLGFKEPAHE</t>
  </si>
  <si>
    <t xml:space="preserve">GO_process: cobalamin biosynthetic process [goid
GO:0009236] [evidence ISS];
GO_process: biosynthetic process [goid GO:0009058]
[evidence ISM];
GO_function: pyridoxal phosphate binding [goid
GO:0030170] [evidence ISM];
GO_function: catalytic activity [goid GO:0003824]
[evidence ISM];
</t>
  </si>
  <si>
    <t>MSDRGRTLMVQGTTSDAGKSTLVTALCRWLARRGVAVVPFKPQN
MALNSAVTADGGEIGRAQAVQAQACRLAPHTDMNPVLLKPNTDIGAQVIIHGRAVTSM
DAAAYHDYKRVAMEAVLASHGRLAAAYRVVMVEGAGSPAEINLRANDIANMGFAEAVD
CPVILVADIDRGGVFAHLVGTLELLSDSERERVKGFVINRFRGDIALLQPGLDWLEAR
TGKPVLGVLPYVSDLHLEAEDAIDTRQAAKVGPRLKVVVPVLPRISNHTDFDPLRLHP
QVELSFVGPGQALPSADLIVLPGSKSVRADLAALRERGWDEAILRHLRYGGRLLGICG
GLQMLGERLHDPLGLEGAAGSSAGLGLLALETTLEADKQLRNVQGRLSLEDAPLSGYE
IHAGVTRGEALARPAVVLDDGRADGARSVDGNVMGTYLHGLFESTAACSALLRWAGLR
EVQAVDYQALRERDIERLADLVERHLDTGRLLALCGEPHA</t>
  </si>
  <si>
    <t xml:space="preserve">GO_function: catalytic activity [goid GO:0003824]
[evidence ISM];
GO_process: cobalamin biosynthetic process [goid
GO:0009236] [evidence ISM];
GO_function: adenosylcobyric acid synthase
(glutamine-hydrolyzing) activity [goid GO:0051921]
[evidence ISS];
</t>
  </si>
  <si>
    <t>MRDLILGGARSGKSRLAERLAAESGLAVSYIATAQAGDGEMGRR
IAEHRARRPAHWRTLEEPLALAATLRSEAEAGRCLLVDCLTLWLTNLLLCDDPQRLDG
EREALLECLGELPGRIILVSNETGLGVVPLGELSRRYVDEAGWLHQAIAERCERVTFT
VAGLPMPLKGEPL</t>
  </si>
  <si>
    <t xml:space="preserve">GO_process: cofactor biosynthetic process [goid
GO:0051188] [evidence ISS];
GO_process: cobalamin biosynthetic process [goid
GO:0009236] [evidence ISM];
GO_function: adenosylcobinamide kinase activity [goid
GO:0043752] [evidence ISM];
GO_function: nucleotide binding [goid GO:0000166]
[evidence ISM];
</t>
  </si>
  <si>
    <t>MSLQWWRDTCREADPQMRRRAAERQDRLTKPRGSLGRLEQVAID
LAALQGRERPSLERIWVTVFAGDHGVVAEGISAYPQAVTGEMLRNFVRGGAAISVLAR
ELGAGLEVVDLGTAFPLEALPGVRHLRLAAGTANFVEAPAMGAEECLLALEAGRESVR
RAEQAGSQLFIGGEMGIGNTTAAAAMACALLDAPASALVGPGTGLDASGVAHKAAVIE
RALALHGAHRADPFETLRRLGGLEIAALAGAYLACAQKGMVALVDGYICSVAALCAVR
LNPACRDWLLFAHSGAEPGHRHVLEALAAQPLLDLGLRLGEGSGAALAVPLLRQACAL
HAGMATFAEAAVSDRPA</t>
  </si>
  <si>
    <t xml:space="preserve">GO_function: cytochrome-c oxidase activity [goid
GO:0004129] [evidence ISS];
GO_process: cobalamin biosynthetic process [goid
GO:0009236] [evidence ISS];
GO_process: cofactor biosynthetic process [goid
GO:0051188] [evidence ISS];
GO_function: nicotinate-nucleotide-dimethylbenzimidazole
phosphoribosyltransferase activity [goid GO:0008939]
[evidence ISM];
GO_process: nucleoside biosynthetic process [goid
GO:0009163] [evidence ISM];
</t>
  </si>
  <si>
    <t>MSLRLDLLRHGETESGGGFRGSLDDALTARGWAQMRTAVEGGRW
DLLVSSPLQRCRAFAEELAQRQGIELELENDLRELHFGAWEGRSAAALMDGHSEALGR
FWADPYAFTPPGGEPLSEFEARVLAAQRRLRQRHAGRRVLLVTHGGVIRLLLARARGL
PREHLLQVDVGHGALFGLRAGEGDDRWHECREGE</t>
  </si>
  <si>
    <t>MREALRSLLVALQFLTRLPVRLSAMPTPEQFGRAVLCYPLVGVL
IGVVLYAAARSLDGTPPLLQAALLLSLWVALSGALHLDGLADMADAWVGGLGDRERTL
AIMKDPRSGPVAVVVLVLVLLLKFSALAALLGQGEAGLLPLAPWLARSSLPLLFLTTP
YARPGGLGQAIAEHLPARSLPWVLGVSFGLALAFGLAGLLALLVTLMLFAWLRSRFLA
RLGGTTGDTAGALVELTECAVLVALAL</t>
  </si>
  <si>
    <t xml:space="preserve">GO_process: cofactor biosynthetic process [goid
GO:0051188] [evidence ISS];
GO_process: cobalamin biosynthetic process [goid
GO:0009236] [evidence ISM];
GO_function: cobalamin 5'-phosphate synthase activity
[goid GO:0008818] [evidence ISM];
</t>
  </si>
  <si>
    <t>MFRQNRWLVLAIVSSALFLIIIDMTVLYTALPRLTHDLGATAAE
KLWIVNAYPLVVAGLLPGAGLLSDRLGHKRLFLAGLPLFGLASLCAAFAPSAAALIAA
RAGLAVGAAVMMPATLSIVRHVFQDERERALAIGIWASVASAGAALGPVVGGVLLEFF
WWGSVFLINVPVVVVALLLALPAIPACGGQSRRPWDALGSLQVMFGLVGVVYAIKELS
TRAPDFGLAVLAALGGMLCLYLFVRRQRRAREPMIDFALFRNRRFARGVAVALVATMA
LLGMELVFSQHLQLVQGLTPLKAGLFVLPIPLASLVVGPLAGWLVPRWGENRVMCASL
LFGSAGLLGLALSYQSATGAQLASLVLLGVGFGGAMTAASTAVMLNVDEQSSGMAAAI
EDVSYELGGVIGVTLLGSLMSFVYGMSLRLPSAELPARVRDSLDDALLVAEGLAPEVA
SRLVELARQAFDQAFVAVLLAAAALLFLSAMAVLRQPRPATEPAPPAPHTR</t>
  </si>
  <si>
    <t>MGRRRTIDRDQLLDAAEAVIAREGAAGLTIDAVAKEMGITKGGV
QYCFGTKDALIDAIFERWGKAYDSLFEAVAGKQPTPLTRVRAHAEATQRSDELSSSKA
AALMAALIQTPEHLEGSNQWYRSRLEGLDLSAPEGRRARLAFLAVEGAFMLRYFRLMD
IGQDEWDSMLDDVRALLLTAAGASGD</t>
  </si>
  <si>
    <t>MPVYKAPLRDTRFLLNEVFDFPEHYRNLVNGAEATPDMVDAILG
ECAKLCEEVIAPLYHSGDEEGCHLENGEVRTPKGYKEAYEAYVAGGWQGLSHPVEYGG
QGLPMSLGALKQEMMGTANWPFSMYPGLSLGAMNTLMQHGTEEQKQTYLAPLTEGRWG
GTMCLTEPQCGTDLGQVKTRAEANPDGSYAISGTKIFISSGEHDLTENIVHIVLARLP
DAPKGTRGISLFIVPKFLPGEGGALGPRNGVSCGALEKKMGIKASATCVMNFDGATGF
LIGPPNKGLECMFTFMNSARIGTAIQGVATAELAYQGALAYARERRSMRALSGTKEPD
QVADSLMHHGDVRRMLLTQKAIAEGGRALVYLATQYADRMIQGILSNDDAEYERWDDK
LGFLTPILKGCLTELGLESANLGMQVFGGHGYIREHGMEQIVRDARIATLYEGTTGIQ
ALDLLGRKVLLMTQGKAVRDFTRGVARFAVDLLKNEPRMRGRALVLLKLCAQWNLLTL
RIALTARKQRDLVSTASHDYLMFSGYATLAYSWALQEAAARRRLRQGGSESADFYKAK
IATSEFYFARLLPRAKGHAAAMAKPTGSIMDLKSEHFAFD</t>
  </si>
  <si>
    <t>MTDERYGYIHASMLPTQCLCTKLRRAARSVSRFYDEALADTGLK
VAQFSLLRHLRRLDRPSISELAEAMGLDRSTLGRNLRVLEGDGLLRLTGGEDQRNRLV
ELTPAGLDALERGTPAWEDAQRRLAGRLGEERSGALAALLAELERLD</t>
  </si>
  <si>
    <t>MPRAAFWILLSGALILALSLGVRHGFGLFLAPMSADFGWGREVF
AFAIALQNLVWGLAQPFTGALADRYGAARAVLVGGLLYALGLVLMGLSQSASGLSLSA
GLLIGLGLSGTSFSVILGAVGRAVPAEQRSMAMGISSAAGSFGQFAMLPGTLGLIGWL
GWSSALLALGLLVALIVPLAGLMKDRPLPPQGHEQSLGEALREACAHSGFWLLALGFF
VCGFQVVFIGVHLPAYLVDQHLPAQVGTTVLALVGLFNVFGTYIAGWLGGRWSKPRLL
TALYLVRGVVIVLFLWLPLSVYSAYAFGVAMGLLWLSTVPLTNGTVATLFGVRNLSML
GGIVFLFHQLGAFLGGWLGGVVYDRTGSYDLVWQLSILLSLLAALLNWPVRERPVARL
QVAGGAA</t>
  </si>
  <si>
    <t>MKPRVLLSVLALAGLPLSGWAADCPELLQGQLTKLRSKESIDLC
QRYAGKPLVVVNTASHCGFTPQFKGLEALYQRYKGQGLEVLGVPSDDFKQEAADTAET
AKICYGNYGVTFAMTQPQHVRGDEAIPLFRQLAEQSGQAPRWNFYKYVVDRQGRVVAQ
FSSKTTPDDPQLQAAIEKAIASQP</t>
  </si>
  <si>
    <t>MKTIWFKTSLALTISAVSTYTLANGIAINEQSASGAGTAYAGRA
SSALDASTIYGNPAGLSKLKRTEVSGGLAIVKAKDDISQAHSTAQGSNKGDSVPLAAV
PFGYFSTPINEDFTFGLGIYVPYGIINDYENGFMGSSHGSYSKVQVITVQPTIAWKIN
DKVSVGFGPTFNRIDGQLKNTLATNGLLGSNGDTKINIKGDDTAIGYNVGVMVDLTDD
TTWGLTYHSKVKYHLGGNTEVKNAPGALGLNGKYDAKLDITLPESVDTSITHKFDDKW
TGYLGAVWTRWSRLEKIEVRNSGVPALGQALGFNTIGEDLNWRDTWSFSVGTSYQATP
EWVLRTGFAYEPSPTSNEDRNVRIPVGDRKVFTVGAGWSPNQDLTVDVAYAYLWETTA
GVNQEGSALQPAYSAKYDNSAHGLTAQVTYRF</t>
  </si>
  <si>
    <t>MGISANDLCQHVIRPTLDYLSCHSPAAEALLLGAAACQSALGSA
LDDRRGHGLYRIASERHQQLWDQYLALDPERASRVRGLASQHAFLAAPHLELTVNLRY
STAIAWSLVEAARLPLPDQHDHLAQARVWRQVFQPHGRLHEFIDAWQRCIGSLSQVA</t>
  </si>
  <si>
    <t>MNVKSRQQENAEATREALLESALSAFIEHGYGGVSIDAIAREAR
VTKGAFYHHFGSKQELLAECYERQVRTIAEDLDRVPAHVDKWAEAAALAEAFIDSVMA
RGKRQLSLQEVITVVGWERWKRIDSRHTLRYVGRLVDELAASGELKDYRRETLVGQLY
GFLTQAAMSLRDARNKRQAANEVKAIIRDFLYSLRRG</t>
  </si>
  <si>
    <t>MSTAVEIACRDGVRLAGDHFPAVGDAQGSIVVACALGVRRAFYQ
RFAVLAAASGYEVLLFSYRGSEGDDPAVASYRLADWGREDIDAVLAWCRARAPELPRY
FVGHSIGAQLLGLAGQASGLSGAAFVAGSFPYWRRWRGRQRWQMFGLFCVAVPLLTGL
LRRFPSRFFGLGSLDMPSHFMRDWARWVRQPDYLLAPRFGLQRQGYEALDIPVASFLF
EDDDYVPWAAAEKLHLVYAAAHLELRRKGRAEGAVGHFGLFRNEALQKELLDYFRKLP
DAA</t>
  </si>
  <si>
    <t>MSSAQLLTAQQLAARLSEPDLLVLDCRFALEDPSYGARVYQENH
IPGAHFADLERDLSAPVRKGVTGRHPLPDPAELALKLQAWGLRQDSQVVLYDDGPGAF
AARAWWLLHWLGKRDGVYLLDGGLAAWKAAGLALTNGESSLRPGDFQGQPDASLLIDA
ATLQAQLGQPGLALLDARAQPRFRGEVEPIDPVAGHIPGAQCAAFTDNLGSDGRFLPP
EQLHQRFSALLRGRPVDELVAYCGSGVTACHNLFALSLAGFPLPRLYAGSWSEWITDP
RRPVATGD</t>
  </si>
  <si>
    <t>MKKLSGIIVLLLAGAALYLALKTSPIDPLAWDAPAAPQMTGVLE
PNDTLMKAELLGQGQLHGPEDTAVDSQGRVYAGLADGRVVRLDASGKVETFVDTGGRP
LGMDFDAAGNLILADAWKGLLRIDPQGKVETLATEADSVPFAFTDDLDIASDGRIYFS
DASSKFHQPDYILDLLEARPHGRLLRYDPSTGKTEVLLKDLYFANGVALSANEDFVLV
NETYRYRITRYWLKGEKAGQHEVFIDNLPGLPDNLQGDRKGTFWVALPTPRKADADFL
HRHPWLKAQLAKLPRMFLPKPTAYGLVIAIDEQGRIVRSLHDTSGHHLRMITSAKPVG
DQLYFGSLENDRIGRLAIP</t>
  </si>
  <si>
    <t xml:space="preserve">GO_function: strictosidine synthase activity [goid
GO:0016844] [evidence ISM];
GO_process: biosynthetic process [goid GO:0009058]
[evidence ISM];
</t>
  </si>
  <si>
    <t>MTAPEIQWIRDDASLAQQCREWRTQPYLALDTEFMRVDTFYPAA
GLVQVGDGRQEWLIDPLLIQDWSPFAELLEDERVVKVLHACSEDLEVFLRLTGSLPVP
LFDTQLAAAYLGMAHSMGYSKLVKEVLDIDLPKDETRSDWLQRPLTEMQMRYAADDVQ
HLAQVYLALDTRLSEEKRAWLLEDGAELVANLCRESDPREAYREVKLGWRLRPQQLAV
LRELCAWREEQARLRNRPRNHVLRERTLWPLARLLPKNKTDLAAIEDMHPRTVRQDGD
FLIELIAQAARLPQSEWPEALPEPLPPEVTPLLKSLRAIGQREAETLGMAPELMLRKK
VLEALLKSGYPDGPYELPDSLRGWRRERMGQALLDALESA</t>
  </si>
  <si>
    <t xml:space="preserve">GO_function: GTP diphosphokinase activity [goid
GO:0008728] [evidence ISS];
GO_process: RNA metabolic process [goid GO:0016070]
[evidence ISS];
GO_function: nucleic acid binding [goid GO:0003676]
[evidence ISM];
GO_process: nucleobase-containing compound metabolic
process [goid GO:0006139] [evidence ISM];
GO_function: 3'-5' exonuclease activity [goid GO:0008408]
[evidence ISM];
GO_component: intracellular [goid GO:0005622] [evidence
ISM];
GO_function: nucleotide binding [goid GO:0000166]
[evidence ISM];
GO_function: catalytic activity [goid GO:0003824]
[evidence ISM];
GO_process: cellular metabolic process [goid GO:0044237]
[evidence ISM];
GO_process: tRNA processing [goid GO:0008033] [evidence
ISM];
GO_function: ribonuclease D activity [goid GO:0033890]
[evidence ISM];
</t>
  </si>
  <si>
    <t>MKRICSVYKSPRKSEMYLYVDKREALSRVPEALLVPFGAPQHVF
DLLLTPERQLAREDVAKVLENIEKQGFHLQMPPGEEEYIEHLPEELLRMNDPL</t>
  </si>
  <si>
    <t>MRLLILERDHALYAALLMAADPSLKVVAGDDPLQLIDAASECSI
WLGQPDLVAQMLRQGVHPVWVQSTWAGITPLLAADLPKDYSLTRAVGIFGQVMSEYLL
TYMLAHERQFLGRLASQVGSQWDSRTPGGLRGRQVVIVGTGEIGQAVAHTLSGFGMDL
TGVAKNPRSLVPFNRMGSLDDLGRLVETADYLINLLPDTPDTHDIYDRALFARLKPTA
LFINAGRGVAVVDADLVAALENNQLAGAVIDVCREEPLPANHLFWHTPRLLLTGHTAA
PTLPGAMVELFRDNLARFWAGTAMRGEVDFARGY</t>
  </si>
  <si>
    <t xml:space="preserve">GO_function: NAD binding [goid GO:0051287]
[evidence ISM];
GO_process: oxidation-reduction process [goid GO:0055114]
[evidence ISM];
</t>
  </si>
  <si>
    <t>MPGTPTTQPLRHSHRFDQGNPLAERNTRWAVLLTACMMVAEIAG
GWLFNSMALLADGWHMSSHALALGLAVLAYGAARRYANDPRFSFGTWKIEVLGSYTSA
LLLLLVAGLMLYQSVERLLDPSPIHYQQAMLVAALGLLVNLACAWLLRDGHAHHGHGH
SHHHHHHHHHHHHHHDHHAHRHDLNLRAAYLHVLADAATSLLAIVALAGGLLWNAAWL
DPLMGIVGAVLVSVWACGLIRQSSRVLLDAQMDAPVAAEIRAAIASSPLPAELLDLHL
WQVGQGKYACLLSLLTTEEGSADYFKRRLAEHEELVHITVEVNPLLPLAA</t>
  </si>
  <si>
    <t xml:space="preserve">GO_process: cation transport [goid GO:0006812]
[evidence ISM];
GO_function: cation transmembrane transporter activity
[goid GO:0008324] [evidence ISM];
GO_component: integral component of membrane [goid
GO:0016021] [evidence ISM];
GO_process: transmembrane transport [goid GO:0055085]
[evidence ISM];
</t>
  </si>
  <si>
    <t>MAHTIHGKKKLLARVRRIAGQTRALEQALEEGSECAAVLQQIAA
IRGAVNGLMNEVLEGHIREHLGAEQASAEQRREDLELVVTALRSYLK</t>
  </si>
  <si>
    <t>MAAKVEPFWKRKTLAQLDQDEWESLCDGCGLCCLQKLEDEDDGS
VYYTRIACKLLDLQSCRCTNYAERIRFVPDCIQLTPAQADEFQWLPPTCGYRLVAEGK
DLPLWHHLVCGDPERVHKERISQSGRMLSETQVAEDDWEDYLIFRAG</t>
  </si>
  <si>
    <t>MDERFRGSVSHAYQAFHGELLRFLRKHLGSSADAADLAQDTFAQ
WLKWPGRQSVEQPRAFLFQIARNLLRDHWRRQQSRGQDLDRPAANDEPAALEGEAAGP
GERFEQQQRLSHLAAALAELPPRRREAFVLHKFDGLSQVEVAERMGISLSMVEKHIAS
ALLHCKRRLGQGGEG</t>
  </si>
  <si>
    <t xml:space="preserve">GO_function: sigma factor activity [goid
GO:0016987] [evidence ISS];
GO_function: DNA binding [goid GO:0003677] [evidence
ISM];
GO_function: sequence-specific DNA binding transcription
factor activity [goid GO:0003700] [evidence ISM];
GO_process: DNA-templated transcription, initiation [goid
GO:0006352] [evidence ISM];
GO_process: regulation of transcription, DNA-templated
[goid GO:0006355] [evidence ISM];
GO_process: regulation of iron ion transport [goid
GO:0034756] [evidence ISS];
GO_component: cytosol [goid GO:0005829] [evidence NAS];
</t>
  </si>
  <si>
    <t>MKPLERLEPLFADETEEDIDHRAAYWFSRRRSGHFSAACRAELE
DWLRADPRHREALEGMERLWREFDGLPRPALDDIPEPVPAWRLPRALAAAFFVFCALL
VATLFWRDQSLGPNLAYGTAPGEQREVVLADGSKLFLDVDTQVQVRYAERTRDVLLKK
GEVFFVVSHDPARPFRVGSGDSRVTVLGTQFSVRRNAQALAVAVKQGRVALQPSLEKD
AEHVLLAGDSARLDLAEQRLELGHVAPEQVASWRDGQLVFRDKPLGELVEELSRYRAA
PIRLGDPRLAGKRVSGTVRIARPDDFLLALPALLPVRVQPQAGGEVLILAR</t>
  </si>
  <si>
    <t xml:space="preserve">GO_function: sigma factor antagonist activity
[goid GO:0016989] [evidence ISS];
</t>
  </si>
  <si>
    <t>MTLPFTRAAWRPLCSAAVLGAALWAAGASAAERRFDLPAQPLAA
SLSRLAQQAQVQVLFDESLLRGLRAPALSGSYGVREALERLLVGSELELVEAGGGYVV
RRRQVDAYSDNALQLDAQTIVGNGREVDASNVGRSTLTRRDIERQQADNIPSLLQTLP
GVTMGGSPKPGGQTTNIWGLGDAEDVPYTLDGAQKSGFERYQQGTVFIEPEMIKRIEV
EKGPHSVFTGNGGFGGTVHMETKDAPDLLREGRDVGAMLKYGYHSNDQQKIYSGAVFG
RSEDRRVDALLYLNGRDGRDMKLADNLPLSPTDYPINPKRLPNSAQDEKTGLFKLNLH
PTEEHDLGFTYLRSKSSRWTPFSASSYPTPPSQWTIDRYGYELGLTRLLAHRDTTDTT
WTGKYNYHPLDNPWIDLQLSYSDARTEQLDRREDTAFYQLATGGKRMRTEYQDKVLEL
RNTSRFDTGALQHELTLGAALHKHKRDILMHMPGKTYETPRYNYGWLQPAFMPAGKQD
TQSFYIQDAITYGSLTVTPSMRFDSVRNDGQANLAPIYDNPKLGHDYRAQTYSGWSPR
LSVFWTATPNLAFFADYTETWRAPVIDEQYEVQNSSTIGGSSRDLDAERIHAIRGGSV
INLPDLLVAGDSLQIRTTLFQNRIKDEIFRTRSVGCRQQSIDNGSIGGSCGDMLPLSN
YRNLPGLTIKGFEIESFYDSQRLFGSLSYSWMTGKHDGAYSNPWGPNVWARDIPPPKW
VAMLGLKVPEWDAKLGWQGEFVRKTDRLPSDRYSGGMGTGSGDIYWDHAANDSYDTHR
LFAEWVPAKLGLKDTRIDFTVDNLFNRSYRQPLGGDLVYSQGRNAKISVTQFF</t>
  </si>
  <si>
    <t xml:space="preserve">GO_function: receptor activity [goid GO:0004872]
[evidence ISM];
GO_function: transporter activity [goid GO:0005215]
[evidence ISM];
GO_process: transport [goid GO:0006810] [evidence ISM];
GO_component: outer membrane [goid GO:0019867] [evidence
ISS];
GO_component: membrane [goid GO:0016020] [evidence ISM];
GO_function: signaling receptor activity [goid
GO:0038023] [evidence ISS];
GO_function: transmembrane transporter activity [goid
GO:0022857] [evidence ];
GO_function: heme transporter activity [goid GO:0015232]
[evidence ISS];
GO_process: cell surface receptor signaling pathway [goid
GO:0007166] [evidence ISS];
GO_process: heme transport [goid GO:0015886] [evidence
ISS];
</t>
  </si>
  <si>
    <t>MGLLAAIMLAVYLANPFGTASLDPRARLLGVALYKIPSRSMEPT
LQQGDFILANAARYAFADPQVGDLVVFRFPPQRSIAYVKRIAGIPGDRVRIDGGRLYV
NERPVTEPYLAQQALRQPESLRMAERTVPAGQYFMLGDNRDNSNDSRYWGYVPRADLV
GRVFAVWYAEDTRRIGSVR</t>
  </si>
  <si>
    <t xml:space="preserve">GO_function: peptidase activity [goid GO:0008233]
[evidence IDA];
GO_process: negative regulation of proteolysis [goid
GO:0045861] [evidence IMP];
GO_process: regulation of cell motility [goid GO:2000145]
[evidence IMP];
GO_process: negative regulation of lipid biosynthetic
process [goid GO:0051055] [evidence IMP];
GO_process: regulation of secondary metabolite
biosynthetic process [goid GO:1900376] [evidence IMP];
GO_function: serine-type peptidase activity [goid
GO:0008236] [evidence ISM];
GO_component: integral component of membrane [goid
GO:0016021] [evidence ISM];
GO_process: proteolysis [goid GO:0006508] [evidence ISM];
GO_component: membrane [goid GO:0016020] [evidence ISM];
</t>
  </si>
  <si>
    <t>MPHPQPPIARRDAGSDPYAWLEERDAPEVLDYLKAENAYLDSEL
ADQAGLRETLFEEIRGRIRETDLSLPSPWGPWLYYQRTTAGDEYPRHYRCPRPADGSL
AVDEGAEQLLLDPNQLADGGFLSLGAFSISPDQSLLAYSLDTSGDEIYRLFVKDLASG
AVQALPFDDCDGSLTWANDNRTLFFGELDDTHRPHKLYRHRLGEAGAELVFEEGDGRF
FLHCYRSSSERQLILLLNSKTTSEAWVLDADQPQGTFRCLAPREEGHEYYPDHGRLDG
RGLWLIRSNQAGINFALYQAEESRPTREHWQLRVAHDPQRTLEDVSLNAEAVILGLRD
GGLPVIEVQPQGLPAYRVQLPDAAYSLYVQDSLEFDSPCVRLRYEALNRPAQVRQLNL
ADGTQTVLKQTPVEGPFDADAYASRRIWASSGDGTQVPVSLVARKEVLDGIAAGRPAP
LYLYGYGAYGHSLDPWFSHARLSLLERGFVFAIAHVRGGGELGEAWYRAGKLEHKQNS
FDDFIACAEHLLAEGYCRPEGLAISGGSAGGLLIGAVLNQRPQLFGAAIAEVPFVDVL
NSMLNPDLPLTVTEYDEWGNPQEPEVHARIAAYAPYENVRAQDYPHLLVVAGYNDSRV
QYWEAAKWVAKLRATRTDANLLLLKTDLGAGHGGMSGRYQGLKDVALEYAFLLKVLGL
V</t>
  </si>
  <si>
    <t xml:space="preserve">GO_function: serine-type endopeptidase activity
[goid GO:0004252] [evidence ISM];
GO_function: serine-type exopeptidase activity [goid
GO:0070008] [evidence ISM];
GO_process: proteolysis [goid GO:0006508] [evidence ISM];
GO_function: serine-type peptidase activity [goid
GO:0008236] [evidence ISM];
</t>
  </si>
  <si>
    <t>MNEQDYLIAWGAYAIAGLGLMLVFWLMTGWMWRWLREPLRLIVF
ILLFTPTPVDPQNDLYAPAIAITALDVVFKVGNNAWRAVSDLALVALLGFGLYLLIAA
IRWPLERAWKNRRHPSQDAEDEPTLRQMMQPELMPDVDTRTDEHGDRRMRIEPRL</t>
  </si>
  <si>
    <t>MSGFPMDCVFCAIAGGREPAHRLFEDEHFIVLLDIFPLRPAHVL
IVAREHALHLSDLSAAARDALLALAERIGRALRRAGFGVEGINLLLNDGVAANQHVAH
LHLHLIPRRRGDLPRLLWRALTRFLPVGRASLQARLQRERELLRTALLREV</t>
  </si>
  <si>
    <t>MCELLGMSANVPTDIVFSFTGLMQRGGGTGPHRDGWGIAFYEGR
GVRLFQDPLASVDSEVARLVQRFPIKSETVIGHIRQANVGKVGLSNTHPFIRELGGRY
WTFAHNGQLADFQPKPGFYRPVGETDSEAAFCDLLNRVRRAFPEPVPVEVLLPVLISA
CDEYRKKGVFNALISDGDWLFTFCSSKLAYITRRAPFGPARLKDADLTVDFHAETTPD
DVVTVIATEPLTDNENWTLQQSGEWVLWWGGEVLAKGRV</t>
  </si>
  <si>
    <t>MFRSYLRLLLFTLGLLLGVQVPGFIDDYAKRVDAHRLEAAQNIQ
GFQQTAGQFFNGSLEELVRHYRSNSDPVFQRDGENLDRLMRRARMLDAEWQAMQGPWY
ARAWHMLRAPNHELLMETYASYSYQVLLKPEVIAWGLGCALLVAWIAELIVYSLASLF
GFGEDRRTRERHWS</t>
  </si>
  <si>
    <t>MNLFQLRAFDAVAREGSFTRAAERLCISQPAVTGHVKALEEHYQ
VTLFRRTARRIELTEEGSRLVAITRTLFALEEEAEALLDANRQLVSGRLEVAADGPHL
VMPMLARLRASYPGITVNLRLGNAQETLAALLSEHVDVAVLTEVEARPGLFLEELVNS
RICALLPRQHPWCERNEGVPLEELDQQIMVLREPGSITRRTFDRACAEQGVQPRVLLE
LDSREAVTEAVAAELGVGVVSSLEVGNDPRVRAVPLVGPELTNRHLIGCLEKRRGLRV
IRAFLELAAA</t>
  </si>
  <si>
    <t>MSTAERAPILLTPGPLTTSYRTRRAMMVDWGSWDSDFNELTASV
CQRLLKIVGGEGSHTCVPLQGSGTFAVEAAIGTLVPRDGKVLVLINGAYGKRLAKICE
VLQRPFSTLETEENVPTTAADVERLLAADPAISHVALIHCETSTGILNPLEAIAKVVE
RHGKRLIVDAMSSFGAIGIDARKVPFDALIAASGKCLEGVPGMGFVFARSAALEASAG
NCHSLAMDLQDQHAYMRKTGQWRFTPPTHVVAALHEALSQYEEEGGLPARQRRYASNC
ETLLGEMARLGFRSFLPAEIQAPIIVTFHAPRDPRYRFADFYQRVREKGFILYPGKLT
QVETFRVGCIGHVDAAEMRQAVAAIGEALRELEVLEI</t>
  </si>
  <si>
    <t xml:space="preserve">GO_process: organic phosphonate catabolic process
[goid GO:0019700] [evidence ISM];
GO_process: metabolic process [goid GO:0008152] [evidence
ISM];
GO_function: pyridoxal phosphate binding [goid
GO:0030170] [evidence ISS];
GO_function: 2-aminoethylphosphonate-pyruvate
transaminase activity [goid GO:0047304] [evidence ISS];
GO_function: catalytic activity [goid GO:0003824]
[evidence ISM];
</t>
  </si>
  <si>
    <t>MNYNQPATLQAAILDWAGTVVDFGSFAPTQIFVEAFAEFGVQVS
LEEARGPMGMGKWDHIRTLCDIPAIAERYRAVFGRLPSDDDVTAIYERFMPLQIEKIA
EHSALIPGALQAIAELRGMGLKIGSCSGYPAVVMEKVVALAETNGYVADHVVATDEVP
NGRPWPAQALANVIALGIDDVAACVKVDDTWPGILEGRRAGMWTVALTCSGNALGLTY
EQYQALPAAELERERTRIEQMFEGSRPHYLIETIAELPAVVRDINARLARGEMPQGN</t>
  </si>
  <si>
    <t xml:space="preserve">GO_process: metabolic process [goid GO:0008152]
[evidence ISM];
GO_function: hydrolase activity [goid GO:0016787]
[evidence ISM];
GO_function: phosphonoacetaldehyde hydrolase activity
[goid GO:0050194] [evidence IDA];
GO_process: organic phosphonate catabolic process [goid
GO:0019700] [evidence IDA];
</t>
  </si>
  <si>
    <t>MVSLDRFETFRAVVDCGSLSAAADTLGQTRAVVSFNLKRLEAEL
GVSLLSRSTRRMALTDAGERFYQRCVKVLDEARLAIDDARAEHGELRGSLRVTTTQEY
GLRQLVPALQAFARLHPALQVQLSTSSLHADLIGERFDVAIRLGRLEDSTHHAVQLAS
FEVLAVASPACLAALGEPPPTDLESLERLQNLGHSRLADSLPWQVRAPDGALRSYRGP
RHPMLLADNAAALRAFALDGLGIAVLPDWLVQADLRCGALQRLLADHGFPLQGVHAVY
PPTRHLPSKVRAFIDFLKTRLGHPDAG</t>
  </si>
  <si>
    <t>MNQPSRLATLYLLGFALDLVNIFIASVAYPDIGRSLGASVATLA
WIGNTYLLGLTLVIPLSVWLASRLGERRLMLLALAGFASASLGCGLAGSAATLIVWRL
CQGLAGGLLIPLGQAMAYRNVPASARAGLTARVMLVALIVPAVAPALGGWLVDSLSWR
GIFFASVAPALLVLALAMRWLPRHKHAAQRLDLRGLLLGSAALATLLVALAWLGSPGG
GGRGLLLALLACVLGCCYWRDGRARTDALLDLGLLEAPLLRTAMLVYLCVPGAFMGAN
LVAMLYLQGPLGLSASRAGALMLPWALAAGLAIGLTRRRFNRWGPKSLLLAGMAIQAG
GLLWLARSGEGSGFWQLAGAYATMGFGGSLCSSAAQGMALLDVPAARMGHASALWNIN
RQLAFCLGMAVLGGLLNLLQARADPAAFVHCFLFAAAFTLLPLPWVRRIDSAGVRALV
QT</t>
  </si>
  <si>
    <t>MTCAYRREIHHAHVAIRDWLAGDSRADALDALMARFAEDFSMVT
PHGVVLDKTALGELFRSKGGTRPGLRIEIDGESLLASGVDGATLAYREIQSDAAGRSE
RLSTVVLHRDDEGRLYWRHLQETFCG</t>
  </si>
  <si>
    <t>MPDRHAEQPARQPRTKPAEVRLEELMAAAQQLFLDKGVDATTIS
DIVAAAGVAKGTFYHYFQAKTDILLALRERFTQAFQQRIANAVEACPANDHPGRLRAW
TESGLAGYLEGYRLHDVVYSEHHHHQRGNQERDRVLEQLAELLENGAAAGAWPLRNPR
LNALLLYSGLHGAADDAIAGGRLDTQPLAGELADAFLRLLGASD</t>
  </si>
  <si>
    <t>MNPSRRVALVAAIYLGTFIASLDISIVNLALPTLQYALDTDLAG
LQWVVDAYALCLSAFMLSSGPLSDRYGRKLTWLLGVGLFSFGSLLCALATSLPLLLFG
RAVQGIAGALLIPGALSILTQAFHDPGQRAQVIGGWTSFSALSLILGPLLGGLLVEHA
GWQSIFLINLPLGLLALALGLWGIEETAHPEHAAFDPLGQLLSVVWLGALTYALIAAG
EGGWLSPTAWPALLLAGVGLLGFLFVERRTARPLLPLGLFRQAGFAVCNLASFVLGFS
GYASLFFLSLFFQQVQGASAQQAGFYLAPQFLAMGALSMLFGRLQRHVPLRRLLVLGY
LVIGLAMLALAACGTGTAYPWVGLLLVALGLGMGLAVPGTGLAVMASVARERSGMASA
TMNTLRQAGMAVGIALLGALLSGRAIVVLGDRLEGLGIADAQRLATQAVTAHRLPGSL
AGLDAELPAALAEGFRLAMLVAGASALLAAALLWRLRVSAGPAADTVGASGRTAGVQL
QADRH</t>
  </si>
  <si>
    <t xml:space="preserve">GO_process: transmembrane transport [goid
GO:0055085] [evidence ISM];
GO_component: integral component of membrane [goid
GO:0016021] [evidence ISM];
GO_function: transporter activity [goid GO:0005215]
[evidence ISM];
GO_process: transport [goid GO:0006810] [evidence ISM];
GO_component: membrane [goid GO:0016020] [evidence ISM];
</t>
  </si>
  <si>
    <t>MTKANPFAALKWLSLAPALLLGGCDMTLFNPKGQVGMDERTLII
TATLLMLIVVIPVIVMTLAFAWKYRASNTQAEYKPDWHHSNRIEAVVWLVPCVIIAIL
GWITWESTHKLDPYRPLDSEVKPVTIQAVSLDWKWLFIYPEQGIATVNEIAFPKDTPV
NFQITSDSVMNSFFIPQLGSQIYSMAGMMTKLHLIANEEGVFDGISANYSGGGFSGMR
FKAIATSEQGFQDWVAKVKAAPASLSIGTYPELVKPSENVPPTYFSSVSPELFGHILT
KYEHHGDAKGAAHGEHAGAEHEAAMTGHDMQDMDMQAMQGMKDMKDMHMQPSTQE</t>
  </si>
  <si>
    <t xml:space="preserve">GO_component: cytochrome o ubiquinol oxidase
complex [goid GO:0009319] [evidence ISS];
GO_process: oxidation-reduction process [goid GO:0055114]
[evidence ISM];
GO_function: oxidoreductase activity, acting on diphenols
and related substances as donors, oxygen as acceptor
[goid GO:0016682] [evidence ISM];
GO_function: cytochrome bo3 ubiquinol oxidase activity
[goid GO:0009486] [evidence ISM];
GO_component: membrane [goid GO:0016020] [evidence ISM];
GO_function: copper ion binding [goid GO:0005507]
[evidence ISM];
GO_function: cytochrome-c oxidase activity [goid
GO:0004129] [evidence ISM];
GO_component: integral component of membrane [goid
GO:0016021] [evidence ISM];
GO_process: electron transport chain [goid GO:0022900]
[evidence ISM];
GO_function: cytochrome o ubiquinol oxidase activity
[goid GO:0008827] [evidence ISM];
</t>
  </si>
  <si>
    <t>MFGKLTLSAVPYHEPIVMVTLAVVALLGLGVVGAITYYRKWTYL
WTEWLTSVDHKKIGVMYIVVALVMLVRGFADAIMMRGQLALAEGANHGYLPPEHYDQI
FTAHGVIMIIFMAMPFMTGLMNLAVPLQIGARDVAFPFLNSLSFWLLVVSAMLVNVSL
GLGEFARTGWVAYPPLSELAYSPGVGVDYYIWALQISGMGTLLTGINFLVTVFKMRTP
GMKLMQMPIFTWTCTFANILIVASFPILTAALGLLSLDRYLDMHFFTNELGGNAMMYI
NLFWAWGHPEVYILILPAFGIFSEVTATFAGKRMFGYKSMVWASAAITFLGFTVWLHH
FFTMGSGGDVNGFFGVATMLISIPTGVKLFNWLFTIYKGRLRFSTPILWTLGFMVTFT
IGGMTGVLLAIPGADFLLHNSLFLIAHFHNTIIGGAVFGYLAGFAFWFPKAFGFTLDE
KWGKRSFWCWLVGFYMAFMPLYILGFMGMTRRLNHYDNPLWKPYLVVAFFGAVLIFCG
IACQLIQLFVSVRNRKQLADVNGDPWEGRTLEWATSSPPPFYNFAELPKVQDVDAFHD
MKKAGTAYRKLPAYQPIHMPKNTAAGFSIAVFAFVFGFAAIWHIWWLMAVGFVGMIGS
FIVRSYNQDVDYYVQPEEIEKIESARFQQLAKQV</t>
  </si>
  <si>
    <t xml:space="preserve">GO_process: generation of precursor metabolites
and energy [goid GO:0006091] [evidence ISS];
GO_function: heme binding [goid GO:0020037] [evidence
ISM];
GO_function: oxidoreductase activity, acting on diphenols
and related substances as donors, oxygen as acceptor
[goid GO:0016682] [evidence ISM];
GO_function: cytochrome-c oxidase activity [goid
GO:0004129] [evidence ISM];
GO_process: oxidation-reduction process [goid GO:0055114]
[evidence ISM];
GO_function: iron ion binding [goid GO:0005506] [evidence
ISM];
GO_function: electron carrier activity [goid GO:0009055]
[evidence ISM];
GO_process: aerobic respiration [goid GO:0009060]
[evidence ISM];
GO_component: integral component of membrane [goid
GO:0016021] [evidence ISM];
</t>
  </si>
  <si>
    <t>MSTAVLNKHLADAHEVGHDHDHAHDSGGNTVFGFWLYLMTDCVL
FASVFATYAVLVHHTAGGPSGKDIFELPYVLVETAILLVSSCTYGLAMLSAHKGAKGQ
AIAWLGVTFLLGAAFIGMEINEFHHLIAEGFGPSRSAFLSSFFTLVGMHGLHVSAGLL
WMLVLMAQIWTRGLTAQNNTRMMCLSLFWHFLDIVWICVFTVVYLMGAL</t>
  </si>
  <si>
    <t xml:space="preserve">GO_process: generation of precursor metabolites
and energy [goid GO:0006091] [evidence ISS];
GO_function: heme-copper terminal oxidase activity [goid
GO:0015002] [evidence ISM];
GO_component: membrane [goid GO:0016020] [evidence ISM];
GO_component: plasma membrane [goid GO:0005886] [evidence
ISM];
GO_function: cytochrome o ubiquinol oxidase activity
[goid GO:0008827] [evidence ISM];
GO_process: aerobic electron transport chain [goid
GO:0019646] [evidence ISM];
GO_function: cytochrome-c oxidase activity [goid
GO:0004129] [evidence ISM];
GO_process: respiratory electron transport chain [goid
GO:0022904] [evidence ISM];
</t>
  </si>
  <si>
    <t>MSSAAHDNHGAGHGSLGSYAIGFVLSVILTAIPFYMVMDGGFSR
HATILTMVVLGLVQVVVHLICFLHMNMSSEGRWNVMAFIFTVIVILLVVGLSLWIIFS
ADMLMMPMP</t>
  </si>
  <si>
    <t xml:space="preserve">GO_process: generation of precursor metabolites
and energy [goid GO:0006091] [evidence ISS];
GO_function: cytochrome o ubiquinol oxidase activity
[goid GO:0008827] [evidence ISM];
GO_process: electron transport coupled proton transport
[goid GO:0015990] [evidence ISM];
GO_component: integral component of membrane [goid
GO:0016021] [evidence ISM];
</t>
  </si>
  <si>
    <t>MKLKRYLLVAKPGIIFGNLIAVAGGYFLAARGSVEPMLLLATVI
GLSLVVASGCVLNNCIDRDIDRHMERTRGRVTVTGQISLKAALAHGLVLGVAGFGLLW
WRTNPLTTALAGFGYFVYVGLYSLWFKRRSQYGTLVGSLSGAMPPVVGYCAVSGQFDA
GAASLLAIFCLWQMPHSYAIAIFRLKDYEAAGIPVLPVARGIAVTKIHIVLYILAFMA
ATLALCLGGYAGYGYLLVAVAVSLWWLAIALTGYWTADDRVWARKLFAFSIVAITALS
VMMSIDFQVAPATHLVASLF</t>
  </si>
  <si>
    <t xml:space="preserve">GO_process: generation of precursor metabolites
and energy [goid GO:0006091] [evidence ISS];
GO_component: integral component of membrane [goid
GO:0016021] [evidence ISM];
GO_process: heme O biosynthetic process [goid GO:0048034]
[evidence ISM];
GO_function: prenyltransferase activity [goid GO:0004659]
[evidence ISM];
GO_function: protoheme IX farnesyltransferase activity
[goid GO:0008495] [evidence ISM];
</t>
  </si>
  <si>
    <t>MDRRNEPSPLPTKRPLAPLMLLMAACSSPALAEDAARKDDPLEL
GADTVTGEQASSRVERSASAKYAVPLLDTPQTVTVVPQKVIQEQNALSLRQVLSNVSG
ITFNAGEGGGGSGDSINIRGFSANANMQVDGLRDSAQTSRSDLFNLEAVEVIKGPNSV
FGGAGTSGGSINMVSKQPKAEAFTHLGAGLGTDRYRRLTLDTNQPLEGLGESTAFRLN
LMAHHNDVAGREQIDKQRWGIAPSLTFGLDTPTRLTLSYFHQRDDNLPDYGVPALNGR
KLDGVSRHDYFGWRNLDEERIDNDVATLKLEHDFSDDFQLQNLIRYSHLHRDTVISAS
HVNQKGLPPGRYLPAGPQAYGRDSKTRMWINQTNLTGRFDTFGLAHTLIGGFELSRET
YDRTTYSYNLGKFYPANGFDLHNPPGYWNGPTDKRDSARNRTELEVKALYAFDTIALD
ERWDLSLGLRYDWIDGTSRSTPSGKPTVRADSSDGKLSTRAGLVFKPLENGRVYFSYG
TSFNPSAEHLVTTGSGVTEATGGLAPEKNSTYELGTKWEFLGRRLELDAALFQVKKED
ARERLADGSYVLAGEQRVRGLELSASGKLNEHWDLFATYTYLDSETLKSSNPQREGQA
LGNTPPRSLSLWSTYELPEGVTLGYGARYVSQRNVTSVDNGKLDAYWVHNMMLGYQAT
RDLKLQLNLDNLFDKAYVERVRQVYGNQSRSSAIEYGDGRTAILSAIYAF</t>
  </si>
  <si>
    <t xml:space="preserve">GO_function: receptor activity [goid GO:0004872]
[evidence ISM];
GO_function: transporter activity [goid GO:0005215]
[evidence ISM];
GO_process: transport [goid GO:0006810] [evidence ISM];
GO_component: membrane [goid GO:0016020] [evidence ISM];
GO_function: iron ion binding [goid GO:0005506] [evidence
ISM];
GO_function: siderophore transmembrane transporter
activity [goid GO:0015343] [evidence ISM];
GO_process: siderophore transport [goid GO:0015891]
[evidence ISM];
</t>
  </si>
  <si>
    <t>MARKNAVKDNLEQIQHQSYSELQELLSEANSMLADSAAFAGDKA
DSARARIGALLEKANDALGKGGSAVAERSRHAVDATESYIGANPWQTVAITTAVGLLA
GFLLGRRS</t>
  </si>
  <si>
    <t>MLSIKKNLGLLAMTAALAACASNPNDLPDFPEHEYAATQQVGEG
VINGDLYLTSASGAIQKGTNTKVALEPATSYMKAYYAKFGNLDAAKRDPDVQPPVLDP
RRATYVREATTDQNGRFDFDHIPNGTYYISSELTWSAQSDGKTITEGGTVTKLVTVSG
SQPQKVLLTR</t>
  </si>
  <si>
    <t>MQHQTLQNLVGRADALINAGQFDALMDFYCDDATLVVKPGLNAC
GKAQIRQAFDAIARHFEHSLRVRQHDLRVIEAGDTALVMAEAVIESKAGRLQRRATYV
FRQEADGQWRCAVDNSYGTDLLASVAASAEASR</t>
  </si>
  <si>
    <t>MSASTLSASKPLLAGYVESILAAPVYDVAVETPLQVAPQLSQRL
GNRVLLKREDLQPVFSFKIRGAYTRVARLSDEQKARGVITASAGNHAQGLALAAQRLG
VRAVIVMPRTTPELKVKGVLARGGEALLHGDAFPDALAHALQLAEREGMTFVPPYDDP
DVIAGQGTVAMEILRQHSGRLDAIFVPVGGGSLIAGIAAYVKHLRPDIRVIGVEPEDS
NCLQAALAAGERVVLGQVGLFADGVAVAQIGACNFEVCKDHVDEVITVGSDEICAAIK
DIYDDTRSITEPAGALAVAGIKKYVARERTEGQTLVAIDSGANINFDRLRHVAERAEL
GEQREAIIAVTVAERPGSFKAFCAALGRRQITEFNYRYHSDRQAHLFVGVQTHPLTDS
RADLLAGLREQGFPVLDLTDNEMAKLHIRHMVGGHGTEVRRERLFRFEFPERPGALLN
FLDKLGSRWNISLFHYRNHGAADGRVLAGLQVPDEERGELEAALQAIGYPYWEETHNP
AYRLFAG</t>
  </si>
  <si>
    <t xml:space="preserve">GO_function: phosphatidylserine decarboxylase
activity [goid GO:0004609] [evidence ISS];
GO_process: cellular amino acid metabolic process [goid
GO:0006520] [evidence ISS];
GO_process: glycine metabolic process [goid GO:0006544]
[evidence ISS];
GO_process: L-serine metabolic process [goid GO:0006563]
[evidence ISS];
GO_process: threonine metabolic process [goid GO:0006566]
[evidence ISS];
GO_function: L-threonine ammonia-lyase activity [goid
GO:0004794] [evidence ISM];
GO_process: isoleucine biosynthetic process [goid
GO:0009097] [evidence ISM];
</t>
  </si>
  <si>
    <t>MRKRNPRRATPEELRVCSVLKEKGTREELAHLAARGEWSNVPAY
NASREQIADHLGKSVSPESDASFFDSRRFSEAIVLLKSRPVLLVKNGIFDEAPLAGLE
QRLKKHRAALATPIRSVGRLELIDHDSMDWCGTGWRIEDDLIVTNRHVASLFAERQGS
LFRFRLNQAGKQVRTRVDFREEYRQPESDEHVIARVLWIAPDVSEAPDMAILQVVKGD
LLPPPLVLARQDAEPRQAVAVVGYPARDSRNDAGAMEDIFGNIYDVKRFAPGEVVGLP
HDAWYLTHDCSTLGGNSGSAVLSIDGGEVVGLHFGGQFRKTNYAVKASVIRSLLARRA
WVPVAGAELKRGVPRFQEKQRSVADLAERKGFDEAFLGPKAALPKPGKSHQVLPVGKG
TRLDYLHFSVVMSASRRLPILTAVNIDGALKRSLKRKDSWGFDPRIEAAAQVGHKDFY
GPASFDKGHMVRREDPGWGDSDAVARQAEDDTFVYTNAVPQVAQLNQRSWLSLEDYVL
QNARSEGFRISVFTGPVFRDDDPLYQGVQVPLEFWKVVAMIDADSGELGVSAYLLGQE
GMMPSEGFRYGAFKTYQVPLAKVEASADLRFSSALRKADVLAGTPLEEALESGRFIEI
DGPDDLLLSRPGPAGKGPLRFRPAAATRVAVR</t>
  </si>
  <si>
    <t xml:space="preserve">GO_function: nucleic acid binding [goid
GO:0003676] [evidence ISM];
GO_function: hydrolase activity [goid GO:0016787]
[evidence ISM];
GO_function: metal ion binding [goid GO:0046872]
[evidence ISM];
GO_process: proteolysis [goid GO:0006508] [evidence ISM];
GO_function: serine-type peptidase activity [goid
GO:0008236] [evidence ISM];
GO_function: catalytic activity [goid GO:0003824]
[evidence ISM];
</t>
  </si>
  <si>
    <t>MNRRDPLAGLHVFRQVADTGSFTRAAALLGVTPAAVSQAINQLE
AELRLKLFHRTTRGVSLSEAGQRYHEQTEQPYRDLVRAREALGESLAEPSGQLRISAL
HLAKNLVIAPMLNEFVRRYPKVQLEIRYEDQLVDIVRERLDAGIRLADALQPGMVGVQ
LTAPLACLLVATPAYLAEYGTPASVADLDGHAAVRFRFPRSGRLHKWRLREDGRELEV
DLPARFVSTDTEAIIEAARAGAGIAQAFIRERVAADLAAGRLVEVLPGSCLPLPPMWL
YYLNRRHVPAKLRAFIELLREWRQPA</t>
  </si>
  <si>
    <t>MRTPAMSTHLSLQHAQRCIAAAIAEAQRQRLAVCVAVVDAHANL
LAFVRMDDSVPGAIDLAQRKARSAALFRLPSGELGRLAGPGQPLWSIEQSNGGLACFA
GGMPLGDAGVSCLGGVGVSGASAAQDQSIAEAAVAMATIQR</t>
  </si>
  <si>
    <t>MKQKRILVTGAGSGFGREVALRLAARGHRTIAGVRGAGQAADLR
EEAGRRGVPLRVETLDITVAADRERAWEWDIDVLLNNAGSAEAGASAEIPLELVRALF
ETNVFANLELTQGFVRRMVEQKRGGKVLFVSSIAGLITGPYTGPYCASKHALEAFAEA
LHAELKPFGIQVGTINPGPYQTGFNDRMMETWKRWYDPQRHFTDHSGVRFPFEQYDPE
EMIARMVELAEADEGPFRTLLPQAFVEVVKDEQAQAWQRRL</t>
  </si>
  <si>
    <t>MEWIADPTAWLGLATLIVLEIVLGIDNLVFIAILADKLPPHLRD
RARVLGLSLALLMRLGLLASISWMVTLTEPLFEVFGKSFSGRDLIMLFGGVFLLFKAT
MELHERLEGHVAQHAGNKTYALFWPIVAQIVVLDAVFSLDAVITAVGMVEHLEVMMIA
VIVSIGLMIVASKPLTRFVNRHPTVIMLCLGFLMMIGFSLTAEGLGFHIPKGYLYAAI
GFSILIEVFNQVARKRRKKSLQGHRPLRARTAHAVLRLLGGQRLEADEVGEEVADLFE
EGDDQVVFDRRERVMISGVLQLAEKPIRSLMTVRAEVDCIDLDSGREAIRAALLESSY
SRLPLVRDGRVEEPLGYVHKKELLKELLAGAQPDLESLARQPLNLLQDCSILNALEQM
REASTHVAFVVNEFGEFIGLLTLTDILESIAGELPDASEIDGPDVVEENDGYLVSGAM
NLSQVRRRVGFDARATEDYQTLAGLVMSLLDRLPVIGDRLQWQDWELRVVEVEERRVT
RVLLRRG</t>
  </si>
  <si>
    <t xml:space="preserve">GO_function: flavin adenine dinucleotide binding
[goid GO:0050660] [evidence ISM];
GO_function: catalytic activity [goid GO:0003824]
[evidence ISM];
GO_function: oxidoreductase activity, acting on CH-OH
group of donors [goid GO:0016614] [evidence ISM];
GO_process: oxidation-reduction process [goid GO:0055114]
[evidence ISM];
GO_component: integral component of membrane [goid
GO:0016021] [evidence ISM];
GO_function: adenyl nucleotide binding [goid GO:0030554]
[evidence ISM];
</t>
  </si>
  <si>
    <t>MVGTVALAIPALAVVAARVGAEQHAARPQRFEEFAEHPRQGAAG
HMEQAGVGEDAVEVPGRQSQRQEILLPYLATAVGPGHLDEARRAFESHRLVAEAAEGG
QVAPGTAAEIEDPVRRRPVDMAQQRLDVLAHVMAAGALAEAFGVALVVGQGGGGDRVE
ILGAHVCSQWRGSAQSSAGTGFA</t>
  </si>
  <si>
    <t>MSKSLIVSLAASLVVLTGCANPPRSVERPYSDAEIKSYALDSLE
RSDLSPKRLDQYRSVLGTPHRQTL</t>
  </si>
  <si>
    <t>MLFSPYTLGHLTLPNRIVMPPMTRSRAASGEVATALMAEYYSQR
AGAGLIVSEGTQISRQGQGYAWTPGIHSAEQVAGWRQVTDAVHAAGGRIFAQLWHVGR
VSHTSLQPGNAAPVSSSALVAEGVKVFVDPQGRGAQAGGGEMVQHSAPRALAVEEIRE
IVADYAQAARNALDAGFDGVELHGANGYLINQFIDSQANARNDQYGGSLENRLRFLRE
VAEAVTAVVGRERIGVRLAPLTTLQGAVDDTPQATYLAAARLLDEIGVAYIHIAEADW
EDAPAMPAAFKEALRIVYRGSLIYSGMYTKARAEEALARGWADLVGFGRPFIANPDLP
YRLEHDLALADGDRSTYFGGGAAGYTDYPSLPQAAG</t>
  </si>
  <si>
    <t>MLGCQQALELEDIPCIGVGSAEEALQRVDRDFAGIVVSDIRLPG
IDGLTLLERLKALDPSLPVVLITGHGDISMAVQAMHAGAYDFMEKPFSPERLVEVARR
ALEQRGLAREVSALRRQLAGRQDLAQRIIGRSPAIQALRELIANVGDTSANVLILGET
GTGKELVARCLHDYSRRHQHAFVALNCGGLPENLFDSEIFGHEAHAFTGANKRRIGKI
EHANGGTLFLDEIESMPVNLQIKLLRVLQEHTLERLGSNQSIPVDCRVIAATKADLAA
MGKSGQFRSDLYYRLNVVSLELPALRDRREDILLLFEHFLQQSSLRFDRPAPELDRAT
VASLMAHDWPGNVRELRNVAERFALGLPVFNKGGQAVQTGGPRFAEAVEAFEKALLGD
ALARHHGNLTQASQDLGMAKTTLFDKVKKYGLQ</t>
  </si>
  <si>
    <t xml:space="preserve">GO_function: ATP binding [goid GO:0005524]
[evidence ISM];
GO_process: regulation of transcription, DNA-templated
[goid GO:0006355] [evidence ISM];
GO_function: transcription factor binding [goid
GO:0008134] [evidence ISM];
GO_function: DNA binding [goid GO:0003677] [evidence
ISM];
GO_process: phosphorelay signal transduction system [goid
GO:0000160] [evidence ISM];
GO_function: sequence-specific DNA binding [goid
GO:0043565] [evidence ISO];
GO_function: phosphorelay sensor kinase activity [goid
GO:0000155] [evidence ISS];
</t>
  </si>
  <si>
    <t>MESPDPPCSVPPSLTVKPRLVRQLLLPIPLLLLMLGFGYGGYRI
SESAGIRALAENGERQLELHARTVESEISKYTYLPSLLELERSVSHLLTDPTPYRRNQ
VNAYLEGLNRRAGSRAVYLLDTNGRVLATSNWSDPDSYLGEDLSFRAYWQDAMKGKPG
RFYGIGSTRGEPGYYLAHGLVHGGRIIGVAVVKVKMDALEERWEKARLEAFVSDENGI
IILSSNPALRLKAVRSLSADDKERLARSMQYYWWALNEWQPLQREPLAAGVEKLSFPA
DEQHPRGEAVTYLAQTRALNDTPWNLTLLSPLEDLRRDAVRNGMLAAIGFALLAFLLI
AWNERRKVLATRLAAREALQRANGELEVKIAERTADLQASNARLTAEIHERQQAEDTL
RKAQDELVQAGKLAVIGQMSTSIAHELNQPLAALRTLSGNTVRFLQRGKLETASTNLA
TINELVDRMGRITASLRAFARRSDDAGQASLAKAVDAALLILHGRLEQDPPTLHRHFD
DVRLGIDQTRLEQILVNLLANALDAMSGQADRQLWLEGRREEERYVLRVRDNGPGIPP
AARVHLFEPFFTTKPGEHGLGLGLTLSASLATAAGGSLSVQHPESGGTAFELSLSLVP
DSPTASPAR</t>
  </si>
  <si>
    <t xml:space="preserve">GO_function: transferase activity, transferring
phosphorus-containing groups [goid GO:0016772] [evidence
ISM];
GO_function: signal transducer activity [goid GO:0004871]
[evidence ISM];
GO_component: membrane [goid GO:0016020] [evidence ISM];
GO_process: phosphorylation [goid GO:0016310] [evidence
ISM];
GO_function: phosphorelay sensor kinase activity [goid
GO:0000155] [evidence ISM];
GO_process: signal transduction [goid GO:0007165]
[evidence ISM];
GO_function: phosphorelay response regulator activity
[goid GO:0000156] [evidence ISS];
</t>
  </si>
  <si>
    <t>MKPLLHAFAPGVMALMLLLPQAAQAKEVAPQQKLSNVVILATGG
TIAGAGASAANSATYTAAKVPVDQLLASVPQLKDIANVRGEQVFQIASESFTNENLLE
LGKTVAKLADSDDVDGIVITHGTDTLEETAYFLTLVEHTEKPIVVVGSMRPGTAMSAD
GMLNLYNAVAVAGDKSARGKGVLITMNDEILSGRDASKMVNIKTEAFKSPWGPLGMVV
EGKSYWFRAPVKRHTVNSEFDIKQISALAPVEIAYSYGNVSDTAYKALAQAGAKAIIH
AGTGNGSVPARVVPTLQELRKQGVQIIRSSHVNAGGFVLRNAEQPDDKNDWIVAHDLN
PQKARILAAVAMTKTQDSKELQRIFWEY</t>
  </si>
  <si>
    <t xml:space="preserve">GO_process: cellular amino acid metabolic process
[goid GO:0006520] [evidence ISS];
GO_process: alanine metabolic process [goid GO:0006522]
[evidence ISS];
GO_process: nitrogen compound metabolic process [goid
GO:0006807] [evidence ISS];
GO_function: exodeoxyribonuclease V activity [goid
GO:0008854] [evidence ISS];
GO_function: asparaginase activity [goid GO:0004067]
[evidence ];
</t>
  </si>
  <si>
    <t>MQPVLFRTLSLGVAIAAASSSAFAATLDGGAVAAPDEYGAKVAA
QILKAGGNAVDAAVATAFTLAVTYPEAGNIGGGGFMTLYMDGKPYFLDYREVAPKAAS
KTMYLDDKGEVIENLSLVGAKAAGVPGTVMGLWEAHKRFGKLPWSELLTPAIGYAQKG
FKVADKQFQYRQDAVALFNGKTNFGDYFGHMKAGEAFLQPDLAKTLERIADKGPDEFY
KGHTADLLVAQMQQDKGLITHQDLADYKVRWREPMRVDWQGNTLYTAPLPSSGGIALA
QLLGIKENRAADFKGVELNSARYIHLLAEIEKRVFADRADYLGDPDFSKVPVARLTDP
AYLKQRAAEVNPTAISPTEKVRPGLEPHQTTHFSIVDADGNAVSNTYTLNWDFGSGVV
VKGAGFLLNDEMDDFSAKPGVANAFGVVGSDANAIEPGKRMLSSMSPSIVTRDGKVSL
VVGTPGGSRIFTSIFQVLNNIYDFHLPLEKAVAAQRVHHQLLPKDTIYYDAYAPLAGK
VAEELKAMGYTLEDQGWNMGDIQAIRVDGKALETASDPRGRGVGLVVKP</t>
  </si>
  <si>
    <t xml:space="preserve">GO_process: response to stimulus [goid GO:0050896]
[evidence ISS];
GO_function: glutathione hydrolase activity [goid
GO:0036374] [evidence ISS];
GO_component: periplasmic space [goid GO:0042597]
[evidence ISS];
GO_function: gamma-glutamyltransferase activity [goid
GO:0003840] [evidence ISM];
GO_process: glutathione metabolic process [goid
GO:0006749] [evidence ISM];
</t>
  </si>
  <si>
    <t>MISIKNVSKWYGDFQVLTDCSTEVAKGEVVVVCGPSGSGKSTLI
KCVNALEPFQKGDIVVDGTSIADPKTNLPKLRSRVGMVFQHFELFPHLSITENLTIAQ
IKVLGRSKEEATKKGLALLERVGLKEHAHKHPGQLSGGQQQRVAIARALAMDPVVMLF
DEPTSALDPEMVNEVLDVMVQLAHEGMTMMCVTHEMGFARKVANRVIFMDRGQIVEDC
EKEEFFGDVSARSERAQQFLAKILPH</t>
  </si>
  <si>
    <t xml:space="preserve">GO_function: ATP binding [goid GO:0005524]
[evidence ISM];
GO_function: ATPase activity [goid GO:0016887] [evidence
ISM];
GO_component: ATP-binding cassette (ABC) transporter
complex [goid GO:0043190] [evidence ISS];
GO_process: L-glutamate import [goid GO:0051938]
[evidence ISO];
GO_process: L-aspartate transport [goid GO:0070778]
[evidence ISO];
GO_process: glutamine transport [goid GO:0006868]
[evidence IMP];
GO_process: D-amino acid transport [goid GO:0042940]
[evidence IMP];
</t>
  </si>
  <si>
    <t>MMDFSGIVPALPSLWEGMLMTLKLMVLGVLGGVALGTVLALMRL
SHSKLLSNIAGFYVNYFRSIPLLLVITWFYFAVPFILRWITGEDTPVGAFTSCLVAFM
MFEAAYYCEIVRAGIQAIPKGQMGAAQALGMTYGQTMRLVILPQAFRKMTPLLLQQSI
ILFQDTSLVYTVGLMDFLNSARSRGDIIGQANEFLIFAGLVYFVVSFTASFAVKRLQK
RLTV</t>
  </si>
  <si>
    <t xml:space="preserve">GO_process: transport [goid GO:0006810] [evidence
ISM];
GO_component: membrane [goid GO:0016020] [evidence ISM];
GO_function: transporter activity [goid GO:0005215]
[evidence ISM];
GO_component: integral component of membrane [goid
GO:0016021] [evidence ISM];
GO_component: ATP-binding cassette (ABC) transporter
complex [goid GO:0043190] [evidence ISS];
GO_process: glutamine transport [goid GO:0006868]
[evidence IMP];
GO_process: D-amino acid transport [goid GO:0042940]
[evidence IMP];
</t>
  </si>
  <si>
    <t>MNYNWDWGVFFKSTGIGSETYLDWYIAGLGWTIAIALVGWIIAL
ALGSLLGVMRTVPNRLVSGIATAYVEIFRNVPLLVQLFIWYFLVPDLLPEGLQTWFKQ
DLNPTTSAYLSVVVCLGLFTAARVCEQVRTGIQALPYGQTSAARAMGFRLPQIYRHVL
LPQAFRIIIPPLTSEFLNIFKNSSVASLIGLMELLAQTKQTAEFSANLFEAFTLATLI
YFTLNMSLMLIMRLVERKVAVPGLISVGGK</t>
  </si>
  <si>
    <t xml:space="preserve">GO_process: transport [goid GO:0006810] [evidence
ISM];
GO_component: membrane [goid GO:0016020] [evidence ISM];
GO_function: transporter activity [goid GO:0005215]
[evidence ISM];
GO_component: integral component of membrane [goid
GO:0016021] [evidence ISM];
GO_component: ATP-binding cassette (ABC) transporter
complex [goid GO:0043190] [evidence ISS];
</t>
  </si>
  <si>
    <t>MRIAPSLLSTAIVAALLSAPVVADELTGTLKKIKETGTITLGHR
DASIPFSYLGTEPGKPIGYSHDLQLKVVEAVKKELNLPELKVRYNLVTSQTRIPLVQN
GTVDIECGSTTNNEERQKQVDFSVGIFEVGTRLLSKKTANIKDFDDLKGKNVVTTAGT
TSERLLKAMNADKKMGMNIISAKDHGESFMMLESGRAVAFMMDDALLYGEMAKAKKPD
DWVVGGTPQSFEIYGCMVRKGDAAFKKVVDKAITDTYASGEVNKIYDKWFTQPIPPKG
LNLNFPMSEELKKLIASPTDKAAEQM</t>
  </si>
  <si>
    <t xml:space="preserve">GO_function: transporter activity [goid
GO:0005215] [evidence ISM];
GO_process: transport [goid GO:0006810] [evidence ISM];
GO_component: ATP-binding cassette (ABC) transporter
complex [goid GO:0043190] [evidence ISS];
GO_process: L-glutamate import [goid GO:0051938]
[evidence ISO];
GO_process: L-aspartate transport [goid GO:0070778]
[evidence ISO];
GO_process: glutamine transport [goid GO:0006868]
[evidence ISO];
GO_process: glutamine transport [goid GO:0006868]
[evidence IMP];
GO_process: D-amino acid transport [goid GO:0042940]
[evidence IMP];
GO_component: extracellular space [goid GO:0005615]
[evidence IDA];
</t>
  </si>
  <si>
    <t>MRYLILSLLAVLAAPAWAADDGDFWYLQTSVYTRHFNPDPEHNN
HQDLLGLEYNRADGVLAGGATFRNSFSQRSNYAYLGKRFDSDSYPVYLKLTGGLLQGY
RGEYRDKIPLNRFGVAPAIIPSVGVRFGPLGSELVLLGNSAAMINLGLRL</t>
  </si>
  <si>
    <t>MQIDLSDKLAIVSGSTAGIGFAIASGLAAAGATVVVNGRSQAAV
DRAIAAIRNGQPDARVRGVAGDLGTAEGCAAFVAAEPKADILVNNLGIFELKDFFDIE
DAEWSRFFEVNVMSGVRLARAYVPGMVERGWGRVVFLSSESALNIPADMIHYGFSKTA
NLSVSRGLAKRLAGTGVTVNAVLPGPTLTEGVAEMLREDAQKAGQSIEEAGTAFVRQH
RSSSIIQRLATPEEVANLVVYTCSTQASATTGAALRVDGGVLDSLA</t>
  </si>
  <si>
    <t>MSAASLATLDGSLRMTLVEQPRPPALADLGSRLMIVVERREDWA
SYLPSEEVLTAQEYLEQSARDHGGRRVQVINLCRGYKYLGLGYYCSLLAEARGHRVIP
SLRCISELARKSVYGLALGGLDKALDKALCRTPYGATDGFTLTLYFGHTEFEPLADLA
RQLFEAFPCPILLVEFRRQQGWHIEGVRPGVLNRLRSDQEDVFADALDGFSRRAWRMP
RSRRVARYDMAILHDPDEALPPSNPQALANFVRVGASLGIDVELIGRKDYARLAEFDA
LLIRETTRVDHHTYRFAEKAEREGLVVMDDPASILRCTNKVYLADLLGCRQLGMPLTE
ILYKERPQDWQRVARRLGFPLVLKIPDGCFSRGVVKVNDDSELLAAASELFERSVLLL
AQEFFYTEYDWRIGVLDRQPLYACQYFMSRGHWQIYNHKADGQDVNGECRAVPLEQVP
PAVLELALEAAGLIGDGLYGVDLKQAGDKVLVIEVNDNPNIDAGVEDGQLGDELYRRI
LQAFVQRLELKHRGQLSKALR</t>
  </si>
  <si>
    <t xml:space="preserve">GO_function: catalytic activity [goid GO:0003824]
[evidence ISM];
GO_function: ATP binding [goid GO:0005524] [evidence
ISM];
GO_function: metal ion binding [goid GO:0046872]
[evidence ISM];
</t>
  </si>
  <si>
    <t>MSRNNPSRHSILVTSNINAANDANRLSELCRQLEIRGYRLFQAP
SRKVALDFLGNAAHPAGILLLVAEPTGENEAAQLAALDELRQVAPSIPLFLLFRQLRI
EQLSSQLLDEAQGCFNLAAGPARFIAERIDSDLREWRAPAGPRRLRDYAPPVPRTPVS
ARYNGRARLDLAPAKQWRIGSGSTAERLATPLNDLSTAYRKTSAGAPAAHAGDIAEAF
RRALWEAAARLAREDGDTWFFEILRGNPGPGIEAGRETPAKRWHGLAETLDSSPRLDP
LRVALSAPGLDSRGRPASFGVPAAVVCRYLRRHGIAPLRTGDYRFLLLFPQGARAEHA
QPLVDRLCEFKRRHDDDAPLKQVLPELLDSSPLYRYIGLRELCAMIHEASLRLHLTAL
ADAAARAAGHAALAPATVYGHLVRDETEAVAIDRLGGRVVASLVGVHPAATPLLLPGE
RVAEESPALIDYLLALQAFGEHFPGFAPELQGIEIDERGRYRVRCVRPAALARGSGLR
LATRRPD</t>
  </si>
  <si>
    <t xml:space="preserve">GO_function: carboxy-lyase activity [goid
GO:0016831] [evidence ISM];
GO_function: pyridoxal phosphate binding [goid
GO:0030170] [evidence ISM];
GO_function: catalytic activity [goid GO:0003824]
[evidence ISM];
</t>
  </si>
  <si>
    <t>MTLLDIEKLLDMTHHMSVHIPIELIISWEQSEEAWSVKDNCLNF
VYVNRRYTELITPRFGQKNSLLSPFSASIEEHDKLVIQTGKRIEALALLRPDDHPAPC
CLYFERMPLYDRRGNRTGVIAHAKTLTSVAPRGFIATDGIGTFTFTPPSELFTSREWD
VIYLLLSGLSEKEIAEQISRSLSTVKFHKSNIFQKVGCSCIGAFKALARQKKWNFYIP
PTFASAKYIINH</t>
  </si>
  <si>
    <t>MPGCSLGPAEVSLASAIFFSVAFDSCVCEVLPEQLRRGAIRFQV
ISATSCPGCTFDRVFLRCSNRGRARCSKSRLTADGGGQGPIEQFQEFPFSNARCHRSV
LRSPGPLRGYGGSPEAYRGFVMSRVLFLLLAMVLAGLGQPTLAAPLPDELPAALPAAP
PVAPLPMGSAPQPQPEAAEPDLPGSDAASADGEATTKDGLKIGNGSLRLRQDDPGPTR
ESPLRDPRLNPYAPRQP</t>
  </si>
  <si>
    <t>MKYLCLIYFDEAKLAAVPAEELAAIVDECMTYSDQLGKAGHYIA
SHALQSVQTATTLRHQGGRLAMTDGPFAETKEQLGGFYLIEARDLNQALQIAAKIPPG
RLGCVEVRPVKEWE</t>
  </si>
  <si>
    <t>MNPSLQDHPVSSREQWLDARRRLLAREKQLTRLRDQVAAERREL
PWVRVDKDYRFQGERGERSLAELFGGNSQLIVYHFMFAPGWSEGCVGCSFLADHIDGA
NRHLAHHDVSLVAVSRAPLEEFQAFRRRMGWRFDWYSSYGSDFNRDFGVSFDKAQLAA
GSVDYNYQPTPDAGEEMPGASVFLRNPAGEVFHTYSAYARGLDILLTTYTFLDLTPKG
RNEDAIMDWLRHHDRYDEAPKSACCHAQASH</t>
  </si>
  <si>
    <t>MRSRIEALYREESRRVLATLIRLLGDFELAEEALHDAFIAAVEQ
WPRDGIPRNPRAWLVSAGRFKAIDNLRRRARFDASQRLLAEQLEEQAEAPAEEGDAVE
DDRLRLIFTCCHPALTPEAQVALTLREVCDLRTEEIARAFLAAPSAIAQRIVRAKNKI
REARIPYQVPTLEELPERLGNVLQVIYLVFNEGYSASTGASLTRADLSGEAIRVGRLL
VELLPDPEALGLLALMLLHDSRRQARISASGELVRLDEQDRALWDRGLIVEGLGLVER
ALASRRVGPYTLQAAIVAVHAQAPRAEDTDWARIVALYDALLYLAPSPVVELNRAVAL
AMRDGVEVGLAVVDALLARGELADYHLAHSARADFCRRLGRRREAREAYRAALALARQ
EPERRFIEQRLRELD</t>
  </si>
  <si>
    <t xml:space="preserve">GO_function: DNA binding [goid GO:0003677]
[evidence ISM];
GO_function: sequence-specific DNA binding transcription
factor activity [goid GO:0003700] [evidence ISM];
GO_process: DNA-templated transcription, initiation [goid
GO:0006352] [evidence ISM];
GO_process: regulation of transcription, DNA-templated
[goid GO:0006355] [evidence ISM];
GO_function: sigma factor activity [goid GO:0016987]
[evidence ISM];
</t>
  </si>
  <si>
    <t>MPSSPSSLPSALVLLFAVACGLSVANVYYAQPLLDVLGAEFAIG
QAGVGLLFGTTQAGCALALLLVVPLGDLLERRRLMFVQLLLLVLSLLLVGFAGDTLGL
ALGLLGLGLLGTAMTQGLLAYAAALAAPGERGRVVGAAQGGVVIGLLLARSLAGLLAD
LGGWRSVYLVSAASMGGLGLLLWRVLPAAPSNELGLTYRQLLGSMFDLLASQRVLQVR
GLLGLLMFAAFGVFWSSLVLLLGAPPHSLSHSAIGAFGLVGALGALGAARAGSLADRG
HAQALSGGALLLLLLSWLPLALGAHSLAALILGVLLLDLAGQAIHVLNQSLVFAIDPR
AHSRLVGCYMLFYAAGSGLGASAGTAMYAWAGWDAVSLLGAAISLAALAFWWFTRGVG
GEARTACANGA</t>
  </si>
  <si>
    <t>MQIVPYLIFNGNCREAFSCYHQHLGGTLEAMLPFGDSPECGDIP
ADWKDKIMHARLVVGSFALMASDNHPAYPYEGIKGCSISLNVDSKAEAERLFNALAEG
GSVQMPLGPTFWAASFGMFTDRFGVAWMVNCEQDR</t>
  </si>
  <si>
    <t>MRFMVIVKATQASEAGEMPSEELLAAMGRYNEELVKAGVMLAGE
GLQPSAKGARVRFSGNARTVIDGPFAETRELIAGFWMFQVASLEEAIEWVKRCPNPFD
GESEIEIRQVFEAEDFGEEFTPELREREERLRAELEKRN</t>
  </si>
  <si>
    <t>MADERRCGVCRPLGGPRQPWPAGLLHCSSRAIFASLCMPRIVFA
PAIQRHVAMPALDVGAATVAAALQAAFAREPRLRGYLLDDQGSLRRHVALFVDGVQVR
DRRGLGDPLQDDSEIYVVQALSGG</t>
  </si>
  <si>
    <t>MSERLYVGTRKGLFELRRNAAGQWLPMASHFLGEPLSMLLADPR
DGALYAALNLGHFGVKLWRRDAGATDWMECAVPVYPPQPPAAEPLEGQAAEPPWSLQQ
LWILEPGGADRPGTLWAGTIPGGLFRSDDRGASWRLNRELWERPERAQWFGGGYDHPG
IHSICVDPRDSRHLTVAVSCGGVWQSHDDGRSWTCTTKGMRADYMPPEQSEEAAIQDP
HRLVQCQARPEFLWVQHHNGIFRSRDGGLHWQGVVAEPSSFGFAVAVHPRQPDTAWFV
PATKDECRIPRDARFVVTRTRDGGRSFETLERGLPDGPAYDLVYRHGLDIDPSGERLA
MGSTTGGLWLSENGGEDWQQLSANLPPIYCVRFA</t>
  </si>
  <si>
    <t>MSLESVRRFFAEKAPDLRIIELETSTATVALAAEAHGVEPGRIA
KTLSLRVGERTVLVVARGDARLDNRKIKAAFGGKAKMLGAEDVVELTGHPVGGVCPFG
LATPLAVYCDVSLQAFDEVLPAAGAVHSAVRIAPQRMAELVDAQWVDVCQEVLQEA</t>
  </si>
  <si>
    <t xml:space="preserve">GO_function: aminoacyl-tRNA editing activity [goid
GO:0002161] [evidence ISM];
</t>
  </si>
  <si>
    <t>MSARVRPFLMFQGVQAEAAMNFYLSLFDDAEILQIQRYGAEGPG
PEGSVLKALFRLGDQSVHCIDSHVRHAFDFTPAFSFFVDCESNAQIERLAEALSDGGK
ALMPLGDYGFSQRFAWLADRFGVSWQLNLA</t>
  </si>
  <si>
    <t xml:space="preserve">MEEVRQWEAARWTAGNGMCTIMRKTATVSNILPNPTERPSVLEH
VSGNVRRLRLQAGLSQEALARAASVSRRMLVGIESGDVNVSLSTLDRIAAALGVLFPD
LVQAPATDRSRINAVAWVGHHPESRATLLASAPARREVELWAWSLGPGERYVSEPDAA
GWREIVLVIEGRLRLELADGERRIEAGDFHAFASDQPYAYVNDGDGDEVVRFTRNVVS
</t>
  </si>
  <si>
    <t>MTSTSRGLAGTLLPVGLLLIAMASIQSGASLAKSMFPLVGAQGT
TALRLFFAALILLLLLRPWRKRLSLQSLRSVVVYGIALGGMNLLFYLSVRTVPLGIAV
ALEFTGPLLVAILSSRRLLDFLWIGLAVFGIWLLLPLGNSAEPLDLVGAAYALGAGVC
WALYILFGQRAGADHGAQGAALGVLVAAILVVPIGVAHAGADLLDPALIPLALGVAVL
STALPYTLEMVALTRLPARTFGTLMSIEPAFGALSGLLFLGERLSPTQWLAIGAIILA
SVGTTLSVKSRGAAPALPAKD</t>
  </si>
  <si>
    <t>MNSPALPLSRGLRIRAELKELLTLAAPIMIAQLATTAMGFVDAV
MAGRASPHDLAAVALGNSIWIPMFLLMTGTLLATTAKVAQRHGAGDQPGTGPLVRQAL
WLALLIGPLSGAVLWWLSEPILGLMKVRPELIGPSLLYLKGIALGFPAAALYHVLRCY
TNGLGRTRPSMVLGIGGLLLNIPINYALIYGHFGMPKMGGPGCGWATGSVMWFMFLGM
LFWVNKASIYRASQLFSRWEWPDRATIGPLVAVGLPIGIAVFAESSIFSVIALLIGGL
DENVVAGHQIALNFSALVFMIPYSLGMAVTVRVGHNLGAGLPRDARFAAGVGMAAALG
YACVSASLMLLLREQIAAMYSPDPAVIAIAASLIVFSALFQFSDALQVTAAGALRGYQ
DTRVTMIMTLFAYWGIGLPVGYSLGLTDWFQEPTGPRGLWQGLVVGLTGAAIMLCIRL
ARSARRFIRQHERLQREDAEAASVLGR</t>
  </si>
  <si>
    <t xml:space="preserve">GO_function: antiporter activity [goid GO:0015297]
[evidence ISM];
GO_component: membrane [goid GO:0016020] [evidence ISM];
GO_process: transmembrane transport [goid GO:0055085]
[evidence ISM];
GO_process: drug transmembrane transport [goid
GO:0006855] [evidence ISM];
GO_function: drug transmembrane transporter activity
[goid GO:0015238] [evidence ISS];
GO_function: drug:proton antiporter activity [goid
GO:0015307] [evidence IDA];
GO_component: plasma membrane [goid GO:0005886] [evidence
IDA];
GO_component: periplasmic side of plasma membrane [goid
GO:0098567] [evidence IDA];
</t>
  </si>
  <si>
    <t>MAKADDTSNPAITAQSPSTFIPLRRTSQCNQHPGCATLYLDSSA
ASEDLFDTARRRLESAIGTLSVLDLLDETEEPGESICRITGSLLSLLSDALSLFEAEY
ARRHR</t>
  </si>
  <si>
    <t>MPPGKAGGLSSGAKRGSLSALARQLRGRAKATCPLRTPTQAIPD
DDRSFICDCFSFTLDPHSSEPGSFPGCIVPFDPAKPTLLSTLVRHYEELVDHVRRRFG
DRGMAREVVHDVCVQLLERDEKEDVHTPLALLRKISHDAAVSRYRSDRRRTAWVEAVA
ELPEVACMAATPMGRHEAEREFQALVDAIATLPPRCQAVFVMHKIHEVPQAQVADRLG
ISVKTVEKHLRLGLAACRERLGRGEARP</t>
  </si>
  <si>
    <t xml:space="preserve">GO_function: sequence-specific DNA binding
transcription factor activity [goid GO:0003700] [evidence
ISM];
GO_process: DNA-templated transcription, initiation [goid
GO:0006352] [evidence ISM];
GO_process: regulation of transcription, DNA-templated
[goid GO:0006355] [evidence ISM];
GO_function: sigma factor activity [goid GO:0016987]
[evidence ISS];
GO_function: DNA binding [goid GO:0003677] [evidence
ISM];
GO_process: regulation of iron ion transport [goid
GO:0034756] [evidence ISS];
GO_component: cytosol [goid GO:0005829] [evidence NAS];
</t>
  </si>
  <si>
    <t>MTQPSKRNGQVPLDDALERHRDALKDLFPLPPSRPKSRKASKAA
GVALLLALAIGALAWLDPAYKRERFATAIGERRDVTLADGSQLLLDSGSQIEVSWHPL
SRRVALRAGQVLFEVSPARYRRFVVSVGSTDIRVLGTRFNVRRLDDDVRVTLERGRVE
VGTSATAQAPVVLLPGQQVDAIGGQLMPLAKVDAATAMAWKDDRLVFERTPLGEAVAL
LRHYRKAPILLDDPSLASLRLTGVFAAHNVDRLLDLLPSILPVAVSRQEDGSVEIQRK
STRK</t>
  </si>
  <si>
    <t>MHFSLRSRHLRPSLLASSLLLAVSAQGQEKLDVDLPAAPLGQAI
NALAQQSSVQILFAGDLGAGRQAPALKGRFTPEEALRQLLRDSGLKAQARDEHTFIVV
PASEAAVPATQARSEPLDMEQMEITASRTSSDLVSATRQSTVIEHAQLEELRQGSDSL
ATVLAKAVPGMSDSSRTITEYGQTLRGRSMLVMVDGVPLNTNRDSSRNLANIDPALIE
RIEVIRGSSAIYGSGATGGIISITTRPAGGENRAETRLSATSPLTRLGSDGLGGQFQQ
YFAGSLGALDYSFDFGTRHVGASYDAHGDRIAPEPSQGDLFDSNVYNIGGKLGLRIDE
NQRVQLALSHYDARQDTDYATDPRVARLPPGSVPANAIKGLELDEQNRIRNTLANLEY
ENLDILGSRLSAQLYYRDYFTRFTPFDARAVSTRGGNVDQIMQNSEVFGSRLTLRTPL
GESGNTELVWGGDYNQERSDMPLDVFDPAAYDASGGLVFDKIGKLTYMPPLRTRSAGA
FAQLQHRFDEHWSIDGGLRYEYSTAEFDDFIPLSESKAASPVTVKGGDLDYDAVLSNL
GIVYSPVAGQEIYASFSQGFQLPDVGIQLRNARRGFDIGSSNLEPVKTNNYELGWRGA
IGGNTLGSLALFYTTSKLGDVQSFNNGLILTRTKERIYGVEASADWLSDDEVWGAGGS
ATWMRGREKPDGKDWQDMTGYRVPPLKLTAYLQYKPDADWNNRLQATFFDSKDYRLDG
VESFGRRQVSTYTTVDLVSQYRITPDDQLSLGIQNLFNRDYYPLYSQLLRNNNNTSHL
PAPGTVLTASYTHNW</t>
  </si>
  <si>
    <t xml:space="preserve">GO_function: iron ion binding [goid GO:0005506]
[evidence ISM];
GO_component: outer membrane [goid GO:0019867] [evidence
ISS];
GO_component: membrane [goid GO:0016020] [evidence ISM];
GO_process: transport [goid GO:0006810] [evidence ISM];
GO_function: transporter activity [goid GO:0005215]
[evidence ISM];
GO_function: receptor activity [goid GO:0004872]
[evidence ISM];
GO_process: siderophore transport [goid GO:0015891]
[evidence ISS];
GO_function: siderophore transmembrane transporter
activity [goid GO:0015343] [evidence ISM];
GO_function: signaling receptor activity [goid
GO:0038023] [evidence ISS];
GO_function: siderophore uptake transmembrane transporter
activity [goid GO:0015344] [evidence ISS];
GO_process: cell surface receptor signaling pathway [goid
GO:0007166] [evidence ISS];
</t>
  </si>
  <si>
    <t>MSFDPFGDFETTGYLRNSLGLKDPAEVKENEHFSFEMGLDEALS
YLERTKNLNYQALLQVHRLLFEKFYPWAGRDRLELVPHLSVWKGPKGAPRRTFFESPA
MIERAVDYALSLASKKQGFMQKPGEVMGLLCFAHPFLDGNGRSILLFYMELSYRAGFA
IDWASTRKDDYLQALDDEIHNPGKGHLDRYLVPFVVPIHSRDQWPEIIGQINGLDGMD
GENITYENLDDPEVQKVYAAYHAEHPYPAKDGTPDSEP</t>
  </si>
  <si>
    <t>MPVSLPFEQVDVFSEQPFKGNAVAVVIGADRLSSQQMLEFAAWT
QLSETTFLLRPTVAEADYRVRIFTPLRELPFAGHPTLGSCQVWLNQGGGNAADEIVQE
CLAGLIRIRRKGALLSFAAPPLLRGGAVEDEVLRRIESGLGLSPGQVLGSQWVDNGPG
WVAVRLATRDEVLAIRPDYAKLDGLNVGVVAPWQGPQAEADVEVRAFMGEELNEDPVT
GSLNASLAQWLIGTGVMPGRYTASQGTALGRRGRISVEQIGGDIWIGGEVQPGMSGQV
VF</t>
  </si>
  <si>
    <t xml:space="preserve">GO_function: catalytic activity [goid GO:0003824]
[evidence ISM];
GO_process: biosynthetic process [goid GO:0009058]
[evidence ISM];
</t>
  </si>
  <si>
    <t>MKRFIQGEHRGQCTLLPERLDDYVADTNPVRVVDVFVDELDLGR
LGFGGVVPAETGRPAYHPAVLLKICIYGYLNRIQSSRRLEREAQRNVELMWLTGRLMP
DFKTIANFRKDNGKAIRGVCRQFVVLCQQLSLFSEALVAIDGSKFKAVNIRDRNFTSA
KLQRRMEEIESCISRYLTALDTADRQEPAVARAKSERLHSKIAALKMQELRDIEVQLE
ATPDKQISLTDPDAHSMMTRGTSMVGYNVQAAVEAKHHLIVTHEVTNNGIDRDQLSAM
AKQAWVAMGTQSLSVVADRGYFKGEEILSCHEAGITTFVPKAKTSGAAAAGRFGRDDF
IYDTAQNEYRCPAGERLIWRFATVEKGLKLHRYWNSNCQGCALKDQCTPSAQRRVSRW
EHESVLNAVQSRLDQAPEMMRIRRQTVEHPFGTLKAWMGATHFLTKTLNRVSTEMSLH
VLAYNFKRVLNLLGNSALIAAMKA</t>
  </si>
  <si>
    <t>MNQEQLASVNLKIGNCDFKGAADEMLAIAKSLSESGSESLSDFL
ASYAHGLAGRKSDTSKFSQSLKDKIERGEKDLSDKGDQVNTLMHEVYGYFLEFEKISI
LQNALLLRPMFFRLENRENFPFIEKFVNGSDTYITGENFYEVFKKQINFYLNLSAYGE
KSVLHIGQRKTNIAKGKYWKFVELSGQYKQKISCLDRVQVLLDEQESLEKELTGLRSK
LRSNNAAAHLSQSEFNRDLESFMTGLATEETK</t>
  </si>
  <si>
    <t>MSSKDENKKNSLMDLATLDDFARINPASIMAMSNSLHFHTLEHT
FREAAQTAKNAGDVAAFRAFNVLAVVCSYHFNPSRPDTFSPQIIFKGKRTLIPSDYLG
EQQGILVQIAEQIDHPLLRARIADSCWHVNRRLHAVAALAASSYLNAVELFFKRELLD
QYESDFAVPFKVVDLIDRAFAIYALAGKQKEIPESAKDVLKLAYETAKDNECLVAFVK
LSSIAQTCGLLEWQDIAGAAEAIANATKDKLYADAVKRVWLQAARAYLKMDDKESAVR
CRVNAVEQTLRMRDAVSSAMAKASWTRSAIGELRAIGGMAVRVESLKIELQQYEEDSL
SEFGSFSVPVDLTDERQATIEEFESLDVHEMLLRLAFTCRAPEKIALHKNCLEKREKY
FFSSMSGKSYADERGKVIATAPPVPLGSQPPEEWFAHESLSEAGLHYHIATEAFIRPA
CITMSRCQLIDERHFEPIVCSSGFVPPGFEAIFSQGFSKLVQGDMVSAAHMLIPQLEN
ALRHVLNNRRSNTAKLNVDLTQEDQSLKQLLSNYWREIEQVFGVDNTYLFHILFNLKG
GPMLRHEVAHGKLSTAQCYEPSCIYACWFIFHLTCVPLAPQWNSVMAGAIQENAS</t>
  </si>
  <si>
    <t>MNRTDVTRGINKTWEIASKLNLNESFANAGLLPLNEEFRDLILS
SKTTYSSVYVAGLSLSHYNILLTDYSYFQFSWDRENYVRYAYYPNPFISGKDNELESF
RRLQELVESGLLQHEEYLTILSERSAMSGIPMLRYENAPDQRKKFAHPCSHFHIGFHS
ENRWPVRRILTPYAFSLLVFKNYYGSFWRASGDNGEMEEGNSHEEELISEKALCRLVD
YINFEEIEERSFYFA</t>
  </si>
  <si>
    <t>MSIDILVTTDRLNKDPLGREFISYIESNSDRLNLAGSALYYDFP
AYSDYDTVTHKPDVLILSPAHGILAIRLINLARLNQGALSQADESLNQFCSILIGRLL
KSKPLREGRSKLSFEVTPVIYCDQKTDVLPEDLDCELVSSYGAFEALIEKLKDRESNA
ETLSEIRSVLEGAKALTRASKRIVEDPEVTPAAAALAKLESEIANFDQKQRRAALVTI
DGPQRIRGLAGSGKTVILAMKAAHLHMTRPNDKILVTFFTKSLRSPIKDLVTKFYRHY
KEIDPDWNNIHIRHGWGGSNSSGTYADACRRSGRMPRSYSSARDAAPRGVEPFSFACE
ELINSAQSLEYYDHILIDEGQDFPDGFYKLCFELAKGDRDKKNIVWAYDELQNILNVK
MRSPAELFGQDDDGEPRISLARAEKNLPPGATNDTVLSKCYRNQREVLVAAHALGFGI
YSNIVQLLESPDHWRDVGYDVLTPDFQVGNDIEILRPVENSPVALDTDGLPPLIGNFI
ASSFEKEISWITKEIINFLDMGLLPEDIIVVALDDRHMRNYFRYLSESLASHEISVNN
IHADPYSEPPFSISGKITLSTVYRAKGNEAAVVFALGVDALSLRLRADRNKIFAAFTR
TKAWLRVSGLGDSARRVAVEIDTALRNFPHLKFKMPDISEIDLIQRDLSKRSIKAKKI
RNEYIQKLKDEGFTEDEIADILSLEEKDE</t>
  </si>
  <si>
    <t>MSKRIVVTGMGAVSPLGCGVEPIWQRLLAGQSGIATLPAELIGD
LPISIGGQVPDRARDPQAGFDPDLLLAAKEQRKMDRFILFALAAAQEALAQAGWAPQS
AEAQERTATVIASGVGGFHAIAEAVRTTDGKGPRRLSPFTIPSFLCNMAAAHVSIRHG
FKGPLGAPVTACAAGVQAIGDAARMIRAGEVDVALCGGAEATIHRVSLAGFAAARALS
SDFNDSPERASRPFDQARDGFVMGEGAGLLVIEELEHALARGARPIAELVGYGTSADA
YHMTAGPEDGSGARRAMQQALRQAGVEAAAVQHLNAHATSTQVGDKGELAAIKAVFGA
GSGLAISATKSATGHLLGAAGGIEAIFTVLALRDQLAPATLNLETPDTDAEGLDLVRG
EARRWPMEHALSNGFGFGGVNASLLFRRWV</t>
  </si>
  <si>
    <t xml:space="preserve">GO_process: fatty acid biosynthetic process [goid
GO:0006633] [evidence ISM];
GO_function: transferase activity, transferring acyl
groups other than amino-acyl groups [goid GO:0016747]
[evidence ISM];
GO_function: catalytic activity [goid GO:0003824]
[evidence ISM];
GO_process: metabolic process [goid GO:0008152] [evidence
ISM];
GO_function: 3-oxoacyl-[acyl-carrier-protein] synthase
activity [goid GO:0004315] [evidence ISS];
</t>
  </si>
  <si>
    <t>MQRKTFADAECPIARSLERVGEWWSILIMRDALQGLRRFDEFSR
SLDIAPNMLTRRLNALVEAGLLERQPYSQRPLRYQYVPTAKGEDFRVVLMAFVAWGNR
HYAEEGQSVQLVERTSGRPVRSFMAALADGRTVPLEQCTVQAGPAASEEMRQRLAAMP
ERSELPAR</t>
  </si>
  <si>
    <t>MRILADENIPVVDAFFADQGSIRRLPGRAIDRAALAEVDVLLVR
SVTEVSRAALAGSPVRFVGTCTIGTDHLDLDYFAEAGIAWSSAPGCNARGVVDYVLGC
LLAMAEVRGADLAERTYGVVGAGQVGGRLVEVLRGLGWKVLVCDPPRQAREPDGEFVS
LERLLAEADVISLHTPLNRDGEHPTRHLLDEPRLAALRPGTWLVNASRGAVVDNQALR
RLLEGGADLEVALDVWEGEPQADPELAARCLIATPHIAGYSLEGKLRGTAQIYQAYCA
WRGIAERVSLQDVLPETWLAGLQLNPGCDPAWALATLCRAVYDPRSDDAAFRRSLTGD
SATRRAAFDALRKHYPPRREITGLRVATGGQAELQRVVRALGAQLV</t>
  </si>
  <si>
    <t xml:space="preserve">GO_function: protein dimerization activity [goid
GO:0046983] [evidence ISM];
GO_function: oxidoreductase activity, acting on the CH-OH
group of donors, NAD or NADP as acceptor [goid
GO:0016616] [evidence ISM];
GO_process: metabolic process [goid GO:0008152] [evidence
ISM];
GO_function: 4-phosphoerythronate dehydrogenase activity
[goid GO:0033711] [evidence ISS];
GO_process: pyridoxine biosynthetic process [goid
GO:0008615] [evidence ISS];
GO_process: pyridoxal phosphate biosynthetic process
[goid GO:0042823] [evidence ISS];
GO_function: NAD binding [goid GO:0051287] [evidence
ISS];
GO_component: cytoplasm [goid GO:0005737] [evidence ISM];
</t>
  </si>
  <si>
    <t>MVQSAPASEIAALILRGFDDYREQFREITDGARARFEQAQWQEA
QRASAQRINLYEEKVAETVAGLRAGLADSELLDVERWPIIKSAYIAQIDLRLDDELAE
TWFNSIFCGLFSHDNISDGTMFVHTTRPSLRAHARAPYTRTYRPGGDLRQALEKIFDD
YRFDVPYDDRERDLERIDALLHSNLPDWVCKDPDLAIELIGSVFYRNKGAYLVGRLFT
PDEQWPLVFPLLHREDHGIQFDTVITDEAEVSIIFSFTRSYFMVDVPVPAELVAFLKR
LLPGKHLAELYTSIGFYKQGKSEFYRALINHLATTDDRFVMAPGVRGMVMSVFTLPGF
NTVFKIIKDRFNPSKSVDHATVIQKYQLVKNHDRVGRLADTQQFADFRFPVSKFEPEC
LAELLEVAPSTVVMEGDVVLIRHCWTERRMTPLNIYLENASEAQTREALNDYGLAIKQ
LAAANIFPGDMLLKNFGVTRHGRVVFYDYDEICYLTEVNFRYIPEPRFPEDEMSSEPW
YSVGPNDVFPEEFPRFLFVDLNQRRLFAKLHGNLYDAKYWQGLQEQIREGKVIDVFPY
RRQETPEQLLG</t>
  </si>
  <si>
    <t xml:space="preserve">GO_process: metabolic process [goid GO:0008152]
[evidence ISS];
GO_function: ribosomal-protein-alanine
N-acetyltransferase activity [goid GO:0008999] [evidence
ISS];
GO_process: carboxylic acid metabolic process [goid
GO:0019752] [evidence ISS];
GO_process: glyoxylate metabolic process [goid
GO:0046487] [evidence ISS];
GO_component: cytoplasm [goid GO:0005737] [evidence ISM];
GO_process: glucose metabolic process [goid GO:0006006]
[evidence ISM];
GO_function: [isocitrate dehydrogenase (NADP+)] kinase
activity [goid GO:0008772] [evidence ISM];
GO_function: phosphatase activity [goid GO:0016791]
[evidence ISM];
</t>
  </si>
  <si>
    <t>MTAESPTIRLERYSERHVEGLTALYNDPAVARQVLQMPYQSVEQ
RRKRLHDSADDDRLLILVALHQGDVIGSASLEQHPRIRRSHSGSIGMGVAVAWQGKGV
GSRLLGELLDIADNWMNLRRVELTVYTDNAPALALYRKFGFETEGEMRDYAVRDGRFV
DVYSMARLRRVEGRVGE</t>
  </si>
  <si>
    <t>MTKDPATDSGLNVRLVAAFAGWKGIPWLCWAHSDLSPRLVLHAD
RVEFRVIRTRSKPYSSISRVDYRKWHYTENIVLEFTDSLTTFIGNTMNPATARQAIRY
LQEKGCPLSERASNLAMA</t>
  </si>
  <si>
    <t>MSFRKTLLITGASSGFGQALAREALDAGHRVVGTVRSEEARSAL
EAVAPGQAFGRLLDVTDLAAIEPTVAAIERDIGPLDVLVNSAGYGHEGILEESPLAEM
RRQFEVNLFGAVAMIQAVLPYMRRRRRGHILNITSMGGYITMPGIAYYCGSKFALEGV
SEALGKEVAGLGIAVTAVAPGSFRTDWAGRSMVRSPRTIADYDALFDPVRQARQEKSG
KQPGDPRKAARAMLQAIDAENPPAHLLLGSDALGLVRQKLKALEEEIAAWEEVTRSTD
G</t>
  </si>
  <si>
    <t>MSASLPDSEAIRSADRQRMVALLENLAPQEGYNLTGLDCVRLLR
SDRPLARTPVLYDPGIVIVCQGRKRGYFGEQIYLYDEQHYLAVAVPVPFTMETDATPE
RPLLAIYLHLDFPLAAGLAVEIDRQRALAQVEAPRSLMSSPMDAPLRASVLRFLEALG
DPLETAILAPALLRELYFRVLTGPQGGAMRAALAMRGRFGNIARALRRIHAQYAEPLE
LAQLAGEAGMSVPSFHSHFKAITQTSPMQYLKCTRLHQARLLMVRQGMSAQAACHAVG
YASASQFNREFKRLFGRSPLAEARRLRAGFSLPPAQGEAEYVSSH</t>
  </si>
  <si>
    <t>MTSHAFARWNLLLLVASIFAGLVFAPSVDLSALPTPEARKWVLA
EVPSVAVDTTVAGKLAGMSWWGRTVDEEREAESKRVSVGVDGVALIKVDWLLRGIVRD
EGGIFALVAKSAEGPLRRFAAGATLPGGERLESITEQGIRFSFSQDGNTQGFERKLYA
PLP</t>
  </si>
  <si>
    <t>MHPCHRPSFAFLRHPLSIVVCLALLAGCSTSPLQFPEPLLAKSE
KAKATEGVALVSDDGKKAPASLAVPKTEFSGTPTSPRSIVGGVVDRMDKAILDDKKAD
ISLNVEDVQLAAFINEVFGNILGLPFEIESALKEKTDRVTVRLEQPQTAQMVYEVARQ
VLVNYGVEILHQGDIYRFQIKQVGLSPDEPPILISGEARPSVPIAYRPVFQFVALHSV
DPKDVIPWLNSAYEKSGLSVMADGARSGLMLKGMSSIVNQATEAVRLLDQPFMRGRHS
LRIDPAFVSAADMASQLKTVIAAQGYSVGIGEAVGSIMLVPLESSNGLIVFANDGQLL
DLVREWAQQVDRAPMAVAAGIGEEKEGLFFYEARNTRVTELAKSLRALVSGFAGEGAY
GITSGLQSSASKRSGGGRRAGDDGAAPAVAPLLQAAGAAALVGGDGANGLLGGLAAGI
SGSGTIVEDENRNAILFRGAARTWQQMQGLLREMDKPARQVLIEVTVASVSLSDTQEL
GVEWEMLNGSFNSATSTGSKGSAGKGGFNYVINTAGGNTAAIQAMADNQRVRVLATPR
ILVKSGEQANINVGRDIPIPTAQVNDDSTTAGSTNLRNEIAYRSTGTILNVAPVVYSD
SRVDLTVSQELSDSGGSSGGGGKASGGGISAPEISRTSLETSLTLKSGGSVLMGGLIR
DNITDSNAGVPLLKDIPGIGFLFGRQKAVKTREEVIMLIQPYVLESDADAREVTEKLH
AMLSKTLACSDRPGACRME</t>
  </si>
  <si>
    <t xml:space="preserve">GO_process: protein secretion [goid GO:0009306]
[evidence ISM];
</t>
  </si>
  <si>
    <t>MLKRTLLSAAVASALFAGVANAAGVVAIATSPTLEANSPGATEQ
YGPGQANYVVGKSVENGANLDSKAANITLAQEIFGNKSEETTFDLPSVTYTIDPVKAG
NAAAGHTIKLTLGRTVVRFAKAVTANQIKIGALAAGSGFVITSGTGATDNTLELRLDQ
AGADMIKQTATGGNVVFFNFREPSSQDSQPAKVTNMRAPLQGDATFVAGSWNPKVSLQ
NDPLNELRFQVTVSAQFDTTTGADAGNPANNDSAPPLTIFTSLPAVYWDVLNTNQYGQ
NRVLHPLNLNNQDRSFDTTVSVGGDNTDYYGANYARLGAVRLGINTDVLNEAGRTVFG
FAGGDKVTSTLSGNFNGISDIGLTTGNCSAFAANPGSAAKLWNSAAIEGVVDAQGNGT
LPVSFDNSNINQTYNVCVKASGTVPMQALQRFDVGDLKVDFENVRYVDRTIAGNRLDE
FWKNSCVASLFNLPGSNVSDQFFIRLTNTSDDGRDGKVRGVLFDQNGKRYPATGSTYL
TDSSGKTALKAHETGVYTVTEVAKAFGIDGTNWNGANGRARLVLEGEFPTCEALGLIR
SANGTITNMTSTTQGNFNEDGSSTSENHKAGNNRN</t>
  </si>
  <si>
    <t>MRVLVTGGAGFIGSHVLVELLGQGAKVVVLDNLVNGSSESLKRV
ERITGHPVGFVLGDVRDSLLVERLLIDEKVDAVIHLAGLKAVGESVDDPLEYYESNVQ
GTISLLRAMQRVGVFKIVFSSSATIYQMPGTLPISESSKVGGVASPYGRTKLTAEHML
DDLARSDTRWSIAVLRYFNPIGAHESGLIGEDPCGTPNNLLPYIAQVAVGRLSRLTVH
GGDYPTIDGTGVRDYIHVCDLAAGHTRALEYLGQGHGYHVWNLGTGTGYSVLQVIEAF
ERVSGRRIPFTVSGRRPGDVAECWADVSKAERELGWKAGLGLECMIADAWRWQVSNPS
GYS</t>
  </si>
  <si>
    <t xml:space="preserve">GO_process: cellular catabolic process [goid
GO:0044248] [evidence ISS];
GO_function: UDP-glucose 4-epimerase activity [goid
GO:0003978] [evidence ISS];
GO_process: galactose catabolic process via UDP-galactose
[goid GO:0033499] [evidence ISS];
GO_process: galactose metabolic process [goid GO:0006012]
[evidence ISS];
GO_function: catalytic activity [goid GO:0003824]
[evidence ISM];
GO_function: coenzyme binding [goid GO:0050662] [evidence
ISM];
</t>
  </si>
  <si>
    <t>MPFSNLALISNQAFSIYNFRGDFIREVVRRGAKVYAFAPDYDEV
TSRQVSELGAIPVSYSLKRAGMNPFQELHALLSLICKLRALKIDAVFSYFIKPVIYGG
IAAFLTGVRLRYSMIEGAGFIYSEEGYTHFLRKLLRHVVTCSIRLVLRFSSRVFLLNQ
DDYDLFVSPRLAKTGRALILPGIGVDLDYFAASSPVLRPITFVFVARLLKEKGIYDFV
EAARIVRKRSPLARFLVLGGVDSNPGKVSREEMNQWVAEGLLEWPGHVHDIKAWVANT
SVFVLPSYYREGVPRSSQEAMSLGKPVITTDWTGCRETVLDGFNGFLVPIKSPQSLAA
AMLKFIESPSLIARMGEASRSLAEQRYDVFRINNTMLSAL</t>
  </si>
  <si>
    <t>MKGNAPVLAAVDISKGFRVYRAPHQRMLQAIWGERKKFYSEFWA
LRNVSFQVFPGEVVGVIGCNGSGKSTLLQILAGTLRPTSGQVVRPERVAALLELGAGF
NMEYTGRENIIFNAMLLGLGEQEISERLDEIIQFADIGEFIDRPVRTYSSGMFVRLAF
SIAAYVDADVLIVDEALAVGDAAFQFKCLNRLEELLLKGITILLVSHDIQLIKSYCSR
AIYLSKGRVIFDGDCETATELYLRDSIETQRAEVRSGSLIASGEHGNSVIAYGNGQGR
FLSIRMGVLDEARDYFDSGERVWVEVLVQFDLPVPEHPKITLTIRDQRGYNLYGINNL
LLGKALNVEPDGRLRTRISFDCDLQAGEYALTFRLENSLSESVCELMDKKVNAAIFRV
FNSPKCFDAVVNLHGAFEPVPFCCETRATQ</t>
  </si>
  <si>
    <t>MPSDASRRLYERLGIPLLPMDSPFGPEYPIGNKFAALALGPAVG
HTLFLDSDMICVDAFEADMLCRFDAALKPADMALVAKQNDYWERIYAHAGSALPGDRV
VTTCSGEAMPAYYNAGFILVRDARRFAEVWYRLAERVHADPLITNKMPWLDQLTLPVA
LHALNYKTRALSERFNYPLHIKPLSAASLPPFFCHYHSLDTLVSERSLWAELDELAKR
FPELREVLALDANWKKAILAPAPRLAFSEGDSTGTVEAGQDLVITGIPRSGTSHLCRL
LSQQPDTVVLNEPPQVFEALKLSPLPWGLPRYYAELRRDILAGRPVPNKHVNGRLVDD
TARGNDQSSDYFAEVRGASFHLGTKNTLAYIARLPLIRKVMPTALLIATIRHPYDTLN
SWANTFEHLRQAAVERQPFGCPDDLALTGWQRKALLAIADTDHLAVRRALWWRYLALQ
LEDAGDYVQLLRYEDFVEAPQTTLAALRNNRPLPFDEPAVWSKGLAPDEQELVANIVC
DVAERFHYVL</t>
  </si>
  <si>
    <t>MLDISLIMNFHAEDVLAHWSLLGFQRMREFASHHGVSVQLVAVL
DRASQTTRRIVRQHPILREGDKVLQVEHGDLGLSRNAGIDSADASTVGVLDGDDYCSA
NWLVEALQVVSEKGNGVVVHPEYTVSHGACHLLGRSVDQLSEDYPVESCFKHHPWVSV
AVAEKAVFQELPYLETRVGKSGFGYEDWHWNLEVIASGRKHTLASGTCLFYRRKEASM
LAAMGALNAVVRPGRFFDGRCFDH</t>
  </si>
  <si>
    <t>MSLNGRLKARAASFARTAYPPILGSLRRVLSERQLQRFILVCDR
LKGWLLKEAVVVPSPSPMALPPWIVDEMKALARIEPALYPSAAKLRVFTSWKAPIDNG
PAQLYRGCLADFIEYAPDMVFLVPHLQRGGADLGILHHVRLCAEMGVKVTVVVTRDVV
SPWLNRLPAEVRVVEFGRLGNLLGEEDRRLVLLRLLLQCPARSIHIINSQLAWELLER
HGKTLTFEGKRIYASVFCDDLDGNAVRCGYASEFLPRSWMHLAGLLSDNRTFLQQIHE
RDGIPPELMHGLYFPASDHAEAIPTAGSTILWASRISPQKRPDLLYEIALALPEYLFE
VHGEVDPACRGETQRKLRRLPNVRLHGRYDSFQALARQGRYAMLLYTSRYDGLPNILL
EATAAGLPIVAPDVGGIAEFLNTETGYLVGADADAGEFARAIRSALGNPGETARRVKR
ARELLTRRHGWAAFRDAARNIPGYLPGGVRPEQEVSMETEPVSG</t>
  </si>
  <si>
    <t>MVIPCFNHGRYLRRALDSLARQSFQDFEIILVDDGSDDPSTLGL
LEALQEPGMTILRQPNRGPSAARNAGVARARGRYICCLDADDWLASTYLEKCLVLLEG
NSGVRLAYSWVQLVGEEHRLHRSAGFHPGLLRYFNPFCVSAIFHRDDWLAVGGFDEAR
EAQFEDWDFWIALVGCGVRGRLIREPLLFYHRQVGSRLETGKRHALSSYKRMRTRHPR
LYRGSPFLRAQRQGYYDCWAYPPLLNLSRADQYNAVLSDAVAVVADAPLTEDWNAWRR
QFDELPASSTVFVIAGGCRKLPGWLLERASAIYWLDDLLHERQWSAFIDNFRRTRGIS
KVFSVGRTAW</t>
  </si>
  <si>
    <t>MVKVLSRGPVADAVPLLSILTACDCSVEEFERIAAFLETQTLKR
WCWIHCPGVDSDCLPVEGMAVLYLPRAPAALRATALEEAIWFLLSLPTLPWVELREDA
RRGDLFVSRRSLPEGRIGARLNGRRQPCSSAMLAPGSLPKAPGKRLLLLAPWLEPGGA
DRCNLDLLRALAREGWMLTVVASLAAEHRWRDRFTALTADVWVLPDFLSAEKACGFLA
YLVDSRQPDLMLLSNSAFAYDVLGYVRTRYPGLPVVDLNHMEEGWDDGGHPGRAARCT
ALLDRHWVVSGHLRHWLLDRGVEASKVEVLHWFADVDSWKPDSLTRAKVRARLGIAPQ
CVVIAYAGRLCAQKRPELFAASLGELARRGSDFVALVLGDGELAGELRNDLRRHGLAG
RVRMLGWQDEAALRELFQASDIFFLPSAGEGIALVLYEAMACGMAIVAADVGGHAELV
SAHCGFLVPRRDAEREARDYAARLESLMREPEMLGRMGQNSARRIREAFTLSLFERRL
RELLERVPVSTPCGVCTDSPVPALGAARLSMQWASYRLANGLRCRLDIQKHGRFSRFL
ERCAKGVFFLRTFGAKALWQKIRKH</t>
  </si>
  <si>
    <t>MNREVSSMTPRVVVILGMHRSGTSVLSAGLEALGVEFGENLIPP
RPDNPKGYWEDARLVAFNDRVLSLCGFSSGDVGLSSRRVLGVERFEEIVQQAMALLTE
LLAGKALLGIKDPRMPRLMPIWQAAFDALGLWVDYVIAARHPLSVAESLATRDHLSRE
KSLMLWYEHSCRSMQWALHKGAVVVDYDRLLALPRQELGRIGHRLSLPVDESACARFV
GDVLDVALRHSSHDASALAAAAGSFQALLEVHEALQQLAVDRFDIEGWKGLEREFSRA
MPLLEYVGELDRQLWQSASSHNESMTRFSEQVADLAMSYTAQRQLNDGLRDRLLEAGA
RDEQNERAMRELSRRLSVCREELVSAQRNLAETDNLLRRTQVDRDDTHARLMAILDSR
FWRFTKPLRNLSRLFGSETGCP</t>
  </si>
  <si>
    <t>MNPREHGKRSIDNETRSALKRQRPAVIWLTGLSGAGKSTIASAL
ELALFEQKKHTFLLDGDDLRLGLCRNLGYSDEDRTENIRRIAEVAKILLEAGLIVIVA
TISPFSRDRRLSRELIGIEHFIEVFVDTPLSECERRDPKGLYRKARSGKIENFTGIDS
IYETPAQPNITIDTLSEDPDLAVKRIISYLETNQPA</t>
  </si>
  <si>
    <t xml:space="preserve">GO_function: adenylylsulfate kinase activity [goid
GO:0004020] [evidence ISS];
GO_process: sulfate assimilation [goid GO:0000103]
[evidence ISS];
GO_function: kinase activity [goid GO:0016301] [evidence
ISS];
</t>
  </si>
  <si>
    <t>MTRQSALATGPEASDWWRFGSGDEPARKLFFAGGRSLAASRKPA
AAPRGMAVAEQANRAQASGQDAAPGLRAFDLLPGNPPKNP</t>
  </si>
  <si>
    <t>MRRIFIAPLLASLSLGGCIQMDTLPEVYARSQWKGRSAEEAIAF
FGTPQNMERTADGSQVVMQWYTDTSYSRYEVVGSSSEMQGNVMVNTNYWDTVNHPNRC
IISVTVDKSKRITQFEADDGELLLSHGCAGIKYGPP</t>
  </si>
  <si>
    <t>MKFEKNTELDQANLRLIVATCAILYVVLIGLLPGLKVETYLPIV
AYYGLFLIASILLRQAIVRWPGHYPARRIFCMLHDYAGTSFGLIVGGEAALPLYAVMV
WINLGNGMRYGSRYLAIATALALLALLVIYRLTPAWQAQPFMVLMLMTTSTVIPFYAH
LLLERTRKATEEALQANQEKSRLLAQASHDLRQPIHSIGLFTACLRDARLGDEERRLV
DNIDRSLLNVSQLFRSILDLYTLDNGRLQPKQENVHLGELLRDLVRRNAEAARWAGVE
LRLRPCRLWTRTDPGLLSTMLQNLLSNSFKYAAERPLLIGVRRRGDGLAVAIYDQGRG
IAEEHLPRVFEEFYRVRETRDRDVEGIGLGLSIVRRLGQLTGIEVTLRSRVGRGTAVT
LHGLPAVAAQALPRRDDPLQAGLLTGLRVCLVEDDRNVLRATSALLERWGCTVQAETE
ADGWRTDCDILVVDYDLGPHASGVECIERVRRQRGEAIPALVISGHDIERIQASVEDT
DIALLSKPVRPTELRATLRALRERPVTASHAS</t>
  </si>
  <si>
    <t xml:space="preserve">GO_function: phosphorelay sensor kinase activity
[goid GO:0000155] [evidence ISM];
GO_process: signal transduction [goid GO:0007165]
[evidence ISM];
GO_component: membrane [goid GO:0016020] [evidence ISM];
GO_process: phosphorylation [goid GO:0016310] [evidence
ISM];
GO_function: transferase activity, transferring
phosphorus-containing groups [goid GO:0016772] [evidence
ISM];
GO_process: phosphorelay signal transduction system [goid
GO:0000160] [evidence ISM];
GO_function: signal transducer activity [goid GO:0004871]
[evidence ISM];
</t>
  </si>
  <si>
    <t>MTGRIIVADDHPLFREGMLSILQRLLPEARIEEAGDLAGVLRLA
DEGEQPDSLILDLRFPGLTRIEMLADLRRRFPRTTLIVVSMVDDPQLIGEVMNAGADG
FLGKSIAPEELGQAILAIRAGEVLVRYEPSGLLPLQPSPRLEGLTERQLDVLRLLAQG
KSNKEIGRALDISHYTVRIHVSSLLRALDVPSRTAAAVKYRALLGQGDAE</t>
  </si>
  <si>
    <t xml:space="preserve">GO_function: DNA binding [goid GO:0003677]
[evidence ISM];
GO_process: phosphorelay signal transduction system [goid
GO:0000160] [evidence ISM];
GO_function: sequence-specific DNA binding transcription
factor activity [goid GO:0003700] [evidence ISM];
GO_process: regulation of transcription, DNA-templated
[goid GO:0006355] [evidence ISM];
</t>
  </si>
  <si>
    <t>MRSPLATIACACLLLGGCSKSAEDSANPLLGKDAECLELFARSN
ALYCDIREDERESQANGTPRRHTDYEVADAAYLLKATGERCAIDTTYVTECSAKAGQW
LQKARAKAAKP</t>
  </si>
  <si>
    <t>MNQPHEWSPLSRFDLNLFRVFEVVYRERNLTRAAGLLHLSQSAV
SHALARLRDQLGDPLFVRQGRGVAPTPLAERLAPGIHDALAGLHRSMNRCQTFDPRRD
ARTFQLNMPEQLEPLVLPAILAHLRQAAPRIEIRCNSLHWADLKAELGAGRIDLAIEI
ARPTDAALRRQHLLDDSLCVMAGPGFAGDLSAEEYLAADHVAVTSRRRGICIEDLALG
HLGLARQVRQRCQHYLSAALLVAQGGYLLTLTRGYAELINRGLGNRLLPMPLALPAVT
LNLYWSHQADDEAGSLWLRGELAELATRLR</t>
  </si>
  <si>
    <t>MTAPFNALLIANRGEIAIRIARACADLGIRSVAVFAEDDAASLH
VRKADVALPLAGRGVAAYLDMDRLVALALEQGCEAIHPGYGFLAENGEFARRCQRAGI
HFVGPQAEVLDLFGDKAAARALAERLEVPLVAGINRAVSVEEAEAFLEGLGDGAAVML
KALAGGGGRGMRAVEEVAQLADAYRRCRAEAQAAFGRDELYVEQRVARARHIEVQVLG
DGSGAVSHLWERDCSLQRRQQKLLEIAPSPDLPEATREALIDCALRMAGAVRYRGIGT
FEFLVDDERPGRFYFMEANPRIQVEHTVTEEVTGVDLLHAQLRLAAGMELAALGLERP
PAIGGCAVQLRINLETLAADGSARPAVGTIGAYEPPSGPGLRVDGYGYAGYRVSPSYD
SLLAKLVVRGADYPAALRRAYRALCEFRLEGVASNLDLLRNLLLHPAVQANRVDTRFV
ESHLETLLAPIPASHPRLRAECPLAEDAAPARVEAPLGSLPLSAPSSGVLVALEVADG
ERVRAGQRVAILEAMKMEFEVKAPGGGIVRRLAASLGEPLEEGATLLFLEPTEDDDEQ
APTEQALDLAHIRADLAEVLERQAALGDERRPQALARRRKTGQRTARENVLDLLDEGS
FSEYGGFALAAQRRRRSAEELLELSPADGLVAGTGTVGAASFGVQAARCLVLAYDYTV
FAGTQGVMNHKKTDRLLGLAEQWRLPLVLFAEGGGGRPGDTDFVGVAGLDCHTFVGMA
RLSGLVPLVGVVSGRCFAGNAALLGCCDVIIATRDATIGMAGPAMIEGGGLGRFAAEE
VGPTGVQGPNGVIDVLVEDEAEAVAVARRYLGYFQGPLPDWSCADQRELRHLVPENRL
RAYDIRQAIEVLADRGSVLELRRQFAPGLVTALLRIEGRAFGLIANNPGHLGGAIDAA
AGDKAARFMQLCDAFDIPIVSLCDTPGFMVGPEAEKQATVRHVSRMFVSAASLTVPFF
TVVLRKGYGLGAQAMAAGSFHSPLFTVAWPSGEFGAMGLEGAVRLGFAKELAAEEDPQ
RREALFRGMVDKAYRNGKALNMASYLEIDAVIDPAETRAWLLRGLAVAGEPAPRAGRK
RPFVDTW</t>
  </si>
  <si>
    <t xml:space="preserve">GO_function: metal ion binding [goid GO:0046872]
[evidence ISM];
GO_function: biotin carboxylase activity [goid
GO:0004075] [evidence ISM];
GO_process: metabolic process [goid GO:0008152] [evidence
ISM];
GO_function: ATP binding [goid GO:0005524] [evidence
ISM];
GO_function: ligase activity [goid GO:0016874] [evidence
ISM];
GO_function: catalytic activity [goid GO:0003824]
[evidence ISM];
</t>
  </si>
  <si>
    <t>MTRDRLAERYRAYIDCLNRQDWARLGDFVHDRVRYNDVQIGLDG
YLRMLEGDFLAIPDLRFEIERLLVDPPGVACRLHFDCTPSGRLFGIPVNGQRVRFAEN
VFYEFEDERIAGVWSVIDKAAVAAQVQVAPPSS</t>
  </si>
  <si>
    <t>MNTLTNAPLADLLQRLFAEAEASAPGDSPALADLSEAELKRLMG
SKTEYREFYGRLKDLALPVSRETGCLLYMLARSSSARSIVEFGTSFGLSTLHLAAALR
DNGGGRLIGSEFEPSKAERARRNLAAGGLLDLVELREGDALQTLAKDLPDSIDLVLLD
GAKALYPEVLALLESRLRPGALVIADNAEHSPEYLAHVRSPANGYLSTPFAEDVELSM
RLG</t>
  </si>
  <si>
    <t>MSDKRNPRISSRKQPQQARSSELVASILEAAVQVLASEGAQRFT
TARVAERAGVSIGSLYQYFPNKAAILFRLQSDEWRRTTRLLGEILEDTTRPPLERLRR
LVLAFVRSECEEAAIRVALSDAAPLYRDADEAREVKAEGARVFQAFLREALPEVAEAE
RSLAGDLLTTTLGAVGKQFSEQPRSEAEIERYAEALADMLCAYLAALGER</t>
  </si>
  <si>
    <t>MSDWAITYSKDEATERQVLPFPHKPSPEEVAEHLLEWAEANLKP
GHYSTGKLESDEPAELLLRRFGIVVTGIAEA</t>
  </si>
  <si>
    <t>MILCRQPLARIFAGAGSGKSTTLVLRVVFMLCHLGVEPQRLTVI
SFTNASCAQLREQLLRLLAHWQYPFDAAQARQCVRTFHSALGSLAREVLGNPRWFEQL
DDRDPAAEPDNPLAAGRLRPAQQRLLKQAYQQCYAESPAFRAKTHKLLELPPPAEPEE
GARRQPKAPLEPFKLAGEFQALPLYEAFHAQAGFAESLGLRVERLDSGKLECGLREKI
FVEAMALFWARFQALLREEGLMTFDAAFQQLGERMAGGALAETALAPFTHLLIDEFQD
VSPQIVLWLQALHRRLATQGTAPSLMAIGDDWQSIYGWRGSSPELFIDFDRHFPSRGR
GRKSALLVLETNYRSVEPIIRDGEKVLAGVRFKQDKTCRAFRPIQPGDHGVKLVQRFD
LRAQLPKLLAEIRAQCEHAAARESSERTAVLLLSRRNEPLQAIQAELDRALPVKGMTI
HRAKGLQAEVAIVVDDCLPGEKHPLRNALYAASGFFRNSYDQAMEDESLRLAYVAITR
GVSRVLWYTRKAQGATALLARR</t>
  </si>
  <si>
    <t>MDMPDGFIPLPPRVEPQAAFRPLLDDLRRTLARPPFERAVHSIY
LYGSVARGEAITGRSDLDLTLVLRDPPSPELAAQLETARLALQARHPEVSKIDFDIGH
LDQARDPANRDSWGYWLKHRCRCLWGEDLASALPPLRPAKAIALALNGDYAQVLEDYA
RRLESASSEEERRRLQREAAKKLIRSSDILRGETESVWPETLKHYLALFRARHPGQAP
ALEYFKAVLDDQVTDPAVFIERLRAFSAWMQRQA</t>
  </si>
  <si>
    <t xml:space="preserve">GO_function: nucleotidyltransferase activity [goid
GO:0016779] [evidence ISM];
GO_function: RNA binding [goid GO:0003723] [evidence
ISM];
GO_function: ATP binding [goid GO:0005524] [evidence
ISM];
GO_process: immune response [goid GO:0006955] [evidence
ISM];
GO_function: transferase activity [goid GO:0016740]
[evidence ISM];
</t>
  </si>
  <si>
    <t>MNREALDTLLQHLLAALSPAPAETRRLFHGRGRCWPDLEQLTAD
WLQGVLLVTLFKEPQPEELQALRRTLEQLTTAPAWAASQGRHLVLQHRYRPDSACEWL
SGEPLETWDIVENGLRFRLDLGRNQNTGLFLDMRLGRRWVQEQAAGRRVLNLFAYTCG
FSVAAIAGGASQVVNLDMARGPLNRGRDNHRLNGHDLGRVSFLGHELFKSWGKLRKLG
PYDLVIVDPPSFQKGSFVLTQDYRRILRRLPELLVPGGTLLACINDPAIGPDFLLEET
AREAPSLHFVERLENPPEFPDVDPAAGLKALLFRNAG</t>
  </si>
  <si>
    <t xml:space="preserve">GO_function: methyltransferase activity [goid
GO:0008168] [evidence ISM];
</t>
  </si>
  <si>
    <t>MRRASLHMLLCQFAMALGLLLSLGSEAWAARPAPQAAVDLEAPA
ALAEDASLDQLNAQLDLIRQRVTADASDDLLAELRQSALQVQRQADALLALRVADIER
LDDQLKVIGPPQPDEAESLAAQRQALTRQKNALLDDERQATQLGQSSRDLAAQIVNLR
RSLFNSQISSRAATPFSPSFWSTLIRPTDDDLRRLDKLKAEALVAFDSAIAPGHRWAF
AGTLLATVLVWSFGRRLLERMLTWAMIRWLPEGRLRRSALALAVGLATILTIVGAVSL
MRWGLESNASLSPDMASLTDQLVSLATFCAFIAGLGRALLMLPRPSWRLPAIPDRIAS
ALGPFPAILAVALMLVATEERINNVTGTSLALTVALNGLTALVTALIFAAALLRYHHV
RRKHDLERPGGIAGLIPFVASVWIAAILLALFTGYLSLAYFLTGKLLWISVIAATTYL
LIAFFGDICETLLSPKHPSGLALANALGLSPRHQAQASTVLAGVGRTLLLLTALLLAF
LPVGSSPSELLQGFAQLGESSKTLGNLNIVPQDILVALLLFVGGLFALRIVKRWLSER
LLPETNMDAGMRASLVTLVGYLGFVLLAMLVMSTLRINLTSLTWVVSALSVGIGFGLQ
AIVQNFISGLILLTERPVKVGDWVSLGGVEGDIRRINVRATEIQMGDRSTVIVPNSQF
ISQTVRNVTMGNALGVVGVNLTLPLDTDAMKVRELLLQAFAEHPAILDAPAPSVTFKD
LASNGLVLNASGFVNSPRSVAGARSDLLFTILDRLRSEGIALSSPQSLLMIQDGGPAS
AAPAPATPD</t>
  </si>
  <si>
    <t>MLSVYSDDHRLHFGQSELVDGKLQPCFEMPSRADTVLARVKSQN
LGEVIAPKDFGREPLLRLHDAAYLDFLQGAWARWTAEGHSGDLVSTTFPGRRLRRDGP
IPTALMGELGYYSFDTEAPITAGTWQAIYSSAQVALTAQEHMRQGARSAFALCRPPGH
HAGGDFMGGYCFLNNAAIATQAFLDQGARRVAILDVDYHHGNGTQDIFYRRDDVLFAS
IHGDPRVEYPYFLGYADERGEGAGEGCNHNYPLAHGSGWDLWSAALDDACVRIAGYAP
DALVISLGVDTYKEDPISQFRLDSPDYLRMGERIARLGLPTLFIMEGGYAVEAIGINA
VNVLQGYEGAAR</t>
  </si>
  <si>
    <t xml:space="preserve">GO_function: amidase activity [goid GO:0004040]
[evidence ISS];
GO_process: putrescine biosynthetic process [goid
GO:0009446] [evidence ISS];
</t>
  </si>
  <si>
    <t>MQSTRKLLAGLALAVSAGLVQAAPEVRIYNWFDYIAPDTLKNFQ
AQTGIAPKYDVYDSNEVLEAKLLSGHSGYDLVVPSDSFLPNYLKAEVFQPLDKSKLPN
WKNLNPALLKVLAGKDPGNRYVMPYMWGTNGIAYNLDKVRAVLGDDAPLDSWDLVFKP
ENLAKLQQCGVAFLDSPTEVIPEVLHYLGLSPNSHQPEDYRRAEEHLAKLRPYITYFS
SSKFVSDLANGNVCVAIAWSGGAMQAANRAREAKNGIRIEYRIPKEGAAAWFDVLAIP
RDAKNVEQAHAFLDYLLRPEVVAPISDYVAYANPNKAADGLISAELRDNPNVYPPEEV
QARLYSVEMLPPKLERLRTRTWSKIKTGK</t>
  </si>
  <si>
    <t xml:space="preserve">GO_function: polyamine binding [goid GO:0019808]
[evidence ISM];
GO_component: periplasmic space [goid GO:0042597]
[evidence ISM];
GO_process: polyamine transport [goid GO:0015846]
[evidence ISM];
</t>
  </si>
  <si>
    <t>MRKSADAFAFQTMLLLCVIWGIQQVTIKWAATDIAPVMQAAIRS
GIAAALVGLLMCWRGGWEGLRQGTLGAGLLTGTLFALEFLFIALGLQYTTASHMSVFL
YTAPIFSALGLHFLLPSERLRPLQWLGVAVCFGGIAVAFGGGLSWAEMDGRMLLGDAF
GLLAGMSWGATTVAVRGTRLSEAPPSLTLFYQLFVACAGLLLIALFSGQFGEVRWTPV
STASVLFQGVVVSFASYFCWFWLLRRYLANNLAIFSFMTPLFGVTFGVLLLGEPLSLN
FVAGAALVLAGITLVSGEQWLRRLLRR</t>
  </si>
  <si>
    <t>MSRDFLRSPLVGLLACLLALVVAMGVGRFSLTPQLPHLIREGQL
DLTGAGLLAAANYLGYLVGALDALFAREARQARLRLLVGLWACFGLTLASVWAEGFWP
HALLRFGLGVASAWVLIMVTALSQRLAAESGRARLGALVFAGPGIGVMVTGLLAALGN
ALGQDSVFIWKLFADLALVLILMLLPLLPRPAARGAGHDAPATASENAGLGRLTWAYG
LVGLGYIIPATFLSQMAAARFHGQWQADLFWPCFGLASATGVVLISLRRQRPDGTRRW
LVGALWLQALGVLACLLPGIGGLALGVVLTGLPFLAGMQLVMQYARELAPHTPQRNAG
QLTTGFALGQLLGPLLAALSTHFAGGLQPALALAGLGLVFAGLLLRRPHSLSVAAGVA
ATARR</t>
  </si>
  <si>
    <t>MEFGQLRIFQAVAEEGSIARAAERLHRVPSNLSTRLRQLEEQLG
VDLFLRERQRLQLSPAGKVLLDYAARLFALQEEARAAVQGGEPVGDFALGSMYSTAAI
HLPPRLAEYHRRYPAVNLQLQTAPSGELVESLLGGRLDAVLVDGPLDFDGLEGLPMFE
ERMVLVTENGHPPVRGPEDVAGSAVIAFRPRCSYRLLLESWFASARVSMGRVMEIESY
HSMLACVVAGGGVALMPVSMLQSLPGRESVAVHALAEPFARANTWLVWRKGMVGANLK
AWIGLLQGRESALA</t>
  </si>
  <si>
    <t>MERAESGTPVYSFLGRPDLSGRPILLPLDKGPVMKLWLQNLAWQ
LGVALGLIEPPRMQPIPVENDEQRRRLAARQRR</t>
  </si>
  <si>
    <t>MRIVSRDRWFETRHFYNGISLIHEPYVRPFYRCNMWHVQGRERD
VLVDSGSGLVSLCEQLPWLTERPLLAVASHTHFDHIAGHHEFAERLAHPAEAEILAAP
DGDNTLARAYVGDEMFEAHPECPLCYAEYRVRAAPATRLIDEGDVLDLGDRVLQVLHT
PGHSPGGISLWEAATQTLFSGDIVYDGPLVEDAYHSNLDDYASSLARLRELPVRTVHG
GHFASFSGERLREMIVAWFRNHDR</t>
  </si>
  <si>
    <t>MDDSELYRSLCEILGARGVRDSAALAGQDPGYHPQNLAGSFLVL
PESTDQVAAVVRLCRQAGRALVPQGGLTGLVGGGAAQAGDVLLSLRRLNRIHRLDAAS
QTLDLDAGVTLEQAQALAAEAGLDPGIDLAARGSASVGGLVATNAGGIRAFRFGTMRQ
RVLGLEAVLADGSVYSDLRGLLKNTTGYDLKQLFVGAEGTLGIVTRAVLRLEPLQRPG
ATALLGLPDVDAAITIAARLRREHAERLFACEILWHDYLQCTAAPMGDSAPSLAPCPL
YLLVELAEDRHLDAGEALTALLEDCFEDGLVEDALLAANETQRLAIWRLREDSDAAIH
AGVDSLSFDVSLPVPALAGYVERIRRRLDDLVKGMQVFLFGHFLDGNLHVMLAADVPL
LPLHQAVEEILYGELGECAGVISAEHGIGLEKKEALGRYADPLKLALMAQIKELLDPS
GLFNPGKVIP</t>
  </si>
  <si>
    <t xml:space="preserve">GO_process: oxidation-reduction process [goid
GO:0055114] [evidence ISM];
GO_function: UDP-N-acetylmuramate dehydrogenase activity
[goid GO:0008762] [evidence ISM];
GO_function: oxidoreductase activity [goid GO:0016491]
[evidence ISM];
GO_function: catalytic activity [goid GO:0003824]
[evidence ISM];
GO_function: flavin adenine dinucleotide binding [goid
GO:0050660] [evidence ISM];
GO_function: oxidoreductase activity, acting on CH-OH
group of donors [goid GO:0016614] [evidence ISM];
</t>
  </si>
  <si>
    <t>MTTCGEFLVKQLEAWGVETVFGIPGVHTVELYRGLPGSRIRHVT
PRHEQGAGFMADGYARVTGKPGVCFIITGPGMTNILTAMAQAYADSIPMLVISSVNER
ARLAHGNGYLHELPNQRNLVGNVCAFSHTLMSAEELPAVLARAFAVFDSERPRPVHIE
LPLDVITAPAEHLALRPRTVTSRPAPALAPLREAAARLRNAKKPLLLLGGGCVEAAAE
ARALAAALDAPTALTINAKGLLPADHPLLLGSNQSCVPVRELATEADVVLAIGTELGE
TDYDVVFDGGFALDGELIRIDIDPQQLMRNYTPSLAIHSDARLAMRVLLAELPGGEAS
PDSPGARRAAAVRQRLAEDFAGWSHYRQLFAAILAEWPDARFVGDSTQTVYSGNHLVD
LDEPRRWFNASTGYGTLGYGLPAAIGAKLGEPGRPVVSLMGDGGLQFTLPELASAVEA
KVGIVVLLWNNHGYGEIKRYMERREITPLGVDIYTPDFLAIARGFGCAAERARDLEHL
RELLRGAPADRPLIVEVLQAAPFHP</t>
  </si>
  <si>
    <t xml:space="preserve">GO_function: magnesium ion binding [goid
GO:0000287] [evidence ISM];
GO_function: thiamine pyrophosphate binding [goid
GO:0030976] [evidence ISM];
GO_function: catalytic activity [goid GO:0003824]
[evidence ISM];
</t>
  </si>
  <si>
    <t>MALDIFVVLIYAAGMIALGWYGMRRAKTRDDYLVAGRNLGPGFY
LGTMAATVLGGASTIGTVRLGYVHGISGFWLCGAIGLGIVGLSLFLAKPLLKLKIYTV
TQVLERRYNPAARHASALIMLVYALMIGATSTIAIGTVMQVLFGLPFWVSILIGGGVV
VLYSTIGGMWSLTLTDIVQFLIMTVGLVFLLMPLSINDAGGWDALVAKLPASYFDFTA
IGWDTIVTYFLIYFFGIFIGQDIWQRVFTARSETVAKVAGSAAGIYCVLYGMAGALIG
MAAKVLLPDLENVNNAFASVVEHSLPNGIRGLVIAAALAALMSTASAGLLAASTTVTQ
DLLPRLRRGRGQSDNGDVHENRIATLLLGLVVLGIALVVSDVISALTVAYNLLVGGML
IPLIGAIYWKRATTAGAITSMTLGFLTVLVFMIKDGLDANTPIYYSLAVGLLSFVLVS
LFSRRPTGVASAA</t>
  </si>
  <si>
    <t>MDNNNNQHAITRIETFGVEQIPDHERNATPVDLFRMIFGGANTF
ATAVLGSFPVLFGLSFQAGLWAILLGVTLGALILAPMGLFGPLNGTNNAVSSGAHFGV
HGRIVGSFLSLLTAIAFFSLSVWSSGDALVGGARRLVGLEESELNLGLAYGLFAVLVL
TVCIYGFRFMLLVNRIAVWAASLLFLLGLFAFAGPFDAAYAGSVQLGQPGFWAAFIGA
TLLAMSNPISFGAFLGDWARYIPRQTSQARIMLAVIGAQLATLVPFLFGLATATIVAV
RAPDYIAANNYVGGLLAIAPGWFFLPVCLIAVIGGMSTGTTSLYGTGLDMSSVFPRLL
SRVQATVLIGVASIGFIFVGRFAFNLVQSVSTFAVLIVTCTTPWMVIMLIGLLTRRGF
YRPDDLQVFTRGQRGGAYWFEHGWNWRGMGAWIPSAAAGLAFVNLPGQFVGPLGELAG
GIDLSLPVALGLAALLYLALLRLFPEPPCVYGPRGPRWVRAHGTRRAPAIATA</t>
  </si>
  <si>
    <t xml:space="preserve">GO_function: nucleobase transmembrane transporter
activity [goid GO:0015205] [evidence ISM];
GO_process: nucleobase transport [goid GO:0015851]
[evidence ISM];
GO_component: membrane [goid GO:0016020] [evidence ISM];
</t>
  </si>
  <si>
    <t>MTDDRVEQVLEAARRLVAAFARNDAEAYFAAFSEDASFIFHNWP
QPLRSRAAYRKLWERWRREDGFEVLACESSNTCVSLQGDLAIFSHDVATRLRLQGTES
LNRERETILFRLEQQEGRWLACHEHLSAMPEYLPSTS</t>
  </si>
  <si>
    <t>MDKNLHQPLGGNEMPRFGGIATMMRLPHVQSPAELDALDAAFVG
VPLDIGTSLRSGTRFGPREIRAESVMIRPYNMATGAAPFDSLNVADIGDVAINTFNLL
EAVRIIEQEYDRILGHGILPLTLGGDHTITLPILRAIKKKHGKVGLVHVDAHADVNDH
MFGEKIAHGTTFRRAVEEDLLDCDRVVQIGLRAQGYTAEDFNWSRKQGFRVVQAEECW
HKSLEPLMAEVREKVGGGPVYLSFDIDGIDPAWAPGTGTPEIGGLTTIQAMEIIRGCQ
GLDLIGCDLVEVSPPYDTTGNTSLLGANLLYEMLCVLPGVVRR</t>
  </si>
  <si>
    <t xml:space="preserve">GO_function: guanidinobutyrase activity [goid
GO:0047971] [evidence IDA];
GO_process: arginine catabolic process [goid GO:0006527]
[evidence IDA];
GO_function: metal ion binding [goid GO:0046872]
[evidence ISM];
GO_function: hydrolase activity, acting on
carbon-nitrogen (but not peptide) bonds, in linear
amidines [goid GO:0016813] [evidence ISM];
</t>
  </si>
  <si>
    <t>MSNALPDLRLLRIFAAVVRHQGFAAAQQELNLSTSAISTYMSQL
ENQLGIVLCHRGRGGFSLTSKGELFHQETLRILGELEGFERYALALKGELRGTLNLGV
LDSTVSDPALPLAEVIGAFSREHPAVHLHLLVQSPYELQLSVLENRQDLAIGAFSSRM
NGLVYQPLYREQHWLYCSDRHPLFDGRRIPADLITQQRMVGRGYWSQAELARHGFKHS
AGTVESMEAQLILILSGGYIGYLPEHYAHPWVEQGRLRALLPATFGYQAPFSLILRRG
RSREPLIQAFRDQLRTQMSLA</t>
  </si>
  <si>
    <t xml:space="preserve">GO_process: positive regulation of hydrolase
activity [goid GO:0051345] [evidence IMP];
GO_process: regulation of arginine catabolic process
[goid GO:1900081] [evidence IMP];
GO_process: regulation of transcription, DNA-templated
[goid GO:0006355] [evidence ISM];
GO_function: sequence-specific DNA binding transcription
factor activity [goid GO:0003700] [evidence ISM];
</t>
  </si>
  <si>
    <t>MAALDRSMARVEFDPDGNITDANENFLTLLGYRRDEILGKPHRQ
LCDGAYAQSEDYRRFWERLRRGEHFSGRCKRITREGRPLWLEATYNPVRDGQGRLLKV
VKYASDIDAIVHQEHEMQSKLDALSRSMAMIEFDLDGNVLAANDNFLATMGYGRAELA
SANHRQFCEPGYRDGPQYADLWRRLNRGEYVTGQFRRVHRNGQPVWLEASYNPVYDAD
GKLYKVVKFASDVSDRMRRYQAEADNAHQAHTLSTETRTVAEHGALIIQSAVEEMLKI
ANTLDASSLNIGELSQHSQQITSIVNTIREIAEQTNLLALNAAIEAARAGDQGRGFAV
VADEVRQLAERTSKSTKEIADMIGRIQTGTRSVIDDMQHSQEQARRGVELANEAGAAI
LGIRESTHKVVEAVQQFSRTLNADL</t>
  </si>
  <si>
    <t xml:space="preserve">GO_function: signal transducer activity [goid
GO:0004871] [evidence ISM];
GO_process: signal transduction [goid GO:0007165]
[evidence ISM];
GO_component: membrane [goid GO:0016020] [evidence ISM];
GO_function: phosphorelay sensor kinase activity [goid
GO:0000155] [evidence ISM];
GO_process: phosphorelay signal transduction system [goid
GO:0000160] [evidence ISM];
GO_process: chemotaxis [goid GO:0006935] [evidence ISM];
GO_process: pathogenesis [goid GO:0009405] [evidence
IMP];
</t>
  </si>
  <si>
    <t>MPRIRCERCARPASHCLCALIPSLPSRTRVLVLQHPSEVGHALN
TAGLAVLGLCNAELRVGERFAEETWRVPGYRACLLFPGEQARALAEMAAEAAGEPLLL
VVPDGTWRKARKLLHLNPALAALPRVSLAEGMASRYRLRKAPGEGALSTIEAIAAALD
ELEAPRTHEALLKPFDALIEGQIAAMGEDTYRRNHLSQERRRR</t>
  </si>
  <si>
    <t>MTNTSTLTLDGVSFQLPDGSLLFSDLDETFDTRHTGLVGRNGVG
KSLLARLLAGHLQPSSGSVRRQGRVRYLAQQLEPADYPTVADLAGVRPWLEALARIEA
GSLDAADYECLGERWDIRQRLADALAAEGLGHLRADTPSERLSGGECMRVALLGAFLD
DADFLILDEPSNPLDGPARALLRARLAAWDGGLLLVSHDRELLEGMQRIVELSTLGLR
SYGGGYSFYAQSREEAREAAERRLDQRRLERKRQTLAMREQQQRQERCQASGRREGKT
ANQAKILLGGFRERSEVSAGKLRNAHQAERERLDREVREAAREVEEASPLLLDSPDAE
LAAQRRIVELKGAVLPHLRGPLREIDLLLSGPRRLALVGPNGSGKSTLLRLLAGQRAP
LAGTCAVTVGAAYLDQRLSVLDHGRGVLEQLLEVNRSRGESWLRTRLAQLGLPAERLA
QPCATLSGGERLKAALALVLYADRPAQLLLLDEPDNHLDLAARQALESMLGQYRGALL
VVSHDPVFLRHLALDGELRATAAGWRLEDR</t>
  </si>
  <si>
    <t>MAETDGEEFVADCQAQRYGVCRAVAPATFAAGEVAYLDLTIDQR
QCDPLSAGQRREGADLGGQGRAPERAAALQVVAGQALGTVGVMRRVVDLGVEQQAIAQ
QAAVQVVEVLRVALQA</t>
  </si>
  <si>
    <t>MVVEQVVVSETAPVDDPAGRVEHEVFQVFALEGDLAGEKTALGG
LRQQMAAVAQEQRLSRCQRHLEQSLGGIPELQIDQQAVVRGVMEDLQALAPFGQFEAA
QAVVGQIPELEPGVGAGDGQALAVEKAQVPHRWTMQEPPIFAQGEVFQDRQRCFALCR
GRVEGPVEGQAGAGQVVQHQWGVDRKG</t>
  </si>
  <si>
    <t>MHIRKRVDADNTALVDLWERSVRATHDFLSEADIVELYPQVRDL
YLPAVEVWVLVDDDGVAQGFIGLNQAHVEMLFVEPGLRGRGIGRRLLDHARATWPRLS
VDVNEQNPQACGFYRHYGFRQTGRSATDSAGRPFPLLHMSL</t>
  </si>
  <si>
    <t>MNGIPPLSSRDAHASPPQRVLERLHSSAAGLDADEAARRLAAHG
YNRLPAPKRQGPLLRLLRQFHNVLLYMMLFASLVTALLGFWVDSAVILLAVVVNALIG
FVQEGKAANALDAIRDMLSLHALVLRDGQRQALDAERLVPGDVVLLASGDRVPADLRL
FETKNFHVDESALTGESVPVEKGCVAVAIDALLGDRRCMAYSGTLVTSGQARGVVVAT
AGDTELGRIGTLLREVRTLATPLLRQIASFSRWLALAILLLAGATFVLGTLWQGQPMV
DMFMLVVALTASAIPEGLPAIMTVILALGVQRMARRNAIVSRLPAVETLGSVTVICSD
KTGTLTRNEMTVQRIVTADQVIEVSGAGYAPLGGFSHNGEGLDPAGRDDLQEIGRAAL
LCNEARLHQEGEAWQLEGDPTEGALLSLGLKLGLDPQALAAERPRSDAIPFESEHRFM
ATLHHDHAGQAMVYLKGAPERILDMCEAERVGDSVRPLDPDYWRRLATDTAARGLRLL
AIARRAMPAEQRTLDFADVEHGFTLLALVGIIDPPREEAVAAVAECQAAGIAVKMITG
DHVDTARAIGAMLGIGIDRPALTGAEIELLDDQRLREVLPGVDVFARASPEHKLRLVQ
ALQASGEVVAMTGDGVNDAPALKRADVGVAMGNKGTEAAKEAAEVVLADDNFATIANA
VREGRAVYDNLKKFILFMLPTNGGEALIVIAAILFQLTLPMTPAQILWINMVTSSTLG
LALAFDPAERGLMQRPPRPPAEPLLSLFFVWRVLLVSLLMMAGALGLFLWELEHGTGL
ESARTMAVNSVVVCEMFYLLNSRHIYDSVLSREGLFGNRQVLLAIAACVMLQLLYTYA
PPLQALFGSVGLAPGEWARVLLAGLGLFCVAELEKWLCRRVRARQA</t>
  </si>
  <si>
    <t xml:space="preserve">GO_function: nucleotide binding [goid GO:0000166]
[evidence ISM];
GO_function: metal ion binding [goid GO:0046872]
[evidence ISM];
GO_process: cation transport [goid GO:0006812] [evidence
ISM];
GO_function: cation-transporting ATPase activity [goid
GO:0019829] [evidence ISM];
GO_component: integral component of membrane [goid
GO:0016021] [evidence ISM];
</t>
  </si>
  <si>
    <t>MALVDGFLELERSSGKLEWSAILQKMASDLGFSKILFGLLPKDS
QDYENAFIVGNYPAAWREHYDRAGYARVDPTVSHCTQSVLPIFWEPSIYQTRKQHEFF
EEASAAGLVYGLTMPLHGARGELGALSLSVEAENRAEANRFMESVLPTLWMLKDYALQ
SGAGLAFEHPVSKPVVLTSREKEVLQWCAIGKTSWEISVICNCSEANVNFHMGNIRRK
FGVTSRRVAAIMAVNLGLITL</t>
  </si>
  <si>
    <t xml:space="preserve">GO_process: regulation of transcription,
DNA-templated [goid GO:0006355] [evidence IDA];
GO_process: positive regulation of elastin biosynthetic
process [goid GO:0051544] [evidence IMP];
GO_process: pathogenesis [goid GO:0009405] [evidence
IMP];
GO_function: sequence-specific DNA binding transcription
factor activity [goid GO:0003700] [evidence IDA];
GO_process: regulation of elastin catabolic process [goid
GO:0060310] [evidence IMP];
GO_function: DNA binding [goid GO:0003677] [evidence
ISM];
</t>
  </si>
  <si>
    <t>MASHERTQPQNMAFRAKATRTARRESQETFWSRFGISQSCGSRF
ENGENLPFPIYLLLHFYIEGQITDRQLADLRGKIRE</t>
  </si>
  <si>
    <t xml:space="preserve">GO_process: quorum sensing [goid GO:0009372]
[evidence IDA];
GO_process: regulation of transcription, DNA-templated
[goid GO:0006355] [evidence IDA];
GO_process: negative regulation of secondary metabolite
biosynthetic process [goid GO:1900377] [evidence IMP];
GO_process: negative regulation of elastin catabolic
process [goid GO:0060311] [evidence IMP];
GO_process: negative regulation of cytolysis in other
organism [goid GO:0051713] [evidence IMP];
GO_process: negative regulation of cell motility [goid
GO:2000146] [evidence IMP];
GO_process: positive regulation of single-species biofilm
formation [goid GO:1900192] [evidence IMP];
GO_function: DNA binding [goid GO:0003677] [evidence
IDA];
</t>
  </si>
  <si>
    <t>MIVQIGRREEFDKKLLGEMHKLRAQVFKERKGWDVSVIDEMEID
GYDALSPYYMLIQEDTPEAQVFGCWRILDTTGPYMLKNTFPELLHGKEAPCSPHIWEL
SRFAINSGQKGSLGFSDCTLEAMRALARYSLQNDIQTLVTVTTVGVEKMMIRAGLDVS
RFGPHLKIGIERAVALRIELNAKTQIALYGGVLVEQRLAVS</t>
  </si>
  <si>
    <t xml:space="preserve">GO_process: signal transduction [goid GO:0007165]
[evidence IDA];
</t>
  </si>
  <si>
    <t>MSLLKQLFLAICLFLVVAFSGSFVSSVENSREQLRGQLRSHAQD
AATALGLSLTPHVDDPAMVQLMVSSIFDSGYFASIRVIDIKSGKPLVERVQAHAERTV
PGWFERLVDLQPQGGDALIMRGWEQAARVEVVSHPQFALARLWDSALGSLYWLLACGA
ASLLLGGWLLRRQLRPLDQMVRQAHAISRREFLSLPRLPRTPELRRVVQAMNQMVEKL
RTLFAEEAARSDKLRAQAYQDSLTGLPNRRLFDARLNEQLGAGEHEHAGQLLLLRLND
LNGLNQRLGGQRTDELIQAVARLLVDSCGQQGRADWLLARSRGGEFAVLAPGCSREQA
ERLAEELCEGLENLARTGASDLTPVAYLGISAFAEGDSPADLLARADQALAQAESQPA
QPWASQDGTALAALNDSQDWHDWIDQALTERRLLLYFQPVVDCLDTQRVLHHKVLARL
LDPQATAIAAGRFLPWIERFGWAARMDLAMLEQSLEHLRRHPRPLALSLSAASVRNAQ
TFAPLLALLKAHPQEARQLTLELDERHLPAAAELERLSQVLRELGCGLGLQHFGGRFS
LIGNLTHLGLAYLKLDGCYLHAVDREGDKRLFIEAVYRTTHSIDLPLIAEQVETLGEL
EVLREMGLRGAMGRLFGSPAPWSGDA</t>
  </si>
  <si>
    <t xml:space="preserve">GO_function: signal transducer activity [goid
GO:0004871] [evidence ISM];
GO_process: signal transduction [goid GO:0007165]
[evidence ISM];
GO_component: integral component of membrane [goid
GO:0016021] [evidence ISM];
</t>
  </si>
  <si>
    <t>MSPTPGARRPCPRAYAPWLLSLAATLLLAVGAALAQWDLESILS
RAEQRYGELGAAKSRLGDWGRLLEQGGTLDEAAKLRAVNDFFNRSLRFTDDIEIWQQE
DYWATPVEALVKGAADCEDYAIAKYVTLRRLGVASDKLRITYVKALRLNQAHMVLTWY
ASPGADPLVLDNLIGEIRPASQRDDLLPVYAFNAEGLWLPGADGGRRTGDSKKLSRWQ
DLLTKMRAEGLDLDAPKED</t>
  </si>
  <si>
    <t>MQALRSGGGRVLVGVLAAGLVAFGGWAWLGGDAGAKAAPAPARV
PVIVARVERRDVEQQVSGIGTVTSLHNVVIRTQIDGQLTRLLVSEGQMVEAGELLATI
DDRAVVAALEQAQASRASNQAQLKSAEQDLQRYRSLYAERAVSRQLLDQQQATVDQLR
ATLKANDATINAERVRLSYTRITSPVSGKVGIRNVDVGNLVRVGDSLGLFSVTQIAPI
SVVFSLQQEQLLQLQALLGGEAAVRAYSRDGGSALGEGRLLTIDNQIDSSTGTIRVRA
SFDNRQARLWPGQFVAVSLHTGVRRDQLVLSSKAVRRGLEGNFVYRVADDRVEAVPVR
VLQDIDGLSVVEGLASGDQVVVDGHSRLMPGALVDIQEPRPSLAQATERRP</t>
  </si>
  <si>
    <t>MTPRAGISGWCVRHPIATALLTLASLLLGLLAFLRLGVAPLPEA
DFPTIQINALLPGGSPETMASSVATPLEVQFSAIPGITEMTSSSALGTTTLTLQFSLD
KSIDVAAQEVQAAINAAAGRLPVDMPNLPTWRKVNPADSPIMILRVNSEMMPLIELSD
YAETILARQLSQVNGVGQIFVVGQQRPAIRIQAQPEKLAAYQLTLADLRQSLQSASVN
LAKGALYGEGRVSTLAANDQLFNASDYDDLVVAYRQGAPVFLKDVARIVSAPEDDYVQ
AWPNGVPGVALVILRQPGANIVDTADAIQAALPRLREMLPATIEVDVLNDRTRTIRSS
LHEVELTLLLTIGLVVLVMGLFLRQLSATLIVATVLAVSLSASFAAMYVLGFTLNNLT
LVALIIAVGFIVDDAIVVVENIHRHLEAGASKVEAALKGAAEIGFTVISISFSLIAAF
IPLLFMGGIVGRLFREFAVSVTVAILISVVASLTLAPMLASRFMPALRHAEAPRKGFA
EWLTGGYERGLRWALGHQRLMLVGFAFTVLVAVAGYVGIPKGFFPLQDTAFVFGTSQA
AEDISYDDMVAKHRQLAEIIASDPAVQSYNHAVGVTGGSQSLANGRFWIVLKDRGERD
VSVGEFIDRLRPQLAKVPGIMLYLRAAQDINLSSGPSRTQYQYALRSSDSTQLALWAQ
RLTERLKQVPGLMDVSNDLQVGASVTALDIDRVAAARFGLSAEDVSQTLYDAFGQRQV
GEYQTEVNQYKVVLELDARQRGRAESLDWFYLRSPLSGEMVPLSAIAKVAAPRSGPLQ
INHNGMFPAVNLSFNLAAGVSLGEAVQAVQRAQEEIGMPSTIIGVFQGAAQAFQSSLA
SQPLLILAALIAVYIILGVLYESFVHPLTILSTLPSAGIGAVFLLWAWGQDFSIMALI
GIVLLIGIVKKNGILMVDFAIVAQREQGMSAEQAIYQACLTRFRPIMMTTLAALLGAI
PLMIGFGTGSELRQPLGIAVVGGLLVSQVLTLFSTPVVYLALERLFHRRGTTTSDGGT
AGATAT</t>
  </si>
  <si>
    <t>MRVLIVEDEAKTADYLNRGLSEQGFTVDLADNGIDGRHLALHGE
YDVIVLDVMLPGVDGYGVLRALRERRQTPVIMLTARERVEDRVRGLREGADDYLIKPF
SFLELVARLQALTRRGGNHESHSQMRIADLSIDLLSRKVFRGNTRLELTAKEYALLCV
LAQRSGEILSKTAIAELVWDINFDTDTNVVEVAIKRLRAKLDGPFENKLLHTIRGMGY
VLENRALAESG</t>
  </si>
  <si>
    <t xml:space="preserve">GO_process: regulation of transcription,
DNA-templated [goid GO:0006355] [evidence ISM];
GO_function: DNA binding [goid GO:0003677] [evidence
ISM];
GO_process: phosphorelay signal transduction system [goid
GO:0000160] [evidence ISM];
</t>
  </si>
  <si>
    <t>MRWRSRAEVGMSLSTRLAGMFAGAAVVIFALIGTMLYCILDRQT
ERLQQGEVDVRFNMVSRMLDHPDLAERWPHLQGKLDNLSQEYELIRFWIDSDDPRYHY
GRFSEPVQRLIADGAGRYELELPEHRYALTARVGVLPAREGRPRLTYVTAIDSAAFHE
ARTSTLKWLLGLSALGVLLASLLGHWIARLGLWPVHRLSEEARRISPRQLSQRLQLSP
LPAELRELVGAFNGALDRLEQAYVRLESFNADVAHELRTPLTNLIGQTQVALSRERSG
EHYEEVLQSNLEELERLRAIVNDMLFLARADQGRLACEREETSLAGEIATTVDFLEVI
FDEAGVGIEVRGEARALVERALFQRAVTNLLYNAAQHTAAGGTLRVGVERRGDEVRVA
VSNPGVPIADEHRRHLFERFYRVDAARSNSEANHGLGLSIVKAVASMHGGSVFVDSAD
GWNTFGFTVLSPERRGPGDRLPLGEGDPALS</t>
  </si>
  <si>
    <t xml:space="preserve">GO_function: transferase activity, transferring
phosphorus-containing groups [goid GO:0016772] [evidence
ISM];
GO_function: protein histidine kinase activity [goid
GO:0004673] [evidence ISM];
GO_process: phosphorelay signal transduction system [goid
GO:0000160] [evidence ISM];
GO_component: integral component of membrane [goid
GO:0016021] [evidence ISM];
GO_component: membrane [goid GO:0016020] [evidence ISM];
GO_process: signal transduction [goid GO:0007165]
[evidence ISM];
GO_function: phosphorelay sensor kinase activity [goid
GO:0000155] [evidence ISM];
GO_process: phosphorylation [goid GO:0016310] [evidence
ISM];
GO_function: signal transducer activity [goid GO:0004871]
[evidence ISM];
</t>
  </si>
  <si>
    <t>MAQREIRPSARAWVRYSLQAVGFLSVALGVIGIFLPVLPTTPFL
LLAAACFMRSSPRFYHWLVGHPRLGPWIRDYLDGEGIPLKGKVYAIGLMWASIALSCY
LVRRPWAQGFMLTSAVLVSIYILRQKTRPPHDA</t>
  </si>
  <si>
    <t>MSFAEKLSRLQAFLDADDLHEEALDYVATHGYLTALSICPEQVP
EREWIDALFAEPPHYRSDEERQEIETSLEQLKAHITRVLASDEDLELPCDLDLGDEPD
DSDLRGWCIGFMEGVFLREEVWFEQAEEEVSELLLPIMVGSGLFDEQPEFDEIARDRH
LVDDMVAQIPDLLTNLFLLCQAPEEKPALLKPRTH</t>
  </si>
  <si>
    <t>MAVAPGVLLPPTPDVKPKAAAPKSQQKTPEPSNDKTSSFSDMYA
KETAKKPAERADGPAKGSRDKPRDAGKDAAEAQPTDAVRQPAVAEDGKPLPADGQAKA
DGEDKVETPVDPLQLLGLGGAVPLLDENTQATLLPPAVPTASSAPASLTEASSDPTLV
KLNGVPAVNMALEQGAQDAAQTAKGGPAKSADPRQANLGDALAGLTSDSLTKAVDGKA
LEAQLQQTAEPAVASAASESLLESKAEPRGEPFAAKLNGLTQAMAQQALTNRPVNGTV
PGQPVAMQQNGWSEAVVDRVMWMSSQNLKSAEIQLDPAELGRLDVRIHMTADQTQVTF
ASPNAGVRDALESQMHRLRDMFSQQGMNQLDVNVSDQSLARGWQGQQQGEGGSARGRG
LAGEASGDEETLAGVSEIRSRPGASAARGLVDYYA</t>
  </si>
  <si>
    <t>MAKKEATPADAGAPSGGKSKLKLILLIVVGLLLAIGLSVGGTWF
FLSKSLKAEKTEEVASEAAKPGKQPALYEILAPAFVVNFNQNGRQRYMQVGVALMGRD
KAQMDALREHMPLVRNKLVMLFSSQSFDSLVTPVGKEMLRQQATAGLQELAKKETGQL
AIEQVLFTNFVLQ</t>
  </si>
  <si>
    <t xml:space="preserve">GO_component: bacterial-type flagellum basal body
[goid GO:0009425] [evidence ISM];
GO_process: bacterial-type flagellum-dependent cell
motility [goid GO:0071973] [evidence ISM];
GO_process: chemotaxis [goid GO:0006935] [evidence ISM];
</t>
  </si>
  <si>
    <t>MAVQDLLSQDEIDALLHGVDDGLVETEVEATPGSVKSYDLTSQD
RIVRGRMPTLEMINERFARYTRISMFNLLRRSADVAVGGVQVMKFGEYVHSLYVPTSL
NLVKMKPLRGTALFILDAKLVFKLVDNFFGGDGRHAKIEGREFTPTELRVVRMVLEQA
FVDLKEAWQAVLEMNFEYVNSEVNPAMANIVSPSEVVVVSTFHIELDGGGGDLHITMP
YSMIEPIREMLDAGFQSDHDDQDERWIKALREDVLDVQVPLGATVVRRQLKLRDILHM
QPGDVIPVEMPEHMVMRANGVPAFKVKLGAHKGNLALQILEAVERSR</t>
  </si>
  <si>
    <t xml:space="preserve">GO_function: motor activity [goid GO:0003774]
[evidence ISS];
GO_component: bacterial-type flagellum basal body [goid
GO:0009425] [evidence ISS];
GO_process: cilium or flagellum-dependent cell motility
[goid GO:0001539] [evidence ISS];
</t>
  </si>
  <si>
    <t>MADEEKVTTEEQALADEWAAALAEAGDASQDDIDALMAQGGATP
VAEPSTPRAPMEEFGASPKAPTISGLEGPNLDVILDIPVTISMEVGHTDISIRNLLQL
NQGSVIELDRLAGEPLDVLVNGTLIAHGEVVVVNEKFGIRLTDVISPSERIKKLR</t>
  </si>
  <si>
    <t xml:space="preserve">GO_process: movement of cell or subcellular
component [goid GO:0006928] [evidence IDA];
GO_process: chemotaxis [goid GO:0006935] [evidence IDA];
GO_process: response to stimulus [goid GO:0050896]
[evidence IDA];
GO_function: motor activity [goid GO:0003774] [evidence
ISM];
</t>
  </si>
  <si>
    <t>MRRYLFAGFLPALASLSAPLCAAEGTTGAAAPTVGAASGAAAQL
AQLVLGLGLVIGLIFLLAWLVRRVQQAGPRGNRLIRTLASQPLGPRDRLVLVQVGEEQ
ILLGLTPGRITPLHVLKEPVHLPDGEPATPEFAQRLLELLNKDPKGKP</t>
  </si>
  <si>
    <t xml:space="preserve">GO_process: movement of cell or subcellular
component [goid GO:0006928] [evidence ISS];
GO_process: chemotaxis [goid GO:0006935] [evidence ISS];
GO_process: response to stimulus [goid GO:0050896]
[evidence ISS];
GO_component: integral component of membrane [goid
GO:0016021] [evidence ISM];
GO_process: bacterial-type flagellum organization [goid
GO:0044781] [evidence ISM];
</t>
  </si>
  <si>
    <t>MTPRISLAGALAALCLLLLAPWPALAADPTSISAITVTTNGQGQ
QEYSVSLQILLIMTALSFIPAFVMLMTSFTRIIIVFSILRQALGLQSTPSNQVLVGLA
LFLTMFVMAPVFDKINSQALQPYLNEQIPAQEALQKAEVPLKAFMLAQTRTSDLELFV
RLSKRTDIGSPEATPLTILVPAFVTSELKTAFQIGFMIFIPFLIIDLVVSSVLMAMGM
MMLSPLIISLPFKIMLFVLVDGWALIIGTLAGSFGTV</t>
  </si>
  <si>
    <t xml:space="preserve">GO_process: movement of cell or subcellular
component [goid GO:0006928] [evidence ISS];
GO_process: chemotaxis [goid GO:0006935] [evidence ISS];
GO_process: response to stimulus [goid GO:0050896]
[evidence ISS];
GO_process: protein secretion [goid GO:0009306] [evidence
ISM];
GO_component: membrane [goid GO:0016020] [evidence ISM];
</t>
  </si>
  <si>
    <t>MTPEVALDLFREALWLTAMIVGVLVVPSLLVGLVVAMFQAATQI
NEQTLSFLPRLMVILLTLIVLGPWLLRQLMEYTQTLIGNIPLLIG</t>
  </si>
  <si>
    <t xml:space="preserve">GO_component: integral component of membrane [goid
GO:0016021] [evidence ISS];
GO_process: protein secretion [goid GO:0009306] [evidence
ISS];
GO_component: bacterial-type flagellum [goid GO:0009288]
[evidence ISS];
</t>
  </si>
  <si>
    <t>MLELTNAQIGGWIASFVLPLFRVAALLMTMPVIGTQLVPVRVRL
YLALGVCVVLVPNLPSMPQVDALSMKAMLLIGEQILVGALLGFSLQLLFHAFVIAGQI
ISMQMGLGFASMVDPANGVSVPVLGQFFTMLVTLLFLAMNGHLVVFEVIAESFVTLPV
GEGLSGNHFWIIAGKLGWVMGAALLLALPAITALLVVNLAFGAMTRAAPQLNIFSIGF
PLTLVLGLVILWIGTADLLSQYQVLAGEALQFLRELVRAK</t>
  </si>
  <si>
    <t xml:space="preserve">GO_component: membrane [goid GO:0016020] [evidence
ISM];
GO_process: protein targeting [goid GO:0006605] [evidence
ISM];
GO_component: integral component of membrane [goid
GO:0016021] [evidence ISS];
GO_component: bacterial-type flagellum [goid GO:0009288]
[evidence ISS];
GO_process: protein secretion [goid GO:0009306] [evidence
ISS];
</t>
  </si>
  <si>
    <t>MAESESGQDKTEEPTEKRRREAREKGQLPRSRELNTLAILMAGA
GGLLIYGADLAGALLRLMRSNFELSRETAMNTESMLQLLGASAYLAAQGLWPILLMLL
VAAIVGPIALGGWLFSMDALQPKFSRLNPLSGLKRMFSAKSLLELSKALIKFLVVLAV
ALLVLSADRDALLALAHQPLEQAILHSVRVVGWSAFWMACSLLLIAAVDVPYQIWDNR
QKLLMTKQEVRDEYKDSEGKPEVKSKIRQMQREMAQRRMMAAVPEADVVITNPTHFAV
ALKYDPAGGGAPLLLAKGNDFLALKIREVAQEHKVMVMESPALARAVYYSTELDQEIP
AGLYLAVAQVLAYVYQLKQYQAGKGKRPSPLKDLPIPPDLRRDE</t>
  </si>
  <si>
    <t xml:space="preserve">GO_component: cytoplasmic side of membrane [goid
GO:0098562] [evidence ISS];
GO_process: protein secretion [goid GO:0009306] [evidence
ISS];
GO_component: bacterial-type flagellum [goid GO:0009288]
[evidence ISS];
GO_process: bacterial-type flagellum assembly [goid
GO:0044780] [evidence ISM];
GO_component: integral component of membrane [goid
GO:0016021] [evidence ISM];
GO_process: protein transport [goid GO:0015031] [evidence
ISM];
</t>
  </si>
  <si>
    <t>MDRTLSDRIFPPVLLLLALAWLLPWMPAHAEAPAEWVALPLSER
VVDATHTLDEATRQRLVEKLEALERRRGAQIAVVMLPTTGTLDIEAFSDKLFQAWKLG
RKAVDDGLLLVVAKDDRRMRIEVGYGLEGAVPDVVAGRIIRERMAPAFREGDYAGGIE
AAVDELIRLVDGETLPAAASSGAPKVSLGQLPAEAWALLVAFIYGSLAGVLLSARALR
WPWLLGGALLCWLLGTLAGASGEWMSVLLVAPLCMLVGGATFGALWTVRPAFYLVIGV
LVYVALLGLAAHWFSAVSFIYGLLWPAGVLMLAVLCWSNYRLMRSLWRERRKSFHRRL
WALLAAYLLLGLLSGGLDAPLVWLALLPFQLMLGLLVFGQVRLSGGGGGSSGSSGGGS
SSSSSSSSGGFSGGGGSSGGGGASDSW</t>
  </si>
  <si>
    <t>MSAITRYLAMLRLFGMLLCAAAIPSVATATVPVTVAVAASDVEE
EAVEASAVGAEAEAARDAGYESAEVPALARRVTDLTATLDAAERARLEASLAALEARK
GAQVAILMVPSTYPDSIEAYATRVFEAWKLGRKGIDDGVLVLVAKDDRRMRIEVGYGL
EGTITDIDAGRIIREYMTPAFRQQDYAGGLEAAAQRLVRLIDGEALPPPPRDPLEPGA
VRQTLAIAFLLGALGGVALLVRPRAWYWTLGAVVALAAALALGRHWPAGAMVALAEMV
AVLGVGFGALLKYSRGARWFFAILVLYALGLFWAYRRYGLPVLHYGLAVPLSLGLSLL
MLAGAWQGLRRGRRWAYLPGLLGLLLTLALECLLLLVDDPLNSIEALIILPAACLPLL
IGCNFSAGGSGGGRRRGGDYASSSGSSSSSSSSSSSDSFSGGGGSSGGGGASGSW</t>
  </si>
  <si>
    <t>MDRTQLISNVRSNLAGLGRGSLGVPVLLLAMLAMMTLPIPPFLL
DVLFTFNIALSIVVLLVCVYALRPLDFAVFPTILLVATLLRLALNVASTRVVLLHGHD
GHGAAGKVIQAFGEVVIGGNYVVGVVVFAILMIINFVVVTKGAGRISEVSARFTLDAM
PGKQMAIDADLNAGLIEQEEAKKRRSEVAQEADFYGSMDGASKFVRGDAIAGLLILFI
NLIGGVAIGMIQHSMSFGDAGKVYALLTIGDGLVAQLPSLLLSTAAAIMVTRVSSSED
MGQQVNRQMFASPKALAISAAILIAMGAVPGMPHVSFIGLGALAGAAAYWIWHRQNKA
KQVAEQEVQRQQELLPAQRAQEVKELGWDDVTPVDMVGLEVGYRLIPLVDRNQGGQLL
ARIKGVRKKLSQELGFLMPSVHIRDNLDLLPNAYRLTLMGVSVAEAEIYPDRELAINP
GQVFGSLNGIAGKDPAFGLEAVWIEPGQRDQAQSLGYTVVDASTVVATHLNQVLHKHA
HELLGHEEVQQLLQLLARSSPKLAEELVPGLISLSTLLKVLQALLQEQVPVRDIRTIA
EAIANVAPRSQDPGAMVAAVRVALSRAIVQSIVGLEPELPVITLEPRLEQILLNSMQK
AGQGSEDGMLLEPGMAEKLQRSLIESAQRQEMLGKPAILLVAGPIRSMMSRFARMAVP
SMHVLAYQEIPDNKQVTIVATVGQN</t>
  </si>
  <si>
    <t xml:space="preserve">GO_component: cytoplasmic side of membrane [goid
GO:0098562] [evidence ISS];
GO_process: protein secretion [goid GO:0009306] [evidence
ISS];
GO_component: bacterial-type flagellum [goid GO:0009288]
[evidence ISS];
GO_component: integral component of membrane [goid
GO:0016021] [evidence ISM];
GO_process: bacterial-type flagellum assembly [goid
GO:0044780] [evidence ISM];
</t>
  </si>
  <si>
    <t>MQVKRFFAADMRQAMKLVRDELGPDAAILGNRRVAGGIELTAAL
DYQAPPAPSKPNPALEVELRKTQARIAEARAELTARPAETQRKDRQLFAEEKPARPTL
AESMTAAHAKPQVGGQTLEAMRFELNGLRELIEVQLGSIAWGQLQHQRPQQANLWRRL
QRMGLPAELSKPLLERVAAVGDTRQAWRMLLAHLSRAVQTPEQDPLDAGGVLALVGPA
GAGKTTTLAKMAARYVLKYGAQSLALVSMDSYRIGAQEQIKTLGRILNVPVTLVDPGQ
SLIQALAPLARKRMVLIDTAGLPASDPALRMQLEALASPSLNVKNYLVMATTSQSQVL
KSAYQTYRHCGLAGCILTKLDEAGSLGESMALAIAQRLPVAYLADGPRIPDDLQVARS
HQLVSRAVSLQAPEEPSEDAMAEMFAGLYQQPARRAG</t>
  </si>
  <si>
    <t xml:space="preserve">GO_function: GTP binding [goid GO:0005525]
[evidence ISS];
GO_component: bacterial-type flagellum [goid GO:0009288]
[evidence ISS];
GO_process: bacterial-type flagellum organization [goid
GO:0044781] [evidence ISS];
</t>
  </si>
  <si>
    <t>MKQMGSMHPVQVIAVTGGKGGVGKTNVSVNLALALADLGRRVML
LDADLGLANVDVLLGLTPKRTLADVIEGRCELRDVLLLGPGGVRIVPAASGTQSMVHL
SPMQHAGLIQAFSDISDNLDVLVVDTAAGIGDSVVSFVRAAQEVLLVVCDEPTSITDA
YALIKLLNRDHGMTRFRVLANMAHSPQEGRNLFAKLTKVTDRFLDVALQYVGVIPYDE
SVRKAVQKQRAVYEAFPRSKASLAFKAVAQKVDSWPLPANPRGHLEFFVERLVQHPAT
GSAV</t>
  </si>
  <si>
    <t xml:space="preserve">GO_function: ATP binding [goid GO:0005524]
[evidence IDA];
</t>
  </si>
  <si>
    <t>MTAASGVRMYSKAQAQNSQEQLIQRYAPLVKRIAYHLLGRLPAS
VQVEDLMQAGMIGLLEAAKKYDAGKGASFETYAGIRIRGAMLDEVRKGDWAPRSVHRN
TRMVTDAIRAIEARTGRDAKDHEVAAELQLSLEDYYGILSDTQGSRLYSFDDLLQDGE
HGLPEDTSLSHNEPIHGLLDERFQAALADAIAKLPERERLVLALYYDEELNLKEIGEV
LGVSESRVSQLHSQCAARLRARLADWRSA</t>
  </si>
  <si>
    <t xml:space="preserve">GO_process: regulation of transcription,
DNA-templated [goid GO:0006355] [evidence IDA];
GO_function: DNA binding [goid GO:0003677] [evidence
ISM];
GO_function: DNA-directed RNA polymerase activity [goid
GO:0003899] [evidence ISM];
GO_function: sequence-specific DNA binding transcription
factor activity [goid GO:0003700] [evidence ISM];
GO_process: positive regulation of cell motility [goid
GO:2000147] [evidence IMP];
GO_process: DNA-templated transcription, initiation [goid
GO:0006352] [evidence ISM];
</t>
  </si>
  <si>
    <t>MKILIVDDFSTMRRIIKNLLRDLGFTNTAEADDGTTALPMLHSG
NFDFLVTDWNMPGMTGIDLLRAVRADERLKHLPVLMVTAEAKRDQIIEAAQAGVNGYV
VKPFTAQVLKEKIEKIFERVNG</t>
  </si>
  <si>
    <t xml:space="preserve">GO_process: phosphorelay signal transduction
system [goid GO:0000160] [evidence ISM];
GO_process: regulation of chemotaxis [goid GO:0050920]
[evidence ISS];
GO_process: positive regulation of single-species biofilm
formation [goid GO:1900192] [evidence IMP];
GO_function: phosphorelay response regulator activity
[goid GO:0000156] [evidence ISS];
</t>
  </si>
  <si>
    <t>MVLGNDSTGDEFESTLKKHARELVDCLERGHFQQAVQLIQELSQ
ARDRGLYQEVGKLTRELHNAIVDFQIDPHSPHAQEMSQIADATDRLSYVVEMTEKAAN
RTMDLVEQSAPLVNQLGDDSRELHQEWQRFMRREIDADGFRELAKRIEQFLVRSGENA
GQLSSQLNDILLAQDYQDLTGQVIKRVTKLVTEVESNLVKLVWMAGQVDRYAGIEHDH
VSMRHQAALERSAKGEGPQVAAEKREDVVSGQDDVDDLLSSLGF</t>
  </si>
  <si>
    <t xml:space="preserve">GO_process: regulation of chemotaxis [goid
GO:0050920] [evidence ISM];
GO_component: bacterial-type flagellum [goid GO:0009288]
[evidence ISM];
GO_function: catalytic activity [goid GO:0003824]
[evidence ISM];
GO_process: chemotaxis [goid GO:0006935] [evidence IMP];
GO_process: bacterial-type flagellum-dependent swarming
motility [goid GO:0071978] [evidence IMP];
GO_function: protein binding [goid GO:0005515] [evidence
ISS];
</t>
  </si>
  <si>
    <t>MSFDADEEILQDFLVEAGEILEQLSEQLVELESRPDDMDLLNAI
FRGFHTVKGGAGFLQLNALVECCHIAENVFDILRKGERRVSSELMDVVLQALDTVNAM
FDQVREQSEPTPATPELLAALARLAEPEGAEPAEPVQAPPAAVPPAEPAAPPEAPAQS
ASSDITDDEFEQLLDALQGDEAPASAVAEAPAAPAGDEISDAEFEALLDQLHGKGKFV
PPAVSAEPAQVPAEAVEPAAAAAGDDISDDEFEALLDELHGKGKFGDVPEAAGTPAAP
AAAAPAAAPAEQGKAPAAAGGDEISDDEFESLLDELHGKGKFNGASEAVAAAAAVAKN
IAAKSPAAKPVAPAKAAAARPAAPDRPAASEAETTVRVDTARLDEIMNMVGELVLVRN
RLVRLGLNSGDEAMAKAVANLDVVTGDLQMSVMKTRMQPIKKVFGRFPRLVRDLARNM
KKEINLELVGEETDLDKNLVEALADPLVHLVRNAVDHGIESPEEREAAGKPRVGQVVL
SAEQEGDHILLMITDDGKGMDAEVLRNKAVEKGLLERDAADRLTDLECYNLIFAPGFS
TKTEISDVSGRGVGMDVVKTKISQLNGTVNVFSQKGSGSKIVIKVPLTLAIMPTLMVM
LGSQAFAFPLVNVNEIFHLDLSRTNVVDGQEVVIVRDKALPLFYLKRWLVPSAAHEEQ
GEGHVVILSVGTQRIGFVVDQLVGQEEVVIKPLGKMLQGTPGMAGATITGDGRIALIL
DVPSMLKRYARRI</t>
  </si>
  <si>
    <t>MAVKVLVVDDSGFFRRRVSEILSADGQIQVVGTGTNGREAIEQA
LALRPDVITMDYEMPLMDGITAVRNIMQRCPTPVLMFSSLTHEGARVTLDALDAGAVD
YLPKNFEDISRNPDKVRQLLCEKVLTIARSNRRSISLPPLPSATSSSHAPASSSSVGA
SARVGAGASPAPASTSAAPKRKAYRLVAIGTSTGGPVALQRVLTQLPANFPAPLVLIQ
HMPAAFTKAFAERLDKLCRINVKEAEDGDILRPGLALLAPGGKQMMVDGRGTVRILPG
DERLNYKPCVDVTFGSAAKAYNDKVLAVVLTGMGADGREGARLLKQGGSQVWAQDEAS
CVIYGMPMAVVKANLADAVYGLDDIGRHLVEACQ</t>
  </si>
  <si>
    <t xml:space="preserve">GO_function: phosphorelay response regulator
activity [goid GO:0000156] [evidence ISM];
GO_process: phosphorelay signal transduction system [goid
GO:0000160] [evidence ISM];
GO_function: protein-glutamate methylesterase activity
[goid GO:0008984] [evidence ISM];
GO_process: chemotaxis [goid GO:0006935] [evidence ISM];
GO_component: cytoplasm [goid GO:0005737] [evidence ISM];
</t>
  </si>
  <si>
    <t>MDVLSLVGIILAFVAIVGGNFLEGGHAGALLNGPAALIVIGGTL
AAALLQTPVNVLKRGLGMLGWVFFPPREDLSGGIDRIVSWSMTARKEGLLGLESIADA
EPDPYARKGLQLLVDGAEPEVIRSILEVDLFTQESRDLQAAKVFESMGGYAPTIGIIG
AVMGLIHVMGNLANPAQLGSGIAVAFVATIYGVGFANLLLLPIGNKLKTLVLRQSRYR
EMLLEGLLSIAEGENPRSIELKLQGFMD</t>
  </si>
  <si>
    <t xml:space="preserve">GO_process: bacterial-type flagellum-dependent
cell motility [goid GO:0071973] [evidence IMP];
GO_process: bacterial-type flagellum-dependent swarming
motility [goid GO:0071978] [evidence IMP];
GO_process: transport [goid GO:0006810] [evidence ISM];
GO_function: protein transporter activity [goid
GO:0008565] [evidence ISM];
GO_component: membrane [goid GO:0016020] [evidence ISM];
</t>
  </si>
  <si>
    <t>MQRRRRHQEEHENHERWLVSYADFITLLFAFFVVMYSISSINEG
KYKILSETLTGVFNQPDRSLKPIPIGDERPRTTEPERTSVEEQPSDNAASADSLERIA
DSVRDAFGDLIASDQLSVRGNELWIEITLNSSLLFPSGDALPNDAAFDIVEKVAKILA
PYKNPIHVEGFTDDVPIHSPRYPTNWELSAARAASIVRLLGNDGVEPSRMAAVGYGEF
QPVADNASAEGRAKNRRVVLVISRNLEVRRSVSGVGSGKAQPDSALRHAGSAAGTQAA
DTGGTPAPAPATVNSPSPSP</t>
  </si>
  <si>
    <t xml:space="preserve">GO_process: bacterial-type flagellum-dependent
cell motility [goid GO:0071973] [evidence IMP];
GO_process: bacterial-type flagellum-dependent swarming
motility [goid GO:0071978] [evidence IMP];
</t>
  </si>
  <si>
    <t>MKVWAVANQKGGVGKTTSSIALAGLLADAGKRVVVVDLDPHGSM
TSYFGYDPDTLEHSAFDLFLHQGNVPEGLPASLLRSTSNERISLLPSSTALATLERQS
PGKSGLGLVVSKSLAQLWQDFDHAIIDSPPLLGVLMVNALAASQHLVIPVQTEFLAVK
GLERMVNTLAMINRSRKQALPYTIVPTLFDRRTQASLSTLRILNENYPDNLWQAFIPI
DTRLRDASRAGVTPSQHDGKSRGVIAYRALLKHLLAQQPATRVA</t>
  </si>
  <si>
    <t>MSAATATRSQLALQSYLDALLQEATFEDLEPLVETPPAPAPAPL
KPVALAVAEVATPAPALETLPVDHGFDEFEAAVLEEQVRDARLVPPAPAALLDEPTTL
RELPVEPRPHEVIELRVPSAPASVGEPPLLDLPLLDDGRPAWAAEPFECLLFDVAGLT
LAVPLVCLGSIYPLENQELTPLFGQPDWFLGILPSQAGNLKVLDTARWVMPERYRDDY
RDGLKYVISVQGYEWGLAVHQVSRSIRLDPAEVKWRSQRSQRPWLAGTVIEHMCALLD
VAALAELIASGAVKRLHGDH</t>
  </si>
  <si>
    <t>MSKATAQSAEDPILQWVTFRLDNESYGINVMQVQEVLRYTEIAP
VPGAPSYVLGIINLRGNVVTVIDTRQRFGLDPAPVSDNTRIVIIEADKQVVGILVDSV
AEVVYLKQSEIETAPNVGNEESAKFIQGVCNKNGELLILVELDKMMTEEEWSELGSI</t>
  </si>
  <si>
    <t xml:space="preserve">GO_component: intracellular [goid GO:0005622]
[evidence ISM];
GO_process: chemotaxis [goid GO:0006935] [evidence ISM];
GO_process: signal transduction [goid GO:0007165]
[evidence ISM];
GO_function: signal transducer activity [goid GO:0004871]
[evidence ISM];
</t>
  </si>
  <si>
    <t>MEVVALALALAACLGLAAACLWLRRELRRLQAALAQQAEEGAAR
ERRLKELSKRIESYQQVNVRMGEALQDLGKQLAPLPDRVARLEQRDPTTLSFSQAARL
VGLGASAEDLTQACGLSQAEAELVARLHEAKGK</t>
  </si>
  <si>
    <t>MEPVLFYGVPHGCSFGSIVALEWLGRPYRLCRIEMPLDTGERTY
VRLNPARQTPTLLLEDGRALSESLAILQHLAARDLCRKLGYPQGSAEFDELNFALALL
HTECHSAWGALFYLEDADATTTARALTRAARAYGRIDKLLGDRKWLAGEGPSVADAYL
AGTARWGRELGYFDLQHDFPRLHRHLEKLEQDPAVRFAHAIEDRLPAQSCGEFRGEVT
LAEVASRLLA</t>
  </si>
  <si>
    <t>MSKPTVRVLALLELLQSHGQLSGSELARRLEVDGRTLRRYIVAL
EELGIPISAERGRHGGYRLVAGFKLPPLMFSAEETLAVSLGLLAVRSLGLGESELALE
SAQAKLSRVMPVALRRRLVALRETASLDLARARAGTSVAALATLAEAAQVRARVEFRY
RDPQGAETLRQLDPYGLAYRNGCWYVSGFCHLRQALRSFRLDRLDAPRMLAERFERPA
DFDTLRHLRESFARMPRAYPVEILMRAAREQVVAVLGEPLGLLAEVDGGTLLRASTDD
LDWFARRLCGLPFDFEVRQPLELREPLRRQAERVLRNLGQEEASDHR</t>
  </si>
  <si>
    <t>MPAIPLRAMVLCANPGRLLRYGALFNRCGYFHLSLCLDRRELRR
SLDQGYPYDYCLYDGFRLDQGCKGTLAMLGRSGSIRRFLLVGELDCREKRLLFEWSRG
HGLSIGAVSDRPLGQVALAALIKRDRGCPDLLRGIA</t>
  </si>
  <si>
    <t>MTVQADILKAIEGIEHGFQQAGQALSERIFHCRQVHGAEIVDAR
SLSESGRHAADGVFSEGPLAVAVVTADCLPILMSSRDGRVVAALHGGWQGLVAGIVGA
AVARFNARGVASADIRVAIGPGIKACCYEVSAGFIEALQVGHGRLWEGAAPPWSQRRP
LPERPPRFAPPEPRQAEQGAWLDLVAFCRQLFQAAGVGPAQIEASAVCTYCSGDAFAS
HRRRQRLGEEKRQQYAWIARKP</t>
  </si>
  <si>
    <t>MPDITQAAIVTGASRGIGRAIARRLAADGFAVAVNYASNQAMAD
EVVAEIVAAGGAAIAVQGDVASAEDMDKLFEATRGAFGRIDVVVNSAGTMPYLKIADG
DLEGFDRVIRTNLRGAFIVLGLAARHVERGGRIIALSTSVIARALPSYGPYIASKSGV
EGLVHVLANELRGQDIRVNAVAPGPVATELFFNGKSAEQIDQIARLAPLERLGEPDEI
AAAVSFLAGPDGAWVNSQVLRVNGGFA</t>
  </si>
  <si>
    <t>MKKHTLFAVAALGLLFAGSTLLPGELSPVGSAYAKGGNGGGNLG
GHSSKGHGSATSGIASSRDSRGLSQASAISATTPGDHNSKGLSNAIGSSTKNDR</t>
  </si>
  <si>
    <t>MNFVFPHPLDTPRLRLRTFREEDAAPLFAMMSDPEVMRYWNTPP
WTTPAQAREAILRDSQALVDGEYLNLAIERREDGQLLGSCILFHFEKGSRRAELGYCL
ARAAQGRGYMGEALRRLLAFAFDEIDLNRLEAEIDPRNRPSAASLERLGFRQEGLLAQ
RWIVSGEVSDSALYGLLAEHWRNR</t>
  </si>
  <si>
    <t>MNRKQSPAPRQAIALSYDGQAAPTLSAKGDAELAEAILAIARDY
EVPIYENAELVRLLARLELGDAIPEALYRTIAEIIAFAWHLKGKCPEGFAPDAADGNQ
MLLLGGPGD</t>
  </si>
  <si>
    <t xml:space="preserve">GO_process: protein secretion [goid GO:0009306]
[evidence ISM];
GO_component: membrane [goid GO:0016020] [evidence ISM];
</t>
  </si>
  <si>
    <t>MTLKLVQTLAGLLGEGESGKAEVLAVKEGLANNFQVLLKLTLAN
SGQSLVEVQSNRPLVPGNLLNVSATSNTSVVATLLDSMAGAGPLSSLDLEQLPPGTLL
QGKVLSSTALPADKAQQVVYRVLLNLLNTPLAGSKLSLDSPQALPVGSLLTALVKNSQ
QIDFLPLSGRLDQLALGQQLAGQSARQASLEGLFAALQGLNGRNDLPDSLRQAVERLF
AGLPEAQKMGDSKLLGQALQQSGLFLEARLMQGATDHLGHDLKANLLRLFAQLSPLPP
TGAQAPGMFAGNTANLAQALPAFVRNALGNLGQSANKTQALNFPLPSKVLQLFDEDME
LESLLRLAAAAISRLQTHQLSSLAQTSTLPDGTQLATWQMEVPMRHQHSVVPLQVKFQ
EEQRKTGEEARESLWRVELAFDLEPLGPLHAQATLLRGSLSSQLWAERDATARLVEHE
LGHLRQRLRDAGLTVGEITCQRGRPPQGPRATIEQRWVDETA</t>
  </si>
  <si>
    <t>MSDPAEVPTASPLLETVGLACERDWRMLFERLDLRLAAGEMLQV
VGPNGSGKTSLLRLLSGLMQPTAGEVRLNGRPLAEQRGELARSLLWIGHAAGIKGLLS
AEENLTWLCALHQPASREAIWQALADVGLRGFEDVPCHTLSAGQQRRVALARLYLDAP
PLWILDEPFTALDKQGVAQLETHLAGHCQRGGMVVLTTHHSLQQVPAGYRELDLGALK
AASGATVEPALGDPA</t>
  </si>
  <si>
    <t xml:space="preserve">GO_process: transport [goid GO:0006810] [evidence
ISS];
GO_function: transporter activity [goid GO:0005215]
[evidence ISM];
GO_process: cytochrome complex assembly [goid GO:0017004]
[evidence ISS];
GO_function: ATP binding [goid GO:0005524] [evidence
ISM];
GO_function: ATPase activity [goid GO:0016887] [evidence
ISM];
</t>
  </si>
  <si>
    <t>MSNVFSLLLAREARLLFRRPAELANPLVFFAIVIALFPLAVGPE
SQLLQTLSPGLVWVAALLAVLLSLEGLFRSDFEDGSMEQWVLSPHPLALLVLAKVLAH
WLFSGLALVLMSPLFALMLGLPARCIPVLLLSLLLGTPVLSLLGAVGAALTVGLKRGG
LLLALLILPLYIPVLILGSGALQASLQGLPSSGHLLWLASLTALALTLTPFAIAAGLK
ISVGE</t>
  </si>
  <si>
    <t xml:space="preserve">GO_process: cytochrome complex assembly [goid
GO:0017004] [evidence ISS];
GO_process: heme transport [goid GO:0015886] [evidence
ISM];
GO_component: membrane [goid GO:0016020] [evidence ISM];
GO_function: heme transporter activity [goid GO:0015232]
[evidence ISM];
</t>
  </si>
  <si>
    <t>MMNWTWFHKLGSPKWFYEISGRWLPWFAVAAALLIVTGCVWGLA
FAPPDYQQGNSFRIIYIHVPAAFLAQSCYVMLAVAGAVGLIWKMKIADVAVQCAAPIG
AWMTFVALLTGAVWGKPTWGAWWVWDARLTAMLILLFLYFGIIALGQAISNRDSAAKA
CAVLAIVGVVNIPIIKYSVEWWNTLHQPATFTITEKPAMPVEMWLPLLIMVLGFYCFF
AAMLLVRMRLEVLKRESRTAWAKAEVKALVEKAR</t>
  </si>
  <si>
    <t xml:space="preserve">GO_process: cytochrome complex assembly [goid
GO:0017004] [evidence ISS];
GO_process: pyoverdine biosynthetic process [goid
GO:0002049] [evidence IMP];
GO_process: bacterial-type flagellum-dependent swarming
motility [goid GO:0071978] [evidence IMP];
GO_process: bacterial-type flagellum-dependent swimming
motility [goid GO:0071977] [evidence IMP];
GO_process: type IV pilus-dependent motility [goid
GO:0043107] [evidence IMP];
GO_process: glycolipid biosynthetic process [goid
GO:0009247] [evidence IMP];
GO_function: catalase activity [goid GO:0004096]
[evidence IMP];
GO_process: heme transport [goid GO:0015886] [evidence
ISM];
GO_function: heme transporter activity [goid GO:0015232]
[evidence ISM];
GO_component: membrane [goid GO:0016020] [evidence ISM];
</t>
  </si>
  <si>
    <t>MSFESFGDFLAMGHHGPYVWSAYGISLLVLAINVAEPLLARRRY
LQEEARRLRREAQQ</t>
  </si>
  <si>
    <t xml:space="preserve">GO_process: cytochrome complex assembly [goid
GO:0017004] [evidence ISM];
GO_component: integral component of membrane [goid
GO:0016021] [evidence ISM];
GO_process: heme transport [goid GO:0015886] [evidence
ISM];
</t>
  </si>
  <si>
    <t>MNPVRKKRLIIVLAIVAGVGAAVGLALSALQQNINLFYTPTQIA
NGEAPTDTRIRAGGLVEKGSLQRSEDSLNVRFVVTDGAKEVTIAYHGILPDLFREGQG
IVALGKLGGDGVLVADEVLAKHDENYMPPEVTKALKDSGQLKHYENGKAAGETSYNQE
GK</t>
  </si>
  <si>
    <t xml:space="preserve">GO_process: cytochrome complex assembly [goid
GO:0017004] [evidence ISS];
GO_component: plasma membrane [goid GO:0005886] [evidence
ISM];
GO_process: protein-heme linkage [goid GO:0017003]
[evidence ISM];
</t>
  </si>
  <si>
    <t>MIPELGHLALILALCLALVQSSLPLVGAWRGDRQWMSLARPAAW
GQFAFLAFAFGCLTWAFLRDDFSVAYVAGNSNSALPWYYKFSAVWGAHEGSLLLWALI
LGGWTFAVSIFSRQLPEVMLARVLAVMGMISTGFLLFLIITSNPFSRLLPQTPMDGND
LNPLLQDVGLIVHPPMLYMGYVGFSVAFAFAIAALLGGRLDAAWARWSRPWTLVAWAF
LGIGIVLGSWWAYYELGWGGWWFWDPVENASFMPWLVGTALIHSLAVTEKRGVFKSWT
VLLAIAAFSLSLLGTFLVRSGVLTSVHAFASDPERGVFILAFLLLVVGGSLTLFALRA
PVVKSQVGFALWSRETLLLLNNLVLVVAASMILLGTLYPLLLDALSGAKLSVGPPYFN
AMFLPLMAALMAALAVGVLVRWKDTPSRWLLGMLTPVLAASAVLAAAGSMYFGDFNWA
VLAVFLLSAWVVLAGFRDFLDKTRHKGVLAGARSLTRSYWGMQLAHLGIAVCAIGIVL
SSQYSAQRDLRMSPGDTVELGGYHFLFDGAKHHEGPNYTSDKGSIHVSRDGKEIATLH
PEKRLYTVQSSMMTEAGIDAGFTRDLYVALGEPLENGAWAVRVHVKPFVRWIWFGGLL
MGLGGALAALDRRYRVKVKTRVREALGLAGQGA</t>
  </si>
  <si>
    <t xml:space="preserve">GO_function: heme transporter activity [goid
GO:0015232] [evidence ISM];
GO_process: heme transport [goid GO:0015886] [evidence
ISM];
GO_component: membrane [goid GO:0016020] [evidence ISM];
GO_process: cytochrome complex assembly [goid GO:0017004]
[evidence ISS];
GO_process: pyoverdine biosynthetic process [goid
GO:0002049] [evidence IMP];
GO_process: bacterial-type flagellum-dependent swarming
motility [goid GO:0071978] [evidence IMP];
GO_process: bacterial-type flagellum-dependent swimming
motility [goid GO:0071977] [evidence IMP];
GO_process: type IV pilus-dependent motility [goid
GO:0043107] [evidence IMP];
GO_function: catalase activity [goid GO:0004096]
[evidence IMP];
</t>
  </si>
  <si>
    <t>MKRAILLLPLGIFLIVAVFLFRGLWLDPSELPSALIGKPFPAFD
LPSVQDPARRLTEADLKGKPALVNVWGTWCPSCRVEHPELTRLAEQGVVIYGINYKDD
NAAAIKWLNELHNPYLLSISDADGTLGLDLGVYGAPETYLIDKQGIIRHKIVGVVDQK
VWREQLAPLYQQLLDEPEAR</t>
  </si>
  <si>
    <t xml:space="preserve">GO_process: generation of precursor metabolites
and energy [goid GO:0006091] [evidence ISS];
GO_process: cytochrome complex assembly [goid GO:0017004]
[evidence ISS];
GO_process: cell redox homeostasis [goid GO:0045454]
[evidence ISM];
GO_function: disulfide oxidoreductase activity [goid
GO:0015036] [evidence ISM];
GO_function: oxidoreductase activity [goid GO:0016491]
[evidence ISM];
</t>
  </si>
  <si>
    <t>MKRFLATALLGLALCGVARAAIDTYEFASDAERERFRNLTQELR
CPKCQNQDIADSNAPIAADLRKQIYGQLQQGKSDGEIVDYMVARYGDFVRYKPPVNER
TWLLWFGPGALLLFGVLVIGVIVLRRRRTAAKVQTTLSAEEQARLANLLKNDK</t>
  </si>
  <si>
    <t xml:space="preserve">GO_process: generation of precursor metabolites
and energy [goid GO:0006091] [evidence ISS];
GO_process: cytochrome complex assembly [goid GO:0017004]
[evidence ISS];
</t>
  </si>
  <si>
    <t>MIDFWLAAGLLLLAALAFLLIPLLRGRRAQAEEDRTALNVALYQ
ERIAELAGQQAAGTLTAEQLENGRAEAARELLADTEGSGEERSSRLGRAVPLVAALLV
PLVALGLYLHWGASDKVELAREFAQAPHSMEEMTARLERAVQAQPDSAQGWYFLGRTY
MTQERGADAARAFERAAELSGRQPEVLGQWAQALYFSGGKKMTAQIKALADEALKGDP
AEVTTLGLLGIAAFEEQRYADAIGFWERLVSVLPNEDPARSAIQGGIQRARERMTEAG
QTPPAPAAPAAAGVTLTVKVDISDAVKGQVKADDSVFVFARAVGGPPMPLAVKRLTVA
DLPAEVSLSDADAMMPQLKLSGFPQVELVARVSRAGNAISGEWIGRGKPLSTAQSSAQ
ALTIDGPDQPQAARP</t>
  </si>
  <si>
    <t>MHTLFRDIGMHASLGRAIEQIGGNRFWKQLILLLRQHLPFDNAL
AIFYPANGVPVALEEYDAEPHAGPASMLAYLNGLYLLDPFYQACREGLASGLYRLEEI
APDHFRQSEYYLSYFHDNVLEDEVQFILQVPGQGALSLSLGMQRMFADEECGMLGLLS
SWVLALMQQHWQQRSQRLLPAAPQEEMATQIRDALSHFGASVLSERELEIARLILRGY
SSKAMAERLAISPETIKVHRRHLYAKLDISSQPELFSLFIQSLGHDPENP</t>
  </si>
  <si>
    <t xml:space="preserve">GO_process: regulation of transcription,
DNA-templated [goid GO:0006355] [evidence ISM];
GO_function: sequence-specific DNA binding transcription
factor activity [goid GO:0003700] [evidence ISM];
GO_function: DNA binding [goid GO:0003677] [evidence
ISM];
</t>
  </si>
  <si>
    <t>MSSSPAPESALKPTLGVFDVVAITVSAVTPASSVFVIAPFAIQQ
AGTGAFWAFALAGVLALMFAWCYAELGRAHSTAGGEYVYAKRVFGGLAGYATFLTVLA
MLLFIPPVLATGAATYLNAALGTHFDAQTVALAIVAFSYLLGILNIRVNAWVTGTCLL
LEVAALLVIVGLGFGHAQQPASVLLQPQVVGDGGLLAIAPWALVIGAVGTALFSYNGF
GGAVLLAEDMKDGGHSVHRAVLWSLALVVLIEIVPLAALLIGAPSLPAMLASPDPIGY
LLNSHGNETLSRLVSAGIFLSVFNAIVAIVIQSARVIFSSGRDALWMPALNRAFTRIH
PRWESPWLATLFLAIPSAALSFSSNLAELTSFTVLLIVMVYLIVALCALFSRVLRRDR
EHPYRMPLWPLPALLAVSGAGYLLLNLFLAASARDVMIIVGLLAVSVILYCTYGKLSP
AFQKL</t>
  </si>
  <si>
    <t xml:space="preserve">GO_component: membrane [goid GO:0016020] [evidence
ISM];
GO_process: amino acid transmembrane transport [goid
GO:0003333] [evidence ISM];
GO_function: amino acid transmembrane transporter
activity [goid GO:0015171] [evidence ISM];
</t>
  </si>
  <si>
    <t>MRARQLGITLGLGTPGPFNAITDVPGVRVGHSTLNQRIDGRQVR
TGVTLVQPRAGAARLQPCFAGCHVLNGNGDATGLEWIREAGLLTTPIAITNTHSVGAV
RDALIAEERAELGDSGLYWCMPVVMETFDGLLNDIWGQHVGARQVGEALACAESGPVR
EGSVGGGTGMICHEFKGGIGSASRRLPAEQGGWTVGALVQANHGQRRELRVDGYPVGR
RLGDIPSPFSEEGTPGMGSIVVILATDAPLLPHQCQRLAQRASIGIARTGGGTEDSSG
DVFLAFATGNQDLPPADYARKDLPQSTPLRMLNNDHISPLFAAAAEAVEEAIVNVLLA
GEDMRTEDGRLVPALKGERLLAALRETGWPGR</t>
  </si>
  <si>
    <t xml:space="preserve">GO_function: aminopeptidase activity [goid
GO:0004177] [evidence IDA];
</t>
  </si>
  <si>
    <t>MRIAALDQGTTSTRVLVASQDGSADIQLALRHQQHHPQSGWVEH
DPLELLANLQRCLEASGRVDAIGLANQGESCMAWDARSGEPLSPLIVWQDNRTTPHIE
RLRASGAEALVLERSGLPLDAYFSASKLGWIVEHLPAARRALKAGRLRLGTSDAWFLD
RLCGTFATDVTTASRTALMNLAEGRWDPDLCALFGVPIECLPEIRDTVGHFGVIGNTP
LTASVVDQQASLYGHGCRQPGDAKITFGTGAFALTLSGERIIRSPETGLLATIAWQID
GKPVYAMDGGVYDASAAVEWAGRLGLFSDFSELAGFDRPPAIERGLAFVPALSGLACP
HWDRSAGAMWLGMDAGTRREDLCQALLEGVVLRSAEVIQAMDGYLKVTDRLSIDGGLA
RSPYFAQFLADSLQRRIVTQRFDELTAFGCAALAARGLGHELAEPRNTRTEFQPRVDA
GTARRWQVRFSEAVARTRGWR</t>
  </si>
  <si>
    <t xml:space="preserve">GO_function: phosphotransferase activity, alcohol
group as acceptor [goid GO:0016773] [evidence ISM];
GO_process: carbohydrate metabolic process [goid
GO:0005975] [evidence ISM];
</t>
  </si>
  <si>
    <t>MSITEQVDVAIVGSGPAGLAAAIELRRQGVARVCVLERDGEAGG
IPRHCAHPPFGLREHGRLLTGPAYAQRNVEQAERAGVDIRLRHSVVALAAAGLLQLAT
PEGPRSLRATRVLLATGARETPRSARLLGGDRPLGVINTGALQAYLYLQGLKPFERPL
IVGTELVSLSAVMSCRRAGIRPVAMLERNARATARWPLSLFPRLCGVPMHFSSELLEI
EGRGRVEAARVRLGDGRVERIACDGILLSGRFVPESSLVRLSHLELDPASGGPRIDQF
GRCSDPAYFAAGNLLRPIETAGWSFREGRRIAGLLAADLRAELPSAAPGIAIDCSGPL
KLCVPQRLLADPTPGLAHLQLRVSEAASGRLRILADGRPVWERALSCLPERRLLVPLA
ALRLPPDTRRLEVAFLTSGH</t>
  </si>
  <si>
    <t>MQEGYREYRDIHARLNLPLLETGALVAAWSDEDLARLPAIVEQA
HGNGVDDVRQVGRDEVLALEPQLAGNVLGAVRVPGEHLVDPWSAPLAYLQQALAHGAE
ACFDVEVLDGAFDGGEWLLHTRRGDLRASQVINCAGLFGDQLEQRLLGAASFAIHPRK
GQFVVFDKAAAALLRHILLPVPNERTKGVVFTRTVFGNLLAGPTAEEQDDREQARVDS
DTLQRLIDAAVERIPGLRGMPVTATYAGLRPASEKKEYRIRQVDGRNWISVGGIRSTG
LTAALGIARHVYRLYQGERFHEAVREPLWPQVPNLAEHLPRDWQRPGYDEIVCHCEMV
TRREILAALEGPLPAGDFGGLKRRTRACMGRCQGFYCNARVAELSAGRLAQPLATGSC
HEHH</t>
  </si>
  <si>
    <t>MRPEERRRHILELLRQRERISVDELARTLSTSQETIRRDLAALA
EQGLVSKFHGGAALPPSGEHENAFQTRMNEHAQEKRAVARYAAGLFGPGDSIFIDTGT
TTLLFARELARQSHLTVITNSLLIAGSVGASGNRAFMIGGEYRPESEQNVGALAIEQI
ARFNAEHAVITVGALNGDGAMDFSIEEAEIARAMIAQARQLTVIADSSKLGRRALFQV
FPLSRINRLVVDRKPTGELWEALQQARVEVHEAPLRTPQA</t>
  </si>
  <si>
    <t>MAEFGNYVIYLIMLGAVLGALASILRPESGLGREFVNGIHAIGP
VFLAQAGIMVAIPYLSKAISHALGPFFQTLGSDVSIAALSIIAVDMGGYQLADALTAN
RDMWITAMLVGYTSGATIVYLIPVGLTMLERKDHKYLALGAMAGLISIPFAVLAALLL
ITLNHIPVRELVSTGSPALHYLSLDFLDMLRLLAPLFVFCFLLAAGLKYRATAMVTGF
LVFGKVMDAFIKMALALSIVQHFTGVFTKVFGGWGFDPMFADEKELFRAIEIAGYIGI
MLAGTFPICYLFQRYCKRPMAVLGRYLGLSQPGATAFVMVLANIIATYHLFKYMNARD
KVLCVALGVCAQATIGDHLAFTANFQPTLILPILLGKLFGGLLAVFIAIRISVPAAER
YARQEQEHDEAEKSALHAA</t>
  </si>
  <si>
    <t xml:space="preserve">GO_component: integral component of membrane [goid
GO:0016021] [evidence ISM];
GO_function: ethanolamine transmembrane transporter
activity [goid GO:0034228] [evidence ISM];
GO_process: ethanolamine transport [goid GO:0034229]
[evidence ISM];
</t>
  </si>
  <si>
    <t>MRKIFLACPYSHADAEVVEQRFRACNEVAATIVRAGHVVFSQVS
MSHPINLCLAELDRAAIGRLWAPVDAFYMDHLEELIVLDLPGWRDSAGIRREMEFFEA
GGQRVSLWSEVEHEFR</t>
  </si>
  <si>
    <t>MKRLFSASLLAAGLALGGAAHAAQPLLNVSYDVMRDFYKEYNPA
FQKYWKAEKGENITIQMSHGGSSKQARSVIDGLPADVITMNQATDIDALADNGGLVPK
DWATRLPNNSAPFTSATVFIVRKGNPKALKDWPDLLKDGVQVVVPNPKTSGNGRYTYL
SAWGYVLKNGGDENKAKEFVGKLFKQVPVLDTGGRAATTTFMQNQIGDVLVTFENEAE
MIAREFGRGGFEVVYPSVSAEAEPPVAVVDKVVEKKGSRAQAEAYLKYLWSDEGQTIA
ANNYLRPRNPEILAKFADRFPKVDFFSVEKTFGDWRSVQKTHFIDGGVFDQIYSPN</t>
  </si>
  <si>
    <t xml:space="preserve">GO_process: transport [goid GO:0006810] [evidence
ISS];
GO_process: sulfate transport [goid GO:0008272] [evidence
ISM];
GO_function: sulfate transmembrane-transporting ATPase
activity [goid GO:0015419] [evidence ISM];
GO_component: extracellular space [goid GO:0005615]
[evidence IDA];
</t>
  </si>
  <si>
    <t>MNRLAASPLLFAGLFASAPLLAAPQAVDSRISAVTVYADRAVVT
RTARLQLPKGQHEIALEQLPFQLDDASLRASLGASAAATLLDVSSAAQRVERPDDNRV
QQLDQQLREIDRQLREIHDRGSVLEAQKKFLADIQSGSTQPGKDRPMPGIDELKSLLQ
LTEGNLERLLAEQRQLDDRAAELEQRKQQLQEQRGTLNGDGKRFKRAVLRVALEQPAQ
VEVKLDYTLRDASWQPTYDARLRDGAKTIELTYQGLVRQSSGEDWTDVDLTLSTARPA
LGGNVPRLNPWIVDIDAPNAYYGAEMAMQDVPAPMPQAAPIARTSAKMAMPAPAPKLA
EARLATAEVSSGAASASFHIPVPATLNSDGSAQKVTIARLEMPAKLRYLAAPALRETA
YLEAETRNDSDYPLLPGTLNTFLGNSFVASGHLRGVMPGESFELALGADEGIGIERKL
VKRYTDSSGLIGNRTRVNYEFRIDVRNNHKNAERVQFEDQLPVSRNEQIQVTLLEPKA
QEVKREDDGKLKWDWTLQPGEKRSATLKFSVEYPKDLAVSGLD</t>
  </si>
  <si>
    <t>MGSLDRQRWDALWQRLGGNPPADAFDALLAAYGGADRHYHSDRH
ILACLEHFDRWRQLARRPDLVELALWTHDLVYDTQRQDNEAASAASTERWLDQAGLAA
LRPALRELIMATCHQAPPGDADAALVVDLDLAILAAPAPVYARYEADVRAEYAWVPEP
LFRAGRGKLLRQLLEQPALYHCEPLRQRWEAAARANLRGALERLEQPA</t>
  </si>
  <si>
    <t>MSAPDSWRERLYIVIFQTDTRDGRRFDSALLLVILASLLVVMID
SIDEIHQDYGDLLAYIEWGFTGIFLVEYLLRLYCSPKPLRYAFSFYGLVDLLAILPGF
LALLYPDAQYLLIVRVIRMLRIFRVLKLRQYLSQANFLLTALRGSKQKIIVFFLTVMT
LVTVFGALMYVVEGPEHGFTSIPRGIYWAIVTLTTVGFGDITPKTPLGQAIASLVMLT
GYSIIAVPTGIFTAELATAMRQDPANLLQRDCPVCRKATHEVQAAFCCRCGNPLFPRE
EGSHGKS</t>
  </si>
  <si>
    <t xml:space="preserve">GO_process: potassium ion transport [goid
GO:0006813] [evidence ISM];
GO_function: ion channel activity [goid GO:0005216]
[evidence ISM];
GO_process: ion transport [goid GO:0006811] [evidence
ISM];
GO_component: membrane [goid GO:0016020] [evidence ISM];
GO_process: transmembrane transport [goid GO:0055085]
[evidence ISM];
</t>
  </si>
  <si>
    <t>MPLQSLLNASRILLRGISQVFLQGDPRLGLACLLAIAVGAPPLL
AGALLGGALGPLLARLLHCADSDIEAGLYGYNAVLIGMLLAFRFAWSPGLVSLVALGC
LASVALQRLFLHGLRRRRWLPPYTLGFVLNGWWLVPLGAWLGLAPAAHGGCFSCAWSG
TAELAALTLGIGEIIFLGEPLAGLLVWLGLLLVSRPSAAWALAGAAASLPLAWLLGYD
WASALAGFYGLNAALAGLALALRYRSVWPPLLGMVLAVALQPLFGLLGLPALTAPFIL
ACLLCIGGERLYLRLAGSLGARLGRRRS</t>
  </si>
  <si>
    <t xml:space="preserve">GO_function: urea transmembrane transporter
activity [goid GO:0015204] [evidence ISM];
GO_component: integral component of membrane [goid
GO:0016021] [evidence ISM];
GO_process: urea transmembrane transport [goid
GO:0071918] [evidence ISM];
</t>
  </si>
  <si>
    <t>MTADKKAKILATLGPATRSRDDIRALVEAGANLLRLNFSHGDYA
DHAQRFAWVREVEAELNYPIGVLMDLQGPKLRVGRFAAGAVQLQRGQTFTLDLSDAPG
DERRVNLPHPEIIHALEPGMSLLLDDGKIRLEVVNCHSDAIETRVAVGGELSDRKGVN
VPEAVLQLSPLTDKDRRDLAFGLELGVDWVALSFVQRPEDIDEARGLIGDKAFLMAKI
EKPSAVSAIEAIAERADAIMVARGDLGVEVPAESVPGIQKRIVQVCRQLGKPVVVATQ
MLESMRFSPAPTRAEVTDVATAVGAGADAVMLSAETASGQYPREAVEMMAKIVRQVEA
EPDYHVQLEVNRPQPDATVSDAISCAIRRVSRILPVAVLVNYTESGNSTLRAARERPK
APILSLTPNLRTARRLTVAWGVYSVVNEQLAHVDEICSTALDIALAQRMARRGDTVVV
TAGVPFGRPGSTNMLRIETVAPPLGDL</t>
  </si>
  <si>
    <t xml:space="preserve">GO_function: catalytic activity [goid GO:0003824]
[evidence ISM];
GO_function: magnesium ion binding [goid GO:0000287]
[evidence ISM];
GO_function: pyruvate kinase activity [goid GO:0004743]
[evidence ISS];
GO_process: pyruvate biosynthetic process [goid
GO:0042866] [evidence ISS];
</t>
  </si>
  <si>
    <t>MSTDPRAFLTELFNTAVAAGHPYQVLADHLPEDRSGRAIVIGAG
KAAGAMAEVVEKHWQGEIQGLVVAPYRYGAQCSRIEVVEASHPVPDDAGERVARRVLE
LISGLNESDRVIFLLSGGGSALLSLPAEGIGLADKQAVNKALLKSGAAIGEMNCVRKH
LSAIKGGRLAKACWPASVYTYAISDVPGDEATVIASGPSVGDPTTSADALAILKRYAI
DVPQNVLDWLADPRSETVKPDDPCLARSHFQLIATPQNALDAAAVKCRAAGFSTLILG
DLEGEAREVAKVHAGIARQIRKHGQPLAAPCVILSGGETTVTVRGNGRGGRNAEFLLS
LTAELKGEPNIWALAGDTDGIDGSEDNAGALMTPCSHARGEKAGLKIRDELYDNNGYG
YFQALGDLLVTGPTRTNVNDFRAILILES</t>
  </si>
  <si>
    <t>MAKIGFIGTGIMGKPMAQNLQKAGHSLFLSTHHDAAPADLLEAG
AIALANPKEVAQEAEFIIVMVPDTPQVEDVLFRKDGIAEGAGPNKVVIDMSSISPTAT
KGFAEKIKATGAQYLDAPVSGGEVGAKAATLSIMVGGCPNTFERALPLFQAMGKNITR
VGGNGDGQTAKVANQIIVALNIQAVAEALLFAARNGADPAKVREALMGGFASSRILEV
HGERMVKGTFDPGFRISLHQKDLNLALAGARELNLNLPNTANAQQVFSTCAAIGGSNW
DHSALIKGLEHMANFSIRDE</t>
  </si>
  <si>
    <t xml:space="preserve">GO_function: NAD binding [goid GO:0051287]
[evidence ISM];
GO_function: oxidoreductase activity, acting on the CH-OH
group of donors, NAD or NADP as acceptor [goid
GO:0016616] [evidence ISM];
GO_function: coenzyme binding [goid GO:0050662] [evidence
ISM];
GO_function: 2-hydroxy-3-oxopropionate reductase activity
[goid GO:0008679] [evidence ISM];
GO_process: glyoxylate metabolic process [goid
GO:0046487] [evidence ISM];
GO_function: phosphogluconate dehydrogenase
(decarboxylating) activity [goid GO:0004616] [evidence
ISM];
GO_process: pentose-phosphate shunt [goid GO:0006098]
[evidence ISM];
GO_function: oxidoreductase activity [goid GO:0016491]
[evidence ISM];
GO_process: oxidation-reduction process [goid GO:0055114]
[evidence ISM];
</t>
  </si>
  <si>
    <t>MPRFCANLSMLFTEVDFLERFDAAAKAGFAGVEYLFPYDVEAEA
IKARLEANGLEQVLFNLPAGDWAKGERGIACHPDRVQEFREGVDKAIAYARVLGNRQV
NCLAGIRPQGHDCASVEKTFVDNLRYAADKLEAAGIRLVMEMINTLDIPGFYLQNTRQ
ALEIRDKVGSANLFLQYDIYHMQIMEGDLARTLENQLAAINHVQLADNPGRHEPGTGE
INYRFLFEHLDRIGYQGWIGCEYKPATTTEAGLGWMKTHNVV</t>
  </si>
  <si>
    <t>MARMRAIEAAVLVMRREGVDTAFGVPGAAINPMYAALKKIGGID
HVLARHVEGASHMAEGYTRTKAGNIGVCIGTSGPAGTDMITGLYSASADSIPILCITG
QAPRARLHKEDFQAVDISSIAAPVAKWATTVLEPAQVPYVFQKAFQLMRSDRPGPVLI
DLPFDVQMAEIEFDIDAYEPLPVSKPKATRVQAEKVLAMLDEAERPLLVAGGGIFNAD
AAERFREFAELTGIPVIPTLMGWGVIPDDHPQMAGMVGLQTSHRYGNATLLESDLVLG
IGNRWANRHTGSVEVYTEGRRFIHVDIEPTQIGRVFMPDLGIVSDAGAALDAFLEVAR
EWKAAGKLKSRAAWLESCQQRKRTLQRKTHFDNVPVKPQRVYEEMNEFFGKDACYVST
IGLSQIAGAQFLHVYQPRHWINCGQAGPLGWTIPAALGVVKADPSRQVVALSGDYDFQ
FMIEELAVGAQFKLPYIHVLVNNSYLGLIRQAQRGFDMDYCVQLAFDNINAPELEGYG
VDHVAVVEGLGCKAIRVFDPNEIGAALAKARELMQQHQVPVVVEVILERITNISMGTE
INAINEFEELAEKGADAPTAISLLD</t>
  </si>
  <si>
    <t xml:space="preserve">GO_function: tartronate-semialdehyde synthase
activity [goid GO:0009028] [evidence ISS];
GO_function: thiamine pyrophosphate binding [goid
GO:0030976] [evidence ISS];
GO_process: glyoxylate catabolic process [goid
GO:0009436] [evidence ISS];
GO_process: glycolate catabolic process [goid GO:0046296]
[evidence ISS];
GO_function: catalytic activity [goid GO:0003824]
[evidence ISM];
GO_function: magnesium ion binding [goid GO:0000287]
[evidence ISM];
</t>
  </si>
  <si>
    <t>MTTISLETALGITRQALAVGRELSTAPLTIAVLDAGGHLVALQR
EDGASMLRPQIAIGKAWGAVALGKSSRLLAADAQQRPSFISAVNTLAHGNLVPAPGGV
LIRNDKAEVVGAVGISGDTSDIDEQCAIQGVLAVGLVPDAG</t>
  </si>
  <si>
    <t>MTSIRERNKRLILRAASEEFADKGFAATKTSDIAARAGLPKPNV
YYYFQSKENLYRCVLESIVEPLLQASAPFRVEDDPLLALPAYIRSKIRISRELPHASK
VFASEIMHGAPHLPKEYLDELNAQAQRNVTCLQTWIDRGQLAPVDPHHLLFAIWAATQ
TYADFDWQISIVTGKEQLSDADYDAAVETITRLVLKGCTPDGQSGKSAGRLRPLPL</t>
  </si>
  <si>
    <t>MSDSRLVDPFGRRITYLRLSVTDRCDFRCTYCMSEDMQFLPRDQ
VLSLEELYAVADAFIGLGVRRIRITGGEPLVRKGITGLLARLGQRAELEDLAITTNGS
QLRERAAELKAAGVRRLNVSLDSLQRERFAAFTRSDRLEQVLDGIQAAREAGFERIKL
NCVVQKGRNDDEILDLVEYALANQLDISFIEEMPLGSITSHRRELTLCTSDEVRAIIE
RRWPLTPSLARSGGPSRYYQIGDEPSRIGFISPHSNNFCGDCNRVRVTAEGKLVLCLG
HEGALDLRELLRSHPGDRERLSAALVAALNLKPERHHFDAQEQVQVLRFMSMTGG</t>
  </si>
  <si>
    <t xml:space="preserve">GO_process: cofactor biosynthetic process [goid
GO:0051188] [evidence ISS];
GO_process: Mo-molybdopterin cofactor biosynthetic
process [goid GO:0006777] [evidence ISM];
GO_function: metal ion binding [goid GO:0046872]
[evidence ISM];
GO_component: molybdopterin synthase complex [goid
GO:0019008] [evidence ISM];
GO_function: 4 iron, 4 sulfur cluster binding [goid
GO:0051539] [evidence ISM];
GO_function: catalytic activity [goid GO:0003824]
[evidence ISM];
GO_function: iron-sulfur cluster binding [goid
GO:0051536] [evidence ISM];
</t>
  </si>
  <si>
    <t>MHRVLFICSRNRLRSPSAERLFADWPGVETDSAGLAADAETPLE
REQLEWATLVVVMERRHRQALLRRHAAAMKGKRLVCLDIPDDYAYMQAELLHLLERKA
GPFLRRD</t>
  </si>
  <si>
    <t>MSVVTDRRIPDSPVDQRLPLTQLLLVGFQHVLLMYGGAVAVPLI
VGQAAGLSREEIAFLINADLLVAGIATLVQSLGIGPMGIRMPVMMGASFAAVGSMVAM
AGMPGVGITGIFGATIAAGFFGMLIAPFMSRIVRFFPPLVTGTVITSIGMCLFPVAIN
WAGGGKGAEDFGSLHFLFLSSLVLCTILLINRFMRGFWVNISVLMGMGLGYAIAGGMG
MVDLGGLAERPWFDIVTPLHFGAPTFDLAPILSMCLVVVIIFVESTGMFLALGKITGR
EITPTELRRGLLCDAGASFFAGFLNTFTHSSFAQNIGLVQMTGVRSRYVTVAAAGFLI
LLSMLPKAAFLVASIPPAVLGGAGIAMFGMVAASGIQILHEANITDRRNQLLVAVSIG
MGMVPVVRPDFFARLPVWMEPITHSGIAMTAIWAVVLNLLFNILSRNDRSHLCGSHAP
APKHS</t>
  </si>
  <si>
    <t xml:space="preserve">GO_function: transporter activity [goid
GO:0005215] [evidence ISM];
GO_component: membrane [goid GO:0016020] [evidence ISM];
GO_process: transmembrane transport [goid GO:0055085]
[evidence ISM];
GO_process: transport [goid GO:0006810] [evidence ISM];
GO_component: integral component of membrane [goid
GO:0016021] [evidence ISM];
</t>
  </si>
  <si>
    <t>MDIIRLGDTTSHGGTVIEAFGQTDLNGKPMAGVGHQVVCPLCKG
TFPITEGSALLDVNGVPVALHGMKTACGASLIASGPLGAAEN</t>
  </si>
  <si>
    <t>MMHPRRLLAVLGVVVLTSMTSCTSFSSSRSSSMDKTGWITHCFG
RFLIDLPPDAVINAGYYLWGDRIEYLDDKPTELAARVDRLEQEWRTQRHKSKGNMFLR
KIDFGNESVGLLSWSSEVASKTYLLDTYVTSKPTWHVYRWKGKVSVDREQHAVEISRA
LARNLRSRAPKEIPSEPGFCIDHAYIAGDSFQVERFGVGVTFPEHPGARFEFRSSTGA
ELNSLLERVDGFVQNMLSTFAGMETLRKGKHPVGSLPGEEYLVAGSDKGQRGYTFMWE
VQGKEESLTEPNLTAGLAVLERSNENGKPPPPAFKSDKEALELWDTIVDSIRVRPTSS
SPRGGNAGPSPAPKPATPGGQTLGDHYVYEEFLSSLKPKDSWLDDL</t>
  </si>
  <si>
    <t>MSSEPLEPNQDVIIPRSRDSLGRPVYKAQLTRTDNQSEKVALIR
QTAPLPVIFIPGIMGTNLRNKADKSEVWRPPNGLWPMDDLFASIGALWTWAWRGPKAR
QELLKAEQVEVDDQGTIDVGQSGLSEEAARLRGWGKVMRSAYNPVMGLMERRLDNIVS
RRELQAWWNDEALSPPGDQGEEQGKVGPIDEEELLRASRYQFDVWCAGYNWLQSNRQS
ALDVRDYIENTVLPFYQKECGLDPEQMRRMKVILVTHSMGGLVARALTQLHGYERVLG
VVHGVQPATGSSTIYHHMRCGYEGIAQVVLGRNAGEVTAIVANSAGALELAPSAEYRE
GRPWLFLCDAQGQVLKDIDGKPRAYPQNQDPYEEIYKNTTWYGLVPEQNSQYLDMSDK
KEGLRVGPRDNFEDLIDSIANFHGELSAAGYHSETYAHYGADDSRHSWRDLIWKGDPT
PLETPGATLNDDENGTYNSWFRRGLPTIVQGPLETGNPLDASGSGGDETVPTDSGQAP
ALAGVKASFRHGSKGKGQANTKRGYEHQESYNDARAQWAALYGVIKITQLADWHPNDK
GGT</t>
  </si>
  <si>
    <t xml:space="preserve">GO_process: GPI anchor metabolic process [goid
GO:0006505] [evidence ISM];
GO_process: intracellular protein transport [goid
GO:0006886] [evidence ISM];
GO_function: hydrolase activity, acting on ester bonds
[goid GO:0016788] [evidence ISM];
</t>
  </si>
  <si>
    <t>MRQRDLKFTFVVGEGKLAFDVVEFELEEALCEPFRLNLKLASDK
NAIDFRQVLDQPGTFTLWQDGRPARYVHGIVSHFTQGSSGFRRTRYELLLEPQLARLE
LCCNWRIFQEKSVPEILQALLKEHRVLDYEQRIYHEHLPREYCVQAGDSDHYLHDRLA
FEEGLVYYFRFDEHRHTLVCSDRLYVQERIAGGPVLFSAQPEGDNPQPVLHSFRYSEN
VRTARQTQRDYSFKRPTYDQEHHLAGEALEHQGSSYERYDYPGRYKRSGAGRPFSESR
LRGHRRDARVASVSGDDPRLIPGHAFALEGHPRADFNAWWRPVRVVHRGTQYAGQEEE
SADAPLGVSYDLRAELVPEDVEWRPAPLPRPRIDGPQIATVVGPAGEEIHCDEWGRVK
VQFPWDREGRHDEFSTCWIRVAQNWAGADWGHMAIPRIGQEVIVDYLDGDCDQPIVTG
RTYRATNRPPYALPDHKILSTIKSKEYKGSRANELRIDDTTAQISAALMSDHGASALH
LGYLTHPRPEGGKPRGEGFELRTDEHGAVRAAKGLLLSTEEQLRAGAGHLDRGVVVQV
LEAALKLARELGDYAGEHQGVGHDAAPQQTLQEAVRDLGHGANDESGKSNGGKPAIAL
SGPAGIAAATPASLTLAAGEHVDSVARQNQQVTAGQKVVINAGSDIGLFAQGGELRQI
THQGPMLLQAQKNDIRLEAEQSVEVSASQQHVLVTAKEHITLMCGGAYLTLKGGNIEL
GMPGNFVVKAAKHSHVGPAHASTSFNAWDSTPFDDRYVLRDEATLEPLPNIAVEVIRG
DGGVVKLMTDSQGRLPKQQHLAMDPVQIRILGKGSHNSDTESNT</t>
  </si>
  <si>
    <t>MEAHLIEWLNLLVRWIHMIVGIAWIGASFYFVWLENNLNRSNPR
EGLSGDLWAIHGGGIYHLEKYKLAPPKMPENLHWFKWEAYSTWMSGVVLLTIVFYLNP
TLYLIAPGSDLAPAAAIAIGIGSLVCGWFVYTILCDSALGKTPALLGLVLFVLLVAAA
YGLTQVFSGRGAYLHVGAIIGTIMVGNVFRVIMPAQRALVKAIEENREPDPVLPAKGL
LRSRHNNYFTLPVLFIMISNHFPSTYGSQYNWLILAAIAVLAVLVRHYFNTRHESNRF
AWALPAGALGMIALAFVTTPNYQQASAPLASTPAAAPAQPATGGDAPAAPAATQASNA
GAASGADFDKVHHVIQERCTVCHSAKPTSQLFSTAPGGIMLDTPQQIQQLAPKIQAQA
VASQIMPLGNITQMTQEERNLIGSWIAKGAQIN</t>
  </si>
  <si>
    <t>MRTLKIEPLTKEAFAPFGDVIETAGSDYFMINNGSTRRYHKLAT
VETAQPEDNAIISIFSAEKLEMPLRIRMLERHPLGSQAFIPLLGNPFLVVVAPLGDVP
VPGLVRAFLTNGRQGVNYHRGVWHHPVLTIEKRDDFLVVDRSGSGNNCDEHFFTEDEQ
LLLDPQSNQ</t>
  </si>
  <si>
    <t xml:space="preserve">GO_process: allantoin catabolic process [goid
GO:0000256] [evidence ISM];
GO_function: ureidoglycolate hydrolase activity [goid
GO:0004848] [evidence ISM];
</t>
  </si>
  <si>
    <t>MNAEHSPFRHYLDLADARLGSQVVAVSDEWFAPASRMLQAGEPV
WKEGVFDDSGKWMDGWETRRKRFEGHDQAVIRLGVPGVLKGVDIDTRFFTGNHPPAAS
LDGCFCAEGDPDDSTSWSEVLAAVGLQGDSHHYHPIDDERPWTHLRLNIYPDGGIARL
RLYGVPYRDWSNQPPGTALDLAAAVNGGRALACSDQHFGRMGNLLNPGRAINMGDGWE
TGRRRTPGHDWVIVALGHPGSIEAAVVDTLHFKGNYPESCSIQAAFVEGGNEARIEAQ
SLFWRELLPAQKLEMHQEHRFERHLNALGPITHVRLNIFPDGGVSRLRLFGRPQLP</t>
  </si>
  <si>
    <t xml:space="preserve">GO_process: allantoin catabolic process [goid
GO:0000256] [evidence ISM];
GO_function: allantoicase activity [goid GO:0004037]
[evidence ISM];
</t>
  </si>
  <si>
    <t>MSRFQTLTPASLSREAFIEAFADIYEHSPWVAEKAYDLGIDDSL
NDIEGLHQRMADILLSASREAQLALINAHPDLAGKAAIRGELTASSTSEQAGAGIHEC
SAEEFARFTELNDAYKARFGFPFIKAVKGSNRHQILAAFEERIQHSADEEFATALAEI
NKIALFRLQQL</t>
  </si>
  <si>
    <t xml:space="preserve">GO_process: allantoin biosynthetic process [goid
GO:0019428] [evidence ISM];
</t>
  </si>
  <si>
    <t>MSADYPRDLIGYGNNPPHPHWPGDARIALSFVLNYEEGGERCVL
HGDKESEAFLSEMVAAQPLQGVRHMSMESLYEYGSRAGVWRLLKLFKRRNVPLTVFAV
AMAAQRNPEVIRAMVADGHEICSHGYRWIDYQYMDEAQEREHMLEAIRILTELTGQRP
VGWYTGRTGPNTRRLVMEEGGFLYDSDTYDDDLPYWDPASTAEKPHLVIPYTLDTNDM
RFTQVQGFNNGEQFFQYLKDAFDVLYEEGATAPKMLSIGLHCRLIGRPARMAALERFI
QYAQSHDKVWFARREDIARHWHREHPFQETEA</t>
  </si>
  <si>
    <t xml:space="preserve">GO_function: hydrolase activity, acting on
carbon-nitrogen (but not peptide) bonds [goid GO:0016810]
[evidence ISM];
GO_function: catalytic activity [goid GO:0003824]
[evidence ISM];
GO_process: carbohydrate metabolic process [goid
GO:0005975] [evidence ISM];
</t>
  </si>
  <si>
    <t>MSASGRPQPMGRLTTHVLDSAHGCPGHGIKIELYRVEGQQLELI
ATTLTNHDGRCDQPVLQGEDFRPGVYQLVFNAGDYYRARGVQLPEPAFLDQVVLRFGI
ASADDHYHVPLLISPYSYSTYRGS</t>
  </si>
  <si>
    <t xml:space="preserve">GO_process: purine nucleobase metabolic process
[goid GO:0006144] [evidence ISM];
GO_process: transport [goid GO:0006810] [evidence ISM];
GO_function: hydroxyisourate hydrolase activity [goid
GO:0033971] [evidence ISM];
</t>
  </si>
  <si>
    <t>MESTKQEEQGIYAATPPATGLLERLFKLRQHGTTVRTELAAGLT
TFITMAYIIFVNPNIMADAGIDHGAAFVATCLAAALGCFLMGLYANWPVGLAPGMGLN
AFFTYTVVGTMGYSWQIALGAVFISGVMFMLLTFSRVREWLLNSIPRSLRFAMGAGVG
LFLGLIGLKTAGIVVASPATLIKLGHLTSPGPLLAALCFLMIAVLEYRRVFGGILISI
LSVTLVGWALGLVQYGGVFSAPPSLAPTFLAMDIAGAFNVTMISVILAFLFVHMFDTA
GTLMGVAQRAHLVKEDGRIENLSKAMKADSASSVFGGMLGVPPVTSYVESAAGVAAGG
RTGLTAVVVGVLFVAAMFFAPLAGMIPAFATAGALIYVAMLMMGGMAHIDWDEHTETI
PAIVTVIMMPLTFSVADGIALGFITYVAMKVLTGKHREVSASLYALFVIFVAKFIFL</t>
  </si>
  <si>
    <t xml:space="preserve">GO_process: transmembrane transport [goid
GO:0055085] [evidence ISM];
GO_component: membrane [goid GO:0016020] [evidence ISM];
GO_process: transport [goid GO:0006810] [evidence ISM];
GO_function: transporter activity [goid GO:0005215]
[evidence ISM];
</t>
  </si>
  <si>
    <t>MTDQLQHIRKPPRTGKAARSGTQDEIVYAHIFDAILEQRLAPGT
KLSEEALGEIFGVSRTIIRRALSRLAHEQVVLLRPNRGAVVASPSIDEARQILFARRT
VERAITELATDNATAERLAELREMVVQEQSSFARGDRGAGIRLSGEFHLKLAEMARNA
PLVSFQRSLVSQTSLIIAQYESGGRSHCSFDEHNEILDAIEKGDKERAVTLMMHHMEH
IDSKLNLESDNASGDLHAVFSHLLGGKKKPRRAKADSDSAA</t>
  </si>
  <si>
    <t>MTRNAKAYRAAILHSIADPAEVGVERSYEYFEDGLLLVEDGKVA
RLGDAETLLGEIGEVEVFEYRDALITPGFIDTHIHFPQTGMIASYGEQLLDWLNTYTF
PTERQFGDQAHADQVAEIFLQELLRNGTTTALVFGSVHRQSVESLFEAARRLDLRLIA
GKVMMDRNAPDYLTDTAESSYRDSKALIERWHGQGRLLYAVTPRFAPTSTAEQLDMAA
RLLREHPGVYLHTHLSENLKEIEWVKELFPERSGYLDVYDHHGLLGPRSVFAHGVHLC
DGECQRLAETGSAVAFCPTSNLFLGSGLFDLPKLERYKVKVGLGTDVGAGTSFSQLQS
LNEAYKVMQLQGARLDPFKSLYLATLGGARALELDDRIGSFATSNEADFVVLDYHATP
LLSYRLSQAGSLAERLFALTILGDDRTVKETFAAGRSVHRRD</t>
  </si>
  <si>
    <t xml:space="preserve">GO_function: hydrolase activity [goid GO:0016787]
[evidence ISM];
GO_process: guanine catabolic process [goid GO:0006147]
[evidence ISM];
GO_function: zinc ion binding [goid GO:0008270] [evidence
ISM];
GO_function: guanine deaminase activity [goid GO:0008892]
[evidence ISM];
GO_function: hydrolase activity, acting on
carbon-nitrogen (but not peptide) bonds [goid GO:0016810]
[evidence ISM];
</t>
  </si>
  <si>
    <t>MNWISALAELQRSGEPCVLVTIIEERGSTPRNAGSKMVVSAERL
YDTIGGGHLEYRAQAIAREMLAARTQDTRLERFSLGASLGQCCGGATVLLFEPMGQPQ
AHIAVFGAGHVGRALVPLLASLPCRVRWIDSREHEFPALLPDGVEKVVNDEVLDEVER
MPPGSHFIVMTHNHPLDLELTAAILARNDFAYFGLIGSKTKRVKFEHRLRERGVDAER
LQRMRCPMGLEQVKGKLPAEIAISIAGEVIATYNAAFGLERKQGPSSVTRLTPESRRA
HES</t>
  </si>
  <si>
    <t>MSNHRKPHKSQEELADLFRAELTTGVGRSVKHESAPKHVSGEAI
YIDDRLEFPNQLHVYARLSERAHARITRLDVTPCYQFPGVAIALTAADVPGQLDIGPV
VAGDPLLADGKVEYVGQMVLAVAADSLETARKAAMAAIVEYEDLEPVLDVVEALRKRH
FVLDSHQHRIGDSAAALAGAPHRLQGTLHIGGQEHFYLETQISSVMPSEDGGMIVYCS
TQNPTEVQKLVAEVLGVSFNRIVIDMRRMGGGFGGKETQAAAPACLCAVVAYHTGRPA
KMRLPRMEDMQITGKRHPFYVEYDVGFDDDGRLHGIQIDLAGNCGYSPDLSGSIVDRA
MFHSDNAYFLGNATINGHRCKTNTASNTAYRGFGGPQGMVAIEEIMDAVARSLGKDPL
EVRKLNYYGKDERNVTHYHQTVEHNLLAEMTAELEASSEYARRREEIRAFNAASPVLK
KGLALTPVKFGISFTATFLNQAGALIHIYTDGSIHLNHGGTEMGQGLNTKVAQVVAEV
FQVDVERIQITATNTDKVPNTSPTAASSGTDLNGKAAQNAAETIKRRLVEFAARHWKV
SEEDIEFRNNQVRIRELILPFEELIQQAYFGQVSLSSTGFYRTPKIFYDREQARGRPF
YYFAYGAACSEVIVDTLTGEYRMLRTDILHDVGDSLNPAIDIGQVEGGFVQGMGWLTM
EELVWNAKGKLMTSGPASYKIPAVADMPLDLRVKLLENRKNPEQTVFHSKAVGEPPFM
LGISVWCAIKDAVASLADYRAQPAIDAPATPERVLWGVEQMRRLKAAQAQAADAAVEP
A</t>
  </si>
  <si>
    <t xml:space="preserve">GO_process: nucleotide metabolic process [goid
GO:0009117] [evidence ISS];
GO_function: molybdenum ion binding [goid GO:0030151]
[evidence ISM];
GO_function: oxidoreductase activity [goid GO:0016491]
[evidence ISM];
GO_process: oxidation-reduction process [goid GO:0055114]
[evidence ISM];
</t>
  </si>
  <si>
    <t>MIRFLLNREIRVEERLDPNLTVLDYLRRHLGKTGTKEGCASGDC
GACTVVVGELVTGEDGAERIRYRSLNSCLTFVSALHGKQLITVEDLKHQDRLHDVQQA
MVDCHGSQCGFCTPGFVMSLFALQKNSAGADPAKAHEALAGNLCRCTGYRPILDAAEQ
ACCHKRADQFDAREAATIEQLRAIAPRETAELNSGDRRCLLPLTVADLADLYGANPQA
RLLAGGTDLALEVTQFHRELPVMIYVGHIREMKRIEVGANCLEIGAATPLTDCYQALA
ADYPDFGELLQRFASLQIRNQGTLGGNIGNASPIGDAPPLLIALGAKIVLRRGERRRE
LPLEEYFLDYKVTAREEGEFIEKILVPRARPSQAFKAYKVSKRIDDDISAVCAAISLD
LEDGRIARARVAFGGMAAIPKRAAACEAALQGARLEAASFERAAAALANDFTPLSDFR
ASKEYRLLTAQNLLRKCFLELHAPAVETRVTAYV</t>
  </si>
  <si>
    <t xml:space="preserve">GO_function: catalase activity [goid GO:0004096]
[evidence IDA];
GO_process: nucleotide metabolic process [goid
GO:0009117] [evidence ISS];
GO_function: 2 iron, 2 sulfur cluster binding [goid
GO:0051537] [evidence ISM];
GO_function: metal ion binding [goid GO:0046872]
[evidence ISM];
GO_function: catalytic activity [goid GO:0003824]
[evidence ISM];
GO_function: UDP-N-acetylmuramate dehydrogenase activity
[goid GO:0008762] [evidence ISM];
GO_function: oxidoreductase activity, acting on CH-OH
group of donors [goid GO:0016614] [evidence ISM];
GO_function: oxidoreductase activity [goid GO:0016491]
[evidence ISM];
GO_process: oxidation-reduction process [goid GO:0055114]
[evidence ISM];
GO_function: flavin adenine dinucleotide binding [goid
GO:0050660] [evidence ISM];
GO_function: xanthine oxidase activity [goid GO:0004855]
[evidence ISM];
GO_function: xanthine dehydrogenase activity [goid
GO:0004854] [evidence ISM];
GO_function: electron carrier activity [goid GO:0009055]
[evidence ISM];
GO_function: iron-sulfur cluster binding [goid
GO:0051536] [evidence ISM];
</t>
  </si>
  <si>
    <t>MFASLSSAWMLRLKKYGYWIWLIAVLGIPLSYWWSLGSDYPNAW
PWLVISVVFGLIPILDAIVGRDPANPEEASEVPEMEAQGYYRVLSLATVPLLLGMLVW
SGWILAHETRWDWVGQLGWILSVGTVMGAIGITVSHELIHKDPQLEQNAGGLLLAAVC
YAGFKVEHVRGHHVHVSTPEDASSSRYGQSLYSFLPHAYKHNFLNAWRLEAERLKRKG
LPALHWRNELIWWYAISALFLLGFSLAFGWLGAIFFLGQSVMAFTLLEIVNYVEHYGL
HRRRLDNGRYERTTPEHSWNSNFLLTNLFLFHLQRHSDHHAYAKRRYQVLRHYDSSPQ
LPNGYAGMIVLALFPPLWRAVMDPKVRAYYAGEEYQLTDTQRI</t>
  </si>
  <si>
    <t xml:space="preserve">GO_function: alkane 1-monooxygenase activity [goid
GO:0018685] [evidence IGI];
GO_process: alkane catabolic process [goid GO:0043448]
[evidence IGI];
GO_process: lipid metabolic process [goid GO:0006629]
[evidence ISM];
</t>
  </si>
  <si>
    <t>MTFKAPDSLAEQIAHHLAERIIRGELKERERIQEQKVTQTLNVS
RGSVREALLILERRHLVNILPRRGAQVSELSPQHVESLYALIVQLYILLAESVARRWR
SEAELAPFLVIQQRLLNNLAQSDIDGFVEASFDIMRAAFPFANNPYLQETVENLLPAV
SRAYHLALERRKAEMNQFLGSFAQLLQAVIARDEARIREVLLEYGRHNCQLVLAALAE
R</t>
  </si>
  <si>
    <t>MRLKSIKLAGFKSFVDPTTVNFPSNMAAVVGPNGCGKSNIIDAV
RWVMGESSAKNLRGESMTDVIFNGSNTRKPVSQASIELIFDNAETTLVGEYAQYAEIS
IRRRVSRDGQNTYFLNGTKCRRRDITDIFLGTGLGPRSYSIIEQGMISKLIEARPEDL
RNFIEEAAGISKYKERRRETESRIRRTQENLARLTDLREELGRQLERLHRQAQSAEKY
QEHKAEERQLKAQLGAVRWRDLNEQVGQRERVIGDQEIAFEALVAEQRGADAGIERLR
DGHHELSERFNQVQARFYSVGGDIARVEQSIQHGQQRQRQLQDDLREAERTRQETESH
LGHDRTLLATLAEEMAMLAPEQELSAAAAEEAGIALEQAEQGMQAWQQQWDAFNQQSA
EPRRQAEVQQSRIQHLEQSLERLQDRERRLQEERGQLAADPEDAAILELNEQVAIAEL
ALEELQLQEQGQAERLEQLRQELQQLAAEQHQAQGELQRLNGRIASLEALQQAALDPG
QGALEWLREQGLEQRPRLAEGLRVEPGWELAVETVLGADLQAVLLDGFDGLALAGFGK
GELRLLSPARGAATAAGSLLDKVRADADLSPWLARVKPVETLEQALAQRGALDDGESL
ISRDGYWVGRHFLRVRRSDEAQGGMLARAQELEALQERREALETRVAEGEERLAAARD
EQRELEGAREQVRRQVQEEGRRHGELKAQLSAQQAKVEQLVLRRRRLDEEVAELAEQR
ALEQEQLSEARLTLQEALDSMALDTERRESLLAERDALRERLDRIRQDARTHKDHAHQ
LAVRVGSLKAQHNSTQQALERLDQQSARLNERCEQLNLNLEEGAAPLEELRMKLEELL
ERRMAVEDELKQARLALEDADRELREVEKRRGQAEQQSQLLRGQLEQQRLEWQGLVVR
RKALQEQLAEDGYDLHTVLANLPLDASERDWEERLESLAARIQRLGPINLAAIEEYQQ
QSERKRYLDSQNDDLAEALETLENVIRKIDRETRNRFKETFDQINAGLQALFPKVFGG
GTAYLELTGEDLLDTGVAIMARPPGKKNSTIHLLSGGEKALTALALVFAIFQLNPAPF
CMLDEVDAPLDDANVGRYARLVKEMSEKVQFIYITHNKIAMEMADQLMGVTMHEPGCS
RLVAVDVEEAVALAEA</t>
  </si>
  <si>
    <t xml:space="preserve">GO_function: protein binding [goid GO:0005515]
[evidence ISM];
GO_function: ATP binding [goid GO:0005524] [evidence
ISM];
GO_component: chromosome [goid GO:0005694] [evidence
ISM];
GO_process: chromosome organization [goid GO:0051276]
[evidence ISM];
GO_process: sister chromatid cohesion [goid GO:0007062]
[evidence ISM];
GO_process: chromosome condensation [goid GO:0030261]
[evidence ISM];
</t>
  </si>
  <si>
    <t>MDIGLREWLIVIGLIVIAGILFDGWRRMRGGKGKLKFKLDRSFA
NLPDDDGDSAELLGPARVVEHREPSFDEQDLPSVSAREAKERKGGKRQEEPRQGDLDL
DEGLALEADPSDAAETVEPRKGKSKGRKEKEREKAPAVAAEPAPVDEVLIINVIARDE
SGFKGPALLQNILESGLRFGDMDIFHRHESMAGNGEILFSMANAVKPGTFDLDDIDNF
STRAVSFFLGLPGPRHPKQAFDVMVAAARKLAHELNGELKDEQRSVLTAQTIEHYRQR
IIDHERRSLMQKR</t>
  </si>
  <si>
    <t xml:space="preserve">GO_function: protein binding [goid GO:0005515]
[evidence ISS];
GO_process: barrier septum assembly [goid GO:0000917]
[evidence ISS];
</t>
  </si>
  <si>
    <t>MTDTQAAAERIAQLRTELDTHNYRYYVLDEPSIPDAEYDRLFRE
LQALEAEYPQLLTPDSPTQRVSGTPASAFGEVRHEIPMLSLGNAFEEQDLLDFDRRVR
EGLADLLPGGDLLGGGAEVEYSCEPKLDGLAVSLLYERGQLVRGATRGDGSTGEDITS
NVRTIRNVPLKLHGEGWPEILEVRGEVFMSKAGFEALNAKAVETGGKTFANPRNAAAG
SLRQLDSKITASRPLEFCAYGFGQVSGTLPDTQVGILEAFRGWGIPISRELRLVKGAQ
ACRDYYDDIGRRRDALAYEIDGVVFKVNRIAFQRELGFRAREPRWAIAHKFPAREELT
ELLGVEFQVGRTGAVTPVARLKPVQVAGVTVSNATLHNMDEVARLGLRIGDTVVIRRA
GDVIPQVMQVVLERRPADAQAIEVPEHCPVCGSAVERTQLVKRSKGKESISEGAIYRC
VGRLSCQAQLKQAIIHFVSRRAMDIDGLGDKIVEQLVDRGLVASPADLYTLTYEQVFE
LEGFAELSTNNLLTAIADSRKPSLARFIFALGIPDVGEETAKLLARSLGSLERIGKAL
PEVLTYLPDVGAEVAYEIHNFFADEHNRQVIAQLRDAEHGVQLQEEGEVAAEFAACAS
LAGFIDKLNIPFIAATGAEKLASRFGSLDGIIRADWLDLRQVERLPERAAKSLRDFFD
EPANVQRALAIEAQLREFGMHWQSERKAVEGLPLAGQTWVLTGTLEAMSRDVAKDKLE
GLGAKVAGSVSAKTHCVVAGPGAGSKLAKANELGVKVLDEDGLLKLFDEHGVAR</t>
  </si>
  <si>
    <t xml:space="preserve">GO_process: DNA metabolic process [goid
GO:0006259] [evidence ISS];
GO_function: DNA ligase (NAD+) activity [goid GO:0003911]
[evidence ISS];
GO_function: DNA binding [goid GO:0003677] [evidence
ISM];
GO_process: DNA repair [goid GO:0006281] [evidence ISM];
</t>
  </si>
  <si>
    <t>MDKARKQRLLGVLALVVLFGAYVGWSERPRILLHYSGQASAPIA
YSYKEQGVETFSGEIRPGQVREFPVKLFGGSDYRIAFSFHRGEEKYASFSTKPGWGTL
DLYVDTELSVSTQPPPEGLIQQQ</t>
  </si>
  <si>
    <t>MLAQFTPSALADLANCVLRIPLALQQPSSVAMTLPSLTSFMPHF
GAPALLLLQLLAALPATAAETDATPLRFSVMESWSMPLVRLQRGQPIDGIVYDITRSL
ARQVGRKALYHPYPRGRIEQAMNAGEIDVRCYISPAWLSHDFPGYRWSVALLVQRDIL
VAREGFAPIPEALPAQRIGTVLGYSYPRLQALFDIGRLRRDDARTQDLVLEKLRAGRY
RYAVSHQLSLHWSNRQAPGQPPLQEAAQLEETAVSCMVRDSAEVPVEAILKTFEEMKR
SGEIEEILQRYR</t>
  </si>
  <si>
    <t>MSYQVLARKWRPRSFREMVGQTHVLKALINALDNQRLHHAYLFT
GTRGVGKTTIARILAKCLNCETGVSSTPCGECSVCREIDEGRFVDLIEVDAASRTKVE
DTRELLDNVQYSPTRGRYKVYLIDEVHMLSSHSFNALLKTLEEPPPHVKFLLATTDPQ
KLPVTILSRCLQFSLKNMPPERVVEHLTHVLGAENVPFEDDALWLLGRAADGSMRDAM
SLTDQAIAFGEGKVLAADVRAMLGTLDHGQVYGVLQALLEGDARALLEAVRHLAEQGP
DWGGVLAEILNVLHRVAIAQALPEAIDNGQGDRERVLALAQALPAEDVQFYYQMGLIG
RRDLPLAPDPRSGFEMVLLRMLAFRPADADGVPRTPLKDLGISKATTDPANSPVAGAA
SPAPVATVAPAPVVAAPVEAPAAPPAAPSAPPAAVEARVTEAVVEEPAAAAEVVDLPW
EEPAPSLAAEPEPEPEPEPLAVEAPSVPPAVAVEAVVETVLEALPAALPVAPDEQDEQ
DDEPPPADDYYEVDMDTLAYLDATPEPDVVVVEEPLPAAKPATGLAAEWLELFPRLGL
GGLTASIGANCTLVAADDDHWHLHLDPGQSALFNATQQRRLNDALNQHLGRTLKLEVT
LQKPEQETPAQAAARRRAERQRAAEASIDADPLVRQLREQFAAVVRDGTIEPLEAKA</t>
  </si>
  <si>
    <t xml:space="preserve">GO_function: DNA binding [goid GO:0003677]
[evidence ISM];
GO_function: DNA-directed DNA polymerase activity [goid
GO:0003887] [evidence ISM];
GO_component: DNA polymerase III, clamp loader complex
[goid GO:0043846] [evidence IDA];
GO_process: DNA replication [goid GO:0006260] [evidence
IDA];
GO_function: DNA polymerase processivity factor activity
[goid GO:0030337] [evidence ISS];
GO_function: ATP binding [goid GO:0005524] [evidence
ISM];
</t>
  </si>
  <si>
    <t>MMKGGMAGLMKQAQQMQEKMQKMQEELANAEVTGQSGAGLVSVV
MTGRHDVKRVSLDDSLMQEDKEILEDLIAAAVNDAVRKIEQNNQEKMSGFTSGMQLPP
GFKMPF</t>
  </si>
  <si>
    <t>MSFSPLIRQLIESLRILPGVGQKSAQRMALMLLERDRSGGLKLA
QALTAAMEGVGHCRQCRTLSEEELCPQCADPRRDDSLLCVVEGPLDVFAVEQTGYRGR
YFVLKGHLSPLDGLGPEAIGIPELEARIRDGAFSEVILATNPTVEGEATAHYIAQLLA
GRGLTLSRIAHGVPLGGELELVDGGTLAHALAGRRPIS</t>
  </si>
  <si>
    <t xml:space="preserve">GO_function: DNA binding [goid GO:0003677]
[evidence ISM];
GO_process: DNA repair [goid GO:0006281] [evidence ISM];
GO_process: DNA recombination [goid GO:0006310] [evidence
ISM];
GO_process: DNA synthesis involved in DNA repair [goid
GO:0000731] [evidence ISS];
GO_process: response to UV [goid GO:0009411] [evidence
ISS];
</t>
  </si>
  <si>
    <t>MTDFQQYFDESHQLIRDSVRRFVEREVLPYIDEWEEAEEFPREL
YLKAGAAGILGIGYPEAYGGSCEGDLFAKVAASEELMRCGSGGLVAGLGSLDIGLPPV
VKWARPEVRERVVPAVLRGEKIMALAVTEPSGGSDVANLKTRAVRDGDHYRVSGSKTF
ITSGVRADYYTVAVRTGGEGFAGISLLLVEKGTAGFSVGRKLKKMGWWASDTAELFFD
DCRVPAENLIGVENAGFACIMANFQSERLALAVMANMTAQLALEESLRWAREREAFGK
PIGKFQVLRHRLAEMATQLEVSREFTYRQAAKMAAGKSVIKEISMAKNFATDVADRLT
YDAVQVLGGMGYMRESLVERLYRDNRILSIGGGSREIMNEIIGKQMGL</t>
  </si>
  <si>
    <t xml:space="preserve">GO_function: citronellyl-CoA dehydrogenase
activity [goid GO:0034824] [evidence IDA];
GO_function: oxidoreductase activity, acting on the CH-CH
group of donors [goid GO:0016627] [evidence ISM];
GO_process: oxidation-reduction process [goid GO:0055114]
[evidence ISM];
GO_function: acyl-CoA dehydrogenase activity [goid
GO:0003995] [evidence ISM];
GO_process: metabolic process [goid GO:0008152] [evidence
ISM];
GO_function: flavin adenine dinucleotide binding [goid
GO:0050660] [evidence ISM];
GO_function: citronellyl-CoA dehydrogenase activity [goid
GO:0034824] [evidence IDA];
GO_process: terpene catabolic process [goid GO:0046247]
[evidence IDA];
</t>
  </si>
  <si>
    <t>MNPPLPHFRYHPEPLASGSIEASATTCQCCGKARGYVYTGSPYS
RHELPPGSLCPWCIADGSAAARYEASFSDDYPLLDAGVAADIVTEVCERTPGYTSWQQ
ERWLVCCEDACAFRGDAGREEIGQLGAEGLAQRFADFAWPAITWQRLVDAYTPGGNPA
IYRFDCLHCGQAHYDLDFT</t>
  </si>
  <si>
    <t>MKSFENKVAAITGAGSGIGRALAVELGRQGCHLALADVNAAALE
ETRQLLASSGVRVSTAVVDVADREQVQAWADKAASEHGRVNLIFNNAGVAHAGTVEGS
DYSEYEWIMNINFWGVVNGTKAFLPHLKASGNGHVVNVSSVFGLFAQPGMSAYNATKY
AVRGFTESLRQELDMEDSGVSASCVHPGGIKTNIAKTARMNESMAKVTGQAPDKAREQ
FNDQLLRTTPEKAAQVILRGVQRDSRRILIGTDAHAIDVMLRLAPVLYQRLVTASMRL
AARFAPRPKSPQGAREASE</t>
  </si>
  <si>
    <t>MYTPANNHNRSLAMSTQPTPAAARHCKVAIIGTGFSGLGMAIRL
RQEGEDDFLIFEKDAGVGGTWRVNNYPGCACDVQSHVYSFSFEANPEWTRMFARQPEI
RAYLEKCWEKYRLQEKTLLNTEIGKLAWDERQSLWHLHDAQGNHYTANAVVSGMGGLS
TPAYPRLDGLENFQGKVFHSQQWDHDYDLKGKRVAVIGTGASAIQFVPEIQPLVAALD
LYQRTPPWILPKPDRAISETERRRFRRFPLVQKLWRGGLYSLLEGRVLGFTFAPQVMK
LVQRLAIRHIHKQIKDPELRRKVTPDYTIGCKRILMSHNYYPALAAANSTVITEGIRA
VTANGIVDGNGREREVDAIIFGTGFTANDPIPRGVVFGRDGRDLLDSWSKGPEAYKGT
TTAGFPNLFFLMGPNTGLGHNSMVYMIESQIAYVLDALKLMKRRELLSLEVKAPVQER
YNEYLQRKLDRSVWSVGGCKSWYLHPVSGRNCTLWPGFTWRFRALTRQFDASAYHLTT
TPLAALSNEARQQAEGVPA</t>
  </si>
  <si>
    <t>MSDMNETKDRVADAPGKRALLEAALRLGSSSRSLGAIGLRELAR
EAGLNPNTFYRHFRDIDDLGLTMIRDISTQLRQPLRQLRREAATRAAPGARAQTTPFG
LDLERGRRVCRETVRLFFDFVESNPAAFIVGVRELHGASPVLRGALRQIMDEFAEDMS
EDIIEFRLLPAVSEATIRRLSSLIGRQLFQLSLDYIGQPERRREICALGEEQILLLFT
GAAVLQMMGVSLDAEASGQLEQAHAGQQQQQAEPAAPGQALAEQRPAHGDGGEDAEAA
PDRIGE</t>
  </si>
  <si>
    <t>MLTLNWIPFAWLGLAIALEVVANLLLKYSDGFRRRGLGIASILC
VMAAFTALAQAVKDIELSLAYAIWGGFGILATVAMGWALFGQRLAWRGWLGLLLLLAG
MSLLKLA</t>
  </si>
  <si>
    <t>MRSWIYLLLAIGAEVIGTTSMKLAATHAPVAGMLLMYGMIGLSY
FFLALAVKRVPVGVAYALWEGIGIVLITAVSVAWLGESIGLYKAVGLGVMIAGILLIK
SGTRNASGTPAQSRGEAVTC</t>
  </si>
  <si>
    <t>MTATGTASPVRANFPVRRMDFSFSETPKYWWDGQPFMTQFMNNL
SSLFPYGEKFFVDSVRAVRDRLEDPQLKKDVSAFIGQEAMHSKEHAAYNEYAEEHGVD
LECLELRIKVLLENVSKVTTRKHQLAITCALEHFTATMAAQLLKREDLTIQMQSPKMY
KLWMWHAIEENEHKNVAYDVYQKVYGGYFTRVLVMMLTTLMFFGVIGWFQLDLLRKDG
QLFNWRSWKHGLGTLFGLRKGFFTRLLLPYLDYYRPGFHPSDHDTAKLEKYWKDKLAF
AD</t>
  </si>
  <si>
    <t>MIFDEFTLKSQIRAVPDFPKPGVVFRDITPLFQSPRALRMTVDS
FVQRYIEADFSHIGAMDARGFLIGSAVAYALNKPLVLFRKQGKLPADVLAEGYQTEYG
EAFLEVHADSLCEGDSVLIFDDLIATGGTLLAAASLVRRLGARVFEAAAIIDLPELGG
STRLQDAGISTFSLTAFALDER</t>
  </si>
  <si>
    <t xml:space="preserve">GO_function: adenine phosphoribosyltransferase
activity [goid GO:0003999] [evidence ISS];
GO_process: adenine salvage [goid GO:0006168] [evidence
ISS];
GO_component: cytosol [goid GO:0005829] [evidence ISS];
GO_function: identical protein binding [goid GO:0042802]
[evidence ISS];
GO_function: magnesium ion binding [goid GO:0000287]
[evidence ISS];
GO_process: nucleoside metabolic process [goid
GO:0009116] [evidence ISM];
</t>
  </si>
  <si>
    <t>MAETIKVRALPQAHCKDCSLAPLCLPLSLTVEDMDSLDEIVKRG
RPLKKGEFLFRQGDPFGSVFAVRSGALKTFSITDAGEEQITGFHLPSELVGLSGMDTE
TYPVSAQALETTSVCEIPFERLDELSEQLPQLRRQLMRLMSREIRDDQQMMLLLSKKT
ADERIATFLVNLSARFRARGFSAQQFRLAMSRNEIGNYLGLAVETVSRVFTRFQQNGL
ISAEGKEVHILDSIELCALAGGQLEG</t>
  </si>
  <si>
    <t xml:space="preserve">GO_process: regulation of transcription,
DNA-templated [goid GO:0006355] [evidence IDA];
GO_process: regulation of arginine catabolic process
[goid GO:1900081] [evidence IMP];
GO_function: transcription regulatory region DNA binding
[goid GO:0044212] [evidence IDA];
GO_process: positive regulation of oxidoreductase
activity [goid GO:0051353] [evidence IMP];
GO_process: cellular response to decreased oxygen levels
[goid GO:0036294] [evidence IMP];
GO_process: cyanide biosynthetic process [goid
GO:0046202] [evidence IMP];
GO_function: sequence-specific DNA binding transcription
factor activity [goid GO:0003700] [evidence ISM];
GO_component: intracellular [goid GO:0005622] [evidence
ISM];
GO_function: DNA binding [goid GO:0003677] [evidence
ISM];
GO_process: negative regulation of phospholipase C
activity [goid GO:1900275] [evidence IMP];
GO_process: regulation of transcription, DNA-templated
[goid GO:0006355] [evidence IMP];
GO_process: regulation of transcription, DNA-templated
[goid GO:0006355] [evidence IMP];
GO_process: response to decreased oxygen levels [goid
GO:0036293] [evidence IDA];
</t>
  </si>
  <si>
    <t>MLTLSGWITTQVPPSSRAAADAKAARTGTAEQAEDPAAGTDAAD
QHVQLSQAGRELAATMGVPVEEEDEDIPQELRPMVKMIRELKKKIEEKLRELQEAMRS
SDPGAKEARVPELQKELQQLNSALQTATAAMASAIKEMGISDPALIMKVMGSR</t>
  </si>
  <si>
    <t>MLDTIRWDADLIRRYDLSGPRYTSYPTAVQFHEGIGPFDQLHAL
RDSRKAGHPLSLYVHIPFCANICYYCACNKVITKDRGRSAPYLARLVREIEIVSRHLS
REQVVEQLHFGGGTPTFLSPGQLRELMSQLRTHLNLLDDDSGDYGIEIDPREADWSTM
GLLRELGFNRVSLGVQDFDMEVQKAVNRMQTPEETRTIVEAARTLQYRSINLDLIYGL
PKQTPDSFARTVDEVIALQPDRLSVFNYAHLPERFMPQRRINADDLPSPGQKLEMLQR
TTEQLAAAGYRYIGMDHFALPDDELASAQEDGTLQRNFQGYTTHGHCDLVGLGVSAIS
QIGDLYSQNSSDINDYQTSLDNGQLAIRRGLHCNSDDRVRRAVIQQLICHFELAFEDI
ETEFGIDFRSYFAELWPDLERFAADGLIRLDAKGIDITSSGRLLVRSICMLFDRYLPS
LNRQRFSRVI</t>
  </si>
  <si>
    <t xml:space="preserve">GO_process: cofactor biosynthetic process [goid
GO:0051188] [evidence IDA];
GO_function: coproporphyrinogen oxidase activity [goid
GO:0004109] [evidence IGI];
GO_function: catalytic activity [goid GO:0003824]
[evidence ISM];
GO_function: iron-sulfur cluster binding [goid
GO:0051536] [evidence ISM];
</t>
  </si>
  <si>
    <t>MAELAPLLVSALILGLLGGGHCLGMCGGLMGALTLAIPAEQRGR
RLRLLLAYNLGRILSYACAGLLLGLAGWAVARTPLAGALRVVAGLLLIAMGLYLAGWW
SGLTRVEALGRGLWRHLEPFARRLLPVSSLPRALLLGAIWGWLPCGLVYSTLLWATSQ
GSALDSALLMLAFGLGTWPVLLATGMAAERVTALLRRRGVRIVGGLMVILFGLWTLPG
PHQAWLMGH</t>
  </si>
  <si>
    <t xml:space="preserve">GO_process: oxidation-reduction process [goid
GO:0055114] [evidence ISM];
GO_component: membrane [goid GO:0016020] [evidence ISM];
GO_process: cytochrome complex assembly [goid GO:0017004]
[evidence ISM];
</t>
  </si>
  <si>
    <t>MAALYILIPVAIVIVAIAIYVFFWAVDSGQYDDLDGPAHSILFD
DEDPKHQAGVDEAEKPSKPEDRPRG</t>
  </si>
  <si>
    <t>MSAPLPCYHCGLPVPAGSRFEARVLGETRAMCCPGCQAVAEAIV
AGGLESYYRHRSENAANPEALPKALSEELQLYDRPDVQGGFVRHEGELAETSLMIEGI
SCAACGWLIEKHLRQLPGVAEARLNLSNHRLHVRWQDSQLPLSQLLGELRQIGYAGHP
YQPDRATERLAMENRRALRQLGVAGLLWIQVMMAVMATWPEFNLDLSAGMDRILRWVS
LILTTPIVFYCCGQFFRGALRDLRTRHLTMDVSVSLAIGGAYVAGIWSTITGQGELYF
DAVGMFALFLLAGRYLERRARERTAASTAQLVNLLPASCLRLDAANQGERILLSELRV
GDRVLVPPGAVLPADGVILDGQSSVDESLLTGEYLPHPRQAGDTVTGGTLNVEGPLTV
EVGALGDDSRLSAIVRLLERAQADKPRLAELADKVAQWFLLIVLLVAAAVGALWWQVD
HQRAFWVVLSLLVATCPCALSLATPTALTAATGSLHKLGLLITRGHVLEGLNHIDTVI
FDKTGTLTEGRLTLKQVLPLRDLDADRCLALAAALENRSEHPIARAFGRAPEAADSVA
SHPGLGLEGLVEGRRLRIGQAAFVSNLGGSATPAMPGDSGQWLLLGDEQGPLAWFGLD
DRLRSDAPALLAACKARGWRTLLLSGDASPMVASVAAELGIDEARGGLTPDDKLAMLE
RLHGEGRRVLMLGDGVNDVPVLAGADISVAMGSATDLAKTSADAVLLSNRLDSLVQTF
RLARRTRHIIIENLAWASLYNGLVLPFAALGWITPGWAAIGMSVSSLLVVVNALRLTR
TPSPRSVWPRSTS</t>
  </si>
  <si>
    <t xml:space="preserve">GO_process: cation transport [goid GO:0006812]
[evidence ISM];
GO_component: integral component of membrane [goid
GO:0016021] [evidence ISM];
GO_function: cation-transporting ATPase activity [goid
GO:0019829] [evidence ISM];
GO_function: nucleotide binding [goid GO:0000166]
[evidence ISM];
GO_function: metal ion binding [goid GO:0046872]
[evidence ISM];
GO_process: metal ion transport [goid GO:0030001]
[evidence ISM];
</t>
  </si>
  <si>
    <t>MQSETHPQPWYKHFWAWFIVALLATSVVLGLSLVTIAVRNQDTL
VTDNYYEAGKGINRSLERENLAVRLQVHAKVKVDDLTGEVEVRLTGNSRPDRLTLNLI
SPTQPEKDRRVELLRSNSDRERYVGQLTDAVEGRRFVELLGQEGSGQWRLFEEEVVSP
TVVMELGDEPLQGAEAKRP</t>
  </si>
  <si>
    <t>MSKQIPVQDVTPPAKGDTNNNDLYAKREKIYTRAFTGIFRRLRM
VGGAALFLLYFGTVWLNWSGRQAVWWDLPERKFYIFGATFWPQDFMLLSWLLIVCAFG
LFFITVFAGRVWCGYTCPQSVWTWIYMWCEKVTEGDRNQRIKLDKAPMSGNKLLRKTA
KHSLWLLIGLVTGLTFVGYFSPIRELIPELLTGQADGWAYFWVGFFTLATYGNAGWLR
EQVCIYMCPYARFQSVMFDKDTLIVSYDPRRGEKRGPRKKSLDYKAQGLGDCIDCTMC
VQVCPTGIDIRDGLQIECIGCAACIDACDSIMEKMNYPKGLISYTTEHNLNGQKTHLA
RPRLIGYAIALVLMISALITAVVLRPLVGFDVSKDRVLYRENELGRIENVYSLKIMNK
DQQDHTYILGAKGLEGLTLEGRRELKVAAGDILNLPMELSIEPEKLPSTTNEIVFTIE
SADDPSIHKEAKSRFIGPRTR</t>
  </si>
  <si>
    <t xml:space="preserve">GO_function: iron-sulfur cluster binding [goid
GO:0051536] [evidence ISM];
GO_component: integral component of membrane [goid
GO:0016021] [evidence ISM];
</t>
  </si>
  <si>
    <t>MTTFWSLYITALTLGTLLALTWLIFATRKGQRSSTTDETVGHSY
DGIEEYDNPLPKWWFMLFVGTLVFAVGYLALYPGLGTWKGLMPGYQSADEFADKEKGW
TGVHQWEKEMAKADEKYGPIFAKFAAMPIEEVAKDPQAVKMGGRLFASNCSICHGSDA
KGAYGFPNLTDADWRWGGEPETIKTTIMAGRHAAMPAWGEVIGEEGVKNVAAFVLTQM
DGRKLPEGAKADIEAGKQVFATTCVACHGPEGKGTPAMGAPDLTHPGAFIYGSSFAQL
QQTIRYGRQGVMPAQQEHLGNDKVHLLAAYVYSLSHGEKSAE</t>
  </si>
  <si>
    <t xml:space="preserve">GO_function: cytochrome-c oxidase activity [goid
GO:0004129] [evidence IMP];
GO_function: heme binding [goid GO:0020037] [evidence
ISM];
GO_function: iron ion binding [goid GO:0005506] [evidence
ISM];
GO_function: electron carrier activity [goid GO:0009055]
[evidence ISM];
</t>
  </si>
  <si>
    <t>MDIGTLRGLGTVVIMVAFIGLVIWAYSGKRKKSFDEATMLPFAD
DPEAKKHVEQASRSNKE</t>
  </si>
  <si>
    <t xml:space="preserve">GO_function: cytochrome-c oxidase activity [goid
GO:0004129] [evidence IMP];
</t>
  </si>
  <si>
    <t>MKNHEILEKNVGLLAIFMVIAVSIGGLTQIVPLFFQDVTNTPVE
GMKPRTALELEGRDIYIREGCVGCHSQMVRPFRAETERYGHYSVAGESVWDHPFLWGS
KRTGPDLARVGGRYSDDWHRAHLYNPRNVVPESKMPAYPWLVENKLDGKDTATKMEVL
RKLGVPYTDEDIAGAREAVKGKTEMDALVAFLQGLGTSIKSKR</t>
  </si>
  <si>
    <t xml:space="preserve">GO_function: cytochrome-c oxidase activity [goid
GO:0004129] [evidence IMP];
GO_function: electron carrier activity [goid GO:0009055]
[evidence ISM];
GO_function: heme binding [goid GO:0020037] [evidence
ISM];
</t>
  </si>
  <si>
    <t>MSTAISQTAYNYKVVRQFAVMTVVWGVIGMGLGVLIAAQLVWPE
LNFDLPWTSFGRLRPLHTNAVIFAFGGCALFATSYYVVQRTSQARLISDTLAAFTFWG
WQAVIVGAVLTLPQGFTTSKEYAELEWPLAILLAIVWITYAIVFFGTIVKRKVKHIYV
GNWFYGAFILVTAMLHIVNHMSLPVSWFKSYSAYSGATDAMVQWWYGHNAVGFFLTTG
FLGMMYYFVPKQAERPVYSYRLSIVHFWALISLYIWAGPHHLHYTALPDWAQSLGMVM
SLILLAPSWGGMINGMMTLSGAWHKLRTDPILRFLVVSLAFYGMSTFEGPMMAIKTVN
ALSHYTDWTIGHVHAGALGWVAMISIGSLYHLIPKVFGRPQMHSIGLINAHFWLATIG
TVLYIASMWVNGITQGLMWRAVNEDGTLTYSFVEALVASHPGFIVRMIGGGFFLTGML
LMAYNTWRTVRAAKPAEYEAAAQIA</t>
  </si>
  <si>
    <t>MTTFWSLYITALTVGTLIALLWLVFATRKGEAKGTTEKTMGHSY
DGIEEYDNPLPKWWFMLYIGTIVFSVGYLVLYPGLGNWKGVLPGYEGGWTQDKQWERE
MNIAQEKYGPIFAKYAAMPIEEVAKDEHAMKMGSRMFATYCSICHGSDAKGALGFPNL
ADNEWRWGGDPQSIETTILGGRHAIMAAWGDILGEDGVKNVAAYVRTELAGLKLPEGT
KADVEAGKQIFSVNCVACHGPEGKGTALVGAPNLTNPGAFIYGSSYAQLQQTIRHGRQ
GQMPAQEPYLGKEKVHILAAYIYNLSHNQGSN</t>
  </si>
  <si>
    <t xml:space="preserve">GO_function: electron carrier activity [goid
GO:0009055] [evidence ISM];
GO_function: heme binding [goid GO:0020037] [evidence
ISM];
GO_function: cytochrome-c oxidase activity [goid
GO:0004129] [evidence IMP];
</t>
  </si>
  <si>
    <t>MDIGTLRGLGTLLIMVAFIGLVIWAYSGKRKKSFDEATMLPFAD
DPEAKKHVEQASRSNKE</t>
  </si>
  <si>
    <t>MKHEILEKNVGLLALCMAVAVSIGGLTQIVPLFFQDVTNTPVEG
MKPYTALQLEGRDIYIREGCVGCHSQMIRPFRAETERYGHYSVAGESVWDHPFLWGSK
RTGPDLARVGSRYSDDWHRAHLFNPRNVVPESKMPAYPWLVENKLDGKDIEKKLEVMR
TLGVPYTDEDIKGAKDSLKGKTEMDAVVAYLQVLGTSIKNKR</t>
  </si>
  <si>
    <t xml:space="preserve">GO_function: cytochrome-c oxidase activity [goid
GO:0004129] [evidence IMP];
GO_function: heme binding [goid GO:0020037] [evidence
ISM];
GO_function: electron carrier activity [goid GO:0009055]
[evidence ISM];
</t>
  </si>
  <si>
    <t>MSTTNPESAYNYKVVRQFAIMTVVWGIVGMTVGVLIAAQLVWPD
LNFGLPWTSFGRLRPLHTNAVIFAFGGCALFATSYYAVQRTCQVRLFSDTLASFTFWG
WQLVILLAAISLPLGYTSSKEYAELEWPIDILITVVWVAYAVVFFGTLVKRKVKHIYV
GNWFFGGFILTVAMLHVVNNLELPVTFTKSYSLYAGATDAMVQWWYGHNAVGFFLTAG
FLGMMYYFVPKQAERPVYSYRLSIVHFWALIAVYIWAGPHHLHYTALPDWAQSLGMVM
SLILLAPSWGGMINGMMTLSGAWHKLRSDPILRFLVVSLAFYGMSTFEGPMMAIKTVN
ALSHYTDWTIGHVHAGALGWVAMVSIGSLYHLIPKVFGREKMYSLGLINAHFWLATIG
TVLYIASMWVNGITQGLMWRAVNEDGTLTYSFVEALAAGHPGFIVRMLGGFIFLLGMF
LMAYNTWRTVSAAKPAEYEAAAQIA</t>
  </si>
  <si>
    <t>MSLKWNRPAGSLSATLILAHGAGAPMDSPFMERIAELLAAQGIA
VARFEFPYMAQRREDGRKRPPNPQAQLLDCWRRVHAQVRETLDGPLALGGKSMGGRMA
SLLADELGADALVCLGYPFYAAGKPEKPRVAHLAGLRTPTLIVQGERDALGNREAVAG
YALAPTIRLHWLAAADHDLKPLKASGLTHEQHLAATAREVAGFLRGLQGH</t>
  </si>
  <si>
    <t>MNMHADGEQITAIDTRERILLTGATGFLGGSVAAQLIAAGHGAN
LSFLVRAESRQQGLERLRGNLLMHGVDEADCLALRAEQILCGDFLDTSWLARETPRLM
QVERVINCAAVASFSKNPTIWPVNVDGTFAFADVLSRSKRLKRFLHVGTAMCCGPQRE
SPISESWEFPAAEQQLVDYTASKAEIERRMREELPGLPLVVARPSIVVGHRTLGCQAS
GSIFWSSAWASPWKASPAAWTSRST</t>
  </si>
  <si>
    <t>MIPVDYCAEALIGLALKPCLGHSLYHISAGHRAACTFGEIDEAF
ARANGAAPVGERYRKVEVDDLKELAKSFESRIGPANPRLVLRALRLYSGFADLNYLFD
NSRLLEEGISAPPRFTDYLDVCVQSSSAVSIPAQMQWDFK</t>
  </si>
  <si>
    <t>MRNNQPITQHERVYPAEQRLITTTNLKGIITYCNEAFIDISGFS
REELMSAPHNLIRHPDVPPAVFAHMWTTLKAGRPWMGIVKNRCKNGDHYWVSAYVTPI
YDQGAVVGYESVRVKPTAEQIQRAEALYRRLGAGKPAIPRRDRWLPVLLDWLPFILIS
QIGFLIGIWLNSWWGFILAGLLAVPLGLAGLRWQKRGLKRLMRLAEQTTSDPLIAQMY
TDSRGDQARLEMAILSQDARLKTCLTRLQDTAEYLTEQARQADTLAHHSSAGLEQQRA
ETEQVATAVNEMAATTQEVANNVQLTADATQKANELTSRGRDIAAETRNAIQRLSESV
GETGAAVSRLAQDSNEIGGVVDVIKGIADQTNLLALNAAIEAARAGDQGRGFAVVADE
VRSLAQRTAASTEQIHHLIAKLQNTANDAVHTMESGLQQAEAGVQRVLEADSALVGIS
EAVSNITEMTTQIAAAAEEQSAVAEEINRNISTIAALAEQTSDEALRTAKLSEELTTT
AQSQYSLVERFNR</t>
  </si>
  <si>
    <t xml:space="preserve">GO_process: signal transduction [goid GO:0007165]
[evidence ISM];
GO_function: protein binding [goid GO:0005515] [evidence
ISM];
GO_component: membrane [goid GO:0016020] [evidence ISM];
GO_process: aerotaxis [goid GO:0009454] [evidence IMP];
GO_process: chemotaxis [goid GO:0006935] [evidence ISM];
GO_function: signal transducer activity [goid GO:0004871]
[evidence ISM];
</t>
  </si>
  <si>
    <t>MPALDSLKTLRSLAVDGKTYHYYSLPEAARTLGDLGKLPMSLKV
LLENLLRWEDGSTVTGDDLKALAGWLRERRSDREIQYRPARVLMQDFTGVPAVVDLAA
MRAAMAKAGGDPQKINPLSPVDLVIDHSVMVDKFASESAFEQNVEIEMQRNGERYAFL
RWGQNAFDNFSVVPPGTGICHQVNLEYLGRTVWTKDEDGRTYAFPDTLVGTDSHTTMI
NGLGVLGWGVGGIEAEAAMLGQPVSMLIPEVIGFKLTGKLREGITATDLVLTVTQMLR
KKGVVGKFVEFYGDGLADLPLADRATIANMAPEYGATCGFFPVDEITLGYLRLSGRPE
STVKLVEAYSKEQGLWREKGHEPVFTDTLHLDMGEVEASLAGPKRPQDRVALQNVASA
FNEFLGLQLHPSSTEEGRLLSEGGGGTAVGANAAFGEIDYQHDGQTHRLKNGAVVIAA
ITSCTNTSNPSVMMAAGLLAKKAVEKGLQRKPWVKSSLAPGSKVVTDYFKAAGLTRYL
DELGFDLVGYGCTTCIGNSGPLLEPIEKAIQQADLTVASVLSGNRNFEGRVHPLVKTN
WLASPPLVVAYALAGSVRINLSEEPLGTGKDGQPVYLKDIWPSQKEIAEAIQKVDTEM
FHKEYAEVFAGDEKWQAIQVPQSDTYEWQADSTYIQHPPFFEHIAEAPPAIADVEQAR
VLAVLGDSVTTDHISPAGNIKADSPAGRYLREHGVEPKDFNSYGSRRGNHEVMMRGTF
ANIRIKNEMLGGEEGGNTLYVPSGEKLAIYDAAMRYQEDGTPLVIVAGKEYGTGSSRD
WAAKGTNLLGVKAVIAESFERIHRSNLVGMGVLPLQFENGQDRKSLKLTGKEVLNIRG
LGGELKPHMPLSVEVTREDGSQDSFKVLCRIDTLNEVEYFKAGGILHYVLRSML</t>
  </si>
  <si>
    <t xml:space="preserve">GO_process: anaerobic respiration [goid
GO:0009061] [evidence ISS];
GO_process: response to oxidative stress [goid
GO:0006979] [evidence ISS];
GO_component: cytoplasm [goid GO:0005737] [evidence ISS];
GO_function: aconitate hydratase activity [goid
GO:0003994] [evidence ISS];
GO_function: iron ion binding [goid GO:0005506] [evidence
ISS];
GO_function: 4 iron, 4 sulfur cluster binding [goid
GO:0051539] [evidence ISS];
GO_process: metabolic process [goid GO:0008152] [evidence
ISM];
</t>
  </si>
  <si>
    <t>MNTLLMHCRPGFEGEVCAEIAEHAATLEIPGYAKSKPASAHVEF
VCQDADGAERLMRRLRFADLIFPRQWARGPGFIELPESQRIEVLLAELASYPVCGSLW
LEVLDTNAGKEVSTFCRKFEKPLRAALVKAGRLQEDPALPRLLLTFRSGREVFVGLAE
PRNSALWPMGIPRLKFPREAPSRSTLKLEEAWHQFIPRSEWDKRLAPDMLAVDLGAAP
GGWTWQLVNREMRVTAVDNGPMAENLMYSGLVDHQKVDGYQYRPRQRVDWMVCDIVEK
PARTGALIETWIGEGLCREAVVNLKLPMKQRYAEVRKILQRLRESFDARGLKVAIGCK
QLYHDREEVTCHLRRLER</t>
  </si>
  <si>
    <t xml:space="preserve">GO_function: methyltransferase activity [goid
GO:0008168] [evidence ISM];
GO_process: methylation [goid GO:0032259] [evidence ISM];
</t>
  </si>
  <si>
    <t>MTHSVDAILDATGLNCPEPVMMLHNKVRDLAPGGLLKVIATDPS
TRRDIPKFCVFLGHELVEQQEEAGTYLYWIRKKAD</t>
  </si>
  <si>
    <t xml:space="preserve">GO_function: sulfurtransferase activity [goid
GO:0016783] [evidence ISM];
</t>
  </si>
  <si>
    <t>MNAAIHPRPAAERAPSYYAATLNEETDYPTLLGAVTVDIAIIGG
GFTGVATAVELAERGYKVALVETHRIGWGASGRNGGQVTGSLSGDAAMHKQMRQWLGA
EVEDFIWHLRWRGHEIIRQRVEKYGIACDLRHGHLHAAMKASHMGELQASYEEAVRRG
MGDQVVLLDKAGVQAHLETELYCGALKNTRNMHLHPLNLCIGEARAAAGLGALIFEHS
EVLDIVHGPRPAVITREGRIEAQQILLAGDVYHKLERRQLKGMIFPAMGGIVTTRPLG
ELAREINPQGLAVYDCRFVLDYYRPTADGRLLFGGGANYSGRDSRDITAELRPCIERT
FPRLKGVEIEFQWSCAMGIVMNRIPQLGKLSDNVWYCQGYSGHGVATSHIMGEIMAKA
MSGSLEQFDTFARCKHLRVPLGDLFGNPMLAAGMWYYQLMEKLR</t>
  </si>
  <si>
    <t xml:space="preserve">GO_process: polyamine catabolic process [goid
GO:0006598] [evidence IMP];
GO_function: oxidoreductase activity [goid GO:0016491]
[evidence ISM];
GO_process: oxidation-reduction process [goid GO:0055114]
[evidence ISM];
</t>
  </si>
  <si>
    <t>MNFACEQEAQDFLAANPDIELFELFILDANGVPRGKLLHRDELL
AVYRSGRPLPSTILGLTMNGEDVEDSGLVWDVGDIDCRAYPLSGSLVRLPWRQIPTAA
VQVSMHPSEGLPASVADPRHLLVRTIDALKSEGYHPVMAAELEFYLLDRERDANGRPQ
PARDADGGRPRATQVYGLRELEQIEPFLADLYAACKAQGLPARTAISEYAPGQVEITL
DHGDALAAMDQAIRYKRLVKGIAHKHGMLACFMAKPFDDLAGTGMHLHVSLADEQGHN
LFASDDPAGTPLLRQAVGGMLASLLDSLLLFCPNANSYRRFQANSYAPLAQTWGVDNR
TVSLRVPGGPASSRHIEHRICGADANPYLAAAALLAGVHRGIREGIDPGAPVEGNGYA
QAGKRLPTDWLTALDTLQGSEWAREAFGEPFLGVYLAVKRAEYRQFMGEVGEQDWRWY
LTQA</t>
  </si>
  <si>
    <t xml:space="preserve">GO_function: catalytic activity [goid GO:0003824]
[evidence ISM];
GO_function: glutamate-ammonia ligase activity [goid
GO:0004356] [evidence ISM];
GO_process: nitrogen compound metabolic process [goid
GO:0006807] [evidence ISM];
GO_process: glutamine biosynthetic process [goid
GO:0006542] [evidence ISM];
GO_process: polyamine catabolic process [goid GO:0006598]
[evidence IMP];
</t>
  </si>
  <si>
    <t>MTFRPFWLDQALRSEHAAPCPPLAGDTRADVCIVGGGYTGLWTA
IMLKEHDPGLDVVLVEADLCGAGASGRNGGCALSWSAKFFTLERLFGLTEAIRLVKAS
EDSIRAIGAFCQRYDVEADYRLDGTLYTATNPAQVGSTDSVIAALERHGINSFAKRPL
ADVQRLAGSRRHLEGWFSPAAATVQPGKLVRGLRRVALQLGVRLYEGTPMRGLEHGRP
AEVVTPHGRVVAGRVVLALNAWMARAFPQFERSVAIVSSDMLITEPRPDLLQEIGLTS
GVSVLDSRIFVHYYHNTPDGRLMLGKGGNTFAYGGRMLPVFDRPSPYLGQLRGSLREF
FPEFAEVAIEASWNGPSDRSVTGLPFFGRLDGRDNVFYGFGYSGSGVGPCHMGGQILS
SLALGLDNPWTRSPLTQGPLGRFPPEPIRYVGSLMVRNAIRRKEHAEDAGRRPRHLDV
RLARFAAAAGKADKG</t>
  </si>
  <si>
    <t>MHIERFEVVKRRAEMALHGNTVYIGGQVADDPSGDIQDQTRQIL
ENIDRLLQSVGSDRGQVLSVRILLAHREDYAGLNQVWDQWFPEGRAPTRACSLAELID
PRWRVEMIVVAARPQ</t>
  </si>
  <si>
    <t>MNQRPGTALPSSPVSSFQRWRLQIFAITWLAYAAFYFTRKAFSV
AKLGIAEDPGFQLDKMAMADLDAIYLAAYAVGQFTWGVLADRFGPRIVVFGGLLISAL
AALVMGTFATLPIFATCMVVQGLAQSTGWSGLCKNIGSFFATHERGRVLGLWSTCYAF
GGLVASPFAGWWAYSVFGTWHAAFYFSAAVVGGVALLFLLLQRNRPEDVGHPPVEPQA
ASEAVRYAGFRPEGGNGGNGGSLQVLAKVVRNRTVLCLGLAYFLLKPARYAILLWGPV
IVYERMPALGKVGAAIVPTAFEVAGLLGPILIGFASDKLFGARRMPACVISLLALTVC
LALFVPAMTTGSIPIVVGLLFMMGLTLYGPDSMICGSAAIDFGTSEAAGTASGFVNGC
GSVGAILGGLLPGYFDTYTVFIGFTIAALIATAVLLPHWNSRPGGARESLRNIPSLAD
FRPIRS</t>
  </si>
  <si>
    <t>MSVSHAQLKAFHAVAVYGSFTRAAERLFLTQPAVSDQVRKLEER
YGVLLFHRNKRSVRLSELGERLLAVTQRLFAIEAEAEELLSASSALQTGTLTLAVDAP
VHVLPQIARFCERYPGIAVRVETGNTDESLQRLFSYQADLALLGRDVSDERLLSLTLR
NDPIVAFVSLSHPWAGRESIRLADLDDMPLVLREQGSVTRQTLEEEMSRAGLRICPAI
QVEGREASREAVVAGIGVGVVSAAEFGADTRVHALPIVDCQRRLTETLVCLREQRSRR
IVETFLDLVGEDLPAPS</t>
  </si>
  <si>
    <t>MNSQHTDTAKRRVIPFNTQQHTGGAIIDAQGREIPITEVMIQRA
CRELDRSLEQEQKQA</t>
  </si>
  <si>
    <t>MDMFRLGLVVNPLAGLGGPVALKGSDGVAAEALARGAEPRALER
TRIAVECLLPLVEKIEFLTFPGAMGGELLERMGFRHRLLGEWQGAVSSAADTRLAIER
LQEAGVALILFAGGDGTARDVAGVVREQQPVLGIPAGVKIHSGVYAISPRAAGELARR
LVEGGLVRLASGEVRDLDEEALRAGRVAARWYGEMTVPEEGHFMQHVKQAGMESEELV
LVDLADWLAENWEDGVRYVLGPGSTLHGLARNLGLETTLLGVDVLENGAVIARDVDEA
RLFELVDGHPAYLLVTAIGGQGHVIGRGNQQISPRVLRAIGLERMRVVATKRKLGTLG
GRPLLVDSGDPVLDDSFPDTIRVWAGYKEELLYPLGYAKDQDAPAGA</t>
  </si>
  <si>
    <t xml:space="preserve">GO_function: NAD+ kinase activity [goid
GO:0003951] [evidence ISM];
GO_process: metabolic process [goid GO:0008152] [evidence
ISM];
GO_process: NADP biosynthetic process [goid GO:0006741]
[evidence ISM];
</t>
  </si>
  <si>
    <t>MDKDVSGALRRLLLLAMLGLPLVAAAAVEPQRLVDAARAQVGVT
LGYDPAYRQLDYPGGDVPLQTGVCTDVVVRALRGQGLDLQKAVHEDMRRHFAAYPQQW
GMKGTDRNIDHRRVPNLMTWFSRQGLALAPSRDASAYRAGDIVAWRLDNGLLHIGVLS
DRRLEGRPLVLHNIGAGVREEDLLFRYQVIGHYRFPQG</t>
  </si>
  <si>
    <t>MFKVNEYFDGTVKSIAFDMTAGPATIGVMAAGEYEFGTSQLEIM
HVVAGALTVKLPGSDEWQEYASGSQFTVPANSKFQLKVAQDTAYLCEYR</t>
  </si>
  <si>
    <t>MPHWLVIDLEATTAEGGWPLEEMEIIEIGATLVAAADARELDHF
QRFVRPVRRPLLTHFCRDLTHISQANVDGAAHLNTVWEAFERWLAQHRPRLAGWASWG
DYDRRQLEQEWRQHGLTSQLSEVPHVNLKQRFGEVRQLPRPVGLNAALQLAGMSFQGQ
QHRALEDARNTARLLPLVLPVEH</t>
  </si>
  <si>
    <t xml:space="preserve">GO_function: nucleic acid binding [goid
GO:0003676] [evidence ISM];
</t>
  </si>
  <si>
    <t>MTAVAFLGLGTMGYPMAGHLQREGYDVCVYNRSSAKALRWVEEY
AGRRADTPREACAGAELVFCCVGNDDDLRAVALGEQGAFAGMAPGSLFVDHTTASAEV
ARELSLLAAERELGFLDAPVSGGQAGAVNGALTVMVGGEEAFYRRAEPLLRSYARMVR
RMGDVGSGQLTKMVNQICVAGLLQGLAEALHFARCAGLDGEAAMQVIGKGAAQSWQLE
NRHQSMLAGEFDFGFAVDWMRKDLSILLAEARRNGAQLPVTALVDQFYAEVQAMGGGR
WDTSSLIARLRS</t>
  </si>
  <si>
    <t xml:space="preserve">GO_function: oxidoreductase activity [goid
GO:0016491] [evidence ISM];
GO_process: oxidation-reduction process [goid GO:0055114]
[evidence ISM];
GO_function: oxidoreductase activity, acting on the CH-OH
group of donors, NAD or NADP as acceptor [goid
GO:0016616] [evidence ISM];
GO_function: coenzyme binding [goid GO:0050662] [evidence
ISM];
GO_process: valine metabolic process [goid GO:0006573]
[evidence ISM];
GO_function: 3-hydroxyisobutyrate dehydrogenase activity
[goid GO:0008442] [evidence ISM];
GO_function: NAD binding [goid GO:0051287] [evidence
ISM];
GO_function: phosphogluconate dehydrogenase
(decarboxylating) activity [goid GO:0004616] [evidence
ISM];
GO_process: pentose-phosphate shunt [goid GO:0006098]
[evidence ISM];
</t>
  </si>
  <si>
    <t>MPVWLQTALLLACSNLFMTFAWYGHLKTLNSKPWIIAALISWGI
ALFEYLLQVPANRIGYTELSVGQLKIMQEVITLAIFVPFSVYFMQQPLKLDYLWAGLC
LLGAVYFIFRA</t>
  </si>
  <si>
    <t>MRLHKRSLVWGLALSGLAVVLAAAWWASQASREPALWSELRVPP
AFAIPRDFDLGEHRLSWGGKSLALSVAGSARPPLWESEGGFLGAGRESAGRLQLRCQE
QSLESFELVGRRLSLKGHLRCADGRLSAYELSFEPRQGGMEVRVALADSELNRVALSW
RRGAGERLSGIVDDEVEGRSWVLPAGVAGYWSSAGNAFLGHSTAAQSLDLREPGRVQW
RAATESARAWLFAAGNREQWQLRSARLEAETRR</t>
  </si>
  <si>
    <t>MRGILRMTVLAAAVFGVAGNALAEDWKLAKDEDGVKVYLSSVQG
SKYKAYRGVTDIKADVATIEALQEDVKGSCKWIHACAEMKLLKQEGADAWTYSKIDMP
WPVTGRDVVIHVTTEKTADGTVIRHLKADPTYIPEEKGQIRVPKLVGEWKLQPKGQGV
TEVTYQVETEPGGSIPSWLANSFVVDAPLNTLKGLRSAAEKR</t>
  </si>
  <si>
    <t xml:space="preserve">GO_function: lipid binding [goid GO:0008289]
[evidence ISM];
</t>
  </si>
  <si>
    <t>MADKKAQLIIEGSAPVELPVLSGTMGPDVVDVRGLTATGHFTFD
PGFMSTASCESKITYIDGDKGVLLHRGYPIEQLAEKSDYLETCYLLLNGELPTAAQKE
QFVGTIKNHTMVHEQLKTFFNGFRRDAHPMAVMCGVIGALSAFYHDSLDINNPKHREV
SAHRLIAKMPTIAAMVYKYSKGEPMMYPRNDLNYAENFLHMMFNTPCETKPISPVLAK
AMDRIFILHADHEQNASTSTVRLAGSSGANPFACIASGIAALWGPAHGGANEAVLRML
DEIGDVSNIDKFVEKAKDKNDPFKLMGFGHRVYKNFDPRAKVMKQTCDEVLQELGIND
PQLELAMKLEEIARHDPYFVERNLYPNVDFYSGIILKAIGIPTSMFTVIFALARTVGW
ISHWQEMLSGPYKIGRPRQLYTGHTQRDFTALKDRG</t>
  </si>
  <si>
    <t xml:space="preserve">GO_process: cellular carbohydrate metabolic
process [goid GO:0044262] [evidence ISM];
GO_function: transferase activity, transferring acyl
groups, acyl groups converted into alkyl on transfer
[goid GO:0046912] [evidence ISM];
GO_function: citrate (Si)-synthase activity [goid
GO:0004108] [evidence ISM];
GO_component: cytoplasm [goid GO:0005737] [evidence ISM];
GO_function: citrate synthase activity [goid GO:0036440]
[evidence IDA];
GO_component: tricarboxylic acid cycle enzyme complex
[goid GO:0045239] [evidence IDA];
GO_process: tricarboxylic acid cycle [goid GO:0006099]
[evidence IDA];
</t>
  </si>
  <si>
    <t>MKKAVNSKRPVNLDLRTIKLPVTAYTSILHRISGVILFLGIAVL
LFALDKSLSSEEGFEQVKACLTSPLAKLVIWGLLSALLYHLVAGVRHLVMDAGVGETL
EGGKRGSKIVIAIAVVLIVLAGVWVW</t>
  </si>
  <si>
    <t xml:space="preserve">GO_function: succinate dehydrogenase (ubiquinone)
activity [goid GO:0008177] [evidence ISS];
GO_function: electron carrier activity [goid GO:0009055]
[evidence ISS];
GO_function: heme binding [goid GO:0020037] [evidence
ISS];
GO_function: ubiquinone binding [goid GO:0048039]
[evidence ISS];
GO_process: cytochrome complex assembly [goid GO:0017004]
[evidence ISS];
GO_function: oxidoreductase activity, acting on the CH-CH
group of donors [goid GO:0016627] [evidence ISM];
GO_function: succinate dehydrogenase activity [goid
GO:0000104] [evidence ISM];
GO_process: tricarboxylic acid cycle [goid GO:0006099]
[evidence ISM];
GO_component: succinate dehydrogenase complex [goid
GO:0045281] [evidence ISM];
</t>
  </si>
  <si>
    <t>MVTNVTNFSRSGLYDWMAQRVSAVVLAAYVIFLLGYLIAHPNIS
YADWHGLFSQGWMRIFSLLTLVALSVHAWVGMWTISTDYLTSMALGKAATVVRFLFQA
VCGMAMFAFFVWGVQILWGM</t>
  </si>
  <si>
    <t xml:space="preserve">GO_process: cytochrome complex assembly [goid
GO:0017004] [evidence ISS];
GO_function: electron carrier activity [goid GO:0009055]
[evidence ISS];
GO_function: heme binding [goid GO:0020037] [evidence
ISS];
GO_function: oxidoreductase activity, acting on the CH-CH
group of donors [goid GO:0016627] [evidence ISM];
GO_function: succinate dehydrogenase activity [goid
GO:0000104] [evidence ISM];
GO_process: tricarboxylic acid cycle [goid GO:0006099]
[evidence ISM];
GO_component: integral component of membrane [goid
GO:0016021] [evidence ISM];
</t>
  </si>
  <si>
    <t>MASIRTLSFDAIIVGGGGAGMRAALQLAQGGHKTAVVTKVFPTR
SHTVSAQGGITCAIASADPNDDWRWHMYDTVKGSDYIGDQDAIEYMCSVGPEAVFELE
HMGLPFSRTETGRIYQRPFGGQSKDFGKGGQAARTCAAADRTGHALLHTLYQANLKNG
TSFLNEWYAVDLVKNQDGAVVGIIAICIETGETVYIRSKAVVLATGGAGRIYASTTNA
LINTGDGVGMALRAGVPVQDIEMWQFHPTGIAGAGVLVTEGCRGEGGYLINAHGERFM
ERYAPNAKDLAGRDVVARSMVKEVLAGNGVGPNKDHVLLKLDHLGEEVLHSRLPGICE
LSKTFAHVDPVVAPIPVIPTCHYMMGGVATNIHGQAITQDANGNDQIVEGLFAVGEVA
CVSVHGANRLGGNSLLDLVVFGRAAGLHLEKALKEGIDARGASESDLEASFKRLNGVN
ERTSGEEVAPLKRELQSCMQNYFGVFRTGEYMQKGIAQLADLRERIANVKINDKSQAF
NTARIEALELQNLLEVAEATAIAAEHRKESRGAHAREDFEERDDENWLCHTLYFPGEK
RVSKRSVNFAPKTVPAFEPKVRTY</t>
  </si>
  <si>
    <t xml:space="preserve">GO_process: tricarboxylic acid cycle [goid
GO:0006099] [evidence ISS];
GO_function: electron carrier activity [goid GO:0009055]
[evidence ISS];
GO_function: succinate dehydrogenase activity [goid
GO:0000104] [evidence ISS];
GO_function: oxidoreductase activity [goid GO:0016491]
[evidence ISM];
GO_process: oxidation-reduction process [goid GO:0055114]
[evidence ISM];
GO_function: oxidoreductase activity, acting on the CH-CH
group of donors [goid GO:0016627] [evidence ISM];
GO_process: electron transport chain [goid GO:0022900]
[evidence ISM];
GO_function: flavin adenine dinucleotide binding [goid
GO:0050660] [evidence ISM];
</t>
  </si>
  <si>
    <t>MLQVSVYRYNPDKDAAPYMQDFQVDTNGKDVMVLDVLALIKEQD
EGFSYRRSCREGVCGSDGMNINGKNGLACITPLSAAGLKGGKLVIRPLPGLPVIRDLV
VDMSIFYKQYEKVKPFLQNDTPAPAIERLQTPEEREKLDGLYECILCACCSTSCPSFW
WNPDKFLGPAALLQAYRFLADSRDTKTEERLASLDDPFSVFRCRGIMNCVNVCPKGLN
PTKAIGHVRNMLLQSGT</t>
  </si>
  <si>
    <t xml:space="preserve">GO_function: electron carrier activity [goid
GO:0009055] [evidence ISS];
GO_function: 4 iron, 4 sulfur cluster binding [goid
GO:0051539] [evidence ISS];
GO_function: 3 iron, 4 sulfur cluster binding [goid
GO:0051538] [evidence ISS];
GO_function: 2 iron, 2 sulfur cluster binding [goid
GO:0051537] [evidence ISS];
GO_function: iron-sulfur cluster binding [goid
GO:0051536] [evidence ISS];
GO_function: oxidoreductase activity [goid GO:0016491]
[evidence ISM];
GO_process: oxidation-reduction process [goid GO:0055114]
[evidence ISM];
GO_process: tricarboxylic acid cycle [goid GO:0006099]
[evidence ISM];
</t>
  </si>
  <si>
    <t>MHESVMQRMWNSAHLSGGNAAYVEELYELYLHDPNAVPEEWRTY
FQKLPADGNPAPDVSHSTVRDHFVLLAKNQRRAQPVSAGSVSSEHEKKQVEVLRLIHA
YRLRGHQASTLDPLGLWQRPAPADLSIDHYGLTGADLDTTFRTGELYIGKEEATLREI
VDSLKSTYCGTFGAEFMHIVDSEQRKWFLQRLESVRGRPGFSAEARAHLLERLTAAEG
LEKYLGTKYPGTKRFGLEGGESLIPMVDEIIQRCGSYGAKEIVIGMAHRGRLNVLVNT
LGKNPRDLFDEFEGKKIVELGSGDVKYHQGFSSNVMTSGGEVHLALAFNPSHLEIVSP
VVEGSVRARQDRRKDSSGDKVVPISIHGDAAFAGQGVVMETFQMSQTRAYKTGGTIHL
VINNQVGFTTSRQDDARSTEYATDVAKMIQAPIFHVNGDDPEAVLFVTQLAVDYRMQF
KRDVVIDLVCYRRRGHNEADEPSGTQPLMYQQIAKQRTTRELYADALVNAGVLSAEQV
QSKIDDYRDALDNGLHVVKSLVKEPNKELFVDWRPYLGHAWTARHDTRFDLKTLQELS
SKMLEVPEGFVVQRQVSKIYEDRQKMAAGGLPINWGFAETLAYATLLFEGHPVRMTGQ
DVGRGTFSHRHAVLHNQKDDSVYVPLANLFDGQPRLDIYDSFLSEEAVLAFEYGFATT
TPNSLVIWEAQFGDFANGAQVVIDQFITSGESKWGRLCGLTMLLPHGYEGQGPEHSSA
RLERYLQLCAEQNIQVCVPTTPAQVYHMLRRQVIRPLRKPLVVMTPKSLLRHKLAIST
LEDLANGSFQTVIPEIDSLDPKKVDRVVLCSGKVYYDLLEKRRAEGREDTAIVRIEQL
YPFPEDDLAEVLAPYKNLKHIVWCQEEPMNQGAWFCSQHHMRRVIAAHKKGLNLEYAG
REGSAAPACGYASMHAEQQEKLLQDAFTV</t>
  </si>
  <si>
    <t xml:space="preserve">GO_function: oxoglutarate dehydrogenase
(succinyl-transferring) activity [goid GO:0004591]
[evidence ISS];
GO_process: tricarboxylic acid cycle [goid GO:0006099]
[evidence ISS];
GO_process: metabolic process [goid GO:0008152] [evidence
ISM];
GO_function: oxidoreductase activity, acting on the
aldehyde or oxo group of donors, disulfide as acceptor
[goid GO:0016624] [evidence ISM];
</t>
  </si>
  <si>
    <t>MAIEIKAPTFPESVADGTVATWHKKPGEAVKRDELIVDIETDKV
VIEVLAEADGVLAEIIKNEGDTVLSNELLGKLNEGGAAAPAAPAAAAPAAAPAAQAAA
PAAAGGDDAILSPAARKLAEEAGIDPNSIAGTGKGGRVTKEDVVAAVEAKKNAPAAPA
KPAAPAAEAPIFAAGDRVEKRVPMTRLRAKVAERLVEAQSAMAMLTTFNEVNMKPIMD
LRSKYKDLFEKKHNGVRLGFMSFFVKAATEALKRFPGVNASIDGNDIVYHGYQDIGVA
VSSDRGLVVPVLRNAEFMSLAEIEGGIANFGKKAKEGKLTIEDMTGGTFTISNGGVFG
SLLSTPIVNPPQTAILGMHKIQERPMAVNGQVVILPMMYLALSYDHRLIDGKEAVSFL
VAIKDLLEDPARLLLDV</t>
  </si>
  <si>
    <t xml:space="preserve">GO_process: tricarboxylic acid cycle [goid
GO:0006099] [evidence ISS];
GO_function: dihydrolipoyllysine-residue
succinyltransferase activity [goid GO:0004149] [evidence
ISS];
GO_component: oxoglutarate dehydrogenase complex [goid
GO:0045252] [evidence ISS];
GO_process: metabolic process [goid GO:0008152] [evidence
ISM];
GO_function: transferase activity, transferring acyl
groups [goid GO:0016746] [evidence ISM];
</t>
  </si>
  <si>
    <t>MSQKFDVVVIGAGPGGYVAAIRAAQLGLKTACIEKYIGKEGKVA
LGGTCLNVGCIPSKALLDSSYKYHEAKEAFKVHGIEAKGVTIDVPAMVARKANIVKNL
TGGIATLFKANGVTSFEGHGKLLANKQVEVTGLDGKTQVLEAENVIIASGSRPVEIPP
APLTDDIIVDSTGALEFQAVPKKLGVIGAGVIGLELGSVWARLGAEVTVLEALDKFLP
AADEQIAKEALKVLTKQGLNIRLGARVTASEVKKKQVTVTFTDANGEQKETFDKLIVA
VGRRPVTTDLLAADSGVTLDERGFIYVDDHCKTSVPGVFAIGDVVRGAMLAHKASEEG
VMVAERIAGHKAQMNYDLIPSVIYTHPEIAWVGKTEQTLKAEGVEVNVGTFPFAASGR
AMAANDTTGLVKVIADAKTDRVLGVHVIGPSAAELVQQGAIGMEFGTSAEDLGMMVFS
HPTLSEALHEAALAVNGHAIHIANRKKR</t>
  </si>
  <si>
    <t xml:space="preserve">GO_function: oxidoreductase activity [goid
GO:0016491] [evidence ISM];
GO_function: flavin adenine dinucleotide binding [goid
GO:0050660] [evidence ISM];
GO_process: oxidation-reduction process [goid GO:0055114]
[evidence ISM];
GO_function: oxidoreductase activity, acting on a sulfur
group of donors, NAD(P) as acceptor [goid GO:0016668]
[evidence ISM];
GO_process: cell redox homeostasis [goid GO:0045454]
[evidence ISM];
GO_process: pathogenesis [goid GO:0009405] [evidence
IDA];
GO_process: evasion or tolerance of host immune response
[goid GO:0020012] [evidence IDA];
GO_function: dihydrolipoyl dehydrogenase activity [goid
GO:0004148] [evidence ISM];
</t>
  </si>
  <si>
    <t>MNLHEYQGKQLFAEYGLPVSKGFAVDTPEEAAEACDKIGGSEWV
VKAQVHAGGRGKAGGVKLVKSKEDAKAFAQQWLGKNLVTYQTDANGQPVSKILVESCT
DIDKELYLGAVVDRSSRRIVFMASTEGGVDIEKVAHDTPEKILKATIDPLVGAQPYQG
RELAFQLGLKGDQIKQFTHIFVGLAKLFQDYDLALLEVNPLVIKKDGNLHCLDAKINI
DSNALYRQPKLRAMHDPSQDDAREAHAQKWELNYVALEGNIGCMVNGAGLAMGTMDIV
NLHGGKPANFLDVGGGATKERVTEAFKIILSDSNVKAVLVNIFGGIVRCDMIAEGIIG
AVKEVGVKVPVVVRLEGNNAELGAKVLAESGLNIIAATSLTDAAQQVVKAAEGK</t>
  </si>
  <si>
    <t xml:space="preserve">GO_process: protein autophosphorylation [goid
GO:0046777] [evidence IDA];
GO_process: nucleoside triphosphate biosynthetic process
[goid GO:0009142] [evidence IDA];
GO_function: succinate-CoA ligase (ADP-forming) activity
[goid GO:0004775] [evidence IDA];
GO_function: nucleoside diphosphate kinase activity [goid
GO:0004550] [evidence IDA];
GO_function: ATP binding [goid GO:0005524] [evidence
ISM];
GO_function: catalytic activity [goid GO:0003824]
[evidence ISM];
GO_process: metabolic process [goid GO:0008152] [evidence
ISM];
GO_function: metal ion binding [goid GO:0046872]
[evidence ISM];
GO_component: succinate-CoA ligase complex [goid
GO:0042709] [evidence IDA];
</t>
  </si>
  <si>
    <t>MSVLINKDTKVICQGFTGSQGTFHSEQAIAYGTKMVGGVTPGKG
GTTHLGLPVFNTVKEAVEATGAEASVIYVPAPFCKDSILEAAFGGIKLIVCITEGIPT
LDMLDAKVKCDELGVRLIGPNCPGVITPGECKIGIMPGHIHLPGKVGIVSRSGTLTYE
AVKQTTDAGFGQSTCVGIGGDPIPGSNFIDILKLFQEDPQTEAIVMIGEIGGSAEEEA
AAFIKANVTKPVVSYIAGVTAPPGKRMGHAGAIISGGKGTADEKFAALQDAGVKTVRS
LADIGKALAELTGWEVKKA</t>
  </si>
  <si>
    <t xml:space="preserve">GO_process: nucleoside triphosphate biosynthetic
process [goid GO:0009142] [evidence IDA];
GO_function: succinate-CoA ligase (ADP-forming) activity
[goid GO:0004775] [evidence IDA];
GO_function: nucleoside diphosphate kinase activity [goid
GO:0004550] [evidence IDA];
GO_function: cofactor binding [goid GO:0048037] [evidence
ISM];
GO_function: ATP citrate synthase activity [goid
GO:0003878] [evidence ISM];
GO_function: catalytic activity [goid GO:0003824]
[evidence ISM];
GO_process: metabolic process [goid GO:0008152] [evidence
ISM];
GO_component: succinate-CoA ligase complex [goid
GO:0042709] [evidence IDA];
</t>
  </si>
  <si>
    <t>MTHLKGFDLLALGFMTFALFLGAGNIIFPPSAGMAAGEHVWSAA
FGFLLTGVGLPLLTVVALARVGGGIGRLTQPIGRRAGVAFAIAVYLAIGPLFATPRTA
VVSFEMGVAPFTGDGGVPLLIYTVAYFSVVLFLVLNPGRLVDRVGKVITPVLLSALLV
LGGAAIFAPAGEIGSSSGEYQSAPLVQGFLQGYLTMDTLGALVFGIVIATAIRDRGIS
DSRLVTRYSMIAGVIAATGLSLVYLALFYLGATSQGIAGDAQNGVQILTAYVQQTFGV
SGSLLLAVVITLACLTTAVGLITACGEFFSDLLPVSYKTVVIVFSLFSLLVANQGLTQ
LISLSVPVLVGLYPLAIVLIALSLFDRLWVSAPRVFVPVMIVALLFGIVDGLGAAKLN
GWVPDVFAKLPLADQSLGWLLPVSIALVLAVVCDRLLGKPREAVA</t>
  </si>
  <si>
    <t xml:space="preserve">GO_process: branched-chain amino acid transport
[goid GO:0015803] [evidence IDA];
GO_function: branched-chain amino acid transmembrane
transporter activity [goid GO:0015658] [evidence ISM];
</t>
  </si>
  <si>
    <t>MTAELGIFNGHLLQHLLAALWFLFCWVGYTRYATWKGRDTACLA
SVLHLYREDWMRRLLLRDNRIADASVIGNLERNASFFASSTLIILAGILTLLGSTDRA
VSVLADLPFVEEASRGLSELKLLCLAVVFVYAFFTFSWCMRQYNFAAILVGSAPMIGE
RNVGELERKSFAERAARVISLAANQFNFGLRSYYFGLAMLAWFINSWFFMLVTAGVVL
VLYRREFHSDVLEVMVYTETAIAESPREGEGEVPRG</t>
  </si>
  <si>
    <t>MKKTVTLALLLAASLGLAACDKKEEDKAAAPAAPATETQPSAPA
TPPAEPSAPAPSSDTPATPQTPAPTPEQPQQNQQ</t>
  </si>
  <si>
    <t>MSENPLLERARRFLSALRHCQVLGLTVEAADEKGLTLRLPYSQA
IIGNPESGVVHGGAITTLMDTTCGISTVCVLPDFEICPTLDLRIDYMHPAEPHKDVYG
FAECYRVTPNVIFTRGFAYQDDPGQPIAHVVGAFMRMGGSARAGAARPAAQGGAA</t>
  </si>
  <si>
    <t>MSPTSLEQLVRDARRNNDYSPLVELIPYAKLLGIECLRLGDDMV
FRLPANKDNIGNPTLPAIHGGVIAGFMEHAAMLHLLTFMSIPHLPKIIDFSIDYLRAG
HFRDTYAQCQVWRQGRRVANVAINAWQTTQGEPIATARAHFKVDEP</t>
  </si>
  <si>
    <t>MDALLILGGLLLMVAGYIWVIVLAFGTGLLWGYGSLFPPVALAY
IGVHWRTARKGVGLAALGCIPLVVGLALLASHDAARLEAILSLRWLKPEARPPAELAI
ALSGEFNGKPFAPQSGELIGGVLSLRQGHDFYAQRELQIRLPAQPLGALRLDVLPEDG
GALPEVELSWLQPDQDLPEARRLLRGYTLHLDLRPKAPNRLEGEFHLSLPSDYRTTLS
GHVELYTDRLRYRHGKVDLGYDSDDTLALVLRDYLQRRFASRDVSLVRAPSWRAASHA
RPLRIEALVAGQAQVLELTLEKNARREWTVRGDAFPALPAEPATVAAAAPPEPQALPA
PGNATLDLELVQVEPQRYSQRLVKATTVRGRIAEGRFTGLDSEGRLVIRREMPGAGEA
SYLLRPAEIARLELLER</t>
  </si>
  <si>
    <t xml:space="preserve">GO_process: cellular protein modification process
[goid GO:0006464] [evidence ISM];
</t>
  </si>
  <si>
    <t>MSVETQKETLGFQTEVKQLLHLMIHSLYSNKEIFLRELISNASD
AADKLRFEALANPELLEGGAELKIRVSFDKEANTVTLEDNGIGMSREDVVTHLGTIAK
SGTADFLKNLSGDQKKDSHLIGQFGVGFYSAFIVADKVDVYSRRAGQPASEGVHWSSK
GEGEFDVATIDKPERGTRIVLHLKKGEEEFADGWRLRNVIKKYSDHIALPIELPKEFH
GEEADKPAEPEWETVNRASALWTRPRAEVKDEEYQEFYKHVAHDFENPLSWSHNKVEG
KLEYTSLLYVPGRAPFDLYHREAPRGLKLYVQRVFIMDQADEFLPLYLRFIKGVVDSN
DLSLNVSREILQKDPVIDSMKSALTKRVLDMLEKLAKNEPEQYKTFWKNFGQVLKEGP
AEDFGNKEKIAGLLRFASTGDDSGEQSVALADYIGRMKEGQDKIYYLTGESYSQVKNS
PHLEVFRKKGIEVLLLTDRIDEWLMSYLPEFDGKQFVDVARGDLDLGSLDSEEDKKAQ
EEVAKSKEGLIERLKKVLDEQVSEVRVSHRLTDSPAILAIGEQDLGLQMRQILEASGQ
KVPDSKPIFEINPQHPLIEKLDAEPDEDRFGELSHILFDQAALAAGDSLKDPGAYVRR
LNKLLVELSA</t>
  </si>
  <si>
    <t xml:space="preserve">GO_process: protein folding [goid GO:0006457]
[evidence ISS];
GO_function: ATP binding [goid GO:0005524] [evidence
ISM];
</t>
  </si>
  <si>
    <t>MSEIRVEPVAYDIDGQPYEGQLVYDASHAGPRPGLLMAPNWMGV
SAAALDIARQVAGRGHVVLVADLYGRDVRPQNGDEAGAAMMPLKNDRALLRKRMQAAL
AALRGQALAAVDTTRQAAFGFCFGGCCALELARDGAELKAFVSFHGTLDTPDPAHARN
IKGAVLVLDGASDPLVPREQLPAFAREMTDAGVDWQLTSYGGAVHSFTDPNAKLPGKM
HYDARTSRRAFQAMDDLLAEVFA</t>
  </si>
  <si>
    <t>MSSHRPQHRLSVPDIQRRKGAGSLVALTAYSTPMARLLDPHADL
LLVGDSLGMVLYGMPSTLGVSLEMMVAHTLAVMRGSRRACVVADLPFASYQESPRQAF
RNAARLLADSGAQAVKLEGGEEMEETVDFLVRRGIPVLAHIGLMPQQVNAMGGFKAQG
RDPESAERVRRDGLAMQRGGAFAVVIEGVGEPLARRLSEELAIPCIGIGASPACDGQV
LVSEDLLGLSGEQVPRFVERYARLDREIDEAARRFAEDVRERRFPEARHCFAMRE</t>
  </si>
  <si>
    <t xml:space="preserve">GO_function: 3-methyl-2-oxobutanoate
hydroxymethyltransferase activity [goid GO:0003864]
[evidence ISM];
GO_process: pantothenate biosynthetic process [goid
GO:0015940] [evidence ISM];
GO_function: catalytic activity [goid GO:0003824]
[evidence ISM];
</t>
  </si>
  <si>
    <t>MPQTGQERDLPRFRSLPCAVYLRAFEMPAGHRVEMHDHPWGQLM
YAASGTLRASTERHSYLVPAQRALWIPPGVRHAAEACNPVLFRSLYLDRSLPGGCRVL
EVSGLLRELLLRAAEFPREYPPGGEAERLMQVVADEVGRLREAPLNLPLPGDPRLRRI
TDALQADPADPRGISDWAGLVGASRRTLARLFREQTQLSFREWRQRLRLLNAVAALEE
GASVTRVASDLGYDSTSAFISLFQRHFGQTPGCFARSLRLPN</t>
  </si>
  <si>
    <t xml:space="preserve">GO_process: regulation of transcription,
DNA-templated [goid GO:0006355] [evidence ISM];
GO_function: sequence-specific DNA binding transcription
factor activity [goid GO:0003700] [evidence ISM];
GO_function: DNA binding [goid GO:0003677] [evidence
ISM];
GO_function: sequence-specific DNA binding [goid
GO:0043565] [evidence ISM];
</t>
  </si>
  <si>
    <t>MKKATRIGLWASGSLVALAAIALGYAWQPAIAPLEGTPGPFSAE
QIARGERLAALGDCAVCHTREGGPRNAGGRALPTPFGTIYSSNLTPDRASGIGGWSYP
AFERAMRHGVARDGSYLYPAFPYTAFTRTRDEDLKALYAYLMSQPAVHSETPANQLPF
PFDQRQLMAGWNLLFLDPGAYRDEPTRNQQWNRGAYLAEGLGHCSACHSPRNALGAEK
SGSAHFAGGEAEGWTAPALNASSPAPIAWSEEALYAYLRHGYSAYHGVASGPMAPVVG
EGLAKQPDEDLRALAHYLASYAAAPAGETDQQQAQRLDRQGYGRVQPPSGSGARLFAG
ACLACHHDGDGPRFFGVRPSLALNSNVHADSPDNLLRIILDGIHSPATGDLGYMPGFR
HSLDDRQVATLANYLRERFAGKPAWPDLAAKAASLRRQAAP</t>
  </si>
  <si>
    <t xml:space="preserve">GO_function: heme binding [goid GO:0020037]
[evidence ISM];
GO_function: oxidoreductase activity, acting on CH-OH
group of donors [goid GO:0016614] [evidence ISM];
GO_function: iron ion binding [goid GO:0005506] [evidence
ISM];
GO_function: electron carrier activity [goid GO:0009055]
[evidence ISM];
GO_component: membrane [goid GO:0016020] [evidence ISM];
</t>
  </si>
  <si>
    <t>MSLANPSRRGFLKAGGLLLVTVNLPAPLLALAEQGATDLPLDQV
DSFIAIAADGKVTAFCGHVDLGTGIRTALAQIVAEELDVAFEQVEMILGDTRRTPDQG
PTIASASIQVSAVPLRQAAAEARRFLLRQAGSHFPVHPDSLRSENGQVFAAANPQRRI
GYGELLRGQRFNLNIDGKAPLKPRSEYRLVGKPVRRVDIPAKLTGQLTYVHDMRLPGM
LHGRVVRPPYTGADVSAPLGSGLLAVDESSVAGLPGLVKVVVIGDFVGVVCEREEQAI
RAARQLKVRWKDWQGLPPLEPDRLEDTLRRHPKKPRTLHDSPGLEQHLAGIARPLSAT
YVWPYQLHASIGPSCALAEVDAQRARVWSGTQNPHDLRNDLARLLQRETGDIEVIRME
AAGCYGRNGADDVSADAVLLAQTVGRPVRVQLMREQEHGWEPKGTAQLIEVRGGLDEQ
GRVAAYDFATCYPSNGAPTLALLLTGRIPATPQVADMGDRTAIPQYRYPRMRVVANDA
APIVRASWMRGVSALPNVFAHESYVDELAHLAGIDPIAFRRRYLDDQRALALIDALVA
RAGWQPRTSPNPEARRDGVLKGRGFAYARYFHSKFPGFGAAWAAWIVDVEVNPENGAV
RVAKVWVAHDCGQMVNPDGVRHQVHGNVIQSTSRVLKEFATFDRRGVTSLEWGGYPIL
GFPELPEIDVLLLDRPEQPPMGAGESASVPSAAAIANAIFDATGARLRQVPFTPERVL
AALRSARA</t>
  </si>
  <si>
    <t>MSDALALTVNGQSLRLDVAPDTPLLYVLRNDLQLNGPKFGCGLG
ECGACTVLMDGVATRSCITPVEAAVGRRVVTLEGLGDAAHPHPLQQAFIDEQAAQCGY
CINGMVMTAKALLDRNPNPSDGEIRQELAYNLCRCGTHVEILKAVRRAAESLKEHQEE
HPA</t>
  </si>
  <si>
    <t xml:space="preserve">GO_function: 2 iron, 2 sulfur cluster binding
[goid GO:0051537] [evidence ISM];
GO_function: iron-sulfur cluster binding [goid
GO:0051536] [evidence ISM];
GO_function: oxidoreductase activity [goid GO:0016491]
[evidence ISM];
GO_function: electron carrier activity [goid GO:0009055]
[evidence ISM];
GO_process: oxidation-reduction process [goid GO:0055114]
[evidence ISM];
GO_function: metal ion binding [goid GO:0046872]
[evidence ISM];
</t>
  </si>
  <si>
    <t>MSRTTPYRLDDQIGFILRQANQRYAALFANGIGNGLTPTQWAAL
VRLGETGPCPQNQLGRLTAMDAATIKGVVERLDKRGLIQRSADPDDGRRLLVSLSPAG
RAELEAGLAAAREINRQALAPLSLQEQETLRGLLARLI</t>
  </si>
  <si>
    <t>MAFLLIGLSEHRPLPLGQGSPLRWLALLFGLLAWHAGAGERVIY
PRHSEGRNPEPYVVELLQLALARSGGDYRLEPSAQPMPQSRAQLRLEQDDPGLQVMWA
QSRDDLEETLLPIRIPIYRGLIGWRIPLVSAANKDILASARTLDDLRRLRFGQRQDWA
DTPILRANGLEVKTSQNYESLFRMLDAGRFEVFPREVVVIDGELEDASRAGLHLAIDQ
HLALHYPAAFYFFVSRQRPELAEAIRQGLEKAIADGSFERLFERHFKTRLEKLALRQR
RIIELKNPYLPGKTPFQREALWYRP</t>
  </si>
  <si>
    <t>MAGPRTRALFSTLFALSLVTSLTHARDYRYSDAHVHYVDFFQES
EGMPRLLEAMDKGRVDHVMLSGVAVAKKWHEDEPKRPRYYAGDDAGAYWYSATDVIVA
AAVKSLPAEQRRRVHPFLTGFNPTDKNADAHIRRMLELDPGLWQGIGEIFTRHDDLTA
LTYGDVPRANNEALARVYHLAAEFDLPVLLHANVTSKRERNPLYLAEIEEPLRNHPHV
RFIWAHAGTSMEIHRHQKKLDFLLPTLRRLLQRYPNLYIDLSWSVLRPYLLDEQGKPD
PQWLALVERFPQRFMLGSDVVGQFDSLPELMASFDPFLDALPEQVARQVARDNFLAVL
PRQPADPRGE</t>
  </si>
  <si>
    <t>MSFIRSCISRSVFLLGAGVAVAAQAEVRIDGPIEYGVFESRYQD
FQPGERVLTRSEQNIQQTTEVPAKLGTKFGMRYQLSGKQEGDTPLTLLYLTPGVVTPD
GQRHDKFEVVQKLVPGAPTDVMAYEFTEPHEVVKGEWRLMVFQGDRLLAEKSFDVR</t>
  </si>
  <si>
    <t>MVKRTSHKQASCPVARPLDVIGDGWSMLIVRDAFEGLTRFGEFQ
KSLGLAKNILAARLRNLVEHGVMVAVPAESGSHQEYRLTDKGRALFPLLVAIRQWGED
YFFAPDESHVRLVERDSGQPVPRLQVRAGDGSPLAAEDTRVSRD</t>
  </si>
  <si>
    <t>MSLRSMPIATRAALSFALITALLVITGIFSLNRMGSLNEASSDI
SDNWLPSVRESAELNVLLAELRQVQLAHVLAADDSSKRFLESRMTEIGKELTDREGAY
QRLISGADERSIYERYLATRQTLLQSQQTLVQMSRSKPLEETRQYTESTLLDQYRATQ
QQLQALIDFNVKGASQASHTADEVYHSAFAAVIGVLLVAGLATVVLAWLFTRSITQPL
GEALRVAEVIASGDLTSRIDTSGRDEPAKLLVALQGMQAQLRQTIQQIGSSATQLASA
AEELSAVTEQGNRSLTQQNDEIQMAATAVNEMTAAVEEVARNASSTSDASSASEQSAQ
NGRQRVLETVQAIRLMSEEVDNTSALVGGLAEKAQDISKVLDVIRGIAEQTNLLALNA
AIEAARAGEQGRGFAVVADEVRALAHRTQESTREIEQMIANIQEGTGAAVGAMDSSSV
RARNMLEIAEAAGLALNEIAERVGQINERTLVIASASEQQAQVAREVDRNLVNIRDIS
LQTSAGSNQTAAASQELSQLAIDLNNMVTRFVV</t>
  </si>
  <si>
    <t xml:space="preserve">GO_function: signal transducer activity [goid
GO:0004871] [evidence ISM];
GO_process: signal transduction [goid GO:0007165]
[evidence ISM];
GO_process: chemotaxis [goid GO:0006935] [evidence ISM];
GO_component: integral component of membrane [goid
GO:0016021] [evidence ISM];
GO_component: membrane [goid GO:0016020] [evidence ISM];
</t>
  </si>
  <si>
    <t>MRRVVITGLGIVSCLGNDKDTVSANLRAGRPGIRFNPSYAEMGL
RSHVSGSVDLNLEELIDRKVFRFMGDAAAYAYLAMEQAIKDSGLTPEQISNPRTGLIA
GSGGASTLNQMEAIDTLREKGVKRIGPYRVTRTMGSTVSACLATPFQIKGVNYSISSA
CATSAHCIGQAMEQIQLGKQDVVFAGGGEEEHWSQSCLFDAMGALSTQYNETPEKASR
AYDAKRDGFVIAGGGGMVVVEGLEHALKRGAKIYAEIVGYGATSDGYDMVAPSGEGAI
RCMQQALATVDAPIDYLNTHGTSTPVGDVAEIRGVREVFGDKAPAISSTKSLSGHSLG
AAGVHEAIYCLLMMEGGFIAGSANIDELDPEVADLPILRETRENAKLDTVMSNSFGFG
GTNATLVLKRWQG</t>
  </si>
  <si>
    <t xml:space="preserve">GO_function: 3-oxoacyl-[acyl-carrier-protein]
synthase activity [goid GO:0004315] [evidence ISS];
GO_process: unsaturated fatty acid biosynthetic process
[goid GO:0006636] [evidence IMP];
GO_function: catalytic activity [goid GO:0003824]
[evidence ISM];
GO_process: metabolic process [goid GO:0008152] [evidence
ISM];
</t>
  </si>
  <si>
    <t>MTKQHAFTREDLLRCSRGELFGPGNAQLPAPNMLMIDRIVHISD
VGGKYGKGELVAELDINPDLWFFACHFEGDPVMPGCLGLDAMWQLVGFYLGWQGNPGR
GRALGSGEVKFFGQVLPTAKKVTYNIHIKRTINRSLVLAIADGTVSVDGREIYSAEGL
RVGLFTSTDSF</t>
  </si>
  <si>
    <t xml:space="preserve">GO_process: unsaturated fatty acid biosynthetic
process [goid GO:0006636] [evidence IMP];
GO_function: 3-hydroxydecanoyl-[acyl-carrier-protein]
dehydratase activity [goid GO:0008693] [evidence ISS];
GO_component: cytoplasm [goid GO:0005737] [evidence ISM];
GO_process: fatty acid biosynthetic process [goid
GO:0006633] [evidence ISM];
</t>
  </si>
  <si>
    <t>MSQRHGWDIRTRMLAISLGPALLLTLLLTAYFTYSRLQDLRQEL
THTGQLIADQLAPAAEYGVIAGNTPVLQKLLQATLDTPHVRFIEVRDRNDNILVYVEQ
LSGALQNAAPIDIFHSTIQRQRIALASDPLLDGASEGDGQSGEDYLGRVVVGMSNDAF
SQRQQEILLKAALLAAFALILTFLVARRLAQRLSAPISTMGQAVEAIQSGDYKTSLPI
LDDGEIGDLARHINNLASGLDRASREQEQAIGQLISAREEAEQANRAKSDFLAMMSHE
LRTPMNGVLGMLQLLETTEQTREQAEYTALATESTEHLLKVINDILDFSRIERGALEL
ECIPFNLLELVQGSALVFQHSAQQRGLALELQIQAGLENIEVCGDPTRIRQILVNLLG
NALKFTEEGAIHLSLEWQALDHDVLWLTCAVHDSGIGISPERLEHMFDAFQQADSSIS
RRYGGTGLGLAIARTLAERMGGTLQAESKEGSGSTFTLEIPLPFQQSPAHRQQAAGDA
APVAAGQEILLVEDNPVNQTVIEAMLRSLGYRVTLVADGIQAVRSAERQRYDAILMDC
RLPVLDGYSATREIRAQENGRRVPIIALTANALQGDRENCLQAGMNDYLAKPFKRAEL
QRILQRWIGSQPELPVTSNETGRGEPE</t>
  </si>
  <si>
    <t xml:space="preserve">GO_function: phosphorelay sensor kinase activity
[goid GO:0000155] [evidence IDA];
GO_process: signal transduction [goid GO:0007165]
[evidence ISM];
GO_function: signal transducer activity [goid GO:0004871]
[evidence ISM];
GO_function: transferase activity, transferring
phosphorus-containing groups [goid GO:0016772] [evidence
ISM];
GO_process: phosphorylation [goid GO:0016310] [evidence
ISM];
GO_process: phosphorelay signal transduction system [goid
GO:0000160] [evidence ISM];
GO_component: integral component of membrane [goid
GO:0016021] [evidence ISM];
</t>
  </si>
  <si>
    <t>MELRTPAALAEGTVFNDDTRLLLLGPEALAWRLRQHRAPPTLAL
LLNRVDGQRLLPGANGHGGHGVGGLCVLWSDPPAARQLRLARLILPGIQRIGVLYGKD
SEFLLDELRREARSQGLELFVASSSGNDDPRPLQFLLGNSDLLLGIDDKQLYNSQSIK
SLLLGSYAKNRALLGPTAAFVKAGSLASSYSDQEDWLDTLDELLGQAPRHWPLSLYPG
HFKVLGNRQVARSLGIDLASDADLGRRLAEGEEP</t>
  </si>
  <si>
    <t>MPIASRAPVSLTLLALLFGSKLAAADLFNDPSGVPEVLTATRLK
QSPAEVPGSISVLDRELIVASGARDIPELMRLVPGMMVGYLSGNQPTVNYHGTSMSGA
RRLQVLIDGRSVYRPGLASVDWSDLPLALEDVERIEVFRGPNTVSYGANALMGVINII
TRAPGESPGTRLKYTAGQRGIRDWYASQSIALEDSDFRLSLSGQEDDGFDHDLDGHAL
RDGRRLSRFNLNASHSLAPNQSLEWQLAAKEGSNQHPYAYRSPFPQVPDDVDNSDTLA
HDYAGSLRWNVDLDPRHSFYIQGYAQHWERRQEWNACEAGIAFSPQLAQLWELNPDYL
RRFADDPTRLPPGSPQELQLATQVLDQLRNSGLRPVCGRVDRNIRESRYDLEMQDTLS
LGDNLRLLNGLSYRYDQANSETFYGGRVSSQIWRLFSQLEWHAGEHWLLQGGGMLEDV
EGSGSSFSPRLAVNYLFNPQHSLRAVYSEAVRSPGMYENDVDWRYRVRHLTPAPYGQS
EAYYFASAHGPGDLGKEHTRSREIGYNGFFRETGLAMDVRLFHEEITGLISDPLSVVD
FSPDNGDRIRFSGAEGQLDWRLGLRDRLRATYAYLDYDATSRYDRRLTARHGGSAGWM
HDWGQGWSSALFYYGDDSLNGHRFERVDLRLAKRIPLGKAALELAGVLQQRLDDQPLT
FPDNRYDSRHLLYFSAEVTF</t>
  </si>
  <si>
    <t xml:space="preserve">GO_process: transport [goid GO:0006810] [evidence
ISM];
GO_component: membrane [goid GO:0016020] [evidence ISM];
GO_function: receptor activity [goid GO:0004872]
[evidence ISM];
GO_function: transporter activity [goid GO:0005215]
[evidence ISM];
</t>
  </si>
  <si>
    <t>MTEQQPIAVLGGGSFGTAIANLLAENGQAVRQWMRDPEQAEAIR
TRRENPRYLKGVKVHPGVDPVTDLERTLADCQLIFVALPSSALRKVLQPHQAALTDKL
LVSLTKGIEAHTFKLMSEILEEIAPQARIGVISGPNLAREIAEHELTATVVASEDDEL
CARVQAALHGRTFRVYASRDRFGVELGGALKNVYAIMAGLAAAMDMGENTRSMLITRA
LAEMTRFAVKLGANPMTFLGLAGVGDLIVTCSSPKSRNYQVGHALGEGLSLEEAVSRM
GETAEGVNTLKVLKEKSDEMQVYMPLVAGLHAILFEGRTLAQVIQLLMRGEPKTDVDF
IPTTGF</t>
  </si>
  <si>
    <t xml:space="preserve">GO_process: oxidation-reduction process [goid
GO:0055114] [evidence ISM];
GO_function: oxidoreductase activity [goid GO:0016491]
[evidence ISM];
GO_function: oxidoreductase activity, acting on the CH-OH
group of donors, NAD or NADP as acceptor [goid
GO:0016616] [evidence ISM];
GO_function: coenzyme binding [goid GO:0050662] [evidence
ISM];
GO_component: cytoplasm [goid GO:0005737] [evidence ISM];
GO_process: glycerol-3-phosphate catabolic process [goid
GO:0046168] [evidence ISM];
GO_function: NAD binding [goid GO:0051287] [evidence
ISM];
GO_function: glycerol-3-phosphate dehydrogenase [NAD(P)+]
activity [goid GO:0047952] [evidence ISS];
GO_process: glycerophospholipid biosynthetic process
[goid GO:0046474] [evidence ISS];
GO_process: glycerol-3-phosphate metabolic process [goid
GO:0006072] [evidence ISM];
GO_function: glycerol-3-phosphate dehydrogenase [NAD+]
activity [goid GO:0004367] [evidence ISM];
GO_component: glycerol-3-phosphate dehydrogenase complex
[goid GO:0009331] [evidence ISM];
GO_process: carbohydrate metabolic process [goid
GO:0005975] [evidence ISM];
</t>
  </si>
  <si>
    <t>MSADPQARESIAIRILWMLLFVLVWQVAELLLGAVVVIQLVYRL
IYGAPNGSLMAFGDSLSQYLAQIGRFGTFHSDEKPWPFADWPTARAAEGEAAHSVPPA
AHPARDEEPKL</t>
  </si>
  <si>
    <t>MKLWLLRHGEAESHASRDSERRLTAHGRKEVLQSAARLAGLPLD
GILASPYVRAQQTAELVREALGLVEPVGTAPWLTPDDDPREVLGFLDERSERNLLLVS
HQPLVGALGGLLVHGNRRDPLPMSTASLAELEGDFAAAGLMTLVSLYHPRHG</t>
  </si>
  <si>
    <t xml:space="preserve">GO_component: cytoplasm [goid GO:0005737]
[evidence ISM];
GO_process: cellular protein modification process [goid
GO:0006464] [evidence ISM];
GO_function: phosphohistidine phosphatase activity [goid
GO:0008969] [evidence ISM];
</t>
  </si>
  <si>
    <t>MVTANRLPLEVFFEREKRHPQRRYLVQPIGGGRVEELSWGEVGD
QARRAAAWLRTLDLPAGSRIAIISKNCAHWIVTDLAIWMAGHVSVPLYPNLTAESARQ
VLEHSESAVVFVGKLDDWPAMAPGVPEGIPTVAMPLHPEGRFDRQWSDLQACAPLEGD
TPTAAEQLATLIYTSGTTGVPKGVMHNFSSFAFAASRGVELFGTREDDRMLSYLPLCH
VAERMFVEMGSLYGGTTVFFAESLDTFVEDMKRARPTLLFGVPRIWTKFQMGVYSKMP
AQKLDRLLKLPILGRIVGRKVLAGLGLDAVRYALCGAAPVPEALLLWYRRLGLDVLEV
YGMTENSGYSHVCRPGRQKTGWIGQNSPGVEVRISDEGEVQVRSGATMVGYYKEPEKT
AEVLTADGFLRTGDKGEQDADGNLRLTGRMKEIFKTSKGKYVAPAPIENRLAVHDRIE
QVCVVGEGLSAPLGLCVLSEVGRREALNGTRGALESSLRAHLEQVNGALDKHERLVGL
VLVQETWAVDNGFLTPTLKIKRNMVEGAYGSRFHEWVERREAVLWHE</t>
  </si>
  <si>
    <t>MSLWRQTPDLEQLNASQKNSIGDLLGIRFEAFDDESLTASMPVD
SRTHQPFGLLHGGASVVLAESLGSMASYLCVDTSQYYCVGLEVNANHLRGLRSGRVTA
VARAIHLGRTTHVWDIRLSGDDGKPSCIARLTMAVVPLAGRAG</t>
  </si>
  <si>
    <t>MEQITHLSSGIPGIRLIDAEHNRFSFPRHFHLEYHIGLLLQGRH
RYAAGGERRLAGAGDALLMAPESIHDGSSAGEEGYRIRVLALDADWLERASRDFSDGR
RGAPRLTSSLVRDERLQQRLRQLHLGMLGGAAALENRLALEEHLWQALACLLSLGSSL
RLEEGDREGFGQRDWTRLRDWLESRLEYPPNLEELAAFCGLSPWQVLRRFRRHCGLPP
HQWLTQLRLERALPLVLRGEQPLSQVAQQFGFYDQAHFTRLFRRTYGLPPARLRQR</t>
  </si>
  <si>
    <t xml:space="preserve">GO_function: DNA binding [goid GO:0003677]
[evidence ISM];
GO_process: regulation of transcription, DNA-templated
[goid GO:0006355] [evidence ISM];
GO_function: sequence-specific DNA binding [goid
GO:0043565] [evidence ISM];
GO_function: sequence-specific DNA binding transcription
factor activity [goid GO:0003700] [evidence ISM];
</t>
  </si>
  <si>
    <t>MQELSVLLTLAAVFAVALVSPGPDVALVVRTSLHQGRRAGLASA
LGLACGILLHTTLVLTGVSLLLSRTPVLFAILQALGALYLAWLGVGALRAWLRRGDGQ
PGRLDGALPPSPLGPWLRGVATNLFNPKALVFFIALLGSLIPAQMSLGGKLAVAALLF
GMGACWFGLLSLTLTRPALQARLLRAVPWLDAACGVVFLLVAAAILEHLVRSA</t>
  </si>
  <si>
    <t xml:space="preserve">GO_process: amino acid transport [goid GO:0006865]
[evidence ISM];
GO_component: membrane [goid GO:0016020] [evidence ISM];
</t>
  </si>
  <si>
    <t>MSQSVFFAHANGFPSATYAKLFEALAPEYRVDHLEMHGHDPRFP
VNDNWDNLVDELLHHLASLEQPVWGVGHSLGGVLHYHAALRRPELYRGVVMLDSPVLT
LADRLVIRAAKRFGFIDRITPAGRTLGRREAFPDLEEARAYFSGKALFRRFDPDCLEA
YVRHGLADSGGGSGLRLRFDPATEISIYRSVPHSSPGRARQLQVPLAMVRGRHSKVVL
PHHTRLIRAMPRGEFMSLPGGHMFPLERPRETAELLKGVFDRWSRATEERSA</t>
  </si>
  <si>
    <t>MSLQVEEVRISLPHIELAAHLFGPPDGKPVIALHGWLDNAMSFS
RLAPKLAGLRIVALDFAGHGHSAHRAEGASYLLWDYALDVLMVAEQLGWERFSLLGHS
MGAIVSVLLAGALPERIERLALIDGLIPYTGEADKAPQKLGEALKAQLALRHKRKPVY
AELEKAVEARMRGVGEISREAAELLAQRGLEPVPGGYTWRTDARLTLPSPLRLTQAHA
LNFVRSVECPVSLVLAEQGMLAVEPRMRALLETLPFERHHLPGGHHLHLDDEAGAQAV
ARVFAAFFAR</t>
  </si>
  <si>
    <t>MIDLYTAATPNGHKVSIALEEMGLPYRVHALSFDKKEQKAPEFL
RINPNGRIPAIVDRDNDDFAVFESGAILIYLAEKTGQLMPTDVKGRSRVIQWLMFQMG
GVGPMQGQANVFFRYFPEKLQGAIDRYQHETRRLYEVLDGRLGEAEYLAGDYSIADIA
TYPWVRIHDWSGVAVDGLDNLQRWIAAIEARPAVQRGLLVPRREKEGDDAIRTAQSML
TR</t>
  </si>
  <si>
    <t>MRGFLLLSLGVFSFSALAADLPGSHDLDILPRFPRAEIVDFRQA
PSEERIYPLGAISRISGRLRMEGEVRAEGELTALTYRLPPEHSSQEAFAAARTALLKA
DATPLFWCERRDCGSSSLLANAVFGNAKLYGPDEQQAYLLVRLAAPQENSLVAVYSIT
RGNRRAYLQAEELKADAPLAELLPSPATLLRLLKANGELTLSHVPAEPAGSWLELLVR
TLRLDTGVRVELSGKHAQEWRDALRGQGVLNSRMELGQSEVEGLHLNWLR</t>
  </si>
  <si>
    <t>MFDNDRLLLRVLLFGLLGASLWVLAPFWSALFWAAVLAFASWPL
MRMLTRLLGGRESLAAGLLTLGWIVLVALPLIWLGFGLADNVRSLMELLKNLQVEGLP
PPPSWMAGVPLIGDRLIGWWDSIDQQGVAFFYVLKPYVGEVGNWLLARSAKIGGGILE
LVLSLILIFFFYRDGPRLESIVHRALERLIGNRAEHYRDLVAGTVQRVVNGVIGTAAA
QALLAWIGFMIAGVPGAMLLGLLTFACSLLMVPPLVWGPATAWLFFKGDYGHGVFLGL
WGFFIISGVDNILKPYLISRGGNLPLVVVLLGVFGGLLAFGFMGLFLGPILLAVAYNL
LSDWIASTPRTPPGEGRGPDA</t>
  </si>
  <si>
    <t>MTHALNARPGAHPGHPPEELLIDAEVDDEPVPPAPPLRPWLLLL
GLVLVALNLRPALSSLAPLLNQVRDDTGLSAAAAGLLTTAPVLCLGLFAPLAPRLARR
IGAERSVLLILFCLAGGIVLRSLFPVFGLFAGSVLAGASIGIIGVLLPGIVKRDFPRQ
AGVMTGVYTMALCLGAALAAGATAPLEKLFGNWELALAFWSLPAILAAAFWLPQTRQG
QHAHRQAFRVIGLWRDPLAWQVTLYMGLQSSLAYIVFGWLPSILIDRGMTAVEAGLVL
SGSVMLQLITALLAPWLAARARDQRLAVVLVMATTLAGLLGFLYAPLQTIWGWAVLLG
LGQGGTFSIALALIVLRSRDAHVASHLSGMAQGVGYTLAAMGPFMVGVVHDLTGGWNA
VGYIFIGVAIAATLFGLGAGRSQYVGARSEHL</t>
  </si>
  <si>
    <t>MTIPLKRSLVDIALEQIRQRIDAGHWPLGQRLPPEPELAELLGM
SRNTVREAVRVLTFSGVLEVRQGDGTYVRACADPLETMLVLARSAVQHSLEARGMIEI
EAARLAAVRRDDSDLSALREHLDASRQRYGSADLQDYIEHDVRFHQRMVDAAHNPVLS
ELYRYFSQVIRTSLERTMADPQRAQPCFELHQQLLDAIERGDPDAAAAANRALLI</t>
  </si>
  <si>
    <t>MPDIRCIAVVGTGAMGTGIAQIAAQAGLTVWLFDSRAEAAAEAR
QRLRQTFESLCGKGKLSAADAEAAQNRLRVAERLEQLGDCELVVEAIVERLEAKQELL
RRLEAIVAPESILASNTSSLSITAIAAACERPQRVAGFHFFNPVPLMRVVEVVDGLAS
APEVGDALLALAARLGHRGVRTKDSPGFIVNHAGRAYGTEALRILGEGVAECAEIDRV
LRECAGFRMGPFELLDLTGLDVSHPVMESIYQQYYQEPRYRPHPLTRQLLAAGRLGRK
SGQGFYRYVDGQPQDKPGPQPVPQAAARPPVWLGCENEDDRRTLAELLHRLGVEPETG
ERPSAAALCLLAAWGEDLSSAVQRFACPAERSVGIDLLCDLERRRCLMLSPLTAPAMR
DAAHALLAGDGVGVTVLRDSPGFVVQRVLAMIVNLACDIAQQGIASVEDIDQAVHLGL
GYPHGPLEWGDRLGPRRLLSILQRLQALTGDPRYRPSPWLRRRAQLGMSLRAGETAAV
D</t>
  </si>
  <si>
    <t xml:space="preserve">GO_function: 3-hydroxyacyl-CoA dehydrogenase
activity [goid GO:0003857] [evidence ISM];
GO_process: fatty acid metabolic process [goid
GO:0006631] [evidence ISM];
GO_function: oxidoreductase activity [goid GO:0016491]
[evidence ISM];
GO_process: oxidation-reduction process [goid GO:0055114]
[evidence ISM];
GO_function: oxidoreductase activity, acting on the CH-OH
group of donors, NAD or NADP as acceptor [goid
GO:0016616] [evidence ISM];
GO_function: coenzyme binding [goid GO:0050662] [evidence
ISM];
</t>
  </si>
  <si>
    <t>MSADPSPVVLLEFPAADIALLRLNRPQARNALNDEVRQRLASHF
QTLGADPAIRVIVLTGDSRCFAAGADLRDLSTSTAIGLYGRHGERYWEAIARCPKPVI
AAVNGFALGGGCELAMHCDLIVAGESAQFAQPEIKVGVMPGAGGTQRLVRAVGKFQAL
RMLFTGCLVKAPQALAMGLVSEVVADESTLARALELAMEIARLPPLALAQIKEVVLAG
ADLPLDSALALERKAFQLLFDSQDQKEGMHAFLEKRPPNYQGK</t>
  </si>
  <si>
    <t>MRGNDERRSPAEGASTEAEVSAFEAVLIDPMQEKDEELKDRQFV
TALARGLELLRCFTPRESLLGNQELAKKTGLPKPTVSRLTHTLTRLGYLRHLPHSGKY
QLEVGVMSFGYAMLSNLSIRALARPLMEEMAGYAKAAVAMAARDRLSMVYLDVVHGEA
NLTMRRQVGSHLSLHRSAIGRACLAAMPEDEREFILGHIRKRHPEDWPEVRKGLERAF
RDYADYGFCLSLGEWQRDVNAVGVALHHESHGLLAFNCGGPSFHLKREKLEDDIGPRL
LHMVHNIEAATR</t>
  </si>
  <si>
    <t>MIRDPETLNLLLDSIRQFVRESLVPHEQEVAETDRIPEAIIARM
REMGLFGLSIPEAYGGLGVTMEEEVSIAFELGRTSPAFRSLLGTNNGIGSQGIVIDGT
EEQKRRYLPRLASGELLSSFCLTEPDSGSDAASLKTTAVRDGEHYVLNGTKRFITNAP
QAGIYTVMARTDPAIRGAGGISAFVVERGTPGLSLGKPDRKMGQKGAHTCDVIFDDCR
VPASQLIGGVEGVGFKTAMKVLDKGRLHIAAVCVGVAERMLEDALRYALERKQFGQPI
AEFQLIQAMLADSKAEAYAARCMVIDAARQRDEGRDVGTEASCAKLFASEMCGRVADR
AVQIFGGAGYIGDYGIERFYRDVRLFRIYEGTTQIQQLLIARNMIRAAQG</t>
  </si>
  <si>
    <t xml:space="preserve">GO_function: acyl-CoA dehydrogenase activity [goid
GO:0003995] [evidence ISM];
GO_function: flavin adenine dinucleotide binding [goid
GO:0050660] [evidence ISM];
GO_process: metabolic process [goid GO:0008152] [evidence
ISM];
GO_process: oxidation-reduction process [goid GO:0055114]
[evidence ISM];
GO_function: oxidoreductase activity, acting on the CH-CH
group of donors [goid GO:0016627] [evidence ISM];
</t>
  </si>
  <si>
    <t>MTVLDWLSLALATGLFVYLLVALLRADRA</t>
  </si>
  <si>
    <t xml:space="preserve">GO_component: potassium ion-transporting ATPase
complex [goid GO:0031004] [evidence ISS];
GO_function: potassium-transporting ATPase activity [goid
GO:0008556] [evidence ISS];
GO_process: potassium ion transport [goid GO:0006813]
[evidence ISS];
GO_component: plasma membrane [goid GO:0005886] [evidence
ISM];
</t>
  </si>
  <si>
    <t>MNSHEILLILAFFALVLVPAPFLGRYCFKVMEGQRNLLSAPLAP
LERVCYRLFGVDPASEQDWKTYTLALLAFNLAGLVLLFSILMLQGSLPLNPQHLPGLE
WTLAFNTAVSFVTNTNWQAYSGEASLSYFSQMVGLTVQNFVSAAVGLCVLVALARGIS
RRSTRQLGNFWVDLTRGTLYVLLPLCLLLALLLVWQGVPQTFFDYVHATTLQGAEQTI
PLGPAASQIAIKQLGTNGGGFFGVNSTHPFENPSAWSNLFEVASIILIPAALVFTFGH
YVKDLRQSRAILGCMLLLFCLGLGLSLWAEYQPNPALAQLPIEQGAPMEGKESRFGTA
ASMLWAITTTAASNGSVNAMHDSLSPLGGMLPLLNMMLGEVIFGGVGAGLYGMLLFVL
IAVFLAGLMVGRTPEYLGKKLEAKEVRLLVFTLLVMPVGVLVLGAIAASLPGPASAVT
NPGPHGFSQLLYAYTSGSANNGSAFAGFGANTPFHNLMIGLAMLIGRFGYILPILAIA
GSLAAKKASPVGPNSFPTHGPLFVSLLTVTILLVGGLTFLPTLALGPIAEQLSLGF</t>
  </si>
  <si>
    <t>MNAQTQASKNALHKSLERRHNASTSLAALWRPALLQAFVKLDPR
QLLRSPVMLVVELTAVLTTLLCFVPDQAVPTSVALQIALWLWFTVLFANFAEALAEGR
GKARADSLKAGSQGLSANKRRADGSFESVVASSLRKGDVVRVQAGEMIPGDGEVIEGV
AAVNEAAITGESAPVIRESGGDRSAVTGNTQVVSDWLLVRIGANPGESTLDRMIALVE
GAKRQKTPNEVALDILLIGLTLIFLLVVVTLKPFALFAGGNLPLVFLVALLVTLIPTT
IGGLLSAIGIAGMDRLVRLNVIAKSGRAVEAAGDVHVLLLDKTGTITFGNRRCSALYA
APGVSGKELAEGALLASLADDTPEGKSIVEYLRILHPIEEPRREELTPIAFSAETRLS
GVDWNGQVYRKGAVDAALRFIDLPREKMPEVLSREVDKIAQSGGTPLLVVANGRLLGA
IHLKDVVKPGIRERFAELRRLGIRTVMVTGDNPLTAAAIAAEAGVDDVIAEATPEKKL
ARIRQEQGEGRLVAMCGDGANDAPALAQADVGMAMNDGTQAAREAANLVDLDSDPTKL
LDVVQVGKELLVTRGALTTFSIANDVAKYFAILPALFVGIYPQLDVLNVMRLQSPQSA
ILSAIVFNALIIVALIPLALRGVRVQAADASQLLQRNLLIYGVGGLVAPFLGIKAIDL
LLTAVGLA</t>
  </si>
  <si>
    <t xml:space="preserve">GO_component: potassium ion-transporting ATPase
complex [goid GO:0031004] [evidence ISS];
GO_function: potassium-transporting ATPase activity [goid
GO:0008556] [evidence ISS];
GO_process: potassium ion transport [goid GO:0006813]
[evidence ISS];
GO_process: cation transport [goid GO:0006812] [evidence
ISM];
GO_component: integral component of membrane [goid
GO:0016021] [evidence ISM];
GO_function: cation-transporting ATPase activity [goid
GO:0019829] [evidence ISM];
GO_function: ATP binding [goid GO:0005524] [evidence
ISM];
GO_function: nucleotide binding [goid GO:0000166]
[evidence ISM];
GO_function: metal ion binding [goid GO:0046872]
[evidence ISM];
</t>
  </si>
  <si>
    <t>MFKQLRPALASLLVLSLVTGVAYPLLVTGIAQLAFPEQANGSLL
RDAEGKVLGSRLIAQKFDGEEWFHSRPSAGDYATVSSAASNLAPSNPALAERIARDAA
QERIADQGPVPLALVTTSGSGLDPQLPPQAARYQALRVATARGLPLRLVEDLVESHTE
RPLVGPAVVNVLALNMALAGLKR</t>
  </si>
  <si>
    <t xml:space="preserve">GO_component: potassium ion-transporting ATPase
complex [goid GO:0031004] [evidence ISS];
GO_function: potassium-transporting ATPase activity [goid
GO:0008556] [evidence ISS];
GO_process: potassium ion transport [goid GO:0006813]
[evidence ISS];
</t>
  </si>
  <si>
    <t>MTDTARADALLADLPADGRGRLKVFLGAAPGVGKTFAMLQAAQA
QLRQGVKLRAGVVETHSRAETESLLAGVPQQPLRSLEYRGMKLQEMDLDGLLADPPAL
ALVDELAHSNVPGSRHAKRWQDIQELLAAGIDVYTTVNVQHLESLNDQVRDITGVQVR
ETVPDWVLQEAYEIVLIDLPPRELLERLREGKVYVPEQARAAIDAFFSQTNLTALREL
AMQTAAARVDADLNHRYRQRGEEAPALRGRLLVGIDGDEQAERLVRHACRVAERRHLP
WSVVHVDTGGLRGEQARMRLQGAQQLAERLGGEIVVLRAGEVARTLLQHARERRASLV
LVGQSRRRWYRRAFGGGLAGRLLRDGQGLEISALDSEADLRPAEPRPRYPVVWNDYLL
ALLATALASGLAWIVAHLLELPNISLVFLMAVLLVAVRSSLMPALLCAVASFLAYDFL
FIPPHFSFAIHRHEDLLSLAFFLFMAGLTGNLAARQRRQLEALRDTQEETSLLLELSR
KLTAATDRQAVLAAAAQQFDDWKDVEVCLLGQVNGEWKTEAGVQRQLADQERVAADWA
WAHDQPAGLGTGTLPGGRWWWWPLSAEEGPLALLGVAPLDGQPLSPQRRRLLAALGQP
LAQALARARLAEDLEAARLHGETEQLRSALLASVSHDLRTPLTAMRGSIDSLLALGEA
IPPADRRELLESTRDEAERLDRYIQNLLDMTRLGHGGLKLARDWVAPGDIVGSALNRL
RAVLAPYRVQAIVANDLPLLYVHAALIEQALINVLENAARFSPNHGRLRIEVSQDAAE
LRFAVSDEGPGIPEAEREKIFDMFYTAARGDRGGQGTGLGLAICQGMIGAHGGRISVG
EGLDGRGTTLVLHLPLHPQPDLGQLEGDE</t>
  </si>
  <si>
    <t xml:space="preserve">GO_function: phosphorelay sensor kinase activity
[goid GO:0000155] [evidence ISS];
GO_process: osmosensory signaling via phosphorelay
pathway [goid GO:0007234] [evidence ISS];
GO_function: protein binding [goid GO:0005515] [evidence
ISM];
GO_process: signal transduction [goid GO:0007165]
[evidence ISM];
GO_function: signal transducer activity [goid GO:0004871]
[evidence ISM];
GO_function: transferase activity, transferring
phosphorus-containing groups [goid GO:0016772] [evidence
ISM];
GO_process: phosphorylation [goid GO:0016310] [evidence
ISM];
GO_process: response to stress [goid GO:0006950]
[evidence ISM];
</t>
  </si>
  <si>
    <t>MTQLQNSILLIDDEPQIRKFLRISLNAQGYRVLEAGTGEEGLAQ
AALNRPDLVVLDLGLPDRDGQDILRDLREWSQVPVLVLSVRASEGEKVLALDGGANDY
VTKPFGIQEFLARVRVLLRQAAQGESPEASVAVGPLQVDFAYRRVTLEGAEVALTRKE
YAVLAALARHLGRVVTQQQLLKDIWGPTHVEDTHYLRVVVGHLRQKLGDDPASPRFLV
TEAGVGYRLRDS</t>
  </si>
  <si>
    <t xml:space="preserve">GO_process: phosphorelay signal transduction
system [goid GO:0000160] [evidence ISS];
</t>
  </si>
  <si>
    <t>MQQLLNEILDEVRPLIGRGKVADYIPALAGVEPNQLGIAVYSRD
GELFHAGDALRPFSIQSISKVFSLVQAIQHSGEDIWQRLGHEPSGQPFNSLVQLEFER
GKPRNPFINAGALVICDINQSRFAAPAQSMRDFVRRLCGNPEVVSDSVVARSEYQHRS
RNAAAAYLMKSFGNFHNDVEAVLFSYFHHCALRMSCVDLARAFCFLADKGFCKHSGEQ
VLNERQTKQVNAIMATSGLYDEAGNFAYRVGLPGKSGVGGGIIAVVPGRFTVCVWSPE
LNAAGNSLAGIAALEKLSERIGWSIF</t>
  </si>
  <si>
    <t xml:space="preserve">GO_function: glutaminase activity [goid
GO:0004359] [evidence ISM];
GO_process: glutamine metabolic process [goid GO:0006541]
[evidence ISM];
</t>
  </si>
  <si>
    <t>MSRPIPVSRVFACLTVLAACAHAGAAEPDWRGYTSEQQQRSVLA
VEQDAEAINKRYYDSAFEEFLPELEQLELSLAQPVVAVDEKGLLGDWKCRSTQADQYG
IYRYPNFQCRIRRTDRGLFLEKTSGSQRVSGYLFREGTQRYVFLGGATVNDEPQVAFS
GLAHGAPAESDVVALLRPHAGGFLLLFPERRGGYEVLEFSR</t>
  </si>
  <si>
    <t>MSKQVALVLGSGGARGYAHIGVIEELEARGYEITCIAGCSMGSV
IGGIYAAGKLREYREWVESLDYLDVLRLLDVSFRLGAIRGERVFGKIHEILGEVNIED
LSIPYTAVATDLTNQQEIWFQEGCLHQAMRASAAIPSLFTPVMQGSRMLVDGGLLNPL
PIVPVVSAHSDLIIAVNLNATNQKQYHLPVIERPAALKGRFDSMIESLGHKLSFFRRH
GDDNTPPELSADALLHPVPAESEEPAEPQLQQPAAAPQGKDSPKSASGTTVVESSGPA
SLLELVNQSFEVMQTSLAQYKIAGYPPDILINVPKRVCRFFEFYKAPELIALGRQIAS
DTLDRYEEDNA</t>
  </si>
  <si>
    <t xml:space="preserve">GO_process: lipid metabolic process [goid
GO:0006629] [evidence ISM];
GO_process: metabolic process [goid GO:0008152] [evidence
ISM];
</t>
  </si>
  <si>
    <t>MKTWIVLPVLALTLAGCAGKTAYRENCADQLDAAWKELDLAKAE
GFAGTVSYSKALTLLTGAKTQQQFEAYEGCTSKAEKARFYIRESRAGR</t>
  </si>
  <si>
    <t>MSEAIRLTQYSHGAGCGCKISPKVLEVILAGSGAQNLDPKLWVG
NASRDDAAVYALDEERGVVSTTDFFMPIVDDPFDFGRIAATNAISDIYAMGGDPLMAI
AILGWPVNVLAAEVAREVIAGGRKVCEEAGIPLAGGHSIDAPEPIFGLAVTGVVEKRF
MKRNDTAEAGCRLYLTKPLGIGILTTAEKKARLRAEDVGVARDWMCTLNRPGARFGRL
AGVKAMTDVTGFGLLGHLVEMADGSKLTARVEYAAVPRLASAEYYLEQGCVPGGTLRN
FDSYGERIAPLPEVQKLLLCDPQTSGGLLVAVAPEGEAEFLAVAAELGLQLAPIGELV
ERQSLAVQVL</t>
  </si>
  <si>
    <t xml:space="preserve">GO_process: tRNA seleno-modification [goid
GO:0070329] [evidence ISS];
GO_process: selenocysteine biosynthetic process [goid
GO:0016260] [evidence ISS];
GO_function: magnesium ion binding [goid GO:0000287]
[evidence ISS];
GO_function: selenide, water dikinase activity [goid
GO:0004756] [evidence ISS];
GO_function: catalytic activity [goid GO:0003824]
[evidence ISM];
</t>
  </si>
  <si>
    <t>MRDNTQHYRELFLDDIPLMDVRAPVEYHKGAFPNTVNRPLMNDI
ERQKVGTSYKQHGQQAAIALGHELVCGALKAERLAAWKAFAEANPNGYLYCFRGGLRS
QIVQQWLKQDAGIDYPRVIGGYKALRNFLFETTRAAVDECDFVLVGGLTGCGKTEVIA
ALDNSLDLEGHANHRGSSFGRRATPQPAQIDFENRLAIDILKKRHRGVGQFVLEDEGR
IVGSCSLPLELYQGMQGYPLVWLEDAFEQRVERILRDYVIDLRSEFERVVGVEEGFAA
FSAYLQKSLAGIVKRLGGERYQRLAAILVQALEEQGRDGSVDTHRGWIEGLLKEYYDP
MYAFQRQSKEDRVEFRGNQAEVIGYLRQRQALRPS</t>
  </si>
  <si>
    <t xml:space="preserve">GO_function: transferase activity, transferring
selenium-containing groups [goid GO:0016785] [evidence
ISM];
GO_function: tRNA 2-selenouridine synthase activity [goid
GO:0043828] [evidence ISM];
GO_process: tRNA seleno-modification [goid GO:0070329]
[evidence ISM];
</t>
  </si>
  <si>
    <t>MQLDFTTIAPAEAYRWLASTVTPRPIAWVSTLSAEGASNLAPFS
FFQVISDEPPTLMVNVSLRDDGSLKDTLRNVQATGQLVIHLVGAAQAETMNATSAWLP
HGVSEIETVGIPTVSSVRVAPPRIAAAAVAFECEVAEIKPYPAENPNCHLIFARVLLA
HVDDAVLADERHVDSARLDLVGRLGGSHYSHTRDTFSMIRPR</t>
  </si>
  <si>
    <t xml:space="preserve">GO_function: FMN binding [goid GO:0010181]
[evidence ISM];
GO_function: oxidoreductase activity [goid GO:0016491]
[evidence ISM];
GO_process: oxidation-reduction process [goid GO:0055114]
[evidence ISM];
GO_function: riboflavin reductase (NADPH) activity [goid
GO:0042602] [evidence ISM];
</t>
  </si>
  <si>
    <t>MRPVLPLLLSLSLCAPALADWSGPIEQPLWSLPAAPGLSRWLIV
HNLSSAAADGLYHVEVLERRQGQQPWQFQRLAAHLALTEQALRASIVAPLKRGGVYPE
SYQFAYRQWQERQAAGQAPVCRRTVDECLRAPD</t>
  </si>
  <si>
    <t>MLGLLRRRLADLGTAKKLAIGFTLVLLLTALVAALAVLSLHALG
QRFARLQEMSAINRDVLEVRQAEKDFALHGEKSDAERLRQRLAATLERVGRLKADGDA
DQALGMAEVEQVLAAYLEAFGRFEQSIQGRQLAWESASWSLNGAANSLDILQSSLAED
GAYALKESQGHDGEPLLQQAAQVAQVNRLVLQGLDEARSRLEARAADAQEGPPKSLRE
ALELAARLEQAITDDAYVSVVKDVLTNIRGFADKLAEYRASQLQERQMYAAMGERAGQ
VMARVDRSWEAQQQAMLHSLRTNSLLIVGAAVLALLVGLGAAFGISLLIVRPLRQAMG
VAQRIAEGDLAVRVDSERRDEVGQLMAAMRAMTGSLRGIVSQLQDGVGRIAGASEALS
GVTTRTRLGIDSQRAETEQVATAMNQMAATVHEVAHNAEEAAGAAESADGKVSVGQEV
VRQTLERIERLAEAVRAATASVEALSADSQRIGSVLDVIKSVAEQTNLLALNAAIEAA
RAGDQGRGFAVVADEVRALARRTQQSTAEIETLIGALQNGTQQAVQRMQRSHQLVDQS
VDDALQTEAALGNIATAVALIQQMNQQIAAASEQQSAVAEEINRSVTAIREVADQSAQ
AMQSTASSSEQLAELGRELQGMVRHFRL</t>
  </si>
  <si>
    <t xml:space="preserve">GO_function: signal transducer activity [goid
GO:0004871] [evidence ISM];
GO_process: signal transduction [goid GO:0007165]
[evidence ISM];
GO_component: integral component of membrane [goid
GO:0016021] [evidence ISM];
GO_component: membrane [goid GO:0016020] [evidence ISM];
</t>
  </si>
  <si>
    <t>MPLARWVPGLDSLLHYRRAWFRPDVQAGLSVAAIQIPTAIAYAQ
IAGFPPQVGLYACILPMLIYALIGSSRQLMVGPDAATAAMVAAAITPLAAGDPQRLVD
LSMIIAIMVGLFSIVAGLARAGFIASFLSRPILVGYLNGIGLSLLVGQLGKLFGYEAA
TSGFVAGILALLENLLHIHWPTLILGSLSLLLMVLLPRRFPQLPGALCGVLLASLAAA
LLGLDRYGVELLGEVPAGLPQLSWPQTSLEELKSLLRDATGITVVSFCSAMLTARSFA
ARHGYSINANHEFVALGLANIGAGVSQGFAISGADSRTAVNDMVGGKTQLVGVVAALV
IAATLLLLNKPLGWVPMPALGAVLLLAGWGLIDVQALKGFWKLSRFEFSLCLLTTVGV
LSVGVLPGIFVAVSIAVLRLLYYTYRPSDAVLGWMHGIDGQVELAKYPQATTLPGLVI
YRFDAPLLFFNADYFKQRVLAVVDGSERPNAVLLNAEAMTNLDISGLATLHEVQQILK
AQGVHLSLARVTGQTLDLLQRSSMLGEIKPPLVFSSVRSGVSAYRYWLRQQERLAAQA
AATSGNA</t>
  </si>
  <si>
    <t xml:space="preserve">GO_process: sulfate transport [goid GO:0008272]
[evidence ISM];
GO_function: sulfate transmembrane transporter activity
[goid GO:0015116] [evidence ISM];
GO_component: integral component of membrane [goid
GO:0016021] [evidence ISM];
GO_function: secondary active sulfate transmembrane
transporter activity [goid GO:0008271] [evidence ISM];
GO_component: membrane [goid GO:0016020] [evidence ISM];
GO_process: transmembrane transport [goid GO:0055085]
[evidence ISM];
</t>
  </si>
  <si>
    <t xml:space="preserve">MTSQINRQYQLAQRPSGLPGRDTFSFVETPLGEPAEGQILVKNE
YLSLDPAMRGWMNDARSYIPPVGIGEVMRALGVGKVLVSKHPGFQAGDYVNGALGVQD
YFIGEPKGFYKVDPSRAPLPRYLSALGMTGMTAYFALLDVGQPKNGETVVISGAAGAV
GSVAGQIARLKGCRVVGIAGGAEKCRFLVEELGFDGAIDYKNEDLAAGLKRECPKGID
VFFDNVGGEILDTVLTRIAFKARIVLCGAISQYNNKEAVRGPANYLSLLVNRARMEGM
VVMDYAQRFPEGLKEMATWLAEGKLQSREDIVEGLETFPETLLKLFSGENFGKLVLKV
</t>
  </si>
  <si>
    <t xml:space="preserve">GO_process: oxidation-reduction process [goid
GO:0055114] [evidence ISM];
GO_function: zinc ion binding [goid GO:0008270] [evidence
ISM];
GO_function: oxidoreductase activity [goid GO:0016491]
[evidence ISM];
</t>
  </si>
  <si>
    <t>MSKLLSGQVALVTGGAAGIGRATALAFAAAGVKVVVADLDSAGG
EGTVEAIRQAGGEALFIRCDVTRDAEVKALVEGCAAAYGRLDYAFNNAGIEIEQGKLA
DGNEAEFDAIMAVNVKGVWLCMKHQIPLMLAQGGGAIVNTASVAGLGAAPKMSIYAAS
KHAVIGLTKSAAIEYAKKGIRVNAVCPAVIDTDMFRRAYEADPRKAEFAAAMHPLGRV
GRVEEIAAAVLYLCCDNAGFTTGIALPVDGGATAI</t>
  </si>
  <si>
    <t>MTADPILTLFLPIALGIIMLGLGLSLTPADFLRVVRYPKPVLVG
LVCQIVLLPLACFLIVQGFALEAALAVGMMLLAASPGGTTANLYSHLAHGDVALNITL
TAVNSVIAILTMPLIVNLSLQYFMGDGQAIPLQFGKVVQVFVIVLGPVAIGMLVRNRL
PAVADRLQKPVKILSALLLLVIILLALAKDWQTFVTYAPVVGLAALAFNLLSLAVGYW
VPRLLRLPKAQAVAIGMEIGIHNGTLAIALALSPSLLNNSTMAIPPAIYGVLMFFTAA
AFGWWVSRGHQATPAPVTAPD</t>
  </si>
  <si>
    <t xml:space="preserve">GO_process: sodium ion transport [goid GO:0006814]
[evidence ISM];
GO_function: bile acid:sodium symporter activity [goid
GO:0008508] [evidence ISM];
GO_component: membrane [goid GO:0016020] [evidence ISM];
</t>
  </si>
  <si>
    <t>MTETTQPQPRLRPFADSSPAAVVAGFVAMLTGYTSSLVLMFQAG
QNAGLSSAQISSWIWALSIGMGLATIGLTLRYRVPIVIAWSTPGAALLISSLPGVPYS
EAIGAFIVCALLITLCGVTGSFERLMRQVPSSLASALLAGVLFRIGIEICNAAEQQTL
LVLAMFFSYLLCKRFSPRYAVFAALLVGVLLAGILGQLDFSRFRLELAVPEWTTPSFS
LAATISIGIPLFIVAMASQNMPGIAVLRADGYQVPASPLISSTGIASILLAPFGSHGI
NLAAISAAICTGPSAHEDPHKRYTAALWCGFFNCVAGTFGATLAALFAAFPKALVLSI
AAIALLGSIMNGLANSMADERQREAALVTFMVTASGFTLLSIGSAFWGLVAGLLTQFV
LNWRRG</t>
  </si>
  <si>
    <t xml:space="preserve">GO_function: benzoate transporter activity [goid
GO:0042925] [evidence ISM];
GO_process: benzoate transport [goid GO:0042919]
[evidence ISM];
GO_component: integral component of membrane [goid
GO:0016021] [evidence ISM];
</t>
  </si>
  <si>
    <t>MDANPYATPRVELVEQGIPDAFRRRWTPAQLRILAWLCLASIAG
GVVLMVLSLLEVFGDGAAFRVYADWLGLLLSLLGAYLLLRLKHLVESRFRGPSLAWPV
WLSILLTLLGEGWSLLAVTDDALQGWNWQALVYFALLALIGATTLWLGLRLLKQENLY
PSLRIMAWLDIAGGAMLASVLLLVLAVLPLLAATVAMALACWRAARELERS</t>
  </si>
  <si>
    <t>MPDLKNHAVQQQAMMEAFFFAYQAFTTKPDEMLARRGLGRVHHR
VLFFIARYPGLSVKELLALLGVTKQALNIPLRQLLEMNLIGSATADDDKRKRLLGLTA
EGVRLEKALRREQSRLLQRCFEEAGGEAVSGWLAVNRTLARAHAGSRGEAATEAAD</t>
  </si>
  <si>
    <t>MPFSERISRLKSSLIREILAAAQRPEVMSFAGGLPAEPMLPKVQ
WEQMPASMGQYGMSEGEPALREAIAAEARALGVPCEASQVLIVSGSQQTLDLASKLFI
DPGTEVLLEAPTYLAALQAFQLFGADCVTVPLGAEGPDLVALRQRLERHKPAFAYLIP
TFQNPSGVRYSEERRDAVAALLDEFGVTLIEDEPYRELVFDEGRATPLVSRLRKSSWI
YTGTVSKTLLPGLRVGFLIATPDLFPHLLRLKQSADLHTNRVGQWQALQWFGSEAYRQ
HLAELREFYRVRRDAMQEALLEHFGELAEWNIPEGGLFFWLTLRQPLDTRTLLQPALA
ADVAFMPGEPFFAEPEQNLGRLRLNFSHVAPERLHEGLRRLAKVVRDAQAAEAA</t>
  </si>
  <si>
    <t xml:space="preserve">GO_process: biosynthetic process [goid GO:0009058]
[evidence ISM];
GO_function: pyridoxal phosphate binding [goid
GO:0030170] [evidence ISM];
GO_function: catalytic activity [goid GO:0003824]
[evidence ISM];
</t>
  </si>
  <si>
    <t>MYKVYGDYRSGNCYKIKLAMSLLGIDYQWVPVDILKGETQTPEF
LAKNPNGKIPVLELEDGSCLWESNAILNFLADGSALLPSEPRLRTQVLQWQFFEQYSH
EPYVAVARFIKLYLGLPEARRAEFEEKKIGGYKALDVMEKQLSRTPFLVGEQFSIADI
TLYAYTHVAHEGGFDLTAYPAIRAWIKRVGEVPGYVGMLD</t>
  </si>
  <si>
    <t>MTYSSKLSSHYLELAEQPISKDVFAGEDVRFSSEYEALENELGK
ALSLHENGQTDWLKILENSEALLRAQSKDLRVAAWLTWALYQRESFPGLLAGLGLLER
LCSRHWVEIHPLKARTRAAAIAWLVPRLEQALNENVPIKEQLPLFRRLAEHLEKLDTA
LTAQLGDDAPLLLPISRRLSGMLQRAADNQPEPGVVGAVVAQVKQAASQLLAPGAPID
NERDAHKAMRAQQEAARPLCAWWLKQKATDLRALRLNRTMLWLPIESMPERNAEQVTA
LRGVPADKLKSYQERFAQGLYADLLVELEASLARAPFWFDGQRLVWECLQGLNAEQAM
REVEMHFALLLQRLPGLVELRFHDGSAFADAATRGWISAHVMPHLQNDSAPRKVETVA
LQAEWDVALDEVQPVLRKDGLKAAVQVLKQGMKRAHGGRARFFWQLSLARLCFLAKKY
ELAKTQLESLDHQLHESGLHAWEPDLALDVLHLLHSCCELLPQNHAVRERKEDIYRRL
CHLDLEVVLE</t>
  </si>
  <si>
    <t xml:space="preserve">GO_process: protein secretion by the type VI
secretion system [goid GO:0033103] [evidence IGC];
</t>
  </si>
  <si>
    <t>MAKEGSVAPKERINVTFKPATGGAQEEIELPLKLLAIGDYTQRA
DERKVEDRKPIGIDKMTFDEVLAKQELGLTLSVPNRLQEEGGSDELAVGLQINSMKDF
NPASIVEQVPELKKLMELRDALVALKGPLGNAPAFRKAIESVLADDESRSRVLGELGL
SAAPSQDA</t>
  </si>
  <si>
    <t xml:space="preserve">GO_process: protein secretion by the type VI
secretion system [goid GO:0033103] [evidence IEA];
GO_process: protein secretion by the type VI secretion
system [goid GO:0033103] [evidence IGC];
</t>
  </si>
  <si>
    <t>MSTSAAQQGRNQNGEYNILDSIIAETRLSPDDEAYDIAKRGVSA
FIEELLKPQNDGEPVKKAMVDRMIAEIDAKLSTQMDEILHHPDFQALESAWRGLQLLV
DRTNFRENIKIEILSVSKQDLLDDFEDSPEVMQSGLYKHIYTAEYGQFGGQPVGAIIA
NYYMSPSSPDVKLMQYVSSVACMAHAPFVAAAGPKFFGLESFTGLPDLKDLKDHFEGP
QFAKWQSFRQSEDSRYVALTVPRFLLRTPYDPEENPVKSFAYKETVANSHEHYLWGNT
AYAFGTKLTDSFAKYRWCPNIIGPQSGGAVEDLPLHHFESMGEIETKIPTEVLVSDRR
EYELAEEGFISLTMRKGSDNAAFFSASSVQKPKFFGISAEGKAAELNYKLGTQLPYMM
IVNRLAHYLKVLQREQLGSWKERTDLELELNKWIRQYVADQENPSAEVRGRRPLRAAQ
IIVSDVEGEPGWYRVSLNVRPHFKYMGADFTLSLVGKLDKE</t>
  </si>
  <si>
    <t>MTGYGSLFERLNGDADKRVGWSREVSAMASVAAHLGKMLSTRAG
SVQTLSDYGLPDLNDMRLSLHDSLSQARSAIEGFIEAYEPRLSDVRVVSLPRDNDQLR
LAFSIEGLLEVEGFKRQVSFSACLDGSGQVKVS</t>
  </si>
  <si>
    <t xml:space="preserve">GO_process: protein secretion by the type VI
secretion system [goid GO:0033103] [evidence IEA];
GO_process: protein secretion by the type VI secretion
system [goid GO:0033103] [evidence IGC];
GO_function: quinone binding [goid GO:0048038] [evidence
ISM];
GO_function: copper ion binding [goid GO:0005507]
[evidence ISM];
GO_process: amine metabolic process [goid GO:0009308]
[evidence ISM];
</t>
  </si>
  <si>
    <t>MMHLLWPNYMRPLPAFSILQFDPLTRPGGALRVERDTPVESRPV
GEVACRFRTCYATEVLPLVLEALNYSVTGEGALLGLRLAMNCDGHLGELGLSRLRLHL
AGERYISQMLYLCLLRNLESIQLIPLDAHGRPLDGVAGKPMSFRLTGERVQPVGFAED
EALIPYPLNTFRGYRYLQEYFAFQDKFLFVDVDGLDLLGALPEETLKQVRGLELRFDI
RKSGIQRLHPTLENVKLYCTPVANLFRHDALPIRLDGKQDEYLLMPAEYSLEDCGVFS
VEGVTGWRPGGLGYQAYVPFESFEHDPSFDVPEARPHYSVRQRTSLLHDGLDTYLSFG
IRHPEQIETLSVELTCTNQNLPQRLRLGDICVACEGTPEFLGFRNITPATPSYAPPLN
RDFLWKLISNMSLNYLSLANVDALKVILETYDLPRYYDQHAAKVSKRLLGGLKAVRHE
HVDRLHRGLPLRGLRTELTIDPEGYIGEGDLFVFASVLNEFFALYASINSYHELRVRS
TQGDVYQWKPRMGLQPLL</t>
  </si>
  <si>
    <t>METAHGFAAPAVSALARGIREYSLFQAVLLVMDRLRQEHPGLGD
EALYDQLEFQANPSLGFPGSDVDRVEFFEERGMLRARLRFNLIGLFGASSPLPAFYSE
QALGDSEEGNPTRNFLDLFHHRLHRLLLPIWRKYRYRVSFQSGASDAFSAQLFALVGL
GGEEIRKARELNWKRLMPYLGLLSLRAHSAALIESVLRYYFKHAELVAEQCIERRVAI
LEEQRNRLGLFNSQLGEDAVLGERVRDRSGKFRIHIRQLDWQRFHEFLPIGPGYQPLC
ALVRFTLRDPLDYDIRLVLRHEEIREFRIGAQNACRLGWTSWLGRERADGVVTLGSKI
H</t>
  </si>
  <si>
    <t>MSMINVDLQQLIQALDADTRRDLEGSAERCVARGGSKVLVEDLL
LGLLERPQGLLARALQDAAVDAGELNAALQARGEHSASRNPVFAPELVQWLQDALLLA
NLELGRSQIDQAALILALLRNPLRYAGSRYQPLLARLDIERLKDFALSQPLEGAPSGK
PGGGESLLQRFTHNLTQQARDGKLDPVLCRDGAIRQMVDILARRRKNNPIVVGEAGVG
KTAIVEGLASRIAAGEVPPALRDVELLSLDMGLLQAGASVKGEFERRLKGVIDEVKAA
PRPTILFIDEAHTLIGAGGQAGGSDAANLLKPALARGELRTIAATTWAEYKKYFEKDP
ALARRFQPVQLHEPSVAEAVTILRGLARVYEESHGIYLRDDAVVAAAELSARYLAGRQ
LPDKAVDVLDTACARVRISLAAAPESLERLRGELAEGERQRQALRRDAEAGLPIDHDA
LQALEERLAQAESERHVQEDQWSRQRELAERLLALRQQLARAREANREEQGSEADAEA
FPADEHGGVEALEKALHETRQALADAQAQGRLVSFEVCPRLVAEVIGAWTGVPVEQLA
REHNAKVMGFADDLRTRIRGQEQAVSALDRAMRATAAGLNKPDAPVGVFLLVGPSGVG
KTETALALADLLYGGERFITTINMSEFQEKHTVSRLIGAPPGYVGYGEGGMLTEAVRQ
KPYSVILLDEVEKADPDVLNLFYQIFDKGVANDGEGREIDFRNTLILMTSNLASEHIA
ALCQDGARPSAELLEETIRPALSRHFKPALLARMRVVPYYPVGGPVLRELIEIKLQRL
GERLARRQLAFDYSQALVGHLAERCTQSDSGARLIDHLLDTHLLPLVADRLLEAMARD
ERLERVHATLGEHGRVLCEFA</t>
  </si>
  <si>
    <t xml:space="preserve">GO_process: protein secretion by the type VI
secretion system [goid GO:0033103] [evidence IGC];
GO_process: protein metabolic process [goid GO:0019538]
[evidence ISM];
GO_function: ATP binding [goid GO:0005524] [evidence
ISM];
</t>
  </si>
  <si>
    <t>MFSRVPQPLAFAEALLAQFGALSRETDITALLGGFARAVGELSG
CELSQLYLLDQTHTALTLNAECRDGLLQALEPSSLPADYTGEQLLQFALCQNRVVSLV
DLPSRLHETGFLPAGEQPWLSLLCVPLVSPEKTVEGMVVCATRRPLDLQGFAHPLGQL
GSFVLAQLHLLQRLSQPSGEPQGPSSAPVVSGYGLIGRSAAMRETCRLISKVLHNPYT
VLLQGETGTGKEVVARAIHEYGPRRAQAFVVQNCAAFPENLLESELFGYRKGAFTGAE
RDRPGLFDAADGGTLLLDEIGDMPLSLQAKLLRVLQEGEIRPLGGNDTHKVDVRIIAA
THRDLALLVRDGKFREDLYYRLAQFPIELPPLRQREGDALELARHFAERACVFLRRAP
LGWSAEALELLDGYGFPGNVRELKGLVECAVLLCEGEMLLAEHFSLRAPPEAEAPLKL
REHLEQIERDLLLACLRRNAGNQTLAARELGLPRRTLIYRMGRLNIHFGDPRT</t>
  </si>
  <si>
    <t xml:space="preserve">GO_process: protein secretion by the type VI
secretion system [goid GO:0033103] [evidence IGC];
GO_function: DNA binding [goid GO:0003677] [evidence
ISM];
GO_function: protein binding [goid GO:0005515] [evidence
ISM];
GO_function: transcription factor binding [goid
GO:0008134] [evidence ISM];
GO_process: regulation of transcription, DNA-templated
[goid GO:0006355] [evidence ISM];
GO_function: sequence-specific DNA binding [goid
GO:0043565] [evidence ISM];
GO_function: ATP binding [goid GO:0005524] [evidence
ISM];
</t>
  </si>
  <si>
    <t>MPVRHWPAVLLALAVLCGLAGCSGNYKFNDGDYRPLGDPQAVNR
GK</t>
  </si>
  <si>
    <t>MELVLEMLSAKQFVPTELCSKTFGRNGGLIGRGGECDWAIPDRK
RHLSKQHARVSYRNGAFYLTDTSSNGIRAGNGSRLPHGEPQRIEQDSVFLLGDFEIRA
RLLREPDELAMDVGRPQPAGSIIPDDAFLALDPLQALDQDGADAYELDDLSAIAQPSH
EAGARADYARIDMESLVVPELVPAPAAPQEPVESPPPERDEAFWQRFGQALGVDLEGL
DGAAREALAIDAAGLLRQCIGGLQQSLRTRSELKNELRLSLSTLRDTGKNPLRFSADA
GEALGHLLRDGKPGQLSGEQAVARSFRDLQAHQVALLGASRAAVRATLEHFSPQQLAL
RFERDGRRPLLATSGSRWRAYGRYHQSLCQDDDWSERLLARDFAQAYEEQVRLISTLY
TEHQG</t>
  </si>
  <si>
    <t xml:space="preserve">GO_process: protein secretion by the type VI
secretion system [goid GO:0033103] [evidence IEA];
GO_process: protein secretion by the type VI secretion
system [goid GO:0033103] [evidence IGC];
GO_function: protein binding [goid GO:0005515] [evidence
ISM];
</t>
  </si>
  <si>
    <t>MSRRPIPPARALAMLAVLALLAGCSTLSPYSRLTKLDLALSAGE
RVNPDLNGRPSPVVVRLFELKHPVAFENADFFSLYERPKETLDPDLVTSEELELRPGE
RVELKLSVEEGSRYVGVLAAYRDLGEASWRYVVPVTAKELTRVELKLGQKGILNAGEL
LGKAGDAR</t>
  </si>
  <si>
    <t>MNVHKIVWQEGMLLRPQHLQHNDRYYDNQMKARTQLLGSYNWGF
LALELDRQFLNMGKLVISQASGVLPDGSLFELGGNTEPLALDVPPNTSNVPIYLALPL
VTGNHIEARRPEQAEVLARYTAYDLEVADSNAGEDSMVQVSCARPDFRLLLGEQQSDQ
AYVKLKVAVVLDSTPDGVISLDPDFVPSYLHAHASAYLLSCLKEVISMLGHRGDTIAE
RIRSNGKVGGAEVGDFMMLQLINRTELLLRHYLGLEQVHPEQLYRVLLTMLGDLATFG
SESKRPRLDSRYQHSDQGASFRRLMEAIRQVLSMVLEQHAIELPLQARQYGILVSPLH
DHKLLGSASFVLAASANCESEELRQRLPAHLKVGAVEHIRQLVNLHLPGIRVKPLPVA
PRQIPFHSNKTYFILEPNAEDMAQLERSGGFAFHVSGEFSELELKFWAIRN</t>
  </si>
  <si>
    <t>MIKEREYHEDEKTVLLDHQGQVPAQGPLTDFAEPPRFEQLEERM
IYAARLRPGEAFNVSLNPLVAAASELLSEVVRLKHSTVLENLAALKERLTSAMKLFEF
RAVQDGVENSQVMAARYVLCTVVDEAVVTTPWGNESEWSKISLLSSFHNETFGGEKFF
QLLDRLSKNPVKHLPMLELMYLCLALGFEGKYRVMARGVLDLDGISDALYRQIRQLRG
DVPRELSPHWQGLSDQRRGLVRIVPWWMVALFTLVCLVVMYSGFAWVLGEQRDTVLQP
YQSLDAAAGQPGS</t>
  </si>
  <si>
    <t>MKNFFKKVGAFLRKTWVWTLLLVLLAALLVWFVGPLLAVADYKF
WESPTSRLLSISLMFLVWGLAMVFVSWRAGVRRKAVEDSDEGQERLRRDGLIEDEQKE
LRSRFKDALRTLKTSSLYRGRSERWRNELPWYLLIGPQGSGKTSLLDFSGLEFPINRI
DRKLTRDTAGTRYCDWYFADHGVLIDTAGRYLTQADGEVDGGAWATLLGLLRKRRRAR
PLNGVMVSIPVETLLSDDEMALDTLARQVRARLQEIQQTLHLDLPVYLVLSKADQLLG
FDEFFDQLSREESDQVLGTSFGKEQNGTDVTVLRQAFEDLLRRLNSQVIMRIHQERDT
LRRGRILDFPHQLGQIGERLCLFVELAFTGNRYQRASRLRGFYLTSAPHLAQQLDEDT
AGIGANLGIASGLLPTLRNGRSRFIHHLLSQVIFPEANLAGLDRRERTRIHWGQRALY
VGSLALLLLFGLLWAGGFSANHERLERLRELAQQWTQQRQALGERDDAMAALKTLDSS
YAATTVFPPKGEVSLHERAGLYQGNEVNPPLAAAYRRELETQLLPRVARMLEAQIRGN
MQNRERLLNSLRAYLMLNLRERRENGWLKDWVATDWSQRYAGNGTVQNGLNTHFARLL
EQPFSYPLNETLVAQARQVLRSESLANVVYRVLREQARSLPEYRFGQHLGPQAGLFVG
TDYVIPGFYTQQGYQQYFVVQGASLVNDILRDNWVLGEGSGISDMDLRRLMVELEQLY
FRDYANFWSEAVGRLGLLPFNDAGEGADQVSGLLAANSPILQLLLEVRENTRFPVLAE
SAEALAEASDKAAEKGGKLGKAAAAAAGKARDALAKNLPDTAKKSLQRRFEPLHRLLD
DNNGPAADLTPLLQALNELQLQLAGLARASQPEQAAFDMAKSRMGGQRDALSNLRNAS
ARLPRPLGGWFSVLAEDAWRLVLGDAYLYLNQRYQSELYGFYSKAINKRYPFNAHSAS
DVAVSDFREFFKAQGVAERFFETYMRPFVSGDPGSYRLRSVDGYSLPMSKVYLDQMGT
AQLIRQSFFAENPAEPQVRFRLEPYTLDPGVSRAEFRFDGQSMEYRHGPIVPMSFKWP
SDADGGRTSLVLEKMAGRPVGIERNTGPWSLFRLFDLMQTEYLSGRDVMVLKADLGGL
RANYLLLAQRTPNPFDLAVLRSFRMPVQL</t>
  </si>
  <si>
    <t>MQRTEPWRSAARTDRGKVRARNEDAFLDCPDRGLWAVADGMGGH
QAGDLASRMIVTSLAELPARAGFDERLNAMRQCLHWLNRRLGEELTLSAERGDRIIGS
TVVALVVEGSRAACVWVGDSRCYLWRGQRLYQLSRDHSLLQRLVDERRMDIEQARAYP
SARALTRAVGASEQLVLDVLELEVHPGDVFLLCSDGLYEELSADALGRALSLASPQVA
VERLFDGALSGAARDNLTAVVIRQ</t>
  </si>
  <si>
    <t xml:space="preserve">GO_process: protein secretion by the type VI
secretion system [goid GO:0033103] [evidence IGC];
GO_process: cellular protein metabolic process [goid
GO:0044267] [evidence IDA];
GO_function: catalytic activity [goid GO:0003824]
[evidence ISM];
</t>
  </si>
  <si>
    <t>MNEPLSSLELLPEEEGGANLTYFAFAAPTASAPDLPAVLPGPLP
DVLSGRYRLERMLGAGGMGTVYRARDLLHEQFGDPAPLVALKLLNESVAESPDASALL
YSEFALTRRLRHPNVVRLFTFDVDTACQRAYIVMELMPGLPLDRLLCERPEGLPWSEL
SAIARPLLDVLAYVHEQGVLHGDLKPSNVMLGEEGVRLFDFGLGQAQAGILDGLPQLS
RGRIDAWTPGYAAPELLEGAPLSPAADLYALACVLYELADGRHPFRRLPSNQAREQGL
ERQLRAPRHLPRRCWPALRTALSLDPERRCIGVRELQEALGARRSWLAGVLAR</t>
  </si>
  <si>
    <t xml:space="preserve">GO_process: protein secretion by the type VI
secretion system [goid GO:0033103] [evidence IGC];
GO_process: cellular protein metabolic process [goid
GO:0044267] [evidence ISS];
GO_function: transferase activity, transferring
phosphorus-containing groups [goid GO:0016772] [evidence
ISM];
GO_function: protein kinase activity [goid GO:0004672]
[evidence ISM];
GO_function: ATP binding [goid GO:0005524] [evidence
ISM];
GO_process: protein phosphorylation [goid GO:0006468]
[evidence ISM];
GO_function: protein serine/threonine kinase activity
[goid GO:0004674] [evidence ISM];
</t>
  </si>
  <si>
    <t>MNLIAHVEIPVSDLERAMRFYASVFGVAFGEVATLHGSRMAHFP
FEEGRDGASGALAEGDVYVPTLHGAIIYLNVADLDAVIARALGEGSEILFPKTPLGDG
VFIAEIRDSEGNRIALQSACGERP</t>
  </si>
  <si>
    <t>MAHLVWQDDLNTGIQVIDNQHKRIVEMINHLHDAQQGKEHAAIA
EVIEELVDYTLSHFAFEETLMEDAGYQFSRAHKKIHELFIRRVSEYRVRFQAGEDVGD
ELKGLLSRWLFNHIRNDDAGYVDAVRHSMSELVKDKSEGGWLSRSMKRFFG</t>
  </si>
  <si>
    <t xml:space="preserve">GO_function: metal ion binding [goid GO:0046872]
[evidence ISM];
</t>
  </si>
  <si>
    <t>MSLEQHYSSILTQLGEDVNREGLLDTPKRAAKAMKYLCRGYQQS
LEEVVNGALFSSDNSEMVLVKDIELYSLCEHHLLPFIGKAHVAYIPNGKVLGLSKVAR
IVDMYARRLQIQENMSRQIAEAVQQVTGALGVAVVIQAQHMCMMMRGVEKQNSSMVTS
VMLGEFRDNAATRSEFLSLIR</t>
  </si>
  <si>
    <t xml:space="preserve">GO_process: queuosine biosynthetic process [goid
GO:0008616] [evidence ISS];
GO_function: GTP cyclohydrolase I activity [goid
GO:0003934] [evidence ISS];
</t>
  </si>
  <si>
    <t>MQDDDFSLFKSEMRGVKRISVDRADTGKPRNDRQQLKQRQLNAS
VRNDEIRVDGLSDQFVIDVGPEDELSWARDGVQESQLRKLKQGLVPFDGSLDLHGMSV
EKARQTLWDFLAEATRLEIRCVRVTHGKAARKDGRSPLVKSHVNTWLRQHPQVLGFTS
CLPRHGGTGSVYVMLRRTMLEGRDE</t>
  </si>
  <si>
    <t>MKLSDSFDARRLRPRRPRVWRWRLAAAFAALVASLGVLLSLAGT
SALIGRQPAVGMLHIEPAAGGVLLALGLLSLCLGVFFWRFSRRRSRRNSDLSLSPNLM
KKRD</t>
  </si>
  <si>
    <t>MPHPLTLLQISGRGYPPAPLRQSTLLIIDAQEEYRSGALRLPGL
DAAAAEIGVLVQAARASGTPIVHVRHLGIQGGLFDPQGPRGQFLPELQPEAGEKVVEK
RLPNAFSGTELHDLLQNHGRLDLIVCGFMTHSSVSTTVRAAKDYGYRCTLADSACATR
DIPTLNGGVLSAADLQRAEIAALGDNFAAIVAQARELL</t>
  </si>
  <si>
    <t>MSESRLLTLRDYIRWAVSRFHAAGLFFGHGTDNAWDEARHLVLG
SLHLPWEISDSYLDCRLEDDERAELAEILRRRIEERIPAAYLLGEAWFCGIPFSVDER
VLVPRSPIAELIEQRFAPWLPAEPARILDLCTGSGCIGIACAYAFEQAEVVLADLSFD
ALEVANVNIERHDLGERVYTVQGDGFAGLPGQRFDLIVSNPPYVDAEDFADMPAEFHH
EPELGLACGDDGLDLVRRMLAEAADHLSEKGLLIVEVGNSEVHVQALYPEVDFTWLEF
EHGGHGVFMLSAAQCREHRELFRSRLEK</t>
  </si>
  <si>
    <t xml:space="preserve">GO_component: intracellular [goid GO:0005622]
[evidence ISM];
GO_function: site-specific DNA-methyltransferase
(adenine-specific) activity [goid GO:0009007] [evidence
ISM];
GO_process: DNA methylation on adenine [goid GO:0032775]
[evidence ISM];
GO_function: nucleic acid binding [goid GO:0003676]
[evidence ISM];
GO_function: methyltransferase activity [goid GO:0008168]
[evidence ISM];
GO_process: methylation [goid GO:0032259] [evidence ISM];
GO_process: protein methylation [goid GO:0006479]
[evidence ISM];
GO_function: protein methyltransferase activity [goid
GO:0008276] [evidence ISM];
</t>
  </si>
  <si>
    <t>MIDSDTQPAAEEAEKKPPHPWAELAPEHFRLLRLAPLPTDRATG
ARPLRFVQLGRVERHSADQSLLRLSIQVPGLMLRKEQNLLEVWADHRNKEVRFGSDAG
LSLEPLNRGLGRFLLAQAIAWAQRRWAHYKVEGGALALKDGLTEDARLRRDHFIRAQG
FDVSYEDQRLLKARYSAGRVSELHSDWHKDKVQIVPLLDAAAMLEQAEQTLQAQDAEI
RQLEQRINHYRRDDTSLRFTIACLTAFAVFQAGLLIWIATH</t>
  </si>
  <si>
    <t>MKTSMPRALLALFCLLASLAHAAPNSILHRPYDLDTGHGVLRGS
LLLPRSAVPPPVVLLVAGSGPTDRDGNNPFGGNNRYLLRLAEALAERGIASVRYDKRG
VARSLAAAPREEDLSVGVYVDDVVAWSERLARDPRFSRLILVGHSEGALIASLAAPRT
PAEELIAIAGSGQPIDRVLREQLRGRLPPAQLRQADSVLASLKAGETRGDIPPALANL
LRPSVQPYLISLFREDPARAFGRLRIPTLIVQGRNDIQVGVADAEALQRAKPDSQLVL
IDGMNHILRIAPSTGLQQLSAYNDPNLPLARQLVEAVSRFILRGAEAEKGR</t>
  </si>
  <si>
    <t>MSGNTYGKLFTVTTAGESHGPALVAIVDGCPPGLELSARDLQRD
LDRRKPGTSRHTTQRQEADEVEILSGVFEGKTTGTPIGLLIRNTDQKSKDYSAIKDLF
RPAHADYTYHHKYGVRDYRGGGRSSARETAMRVAAGAIAKKYLAGLGIQVRGYMSQLG
PIEIPFRSWDSVEQNAFFSPDPDKVPELEAYMDQLRRDQDSVGAKITVVAEGVPPGLG
EPIFDRLDAELAHALMSINAVKGVEIGAGFASIAQRGTEHRDELTPQGFLSNNAGGIL
GGISSGQPIVAHLALKPTSSITTPGRSIDTAGEPVDMITKGRHDPCVGIRATPIAEAM
MAIVLLDQLLRQRGQNADVRVDTPVLPQL</t>
  </si>
  <si>
    <t xml:space="preserve">GO_process: tryptophan biosynthetic process [goid
GO:0000162] [evidence ISS];
GO_function: histidine ammonia-lyase activity [goid
GO:0004397] [evidence ISS];
GO_process: cellular amino acid metabolic process [goid
GO:0006520] [evidence ISS];
GO_process: tyrosine biosynthetic process [goid
GO:0006571] [evidence ISS];
GO_process: L-phenylalanine biosynthetic process [goid
GO:0009094] [evidence ISS];
GO_function: chorismate synthase activity [goid
GO:0004107] [evidence ISM];
GO_process: aromatic amino acid family biosynthetic
process [goid GO:0009073] [evidence ISM];
</t>
  </si>
  <si>
    <t>MTSAVPYWRLSSFYFFYFSLLGATAPFLALYFHHLGFPSPRIGE
LVAIPMLMRCVAPNLWGWLGDRSGQRLAIVRFGAVCTALGFSLIFVSHSYAWLALVMA
LHAFFWHAVLPQFEVITLAHLRERSASYSRIRLWGSIGFICTVVGLGALFERLSLDVY
PATLLGIMLGIVLCSWWVPNAQPAHREPREGEGGFLAQLRQPGVLAFYLCVCLMQLSH
GPYYTFLTLHLESLGYSRALIGLLWALGVVAEVMLFLAMPRLLQRFSLRQVLAASFLL
ASLRWLLLGNLADSLALLVFAQTLHAATFGSFHAAAIHFVQRSFGLRQQGQGQALYAA
LAGTGGALGALYSGYSWNSLGPAWTFAIASLAALLAAAIISTRLQEVRA</t>
  </si>
  <si>
    <t>MNDNREQLTQQIIDAGRFLYGRGWSPATSSNYSARLDEQRALLT
VSGKHKGQLGFDDVLATDLAGNSLEPGKKPSAETLLHTQLYAWNPAIGAVLHTHSVNA
TVLSRLVRGDRLVLQDYELQKAFAGVTTHEGQVEVPIFDNDQDIARLASRVQPWLEAH
PHCPGYLIRGHGLYTWGARMSDALRQVEAFEFLFECELKVLSLSR</t>
  </si>
  <si>
    <t xml:space="preserve">GO_function: metal ion binding [goid GO:0046872]
[evidence ISM];
GO_process: L-methionine biosynthetic process from
methylthioadenosine [goid GO:0019509] [evidence ISM];
GO_component: cytoplasm [goid GO:0005737] [evidence ISM];
</t>
  </si>
  <si>
    <t>MSSLTVYHENQPEQPLKLLTHAEDIASTLAEVGVRFERWEAAAP
IAAGASQDEVIAAYAHEIERLKRERGYITVDVVSLNSDHPQKAELRAKFLDEHRHGED
EVRFFVAGRGLFVLHIEEHVYAVLCERNDLISVPAGTRHWFDMGEHPHFVAVRLFNNP
EGWVAQFTGDDIASRFPLLED</t>
  </si>
  <si>
    <t xml:space="preserve">GO_function: iron ion binding [goid GO:0005506]
[evidence ISM];
GO_function: acireductone dioxygenase (Ni2+-requiring)
activity [goid GO:0010308] [evidence ISM];
GO_function: acireductone dioxygenase
[iron(II)-requiring] activity [goid GO:0010309] [evidence
ISM];
GO_function: nickel cation binding [goid GO:0016151]
[evidence ISM];
GO_process: L-methionine biosynthetic process from
S-adenosylmethionine [goid GO:0019284] [evidence ISM];
GO_process: oxidation-reduction process [goid GO:0055114]
[evidence ISM];
</t>
  </si>
  <si>
    <t>MTIKAILTDIEGTTSAVSFVFDVLFPYAARHLPDFVREHAGETE
VAAQLAAVRAESGEADADVERVIAILLQWIAEDRKATPLKALQGMVWAQGYRDGQLKG
HVYPDAVQALREWKARGLDLYVYSSGSIQAQKLIFGCSEAGDLGSLFSGYFDTTSGPK
RESASYARIAGAIGLPAAEILFLSDVVQELDAARDAGMRTLGLAREGGSLDGHPTVAS
SPTSSWSERAGYPEGTLLLGSIAPWVPPSAG</t>
  </si>
  <si>
    <t xml:space="preserve">GO_function: magnesium ion binding [goid
GO:0000287] [evidence ISM];
GO_process: L-methionine biosynthetic process from
methylthioadenosine [goid GO:0019509] [evidence ISM];
GO_function: acireductone synthase activity [goid
GO:0043874] [evidence ISM];
</t>
  </si>
  <si>
    <t>MSQPTSPLVLHLPYQSPWEWRQFHQHFALRLLAGVESLGDDHYA
RSFRANGRPAWFEVRPLAERQVLALSLSPSAHALAAELEARVRRMFDLDSDPAAIARH
FAGDPLLGPLVAANPGLRLPVAFDPFEQAVRAIVGQQVTVKAAVTITGRLIQRLGEPL
EDLGYDGISHLFPTPAALAQANLDGIGMPGKRVQTLQRFAAAIASGELSLDLADGPEA
LVERLCALPGIGPWTAEYIALRAMGEADAFPAADLGLLKSTVWGPQGIDARSLKARAE
AWRPWRAYAAIHLWHHYAAGG</t>
  </si>
  <si>
    <t xml:space="preserve">GO_function: DNA binding [goid GO:0003677]
[evidence ISM];
GO_process: DNA repair [goid GO:0006281] [evidence ISM];
GO_function: catalytic activity [goid GO:0003824]
[evidence ISM];
GO_function: alkylbase DNA N-glycosylase activity [goid
GO:0003905] [evidence ISS];
GO_process: base-excision repair [goid GO:0006284]
[evidence ISS];
GO_process: DNA dealkylation involved in DNA repair [goid
GO:0006307] [evidence ISS];
</t>
  </si>
  <si>
    <t>MSDYQETLYQGYGQRFSIDNMLHEVRTEHQHLVIFENARMGRVM
ALDGVIQTTEADEFIYHEMLTHVPILAHGAARRVLIIGGGDGGMLREVAKHKSVERIT
MVEIDGTVVDMCKEFLPNHSQGAFDDPRLNLVIDDGMRFVATTEERFDVIISDSTDPI
GPGEVLFSENFYQACRRCLNEGGILVTQNGTPFMQLEEVRTTAARTDGLFADWHFYQA
AVPTYIGGAMTFAWGSTHEGLRRLPLETLRQRFRDSGIATRYYNADIHLGAFALPQYV
LQAIGKQDND</t>
  </si>
  <si>
    <t xml:space="preserve">GO_process: urea cycle [goid GO:0000050] [evidence
ISS];
GO_function: tRNA
(5-methylaminomethyl-2-thiouridylate)-methyltransferase
activity [goid GO:0004808] [evidence ISS];
GO_process: cellular amino acid metabolic process [goid
GO:0006520] [evidence ISS];
GO_process: beta-alanine metabolic process [goid
GO:0019482] [evidence ISS];
GO_function: catalytic activity [goid GO:0003824]
[evidence ISM];
</t>
  </si>
  <si>
    <t>MLTKRLRQSGVVVSCLLGSVLFIALAFLGWQRFAPAATVSGWTY
RVVLEDIPHVSALARDPDGLLYVSQELQDGKGLVFRIAADGSRDTVLDGLSKPDGMAS
FRDGIAISQEQGASPVFWWHAQQARPLFDGIQVEGVASDGRYLYAAEDRDLDGRILRY
DPETGGLTVLREGLQRSEGVAACPDGSVFYTEKKRGHVMRLHEGAEDEVVLNGLNAPS
FLLCDSEGLWITEDSTHNARALLLPPDGPLQVIVRRLRSAQSLLPIGPGRYLLAEQGR
DRILEIERQKSEL</t>
  </si>
  <si>
    <t xml:space="preserve">GO_process: biosynthetic process [goid GO:0009058]
[evidence ISM];
GO_function: strictosidine synthase activity [goid
GO:0016844] [evidence ISM];
</t>
  </si>
  <si>
    <t>MDQTEVRTTQSPPRLFQPTIRSHLAFTALSALVLLVMFSLLRLA
LLIYNRELIGATPASTFLEAFGNGVRFDLRVVVYAVAPLVLSLFAVRAMAARGLFRTW
LTLFASITLFLGVLELDFYREFHQRLNSLVFQYMSEDPKTVMSMLWYGFPVVRYLLAW
AFATWVLYRVFKAIDLVTRPSQRKPREDSVIARPSAAAPWYVRGVVLFLCVLVCVLAA
RGTLRQGPPLRWGDAFTTESMFANQLGLNGTLTLVKAAKERFSEDRANIWKATLDDKV
ALETTRQMLLTPNDKLVDADEAAVRREFTPPAANTLPIRNVVVVLLESFAGHYVGALG
APGNITPYFDKLSKEGLLFTQFFSNGTHTHQGMFATMACFPNLPGFEYLMQTPEGGHK
FSGLPQLLSARQYEDVYVYNGDFAWDNQSGFFSNQGMTTFIGRNDYVDPVFSDPTWGV
SDQDMFARGNEELDKLASTGKPFYALLQSLSNHVPYALPKDLPVERVTGYGSLDEHLT
AMRYSDWALGQFFEKAKKSPYYKDTLFVVVGDHGFGSPEQLTEMDLHRFNVPLLLIAP
GIQEKFGTHLPTVGTQVDIVPTIMGLLGGETVHQCWGRDLLNLPEGDTGFGVIKPSGS
EQNVAIVSGNRILVRPKDGDVRVYDYQLGGDAKAVITKEVPDQAELQKKLESFIQTAT
KSLLENTAGVVHGIPDKD</t>
  </si>
  <si>
    <t xml:space="preserve">GO_function: catalytic activity [goid GO:0003824]
[evidence ISM];
GO_process: metabolic process [goid GO:0008152] [evidence
ISM];
GO_function: sulfuric ester hydrolase activity [goid
GO:0008484] [evidence ISM];
</t>
  </si>
  <si>
    <t>MSAEKTEQPTAKKLRDARRQGQVVKSKEIVSSALILSLVALLMG
FSDYYLEHLGKLLLLPAEYIDLPFRQALETILENLLQELLYLLAPVLLVAALVVVLSH
VGQYGFLLSLDSVKPDLKKINPVEGAKKIFSIRSLVEFLKSTLKVALLSLLVWLTLQG
NLASLLRIPACGLDCVAPVSGLMLRQLMLVCAVGFLAIAVADYAFERHQHYKQLRMSK
DEVKREYKEMEGSPEIKSKRRQFHQELQSSNLRADVRRSSVIVANPTHVAIGIRYRRG
ETPLPLVTLKHTDALALRVRRIAEEEGIPVLQRIPLARALLRDGNVDQYIPADLIQAT
AEVLRWLESQQTDTP</t>
  </si>
  <si>
    <t xml:space="preserve">GO_process: protein secretion by the type III
secretion system [goid GO:0030254] [evidence ISS];
GO_process: secretion [goid GO:0046903] [evidence ISS];
GO_process: protein secretion [goid GO:0009306] [evidence
ISM];
GO_component: membrane [goid GO:0016020] [evidence ISM];
GO_component: integral component of membrane [goid
GO:0016021] [evidence ISM];
</t>
  </si>
  <si>
    <t>MSVQDLQQLLLTYSLLLPRIISCFVVLPVLAKQTLGGGLVRNGV
ACSLALFAYPIVAGSLPPALGALDIALLIGKEVLLGLLIGFVATIPFWAMEATGFIID
NQRGAALASTFNPSLGSQTSPTGLLLTQTLITLFFSGGAFLALVGSLFRSYASWPVSS
FFPQLGSQWVAFFYAQFSQMLMLCALFAAPLLIAMFLAEFGLALVSRFAPSLNVFILA
MPIKSLVASLLLVLYLGILMEHAYDALLLAVDPLRLLRPVLETP</t>
  </si>
  <si>
    <t xml:space="preserve">GO_component: integral component of membrane [goid
GO:0016021] [evidence ISM];
GO_component: membrane [goid GO:0016020] [evidence ISM];
GO_process: protein targeting [goid GO:0006605] [evidence
ISM];
GO_process: transport [goid GO:0006810] [evidence ISM];
</t>
  </si>
  <si>
    <t>MSSADILHFTNQTLWLVLVLSLPPVLVAALIGTLVSLVQALTQI
QEQTLGFVAKLVAVVVVLFATSGWLGGELYRFAEMTLLKVPLVR</t>
  </si>
  <si>
    <t xml:space="preserve">GO_process: protein secretion [goid GO:0009306]
[evidence ISM];
GO_component: membrane [goid GO:0016020] [evidence ISM];
GO_process: transport [goid GO:0006810] [evidence ISM];
GO_component: integral component of membrane [goid
GO:0016021] [evidence ISM];
</t>
  </si>
  <si>
    <t>MIQLPDELGLILGLALLALVPFIAVMATSFIKMTVVFSLLRNAL
GVQQIPPNMAMYGLAIILSLYVMAPVGFATRDYLRNHDVSLSDSASVERFLDEGMAPY
RNFLKRQIQEREHTFFMESTRQVWPSEYAERLDPDSLLILLPAFTVSELTRAFEIGFL
IYLPFIAIDLIISNILLAMGMMMVSPMTISLPFKLLLFVLLDGWARLTHGLVISYGG</t>
  </si>
  <si>
    <t xml:space="preserve">GO_process: protein secretion by the type III
secretion system [goid GO:0030254] [evidence ISS];
GO_process: secretion [goid GO:0046903] [evidence ISS];
GO_process: protein secretion [goid GO:0009306] [evidence
ISM];
GO_component: membrane [goid GO:0016020] [evidence ISM];
GO_process: protein transport [goid GO:0015031] [evidence
ISM];
GO_component: integral component of membrane [goid
GO:0016021] [evidence ISM];
</t>
  </si>
  <si>
    <t>MNGADLDLPLASRAELDLQRRLARCRRHYVGNALQARLDIAQAA
PDVDLELSLAWDGLPLRFLCQAPALARWLAPNLQEAAFASLPAALQLALLEREGNVFP
GLVWYGLSPAQPRAAMGLRLSLERDDQRLALWLDGDPATLLARLPPRPSAQRLAIPLR
LSLQWPGLPLDASELRTLEPGDLLLLPAGHRPDAALLGVLEGRPWARCQLHSTQLELL
DMHDTPSLADGEDLHELDQLPIPVSFEVGRRTLDLHTLSTLQPGSLLDLDSALDGEVR
ILANQRCLGIGELVRLQDRLGVRVTRLFGHDEA</t>
  </si>
  <si>
    <t xml:space="preserve">GO_process: protein secretion by the type III
secretion system [goid GO:0030254] [evidence ISS];
GO_process: protein secretion [goid GO:0009306] [evidence
ISM];
GO_process: protein secretion by the type III secretion
system [goid GO:0030254] [evidence ISS];
</t>
  </si>
  <si>
    <t>MLKLNAVDTAPLVSSDTLAPLPPLRAQQIAFEQALPAHRPPAPR
PPFDKGDETTEAAATADAPTSTPLADQPAAPAADRPPTIRQPPMPVAADATPTPTPTP
TPTPTPTPTPTPTPTVSPSGSVARQAPAVSARVAASTQAREPASVSAPPVDEPPLVPV
SSHPQIAGRTHERPQPGPGFPAKTAAEVAPTAQASVQASPPAPTAGGEGRGEERRQPG
ETDPSALPPDDQAPVPLPAMQTPGDRLLARLLASSGSRPLPLADLARLLDAVQGRIQV
ASAAESHAARLQVRLPQLGAVEVQVLHGHGQLQIEISASPGSLALLQQARGELLERLQ
RLHPEQPVQLTFNQQQDSGQRSRQRRYLHEEWQAE</t>
  </si>
  <si>
    <t xml:space="preserve">GO_process: protein secretion by the type III
secretion system [goid GO:0030254] [evidence ISS];
GO_process: protein secretion by the type III secretion
system [goid GO:0030254] [evidence ISS];
GO_process: pathogenesis [goid GO:0009405] [evidence
ISM];
</t>
  </si>
  <si>
    <t>MSLALLLRVRRLRLDRAERAQGRQLLRVRAAAQEHTERQAAQRD
YRDWRLAEEQRLFLACQAAMLDRRRLEAWQQQVGLLREKEAGLEQDCAEAAQRLEGER
ERLRQCRRELLERQRQLEKFAELERHVDAERQGLRERSEEGELEEFTRHETWPCSS</t>
  </si>
  <si>
    <t xml:space="preserve">GO_process: protein secretion by the type III
secretion system [goid GO:0030254] [evidence ISS];
GO_process: protein secretion by the type III secretion
system [goid GO:0030254] [evidence ISS];
</t>
  </si>
  <si>
    <t>MPAPLSPLIVRMRHAIEGCRPIQIRGRVTQVTGTLLKAVVPGVR
IGELCQLRNPDQSLALLAEVIGFQQHQALLTPLGEMLGVSSNTEVSPTGGMHRVAVGE
HLLGQVLDGLGRPFDGSPPAEPAAWYPVYRDAPQPMSRRLIERPLSLGVRAIDGLLTC
GEGQRMGIFAAAGGGKSTLLASLVRNAEVDVTVLALVGERGREVREFIESDLGEQGLR
RSVLVVATSDRPAMERAKAGFVATSIAEYFRDQGRRVLLLMDSLTRFARAQREIGLAA
GEPPTRRGYPPSVFAALPRLMERAGQSERGSITALYTVLVEGDDMSEPVADETRSILD
GHIVLSRKLAAANHYPAIDVLHSVSRVMNQIVDDDQRHAAGRLREWLAKYEEVELLLK
IGEYQKGQDSEADRAIEKIGAIRQWLRQGTHETSDYAQACAQLRSLCA</t>
  </si>
  <si>
    <t xml:space="preserve">GO_process: protein secretion by the type III
secretion system [goid GO:0030254] [evidence ISS];
GO_process: secretion [goid GO:0046903] [evidence ISS];
GO_process: proton transport [goid GO:0015992] [evidence
ISM];
GO_process: ATP metabolic process [goid GO:0046034]
[evidence ISM];
GO_function: ATP binding [goid GO:0005524] [evidence
ISM];
GO_process: ATP biosynthetic process [goid GO:0006754]
[evidence ISM];
GO_function: ATPase activity [goid GO:0016887] [evidence
ISM];
GO_component: cytoplasm [goid GO:0005737] [evidence ISM];
GO_process: obsolete ATP catabolic process [goid
GO:0006200] [evidence ISM];
GO_process: biosynthetic process [goid GO:0009058]
[evidence ISM];
</t>
  </si>
  <si>
    <t>MDILQSSSAAPLAPREAANAPAQQAGGSFQGERVHYVSVSQSLA
DAAEELTFAFSERAEKSLAKRRLSDAHARLSEVQAMLQEYWKRIPDLESQQKLEALIA
HLGSGQLSSLAQLSAYLEGFSSEISQRFLALSRARDVLAGRPEARAMLALVDQALLRM
ADEQGLEIELGLRIEPLAAEASAAGVGDIQALRDTYRDAVLDYRGLSAAWQDIQARFA
ATPLERVVAFLQKALSADLDSQSSRLDPVKLERVMSDMHKLRVLGGLAEQVGALWQVL
VTGERGHGIRAF</t>
  </si>
  <si>
    <t xml:space="preserve">GO_process: pathogenesis [goid GO:0009405]
[evidence ISM];
GO_component: outer membrane [goid GO:0019867] [evidence
ISM];
GO_process: negative regulation of protein secretion
[goid GO:0050709] [evidence IMP];
GO_process: secretion [goid GO:0046903] [evidence ISM];
GO_component: cell surface [goid GO:0009986] [evidence
ISM];
GO_process: protein secretion by the type III secretion
system [goid GO:0030254] [evidence IMP];
GO_function: protein binding [goid GO:0005515] [evidence
IPI];
</t>
  </si>
  <si>
    <t>MAYGPSELTGAVIALLEKRWVGVAEVQALLEPLPLADVARQIHF
FRELKRLYRLLPVEVFGDDEQRQNLLNACQMALDLAIEREEEQQHGLG</t>
  </si>
  <si>
    <t xml:space="preserve">GO_process: negative regulation of protein
secretion [goid GO:0050709] [evidence IMP];
GO_process: protein secretion by the type III secretion
system [goid GO:0030254] [evidence IMP];
GO_function: protein binding [goid GO:0005515] [evidence
IPI];
GO_function: protein binding [goid GO:0005515] [evidence
IPI];
</t>
  </si>
  <si>
    <t>MDWVELAVAQFCQDLRVSVPAPLARVVQLDFEDSGTLQLERHGE
QLSLWLACDLAWHQAYRGTLRALRLCHARAAGSLPLRCAWSGESRLLLCITLEARQVG
MPTLHQALQALRSARSEVLAA</t>
  </si>
  <si>
    <t xml:space="preserve">GO_process: protein secretion [goid GO:0009306]
[evidence ISM];
GO_process: protein secretion by the type III secretion
system [goid GO:0030254] [evidence IMP];
</t>
  </si>
  <si>
    <t>MSRVGAWHIGIERLDLAHAEPFAPPLPERHLLAPDGRPVETHVA
SLYPAQQAQQRLFDYARPQLEFHGLLRPGDFRQALRDLRLALTLPRQPALQAAACLLG
ERDEDERLLQMALNLLHKV</t>
  </si>
  <si>
    <t xml:space="preserve">GO_process: protein secretion by the type III
secretion system [goid GO:0030254] [evidence IMP];
GO_process: protein secretion by the type III secretion
system [goid GO:0030254] [evidence IMP];
GO_function: protein binding [goid GO:0005515] [evidence
IPI];
</t>
  </si>
  <si>
    <t>MTLKPTQQRLLLMLGWLHLQCGQPRRAQVLLEALLSVAPERRDG
RRALLLALLQQGLGEPAVRLCRQLQEDGEEEPGLWRCLSRAEQLAGRLDAARAAHARA
LELEARE</t>
  </si>
  <si>
    <t xml:space="preserve">GO_process: protein secretion by the type III
secretion system [goid GO:0030254] [evidence IMP];
GO_function: protein binding [goid GO:0005515] [evidence
IPI];
GO_process: protein secretion by the type III secretion
system [goid GO:0030254] [evidence IMP];
GO_function: protein binding [goid GO:0005515] [evidence
IPI];
</t>
  </si>
  <si>
    <t>MNDLSGLLGRVGERKDILLVVLLLAVVFMMVLPLPPLLLDILIA
VNITISVVLLMMSVYIGSPLQFSVFPAVLLITTLFRLALSVSTTRMILLQADAGQIVN
TFGSFVVGGNLVVGIIIFLIITIVQFLVITKGAERVAEVSARFSLDAMPGKQMSIDGD
MRAGVIDVNEARARRAVIEKESQMFGSMDGAMKFVKGDAIAGLIIIVVNILGGIAIGV
TQKGLSTADALQLYAVLTVGDGMVSQVPALLIAITAGIIVTRVSSDESADLGSDIGEQ
VVAQPKALLIGGLLLVLFGLIPGFPTLTFLALALLVGGGGYFMLWRQRAQASAGSRDL
PALLAQGAGAPSAKARGKAGGGKPKAGRLAEQEEFALTVPLLIDVDASLQERLEAMSL
NEELVRVRRALYLDFGVPFPGIHLRFNEAMGDGEYLVQLQEVPVARGCLRPGWLLVRE
RAAQLELLAVPHEPAELQVPGEEASWVEQAHQDRLERSGCACLGLEQVLTWHLSHVLR
EYAEDFIGIQETRYLLEQMEQGYGELVKEAQRIVPLQRMTEILQRLVGEDISIRNMRA
ILEAMVEWGQKEKDVVQLTEYIRSSLKRYICYKYSSGNNILPAYLLDQAVEEQIRGGI
RQTSAGSYLALDPAITQAFLERVRQTVGDLAQMQNRPVLIVSMDIRRYVRKLVESDYA
GLPVLSYQELTQQINIQPLGRIVL</t>
  </si>
  <si>
    <t xml:space="preserve">GO_process: negative regulation of protein
secretion [goid GO:0050709] [evidence IMP];
GO_component: integral component of membrane [goid
GO:0016021] [evidence ISM];
GO_process: protein transport [goid GO:0015031] [evidence
ISM];
GO_component: membrane [goid GO:0016020] [evidence ISM];
GO_process: protein secretion [goid GO:0009306] [evidence
ISM];
</t>
  </si>
  <si>
    <t>MSADPLIPWFLARGLAVRPHCLRDTSIALGWQVLAHGCELAWRC
DGERVWIVMLRRRQARSGLANPFAALYLLAEATLDTLGPRQRLYGKVLALAGSPLPGE
RMARFYRRWTGAAEPADGWFELEAGRVVTQRSLRKRQKPDRA</t>
  </si>
  <si>
    <t xml:space="preserve">GO_process: regulation of transcription,
DNA-templated [goid GO:0006355] [evidence ISS];
GO_process: cellular response to calcium ion [goid
GO:0071277] [evidence ISS];
</t>
  </si>
  <si>
    <t>MNEYTEDTLRATVQAAELAIRDSEERGRLLAEMWQGLGLAADAG
ELLFQAPERELARAAEEELLAELRRMRSSQPTQGEQGTRPRRPTPMRGLLI</t>
  </si>
  <si>
    <t xml:space="preserve">GO_process: negative regulation of protein
secretion [goid GO:0050709] [evidence IMP];
</t>
  </si>
  <si>
    <t>MEVRNLNAARELFLDELLAASAAPASAEQEELLALLRSERIVLA
HAGQPLSEAQVLKALAWLLAANPSAPPGQGLEVLREVLQARRQPGAQWDLREFLVSAY
FSLHGRLDEDVIGVYKDVLQTQDGKRKALLDELKALTAELKVYSVIQSQINAALSAKQ
GIRIDAGGIDLVDPTLYGYAVGDPRWKDSPEYALLSNLDTFSGKLSIKDFLSGSPKQS
GELKGLSDEYPFEKDNNPVGNFATTVSDRSRPLNDKVNEKTTLLNDTSSRYNSAVEAL
NRFIQKYDSVLRDILSAI</t>
  </si>
  <si>
    <t xml:space="preserve">GO_process: protein secretion by the type III
secretion system [goid GO:0030254] [evidence IMP];
GO_component: type III protein secretion system complex
[goid GO:0030257] [evidence IDA];
GO_component: extracellular region [goid GO:0005576]
[evidence ISM];
GO_process: pathogenesis [goid GO:0009405] [evidence
ISM];
GO_component: extracellular space [goid GO:0005615]
[evidence IDA];
</t>
  </si>
  <si>
    <t>MNQPTPSDTDQQQALEAFLRDGGTLAMLRGLSEDTLEQLYALGF
NQYQAGKWDDAQKIFQALCMLDHYDARYFLGLGACRQSLGLYEQALQSYSYGALMDIN
EPRFPFHAAECHLQLGDLDGAESGFYSARALAAAQPAHEALAARAGAMLEAVTARKDR
AYESDNA</t>
  </si>
  <si>
    <t xml:space="preserve">GO_process: protein secretion by the type III
secretion system [goid GO:0030254] [evidence IMP];
GO_process: chaperone-mediated protein complex assembly
[goid GO:0051131] [evidence IMP];
GO_function: protein binding [goid GO:0005515] [evidence
ISM];
GO_process: response to stress [goid GO:0006950]
[evidence ISM];
</t>
  </si>
  <si>
    <t>MNPITLERAGLPYGVADAGDIPALGRPVARDVESLRVERLAAPA
AASASGTGVALTPPSAASQQRLEVANRAEIASLVQAVGEDVGLARQVVLAGASTLLSA
GLMSPQAFEIELAKITGEVENQQKKLKLTEIEQARKQNLQKMEDNQQKIRESEEAAKE
AQKSGLAAKIFGWISAIASIIVGAIMVATGVGAAAGALMIAGGVMGVVSQSVQQAAAD
GLISKEVMEKLGPALMGIEMAVALLAAVVSFGGSAVGGLARLGAKIGGKAAEMTASLA
SKVADLGGKFGSLAGQSLSHSLKLGVQVSDLTLDVANGAAQATHSGFQAKAANRQADV
QESRADLTTLQGVIERLKEELSRMLEAFQEIMERIFAMLQAKGETLHNLSSRPAAI</t>
  </si>
  <si>
    <t xml:space="preserve">GO_function: chaperone binding [goid GO:0051087]
[evidence IDA];
GO_process: translocation of peptides or proteins into
host [goid GO:0042000] [evidence IGI];
GO_process: pathogenesis [goid GO:0009405] [evidence
ISM];
</t>
  </si>
  <si>
    <t>MIDTQYSLAATQAAIPSEPIAPGAAGRSVGTPQAAADLPQVPAA
RADRVELNAPRQVLDPVRMEAAGSELDSSVELLLILFRIAQKARELGVLQRDNENQSI
IHAQKAQVDEMRSGATLMIAMAVIAGVGALASAVVGSLGALKNGKAISQEKTLQKNID
GRNELIDAKMQALGKTSDEDRKIVGKVWAADQVQDSVALRAAGRAFESRNGALQVANT
VIQSFVQMANASVQVRQGESQASAREGEVNATIGQSQKQKVEDQMSFDAGFMKDVLQL
IQQYTQSHNQAWRAAAGVV</t>
  </si>
  <si>
    <t xml:space="preserve">GO_function: chaperone binding [goid GO:0051087]
[evidence IDA];
GO_process: translocation of peptides or proteins into
host [goid GO:0042000] [evidence IGI];
</t>
  </si>
  <si>
    <t>MDLTSKVNRLLAEFAGRIGLPSLSLDEEGMASLLFDEQVGVTLL
LLAERERLLLEADVAGIDVLGEGIFRQLASFNRHWHRFDLHFGFDELTGKVQLYAQIL
AAQLTLECFEATLANLLDHAEFWQRLLPCDSDREAVAAVGMRV</t>
  </si>
  <si>
    <t xml:space="preserve">GO_process: protein secretion by the type III
secretion system [goid GO:0030254] [evidence IMP];
GO_process: positive regulation of transcription,
DNA-templated [goid GO:0045893] [evidence IMP];
GO_component: cytoplasm [goid GO:0005737] [evidence ISM];
GO_process: pathogenesis [goid GO:0009405] [evidence
ISM];
GO_process: regulation of protein secretion [goid
GO:0050708] [evidence ISM];
</t>
  </si>
  <si>
    <t>MKIESISPVQPSQDAGAEAVGHFEGRSVTRAAVRGEDRSSVAGL
ARWLARNVAGDPRSEQALQRLADGDGTPLEARTVRRR</t>
  </si>
  <si>
    <t xml:space="preserve">GO_process: negative regulation of protein
secretion [goid GO:0050709] [evidence IMP];
GO_function: chaperone binding [goid GO:0051087]
[evidence IDA];
GO_process: protein secretion by the type III secretion
system [goid GO:0030254] [evidence IMP];
GO_process: cellular response to calcium ion [goid
GO:0071277] [evidence IDA];
</t>
  </si>
  <si>
    <t>MLLPLALLLGGCVSQPAPMSPKVTVGGSVGGVSLQARQAQLRLR
LYAVVQGRMQTIAERRYRVSGLPLRYAFDLEVDRLEGEALYLRTELSWVGVAAVQASA
WQQVAAGVDERVRLVRRDCFPNCTAARPEERSGND</t>
  </si>
  <si>
    <t>MQGAKSLGRKQITSCHWNIPTFEYRVNKEEGVYVLLEGELTVQD
IDSTFCLAPGELLFVRRGSYVVSTKGKDSRILWIPLSAQFLQGFVQRFGALLSEVERC
DEPVPGIIAFAATPLLAGCVKGLKELLVHEHPPMLACLKIEELLMLFAFSPQGPLLMS
VLRQLSNRHVERLQLFMEKHYLNEWKLSDFSREFGMGLTTFKELFGSVYGVSPRAWIS
ERRILYAHQLLLNSDMSIVDIAMEAGFSSQSYFTQSYRRRFGCTPSRSRQGKDECRAK
NN</t>
  </si>
  <si>
    <t xml:space="preserve">GO_process: regulation of transcription,
DNA-templated [goid GO:0006355] [evidence IDA];
GO_function: transcription regulatory region DNA binding
[goid GO:0044212] [evidence IDA];
GO_process: negative regulation of protein secretion
[goid GO:0050709] [evidence IMP];
GO_function: sequence-specific DNA binding transcription
factor activity [goid GO:0003700] [evidence ISM];
GO_function: DNA binding [goid GO:0003677] [evidence
ISM];
</t>
  </si>
  <si>
    <t xml:space="preserve">MEQEDDKQYSREAVFAGRRVSVVGSDARSRGRVPGYASSSLYRE
SGIISARQLALLQRMLPRLRLEQLFRCEWLQQRLARGLALGREEVRQILLCAAQDDDG
WCSELGDRVNLAVPQSMIDWVLLPVYGWWESLLDQAIPGWRLSLVELETQSRQLRVKS
EFWSRVAELEPEQAREELARVAKCQARTQEQVAELAGKLETASALAKSAWPNWQRGMA
TLLASGGLAGFEPIPEVLECLWQPLCRLDDDVGAADAVQAWLHERNLCQAQDHFYWQS
</t>
  </si>
  <si>
    <t xml:space="preserve">GO_process: negative regulation of protein
secretion [goid GO:0050709] [evidence IMP];
GO_process: negative regulation of transcription,
DNA-templated [goid GO:0045892] [evidence IMP];
GO_process: negative regulation of DNA binding [goid
GO:0043392] [evidence IDA];
GO_process: negative regulation of protein binding [goid
GO:0032091] [evidence IDA];
GO_process: cellular response to calcium ion [goid
GO:0071277] [evidence IMP];
</t>
  </si>
  <si>
    <t>MDHLLSGLATRLGQGPFVADRTGSYHLRIDGQSVLLLRQGDDLL
LESPLEHAPLDPQRDQQGLLRALLSRVASWSRRYPQAIVLDADGRLLLQARLGLDGLD
PERLERALAAQVGLLEALAPELEPLPRGLPPQAPVWRP</t>
  </si>
  <si>
    <t xml:space="preserve">GO_process: protein secretion by the type III
secretion system [goid GO:0030254] [evidence IGC];
GO_component: cytoplasm [goid GO:0005737] [evidence ISM];
GO_process: pathogenesis [goid GO:0009405] [evidence
ISM];
GO_process: regulation of protein secretion [goid
GO:0050708] [evidence ISM];
</t>
  </si>
  <si>
    <t>MRRLLIGGLLALLPGAVLRAQPLDWPSLPYDYVAQGESLRDVLA
NFGANYDASVIVSDKVNDQVSGRFDLESPQAFLQLMASLYNLGWYYDGTVLYVFKTTE
MQSRLVRLEQVGEAELKRALTAAGIWEARFGWRADPSGRLVHVSGPGRYLELVEQTAQ
VLEQQYTLRSEKTGDLSVEIFPLRYAVAEDRKIEYRDDEIEAPGIASILSRVLSDANV
VAVGDEPGKLRPGPQSSHAVVQAEPSLNAVVVRDHKDRLPMYRRLIEALDRPSARIEV
GLSIIDINAENLAQLGVDWSAGIRLGNNKSIQIRTTGQDSEEGGGAGNGAVGSLVDSR
GLDFLLAKVTLLQSQGQAQIGSRPTLLTQENTQAVLDQSETYYVRVTGERVAELKAIT
YGTMLKMTPRVVTLGDTPEISLSLHIEDGSQKPNSAGLDKIPTINRTVIDTIARVGHG
QSLLIGGIYRDELSQSQRKVPWLGDIPYLGALFRTTADTVRRSVRLFLIEPRLIDDGV
GHYLALNNRRDLRGGLLEIDELSNQSLSLRKLLGSARCQALAPARAEQERLRQAGQGS
FLTPCRMGAQEGWRVTDGACPKDGAWCVGAERGN</t>
  </si>
  <si>
    <t xml:space="preserve">GO_process: protein secretion by the type III
secretion system [goid GO:0030254] [evidence IMP];
GO_process: protein secretion [goid GO:0009306] [evidence
ISM];
GO_function: protein transporter activity [goid
GO:0008565] [evidence ISM];
</t>
  </si>
  <si>
    <t>MAWKIRFYSGLNQGAEVSLGEGRVALGSDPLQADLVLLDEGIAA
VHLVLEVDAQGVRLLEWAEGCEPRQDGQAQVAGAILQALAGQTCGPLRWAFCDPQRSF
PERFPEAEVQTAPVRRKSSARAGGAWLLGVSLALALCLLGMLVEPWSARQHGMAGEEP
LAKVRAYLREQGMSEVDVQRQGDSLLLGGYLEDNARRLALQRYLDGSGVDYRLEARSM
EDIRQGVDFILQKFGYRQILSSNADKPGWVRLNGELAEQDERWARIDALLESEVPGLL
GVENQVRVAGSHLRRLERLLADAGLDRQLSFRERGERIELSGTLDEVQLSAFYRLQRE
FQQEFGNRPSLVLLSRGKRASGDELEFTIRSVSLGRVPYVVLGDGQKYPVGASTSRGV
RILAIEPESILVARGKQRFIINLKGEVLHDDSLGNATVGR</t>
  </si>
  <si>
    <t xml:space="preserve">GO_process: protein secretion by the type III
secretion system [goid GO:0030254] [evidence IGC];
</t>
  </si>
  <si>
    <t>MMTALETRLSVADGTHAAALRQRLQAALAECRRELARGACPEHF
QFLQQQARALEGGLGILSQLTED</t>
  </si>
  <si>
    <t xml:space="preserve">GO_process: protein secretion by the type III
secretion system [goid GO:0030254] [evidence IGC];
GO_process: pathogenesis [goid GO:0009405] [evidence
ISM];
</t>
  </si>
  <si>
    <t>MAQIFNPNPGNTLDTVANALKEQANAANKDVNDAIKALQGTDNA
DNPALLAELQHKINKWSVIYNINSTVTRALRDLMQGILQKI</t>
  </si>
  <si>
    <t xml:space="preserve">GO_process: protein secretion by the type III
secretion system [goid GO:0030254] [evidence IGC];
GO_process: pathogenesis [goid GO:0009405] [evidence
ISM];
GO_process: protein transport [goid GO:0015031] [evidence
ISM];
GO_function: protein transporter activity [goid
GO:0008565] [evidence ISM];
GO_component: type III protein secretion system complex
[goid GO:0030257] [evidence IDA];
GO_process: protein secretion by the type III secretion
system [goid GO:0030254] [evidence IDA];
</t>
  </si>
  <si>
    <t>MDTSLIRELAELALAGSGQHCHEEALCIAEWLERLGQDEAARLI
RISSLANQGRYQEALAFAHGNPWPALEPWFALCEWHLGLGAALDRRLAGLGGSSDPAL
ADFAAGMRAQVRT</t>
  </si>
  <si>
    <t>MSRIDTPPGFAVYPSASPKAANLPAVDQVLAFEQALGGEPPAAG
RRLAGLENGALGERLLQRFAQPLQGLEADRLELKAMLRAELPLGRQQQTFLLQLLGAV
EHAPGGEYLAQLARRELQVLIPLNGMLDNLVRNSHKLDLES</t>
  </si>
  <si>
    <t>MDISRMGAQAQITSLEELSGGPAGAAHVAEFERAMGGAGSLGGD
LLSELGQIRERFSQAKQELQMELSTPGDDPNSLMQMQWSLMRITMQEELIAKTVGRMS
QNVETLMKTQ</t>
  </si>
  <si>
    <t xml:space="preserve">GO_process: protein secretion by the type III
secretion system [goid GO:0030254] [evidence IGC];
GO_process: pathogenesis [goid GO:0009405] [evidence
ISM];
GO_process: protein transport [goid GO:0015031] [evidence
ISM];
GO_process: protein secretion [goid GO:0009306] [evidence
ISM];
</t>
  </si>
  <si>
    <t>MRRTVKGLSRMALLALVLALGGCKVELYTGISQKEGNEMLALLR
SEGVSADKQADKDGTVRLLVEESDIAEAVEVLKRKGYPRENFSTLKDVFPKDGLISSP
IEERARLNYAKAQEISHTLSEIDGVLVARVHVVLPEERDGLGRKSSPASASVFIKHAA
DVQLDAYVPQIKQLVNNGIEGLSYDRISVVLVPSAGVRQVPLAPRFESVFSIQVAEHS
RGRLLGLFGLLLALLLASNLAQFFWHRQRG</t>
  </si>
  <si>
    <t xml:space="preserve">GO_process: protein secretion by the type III
secretion system [goid GO:0030254] [evidence IGC];
GO_process: protein secretion [goid GO:0009306] [evidence
ISM];
</t>
  </si>
  <si>
    <t>MPLTAYQLRFCPARYIHESHLPAVLLRLLPALPDWRRQSVLNAW
LLEQLELDCAFRMPAQLGGLALYPQAALERTLGWLGALLHGQALRQVLDGARVRRIRA
QIGEQGQRFCLEQLDLLIGRWPPGWQRALPENPEEGYFRRCGLAFWLAACSDADCGFS
RRLRLRLRLEAMPAPADWTFDEQRRSLARTLCLKVARQASDECFHLLN</t>
  </si>
  <si>
    <t>MLPFVELDASRVRLAPGQALLRARDYQDYLSANRLVEAARERAA
EIEREAHEVYQEQKRLGWEAGLEEARLRQAGLIQETLLRCNRYYRQVDRQLGEVVLQA
VRKVLRHYDAVELTLAATREALALVSNQKQVILHVQPEQLAAVREQVARVLKDFPEVG
YLEVVGDARLDQGGCILETEIGIIDASLDSQLAALQAALTESVARSGEEEGDAG</t>
  </si>
  <si>
    <t>MNRLCVLGLLIGLSGSPALAAGQGESGNPPATDKERFIASLMAR
MSNAEKIGQLRLVSVGADHPKEALMADIRAGKVGAIFNTVTRPDIRAMQDQVRHSRLK
IPLFHAYDVAHGHRTIFPISLGLAASWDPEVVARSARISALEASADGLDMSFSPMVDI
TRDARWGRVSEGFGEDTYLTSLLSGVMVRAYQGSNLAAPDSIMAAVKHFALYGAAEGG
RDYNTVDMSLPRMFQDYLPPYKAAVDAGAGAVMVSLNTINGVPATANRWLLTDLLRQQ
WGFKGLTISDHGAVKELIKHGLAGNERDATRLAIQAGVDMNMNDDLYSTWLPKLLAAG
EIDQADIDRACRDVLAAKYDLGLFADPYRRLGKPDDPPFDTNAESRLHRQAAREVARE
GLVLLKNRDGLLPLKKQGRIAVIGPLAKSQRDVIGSWSAAGVPRQAVTVYQGLANAVG
ERATLLYAKGANVSGDQAILDYLNSYNPEVEVDPRSAEAMLEEALRTARDADLVVAVV
GESQGMAHEASSRTDLRIPASQRRLLKALKATGKPLVLVLMNGRPLSLGWEQENADAI
LETWFSGTEGGNAIADVLFGEHNPSGKLTMSFPRSVGQVPVYYNHLNTGRPMDHDNPG
KYTSRYFDEANGPLYPFGYGLSYTEFSLSPLRLSSERLARGATLEARVTLSNSGKRAG
ATVVQLYLQDPVASLSRPVKELRGFRKVMLEPGESREIVFRLGEADLKFYDSQLRHTA
EPGEFKVFVGLDSAQTESRSFTLL</t>
  </si>
  <si>
    <t xml:space="preserve">GO_function: beta-glucosidase activity [goid
GO:0008422] [evidence ISS];
GO_function: glucosidase activity [goid GO:0015926]
[evidence ISS];
GO_component: periplasmic space [goid GO:0042597]
[evidence ISS];
GO_function: hydrolase activity, hydrolyzing O-glycosyl
compounds [goid GO:0004553] [evidence ISM];
GO_process: carbohydrate metabolic process [goid
GO:0005975] [evidence ISM];
</t>
  </si>
  <si>
    <t>MLISSYNQVLVAFSLIVAILASYTALDMAGRVTLAKGREALSWL
IGGAFAMGFGIWSMHFVGMLAFSLPIPLGYDLGLTLLSLLLAVGSSAFALWLVCQAEL
PWQRLALGALLMGSGIAAMHYTGMAALLMMPGIVYDPLWLGLSILIAVIASGAALWIA
FRLRHGSRRIVLVRAGAALVMGCAIVGMHYTGMAAAQFPLGSFCGAAGRGIDNGWLAV
LVIVITLAVIAIALIVSVLDSRLEARTSVLATSLARANRELIQLALHDNLTKLPNRML
LDDRLEQAIQQAIRDDRRFAVLFMDLDGFKAVNDAYGHHLGDLLLIEVAERIRANVRA
QDTIARLGGDEFVLLIEAREPADAATLAEKLVKRISQPYQISRHEVRISASIGIALYP
GDGQTRHELMINADAAMYHAKDQGRNGYCFFESSMNANAQEQLQLLHDLRQALERRQL
VLHYQPKVLAPNGPMIGVEALLRWEHPQHGLITPGQFLPLAEKTGLIVQIGEWVLDEA
CRQMRLWLDGGHADWNIAVNLSALQFAHAGLVDSVRNALLRHSLEPSHLILEVTESTA
MRDADASLVILEQLSAMGVGISIDDFGTGYSSLLYLKRLPASELKIDRGFINELAHDS
DDAAIVSAIVALGRTLNLKIVAEGVETEAQQEFLTRLGCNSLQGFLLGRPMPAEQLLA
SVA</t>
  </si>
  <si>
    <t xml:space="preserve">GO_function: diguanylate cyclase activity [goid
GO:0052621] [evidence IDA];
GO_function: cyclic-guanylate-specific phosphodiesterase
activity [goid GO:0071111] [evidence IDA];
GO_function: cyclase activity [goid GO:0009975] [evidence
];
GO_function: diguanylate cyclase activity [goid
GO:0052621] [evidence IDA];
GO_process: cellular response to nitric oxide [goid
GO:0071732] [evidence IMP];
GO_function: cyclic-guanylate-specific phosphodiesterase
activity [goid GO:0071111] [evidence IDA];
</t>
  </si>
  <si>
    <t>MEKPFSDDVSVNVLRRMKEGGFDFARIHPIDFFAIFPSEREARQ
AAGQFRGESLRAQVVARDDGSWNLQVSKVMYATHAAIGAFEHDLEEVVVPLGGVLDGW
GVTQEVTSLRP</t>
  </si>
  <si>
    <t>MSDILILTHAEFCPPGHLGAVLAERGLDFRVIRADLGELAGLDA
ERPRAVAIMGGPMSVNDDLPWLRDELALLRRFIERRIPLIGHCLGGQLLARALGATVR
HQPYTEMGWQPMQRESRDSPWLAGLPERFSIFQWHGDAFDLPQGAERLLSSPWCENQG
FSWGGHVLGLQGHPEMTEELVRRWIAGWPHLLDPSQPSQQSARTCWPGCLPGLPG</t>
  </si>
  <si>
    <t>MARMFYDEMHDAGGECRSHYREFARWLADTPEEQLLQRRREADL
LFHRAGITFTLYGDEQGTERLIPFDTIPRSIPAAEWAHIEAGCIQRVQALNLFLADLY
HEQRILKAGVIPAEQVLANDQYQLAMQGLDLPGNVYAHIAGVDLVRDGSGNYYVLEDN
LRTPSGVSYMLENRKMMMRLFPELFVRQRVAPIDHYPDLLLDTLKRASDVESPSVVVL
TPGRFNSAYFEHAFLAREMGVELVEGADLFVRDERVYMRTTAGPQPVDVIYRRIDDAF
LDPLAFNPDSLLGVPGLLAAYRAGNLVLANAIGTGVADDKSIYPYVPDMIRFYLGEDP
LLHNVPTWQCRKPKELAHVLAHLPELVVKETQGSGGYGMLVGPAASREEIELFRERLK
ARPEAYIAQPTLSLSTCPTFVESGVAPRHIDLRPFVLSAPDRVRLVPGGLTRVALREG
SLVVNSSQGGGTKDTWVVEE</t>
  </si>
  <si>
    <t>MLSRTASDLYWMSRYLERAENLARMLDVSYSLSLLPQDRNGGGL
DELAMPLLITGTLDAYLERHGELAAERLLSFFALDPDNPASIYSCLAAARASAHAVRG
RITLDMWENINATWLEMRGIAAEGILRYGISRFCEWVKDRSHLFRGATFATSMRNDAF
RFIRLGTFIERADNTLRLLDARYQTQGEAALAGADEGTARGYYQWSALLRALSAFEGY
TELYRASPNARNIAELLLLREDVPRSLLSCIEELSEILSGLPGVNGRPAQRLAAELEA
RVRYTGIDEVLEQGLHTWITDYILLVRQLANAIHSSYLEAA</t>
  </si>
  <si>
    <t>MRLSITHDTTYRYEDRVRASIQYLRLTPQDSERQHVVDWRLDLP
RPARPLRDPYGNILHVLTLDEPHESVLIAAHGLVEIDEEREVEHDRQSPLPFLRSTRL
TGADAEMRAFAERAMGGRKDRGGLLDLMHALHEHILYQPGATRVDSTAIEAFGARAGV
CQDHAHAFLACVRSQGVPGRYVSGYLYTEDDTHLASHAWAEAWLGDGWYSFDVTNRLG
RPERHLKLAVGLDYLDACPVRGLRRGGGCEQMHARVLVSVPLLQVQQQ</t>
  </si>
  <si>
    <t>MTYCVAMHLADGLVFASDSRTNAGIDHIATFRKLFTFGTPGERL
LVVQTAGNLATSQSVINLLQQRIRRDGASLLNVPSVYDATALVAETTREVLARDSGNL
AGNTDLSCSFLVGGQIAGGPPALYSIYPQGNFIQATPDTPFLQLGESKYGKPILDRNL
TFDTPLEQALRCALVSFDSTIRSNLSVGMPLDLLVYHRDSLILPEGYRVTEDDAYFSA
IRRQWSAGLHDLLERLPSPPSAYNI</t>
  </si>
  <si>
    <t xml:space="preserve">GO_function: threonine-type endopeptidase activity
[goid GO:0004298] [evidence ISM];
GO_component: proteasome core complex [goid GO:0005839]
[evidence ISM];
GO_process: proteolysis involved in cellular protein
catabolic process [goid GO:0051603] [evidence ISM];
</t>
  </si>
  <si>
    <t>MPVTLPRLALLGALLFPVAAAWAAELRLELPGGTQTWSSEELLR
HPQARDLDIPADVAYRRNMRYRAVPLAALLKGVHPEDHLQAVASDGFAAELPAAPLLA
EQGSQAWLAIEDPQRPWPPLGAGKPSAGPFYLVWSKPEEKRIGPEQWPFQVVRIRYQS
PLAERFPALLPAADASAEVRAGFAVFQKNCLACHRLNGAGDAQFGPDLNLPYNPTEYF
QPQFLARYIRDPQALRQWPQAKMPAFPERVIDDQELRQLIGYLRHMAGRKAGAAG</t>
  </si>
  <si>
    <t>MLAELFAVMAPVLFGAGVGYVWVRLGHAYPTEFVSRIVFNIGSP
CLILATLAHTRVDLHSFGRMALASALICVCMAALGWAAARLGRQEWQVLVPAYSFPNV
GNMGLPVCLYAFGEAGMTLAVAFYLIMSIGNFSLGVFWMSGERSWRSLLGNPILLSVL
LALLLMGLDLQLPRWMANTVDLMAGLTIPLMLITLGVSLASIRPRQLGNGFFYGGLRL
LLGALVGWSVALALQLPPLAQGVLVVQSSMPVAVFNYLYALRGNRSPDQVASLVLCST
LLSFAFIPLLLTWWLPALR</t>
  </si>
  <si>
    <t>MTDAFIYDAVRTPRGKGKKDGALHSVKPVNLMAGLLRAVQRRND
LDTAQVDDIVLGCVTPVGDQGADIAKTAALVADWDEQVAGVQINRFCASGLEAVNLGA
MKVRSGFEDLVLVGGVESMSRVPMGSDGGAWALDPETNLHTSFVPQGIGADLIATLEG
FSRADVDAFALRSQQKAAKARAEGLFGKSLVPVADQNGIVLLDHDEFIRADSTLEGLA
ALKPSFEMMGQMGFDATALRKYSQVERIEHVHTPGNSSGIVDGASAMLIGSEAKGREL
GLKARARIVATAVTSTDPTIMLTGPAPATRKALAKAGLKVEDIDLFEVNEAFASVVMK
FMKDMGVAESKVNVNGGAIAMGHPLGATGCIILGTLLDELERRNLRYGLATLCVGGGM
GIATIIERV</t>
  </si>
  <si>
    <t>MTDAIRYEKGQDNVVVLTMDMPGQSANTMNGVYREAMAKTIARL
EAEKEGIAGVVLTSAKKTFFAGGDLNELIKVTKADAPAFYQGILELKGQLRRLETLGK
PVVAAINGAALGGGWEICLACHHRIALDNPGVQLGLPEVTLGLLPGGGGIVRMVRLLG
LEKALPYLAEGKKVRPAEALKAGLIHELADSPEEMLEKARAWILANPAAKQPWDSAGY
KIPGGTPASPNVAQMLAIAPSVLRDKTKGCFPAPEKIMCAAVEGAQVDFDTAQLIEAR
YFTELTTGQVAKNMIGTFWFQLNEINAGKSRPQGYPVRATKKVGVLGAGMMGAGIAYV
SAAAGIEVVLKDVSLEAAEKGKAYSARLLDKKVARGHLSAEKRDAFLARIVPSVSEAD
FEGCDLIIEAVFEDRALKGKVTAEAEKHALADAVVASNTSTLPITGLAQAVARPEKFI
GLHFFSPVDKMPLVEIIRGEKTSDETLARGFDYVLQIKKTPIVVNDSRGFFTSRVFGT
FTNEGIAMLGEGVSAAMIDNQARQAGMPVGPLAISDEVSLSLMTHIRNQTARDLEAEG
KALPTHPAFAVIDLMVNEYKRPGKAAGAGFYDYPANGRKHLWAELKSRFEKPDAQISA
EDVRDRLLFIQAIETVRCVEEGVLHSTADANIGSIFGIGFAAWSGGALQFINQYGLKD
FIARAQYLVEQYGERFEPPALLLEKAAKGELF</t>
  </si>
  <si>
    <t xml:space="preserve">GO_function: oxidoreductase activity, acting on
the CH-OH group of donors, NAD or NADP as acceptor [goid
GO:0016616] [evidence ISM];
GO_function: coenzyme binding [goid GO:0050662] [evidence
ISM];
GO_function: oxidoreductase activity [goid GO:0016491]
[evidence ISM];
GO_function: catalytic activity [goid GO:0003824]
[evidence ISM];
GO_process: metabolic process [goid GO:0008152] [evidence
ISM];
GO_process: oxidation-reduction process [goid GO:0055114]
[evidence ISM];
GO_function: 3-hydroxyacyl-CoA dehydrogenase activity
[goid GO:0003857] [evidence ISM];
GO_process: fatty acid metabolic process [goid
GO:0006631] [evidence ISM];
</t>
  </si>
  <si>
    <t>MKKPDLAGLAAFVAIARERSFRRAAATLGVTPPTLSHTLRELET
QLGIRLLNRTTRNVSPTEAGEHLLAHLDPAFEDIAAALDSLNRFRETPHGLVRINAPR
NAIGLVLAPRFGELARDYPGITLEVVADEGFANIVEAGFDAGIRLGEDLQHGMRAVRV
GPDLRLAIVATPAYFRRQGRPGSPEELLGHRCIGWRKVSSGELYKWQFSKGTKALSVA
MSGPLVLDDPRLMLQAALADVGIAFAIEEEVAEHLAAGRLERVLADWCAPFPGFHLYY
PNRRNHPAALSAVINLLRYPGEEHPGPA</t>
  </si>
  <si>
    <t>MQHVRLGNSGLKVSRLCLGCMTYGDPAWRPWVLDEERARPFIRE
ALEAGIDFFDSADIYSTGESERILGRALRDFAQREDLVIATKAFFPMSDRPNACGLSR
KHLLASVDASLRRLGTDYLDLFVIHRFDPDTPIEETCETLDSLVRVGKVRYLGASSMP
AWRFMKMLAFQRHHGLAQFISMQSQYNLIVREDEEDLVPLCREEGIALTPWSPLARGL
LAGARSAGTLRTRTDEQAPRWYGGREEVESTLGALEKLAAARGLPPAQLALAWLLGRN
GVAAPIVGLSRPHHLEDALAALTLDLAEEECATLEAPLTARARTPRW</t>
  </si>
  <si>
    <t>MMRRQASVLLLVSMVSATVLPVFARAPGEREPSCAATSIVLPAG
ARYPNGIAHAADGTLYVGLVTSGRILRKPPGGEWETFFAGSPAIFAATALRLDEPRGL
LWGNSPDFLPAGRRRPHGVFALDLASGAVRRYLTLPGDGMGNDLAVAPDGTVYLSETR
DGSLMRLRPGEPAFQVLLRDSRLAGPGGLGAAGIVRVDDDTLLVGNFGSGAIHVVEGV
ATRPRLREMELPRTLENPDGMALAPDGSLIVLENAIRSGAGKVLRIAEPLAPGRRGIE
VIREGLESPVNLTVTGQGCAYVSESRIRHRLLPGREGEVPARFLIHRLPLDAAGGR</t>
  </si>
  <si>
    <t>MLLKAVRNGLGQAIILADFVSRPRKLQRSAEAQAEVERALRNLS
LYQFRACPFCVKTRRAMHRLNLPMQLKDAMNDPQARQALLEGGGKVKVPCLRIEENGQ
VRWMYESSEIIAYLEGRFANA</t>
  </si>
  <si>
    <t xml:space="preserve">GO_function: protein disulfide oxidoreductase
activity [goid GO:0015035] [evidence ISM];
GO_process: cell redox homeostasis [goid GO:0045454]
[evidence ISM];
GO_function: electron carrier activity [goid GO:0009055]
[evidence ISM];
</t>
  </si>
  <si>
    <t>MSLRICILETDILRPELIERYEGYGRMFQQLFAKQPIAAEFVIY
NVVEGRYPADDECFDAYLVTGSKADSFGPDPWIQTLKTFLLDRYERGDKLLGVCFGHQ
LLALLLGGKAERASQGWGMGIHQYQLNERADWMSPALPDLTLLISHQDQVTRLPENAR
VIASSDFCPYAAYAIGDQVLCFQGHPEFVHDYSRELLELRQQHLGEELYRKGVDSLAR
DHQGTVVAEWMMRFVARQPTGA</t>
  </si>
  <si>
    <t xml:space="preserve">GO_process: polyamine catabolic process [goid
GO:0006598] [evidence ISS];
</t>
  </si>
  <si>
    <t>MRRQTRKFWIVAALAILTNGYSLLGLAQGSAGALARTIECNQAM
VRALAANLALKLQSGTPPARPQRWIPERFILDCPA</t>
  </si>
  <si>
    <t>MKRRSPRHYARNTALATLGLYAILMLVVLSLVAGAESARNATPD
NDTATTFSNQIGQALPGLLSGLNSRRAG</t>
  </si>
  <si>
    <t>MPKWIALCLIPLLASCATCRQDSDREKLLYENDMLQAKLIIVAN
DRDRLPLAQALLERAARDDRSGEADFYQAVLIARRDGQASDCERITRLLERSAERRYP
LANAMLYKIYAEPFLLPRADIPKAETYRQAYAELPVARSGYPSFERARQVVDRLLAPT
SS</t>
  </si>
  <si>
    <t>MIREVEGDILLSGAQVIAHGIAPQDHFDSGLALALRERWPSMVR
DYRHAAHARAPEPGGIWVWAGVDEQGKTQCIVNLITQGMLHSGRSAKPGKASLEDVGH
ALRELARYVRSEGVSSLALPCVATGVGGLDWSEVKPLVVRHLGDLEIPVILYEVYRKG
VAAEEKLA</t>
  </si>
  <si>
    <t>MKRNVFAAILLGMATTLAVQASFADESSLMENRMVQLNQHAIEQ
AQQQQATAPTASDTDAQG</t>
  </si>
  <si>
    <t>MSELISYQFEDGIATLTLNNGKVNAISPAVIDAFNQALDQALQD
KAVVIVTGQPGILSGGYDLKVMTSGPENAVNLVAAGSTLARRLLSHPYPVIVACPGHA
VAKGAFLLLSADYRIGVDGPFQIGLNEVAIGMTMHHVGIELARDRLRKSAFTRSVINA
EMFSPAAAVDAGFLDTLVSADQLQESARAAAQQLKKLNMTAHRNTKLKVRKALLETLD
QAIELDKKHLG</t>
  </si>
  <si>
    <t>MGPIVSPALHAVQASRFEDVRQARSATGTRTDEGLRRSAGGRYA
GASSRGTYQSGAGRVTNPLRRSKVSESLSIHHDVGGHQFETTVDGHRAYLAYMDLGKQ
TLDIYRTFVPDSLRGRGIAAALTEHALQYADRMGYSVIPSCSYVERYIERRQRQADPA
A</t>
  </si>
  <si>
    <t>MADLQIDDLNVASNETLITPEQLKREIPLTDKALQTVAQGRQVV
RDILDGKDHRLFVVIGPCSIHDIKAAHEYADRLKALAAEVADTLFLVMRVYFEKPRTT
VGWKGLINDPYLDDSFKIQDGLHIGRQLLRDLAEKGLPTATEALDPISPQYLQDLISW
SAIGARTTESQTHREMASGLSSAVGFKNGTDGSLTVAINALQSVSSPHRFLGINQQGG
VSIVTTKGNRYGHVVLRGGNGKPNYDSVSVALCEQDLNKAKIPLNIMVDCSHANSNKD
PALQPLVMDNVSNQIVEGNNSIVGLMVESHLGWGSQPIPKDLDQLQYGVSITDACIDW
ATTEKSIRSMHAKLKDVLPKRQRG</t>
  </si>
  <si>
    <t xml:space="preserve">GO_process: aromatic amino acid family
biosynthetic process [goid GO:0009073] [evidence ISS];
GO_function: 3-deoxy-7-phosphoheptulonate synthase
activity [goid GO:0003849] [evidence ISS];
GO_function: identical protein binding [goid GO:0042802]
[evidence ISS];
GO_process: biosynthetic process [goid GO:0009058]
[evidence ISM];
GO_function: catalytic activity [goid GO:0003824]
[evidence ISM];
</t>
  </si>
  <si>
    <t>MAGIHFFLSIEVSSVPSLELTDLDADRQLLALEGVSLLVFTSEG
CASCRWARRHLPAMELPIERLCWVDAGRNGGLVERYGVFHLPALFMVRDGRFHGALNV
PLHQEALRGAVLAGSTALPEELP</t>
  </si>
  <si>
    <t>MDSKQQRIGVIGTGAIGGFYGLMLAHAGHDVHFLLRSEFEAVNR
AGLSLNSAVHGFRRLAPVQAYHSAQDMPPCDWLLVGAKTTGNDELAPLIRAAAAPGAK
VLLLQNGLGVEERLRPLLPESLHLLGGLCFICVHRGEPGVIEHQAYGGVNLGYHSGPA
DERRRREIVEEGAALFRESGLESTAMPDLEQARWQKLVWNIPYNGLSVLLKSSTAPLM
ANADSRSLIEAIMEEVIGAAGACGFILPEGYADQLLAATERMPDYRPSMYHDFAHGRP
LELAAIYAAPLARAAAAGYRMPRVEALHQALRFLEAQPR</t>
  </si>
  <si>
    <t xml:space="preserve">GO_component: cytoplasm [goid GO:0005737]
[evidence ISM];
GO_process: pantothenate biosynthetic process [goid
GO:0015940] [evidence ISM];
GO_function: 2-dehydropantoate 2-reductase activity [goid
GO:0008677] [evidence ISM];
GO_process: oxidation-reduction process [goid GO:0055114]
[evidence ISM];
GO_function: oxidoreductase activity [goid GO:0016491]
[evidence ISM];
GO_function: oxidoreductase activity, acting on the CH-OH
group of donors, NAD or NADP as acceptor [goid
GO:0016616] [evidence ISM];
GO_function: coenzyme binding [goid GO:0050662] [evidence
ISM];
GO_function: NADP binding [goid GO:0050661] [evidence
ISM];
</t>
  </si>
  <si>
    <t>MIRSILYATDLGLYAPYVLQHALSLTRAYNAELYVVHVVEPLGL
FAESVLQTYLDTERLQDLRAQGLDNVMESIEKRVLEGFRDELGELPQDAALVKSVRVV
QGDPPQMILDEAEKLAVDLIVAGSHSHGTQLDTPLGRTAARLVQLAEVPVYLVPMLQH
RSRDL</t>
  </si>
  <si>
    <t>MKLQQLRYIWEVAHHDLNVSATAQSLYTSQPGISKQIRLLEDEL
GVEVFARSGKHLTRVTPAGERIIHTAGEILRKVESIKQIAQEFSNEKKGTLSIATTHT
QARYALPNVISGFIKQYPDVSLHMHQGTPMQIAEMAADGTVDFAIATEALELFGDLIM
MPCYRWNRCVIVPHGHPLTKLPKLTLEALAEQPIVTYVFGFTGRSKLDEAFSQRGLVP
KVVFTAADADVIKTYVRLGLGVGIVAHMAVDPKLDNDLVILDASHLFESSVTKIGFRR
GTFLRGFMCDFIEKFAPHLTRELLAKAVQCHNKAELDELFDGIELPVY</t>
  </si>
  <si>
    <t xml:space="preserve">GO_function: transcription regulatory region DNA
binding [goid GO:0044212] [evidence IDA];
GO_process: cysteine biosynthetic process [goid
GO:0019344] [evidence IMP];
GO_process: positive regulation of transcription,
DNA-templated [goid GO:0045893] [evidence IDA];
GO_function: sequence-specific DNA binding transcription
factor activity [goid GO:0003700] [evidence ISM];
GO_process: regulation of transcription, DNA-templated
[goid GO:0006355] [evidence ISM];
</t>
  </si>
  <si>
    <t>MRITMVKKVLANGEDCRKCKEVRQRLEQGGYLPRIHRTLVADER
DPNSAGWMVAAQYGVETAPFFVVRHDDGREQVYTVFMSFLHEVLEPRAEQAADADREA
LARLAGRDNLDML</t>
  </si>
  <si>
    <t>MLPFATIPATERNSAAQHQDPSPMSQPFDLPALASSLADKSPQD
ILKAAFEHFGDELWISFSGAEDVVLVDMAWKLNRNVKVFSLDTGRLHPETYRFIDQVR
EHYGIAIDVLSPDPRLLEPLVKEKGLFSFYRDGHGECCGIRKIEPLKRKLAGVRAWAT
GQRRDQSPGTRSQVAVLEIDGAFSTPEKPLYKFNPLSSMTSEEVWGYIRMLELPYNSL
HERGYISIGCEPCTRPVLPNQHEREGRWWWEEATHKECGLHAGNLISKA</t>
  </si>
  <si>
    <t xml:space="preserve">GO_function: catalytic activity [goid GO:0003824]
[evidence ISM];
GO_process: metabolic process [goid GO:0008152] [evidence
ISM];
GO_function: adenylyl-sulfate reductase activity [goid
GO:0009973] [evidence IGI];
GO_process: sulfate assimilation [goid GO:0000103]
[evidence IMP];
GO_function: phosphoadenylyl-sulfate reductase
(thioredoxin) activity [goid GO:0004604] [evidence ISM];
GO_process: sulfate assimilation, phosphoadenylyl sulfate
reduction by phosphoadenylyl-sulfate reductase
(thioredoxin) [goid GO:0019379] [evidence ISM];
GO_process: oxidation-reduction process [goid GO:0055114]
[evidence ISM];
GO_process: cysteine biosynthetic process [goid
GO:0019344] [evidence ISM];
</t>
  </si>
  <si>
    <t>MEIACLDLEGVLVPEIWIAFAEKTGIDALKATTRDIPDYDVLMK
QRLRILDEHGLKLGDIQEVIATLKPLEGAVEFVDWLRERFQVVILSDTFYEFSQPLMR
QLGFPTLLCHKLEIDDSDRVVGYQLRQKDPKRQSVIAFKSLYYRVIAAGDSYNDTTML
SEAHAGILFHAPENVIREFPQFPAVHTYEDLKREFLKASSRSLSL</t>
  </si>
  <si>
    <t xml:space="preserve">GO_process: L-serine biosynthetic process [goid
GO:0006564] [evidence IGI];
GO_process: threonine biosynthetic process [goid
GO:0009088] [evidence IGI];
GO_function: homoserine kinase activity [goid GO:0004413]
[evidence IGI];
GO_function: phosphoserine phosphatase activity [goid
GO:0004647] [evidence IGI];
GO_function: phosphoserine:homoserine phosphotransferase
activity [goid GO:0043899] [evidence IDA];
GO_process: threonine biosynthetic process [goid
GO:0009088] [evidence IMP];
GO_process: tetrahydrofolate biosynthetic process [goid
GO:0046654] [evidence ISS];
GO_function: 4-amino-4-deoxychorismate synthase activity
[goid GO:0046820] [evidence ISS];
GO_function: magnesium ion binding [goid GO:0000287]
[evidence ISS];
</t>
  </si>
  <si>
    <t>MPSCHVHPLPYHSDPSCLFAIIHEAPGAVMLDSGRPIATRGRYD
LMSAWPLAELAPLPDESANRFFARLREAAGSLGPAQLPAPYELPFAGGLLGYLSYDLG
RRIERIGEHARDDLGLPLASVGLYAWALISDHQAGTSQLVFHPRLDERERQRLIALFS
EEAQGTAGNFKLLGKFRRSISASDYRQAIRRIQDYIQAGDCYQVNYSQRFQAACSGSP
WPAYRALREACPTPFSGYLRLADGAILSLSPERFLKLGKGKVETRPIKGTRPRGKTPE
EDMALAASLLASPKDRAENLMIVDLLRNDIGRSCQPGSVRVPELFALESYPNVHHLVS
SVTGELAPGKDALDLLEGSFPGGSITGAPKIRAMQIIDELEPSRRGIYCGSLFYLDVR
GEMDSSIAIRTLLVRDGQVSCWGGGGIVADSHWEDEYQETLDKVRVLLETLEGMAGTA
SPE</t>
  </si>
  <si>
    <t xml:space="preserve">GO_process: biosynthetic process [goid GO:0009058]
[evidence ISM];
GO_function: oxo-acid-lyase activity [goid GO:0016833]
[evidence ISM];
GO_process: folic acid-containing compound biosynthetic
process [goid GO:0009396] [evidence ISM];
</t>
  </si>
  <si>
    <t>MDAVQDPAAGSLSRSRIVPPQVPAEYSLRPAIRNLLDRNPHSRV
LMFSAPAGFGKTCALAALARERTVADQAVAWLSLAEEDDDPARFCRQLIEALGEAVPQ
LGDDAQTYLQNTMRVPVVAVIESLLGDLDRYARPLLLVLDDLHLVSNPDIFTGLNRLV
QYAPPGLVLALGTRSQPALSLATWRAKGLLLEIGLEELRLGFEETREYLERSGLYLDE
PCLKALYGQTEGWVVGVHLVSLWLRQQPQVQEMALLDGDKQAVSAYLLAAVFERLPGD
LQEALLALGVASQLSGDLANALTGRQDGQALLERLESMQLFLLPLDRERQWYRFHLLF
ADFLRNRLRDSDPDRFKQLHFNASLWFTNHHMPTFAIEHACAAEDPEMIAALVDGCGL
ELINRGQLSLIYRWRKHVPDEIAERYPILVLTDVWSRASDLSLGEANRIIDELLARWG
ESRGDGPMGDQYLSALAVKAVVALQKDDLELCIALARRVEVQLGQNAAFLEVAVLITA
ALAQVVRGQGDQARRLLGLAQQRNHFLEGRYLDMQLANVEVILALEQGQVKQAQLLIE
RLRQRARPLFEKSRSALALPTITEALTAYYRIELDGLEERLGWALGHVDVINPIDFYA
QGQICLARTQRLLGRPKEALASLAAMQALASRNQSWRFFAQAMAEEINLILQDSGPDR
LKRAEQRLKSVDWNKMAAHYRNMAFNPVNWSLGVSRVRLLQGRGHFSEALHEITQLRG
TLQPGWHGLQRLRLDILAALSYQRLGYQERANSLLGECLINAEREGVRSLFIEEGDGI
RQLLQQLESTERQPALQTFIRGLLGIWPGQGVRKPQDALEEGLTEREREVVCLAAQGL
SNEEIGQRLSLALGTVKWHLHNIYEKLKVRNRTQAIRRARELSLL</t>
  </si>
  <si>
    <t xml:space="preserve">GO_function: sequence-specific DNA binding
transcription factor activity [goid GO:0003700] [evidence
ISM];
GO_process: regulation of transcription, DNA-templated
[goid GO:0006355] [evidence ISM];
GO_function: DNA binding [goid GO:0003677] [evidence
ISM];
GO_function: protein binding [goid GO:0005515] [evidence
ISM];
</t>
  </si>
  <si>
    <t>MGHRDGVPASTIPLLQTKLFPPGAGGLPLLPRQALIDRLYEARG
RRAMVLSAPAGFGKSTILCQLRLRLLEQGAAVAWLSCDETDSEPQRLIQYLLASIQRV
VPAFGGNTANLLGTDVAVPLEGILDAFLADLRRLEGPLYLFLDDFHRIRHAALPHGVR
YLIENLPDHVRVVASTRFRPRFLVDEPTLKPWTFCLSAEDLRLSREESDAFLLDLKGL
ELGERELKLLFKRTEGWITALHLAALALSRNTDREGFLLGLSGTERNIADYLAEDVLA
SLPADLQLFLDQTSVLDEFNAELCNALTGRRDGLDMLMRLQNEQLFVIALDDQREWFR
YHHLFAEFLQGRLSRHADPTPLLHAAARWCEGRDLADRAIKYALRARDYLFAAELLER
QGARLIAGNRVYGILGMLNGIPAEVIREHPVFQIFYAWQLAFEQRFAEAEALIEEVSH
RLLQGRGKVMHFGLGELLAAAQVLKALVLLYQDKLEACLKVARHWLSMVPSNQPVFRA
SLLCVQASAHALLGDYAEAAGAIGSAREDLKVADSEYLQVVTSLIESLICKESGDLER
GRAIAESARNRVEQVFGRRSRVGGPLSLAYADLLYEQDRHAGVLAELPLATVWRDVAT
PVELLSRGQLVMAKARFFSGAAEQGLAQLDEWLSGLLSPGYERVYAHAMSCKVQFLLW
LRRPNEAERVCLQLERHLAGLSGERHADAQTALVLAEARLALSERHAERAQSKLESCL
AGYSSAYQRDRRLRLSLLLSVAYWQKGNSEKAIGLFLATLEEAWNLGYRRLFQDDALW
LLPMWESWREAEPKRAAAWQGLADLLREQCRKLSVDPESFDENQDVSHREREILRLVA
AGLSNRDIAQAVHLSEATIKWHLHNLFAKLGVKSRTQAVLKGKSLGLLSEA</t>
  </si>
  <si>
    <t xml:space="preserve">GO_function: sequence-specific DNA binding
transcription factor activity [goid GO:0003700] [evidence
ISM];
GO_process: regulation of transcription, DNA-templated
[goid GO:0006355] [evidence ISM];
GO_function: protein binding [goid GO:0005515] [evidence
ISM];
GO_function: DNA binding [goid GO:0003677] [evidence
ISM];
</t>
  </si>
  <si>
    <t>MKKHLFLATAVLAAPLLAHADLKAMDDGALSDVTGQAGISISGT
FQGSVGAVTYTDTDTNGGSLRLENISLPALTIDDTKPLTIDVVTTDIGGKSTQQLAIG
LPAITGDVTVGAIKVGDTSAASIGSLTVSGLNMAGSTIKVWGH</t>
  </si>
  <si>
    <t>MFEILLGSLIGLFGFTQTVDTKPQPQGTVNLSQPLTPNGPYRES
VQLEPMSQLQFRNVIRQAYDYSCGSAALTTLLDYYLGRNLEERQVMEGLLRYGEADKI
VQRRGFSLLDMKRYAAALGYKSGGFRAEFSDLDALEHPALVPIHYAGFKHFVVVRDVY
NDHVFVADPALGNISFTRTRFEEIWDQNVLFVIFPSGQEPRNALALNDRDMRLVDDRT
VSLLAFREFPQINKITENQVRELGTGGDVIHLRTK</t>
  </si>
  <si>
    <t xml:space="preserve">GO_component: integral component of membrane [goid
GO:0016021] [evidence ISM];
GO_function: peptidase activity [goid GO:0008233]
[evidence ISM];
GO_process: proteolysis [goid GO:0006508] [evidence ISM];
GO_function: ATP binding [goid GO:0005524] [evidence
ISM];
</t>
  </si>
  <si>
    <t>MRIRGYTCAAALMLSISGLSVAEEASVDQARDALAKKNDDADSA
KALEEVFQAAEKSYTLLKKGERTLTYGFDYALVRDQRLTLVPLTKTSGGTQIYGLAGR
QSQSQHTFTNSFTFDYGIWDNLTFSFRLPLVAKYDTEMDTHAYSLGDVSATLRWQPWA
AVRGRPVTTLYTTIGLPTGDSPYKTNLDKDISTGNGYYSLGFGANMSYVIDPVVLYGS
LGYTWNLPVDDVHQTLADNSQLEKVSPGNTINFNMGMAYALSYDVSLATSYQMAYTLK
NRYHTTAGTFESSEQTSSIMNFSLGLRTSPDYIVNVNAGFGLTEDSPDVLLGLSVPLD
IKGLKAQ</t>
  </si>
  <si>
    <t>MKMRIAPLWLALAGVCLAWIPPAGAQMANDLTIGNPKAMALGNA
VTADETGIDSVHYNPAALTRMKGRQATVKLLTGVMDIRAGFKAPPNYGEGTFGLRDDP
VANSHSRTLTPTMYLPGLGGMTDVPLLVAPLAGISINPPGSKFTFATNVYTPQALGYS
RDSDSDPARYQGREVSLQRLTYFSPTLAYQVNDELSVGLSVGFSHQAVALNEDFRAPN
QLLGLLQQTKEIGCLPGMQEILEVFFNVCGGNIGPFQNLANIDLDMQQSLSPSFNLGV
LWEPTDWFAWGATYQSESRMRLKGKYRVDYGQGWQGFWTGVHKSLGGAILGQMFPYGN
VDEEHGNATMNMVYPDAFSTGVKLRPFKKWQFNFDLKWNGYSDWNEFKIEFDRELDLL
RIAKYLDSKDATSHSITLDRGYRDTWSWAMGVQYDVNDRLQLRAGYEYRPSAIPKGQA
DILVPIGDANLYGLGLGYQWDKDTVIDVGFNYFVTKQSVKADNSCNLNCTGLDNLVYN
PYAGLDVDTTVKAYIFAMTYRTTF</t>
  </si>
  <si>
    <t>MRASIVLCVFSLALPASSPGWASGGRYLTWVDDNGGVHNTFVDG
QFDRQQRQARQRIGQSDQARVLNKADNATQWPGNSSGGESKRRYYTWIDANGNVQNSF
YAGAQVAGQRADYVLPNGEHSAEYIDAEAFEGKGFVRSENGSPYYTWVDEKGRMHNSQ
IPPEERAARFKREAAPSSQIAFTEGRQIEFKQRPAALPGLDGAGQQSDALKALLKGTE
MTIDDLYQDLQRRCCEQIAESDFTELDADEPRYEELNRFSPSFDFPMGRSFYAAIRLP
RSQGVYGLRIRSFANRQVVYPSLLFLDEHKRPTRLVSDAVYKLNPETWYRYAFIEGTV
PVRANRGERYVLLLTTDEDRSLQTLDNKPFKRPLQDLAVNEAGMQVHEHARQGGFELA
VVR</t>
  </si>
  <si>
    <t xml:space="preserve">GO_process: carbohydrate transport [goid
GO:0008643] [evidence ISM];
GO_component: periplasmic space [goid GO:0042597]
[evidence ISM];
</t>
  </si>
  <si>
    <t>MSIWKTWKDLTAKGVMGINRRNADYVLKYNKRHLYPVVDDKIIT
KERALEAGIHVPEMYGIIETEKGIDKLNEIIGEHNDFVIKPAQGAGGDGIMVIADRFE
GRYKTVSGKIVSHEEIEHHISSILSGLYSLGGHRDRVLIEYRVTPDQIFKSISYEGVP
DIRIIVLMGYPVMAMLRLPTRQSGGKANLHQGAIGVGVDLATGVTLRGTWLNNKIAKH
PDTTNAVDGVQLPNWDGFMKLAAGCYELSGLGYIGVDMVLDQEKGPLILELNARPGLN
IQIANDSGLVHRCHAVEARLEELKAKGIEESAEERVRFSQQLFGHVQQHQG</t>
  </si>
  <si>
    <t xml:space="preserve">GO_function: ATP binding [goid GO:0005524]
[evidence ISM];
GO_function: metal ion binding [goid GO:0046872]
[evidence ISM];
GO_function: catalytic activity [goid GO:0003824]
[evidence ISM];
</t>
  </si>
  <si>
    <t xml:space="preserve">MRSLNLHLKVLIAILLTLGVAITAYQIFVQGIPVTEAETDDLWN
IDAKVDFVATPKTPVKVQMFVPPLSQDYVSLNESFVSNNYGVSINRADGNRKVTWSAR
RANGKQTLYYRLVLTKRYTGEKTKEKGPIFRDSLPLEGPEKIAAEALLAPIRQHSADV
ETFVSEAIKRANNGNDDNVKLLMAGDTSLEKKAHIVETLLSIAHVPMERVHTIRLVAD
LQQSPELWLRSFNGENWLYFNVVTGEQGLPSDRLIWWLGDEPLMTIDGGKKAQVSFSL
NSSEMNAIRLAKLSDENTEAAFLEYSLYGLPLSTQQTFQIMIMIPIGVLVILILRNLI
GLQTLGTFTPVLIALAFRETGLQWGIALFTVITALGLSLRSYLEHLKLQMLPRLSVVL
TFVVVMIAVISLFSHKLGFESGLSIALFPMVILTMTIERLSITWEERGGGHAMKVAIG
TLFAASLAHILMRIPELVYFIFTFPAVLLILVAFMLAMGRYRGYRLTELFRFKALLKD
</t>
  </si>
  <si>
    <t>MKLKPLAPLLCLFIAVPGLSVAAEKTVYGLNEYARINDPDIQLA
AKLDTGAKTASLSARDIKRFKRDGETWVRFYLATDNADDTPIEKPLARISKIKRRHGD
FNPDEGKAYTARPVIELQVCMGKAIRTIEVNLTDRSAFQYPLLIGSEALKKFDALVDP
SLKYSAGKPGCKPDAKPAE</t>
  </si>
  <si>
    <t>MQMKRTAFFISDGTGITAETLGQSLLAQFENISFVKLTRPYIDT
EEKARAMVQQINNAAESDGARPIIFDTIVNRDIRAVLAQSNGFMIDIFATFLSPLEQE
LSADSSYSVGKSHSIGHNSNYMDRIEAVNFALDNDDGARTHYYDKADLILVGVSRCGK
TPTCLYMALQYGIRAANYPLTEEDMERLQLPNALKQYKHKLFGLTIDPDRLTAIRNER
KPNSRYASFAQCEFEVREVESLFRRENIAYINSTHFSVEEISAKILVEKGVERRFK</t>
  </si>
  <si>
    <t xml:space="preserve">GO_function: ATP binding [goid GO:0005524]
[evidence ISM];
GO_function: transferase activity, transferring
phosphorus-containing groups [goid GO:0016772] [evidence
ISM];
</t>
  </si>
  <si>
    <t>MVEYVVSLDKLGVHDVEHVGGKNASLGEMISNLAGAGVSVPGGF
ATTAQAYRDFLEQSGLNDRIHAALDALDVDDVNALAKTGAQIRQWVMEAEFPARLDSE
IRQAFAALANGNDNLAVAVRSSATAEDLPDASFAGQQETFLNIRGVDNVIRAAKEVFA
SLFNDRAIAYRVHQGFDHKLVALSAGVQRMVRSETGTAGVMFTLDTESGFRDVVFITG
AYGLGETVVQGAVNPDEFYVHKPTLEAGRPAILRRNLGSKAIKMIYGDEAKAGRSVKV
VDVDRADRARFALSDAEVTELAKQAMIIEKHYGRPMDIEWAKDGDDGKLYIVQARPET
VKSRASATVMERYLLKEKGTVLVEGRAIGQRIGAGPVKVINDVSEMDKVQPGDVLVSD
MTDPDWEPVMKRASAIVTNRGGRTCHAAIIARELGIPAVVGCGNATQILQDGQGVTVS
CAEGDTGFIFEGELGFDVRKNSVDAMPDLPFKIMMNVGNPDRAFDFAQLPNEGVGLAR
LEFIINRMIGVHPKALLNFAGLPADIKESVEKRIAGYPDPVGFYVEKLVEGISTLAAA
FWPKKVIVRLSDFKSNEYANLIGGKLYEPEEENPMLGFRGASRYISESFRDCFELECR
ALKKVRNEMGLTNVEIMVPFVRTLGEASQVVELLAGNGLKRGENGLKVIMMCELPSNA
LLADEFLEFFDGFSIGSNDLTQLTLGLDRDSGIVAHLFDERNPAVKKLLANAIAACNK
AGKYIGICGQGPSDHPDLARWLMEQGIESVSLNPDSVLDTWFFLAEGQDQA</t>
  </si>
  <si>
    <t xml:space="preserve">GO_process: generation of precursor metabolites
and energy [goid GO:0006091] [evidence ISS];
GO_process: gluconeogenesis [goid GO:0006094] [evidence
ISS];
GO_process: phosphorylation [goid GO:0016310] [evidence
ISM];
GO_function: transferase activity, transferring
phosphorus-containing groups [goid GO:0016772] [evidence
ISM];
GO_function: catalytic activity [goid GO:0003824]
[evidence ISM];
GO_function: ATP binding [goid GO:0005524] [evidence
ISM];
GO_process: pyruvate metabolic process [goid GO:0006090]
[evidence ISM];
GO_function: pyruvate, water dikinase activity [goid
GO:0008986] [evidence ISM];
GO_function: kinase activity [goid GO:0016301] [evidence
ISM];
GO_function: pyruvate kinase activity [goid GO:0004743]
[evidence ISS];
</t>
  </si>
  <si>
    <t>MQSSSRLFPVALVSAELRADLTEDIYRLKPGNSPDASVELVVTR
LGQQAAGERRGPPVILLHGSFSNRRFWYSPRALGLGPYLARAGFDVWLPEMRGHGLSI
RNDGYRDNRVADYARYDLPALASFIHEQCGQPAHWIGHSLGGVVLAAGLGGGYLDQAR
IASVALFGSQVSTAHWLFRLPMAGILARLLLRRVDALSGSRWRQGPEDEPVGLALEVL
RWHGLFGRFGEPGNDWWKGLAAVDVPLLAVAGAGDRQDPSWACRKLFEQFASSEREYL
LLGHEAGYAEDYGHIEMLIGKAAQLEVWPLVERWLRQRSPAGDESAWSEALDVSEAGI
SG</t>
  </si>
  <si>
    <t xml:space="preserve">GO_function: catalytic activity [goid GO:0003824]
[evidence IDA];
</t>
  </si>
  <si>
    <t>MHYVTPDLCDAYPELVQVVEPMFSNFGGRDSFGGEIVTIKCFED
NSLVKEQVDKDGKGKVLVVDGGGSLRRALLGDMLAEKAAKNGWEGIVVYGCIRDVDVI
AQTDLGVQALASHPLKTDKRGIGDLNVAVTFGGVTFRPGEFVYADNNGIIVSPQALKM
PE</t>
  </si>
  <si>
    <t xml:space="preserve">GO_function: ribonuclease inhibitor activity [goid
GO:0008428] [evidence ISM];
GO_process: regulation of RNA metabolic process [goid
GO:0051252] [evidence ISM];
</t>
  </si>
  <si>
    <t>MQAYESGDERGLIYGYVLNGRGGGRRVGRNQIAVLDLLPEESLW
LHWDRGVPEAQAWLRDSAGLSEFACDLLLEEATRPRLLDLGAESLLVFLRGVNLNPGA
EPEDMVSLRVFADARRVISLRLRPLKAVADLLEDLEAGKGPKTASEVVYYLAHYLTDR
VDTLISGIADQLDAVEELVEADERASPDQHQLRTLRRRSAGLRRYLAPQRDIYSQLAR
YKLSWFVEDDADYWNELNNRLTRNLEELELIRERISVLQEAESRRITERMNRTMYLLG
IITGFFLPMSFVTGLLGINVGGIPGADAPHGFWLACLLIGGVATFQWWVFRRLRWL</t>
  </si>
  <si>
    <t xml:space="preserve">GO_component: membrane [goid GO:0016020] [evidence
IDA];
</t>
  </si>
  <si>
    <t>MRMHDPFEESLRDLLKASAPQPDDDARLGRVLKTANRQVGAGDL
FSLMGHWLQALMIGINNGSPHLAPVSRISAKNASSADKAE</t>
  </si>
  <si>
    <t xml:space="preserve">GO_function: molecular_function [goid GO:0003674]
[evidence IDA];
GO_component: cellular_component [goid GO:0005575]
[evidence IDA];
GO_process: biological_process [goid GO:0008150]
[evidence IDA];
</t>
  </si>
  <si>
    <t>MQFDIWTQSLLTAMNTLWGKLAGFIPNLLGALVVVLLGFVIAKL
LDALLSKLLAKLGLDRLMGGTGLTKLLARVGIQVPVSTLVGKIVYWFVLLVFLVSAAE
SLGLQRVSATLDVLALYLPKVFGAALVLIVGVLLAQLVNSVVRGAADGVGLEYANGLG
RIAQWLVIIISISVAVGQLEVKTDLLNYIIAIVLITVGLAAALALGLGSREVAGQIIA
GIYVRELYQVGQQVKVGDVEGTIEEIGTVKTILLTEEGELVSLANRLLLDQRVTSR</t>
  </si>
  <si>
    <t xml:space="preserve">GO_function: molecular_function [goid GO:0003674]
[evidence IDA];
GO_component: cellular_component [goid GO:0005575]
[evidence IDA];
GO_process: biological_process [goid GO:0008150]
[evidence IDA];
GO_component: membrane [goid GO:0016020] [evidence IDA];
</t>
  </si>
  <si>
    <t>MTRAYEELMRRYQRTLFNVCARYLGNDRDADDVCQEVMLKVLYG
LKNFEGKSKFKTWLYSITYNECITQYRKERRKRRLMDALSLDPLEEASEEKSPKVEER
GGLDRWLVHVNPIDREILVLRFVAELEFQEIADIMHMGLSATKMRYKRALDRLREKFS
DATET</t>
  </si>
  <si>
    <t xml:space="preserve">GO_process: regulation of transcription,
DNA-templated [goid GO:0006355] [evidence IDA];
GO_function: DNA binding [goid GO:0003677] [evidence
ISM];
GO_function: sequence-specific DNA binding transcription
factor activity [goid GO:0003700] [evidence ISM];
GO_process: DNA-templated transcription, initiation [goid
GO:0006352] [evidence ISM];
GO_function: sigma factor activity [goid GO:0016987]
[evidence IDA];
GO_process: positive regulation of cell growth [goid
GO:0030307] [evidence IMP];
</t>
  </si>
  <si>
    <t>MKLKNTLGVVIGSLVAASAMNAFAQGQNSVEIEAFGKRYFTDSV
RNMKNADLYGGSIGYFLTDDVELALSYGEYHDVRGTYETGNKKVHGNLTSLDAIYHFG
TPGVGLRPYVSAGLAHQNITNINSDSQGRQQMTMANIGAGLKYYFTENFFAKASLDGQ
YGLEKRDNGHQGEWMAGLGVGFNFGGSKAAPAPEPVADVCSDSDNDGVCDNVDKCPDT
PANVTVDANGCPAVAEVVRVQLDVKFDFDKSKVKENSYADIKNLADFMKQYPSTSTTV
EGHTDSVGTDAYNQKLSERRANAVRDVLVNEYGVEGGRVNAVGYGESRPVADNATAEG
RAINRRVEAEVEAEAK</t>
  </si>
  <si>
    <t xml:space="preserve">GO_process: transport [goid GO:0006810] [evidence
IDA];
GO_function: porin activity [goid GO:0015288] [evidence
TAS];
GO_component: outer membrane [goid GO:0019867] [evidence
TAS];
GO_process: adhesion of symbiont to host [goid
GO:0044406] [evidence IMP];
GO_function: calcium ion binding [goid GO:0005509]
[evidence ISM];
GO_component: cell outer membrane [goid GO:0009279]
[evidence ISM];
GO_component: integral component of membrane [goid
GO:0016021] [evidence ISM];
</t>
  </si>
  <si>
    <t>MSGKVWLVGAGPGDPELLTLKAVRALQDADVVMVDDLVNPSILE
HCPSARLVRVGKRGGCRSTPQDFIQRLMLRHARQGRSVVRLKGGDPCIFGRAGEEAEW
LARHGIDSEIVNGITAGLAGATACGIPLTYRGISRGVTLVTAHTQDDSPLAWEALARS
GTTLVVYMGVARLAEIQAGLLAGGMAEDTPLAMIENATLGNQRECRSNLGELLRDAGR
FALKSPAILVIGEVTRDIVSQPISLSA</t>
  </si>
  <si>
    <t xml:space="preserve">GO_process: chlorophyll metabolic process [goid
GO:0015994] [evidence ISS];
GO_process: cofactor biosynthetic process [goid
GO:0051188] [evidence ISS];
GO_process: oxidation-reduction process [goid GO:0055114]
[evidence ISM];
GO_function: precorrin-2 dehydrogenase activity [goid
GO:0043115] [evidence ISM];
GO_process: porphyrin-containing compound biosynthetic
process [goid GO:0006779] [evidence ISM];
GO_function: methyltransferase activity [goid GO:0008168]
[evidence ISM];
GO_process: metabolic process [goid GO:0008152] [evidence
ISM];
</t>
  </si>
  <si>
    <t>MSTDSPLRTTASTCCYCGVGCGVLIEHDGERILGVQGDPRHPAN
FGRLCSKGASLHLTGDLQARALYPQLRLGKQLARARSDWESALEHAAGRFAETIREHG
PDSVAFYISGQLLTEDYYAFNKLARALVGTNNIDSNSRLCMSSAVVGYKRSLGADAPP
CSYEDLDCADCVLIAGSNMAFAHPVLFRRLEAAKAARPEMRIVVIDPRRTDTCELADL
HLALLPGTDVALFHGILHILLWEDWIDRSFIAEHTEGFADLKELVRDYTPAAVADICG
IDRADLQRCAEWIGRSPRFLSLWCMGLNQSSAGSAKNSALINLHLATGKIGRAGCGPF
SLTGQPNAMGGRETGSLANLLPGHREAADPGHRAEVAHYWGVEQLPTSPGLSAIELFD
AVHDGRIKALWIACTNPAQSLPDQRKIHEALARCPFVVVQEAFAGTETCQYADLLLPA
ASWGEKEGSVTNSERRISHVRRAVPPPGEARQDWNIVCDFARRLEGHLRPAKPGLFAF
ADSRSLFDEYKLLTAGRDLDLSGLSYALLDRLGPQQWPFPTGAEQGTARLYADGRFPT
ASGRAQLVAEPYRAAQEKRDARYPLTLNTGRLRDQWHGMSRTGTCARLFGHEEEALVH
LHPEELRRRQLLDGQLVRLKSRRGALVLPVSADDSVRPGQAFLPMHWGDRFLKGLGCN
VLTLPAFDPLSKQPELKHAGVQVESVELPWRLFALVETDIQARFEALRALCEVFDHAS
FSLAGRERPALLVSAAHHEAPGADLLERIDRQLELLDGPILAYDDPRRAIGKRVRLED
GRIVAVRLAGETLARDWLKELWLTGRADSELRRWLLAPLGAAPGRPSQGAGGKTLCSC
QNVSQQTVLGGIARGLDLDGLKREFGCGTGCGSCVPEIKRLLAAPRPMAANA</t>
  </si>
  <si>
    <t xml:space="preserve">GO_function: electron carrier activity [goid
GO:0009055] [evidence ISM];
GO_function: oxidoreductase activity [goid GO:0016491]
[evidence ISM];
GO_process: oxidation-reduction process [goid GO:0055114]
[evidence ISM];
GO_function: 4 iron, 4 sulfur cluster binding [goid
GO:0051539] [evidence ISM];
GO_function: molybdenum ion binding [goid GO:0030151]
[evidence ISM];
GO_function: nitrate reductase activity [goid GO:0008940]
[evidence ISS];
</t>
  </si>
  <si>
    <t>MNWLDICSLDEINPLGSRVVAGPKGDIAIFRAADDQVFALDDRC
PHKGGPLSQGLIYGKRVACPLHNWQIELESGEAVAPDQGCAHRHPVRVENGRVLLGLD
SVALCA</t>
  </si>
  <si>
    <t xml:space="preserve">GO_process: nitrogen compound metabolic process
[goid GO:0006807] [evidence ISS];
GO_process: metabolic process [goid GO:0008152] [evidence
ISS];
GO_function: D-lactate dehydrogenase activity [goid
GO:0008720] [evidence ISS];
GO_process: nitrate assimilation [goid GO:0042128]
[evidence ISM];
GO_function: nitrite reductase [NAD(P)H] activity [goid
GO:0008942] [evidence ISM];
GO_function: oxidoreductase activity [goid GO:0016491]
[evidence ISM];
GO_function: 2 iron, 2 sulfur cluster binding [goid
GO:0051537] [evidence ISM];
GO_process: oxidation-reduction process [goid GO:0055114]
[evidence ISM];
GO_process: heme biosynthetic process [goid GO:0006783]
[evidence IMP];
</t>
  </si>
  <si>
    <t>MKKIKLVMVGNGMAGVRTLEELLKLNSDFYDITVFGAEPHPNYN
RILLSPVLAGEQTFEEIVLNDLNWYAENGIKLLLDRKVVQIDRLRRRVVAADGSEAEY
DRLLLATGSLPFILPIPGNRLQGVIGYRDIADTQAMIDCARTHSHAVVIGGGLLGLEA
ANGLKQRGMDVTVVHLSDWLLERQLDRTAGKLLQGALEARGIRFRLNTQTQELMDNGS
GRVCAVQFNDGDVIPADLVVMAAGIRPNTELAESAGIPCNRGILVNDTLQTYDPRIYA
VGECANHRGIAYGLVAPLFEQAKVCANHLAHLGYARYQGSVTSTKLKVTGIDLFSAGD
FIGGEGSETITLSDPIGGVYKKLVIKDDVLVGACLYGDTADGGWYFRQIRENHNVAQI
RDHLMFGENALGDVGHQGQNSAASMPDTAEVCGCNGVCKGTIVKAIQEHGLFSVDEVK
KHTKAASSCGSCAGLVEQILISTVGGAADVKPKSEKAICGCSDLNHGQIRKAIREHRL
TSLDAAMRFMDWKTPNGCATCRPALNYYLISTWPGEAKDDPQSRLINERAHANIQKDG
TYSVVPRMWGGVTNAAELRRIADVADKYQVPMVKVTGGQRIDLLGVKKDDLPAIWKDL
DMPSGHAYGKSIRTVKTCVGSEFCRFGTQNSTQLGIDLEHDLFNMWSPHKVKLAVSGC
PRNCAEAGIKDVGIIGVDSGWEMYIGGNGGIKTEVAEFFVKLKTAEEVREYNGAFLQL
YREEAFYLERTVHYLQRVGMEHIRKAVVEDAENRKALNDRLQFALSFEQDPWKQRIEQ
PQLKKEFERISLKQLENV</t>
  </si>
  <si>
    <t xml:space="preserve">GO_function: nitrate reductase (NADH) activity
[goid GO:0009703] [evidence ISS];
GO_function: oxidoreductase activity [goid GO:0016491]
[evidence ISM];
GO_process: oxidation-reduction process [goid GO:0055114]
[evidence ISM];
GO_function: heme binding [goid GO:0020037] [evidence
ISM];
GO_function: iron-sulfur cluster binding [goid
GO:0051536] [evidence ISM];
GO_function: nitrite reductase [NAD(P)H] activity [goid
GO:0008942] [evidence ISM];
GO_process: nitrate assimilation [goid GO:0042128]
[evidence ISM];
GO_function: flavin adenine dinucleotide binding [goid
GO:0050660] [evidence ISM];
GO_function: NADP binding [goid GO:0050661] [evidence
ISM];
</t>
  </si>
  <si>
    <t>MVTPAPALAASKGHLLAIADGVSQCADGGLAARSSLQALALDYY
ATPETWAIVQSLDRLLLAQNRWLQANGGGQPLLTTLTALVLRGTRYTLAHVGDCRAYL
WRDGELLRQTSDHVWEQPHMQHVLTRALGLDQHLVVDYLEGDLEPGSQWLLVSDGVWA
TLGDSGIRSILRNAEEPQRSAEALVRAAHLAGSQDNASALLVRVEAVPAGSLGDALAQ
LGHWPLPPPLKPDQLFEGWRVRQLLGESRQSLLYRVEDGQGQPWLLKTLPAARADDPL
ATQALLLEEWFLRRVQGRHFPELHGLAQRQHLYYLMREHPGETLAERLRNHGPLSLPE
WLGLANQLLRGLGQLHRRNLLHRDLKPENLHLGRDGELRLLDFGLAWCPGLSREDPHL
LPGTPSYLAPECFSGTSPSVRQDLYATGVCLYQALTGRYPYGEIEAFQHPRFGRPVPP
SRYRPDLPAWIDDLLLRAVACDPAQRFETAEEWLLSLQQGEALPAAATRPLLEREPLQ
TWRAIALLSLAANLALLLVWLKG</t>
  </si>
  <si>
    <t xml:space="preserve">GO_function: protein kinase activity [goid
GO:0004672] [evidence ISM];
GO_function: ATP binding [goid GO:0005524] [evidence
ISM];
GO_process: protein phosphorylation [goid GO:0006468]
[evidence ISM];
GO_function: catalytic activity [goid GO:0003824]
[evidence ISM];
GO_function: transferase activity, transferring
phosphorus-containing groups [goid GO:0016772] [evidence
ISM];
</t>
  </si>
  <si>
    <t>MNNSFWKAGHAPTLFAAFLYFDLSFMVWYVLGPLGVQIAGDLQL
STQQRAMMVATPILAGAVLRFLLGLLADRWSPKSAGILAQVIVIAALAAAWLLGVNSY
AQALLLGLFLGFAGASFAVALPLASQWYPPQHQGKAMGIAGAGNSGTVLAALFAPGLA
AAFGWNNVFGFALLPLVLTLLVFAMVARNAPQRPAPKAMGDYLKALGDRDSWWFMFFY
SVTFGGFLGLASTLPGYFHDQYGLNPVTAGYYTAACVFAGSLMRPLGGALADRIGGIR
SLLMVYTLAAICIAAVGFHLPSAMAALGLFVVAMLSLGAGNGAVFQLVPQRFHKEIGV
MTGLIGMAGGIGGFCLTAGLGAIKQSTGDYQLGLWLFASLGVLAWFGLHGVKRRWRTT
WGSAAVTAARV</t>
  </si>
  <si>
    <t xml:space="preserve">GO_process: nitrogen compound metabolic process
[goid GO:0006807] [evidence ISS];
GO_process: transport [goid GO:0006810] [evidence ISS];
GO_component: membrane [goid GO:0016020] [evidence ISS];
GO_process: transmembrane transport [goid GO:0055085]
[evidence ISM];
GO_process: nitrite transport [goid GO:0015707] [evidence
ISM];
GO_component: integral component of membrane [goid
GO:0016021] [evidence ISM];
GO_function: nitrate transmembrane transporter activity
[goid GO:0015112] [evidence ISM];
GO_function: nitrite transmembrane transporter activity
[goid GO:0015113] [evidence ISM];
GO_process: nitrate transport [goid GO:0015706] [evidence
ISM];
</t>
  </si>
  <si>
    <t>MIDLSTWNLTIPTEPTPQVITTQQLNNGYQSRYFQQGNDGGLVF
WVPIDGSHTEDSTYPRTELRETQADGSLDNWYYWQADNELRVTMSVEKVPSKNKVIIG
QIHSKSPQTDDGEPLVKLQYYYKPEEGLGRVEALVRNHPDDSYSRNVSILEQVRLGER
FNYSLRVTSSGELAVRARSQDGEEDAYYQTLGSAWNDQLLYFKAGAYVNDNAGDSGEG
SRVTIYHLNTAHR</t>
  </si>
  <si>
    <t>MLRILLIDDTPKKVGRLRAALLESGFEVVDESGLTIDLPARVEA
LRPDVILIDTESPGRDVMEQVCLVSRDQPRPIVMFTDEHDPGVMRRAIQSGVSAYIVE
GIQASRLQPILDVAMARFESDQALRAQLQAREAQLAERKRIELAKGLLMKMKHCGEEE
AYTLMRRQAMSRQQRLIQVAEQIIAMHDMLGG</t>
  </si>
  <si>
    <t xml:space="preserve">GO_process: phosphorelay signal transduction
system [goid GO:0000160] [evidence ISM];
GO_process: transcription antitermination [goid
GO:0031564] [evidence ISS];
GO_process: regulation of nitrate assimilation [goid
GO:0090352] [evidence IMP];
GO_function: RNA binding [goid GO:0003723] [evidence
ISM];
</t>
  </si>
  <si>
    <t>MTDRAIRSQAWAGGSDAPEKSALDIGFMALTDSASLIVAATQGF
AQPYGLTLNLRRQPSWATLRDKLLSGELDAAQCLYGLVYGVQLGLGGSAASEMAVLMG
LCQNGQAINLSEPLKQAGVTSAEALLRHRRQNGARLTLAQTFPTGTHALWLNYWLASL
GLHPLHDVHSVVVPPAQMVGHLQAGRIDGFCAGGPWGALAVDQGQGFTIATSQAIWPD
HPEKVLGTTRAFVDAYPNTARALVMAVLDASRFIEQNAENRLGTAQLISGRDYVDAPL
GAIQPRFFGRYQDGLGNAWQDPHPLRFYADGEVNRPWLSDGMWFMTQFRRWGLLREDP
DYLGIARRVQQTALYRDAATALGLCLDGADMRRSTLIDGRTWDGSDPAGYARSFPIHA
LAETGQGIDL</t>
  </si>
  <si>
    <t>MLEAYRKHVEERAAQGVVPQPLNAEQTAGLVELLKNPPAGEEEF
LLDLITNRVPPGVDEAAYVKAGFLSAIVKGEATSPLIDKQRAAELLGTMQGGYNIATL
VELLDDAELANTAAEQLKHTLLMFDAFHDVAERAKKGNAAAKSVLQSWADGEWFKAKP
EVPEKLTLTVFKVPGETNTDDLSPAPDAWSRPDIPLHALAMLKMARDGIEPVQPGSVG
PLKQIEAVKAKGFPVAYVGDVVGTGSSRKSATNSVLWFFGDDIPFVPNKRAGGFCFGT
KIAPIFYNTMEDAGALPIEFDCTNLAMGDVIDVYPYEGKVVRHDSGEVVTTFELKTPV
LLDEVRAGGRIPLIVGRGLTEKARAELGLGASDLFRKPEAPADSGKGFTLAQKMVGRA
CGLPEGQGVRPGTYCEPKMTTVGSQDTTGPMTRDELKDLACLGFSADLVMQSFCHTAA
YPKPIDVKTHHTLPDFIMTRGGVSLRPGDGIIHSWLNRMLLPDTVGTGGDSHTRFPIG
ISFPAGSGLVAFAAATGVMPLDMPESVLVRFKGKLQPGITLRDLVHAIPYYAIQQGLL
TVEKKGKKNIFSGRILEIEGLNDLTVEQAFELSDASAERSAAGCTIKLPEQAIAEYLK
SNITLLRWMIGEGYGDPRTLERRAQAMEAWLAKPELLEADKDAEYAAVIEIDLADVKE
PVLCAPNDPDDARLLSSVQGRKIDEVFIGSCMTNIGHFRAAGKLLDKVKGGIPTRLWL
APPTKMDAHQLTEEGYYGIYGKAGARMEMPGCSLCMGNQARVQTGSTVVSTSTRNFPN
RLGDATDVFLASAELAAVSSILGKLPTVEEYMAYAKDIDSMAADVYRYLSFDQIAEFR
EAAANAKIPVVQA</t>
  </si>
  <si>
    <t xml:space="preserve">GO_process: generation of precursor metabolites
and energy [goid GO:0006091] [evidence ISS];
GO_process: metabolic process [goid GO:0008152] [evidence
ISM];
GO_function: aconitate hydratase activity [goid
GO:0003994] [evidence ISS];
</t>
  </si>
  <si>
    <t>MSSQRIKTPCVGLCSTVYGDLVCRGCKRFHHEVVNWNLYDAEEK
RAVWSRLEQLLAQVMAVKLEVFDAARLRLQLEQRQIRFVPEQSPYCWAYQLIARGSRL
INQIEAYGVALLPEFRDWSLPDLRDAIDREFFLLSEAHYQRYIAPSFLQAIDR</t>
  </si>
  <si>
    <t>MQAIRSILVVIEPDQLEGLALKRAQLIAGVTQSHLHLLVCEKRR
DHSAALNDLAQELREEGYSVSTNQAWKDSLHQTIIAEQQAEGCGLIIKQHFPDNPLKK
AILTPDDWKLLRFAPCPVLMTKTARPWTGGKILAAVDVGNNDGEHRSLHAGIISHAYD
IAGLAKATLHVISAHPSPMLSSADPTFQLSETIEARYREACRTFQAEYGFSDEQLHIE
EGPADVLIPRTAQKLDAVVTVIGTVARTGLSGALIGNTAEVVLDTLESDVLVLKPDDI
IAHLEELASKE</t>
  </si>
  <si>
    <t>MTCTMLPEIDQFLACSTPAAWVEAALERQDVMLLDHKACEMKAA
ATAMQLIGKYSGRLDLVNKMSRLAREELRHFEQVLAILKKRGIRVVNVSASRYASALR
DLVRKQEPQRLTDTLVVGAFIEARSCERFAALVPHLDAELAKFYGGLLKSESRHFQDY
LKLAYQYGDEADVERTIEVVRAKEAELISSPDNEFRFHSGLPVDLVA</t>
  </si>
  <si>
    <t>MIISKGNLIKFVAAPLGVLALGFGLFNGVFFYNEAGFMTHVRTI
FGDEKIVDDVGYATKWFGRATTWKKAISVQSVLVMDDNDTNPDNDGLGATIEAFPIVF
LGNVDAKVESSARFRLPGGEPFLKMAQEYRNPDNFIRTALVPAIKETLQATASLMSAD
DYYAGARSEFAAEFENQLNDGLYLIKRKEVRGPRGAIPHQTAILQAGTEQGAFGDNNA
SQFVTEKVTDAKGIPVRKQQQFRKFGVEVVEARITNVDPNPQYKQRMVKVQQALAELA
VARQNRLKEEEEKLLVTARGEKEVEAKRQETLRDQIERTTQAETDKQLAVINAEREKQ
RAEIEKQTAELLRDKATVTAQATKITADAEAYAREAVIKADGALQPKLDALIAINKVW
AEAAAQAPVPSVMMGAGANGAASRQDEIGQLMGVLATKAARDLALDLKVKD</t>
  </si>
  <si>
    <t>MSVLFISDLHLEAERPDITRAFLSFLDERARRAEALYILGDFFE
AWIGDDGMDAFQRSIAQSLRQVADGGTRIYLMHGNRDFLIGKAFCREAGCTLLPDPSV
IDLYGEPVLLMHGDSLCTRDEAYMRLRRWLRNPLTLWVLRHLPLATRHKLARKLRKES
RAQTRMKAVDIIDVTPEEVPRVMRGHGVRTLIHGHTHRPAEHPLDIDGQPARRIVLGD
WDRQGWALEIDANGHRQAPFPL</t>
  </si>
  <si>
    <t xml:space="preserve">GO_function: pyrophosphatase activity [goid
GO:0016462] [evidence ISM];
GO_process: lipid A biosynthetic process [goid
GO:0009245] [evidence ISM];
GO_component: cytoplasm [goid GO:0005737] [evidence ISM];
</t>
  </si>
  <si>
    <t>MIKLHTNHGVITLKLDEEKAPETAANFKEYVKSGHYDNTVFHRV
INNFMIQGGGFEPGMKQKPTRAPIKNEANNGLTNKVGSIAMARTMDPHSASAQFFINV
ADNDFLNHTAPTTQGWGYAVFGEVVEGMDVVNKIKGVATTMRSGHQDVPAEDVIIEKA
EIVEE</t>
  </si>
  <si>
    <t xml:space="preserve">GO_process: protein folding [goid GO:0006457]
[evidence ISS];
GO_process: protein peptidyl-prolyl isomerization [goid
GO:0000413] [evidence ISM];
GO_function: peptidyl-prolyl cis-trans isomerase activity
[goid GO:0003755] [evidence ISM];
GO_function: cis-trans isomerase activity [goid
GO:0016859] [evidence ISS];
</t>
  </si>
  <si>
    <t>MSKPETTAAPNFLRQIVQADLDAGKHAKIVTRFPPEPNGYLHIG
HAKSICLNFGLAQEFAGDCHLRFDDTNPAKEDQEYIDAIEADIKWLGFQWSGEVCYAS
NYFDQLHAWAVELIKAGKAFVCDLGPEEMREYRGTLTEPGRNSPYRDRSVEENLDLFA
RMKAGEFPDGARSLRAKIDMGSPNMNLRDPILYRIRHAHHHQTGDKWCIYPSYDFTHG
QSDAIEGITHSICTLEFEDHRPLYEWFLANLPVPAQPRQYEFSRLNLNYTVTSKRKLK
QLVDEGHVSGWDDPRMSTLSGYRRRGYTPESIRNFCEMIGVNRASGVVDIGMLEFSIR
DHLDATAPRAMCVLKPLKVVITNYPEGQVENLELPRHPKEDMGVRVLPFGRELFIDAG
DFEEVPPAGYKRLIPGGEVRLRGSYVIRADEAIKDADGNIVELRCSYDPDTLGKNPEG
RKVKGVIHWVPAEGSVECEVRLYDRLFRSANPEKAEEGGSFLDNINADSLQVLAGCRA
EPSLGQANPEDRFQFEREGYFVADLKDSRPGKPVFNRTVTLRDSWGQG</t>
  </si>
  <si>
    <t xml:space="preserve">GO_process: cellular amino acid metabolic process
[goid GO:0006520] [evidence ISS];
GO_process: cellular protein metabolic process [goid
GO:0044267] [evidence ISS];
GO_process: tRNA aminoacylation for protein translation
[goid GO:0006418] [evidence ISM];
GO_process: tRNA aminoacylation [goid GO:0043039]
[evidence ISM];
GO_process: translation [goid GO:0006412] [evidence ISM];
GO_function: glutamine-tRNA ligase activity [goid
GO:0004819] [evidence ISM];
GO_process: glutaminyl-tRNA aminoacylation [goid
GO:0006425] [evidence ISM];
GO_function: aminoacyl-tRNA ligase activity [goid
GO:0004812] [evidence ISM];
GO_function: nucleotide binding [goid GO:0000166]
[evidence ISM];
GO_function: ATP binding [goid GO:0005524] [evidence
ISM];
GO_component: cytoplasm [goid GO:0005737] [evidence ISM];
GO_function: ligase activity, forming aminoacyl-tRNA and
related compounds [goid GO:0016876] [evidence ISM];
</t>
  </si>
  <si>
    <t>MLQIYNTLSKTKEVFTPLVGNQVRMYVCGMTVYDYCHLGHGRSM
VAFDVITRWLRHRGYDLTYVRNITDIDDKIINRANENGEPFDVLTERMIAAMHEDEAR
LNILKPDQEPRATDHIAGMHAMIQTLIDKGYAYAPGNGDVYYRVGKFAGYGKLSRRRV
EDLRIGARIEPGEAKEDPLDFVLWKGAKPGEPSWSSPWGEGRPGWHIECSVMSTCCLG
DSFDIHGGGNDLEFPHHENEIAQSEAATGKPYAKSWLHCGMITINGEKMSKSLGNFFT
IREVLEKYHPEVVRYLLIASHYRSPINYSEENLREAKAALDRFYNALKGLPEAAPAEA
AEYVERFAAAMDDDFNTAGACSVLFELAREVNRLRESDLSAAAALAARLKQLAGLLGV
LQLEPEAFLQAGAEGKVDAAEVEALIQARLEARAAKNWAESDRIRDQLTAMGVVLEDG
KGGTTWRLAD</t>
  </si>
  <si>
    <t xml:space="preserve">GO_function: methionine-tRNA ligase activity [goid
GO:0004825] [evidence ISS];
GO_process: cellular amino acid metabolic process [goid
GO:0006520] [evidence ISS];
GO_process: cysteine metabolic process [goid GO:0006534]
[evidence ISS];
GO_process: tRNA aminoacylation [goid GO:0043039]
[evidence ISS];
GO_process: cellular protein metabolic process [goid
GO:0044267] [evidence ISS];
GO_function: cysteine-tRNA ligase activity [goid
GO:0004817] [evidence ISM];
GO_function: ATP binding [goid GO:0005524] [evidence
ISM];
GO_process: cysteinyl-tRNA aminoacylation [goid
GO:0006423] [evidence ISM];
GO_function: nucleotide binding [goid GO:0000166]
[evidence ISM];
GO_function: aminoacyl-tRNA ligase activity [goid
GO:0004812] [evidence ISM];
GO_process: tRNA aminoacylation for protein translation
[goid GO:0006418] [evidence ISM];
GO_component: cytoplasm [goid GO:0005737] [evidence ISM];
</t>
  </si>
  <si>
    <t>MTAQLIDGKAIAANLRQQIAQRVTERRQQGLRVPGLAVILVGTD
PASQVYVAHKRKDCEEVGFLSQAYDLPAETSQDDLLALIDRLNDDPAIDGILVQLPLP
AHLDASLLLERIHPDKDVDGFHPYNIGRLAQRMPLLRPCTPKGIMTLLASTGADLYGM
DAVVVGASNIVGRPMALELLLGGCTVTVTHRFTRDLADHVSRADLVVVAAGKPGLVKG
EWIKEGAIVIDVGINRQADGRLVGDVEYEVAAQRASWITPVPGGVGPMTRACLLENTL
HAAEHLHD</t>
  </si>
  <si>
    <t xml:space="preserve">GO_process: nucleotide metabolic process [goid
GO:0009117] [evidence ISS];
GO_process: cofactor biosynthetic process [goid
GO:0051188] [evidence ISS];
GO_function: catalytic activity [goid GO:0003824]
[evidence ISM];
GO_function: methylenetetrahydrofolate dehydrogenase
(NADP+) activity [goid GO:0004488] [evidence ISM];
GO_process: folic acid-containing compound biosynthetic
process [goid GO:0009396] [evidence ISM];
GO_process: oxidation-reduction process [goid GO:0055114]
[evidence ISM];
GO_function: cyclohydrolase activity [goid GO:0019238]
[evidence ISS];
GO_function: NADPH dehydrogenase activity [goid
GO:0003959] [evidence ISS];
</t>
  </si>
  <si>
    <t>MFRAMHLSLLGCLLGTSGCHGLPPAPPAPSAAVGNYGEVIDYLQ
RHIRREMERQDVPGLALALVDDQQLVWARGFGYADRQHRINASEHTAFHAGDLSKLLI
ASATLQLAERGQLSLDAPLQDTLREFYVRSRFHADQSEADRAITFRRLLSHQSGLPGE
HLPPLFGERPNSLGQLPAKVSGVWLSNPPGTQVAHSNLGYELVGAAIERNTGKHFEQH
MREHLLDPLQMTRSSFARNALPQAQRAHGYSGGGRPGSASDLPVNDLWSSPVDLSRFV
RMLFANGRHKERQLLRKHSVEEMFRQQNAGNALDFDCQVGLAWFLSPCGSAPLEGGIR
HYEYASATPGFSAHLILLPEQRLAAIVMSNADDSGSLTASLARQAASLMLQVKQGARR
PAVQPTPARAPALEVPSPEDRRQLYGRYATRQGQIRLYERRGRLYADFGEQRVELLRD
TSGWLQMRKRLLGFWPVGVDSAGQLQLDVVSYGQRRILVSRRHDQTAYLGERIEPTSL
PQAWTEAVGTYRVASTGRHSYLNGLSIRIEDGFLLVRGQAGGTRSGEFILQPIDSAHA
VLAGSGQGLGDTFSRDFDGLNALGYRFAQQDTKARPWLQRKESP</t>
  </si>
  <si>
    <t>MLRLFLRLYLLLALGFAAAIFVVDHVIDAFYDSIVENYHRDAVR
GQAYSLVEKLAPLDQAGRQRQLEDWRPHYGLELSLTDARQAKLTQEEQALLDKNLLVV
REDFTEFISRIDAGPQLLDIKLPPEPSLTPLFTVLAYILLGVLVGIALLVWVRPHWRD
LETLRLAAQRFGDGDLSSRTRIFRRSDIRTLAQHFNQMADRIESLISNQRELTNAVSH
ELRTPISRLSFELEQLNKQVDAEVRHDLIEDMRADLGELEEMVSELLTYARLEHGNVG
SHREIVDAASWLDSVVADVALEAEAAGVTCEISACQVEQIRIEPRFMARAVINLLRNA
IRHAHSRVEIALLDQGDSCQIRVNDDGPGIPADARQKIFEPFSRLDDSRDRSTGGFGL
GLAIVHRVAQWHGGYAEALETPQGGASFRLTWERPR</t>
  </si>
  <si>
    <t xml:space="preserve">GO_function: signal transducer activity [goid
GO:0004871] [evidence ISM];
GO_process: signal transduction [goid GO:0007165]
[evidence ISM];
GO_component: integral component of membrane [goid
GO:0016021] [evidence ISM];
GO_process: phosphorylation [goid GO:0016310] [evidence
ISM];
GO_function: transferase activity, transferring
phosphorus-containing groups [goid GO:0016772] [evidence
ISM];
GO_function: phosphorelay sensor kinase activity [goid
GO:0000155] [evidence IMP];
</t>
  </si>
  <si>
    <t>MDCPTLSKVLLVEDDQKLARLIASFLSQHGFEVRQVHRGDAAFA
AFLDFKPQVVVLDLMLPGQNGLQVCREIRRVANLPILILTAQEDDLDHILGLESGADD
YVIKPIEPPVLLARLRALMRRHAPLPASPESLTFGKLNIDRRRREAELEGLGIELTTM
EFELLWLLASQAGEILSRDEILNQIRGIGFDGLNRSVDVCISKLRNKLKDNPREPVRI
KTVWGKGYLFNPLGWEL</t>
  </si>
  <si>
    <t xml:space="preserve">GO_function: phosphorelay response regulator
activity [goid GO:0000156] [evidence IMP];
GO_process: positive regulation of phospholipid
biosynthetic process [goid GO:0071073] [evidence IMP];
GO_process: phosphorelay signal transduction system [goid
GO:0000160] [evidence ISM];
GO_function: DNA binding [goid GO:0003677] [evidence
ISM];
GO_process: regulation of transcription, DNA-templated
[goid GO:0006355] [evidence ISM];
</t>
  </si>
  <si>
    <t>MQVSVESTSALERRMTVGVPAERIETEVNKRLQQTARRAKIPGF
RPGKVPMSVIRQRYEASARQEAMGDLIQETFYEAVVEQKLNPAGSPSVEPKSFEKGKD
LEYIATFEVFPEFTVSGLEDIKVERLQAEVSDADVDNMLDVLRKQNTRFEVVERAAQN
DDQLNIDFVGKIDGEAFAGGSAKGTLLVLGSGRMIAGFEEGLVGAKAGEERVLNLTFP
EDYQNLDLANKAAEFTVTVNSVAEPKLPELNEEFFALFGVKETGLDGFRAEVQKNMER
ELRQAIKSKVKNQVMEGLLQANPIEVPKALIGNEVNRLRVQAVQQFGGNIKPDQLPAE
LFEEQAKRRVVLGLIVAEVVKQHELKADEGRVREMIEEMASAYQEPEQVVAWYFKNEP
QLNEVRSVVLEEQVVDTVLQKATVTDKQVSYEEAVKPAEAPQAA</t>
  </si>
  <si>
    <t xml:space="preserve">GO_process: protein folding [goid GO:0006457]
[evidence ISS];
GO_process: FtsZ-dependent cytokinesis [goid GO:0043093]
[evidence ISS];
GO_process: protein transport [goid GO:0015031] [evidence
ISM];
</t>
  </si>
  <si>
    <t>MSRNSFIPHVPDIQAAGGLVPMVVEQSARGERAYDIYSRLLKER
IIFLVGQVEDYMANLVVAQLLFLEAENPEKDIHLYINSPGGSVTAGMSIYDTMQFIKP
NVSTTCIGQACSMGALLLAGGAAGKRYCLPHSRMMIHQPLGGFQGQASDIEIHAKEIL
FIKERLNQILAHHTGQPLDVIARDTDRDRFMSGDEAVKYGLIDKVMTQRDLAV</t>
  </si>
  <si>
    <t xml:space="preserve">GO_function: serine-type endopeptidase activity
[goid GO:0004252] [evidence ISM];
GO_process: proteolysis [goid GO:0006508] [evidence ISM];
GO_process: bacterial-type flagellum-dependent swarming
motility [goid GO:0071978] [evidence IMP];
GO_process: cellular response to antibiotic [goid
GO:0071236] [evidence IMP];
GO_process: single-species biofilm formation [goid
GO:0044010] [evidence IMP];
GO_process: single-species biofilm formation on inanimate
substrate [goid GO:0044011] [evidence IMP];
GO_function: peptidase activity [goid GO:0008233]
[evidence ISS];
</t>
  </si>
  <si>
    <t>MTDTRNGEDNGKLLYCSFCGKSQHEVRKLIAGPSVFICDECVDL
CNDIIREEVQEAQAESSGHKLPAPKEIRTILDQYVIGQERAKKVLAVAVYNHYKRLNQ
RDKKDDIELGKSNILMIGPTGSGKTLLAETLARLLNVPFTIADATTLTEAGYVGEDVE
NIIQKLLQKCDYDVEKAQMGIVYIDEIDKISRKSDNPSITRDVSGEGVQQALLKLIEG
TVASVPPQGGRKHPQQEFLQVDTRNILFICGGAFAGLERVIQNRSARGGIGFNAEVRS
QEMGKKVGEAFKEVEPEDLVKFGLIPEFVGRLPVIATLDELDEAALMQILTEPKNALT
KQYAKLFEMEGVDLEFRPDALKAVARKALERKTGARGLRSILEGILLDTMYEIPSQQD
VSKVVIDESVIDGSSQPLMIYENSEKPAKAAPEA</t>
  </si>
  <si>
    <t xml:space="preserve">GO_function: UTP:glucose-1-phosphate
uridylyltransferase activity [goid GO:0003983] [evidence
ISS];
GO_process: protein folding [goid GO:0006457] [evidence
ISS];
GO_function: ATP binding [goid GO:0005524] [evidence
ISM];
GO_function: zinc ion binding [goid GO:0008270] [evidence
ISM];
GO_function: protein dimerization activity [goid
GO:0046983] [evidence ISM];
</t>
  </si>
  <si>
    <t xml:space="preserve">MKTLVELPLLPLRDVVVYPHMVIPLFVGREKSIEALEAAMTGDK
QILLLAQKNPADDDPGEDGLYRMGTVATVLQLLKLPDGTVKVLVEGEQRGQVERFIEE
EGHIRAAVQAIDDANVGEREAEVFTRSLLSQFEQYVQLGKKVPAEVLSSLNSIDEPSR
LVDTMAAHMALKIEQKQDILEITDLSSRVEHVLALLDAEIDLLQVEKRIRGRVKKQME
RSQREYYLNEQMKAIQKELGDIDEGHNEVEELKKRIDAAGLTKEAHTKATAELNKLKQ
MSPMSAEATVVRSYIDWLLNVPWKAESKVRHDLAKAEDILDADHYGLEEVKERILEYL
AVQKRVKKLKGPVLCLVGPPGVGKTSLAESIARATNRKFVRMALGGVRDEAEIRGHRR
TYIGSMPGRLIQKMTKVGVRNPLFLLDEIDKMGSDMRGDPASALLEVLDPEQNHNFND
HYLEVDYDLSDVMFLCTANSMNIPAPLLDRMEVIRLPGYTEDEKVNIAAKYLIPKQVQ
ANGLKKGELTFEEGALRDIIRYYTREAGVRSLERQIAKVCRKAVKEHAKLKRIQAVVS
SETLENYLGVRKFRYGLAEQQDQIGQVTGLAWTQVGGELLTIEAAVVPGKGQLTKTGS
LGDVMAESITAALTVVRSRAQSLGIAADFHEKRDIHIHVPEGATPKDGPSAGIGMCTA
LVSAITQIPVRADVAMTGEITLRGQVLAIGGLKEKLLAAHRGGIKTVIIPEENVRDLK
EIPDNIKSDLVIKPVKWIDEVLQIALQYAPEPLPDAAPEMVAKDEKREPDSKERISTH
</t>
  </si>
  <si>
    <t xml:space="preserve">GO_function: ATP binding [goid GO:0005524]
[evidence ISM];
GO_process: cellular response to antibiotic [goid
GO:0071236] [evidence IMP];
GO_process: single-species biofilm formation [goid
GO:0044010] [evidence IMP];
GO_process: bacterial-type flagellum-dependent swarming
motility [goid GO:0071978] [evidence IMP];
GO_process: type IV pilus-dependent motility [goid
GO:0043107] [evidence IMP];
GO_process: bacterial-type flagellum-dependent swimming
motility [goid GO:0071977] [evidence IMP];
GO_function: ATP-dependent peptidase activity [goid
GO:0004176] [evidence ISS];
GO_process: response to drug [goid GO:0042493] [evidence
IMP];
GO_process: pathogenesis [goid GO:0009405] [evidence
IMP];
GO_process: protein secretion by the type III secretion
system [goid GO:0030254] [evidence IMP];
</t>
  </si>
  <si>
    <t>MNKSELIDAIAASADIPKAVAGRALDAVIESVTGALKAGDSVVL
VGFGTFAVKERAARTGRNPQTGKPIKIAAAKIPGFKAGKALKDAVN</t>
  </si>
  <si>
    <t xml:space="preserve">GO_function: DNA binding [goid GO:0003677]
[evidence ISM];
GO_function: DNA binding, bending [goid GO:0008301]
[evidence ISS];
</t>
  </si>
  <si>
    <t>MLQNIRDNSQGWIAKTIIGVIIVLLSLTGFDAIIRATDHSNVAA
KVNGDDISLNEVQQAVDMQRRQLLQRLGKDFDPSMLDDKLLKEAALKGLIERTLLLQA
AKDDKFAFSDQALDQLILQTPEFQVDGKFNADRFDQVIRQMNYSRMQFRQMLGQEMLI
GQLRAGLAGTGFVTDNELQSFARLEKQTRDFATLAIKADASKSSVSDDEVKAFYEGHK
SEFMTPEQVVVEYVELKKSSFFDQVKVKQEDLEALYQKEIANLSEQRDAAHILIEVND
KVGDEQAKAKIDEIKARLAKGEDFAALAKEFSQDIGSAATGGDLGYAGRGVYDPAFEE
ALYALKQGEVSAPVKTPYGYHLIKLLGVQAPEVPSLESLKPKLEDELKKQMVEQRFVE
ATKDLESSAYEAADLSQPAQEMGLKVQTSQPFGRSGGDGIAANRQIVQTAFSAEVLEE
AANSGAIELDPDTVVVLRVKEHNKPKEQPLEQVAANIRERLAAEKAAEEAQKRGEALI
AELREGRTSSAAGESWKVVEAASRGHEGVDPKLLQAVFRMQRPEAKDKPSFSGVTLAN
GDYVVIRLNGVSEPEEAISDDEKAMYRRFLASRSGQADFAAFRRQLQDKAEVEKY</t>
  </si>
  <si>
    <t xml:space="preserve">GO_function: peptidyl-prolyl cis-trans isomerase
activity [goid GO:0003755] [evidence ISS];
GO_function: isomerase activity [goid GO:0016853]
[evidence ISM];
</t>
  </si>
  <si>
    <t>MGFLTGKRALIVGVASKLSIASGIAAAMHREGAELAFTYQNDKL
RGRVEEFASGWGSRPELCFPCDVADDSQIEAVFAALGKHWDGLDIIVHSVGFAPGDQL
DGDFTAVTTREGFRIAHDISAYSFIALAKAGREMMKGRNGSLLTLSYLGAERTMPNYN
VMGMAKASLEAGVRYLAGSLGAEGTRVNAVSAGPIRTLAASGIKSFRKMLAANERQTP
LRRNVTIEEVGNAGAFLCSDLASGISGEILYVDGGFNTTAMGPLDDD</t>
  </si>
  <si>
    <t xml:space="preserve">GO_function: enoyl-[acyl-carrier-protein]
reductase activity [goid GO:0016631] [evidence IDA];
GO_process: fatty acid biosynthetic process [goid
GO:0006633] [evidence ISM];
GO_function: enoyl-[acyl-carrier-protein] reductase
(NADH) activity [goid GO:0004318] [evidence ISM];
GO_process: oxidation-reduction process [goid GO:0055114]
[evidence ISM];
</t>
  </si>
  <si>
    <t>MSENILEIRDLAVEFLSGEQRQRVVEGVSFDIRQGETLALVGES
GSGKSVTAHSILRLLPYSVASHPAGSIHYQGEDLLKLPERRLRGIRGNRIAMVFQEPM
TSLNPLHTIEKQLAEVLALHKGLGGAKASARILELLELVGIPEPAKRLKAYPHELSGG
QRQRVMIAMALACEPQLLIADEPTTALDVTVQLKILDLLKDLQARLGMSLLLITHDLN
LVRRIAHRVCVMQQGRIVEQASCQELFAAPRHPYTRELLNAEPSGAPASNPPGETLLA
VDDLRVWFPIRKGVFRRTVDHVKAVDGVNFELPRGQTLGIVGESGSGKSTLGLAILRL
LESQGGIRFEGTRLDGLAQHDVRPLRREMQVVFQDPYGSLSPRMCVGEIVGEGLRIHR
IGSEAEQEQAIIDALVEVGLDPQTRYRYPHEFSGGQRQRIAIARALVLKPALILLDEP
TSALDRTVQRQVVELLRQLQGKYNLTYLFISHDLAVVKALSHQLMVVRHGKVVEQGSA
EAVFASPQHPYTQQLLEAAFMAPASAEN</t>
  </si>
  <si>
    <t xml:space="preserve">GO_function: ATPase activity [goid GO:0016887]
[evidence ISM];
GO_function: ATP binding [goid GO:0005524] [evidence
ISM];
GO_function: nucleotide binding [goid GO:0000166]
[evidence ISM];
GO_process: peptide transport [goid GO:0015833] [evidence
ISM];
GO_process: oligopeptide transport [goid GO:0006857]
[evidence IMP];
GO_function: oligopeptide transporter activity [goid
GO:0015198] [evidence IMP];
</t>
  </si>
  <si>
    <t>MRLSPINQRRWARFKSNKRGWWSLWLFLILFVGSLGAELIANDK
PLVVHYDGGWYFPVFKRYPETTFGGEFPLEANYKSPYISQLIAEKDGWVLWPPIPYSY
DTINYELKVPAPAPPSAENWLGTDDQARDVLARVIYGFRVSILFALTLTVLSSLIGVT
VGALQGYYGGWVDLLGQRFLEVWSGLPVLYLLIILASFVQPNFWWLLGIMLLFSWMSL
VDVVRAEFLRGRNLEYVRAARALGMRNSAIMFRHILPNAMISTLTFMPFILTGAIGTL
TSLDFLGFGLPPGAPSLGELVAQGKSNLQAPWLGISAFVVLAVMLSLLVFIGEAARDA
FDPRK</t>
  </si>
  <si>
    <t xml:space="preserve">GO_component: membrane [goid GO:0016020] [evidence
ISM];
GO_process: transport [goid GO:0006810] [evidence ISM];
GO_process: oligopeptide transport [goid GO:0006857]
[evidence IGC];
</t>
  </si>
  <si>
    <t>MLSYILRRLLLIVPTLFGILLINFIIIQAAPGGPVEQMIAKLEG
FDAASGGATGRISGGGGEVAVAGSQYRGAQGLDPELVKEIERMYGFDKSAPERFMIML
KNYLHLDFGQSFFRDAKVTDLIIEKLPVSISLGLWSTLIMYLVSIPLGIAKAVRHGSV
FDIWTSSAIIVGYAIPAFLFAILLVVLFAGGSYWDWFPLRGLTSNNFDQLSLGGKVLD
YFWHLALPVTALVIGNFATITLLTKNSFLDEIGKQYVVTARAKGLTERRVLYGHVFRN
AMLLVIAGLPAALLGIFFTGSLLIEVIFSLDGLGLLSFEAAMNRDYPVVFGTLFIFTL
FGLVMKLISDIVYTLVDPRIDFENRE</t>
  </si>
  <si>
    <t>MIRPRFTPLLAALLLGCCGPLLAAPKHALTLYDEPPKYPADFKH
FDYVNPDAPKGGILRQADFGGFDSLNPFIGKGVSAPSLGLIYDTLAFQSQDEPFTEYG
LLAEKIEKAPDNSYVRFYLRPQARFSDGTPVTAEDVVFTFETLVSKGDPMYRNYYADV
DKVVAEDKLRVRFDFKHAGNRELPLILGQIAILPKHWWADRDFSKTGMEIPVGSGPYR
IAKVDPGRSISYERVKDWWAKDLPVSRGLYNFDTITIDSYRDMSVALEAFKAGQYDVN
LEYSAKDWATGYESPALRDGRFIKASIHNHNPVGMQGFAFNIRRPVFQDRRVRQAISL
LFDFEWSNKQLFFSSYKRTNSYFENSEMAAHQLPSEAELKILEPLRGKIPDEAFDQVF
QNPVNDGSGVIREQRRKAYQLLTEAGYRIENNRMVGPDGQPLSFEFMLFQANMERVIL
PFKRNLAELGIDMQIRRVDVSQFVNRLRSRDFDMTSATWPQSNSPGNEQREFWHSSSA
DKAGSRNFIGLKDPAIDSLVESLIQSDSRQSLIDHTRALDRVLSWGYYVVPNYYVDTW
RVAYWNRFGRPKVTPLYDWGLMTWWQTSDKALPSKAQAEATQDAEPERE</t>
  </si>
  <si>
    <t xml:space="preserve">GO_function: transporter activity [goid
GO:0005215] [evidence ISM];
GO_process: transport [goid GO:0006810] [evidence ISM];
GO_process: oligopeptide transport [goid GO:0006857]
[evidence IMP];
GO_function: oligopeptide transporter activity [goid
GO:0015198] [evidence IMP];
</t>
  </si>
  <si>
    <t>MRRLSFLILGLAVSLPSFAAITQSHGYAQFGTLKYPANFQHFDW
TNPDAPKGGTLRLMASGSFDTLNPYTLKGTSPIGTGDFLQYGVNELNEPLMVGTGLYD
PSGDEPASSYGLIAKSVEYAENRSWVVFNLRPEARFHDGRPITASDVAFSYRTLVKQG
HPMYRTYLQEVKRVDILTPHRVRFVLRRSGNPLLILRLGELPVLPQHYWKDRDFRATT
FTAPLGSGPYRIVEVDPGRRLVFERVKGWWGEKLPVNRGKYNFDRVVVDFYRDNGVAF
EAFKAGEFDFYIEHQAKNWLNNYRFPAVLRGDVIRTEIPHQIPSQTQALFMNTRRAVF
KERALRQALGEMFDFEWTNRALFSNSYLRSRSYYPNSEFAASGVPEGQEWLYLSPYRK
QLPAQLFKQPFSLPTTEGRGIPRETLRHALGLLADAGWKLSGDRLLNKKGEPLRFEIL
LVNPSLERILQPYRENLASIGIDARLRTVDRAQYKQRLDQFDYDMILMTLPQTLSPGL
EQWQYFHSSQVKVKGSKNYAGIANPVVDAMLNRLLGAHSRDEQVAAARALDRTLLWQY
YSIPNWYLNSHRLAYRNRFAFVATPPYTLGLRAWWQKNLETSR</t>
  </si>
  <si>
    <t>MPPQTRKTPDLDALARAVRVSILLIAGALAGCQGSGQIKGEAQA
KAARPGARAVDVQFNPSWLHTQPGQNAAYNDIWDRMRDGFQLQDAISTNPRIERQRLW
FLSNQSFLEQSSARGSLYMHYVVERLEERNMPLELALLPVIESAYNPFALSRSNAAGL
WQFIPATGQHFNLRQTNFYDGRRDITASTNAALTYLERLHDMFNGDWMLALAAYNAGE
GTVSRAIERNEKLGLPTDYWNLPLPQETQDYVPKLLALSQIVMAPDSYGISLNPINNE
PYFQAVRVKRGIDLSSVAALANLDEDELYQLNPAYKRRVTMDGPQQLLVPMEKAAFLT
ASLDTLKPKEVTAWQQYRVRSGDSLHSIANRYRITVAELKSANRLSSNHLRKGQQLSI
PGQIAGGAVKPVYQQLARQASTPARTRSYKVKNGDSLWQIARNNGVDVNDLKRWNGLD
KHALKVGQTLKLQGGTQALAARKGNAAGKRDSATYYKVKQGDSMYLIAKRFNVEMKHL
QRWNPRSKQALKPGQTLTLYLDTASR</t>
  </si>
  <si>
    <t xml:space="preserve">GO_process: amino sugar metabolic process [goid
GO:0006040] [evidence ISS];
GO_process: cellular amino acid metabolic process [goid
GO:0006520] [evidence ISS];
GO_function: [protein-PII] uridylyltransferase activity
[goid GO:0008773] [evidence ISS];
GO_component: Gram-negative-bacterium-type cell wall
[goid GO:0009276] [evidence ISS];
GO_process: peptidoglycan metabolic process [goid
GO:0000270] [evidence ISM];
GO_function: lytic transglycosylase activity [goid
GO:0008933] [evidence ISM];
GO_component: membrane [goid GO:0016020] [evidence ISM];
</t>
  </si>
  <si>
    <t>MIQIDALPAFNDNYIWLLQDATSRRCAVVDPGDAKPVEAWLAAH
PDWRLSDILVTHHHHDHVGGVAALKELTGARVLGPANEKIPARDLALEDGERVEVLGL
VFEIFHVPGHTLGHIAYYHPAETPLLFCGDTLFAAGCGRLFEGTPAQMHHSLARLAAL
PANTRVYCTHEYTLSNLRFALAVEPDNAALRERFEEATRLRERDRITLPSEISLELST
NPFLRVSENSVKKKADQRSGQQNRTPEEVFAVLRAWKDQF</t>
  </si>
  <si>
    <t xml:space="preserve">GO_function: hydroxyacylglutathione hydrolase
activity [goid GO:0004416] [evidence ISM];
GO_process: glutathione biosynthetic process [goid
GO:0006750] [evidence ISM];
GO_function: zinc ion binding [goid GO:0008270] [evidence
ISM];
</t>
  </si>
  <si>
    <t>MNEPQAFAQTDAEWLASINRARDWFQGPLGSLMLAEERRLLCDE
LTRYFGGYLVHYGPHAELPPSTGQIQRGVRLGPPLPGVDIACEEGAWPLSEHAADVVL
LQHGLDFCLSPHRLLREAARTVRPGGHLLLIGINPWSLWGIRHYFAGDALRQARCIPP
SRACDWLNLLGFALEKRRFGCYRPPLASAAWQSRLARLERWGDAWQSSGAGFYLLVAR
KLVVGLRPLRQSKREPRGQLVPMPVAKVSRRDSEI</t>
  </si>
  <si>
    <t>MTDKEQVVIYTDGACKGNPGRGGWGALLLYKGAERELWGGEPDT
TNNRMELMAAIQALAALKRSCPIRLITDSEYVMRGITEWLPNWKKRGWKTASKQPVKN
ADLWQALDEQVARHQVEWQWVRGHTGDPGNERADQLANRGVAELPR</t>
  </si>
  <si>
    <t xml:space="preserve">GO_function: nucleic acid binding [goid
GO:0003676] [evidence ISM];
GO_function: RNA-DNA hybrid ribonuclease activity [goid
GO:0004523] [evidence ISS];
</t>
  </si>
  <si>
    <t>MRSVVLDTETTGMPVTDGHRIIEIGCVELEGRRLTGRHFHVYLQ
PDREVDEGAIAVHGITNEYLKDKPRFREVANDFFEFIRGAQLIIHNAAFDIGFINNEF
ALLGQQDRSDVTEYCSVLDTLLMARERHPGQRNNLDALCKRYGVDNSGRDLHGALLDA
EILADVYLAMTGGQTSLSLAGSGAEGDGSGRPMVSPIRRLDPARVATPVLRANAEELA
AHAARLAVIEKSAGGPSLWAQLEAPVGE</t>
  </si>
  <si>
    <t xml:space="preserve">GO_component: DNA polymerase III, proofreading
complex [goid GO:0043845] [evidence ISS];
GO_function: exonuclease activity [goid GO:0004527]
[evidence ISM];
GO_function: nucleic acid binding [goid GO:0003676]
[evidence ISM];
GO_function: DNA binding [goid GO:0003677] [evidence
ISM];
GO_function: DNA-directed DNA polymerase activity [goid
GO:0003887] [evidence ISM];
GO_process: DNA replication [goid GO:0006260] [evidence
ISM];
</t>
  </si>
  <si>
    <t>MRSAYRIVSDHYAASSRGDLAGMLADMDERTEWTEMAGFPLAGT
YVGAAAIGAGVFQALQRDWEGFRVEIERLIDGGDSVIAVGRYAATHRRSGKSFEARVA
HVWTVEDGRIRRFEQFCDTLLVDRATR</t>
  </si>
  <si>
    <t>MYKDLKFPVLIVHRDIKADTVAGERVRGIAHELEQDGFSILSTA
SSAEGRIVASTHHGLACILVAAEGAGENQRLLQDVVELIRVARVRAPQLPIFALGEQV
TIENAPAESMADLHQLRGILYLFEDTVPFLARQVARAARNYLAGLLPPFFRALVEHTA
QSNYSWHTPGHGGGVAYRKSPVGQAFHQFFGENTLRSDLSVSVPELGSLLDHTGPLAE
AEDRAARNFGADHTFFVINGTSTANKIVWHSMVGREDLVLVDRNCHKSILHSIIMTGA
IPLYLTPERNELGIIGPIPLSEFSKQSIAAKIAASPLARGREPKVKLAVVTNSTYDGL
CYNAELIKQTLGDSVEVLHFDEAWYAYAAFHEFYDGRYGMGTSRSEEGPLVFATHSTH
KMLAAFSQASMIHVQDGGTRKLDVARFNEAFMMHISTSPQYGIIASLDVASAMMEGPA
GRSLIQETFDEALSFRRALANVRQNLDRNDWWFGVWQPEQVEGTDQVGTHDWVLEPSA
DWHGFGDIAEDYVLLDPIKVTLTTPGLSAGGKLSEQGIPAAIVSRFLWERGLVVEKTG
LYSFLVLFSMGITKGKWSTLVTELLEFKRCYDANLPLLDVLPSVAQAGGKRYNGVGLR
DLSDAMHASYRDNATAKAMKRMYTVLPEVAMRPSEAYDKLVRGEVEAVPIARLEGRIA
AVMLVPYPPGIPLIMPGERFTEATRSILDYLEFARTFERAFPGFDSDVHGLQHQDGPS
GRCYTVECIKE</t>
  </si>
  <si>
    <t xml:space="preserve">GO_function: catalytic activity [goid GO:0003824]
[evidence ISM];
GO_function: carboxy-lyase activity [goid GO:0016831]
[evidence ISM];
GO_component: cytoplasm [goid GO:0005737] [evidence ISM];
GO_process: cellular amino acid metabolic process [goid
GO:0006520] [evidence ISM];
GO_function: pyridoxal phosphate binding [goid
GO:0030170] [evidence ISM];
</t>
  </si>
  <si>
    <t>MAGGEKAGKRGMGFWTCSALVIGNMVGSGVFLLPSSLAAFGGLS
LFGWLVSSTGAVLLALTFARLARVNPGAGGPYAYTRDGFGSFAGYLCAWTYWKAAWIG
NAAIAVTLVGYLRVFIPALADPLLMVSVAIAAIWLCTLINLRGIGTFSVVQNLLTILK
LLPLLLVGILGWFHFNPEHLAIPARSELPNMGYAQAIATTAALTLWSFIGLESATVPA
DDVEDPRRTIPRATLFGTLAAAALYILSITAVQGLMPPEVLARSTSPFADAARILMGD
WGYYLVAAGAVIACLGALNGWVLLQGQIPVAPARDGLFPESLGQLNKNGAPAHGLLAS
GLLVTALVMVDGHGDLVDVFNVIILLGTMTGVVPYAFCTAALLQLLAVRPDEFSPRSR
RQLLVIGSLGFAYSLWALYGTGQQAIFWGFLVLMAGIPMYTWRQWRNQVNGVPTLKAN
D</t>
  </si>
  <si>
    <t>MSSPLSQAFAQNFLGHSPRWYKLTVLAFLLLNPLLLWLAGPVTS
AWVLVGEFIFTLAMALKCYPLQPGGLLVLEALLLGLATPEALYAELQHNFPVLLLLMF
MVAGIYFMKDLLLLLFSRLLLGVRSKTLLSLLFCLLAALLSAFLDALTVTAVVISVAV
AFFAVYHRVASGQRASEDYDPATDRQVPELHRAHLEEFRAFLRSLLMHAAVGTALGGV
CTLVGEPQNLLIGHEAGWHFVEFFRQVAPVSMPVLAAGLLTCVLLEKSRRFGYGAQLP
AAVRQVLAEYAASESRKRGAQQKAALLVQALAALVLIVGLALHVAEVGLIGLLVIVLI
TAFTGVTDEHQIGRAFQEALPFTALLVVFFAVVAVIHQQHLFTPIIQAVLALPAERQP
GMLFIANGLLSAISDNVFVATIYITEVKQALDAGHMSREHFDTLAVAINTGTNLPSVA
TPNGQAAFLFLLTSSIAPLVRLSYGRMVWMALPYTLVMGGLGWWAVSHWL</t>
  </si>
  <si>
    <t xml:space="preserve">GO_process: transport [goid GO:0006810] [evidence
ISS];
GO_component: membrane [goid GO:0016020] [evidence ISS];
GO_function: sodium:proton antiporter activity [goid
GO:0015385] [evidence ISS];
GO_process: sodium ion transport [goid GO:0006814]
[evidence ISM];
</t>
  </si>
  <si>
    <t>MTEYNAFRVELADKIAHVQINRPDKINAMNQDFWREIIEIFRWV
DDTDEVRVVVLSGAGKHFSSGIDLMLLAQVGSQLGKDVGRNADALRRKILELQASFNA
VDNCRKPVLAAIQGYCLGGAIDLVSACDMRYSTADAQFSIKEIDIGMAADVGTLQRLP
RIIGDGMMRELAYTGRMVDGEEARSIGLVNRTYADQAALMDGVFELARQIAAKSPIAI
RGTKEMIRYMRDHRVDDGLEYVATWNAAMLQSADLRVAMAAHMAKQKPEFAD</t>
  </si>
  <si>
    <t>MVTGATSLSLVRDELFATMEQAEQGLEQFIAERQNGSLLQHAVE
CLQQIRGTLNLIELAGAELLAQEALQLATDIPTGVSEERDGQLAALGNALYVLRRYLE
NVEANRQEIPELLLPAINEVRCAAGQPALPESFFFSARLDIPRPPSTAIDHLPSEAEL
GEESRRMRHMYQIGLLGLIREQNLYPSLKLMGRALARLDSLHGGVARSRLCWIGAAAI
ESIVDGQLLPRKSRKQLFSRIDRELKQLLIGPAYEAPRHLLKELLYLVALSDGQGPRS
REVRELHGLAPLPFTDHLLEEESQRLSGPGQSVMRSLSTAIREELAGVKDMLDLIERG
VAQPDSLTNLHAQLGKLSKTLGMVGLNSAGTALQTQLPTVAAWAASGVADSPPALLRL
ADAVLYVESMVGNLERGERRIIRPTPAEPGQEADAFAVHQLAEARIVVIEEAKAGLAL
AKRAITAYLESNGDKLNLANVPASLQAVRGGLWFLGQERAALLVGGCADYIQQRMIET
AQMPSEQMLETLADALTSLEYYLEGGAVLRPQGQPDVLDLASASVKALGLPVAA</t>
  </si>
  <si>
    <t xml:space="preserve">GO_function: signal transducer activity [goid
GO:0004871] [evidence ISM];
GO_process: phosphorelay signal transduction system [goid
GO:0000160] [evidence ISM];
</t>
  </si>
  <si>
    <t>MAGEFRWQAGRPATAQVGGWVLAHCQQRFLQDDNGLLFPREWLK
RQELPLLAEHGVGHWQGEPVYVLELDEPIELPGMAWAPLRQFMLHGDFDQFCMLGYAS
QIGIWARHNRFCGNCGTRMQAQDHERVMQCPQCGLHQYPRLSPSMIVLVTRGDEVLLA
RSPRFVPGVYSTLAGFVEAGESVEQCVVREVREEVGVEVANLEYIGSQNWPFPHSLML
GFHAEYVSGEIVPQEDEIEDAQWFSLDALPPLPAQRSIARHLIDLYLARRSGAAEPVL
PG</t>
  </si>
  <si>
    <t xml:space="preserve">GO_function: hydrolase activity [goid GO:0016787]
[evidence ISM];
GO_function: metal ion binding [goid GO:0046872]
[evidence ISM];
GO_function: NAD+ diphosphatase activity [goid
GO:0000210] [evidence ISM];
GO_function: hydrolase activity [goid GO:0016787]
[evidence IMP];
</t>
  </si>
  <si>
    <t>MPFELAIDPSTLIILAVVAFLAGFIDAIAGGGGLLTIPALLTAG
VPPHLALGTNKLSSTFGAATASYTFYRRKLFHPGKWRNGLLATAIGAAIGAWAAHLLP
AEWLNRMLPVVVFTCGLYMLFGGTPKAPLDADAPLGRKRQWPQGLALGFYDGVAGPGT
GAFWTVSSLLMYPLDLVRASGVARSMNFVSNIVALAVFIASGQVIWLLGLCMGASLMV
GAYFGARTAIGGGAKFIRPVFILVVLALTARLAWQHWFSGA</t>
  </si>
  <si>
    <t>MQYDGLAWAFALLALLAALVAGRILFERTWFLGWLRGTCGLAFV
AVAALLLVLAWDLRSYSLLKPEQPMATLSFQAEGPQRYRVLIQEGANERSVVLDGELW
QLDARIFRWKGLAALIGLAPGYRLDALSGRFLALEQQSRGRRLGLSQSPLGVDLWRWL
RAGEHDLFLFEPLAGRVTFLPMADKAVFAVNYGVAGLLAEPMNLAAEEALRDWR</t>
  </si>
  <si>
    <t>MADLRQFRQFVAVAEELSFRRAAERLHMAQPPLTTAIRRLEEEV
GASLLERDNRIHRLTPAGRAFLDEARRTLAQAERTLAAARSAASGRRTLRLAFVDSTI
NILLPRILQAFRHQHGALDFQLQEDTTAGQLEALREDRIDAGLIVLPVDRQPGLYTHL
LVDGDMRVALPEGHRLARHARLRLEQLAGEPWLLFPRHYGPGMHDLIVAACAAAGFVP
EVVQEARQMQTIAGLVAGGIGVALVPSLLQPLRPPGVTFRPLQGRRARIPYRLALAYR
TPSELIERFRETAQALAAAPAFRMA</t>
  </si>
  <si>
    <t>MHTHSPIPRTALVTGGSSGIGLAIARRLRQQGYRIALVARDSQR
LQRAAAELGGVPWMAADLSRREAVEAVAAWVGDTFQGLDVLVNNAGFTRKIAATTPLA
EAEREWDALLDGNLKSAFLMSLAVLPHFAEEGGRIIHIGSIAAQTGSGSPGALGYAAA
KAGLHGFGVALARELGSRGITVNSVAPGYIADTRFFPGGLDPQRVAAIVGETPLGRTG
RVEDIAAAVAWLASPEAGFVTGTVVSVNGGWRVGN</t>
  </si>
  <si>
    <t>MSKTHLFDLDGKIAFVSGASRGIGEAIAKLLAQQGAHVIVSSRK
IDGCQAVADAITAEGGKATAIACHIGEMEQIQNVFAQIREQFGRLDILVNNAATNPQF
CNVLETDLGAFQKTVDVNIRGYYFMSIEGGKLMKEHGGGSIINVASINGVSPGEFQGI
YSVTKAAVISMTKVFAKECAQFGIRCNALLPGLTDTKFASALVKNDAIRNLALQRIPL
KRVAEPSEMAGAVLYLASEASSYTTGVALNVDGGFLS</t>
  </si>
  <si>
    <t>MSLTDQSTRIRAGEELDAAVIDPYLKAHIPGLEGTPKISQFPGG
ASNLTYLIEYPRQEFVLRRPPFGHKAKSAHDMGREYRILNQLNAGFPYCPKAYLYCTD
ESVIGAEFYVMERVKGIILRAELPPELNLDEQQTRSLCKSFIDKFVELHNVDYAACGL
ADLGRPDGYVQRQIAGWTDRYEKALTPDAPLWEPVKAWLKDKQPADHHKPGIVHNDYR
FDNVILDPENPMQIIGVLDWELATLGDPLMDLGNTLAYWVEAGDPAPVQLTRRQPSHL
PGMLTRREFADYYAERAGIPPIDNLDFYYTYGLFRLAGIVQQIYYRYYHGQTQDKRFA
QFVQMNKLLEQMSLQAIERSRL</t>
  </si>
  <si>
    <t>MTTVADIVSTMKSKFNASAAAGLDLVFQFNIEDGDNHYLVVKDG
TCEVVQGDAENPNVTLIMDSETLKGITSGETDGMQAFMAGKLRAEGDMMLAMKLGELF
PV</t>
  </si>
  <si>
    <t>MGSIYLIRHGQASFGADDYDVLSPTGIRQAEILGDHLLNLGVRF
DRVLSGGLRRQQHTARAALERLESSGLATPELEVDPAFNEFEADAVIRAHLPDLLDEQ
PEALHILRHAAEHRAEFQRLFSTIIARWVSGNHEKDGLESWQEFLDKVHDGLRRLLAQ
ASGKDRVAVFTSGGTITALLQLIVGVPPLKAFELNWQIVNTSLTRLRFRGEEVSLASF
NSHVHLELLKAPELITYR</t>
  </si>
  <si>
    <t>MEFIAEYAGFLARTVTVLAAIIVVLVVIVALRGRGRRGAGGHLD
VQKLNDFYKDLRERVRHSVLDKASLKALRKEESKAAKQAKKHPEQKSRVYVLDFDGDI
KASATEQLRHEVTAVLSMAGKDDEVVLRLESGGGMVHGYGLAASQLARIRQAGVPLTV
CVDKVAASGGYMMACIGDRILSAPFAILGSIGVVAQLPNVHRLLKKHDIDFEVLTAGE
YKRTLTVFGENTEKGREKFQEDLEVTHELFKNFVAHYRPQLNMDEIATGEVWLGQAAL
GKLLVDELKTSDEYLAEQARERDVYQVQFVERKSLQERVGLAASVVIDRVLVTWWGRL
NQQKFWQ</t>
  </si>
  <si>
    <t xml:space="preserve">GO_process: proteolysis [goid GO:0006508]
[evidence ISM];
GO_function: peptidase activity [goid GO:0008233]
[evidence ISM];
GO_function: serine-type endopeptidase activity [goid
GO:0004252] [evidence ISM];
GO_component: plasma membrane [goid GO:0005886] [evidence
ISM];
</t>
  </si>
  <si>
    <t>MAVFKALWVTEAPHGVYETQVVERDTGDLPAGDVLIRVQYSSLN
YKDALSASGNRGVTRKYPHTPGIDAAGVVAESSVAEFAAGDEVIVTGYDLGMNTAGGF
GQYIRVPAAWVIKRPQGLSLREAMILGTAGLTAALCVEKLERSGLRPDHGSVLVTGAS
GGVGSIAVELLAKLGYTVAAATGKLEQAEFLNRLGAKQILDRATVADGVDKPLLKEQW
AGAVDTVGGDILFNVVKSLQYGGSVACCGLTAGAGFKASVLPFILRGVNLLGVDSVEL
PLVVKASMWDKLSLQWKLDNLEEVAREIALEELPGAINQILAGKLVGRVLVNLG</t>
  </si>
  <si>
    <t xml:space="preserve">GO_function: oxidoreductase activity [goid
GO:0016491] [evidence ISM];
GO_process: oxidation-reduction process [goid GO:0055114]
[evidence ISM];
GO_function: zinc ion binding [goid GO:0008270] [evidence
ISM];
</t>
  </si>
  <si>
    <t>MADMAGADFLGSDAPGGFRRFAVEAQQRLDAASGHHFIVGERQR
HDGRAYGGEGAADGLAIREGVLRMQAPASPLFDHPARQVADHAQAAPGKIAEQRRQQG
RDEVPEQPDLVAQPRAVFLPVATAAGDAEDPLDTLAPFDEGQDLAAQAMADPVQGLAP
ALGERGGEHGAAVMTGPAQHIDLETAQRAVARLPHAQVVEGDGQVAALCQPGGEGRVE
PLFHAHRRDDQEIAARLPGRPVPMAGQRMAVAVIDEAWLRRVHAGLRGLFAASRIGLA
ARAPPAGRKHGRGALAVRPG</t>
  </si>
  <si>
    <t>MSQMMQMYQQVGPAQFSAMIGQFAPYFASIAPQFVELRPGYAEV
TFPKRREVLNHIGTVHAIALCNAAELAAGTMTDASIPAGHRWIPRGMTVEYLAKATGD
VRAVADGSQIDWQATGNLVVPVVAYVDDKPVFRAEITMYVSQA</t>
  </si>
  <si>
    <t>MGRSSRKDEILQAALACFSEHGVDATTIEMIRDRSGASIGSLYH
HFGNKERIHGELYLAGIGQYAALLEAGFARARSAEETVRLLVTSYIDWVVANPDWARF
ILHSRGRVEAGELGERLRADNQAHFARIHAALAGYRAEGLFREMPDDCFASVVIGPAH
DLARQWLAGRTRVALADCRELLAQVAWDSVRAA</t>
  </si>
  <si>
    <t>MQRIIKDRQVVDDRWHLLPKDATLESVPNSDDVIIPLALWLEHG
PALRGRDGGLGVWLDADEEPESIAGDLDRFQVIAVNFPAFTDGRGFSSARLLRERYGY
KGEIRAIGDVLRDQLFFMRRCGFDAYAIRADRSPEDALASLDDFSEVYQTSVEQPLPL
FRRRG</t>
  </si>
  <si>
    <t>MYVYDEYDQRIVEDRVKQFRDQTRRYLAGELTGEEFRPLRLQNG
LYIQRYAPMLRIAVPYGLLSSRQLRKLAQIARDYDKGYAHISTRQNVQFNWPELEDVP
EILAELATVQMHAIQTSGNCIRNTTTDQFAGVARDELVDPRPWCEIIRQWSTFHPEFA
HLPRKFKIAVNGAVSDRAAIEVHDIGLEAVKNEAGELGFRVSVGGGLGRTPIVGSFIN
EFLPWQHLLGYLDAILRVYNRYGRRDNKYKARIKILVKALTPEVFAERVEAEWANLKD
GPSTLTEAEVQRVAAHFVDPAYKALDDLDESLARLDAEHPGFARWRARNTFAHKKPGY
VAVTLSLKPTGTAPGDVTDKQLEAIADLADRYSFGEVRNSHNQNIILADVEQGELFAL
WGELRELGFATPNVGLLTDIICCPGGDFCSLANAKSIPIAEAIQRRFDNLDYLFDIGD
IDLNISGCMNACGHHHVGHIGILGVDKKGAEFYQVSLGGSSARDASLGQILGPSFAQE
QMADVIDKIIQVYVERRTEEEPFIDTFRRIGIDPFKERVYAANH</t>
  </si>
  <si>
    <t xml:space="preserve">GO_process: metabolic process [goid GO:0008152]
[evidence IDA];
GO_function: heme binding [goid GO:0020037] [evidence
ISM];
GO_function: oxidoreductase activity [goid GO:0016491]
[evidence ISM];
GO_process: oxidation-reduction process [goid GO:0055114]
[evidence ISM];
GO_process: cellular response to sulfate starvation [goid
GO:0009970] [evidence IDA];
GO_function: iron-sulfur cluster binding [goid
GO:0051536] [evidence ISM];
</t>
  </si>
  <si>
    <t>MRSQDLHQRLADLGAKPLHCGRIVRAWLQGRALDACTARQRAED
FLPLGVRHGLPQVAAELEGIARLHSEHPASDGSSRLLVELADRQMVESVLLPRGGLCV
STQVGCAVGCVFCMTGRSGLLRQVGSLEMVAQVVLARRRRAVKKVVFMGMGEPAHNLD
NVLEAIDLLGTDGGIGHKNLVFSTVGDPRVFERLPRQRVKPALALSLHSTRAELRRQL
LPKAPPLSPEELVEAGEAYARRVDYPIQYQWTLLEGINDSLEEMDGILRLLKGRFAVM
NLIPYNSMDGDAYRRPSGERIVELVRYLHSRGVLTKVRNSAGQDIDGGCGQLRARATQ
GTAERRIPARQA</t>
  </si>
  <si>
    <t xml:space="preserve">GO_function: catalytic activity [goid GO:0003824]
[evidence ISM];
GO_component: cytoplasm [goid GO:0005737] [evidence ISM];
GO_process: rRNA processing [goid GO:0006364] [evidence
ISM];
GO_function: RNA methyltransferase activity [goid
GO:0008173] [evidence ISM];
GO_function: iron-sulfur cluster binding [goid
GO:0051536] [evidence ISM];
</t>
  </si>
  <si>
    <t>MAGADVLSLRSAPPQQRNRSMKFVHQREHLNEDDIVVIECSQQC
NIRLMNDANFRSFKNGGRHSYHGGAFDRFPAKIKVPSTGFWNITIDTVTRRPISVTRK
PNFKWSIKFVRRSGSQFT</t>
  </si>
  <si>
    <t>MSAKMDEQALLALLRELAIDSQRVEHPAIASIEEYYAQGIELPD
QGIKNLFLRNRKGTRHYLVLLDERKEADLPGIAEQIGESRLSFASVERLREYLGVELG
CVTPFALVNDPQHRVEVLLDDAIRQDQLLGFHPLVNTATECIRYADLLAFLAHTGHEP
RLIRA</t>
  </si>
  <si>
    <t>MKFLTPEQMEKPRKRRLRKKLRLGEFQEFGFSFELTYDRNALSH
DDALDHLIDFVEAQGWVFGGGGSPEQAEISGYLCLARVGSLDEADRESARLWLEAQPW
CKTFEVGPLSDCWHNFFE</t>
  </si>
  <si>
    <t>MSSPLTDRSARLQALQHALRERILILDGGMGTMIQSYKLEEADY
RGERFADWPSDVKGNNDLLLLSRPDVIQAIEKAYLDAGADILETNTFNATQVSQADYG
MQSLAYELNVEGARLARQVADAKTAETPDKPRFVAGVLGPTSRTCSISPDVNNPGYRN
VTFDELVENYVEATRGLIEGGADLILIETIFDTLNAKAAIFAVQGVFEELGVELPIMI
SGTITDASGRTLSGQTTEAFWNSVRHARPISVGLNCALGAKELRPYIEELSTKADTHV
SAHPNAGLPNAFGEYDESPAEMAVVVEEFAAAGFLNIVGGCCGTTPAHIEAIAKAVAK
YPPRAIPEIPRACRLSGLEPFTIDRSSLFVNVGERTNITGSAKFARLIREENYAEALE
VAQQQVEAGAQVIDINMDEGMLDSKAAMVTFLNLIASEPDISRVPIMIDSSKWEVIEA
GLKCIQGKGIVNSISMKEGVEAFKHHARLCKRYGAAVVVMAFDEDGQADTQARKEEIC
KRSYDILVDEVGFPPEDIIFDANIFAIATGIEEHNNYAVDFINACAYIRDNLPYALSS
GGVSNVSFSFRGNNPVREAIHSVFLYYAIRNGLTMGIVNAGQLEIYDEIPKALRDRVE
DVVLNRTPEATEALLAIADDYKGGGAVKEAEDEEWRSYSVEKRLEHALVKGITTWIVE
DTEECRQQCARPIEVIEGPLMSGMNVVGDLFGAGKMFLPQVVKSARVMKQAVAHLIPF
IEAEKGDKPEAKGKILMATVKGDVHDIGKNIVGVVLGCNGYDVVDLGVMVPAEKILQT
AIAEKCDIIGLSGLITPSLDEMVHVAKEMQRQNFQLPLMIGGATTSKAHTAVKIDPQY
SNDAVVYVTDASRAVGVATSLLSKELKADYVARTRADYAVVRERTANRSARTERLSYE
QAIANKPAFDWAGYQAPTPSFTGVRVLDEIDLAVLAEYIDWTPFFISWDLAGKYPRIL
TDEVVGEAATSLFNDAQAMLKKLIDEKLIKARAVFGFWPANQVEHDDLEVYGADGETL
ATLHHLRQQTIKPDGKPNLSLADFVAPKESGVRDYIGGFITTAGIGAEEVAKAYEAKG
DDYNSIMVKALADRLAEACAEWLHERVRKEYWGYARDEHLDNEALIKEQYVGIRPAPG
YPACPDHTEKGTLFELLDPQGLSGVSLTEHYAMFPAAAVSGWYFAHPQAQYFAVGKID
KDQVERYSQRKGQEASVSERWLAPNLGYDD</t>
  </si>
  <si>
    <t xml:space="preserve">GO_function: methionine synthase activity [goid
GO:0008705] [evidence ISS];
GO_function: S-adenosylmethionine-homocysteine
S-methyltransferase activity [goid GO:0008898] [evidence
ISM];
GO_function: zinc ion binding [goid GO:0008270] [evidence
ISM];
GO_process: pteridine-containing compound metabolic
process [goid GO:0042558] [evidence ISM];
GO_function: cobalamin binding [goid GO:0031419]
[evidence ISM];
GO_function: metal ion binding [goid GO:0046872]
[evidence ISM];
GO_component: intracellular [goid GO:0005622] [evidence
ISM];
GO_process: cellular metabolic process [goid GO:0044237]
[evidence ISM];
</t>
  </si>
  <si>
    <t>MDSLDQCIVNACKNSWDKSYLAGTPNKDNCSGFVQSVAAELGVP
MPRGNANAMVDGLEQSWTKLASGAEAAQKAAQGFLVIAGLKGRTYGHVAVVISGPLYR
QKYPMCWCGSIAGAVGQSQGLKSVGQVWNRTDRDRLNYYVYSLASCSLPRAS</t>
  </si>
  <si>
    <t xml:space="preserve">GO_function: amidase activity [goid GO:0004040]
[evidence IDA];
GO_function: amidase activity [goid GO:0004040] [evidence
IDA];
</t>
  </si>
  <si>
    <t>MKLLAGSFAALFLSLSAQAADCTFTQLEIVPQFGSPNMFGGEDE
HVRVMFSNEDPNDDNPDAFPEPPVYLADRDSGNDCRIEDGGIWSRGGVFLSQDGRRVL
MHEFSGSSAELVSYDSATCKVVHREDISGQRWAVDKDGLRLGQKCSGESVDSCAKIVK
RSLAPFCQTAKK</t>
  </si>
  <si>
    <t>MLPRPLVGLAFVLSSFIQSVSAAEISYSRDVQPIFTAKCVACHA
CYDSPCQLNLSSAEGAQRGANQLPVYDGTRTKAQETTRLYLDAHGADAWRRKDFWSVL
EPQDGQAALMARMLELGHSQPLQPNAKIPEGLDISINRANQCPTPASIDAFIRKNPGS
GMPFAVAGLSDDEYATLQKWLAAGAPVDQQPLRPTAAEARQVASWERFLNQPGAKQSL
VSRWLYEHLFLAHLYFPEQGAPGHFFQLVRSRTPSGQPIDPIPTRRPNDDPGNSFYYR
LWPIQGVIVHKTHITYPLTAKKLERVQELFFGTQWNTDKVPGYGVQSRANPFATFAAI
PPRARYQFMLDNAEYFTRTFIRGPVCRGQIATDVIRDNFWVVFQDPEQDLFVTDANFR
AQSEPLLALPGQIDELKNLLGLWSAYRDKRNEYEDLRQDVYADAPPPTWNTIWHGNDN
ALLSIFRQFDSASVRKGLLGEVPQTLWLMDYPLFERTYYGLVVNFDVFGNVSHQAQTR
LYFDLIRNGAEQNFLRLMPVDARQPLLDDWYQNSGKLKMWMDYQAFDDDTPSALGLPE
KQPKKAFAEELLRRYGDLNARPDPINRCLDGNCYRPGIDRELQDAEQAFSRLVSRPAA
GLKVIERFPEASMLRIRTSSGKREVYTVLRNRAHSNVAFMLGESLRYQPGLDTLTIYP
GVLSSYPNFMFDLPATDAEAFVGALEAAKSGEDFDKVVERWGVRRSNPQFWSYFHDLE
AYIRETEPVEAGALDMNRYENL</t>
  </si>
  <si>
    <t xml:space="preserve">GO_process: cellular lipid metabolic process [goid
GO:0044255] [evidence ISS];
GO_function: heme binding [goid GO:0020037] [evidence
ISM];
GO_function: electron carrier activity [goid GO:0009055]
[evidence ISM];
</t>
  </si>
  <si>
    <t>MSAITITEAAQAYLAELLEKQSTPGIGIRIFITQPGTQYAETCI
AYCKPGEEKVEDTAIALKDFTAWIDAVSEPFLEDAVVDYATDRMGGQLTIKAPNAKVP
MVNEDSPITERINYYLQTEINPGLASHGGQVSLVDVVEDNIAVLRFGGGCQGCGMVDM
TLKDGVEKTLIERIPELKGVRDVTDHSNKENAYY</t>
  </si>
  <si>
    <t xml:space="preserve">GO_process: iron-sulfur cluster assembly [goid
GO:0016226] [evidence ISM];
GO_function: iron-sulfur cluster binding [goid
GO:0051536] [evidence ISM];
GO_function: 4 iron, 4 sulfur cluster binding [goid
GO:0051539] [evidence ISM];
GO_process: protein maturation [goid GO:0051604]
[evidence ISM];
GO_function: iron ion binding [goid GO:0005506] [evidence
ISM];
</t>
  </si>
  <si>
    <t>MLLRNPTLLLLFCGQALYWSCSLIGITLTALVGVQLAPLNSLAT
LPLALLVLGNLLAVQPLSHFMQRHGRRPGLMLGAGGGVLGGLVCAAGVWTGDFLWFCL
GALGIGVYQASAMYYRFAALEAVDAGRKGRASAYVLAGGVLAALLAPSLALWSRNALA
QPFVGAYLLIAVLALAGLLLMALLREGQAPRPARLAWRDIGGLLRRPVVRAAIACTAT
GHGLMILIMNATPLAMSFCGLPLEQSSRVIQWHVLGMFLPAFFAGPLVDRIGNRRVAL
LGAFLLAASAGIALDGQSVTHFLLSSLALGSGWNLMLIAGTTLLGEGHAESERGAAQG
LMEQGNSLVAALMSFGSGALITSLGWNAVNLLVWPALLVALALLWPVRRTRTLSR</t>
  </si>
  <si>
    <t>MLELRPNCECCDRDLPGDSGDALICTFECTFCRDCATVRLGGQC
PNCGGELLARPRRPRDALARHPASSRRVVRPGGCPE</t>
  </si>
  <si>
    <t xml:space="preserve">MPEPRLIACLIYPDVMSLDVTGPLQVFASANVERQRQGLPPFYR
IQVLGERSEAVPSSAGIRICADLAWRDCPPESLDTLLVPGGLGVEAQTRNADLLAWLK
AAEPCIRRLGSVCSGALILAAAGVLDGRPATTHWADVATLRQGFPGVHVQGDRLHTYD
PRCRDGDAHIFTSAGVTAGIDLALALVEADLGRSLALSVARRLVMFLKRPGGQAQFSA
WLTPEPSRTPRLAALLEWIPANLAGDLSLEALADQACMSPRTLSRVFLQELGVAPGRY
VERVRLEAARALLQDAQASIATVSRLCGFGHPENLRRTFHKHLSVSPQEYAERFGMLA
</t>
  </si>
  <si>
    <t>MLARDSLVQAGLPDNPYARQLRNGFRWLRFEKELENEFREFLSW
NSLMQRRAAIGVAFLIWALFIVADWMMVDIRLHPSLFEQLLGVRLGMIGLLLVVWPAA
FLPSLRKVGDAIAPYCLLLINLAVLACDVLFEWHGVPRFTQLGATLGILAVFFPLGLA
FWACVRLALLCLALNLAVFLLFGGEENLRTNLLNTLYNGLVVLICSFALYLQDYAQRE
QFLGRRLLGMMAEQDSLTGLVNRRYYELLAQRALEQGAREEKGVALILVDVDDFKAYN
DHYGHPAGDAALRQLGVVLRQGARRPLDIAARLGGEEFAVLLYDSEEGNTLAIAERLR
QAVEALGIEHLGSSAGPCLTISLGVAYSTSGMGLDALYREADRALYEAKDAGRNAVRV
AFRQHDRLE</t>
  </si>
  <si>
    <t>MNATLRFNEALLITGRAFQPYQCVAWSELGSDGGLSLSVVDRTG
TRLLGRARIPSSAYSDPEQLAGLLQQAREELSHNGYNLQDWSMPSQG</t>
  </si>
  <si>
    <t>MDIDLARTFLEIARSGSFVAAAERLHLTQTAVTARIQNLEGQLG
CRLFVRNRAGARLTADGEHFLGYASQLVQTWDAARRDLPLPDGFRNLLNLGGEVSLCN
PLLLNWMRRLREAIPGHAVRVEIGQGADLLKQLEQGALDAALVYQPEYWPGLQVEQLL
EEKLVMVRSVLSAEPYLYVDWGPDFRSQHDAALPDRAKAALACNLGPLALQYIMQNGG
SGYFRTRVVSSYLDGGTLQRVEQAPEFAYPTYLVYSRERLSPTLRHAFQLLREVVRED
SDWSQRWDYVI</t>
  </si>
  <si>
    <t>MNDSPSTAVRTWLKGFRPLTLNARPRDCLRAGLGACIGALAAVF
ACQALFGSELALRLAAPLGASAVLLFALASSPLAQPWSMLGGNLVAALAGGLSAYWFG
HDLAPALVGMALGMLLMFALRCLHPPSCALALSVALNPSLSELGIDVVWPILLSTLVL
IGCALLYNNLMRSPYPRPYQSPRANLHGTRDLAPSARTDFSARDLDQALQDFGEYVDI
TRDDLERLIHHTERYALRRRMGELTAARIMSRDVQTASTETFIDDAWKQLQEHRLKAL
PVLDEHRRLAGIVTQSDLLKHFRPDGSPFKRLRFLRGTKLKTIMTTPVVCVQADTHAV
ELVSLLSDEGLHCLPVLNEAGYLVGIVSQTDLIAALYRNWLQHLGQADQIT</t>
  </si>
  <si>
    <t xml:space="preserve">GO_function: catalytic activity [goid GO:0003824]
[evidence ISM];
GO_function: adenyl nucleotide binding [goid GO:0030554]
[evidence ISM];
</t>
  </si>
  <si>
    <t>MLLSLLCLSTLALGLALSLAGSTREEREQAALLPFADDPEAARR
VARDTGKICRQVVRPLEESREAAGPPFLA</t>
  </si>
  <si>
    <t>MNDTDSRKDPDGYNYDVVRQFTLMTLVWGILGMGLGVFIAAQLV
WPALNLDLPWTSFGRIRPIHTSLVIFAFGGSALFATSFYVVQRTSGVRLISDALARFV
FWGWQAAIVGMIVSYPLGYTTSKEYAEMEWPLALWMAIVWVVYACLFFGTIARRKVKH
IYVGNWFYGAFIIVTAMVHMVNHALLPVSLGKSYSAYSGATDAMIQWWYGHSVVGFIL
SVGFLGMMYYFVPKQAGRPIYSYRLSIVHFWAIISIYIWAGPHHLHYTALPDWAQSLG
MVMSLILLAPSWGGMINGMMTLSGAWHKLRDDPILRFLVVSLAFYGMSTFEGPMMAIK
TVNSLSHYTDWTIGHVHAGALGWVAMISIGTLYHMIPKLWGRERMHSVGLINAHFWLA
TIGTVLYIASMWVNGITQGLMWRAVNEDGTLTYSFVEALVASHPGYVVRLLGGATFAS
GMLLMAYNTWRTLRSAQDQRQPVLAAGQGA</t>
  </si>
  <si>
    <t xml:space="preserve">GO_function: cytochrome-c oxidase activity [goid
GO:0004129] [evidence ISM];
GO_function: iron ion binding [goid GO:0005506] [evidence
ISM];
GO_function: electron carrier activity [goid GO:0009055]
[evidence ISM];
GO_process: aerobic respiration [goid GO:0009060]
[evidence ISM];
GO_component: integral component of membrane [goid
GO:0016021] [evidence ISM];
GO_function: heme binding [goid GO:0020037] [evidence
ISM];
GO_process: oxidation-reduction process [goid GO:0055114]
[evidence ISM];
GO_component: plasma membrane respiratory chain complex
IV [goid GO:0045278] [evidence ISM];
</t>
  </si>
  <si>
    <t>MAGASLLTLLDDIAAVLDDVSLMTKVAAKKTAGVLGDDLALNAQ
QVTGVNADRELPVVWAVAKGSLRNKAILVPAALLISAFAPWAVIPLLMLGGAYLCFEG
FEKIAHKYLPHDDEHADEAALAANVDVAALEKQKIGGAIRTDFILSAEIIAITLGTVA
ESSFTTQVLVLVGIALVMTIGVYGLVAGIVKLDDAGLYLSRRDSGFAQGLGGAILRTA
PYLMKGLSVVGMAAMFMVGGGILTHGIPVVHHAIEQAAQSVAGIATLGPLLAAITPTL
LNFLFGIVAGAVVLAGVLLVKRLLPKKKKTG</t>
  </si>
  <si>
    <t>MSESLDFSPYLERWALQPDGEPFATHSSRLLPVRHRGAAAMLKI
SSAEEERFGHVLLNWWDGQGAARVLAYDHQALLMERATGGRSLLEMVRRGDDDEATRI
LCQAIERIHAPRPGPLPELTPLERWFDSLYAAERRYGGLYVDCANAARYLLETAREQR
PLHGDIHHGNVLDFGERGWQVIDPKRLYGERGYDYANLFTNPDAKTAQAPGRFERQLE
IVIAASGLQRRRLLQWILAWTGLSAAWFDEDGSREETEAELAIARLALANLARTPAQ</t>
  </si>
  <si>
    <t xml:space="preserve">GO_process: response to antibiotic [goid
GO:0046677] [evidence ISS];
GO_process: secondary metabolic process [goid GO:0019748]
[evidence ISM];
GO_function: transferase activity, transferring
phosphorus-containing groups [goid GO:0016772] [evidence
ISM];
GO_function: phosphotransferase activity, alcohol group
as acceptor [goid GO:0016773] [evidence ISM];
GO_process: protein phosphorylation [goid GO:0006468]
[evidence ISM];
</t>
  </si>
  <si>
    <t>MKANSDELQSFVSVVDSGSISAAAEQMGLTASAVSRTLSRLEHK
LGTTLLNRTTRRMELTEEGRYFLDQARQILQQMEALEERLALRRQSPAGRLRINAASP
FMLHAVVPHIGEFRRLYPDIQLELNTNDLIIDLLEQRTDVAIRIGALSDSTLHARPLG
ASRLHILASPEYLARHGTPASIEGLRGHTLLGFTQPEHLNRWPVVHADGDRLEIQPDI
SASSGETLRQLALSHQGIACLASFMTDRDIQDGRLVPLFAEQMSEYRQPIHAVYYRNS
QLALRIQCFLDFIQQRLGA</t>
  </si>
  <si>
    <t>MPGHRITLTGEKQTLLITLYAKALDSRLDDSILHDRFAEEAVRQ
IDFDFSRVALGKGNERALAMRSHYFDQACREFLGRHPEGQVLNLGCGLDSRIYRVDPP
AELPWFDLDYPEVMDLRERLYPPRAGAYRALRHSVDDDGWLQGVPRERPALVLAEGLM
PYLRESQVRRLVERLVDHLGSGELLFDGYGRLGIMLLRLYPPLRETGAQVHWSIDDPR
ELERWHPALRFIEEVTDYDPQDVAKLPQSSRLMLPIYNGFAFLRRMGRLIRYRWPRV</t>
  </si>
  <si>
    <t xml:space="preserve">GO_process: antibiotic biosynthetic process [goid
GO:0017000] [evidence ISM];
GO_process: tetracenomycin C biosynthetic process [goid
GO:1901106] [evidence ISM];
GO_function: methyltransferase activity [goid GO:0008168]
[evidence ISM];
GO_process: methylation [goid GO:0032259] [evidence ISM];
</t>
  </si>
  <si>
    <t>MDGLRLRFRRAYPGFELDIDLALPGRGVTALFGHSGSGKSTCLR
CIAGLEKAAEGEVTINGETWQDSRRNLFVAPHRRALGYVFQDANLFRHLTVRRNLAFG
LKRIAAAERRVELEQACALLGIEHLLERMPERLSGGEQQRVGIARALLTSPRLLLMDE
PLASLDLKRKGEILPYLERLHEELDIPVLYVSHSPDEVARLADHLVLLENGKVRASGP
IGETLARVDLPLALDDDAGVVIEGTVSDHDPAYGLLTLVLPGSALQMRVAHAPLAPGK
RLRFKVQARDVSLNLRDDAQSSILNRLPVRVLELVDTDTAAHVLVRLDAGGNPLLARI
TRYSRDQLQLRPGQLLWAQIKSVAVLA</t>
  </si>
  <si>
    <t xml:space="preserve">GO_process: transport [goid GO:0006810] [evidence
ISS];
GO_function: transporter activity [goid GO:0005215]
[evidence ISM];
GO_function: ATP binding [goid GO:0005524] [evidence
ISM];
GO_component: membrane [goid GO:0016020] [evidence ISM];
GO_process: metal ion transport [goid GO:0030001]
[evidence ISM];
GO_function: molybdenum ion transmembrane transporter
activity [goid GO:0042888] [evidence ISM];
GO_function: ATPase activity [goid GO:0016887] [evidence
ISM];
GO_function: molybdate ion transmembrane transporter
activity [goid GO:0015098] [evidence ISM];
GO_process: molybdate ion transport [goid GO:0015689]
[evidence ISM];
GO_function: molybdate transmembrane-transporting ATPase
activity [goid GO:0015412] [evidence ISS];
</t>
  </si>
  <si>
    <t>MALPLDSTDLAAIWLTIELASLTTLLLLLIGTPIAWWLARTRSW
LKGPIGAVVALPLVLPPTVIGFYLLVSMGPNGFIGQLTQSLGLGTLPFTFAGLVVGSV
FYSLPFVVQPLQNAFEAIGEKPLEAAATLRASPVDRFFSVVLPLARPGFVTAAILGFA
HTVGEFGVVLMIGGNIPEKTRVVSVQIFDHVEAMEYAQAHWLAGGMVAFSFVVLLALY
SGRRRRPGWA</t>
  </si>
  <si>
    <t xml:space="preserve">GO_process: transport [goid GO:0006810] [evidence
ISS];
GO_function: molybdate ion transmembrane transporter
activity [goid GO:0015098] [evidence ISS];
</t>
  </si>
  <si>
    <t>MTTRLPQLLLALLASAVSLAASADEVQVAVAANFTAPIQAIAKE
FEKDTGHRLVAAYGATGQFYTQIKNGAPFQVFLSADDSTPAKLEQEGEVVPGSRFTYA
IGTLALWSPKAGYVDAEGEVLKSGSFRHLSIANPKTAPYGLAATQAMDKLGLAATLGP
KLVEGQNISQAYQFVSSGNAELGFVALSQIYKDGKVATGSAWIVPTELHDPIRQDAVI
LNKGKDNAAAKALVDYLKGAKAAALIKSYGYEL</t>
  </si>
  <si>
    <t xml:space="preserve">GO_process: transport [goid GO:0006810] [evidence
ISS];
GO_function: molybdate ion binding [goid GO:0030973]
[evidence ISS];
GO_function: transporter activity [goid GO:0005215]
[evidence ISM];
GO_function: molybdate transmembrane-transporting ATPase
activity [goid GO:0015412] [evidence ISM];
GO_process: molybdate ion transport [goid GO:0015689]
[evidence ISM];
GO_component: outer membrane-bounded periplasmic space
[goid GO:0030288] [evidence ISM];
</t>
  </si>
  <si>
    <t>MKKIRQRNLQLILDAACEVFADCGFSAARLSDVAERAGVAKANV
LYYYRSKAQLYEAVLDSIVEPLLEASRPFAGDQPPAEALRAYVDNKMRIGAERPYAAR
VFSCEIMRGAPRMPAPLLERLDAQAERNAERIRQWIDEGLLAPLDPYHLLLNLWAMTE
SYALGGWQLARLTGQAGLDASDYRQAAENIVRLVCAGCLALPGEAAPRRRFRALAG</t>
  </si>
  <si>
    <t>MHEQYQAPLPVNSPALPEPFYYLHNFRAVLAWIGERYADLLDDQ
ERAFIAAFAELPEASQALLVRMVMRKGTLFREGKLAYAEIGDTRAAVQPLLALGWVDA
QPTLELAQLFGLLKKDELSQLFRDHLGRANLRKDALLERLQPLFPEARRLAEWQADFA
EPVYELRCMALCDRLRLMYFGNLWQDWSEFVLADLGIYRYESVEFSADSRGFRLRADV
DAYLHLFDCRQRFDLGEPLEELLAGLPGEPYANPWLEGRRVKLLFQFAQHCEKQRDFD
LAQRLYRQSSHPGARLRAIRSLERGERFAEAHALAREASCAPESDAERQGLARLLPRL
QGKLGLPRQARAAAPEIDRLDLCLAFPSEPCSVEWAVREHLEEPGCAVHYVENGLINS
LFGLLCWEAIFAAIPGAFFHPFHSAPADLHSADFRQRRAALFEACLGRLEDGSYRDAI
RCRYRDKFGLQSPFVYWELLGEELLEQALDCLPAAHLRAWFERLLEDIPGNRAGLPDL
IQFWPAQRRYRMVEVKGPGDRLQDNQLRWLQFCREREMPVAVCYVRWHVDD</t>
  </si>
  <si>
    <t>MTEQGGEALYQVAVRALCEFSAKRGDLDLRFTPSPSALEGIAGH
TLVTSRRPAHYQREVALDGRYRHLQVRGRADGYDPQANCLEEIKTHRGDLALQPANHR
HLHWAQARVYGWLLCAERKLEEVELALVYLEVGSQKETRFVERVRADELRLFFESQCQ
AFLAWAEQELAHRQRRDRELAALRFPHAEFRHGQRQLAEAVYKAASAGCCLMAQAPTG
IGKTIGTLFPQLKAMPGQRLDRLFFLAAKTPGRALALHALRSLEGETGGLPVRVLELV
ARDKACEHPDKACHGESCPLAQGFYERLPAARAAAVEARWLDQARLREVALAHRVCPY
YLGQELARWCDLAVGDYNYYFDLGAMLHGLAQVNQWRVAVLVDEAHNLVERGRRMYSA
ELDQGDFLGVRKTAPEALRKPLERIQRAWNELGKTQADDYQAYDEPPQKLLLALQNAV
AAINDLLAEQPQALEPALQEFYFAILQFGRLAELFGEHSLFDIEKRPGRNGRSLARLC
LRNVVPAAFLAERFAASRSTVLFSATLGPRDYYADLLGLPAGTPWLEVDSPFSAEQLE
VHIQRRVSTRYAQRQASLAPIAAILGEQFRQRPGNYLAFFSSFDYLQQALDVFRQAYP
WVPCWSQTPRMDEAERRVFLERFVAGGEGIGFAVLGGAFGEGIDLPGERLIGAFIATL
GLPQVNPVNEQIRLRMQRLFGDGYDYTYLYPGLQKVVQAAGRVIRSRSDRGVVHLIDD
RFAQAKVRRLLPGWWQLR</t>
  </si>
  <si>
    <t xml:space="preserve">GO_function: ATP-dependent DNA helicase activity
[goid GO:0004003] [evidence ISM];
GO_function: DNA binding [goid GO:0003677] [evidence
ISM];
GO_function: ATP-dependent helicase activity [goid
GO:0008026] [evidence ISM];
GO_process: nucleobase-containing compound metabolic
process [goid GO:0006139] [evidence ISM];
GO_function: ATP binding [goid GO:0005524] [evidence
ISM];
GO_function: hydrolase activity, acting on acid
anhydrides, in phosphorus-containing anhydrides [goid
GO:0016818] [evidence ISM];
GO_function: nucleic acid binding [goid GO:0003676]
[evidence ISM];
</t>
  </si>
  <si>
    <t>MQRARLPESACCMSRHLPSSFVSLRSLAGHAPAVLCVLLLALLS
ASLASQTRSLRRELAELPAAAAPAPPANPSAAPRAALAGLFGGAPSPRGATAGERLQL
RLLACFLARREDRSAALIAVAGRSQRFLPGAEVRPGTVLLAVHRDHVVLRDQGYEERL
YFPKAEGAETTHATL</t>
  </si>
  <si>
    <t xml:space="preserve">GO_component: type II protein secretion system
complex [goid GO:0015627] [evidence IDA];
</t>
  </si>
  <si>
    <t>MPRCSTRSAQRLSPLFLVLSLAVLGLAPPVHPAPAETAAAQEEE
QWTINMKDAEIGDFIEQVSSISGQTFVVDPRVKGRVTVVSQARLSLAEVYQLFLSVLA
THGYAVLPQGDQARIVPNMEARQDAAQKTVRDGPGSLETRVVQAQQTSVAELIPMIRP
LVPAHGHLAAVPSANALIVSDRRSNIERIEAIVRSLDRAGEHDYSIYDMRHAWVAEIA
EVLDRSVTPAAGKSAATVQVLADSRSNRLVLLGPPQARARLLRLAQSLDVPSSRSANS
RVIRLRHGDAKTLAATLGEIGESLHGERGQDGRGSGKRGLLVRADESLNALVILADPE
DVGLLEDIVRQLDVPRAQLLVEAAIVELSGEIGDALGVQWALRSGHVAGGAGFADSGL
SIGTLLGALQAGKPPAELPDGAIVGLGSRDFGALVTALSRNSRSNLLSTPSLLTLDNQ
KAEILVGQNVPFQTGSYTTSASGSSNPFTTVERKDIGVTLKVTPHIGEDRMLRLEIEQ
EISSIAPTATLAAKAVDLVTNKRSIKSTVLADDGQVIVLGGLIQDDLQRSDSRVPLLG
DIPGVGRLFRSSRETRVKRNLMVFLRPSIVRDAAGLERISHGRYRSIQLLRGAAGEPA
RPLFEDAGAIDLRPAAQVAPAPIGSPRSYPAPAPVLMEKPRLADPASLGDGRGGEVLE
VRQGTHAPQPPSPQRYAVRLVEGSSEAFMRALIERHPGLSLRLRRELRDGQELFAVER
GDYLDPEQARRALAELPESLPRGKARVIAHTPGSAL</t>
  </si>
  <si>
    <t xml:space="preserve">GO_process: secretion [goid GO:0046903] [evidence
IDA];
GO_function: protein transporter activity [goid
GO:0008565] [evidence ISM];
GO_component: type II protein secretion system complex
[goid GO:0015627] [evidence IDA];
GO_process: protein secretion by the type II secretion
system [goid GO:0015628] [evidence ISM];
GO_component: outer membrane [goid GO:0019867] [evidence
ISM];
GO_process: protein secretion [goid GO:0009306] [evidence
ISM];
</t>
  </si>
  <si>
    <t>MDDIETRVRKLVAARFGVEECDIRLDSDFRNDFGAESLEVVELV
MALEAEFGVEIADDDAERIETVRQAIDYLEEAVPT</t>
  </si>
  <si>
    <t xml:space="preserve">GO_process: fatty acid biosynthetic process [goid
GO:0006633] [evidence ISM];
</t>
  </si>
  <si>
    <t>MATRRKTTPQEIDDIQDRMGSMRELDFDERRQARKARIGDERPE
AEVEAEFSSRRVREAGHAGGQPDEDDGYQDNVGMDDLAPETLIDESGARSPAERGGES
PADKRLRVVHGNEIGAGHGLDEAELARRDPLDGSSDEER</t>
  </si>
  <si>
    <t>MQHKRSRAMASPRSPFLFVLLALAVGGTANAHDDGLPAFRYSAE
LLGQLQLPSVALPLNDDLFLYGRDAEAFDLEAYLALNAPALRDKSEYLEHWSGYYSIN
PKVLLTLMVMQSGPLGAPDERALAAPLGRLSAKRGFDAQVRDVLQQLSRRYYGFEEYQ
LRQAAARKAVGEDGLNAASAALLGLLREGAKVSAVQGGNPLGAYAQTFQRLFGTPAAE
LLQPSNRVARQLQAKAALAPPSNLMQLPWRQGYSWQPNGAHSNTGSGYPYSSFDASYD
WPRWGSATYSVVAAHAGTVRVLSRCQVRVTHPSGWATNYYHMDQIQVSNGQQVSADTK
LGVYAGNINTALCEGGSSTGPHLHFSLLYNGAFVSLQGASFGPYRINVGTSNYDNDCR
RYYFYNQSAGTTHCAFRPLYNPGLAL</t>
  </si>
  <si>
    <t xml:space="preserve">GO_function: endopeptidase activity [goid
GO:0004175] [evidence IDA];
GO_function: metalloendopeptidase activity [goid
GO:0004222] [evidence ISM];
GO_process: proteolysis [goid GO:0006508] [evidence IDA];
GO_process: protein secretion by the type II secretion
system [goid GO:0015628] [evidence IDA];
GO_process: protein transport by the Sec complex [goid
GO:0043952] [evidence IDA];
GO_component: extracellular space [goid GO:0005615]
[evidence IDA];
</t>
  </si>
  <si>
    <t>MSLSPADLKQLQAAKNLLENPGLTAQLTSLLGTPIEYGLKKLPR
KVNEKLGSVIEGALLKVARSATATLQENASGQPANRLHTLGAAVSGGVGGFFGPLAML
VEVPVTTGIIFRSIADIARSEGESIRDMDTLMACIEVFALGGKSASDDASESGYYAVR
TALAQQVKAAADFLGKDAGSKKAAPMLLALVRKVAERLGVQYSEKLAAQIVPIVGALG
GAAINTVFMNHFQAMARGHFVVRRLERHYGKDVVRDAYALLPRRG</t>
  </si>
  <si>
    <t>MHHGISPPQDADLFGLIYGFRFRPGEAGREIDSVTALACLRQAR
EEAPDEFLWLHLNLAHAACERWMKKHLELPDYFFESLREGSRSTRIEHVDSALLAVVN
DVVFNFGLVSSDVATLWVCARGRLLVSARAQPLRSVDKLRSSVKHGEPFRSPLQLLIH
LLRDQGDVLTQIVRETSVAVDRIEDQLLALRLSANRADLGAMRRVLVRLQRLLALEPG
SLLRLLNRPPEWLQDADLRELREATEEFSLVISDLTALGERIKLLQEEIAAKLNEQNN
RILFTLTMVTVLALPINIVAGFFGMNVGGIPFADDPEGFWIMLVLVASFTFLAGRWAF
RKRGDY</t>
  </si>
  <si>
    <t xml:space="preserve">GO_process: metal ion transport [goid GO:0030001]
[evidence ISM];
GO_function: metal ion transmembrane transporter activity
[goid GO:0046873] [evidence ISM];
GO_process: transmembrane transport [goid GO:0055085]
[evidence ISM];
GO_component: membrane [goid GO:0016020] [evidence ISM];
</t>
  </si>
  <si>
    <t>MSIQAKVTPIDQSISSAAAVEVPENGILKLSQSSNVALDVAPES
VAGYSKSGSDLIVQLKTGESVRIANFYAEGQPSSQLFLADKDKLVAVDLPPVAADGPL
MAGYIPQESLAGFESLTGAGVLGGMSAGTALLVGAAAIGAGVAISNSSGGGGGGGSSV
PPDTTPPKAASGLKIAPDGSSISGQAEAGASVGIDTNGDGKPDLTVIADANGNFTAPL
NPPLTNGQTVTVVVTDPAGNASPPAQVTAPDTTAPAPATDVQVAPDGSSVTGKAEPGS
TVGVDTDGDGQPDTTVVVGPGGSFEVPLNPPLTNGETVTVIVTDPAGNNSTPVTVEAP
DTTAPAPATDVQVAPDGSSVTGNAEPGATVGVDTDGDGQPDTTVVVGPGGSFEVPLNP
PLTNGETVTVIVTDPAGNSSTPVTAEAPDFPDAPQVNASNGSVLSGTAEAGVTIVITD
GNGNPIGQTSADANGNWSFTPGSQLPDGTVVNVVARDAAGNSSPATSITVDGVAPNAP
VVEPSNGSELSGTAEPGSSVTLTDGNGNPIGQTTADANGNWSFTPSTPLPDGTVVNVV
ARDAAGNSSPPASVTVDAVAPATPTVDPSNGTTLSGTAEPGSSVTLTDGNGNPIGQVT
ADGSGNWTFTPSTPLPNGTVVNATATDPSGNASSPASVTVDAVAPATPVVNPSNGTTL
SGTAEPGATVTLTDGNGNPIGQVTADGSGNWSFTPTTPLPNGTVVNATATDASGNTSA
GSSVTVDSVAPATPVINPSNGTTLSGTAEPGSSVTLTDGNGNPIGQVTADGSGNWSFT
PSTPLADGTVVNATATDPAGNTSGQGSTTVDGVAPTTPTVNLSNGSSLSGTAEPGSTV
ILTDGNGNPIAEVTADGSGNWTYTPSTPIANGTVVNVVAQDAAGNSSPGASVTVDSQA
PAAPVVNPSNGTTLSGTAEPGATVTLTDGNGNPIGQVTADGSGNWSFTPGTPLANGTV
VNATASDPTGNTSAPASTTVDSVAPAAPVVNPSNGAEISGTAEPGATVTLTDGSGNPI
GQVTADGSGNWSFTPSTPLADGTVVNATATDPAGNTGGQGSTTVDAIAPATPTVNLSN
GSSLSGTAEPGSTVILTDGNGNPIAEVTADGSGNWTYTPSTPIANGTVVNVVAQDASG
NSSPPATVTVDSSAPPAPVINPSNGVVISGTAEAGATVTLTDAGGNPIGQVTADGSGN
WSFTPGTPLANGTVIVATATDPTGNTGPQAATTVDAVAPPAPVIDPSNGTTISGTAEA
GAKVILTDGNGNPIGETTADGSGNWSFTPGTPLANGTVVNAVAQDPAGNTGPQGSTTV
DAVAPNTPVVNPSNGNLLNGTAEPGSTVTLTDGNGNPIGQTTADGSGNWSFTPGSQLP
NGTVVNVTASDAAGNTSLPATTTVDSSLPSIPQVDPSNGSVISGTADAGNTIIITDGN
GNPIGQVTADGSGNWSFTPGIPLPDGTVVNVVARSPSNVDSAPAVITVDGVAPAAPVI
DPSNGTEISGTAEAGATVILTDGGGNPIGQATADGSGNWTFTPSTPLANGTVINAVAQ
DPAGNTSGPASVTVDAIAPPAPVINPSNGVVISGTAEAGATVILTDGNGNPIGQVTAD
GSGNWSFTPGTPLANGSVINALAQDAAGNNSSPTSATVDSLAPAAPVIDPSNGSVIAG
TAEAGATVILTDGNGNPIGQVTADGSGNWSFTPGTPLSNGTVVNAVAQDAAGNTSGPV
STTVDAVAPATPVIDPSNGVELSGTAEPGVRVILTDGNGNPIGQTLADGSGNWSFTPG
TPLANGTVVNAVAQDPAGNTSGPASTTVDTVAPATPVINPSNGSVITGTAEVGAKVIL
TDGNGNPIGETTADGSGNWTFTPGTPLANGTVINAVAEDAAGNASGPASTTVDSVAPS
APLLSISADGALLTGTAEPNSQVRIVVNGDTANPITVTVDGAGNFSLPFAPPLITGEL
IAGVAVDAAGNVSGPATINAPDLAPPTISVPEAADTWINAAEIGDGIQVDVTVRPTMQ
VGQVVTVKFAGQNGYEAEVSHTLTAGDIAAGNLTLTLTPPGGMGPFPEGASTVTADIN
GGTASTPVPFTIDTIPPATPVLSLVGNILTISAEPGTELTVTVDVGGVTATATVTADN
SGLASLNLLTDLDIDFSWDQLLNAQVSVVGRDPAGNPSNTASIGVGTSIEQPVTIGNF
GLDVSLNPLNPRFGFSGTTEPDSSVVIRVITPALNVELLPIQADSSGNFSLNLLSPTI
LTQLGLNITDILNLGSQISFNLVSTDSNGNDSAAYGITLTPNGLSLNIGQIDVNGTSG
DDVLSGANGSSEHINGGDGSDLIFNVGTGDHVVAGNGNDTIQITATDFVSIDGGAGFD
TLVLANGIDLDYNAVGVGTLSNLERIDLGKGDSGSVLTLTAAEVDAITDANNTLQITG
ENNDTLNVVGAVNTGTTQLINGITYDVYTFGSTTLLIEDNTVQVVV</t>
  </si>
  <si>
    <t>MRGRRQYARKGRRHGKGAIWLLSLGLPMFASAMPLDQAVRAGLA
IHPEVRSAMAEADRAGTEVEMAKGGYYPSVTMSGGPQEFDFGEIVYDLTASQMLYDWG
RVTSKVDSASATQRKLSEAVLVARDDAALDIVETYLDVLASERRVEAVREHIQRLDGI
REMTQARGGDGYADRSELDRANLELSRAQEQLSLEKGNLQDARNQYAILVGQEPADLV
EPEPMSLQRYLAASDMARVIRESPLQRKALEDANVAEAEVREAKASLLPQLNLEASAL
RREIGGHPESDSVVSLRFRMDTFQGLSNFRRPTAAQQRLESAKWSADAMQRDIRRQLQ
NLFDNGDTLRWREQSLTQQVTESEQVGELYREQFEVGRRDVIDLLNVQRERFEAERQL
INLRIERKRIEYRAAAQVGLLGPLLENRLNHGS</t>
  </si>
  <si>
    <t>MEAEKTPDNVVILNHDPIVDPLRQGLLLLCRQLGRPLGDAELVD
GMPLEHGRLPLHLVARALRRADITAQVTRQPLRRIDRYLLPALLLLDDGRALVLVGND
GEHAEVLVPQSDGGSQRMPLAELEALYSGTAVFAKCRYRPDGRVGDYASALPEHWFFG
PLKRLWRSYAEVTAAALVANVLAVASALFAMQVYDRVVPNAAFDTLWILASGVALAIV
LDGVLRIMRGHLLNVLGKRLDLQLSTLLFSRVLSTRVAAKPASMGAFSTQVREFESVR
EFFTSSSAALISDLPFVAIFLLIIAVIGGHVVWVPLVACVLMILPGLLTQRLLGHLSR
QNLREGAMKNGVLLEAFEHLETVKATRAEGRCLHQWETLTGELAGTAMKTHTLASTLS
YSASIVQQLCYVGVVVFGVYRISEGAMTVGGLVACSILASRAIAPLSQAAGILGRWQH
TKVAMEGLDQLMSAEQERPQGKRFVHKERLQGHYRLEGVRLAHGDSPPVVDVQALNIR
AGERVALLGGNGAGKSTLLRLLSGLLDAQAGRLLLDDVSLTQIDPADRQRGIGYLPQD
VALFHGSLRDNLNLENAALGDEELLETLDGVGLGAFVRGHPLGLDMPIQGNASLSGGQ
RQAVGLARVLLQDPPILLLDEPTAAFDQGSEKQVIDYLQQWLGKRTLVITTHKKSMLA
LVERAVVLRQGRVIMDGPLEQVVQGNQVQAPQAAEGGNHGL</t>
  </si>
  <si>
    <t xml:space="preserve">GO_function: peptidase activity [goid GO:0008233]
[evidence ISM];
GO_process: proteolysis [goid GO:0006508] [evidence ISM];
GO_function: ATPase activity [goid GO:0016887] [evidence
ISM];
GO_function: ATPase activity, coupled to transmembrane
movement of substances [goid GO:0042626] [evidence ISM];
GO_component: integral component of membrane [goid
GO:0016021] [evidence ISM];
GO_process: transport [goid GO:0006810] [evidence ISM];
GO_process: transmembrane transport [goid GO:0055085]
[evidence ISM];
GO_function: ATP binding [goid GO:0005524] [evidence
ISM];
</t>
  </si>
  <si>
    <t>MDSDRDAAALRRQLADPLLAATHPVYRPLLWTLLGCVLLFIGWA
AWAQLDEVTRGDGRVVPFSRIQKIQSLEGGILDRLLVKEGDLVEVGQPLVRLDETRFL
TNFQESANQASVLRAAIARLDAEVLGKKSIEFPPDVDPEGPLARSERELFKSRRDKLV
EGTQAIQRQIHLAQSQLDLVRPLVAKRAVSQMEALKLSQDIATLSGKLTELKSTYFQD
AYTERAQRKADLSALEPIVQQRQDQLRRTEILSPVRGRVNTVLINTRGGVIQPGEPIM
EVIPVEERLLVEAKIKPRDVAFLVPGMPAKVKITAYDYTIYGDLKGTLEQISADTIEE
DTPHGKESYYQVLIKTDGSQLKRGEEVLPIIPGMVAEVDILSGKRSVLNYLLRPLIKA
RLY</t>
  </si>
  <si>
    <t xml:space="preserve">GO_process: transmembrane transport [goid
GO:0055085] [evidence ISM];
GO_process: protein secretion [goid GO:0009306] [evidence
ISM];
GO_component: membrane [goid GO:0016020] [evidence ISM];
</t>
  </si>
  <si>
    <t>MSLELLSNRLEFLREAERLKDVLRSAHTSSGRPESTAEHSWRLC
LMALAFEDQLAGLDLGKVLRMCVVHDLGEAIHGDIPAVEQAAHPDKGEQERADLLQLT
RHLDAPLRDRLLALWDEYERGESAEALAVKALDKLETLLQHTQGDNPADFDYAFNLDY
GRRYTDRAPLFKTLRELLDARTRQRLAVRRDA</t>
  </si>
  <si>
    <t>MTEPLPSSSLGPALRRWRLLHRVKQTHAAELLGVAQSTISRWES
GTQALLVEERARLERLLGARLEAAADQALARLVEANPQPVHLICDLTHRLLACSPARA
AQFGVPLGELLDRSLWPYCSEEILRQEATLEELGWRELLAPPALEFASGANASAIVPI
RRSRCRWTRMTLSDGRAVRLVETL</t>
  </si>
  <si>
    <t xml:space="preserve">GO_function: signal transducer activity [goid
GO:0004871] [evidence ISM];
GO_process: signal transduction [goid GO:0007165]
[evidence ISM];
GO_function: sequence-specific DNA binding [goid
GO:0043565] [evidence ISM];
GO_function: DNA binding [goid GO:0003677] [evidence
ISM];
</t>
  </si>
  <si>
    <t>MNSKIDLSNALPGSRRGFLKGAAVVGLTIGFQWSGARRALAAAL
PDAGFAPNAFLRIAPDDSVTVIAKHVEMGQGAYTGIATIVAEELDADWSKVRVESAPA
DAKRYANLAFGTMQGTGGSSAMANSWMQLREAGAKARAMLVEAAARQWQVPAAELRTR
DGFVEHPTSQRKASYGSLAAAAAELPVPEKVQLKDPKDFRLIGHQAPRVDVPGKTDGS
AQFTLDVSLPGMLVALLQRPPLFGATVKSFDATATRAIPGVVEVVQVPHGVAVVAKGF
WAAKQGRDALKVEWDESKAEKRGSEALMAEYRKLAEQPGKPARRDGDAAKAVAGATRR
IAASYEFPFLAHAPMEPLDAVVRLTADSCEIWAGDQFQTVDQGNAARTAGLKPEQVKI
NTLYAGGSFGRRANAWSDYIVEAVSIAKALGANGVPVKLQWTREDDIHGGFYRPMYYH
RLEAGLDADGKLVGWQHRIVGQSILEGTPFAAVMVKDGIDATSVEGAANLPYAVPNVS
VELSTTQVGVPVLWWRVVGSSHTVYAVEAFIDEAAQAAGKDPYLFRRDLLAEQPRLRG
VLELAAEKAGWDPSRPLPAGRGRGIAVTEAFKTFVAQVVEVSVDKDGKLKVERVVCAV
DCGIPINPDVIAAQMEGGIGFGLGAILHSAITLKDGKVEQNNFDGYQVLRIAEMPKVE
VHIVPSGEAPTGVGEPGVAPIGPALANAIFAATGQRLYNLPFPTSFAKA</t>
  </si>
  <si>
    <t>MPTSLVLNGKNVTLDVDPNMPLLWAIRESAGLHGTKFGCGMAQC
GACTVQLDGTAVRSCVLPVSAVAGKRVTTIEGIQSKPGKAVQDAWVKLQVPQCGYCQS
GQIMSATALLEQNASPSDADIDAAMNGNICRCAAYVRIRAAIHEAADTLKA</t>
  </si>
  <si>
    <t xml:space="preserve">GO_function: oxidoreductase activity [goid
GO:0016491] [evidence ISM];
GO_function: metal ion binding [goid GO:0046872]
[evidence ISM];
GO_process: oxidation-reduction process [goid GO:0055114]
[evidence ISM];
GO_function: electron carrier activity [goid GO:0009055]
[evidence ISM];
GO_function: iron-sulfur cluster binding [goid
GO:0051536] [evidence ISM];
GO_function: 2 iron, 2 sulfur cluster binding [goid
GO:0051537] [evidence ISM];
</t>
  </si>
  <si>
    <t>MAWIYLLLAGVFEIVWATAMKESAGFTRLWPSLVTLLFMILSFG
LLAVSMKTLPLGTAYTIWVGIGAVGAFALGILLFGESPSPLRLLAVGLIVAGIVILKL
ATRQG</t>
  </si>
  <si>
    <t>MYASFAPATWALLAYLFGALALCLLMLGLGRVLGGRSHGRAKNL
PFESGVDSTGSSRLRFSVKYALVAMLFVIFGIEMPFLYLWAVSLRENGWAGFVEATLF
VSLLLVGLFYLHRVGALDWSPERRRKKPHD</t>
  </si>
  <si>
    <t xml:space="preserve">GO_process: oxidation-reduction process [goid
GO:0055114] [evidence ISM];
GO_function: oxidoreductase activity, acting on NAD(P)H
[goid GO:0016651] [evidence ISM];
GO_function: NADH dehydrogenase (ubiquinone) activity
[goid GO:0008137] [evidence ISM];
</t>
  </si>
  <si>
    <t>MDIDELIARRLAALRKERELTLAQLAERCAVSKAMISRIERNQS
SPTASVLGRLAGGLGVALSELLGDAQAPAEPLCRRAQQEVWEDPASGYRRRQVGARDP
RSGCEMVEVEIPANARLDYPRWGGRPYRQRLWLVEGALRVDYGEQSFHLQRGDRLDFG
VDRAVTFATAGQACRYLLVILHD</t>
  </si>
  <si>
    <t>MTEPTIRRLAGEEILARLDELAEVLLDCVEGGASVSFMWPLPRE
RALAFWRGVGESVAGDERLLLVAEAEGRIVGTVQLLLDQPPNQPHRADVAKMLVHRRA
RRRGIGEALMGELDRLARACGKSLLVLDTVSGSAAERLYLKTGWTRVGEIPDYALMPD
GTPCPTTYFYKRLAAAG</t>
  </si>
  <si>
    <t>MELLQGFVLTRHWRDTPAGTEVAFWLATEQGPRQVRLPPQPSVA
FVLAEQRGRVESLLAGETGAELRPLALRDFQQRPVLGLYCQQHRQLMNLEKRLRQAGV
EVFEADIRPPERYLMERFITAPVSLEASVEADGSLLARRLKPAPDYRPRLRLVSLDIE
TNARGDLYSIALEGCDQRQVYMLGPANGDAAAVDFRLDYCDSRAGLLERLNQWLAEHD
PDAIIGWNLVQFDLRVLHEHAQRLKVPLRLGRGGDEMGWREHGSRNNHFFAAAAGRLI
IDGIEALRSATWSFPSFSLENVARTLLGEGKAIDNPYQRMDEIDRMFAEDKPALAHYN
LKDCELVTRIFARTELLDFLLERATVTGLPADRSGGSVAAFTHLYMPLMHRAGFVAPN
LGEKRPEASPGGFVMDSRPGLYESVLVLDYKSLYPSIIRTFLIDPVGLVEGLRQPDDE
HSVEGFRGARFSRTRHCLPAIVARVWEGREAAKRERNQPLSQALKIIMNAFYGVLGSS
GCRFFDPRLASSITLRGHRIMRRTRELIEAEGYTVIYGDTDSTFVWLGSPRAEEEAAA
IGRALVARVNDWWREHLKEEFGLDSALELQFETHYRRFLMPTVRGAEEGSKKRYAGLV
RRADGGEEMVFKGLETVRTDWSPLAQRFQQELYLRIFNRQPYQDYVRDYVRRTLAGEL
DDLLVYRKRLRRRLDDYQRNVPPHVRAARIADDYNLERGRPRQYQSGGWISYVISVAG
PEPLEARRSAIDYEHYVGKQLQPVADAILPFVGDDFATLVDRQMALF</t>
  </si>
  <si>
    <t xml:space="preserve">GO_function: DNA polymerase activity [goid
GO:0034061] [evidence ISS];
GO_function: DNA binding [goid GO:0003677] [evidence
ISM];
GO_process: nucleobase-containing compound metabolic
process [goid GO:0006139] [evidence ISM];
GO_function: nucleic acid binding [goid GO:0003676]
[evidence ISM];
GO_function: nucleotide binding [goid GO:0000166]
[evidence ISM];
GO_function: DNA-directed DNA polymerase activity [goid
GO:0003887] [evidence ISM];
GO_process: DNA replication [goid GO:0006260] [evidence
ISM];
</t>
  </si>
  <si>
    <t>MKTLSSLLLIGFAVVLLAPRMAPAASAAEDKATYCGSGFTQYLV
PDDVAGCSLSEACRLHDICYGRCDKDGDLYGSAYCAQSEKSEARNMSKQQCDARLQAD
IAAQNGNSRLCRAVGGVYRVFVKHLGQGPFNGREALDIYLKVMQSAPSAADADARLEA
IHQLQKQGLTNTKEIRYDAERIVIPLNRPVESPLTNGSDTLVLPRNLDRERLRQLDQR
LIRQ</t>
  </si>
  <si>
    <t>MKILALLAACLLAGCAANAPLRDDSESTCADMRPCSDSYYERHP
NYEIGFVEYSERGNDFAPARTQRLIDQLKRYSAGGDIAMVVFIHGWKHNAGRDDGNVA
SFNKALANLASSGVLGKRRLVGLYVGWRGKSMHGLYSENLTYWDRKAVAEEVGRGGVA
ELFAQLERIDRKDRNYLVIVGHSFGGAITLGALHDPLLERLLALQDGQRIRAFGDAVI
MLNPAIEANQGLLLKENSLKVGALGTQPPPLLYVISSHGDSATHFAFPLGQWVGVNLT
WSQVDLDRTYNGTRYRLREEDLDTTALGNYSLYRTALLIDRECPLPDGSDNCAPRPPE
PRVIDDTDIGKWRFRSFCSADGGNADPALPRMPCYSNEPVNFIYTSQSFIADHNDIFN
DQVIAFMATAVSKAIYERTAGASYYRECHDPVRKNFSFGKCFDFHYLKATAMHRRLQR
QLSEPGTRSEQDVLYENPL</t>
  </si>
  <si>
    <t>MGRTVEDVDMLNHHFRVCSATVYRPPGDGCQSATSQPSAWWMAA
KESRSGQLRRVEHVAFEGHPAAVLAGRAVEDRAVVGEADGQAEADVGSVLRGVQLAFE
VQLEHARLDAFQADGDVRVVHGLAFAAALLGADGEGHGVSVHVLLQLAWGRRRQRGGQ
TTGRRAGWPVLAAVGAARGLGIIRRRRSPTAHHQPTPEGMMKLPVLAVLGAALLLSAC
AKKEAEACASPDVKDQLMRIFLQGAITERSPEFKDSALRDVAILEKDPDSGVLSCVGT
LSVPAGQQVVEGVLQYRIAPVAKSDYDYLLLDTAGANTTALAQRLNKALGQ</t>
  </si>
  <si>
    <t>MLEILGKASSINVRKVLWTCAELDLPYRREDWGSGFRDTHAAEF
LALNPNAMVPVLRDGELVLWESNSIIRYLANRYAGERLYPQQAAPRARVDQWLDWQAS
DLNRSWSYAFMSLVRQSPAHRDAAQVEASLRGWTGFMEILEGQLLRTGAYVAGETFSL
ADIAIGLSVNRWYETPFEHPSLPAVRAYYERLGARPGFLAHGRNGVP</t>
  </si>
  <si>
    <t>MSGLAQRSDDPWLAALPAAVLYGAWAAYANQDGGLAGMGVAALL
QGAASLLATRFGLYLLQCLGRRHGLAQRQAPLLVVLLLTAPMAALHWLSGTPHPLASV
APSFVIGWLYFALWARRRPGRRQASGA</t>
  </si>
  <si>
    <t>MTSDPQKNAFDLDYSSRERQFPEGFKRKIVADLQEGMPQFDVLQ
YFGNQPDIFETYDHLVLATDPEGERIIGILGAKDFVRGSTRFLYLWTAMVVDRYHRTS
LFKRINQFFLRQVSERNGGLPPLIVAKTYNPVVYNMFRALSARIPGATLYPDLEAPRQ
SPDMVDLALDVVGTLSANLRLDAETGLIPGGQRSVAPDFFPRMAMSSHARTNDHFVAH
VGSSDQILCMVRLAPGAEPYVQQRIIR</t>
  </si>
  <si>
    <t>MSKNARYAWRLSLGGLLLGLLACAVYLLAVPLGFKYGEIQVGHG
LEHEGRIAWDAAGVPHIRAQSLEDGYFLLGYSHARDRLWQMEFARRYAGGTLSEVFGA
KTLPMDRFARTLGFRRTAEGIYANLDAPTRVLLQRYSDGINAYLELAPAALPLEFSLV
RHERPGPWGPVDSLSLHLLYSWTLSANLGMQLQRLALAEHLDLARINEVFAPYPGERP
PATRDYASLYRSLHGTPDAGKLLGQLPGSNVEGIGSNNWVVSASRSATGKPLLANDPH
LRLTNPAAFYLASLKIPGLSLTGANFAGAPLFVIGHNQRIAWGYTNTGSHIQDAYLER
VDPQDPRRYLTPDGYRPFETRLERIAVRDGETVSLEVRSTRHGPVISDIYEPARLPQA
QRDRLVIALAWTGLDRHDKTFPSLLAINRAEGWEQFLDAAANFGVPPQNMVYADVEGN
IGYVSAGRVPLRGADDDLHGLAPSPGWESRYDWVGYVPESAKPRSLNPREGFIATANQ
RIVPPDNAFDFGHDWVLPYRYDRIREWLGGPGQRTLEDSLELQNDEFSSVMASLLPKM
LEQVSDPELRASEAFALLQGWNHQAAADLAAPLIAGYWVRAFTRELLQPRIGTQLLAS
GWNQRNYDGFLRLILDGQADLRFWCGQEQGCDLKLNQSLRRALDELRAAHGSAPSGWK
WGEAHAALAEHVPFHKTPLRALFDLKNNKGGDNFSVNVGRFDYSDPANPFNTRIAATL
RMVIDLADFDNSRYALSTRNSGLPFDGATDLNELWARGAYIRIADDAPDATDRQLVLR
PSASSSGEPRP</t>
  </si>
  <si>
    <t xml:space="preserve">GO_function: hydrolase activity [goid GO:0016787]
[evidence ISM];
GO_process: antibiotic biosynthetic process [goid
GO:0017000] [evidence ISM];
GO_function: hydrolase activity, acting on
carbon-nitrogen (but not peptide) bonds, in linear amides
[goid GO:0016811] [evidence ISM];
</t>
  </si>
  <si>
    <t>MPPTSPTPTNPHPRLPPDHTGNPMNTQIAQITQSLAANGCAYIT
PSDALYDEQDWELMNQVLANSTLPWEKILIGDADEENDLYVARFMTDRDRPTVVNHAL
SELIIPRVCNDNVMSLFRKLMGDDAFYVRRMQVNRMKAGSFIGRHLDTDSNPDYQYSI
VLQLGTYFSGGQFVVYDRDGNLRNDIKPEPRSVIISDCSYPHEVQQVTAGERVSLVFF
VSRHADRNRRVY</t>
  </si>
  <si>
    <t xml:space="preserve">GO_function: oxidoreductase activity [goid
GO:0016491] [evidence ISM];
GO_function: oxidoreductase activity, acting on paired
donors, with incorporation or reduction of molecular
oxygen, 2-oxoglutarate as one donor, and incorporation of
one atom each of oxygen into both donors [goid
GO:0016706] [evidence ISM];
GO_process: oxidation-reduction process [goid GO:0055114]
[evidence ISM];
</t>
  </si>
  <si>
    <t>MQDELFKTRYSKYGYGIDVRRTYKDLPCQPFWTWVTGKSLNDRP
PRRPKDTLLKPWQLYLHISWGYAVFFLAVIYGQQLLASQQPLWLKCLLGALIMCLVVN
RQRGFLHTFHYTTHGASLENKALARFTCKWILSIPILHTPRDEYVKLHVNEHHSVRTF
NTEHDVDLVFMKQHGFYKGMSESAFWTRLVLAPFHPARILEHLKFRFDVSFVSAPRHE
RVSRALYWAALLGLVYASGYLEAFALFYLFPIFILTQYSSWIQHVSEHLWFARNEHGL
PRFLHYGSLSWGRFLGRPYPADKQGLAFALAFVRWSLGVLLIDIPLRVFSFMQDLPSH
DFHHRKPGVNFWRIAPERAANEARPSKFGPMTETWGMWENFLILRDHLCRGQSDPFGI
VDWYRENHARLAPETDAANQPHTNQPASQATA</t>
  </si>
  <si>
    <t>MIPDIDSRLSRNILKSISYGLPLAEVVPDHTYAQLETRLGELKR
RYLELRISHGARELPFSNYLFYLILQSRHQEFDFKLRQGNSVVTNIHRFKSKGRIPSL
TTLLLADAVNAKSELELKHPDIPQLDRHARDIERWLAAGNVMPPSERALRGLVEALER
AAGEGRPLHLVSAVCPDYSHSSDAEGKPRYTFERVGDQPGLAGAKLVSAGQAVAELAR
ARQVEIRHAILGGEFEYLSFNRNPATGETREGFLGKVERQLERIAGALPCPAATCSFF
EMCGGEDGWHQAHGEIVQRLEQGDYGQTGLDYPALESIFLSRLPLYEKWFASQSREQI
WASFVSQAAEYALMGKLFGERFDNFVVLAVDHYRMEPFYSFFATVPTLYIRTDYL</t>
  </si>
  <si>
    <t>MIYYLIGVALFIFMLEQLVPGWKLPKVSTWVARVIFLNIVQVSI
ALLAGITWNKWMMGHSLLHTSDALPPLLAGFAAYFVNTFVTYWWHRARHANDTLWRLF
HQLHHAPQRIEVFTSFYKHPTEMVFNSLLGSFVAYVVMGISIEAGAYYIMFAALGEMF
YHSNLRTPHVLGYLFQRPEMHRIHHQRDRHECNYSDFPIWDMLFGTYENPRRIDEPQG
FAGDKEQQFVDMLLFRDVHSLPGKTQPAPVLVKPDVR</t>
  </si>
  <si>
    <t xml:space="preserve">GO_function: iron ion binding [goid GO:0005506]
[evidence ISM];
GO_process: fatty acid biosynthetic process [goid
GO:0006633] [evidence ISM];
GO_function: oxidoreductase activity [goid GO:0016491]
[evidence ISM];
GO_process: oxidation-reduction process [goid GO:0055114]
[evidence ISM];
</t>
  </si>
  <si>
    <t>MHDEREGYLEILSRITTEEEFFSLVLEICGNYGFEFFSFGARAP
FPLTAPKYHFLSNYPGEWKSRYISEDYTSIDPIVRHGLLEYTPLIWNGEDFQENRFFW
EEALHHGIRHGWSIPVRGKYGLISMLSLVRSSESIAATEILEKESFLLWITSMLQATF
GDLLAPRIVPESNVRLTARETEMLKWTAVGKTYGEIGLILSIDQRTVKFHIVNAMRKL
NSSNKAEATMKAYAIGLLN</t>
  </si>
  <si>
    <t xml:space="preserve">GO_process: regulation of transcription,
DNA-templated [goid GO:0006355] [evidence ISS];
GO_process: negative regulation of secondary metabolite
biosynthetic process [goid GO:1900377] [evidence IMP];
GO_function: transcription regulatory region DNA binding
[goid GO:0044212] [evidence IDA];
GO_process: quorum sensing [goid GO:0009372] [evidence
IDA];
GO_function: DNA binding [goid GO:0003677] [evidence
ISM];
GO_function: sequence-specific DNA binding transcription
factor activity [goid GO:0003700] [evidence ISM];
</t>
  </si>
  <si>
    <t>MREYQRLKGFTDNLELRRRNRATVEHYMRMKGAERLQRHSLFVE
DGCAGNWTTESGEPLVFRGHESLRRLAEWLERCFPDWEWHNVRIFETEDPNHFWVECD
GRGKALVPGYPQGYCENHYIHSFELENGRIKRNREFMNPMQKLRALGIAVPQIKRDGI
PT</t>
  </si>
  <si>
    <t xml:space="preserve">GO_process: phenazine biosynthetic process [goid
GO:0002047] [evidence IDA];
GO_process: antibiotic biosynthetic process [goid
GO:0017000] [evidence ISM];
</t>
  </si>
  <si>
    <t>MLDNAIPQGFEDAVELRRKNRETVVKYMNTKGQDRLRRHELFVE
DGCGGLWTTDTGSPIVIRGKDKLAEHAVWSLKCFPDWEWYNIKVFETDDPNHFWVECD
GHGKILFPGYPEGYYENHFLHSFELDDGKIKRNREFMNVFQQLRALSIPVPQIKREGI
PT</t>
  </si>
  <si>
    <t xml:space="preserve">GO_process: antibiotic biosynthetic process [goid
GO:0017000] [evidence ISM];
GO_process: phenazine biosynthetic process [goid
GO:0002047] [evidence IDA];
</t>
  </si>
  <si>
    <t>MDDLLQRVRRCEALQQPEWGDPSRLRDVQAYLRGSPALIRAGDI
LALRATLARVARGEALVVQCGDCAEDMDDHHAENVARKAAVLELLAGALRLAGRRPVI
RVGRIAGQYAKPRSKPHEQVGEQTLPVYRGDMVNGREAHAEQRRADPQRILKGYAAAR
NIMRHLGWDAASGQEANASPVWTSHEMLLLDYELSMLREDEQRRVYLGSTHWPWIGER
TRQVDGAHVALLAEVLNPVACKVGPEIGRDQLLALCERLDPRREPGRLTLIARMGAQK
VGERLPPLVEAVRAAGHPVIWLSDPMHGNTIVAPCGNKTRLVRSIAEEVAAFRLAVSG
SGGVAAGLHLETTPDDVTECVADSSGLHQVSRHYTSLCDPRLNPWQALSAVMAWSGAE
AIPSATFPLETVA</t>
  </si>
  <si>
    <t xml:space="preserve">GO_process: phenazine biosynthetic process [goid
GO:0002047] [evidence IDA];
GO_process: aromatic amino acid family biosynthetic
process [goid GO:0009073] [evidence ISM];
GO_function: 3-deoxy-7-phosphoheptulonate synthase
activity [goid GO:0003849] [evidence ISM];
</t>
  </si>
  <si>
    <t>MSGIPEITAYPLPTAQQLPANLARWSLEPRRAVLLVHDMQRYFL
RPLPESLRAGLVANAARLRRWCVEQGVQIAYTAQPGSMTEEQRGLLKDFWGPGMRASP
ADREVVEELAPGPDDWLLTKWRYSAFFHSDLLQRMRAAGRDQLVLCGVYAHVGVLIST
VDAYSNDIQPFLVADAIADFSEAHHRMALEYAASRCAMVVTTDEVLE</t>
  </si>
  <si>
    <t xml:space="preserve">GO_process: metabolic process [goid GO:0008152]
[evidence ISM];
GO_function: isochorismatase activity [goid GO:0008908]
[evidence ISM];
GO_process: phenazine biosynthetic process [goid
GO:0002047] [evidence IDA];
GO_function: catalytic activity [goid GO:0003824]
[evidence ISM];
</t>
  </si>
  <si>
    <t>MNALPTSLLQRLLERPAPFALLYRPESNGPGLLDVIRGEALELH
GLADLPLDEPGPGLPRHDLLALIPYRQIAERGFEALDDGTPLLALKVLEQELLPLEQA
LALLPNQALELSEEGFDLDDEAYAEVVGRVIADEIGRGEGANFVIKRRFQARIDGYAT
ASALSFFRQLLLREKGAYWTFIVHTGERTLVGASPERHISVRDGLAVMNPISGTYRYP
PAGPNLAEVMEFLDNRKEADELYMVVDEELKMMARICEDGGRVLGPYLKEMAHLAHTE
YFIEGQTSRDVREVLRETLFAPTVTGSPLESACRVIRRYEPQGRGYYSGVAALIGGDG
QGGRTLDSAILIRTAEIEGDGRLRIGVGSTIVRHSDPLGEAAESRAKASGLIAALKSQ
APQRLGSHPHVVAALASRNAPIADFWLRGASERQQLQADLSGREVLIVDAEDTFTSMI
AKQLKSLGLTVTVRGFQEPYSFDGYDLVIMGPGPGNPTEIGQPKIGHLHLAIRSLLSE
RRPFLAVCLSHQVLSLCLGLDLQRRQEPNQGVQKQIDLFGAAERVGFYNTFAARALQD
RIEIPEVGPIEISRDRETGEVHALRGPRFASMQFHPESVLTREGPRIIADLLRHALVE
RRP</t>
  </si>
  <si>
    <t xml:space="preserve">GO_process: biosynthetic process [goid GO:0009058]
[evidence ISM];
GO_process: phenazine biosynthetic process [goid
GO:0002047] [evidence IDA];
</t>
  </si>
  <si>
    <t>MHRYVVIDAFASEPLQGNPVAVFFDCDDLSGERMQRMAREMNLS
ESTFVLRPQQDGDARIRIFTPVNELPFAGHPLLGTAIALGAETDKDRLFLETRMGTVP
FALERQDGKVVACSMQQPIPTWEHFSRPAELLAALGLKGSTFPIEVYRNGPRHVFVGL
ESVAALSALHPDHRALCDFPDLAVNCFAGAGRHWRSRMFSPAYGVVEDAATGSAAGPL
AIHLARHRQIPYGQQIEILQGVEIGRPSRMYARAEGAGERVSAVEVSGNGAAFAEGRA
YL</t>
  </si>
  <si>
    <t xml:space="preserve">GO_process: phenazine biosynthetic process [goid
GO:0002047] [evidence IDA];
GO_function: catalytic activity [goid GO:0003824]
[evidence ISM];
GO_process: biosynthetic process [goid GO:0009058]
[evidence ISM];
</t>
  </si>
  <si>
    <t>MMGVNANISESLTGTIEAPFPEFEAPPANPMEVLRNWLERARRY
GVREPRALALATVDGQGRPSTRIVVIAELGERGVVFATHADSQKGRELAQNPWASGVL
YWRESSQQIILNGRAERLPDERADAQWLSRPYQTHPMSIASRQSETLADIHALRAEAR
RLAETDGPLPRPPGYCLFELCLESVEFWGNGTERLHERLRYDRDEGGWKHRYLQP</t>
  </si>
  <si>
    <t xml:space="preserve">GO_process: phenazine biosynthetic process [goid
GO:0002047] [evidence IDA];
GO_function: oxidoreductase activity, acting on the
CH-NH2 group of donors [goid GO:0016638] [evidence ISM];
GO_process: oxidation-reduction process [goid GO:0055114]
[evidence ISM];
GO_function: pyridoxamine-phosphate oxidase activity
[goid GO:0004733] [evidence ISM];
GO_process: pyridoxine biosynthetic process [goid
GO:0008615] [evidence ISM];
GO_function: FMN binding [goid GO:0010181] [evidence
ISM];
GO_function: oxidoreductase activity [goid GO:0016491]
[evidence ISM];
</t>
  </si>
  <si>
    <t>MHIPPELIIHQTRHWTLNQRIDSALPGYCMLGSRQPATAFHQLP
EQALAEFGPLLARVEREMDALLRPRRIYVGRYGHMPGLPVHFHLIPLYDWVEELFWED
TRYRTLQQFGVPTAEPLTDGAELTLFVWREFCERADPPAGRGMDRQQAIAGLRRTFGY
GVQPRTSSGPDSESAQDA</t>
  </si>
  <si>
    <t>MTAVDLLLVATLLAALLAWWIPALPGRRGLLALASTLALGAGLY
AAWDDRWQAGVGAFAGFSLLLGACLRRKPERGLPFRTGSLYGLLVLLAIAALYLFPVA
PLPAPSGPYAVGVRDFELDDPSRPGLLGTPAGQPRRLLVRAWYPARPIAGAAPRHYFD
PGEARSTARGFGEILGFPPLLTYLKHLRTNSYPDAPLRDDSARLPVVFYSHGYSAFAG
GNWTLMEELASHGYAVYAIQHSGDASPTRLPDGTLLPMDPGLVEHLRRAAHDGLPQAM
RQGYVSDDLDQRLDGQLHTALDLPAPANRAVNLSAPVWLADRLFVHDRLQAGEVPDRV
ADLVAASDFAHTGEMGMSFGGSTTGAVCMVDRRCAAAVNLDGGDFDFAPFDSDFPAPL
LMLHADLGNFYRLFGIEPPARPRSFNDFSYERFEHAGQRQDIHRLVLRDSAHAGLTDN
PLFIRRPLRDGLLGSAPTEVLIQAPNALVLGFFDHYLRGRANDFPQAQMARFPAWLTR
YDNSAVRDWWLAKPEAQRLALRQRIDEMKRRKTGLDLP</t>
  </si>
  <si>
    <t>MTTPPPSANTLDLRPLMFETFVCTLAVMSFVALVGPLARKLGLA
PWQAGAAVTVGGIAWMLAARPWGIASDRHGRRRILLGGLAGFALSYGSLCLFIVLALH
WTLPTLFAFAGIVLLRGLAGGFYAAVPACTAALVADHVEAQRRAAALAGLGAASAIGM
VIGPGLAGLLATHGLVLPLLVTGALPLVALLALWRWLPREERRQPNRGAALAIGDRRL
RRPLAVGFVAMFSVTVAQITVGFFALDRLRLDSADAARVAGIALTAVGVALILAQLLV
RRLDWPPPRLIRFGGLVAAIGFAAVCFADSPPLLWLAFFVAAAGMGWVFPAVSALNAN
AVRAEEQGAAAGTLVAVHGFGLISGPLLGALLHQLDSRAPYALVGLLLALAAFWPSQP
TRPVETRSEAP</t>
  </si>
  <si>
    <t xml:space="preserve">GO_component: plasma membrane [goid GO:0005886]
[evidence ISM];
GO_function: transporter activity [goid GO:0005215]
[evidence ISM];
GO_process: transmembrane transport [goid GO:0055085]
[evidence ISM];
GO_component: integral component of membrane [goid
GO:0016021] [evidence ISM];
</t>
  </si>
  <si>
    <t>MTAKTLRTWYLVHKWTSLISTIFLLMLCLTGLPLIFHEEIEHYF
EPHPQLEPLTAESPRIDYDDVIARALAARPGEVVRFLVFEKDDPLGLVISAPSLVPPP
ENGHMQPFDARTGEFFDALPPPGGFMYLMLKLHTDLFLGLPGYLFLGLMGLLLVASLV
SGVVVYTPFMRKLDFATVRAERSRRLKWLDLHNLLGIVTLSWVLVVGVTGVINTLALP
ILMLWQGGQLAEMTAPYKDAPPLQRLGSLDAALATARRAAPDMEVSFVGFPGTQFSSQ
HHYAVFMRGNTPLTERLLKPALIDAQSGELTDMREMPLYVKTLLLSQPLHFGDYGGMP
LKIVWALLDLVSIVILASGLYLWLGRRKTPLEKRLAELPDGSLATEGKA</t>
  </si>
  <si>
    <t>MPVRTLRPRSLSLAIHAAAMTLALAGAAPALLAAEAPAASSARS
YDIAPGPLGRTLSAFASDNGVSLAFDPALTEGRRSAALRGRYAPVEALHRLLLGSGLE
LQQRSDGSYTLVPAATDGALELQSSLITAQAAGAETLPAEYAGGQVARGARLGMLGNA
DVMDAPFSITSYTARTIEQQQARSVADLLQANDPSVRVVGGRGDLVDSYTIRGFSVQN
ADVAFNGLYGLLPFWRVPIEFAERVEVLKGPNALLGGISPGGSVGGTINLVPKRADDQ
PLTRVSVDWTQRGQLGTHLDIGRRFGENNAFGVRFNGVYRNGDTAVDHQSREFPMLSL
GLDFRGERLRLSSDLLYQKESLEGVVRPLLTGPGTTHIPHAPDSKTRFGLRDSYLDQE
DYSMVNRGEYDLADNLTAFASIGGRQSNYETIAANSILVGNQGDIVNSLARQRGDRRT
YSAEVGLRGNFDTGPLRHDWTLSANRLHERLGMVYAFTGMQSGNLYQTSPHTPLPDFS
SLDGSIPKTNETDLGGVALADRLSFLEDRVQVTLGVRRQQIESRNYDQTSGARTSHDK
RHVWTPMASVLVKPLQDLSLYANYIQGLSQGEAAPMTAANAGQVLAPYKAEQYEIGAK
YDLGGFTTTLALFEIRKPNAYTDASNVFRADGEQRNRGVELSLYGEPLDGVRVMAGAT
YIKPEQNKTGDPASEGKDAPGVARRQANLGVSWDTPFVDGLTLDSRWIYTGSAYVDSA
NALAVPHWNRVDLGAAYAFQVAGKPLVARANLENALGKDYWTAANGYLSISSPRTLSL
SLTADF</t>
  </si>
  <si>
    <t xml:space="preserve">GO_process: siderophore transport [goid
GO:0015891] [evidence IMP];
GO_function: receptor activity [goid GO:0004872]
[evidence ];
GO_component: outer membrane [goid GO:0019867] [evidence
ISM];
GO_function: sigma factor activity [goid GO:0016987]
[evidence IMP];
GO_process: regulation of iron ion transport [goid
GO:0034756] [evidence IMP];
GO_component: cytosol [goid GO:0005829] [evidence NAS];
</t>
  </si>
  <si>
    <t>MNAADEGRIPSPILDEAAEWLVRLQDSGCTDDTRQACAQWRQRS
PQHAHAWERAERLLQCLGRLPPALALPTLGRERGLDRRRAIKHLALVLGGASLGLATW
QAEPLRDWLADQRTGVGEQRRLTLPDGSLLTLNTDSAVDLAFDASQRLVRLLRGEIFV
DSRADPRPFRVATAEARLHAGAARFNVRQEMAATRVAVLAGRVELSPLHGRGRWLESG
ESVRLGADGEARRLAFDGLPDAWTRGMLMADRMPLAEVLAELARYRRGVLRCDPQLAR
LAVSGAYPLLDLRRTLGMLQATYPLKVRGVTDYWISLVPA</t>
  </si>
  <si>
    <t>MPPADASLHDAVSHLYQDHHGWLQGWLRRRLGCAENAADLAQDT
FARLLASRRVLDAREPRAYLTTVAKGLMINWFQRQSLERAYLDALANLPEDLAPPPEQ
RLMVLETLHEVDALLGSLPDRVRQAFLLAQIEGLKYEAIAERLGVSLGSVKRYMQQAF
RQCLELME</t>
  </si>
  <si>
    <t xml:space="preserve">GO_function: DNA binding [goid GO:0003677]
[evidence ISM];
GO_function: sequence-specific DNA binding transcription
factor activity [goid GO:0003700] [evidence ISM];
GO_process: DNA-templated transcription, initiation [goid
GO:0006352] [evidence ISM];
GO_process: regulation of transcription, DNA-templated
[goid GO:0006355] [evidence ISM];
GO_function: sigma factor activity [goid GO:0016987]
[evidence ISM];
GO_function: siderophore uptake transmembrane transporter
activity [goid GO:0015344] [evidence IMP];
GO_function: signaling receptor activity [goid
GO:0038023] [evidence ISS];
GO_process: siderophore transport [goid GO:0015891]
[evidence IMP];
GO_process: cell surface receptor signaling pathway [goid
GO:0007166] [evidence ISS];
</t>
  </si>
  <si>
    <t>MAFDAARYVHRYYASLAPAPGNEYPRLRAWEYLWEYVWDPSRSW
DDLTAPEQLDTTALHLGFYLANWGMFRGSSGLLQNSNLDLMKALARQLFSGAGPELFE
LSLVDFAGNGARLAHNRKLLETVLGSMDALSSRVSWTDTLKSKILLGVWGEFPALDRH
YVAACRALYPRRGLTSVNGGTLTALHRLIGEERLSFPRLETARKGLLYPTGRLADMAF
FQYGLENA</t>
  </si>
  <si>
    <t>MNGSRSTFLYLLAAAGLALTPAAQADRGNDVVARLNQLYNDTRQ
DCGGPSKPAFLCSGVLFRATWPSTDYMFYSISPKSQKSGGVSASYLRKDAKYRKLAYG
LKSGFIFDTIFGNPKDHQDYAVLCSFPIDAATDDRAQQGCTDSRRTPNSVEKSCQDIN
VSTAEQWAANYRQNRGDHSRQCSFDVRDERNTAAGPAFYQSIRAMAQIADESFTTQNE
LRLAKWEENPPKSPSILAAFYTEDAGLEGARLNQIQWYQSVQAFLPIINMRLPQTRQQ
DAQFAYDGRKQAIYPTSEKNACERYVESATWVERDDPGFRKKIMTLEVVPTDCGRKIQ
DNQTNNFFNELVVDHYLDSEWKDNPDNRDSNIGSMRRQLVCHFNVARNKPEWNLEPSR
PYTSNEDSIAKGCNNT</t>
  </si>
  <si>
    <t>MPQSIRHLIALPELRSRLLSGAGGLDRPVRWAHVCELDDPTEWL
GEGDLLMTTGLGIPSDAERQRRYVRRLAEAGLAGMMIGENMEAPSDLDALRETAEALG
FPLILTHYGVPFAAVTRAIVDAGQKDEYERRNALARIYESARLSMQGLGLPALLQRLG
KDVRSSLYLIVPDTLAAWQPGLPGLPVELADALRNRRREQAEPQPMVLRHPLAEGEAL
SIGIPSDRNCLLIALGERLPDYSLLHHLTAVLGIEIERLRVESERHLRLGSELLDDLL
QRRLYREQAEERLEELLPGLDLDDAVVSVASSEGLATDPFGLFRGHDSRLLVRAQGQE
IILLHQAGLASTLQEALDSSLGVSAPLRRAERCAEALREARLALAHSHSRRPLCRYAE
LDDEAPWLPRSLAEAERAFRLVLGALHDYDAANGSALLHTLQVFLEENRSWLNAAQRL
HIHKQSLVYRIRRIEEISGRSLDSTADVATLWFALQATRLSPEARGRTAKGSLLEQSA
HHGGDMD</t>
  </si>
  <si>
    <t>MGMREANDNASGLKAHPLGSLETIAIIIGTNIGAGVLSMAYAAR
KVGYVPLLVCLALTCLFCIVTMLYVTEACLRTRGNNQLSGLSRRYLGPLGGWLIFIAV
AANSYGALVAYMTGSGNIMLEFFGQYGLTRQVGSLIFFVPSALVLYLGLKALGVGEKL
ISAGMVAIVCILIGATLMHDDARLAHLWQSQWQYVVPVFNLAVFVFGAQFLVPELVRG
NLATPGRVPRLIVVGMLLTFLLVAAIPASVIALVGPDNLSEVATLSWGRSLGQWAYYV
ANTFALLAMLTSYWGLGGCLFTNIFDHFRLGSETNRRKRLAVLAAVSVPPFLLAYAGL
GGFVNALYFAGTFGGVLMGIIPILLLNAARRHGDQLPAFSCGWYAHPLIQGLIVLVFA
SSGVYAIASALGMLPASW</t>
  </si>
  <si>
    <t xml:space="preserve">GO_process: amino acid transport [goid GO:0006865]
[evidence ISM];
GO_component: membrane [goid GO:0016020] [evidence ISM];
GO_process: amino acid transmembrane transport [goid
GO:0003333] [evidence ISM];
</t>
  </si>
  <si>
    <t>MNPSLIRLDDESPFTSPTPVGQPLGEPVALTRTAAHRPLADGNG
VTGIWECTPGRFRRQVEQAEYSYIVSGEGRFTPDEGQAVEFRAGDALYFAAATQGTWD
IRQTVRKTYLIFD</t>
  </si>
  <si>
    <t>MKLTLTPPLTPSHWMRSTDLADATSAPLVGTHSADVAIVGGGFV
GLWTAITLKQLEPDARVLLLEQDVCGGGASGRNGGFVMSWWPKIGTLLGFCSEAQARF
LGESAERAIQELGEFCARHDIDAHFQQKGWLWTATTAHHLDAWNDTLAACERLGVSPF
ERLDASEVARRTGSPVHLAGVFERSNATVQPALLVQGMRRVALALGVEIHERCGVSQI
VPGQPAQLLSAGARVQAKAVVLATNAWSAALPRLSRLIVPVNSSIAVTEAIPQRLERI
GWTGGEAITDSQLMVDYYRTTRDGRIAFGKGTGALSYGSRIGRVFDVDRESLALTEAD
FRRTYPSLGDIPLVDGWSGPIDRTYDSLPVFGRLHENIHYGIGWSGNGVGPSRLGGRI
LASLALGRDDPWSRCPLVERRCRSFPPEPLRYLGGSLVRNAVLRKERAELAGTAPSAT
DRFLARFAPAGLEDKS</t>
  </si>
  <si>
    <t>MSATLRVGGLVPLTTLDYPGLLACVLFCQGCAWRCRYCHNPELI
APRGAEEIPWPRLLDFLRRRQGLLQAVVFSGGEATLQAALGDAMRTVRELGFRVGLHS
AGINPRAFARVLAQSDWVGFDVKAPAEDVAAITGVDGSGAANWRSLECLLVSGVAYEC
RTTVHWRLFDSERLWRLATRLREMGVERFAVQLARPARQLDPQLLAKPAPQGAAQLWR
ELEELFPAFELRDA</t>
  </si>
  <si>
    <t xml:space="preserve">GO_function: catalytic activity [goid GO:0003824]
[evidence ISM];
GO_function: iron-sulfur cluster binding [goid
GO:0051536] [evidence ISM];
GO_function: ribonucleoside-diphosphate reductase
activity, thioredoxin disulfide as acceptor [goid
GO:0004748] [evidence ISS];
</t>
  </si>
  <si>
    <t>MTQPRKATWPATLLKRNGREVPFDPGKIERAIAAAGQATGEFDP
QQAQALAERVVERLPERACLDIERVQDLVERVLMEAGHYPTARAYVVYRERHGRLRRE
RKTLVDVAASMNEYLSREDWRVRANANQGYSLGGLILNVSGKVTANYWLDEVYDADIA
AAHRDADLHIHDLDMLAGYCAGWSLRTLLNEGLNGVPGRVEAGPPKHLGSALGQMVNF
LGTLQNEWAGAQAFSSFDTYLAPYVRKDRLDYASVRQALQEFIYNLNVPSRWGTQTPF
TNLTFDWVCPDDLRDQVPRIGGEEMPFAYGELQAEMDLINRAYIEVMQAGDAHGRVFT
FPIPTYNITHDFPWDSDNATRLFEMTARYGLPYFQNFLNSDMQPNQVRSMCCRLQLDV
RELLKRGNGLFGSAEQTGSLGVVTINCARLGYRHRGDAAGLYRQLDHLLELAFASLEL
KRKVIQQHMDAGLYPYTRRYLGTLRNHFSTIGVNGLHEMVRNFSDDREGLHSEAGREM
ALALLDHVRARLVGFQEDSGHLYNLEATPAEGTTYRFAREDRKRYPRILQAGTPEAPY
YTNSSQLPVGFTDDPFEALELQDALQCKYTGGTVLHLYMAERISSAEACKTLVRTALG
RFRLPYLTVTPTFSICPRHGYLAGEHEFCPKCDEELLQRSTPKSCCGGCGG</t>
  </si>
  <si>
    <t xml:space="preserve">GO_function: oxidoreductase activity [goid
GO:0016491] [evidence ISM];
GO_process: oxidation-reduction process [goid GO:0055114]
[evidence ISM];
GO_process: DNA replication [goid GO:0006260] [evidence
ISM];
GO_function: ribonucleoside-triphosphate reductase
activity [goid GO:0008998] [evidence ISM];
GO_process: pathogenesis [goid GO:0009405] [evidence
IMP];
GO_function: ribonucleoside-diphosphate reductase
activity, thioredoxin disulfide as acceptor [goid
GO:0004748] [evidence ISS];
</t>
  </si>
  <si>
    <t>MTATEQIMALLERWDRQQEGYIRQREERYEAMFQLLEDLFGRDG
RFTAIDAACGPGSLGRRLLERFPAARVVALDADVMLLEIARTALAGFAERVRVVECDL
TDPGWTERVAEARESLAGERPAALLSSTALHWLSPAELAGFYAQAGELLAPGGVLLNA
DHMRYDRRWPGLAELSRKHRERVLQASVASGADSWEDWWQRAAQIPRLAPLKAQRDAH
FARRPLRRASEDEDCSLDFHLAALRQAGFAEAATVWQQLDNYVVFARLAQA</t>
  </si>
  <si>
    <t>MTPHSSPHRLPPLRLARAVPFLYLLPCLALAAPVDLEPTVVSAT
TTERKLRDAPASVSLIAAEDLRRRPVRDLQEALRGSESLQFNGVGMSRRGISVRGMSS
EHTLVLVDGQRISTSSGAIAHSDFDLGWVPVESIERIEVVRGPMSSLYGSEALGGVVN
VITRRATDTWTGSGLLDGGVREDGLGGQSHQLGAYLAGPLVPGKLGLALNGESRRQQE
TPDADERRLSELEGGNADSGGLNLSWTPDDAQRIDLGHQRGRERRWRNSETGGPRSRY
YESRDVIERERWSLAHNGQWDWGSSQLRTYRNRLERHNARSDGQPPSNPQRLTDSVVD
GHLSVPAFERHLFTLGGEWRKEELEDRSVNTAGDASARHKALFLQDEIAFGPDWSLTL
GSRFDKHEAFGWESSPRLYLLHHLSDVLTLRAGVGRGYKAPSLKQLSPEYAAVGGGGR
FTIYGNPDLKPETNTSYELGADYQGDGWSLKGTVFENDVRDLIQTVCVARCGVRGGEI
RNYENVDRARIRGLELGGGVDLPADLRWELNYTYLDARNRTAGQRLGDRSRHLANSQL
RWSPNVRFSAQLRTEYVGSQVAYSSNVGYALPAYSLWHLELSQKLSENLTLRGGIENL
GDQRLADDDTHFTYAEPGRTFHLGLVASF</t>
  </si>
  <si>
    <t xml:space="preserve">GO_function: receptor activity [goid GO:0004872]
[evidence ISM];
GO_function: transporter activity [goid GO:0005215]
[evidence ISM];
GO_process: transport [goid GO:0006810] [evidence ISM];
GO_component: membrane [goid GO:0016020] [evidence ISM];
</t>
  </si>
  <si>
    <t>MRRSLLFCGALLASLCAWAEPAQVRLLSSDFVLPGKHQRLAGWA
REAGVELRGLRLGIGEAPPGEWLDGGNLLILDTPRPTDRAQVEEALGERLQGGTQPWI
RVGGGPPGFGNLPAALGGRLVGYYANGGEANLRRLFEAVRRWHAGLTVDALPAPQPLA
QAGFYHPDAPAPFAVLADYLAWGASRWASDAPRIAFLIPRGAIADAQTGAIDELLRRS
ERHGQAPLAVWFDDSDPEALRKSFAGADVQALVNLQHLQNGPARRAEFLALDVPVLQT
LGYRDGNEADWLAAASGVAPRTAAAFLGMPETWGMSDPLVISALENGEPKLMAGQAEA
LLDKLDRLLRLRRLPAADKHLALMFWNHPEGEKNVAASHLNVPASLARLGEALRAAGY
RVATSDESALIDTAQRLLGGYYRPQTLDALYRDGLAASLPLDAYLHWFEALPADLREE
MRARWGDPRRHWALRDIDGQRRFVFPAARLGNLLLLPQPPRAGRPGEAYHDSAVPPDH
LYLAVYQFVREGFGADALIHFGTHGTQEWLPGKDRGLAVGDYPLRALGDLPVFYPYIQ
DNVGEAIQARRRGRAVTVSHQTPSFAPAGLYDELRDLHQLIHEYQQLDEGAVRERSAE
QIRAAVRAAHMNDDLGWSEAAMHEDFPAFLGVLHDHLHRLAGSAMPLGLHTFGVAASP
ELRLGTVMQQLGEPYYRALGLDPDELFAADFRALREGRAYRTLQRYLRDGGEIAKVAD
PRLREQLLRARELDRQLADTGELEALLAGLAGRFVAPGPGGDPIRNPQVPSGRNLFAF
EADKVPTRAAYEAGAEAFGQLLESYRAEHQGRAPEKLAFSLWSSETMRHLGIVESQAL
HALGLRPRWDAGGRLLALDIVPAAELGRPRVDVVLQVTSVYRDQFDGFMRLLAEAIER
LAALDEPGNPLARNSQALERRLRERGVEAPLAQRLSRLRLFGNAPGDYGTGVTQLTLD
STRWDDDSALAEQFLGRLQYAYGSRDWGVKLDGGNLFAEQLKGVQAAILSRSSTLNGV
LSTDHPFEYLGGLSLAVRHLDGASPALYIADLRQRQPRTTAAAQFLASELRGRYLSPQ
WIAAMQREGYAGSLEMLDLANNLWGWQAADRIMVRADQWQALHDTFVMDRRELGLAEW
FETHNPTAQAQIIARMAEAIRKGYWDASEQTRRELAERWRQLAAAGAGEVGAATTREF
IERMAGGFGEAAAQAEGAAASGAGETVSGRVLEEVAPPPSGEPQPWLRLAAAVLLALF
AAGAVRQSVVNRRPMENRS</t>
  </si>
  <si>
    <t xml:space="preserve">GO_process: biosynthetic process [goid GO:0009058]
[evidence ISM];
</t>
  </si>
  <si>
    <t>MNGLETSLYELTRLFLLPVLLLILAALAYAFVALGGFAMEAWQR
RRGRYRSRLAAWQALHGGNSDDLELWIMQRLEWLRITSRSAPMLGLVATMIPMGPALL
ALTRNDAQGIGENLVVAFSAVILALVAASITFFILTVRRRWLLQELRAVERAREAG</t>
  </si>
  <si>
    <t>MRFLEHDEADDPILSMVNLIDLFLVVIGILLIVIVQNPLNPFSQ
DKVVVVENPGEADMRMLVKDGKELKRYQASGEIGEGQGSRAGVTYRLADGRMIYVPES
GGEAGK</t>
  </si>
  <si>
    <t>MEVKVNFLDNLRLEARFDDFTVIADQPIRYKGDGSAPGPFDYFL
ASSALCAAYFVKLYCQTRNIPTDNIRLSQNNIVDPENRYRQIFKIQVELPADISEKDR
QGILRSIDRCTVKKVVQTGPEFVIEEVDNLDADAQALLMPGTDAAGCTRIPGKDLPLE
QTIANLSAILAGLGMKIEIASWRNIVPNVWSLHIRDAQSPMCFTNGKGASKESALASA
LGEFIERLNCNFFYNDQYWGEEIANAAFVHYPDERWFKPGRDDALPLGLLDGHCLAIY
DPDGELRGSHLYDTNSGNVQRGICALPFVRQSDGQVVYFPSNLIENLYLSNGMSAGNT
LAEAQVQCLSEIFERAVKRQILEGELALPDVPPEVLAKYPGILAGIRGLEEQGFPVLV
KDASLGGEFPVMCVTLMNPRTGGVFASFGAHPSFEVALERSLTELLQGRSFEGLNDLP
QPTFESHALTEPNNFVEHFIDSSGVVSWRFFSAKADFPFVEWDFTRQGEAANAEEAAT
LFGILEAMGKQVYMAVYEHLGATACRILVPGYSEIYPVEDLIWDNTNKALAFREDILN
LHRLDDAALGALLERLEDCEVDDYTDITTLIGVEFDDNTVWGQLTILELKVLIGLALK
RFEDAKEGVEAFLQYNDNSVERGLFYQALNVVLEVVLDDELEIADYEANFRRMFGDAR
MDAALGSVDGSVRFFGLTPTSMKLEGLDRHLRLIDSYKKLHAARARMQPVVDGEAGAA
AAGGLKPRRMAIRKRK</t>
  </si>
  <si>
    <t>MALAHTLGFPRIGRDRELKKAQEAFWKGELDEAGLRAVGRQLRA
AHWQVQKDAGIQLLPVGDFAWYDQVLTHSLTFGVIPERFRAHGEAGPTLHTLFGMARG
VSDDSCCGGAHAQEMTKWFDTNYHYLVPEFSADQQFQLSWEQLFEEVDEARALGHQVK
PVLIGPLTYLWLGKAKGAEFDRLDLLDRLLPLYGQIFRRLAGQGVEWVQIDEPILVLD
LPQAWKNAFERAYNLLQSEPLKKLVATYFGGLEDNLGLAANLPVDGLHIDLVRAPEQY
PSILDRLPAYKVVSLGLVNGRNVWRCDLEKALEVVRHARERLGERLWVAPSCSLLHSP
VDLEREDGLDAELKSWLAFAVQKCREVAVLARAATEPEAAEVLAALEESRAVQASRAS
SPRIHKPAVQARLAAIKASDAQRRSPFAERIARQRAGLDLPAFPTTTIGSFPQTSSIR
LARQSFKQGKLSEAEYIEAMHSEIRHAVQIQEQLGLDVLVHGEAERNDMVEYFAEQLD
GYVFTRFGWVQSYGSRCVKPAVIYGDLSRPRAMTVEWIRYAQSLTDKVMKGMLTGPVT
MLMWSFPREDVSREVQARQLALAIRDEVVDLEAAGIRIVQIDEAAFREGLPLRRNAWP
HYLEWATEAFRLCASGVRDETQIHTHMCYSEFNDVIESIAAMDADVITIETSRSDMEL
LEAFEQFDYPNEIGPGVYDIHSPRVPSREEIVALLRKAARRIPAERLWVNPDCGLKTR
AWPETEAALVNMVAAARELRGDLARG</t>
  </si>
  <si>
    <t xml:space="preserve">GO_process: cellular amino acid metabolic process
[goid GO:0006520] [evidence ISS];
GO_function:
5-methyltetrahydropteroyltriglutamate-homocysteine
S-methyltransferase activity [goid GO:0003871] [evidence
ISS];
</t>
  </si>
  <si>
    <t>MPGNRRQVPILHRDADFLLRALQPDDFVRTSRYENANREHLAPW
EPLRDPGYFSVDNARARTLLQVASMDEGEALLLLLLDPDDGEVLGRCSYTNIVRGVFQ
ACHLGFSLAAAAQGRGLMARALRVANRYCFEQLGLHRIMASHLPRNARSERLLESLGF
EKEGYARAYLKIAGVWEDHVLRALVDAPR</t>
  </si>
  <si>
    <t xml:space="preserve">GO_process: protein acetylation [goid GO:0006473]
[evidence ISS];
GO_process: post-translational protein modification [goid
GO:0043687] [evidence ISS];
GO_function: N-acetyltransferase activity [goid
GO:0008080] [evidence ISM];
</t>
  </si>
  <si>
    <t>MATDLYALAEQVEDEAGFLRFLAALAADWEEDRRLAAANPPKPF
GPSPLGWENGSIGGFLDAAATWGEDSRDGLPGYSRPENAWRRAAQLMLAGKFYE</t>
  </si>
  <si>
    <t>MLFGRKSRAVESAAKDEDLAWRLDAIGQNVATIRFTPDGQILSA
NPLFLAVVGYSADELVGKHHRIFCEEDFQASAAYVRFWKELASGTPQRGVFKRLRRDG
TPVWLEATYFPVKNAEGAVVEVLKIAADVTRNHSELLLLNAINDAIRQSMAVIEFTPD
GEILDANENFLRLFGYSLKSLKGQHHRMLCFDEFYRENPDFWARLRHGEFSRGHFERR
SAAGERVHIEATYNPVKDSSGRIIKVIKFAIDVTEQVNRNEEVRRAAELSFSTAEETA
QISTRGIDSLDQSVALSAKTLSMVNTAVGLISQLTHQTKDIENIVTTIQSVAEQTNLL
ALNAAIEAARAGDMGRGFAVVADEVRQLAARTSGATVEIKNVVTENVKLTQQINHNMQ
TIESSAQENNNQITTVAGIMQEISKGAEHVARVVSSLFK</t>
  </si>
  <si>
    <t xml:space="preserve">GO_function: signal transducer activity [goid
GO:0004871] [evidence ISM];
GO_process: signal transduction [goid GO:0007165]
[evidence ISM];
GO_component: membrane [goid GO:0016020] [evidence ISM];
GO_process: chemotaxis [goid GO:0006935] [evidence ISM];
GO_function: phosphorelay sensor kinase activity [goid
GO:0000155] [evidence ISM];
GO_process: phosphorelay signal transduction system [goid
GO:0000160] [evidence ISM];
</t>
  </si>
  <si>
    <t>MTNPEPADLPISLLINGQRRELRVPPWLTLLDLLRERLDLVGSK
KGCDHGQCGACTVLRNGRRINACLTLAVMCDGDALTTIEGLAEGDRLHPLQQAFIRHD
AFQCGYCTPGQICSALGLASEGRARSRAEIREGMSGNLCRCGAYGNILDAVEDALPLL
DRDGQGGQRA</t>
  </si>
  <si>
    <t xml:space="preserve">GO_function: electron carrier activity [goid
GO:0009055] [evidence ISM];
GO_function: iron-sulfur cluster binding [goid
GO:0051536] [evidence ISM];
GO_function: 2 iron, 2 sulfur cluster binding [goid
GO:0051537] [evidence ISM];
GO_function: oxidoreductase activity [goid GO:0016491]
[evidence ISM];
GO_function: metal ion binding [goid GO:0046872]
[evidence ISM];
GO_process: oxidation-reduction process [goid GO:0055114]
[evidence ISM];
</t>
  </si>
  <si>
    <t>MTPFAYAKPADIEQALGLAGPESRYIAGGTNLLDLMKENVARPR
RLIDITGLPLRDIRRTPTGGLLVGALVSNAELAWNPAVEADYPLLAQAILAGASPQLR
NMASTGGNLLQRTRCQYFYDTGTPCNKREPGSGCPARSGLNRNHAILGASEHCVAVHP
SDLCVALAALEAQVLVRGRAGERRVAFADFHRLPADTPERDNCLAVDELVTAIELPAP
RFARHCHYLKVRDRASYAFALVSVAAALEPDGERIGELRLALGGVAHKPWRVAELEER
FRGHPANRDSYVRFAEALLRDARPLAHNAFKIGLARNAIVRALEEAHSGGIGQ</t>
  </si>
  <si>
    <t xml:space="preserve">GO_function: UDP-N-acetylmuramate dehydrogenase
activity [goid GO:0008762] [evidence ISM];
GO_function: oxidoreductase activity [goid GO:0016491]
[evidence ISM];
GO_process: oxidation-reduction process [goid GO:0055114]
[evidence ISM];
GO_function: oxidoreductase activity, acting on CH-OH
group of donors [goid GO:0016614] [evidence ISM];
GO_function: catalytic activity [goid GO:0003824]
[evidence ISM];
GO_function: flavin adenine dinucleotide binding [goid
GO:0050660] [evidence ISM];
</t>
  </si>
  <si>
    <t>MSSLPHSTGQALDRVDGPAKVTGQARYAAEYPAADLLHGSVVSS
DVARGRVRGIDCAAALAVPGVVAVLHHLNRPPMAGDDEPYKDADAAEGEPFRPLFDDR
VLYSGQPLALVLARSLELARYAGSLLRIDIEPEPHQTDLLAALDQAHEAPAQLPAERG
DFYTAYGAAPIRVEASYSTPIEHHNPMEPHASTVIVQPDGSLLVHDKTQGTQNSQAYL
QKVFGLPADKVRVCAAYVGGAFGSGLRPQYQLALAVMAALQLRRSVRVVLTRQQMFTF
GYRPRTLQRLQLGADAEGRLLALGHQATAQTSRFEDFTEHVVEWSGMLYRCENFSLAY
RLVPLDVYTPLDMRAPGAALGLIGLECAMDELAVRLGMDPIALRRFNFAERNGNEDKP
YSSKALLACYEEGARRFGWQARDPRPRSMSEGRQLLGWGMAGGVWEAMQSKASARARL
EADGLLRVASATTDIGTGTYTVMTQIAADAAGMAPEEVRFQLGDSALPKAPLQGGSFT
VSSVGSAVRLACLRLRQALVAHARARHPELAGTAEERFRICRGHLEAGDTRYALADLL
QGLPEDALQVEVEAEPSARRKGYATATHSAVFVEVRIDEALGTLRVSRVVSAVAAGRV
INPKTARSQILGGVVWGLGMALQEETQVDHALGRCMNHNLAEYHIPVNADIGDIEVIF
VDEPDDIVNELGSKGVGEIGIVGVAAAVANAVYHATGRRLRDFPLTVDKLLG</t>
  </si>
  <si>
    <t>MKNAMALTLAGLLAAPSLGFAAAPDAVMVFARQGDKGSVSVGDK
HFRTQAFKVRLVNAAKSEISLKNSCLVAQSAAGQSFRLDTVDEELTADTLKPGASVEG
DAIFASEDDAVYGASLVRLSDRCK</t>
  </si>
  <si>
    <t>MMAQLRATSPLLQRAAIARLAHTDDPLLPIRAAVEALLTLDTDG
QETTFLAVLECVAKHRLFEIPDALRPFVANGAEENDVELAGDESAPGEEDAPEERSPA
SLEAWRAFLETPYRQSIPFAEYVSDKGPLGTHQGVKGLEFERVLVILDDSDARGFLFS
YDKLFEATPATGASRKTPADTAEEGTVRTRRLLYVTCTRAQKSLALVAYTKDPEALIA
AALRNNWFRAEEIERL</t>
  </si>
  <si>
    <t xml:space="preserve">GO_function: ATP binding [goid GO:0005524]
[evidence ISM];
GO_function: hydrolase activity [goid GO:0016787]
[evidence ISM];
</t>
  </si>
  <si>
    <t>MMFERQRFDRSLLTPLEIVTQVGHSIARAPLKCRLIKDIAGRHK
ETDNTDFAVFAGYLVLAINRLS</t>
  </si>
  <si>
    <t xml:space="preserve">MSKQRRTFSAEFKREAAALVLDQGYSYIDACRSLGGVDSALRRW
VKQLEAERQGVTPKSKALTPEQQKIQELEARINRLEREKAILKKATALLMSDELDRTR
</t>
  </si>
  <si>
    <t xml:space="preserve">GO_function: DNA binding [goid GO:0003677]
[evidence ISM];
GO_process: transposition, DNA-mediated [goid GO:0006313]
[evidence ISM];
GO_function: transposase activity [goid GO:0004803]
[evidence ISM];
</t>
  </si>
  <si>
    <t>MVCSAFDVARSCYYVHRLRRRRVDARRVALRSQVNQLFSQSRGS
AGSRSILGMLREEGVTIGRFRVRRLMRELGLVSKQPGSHAYKQATVERPDIPNRLNRE
FATEHPNQVWCGDITYVWAQGRWHYLAAVLDLHTRRVIGWAFSAKPDAELVIKALDMA
YEQRGKPQQVLFHSDQGSQYASRLFRQRLWRYRMQQSMSRRGNCWDNSAMERLFRSLK
SEWVPSTGYLTAQEAQRDISHYLMHRYNWIRPHQFNDGLPPAVAEEKLNPLSGMG</t>
  </si>
  <si>
    <t>MLALRIFLLSPTRLNLRDVTIANWTKIDLLGSEWEAGAEPTVDL
DSLLPSLDVWLDVPLREIQHVVDILPTLDWSGGLLGVRLAFRIKNLDKLKSEYIAQRT
AARDAAIVGPNGESIKIAVWPRNLTDFLERRLRAHLELLAYPLDPAAVVPPGRSGLAT
PQRLPASALAFEHPPFKKLIKIDEIAAQRDFADASSSDGGEDKGEANNRRFKRRLSDQ
LRSYYDRHLDPTKTPSDKDYEALGAIQAAERSFDARLEEGFSAAFQELEDLGYPGMSN
PKLKISTLLRGTDGLKHGSSVQYQVADPSGDGSNTLQLPEDYSGLGYQNLIAMVFMLM
GFRDEWMRVEKAGILEGADVSHEIQPLHLVLVEEPEAHLHAQVQQVFINKAYTLLRKH
ADLGVAENYCTQLIVSTHSSHVAHEADFANLRYFRRRPAASMGETPTTTVANLSYIFG
DGDETKRFVKRYLKATHCDLFFADGVIFVEGQAERILVPHFIRHHFPELSRRYVTLLE
LGGSHVHSFRNLVDALGIATLIIGDLDATTAVKIIDKNMRETTRWKSARPEQGKAQQT
ANSVLKDWHPGKKLIDELVALPPDGHISTAGGDYELYVAYQKPVNVKGASEDSDLIIP
RTFEDALILENLAVAGKIEGSITSAKVRGIVAQDLSGDEGR</t>
  </si>
  <si>
    <t>MRAPLTHAWLFLGKWLGRLLLLLLAVGLGGWAIGSLYYAWKFSG
PVSAEEQIAPDEARITQAIIQDAIRVVEQHRDNTRVLRDAHAKAHGCVKAEFKVRADL
DPTLRRGVFAEPGKSWNAWVRFSNGNAYPQFDSKNDARGMAIKLLDVPGEKLLPGRGH
DGEQDFVMFNQPVFFIRDIAEYRQNFAAQADGKKALAFFPNWNPASWELRHLLIALRT
LAPAPDSPLHAGYNGISPYKLGEHNIKFRVVPAPEKCPAYQLPKQNQDLPNFLRAALY
QQLSIDRTPACYAFQVQRQDPAKYMPIEDTSVEWKESDAPFATIADIIVPAQDFDSRE
QNLFCDNLSFNPWHALPEHRPIGGINRLRKAVYEAVSGYRLGRNG</t>
  </si>
  <si>
    <t xml:space="preserve">GO_process: response to oxidative stress [goid
GO:0006979] [evidence ISM];
GO_function: catalase activity [goid GO:0004096]
[evidence ISM];
GO_function: heme binding [goid GO:0020037] [evidence
ISM];
GO_process: oxidation-reduction process [goid GO:0055114]
[evidence ISM];
</t>
  </si>
  <si>
    <t>MRTVKKALLVVGVIVLAVVGVVVYYVANPNLPHYQAPSEVRYLP
QWQDEARQRFYYTPQGTLVKGLHYDWFTALELPFSEEPFAAPEYLARFGFLVDPQQKA
SDLNPGNLPVGFSQHRDEKTGTRYLDITCAACHTGELRYQGKSLRIDGGAAMHSIAAT
VPTLRGGAFGQALGASMAATYYNPFKFNRFARKVLGERYEQDKSQLRADFKAVLDTLL
RTAWNDTRRHLYPTEEGPGRTDAFGRIANSVFGDAIDPSNYRVANAPVSYPQVWDIWK
FDWVQWNGSAMQPMARNIGEALGVGARLQIFDEHGQPLRGEQRYASSVRLHDLHALEE
TLQQLKPPTWPEDLFGRIDLQRASQGRALFEANCAFCHAPKVQPAEYAAPGRNPEWRM
HMVPTEVIGTDPTTADNIADHRYDLRKLGWSVDELARMNVQLIGADPQQLDLSQLSSA
KGLAYITAFVEQRAYRDAGIPPEQQKTMNGFDLPIGVQELRAYKARPLDGVWATPPFL
HNGSVPNLFQLLSPAAERSPQFYVGTFEFDPKFVGFRTEKFPGGFLLDTRLTGNRNSG
HEFRDGCRQNGVIGRALSPEERWALVEYLKVLGNPEFERRLVPAQTPPWTPGPKCPAP
EQRTAQR</t>
  </si>
  <si>
    <t>MASETIHFSFANADVYIVARSPNNQNGTGDDTMSYSAKSFSALI
NAMRADGITRLEQLARQPFRNAQGFWSAEVKK</t>
  </si>
  <si>
    <t>MNLTLRPAGVDDLSALVELENRCFDYDRLSRRNFQWMLTRAHAS
LTVAEGDGGVLGYALVLFHEGTSLARLYSIAIDPRARGIGLGQKLLEAAEQAARDNDR
AYMRLEVRPDNRGAIALYERNGYRPFATVRDYYEDHSEALRFEKRIRNPGHDQRRHVP
FYRQTTDFTCGPACLLMAMGALQPERQLTRREELRLWREATTIYMTAGHGGCSPQGLA
LAAWRRGFRVKLVLSAGGPLFLDGVRNEDKKAVMRLVHEDFCEELDASGVEQKRSARL
DIPRQLARGGQPLVLISSYRLTRSKAPHWVLVTHYDEDFVYLHDPDVDHSQHRQPLDC
QHIPVSHAEFDKMSRFGRSKLRAAVILFNPE</t>
  </si>
  <si>
    <t>MSKLFIIVERKEDWTSYYPSEDVVTAQEYLELPIDDDTGKRVQV
INLCRHYKYLRHGYYCSLLAEARGHKVIPSVRTISELARKSLYSLVLEDLDRTLDKAL
AAHPYGSTDGFTLTLYFGRTDIEPLQDLARQLFEAFPCPLLLVEFKRNRTWHIEGIKP
GAIHKLREDQEDLFANALDSFSRQIWRKPRSRKPFRYDLAILHDPGEAFPPSDAKALK
NFVRVGRSLGIDVDLIERKDYSRIAEYDALFIRETTNVADHTYRFAKKAESEGLVVMD
DPVSILRCTNKVYLADLLRSHKLGMPATEILYKENPQELEKVGERLGFPLVLKIPDGS
FSRGVIKVEDQEQLLAASAELFERSVLILAQEFFYTEYDWRIGVLNRKPIFACQYFMS
KGHWQIYDHSPDAEEVSGDFRTMPVHEAPRKVVELAVKTANLIGDGLYGVDLKQAGDK
VVVIEVNDNPNIDCGVEDVYLGDDLYKLVLEEFVRRLEVKRRGYD</t>
  </si>
  <si>
    <t xml:space="preserve">GO_function: catalytic activity [goid GO:0003824]
[evidence ISM];
GO_function: metal ion binding [goid GO:0046872]
[evidence ISM];
GO_function: ATP binding [goid GO:0005524] [evidence
ISM];
</t>
  </si>
  <si>
    <t>MPDASNLRRLLVVDPCDDCRRLLPGLREAGWAVDSCALETARER
ACDVGLLRLRPFHLERPETVKDLISRSGTEWIAVLSPDTLPLNGVGDFVCEWFFDFHT
LPFDMARVQVTLGRAFGMARLRGRGTVPGDAEGEHELLGESLAVRDLRRLLAKLAPTD
SPVLIRGESGTGKELVARTLHRQSRRVDKPFVAINCGAIPEHLIQSELFGHEKGAFTG
AHQRKVGRIEAADGGTLFLDEIGDLPLELQANLLRFLQEQQIERVGGNRPVEVDVRVL
AATHVDLEAAIDAGTFREDLYYRLNVLQVGTAPLRERSEDLPLLANHFSRLYSLETGR
RPRRFSEDALAAMAMHAWPGNVRELANRVRRGLVLAEGRQIEAQDLGLECARGDGPPL
SSLEVYKLCAERQAMCDALARYGDNLSVAARMLGVSRPTFYRLLHKHRLR</t>
  </si>
  <si>
    <t xml:space="preserve">GO_function: transcription factor binding [goid
GO:0008134] [evidence ISM];
GO_function: DNA binding [goid GO:0003677] [evidence
ISM];
GO_function: sequence-specific DNA binding [goid
GO:0043565] [evidence ISM];
GO_function: ATP binding [goid GO:0005524] [evidence
ISM];
GO_process: regulation of transcription, DNA-templated
[goid GO:0006355] [evidence ISM];
</t>
  </si>
  <si>
    <t>MKRVASRRLLAAVVLTACSSFLPLSAVHAETPEKPRIALVMKSL
ANEFFLTMEDGAKAYQKEHADRFELVSNGIKDETDTSSQIRIVEQMIVSGVDALVIAP
ADSKALVPVVKKALDAGIVVVNIDNRFDPQVLQAKKIGVPFVGPDNRKGARLVGEYLA
KRLKVGDEVGIIEGVSTTTNAQQRTAGFKDAMDAAGMKIVSLQSGNWEIEKGNAVASA
MLNEHPDLKALLAGNDSMALGAVSAVRAAGRAGQVKVVGYDNIQAIKPMLKDGRVLAT
ADQFAAKQAVFGIQTALKLLAGQTPEHEKDGVVETPVELVTAP</t>
  </si>
  <si>
    <t xml:space="preserve">GO_process: transport [goid GO:0006810] [evidence
ISS];
</t>
  </si>
  <si>
    <t>MSSDALPLLSIRGVGKTYAQPVLAEIDLQLFGGEVLALTGENGA
GKSTLSKIVGGLERPGAGSLELLGRPYAPASRREAEALGVRMVMQELNLLPTLSVAEN
LFLHDLPRRAGWIDRRRLRAAAREAMAQVGLEAIDPDTLVGDLGIGHQQMVEIARNLI
GDCRLLILDEPTAMLTAREVDMLFEQVERLRERGVAIVYISHRLEELARISQRIAVLR
DGRLVCVEPIERYDADQLVTLMVGRDLGERFDLGPRQTGAPLLRVERLSRRGKVHEVS
FEVRAGEIFGISGLIGSGRTELLRLIYGADRADGGQVLLGDPPQRLSLRSPADSVRQG
VALITEDRKGEGLLLDQSISANLALGNLPALARHGVIDRRREEALARRQVEALRVRCA
DTAQAVGELSGGNQQKVVIGRWLERDCQVLLFDEPTRGIDVGAKFDIYALLAELTRRG
KALVVVSSDLRELMLICDRIGVLSAGRMVDTFERDAWTQDALLAAAFAGYKKRDALLA
TS</t>
  </si>
  <si>
    <t>MSDPTSSATAAAAPTLRRGNYFGLGTYLGLAGALLAMIALFSAL
SSHFLSYGTFLAIANQIPDLVVLAVGMTFILIVGGIDLSVGSVLALAASAVSLATLGW
GWGVLPAAMLGMACATLAGCVTGSITVAWRIPSFIVSLGVLEMARGLAYQMTDSRTAY
IGDAYAWLSNPLAFGISPAFVIALLVMFAAQAVLTRTVFGRYLIGIGTNEEAVRLAGV
NPKPYKIAVFALMGLLAGLAALFQISRLEAADPNAGVGLELQVIAAVVIGGTSLMGGR
GSVVSTFFGVLIISVLAAGLAQIGASEPTKRIITGAVIVVAVVLDTYRSHRARRQG</t>
  </si>
  <si>
    <t xml:space="preserve">GO_process: transport [goid GO:0006810] [evidence
ISS];
GO_function: transporter activity [goid GO:0005215]
[evidence ISM];
GO_process: protein secretion by the type II secretion
system [goid GO:0015628] [evidence IDA];
GO_process: protein transport by the Sec complex [goid
GO:0043952] [evidence IDA];
GO_process: interaction with host via protein secreted by
type II secretion system [goid GO:0052051] [evidence
IDA];
</t>
  </si>
  <si>
    <t>MATMKDVAAMAGVSFTTVSHVVNRTRPVSDAVRKKVEDAIAQLH
YVPSAVARSLKVRTTSIIGLLVPNSTNPYFAELSRGIEDCCERNGYCVILCNSDDNPQ
KQANYLRVLQEKRIDGLVLASAGGDGALAKGLANMRTPTVIVDREVEGVEADRVQIDH
EMGAYLATRHLLELGHRDIACIGGPLSTKVSTLRVEGYRRAMAKAGLEVRPQWLLESE
FSSPGGYHAALGLLGGEGERPTAIVAGNDMIGIGVLRAAAELNIRVPHELSVIGFDDI
ELSRFVFPALTTVGQSIRLLGEIAAQLLLQRIAEREEPMQRRVVAPALVLRESTAPPL
VRV</t>
  </si>
  <si>
    <t xml:space="preserve">GO_process: carbon utilization [goid GO:0015976]
[evidence ISS];
GO_process: cellular catabolic process [goid GO:0044248]
[evidence ISS];
GO_function: DNA binding [goid GO:0003677] [evidence
ISM];
GO_function: sequence-specific DNA binding transcription
factor activity [goid GO:0003700] [evidence ISM];
GO_process: regulation of transcription, DNA-templated
[goid GO:0006355] [evidence ISM];
</t>
  </si>
  <si>
    <t>MQAKVLVVGSLNMDLVVRAPRLPRGGETLAGQSFITVPGGKGAN
QAVAAARLGAEVAMIGCLGDDAYGDQLYRALQAEGIDCQGVERVAGESSGVALIVVDD
SSQNAIVIVAGGNGHLSPAVLARHEHLLEQAQVVVCQLESPLETVGHVLRRAHALGKT
VILNPAPATRDVPAEWLPLVDYLVPNETESELLCRLPVDSLESAGRAAERLREMGAGR
VIVTLGAQGALLVGEGRVEHFPVARVKALDTTAAGDTFVGGFAAALARGLDEAAAIRF
GQAAAAISVTRLGAQTSIPSREEVERALVGEA</t>
  </si>
  <si>
    <t xml:space="preserve">GO_process: carbohydrate metabolic process [goid
GO:0005975] [evidence ISM];
GO_function: phosphotransferase activity, alcohol group
as acceptor [goid GO:0016773] [evidence ISM];
GO_function: ribokinase activity [goid GO:0004747]
[evidence ISS];
</t>
  </si>
  <si>
    <t>MTQTLSLRAVLCATTLVSPFLAQAATESEVEALKKELLELRQRY
EAQQNALMVLEQRVRQVEAQPQAPQPQRLVKSIQPPAQARNDANAVAGTYGASLKDDG
APAPSVENIYQDASGFFGGGTFSLETGLTYSHYDTRQLFLNGFLALDSIFLGNIGVDQ
IDADIWTLDLTGRYNWNQRWQVDINAPVVYRESTYQSAGAGGSTSQITEKSVTGDPRL
GDVSFGVAYKFLDESESTPDAVVSLRVKAPTGKDPYGIKLKQVPGNNNLNVPDDLPTG
NGVWSITPGISLVKTVDPAVLFGSLSYTYNFEESFDDINPQQGVKTGGKVKLGNWFQL
GVGVAFALNEKMSMSFSFSELISQKSKVKQDGQSWQTVSGSDANAGYFGLGMTYAVSN
RFSIVPSLSIGITPDAPDFTFGVKFPYYF</t>
  </si>
  <si>
    <t xml:space="preserve">GO_process: single-species biofilm formation [goid
GO:0044010] [evidence IGI];
GO_process: amyloid fibril formation [goid GO:1990000]
[evidence IMP];
</t>
  </si>
  <si>
    <t>MLREHAMYTHHCFVLACCLGAALPAPASDLFAPAELSDQELSQL
RGRYVLPGRIVSFGVTMSSTWQNASGQVLGARVDLQVRQNLARPVLNVTLVDRPGDAP
PPVAGNGQVLGGAGLAQTQGVSQSIRTAGDHNSASNGVSIEVRHGEAPPPLSGGTPLE
GALALSGETGTVKVTPNGGALQLAIQASGQGASLQSLGAGGLVQSVALSGNRNLVQNL
AALEVMLKDRPGADPALNCAWEQLRALRPSGY</t>
  </si>
  <si>
    <t>MRTLILSLLLLVDLTTQAATLGFPALPGGGLVYKQVQSIRERRF
ADLVEQKTDFSCGAAALATILEKAYGAPLDEQAVIQGMLAHADPEIVRTQGFSMLDMK
RYVESMGMRARGYRIEAAQLEQLKIPAIVLMEIRGYKHFVVLQRTQGEYVYVGDPALG
HKRYALTEFAKGWNGIVFAVIGQGYDRGNPLLTPPEPLTARNRLDRFKPVRDAELMEF
GFIQSDFF</t>
  </si>
  <si>
    <t xml:space="preserve">GO_component: integral component of membrane [goid
GO:0016021] [evidence ISM];
GO_process: proteolysis [goid GO:0006508] [evidence ISM];
GO_function: peptidase activity [goid GO:0008233]
[evidence ISM];
GO_function: ATP binding [goid GO:0005524] [evidence
ISM];
GO_process: single-species biofilm formation [goid
GO:0044010] [evidence IGI];
GO_process: amyloid fibril formation [goid GO:1990000]
[evidence IMP];
</t>
  </si>
  <si>
    <t>MKATMVLTPLALAMAAVLSVSAYAGNEGGWHPPKPNPQSNNKGG
ATALVVDTQQNYNNKVSNFGTLNNASVSGSIKDASGNVGVNVAAGDNNQQANAAALAS
ADASFVFGTATASTSVLQSGYGNTLNNYSNPNTASLSNSANNVSGNLGVNVAAGNFNQ
QKNDLAAAVSNGQYSTAGSAASQTSTGNTTVNSANYAYGGTYVSLKLNADGSYKGTSD
QIGDVYLDTWEGQTHPGGSNTGHIDVDSQAQGAKDLNHDGGAFAFKEKGDVDLKGTVS
GFIPAIVGFKTPVTNNASLSNSLQNVSGNVGVNIAAGGGNQQSNSLSIAAGCSSCPAG
GESLGF</t>
  </si>
  <si>
    <t xml:space="preserve">GO_process: single-species biofilm formation [goid
GO:0044010] [evidence IGI];
GO_process: amyloid fibril formation [goid GO:1990000]
[evidence IMP];
GO_process: pathogenesis [goid GO:0009405] [evidence
IMP];
</t>
  </si>
  <si>
    <t>MKRLSALLLAFACIASLQADPLASRNRASIDDSGTYRGNFALNQ
AAGDAQQQSNVRVVAVGSAALVGSDQRQHLQLDASQPIAASASISGAALRGSGILGVN
QGAGLGNQQINAFRLSLSNGPESLDDSVLAQSVALTKVSGSATPVPGGRSVSTDDRAF
AGSSGVVQVNQSAGVGNQSMNTLSVRVME</t>
  </si>
  <si>
    <t>MSGSSLRIVVPALLVIVGSVPVSLPAHAADGTIVVQRQVQPRVA
YRPSMVPDPHPTVVDTNVSAEVNALANGAASGNTVSRELGDADFAIVTSGSGIRSMIL
TGSALPGFASQPANPATVQAVGNLGTTHGAGGGAGAGLAGQINGSLKQGLAPLQMLGG
GQ</t>
  </si>
  <si>
    <t>MKVLVLTGPESSGKSWLAEQLQARFGGRVVGEYVRHFIDEQRRD
TCYADIPAIARGQLAWEDAARAERPALLILDTHLLSNILWSRILFGDCPDWLEPALLR
RRYDLHLLLSPEGVAWSADGQRCQPELAQRQAFHRECQAWLERHRQPYRAIAGDWAER
RRQAFAAVQGLLQDG</t>
  </si>
  <si>
    <t>MSPLELFAASLGAIAVYLTVRQNPWCWPIGLVMVALYAWIFFEV
KLYSDMLLQMVYAALQLYGWWQWTRGGQDHDGRSVSRLNAAQRLYGLGAGLVGSVALG
YLMANHTDAASPWWDAGLTAFSLVAQCWMAQKRLECWALWIAVDVLFVALFASKALYL
TAALYALFTLLAIHGWRTWRRDPALREGVAA</t>
  </si>
  <si>
    <t xml:space="preserve">GO_component: membrane [goid GO:0016020] [evidence
ISM];
GO_function: nicotinamide riboside transmembrane
transporter activity [goid GO:0034257] [evidence ISM];
GO_process: nicotinamide riboside transport [goid
GO:0034258] [evidence ISM];
</t>
  </si>
  <si>
    <t>MEWWTAFQAFILGVVEGLTEFLPISSTGHQIIVADLIGFGGERA
KAFNIIIQLAAILAVVWEFRGKIFQVVRDLPSQRQAQRFTANLLIAFFPAVVLGVLFA
DLIHEWLFNPITVALALVVGGVVMLWAERRKHVIRAEHVDDMTWKDALKIGCAQCLAM
IPGTSRSGATIIGGLLFGLSRKAATEFSFFLAMPTMVGAAVYSGYVYRDLFRPEDLPV
FAVGFVTSFVFAMLAVRALLKFIGNHSYAAFAWYRIAFGLLILATWQFHLIDWSTAGE
V</t>
  </si>
  <si>
    <t xml:space="preserve">GO_process: response to stimulus [goid GO:0050896]
[evidence ISS];
GO_component: membrane [goid GO:0016020] [evidence ISM];
GO_process: dephosphorylation [goid GO:0016311] [evidence
ISM];
GO_function: undecaprenyl-diphosphatase activity [goid
GO:0050380] [evidence ISM];
</t>
  </si>
  <si>
    <t>MQRETGSERVDVDMEKPGMISRWYDDKGFGFILPKTGGEEVFLH
ISAFRGDRRPRQGDQVWFLASQDAQGRLRAERARLDALTIDPPTVRRGAQAPVTRAQA
RPAPTPPSALQRPLAKLLVLLILCVLPAAGAWRMYLDGQALWPLLAYPLASLLAFALY
WRDKRSAARGDWRTPEVRLHLFELLGGWPGALVAQQVFRHKTRKLSFQLVFWGIVLLH
QLFWLDSLLGGRLSAALLQWIG</t>
  </si>
  <si>
    <t>MPHDLNDLYYFAKVVECGGFAAAGRETGIPKSRLSRRIAELEER
LQVRLLHRTTRKLALTEVGERYLQHCRNLLLEAEMADQVIAELSVEPRGRLRLSAPVA
MASSNLADLLPRFLERHPQVQLEILLTNRRVDLLNEGVDVALRVRELGDEDPALVCRR
LAPATTQILAAPSLIAGRRLEHPEDLEDLPFLGAIHNDRKVHATLIGPDGSRYQLERE
PRLGVDDFVLRKKAAVAGLGVTLLPEGYCDRELADGSLVRILPQWTLPKSTMQAAYLP
RSSQIPAIRALIDFLVEALQRPSGETGPAYRRARE</t>
  </si>
  <si>
    <t>MKLLHIDSSILGDASASRQLSAELVQAWRQNEDGLDVTYRDLAA
DAVAHFSALTLAAGSTPAELRDAALKHEVAVGEEVLEEFLAADVVVIGAPMYNFTISS
QLKAWIDRIAVAGKTFRYTENGPVGLAGDKKVVIVSTAGGVHAGQPTGAAHEGYLRTV
LGFFGITDIEVVRAEGLAYGEEPRTQAIAAARRQIAGQFAAA</t>
  </si>
  <si>
    <t>MSACYCRNCGARATRLVENGICEACKRRSDINPKNVLIAAALIV
YIGVNVAAYIKDHPPRELTAEQREKIAEGQRLATRAAMMAGYVD</t>
  </si>
  <si>
    <t>MQFGAKPLFENVSVKFGNGNRYGLIGANGCGKSTFMKILGNDLE
PSAGQVMLEPNVRLGKLRQDQFAYEDFSVIDTVIMGHEELWAVKAERDRIYSLPEMSE
ADGMAVAELEVQFAEFDGYTAESRAGELLLGLGIPLEQHFGPMSAVAPGWKLRVLLAQ
ALFSDPDVLLLDEPTNHLDINTIRWLEGVLTARNSTMIIISHDRHFLNSVCTHMADLD
YGELRLFPGNYDEYMTAAEQARERLLSDNAKKKAQIAELQSFVSRFSANASKAKQATS
RARQIDKIQLEEVKPSSRVSPFIRFEQYKKLHRQAVTVENISKGYDGKPLFKGLSLQV
EAGERVAIIGPNGIGKTTLLRCLVGDLPVDGGEVKWTDSADVGYFAQDHADDFADDMS
LFDWMAQWTQGGEQLVRGTLGRMLFSNDEIKKSVKVISGGEQGRMLFGRLILKRPNVL
VMDEPTNHLDMESIEALNLALDNYPGTLIFVSHDREFVSSLATRIIELGENGVTDFSG
SYDDYLRSQGVIV</t>
  </si>
  <si>
    <t>MKPAVLPALLVLSLLGGCGDSSTDGKAASGPLALHCGDFGKLEV
IDGFASLKLPDGSSVQSLGGDVRSLADGQALSAISYSDGSVLYRQAGDTPGYLYTPAK
GQRQACETR</t>
  </si>
  <si>
    <t>MPHLVIEATANLRLETSPGELLEQANAALFASGQFGEADIKSRF
VTLEAYRQGTAAVERAYLHACLSILDGRDAATRQALGESLCEVLAGAVAGGGEEGVQV
SVEVREMERASYAKRVVARQR</t>
  </si>
  <si>
    <t xml:space="preserve">GO_function: 5-carboxymethyl-2-hydroxymuconate
delta-isomerase activity [goid GO:0008704] [evidence
ISM];
GO_process: aromatic compound catabolic process [goid
GO:0019439] [evidence ISM];
</t>
  </si>
  <si>
    <t>MNSIGPASLSGWSARYLNNQRQANTEIGNGDLRKPRPALGTPLR
NEAVDPAAESARQAMDEGFAKLNLTLKQNQANAPAGASEGKSAYEEFKEYMQKSPAER
MREQVLKSLGLTEEELDAMPPEKREQVEKGIGERMREMIAMQNGQAPGRQEDPTQARA
TLNAWI</t>
  </si>
  <si>
    <t>MQQVAKRAMTDTPDDRTGEASGLSKRQAFHRQHRQRAEEEARRL
LDARAEQGGRWLDWVAGQLYLLRPPEYAAMVRRELQRLSGD</t>
  </si>
  <si>
    <t>MPLVRWRSQKIRGGGMPLKQFSSALVLAALLAGCSSNGDGPSTE
GASVATGSASAPAATPAADGRCDANAVQAYVGKQASAAIVEEARRAAGAEVARALRPH
DAVTMDYNPRRLNIDVDDTLVIKRLSCG</t>
  </si>
  <si>
    <t>MAKALISVLLFSLALAGCASDYNPSRPYSSDEVRQLALEDLARR
SLSFEEYQAKRQAILEEKPQTAVSQSNAALRSTAI</t>
  </si>
  <si>
    <t>MNALKGRDILALGFMTFALFVGAGNIIFPPIVGLQSGPHVWLAA
LGFLITAVGLPVITVIALAKVGGSVDALSHPIGRYAGGLLAAVCYLAVGPLFAIPRTA
TVSFEVGVVPLLGESGTALFVYSLAYFLLALAISLYPGRLLDTVGRFLAPLKILALAI
LGVAAFLWPAGPIGTAQPEYTQAAFSQGFVNGYLTMDTLAALVFGIVIVNAIRSRGVQ
SPRLITRYAIVAGLIAGVGLVLVYVSLFRLGAGSHAIAADASNGAAVLHAYVQHTFGS
LGSSFLAGLIALACLVTAVGLTCACAEYFCQRLPLSYRSLVIILAGFSFIVSNLGLTK
LIQVSIPVLTAIYPPCIVLVALSFCIGLWHSATRILAPVMLVSLAFGVLDALKAAGLG
QDFPQWLLHLPLAEQGLAWLIPSVATLAACSLVDRLLGKPAQVAA</t>
  </si>
  <si>
    <t xml:space="preserve">GO_process: transport [goid GO:0006810] [evidence
IDA];
GO_process: branched-chain amino acid transport [goid
GO:0015803] [evidence IDA];
GO_function: branched-chain amino acid transmembrane
transporter activity [goid GO:0015658] [evidence ISM];
</t>
  </si>
  <si>
    <t>MSKARAVRPELLTLLVSLAFLLFYNLPLWQRLLAITPGGWQGLG
MMLAVGLMIAAIFNLALTLLAFRWLLKPALTLLILAAAGTTYFMTQYGVLMDVGMLRN
VMQTNPAEVADLLSPKLAVYLALLGALPVWLLWRTPVRYRPWPRELLSKLLVALACLA
LLAGVALANYQGLSSLFRNNKELRLQVTPSNLVGAAIGYAKGQAQAASQPLRPIAVDA
RRAALWQGHARKSLTVLVVGESARAQNFGLNGYARETNPRLKAEEGLINFSNVHSCGT
ETAVSVPCMFSNLGRADYSDARARTQEGLLDVLQRAGLRVLWRDNQSGCKGTCDRVAF
QDLSESKDPALCAGGECHDEILLRDLQAFIDGLQQDTVLVLHQMGSHGPAYFKRYPRE
YEKFTPVCASNDFSACSRDSIINGYDNTLLYTDHVLASLIDLLRKNEERIDTGMLYLS
DHGESLGEYNLYLHGTPYLLAPDQQKHVGMLAWFSPGYQSAFGLDSGCLRQRSNEELS
QDNLFHSMLGLLEVRTGAYDPGLDLFAPCRAPEVLQALKADGGRALYSEEASGQEPPA
S</t>
  </si>
  <si>
    <t xml:space="preserve">GO_function: catalytic activity [goid GO:0003824]
[evidence ISM];
GO_process: metabolic process [goid GO:0008152] [evidence
ISM];
GO_component: integral component of membrane [goid
GO:0016021] [evidence ISM];
GO_function: sulfuric ester hydrolase activity [goid
GO:0008484] [evidence ISM];
</t>
  </si>
  <si>
    <t>MDHHAQHHPRSHACVLPNGLRLHLAHDPAASRAAAWLRVAAGSH
DEPSAHPGLAHFLEHLSFLGGAAFPGDERLMPWLQVRGGQVNASTLGKTTDYFFEVTA
EHLGAGLARLIDMLARPLLDIDAQRREREVLEAEYLARSADEQTLIDAALALGLPAGH
PLRRFAAGRRDSLALESDAFQRALREFHAAHYHAGNCQLWLQGPQTLDELERLAQRAC
ADLPGRAPGASPPPPPLLPFACEALALRLPGPPRLVLGFALDALRGADEQTLLAFAEL
LGDRSPGGLLAALGEQGLGESVALRVVHRDARQALLALTFELFDGSAAAALEAAFFDW
LGALRDDAASLLAARRPLLAEPTAPLERLRQRVLGLPAEIRPACLDALRADRCLRLHL
DSELDGAEARWSAGFRLSVAPVAAAPPLAAQRHAWRFELPLPPSAAAEGALFLRWRFP
GVPARSRFLALRQALRPLCGQARLGGVEMGLEALGEDWSLSLLGPRDRLEAAVRPALA
RLLAAPPDWRANGERLSSAERRRSATGLPIRQLLDALPGLLGEPLAEVDDWRRTRWDA
LVMQAAMPDPRWMPGQAAGERLEPLPPRPGRHRRELAVDGESALLLFCPLPTQEVPME
AAWRLLARLHEPAFQRRLRDELQLGYALFCGFREVGARRGLLFAAQSPRACPARLLEH
METFLQRSAEALAQLPARRLAGLRKALADDLRRAPGSFAERARRAWAEHLGGGAGRSR
LLAEAALGLSGDDLLAAQARLLEARGGWWVLSSRR</t>
  </si>
  <si>
    <t xml:space="preserve">GO_process: cofactor biosynthetic process [goid
GO:0051188] [evidence ISS];
GO_process: pyrroloquinoline quinone biosynthetic process
[goid GO:0018189] [evidence ISS];
GO_function: metalloendopeptidase activity [goid
GO:0004222] [evidence ISM];
GO_process: proteolysis [goid GO:0006508] [evidence ISM];
GO_function: zinc ion binding [goid GO:0008270] [evidence
ISM];
GO_function: catalytic activity [goid GO:0003824]
[evidence ISM];
GO_function: metal ion binding [goid GO:0046872]
[evidence ISM];
GO_function: metallopeptidase activity [goid GO:0008237]
[evidence ISS];
GO_component: periplasmic space [goid GO:0042597]
[evidence ISS];
</t>
  </si>
  <si>
    <t>MNKNNTAVRRILPLTLASLGALGGLQPAAADILLYDKDETTFST
DGYFNAFYVNSDVDRQGETYDRRQSRVKMGFLPNYIGFNFGRKVDELSLGGRASFWVT
INDSETDGTDTAIDVRQFYGTVAGDWGEVLIGKDFGLFSRSNIFLDELLAGFGNPSDT
LGLVDGKGVSFGNIGTGYPYPFPTSQITYRNNNLLPGLRIAVGILDPIDSNQIDKDAS
DGLDDKAYQDNPRYESEVSYQFDLAGAQVYSWINGGYQTSKNTSDSVDSVTSKGVGYG
LQVKMGGFSVTGSGFTAKGINPFFTNNAGEAALREVDSRGALLQGSYSWGKNRLALSY
GKTVDDGNGLGSAADYESRGIAYFRTINDNLKLVAELNRYRIDGRDGAALDEDTDTVA
LGAVLNW</t>
  </si>
  <si>
    <t>MYEGQGEGVCRGMSSARDVEVVAQDLARQLIHPHLGFVLFFCSA
EYDLPALAEMLERYFGGIDLVGCTTAGEITPAGYGRGCVSAVGFDVRSFAISSALIDE
MERFSLLDAQQMVETLVAGCRRGGLAPIKDHSFALTLLDGLSSREEVVLAALGAALGA
IPHFGGSAGDDRHLTHTHVYHQGQFHTGAAVVVLVNTWLDFEVFTTHHVVPRAEKLVV
TRADSGSRRVHELNAEPAALEYARLVGVAPQALDFALFSAHPLAVRVDERYYVRSIQQ
ANEDLSLTFYCAVENGIVLTAMSTGPLLPNLEAQFRRLHERLGPPLLTIGCDCFLRRL
ELEVGGDTQATAAFLRSQQVIGFNTYGEQFNGMHINQTFTGVAIGRPRGGVRR</t>
  </si>
  <si>
    <t>MACISTRPSPGSPLADPAEVSVAELQARVVALEEERHKLQRINQ
ALIGRIESSAAQSDEAYGAFQYSVVLAEQVRERTDALSQTMLELKASNQLLSDARLRA
ETAHQHLLDAIESISDAFVLFDPQQRIVLFNERFRALWIDSRARIGPGMRRAELHRLA
RSGGLIVEEQRGGDQQTLYRLRDERWLRMSERPTRDGGLAVLYSDVTEIKLSETARRE
QALAQKSHLLQRAVDNLSQGVAMVGADGVLELWNRRFLELCGLAPIAGHRAFAEVMAE
SELPLLTPRSQDSQGSPLSAREQRLFDGRVLEIRTHALPTGGFVNTFTDITERYRHAE
ALRASERWIRLITDQVPALIAYLSDELVYEFTNKVYEEWYRWPSGSMLGRCLRDVHGA
EHCRRLEPYFERALAGESVTFEIAETALSGEERYMQRSYVPNRQADGRVAGLFVLIRD
ITERRRTAEALHQAYQNLEQRVRERTAELTTLNDQFKREIHERSQVEARLREAKREAE
QANLSKTKFLAAVSHDLLQPLNAARLFTSALQERGSATRDNEALVNNISHSLEDVENL
LGTLVDISKLDAGVITPDIAPFELGELLGNLAAEYRQVAASEGLRLDFVACGALVRSD
QQLLARILRNLLSNAIRYTPRGRVLLGCRRHRQRLSIEVWDTGVGIAADKLGEIFQEF
KRGESQRCHQDRGLGLGLAIVDKIARMLGHRVRVGSLPGKGSCFAIEVPLARHAPRSR
AEPLASADDLRERLRGSRVWVLDNDAAICAGMRTLLEAWGCRVVTALSEEDLARQVDN
YHAEADLLIVDYHLDDQRNGVDAVAAINARRGSPLPALMITANYSNELKQQVRELGHT
LMHKPVRPMKLKTALCHLLEREASV</t>
  </si>
  <si>
    <t xml:space="preserve">GO_process: regulation of ethanol catabolic
process [goid GO:1900065] [evidence IMP];
GO_function: phosphorelay sensor kinase activity [goid
GO:0000155] [evidence ISS];
GO_process: phosphorylation [goid GO:0016310] [evidence
ISM];
GO_function: transferase activity, transferring
phosphorus-containing groups [goid GO:0016772] [evidence
ISM];
GO_function: signal transducer activity [goid GO:0004871]
[evidence ISM];
GO_process: signal transduction [goid GO:0007165]
[evidence ISM];
GO_process: phosphorelay signal transduction system [goid
GO:0000160] [evidence ISM];
</t>
  </si>
  <si>
    <t>MPDRRTLLLTVLAMLAFAGNSLLCRAALKDTAIDAVSFTALRLF
SGALMLAVLLHLRRRPATPARGGWRGAAALFVYAAAFSYAYVQLDAGTGALLLFGAVQ
VTLLLAGLLRGERLGGQALLGFLLALGGLLFLLLPGASAPPLGGALLMLLSGLAWGLY
TLLGRGGGDPLAVSAGNFLRALAFAALLLLAFHGQLRLDGAGLAYALLSGALASGLGY
AVWYSALPGLTAIQGASVQLSVPVLAALCGALLLGEPLAPRLPPATLAVLGGIALILA
PRLGRAAREGA</t>
  </si>
  <si>
    <t>MYKILIADDHPLFREAIHNVIADGFPGSEVMETADLDSALGLTQ
EHDDLDLILLDLNMPGMHGLNGLMNLRNEAPTIPVVIVSAEQDKQVVLQAITYGAVGF
ITKSSPRAQMTEAIEQILNGNVYLPSDVIRTQKSSPRRSGHEEHGISPELLQALTRKQ
LLVLERMTKGESNKQIAYNLDIAETTVKAHVSAILRKLKVHNRVQAILSAGDIDFAAY
LRR</t>
  </si>
  <si>
    <t xml:space="preserve">GO_function: phosphorelay response regulator
activity [goid GO:0000156] [evidence IDA];
GO_function: DNA binding [goid GO:0003677] [evidence
ISM];
GO_process: phosphorelay signal transduction system [goid
GO:0000160] [evidence ISM];
GO_process: regulation of transcription, DNA-templated
[goid GO:0006355] [evidence ISM];
GO_function: sequence-specific DNA binding transcription
factor activity [goid GO:0003700] [evidence ISM];
</t>
  </si>
  <si>
    <t>MDDLRPAGPAEYRWLLAVQERERRLLAQAVHDDIGQYLTGIRTQ
LLLLRCTAGDGQPALARLERYCQGLDDSFRALLRGLPPPALQRQSLDEALRACVADWQ
EGQGIACELRLGGPLPPLDAAAGTHLYRLLQEALNNVARHAGASRVRIRLQCRGGFLY
LSVRDDGRGCAADPAPGFGLDSMRQRARCLGAELSLRSRPGQGLALRLRMPLERDD</t>
  </si>
  <si>
    <t xml:space="preserve">GO_process: positive regulation of transcription,
DNA-templated [goid GO:0045893] [evidence IMP];
GO_function: phosphorelay sensor kinase activity [goid
GO:0000155] [evidence ISS];
GO_function: phosphorelay sensor kinase activity [goid
GO:0000155] [evidence ISS];
GO_function: phosphorelay sensor kinase activity [goid
GO:0000155] [evidence ISA];
</t>
  </si>
  <si>
    <t>MKVLLVDDHFVVREGLAALLRGLLPDVEVNEAGDGEEALQAVQR
EIPSLVIVDLGLPGISGLELTRRLRQRLPQLRVLFFSLHDELALVRQALDAGARGYVT
KRAAPTVLLEAIRRVLAGQLYLEQPLATRLACQSWEEQGGAALRGLTRREFEIFRLLA
RGLALREVAEHLGVSAKTVSNHVSLLKQKLQVSTQAELVHRAIDSGVLRLGLPLPLAE
EARGSLG</t>
  </si>
  <si>
    <t xml:space="preserve">GO_function: phosphorelay response regulator
activity [goid GO:0000156] [evidence ISS];
GO_process: positive regulation of transcription,
DNA-templated [goid GO:0045893] [evidence IMP];
GO_function: phosphorelay response regulator activity
[goid GO:0000156] [evidence ISS];
GO_function: phosphorelay response regulator activity
[goid GO:0000156] [evidence ISA];
GO_process: regulation of transcription, DNA-templated
[goid GO:0006355] [evidence ISM];
GO_function: DNA binding [goid GO:0003677] [evidence
ISM];
GO_function: sequence-specific DNA binding transcription
factor activity [goid GO:0003700] [evidence ISM];
GO_process: phosphorelay signal transduction system [goid
GO:0000160] [evidence ISM];
</t>
  </si>
  <si>
    <t>MKTFLLCAALLGAGLAQAADDIDDVRVIAGCRLEPGARCAKADL
RGADLRNLDLGRIDLAGADLSGADLRHARLDLANLEKANLRGADLTRASLQQANLRGA
DLSGARAVAIQAWGLFAQGAQWQGADLTAAYLEFARLSGGRLHQATLRAADLEMTWLS
RADLKGADLRDANLQEVKLAEANLEDADLRGSKVRFGNFQGSNMQGCKDCPAGWQ</t>
  </si>
  <si>
    <t>MTTRTSPAPAGLLRPSLHCLAFAVALGSAGAALAKDVTWEDIAN
DDKTTGDVLQYGMGTHAQRWSPLKQVNADNVFKLTPAWSYSFGDEKQRGQESQAIVSD
GVIYVTASYSRLFALDAKTGKRLWTYNHRLPDDIRPCCDVVNRGAAIYGDKVFFGTLD
ASVVALNKNTGKVVWKKKFADHGAGYTMTGAPTIVKDGKTGKVLLIHGSSGDEFGVVG
RLFARDPDTGEEIWMRPFVEGHMGRLNGKDSTVTGDVKAPSWPDDRNSPTGKVESWSH
GGGAPWQSASFDAETNTIIVGAGNPGPWNTWARTAKGGNPHDYDSLYTSGQVGVDPSS
GEVKWFYQHTPNDAWDFSGNNELVLFDYKAKDGKIVKATAHADRNGFFYVVDRSNGKL
QNAFPFVDNITWASHIDLKTGRPVEREGQRPPLPEPGQKHGKAVEVSPPFLGGKNWNP
MAYSQDTGLFYVPANHWKEDYWTEEVSYTKGSAYLGMGFRIKRMYDDHVGSLRAMDPV
SGKVVWEHKEHLPLWAGVLATAGNLVFTGTGDGYFKAFDAKSGKELWKFQTGSGIVSP
PITWEQDGEQYLGVTVGYGGAVPLWGGDMADLTRPVAQGGSFWVFKLPSWDNRTASR</t>
  </si>
  <si>
    <t xml:space="preserve">GO_process: carbon utilization [goid GO:0015976]
[evidence ISS];
GO_process: cellular catabolic process [goid GO:0044248]
[evidence ISS];
GO_function: alcohol dehydrogenase (acceptor) activity
[goid GO:0018468] [evidence IDA];
GO_process: ethanol oxidation [goid GO:0006069] [evidence
IDA];
GO_component: outer membrane-bounded periplasmic space
[goid GO:0030288] [evidence ISM];
GO_process: oxidation-reduction process [goid GO:0055114]
[evidence ISM];
GO_function: calcium ion binding [goid GO:0005509]
[evidence ISM];
GO_component: membrane [goid GO:0016020] [evidence ISM];
GO_function: oxidoreductase activity, acting on CH-OH
group of donors [goid GO:0016614] [evidence ISM];
</t>
  </si>
  <si>
    <t>MNKNNVLRGLLVLAGLSLSSLALAHGDVTPQAVDTKGLEPLGKE
WRDTNPYRKPYAKHDLAVEIGASAYNQNCARCHGLEAKSGGIAPDLRLLETGAEGDEW
FKERVINGAVRDGAVYMPKMADFISQEGLWAIRSYLESVHVDE</t>
  </si>
  <si>
    <t xml:space="preserve">GO_process: generation of precursor metabolites
and energy [goid GO:0006091] [evidence IDA];
GO_process: carbon utilization [goid GO:0015976]
[evidence IDA];
GO_process: cellular catabolic process [goid GO:0044248]
[evidence IDA];
GO_process: ethanol oxidation [goid GO:0006069] [evidence
IMP];
GO_function: electron carrier activity [goid GO:0009055]
[evidence ISM];
GO_function: heme binding [goid GO:0020037] [evidence
ISM];
</t>
  </si>
  <si>
    <t>MIYAAPGTPGAVVTFKPRYGNYIGGEFVPPVKGQYFTNTSPVNG
QPIAEFPRSTAEDIDKALDAAHAAAEAWGRTSVQERSNILLKIADRIEQNLELLAVTE
TWDNGKAVRETLNADIPLAADHFRYFAGCIRAQEGSAAEINDSTVAYHIHEPLGVVGQ
IIPWNFPLLMAAWKLAPALAAGNCVVLKPAEQTPLGICVLLELIGDLLPPGVLNVVQG
FGREAGEALATSKRIAKIAFTGSTPVGSHILKCAAENIIPSTVELGGKSPNIYFEDIM
QAEPAFIEKAAEGLVLAFFNQGEVCTCPSRALVQESIYPAFMEEVLKKVRAIKRGDPL
DTETMVGAQASQQQYEKILSYLDIAQQEGAELLAGGSVEKLEGNLASGYYIQPTLLKG
HNGMRVFQEEIFGPVVGVTTFKDEAEALAIANDTEYGLGAGLWTRDINRAYRMGRGIK
AGRVWTNCYHLYPAHAAFGGYKKSGVGRETHKMMLDHYQQTKNLLVSYDINPLGFF</t>
  </si>
  <si>
    <t xml:space="preserve">GO_function: aldehyde dehydrogenase (NAD) activity
[goid GO:0004029] [evidence ISS];
GO_process: ethanol oxidation [goid GO:0006069] [evidence
ISS];
GO_process: metabolic process [goid GO:0008152] [evidence
ISM];
GO_function: oxidoreductase activity [goid GO:0016491]
[evidence ISM];
GO_process: oxidation-reduction process [goid GO:0055114]
[evidence ISM];
GO_function: oxidoreductase activity, acting on the
aldehyde or oxo group of donors, NAD or NADP as acceptor
[goid GO:0016620] [evidence ISM];
</t>
  </si>
  <si>
    <t>MWTKPSFTDLRLGFEVTLYFANR</t>
  </si>
  <si>
    <t xml:space="preserve">GO_process: cofactor biosynthetic process [goid
GO:0051188] [evidence ISS];
GO_process: pyrroloquinoline quinone biosynthetic process
[goid GO:0018189] [evidence ISM];
</t>
  </si>
  <si>
    <t>MHIRILGSAAGGGFPQWNCNCRNCRGVRDGSVAAQPRTQSSIAL
SDDGERWILCNASPDIRAQIAAFPALQPARRPRDTAIGAIVLLDSQIDHTTGLLSLRE
GCPHEVWCTQMVHQDLSEGFPLFPMLSHWNGGLRHRPIALDGEPFAIPACPRLRFTAI
PLRSSAPPYSPHRGDPHPGDNIGLFVEDLDSAGALFYAPGLGEVDEALLEWMRRADCL
LVDGTLWRDDEMLVCEVGDKLGRQMGHLAQSGPGGMLEVLAKVPAARKVLIHINNTNP
ILDTASAERAELDASGIEVAWDGMHIQL</t>
  </si>
  <si>
    <t xml:space="preserve">GO_process: cofactor biosynthetic process [goid
GO:0051188] [evidence ISS];
GO_process: transport [goid GO:0006810] [evidence ISM];
GO_process: pyrroloquinoline quinone biosynthetic process
[goid GO:0018189] [evidence ISM];
</t>
  </si>
  <si>
    <t>MSRAAMDRAEFERALRDKGRYYHIHHPFHVAMYEGRASREQIQG
WVANRFYYQVNIPLKDAAILANCPDREVRREWIQRILDHDGAPGEAGGIEAWLRLAEA
VGLEREQVLSEERVLPGVRFAVDAYVNFARRASWQEAASSSLTELFAPQIHQSRLDSW
PRHYPWIEAAGYEYFRSRLAQARRDVEHGLRITLEHYRTREAQERMLDILQFKLDVLW
SMLDAMSMAYELERPPYHTVTRERVWHRGLAS</t>
  </si>
  <si>
    <t xml:space="preserve">GO_process: cofactor biosynthetic process [goid
GO:0051188] [evidence ISS];
GO_process: pyrroloquinoline quinone biosynthetic process
[goid GO:0018189] [evidence ISM];
GO_process: oxidation-reduction process [goid GO:0055114]
[evidence ISM];
</t>
  </si>
  <si>
    <t>MSLPSLDSVPMLRRGFRFQFEPAQDCHVLLYPEGMVKLNDSAGE
ILKLVDGRRDVAAIVAALRERFPEVPGIDEDILAFLEVAHAQFWIELQ</t>
  </si>
  <si>
    <t xml:space="preserve">GO_process: cofactor biosynthetic process [goid
GO:0051188] [evidence ISS];
GO_process: pyrroloquinoline quinone biosynthetic process
[goid GO:0018189] [evidence ISM];
GO_function: quinone binding [goid GO:0048038] [evidence
ISM];
</t>
  </si>
  <si>
    <t>MRNSGSSCSESVGPPLWLLAELTYRCPLQCPYCSNPLEFAREGA
ELSTAEWIEVFRQARELGAAQLGFSGGEPLLRQDLAELIEAGRGLGFYTNLITSGIGL
DEARLARFAEAGLDHVQISFQAADEEVNNLLAGSRKAFAQKLAMARAVKAHGYPMVLN
FVTHRHNIDNIERIIQLCIELEADYVELATCQFYGWAALNRAGLLPTRAQLERAERIT
AEYRQRLAAEGNPCKLIFVTPDYYEERPKACMGGWASVFLDITPDGTALPCHSARQLP
VQFPNVREHSLRHIWYESFGFNRYRGDAWMPEPCRSCEEKERDHGGCRCQAFLLTGDA
DATDPVCAKSARHDLILAARRQAEEAPLGLDALTWRNQRASRLICKA</t>
  </si>
  <si>
    <t xml:space="preserve">GO_process: cofactor biosynthetic process [goid
GO:0051188] [evidence ISS];
GO_function: 4 iron, 4 sulfur cluster binding [goid
GO:0051539] [evidence ISM];
GO_process: pyrroloquinoline quinone biosynthetic process
[goid GO:0018189] [evidence ISM];
GO_function: iron-sulfur cluster binding [goid
GO:0051536] [evidence ISM];
GO_function: catalytic activity [goid GO:0003824]
[evidence ISM];
GO_function: metal ion binding [goid GO:0046872]
[evidence ISM];
</t>
  </si>
  <si>
    <t>MVDYGDWPSDWSAERAVAAGRDFSELKAAHGGLAWVEFDPASAR
SRLYLWRDGVLEEPTAPDGSVRSRVYEYGGGACCVTLDGLAWVDETDQQVRRWRAGRA
AQVLGGGAQCRYGDLAYVDAWDALLAVEESHGPTGVMHRIVRLDADGARRVLVEGADF
YAAPRAAGQGRRLAWIEWDRPHQPWTETRLGLAENGRTRCLAGAGGGESIQQPRFDPA
GRLHWLSDRDGWWRPCAEVALAGRFADADHAGAPWQLGACSYLPLGEGRLLLSRVEAG
GGQLFLREADGSERRLAADWNRFAGLAADARAFYCIAAAAGRLPALLAIHRDELRVEV
LRGGERPLAEDDLSHPQAFVYGLGNGENGHGFFYPPRNARRRVDPRRPPPLLVWLHGG
PTSMHSPAFDAGLQFWTQRGFAVAALNYRGSSGYGRAYRQRLRGQWGRLELRDIEAAL
AQLDAEGWIDRARVFVRGASAGGYSALRALACLDGLRGGASLYGVSDPLALARCTHKF
EGDYLDWLIGDPQRQRRRYLVRSPVLQVGRIRAPVVFFQGGLDAVVVPEQTEAMVAGL
RRSGVRVECHRYPQERHGFRQPANRAHALLAEWRFYLGLLED</t>
  </si>
  <si>
    <t xml:space="preserve">GO_process: proteolysis [goid GO:0006508]
[evidence ISM];
GO_function: serine-type peptidase activity [goid
GO:0008236] [evidence ISM];
</t>
  </si>
  <si>
    <t>MSHDLSQLRKFVSPEIIFGAGCRHSVANYVKTFGARKVLLVSDP
GVLAAGWVADIQASLEGQGIDYCLYTDVSPNPRVDEVMLGAEFYRSEGCNVIVAVGGG
SPMDCAKGIGIVAAHGRSILEFEGVDRLRVPSPPLILIPTTAGTSADVSQFVIISNQD
ERMKFSVVSKAVVPDVSLIDPETTLTMDPFLSACTGIDALVHAIEAFVSTGHGPLTDP
HALEAMRLIDGNLVQMIANPGDIALREKIMLGSMQAGLAFSNAILGAVHAMSHSLGGY
LDLPHGLCNAALVEHVVAFNYSAAPERFKVIAETFGIDCRGLTQGQVRQRLVDHLIAF
KHAVGFHESLALHGVGSSDIPFLSRHAMQDPCILTNPRESSQRDVEVVYGEAL</t>
  </si>
  <si>
    <t xml:space="preserve">GO_function: metal ion binding [goid GO:0046872]
[evidence ISM];
GO_process: oxidation-reduction process [goid GO:0055114]
[evidence ISM];
GO_function: oxidoreductase activity [goid GO:0016491]
[evidence ISM];
</t>
  </si>
  <si>
    <t>MARPSEQQQEALAGLLGLGSHSARKSHYPELLARLEELEAERNR
YKWLFEHAVHGIFQASLGQGLRAANPALAQMLGYDDPQQVLWSLEDMAGQLFVGGEAE
MRRIRALLRERGGLFGYETRLWRRDGSHIEVLMNLLLRHDEEELVEGFVADITERVQA
QQRLQTMNEELERRVAERTHELEELNRQLRQARDAAEAANHSKDKYLAAASHDLLQPL
NAARLLVDTLRERGLPAAELQLVERTHLALEGAETLLTDLLEIARLDQSAIRPDLDDY
SLDELLAPLASEFEEVARAAGLALRARIPRLAVRTDARLLSRILRNLLSNACRYTERG
SVLLGARRRGGKVRLEVWDTGRGIPADQLQAIFLEFNQLDAGRASERRGVGLGLAIVD
RIAGILGYRIEVHSTPGRGSLFAIEVPLVRKPARPAPGEAIARVSAGDPLPGRRLLVV
DNETEILFSMSALLGQWGCEVLTATDLEGARKALDGRAPDAILVDYHLDHGATGCQLL
GALREDYGAEIAAVMITADRSDDCRRALARLGVPLLNKPLKPGKLRAALSALLGEL</t>
  </si>
  <si>
    <t xml:space="preserve">GO_function: phosphorelay sensor kinase activity
[goid GO:0000155] [evidence ISS];
GO_process: phosphorelay signal transduction system [goid
GO:0000160] [evidence ISM];
GO_function: signal transducer activity [goid GO:0004871]
[evidence ISM];
GO_process: signal transduction [goid GO:0007165]
[evidence ISM];
GO_process: phosphorylation [goid GO:0016310] [evidence
ISM];
GO_function: transferase activity, transferring
phosphorus-containing groups [goid GO:0016772] [evidence
ISM];
</t>
  </si>
  <si>
    <t>MSVDIRPTPPAQDSARQNVTLQIVSVVMFTFIGYLTIGIPLAVL
PGYVHDDLGYGSVLAGLVISLQYLATLLARPYAGRVIDGLGPKRAVLYGMAGSAASGL
FMLLSVAIQGWPALSLASLLVGRLVLGAAESLVGSAAIGWGIGRVGAPHTAKVISWNG
IASYGAIALGAPLGVLLVQWLGLWSMGASIVLLGALGFALAWPKLPAPLVHGERLPFH
HVLGRVTPHGMGLALGAIGFGTIATFITLYYASRGWANAVLCLSAFGGCFIGARLLFA
NSINRLGGFRVAIICLGVESLGLLLLWSAPNPWVGLAGAALTGFGFSLVFPAFGVEAV
NLVPASNRGAALGAYSLFVDLSLGITGPLVGFVANLFGFRSMFLFACLASLGGLALAV
ALHRRSRRPG</t>
  </si>
  <si>
    <t>MSRDRLYTWAGLWRSPSSSWEALRLEDDQAESQLRAPDERSGLP
YQLDYRLRWDADWHLREAVFHVESETGVRKLHLLADGRGHWQDGDGEALPAFDGCLDI
DIWPSPFTNTFPIRRLGLADGQRAEIRALYIEAPALEPRSMRQAYTRLDASHYLYENL
EGSAFKAVLLVDEQGLVIDYPGLFQRL</t>
  </si>
  <si>
    <t>MTTDQIAAFCLQLPGAREDLKWGSNRVFSVAGNKMFAILDFVDK
DGGLAFKVGSELFLGYVDRPGIRPAPYLARAHWIVMARPYPMKAAELREALVRSHQLV
VARLPKRQRLGLVLDA</t>
  </si>
  <si>
    <t>MPVAMARHILVKTEAEAAQLKQRLAKGEDFATLAKKHSTCPSGK
RGGDLGEVRPGQMVRSIDNAIFRKPVGVLQGPLKSQFGYHLLEVYFRD</t>
  </si>
  <si>
    <t xml:space="preserve">GO_process: protein folding [goid GO:0006457]
[evidence ISS];
GO_process: cellular protein metabolic process [goid
GO:0044267] [evidence ISS];
GO_process: protein peptidyl-prolyl isomerization [goid
GO:0000413] [evidence ISS];
GO_function: isomerase activity [goid GO:0016853]
[evidence ISM];
</t>
  </si>
  <si>
    <t>MPAPLWSPSAERIAASRMEAFRRFVNQRHALGLVDYPALHAWSV
QRREAFWQAIVDFFEVRFQQPPRAVLEEGAQMPSARWFPGATLNFAEHLLRRRDDAPA
LIAVSEDGRREVLSHAELARHVAGLQKRLAALGIGPGDRVAALMPNTWQTVVGMLATA
SLGATWSSCSPDFGTQGVIDRFGQIEPRVLIACAGYRYAGKSLDLTAKLNEVLAGLPG
LEQLLVVPYDRPQAQPQDYRCQAQVALWDGFYQAEGEPVFTPVPFEQPLYILYSSGTT
GVPKCIVHATGGVLLQHLKEHGLHTDLGDGDRLFYYTTCGWMMWNWLASGLAVGASLV
LYDGSPFHPGPERLLDLIDAEDIAVFGASAKYLAALEKAGMRPRHSHRLDSLRTLLST
GSPLAHESFDYVYRELKSDLCLSSISGGTDIVSCFAIGNPVLPVWRGELQCKALGMAV
EIWDDDGRRLASGKGELVCTRHFPSIPLGFWNDPDGTRFHDAYFASFPGVWAHGDYAE
ETVHGGLVIHGRSDAVLNPGGVRIGTAEIYRQVEKVEEVLESIAIGQDWQGDVRVLLF
VRLRDGVRLDEPLRERIRQTIRANATPRHVPAKIIQVADIPRTLSGKIVELAVRNVIH
GRPVKNTDALANPQALELYRDLAELRD</t>
  </si>
  <si>
    <t xml:space="preserve">GO_function: catalytic activity [goid GO:0003824]
[evidence ISM];
GO_process: metabolic process [goid GO:0008152] [evidence
ISM];
GO_process: lipid metabolic process [goid GO:0006629]
[evidence ISM];
GO_function: acetoacetate-CoA ligase activity [goid
GO:0030729] [evidence ISM];
</t>
  </si>
  <si>
    <t>MTVKQLRAFLAVAQSLSFAQAGERLHLSQPALSLAIKSLEESLG
GPLLERTTRSVSLTPEGETLLPLALRLLADWDNTEELLRQHFTLQLGKVSIAAMPSFA
GNLLPLVLKTFRERHPRVNVAVHDVINEQVLEMVRNRRVELGIAFEPESLENLEFTPF
YSDRFVAVVPTGSSLSGQERISWRELLGEPFITLQRPSAVRLLLEESVAAEHGRLPVA
FESHQLVTVGRMVAQGLGVSAVPTLCIQQMQELGARCLPLYAPQVQRRVGLLRLSEHK
LSTAAQALSDVLLHGTDWRSLALPQDQSTE</t>
  </si>
  <si>
    <t xml:space="preserve">GO_function: sequence-specific DNA binding
transcription factor activity [goid GO:0003700] [evidence
IMP];
GO_process: regulation of transcription, DNA-templated
[goid GO:0006355] [evidence ISM];
GO_process: positive regulation of catabolic process
[goid GO:0009896] [evidence IMP];
GO_process: positive regulation of catabolic process
[goid GO:0009896] [evidence IMP];
</t>
  </si>
  <si>
    <t>MSGLDKRVGSYEEALEGLTDGMTVLAGGFGLCGIPENLIAEIRR
RGVRDLTVVSNNCGVDGFGLGVLLEDRQIRKMIASYVGENALFEQQLLSGELEVELTP
QGSLAEKIRAGGAGIPAFFTATGYGTPVAEGKEAREFNGRHYILEPAITGDFAIVKGW
KADHFGNVVYRHTAQNFNPLVATAGRITVVEVEEIVEPGELDPTQIHTPGIYVDRIIQ
GRFEKRIEKRTLRA</t>
  </si>
  <si>
    <t xml:space="preserve">GO_process: carnitine catabolic process [goid
GO:0042413] [evidence IMP];
GO_function: CoA-transferase activity [goid GO:0008410]
[evidence ISM];
GO_process: metabolic process [goid GO:0008152] [evidence
ISM];
GO_process: carnitine catabolic process [goid GO:0042413]
[evidence IMP];
</t>
  </si>
  <si>
    <t xml:space="preserve">MALTREQMAQRVARELKDGYYVNLGIGIPTLVANYVPEGIDVML
QSENGLLGMGAFPSEAEVDADMINAGKQTVTARVGASIFDSAQSFAMIRGGHVDLTVL
GAFEVDVRGNIASWMIPGKLVKGMGGAMDLVAGAENIIVTMTHASKDGESKLLPYCTL
PLTGCGCIRKVLTDLAYLEIEDGAFILRERAPGVSVEEIVAKTAGKLIVPEHVPEMSF
</t>
  </si>
  <si>
    <t xml:space="preserve">GO_process: carnitine catabolic process [goid
GO:0042413] [evidence IMP];
GO_process: metabolic process [goid GO:0008152] [evidence
ISM];
GO_function: CoA-transferase activity [goid GO:0008410]
[evidence ISM];
GO_process: carnitine catabolic process [goid GO:0042413]
[evidence IMP];
</t>
  </si>
  <si>
    <t>MQDVVIVAATRTAVGSFQGSLAGIPAPELGAAVIRRLLEQTGLD
AGQVDEVILGQVLTAGSGQNPARQAAIKAGLPVGVPAMTLNKVCGSGLKALHLGAQAI
RCGDAEVIVAGGQENMSLAPYVMPGARTGLRMGHAKLVDSMIEDGLWDAFNDYHMGIT
AENLAEKYGLTREEQDAFAAASQQKAIAAIEGGRFRDEITPIQVPQRKGEPLGFDTDE
QPRAGTTVEALAKLKPAFRKDGSVTAGNASSLNDGAAAVLLMSAAKAKALGLPVLARI
ASYASAGVDPAIMGIGPVSATRRALDKAGWSLEQLDLIEANEAFAAQSLAVGRELGWD
AARVNVNGGAIALGHPIGASGCRVLVTLLHEMIRRDAKKGLATLCIGGGQGVALTLAR
D</t>
  </si>
  <si>
    <t xml:space="preserve">GO_function: NADH dehydrogenase (ubiquinone)
activity [goid GO:0008137] [evidence ISS];
GO_process: metabolic process [goid GO:0008152] [evidence
ISS];
GO_process: cellular lipid metabolic process [goid
GO:0044255] [evidence ISS];
GO_function: catalytic activity [goid GO:0003824]
[evidence ISM];
</t>
  </si>
  <si>
    <t>MTAILPIQESRSARFAMRCSNWAERWFPDSWVFAALAILIVSLA
ALAMGAGPTATAKAFGDGFWSLIPFTMQMAFVVIGGYVVASSGPASRLIDLLARVPKN
GRSAVCWVALVSMLASLLNWGLSLVFGGLLVRALARRSDLRMDYRAAGAAAYLGLGAV
WALGLSSSAAQLQANPASLPPSILAITGVIPFTETIFLWQSGVMLLALILVSLVIAYM
TAPSAASARDAKDCGVDVSFTAPARLAPTRPGEWLEHSPLLIILLVLLAGGWLVHEFS
TKPAILAISGLNTYNLLFLMLGALLHWRPRSFLDAVARAVPTTTGVLIQFPLYGSIAA
IMTTVNGSDGETLAHHISTFFVQIASHDTYALLMGVYSAVLGFFIPSGGGKWIIEAPY
VMQVANELQYHLGWAVQIYNAAEALPNLINPFYMLPLLGVLGLKARDLIGFSFVQLLV
HIPLVLVLLWALGSTLAYIPPVMP</t>
  </si>
  <si>
    <t>MTLKGKTALVTGSTSGIGLGIALSLAEAGADLLLNGFGEVDAAL
AQVRARGVRAEHHPADLSSPEQIGELMAFAERTFGGVDILVNNAGIQYVAPVQEFPTE
RWDAIIAINLSSVFHTTRLALPGMLARGWGRIVNIASTHGLVASAGKSAYVAAKHGVL
GLTKSVALETARTPVTCNAICPGWVLTPLVQKQIDARTAEGVSPEQAEHDLLAEKQPS
LAFVTPEQLGGLTLFLCSEAADQVRGAAWNMDGGWVAQ</t>
  </si>
  <si>
    <t xml:space="preserve">GO_function: 3-hydroxybutyrate dehydrogenase
activity [goid GO:0003858] [evidence IDA];
GO_process: carbon utilization [goid GO:0015976]
[evidence ISS];
GO_process: cellular catabolic process [goid GO:0044248]
[evidence ISS];
GO_function: oxidoreductase activity [goid GO:0016491]
[evidence ISM];
GO_process: metabolic process [goid GO:0008152] [evidence
ISM];
</t>
  </si>
  <si>
    <t>MSVIIALAALGLLMLAAYRGYSVILFAPLAALGAVLLTDPSAVA
PTFTGVFMEKMVGFIKLYFPVFLLGAVFGKLIELAGFSRSIVAAAIRLLGTRQAMLVI
VLVCALLTYGGVSLFVVVFAVYPFAAEMFRQSDIPKRLIPATIALGAFSFTMDALPGT
PQIQNIIPSTFFGTHAWAAPWLGTLGALFVFAVGMLYLRRQANKARRNGEGYGSDLRN
EPETADDLRLPNPWLALSPLVLVGVANLLFTHWIPQWYGQVHTLQLAGMATPLQTEVG
KLTAIWAVQAALLLGILLVLASGFAAIRSRLAEGTRSAVAGSLLAAMNTASEYGFGAV
IASLPGFLVLADALKSIPNPLVNEAITVTLLAGITGSASGGMSIALAAMSDTFIAAAN
AAQIPLEVLHRVAAMASGGMDTLPHNGAVITLLAVTGLTHREAYKVIFGITLIKTLAV
FFVIGLFYATGLV</t>
  </si>
  <si>
    <t>MNDADSLQDYQRVRQQAIRSLFEIVEGSSEGTVIVDREARIVWI
NQRYAQRFGLADPAQAIGRPCESVIPGSLLREVVGSGKPILLDMMDSAKDPLVVMRLP
IHDDAGEVIGAIGFALLDELRSLSPLVTRYLSMQRELASTRSQLQARQAKYSFSHFVG
TSPVSLEVKRRARRGAASEAPVLLLGETGTGKELLAHAIHSASPRAHKAFVSVNAAAI
PESLLEAEFFGTAPGAFTGAERKGRPGKLQVAQGGTLFLDEIGDMPLALQGKLLRVLQ
EKEFEAVGSNEVIRSDIRLVAATSIDLQQAMREGRFRADLYYRLNVLPIEIPPLRQRL
DDLPALCESILDSLDHGRLHELGGDALALLARHAWPGNVRELRNVLERALLLADQRLL
DAAALGAALGPLQPLPELPRAADDRPVGDFQQAREAFERDLIGRALAQSAGNVVEAAK
RLGLGRSTLYKKIVALGMRLDSGTRLEIETN</t>
  </si>
  <si>
    <t xml:space="preserve">GO_function: signal transducer activity [goid
GO:0004871] [evidence ISM];
GO_process: signal transduction [goid GO:0007165]
[evidence ISM];
GO_function: sequence-specific DNA binding [goid
GO:0043565] [evidence ISM];
GO_function: ATP binding [goid GO:0005524] [evidence
ISM];
GO_process: regulation of transcription, DNA-templated
[goid GO:0006355] [evidence ISM];
GO_function: transcription factor binding [goid
GO:0008134] [evidence ISM];
GO_function: DNA binding [goid GO:0003677] [evidence
ISM];
</t>
  </si>
  <si>
    <t xml:space="preserve">MHNQIASFRAALDARPVSRYQWLLLLLLALLLVTDGYDAQVLGY
VVPTLAQEWGLDKAAFGPVFSANLFGLTVGSLLVTPLADRFGIRRVLLCCVLIYASLT
VLMVFAGSLESLMLARFVCGIGMGGAMPSAMALMAEYSPPRLRTLMVTLAACGFSFGG
AAGGFVAAAFMDGFGWQAVFLAGGVTPLLLFPFLLLFLPESLPRLLRDAPPYARLRQL
SERMAPGWQPPPAEADAEPAASLTVLELFRHGYARPTLLLWATFFVSLILLYFMVSWL
PSLLQESGLTRNAANLATSMFLFAGTLGAMLLAWLADRLRSKVRLLAAILAGAALFTL
LLGLNHDQPRWLLAFVFAAGFCIIGGQLTLNAFASNFYPAQVRATGTGWALGVGRFGS
ILGPLFGSLLLGMHISVENIFMLAAIPAGLAALLILQVRSPAAQAQRESAAALAVEES
</t>
  </si>
  <si>
    <t xml:space="preserve">GO_process: transport [goid GO:0006810] [evidence
ISM];
GO_process: transmembrane transport [goid GO:0055085]
[evidence ISM];
GO_component: integral component of membrane [goid
GO:0016021] [evidence ISM];
GO_component: membrane [goid GO:0016020] [evidence ISM];
GO_function: transporter activity [goid GO:0005215]
[evidence ISM];
</t>
  </si>
  <si>
    <t>MKLYTYYRSTSSYRVRIALALKGLDYQSLPVNLIRDGGEHRQPA
YLALNPQGRVPALQVDEGELLIQSPAIIEYLEERYPQPALLSSDPLRRARERGVAALV
GCDIHPLHNASVLNLLRQWGHDEEQVRQWIGHWVGQGLAAVEQLIGDQGWCFGDRPGL
ADVYLVPQLYAAERFGVALDAWPRIRRVADLAAAHPAFRQAHPANQPDTPAA</t>
  </si>
  <si>
    <t xml:space="preserve">GO_process: aromatic amino acid family metabolic
process [goid GO:0009072] [evidence ISM];
GO_function: protein binding [goid GO:0005515] [evidence
ISM];
GO_function: catalytic activity [goid GO:0003824]
[evidence ISM];
GO_component: cytoplasm [goid GO:0005737] [evidence ISM];
GO_function: maleylacetoacetate isomerase activity [goid
GO:0016034] [evidence ISS];
GO_process: L-phenylalanine catabolic process [goid
GO:0006559] [evidence ISS];
</t>
  </si>
  <si>
    <t>MNQPTPTRSWVASANGHADFPLQNLPLGIFSRAGLSPRCGVAIG
DSILDLDAALAAGLFEGAAGEAAEATRGGALNAFFALGKPARVALRQRLLELLGEGAA
ERPELLHPAAECQMHLPARIGDYTDFYVGIRHAENVGKLFRPDNPLLPNYKHVPIGYH
GRASTVRVSGSEVRRPNGQTLPAGASEPVFGPCARLDYELELGIWIGQGNALGEAIPV
SRAAEHIAGFCLLNDWSARDIQAWEYQPLGPFLSKSFITSVSPWVVTAEALEPFRRAQ
PARPEGDPRPLPYLYDDNDQAHGAFDIELEVLLLTEGLREKGLPPQRLTLSNSLSMYW
TVAQMVAHHSVNGCQLQPGDLFGSGTLSGAEPGQFGSLLEITAGGKQPVQLASGETRR
FLEDGDEVILRARCKREGHVSIGFGECRGKVLAALPGARG</t>
  </si>
  <si>
    <t xml:space="preserve">GO_function: fumarylacetoacetase activity [goid
GO:0004334] [evidence ISS];
GO_process: tyrosine catabolic process [goid GO:0006572]
[evidence ISS];
GO_function: catalytic activity [goid GO:0003824]
[evidence ISM];
GO_process: metabolic process [goid GO:0008152] [evidence
ISM];
</t>
  </si>
  <si>
    <t>MNLDSTALAYQSGFGNEFSSEALPGALPVGQNSPQKAPYGLYAE
LLSGTAFTMARSEARRTWLYRITPSAKHPPFRRLERQIAGAELDAPTPNRLRWDPLAL
PEQPTDFLDGLLRMAANAPGDKPAGVSIYQYLANRSMERCFYDADGELLLVPQLGRLR
LCTELGALQVEPLEIAVIPRGMKFRVELLDGEARGYIAENHGAPLRLPDLGPIGSNGL
ANPRDFLTPVARYEDSRQPLQLVQKYLGELWACELDHSPLDVVAWHGNNVPYKYDLRR
FNTIGTVSFDHPDPSIFTVLTSPTSVPGLANIDFVIFPPRWMVAENTFRPPWFHRNLM
NEFMGLIQGAYDAKAGGFVPGGASLHSCMSAHGPDAESCDKAIAADLKPHRIDQTMAF
MFETSQVLRPSRAALETPALQNDYDACWASLVSTFNPQRR</t>
  </si>
  <si>
    <t xml:space="preserve">GO_function: homogentisate 1,2-dioxygenase
activity [goid GO:0004411] [evidence ISS];
GO_process: L-phenylalanine catabolic process [goid
GO:0006559] [evidence ISS];
</t>
  </si>
  <si>
    <t>MEKNSSPAETSGKQKVRSAEVGTDILKALAELSPATSLSRLAEH
VGMPASKVHRYLQALIASGFAVQDASTNHYSLGREALRVGLAALDSMDVLKSAAAPLA
ELRDVLNETCFLAVWGNRGATVVQVEQAVRAVTVVTQVGSVLPLLGSSTGLVFAAFLP
EREVAELREEELAGRADHPLADPAAYAVLLEGIRARGLHAIHGLLMPGVEALSAPVFD
ARGRVAAVLTVVGPASIFQAEEQGPAAERLLATTRAISWRMGYDGTQGG</t>
  </si>
  <si>
    <t>MNLPKKVRLVEVGPRDGLQNEKQPIEVADKIRLVDDLSAAGLDY
IEVGSFVSPKWVPQMAGSAEVFAGIRQRPGVTYAALAPNLKGFEAALESGVKEVAVFA
AASEAFSQRNINCSIKDSLERFVPVLEAARQHQVRVRGYISCVLGCPYDGDVDPRQVA
WVARELQQMGCYEVSLGDTIGVGTAGATRRLIEAVASEVPRERLAGHFHDTYGQALAN
IYASLLEGIAVFDSSVAGLGGCPYAKGATGNVASEDVLYLLNGLEIHTGVDMHALVDA
GQRICAVLGKSNGSRAAKALLAKA</t>
  </si>
  <si>
    <t xml:space="preserve">GO_function: catalytic activity [goid GO:0003824]
[evidence ISM];
GO_process: isoprenoid catabolic process [goid
GO:0008300] [evidence IMP];
GO_function: hydroxymethylglutaryl-CoA lyase activity
[goid GO:0004419] [evidence IMP];
GO_process: terpene catabolic process [goid GO:0046247]
[evidence IMP];
GO_process: leucine catabolic process [goid GO:0006552]
[evidence IMP];
</t>
  </si>
  <si>
    <t>MNPDYRSIQRLLVANRGEIACRVMRSARALGIGSVAVHSDIDRH
ARHVAEADIAVDLGGAKPADSYLRGDRIIAAALASGAQAIHPGYGFLSENADFARACE
EAGLLFLGPPAAAIDAMGSKSAAKALMEEAGVPLVPGYHGEAQDLETFRREAGRIGYP
VLLKAAAGGGGKGMKVVEREAELAEALSSAQREAKAAFGDARMLVEKYLLKPRHVEIQ
VFADRHGHCLYLNERDCSIQRRHQKVVEEAPAPGLGAELRRAMGEAAVRAAQAIGYVG
AGTVEFLLDERGQFFFMEMNTRLQVEHPVTEAITGLDLVAWQIRVARGEALPLTQEQV
PLNGHAIEVRLYAEDPEGDFLPASGRLMLYREAAAGPGRRVDSGVREGDEVSPFYDPM
LAKLIAWGETREEARQRLLAMLAETSVGGLRTNLAFLRRILGHPAFAAAELDTGFIAR
HQDDLLPAPQALPEHFWQAAAEAWLQSEPGHRRDDDPHSPWSRNDGWRSALARESDLM
LRCRDERRCVRLRHASPSQYRLDGDDLVSRVDGVTRRSAALRRGRQLFLEWEGELLAI
EAVDPIAEAEAAHAHQGGLSAPMNGSIVRVLVEPGQTVEAGATLVVLEAMKMEHSIRA
PHAGVVKALYCSEGELVEEGTPLVELDENQA</t>
  </si>
  <si>
    <t xml:space="preserve">GO_process: isoprenoid catabolic process [goid
GO:0008300] [evidence IMP];
GO_function: methylcrotonoyl-CoA carboxylase activity
[goid GO:0004485] [evidence IMP];
GO_function: biotin carboxylase activity [goid
GO:0004075] [evidence ISM];
GO_function: ATP binding [goid GO:0005524] [evidence
ISM];
GO_function: ligase activity [goid GO:0016874] [evidence
ISM];
GO_function: metal ion binding [goid GO:0046872]
[evidence ISM];
GO_function: catalytic activity [goid GO:0003824]
[evidence ISM];
GO_process: metabolic process [goid GO:0008152] [evidence
ISM];
GO_function: methylcrotonoyl-CoA carboxylase activity
[goid GO:0004485] [evidence IDA];
GO_process: leucine catabolic process [goid GO:0006552]
[evidence IMP];
GO_process: terpene catabolic process [goid GO:0046247]
[evidence IMP];
</t>
  </si>
  <si>
    <t>MSEFQTIQLEIDPRGVATLWLDRAEKNNAFNAVVIDELLQAIDR
VGSDPQVRLLVLRGRGRHFCGGADLAWMQQSVDLDYQGNLADAQRIAELMTHLYNLPK
PTLAVVQGAVFGGGVGLVSCCDMAIGSDDATFCLSEVRIGLIPATIAPFVVKAIGQRA
ARRYSLTAERFDGRRASELGLLSESCPAAELESQAEAWIANLLQNSPRALVACKALYH
EVEAAELSPALRRYTEAAIARIRISPEGQEGLRAFLEKRTPAWRNDA</t>
  </si>
  <si>
    <t xml:space="preserve">GO_process: isoprenoid catabolic process [goid
GO:0008300] [evidence IMP];
GO_function: methylglutaconyl-CoA hydratase activity
[goid GO:0004490] [evidence IMP];
GO_function: catalytic activity [goid GO:0003824]
[evidence ISM];
GO_process: metabolic process [goid GO:0008152] [evidence
ISM];
GO_process: leucine catabolic process [goid GO:0006552]
[evidence IMP];
GO_process: terpene catabolic process [goid GO:0046247]
[evidence IMP];
</t>
  </si>
  <si>
    <t>MAILHTQINPRSAEFAANAATMLEQVNALRTLLGRIHEGGGSAA
QARHSARGKLLVRERINRLLDPGSPFLELSALAAHEVYGEEVAAAGIVAGIGRVEGVE
CMIVGNDATVKGGTYYPLTVKKHLRAQAIALENRLPCIYLVDSGGANLPRQDEVFPDR
EHFGRIFFNQANMSARGIPQIAVVMGSCTAGGAYVPAMSDETVMVREQATIFLAGPPL
VKAATGEVVSAEELGGADVHCKVSGVADHYAEDDDHALAIARRCVANLNWRKQGQLQC
RAPRAPLYPAEELYGVIPADSKQPYDVREVIARLVDGSEFDEFKALFGTTLVCGFAHL
HGYPIAILANNGILFAEAAQKGAHFIELACQRGIPLLFLQNITGFMVGQKYEAGGIAK
HGAKLVTAVACARVPKFTVLIGGSFGAGNYGMCGRAYDPRFLWMWPNARIGVMGGEQA
AGVLAQVKREQAERAGQQLGVEEEAKIKAPILEQYEHQGHPYYSSARLWDDGVIDPAQ
TREVLALALSAALNAPIEPTAFGVFRM</t>
  </si>
  <si>
    <t xml:space="preserve">GO_function: ligase activity [goid GO:0016874]
[evidence ISM];
GO_process: isoprenoid catabolic process [goid
GO:0008300] [evidence IMP];
GO_function: methylcrotonoyl-CoA carboxylase activity
[goid GO:0004485] [evidence IMP];
GO_function: methylcrotonoyl-CoA carboxylase activity
[goid GO:0004485] [evidence IDA];
</t>
  </si>
  <si>
    <t>MTYPSLNFALGETIDMLRDQVRGFVAAELQPRAAQIDQDNQFPM
DMWRKFGEMGLLGITVDEEYGGSALGYLAHAVVMEEISRASASVALSYGAHSNLCVNQ
IKRNGNAEQKARYLPALVSGEHIGALAMSEPNAGSDVVSMKLRADRVGDRFVLNGSKM
WITNGPDAHTYVIYAKTDADKGAHGITAFIVERDWKGFSRGPKLDKLGMRGSNTCELI
FQDVEVPEENVLGAVNGGVKVLMSGLDYERVVLSGGPVGIMQACMDVVVPYIHDRRQF
GQSIGEFQLVQGKVADMYTALNASRAYLYAVAAACDRGETTRKDAAGVILYSAERATQ
MALDAIQILGGNGYINEFPTGRLLRDAKLYEIGAGTSEIRRMLIGRELFNETR</t>
  </si>
  <si>
    <t xml:space="preserve">GO_process: cellular catabolic process [goid
GO:0044248] [evidence ISS];
GO_process: isoprenoid catabolic process [goid
GO:0008300] [evidence IMP];
GO_function: isovaleryl-CoA dehydrogenase activity [goid
GO:0008470] [evidence IMP];
GO_function: acyl-CoA dehydrogenase activity [goid
GO:0003995] [evidence ISM];
GO_process: oxidation-reduction process [goid GO:0055114]
[evidence ISM];
GO_function: oxidoreductase activity, acting on the CH-CH
group of donors [goid GO:0016627] [evidence ISM];
GO_function: flavin adenine dinucleotide binding [goid
GO:0050660] [evidence ISM];
GO_process: metabolic process [goid GO:0008152] [evidence
ISM];
GO_function: isovaleryl-CoA dehydrogenase activity [goid
GO:0008470] [evidence IDA];
</t>
  </si>
  <si>
    <t>MSITYTISDLARELDITTRAIRFYEEQGLLSPERRGQERIYSPR
DKVSLKLILRGKRIGFSLAECRELIELYDPDPSSGNQKQLNTMLEKIAERRAQLEQQL
LDIEQMQLELDTAEERCRAALIKSYNKHTVET</t>
  </si>
  <si>
    <t xml:space="preserve">GO_process: regulation of transcription,
DNA-templated [goid GO:0006355] [evidence IDA];
GO_process: isoprenoid catabolic process [goid
GO:0008300] [evidence IMP];
GO_process: transcription, DNA-templated [goid
GO:0006351] [evidence ISS];
GO_process: regulation of cellular amino acid metabolic
process [goid GO:0006521] [evidence ISS];
GO_function: DNA binding [goid GO:0003677] [evidence
ISM];
</t>
  </si>
  <si>
    <t>MSRLMTYRTLLACLLAALLALLVAGQQQRAFERIWFKLEQRYGG
DVARENALRLADYRVDIEARVLGAESNVSALSFDPSRRSLVSVTNQDPHFLELSLDGE
LLRRIPLRGFQDPEAIEYIRPGVYVVAEERRQRLVEIHVDADTRVIDIDDPRNARKFS
LGSANKRNKGFEGLAYDPLRERLFVAREKAPVGIIEVNGFFNDRGEALDLSVGGDPQR
DRGLFLTDLSSLYYDKASDHLLVLSDESRVVIELDRAGDPLGSLTLRGGNHGLTDDVP
QAEGLAMDDRGSLYVVSEPNLFYRFSRALPAAD</t>
  </si>
  <si>
    <t>MARFFIDRPVFAWVISLLIVLAGVLAIRFLPVAQYPDIAPPVVN
VSASYPGASAKVVEEAVTAIIEREMNGAPGLLYTKATSSTGQASLTLTFRQGVNADLA
AVEVQNRLKIVESRLPESVRRDGIYVEKAADSIQLIVTLTSSSGRYDAMELGEIASSN
VLQALRRVEGVGKVETWGAEYAMRIWPDPAKLTSMNLSASDLVNAVRRHNARLTVGDI
GNLGVPDSAPISATVKVDDTLVTPEQFGEIPLRIRADGGAIRLRDVARVEFGQSEYGF
VSRVNQMTATGLAVKMAPGSNAVATAKRIRATLDELSRYFPEGVSYNIPYDTSAFVEI
SIRKVVSTLLEAMLLVFAVMYLFMQNFRATLIPTLVVPVALLGTFTVMLGLGFSINVL
TMFGMVLAIGILVDDAIIVVENVERLMAEEGLSPHDATVKAMRQISGAIVGITVVLVS
VFVPMAFFSGAVGNIYRQFAVTLAVSIGFSAFLALSLTPALCATLLRPIDADHHEKRG
FFGWFNRAFLRLTGRYRNAVAGILARPIRWMLVYTLVIGVVALLFVRLPQAFLPEEDQ
GDFMIMVMQPEGTPMAETMANVGDVERYLAEHEPVAYAYAVGGFSLYGDGTSSAMIFA
TLKDWSERREASQHVGAIVERINQRFAGLPNRTVYAMNSPPLPDLGSTSGFDFRLQDR
GGVGYEALVKARDQLLARAAEDPRLANVMFAGQGEAPQIRLDIDRRKAETLGVSMDEI
NTTLAVMFGSDYIGDFMHGSQVRKVVVQADGAKRLGIDDIGRLHVRNEQGEMVPLATF
AKAAWTLGPPQLTRYNGYPSFNLEGQAAPGYSSGEAMQAMEQLMQGLPEGIAHEWSGQ
SFEERLSGAQAPALFALSVLIVFLALAALYESWSIPLAVILVVPLGVLGALLGVSLRG
LPNDIYFKVGLITIIGLSAKNAILIIEVAKDHYQEGMSLLQATLEAARLRLRPIVMTS
LAFGFGVVPLALSSGAGSGAQVAIGTGVLGGIVTATVLAVFLVPLFFLVVGRLFRLRK
APRTGNSPQIPTEQA</t>
  </si>
  <si>
    <t xml:space="preserve">GO_process: transport [goid GO:0006810] [evidence
ISS];
GO_function: drug transmembrane transporter activity
[goid GO:0015238] [evidence IDA];
GO_component: membrane [goid GO:0016020] [evidence ISS];
GO_process: response to antibiotic [goid GO:0046677]
[evidence IMP];
GO_process: response to antibiotic [goid GO:0046677]
[evidence ISS];
GO_function: transporter activity [goid GO:0005215]
[evidence ISM];
GO_function: drug transmembrane transporter activity
[goid GO:0015238] [evidence IDA];
GO_process: response to antibiotic [goid GO:0046677]
[evidence EXP];
GO_process: response to antibiotic [goid GO:0046677]
[evidence EXP];
GO_process: response to drug [goid GO:0042493] [evidence
EXP];
GO_process: ion transport [goid GO:0006811] [evidence
ISS];
</t>
  </si>
  <si>
    <t>MHIQWTGSLRGLLAALVALFLLGCEEAADAGKTAEAPAEVGVIV
ARPAPIGITSELPGRLEAYRQAEVRARVAGIVTRRLYEEGQDVRAGTVLFQIDPAPLK
AALDISRGALARAEASHAAAADKLKRYADLIKDRAISEREYTEAQTDARQALAQIASA
KAELEQARLRLGYATVTAPIDGRARRALVTEGALVGEDSPTPLTRVEQIDPIYVNFSQ
PAGEVAAMQRAIREGQVKGVADKDIAVRLVLADGSEYPLAGELLFSDLAVDPGTDTIA
MRALFRNPHRELLPGGYVQVRLQRAVNPQAITVPRDALIRTAQSAVVKVVNPKGLVED
VEVRADTLQGRDWIISRGLKGGEWVIVENAAQHAAGSSVQAVVRQPASADAPSPLAAS
PAGQ</t>
  </si>
  <si>
    <t xml:space="preserve">GO_process: response to antibiotic [goid
GO:0046677] [evidence IMP];
GO_function: drug transmembrane transporter activity
[goid GO:0015238] [evidence IDA];
GO_process: response to antibiotic [goid GO:0046677]
[evidence ISS];
GO_component: membrane [goid GO:0016020] [evidence ISM];
GO_process: transmembrane transport [goid GO:0055085]
[evidence ISM];
GO_function: drug transmembrane transporter activity
[goid GO:0015238] [evidence IDA];
GO_process: response to antibiotic [goid GO:0046677]
[evidence EXP];
GO_process: response to antibiotic [goid GO:0046677]
[evidence EXP];
GO_process: response to drug [goid GO:0042493] [evidence
EXP];
</t>
  </si>
  <si>
    <t>MARKTKEESQKTRDGILDAAERVFLEKGVGTTAMADLADAAGVS
RGAVYGHYKNKIEVCLAMCDRAFGQIEVPDENARVPALDILLRAGMGFLRQCCEPGSV
QRVLEILYLKCERSDENEPLLRRRELLEKQGQRFGLRQIRRAVERGELPARLDVELAS
IYLQSLWDGICGTLAWTERLRDDPWNRAERMFRAGLDSLRSSPYLLLADA</t>
  </si>
  <si>
    <t xml:space="preserve">GO_function: DNA binding [goid GO:0003677]
[evidence ISM];
GO_function: transcription regulatory region DNA binding
[goid GO:0044212] [evidence IDA];
GO_process: negative regulation of transcription,
DNA-templated [goid GO:0045892] [evidence IMP];
GO_process: regulation of transcription, DNA-templated
[goid GO:0006355] [evidence IDA];
GO_process: negative regulation of transporter activity
[goid GO:0032410] [evidence IMP];
GO_process: negative regulation of transmembrane
transport [goid GO:0034763] [evidence IMP];
</t>
  </si>
  <si>
    <t>MSIEIDSEQGVCSVEIEGSRHRAPVDSLRIGTDAEARLSVLYID
GKRLHISEEDAQRLVVAGAEDQRRHLMADD</t>
  </si>
  <si>
    <t>MRLCVIGAGYVGLVTAACFAEMGNQVRCVERDRERVARLRRGEM
PIYEPGLESILRDQLDAARLTFTASLAEGLADAEVVFIAVGTPCGEDGSADLSHVLAV
AEQLGAQLRQACIVVNKSTVPVGTAERVEEIIRLGLARRRKRFRVAVASNPEFLKEGS
AVDDFRRPDRVIIGSAETQAGETLRQLYAPFLRNHERVLLMGRREAEFSKYAANAFLA
TKISFMNEMAGLCALTGVDIEDVRRGMGSDKRIGTHFIYAGCGYGGSCFPKDVRALIR
SAEQQGYDSQILRAVEARNARQKELLFETLGELFQGRWQGRTVALWGLAFKPGTDDLR
EAPSLVLLEALLRHGVRVRAHDPVANAGVAARYPEAVACARLTLHDSPYAAVEGADAL
VLVTEWKQFRQPDFQKIRGSMRTPLLVDGRNLYAPARMAELGFIYQGIGRPRAGHCKA
SAA</t>
  </si>
  <si>
    <t xml:space="preserve">GO_process: oxidation-reduction process [goid
GO:0055114] [evidence ISM];
GO_function: NAD binding [goid GO:0051287] [evidence
ISM];
GO_process: polysaccharide biosynthetic process [goid
GO:0000271] [evidence ISM];
GO_function: UDP-glucose 6-dehydrogenase activity [goid
GO:0003979] [evidence ISM];
GO_function: oxidoreductase activity, acting on the CH-OH
group of donors, NAD or NADP as acceptor [goid
GO:0016616] [evidence ISM];
</t>
  </si>
  <si>
    <t>MIKKCLFPAAGYGTRFLPATKAMPKEMLPVVNKPLIQYAVEEAL
EAGLSEIGIVTGRGKRSLEDHFDISYELEHQIRNTDKEKYLVGIRRLIDECTFAYTRQ
VEMKGLGHAILTGRPLIGDEPFAVVLADDLCLNLEGDSVLKQMVKLYNQFRCSIVAIQ
EVPPEETNKYGVIAGEMIRDDIFRVNTMVEKPKPEEAPSNLAIIGRYILTPDIFDLIE
QTEPGKGGEIQITDALMKQAQDGCVLAYKFKGKRFDCGSAEGYIEATNFCYENLYKTG
KAH</t>
  </si>
  <si>
    <t xml:space="preserve">GO_process: lipopolysaccharide core region
biosynthetic process [goid GO:0009244] [evidence IMP];
GO_process: pathogenesis [goid GO:0009405] [evidence
IMP];
GO_process: biosynthetic process [goid GO:0009058]
[evidence ISM];
GO_function: UTP:glucose-1-phosphate uridylyltransferase
activity [goid GO:0003983] [evidence ISS];
GO_function: nucleotidyltransferase activity [goid
GO:0016779] [evidence ISM];
</t>
  </si>
  <si>
    <t>MSPTLTHLALHVPDLDACIAFYETFCGMRVIHRRPGKGSQIVWM
AEPGQEQRFIFVIMPGGQPRNLASDDYSHFGFALSSRAAVDDLARRAEAAGCLVWAPR
DEPYPVGYYCGLRDPAGNYVEFSYGQPLGPGSEALPIP</t>
  </si>
  <si>
    <t>MSFDFDLFVIGAGSGGVRAARFAAGFGARVAVAESRYLGGTCVN
VGCVPKKLLVYGAHFSEDFEQARAYGWSAGEAQFDWATLIGNKNREIQRLNGIYRNLL
VNSGVTLLEGHARLLDAHSVEVDGQRFSAKHILVATGGWPQVPDIPGKEHAITSNEAF
FLERLPRRVLVVGGGYIAVEFASIFNGLGAETTLLYRRDLFLRGFDRSVREHLRDELG
KKGLDLQFNSDIARIDKQADGSLAATLKDGRVLEADCVFYATGRRPMLDDLGLENTAV
KLTDKGFIAVDEHYQTSEPSILALGDVIGRVQLTPVALAEGMAVARRLFKPEEYRPVD
YKLIPTAVFSLPNIGTVGLTEEEALSAGHKVKIFESRFRPMKLTLTDDQEKTLMKLVV
DAHDDRVLGCHMVGAEAGEILQGIAVAMKAGATKQAFDETIGIHPTAAEEFVTLRTPT
R</t>
  </si>
  <si>
    <t xml:space="preserve">GO_process: cellular amino acid metabolic process
[goid GO:0006520] [evidence IDA];
GO_process: glutamate metabolic process [goid GO:0006536]
[evidence IDA];
GO_process: glutathione metabolic process [goid
GO:0006749] [evidence IDA];
GO_process: cofactor biosynthetic process [goid
GO:0051188] [evidence IDA];
GO_process: cell redox homeostasis [goid GO:0045454]
[evidence ISM];
GO_process: oxidation-reduction process [goid GO:0055114]
[evidence ISM];
GO_function: oxidoreductase activity [goid GO:0016491]
[evidence ISM];
GO_function: flavin adenine dinucleotide binding [goid
GO:0050660] [evidence ISM];
GO_function: oxidoreductase activity, acting on a sulfur
group of donors, NAD(P) as acceptor [goid GO:0016668]
[evidence ISM];
</t>
  </si>
  <si>
    <t>MSRPRFLPDNFTLALIATVLLATFLPCSGQTAVVFEWVTNIGIG
LLFFLHGAKLSRQAIIAGMTHWRLHLLVFACTFVMFPLLGLALKPALSPMVTPELYLG
ILFLCALPATVQSSIAFTSLARGNVPAAVCSASVSSLLGVFLTPLLVKLLLGAEGETG
NALDAIGKITLQLLVPFIAGQVLRRWIGAWVERNKPVLRYVDQGSILLVVYTAFSAAV
IQGLWHEVPWLALLGLTVACCVILALALVLTTVLARRLGFSKEDEITIVFCGSKKSLA
TGVPMAKVLFATSAVGPMVLPLMLFHQIQLMVCAVLAQRYARRRDDAAAALAEAPSR</t>
  </si>
  <si>
    <t>MSTLAPLFLAKHPDGEERQVIRPNVWETSCADTETLSIFHIEGM
ADPDLLCRVLNLFAVQSFTPERVRADREDHKIRLLLTFPGLSQHRASVIAEKLRSLVT
VLAVRLEFSPHAGKVRPSVSEPLLASVV</t>
  </si>
  <si>
    <t>MSIPLDIYDQRILALLQEESSLSTAEIAERIGLSQSPCWRRIQR
LKEEGVIRKQVTLLDRKKIGLNTQVFAQIKLNAHGRKNLTDFAEAMHQFPEVLECHVL
MGAVDFMLRIVTRDIESYERFFFEKLSAVPGIQEVNSIVALSEIKSTTTLPLLAP</t>
  </si>
  <si>
    <t xml:space="preserve">GO_process: regulation of transcription,
DNA-templated [goid GO:0006355] [evidence ISM];
GO_function: sequence-specific DNA binding [goid
GO:0043565] [evidence ISM];
GO_function: sequence-specific DNA binding transcription
factor activity [goid GO:0003700] [evidence ISM];
GO_component: intracellular [goid GO:0005622] [evidence
ISM];
</t>
  </si>
  <si>
    <t>MTISKTKSSFYRRLYVAYLIDSGTASVPEIMAATGMPRRTAQDT
IAALEELDIVCEFEQREGARNHQGGYVIRDWGAVRREWVVEQHRRIAAALEYPAD</t>
  </si>
  <si>
    <t>MIRCRNCGERPASEGHICMVCKRRSDIDPYKALIAMALLVYCGV
SLAAYLKPHMPAPPPTAGSSVQPAEELAQRARQATLEQRGI</t>
  </si>
  <si>
    <t>MTRLSAKSERRQRLDGPFPLAAMDNLAQALRRGYRLARQRQLTR
RALLDLEAAELKDIGLSAEQAREEASLAFWQAGKSGGRKA</t>
  </si>
  <si>
    <t>MTLYLQLAETLGSRIEQGLYRPGDRLPSVRAMSIEHGVSLSTVQ
QAYRLLEDRGLAEPRPKSGYFVPAARQMPPLPAIARLAQRPVEISQWEQVLALVSTVP
RPDVVQLGRGMPDISSPSLKPLTRSLARLNRHADARALAYDGIHGSPLLREEVARLLV
DSGCRATASDVVITTGCHEALSVSIRAVCEPGDIVAVESPSFHGAMQSLKGLGMKALE
IPTDPVNGISLEALELALEQWPIKAIQVTPNCNNPLGYIMPESRKRALLALAQRYDVA
IIEDDVYGDLAYTYPRPRTIKSYDDDGRVLLCGSFSKVLAPGLRIGWMVPGRYADRVL
HMKYISTGASALQPQLAIAEFIGNGHYEPHLRRMRAQYQRGRDLMIDWVARYFPEGTR
ASRPQGGFLLWVELDEAFDTLRLDKALRNRGVQVAVGCIFSASGKYRNCLRMNYAALP
TPAIEQAVRRVGESACELLEPCEA</t>
  </si>
  <si>
    <t xml:space="preserve">GO_process: biosynthetic process [goid GO:0009058]
[evidence ISM];
GO_function: sequence-specific DNA binding transcription
factor activity [goid GO:0003700] [evidence ISM];
GO_function: pyridoxal phosphate binding [goid
GO:0030170] [evidence ISM];
GO_function: catalytic activity [goid GO:0003824]
[evidence ISM];
GO_process: regulation of transcription, DNA-templated
[goid GO:0006355] [evidence ISM];
</t>
  </si>
  <si>
    <t>MSQPAYRLFNVELKRREQLSPALTRFVFGGPEVAEMKTLAADQR
IKIFFPDASGQPPSLPGGSEWYQAYRSVEPARRPPMRTYTIRALRAEQEEVDVEFVLH
GENGPASAWATHARIGDRLQLAAPNRQYGDDPGGYEWKPPAGVRHILLIADETALPAV
AGILEELAGETEPPVVEAFLEVPGEADILDLPAIPAARLHWLPRHQAGIHSRNGERMI
EAARQARLPEREVAGGAAQELEDIDIDEEILWELASPESGSFYAWVAGESAAVMAIRR
YLVQERGIDKRHLTLMGYWRLGKVFD</t>
  </si>
  <si>
    <t>MGRFVGKQADGYETRIGRLLPGYELLHLLSRAQLLARLPERARL
LSVGCGAGGELAELAGLRPGWRFVAADLSADMLALARQRCARLGLLERIELHCGDVAG
LPPAPPCDAALVLLVLHFLRGDQAKRRFLEAVAERLAPAAPLLLANLMEARDAFERPV
QAEACRLAGLSPEDSDGMLQRLREDFDPLSEQRLGELLEDTGFVLPSRYFQAVGYQAW
IAFRAG</t>
  </si>
  <si>
    <t>MSDSLPQRNGGQILVEALRRNAVDTVYCIPGESYLPVLDALYDT
DGIRTVVTRHEGAASNMADAYGKLTGRPGICFVTRGPGATHAANGVHTAQQDSTPMIL
FVGQVESAFKGREAFQEVDYVQMFSGLAKWAVEIDRIERIPEIVGRAFSVATSGRPGP
VVVALPEEILFGSAQVADAPEPRVLPGRPGATAMAELRELLANARRPLLVLGGSGWDS
AARKRLGAFVEANGLPVATSFRRQDLFDNRDPHYAGQLGFGAAPALLERLRQADLLLV
VGARLGETPSAGYSLVRSPAPAQTLIHVHPDSAELNRVYLARLPIQATPCAFAEALAD
LAPLPSSTWQDWREAAHADYLAYSTPAASDPAVQGVDLASVVAYLSENLPDDAVIANG
AGNYAVWVHRFYRYRQARTQLAPTNGAMGYGLPAAIAASLRDPQRSVVCFAGDGCFMM
YPQELATAAQFGATPVVIVVNNGMLGTIRMHQEREYPGRVSATRLDNPDFVALARAFG
AHAERVECSADFPAAFRRARESGRPALLELLTDPRQITPQARLA</t>
  </si>
  <si>
    <t>MWFLGKMGFTYGSSHYRYEGFEGKVLEVGSGPIGFFEKVEGVTV
TAQDSLMGLYAENLPFSILGERGSSCYIRDGVADIESAFDFVVCSNVLDHTADWIQFL
VDCVGRLRTGGELLLVTDSRGVPAIGHTQIFSHDQLVRVLELLGAKQFKVKAVEREDG
VHCDYRHYFRVVF</t>
  </si>
  <si>
    <t>MKKSMISCLCFVLLLHFLLVSKVAAEVFCESCLQVRVERPLVVR
GGSHEPGLDTKFYVIKLSENLFRGYSSGGGDAYAITGPEAWSMGWPANKVLSKGAAGS
YSECGVWINSPVKIGDVYVAAVHQEQKCDYINGGQAHKSMGVSFSYDGLSWVNPITVL
TSPEAPKMGTQSGEGDCSLVRAPDEGYLYMYCFRPGRWDNIVARAPEASYMFPSSWRK
LYKGNWSEPAIGGMADSLGAIGSSVGYWRAGRKVIALDLDPWFGGIKLSLSSDYKNFF
TLKDPLVPFVKNDWDRNLIGKSTDLIAYVGVVNLFGGGNRVDNSGWGITYTYIPHGGT
LKEKYLVFQGVNMKVVSEPKQASVGLALTRWEHRSGKYRVTTLPVVRQSEYTERNRIA
YLLTRPVVGIETLEVEECVNRQDPDDYLVTDAGGCDGSGHDRIATIGWVYKYPQKNTV
PIYRCYSPLGENHFLSSNAGCDDLGSLEWKLGYGLK</t>
  </si>
  <si>
    <t>MVWAVIFGMGAIVFLNRYLFLEPRLPIRLGSNLRQFLGFAVPGM
LTAICGPIVFMPEGRIDLGYDNPYLVSGAVTVALVLYTRNTLASMLLGMAFFFLFKWW
LI</t>
  </si>
  <si>
    <t>MRLLACWTDVHHRHAPMTAHDLPRQAFLRGAVAILPLSLAVAPW
GLLAGSMAIEANLTPAEGQGLSAIVFAGAAQLVAIGMLKGGAGFFSIIFTTLLLTSQH
LLYGMSLRPVLSPLPGRWRIGLGFLLTDEFFALASQHDRRNFNRWYALGVGLTFYIAW
NLFTLAGILLGRSIPGLEHLGLDFSIAATFIALVAPLVRNVPTLVCVATSLFCSVLFS
HWQWSSALVLAGLAGMAAGFICNKLYREAPWSGQ</t>
  </si>
  <si>
    <t>MSVPLRAVQLTEPSLFLQEHPEVQFVDLLISDMNGVVRGKRIER
NSLPKVFEKGINLPASLFALDITGSTVESTGLGLDIGDADRICYPIPGTLSMEPWQKR
PTAQLLMTMHELEGEPFFADPREVLRQVVARFTEMELTIVAAFELEFYLIDQENVNGR
PQPPRSPISGKRPQSVQVYSIDDLDEYVECLQDIIDGARAQGIPADAIVAESAPAQFE
VNLHHVADPMKACDYAVLLKRLIKNIAYDHEMDTTFMAKPYPGQAGNGLHVHISLLDK
HGNNIFTSEDPEQNAALRHAIGGVLETLPASMAFLCPNVNSYRRFGSQFYVPNAPSWG
LDNRTVALRVPTGSPDAVRLEHRVAGADANPYLLLASVLAGVHHGLTNKVEPGAPIEG
NSYEQLEPSLPNNLRDALRELDDSEILAKYIDPKYIDIFVACKESELEEFEYSISDLE
YNWYLHTV</t>
  </si>
  <si>
    <t xml:space="preserve">GO_process: polyamine catabolic process [goid
GO:0006598] [evidence IDA];
GO_function: glutamate-ammonia ligase activity [goid
GO:0004356] [evidence ISM];
GO_process: glutamine biosynthetic process [goid
GO:0006542] [evidence ISM];
GO_process: nitrogen compound metabolic process [goid
GO:0006807] [evidence ISM];
GO_function: catalytic activity [goid GO:0003824]
[evidence ISM];
</t>
  </si>
  <si>
    <t>MSNPPPTAERTQLRKSLKLWQIVMIGLAYLTPMTVFDTFGIVSG
ISQGHVPTAYLLALAGVLFTAISYGKLVRQFPTAGSAYTYAQRAINPHVGFMVGWSSL
LDYLFLPMINALLAKIYLTALFPEVAPWIWVVMFVLIMTLINIKSVNLVANFNTVFVL
VQLAIIVVFIGLVIHGLNNGEGTATVLSTQPFFSEHAHLSAMVAGATILCFSFLGFDA
VTTLSEETRDAGRVIPRAIFLTALYGGVIFITVSYFLQSYFPTNVRFKEPDAALPEIA
LYVGGKLFQSIFLCATFINTLASGLASQASVSRLLYVMGRDNVLPERIFGFVHPKWRT
PSINVLIVGMVALSAISFDLVTATALINFGALVAFTFVNLSVIVHFYVRGGRNRSLKE
HFHYLVLPLLGAAIVAVLWLNLESTSLVMGLIWAGLGFGYLFYLTRSFSRPPPRFQES
ELSPTQ</t>
  </si>
  <si>
    <t xml:space="preserve">GO_process: putrescine catabolic process [goid
GO:0009447] [evidence ISS];
GO_process: transmembrane transport [goid GO:0055085]
[evidence ISM];
GO_process: amino acid transmembrane transport [goid
GO:0003333] [evidence ISM];
GO_function: amino acid transmembrane transporter
activity [goid GO:0015171] [evidence ISM];
GO_component: membrane [goid GO:0016020] [evidence ISM];
GO_process: transport [goid GO:0006810] [evidence ISM];
</t>
  </si>
  <si>
    <t>MTYPERPLLHLLTRTSLVGQIIVGLIAGLLLASFFPAAALKVGF
IGKVFVSALKAVAPVLVFVLVMASIANHKQGQQTHIRPILLLYLVGTFSAAVVAVIAS
FAFPSSLVLASHPGEMSPPGGIAEVLQSLLLSVVDNPVNALISANFIGILAWAIGLGI
AFRHASDTTRNLLSELSNGVSLIVKVVIRFAPLGIFGLVASTFAESGVEALKGYAHLL
VVLLGCMLFVAFVVNPLIVFLKIRRNPYPLVLTCLRESGMTAFFTRSSAANIPVNLQL
CERLGLHEDTYSVSIPLGATINMAGAAITITVLTLAAVHTLGIAVDVPTAILLSVVAS
ICACGASGVAGGSLLLIPLACSLFGIPSEVAMQVVAVGFIIAILQDSAETALNSSTDV
LFTAAACEAEERKASAA</t>
  </si>
  <si>
    <t xml:space="preserve">GO_function: threonine efflux transmembrane
transporter activity [goid GO:0015565] [evidence ISM];
GO_process: threonine transport [goid GO:0015826]
[evidence ISM];
GO_function: serine transmembrane transporter activity
[goid GO:0022889] [evidence ISM];
GO_process: serine transport [goid GO:0032329] [evidence
ISM];
GO_process: dicarboxylic acid transport [goid GO:0006835]
[evidence ISM];
GO_function: sodium:dicarboxylate symporter activity
[goid GO:0017153] [evidence ISM];
GO_component: membrane [goid GO:0016020] [evidence ISM];
</t>
  </si>
  <si>
    <t>MSSPSLPDASLRASTLHLPAGPWSTVLDCLCARFPAIDRDTWLA
RMQRGRVLDAEGRALGPQAAYREGLRVHYFRELPVEAPIPFEARILYRDEHLLVADKP
HFLPVMPAGGYVEQTLLARLARSTGNRDLVPLHRIDRHTAGLVLFSTNPGSRGRYQAL
FRERRIDKCYEAIAPALPQLDFPLLRRTRLVPGEPFFRMREGEGEPNSETRIEVVERN
GRWWRYRLYPVTGKKHQLRVHLAALGAGIQNDGFYPELLDAEGSPDDYLRPLKLLARG
LCFDDPLSGERRMFESGLRLDWQV</t>
  </si>
  <si>
    <t xml:space="preserve">MPRHPFSPSFLAASVFCAATPALAALQPIAEAPLAGETEFRCQF
NADNSTDCVSTYSFTILKPSGREMLSRIDRSYAETDSLIVEKAELTQPGGKPVPLDQS
QIDTRTAPNPDQGFLRERQTSLAFPNLRVGTRISYTLREHFTAKPLSTQFHYILSRPP
MPVRDDRFVAEFKAERPIFVRSELMDAYRIEQSADKKTLKVSLKKPQYTNYINEAGNA
YLRHTPRLELGSSLDLQDNFGPFAARYNEILAAELPKGAAAAVAAVKGKPAREQVAGL
MQYINDTYRYLGDWRASERGYVPFSLAEIERNGYGDCKDLAILLAAMLKAAGIKAEPT
LVSRGDVVWDLLVPGMYAPNHAIVRAEVDGKTWWLDPTNPVFAPGRIMPDIQQRWALV
LGADGKVRRDEIPLEAPGDTLRVTRSEHYTHDGEARVESRVELSNAPLMQLSVADRQR
GRTSTDQDLCRNFAKEGSDCVLERDDSQFVLPPSYTISARLTDRRALDRLGGEYFYNR
QDLASQWDAFAKYRSEGQLAELYLGEPQITSYDISLSGGKTDEPAHSCEIRSPWFDID
LQAEPAKDGGYHYRYREVQKTSWLNHDEINSAEFGKLIEQSRGCVEQLRLVVKLDKRP
</t>
  </si>
  <si>
    <t>MKFLLIGLIRFYQYAISPLIGPRCRFYPSCSHYTLEAIRVHGAL
RGGYLGARRLLRCHPWHPGGYDPVPERQEQACACHRTAKPGK</t>
  </si>
  <si>
    <t>MGATRQRLVELQEAFADPRRPLLVIPQPRRTIGFATAASEVRGG
FYVLADGPFRQAYLGARWNVGELTLDGVDYLEGDAEAYCPGYGRSALIPLRGGAWREG
TLAPEEPGLRGRLATARSLVDGRILYCAAENAP</t>
  </si>
  <si>
    <t>MPVAATRASLGKVSPASPRMSENTPLLSVDLPAELRQRQSELAQ
SLLRHCPRDGIYGTAVEPLALIRADGPTLPARGMHKPALCIIAQGRKEVQLAEERYIY
DPLHYLVVSVTLPLAGQVIDASPDAPYLCVRLDIDPAEITQLISDAGPMEVASRRGDR
GLYVDRIDASLLDAVLRLIHLLDSPRDIPMLAPLILREIFYRLLRSGQGQRLHEIAIA
DSQAHRITRAIDWINQNYGKPLRIEQLAQVVNLSPSTLHHRFKAVTAMSPLQYQKQLR
LQEARRLIFSEGLEVAAAGYRVGYESPSQFSREYSRLFGAPPLRDLARARNTA</t>
  </si>
  <si>
    <t>MRHPYTPQRPAGVSAPPALPLLVPLAQRRIHVEEAESMPAFNRA
SHLVSIRARSGQSHRLGLRLQELAQAGQAAPGCLRYELRQADGDADLWLLHSEWSDEA
AMQAYLSGDAQRVFAEVLWQALAATLDVQERPF</t>
  </si>
  <si>
    <t>MLVAIHGLIHRLGLYGEHLEGALVNDSEALYAHPATYYRREDLL
PAFESNEALRERFFGGVKKPIFTSANAHNHLVGLAEVLAMYLLVWSPAPWRLVRLEPP
PGLDARHAQRFAGERRHIEAFRDGLPRVARALAHISSLMIFDDHDITDDWNLSARWEL
TAYGHPFSRRIIGNALLAYLLCQGWGNDPQHCGEWLAPVAALMEGAAADGRLPCAEQD
RLLDALLDFQHWHYRLPGSPTLIVLDTRTRRWRSERNLGRPSGLMDWEALSEFQQDLL
GEKAAIIVSPAPMFGVKLIEGVQKLFSWIGQPLLVDAENWMAHRGAASVMMNIFRHSR
TPGNYLILSGDVHYSFVYDIRIRHRERGPRLWQITSSGIKNEFPRRLLDWFDRLNRWL
YAPWSPLNWLTQRRSLEIRPRVPQHSQAGERLWNSAGIGQVFIGEDGRPRAVLQVNAD
GSPATAFERHRDVEDERADQSPVAPGR</t>
  </si>
  <si>
    <t>MGMDQTRNRLVGLMFQNDYSWLSGRLRRYLGCPHSAEDIASETF
LKVLALPDPASIREPRALLTTIARRLMYDGWRRQDLERAYLESLAGLPEALAPSAEEQ
AQVVETLLRLERMLAGLSPKARAAFIHSQIGGLTYVEIACLLEVSVSRIHQYMVEGFK
QCYQVLAE</t>
  </si>
  <si>
    <t xml:space="preserve">GO_function: DNA binding [goid GO:0003677]
[evidence ISM];
GO_function: sigma factor activity [goid GO:0016987]
[evidence IMP];
GO_process: regulation of transcription, DNA-templated
[goid GO:0006355] [evidence ISM];
GO_process: DNA-templated transcription, initiation [goid
GO:0006352] [evidence ISM];
GO_function: sequence-specific DNA binding transcription
factor activity [goid GO:0003700] [evidence ISM];
GO_process: regulation of metal ion transport [goid
GO:0010959] [evidence IMP];
GO_component: cytosol [goid GO:0005829] [evidence NAS];
</t>
  </si>
  <si>
    <t>MSQGRRERILDEAAQWMALLQSGHAGAEERLAFQQWRQADAEHG
AVFDRLSLGLQSFRNEPLHGLRAEQLIGALEAPSARRRFLQRSLALAAFGVATLALGR
IGIVGFPWPGDLYTGTGQRQSFRLEDGSQLVLDARSRVRPEFDGYRRRLRLREGRLLV
DVARDPARPFVVDTGRGQVEAQGTRFQVSDDGASSRVVVLESRVRITTADGRQCLLER
GQSARFDASAILARGPAEGGESAWLDGRLEVRDRPLGEVLEALRAYRRGIISVADDAA
ALRVSGIYPLDDSGVALALLEQSLPIRLDYHGPYWVSIASR</t>
  </si>
  <si>
    <t>MQHSQVSPNARQQLAETVVLNKARLGLSWQDLADGTGLALTFVT
AALLGQHALPEAAARKVAAQLGLDDDAVLLLQSIPLRGSIPGGIPSDPTIYRFYEMLQ
VYGSTLKALVHEQFGDGIISAINFKLDIKKVEDPEGGSRAVITLDGKYLPTKPF</t>
  </si>
  <si>
    <t xml:space="preserve">GO_process: cyanate metabolic process [goid
GO:0009439] [evidence ISM];
GO_function: DNA binding [goid GO:0003677] [evidence
ISM];
GO_function: cyanate hydratase activity [goid GO:0008824]
[evidence ISS];
</t>
  </si>
  <si>
    <t>MRDIIDGFLRFQRDAYPARSQLFKSLATRQAPKALFIACSDSRV
VPELLTQREPGELFVIRNAGNIVPGYGPQPGGVSASVEYAVAVLGVGDIVVCGHSDCG
AMGAIASCACLDQLPAVAGWLHHAEAARAMNSAHEHASEAARLDALVRHNVIAQLANL
RTHPCVARALEQGRLNLHGWVYDIESGRIDALDGASRRFVSLAEHPEVRAVGGEPGQA
VA</t>
  </si>
  <si>
    <t xml:space="preserve">GO_function: carbonate dehydratase activity [goid
GO:0004089] [evidence IDA];
GO_function: zinc ion binding [goid GO:0008270] [evidence
IDA];
GO_function: carbonate dehydratase activity [goid
GO:0004089] [evidence ISS];
</t>
  </si>
  <si>
    <t>MLLRHLRYLLAVAEHRNFTRAAEALHVSQPTLSQQVRQLEEQLR
VQLLDRSGRSVRPTDAGELYLLHARRALRELEAAQRAIHEVRDLSRGRLRLGMTPTFT
CYLVGALVDPFNQRYPGIELSLEELPQDALEAALIDDRLDLGVAFSEPGSVEIDSQPL
YLERLGLVLGAEHPAADAPLAAAALAELPLALLRDDFATRRHIDAYLRQQGVTARVAL
EANSISAIVDVVRRGRLASILPEAVARQQAGLRCVALRPALPTRQVALFWRQGSHPGA
ARLAFQALALELGAELGDA</t>
  </si>
  <si>
    <t>MTDRAAPSNWMLALLACAQLIIALDATIVFVALPEISRALDFSA
QRLQWVVSAYTVAFGGFLLLGGRATDLLGRRRMYVLGQSLYALASLAGGLAQSELPLI
LARAVQGLGGALLFPATLALIGNHFAEGPARNRALAIWSIASAFGLALGSALGGALTE
LFGWASIFLVNVPLAGAAALLALRLIPADARRQRGRRFDLAGALTVTAGATLLVFALV
QGPESGWDAPSVRFGLYLSVPLLLAFLAIEHYSRDPLMPLRLLGNRNLQVAMLLTAIF
MSSYGVQYYFLAIYFQSVYGYSVLQTGLAFLPATLLCTLGIRVAERLLARHGARATLV
AGLLLGALGLGLLAACLPLGRGFLALLPAIVILSVGQGMTWTAMWVSAASGVDPAEQG
VASGMASMTQQIGGALGLALLVALANAQVRGADAASLLASQARGIEWVTALSALLALF
GAALALRLRREEPAALQPSRG</t>
  </si>
  <si>
    <t>MDLNAVKLLARVAETRSFTQAAVSLGLTQSGLSRAIGRLEAELG
VRLLHRTTRSVSLTPDGQLFYERCAPLLAELEEVEKLLVDRQCAPSGPLKITTPQALG
RIVIMPVLRELTRCYPQLQIEAAMTDRLVDLTEEGFDAAVRLGRVGDVRLIARPLAAL
RWVTVASPEYLRGHGTPERLEQLAGHNCPTVRDLHTGKLLEWQFQRDGQPLSLAVRGD
LVLDVADALVDAALVGQGIVQVMGFMAEEAIRRRRLVRILQPFEPPLCPVSLIYPPSR
QCSLKIGALYEELKSAHWCGALTY</t>
  </si>
  <si>
    <t>MVTGSRIPRAQQEGPSPVTVISSEEIQNRGYRNVFEALQTQTQN
TGMTQGEDYGNTWQPAANALNLRDLGPNHTLVLINGRRVADYPTAYGGSVNFTNLANI
PAVMIDRIEILSGGASAIYGSDAIAGVVNIVLKKKFDGVDVNLRAGTTERGGGDNQRL
QLVGGGATGDFEGLFGLQVEQRQPVWANQRGFMDSYPDGNNVGYRLNPQSGRYLGDAS
CAGLGGLFGGNVAPVPGARGGYRCMTDQYYNNYWTLQTKKENYDGYAGGTWHLSDSGK
LFADLLFGFDHLQNNTRGPSFTSPDFINASSGDLERWYRLFSPEEIGGKSSNNSKWRE
VSWTGTLGYSDRVANTSWEYELAATRSEYRSDRTTRYTPAAGILDLYLGRKLGERDGY
PVYDPDPARLGRPLSEEEWRSLRRNVTQHSESYSQTYSFTGNGELFDLPAGPVAFAGV
LEVGKQGYRIRPDSQYNDGSLYNVSKASSSGGSRDRYAAGGEFSIPLHDTLLASAAGR
WDQYRFSGRTEEQTTYNLGLEWRPLTSLLLRGSYGTSFRAPDLNYIYQADANGYYPAQ
KDYYGCEKGVDGACKNGRVDYVQSGTPDLKSERGRYWSYGFVWSPSSRFDFSADYYHI
QIDDLLTTLDPDKLLRDEAACRSGGLDPDSAQCRDTLARVERNAGDASVDPNRLNKVY
VNAINAAKERTSGIDLRSNIRWGAGDYGAFSSTLGYTLVLSHDYKQSDDYPSENQRDS
LDSHDWRSKLNASLTWDYAQFTSTLFAVRYGSVTNAAGSGRLSPWTVFNASARYRLNE
RASVGLTVNNLLDQIKEDDSDGWPYYPTGNYDAMGRQWWLDFSYHFGG</t>
  </si>
  <si>
    <t xml:space="preserve">GO_function: receptor activity [goid GO:0004872]
[evidence ISM];
GO_function: transporter activity [goid GO:0005215]
[evidence ISM];
GO_component: membrane [goid GO:0016020] [evidence ISM];
GO_process: transport [goid GO:0006810] [evidence ISM];
GO_function: signaling receptor activity [goid
GO:0038023] [evidence ISS];
GO_function: transmembrane transporter activity [goid
GO:0022857] [evidence ];
GO_process: cell surface receptor signaling pathway [goid
GO:0007166] [evidence ISS];
GO_component: outer membrane [goid GO:0019867] [evidence
IDA];
</t>
  </si>
  <si>
    <t>MPGRILVFACCLLASLARSEPRHAITLYDEPAKYPPGFQHFDFV
DPQAPKGGSLRRMESGSFDTLNPFANRGTPISMTQAALIYETLGFQSLDEPFTEYGYL
ARYIEKAPDNSWVRFHIDPRARFSDGVAVTAEDVKFSFDSLVEQGSPFWRAYYKEVRE
PVVEDRLRIRFDFRHAGNRELPLVLAQLYVLPRHWWQGRDFNRSSMQPPLGSGPYRLE
KAEAGRSVSYRRNPDWWARDLPVGRGLYNFERIRFDYYRDSGVALQAFKAGQADINVE
TSVKAWSSGYDSPALRDGRLRQESFPYPYPASLQGLVFNLRRPLFEDRRVRQALSLLF
DFEWTNRQLFGGRYKRLRSYFDNSEMAARGLPGADELALLEPLRGQIPEEVFGQAYAP
PVNDGSGDIHERLVQAYRLLGEAGWHAVDGRLLDTAGRPLRFDLLLQGKSLERALLPF
QRNLARIGIDMRLRQVDASQYIERIRARDYDMIVSSFSQSNSPGNEQYSFWHSSSYAD
PGGYNRIGLKDPAIDRLVQAVVEADSRAALETAVRALDRVLQWGYYLIPTWYSDEVWI
ASWNRFGRPPQAPRYSLGLNTWWEVRERAAPSREAQ</t>
  </si>
  <si>
    <t>MGGYLLRRLALILPTLLGILLINFAIVQAAPGGPVDQAIARLQG
VDGGGPLGRGGEGGHGALEPQRHGETGIDPQLVAALERQYGFDKPPLQRLWLMLSSYA
RLDFGESFYRDARVIDLIAEKLPVSLSLGLWATLITYLVSIPLGVAKAVRHGSAFDLW
SSALVVIGYAVPGFLFAIVLIVLFAGGSYLDWFPLRGLASEGAERLGPLARFADYLWH
LALPVGSLVVGGFASLTLLTKNSFLDEISRQYVATARAKGLSERRVLYGHVFRNAMLL
VVAGLPAALVSVFFTGSLLIEVLFSLDGLGLMGYEAALGRDYPVVFGSLFIFTLLGLL
VKLAGDLAYSLVDPRIDFAARRQ</t>
  </si>
  <si>
    <t>MAIVLSPLHRRRLAAFRANRRGRLALRLFLALFVTCLFAELIAN
DRPLLLEYRGQWFLPVLRDYPETAFGGELPFPPDYRGRFMSERIARDGWALWPPIRFD
ARSINYARPAPAPPSAENWLGTDDQGRDVLARVIYGLRLSILFALGLTLASSLLGICA
GAVQGYYGGWIDLFGQRFIEVWSGLPMLYLLIILASLVQPGVGWLLAIMLLFSWTSLV
DVVRAEFLRGRHLEYVKAARTLGLGDAGVMFRHILPNAMVATLTFLPFLLCGAVTTLT
ALDFLGFGLPPGSPSLGELVGQGRDNLQAPWLGLTVFVVLATLLSLLVFIGEAVRDAF
DPRT</t>
  </si>
  <si>
    <t>MNRELLRVENLSVAYGDTQVVKGIDFSLRAGETLALVGESGSGK
SQTAHALLRLLPGAARLGGSVRLDGEELLALSPQALLAIRGQRIGMVFQEPMTSLNPL
QRIGRQVGEGLRLHRRLRGAALRGRVLELLELAGLEQPRRLLEAYPHQLSGGQRQRVM
LAMALACEPQLLIADEPTTALDVTVQKRLLELLQSLQRRLGMAILLISHDLNLVRRVA
DRVCVMRDGQIVEENACETLFRSPRHPYTRLLIEAEPGGLAEPVACRETCLEVRALSL
DYPAPGGWLRRRAGLRAVHEVSLRLRRGSTLGIVGESGSGKSSLGQALLRLLPAEGQI
LFQGERLDRLHGKRLLPLRRQFQAVFQDPYGSLNPRLSVEQIVGEGLRIHGIGDAGER
RARVLEALREVGLDEPCLERYPHEFSGGQRQRIAIARTLVLKPALILLDEPTSALDRS
VQCQVVELLRRLQRRHGLSYLFISHDLAVVRALAHDILVLKDGRVVEQGSAAALFSQP
RHPYTRELLGAIPALRLEEHLRVAGLGI</t>
  </si>
  <si>
    <t xml:space="preserve">GO_function: nucleotide binding [goid GO:0000166]
[evidence ISM];
GO_function: ATPase activity [goid GO:0016887] [evidence
ISM];
GO_function: ATP binding [goid GO:0005524] [evidence
ISM];
GO_process: peptide transport [goid GO:0015833] [evidence
ISM];
</t>
  </si>
  <si>
    <t>MSSLPLYFDYAATTPVDERVIRAMVECLGYQACFGNPASNSHAY
GRQARRAVERAREQVAALVGASAGQIVWTSGATESNNLALKGVAQALDAPGHLITSRL
EHKAVLDTVQQLADDGWSVTWLAPGTDGLIRPEQVEAAWRADTRLVSLMRVNNELGTL
TDIAAIGERVRERGALFHVDAAQASGKVAIDLGRLAVDLMSFSAHKTYGPKGIGALYV
GPRAERRLKAQIHGGGHEQGLRSGTLATHQIVGMGEAFALAGELFEEEGRRIAGLQRR
LLEGLAQIDGWRLNGSADARIAHTLNLTFDNPAFVPQALESSLAVSSTSACNSARPAP
SHVLLALGHDAASAGRSVRLSLGRYTREADVDAAVAALKAAADSGAPAWQPFLGVSRA
G</t>
  </si>
  <si>
    <t xml:space="preserve">GO_process: metabolic process [goid GO:0008152]
[evidence ISM];
GO_function: pyridoxal phosphate binding [goid
GO:0030170] [evidence ISM];
GO_function: catalytic activity [goid GO:0003824]
[evidence ISM];
</t>
  </si>
  <si>
    <t>MDDLSPDSALPPAGSAQDNDAPRQLVVCIDGTSNRFGDQPTNVV
RLYRSLSRDPRRVLAYYDQGVGTFGLKETLFEWQKFPSRIAGLAFGWGLKRNVEGAYR
FLAEHYRPGDQIFLFGFSRGAYAVRVLAAMLRAVGLIDAHQPHLFDYAWTLLTTRMPP
RDEDKRAGTRRRGPDFGLLGRFRKVFGRQVKVHFLGLFDTVTSVGWVYDPLTVPYSSN
NEMVDVVRQALAIDECRCFFRQNLWFGEKDRKSDVLQVWFPGMHSDVGGGYAPKDSRL
ALVAFTWMLGEALEAGLHVDPARSRDQLRARSKQGPDPTAPILPVMTRPWRLAEWLPL
LVWDRRSGNRAWRWSRGRPRSRPLEPVGQETRVKLHRSVQRRLDECPDYRPCNLPALE
RCDLIDDSPLLDGYR</t>
  </si>
  <si>
    <t>MSRQPKPARLAGGALALGLLLGLPNPVEAAQDNGMEHSAMDHGA
MPGMDHGAASPAPAQPMEHRGMDHGRMPGMSHAARQPPAQAASSQSRTPIPVPTEADR
RAAFPPLEGHKVHDSALNSFFLLDQLEYQDADDGSALAWDASGWIGGDINRLWLRSEG
ERLDGKTEDAEVQALFGHAIGPWWDLVAGVRQDFKPGSPQTWAAFGVQGLALYDFEAE
VTAFLGENGQSALRLEGEYDILLTNRLILQPSAEVNLYGRNDPARGIGSGLADSELGL
RLRYEIRREFAPYIGVTWNRSYGNSADLARAEGEDDDEARFVAGIRMWF</t>
  </si>
  <si>
    <t xml:space="preserve">GO_process: response to stimulus [goid GO:0050896]
[evidence ISS];
GO_function: copper ion transmembrane transporter
activity [goid GO:0005375] [evidence ISS];
GO_component: cell outer membrane [goid GO:0009279]
[evidence ISM];
GO_function: copper ion binding [goid GO:0005507]
[evidence ISM];
GO_process: cellular copper ion homeostasis [goid
GO:0006878] [evidence ISM];
</t>
  </si>
  <si>
    <t>MHRTSRRTFVKGLAATGLLGGLGLWRAPAWALAGPGQQNLLAGD
SFDLFIGETPVNLSGSPAAAMTINGSLPGPTLRWREGDNVTLRVRNRLAEDTSIHWHG
IILPANMDGVPGLSFEGIAPGGLYEYRFKVRQNGTYWYHSHSGLQEQAGVYGALVIDA
REPEPFSYDRDYVVLLSDWSDEKPQRILAKLKKQSDYYNFHKRTVGDFIDDVSANGWA
ATLADRKMWAEMKMSPTDLADVSGYTYTYLLNGQPPDGNWTGLFRPGEKLRLRFVNAS
AMSYFDVRIPGLKMTVVAADGQHVEPVSVDELRIAVAETYDVIVEPGGERAYTLFAQS
MDRSGYARGTLALAEGLSAPVPTPDPRPLIGMDDMGMGGMDHGAMGHGAATRPASEMD
HSKMSGMDVNGMDHSKMAGMDMSGMDHSKMAGMDMNGMDHSKMAGMDMNGMDHSRMGM
GAMPMQSHPASEDGNPLVDMQTMTPTPKLADPGLGLRDNGRRVLTYADLRSRFADPDG
REPGRTIELHLTGHMEKFAWSFDGIKFSDAEPLRLTYGERLRIVLVNDTMMTHPIHLH
GMWSDLEDEQGNFLVRKHTIDMPPGTRRSYRVTADALGRWAYHCHLLFHMEMGMFREV
RVDEGDNA</t>
  </si>
  <si>
    <t xml:space="preserve">GO_process: response to stimulus [goid GO:0050896]
[evidence ISS];
GO_function: copper ion binding [goid GO:0005507]
[evidence ISS];
GO_function: oxidoreductase activity [goid GO:0016491]
[evidence ISM];
GO_process: oxidation-reduction process [goid GO:0055114]
[evidence ISM];
</t>
  </si>
  <si>
    <t>MSPTLQDARLLWDFLGQGRCHVPCELLVVCGSYDLRVCDHACEL
LERGLAERLLFTGNTGHWTRHLWVEPEAELFARHARARGVSDSLIVIEPRATNFAENI
AFARELFPDLRRATFVTKPNSIRRVALTLPVRWPGLEGHVDAPDYAFPDGISNLVGVL
GVIDEMVGDLDRIMRYPALGFQVACPIPAQVMDAWERLVARGFDRHLVNPPR</t>
  </si>
  <si>
    <t>MDGVLISSREAIAAAWSRVAGEQGVALGPDCLRDHVHGRPGGYT
LDYLFGHLPMERRRILKQRVDALEEGADCPLLPGVAAVIRQLRWLDVPLALVTSSWPA
RIDHVLRQHDLQAAFRTLVSRDDVVHGKPAPDGYRLAAARLGVAPSRCLVFEDSLSGV
QAACAAGATCVAIGEESGLLAAGARWSVRDFRELRIVREDDRLYCQHRHPATTGSERS
VGVP</t>
  </si>
  <si>
    <t xml:space="preserve">GO_function: hydrolase activity [goid GO:0016787]
[evidence ISM];
GO_process: metabolic process [goid GO:0008152] [evidence
ISM];
</t>
  </si>
  <si>
    <t>MYLIFSGYFAAEGLIYPFWPTWLASLGFGASQIGLLIAAAYWPQ
VIAGVALTYVADWRIDQLRLATLLAALAGACALLFQLAEGLPLFIALSVLYGAFWTSV
LPLTESYLLKRDKAALQNYGRVRAVGSLAFILTATLGGLLLGRFGQQLVPALVGLTML
LTALACLFLRRRSLRRPDSPLPGARRRPDLRGILRQRPLLLAIAAAGMIQLSHSLYFT
TASLGWQTLGYSSFSVGAFWGLAVIAEISFFAVSNRILDRHPALQVMLFSSLCAALRW
GLLAGSEHLAAILLGQCLHALSFAAYHAAVMRYIRDHAPESARVLTQGIYYSLAVALP
MGLASPAAGWLYEGLPQWSYLIMALFALGGAVLVWLALQSARDASTSVFSRSV</t>
  </si>
  <si>
    <t>MIILGITNNDLAGACLVRDGGIVAAASEERFTRQKDHKAWPSRS
IDYVLGEAGIDLADIDRIAYGWNAGFDAGRHLDLYLDRVLEEARERPEGLPHLRKRIA
DEMANDKAKRGEFDAFVRANGLRGKVEYIDHHECHALGAFVCSPFDEALTLTCDGRGD
FQSLTVTHYRADGGETVLQRETSVDSLGYFYGRITRLLGFKPNRHEGKITGLAAFGDA
EKLLPLMNDMIRLENGRLRARCGELYLPSYDGYSDPLLQRCAAERPADVAAAAQRHSE
DLLVAIAREHVARTGCANLCLAGGVFGNVKLNQRLREIPGVRDVYVLPCMGDGGLALA
AAVAVAYRENGTRFPAPSMALGPDARSAAQNAELIASQYPQLAYSRPANLIETLVEAL
RENQVLGMFKGRMEFGPRALCNRSIVYHPGDASANDWLNQRMERTEFMPFAPVTAVEH
AEACYVGWREHQVAADYMTMTYDCHADFRARCPAVVHVDGTARPQIIRPQADPFMHAL
LHAWHARSGQPALINTSFNRHEEPIVCAPQDALGALEDGMVDLVVLGESLLVWRKGEN
AFARARFE</t>
  </si>
  <si>
    <t>MHRSLHTDAPLGAALLLALQLAPGSAAAAEEQAPVDPPTVQLQR
IEVTGSAIRRVDAETAVPISVLRAEELRQQGVTSTEELIGRLSGNQGVYNSSRSVGSA
TGGASFADLRGIGANKTLVLLNGRRLANNAIDGSAVDLNTIPFAAIDRVEVLRDGASA
LYGTDAIGGVINFITRKSLNEGRFDSGYASPTHDGGGNQRNVSASWGFGELEEDRFNV
FAVANYDKQERLGAKDRGYTYNYQPGRGLDYSSGTAFPGNWSQGANASNPLAAGGCKG
ADLIPRNGICRQSLWRYLDLVPETEKTSVFSRATGKLADEHNVSLEYFWSRSDNATQV
GPGTLTGLQIDPGTAFYPGNGITPGPGGFVLDPSRPVEVNWRQSVLGPRLQSSQNTGQ
RLLLGFDGQFAGWDYDIGASYNQNKVVDHIHSGYVDDRAAALGIANGTLNPFGPQTDA
GLAYLGSHALSGDFRTSVGRVKGLDARASREIGDWFGAGPAALALGGEFRKEAFHQDI
QDFAGNVQSLGVDPAATVSGERNLKAQYAELNVPVLDSLELSAAIRHDKYSDFGSTSN
PKYSFRFQPFRQLVLRGAYSEGFRAPSLYELYNPTFTTYTSANYDDPRLCAGGQPSQG
GIANRDCAQQFYNATGGNTDLRPETARNVTLGLVYQPLRDLSVGLDFWWIRIANQIAE
FPEAAIFADPQAYAGRIVRKADGSIDHVVTGLANLGKVKTSGVDLSLDYRFPASRYGQ
FGLDLQGTYVSRYDFQQQIGGQYLDNVGDFQGVGVIARWKHVANATWSRDAWQATLSN
RYTSGYNDYDRASHGKVGSWNLWDLAGSYRLSHALGLTLGVKNLFDREPPFSNQTYTF
QSGYDPRYTDPYGRILFGRLSYSF</t>
  </si>
  <si>
    <t xml:space="preserve">GO_function: receptor activity [goid GO:0004872]
[evidence ISM];
GO_function: transporter activity [goid GO:0005215]
[evidence ISM];
GO_process: transport [goid GO:0006810] [evidence ISM];
GO_component: membrane [goid GO:0016020] [evidence ISM];
GO_function: signaling receptor activity [goid
GO:0038023] [evidence ISS];
GO_function: transmembrane transporter activity [goid
GO:0022857] [evidence ];
GO_process: cell surface receptor signaling pathway [goid
GO:0007166] [evidence ISS];
GO_component: outer membrane [goid GO:0019867] [evidence
IDA];
</t>
  </si>
  <si>
    <t>MARTTPIELYRNIGIVAHVDAGKTTTTERILFYTGVNHKMGEVH
DGAATMDWMVQEQERGITITSAATTAFWQGSTKQFPHRYRFNIIDTPGHVDFTIEVER
SLRVLDGAVVVFSGADGVEPQSETVWRQANKYHVPRLAYVNKMDRQGADFLRVVAQIK
QRLGHVPVPIQLAIGSEENFSGQIDLVKMKAIYWNDADQGTSYREEEIPAELRALAEE
WRAHMVEAAAEANDELMNKYLEGEELSIEEIKAGLRQRTLANQIVPAVLGSSFKNKGV
PLVLDAVIDYLPAPSEIPAIRGTDPDDEEKHDERHADDDEPFSALAFKIATDPFVGTL
TFARVYSGVLTSGDAVLNSVKGKKERVGRMVQMHANQRDEIKEVRAGDIAALIGMKDV
TTGDTLCAIDKPIILERMDFPDPVISVAVEPKTKADQEKMGIALSKLAQEDPSFRVKT
DEETAQTIISGMGELHLDIIVDRMRREFGVEANIGKPQVAYRETIRNTCEIEGKFVRQ
SGGRGQFGHCWIRFAPADEGQEGLEFHNEVVGGVIPREFIPAIQKGIEDQMQNGVLAG
YPLIGLKATVYDGSYHDVDSSEMAFKIAASMATKQLSQKGGAVLLEPVMKVEVVTPED
YMGDVMGDLNRRRGLIQGMEDTPAGKVIRAEVPLGEMFGYATDVRSMSQGRASYSMEF
VRYAEVPASVAEGIVARQGR</t>
  </si>
  <si>
    <t xml:space="preserve">GO_process: cellular protein metabolic process
[goid GO:0044267] [evidence ISS];
GO_function: GTP binding [goid GO:0005525] [evidence
ISM];
GO_function: GTPase activity [goid GO:0003924] [evidence
ISM];
GO_function: translation elongation factor activity [goid
GO:0003746] [evidence ISS];
</t>
  </si>
  <si>
    <t>MLASAIASGTAVSQVSKHLLMFLAALFLALGACGWAILHIARHQ
DDIAIEQSHFYVEKALQNRRENSEQFSTTYSFWTDAYVYLGNRVDADWAFTKNNLGSV
LYTTNGYDGVFVIDDRGTRYAMLEGELSERSLADSLNADTGDILRSARRAAVDEAAIS
RYVDFDGAPAILVASAIKPTSDHAPIDLAKASVMVFVDRLTPAKLAKLGGDYGIANLH
LLAGGAAGDKESLALEGTPHRLAWVSSRPGSAMLRETALPLLGIFVLAAGLLFWLSRS
AVLNARAVDRQQKVLKRSNQALLASEERFKSIAEAASDWIWEVDGHFVFTYLSVRFRD
VTGYQPEAWIGRRLDELLDSDTVNIVKWLEGLPDAGAPSSLVCAFRDSQGQARVGKLS
ASAIRNGVASGYRGTAADITDEVEAHAKIQHLSLHDALTGLPNRNKLFQFLERLLAEK
AGKSPVAVLMLDLDRFKPINDQHGHPAGDAVLYAIAERLRASTRDQDMVARLGGDEFV
VVSTHVSSKLEIEKFCSRLIDVINREVAYEGHSFHVGASIGVALAPEHGGDPRGLLRC
ADVAMYEAKAAGRNTWRFYLEAMDSHLAEKKLRETELRAALQNGEFELYYQPRFLAQE
QTIASAEALIRWNHPRRGLIGPDEFIGLAEESDLIVQIGNWVLREACATAASWPGEVM
VSVNVSPAQFMTGDIVWQVREALRLARLDARRLELEVTENVMLNDVDGALRTMTALKE
LGVRLNMDDFGTGYSSLGYLRTYPFDSIKIDKRFVASMEKTGRDRSIVQAIINLGNAL
NLRVTAEGVETEGQMHILRDEQCHELQGFLLSRPLDAQRLRDLLEREAGQTQAPQVSA
EGHAARRP</t>
  </si>
  <si>
    <t xml:space="preserve">GO_process: signal transduction [goid GO:0007165]
[evidence ISM];
GO_function: signal transducer activity [goid GO:0004871]
[evidence ISM];
</t>
  </si>
  <si>
    <t>MSNNNEASRPKIEVRSIDYVPRHERHGKVWHQAPFWFTGNFVLT
TMVTGFTGPALGLGALYSILAIVLGVCFGTFFMAFHANQGPRMGLPQMIQSRAQFGLR
GAIVPFAAVVFVYIGFNVFNVILATDAINTVLPGHRAPWYVLLIGVAVLLAIVGHDLL
HTVQRWLTYVMIAVFGVLTVSALRSLEADAALGGTPAFSWSAFLVQLSAAAGYQISYA
VYVSDYSRYLPHETPTRKVIFWTYLGAAGSALWLMSLGAFLASALPAPDAIGSVREVG
NRLYPGFGTFTVLIAVPALVGIMAVNCYGAMLTSLSAIDAFRKVTPTLNLRVTGIGVI
ALVVFGVALSIPESYLGSFNTFVLLMLYFLVPWTAVNLVDFYFVRNGHYAISEIFNPE
GIYGHWGRPGLSAYLAGLLAMVPFMSLSFYSGPFAVALGGADVAFVVGLLVAGAVYAF
MCRALDLEAERRLATLGERLLEEGGA</t>
  </si>
  <si>
    <t>MAKVTVACCQIAPRIGAQEHNLRLAERAIREAARRGANVVVLPE
LAASGYVFADRGEALALAETRDGPSLGLWKALAGELDLVIVGGFCERLDPQRVANSAA
LVDADGVRAIYRKAHLWNEESGIFEAGEQPPPVVATRFGRIAVMVCYDLEFPEWVRLP
ALSGAQLLCAPVNWPAAPRPEGERPAEVVRVQANASVNRLFIAACDRCGQERGVDWVG
GSVIVDADGYPLDGPLQGEAGMLLARLDLAEADEKRISAHNHVHRDRRPELY</t>
  </si>
  <si>
    <t xml:space="preserve">GO_process: nitrogen compound metabolic process
[goid GO:0006807] [evidence ISM];
GO_function: hydrolase activity, acting on
carbon-nitrogen (but not peptide) bonds [goid GO:0016810]
[evidence ISM];
</t>
  </si>
  <si>
    <t>MLLRTISVETAEQTELNAALLCGFAIPASDRNFIAYSLNEQVDE
NDSRVYIASLFKTDDGFRLGRLDTDEACEAAIQVFRQLVREATTGNRRTSDLAYHLID
LQDAAIAPSRREEHRSLVLEREWVMKLVTFESPHGYGPALDGEEPCAEVPPLVQEALF
EDAAPDVLAEDDADETTDGPAEPIDEPEAAEDETVTEAGCVEPEPRPEAETAAPEGGA
PAEFAAKAEQSAKVADAEAIGAFVDNASHLREELADLAQMLHPALHAADATGSANLPS
PDAAEESSMPPSPSPLAAPAPEPVSARVPSLSLRLRVPPARLAGAEGGANAREAPTQA
AAVIRQPEDEAHVDTDTALDIGNDTEHLLQDVQGTLADLAGMAQQLSQQKQEALKQQE
SLESLQTQLHEKERQLQEKEKQLRQWHKRLQDDRQALERETEQSNRLLAERSAALQQL
AESVEARERSSARRAEVLQIEQERLEELRSQQNLRQAELEKREASVQQRSLELGERFK
KLESAREKLAQIVKGFNETVQFNTALHAISHTGLKRQEESAAELE</t>
  </si>
  <si>
    <t>MPSLRQLMYFACVAEYGSIGQAAEVLHVSQPSLSRQIQALEVHI
GEALFVRGPAGVSLTEVGRVVHCRAVKIIAEAKALTRDIGDGDDRQLHIGFSRYLDPG
WSGELARQLKEARVCSAVSPSWAPSLDLLSLVRESSLDAAIIGAPPKVVREYELMEIG
SYEHVIALSETLHRRLAPDWSLNDLIGEPLLVPKDSLFPAYSQFMNDAMDAAAFAPRR
SVRPNDLSILLAQVASGDGFAFLPLSLTKFAYPGVAFTALPAAVNEGFRLPVGLAVSP
TSRLRASDTQFECFVETARRVAAG</t>
  </si>
  <si>
    <t>MTLSRLSLAILSVLAGAPAFADDSGVDLDQGWNQTQKTAWLEAG
QGSRMLPLAWLVALEQRASEEPLMSDALIRQYGYVPHTLGGSSVKVVQGYAVDRSDDS
DLTFTKLRWKALQGSREPWVGPTCSMCHTSHISYQGTQLTVYGGQTMGDLAGFQLEIL
GALQSTRADTAKFERFARKVLGADGLVSGYNDANKARLQAALDATIVRLRDGSHFNLP
HDPEFGPGRLDAIGSIFNSVGYELHADEQIYGAEDAPVSYPFLWNVPQLDRVQWTGFN
PNHINVVDIDNRKFDVGALARNAGEAVGVFADVKVLSPIQSALHIGYPSSINVDNLIR
IEDQLGQLKPPAWPNQLFGAPEPTRVAEGRELYRQHCSSCHTPLDRNDLRTPVKTVLT
HLQARGEVAPIGTDPWTACNSIAQLKTGYVRGKPYLSFVGTGQRGFYGKQAYAVDVLQ
EVVVQALAARGLSVALGAFQTAALGIFDGQLPPLISPVPDSPDADSAEATAADAPGAL
LLAENVAADSDKARRLEQCLAMTSDLMAYKARPLNGIWASPPYLHNGSVATLYDLLLP
PDLRPRTFYTGSVEFDPVNVGYITDAGGANRFLFDSGKPGNANGGHDYGNAQFNEQQR
RALVEYMKTL</t>
  </si>
  <si>
    <t xml:space="preserve">GO_function: electron carrier activity [goid
GO:0009055] [evidence ISM];
GO_function: heme binding [goid GO:0020037] [evidence
ISM];
GO_process: oxylipin biosynthetic process [goid
GO:0031408] [evidence IMP];
GO_function: dioxygenase activity [goid GO:0051213]
[evidence IMP];
</t>
  </si>
  <si>
    <t xml:space="preserve">MHPTFSRVLLAAALAAAGSPAVATEIQLEQGWNAEQRASWYDAS
LGSRLLPLAWAQALERPDSEERLFSEDNARRLGFPLRNWQGGELRLPRGFALDQQDDS
QFSDTRLRWKARQSSSEPWVGLNCAGCHSTDISYRGSELTVDAGATLANVQAIFDEVL
AALRRTSDDGDKFARFAGNVLGSEDSPANRELLKAALVKRAALIDTLLSMSATDLQPG
PGRLDATGQSLNRAAINSGARHLQANPTDAPTSFPALWHTLQMDKLQSSGFVPNVKVL
DLNGQVFDLGYLAGDIGVVQGDYGDVVSHPLSGLEGYISSIRVDNLTRVEGLIHKLKA
PAWPSQLFGAPDSARLAQGKRLYEENCAACHASIGRDDLQTPIKVRQVRLKAHGDDAP
IGTDPWMACNTFTFSSPSGNYFGLFRPSLGTPSGVGIVGRTSKIADMQVPEVFQIMLG
KKGQLADGIAEIIHAIVTGQQTLPGSDSLQAVPAGQLLLAGAAPADSQAQSLAAGEVP
TDKSARKDYCLNTEHPFLGYIARPLNGIWATAPYLHNGSVPSLYDLLLPQEQRPATFY
TGSHEFDPSRVGYLTAPGPDNAFLFDTHLEGNSNAGHDFAREYDESQRLALLEYLKTL
</t>
  </si>
  <si>
    <t xml:space="preserve">GO_function: electron carrier activity [goid
GO:0009055] [evidence ISM];
GO_function: heme binding [goid GO:0020037] [evidence
ISM];
GO_process: oxylipin biosynthetic process [goid
GO:0031408] [evidence IMP];
</t>
  </si>
  <si>
    <t>MNDPQGFEAISRREQGLQRRLSAAQMSMIAIGGAIGTGLFMGSA
FAIGFAGPSVLLSYAIGALITLLLMGCLAEMTVAHATPGSFGAFAEHYVGPLAGFLVR
YAYWAAIVLAVGTEVTAVAMYMKYWFAGIPEWVWIISFSTLLIGLNASSVKAFGNFEY
CFSTLKIAAIVAFILLGAYLVFGSANPAYGVHNYSAHGGFFPHGLKGMWIAVVVSIFS
YLSVEMIAVAAAEAEHPEQAVRSAFRSTIVRLVVFYLLTLALMLAIVPWDQAGQSQSP
FVTVMQAIGLPGATGVMNFVVLVAALSAMNSQLYITTRMMFSLSRAGHAPKGLGELSR
QGVPLNALLLSSVGIALATLLNLVYPEQSFTLMMAVSMFGALFTWLMIFFTHLCFRRH
RARHGGAPLAFRMRLAPWSTLLGLALMAAILVTTFFTEAFRMTLVFGVPFLALLSALY
LVFVRKPGRDCPIERATP</t>
  </si>
  <si>
    <t xml:space="preserve">GO_component: integral component of membrane [goid
GO:0016021] [evidence ISM];
GO_process: transmembrane transport [goid GO:0055085]
[evidence ISM];
GO_process: amino acid transmembrane transport [goid
GO:0003333] [evidence ISM];
GO_function: amino acid transmembrane transporter
activity [goid GO:0015171] [evidence ISM];
GO_component: membrane [goid GO:0016020] [evidence ISM];
GO_process: transport [goid GO:0006810] [evidence ISM];
GO_process: amino acid transport [goid GO:0006865]
[evidence ISM];
</t>
  </si>
  <si>
    <t>MTTRDDCLALDAGDPLADLRQLFALPDGVIYLDGNSLGARPRAA
VERAAEVVAAEWGEGLIRSWNSADWRGLPERLGDKLAPLIGARAGEVVITDTTSINLF
KVLSAALRIQEEDAPGRKVIVSESSNFPTDLYIAEGLTDMLQRGYRLRLVDDPEQLPA
AIDADTAVVMLSHVNYKTGYLHDMREVTRLVHENGALAIWDLAHSAGALPLDLHAADA
DYAIGCTYKYLNGGPGSPAYVWVAPRLRERVWQPLSGWFGHSRQFAMEPRYQPGEGIT
RFLCGTQPITSLALVECGLDIFARTDMQRLRDKSLALADLFIELVESRCERFGLTLVT
PREHARRGSHVSFEHAQGYAIVQALIDRGVIGDYREPGILRFGFTPLYTRFVEVWDAV
QALLEILQSEAWKEPRYQVRHKVT</t>
  </si>
  <si>
    <t xml:space="preserve">GO_process: tryptophan catabolic process to
kynurenine [goid GO:0019441] [evidence IMP];
GO_component: cytoplasm [goid GO:0005737] [evidence ISM];
GO_process: tryptophan catabolic process [goid
GO:0006569] [evidence ISM];
GO_process: NAD biosynthetic process [goid GO:0009435]
[evidence ISM];
GO_function: pyridoxal phosphate binding [goid
GO:0030170] [evidence ISM];
GO_function: kynureninase activity [goid GO:0030429]
[evidence ISM];
GO_function: catalytic activity [goid GO:0003824]
[evidence ISM];
GO_process: metabolic process [goid GO:0008152] [evidence
ISM];
</t>
  </si>
  <si>
    <t>MTSLRYWDISPALDPNTPTWPGDTPFQQEWAARLDEQCPVNVGR
ITLSPHTGAHVDGPLHYRADGLPIGQVPLDIYMGPCRVIHCIGANPLVTPEHLAGQLD
DLPSRVLLRTFERVPANWPEGFCAIAPATIECLAERGVRLVGIDTPSLDPQHSKTLDA
HHAVGRHGMAILEGVVLDDVPAGDYELLALPLKFTHLDASPVRAVLRALPTAE</t>
  </si>
  <si>
    <t xml:space="preserve">GO_component: cellular_component [goid GO:0005575]
[evidence IDA];
GO_process: cellular amino acid metabolic process [goid
GO:0006520] [evidence IDA];
GO_process: biological_process [goid GO:0008150]
[evidence IDA];
GO_function: formamidase activity [goid GO:0004328]
[evidence ISM];
GO_process: tryptophan catabolic process to kynurenine
[goid GO:0019441] [evidence IMP];
GO_function: arylformamidase activity [goid GO:0004061]
[evidence IDA];
</t>
  </si>
  <si>
    <t>MSLDAIDLRILRHLQQDGRMSNQDLAEKVSLSPSACLRRLRLLE
SEGIIRGYSVELDAERLGVELEAIVHVSLRQDVEGWHEAFIARVRDWPEVVTAYVVTG
ATNYVLRVRARNLKHYSDFIVNKLNRAAGVTDIRSEIVLQEIKAGADLLDLVNLKS</t>
  </si>
  <si>
    <t xml:space="preserve">GO_function: kynureninase activity [goid
GO:0030429] [evidence ISS];
GO_process: regulation of transcription, DNA-templated
[goid GO:0006355] [evidence ISM];
GO_function: sequence-specific DNA binding [goid
GO:0043565] [evidence ISM];
GO_function: sequence-specific DNA binding transcription
factor activity [goid GO:0003700] [evidence ISM];
GO_component: intracellular [goid GO:0005622] [evidence
ISM];
</t>
  </si>
  <si>
    <t>MSEYIETDDASYFRVRRQAYVSAELHRRELHEIFDDSWLYAAHL
SELREPGDFITRDVGGRNLIIQRRADGEPAVYLNACAHRGAKVCAERQGNSQRFTCPY
HGWTYDSHGSLIGLPDKAAYQHAGQCHPELSLTQVKHAVYRNFLFIHYGARQASLETY
LGQAKDYIDLICDQSEAELEIIPGGFEHSIKANWKLLAENGVDAYHLPFAHKRYLEYL
NTLGTDPESHKRHGRGEALGNGHALIISGPPSTGRPIAYWSPLFPEALKPSIAAKFER
LVERFGQARAEDIAHTNKSLFIFPNLVINDILGLNIRSFFPTAADEVSVTVWGAGFAD
ETREERAARINGLISFIGPGGFGTPDDVEILESCQRAYAHAALGYSDFSRGMGPATRR
HVDEEQNRGFWREWSRRLGQQPAALRRLAVAV</t>
  </si>
  <si>
    <t xml:space="preserve">GO_function: iron ion binding [goid GO:0005506]
[evidence ISM];
GO_process: cellular aromatic compound metabolic process
[goid GO:0006725] [evidence ISM];
GO_function: 2 iron, 2 sulfur cluster binding [goid
GO:0051537] [evidence ISM];
GO_process: oxidation-reduction process [goid GO:0055114]
[evidence ISM];
GO_function: oxidoreductase activity [goid GO:0016491]
[evidence ISM];
GO_function: oxidoreductase activity, acting on paired
donors, with incorporation or reduction of molecular
oxygen [goid GO:0016705] [evidence ISM];
GO_function: oxidoreductase activity, acting on paired
donors, with incorporation or reduction of molecular
oxygen, NAD(P)H as one donor, and incorporation of two
atoms of oxygen into one donor [goid GO:0016708]
[evidence ISM];
GO_process: aromatic compound catabolic process [goid
GO:0019439] [evidence ISM];
</t>
  </si>
  <si>
    <t>MCGITGWTDWSRDLGEQRSILERMTRTLAPRGPDAEGLWLSRHA
LLGHRRLAIIDLENGAQPMLAEAGGRVALTYSGEVYNFRELRAELETLGQVFRTRSDT
EVVLRAYLQWGEASFVRLRGIYGFALWDEREQSLWLVRDRFGVKPLYYYPTAGGVLFA
SEPKAIFANPEANPVLDASGIAELFALTTAPTPGHGLYKGLRQVRPGQALRFDRNGVR
ELVYWALRAERHEEGAEDSAERAGQLLREAVAEQLVADVPLGSLLSGGLDSSAISAFA
VAALDGDARRLPTFSVDFPGEGRGFVPTPWQSSWDEPYAQLAANFLGTPHRTVLVAPE
EVLEQDEAVLQARDLPGWGELDASLYLLFRQVREHTTVALSGESADEVFGGYPFFHDP
SALAHDGFPWLAGKSGPWQLLRREVAERVAAPEYIRARYREALAEVPRLDGEDAAQRR
QREVAYLALSRWLPAMLERKDRMSMAVGLEVRVPFCDHRLVEYVWNLPWALKSVAGES
KSLLRRALRGHLPQAILERRKSGFPANPDPRYLALLRERVGRLLDDGRSPLFELVDAG
RVRQALEQGTPLPSPRASASPTAGLAYLLNLDRWLTRHGVDISL</t>
  </si>
  <si>
    <t>MSLALSRPDSDLLARVSDFLVAEAELLDDRLLDTWFALFERAAR
YRVLPLQEQLAGQAPEDSLYIIDDDHVRLRERVDSILGGHTWMEQPRSRTRRLVGNVR
LKRVEGELVSSRSNFVVHQFRNREAWSFVGEASHVLRDGPGGLRIVSREIRLDHETIS
AQRRISIIL</t>
  </si>
  <si>
    <t xml:space="preserve">GO_process: oxidation-reduction process [goid
GO:0055114] [evidence ISM];
GO_process: cellular aromatic compound metabolic process
[goid GO:0006725] [evidence ISM];
GO_function: catalytic activity [goid GO:0003824]
[evidence ISM];
</t>
  </si>
  <si>
    <t>MNTDPLLPGFDYLTLHTSAARLRVAVKGSGPPLLLLHGYPQTHL
AWHRIAPRLAEDYSVVLADLRGYGESRALDEEGADYSKAALARDQLETMGQLGFERFA
VIGHDRGARVGYRLALDHPQAVAAFVSLTVVPILDNWAAVNKVFALNAYHWFLLAQPY
DLPERLIGADPEHFLDYTLRRMAQGRDIYHPQALESYRRAFRDPAVRHAMCEDYRAAV
GVDADADQADRDAGRRLQCPVQVLWQERPYAAGQHPLEIWKTWAGQVEGAAIGASHML
PEDAPDAVLEHLLGFLASHREALR</t>
  </si>
  <si>
    <t xml:space="preserve">MSAVERDPAAQATLWRQRVFEVHAAMSAYVAERHRREDLGDWVA
TSARIFADLPATDDLRAEAWQAVFFRAQALIEQFIVARPADYRLDDWARATARIYRAL
EPAGRGDPASAADRLARQAALYGSRFEVQAEADGRAVFHNRHCAIWDYRERARARGVP
ITLESACTYCTKLLSAFVTASDCRADWRLYEEPQGHGCVWTITADSLNQGAGVHERDH
</t>
  </si>
  <si>
    <t>MNAIIEQARSLDGYQDSSELLQRRDQDWVLDRAGIEPRSLLDLG
CGIGSLLLGGARRWPGLQRLWGIERSPLRLEQARAQLRGAGVEARLLEGDLLDLPPLA
ERFELISMTAVLHWLYPDEERLFRWVARHLEAQGVFLFTSHHPFAEDGLGGEDDLVAQ
ALVEMGLAAPERVAALYAEAGLLPMGTRTRGREALRERVERHFRVDSIVSRPAVLRVA
DSAEYQRFHAATFGTYFAPLVPATRLEEFFVRLGRIAERRMQADGQVSEIPVSVWRCR
AREGEA</t>
  </si>
  <si>
    <t>MSNPRSPRLRLVPVLCAVGLACLGQPGESAAEEVRATSSAEIQR
FDIPAGELAQVLLSIVRQSRTPIAFDQHLVEGLPAPAIQGSYSVEQALQRALQGSGLE
YSRSAAGVLSLQRATAPDAALPAAKPAGTLATVVVTGTRKADVKAGESLAPIDVVSAE
QLRDSGSGDLRDALVRLLPSLSRQAQAYNASALTNAQSLRGLSPNHVLVLVNGKRRHE
TANINVSGGLQSGSTGVDLDTIPLAAIERIEVLRDGASAQYGSDAIAGVINVILKSAD
HGGRLAYDNGRYGDGDGLTQNGGVNGGLRFGESGFLNLSAQFREQARTIRAGIDQRTG
HYGNPSIGDPSLHRQALAYNAGVALDDNVELYSFATYTHRSVSSAQIYQLPSLAPRLY
PNGFTPRITSDEDDYSLTLGARGGELFGAWDWDLSSTYGADRPEIGMDHSINLALYGE
TGDSPRSFDLARYKATQWTNNLDLRRDFDLAWLPAPLNFSWGLEQRRELYEVEAGDPW
SYYNGGSKALPGQAPATAGQWSRDVLGAYLDLSIALDERWQLETAARYEHYSDFGSTT
NGKLASRYRFSPEVSARASLSSGFRAPSLAQENYTSLGVSPTIASGLLAVNSPAARLL
GAEDLEPEKSISYNLGLVLDPLPDLNLAIDAYRIEIRDRIVDGATYSGQPAIDALRAG
GISIPAGLTQVSTHYMTNGADTRTHGLDLTASYLTRLGEWGRIDWRLGANVNRTKLVR
NHRGRNGQPLLNDQQQAWITSSTPRSQVSLQADWSYRRWGLTLRETRYSKTVSELDYY
TGEHAYSTTVFNRFENSPKYITDVALRYAASRNLTLSAGANNLFDVKPDKLPAESAYL
GFNQYDTYASQISFNGAFYYLGAAYTF</t>
  </si>
  <si>
    <t xml:space="preserve">GO_function: transporter activity [goid
GO:0005215] [evidence ISM];
GO_process: transport [goid GO:0006810] [evidence ISM];
GO_component: membrane [goid GO:0016020] [evidence ISM];
GO_component: outer membrane [goid GO:0019867] [evidence
IDA];
GO_function: receptor activity [goid GO:0004872]
[evidence ISM];
GO_function: signaling receptor activity [goid
GO:0038023] [evidence ISS];
GO_function: transmembrane transporter activity [goid
GO:0022857] [evidence ];
GO_process: cell surface receptor signaling pathway [goid
GO:0007166] [evidence ISS];
</t>
  </si>
  <si>
    <t>MSIELRGGVRASAVIGDSAFARQAARFLPDTRSRAVSAFDIQQK
ARLEEADGLDGALFTVSAAWPDPWLVAGWALAAAPRLRATVAHRPGSAQPTVAARALA
TLDGLSNGRAGVHLVIGSSDADVRRDGDFADKDERYRRAVEYLEVFTRALESREPFDY
HGEFYRLEDAGSGFLPIQRPRPPLSVGGSSAQAQRLAVRFADVYAGHFASPTQTAELK
RRLNEEAAEQGRRLKFWKHFQVILGDSPAAALDIAEHYRQAAFELLLARPLDELAASP
QVARDGERDRLARLEPEALREWVANTVQRSFAGVLVGSVGEVAEQILAFHRAGIEIVQ
LEATTENAEDIRLRRQLIERLRRVA</t>
  </si>
  <si>
    <t xml:space="preserve">GO_process: oxidation-reduction process [goid
GO:0055114] [evidence ISM];
GO_function: oxidoreductase activity, acting on paired
donors, with incorporation or reduction of molecular
oxygen [goid GO:0016705] [evidence ISM];
</t>
  </si>
  <si>
    <t>MSGVAREAMEDVAPAAPGVGEFGVASCGVLLASVVGVIFGPTGL
VISSFSLFIEPIAADLDWDRGQSALPVTLLGLAVALSSPLKGWLVDRWGARALVLPLT
AALALCLASLALARSGWQLYLLFALLGLLTPGNIPYARILGGWFERRRGAAYGILGLG
FGVGGPLALYLGSACIDAFGWRATFLVYGLLEGLLALPLLYALFRERPGDLPQARRTP
ADALPGATPGQAWRSADFWLIVGNLILGVFAVTGVMVHGVPLLQERGLSREVATDVLA
ALWVGMIVSQPALGYLLDRYDTPRIALPFALLAALGLLLLLLGGPPALLWGAVFLIGL
GAGGETGTTQYFVSRYFGLRHFSVIYGSIQPFTFAIAISLGSWLLGYFYDRAGSYAGS
TLVLLGAFGVAAGLLVMLGRYRYAIDGEARSHGRD</t>
  </si>
  <si>
    <t>MGETERSRAEVGVWLLAGLAFVVGTVELVVAGVLDELAASFAVS
QGRAGLLMSLYALVYALLGPLLVYLSAGIERRRLLAGALLVFVGANLASAAAPSFALL
LASRLLVAASASVIVVVAITLAVAIVAPERRGRAIGLVFAGIVASLVLGVPLGTLIGE
FWGWRSLFLLLAGVALLGLPLLLRLLPAIPGAPGIAPAEQLRALARGRVPFAHLASLL
QMTGQFTVYTYIVPFLVGSMALDKPTISLVLLVYGGGGILGALLGGRAADRWPGPATF
VAFLLLHALALVLLPFATGGLPLLLGAVVFWCVFNMAPGPAIQKYLVELSPDTAAIQI
SLNTSAIQLGVALGAFIGAILVDQVAVRALPWWGAALILGAAACGWLSAQRPAGTADC
RERLD</t>
  </si>
  <si>
    <t>MDSQGSIKNTLIAQLFQQNYDWLCKKLSYQTGCSHSAEDLAAEA
FLQVWMLPDPASIRSPRAFLATIAQRLMYESWRRKDLERAYLQILAEAPEAVQPSPHE
QWMLIESLQAIDRLLDGLSGQARAVFLMSQLEGLTYVQIGERLGLSLGRIHQLMKDAL
HCCYRGFQE</t>
  </si>
  <si>
    <t xml:space="preserve">GO_process: DNA-templated transcription,
initiation [goid GO:0006352] [evidence ISM];
GO_process: regulation of transcription, DNA-templated
[goid GO:0006355] [evidence ISM];
GO_function: sigma factor activity [goid GO:0016987]
[evidence IMP];
GO_function: sequence-specific DNA binding transcription
factor activity [goid GO:0003700] [evidence ISM];
GO_function: DNA binding [goid GO:0003677] [evidence
ISM];
GO_process: regulation of iron ion transport [goid
GO:0034756] [evidence IMP];
GO_component: cytosol [goid GO:0005829] [evidence NAS];
</t>
  </si>
  <si>
    <t>MSEKPERQRIVEEAIEWMVRLQSGDFSAAEGDALERWKALSSEH
AEVFRQLLGSLAPLQDSPWRGQPSATVLRALEQPSSRRRFVGGALGLFVLLAGGAGLE
RWVQAGMGLPGELATGTGERRDWLLADGSRLRLNARSKVRPLLDGAQRRLELRRGAMR
LEVKEDPRGAFALDCAAGRVDCASGSLLLAEERGAIRLVTLRGSARLTTGEGRQLAVA
ARRSLLFDAGGLLEQGPMQAGEDAWASGWLEVHDRSLAWVAEAFRPYLPGILQLDAEI
AGNRVSGLFPLDDMHTSLDMLGRSLPIRVLRYSDYWISLRPA</t>
  </si>
  <si>
    <t>MGCQQHAWPAHAPEQVEAEVNYIRDNGQRPVAYTYPAPAGTPQR
SALLQPTRVAIRNARLLAQPASLEREGFQLVREASAVGDFEDEAQVRERYYPESIALL
RRLTGAAEAVIFDHTLRVDQAGREERGLREPVRYVHNDQTLRSAPRRVRDHLPAERAE
RRLAGRFQIVNLWRPFGHPAQRAPLALLDARSLAFDDLVASDLVYRDKVGETYSVKPN
PEHRWYYYPHLLPEEALLLKIYDSREDAQARLGAHTAFDDPCTPADAPPRQSIELRCL
LFFDE</t>
  </si>
  <si>
    <t>MPTPPWSPRRSAISAHLLIQFGIDRGLGLEQCLAGSGLDIRLLG
DPSGEIDAAQELSVVRNLVRHLGDACAPGLAAGLRYHLNAYGIWGFALLSSPTFLSAA
QLGLRYLDLTFAFHGIRLEVHDDEAHLVLDDAGIPEDLRIFLLERDAGGVLRIQRDLT
GQRLPILRAGFRRPPPADPAPYVRELGLCPAFGQADNRVVFERRFLDLPLPGANPEVA
RACEEQCRALLARRQVRGGLAGRIRDRLLRTPGHLPDMQTLAMELHLTVRTLRRRLDD
EGSSYRLLLDEVRQALAEELLATGAIRLEEIAERLGYGEVSNFSHAFRRWKGMTPRQY
RQRRRLDAMS</t>
  </si>
  <si>
    <t xml:space="preserve">GO_function: sequence-specific DNA binding [goid
GO:0043565] [evidence ISM];
GO_function: DNA binding [goid GO:0003677] [evidence
ISM];
GO_function: sequence-specific DNA binding transcription
factor activity [goid GO:0003700] [evidence ISM];
GO_process: regulation of transcription, DNA-templated
[goid GO:0006355] [evidence ISM];
</t>
  </si>
  <si>
    <t>MHNESRPEAPLRVLVVGAGFAGLGLAIRLRQAGIDDYLVLEKAA
DVGGCWRENRYPGAACDVPSHLYSFSFEPKADWSRKFAPQAEILDYLRHCADKYRLRE
KIRFHCEVEEARFDAGSGEWQVRCADGQTLRARALVCATGQLSRPLLPRLPGLERFQG
PAFHSANWDAEVELAGKRVAVIGTGASAIQFVPRIAPQVQRLSLFQRSAPYVIAKPDR
TYADWERRLKARWPWLQRLDRGLKYLHHESRMLAFATFPALMKVMRLSFHRHLHRQIA
DPQLRARLVPDYPLGCKRILISNDYYPALARSNVELVDTGIREVTEDAVVGRDGRRHE
VDAIIFGTGFAATEFLAPMRILGLDGRDLRQAWADGAEAYKGISVSGFPNLFILYGPN
TNLGHNSIVYMLESQFPYVLGCLRQLQEQGLRYLDVKPEVQRRFNLEVQQGLRHTVWE
RGCDSWYKTAAGKNTNNWPGYTFVYRWRTRRPELADYDLAR</t>
  </si>
  <si>
    <t>MSPPQRLRAGLLRGCLRLLFRGLVRPPMPVALQRGVLRGLSLAT
LGAGGVVRERRSLAGVPCEWLRPRGVEARRRVLYLHGGAYLIGSPATHRAITTHLARR
CAAEVCAVDYRRAPEHPFPAARDDALAVYLALLEAGHSPRRLLLAGDSAGGHLALSLA
LELKARGLPLPAGLLLFSPWTDLGCQRLHTPAAGDPLLSRAWLESAVRLLLPADAEPG
SAALSPLHADLAGLPPLLVQVGEDELLRDDSLRLAQRAGEQGVAVRLQRYAGCWHVFQ
AHAGVLASADRALDEAAAFVVECSAEGDRCRTS</t>
  </si>
  <si>
    <t>MQNILISGAASGIGAASARLFHRRGWRVGLLDIDAEALRGLAAQ
LPGAWHRAVDVSEPDAVGEALAQFCADGRLRLLFNCAGVLRFGRFEEVALEDHARLLA
INLHGVLNCCHAAFPFLRATPQAQVLNMGSASGLYGVPEMAVYSASKFAVRGLTEALE
LEWRRHGIRVADLMPPFVRTPMVAGQAYQPPVLRRLGLRLDAEDIAEAAWRHAHSRRV
HRPVGGLFTALYWAGQLSPPWVNRAVMAWLSRG</t>
  </si>
  <si>
    <t>MPVKANIDTDSIFRFFLPEGPGLKYKRLAQGIEESIRNGVLRQG
VKLPPHRILADKLGVTAGTVSRAYGELERMGLVEARVGDGTFVRNRGRERAREAGFRN
FVDSTEMCNDMSRNMHIPGNETELLSRSLQQLSAAPELLQELMLYTPDTGLLRHRQAG
ATWLSHGEFQAEHQQILCVNGSQHGLLVVLMAMLRAGDTLVTEQLSYPGLISAAQLLG
IKVLGLEMDEEGLLPDALEEACRTNRITALYCTPTIQNPTTAVMSGARRKEIAKICRE
HGLIVIEDETHAVLMAERPTPLCHLLPERGILIGGMSKAVAAGLRVGYVHAPASMVSR
MAAALRNSCWMATPLVLEIASRWVEDGTASALLEYQRGEIARRQALVVDLLQGLTYRS
HLCCPHFWVEVPAPWRAIEIEQGMRGQQHLVTTAEAFSTGRGTLPQAIRISVSNSPGG
GNTLSDGFAVLAALLREGPQEMLTMRA</t>
  </si>
  <si>
    <t xml:space="preserve">GO_function: catalytic activity [goid GO:0003824]
[evidence ISM];
GO_function: pyridoxal phosphate binding [goid
GO:0030170] [evidence ISM];
GO_function: sequence-specific DNA binding transcription
factor activity [goid GO:0003700] [evidence ISM];
GO_process: regulation of transcription, DNA-templated
[goid GO:0006355] [evidence ISM];
GO_process: biosynthetic process [goid GO:0009058]
[evidence ISM];
</t>
  </si>
  <si>
    <t>MASLVTAVLFLVVCISWGTTWLGIKIAVESVPPLTAAGLRFLIA
FPLFLLFARLRHETIFFPRRLLAFFVFVTLGYFSVPYYLLNYGEQYVASGLTALLFSS
MPVFILIFSAIFLRERIYLSQILGIAIGFGSLFMIIRSQGLHLDYTELLGVLAILLAA
IMHALSYVITKRQGADIGVITFNTLPIGIAGLGLFMAGLVMEHPNLSAVTSRSWAALI
YLGLVASVGGFIVYFFLLKRLSPVVLSFVFIIFPVFAVIIGAWYEGVAISRELIGFTV
LLLAGFAITKLPIEKLLGRR</t>
  </si>
  <si>
    <t>MNTNVLTEHALSVIYRHACRTYPRECCGFVLADAKVKEGTNIQD
ELHMADPRRYPRTAANGYTFSVTDTVFLNSSFKTCSPVSVIYHSHPDVGAYFSREDID
KALYAGEPMLPVDYLVVDVAAGNVRGAKLFAWRNGRFECTREFGPSSQDE</t>
  </si>
  <si>
    <t xml:space="preserve">MLATSGGSGVEALSDEEVQRYVRHITLPGVGREGQQRLKQARVL
IIGTGGLGSPACLYLAAAGVGTIGLVDFDVVESSNLQRQVVHGYSTLGMPKVESAQRR
MQDLNPYIEVVTHRYAIDADNAQSLIQSYDLVLDGTDNFATRYLVNAVCAKLGKPLVF
GAIYRFEGQVSVFNLEGGPCYQCLFPNNPPPEMAPSCNAGGVIGVLPGVIGLLQATEA
VKALVGLGKSLSGRLLRFDALLMHFNEVKFNRRDDCPACGKTAAENPRHWREGLLCQA
SAAPSQRLDDDRYIDPGCLLQLMKSNSENYALLDVRDAGELEVCQLPGIVHVPLNELA
SHFANLDFSKRYILVCYAGTRAERAAIQLMGAGFSNVQVLDGGMKRWAKEIEQHMPMY
</t>
  </si>
  <si>
    <t>MIYDSLLDLIGGTPVIRLSKLSARLGVSVFAKLESFNPGGSHKA
RIALWMILDAERKGILVRGKGQTILEPSGGNTGIGLAMAGNILGYRVSLVVPDNYSPD
KRQLLELYGAHVVLSDSRKGNNSHGELAIQILLEHPEFVMLNQQRNPANPQAHREATA
LEILRDFAGQPPPDFFFAGIGTGGHITGVGEVLRNHWPDMAIYGVQPEQCDLLDDRHA
SHEIQGLSIGIVPEVCNLGIVTGMVGVSKSACLSMIREVLQNDSVSMGLSSAANLVAV
LNMASAMPSGARVLTMIYDGVESYMDAFR</t>
  </si>
  <si>
    <t>MRAALMECCSPQLVERIVAHSMFEEARRWCEEDLQAFASKDPAA
QGRTSDIAFGYSSFKAVLHYRLSHMLCLRSTSEGDPERALEATALLVSSRGKLLSGAE
IHPRCKIGSRFILDHGHGTVIGETAVIGDDCYILGGVVLGATGISANPAGKRHPTIGS
RVQIGAFTRVLGDIAIGDDVFVGPHCVIKDDIPVGSVVTLRSELQVIRGPHIVQQLQP
AATQTQIQPMEAS</t>
  </si>
  <si>
    <t xml:space="preserve">GO_function: serine O-acetyltransferase activity
[goid GO:0009001] [evidence ISM];
GO_component: cytoplasm [goid GO:0005737] [evidence ISM];
GO_process: cysteine biosynthetic process from serine
[goid GO:0006535] [evidence ISM];
</t>
  </si>
  <si>
    <t>MTQTASLFLQDSYREECLARITDVVEDGLLLDQTVFYPQGGGQA
GDSGWLTLADGTRLRIADTRKGTEAGAGRDAILHIPAEGQATVLRAMKPGEVVLAQID
WVRRYRHMRLHTAAHMLCAVLPYPVNGCSITDEHARLDFVTSEPLSREAIDSALAAMV
EAAHPVSIDTMSDDALRARPDLVRTMSVQPPMGAGQVRLVSIKDTDLQPCGGTHVANT
EEVGVVRVSKMEKKSARTRRVVLVLG</t>
  </si>
  <si>
    <t xml:space="preserve">GO_function: ligase activity, forming
aminoacyl-tRNA and related compounds [goid GO:0016876]
[evidence ISM];
GO_process: tRNA aminoacylation [goid GO:0043039]
[evidence ISM];
GO_function: nucleic acid binding [goid GO:0003676]
[evidence ISM];
GO_function: alanine-tRNA ligase activity [goid
GO:0004813] [evidence ISM];
GO_process: alanyl-tRNA aminoacylation [goid GO:0006419]
[evidence ISM];
GO_function: nucleotide binding [goid GO:0000166]
[evidence ISM];
GO_function: ATP binding [goid GO:0005524] [evidence
ISM];
</t>
  </si>
  <si>
    <t>MTRAINDPGNEDPGSLLETDADALLGGAAAQAPEERCRLAAQAC
IRACERYLALCTESSREQRQHAGDCADLCRLAALLLERRSPWAPAACELAARYALACA
ERCDGDEPLERECAGACRRFVEACRPLLPA</t>
  </si>
  <si>
    <t>MSSTVADQLLERLSQWGVKRVFGYPGDGINGIMGAMGRRAEAFD
YIRVRHEEMAAFMAGAHAKFTGEVGVCLATSGPGAIHLLNGLYDARMDHQPVLAIVGQ
QAATALGSDYQQEVDLQSLFKDVSAYVETVVSPAQLLHVLDRALRVAVGERQVATVIV
PNDVQQMAAPKRQPHEHGHVMSAVGFVQPRPYARDADLEAAAAILNRGRRVAILAGAG
ALGAHRQLEAVAERLAAGVAKALLGKAAVSDDLPYVTGSIGLLGTRASSMLMEHCDTL
LIVGSTFPYSEFLPKAGQARAVQIDLYPRNIGIRYPIDQALLGDAGETLERLLPLLEQ
KKHGAWRRRVERAVTASREEARRQAEEPADPINPQRVFRSLSEQLPDDAILCGDSGSH
TNWYARDIRMRPGMLGSLSGKLATMGSGVPYAIAAKLAYPQRPVVAMVGDGAMQMNGN
AELVTVQQYWQRWDSPTFIVLVLNNGDLNQVTWEQRALAGDPEFSPAQEVIDFPYARY
ADMLGFKGIRVDRPEDIDAAWAEAFAADRPVLLEVVTDPNVPPLPPHISFEQAKHLLG
AMLQDDPKRWGVIRQSARQVLARH</t>
  </si>
  <si>
    <t xml:space="preserve">GO_function: magnesium ion binding [goid
GO:0000287] [evidence ISM];
GO_function: catalytic activity [goid GO:0003824]
[evidence ISM];
GO_function: thiamine pyrophosphate binding [goid
GO:0030976] [evidence ISM];
</t>
  </si>
  <si>
    <t>MPSRLSLIAALLLPLAVQAEPADTRALLADSLADSQAQVEAAEQ
AMRRSENKAVQLYAKRVLTEQQEFDHQLRALAGEKALALPSPRQTERQAAAPGGFDER
GFLDAQIRQQDRLVARFEGIARDSADPDLRRFADEWLARFYHHRELADQLRSGRAD</t>
  </si>
  <si>
    <t>MNDSIHGGLRVCQSTPLVQLQDRGRFGCRHLGVTQGGALDWLSM
GWANWLLGNPLDAAVIEIALGGFVADCRADGWLALAGGDLGATLDGQPLPAWGAFAVR
GGQRLAFAHPRQGARAYLAAPGGFAGERQLGSLATVAREGLGGPRADGKALAAGDSLG
WLADGARPRALPLPSERIMDCTGEARLELILGAQIGDFPAMSLFDAFNGDWQVDTRAD
RMGVRLLGPRLECRQQSMISEGIALGAVQVPPDGQPIVLLNDRQTIGGYPRLGALAPL
ALARLAQCLPGQRVRLLPTVQEAAHREHRRLLAAWDA</t>
  </si>
  <si>
    <t>MSQPQPRIEVAAIDSFVLRLFERIDEANMPWLLAAEENLRAAFG
AALLDLVPSYTTLLLQYDLLQLDPGEARARIAAALSDLRPKRQDGGRLHILPTWYDPR
VGPDLAPLARRKQLGVAELIRRHSQREYRVFALGFSPGFAFMGLVEEALAAPRLATPR
QRIAAGSVGIAERQTAVYPQASPGGWNLLGRCPVRLFDLTLDGYSLLRAGDRVRFEPI
GHAEFVRLGGDDTPLEVQA</t>
  </si>
  <si>
    <t>MNNLLLNCDIGESFGAWRMGLDAEVMPLIDCANIACGFHAGDPG
TMRRTVALAVEHGVRIGAHPGYPDLVGFGRRSLACSAQEVEDLLLYQIGALDGLCRAQ
GTRVRYVKPHGALYQDMMRDPAILAAVLRALAAYDRTLPLMLMSTRDNTAARALGEAH
GIELWFEAFADRAYDGAGYLVSRSQPGAVHHDAETVLAQALLLARGAALRASDGSALA
LEAQTLCVHGDNPASLAAVRRIRDALEAA</t>
  </si>
  <si>
    <t xml:space="preserve">GO_function: catalytic activity [goid GO:0003824]
[evidence ISM];
GO_process: carbohydrate metabolic process [goid
GO:0005975] [evidence ISM];
</t>
  </si>
  <si>
    <t>MHPTPRLAAALLAGSGLGWPLLAQADLVEDSHASLELRNFYFNR
DFRQSGARDNADEWAQGFLLRLESGFSEGTVGFGVDAIGLLGFKLDSGSGSGGTGLLP
ADGSAGGSQDDYAKLGLTAKARVSNSLLKVGALHFKSPLVSANDTRLLPELFRGALLD
VQEIDGLTLRGAHLDRNKLNSSSDYQVFSANRIGGRSDAFDFAGGDYRLTPALTASLH
QGRLKDIYRQTFAGLVHTLDLGGQRSLKSDLRFARASEDGGFRELDNRAFGALFSLRL
GAHAVAAGYQRISGDDPYPYIAGSDPYLVNFIQIGDFGNVDERSWQLRYDYDFGALGL
PGLSFMSRYVSGDNVARGAANDGKEWERNTDLGYVVQSGPLKNLGVKWRNATVRSNFA
NDLDENRLILSYSLALW</t>
  </si>
  <si>
    <t xml:space="preserve">GO_component: integral component of membrane [goid
GO:0016021] [evidence ISM];
GO_function: porin activity [goid GO:0015288] [evidence
ISM];
GO_process: transport [goid GO:0006810] [evidence ISM];
</t>
  </si>
  <si>
    <t>MTLDAGPDASRDGHFGWYRALDKQERRAFWSCKIGYGLDGMDTQ
MLSFVIPTLIALWGIGTGEAGFIHTMTLLASAAGGWIAGILSDRIGRVLTLQLTVLWF
AFFTFLCGLAQNYEQLLVARTLMGFGFGGEWTAGAVLIGEVIKARDRGKAVGLVQSGW
AIGWGLTAILYSLMFSLLPPEEAWRALFMLGLLPALFVLVVRRLVKEPEIYREARQRN
QGADKVSFYEIFAPGMLSITLRASLLTTGALGGYYAITAWLPTFLKTERGLTVLGTSG
YLAMVILGSYVGYVVSAFLTDLIGRKKNFVLFAVGSFTVVLLYTQLPVSNGAMLWLGF
PLGFFASGIFSGMGSFLTELFPTRIRGSGQGFCYNAGRAIAALFPMLIGMLGQKLSLG
LGIGAFAAVSYGVVILAALSLPETRGKQLEL</t>
  </si>
  <si>
    <t xml:space="preserve">GO_component: integral component of membrane [goid
GO:0016021] [evidence ISM];
GO_process: transmembrane transport [goid GO:0055085]
[evidence ISM];
GO_function: transporter activity [goid GO:0005215]
[evidence ISM];
GO_process: transport [goid GO:0006810] [evidence ISM];
GO_component: membrane [goid GO:0016020] [evidence ISM];
</t>
  </si>
  <si>
    <t>MNLKFLETFVWVARLKSFRLTAEKLFSTQASISSRIAVLEDELG
VKLFVRDSRGVTLTPEGDKVLAYAERMMDTMHALKQSLDTGASTQGRIRIGAMDTVIH
TWLSPLVARVTETFPAVEIELMADTARNLSEQLQKGYLDLIFQTDSLRHESVLNLELG
SYPLRWIVSTGSIYHRDYASLADLARERVVTFSKHSRPHQDVLGLLHANGVAAPRLNC
VNSVAAMTRLLRDGFGVGALPPALVSQELERGELTLLRLGPPPPNLPVVVSWRGGTGL
ELVDEVVELSKAVLADYAANVGPECMLLAPLKKGVGRLRSR</t>
  </si>
  <si>
    <t>MPEPTFHELAQLPPPVLRQLIRRGDYTGHTSGLGQRHLQANLVI
LQKSWADEFLRFCALNPRACPLLDVSEPGSPHFARLGADIDVRSDLPRYRVHRRGQEP
VEVSDIGTFWEADFVAFAIGCSFSFEQALLDAGIGLRHLELGRNVTMYRSSIATRPSG
RLAGPTVVSMRPLKAAEAIRAIQVTSRFPMTHGAPLHLGDPALIGIRDLARPDYGDPV
PLAADEIPLFWACGVTPQAVLAEVQPELYISHAPGHMLVSDRLYDEL</t>
  </si>
  <si>
    <t>MAFKRIALAYCVQLDRVISIASARREYFSQAEPRKRFDFLCSSE
GCRAQGIKVSASNYDKLPQDTRKAAHFSKFPHSTHLPNCEWFVEDDEDALRPGESAEE
AGQRRIRDKLDAYVEEFDPAIAEEAAPPPADPDAEEQPPASAAVRADAPAAPRQRTQR
RRRTRDFEQLVDTFRQARAELPAEEFKQLDIRISGLGRIPLRAYFQHIGYATPGSAGK
VFYGGADLVRRYGAPSRPQGFRFKFRDRIDGKPVFLYVAPETLQGYPHRRYLEDILGC
AETVRYFTLYALGRLIEAPSGKSYSLEPDALRHLAIIPGPAKDDASQSSS</t>
  </si>
  <si>
    <t>MSQQPDPCNAYHTDEQRWAAVLARDAAADGAFVYAVKTTGVYCR
PSSSARRPRRENVEFFATAEAAEAAGYRPSRRAAGDRSLAAEQRAERVAQACRMIETA
ETPPALEALAARLGMSPFHFHRLFKAETGLTPKAYASAYRARRLRERLGQASASVTEA
IYDSGFNSNSRFYESSSQRLGMRPRDYRDGGAGAAIRFAIGQCSLGAILVAQSQRGIC
AILLGEEPEPLLRELQDQFPRAQLLGGDADFERLVAQVVGFVESPQLGLDLPLDVRGT
AFQERVWQALREIPPGSTASYAQVAERIGAPRAVRAVAQACAANRIAVAIPCHRVVRR
DGDISGYRWGVERKRELLRREERD</t>
  </si>
  <si>
    <t xml:space="preserve">GO_process: DNA metabolic process [goid
GO:0006259] [evidence ISS];
GO_process: regulation of transcription, DNA-templated
[goid GO:0006355] [evidence ISS];
GO_function: methyltransferase activity [goid GO:0008168]
[evidence ISS];
GO_function: DNA binding [goid GO:0003677] [evidence
ISM];
GO_function: catalytic activity [goid GO:0003824]
[evidence ISM];
GO_process: DNA repair [goid GO:0006281] [evidence ISM];
GO_function: sequence-specific DNA binding transcription
factor activity [goid GO:0003700] [evidence ISM];
GO_function: methylated-DNA-[protein]-cysteine
S-methyltransferase activity [goid GO:0003908] [evidence
ISM];
</t>
  </si>
  <si>
    <t>MSKMMKAAVFIQPGRIELVDKPIPDVGPNDALVRITTTTLCGTD
VHILKGEYPVAPGLTVGHEPVGIIEKLGSAVVGYREGQRVIAGAICPNFNSYAAQDGV
PSQDGSYLVESGRCACHGYKATAGWRFGNLIDGTQAEYVLVPDAQANLAPIPDGLSDE
QVLMCPDIMSTGFKGAENANIRIGDSVAIFAQGPIGLCATAGARLLGASTIIAIDGNA
HRLDIARGMGADVTLNFRECDVIEEILKLTGGRGVDASIEALGTQSTFETALRVLKPG
GTLSSLGVYSEDLTIPLSAFAAGLGDHRINTALCPGGKERMRRLLNIVASGRVNLGPL
VSHEYRLDDIVAAYDLFANQRDNVLKVAIKPH</t>
  </si>
  <si>
    <t xml:space="preserve">GO_function: catalytic activity [goid GO:0003824]
[evidence ISS];
GO_function: oxidoreductase activity [goid GO:0016491]
[evidence ISM];
GO_process: oxidation-reduction process [goid GO:0055114]
[evidence ISM];
GO_function: zinc ion binding [goid GO:0008270] [evidence
ISM];
</t>
  </si>
  <si>
    <t>MTSLPLEANAAATLAEWHGLIARRDLSGLPRLLHPDAVFRSPMA
HKPYAGAPVVSMILNTVLTVFEDFAYHRQLASADGRSVVLEFSARVGERELKGIDMIR
FDDDGRIVDFEVMVRPMSGLQALGEEMGRRLASYLAASKA</t>
  </si>
  <si>
    <t>MKLNLQQLDLNLLLVFDALMRERNLSRAAIRLHRSQPAVSNALA
RLREQLDQPLFRRAAKGLEPTAAALALYVPVRQALHLLQAGLGSQETFDPHTARTFRL
TMNDYAQLRLLPGLVTRLKTLAPRVTLEVRPDEGASIPAQLASGELDLAIDYLYFDEP
ELAYRPVGEERLVVIGRQGHPAFRGGLDRAAYEAAQHVSILPRVGRGSPLEIVLGSAR
VQRQVQLLVPHYLTIPAIVASTELLGTVPRRLAERFAGSHGLQLADVPFEMAPVQVNL
IWHRQQEATPGLQWLREQIVQIEQG</t>
  </si>
  <si>
    <t>MPTMSFDPQPFRQQYRAAIRPGYNPWLHAGFVLAYGGAWIVFFL
SRLEQPSLLEWLTVPAALVFFNWGEYRIHKSLGHHKHPLGRMFYKRHTGDHHSFFVAG
QMRYEQARDWRVILFPAWLVVVFSLGALLAWSLLGLLNDNLAALFAATLLLGYLSYEI
FHACEHLPPEHPLSRLPWIRHMRRLHELHHRRELMQTHNFNLVFPLMDWCYGTLHWEA
ETAEEHAMTRMQHRIEIARGPEATLAYAASPGLWPEWHPSSLRVDGAAGPLPAGARFE
EDIHAGGRAGHLSWTVVEYQPGHLWRANARGDRGLHLRLSYECQPSAAGTRFVRTLEY
RFDGWSMRLANLFLLRRRIERESEESMHRLRRVAEARIAAAESV</t>
  </si>
  <si>
    <t>MNKFAEMTTFVSVVDAHSFSEAARRLGTTKSQVSQRIQQLERRL
GRVLLNRTRPLSLTDPGRTYYEHACRLLQELEQAEASVLDADDDLRGQLRLSAPLAFT
PRYLAPLLARFAERHPQLRVDVQADDRFVNLQEPRFDMALRMGRLDDSCLVARPITAN
RHLLCASPDYLARHGVPQHPEELQAHDGLVYYNREPGGMLCLPVDGEPASFRIRVRMR
TDSGHQLLEGARAGLGLAILPSFLAADALLAGELLPVLPGYSPDGGQVSVVYRKTQRT
PRKILVLGQFLEEEIGDPAPWDRALIERGLLPPG</t>
  </si>
  <si>
    <t>MHQPENPARRTLLAQTVAGSAALALGSLLGGAPGVASATAETPR
KAFDGGRIDVLIVGGGSAGAVLARRLSERGDRRVLLLEAGQAYPAWDYPRIIASSDSV
GGDPSSDWGYQSQPGAIGHPIHAIRGKVLGGSSAINGAVAIRARREDFARWNLPGWSY
DDLLPAFRRLETRQGGDPALHGGDGPLPVRQLSRADLSLMQRAFVDATLANGFKAIAD
FDGADANGVGPYPMNVVNGVRVNTGMAYLDNAVRARANLSIRGDALVDRVLFEGKRAV
GVRLASGEEIHAGEVILSAGAYGSPAILLRSGVGPADELKALSIPLLADLPVGRRLKD
HPFYYNAYAARPERIGAQSPVIGAKLWTHSSRAQNGELDLHITATHLFPAEMSPTGVG
FVLAVALTRPQSLGSVRLASRDPAVAPLIDLNFLAEAEDRARLLEGVKLARRIGRSEP
LAGLIHAELGPGPEARSDAQIEAAIRATLDTYHHPTSSAPMGRAGERWAVVDLEGRVH
GLQGLRVIDASIFPDAISVATNITTIAVAEHLAQRIA</t>
  </si>
  <si>
    <t xml:space="preserve">GO_function: choline dehydrogenase activity [goid
GO:0008812] [evidence ISM];
GO_process: alcohol metabolic process [goid GO:0006066]
[evidence ISM];
GO_function: flavin adenine dinucleotide binding [goid
GO:0050660] [evidence ISM];
GO_function: oxidoreductase activity, acting on CH-OH
group of donors [goid GO:0016614] [evidence ISM];
GO_process: oxidation-reduction process [goid GO:0055114]
[evidence ISM];
</t>
  </si>
  <si>
    <t>MNGHARHWIDGAWLDSAQRGQSFDPASGQPIGTYADGGRAEADA
AIAAAVRAFEDGPWKDDHALRAKALEEIAAAFERHADALIDLLALENGKIKPEAAFEV
GMVPGKLRYYAGLARSERGASGTPRPDVVSLVLREPMGVAGIIVPWNSPVVLMIRSLA
PALAAGTTTVVKMPGQTAQTNAMVARIIAEAPSLPAGAVNIFSESGSEGARRLIDAAE
VPVISFTGSSATGRAISAAGARHLKRFGLELGGKTPHLVFDDADLDAALPVLEKSLTV
FAGQFCMTGSRLLVQRGVAERLRERLAQRLENLRVGPAADPRSDMGPLIDKANVERVE
RAVRQAIAAGARVVVRGGPVTEGELAAGAFYRPTLLEVDDPDLDIVQQETFGPVLTLQ
VFEHEEEGVALANRSEYGLAAGVWTRDVARAFRVARKIRAGTVWINDWAKVYDEFEEG
GYRQSGLGRLNGVAALDDFVEYKHISLTTGAA</t>
  </si>
  <si>
    <t xml:space="preserve">GO_function: oxidoreductase activity [goid
GO:0016491] [evidence ISM];
GO_process: oxidation-reduction process [goid GO:0055114]
[evidence ISM];
GO_function: oxidoreductase activity, acting on the
aldehyde or oxo group of donors, NAD or NADP as acceptor
[goid GO:0016620] [evidence ISM];
GO_process: metabolic process [goid GO:0008152] [evidence
ISM];
</t>
  </si>
  <si>
    <t>MAQTKTLTERAEALFGELHGLPLAERIEAINRIRRLLHAHSPFA
EEPVDCVQWVRAERVAGNDYNPNTVAPPEMRLLRLSIESDGFTQPIVAYPQADGRYEV
VDGFHRLRVGSAKGALRQRLHGYLPIAAIRAGREGDSERIAATIRHNRARGVHGVLPM
TAIVVTLLKAGWSEADVARELGMDNDEVLRFKQVSGLPELFREHVYSRSWE</t>
  </si>
  <si>
    <t xml:space="preserve">GO_function: transcription regulatory region DNA
binding [goid GO:0044212] [evidence IDA];
GO_function: protein binding [goid GO:0005515] [evidence
IPI];
GO_process: cellular response to oxygen levels [goid
GO:0071453] [evidence IEP];
GO_process: cellular response to oxygen levels [goid
GO:0071453] [evidence IEP];
</t>
  </si>
  <si>
    <t>MAGKHYQDADVHAATLSRLRLVFRNFERVCVAFSGGKDSSVTLQ
LALDVARELGRSPVDVLFIDLEGQYQATIDHVSEMLGRPDVRPWWVCLPLNLRNASSL
EEPYWCCWEPGAEADWVRPLPKQRGVISDPAFFPFYRYRMEFEEFVAGFNAWLAREEP
TAFLVGIRSDESLNRYLAVKRRSRAKQCAWTPPGGSAPLAWSARDRANPQAVSFFPIY
DWRFEDLWRCVADHGYAYNRLYDQMYRAGVPFSQMRICQPYGDDQRKGLDLFHRIEPR
TWFKVVRRVAGANYGARYCRQRFLGYRGGLGLPPSFGTWREYSQFLLRSMPPPLRGIY
QRRIERFILWWKQHDYPLAIWPDAGIPALENRRKQPSWRRIALSLLKQDMARSLSFGF
SQADIDRLVPGREKRS</t>
  </si>
  <si>
    <t xml:space="preserve">GO_function: transcription regulatory region DNA
binding [goid GO:0044212] [evidence IDA];
GO_function: catalytic activity [goid GO:0003824]
[evidence ISM];
GO_process: metabolic process [goid GO:0008152] [evidence
ISM];
GO_function: protein binding [goid GO:0005515] [evidence
IPI];
GO_process: cellular response to oxygen levels [goid
GO:0071453] [evidence IEP];
GO_process: cellular response to oxygen levels [goid
GO:0071453] [evidence IEP];
</t>
  </si>
  <si>
    <t>MTRTSNPCAVVLAFAAIAASGTAMAANTITFSGEVTDQTCQVAV
NGFTDPTVILDSVPVSALDGAVGRSAGETAFTLQLTDCVAPTADEHFTTLFQATNPSA
AGNLVNTAASGATGVALQLLDSVGGNPVDLAGGAAVPAGDIVLANGATSTSYDYAVQY
VSEAATVTPGPVLGVVTYTLRYE</t>
  </si>
  <si>
    <t xml:space="preserve">GO_process: movement of cell or subcellular
component [goid GO:0006928] [evidence ISS];
GO_process: cell adhesion [goid GO:0007155] [evidence
ISM];
GO_component: pilus [goid GO:0009289] [evidence ISM];
GO_process: cellular response to sodium dodecyl sulfate
[goid GO:0072707] [evidence IEP];
GO_process: cell aggregation [goid GO:0098743] [evidence
IMP];
GO_process: cellular response to oxygen levels [goid
GO:0071453] [evidence IEP];
GO_process: cellular response to organic cyclic compound
[goid GO:0071407] [evidence IMP];
GO_process: cellular response to organic cyclic compound
[goid GO:0071407] [evidence IEP];
GO_process: pathogenesis [goid GO:0009405] [evidence
IMP];
GO_process: cellular response to oxygen levels [goid
GO:0071453] [evidence IEP];
</t>
  </si>
  <si>
    <t>MPRHSYRSGRTSALLLVLLASIAQARASVVVTGTRVIYPGEARE
KTVQLSNRDAFPNVVQAWVDIDAPDAPPDQADAPFLVNPAVFRMAPDSGQTLRIVYTG
QGLPGDRESLFHLNVLQIPPRNSSHADRNQMLLMLRNRLKLFYRPAGIQGRPEDLPGQ
LRFALVRRSAGWAVRVDNPSGYYASFASATLSVGQRRWRLRSGMLEPRSHAEWQAETR
EALPPGRVRLHALLINDYGAHMDIRHDLSP</t>
  </si>
  <si>
    <t xml:space="preserve">GO_process: protein folding [goid GO:0006457]
[evidence ISS];
GO_process: movement of cell or subcellular component
[goid GO:0006928] [evidence ISS];
GO_process: pilus organization [goid GO:0043711]
[evidence ISM];
GO_process: chaperone-mediated protein folding [goid
GO:0061077] [evidence ISM];
GO_process: cell wall organization [goid GO:0071555]
[evidence ISM];
GO_component: outer membrane-bounded periplasmic space
[goid GO:0030288] [evidence ISM];
GO_process: cell adhesion [goid GO:0007155] [evidence
IMP];
GO_process: pathogenesis [goid GO:0009405] [evidence
IMP];
GO_component: biofilm matrix [goid GO:0097311] [evidence
IMP];
GO_process: cellular response to oxygen levels [goid
GO:0071453] [evidence IEP];
</t>
  </si>
  <si>
    <t>MTYRHERRCRTGTALMAGGMALAASAFGHAQPGYEFDDRLLLGS
SLGGGDLSRFNQDGRIDPGRYHVDVYLNERFASRSEVSFRANPASGAVEPCLDEDFLR
QRLGAKPGDDPRKSGDGRHCAFLGARLPGSRFSLDVARLRLDLSVPQALLDLKPRGYV
SPEEWDAGDSMGFVNYDTNLYRSEYRGGESGRSDYAYVGLNSGINLGLWRLRHQSNYT
YSRYNGQARRKWNSIRTYAQRALPAWRSELTAGESYTAGNLLGSIGYRGLSLATDDRM
LPESLRRYAPQVRGTAATAARVVISQNGRKIREVNVAPGPFVIDDLYDSAYAGDLDVQ
VFEADGSVSSFSVPFASVPESMRPGLSRYSFTLGQARQYGDGDDLFADFTYQRGMSNA
LTANLGLRVADDYLAMLGGGVLATRFGAFGLNSTYSSARVEDGARKQGWRIGLDYSRT
FQPTGTTLTLAGYRYSTEGYRELGDVLGSRDALRHGDTWDSGSYKQRNQFNLLVSQAL
GGYGNLYLSGSSSDFYDGKSRDTQLQFGYSNTWGQLSYNLAWSRQTTTYYQEQGDQDP
GVELLRRDRRSGQRNDTLTLSVSMPLGSSSRAPTLSAMATRRSGDSRGGSLQTGLNGT
LGDERTWSYALSANRDSEVADTTWNGTLQKQAALATVNAGYAQGDRYRQYSGGIRGAL
VAHRDGLTLGPSVGDTFALVEAKGASGAAIRGGQGARIDGNGYALAPSLSPYRYNPIS
LDPVGIDPDAELLETERKVAPYAGASVRVTFRTLTGHPLLIQARREDGSVLPLGAVVV
DDGGAAIGMVGQGGQVYARAENQRGRLLVQWGTARKERCELPYDLAGVSRDQALIRLR
GTCRAATTDSNLENAR</t>
  </si>
  <si>
    <t xml:space="preserve">GO_process: movement of cell or subcellular
component [goid GO:0006928] [evidence ISS];
GO_function: fimbrial usher porin activity [goid
GO:0015473] [evidence ISS];
GO_function: transporter activity [goid GO:0005215]
[evidence ISM];
GO_process: transport [goid GO:0006810] [evidence ISM];
GO_component: membrane [goid GO:0016020] [evidence ISM];
GO_function: protein binding [goid GO:0005515] [evidence
ISM];
GO_process: cell adhesion [goid GO:0007155] [evidence
IMP];
GO_process: cell adhesion [goid GO:0007155] [evidence
IMP];
GO_process: pathogenesis [goid GO:0009405] [evidence
IMP];
GO_process: pathogenesis [goid GO:0009405] [evidence
IMP];
GO_process: cell aggregation [goid GO:0098743] [evidence
IMP];
GO_process: cellular response to oxygen levels [goid
GO:0071453] [evidence IEP];
</t>
  </si>
  <si>
    <t>MNRTLPLLPALALGVLLGLPASGQATCYRVTSVGSETTTSNTQI
RPGEGTAGSWTGACDTCNGSLGLPSVVNVSDESFQPYPTLIASAVAPLTQYGATGGYD
PERVFFRCSAGDAVYEMFSTNGDDLYSGYYTGADTVGNDIGLQDAYRTAWPNVLLRLT
NVETGETITPIWKERQLSGLDIDSRGFQLVKAKNLAAVRAELYSAPLEAIRYYSPTIL
SQPYSYTQPAAYIAIKGPGLTAPTVGQAHVGGNWGGWYSNWPGAIGLYRYVTLKRYPT
CAVMTVTPHVQFPSITLAEIDSGGVREAPFELTFKCQSGMTNGTGAGATALGIRVSSG
ALAASPALGLVNASGGLSYLLSDRYGEPGIARGVGIRIYRDGTPMTLLANENSAGGSN
AEATGWYPAIGGATQANGGSGGIDLYRETFRARLEKLALGSQPGVTAGRVEATAQVVI
RVQ</t>
  </si>
  <si>
    <t xml:space="preserve">GO_process: movement of cell or subcellular
component [goid GO:0006928] [evidence IDA];
GO_process: cell adhesion [goid GO:0007155] [evidence
ISM];
GO_component: pilus [goid GO:0009289] [evidence ISM];
GO_process: pathogenesis [goid GO:0009405] [evidence
IMP];
GO_process: cellular response to oxygen levels [goid
GO:0071453] [evidence IEP];
</t>
  </si>
  <si>
    <t>MSSRRALALLAMLCLAPTSEAGVTAERTRLVFVEGQREASLLLV
NQNPYPVLVQAWVDDGALDGEPDTALAPFLPLPPVFRLEPGRQRSLRLLATGQAQARD
RESLYWLNIYEIPPQATAEAAGRPRLTVTLRTQMKVLYRPHGLHPHAEDAAAELGFAL
RDETLRVDNPTPYFVSLAGLALEIGETRLDLPGTLLAPRSQRRLGLPRRVDGGTRGEV
AFDWIDDNGVSRQERKALQ</t>
  </si>
  <si>
    <t xml:space="preserve">GO_process: protein folding [goid GO:0006457]
[evidence ISS];
GO_process: movement of cell or subcellular component
[goid GO:0006928] [evidence ISS];
GO_component: outer membrane-bounded periplasmic space
[goid GO:0030288] [evidence ISM];
GO_process: pilus organization [goid GO:0043711]
[evidence ISM];
GO_process: chaperone-mediated protein folding [goid
GO:0061077] [evidence ISM];
GO_process: cell wall organization [goid GO:0071555]
[evidence ISM];
GO_process: pathogenesis [goid GO:0009405] [evidence
IMP];
GO_process: cellular response to oxygen levels [goid
GO:0071453] [evidence IEP];
</t>
  </si>
  <si>
    <t>MNGSPQARQHEHPPAVAASLAGDLRLARRFQAALARGRVRLDWQ
AVRHAGHPEWEPLYRETLLRVTAASGEPPLPTQELILALERLGLVRLLDRCVLGTVLD
RLNAEPTLRLACNLSRQSAAMDAWWEAVCRWLAARPQVARRLTLELTETAVGERVATR
EFIRRLREHGVRIAIDDFGAAHNNLDFVLDARPDVIKIDCRYTREARRSAKGAEVLRH
LLALCRELAPCVVLEGLEEDDAFARLPTGDVYLQGNAIAPPMRVEPPLSVRRPKSRAR
IEALASRQG</t>
  </si>
  <si>
    <t xml:space="preserve">GO_function: cyclic-guanylate-specific
phosphodiesterase activity [goid GO:0071111] [evidence
IDA];
GO_process: negative regulation of single-species biofilm
formation [goid GO:1900191] [evidence IMP];
GO_process: pathogenesis [goid GO:0009405] [evidence
IMP];
</t>
  </si>
  <si>
    <t>MPKSRHFFPVTPTESTMNRAISLPLKGAAWLLLVLALPFANAQD
MNKTAPQTFVSEASAAGVAEIEAGKMALEKSTAADVKVFAKQMIDDHGKVNAELRSLA
ERKKLEVEDDASLTDKAKATLLDLRDASFDPAYANNQVAAHEKAVELFTQAADNLTDP
ELQAFAKTHLPALKHHLEMARALAKAHPSK</t>
  </si>
  <si>
    <t>MSFSLWLLVLGCILLTLGLASAYLRLLPVSTSFIYLLFGLAIGP
AGLHAWRSGLADISGWFEHLSEAALLISLFIGGLKLRLPLRSPAWTAAWLLAGPVLLG
CILGLTLGAHFLFGLDWGLALLVAAILAPTDPVLASDIQVNHAGDDDRLRYAVSGEAG
LNDGIAFPFVIAALLLIGQGGGLPGEFDRSGLDWLLRDVLWAIPLGLLVGYCLGHGLG
RLAIHLRARHTDTSVSANDFLALALIALSYVGADALGGWGFLASFAAGIGLRHAEVAT
LGRASAPAEAQAAAADVREAGQASGAIEYGADRSEHPKVAAGAVMLDVLSFGNLLERS
LEVLLVTLLGAMLYQHWDWRALPLALLLFCVCRPAMVWLLVGRRLMHPAQRRLLGWFG
IRGIGSLYYLSYALNQGLPTALAHTASDLVLSLVALSICVHGLSIQPLLMRHARSVSR
RDRE</t>
  </si>
  <si>
    <t xml:space="preserve">GO_process: transmembrane transport [goid
GO:0055085] [evidence ISM];
GO_process: cation transport [goid GO:0006812] [evidence
ISM];
GO_function: solute:proton antiporter activity [goid
GO:0015299] [evidence ISM];
GO_component: integral component of membrane [goid
GO:0016021] [evidence ISM];
</t>
  </si>
  <si>
    <t>MRPAPEDAADDAFDQREYPIPERLESQRRAWRFERAGLWVLLGV
ILLALTGVFAGGPLSSRTLVSDSGRLTLAYERFERSGAASRLRIDLRGAPGTEVGVRL
GGGLLQAHSIQSLQPQPLRSHSWRGGLELEGRLDEDGRLSLFLTLLPNQLGEVASRLE
FAGESLAFDQFIYP</t>
  </si>
  <si>
    <t>MNRRLPGTLLIALCDQSAPNRRGHAAPAQAGRTARTLQRSLPDN
PTGRTMVNGENKIVLVLEEHADQLWRIEEFLLDRGYAVLSAASRDEALDHLASDAVID
LFLLSEQLEGPLSGSMLIETSLPVRPRMRVILLSDSARVGIDPAAPYPVLLKPVTLEE
LGKAIDMVLHSAPVCPGV</t>
  </si>
  <si>
    <t>MPSSKPLAEYARKRDFRQTPEPSGRKPRKDSTGLLRYCVQKHDA
SRLHYDFRLELDGTLKSWAVPKGPCLDPAVKRLAVQVEDHPLDYADFEGSIPQGHYGA
GDVIVWDRGAWTPLDDPREGLEKGHLSFALDGEKLSGRWHLIRTNLRGKQSQWFLVKA
KDGEARSLDRFDVLKERPDSVLSERTLLPRHGEAATPAARPARRGKSGGKTPMPEWIA
PELASLVEQPPRGEWAYELKLDGYRLMSRIEDGHVRLLTRNGHDWTERLPHLEKALAG
LGLQRSWLDGELVVLDEEGRPDFQALQNAFEEGRGENILYVLFDLPYHEGEDLRDVAL
EERRARLEALLEGRDEDPLRFSATLAEDPRDLLASACKLGLEGVIGKRLGSAYRSRRS
NDWIKLKCQLRQEFVIVGYTEPKGSRRHIGALLLGLYSPDEERRLRYAGKVGSGFTAA
SLKKVRERLEPLAVRSSPLAKVPPARETGSVQWVRPQQLCEVSYAQMTRGGIIRQAVF
HGLREDKPAREVTGERPAGPPPLRGARKASAGASRAATAGVRISHPQRLIDPSIQASK
LELAEFHARYADLLLRDLRERPVSLVRGPDGIGGELFFQKHAARLKIPGIVQLDPALD
PGHPPLLQIRSAEALVGAVQMGSIEFHTWNASLANLERPDRFVLDLDPDPALPWKRML
EATQLSLTLLDELGLRAFLKTSGGKGMHLLVPLERRHGWDEVKDFAQAISQHLARLMP
ERFSAVSGPRNRVGKIFVDYLRNSRGASTVAAYSVRAREGLPVSVPVFREELDSLQGA
NQWNLRSLPQRLDELAGDDPWADYAGTRQRISAAMRRQLGRG</t>
  </si>
  <si>
    <t xml:space="preserve">GO_function: DNA primase activity [goid
GO:0003896] [evidence ISM];
GO_process: DNA recombination [goid GO:0006310] [evidence
ISM];
GO_process: DNA repair [goid GO:0006281] [evidence ISM];
GO_function: DNA ligase (ATP) activity [goid GO:0003910]
[evidence IDA];
GO_process: DNA replication, synthesis of RNA primer
[goid GO:0006269] [evidence ISM];
GO_function: ATP binding [goid GO:0005524] [evidence
ISM];
GO_function: DNA-directed DNA polymerase activity [goid
GO:0003887] [evidence IDA];
GO_function: exoribonuclease activity [goid GO:0004532]
[evidence IDA];
GO_function: nucleotidyltransferase activity [goid
GO:0016779] [evidence IDA];
GO_process: DNA biosynthetic process [goid GO:0071897]
[evidence IDA];
GO_process: RNA phosphodiester bond hydrolysis,
exonucleolytic [goid GO:0090503] [evidence IDA];
</t>
  </si>
  <si>
    <t>MDTAYLILALLVLLLLVDAWAINSVLRSDTPPVASSAGRC</t>
  </si>
  <si>
    <t>MNSETCACPKCTCQPGADAVERDGQHYCCAACASGHPQGEPCRD
ADCPCGGTTRPQVAEDRQLDDALKETFPASDPISP</t>
  </si>
  <si>
    <t>MPDLQLADEASRLVAYLRSADLSLITAESCTAGQISAELSAVAG
SGKVMEGGFVVYSPAAKLALLGLDPNWLERFNLTSVEVAEAMARAALQRSPASAALAV
TGLLGSEAKDGIPPGTVCFAWAFRLPAGLALFSRRERFHGDPARMRREATRWALRRLP
EFHQRALRGERALRRPTERKPP</t>
  </si>
  <si>
    <t>MSEQRQTLPAQHQDQRPGHESQMQPKPEFVSADYRPAAKLEGKV
ALVTGGDSGIGRAVAVAFAREKADVVLVYLDENEDAAKTREIIESLGRQCLAFAGDVA
DAGFCRQVVDTLRQKWGRLDVLVNNAGEQHPQARLEDISEEQWEKTFRTNIFGMFQLT
KAALPLMGKGGAIINTTSITAYKGNPQLIDYSSTKGAITSFTRSLSMNLVNRGIRVNA
VAPGPIWTPLIPSTFSAEKVAHFGADTPMGRPGQPEELAASYVYLACNDSSYVSGQVL
HVNGGTVVNG</t>
  </si>
  <si>
    <t>MKRDWGLIRDLLEHLESLGFGQHWEARELPGHCREAVAYHLQLL
NQAQLLCGSVQHSWTGQEQWVVHHLTLAGHDLLDRLRQESAAAAVPVRKSA</t>
  </si>
  <si>
    <t>MPDSQDQTPSAVQTLKASILAKLRYSVGRDPSTACPHDWFEAVA
LAVRDHIIDHWEEATPQGEAPARKRVYYLSLEFLIGRLLLDNLGNLGLLEETRQALAE
LGVDLQRIVALEPDAALGNGGLGRLAACFMESMASLDIPAHGYGIRYEHGLFRQVLTD
GWQQEQTETWLDFGNPWEFERPEVSYYIDFGGSVQVDSEHSGRAIWRPDERIRAIAYD
TPIVGWRRASVNTLRLWRARAEEDLQLDRFNAGDHIGAVVDVVKAESISRVLYPADST
EAGQELRLRQEYFFVSASLQDLLDRHLRHHHDLRSLPEQVAIQLNDTHPAIAVAELMR
QLVDVHQLAWPDAWALSVATLSYTNHTLLPEALESWPVALMERLLPRHMQIIYLINAF
HIDALRAQDIHDFDLLRSVSLIEEGHGRRVRMGNLAFLGSHQINGVSALHTELMRETV
FHDLHRLYPQRISNKTNGVSFRRWLFQANPGLTELLVETLGADLLDTPERRLPDLEEH
VEDARLRARFAEQRRQNKTALARLVLDSLGVAIEPEALFDVHIKRIHEYKRQLLNLLH
TVALYQEIRNDPTADRVPRVKIFAGKAAASYHQAKLIIKLANDIARTINDDPTVRGLL
KLVFLPNYNVSLAEAIIPAADLSEQISTAGLEASGTSNMKFALNGALTIGTLDGANVE
MSQRIGLEHMFIFGLSAQQVEQRRQAGELEMGGVIAASPRLEEALEAIRSGLFSADDR
SRYEGLVDGLVHDDRFMLCADFEAYWHAQCRVEEVWREPDRWWRSALLNVARIGWFSA
DRTISEYARDIWKL</t>
  </si>
  <si>
    <t xml:space="preserve">GO_component: Gram-negative-bacterium-type cell
wall [goid GO:0009276] [evidence ISS];
GO_process: glucan metabolic process [goid GO:0044042]
[evidence ISS];
GO_function: phosphorylase activity [goid GO:0004645]
[evidence ISM];
GO_process: carbohydrate metabolic process [goid
GO:0005975] [evidence ISM];
GO_function: pyridoxal phosphate binding [goid
GO:0030170] [evidence ISM];
GO_function: glycogen phosphorylase activity [goid
GO:0008184] [evidence ISM];
GO_function: transferase activity, transferring glycosyl
groups [goid GO:0016757] [evidence ISS];
</t>
  </si>
  <si>
    <t>MENSDEVRFQHYFISLVEQVAKPLFVDSCEEARSYGLDCNVDLD
LDEDGHPRLRLEVGEPGGEKSHYSLLAIPGERVIHRQYLAGAQEWHSLPAELASINPM
VLDSELAVFFRRAFDLRLEGPERRHPAGFW</t>
  </si>
  <si>
    <t>MAQHQGGKGNFAEDPKRASEAGKKGGQASGGNFKNDPQRASEAG
KKGGQRSHGGN</t>
  </si>
  <si>
    <t>MSEQNNEQRSQAAGTDTVDRGNSNAKLEQLEAYREDATGEALST
NTGTRIADNQNTLKAGERGPSLLEDFIMREKITHFDHERIPERVVHARGSAAHGYFEA
YEDLSDLTKAGFLAEAGKRTPVFVRFSTVQGPRGSADTVRDVRGFAVKFYTDEGNFDL
VGNNMPVFFIQDAIKFPDFVHAVKPEPHNEIPTGASAHDTFWDFVSLTPESAHMVMWL
MSDRAIPIAYRNMQGFGVHTFRLVNAAGESVLVKFHWRPKSGTCSLVWDEAQKLAGKD
PDFNRRTLWEDIEKGDYPEWELGLQVIPENQQDSFDFDLLDPTKLVPEELVPVRVVGR
MVLNRNPDNFFAETEQVAFHVGHVVPGIDFTNDPLLQGRLFSYTDTQLLRLSGPNFNE
IPINRPLCPFHNNQRDAPHRQTINRGRASYEPNSIDGGWPKETPPAARNGGFSTYHEP
VSGSKLRKRADSFADHFSQAALFWHSMSEAEQAHIVAAYSFELSKVERQSIREREVNQ
ILLNIDPQLAARVAANVGVQLAAPANPTPQPKPSPALSQMNLLSGDIRSRKVAILIAD
GVAESDVSDLRDALRQEGADAKLIAPSASPVQAENGAELSPEGTWDGLPSVAFDAVFV
PGGAASSQAIGADGRGLHYLLEAYKHLKPVAFAGDAQALASQLSLPGDPGVVLGATAT
DVFPGLRQALMQHRIWQREAATKAIPA</t>
  </si>
  <si>
    <t xml:space="preserve">GO_process: response to stimulus [goid GO:0050896]
[evidence ISS];
GO_function: heme binding [goid GO:0020037] [evidence
ISM];
GO_process: oxidation-reduction process [goid GO:0055114]
[evidence ISM];
GO_function: catalase activity [goid GO:0004096]
[evidence ISS];
</t>
  </si>
  <si>
    <t>MSAWETLWKILGEEFADLADFEQTARAALRLLLAAALGAVLGYE
REQSGKAAGLRTHMLVTLGAALFVMPLQLQSGGADALSRVIQGTVAGIGFLCAGTILK
AGRESRVRGLTTAAGLWASTAIGVAVGLGHQGTAVLGTVLALLVLHVLACLNRSPPSS
DSH</t>
  </si>
  <si>
    <t>MFKDFDACTAWTDAMQERCQPVGLILYQPKRRGAAVRMLWVVTP
GCSCLSDAETAADNLLQRITDIAADGRVRYADGGTL</t>
  </si>
  <si>
    <t>MARAIWKGAISFGLVHIPVSLSAATSSQGIDFDWLDQRSMEPVG
YKRVNKVTGKEIERENIVKGVEYEKGRYVVLSEEEIRAAHPKSTQTIEIFAFVDSQEI
PLQHFDTPYYLVPDRRGGKVYALLRETLERTGKVALANVVLHTRQHLALLRPLQDALV
LITLRWPSQVRSLDGLELDESVTEAKLDKRELEMAKRLVEDMASHWEPDEYKDSFSDK
IMKLVEEKAAKGQLHAVEEEEEVAGKGADIIDLTDLLKRSLRSRAGGGKDKGSEKAGA
DAKGRAKSGASRSRRKA</t>
  </si>
  <si>
    <t xml:space="preserve">GO_function: DNA binding [goid GO:0003677]
[evidence ISM];
GO_process: double-strand break repair via nonhomologous
end joining [goid GO:0006303] [evidence ISM];
</t>
  </si>
  <si>
    <t>MSSIVRNSDDDPLVIAIQQPRIAIESVSPVVEEGAYPAKTESDR
DLRLAARIFADGHEVLGAEVVWRRVGETAERRLPLLPEGNDFWSAQLRTPPCGRLYFR
IEAWIDRFAGYRRELRAKHGARLPLDLELREGDELLQRCAERGGPEIAAACAPLAERL
QACQSVEERVALWLAAQTGELLRLVGPREHLVRSREYPVEVERPLARFASWYELFPRS
ESGDPTRHGTFDDVIRRLPQIAAMGFDVLYFPPIHPIGRTHRKGRNNSLRAEAGDPGS
PYAIGSEEGGHEAIHPELGDREDFRRLLVAVREHGMELALDFAIQCSPDHPWLREHPG
WFAWRPDGSLRYAENPPKKYEDIVNVDFYAEQALPSLWEALRDVVLGWVEQGVTLFRV
DNPHTKPLPFWEWLIAEVRGRHPQVIFLSEAFTRPAMMARLGKVGFSQSYTYFTWRND
KQELAEYFAELNQPPWRDCYRPNFFVNTPDINPWFLQRSGRPGFLIRAALATMGSGLW
GMYSGFELCEAAALPGKEEYLDSEKYQLRPRDYQAPGNIVAEIARLNRIRRENPALQT
HLGFQAYNAWNDRILYFGKRTADLANFVLVAVCLDPHEAQEAHFELPLWEFGLPDDAS
LQGEDLMNGHRWVWHGKVQWMRIEPWHLPFGIWRVRRVDA</t>
  </si>
  <si>
    <t xml:space="preserve">GO_process: carbohydrate metabolic process [goid
GO:0005975] [evidence ISM];
GO_function: catalytic activity [goid GO:0003824]
[evidence ISM];
GO_function: cation binding [goid GO:0043169] [evidence
ISM];
GO_function: transferase activity, transferring glycosyl
groups [goid GO:0016757] [evidence ISM];
GO_function: hydrolase activity, hydrolyzing O-glycosyl
compounds [goid GO:0004553] [evidence ISM];
</t>
  </si>
  <si>
    <t>MARREKPVFLNDPQWYKDAVIYQVHVKSFYDANNDGIGDFAGLI
EKLDYIADLGVNTLWLLPFYPSPRRDDGYDIAQYRGVHSDYGSLADARRFIAEAHRRG
LRVITELVINHTSDQHPWFIRARHAKKGSRARDYYVWSDSDEKYQGTRIIFIDTEQSN
WTWDPVAQQYYWHRFYSHQPDLNFDNPQVLREVLGVMRYWLDMGVDGLRLDAIPYLIE
RDGTSSENLPETHQVLKRIRAELDAHYPDRMLLAEANQWPEDTRPYFGGEDGGEGDEC
HMAFHFPLMPRMYMAIAQEDRYPITDILRQTPDIPANCQWAIFLRNHDELTLEMVTDD
ERDYLWNHYAADRRARLNLGIRRRLAPLVERDRRRIELLHSLLLSMPGTPTLYYGDEI
GMGDNIYLGDRDGVRTPMQWSVDRNGGFSRADPAKLVLPPILDPLYGYQTINVEAQAR
DPHSLLNWMRRLLAVRSQQKAFGRGSLKMLAPSNRRILAYLREYAEGERQDSILCVAN
LSRAAQAVELDLASHAGKVPVEMIGGMSFPPIGELTYLLTLPPYGFYWFYLADATQMP
SWHVAADERLPELPTLVVKQRLGELLQGASRNILEGETLPAYLPKRRWFAGEKGQPRL
CYIVPLDEAEPRCALCEVEIDGLRYQLPLGFLDADQRGDSLPQLLALARLRRGRKVGL
LTDAASLPLFARKVLAQLRAEAVIAHGDGEIQFIPAAGLAEMDDIADEDVLPFSVEQS
NSSIRFGERMVLKVLRKILPGLHPEIEVGGYLTRHGYPGIAPLLGEVRRVGADGEPHT
LMILQGYLNNQGDAWNWTLDNLERAVRDEISAASEALEGQYDSLAELRGFAANLGARL
GEMHSVLAGESDDPAFGSRESDEASVQAWALRIAEQLREAGKRLSEPPRPLQGEAAEQ
ARRLLERLPALLERLPLLARQAAGGLLIRVHGDLHLGQVLMVQGDARFIDFEGEPARS
LEERRQRHSPMKDVGGMLRSFDYAAAMVLRNAQSTDSSEQADSARRKVAMRYRSEARD
AFLAGYRAAAAGLMHAWHGREGEGAALALACLEKAAYELLYEADYRPDWLEVPLAGLA
ELTEHLLKGKNR</t>
  </si>
  <si>
    <t xml:space="preserve">GO_process: carbohydrate metabolic process [goid
GO:0005975] [evidence ISM];
GO_function: catalytic activity [goid GO:0003824]
[evidence ISM];
GO_function: transferase activity, transferring
phosphorus-containing groups [goid GO:0016772] [evidence
ISM];
GO_function: cation binding [goid GO:0043169] [evidence
ISM];
</t>
  </si>
  <si>
    <t>MSEPMSERERWQLELDKLQRGLQGDPFAFLGPQRDPGGEGGVLR
AYLPGAQRVELLDEDGATLAELEQSDPGSGLFQRHLERLPPRYRLRVHWPDGVQESED
PYAFGPLLGELDLYLFAEGNHRQLASCLGAQLTRHEGVEGVRFAVWAPNAVRVSVVGD
FNGWDGRRHPMRRRYPSGVWELFVPRLGEGELYKYELQGHDGLLPLKADPLALACETP
PGTASKTCAALRHEWRDQDWLARRAERQGYAAPLSIYEVHAGSWRHRDGRPPHWSELA
EELIPYVRQLGFTHIELMPVMEHPFGGSWGYQPLGLFAPTARYGTPEDFAAFVDACHQ
AGIGVILDWVPAHFPTDAHGLGRFDGTALYEYEHPFEGFHQDWDTYIYNLGRSEVHGF
MLASALHWLRTYHVDGLRVDAVASMLYRDYSRKEGEWLPNRHGGRENLEAIDFLHHLN
QVVASETPGALVIAEESTAWPGVSRPVAEGGLGFSHKWNMGWMHDSLAYIGEDPLHRR
YHHHQLTFGLLYAFSEHFILPISHDEVVHGKHSLLDKMPGDRWQKFANLRLYLSFMWS
HPGKKLLFMGCEFGQWREWNHDGELDWYLLRYPEHQGVQDLVAALNRLYRELPALHAR
DGEALGFEWLIGDDQANSVYAWLRHAAGEPSLLAVHNFTPVPRQGYRIGVPQGGDWDV
LLNSDAQAFAGSGAGSQGRVSSESCGAHGQAQSLVLDLPPLGTLLLRPAG</t>
  </si>
  <si>
    <t xml:space="preserve">GO_process: generation of precursor metabolites
and energy [goid GO:0006091] [evidence ISS];
GO_function: 1,4-alpha-glucan branching enzyme activity
[goid GO:0003844] [evidence ISS];
GO_function: hydrolase activity, hydrolyzing O-glycosyl
compounds [goid GO:0004553] [evidence ISM];
GO_process: carbohydrate metabolic process [goid
GO:0005975] [evidence ISM];
GO_function: catalytic activity [goid GO:0003824]
[evidence ISM];
GO_function: cation binding [goid GO:0043169] [evidence
ISM];
</t>
  </si>
  <si>
    <t>MNGSGHEATSTPPRRSHWRWLRRLLTLAFFVLVPVLLFLLVKNL
DWQEVRHALGEYRPATLFLGLLLAAAGYTVFSSFDLLSRYYIGHSLPKRRVFTVAFVC
NAFNLNLSSWVGAVALRYRLYSRLGLDIADITRILTFSLVTNWFGYLLLAGILFSCGL
PALPPGWKLGSDGLRLIGALLLALAAGYLLACRFARRRAWGWREHRLTLPSWRLAALQ
GLLGASNWSLMALLLYSLLPHSVDYPSVLAILLISSIAGVITHIPAGLGVLEAVFIAL
LQGRLSQGVLLAALIGYRVLYFLLPLALACVVYLLLERRAIRLRRKQRRLRQGQA</t>
  </si>
  <si>
    <t>MNFPWRDGNRVELLINGEEYFPRLFQCIAEARREILLETFIIFE
DEVGRQLQEALSAAAERGVEVQVTVDGYGTASLSPDYLARLTASGVRVHLFDPRPRLL
GMRTNLFRRLHRKLVVIDRRQAFVGGINYGEDHLVRRGNMAKQDYAVRVEGPVVRDIR
QACLALLEPDADYPPLRPSGAGQPARVRLVIRDNDQSSDDIEREYLQAIRQARRRLLI
ANAYFFPGYRLLRELRDAARRGVRVDLVLQGMPDMPLVRLCSRLLYDYLLREGVRIHE
YCQRPLHGKVAVIDDDWSTIGSSNLDPLSLSLNLEANLVIRDVAFNGQLYQHLRELAR
RHCRRISRRHARRGYWWRAPLIFLGFHFSRHFPAIAGWVPAHLPRLKSLEPRPSRRWQ
ERQGQRGNP</t>
  </si>
  <si>
    <t>MILPRLQVLTVNTHKGFNPFNRRFILPELREAVRSVGADLVFLQ
EVLGSHSLHAARLPSWPPAPQYEYLADSMWPQFAYGRNAVYPEGHHGNAVLSKHPILA
HRNLDVSVAGNEERGLLHAVIDIGRPLHAVCVHLGLREAQRQRQLQLLCELVAGLPER
EPVVVAGDFNDWRQRADRLLAGCGLREVFVGAQGRPARSFPARWPVLPLDRIYLRNAR
GRQPRILSRRPWSHLSDHLPLAVEVEP</t>
  </si>
  <si>
    <t>MSAPARLRIGISGWRYAPWRGDFYPEGLRQKDELRFASRAVNSI
EINGTFYALQTPERFRGWAEDTPEDFVFSVKAPRYITHVRRLREIDEPLANFFASGPL
ALRQRLGPFLWQFPPSMRFDRELFADFLARLPRDGAAAQKLARHSAARLHREGYLDGD
PAQRLRHAVEIRHESFVDPTFIELLREYRVALVVADTAGKWPLLGDVCADFLYLRLHG
DKELYRSGYSEAALGQWQARIRAWAGGGQADDLRRASQDAPAKATARDLYCYFDNDVK
VRAPYDARRLLQLLELDGGLRTVPGQLPDDLRESAA</t>
  </si>
  <si>
    <t>MKAVVFHDIGDIRLEDVAEPRLQEPTDAIVRLTASAICGTDLHF
VRGSVGGMRPGTILGHEGVGIVEALGDEVRNLQVGDRVVIPSTIACGNCVYCRAGYYA
QCDVANPGGSQAGTAFFGGPRANGGFHGLQAEKARIPYANIGLIRLPSSISDDQAILL
SDIFPTGYFGAELAGIAPGNTVAVFGCGPVGQFAIASALLLGAARVFAIDRHPDRLHM
ARQQGAEVIDFEREDPVQALRWLTAGIGVDRAIDAVGVDAEHSHGTATPAPRQEGTSW
SPGNAPAQALEWAVQGLAKAGTLSIIGVYAEDSRQFPIGLAMNRNLTIRMGNCHHRKY
IPLLLEHVLSGRIDPAKILTQVKPIGDAIEAFEAFDRRETGWIKVELVPQKRQVEGSE
ERLDERAVDELARRPTPESGARG</t>
  </si>
  <si>
    <t>MKISDIMTRNVQVADPQQSIREAAATMARIDSGALLVGEGDRLV
GMITDRDIAIRAVAGGLSGDTPLGRIMSGDIHYCFEDEDVQHVARNMADIQMRRLPVL
NREKRLVGVVSLGNIASCRDQASSATVLQGVAQAHY</t>
  </si>
  <si>
    <t>MSRKRSPAPSRISEGHPFPLGATWDGLGVNFALFSAHATKVELC
LFDARGEKEIERIELPEYTDEIWHGYLPDAHPGQIYGYRVHGPYEPDAGHRFNPNKLL
LDPYAKQLVGRLRWSEALFGYTIGSADADLSFDERDSAPFVPKSKVIDPAFTWAERPP
VRVPWDRTVIYEAHLRGLSMRHPQVPEAVRGTFAGLMNADLLAHIRRLGVTSVELLPI
HGFVDDKHLLENGMSNYWGYNSIAFFAPHPAYLASGQVNEFKEMVAHLHDAGLELILD
VVYNHTAEGNELGPTLCMRGIDNASYYRLMPDQRRYYINDSGTGNTLDLSHPCVLQMV
TDSLRYWATEMRVDGFRFDLATILGRHPDGFDERHGFLVACRQDPVLSKCKLIAEPWD
CGPGGYQVGGFPPGWAEWNDRFRDCVRAYWRGDDGMLPELARRLTASGDLYDQRGRRP
YASVNFVTAHDGFTLRDVVSYDHKHNEANGENNADGSDHNLSWNHGCEGPTDDPEIRA
LRLRQMRNLLSTLLLSQGTPMLVAGDEFSRTQQGNNNVYCQDNELGWIDWRLDDEGRS
LLAFTQRLLALRQRYPILRRGRFLVGEYNEALGVKDVTWLAPGGEEMTEEHWHDEHAR
CLGVLLDGRAQPTGILRSGEDATLLLILNAYHDAVSFRLPEVAEGSGWTCLLDTQRPE
DPLGERYPFASEFLVGGRSFLLFELQPPGAGAEG</t>
  </si>
  <si>
    <t xml:space="preserve">GO_function: hydrolase activity, hydrolyzing
O-glycosyl compounds [goid GO:0004553] [evidence ISM];
GO_process: carbohydrate metabolic process [goid
GO:0005975] [evidence ISM];
GO_function: glycogen debranching enzyme activity [goid
GO:0004133] [evidence ISM];
GO_process: glycogen catabolic process [goid GO:0005980]
[evidence ISM];
GO_function: catalytic activity [goid GO:0003824]
[evidence ISM];
GO_function: cation binding [goid GO:0043169] [evidence
ISM];
</t>
  </si>
  <si>
    <t>MSADEKRIREFAYQIWESEGCPDGQAERHWAMARQLAEAEAAAA
APKKTRGRAKAAKETPALLQAPAAKPRKPRAASPARPASEKPAAAKPRSRRKPEAGE</t>
  </si>
  <si>
    <t>MIEPRATLRLQFHAGFTLDDALPWLDYFADLGISHLYASPLFRA
RPGSSHGYDVVDPTRINPELGGEPALLRLIQGLRQRGMGLLMDIVPNHMGIGGGANPW
WQDVLEWGRESPYANFFDIQWESHDAALRGQVLLPFLRSDYGEVLAAGEIGLSLDREA
GRLLASHGEQRFPLWPGSYPELLEDSGEPRLSALAGGFRECRQDREALREMQRQLAAA
LAESAPRAALQRTLGELQERHEEARQRLHRLLEAQHYRLASWRTAADDINWRRFFDIS
ELVGLRVERGEVFEAVHGKVFQLLEDGLLDGLRIDHVDGLADPRGYCRRLRRRSERIR
AHRGGAPMLLYVEKILGGEERLPEDWLCDGTTGYDFMNQVSLLQHDPRGERPLRELWQ
RVSGRPEAFLDEVYQARQLVLAGSLAGDLENLAQGLLRVARADLASRDLTLGGIRRAL
FQLLARFPVYRTYAGACGRSVQDREVFRYAAEAAREDLDEADRAVLDHLERWLGGQPL
RELPPGPLRRLRGELLARFQQLSSPTAAKAVEDTACYRSAALLSRNDVGFDPQRFAAS
AEEFHAACEARRLASPRALLATASHDHKRGEDARARLAALSELAPWFARNVEHWQSLA
TPLRRDLAEGPAPSPGDELILFQALLGSWPLDAPCDGAALDQAFLARMREWQCKALRE
AKLRTRWTAPDEDYERACADYLEQLLRAPLAQALRQSLGNAAARLMPAGALNGLAQCL
LRLTCPGIPDLYQGREDWDFSLVDPDNRRPVDFARHAAALAAPTPFPELLEHWRDGRI
KQTLIARVLGLRRMQPGLFRDGDYLPLEVSGEHAERVLAFARRSRHGCLLVVVPRLAC
ALLGHATQPQVPAEAWGDTCLLLPPSLSECTYSGLFSTMPLPSDGHLSLSEVLADFPV
NLLYRLAQEDTP</t>
  </si>
  <si>
    <t xml:space="preserve">GO_process: carbohydrate metabolic process [goid
GO:0005975] [evidence ISM];
GO_function: catalytic activity [goid GO:0003824]
[evidence ISM];
GO_function: cation binding [goid GO:0043169] [evidence
ISM];
</t>
  </si>
  <si>
    <t>MSDARLAELAAAVGLQLDWQDANGRPQRVDPEVQRGLLEALGYP
AQSPQQIEQSLAALARLREDSANLGLLVGECGQPLEQALGPAGTPGELVYEDGTRIAL
RLDAEGRLPAQARSGYAQLSLEQREWAVAMAPPSCPSLASLAPGRSRRWGLAAQVYAL
RRPGDGGLGDSAALEDLLRSAARHGADALAISPLHALAEANGHAYSPYSPSSRLFFNV
LHAAPATILGAAAVEQAIRRAGLAAEMARLESLELIDWTAAADLRMRLLRQLHRDFTE
RASPLRHDLAEFRREAGEALLHHCRFETLQAHLGAGPDWRRWPEPLRRPGEPAVAAFC
ADHAEEVDFRAFGQWLTQRCLQHAQRQAREAGMAIGLVADLAVGADGGGSQAWSRQEE
LLAEVNVGAPPDILNQSGQDWGVSAFNPEGLRRHGYRAFREMLRANLAWPGGLRIDHV
MGLQRLWLIPRGQPPHAGAYLRYPQRELLRLLALEASRASALVIGEDLGTVPEGLREE
LARRQVLGTRVLLFERRGERFVPPAQWPADAMATTSTHDLPSLSGWWRGRDIHWRGRA
GHRSAEECAADLELRAEERRALAASLEPPVDPDPAAEVPLDACIGYVGATPAPLVLLP
LEDALGSLEQPNLPGPGDAHPNWRRRWPENAAQMLGTPQVDRRLRLLERSRRDAEEAA
HD</t>
  </si>
  <si>
    <t xml:space="preserve">GO_function: 4-alpha-glucanotransferase activity
[goid GO:0004134] [evidence ISM];
GO_process: carbohydrate metabolic process [goid
GO:0005975] [evidence ISM];
</t>
  </si>
  <si>
    <t>MAIRRRFGAQFQGNGRTCFGLWAPDAREVRVETADGRDWPLEGS
DSGWFEATLPCPPGTRYRYRIDGRPGVPDPASQFQPDGVHGHSQVLDHGTYAWRVDEW
RGRPWHEAVIYELHVGLFGSYAEVERFLPRLVELGVTAVELMPLGEFPGRRNWGYDGV
LPFAPASAYGTPEQLKHLIDSAHGMGLMVFVDVIYNHFGPDGNYLAQYAAAFFRDDRQ
TPWGQAIDFRRGEVREFFYENALMWLLDYRVDGLRFDAVHAIPDSAFLVEMARRLRGA
AGPERHVHLVLENDDNRASLLRQGYDAQWNDDGHHALHVLLTGENDGYYQDYPEPLRC
LARCLAEGFVYQGEANRHGRPRGEPSADLAPDAFVLFLQNHDQVGNRAFGERLSVLAE
PQALRLAIALQLLAPMIPLLFMGEECAAREPFLYFTDHQGELADAVREGRRKEFGEFG
RFGEGATLASLPDPNAVETFERSRPGLADCDPAWRGFYRQLLEIRHEHLIPRLRGARS
LGVTTIAGAALSARWRLGDGSDWRIDFNPSPLEAEVEPPAAATWVLFLDNLACAEYRR
GRLSPRSIAVSLEPAHE</t>
  </si>
  <si>
    <t xml:space="preserve">GO_process: trehalose biosynthetic process [goid
GO:0005992] [evidence ISM];
GO_function: hydrolase activity, hydrolyzing O-glycosyl
compounds [goid GO:0004553] [evidence ISM];
GO_function: catalytic activity [goid GO:0003824]
[evidence ISM];
GO_function: cation binding [goid GO:0043169] [evidence
ISM];
GO_process: carbohydrate metabolic process [goid
GO:0005975] [evidence ISM];
</t>
  </si>
  <si>
    <t>MGHSVAGVCLEEPAVLTAFPSLLHPQDPPQQRDRILFVTAELSD
FVKVGGLGDFSAALPRVLKREHSVRVLLPGYRQVLERCRDLRIIGSLPGRAAIPPCEI
GLVTLDDGLEVMLVLCPLLYEREGTPYMDDQGNDWPDNHLRFARLCLAAAEIAGGRGA
QGWQPGLVHANDWPSALTPAYMAWNGVRTPSLFTIHNLAYQGLCDLQCSAELGLPDEA
LSHESMEFHGRLSFLKAGIAHAHHITTVSETYAQEITTPEYGCGLHGILKYKVEKRQL
SGIVNGIDDSWQPHCDPHLVACFSARQWAGKRANTRYVEERFGLEPGKGPLFAVVSRL
VQQKGIDLTLEISDALLQAGGRLVSIGRGEPNLEKAMLELARRHPGQVGVHIGFDETE
ARRIYAGSDFLLMPSRYEPCGLSQLYAQCFGSLPIARCTGGLADTIVDGVTGFLFREE
TAQSYLDAVMRAINVYHCPSLLNAMRCKAMAAPMFWSDSVEPYNRLYRRLLRNTAPAL
RGVRQ</t>
  </si>
  <si>
    <t xml:space="preserve">GO_function: starch synthase activity [goid
GO:0009011] [evidence ISM];
GO_process: glucan biosynthetic process [goid GO:0009250]
[evidence ISM];
GO_process: biosynthetic process [goid GO:0009058]
[evidence ISM];
GO_function: transferase activity, transferring glycosyl
groups [goid GO:0016757] [evidence ISS];
</t>
  </si>
  <si>
    <t>MLDTDENVVEYLEEHFKDVRVSCEPRPDGALLVTLRNNQGKRLM
SRAISGQEQSSPLLLNQVLERIRRDLIIDQGPLQTRDSDYFRKRIDLLTFRDSDNQHL
THRKVLVAGGKLRTMSLAR</t>
  </si>
  <si>
    <t>MSADPRQRLVVAHSVDPAAAEHEVQGNLALARWLAEVQKLEFGG
RYEPELHQRGPLYLVPTRTLVGRETAVRLGVNSDEDLLGGFVEHAFIAGKAIVHPLPR
GGVAPEGWNPLFAEKVRDVVLNGVSVFSLADAHRAGARMLAEGPVRAKLAEACGGLGQ
YVAHDLDELDAWLGGLEERQLAQGLVLEANLESIVTHSVGQLRVNGFLLSYHGHQHQT
RNARGELVYAGSDLLVARGGYAELLALDLAREVRQAIEYARIFDTAAAIFFPGCFASR
RNYDIAQGRDGNGRERFGVLEQSWRVGGASSAEIAALEAFRADPGLPAVRAASFEIHE
DKRLPDNSRVIYRGPDEHGDFLLKYAMTGEA</t>
  </si>
  <si>
    <t>MTANSERIRIGVGDDRIEGTFLSPRAKVPGVLFVHGWGGSQQRD
LKRAQGIAGLGCVCLTFDLRGHGAESGRQALVTREDNLQDLLAAYDRLVAHPAIDSEA
IAVVGTSYGGYLAAILSQLRAVRWLALRVPAIYRDEDWLTPKLLLDREDLSEYRSSLI
PAASNRALQACAGFRGDVLLVESEFDSYVPHSTIMSFRAAFQQTHSLTHRIIDHADHA
LSSEAAQDAYTSILVDWITEMVVGERLSITPAYATIHPAF</t>
  </si>
  <si>
    <t xml:space="preserve">GO_process: proteolysis [goid GO:0006508]
[evidence ISM];
GO_function: serine-type endopeptidase activity [goid
GO:0004252] [evidence ISM];
</t>
  </si>
  <si>
    <t>MNQTNLDDTLDVLNDLLQTSKDGEAGFHACAEDLRDPQLKAAML
EQSRDCAAAADELERIVLELGGKPKDSTSFAGDLHRRWVDLKSLVTGKDEEAVLNECE
RGEDVAKHRYQAALEKSLPAEIHQVIERQYQGVLRHHDRVRALRDARA</t>
  </si>
  <si>
    <t>MSQSLAFLLIGLATLVGFYDLWAFVSVFRSDRSVNSKALWSLLI
AVLPVLGVLIWAVAGPRAATARPRD</t>
  </si>
  <si>
    <t>MNAIELLVHDHETVKKLLNELSETTERALKKRSELLGRLELELV
LHTAIEEDIFYPAIRESGGKEELKMYYEAKEEHRTVDSLVLPDLKRTRPDTVQFAGRV
KVLKELLEHHIEEEEGELFPRARQLLDAAALKQLGQAMQQHKKELKARLEKRAA</t>
  </si>
  <si>
    <t>MREEDRALLEELLLARGPGGQEDEVRAICQRELEGCCDEVGSDA
AGNLVARISPPHLPREQARRAAVRLLAHLDEIAMIVKRVEADGTLRVVALGGAQPVSF
GVCPVQILAGEAVLDGVLSYGSMHATGESPQGSDVLSGAVHWRDVHVVTRRSAEELAN
LGVRPGTRVVLNRLWRRPLYFQDCVAAHFLDDRAPLLAVLGVAREIARRRDELHGDLY
LVLTTMEEESNAGALFAARRLPGDISIAVEVGPTVAEYGTRLCRDPIVNSGDSKGYYS
RHVTDRLLRAAERCQYQPQAALLVDFASDASALLSHGEAAQVGCIGIPTENTHGFEIV
LEEGIEACRRTLVEFLVQPPDDEA</t>
  </si>
  <si>
    <t>MNEYLPTSTANGLPHNLQRGERLASIGAGLVLAGFGLARGGLPG
ACKAVAGGLLVSRGLSGHCHVKGLLNEPREELQLLREEVQHLTRRLQRLQERQRDDSR
QDAALDAELPPNLP</t>
  </si>
  <si>
    <t xml:space="preserve">MDLFLALRELGRPDQMNLSYLYLKKILEEELRDHDCQCQLNPDF
TVTISCRVDGPHGALYIVPNSDFLKSSSFSDLSAFILNLREEIRRFGEFEAELQTGTG
</t>
  </si>
  <si>
    <t>MSGPDTLSQAFGTLLLALAFSAFIVFVRGYRPGGVSGAWYDLVL
AFVAVWLAFWPEAGVLARSPSLANALGLVLQVGATLLGCLLGYGVARGLRRAMRETRQ
KRSASSPTSRRGS</t>
  </si>
  <si>
    <t>MRNLETATLKLGIFHPHDSLSQALIAAALQRQIEVSALQADLNS
LQARPGLRCKPASLASSIEVSQAAAGLDLLFAPLSDYAAEALPPICAALIDGALRAEV
PRLFLLGHWQWLVAPRDAGEEQLGAGLERSLTVSGLDWTLVEVPSLPAGLRIDDFSRA
GDVAEVEAARVFACAEALLDEVRLGLHKRQCLRLAP</t>
  </si>
  <si>
    <t>MEFAGRAGVFRKVGQVPGASQRAAGRRSSYYLAGCALQPGSSSR
RVNTSMKTTRKPKVPLNQATRNRLLDEAVDDYAIHTLDSAGHIASWSAGAARLFGHDA
SEILGRDYACFHTRKDRDAGVPQQALRQADAEGRFETEGWRVRSNGKRFWAQVVIDAI
RDSQGQLLGFAQLIHDLSEGRAAKEALRRSQEQFRLLVQSVTDYAIYMLDHRGRITNW
NLGAQRIKGYLPEEVIGRHFSCFYTPEDREAGEPARGLAAAEREGRFEKEGWRVRKDG
SRFWANVVIDPIRDSDGRLIGFAKVTRDITHRIEAERELERARQELFQAQKMESLGHL
TGGVAHDFNNLLTVIIGSLGLLKKRLPGDQRTADLLQNALEAAQRGANLTQRMLSFAR
KQRLDPQPCAIPDLLRGMTDLLIHSLGPSVSIETRFPLDLDLGLTDANQLELSIINLA
TNARDAMPNGGRIVFSASNQRVPADNPHRLAPGNYICLSISDTGSGMDEETLRRAVEP
FYTTKGIGRGTGLGLSIVDGLAEQLGGRLTLESQPGVGTTANIWIPAVPRTPESARTG
NGATPQPPSESERVRLSCRVLVVDDDPLVLNNTAAMLEDLGCSVLKADSGSLALEILT
ATPELDILLTDQAMPRMNGSQLVERVMAQGRPLKMALATGFAEKIEGAAAQLPKLAKP
FGQEELYLFLTGTLKAG</t>
  </si>
  <si>
    <t xml:space="preserve">GO_function: phosphorelay sensor kinase activity
[goid GO:0000155] [evidence ISM];
GO_process: signal transduction [goid GO:0007165]
[evidence ISM];
GO_component: membrane [goid GO:0016020] [evidence ISM];
GO_function: signal transducer activity [goid GO:0004871]
[evidence ISM];
GO_process: phosphorelay signal transduction system [goid
GO:0000160] [evidence ISM];
GO_process: phosphorylation [goid GO:0016310] [evidence
ISM];
GO_function: transferase activity, transferring
phosphorus-containing groups [goid GO:0016772] [evidence
ISM];
</t>
  </si>
  <si>
    <t>MTREMARLLISPSNAWPRLRQDYDHHPFAFLVPLLLLPLLPAAC
LFIGTTQVGWSLPGNDSVQHLSSGSALLLATMCYLGFVAGVVIMGLFVRWVLFRTPSR
PSVPGSLTFTTAIAVPLMLAGIVALVPWRILLLLAAAAACAYSVRLLFTGLPLFMRMQ
ERQTLFYAFCILGVGFLTLLTTAFIFIELWGQSLAGSGEYLR</t>
  </si>
  <si>
    <t>MPSLNDPRLDVLVSLGNWLRGQDYRFVTVTPATHERVNARPENR
MARDLAGIFGWSRAFAGESLPADWLTLLAGADLIRREADGWRSQVRVSSLGEQLFVHS
AFPTLAADAVFFGPDTYRFDRLIRSHLASSDPARIRRAADIGCGAGPGAIRIAMACPD
AEVHGLDINPAALDLARVNAALAGVGNLTLARSDLLSQAPGRFDLIVANPPYLLDASE
RAYRHGGGMLGAGLSLAIVDAALERLEAGGSLLLYTGVAMVEGGDPFLARIRERLASR
EWDWDYQELDPDVFAEELDSPAYREAERIAVVGLRVTRSA</t>
  </si>
  <si>
    <t xml:space="preserve">GO_function: methyltransferase activity [goid
GO:0008168] [evidence ISM];
GO_process: methylation [goid GO:0032259] [evidence ISM];
GO_function: nucleic acid binding [goid GO:0003676]
[evidence ISM];
</t>
  </si>
  <si>
    <t>MSLSSPLPASSASPSPRVRDLYHALLDEPREHLEAAGEFLDQQL
SLAATHDDDLPEDPADWPAWLDAGARRTAEAHAEYLRARRRGEGPRYFQVPSQAMHFI
RSVAPTKLVDGAWLYGLLPHHGEERLRPLLETFLEELGDGVPARNHVLLYRRLLASIG
SEEVEGLSDLHYLQGTQQLALGHLAADYLPEVIGYNLGYEQPPLHLLITTQELRELGF
DPYYFQLHVTIDNAASGHARKALRALYDNLPQLGGRAAFLERVRNGYRLNEVGLSTTQ
VIDGFDLEEELLAMFERKRPYAAGMHSDRCRIGGRTVNQWLAVPGRFPAFLACLEEEG
WIRRHADPRGSRFWNLIEGDRAAMFGVFTPYEQQLLYDWIAGDWQAPAPADRDPLAPL
AEPATAGGDVDAEQVALRRELLRLSPEQGVARLLELMAPHRHHGPAGLLATRMFSQRW
RAAHAQPE</t>
  </si>
  <si>
    <t>MTHDLAASGLRFGIEEEFFLLDASDLDIVRSAPAGFVAACRDTL
GEHFAEEMFECQVEVASPVFSTLAEAARFHGQARQRLAHLAMDFGLRSLCVGTHPFAD
WRRARSNPAAHFARLFEDQGRVARRSLVCGLHVHVEIPPSHDRMAVLQRVLPWLPLLL
ALSASSPFRGGRRSGLASYRRALCGEWPRMNIPPALPDEDAYRRHLALLRETGCIRED
GQVWWMIRPSSHVPTLELRICDACPRLADALSLAGLFRALVGEALGADPRALPVARDA
CLEENYWQALRYGCAGRYLVEGRCVGAGDWLEMAWRQCRPQARQGNEWAYQHACGLLE
ETSAARQLRRYRRLREAGQERHPALRRLVEELLEENLQPALAG</t>
  </si>
  <si>
    <t xml:space="preserve">GO_function: ligase activity, forming
carbon-nitrogen bonds [goid GO:0016879] [evidence ISM];
GO_function: glutamate-cysteine ligase activity [goid
GO:0004357] [evidence ISM];
GO_process: cellular modified amino acid biosynthetic
process [goid GO:0042398] [evidence ISM];
</t>
  </si>
  <si>
    <t>MTTPRMIANSFRNYLAGYDCLVSISDTHEVTLQFSSHVNPQENI
TIPGVALDLLANDEAVRRMSEVLHDEFALLLAGARRTPRIGRACS</t>
  </si>
  <si>
    <t>MNPRVIGACCGRSDPQAPLLKTLTFAILHFSIAFGVAYTLTGSV
LTGGLIALIEPSCNTVAFYFHERVWQRFGARPRRESGHGHGNLVPSERRD</t>
  </si>
  <si>
    <t>MTSKQENLLDWLRDAHAMEQQAEQMLKAQAARLEHYPQLKTRIE
QHIEETHGQQRLLEECLKRLDSSPSTLKDIGAKLMAFGQAVAGMTVSDEVVKGAMSGY
VFENMEIAAYTVLIAAAREVGDAETLAALERILPQEQAMADWLRDHLPELTQAFLARD
SQPDTEAKR</t>
  </si>
  <si>
    <t>MFVHDKRLQYTVRVAAPDPGLANLLLEQFGGPQGELAAAMRYFT
QGLGECDPGRKDLLMDIATEELSHLEIIGSIVGMLNKGAKGRLAEAVEEEAELYRSLT
GGGNDSHITSLLYGGGPALVNSGGVPWSAAYIDTIGEPTADLRSNIAAEARAKIVYER
LINLTDDPGIKDALTFLMTRELAHQLSFEKALHSIQPNFPQGKLQGMPEFARRYLNMS
RGEGDTRGSWNEGDGWEYVEAPQPALDGGDGTASVNLSETEQEVLQRMADRTRSDPMT
DPLTGADLGAGAAADKAP</t>
  </si>
  <si>
    <t xml:space="preserve">GO_process: response to stimulus [goid GO:0050896]
[evidence ISS];
</t>
  </si>
  <si>
    <t>MTAKRETPETENTPLSPASPTLRPERGKRDQASEAQPEFAPDDP
DVAGPGEARRPA</t>
  </si>
  <si>
    <t>MSFSRFAQRLSNWAGRPPTFVVALGLILLWAISGPLFDFNDTWQ
LVINTSTTIVTFLMVFLIQNTQNRDTDALHIKIDELLRSTRRAHNALLGLDDLDADTL
RELRQRYQHMGEQDGETPESVAAEEERQCGCGEERRRAD</t>
  </si>
  <si>
    <t xml:space="preserve">GO_process: transmembrane transport [goid
GO:0055085] [evidence ISM];
</t>
  </si>
  <si>
    <t>MRALTFHGSHDVRIDRVAEPRLQEPDDLLLRVTATAICGSDLHL
YRGKIPMVEQGDILGHEFMGVVEEVGSAVTAVRPGDRVVVPFVIACGECFFCRLNLHA
ACETTNPGRGAILNKKQIPPGAALYGYSHLYGGVPGGQAEYVRVPKANSGPFVIPDVM
EDERVLFLSDILSTGYQAVRNAGVRQGSSVAIYGAGPVGLMAAACARMLGAERIFIVD
HHPYRLDFAARTYGAIPIDFDQEDDPAAAIIERTDGHRGVDAVIDAVGFEAKGSVTET
VLTALKLEASSGKALRQCIAAVRRGGTVSVPGVYAGFIHGFLFGDAFDKGLTFKMGQT
HVQALLPALLEHIGNGDLHPEAIISHRLRLDDAPEGYALFDEKREDCRKVVLRP</t>
  </si>
  <si>
    <t>MSKQHIIHFTGPINSSTCGNLINTCAKVLQQEAEELRINIATMG
GECSYGFTLYNFLRALPVPIHTHNLGTVESMGNILFLAGERRSASAHSKFLFHPFHWT
LHGAVDHARMAEYAMSLDYDLELYARIVAENTRDAPERLDIPRYLMAYPRILGPEDAL
ACGLIHTVDDSPIPAAACQWSIHS</t>
  </si>
  <si>
    <t>MTDKRQGMSTSEAGQKGGAATSRSHGKEFYQEIGHKGGQASGGN
FANDPQRAAEAGRKGGQQSGGNFANDPERAAEAGRKGGQQSGGNFANDREKASEAGRK
GGQHSHGGGRSS</t>
  </si>
  <si>
    <t>MRIDGHRQVVSNATAQPGPLLRPADMQARALQDLFDAQGVGVPV
EHALRMQAVARQTNTVFGIRPVERIVTTLIEEGFPTKGFSVKGKSSNWGPQAGFICVD
QHLSKREDRDTAEIRKLNLAVAKGMDGGAYTQTDLRISRQRLAELVRNFGLVADGVGP
VRLLTAQGPSGKRYEFEARQEPDGLYRISRLGRSEAVQVLASPACGLAMTADYDLFLV
APSIEAHGSGGLDARRNTAVRYTPLGAKDPLSEDGFYGREDMARGNITPRTRQLVDAL
NDCLGRGEHREMFHHSDDAGNPGSHMGDNFPATFYLPRAMEHRVGEESVRFDEVCVVA
DRKSFSLLVECIKGNGYHFTAHPDWNVPLRPSFQEALDFFQRKV</t>
  </si>
  <si>
    <t xml:space="preserve">GO_component: extracellular region [goid
GO:0005576] [evidence ISM];
GO_function: calcium- and calmodulin-responsive adenylate
cyclase activity [goid GO:0008294] [evidence ISM];
GO_process: pathogenesis [goid GO:0009405] [evidence
ISM];
</t>
  </si>
  <si>
    <t>MKVREIMSREVRTVTPQTTLGEAALLMRQADIGALLVNEGERLT
GVVTDRDLAVRGLADGLGADRPVREVMSGELRYCFEDEEVDHVTKNMAQLEKRRLPVM
DRNKRLVGIVSLANIATCNTDKLSANLLRGVARAH</t>
  </si>
  <si>
    <t>MHLLERQHDIQPLSRADMTIHLNGQPVAAAAGETVLNVLNAVGL
RRLARNDHGQASGAFCGMGVCHCCLVAIDGRPKRRACQTVVRPGMRVETESNRFDQEE
RP</t>
  </si>
  <si>
    <t xml:space="preserve">GO_process: metabolic process [goid GO:0008152]
[evidence ISS];
GO_function: electron carrier activity [goid GO:0009055]
[evidence ISM];
GO_function: iron-sulfur cluster binding [goid
GO:0051536] [evidence ISM];
</t>
  </si>
  <si>
    <t>MNLRPVIVGGGSAGMAAAIELARRGVPCVLFDEASRPGGVVYRG
PLRAGVDPAYLGARYTRMLEKLRRDFSACAGHIDLRLNSRVVGGDGQRLMVLDEAERL
HEVEYSHLLLATGCHERSVPFPGWTLPGVMLLGGLQLQIKSGVVKPLGDTLIAGSGPL
LPLVACQLHAAGVRVAGVYEACAFGRMARESLALLNKPQLFLDGLSMLGYLKLNGIPL
HYGWGVVEASGDGELTEVTVAPYDEEWRPDLENARPVKASTLAVGYGFIPRTQLSQQL
GLEHGFSDDGYLRAECNVWQQSSQPHIHLAGDMAGIRGGEAAMIGGRIAALSILLQRE
AIAPAEAIERRESHLARLEAIKRFRAGVERYTQRGARQVELARADTVICRCEQVTRGD
IERALEQGVQDIAGLKMRTRAGMGDCQGRMCIGYCSDRLRRATGRHDVGWLRPRFPID
PIPFSAFQNLGTEA</t>
  </si>
  <si>
    <t xml:space="preserve">GO_process: metabolic process [goid GO:0008152]
[evidence ISS];
GO_function: oxidoreductase activity [goid GO:0016491]
[evidence ISM];
GO_process: oxidation-reduction process [goid GO:0055114]
[evidence ISM];
</t>
  </si>
  <si>
    <t>MNRTYDIVIAGGGVIGASCAYQLSRRGNLRIAVVDDKRPGNATR
ASAGGLWAIGESVGLGCGVIFFRMMSSRNRREAQGAAVAVDASTPHILPPAFFDLALQ
SNALYPELHRELIERHGMDFKFERTGLKYVIQDDEDRQYAEHIVAQIPHLAEQVRWLD
REELRRAEPAVSHAAHGALEFLCDHQVSPFRLADAYLEAARQNGVELLPGTNVTGVLR
QGRRISGVRTDNAGVLHCRTLINAAGAWAAELSEMATGRRIPVKPVKGQIVLTERMPR
LLNGCLTTSDCYMAQKDNGEILIGSTTEDKGFDVSNTFPEIAGLVQGAVRCVPELQQV
NLKRTWAGLRPGSPDELPILGPVAEVEGYLNACGHFRTGILTSAITGVLLDRLVHEET
LPLDIAPFLAARFQPEPAAVAVAAC</t>
  </si>
  <si>
    <t>MKTSYDDTRQHLLDTGYRIMAVKGFSGVGLNEILQSAGVPKGSF
YHYFKSKEQFGQALLEDYFRVYLADMDQRFSAPGLNARERLMSYWQKWLDNACPPCDE
QRCLVVKLSAEVADLSESMRITLRDGSDGIIERLVGCLGQGRDDGSLAPCDARHMASA
LYQLWLGASLLSKLHRSPGPLETAMQTTRSLLEI</t>
  </si>
  <si>
    <t xml:space="preserve">GO_function: DNA binding [goid GO:0003677]
[evidence ISM];
GO_function: transcription regulatory region
sequence-specific DNA binding [goid GO:0000976] [evidence
IDA];
</t>
  </si>
  <si>
    <t>MSQSTQVNRRIVLASRPHGAPTRDNFRIEQVPLPEPGAGQVLLR
TVYLSLDPYMRGRMSDAPSYAPPVELGAVMVGGTVSRVEASNHPGFKVGDWVLSANGW
QDYALSDGSGLARLGESPEHPSYALGLLGMPGFTAYMGLLDIGKPQAGETLVVAAATG
PVGATVGQIGKLKGCRVVGVAGGAEKCRHAVQVLGFDACLDHHAADFAERLAEACPDG
IDIYYENVGGKVFDAVFPLLNAKARIPVCGIVAHYNDTELPPGPDRLPALMGTILRKR
IKVQGFIIFDDYGHRYDEFQRDMSKWFADGLIQYREERVDGLENAPEAFFGLLQGRNF
GKLVVRVGADA</t>
  </si>
  <si>
    <t>MNQAVRVVALLQAREGRAAEVERLLLACVQPSRAEDGCLSYVLH
RSLDEAGRFVFVERWADRDAIERHRRMPHYRAMADAVADLLADRQVFLLEELPAASLS
PVDPEPTRPHEE</t>
  </si>
  <si>
    <t>MKVGFLGLGGMGAAMATRLVQAGLEVTVWNRSAAACEPLVALGA
ARAEEVGELFGLDVVISMLADDQAIRGVLLDSGALERARPGLIHLSMSTLSLDCVEAL
DQAHQRQGLAFVAAPVFGRTDVAEAGKLNIVVGGPEEAIEQVKALLEIMGQKTWFFGK
DPRGAMAVKISGNFMIASAIESMGESVALVKRLGVEPGRFMELMSSTLFDAPVYRNYG
PQIVEQRFTPARFRLVLGLKDVDLALSAGKRHNVPLPLASLLHDVLLEAIAHGDGESD
WTALAKVALSRSGQI</t>
  </si>
  <si>
    <t xml:space="preserve">GO_function: NAD binding [goid GO:0051287]
[evidence ISM];
GO_function: coenzyme binding [goid GO:0050662] [evidence
ISM];
GO_function: oxidoreductase activity, acting on the CH-OH
group of donors, NAD or NADP as acceptor [goid
GO:0016616] [evidence ISM];
GO_function: oxidoreductase activity [goid GO:0016491]
[evidence ISM];
GO_function: phosphogluconate dehydrogenase
(decarboxylating) activity [goid GO:0004616] [evidence
ISM];
GO_process: oxidation-reduction process [goid GO:0055114]
[evidence ISM];
GO_process: valine metabolic process [goid GO:0006573]
[evidence ISM];
GO_process: pentose-phosphate shunt [goid GO:0006098]
[evidence ISM];
GO_function: 3-hydroxyisobutyrate dehydrogenase activity
[goid GO:0008442] [evidence ISM];
</t>
  </si>
  <si>
    <t>MSERGTAAEGRINWRRILPILLTTTLVGGVCGIFVINELDRQHD
GAHLRSYTERALERALEISSAADQMLREMNAGSAPACSDRDLEMLRSIVLESRFMSDV
GRISGDRVMCTGVRGRLRAPWGLSAPDRVDAAGTRFWSEGMPLPLQALPTGLVSRGNA
VVFIAPHAYFDVDHPAPGISAAAVSSGGDYIYHRFAWDDDQPLEALGRPGWPRFIGAR
QISLCDPTQDICVVSLLRERGLLGTEPGRAAMAAAIGGGLLFGVMLLLSYLFGFLNDE
KLPARLLRALKREALEVHYQPIVRLASGRCAGVEALARWTDSSLGRVSPDVFIGALEE
SGDIELLTRFVFRRALKQLGPLLREQRSFYVSVNVTGKDIADPGFIDFAMRQMARESV
RPEQVALELTERTTEAQGCLLAGMNRLRELGLKIYVDDFGTGHSNLVYLANLPVDAIK
IDKVFTQSIGDSSAVELIFDKLCSMAEHLEIGVVVEGIETQAQADHVLRRSPEALGQG
WHFGKALPLEAFLDYYRNQPAGR</t>
  </si>
  <si>
    <t xml:space="preserve">GO_function: cyclic-guanylate-specific
phosphodiesterase activity [goid GO:0071111] [evidence
IDA];
</t>
  </si>
  <si>
    <t>MHAFPLTLDNRLAEALPLWRNLARTDRAPRRNIDLADWKADWRE
LIAALDRFSRSHGYRQPFAAQGHAALENAWAWGQAAENASTLLLKAIDRGLAGAELRS
IYLETAALWLDYSRLLGAARDSLREQGEVDFETAPALAPRTGQYPFALQLLAMGVLLD
AQELIPALVEEVLQFDTDRLLDYLGAAALGLTSASEETFHPRPFGQLRAFFEEADGSD
AQALAPYLQSQYREFFQLSPKAQKKTRRLTGPYAWGWWAMEVSALGVLYGWDDGVLRA
SPHYLGDLVDYARARGDA</t>
  </si>
  <si>
    <t>MDFSVISDNLSYLLLGAYPDGPLGGAALTLLLASLSGLASAVLG
LVLGVALAVLPGKPRLLLVALLGFFRAIPVLMLIFWTYFLLPIVFHVDVPALATVVCA
LSLIGGAYLAHSVYAGIHSLPAGQWAAARALGLRPWQVLRLVILPQALPVMLPSFLNQ
WVSLIKDTSLAYVIGVGELSFVATQVSNRVMVHPTEIFLFVALLYFLLCTSLDLAAAF
LARRRRA</t>
  </si>
  <si>
    <t xml:space="preserve">GO_component: integral component of membrane [goid
GO:0016021] [evidence ISM];
GO_process: transport [goid GO:0006810] [evidence ISM];
GO_component: membrane [goid GO:0016020] [evidence ISM];
GO_function: transporter activity [goid GO:0005215]
[evidence ISM];
</t>
  </si>
  <si>
    <t>MFGELLAPQYLRWLLDGFLLTLGLALLSCLLATLIGAPLAIARL
SRRRLLSWPARAYLALFRNTPLLVQLFFWYFGVPALLPEALVSWLNTPHETPLLDWPS
FEFLAGAWGLTLYTSAFVAEEFRAGIASVRPEQRAAGLALGLTQRQVWRVVVLPQALR
TALPPLLGQYMNALKNSSLAMAIGLAELSYASRQVETETFKTFQAFGIATLLYIGAIA
LIEAFGQALQQTRRYRQGGA</t>
  </si>
  <si>
    <t xml:space="preserve">GO_component: integral component of membrane [goid
GO:0016021] [evidence ISM];
GO_function: transporter activity [goid GO:0005215]
[evidence ISM];
GO_component: membrane [goid GO:0016020] [evidence ISM];
GO_process: transport [goid GO:0006810] [evidence ISM];
</t>
  </si>
  <si>
    <t>MKKLPAITALALALISGLAQADRLEDIRKAGVLRVASFDSNPPF
GFVDAKSKQIEGLDVDYAKALADKLGVRLQVLPTNPANRIPLLTANKVDLVLANFTIT
PERAQQVDFSIPYFSSGQQFIVKKGTLTSPEVLNKWRVGVDKGTVNEGVLREKFPGAK
VIAYDDTPFAFTALRNGQVQAITQDGPKLIGLLANVPDRDKYEVPPFTISNDLIGVGI
PKGEKALTEFVDKSLRELEQDGQAQKIYDTWFGPQTKTPLARLYKIGDKS</t>
  </si>
  <si>
    <t>MPSIKPFGLALLVLGLSACASLGQSGNRDNEVKVAAQKLIGQPA
GKAFELFGKPDQGLGPSSYGSGGFYAWNRVRTHMGPDKVFIQTGTEYVGQRETWVGVG
GQGVAGMAPVSSEAVYRKTGYYENETILDYFCSITLYTDSRDIITNASVIDCRDSR</t>
  </si>
  <si>
    <t>MSRIPDASIIHSRLRLRQLRLMLALEELGSLRRAADEIGMTQPA
ATKMLHEAEDLLGVELFERLPRGMRATPFGETLIYYSRMIFAELSGMREELVALESGN
LGRVTVGAIPALASSLLTRTIATLKQSHPRLSMSIQVDTSDVLVQALQQDQLDVVLGR
IPSGARTDDLVFDSLGEEELCVVVGAQNPLSQARKLDWGELQELTWVLQQHPSPMRGI
VNQAFHNARIDLPSSIVETTSIMTLLSLLQQTDMIGITPRSVIEDYPGKHLLAILPIQ
LEPRLPPYGLITRRNRVHSSAMQTFMASVHAEQARHLAK</t>
  </si>
  <si>
    <t xml:space="preserve">GO_function: transcription regulatory region DNA
binding [goid GO:0044212] [evidence IDA];
GO_process: regulation of response to reactive oxygen
species [goid GO:1901031] [evidence IMP];
GO_function: sequence-specific DNA binding transcription
factor activity [goid GO:0003700] [evidence ISM];
GO_process: regulation of transcription, DNA-templated
[goid GO:0006355] [evidence ISM];
</t>
  </si>
  <si>
    <t>MSEFDSLMQGMSLVLSAHHLGLMVIGVLLGILVGVLPGLGAPNG
VALLLPLTFSMSPVSAIILLSCMYWGALFGGSITSILFNIPGEPSSVATTFDGYPMAR
NGQAGEALTAAFTSALLGALVGVLLLTFLSTHIARFALAFSSPEFFAVYLLAFCTFIG
MSRNPPLKTLVAMTIGFAMAAVGMDTVSGDLRLTFDQPWLLSGLSFELAVIGLFGIGE
ILCTVEEGLVFRGERARITPMVILRTWARLPRYWLTWLRSALVGCWMGVTPGGPTAAS
FMSYSLARRFSKNRENFGNGEVEGVIAPETADHSAGTSALLPMLTLGIPGSATAAVML
GGLMIWGLHPGPTLFVEQHDFVWGLIASMYLGNVVSLIVVLATVPLFASILRIPFAIV
APIIVMVCAIGAYSVHNAMLDVVLMLLFGALGYLFKKLGYPIAPLVLAAVLGDKAEDA
FRQSMLFSDGQLSVFWSNPLVAGLTGAALAMLLWPLLARCAGALFRRGRRSLRHAA</t>
  </si>
  <si>
    <t>MSSSSDAPLVATRWVEIGLALFTAALGAIVMYGSQDIGIGWGDS
GPEAGYFPFYIGLLLSAASLGNLLLALCRWRALGTSFVARTAFRRVLAVFLPIAAYVA
AMPFAGIYLASALFIAWFMWRDRSRDKPYGVPLIVTLSCGAALASYLVFAVWFKVPLD
AGILVDLAAFVGSARP</t>
  </si>
  <si>
    <t>MPYFEWTLIGALRTLRSTHNNNDNQRSSMRTAYARSVPSFLAAC
ALLCCTALPALAAAWKPEENLEIVVAGGPGGGTDQLARLVQSAISQNKLLDVNTVVLN
KGGGNGAEAFLDLKLAKGNAHKLVIGTNNVYLLPLVARLGYQWTDLTPVAAVAEDDFI
LWTYQAAPWADAAAFLADLKKDATGMRFGGSQSKDVDQTLSLLLGKQVGGKLTYIPFK
SGSEASIQLAGRHIAANLNNPAESLSQWRGGQVRPLCVFSHERMIYTAKVAAEQSWAD
IPTCHEQGLGIDQYRFPRTVFLPGGVSDEQRAFYVELMRKVSQTAEFRDYVERSALAP
TFLAGEDLVSYIEKDRQRVIPLFQEAGWLRQ</t>
  </si>
  <si>
    <t>MAQAQTAVLQADPAQDKATAAKPSNVRWRIFAIVFALTVINLVD
RVSLSIAMPTIAGEFQLTPSMQGLILSSFFWAYALLQIPGGWLIDRYGPRRVIGWSTG
LWGAFQTLAAFASGGLSLMFARVALGAAEAPLFPSGGKLNSLWLGSSERSRGAVLMDC
GGPLGVALGGLVIAYLIAVLGSWRSAFFIAGIATLAMAWLAWHYLRDDPAEHPGVNAA
ELDRINADRTTPLAEADCQAGGRLGIAGRSLVGIVLGRASWAMVFFGLLTWGPSYLAQ
ARGFDIKGIGAATFVIFLCGAVGSLVGGFLCDLLIRKGVRRGLAAKGLLTVSGLAALV
AFLLLPSLEDAYAAVTLLALTAFFLMWGSLYWSFPALLATPARVGLVGGVMNMAGSLG
GIAVPILVGLLLQHLGGYAAVLGFFALCSAAFIAGTLLISLDKTEAKHG</t>
  </si>
  <si>
    <t>MAELYDGPIVDAHHHFWDPQANYHPWLAEDAKIPFRYGDYSAIK
RRYLPADYFGDVGAHRVVETVYVETEWDPRDPLGETRFVHHLAERHGAPHAVVAQAWL
DAPDAAEVLAAQAGFARVRSVRHKPGGPQRPQQVGELRSLMSDERWRRGYAELARHGL
HFDLQTPWWNLAEAACLARDFPDTLIVLNHAGLPSDRSEEGLAAWQRAMARFAECPNV
ALKISGIGQAGRRWSVEDNAWIVRESIALFGVERAMFASNFPVDSLCGSFDDIYGGFK
RIVADLPYADQERLFHSNARRIYRTVPDTVRLQQASPDPRTSP</t>
  </si>
  <si>
    <t>MNAPSLPRLAMVLGDPAGIGPELIARLLADTEVREKAHIVLIAD
EAEMRRGMRIAGCEFPYRRIDALETLDFADATPLLHPWLSQGGDEFPRSEASAVGGRY
SLETLALALELTRSGRTDAILFGPLNKTSLHMAGMDHSDELHWFAERLGFGGPFCEFN
VLDDLWTSRVTSHVALAEVPGLLSQERVGEAIRLIDDALRRSGLARPRIGVCGLNPHN
GDNGSFGREELDIIAPAVQKAREQGIAADGPYPADTIFLKVQGDARAFDAVVTMYHDQ
GQIAIKLMGFSRGVTVQGGLPIPIATPAHGTAFDIAGQGRADVGATRQAFEIACRMGR
HKA</t>
  </si>
  <si>
    <t xml:space="preserve">GO_process: pyridoxine biosynthetic process [goid
GO:0008615] [evidence ISM];
GO_function: 4-hydroxythreonine-4-phosphate dehydrogenase
activity [goid GO:0050570] [evidence ISM];
GO_function: NAD binding [goid GO:0051287] [evidence
ISM];
GO_process: oxidation-reduction process [goid GO:0055114]
[evidence ISM];
GO_function: oxidoreductase activity, acting on the CH-OH
group of donors, NAD or NADP as acceptor [goid
GO:0016616] [evidence ISM];
</t>
  </si>
  <si>
    <t>MTRSAPNLLKSASLAPVLLAGLPSLAGAEGFIEDASVSLGLRNL
YFNRDFRQPGAAQSKQEEWAQGFLLQAKSGYTQGTLGLGVELIGQLGLKLDSSPDRAG
SGLLPRHADGRAADDYARLGVAPKLKLSNTELKLGELLPELPILLRNDGRLLPQTFQG
GMLTSREIAGLTLHGGQMRSLSQRNSSDHQDLSVDGRGGAFSDRFDYLGAEYRFNAER
SQVGLWQARLQDIYRQDYYSLSHKQSFGGWRLGASVGLFDTRDEGAAKLGELENRALT
GFFSATRGGHSLGAGYQRMYGDDGMLYIAGTSTPLVNDIQVRNFTSAGERSWQLRYDY
DFVALGIPGLTAMARYASGAHARTKAMDDGRAWERDVDVAYVIQSGPLKNLGLRWRNA
MLRSNHAADVDENRLILSYSLPLL</t>
  </si>
  <si>
    <t xml:space="preserve">GO_component: integral component of membrane [goid
GO:0016021] [evidence ISM];
GO_process: transport [goid GO:0006810] [evidence ISM];
GO_function: porin activity [goid GO:0015288] [evidence
ISM];
</t>
  </si>
  <si>
    <t>MSAMNDHARLLSSAIATSRLRLLPFLVLMYVLAFIDRANVGYAR
AFLQADTGLGDAAFAFGASIFFIGYACFEVPSNLMLHRLGARVWLCRIMVTWGLVSAA
MMFADDAMTFYVLRFLLGVAEAGFFPGIILYLTYWFPQRSRAQALGLFYFGLPLALVL
GGPLSGWLLEFHGIFGLANWQWLFVTEGLLASLVGIAAYFYLVDRPRDAGWLSDEQKR
ALEGELAEEDTRKQARGPHGFLSALRSGQVLKFCLVYFTIQMSVYGVVFYLPTRIASF
LDGQVGLNVGLITAIPWVCALVVTRLVTRQADRSGQHRQLAVAMLGMAAAGIAASALA
GNLGLAVIAFCFAASGFVSVQPLFWTLPTGYLSGAAAASGIALINSLGNLGGFVAPNL
KTLMESQFADPRAGMFALAAVGLLGACLLARLKTSGSSSVPLRARQAG</t>
  </si>
  <si>
    <t>MKIKSVRTRVFEWKGKVVPPQAHFCTNASDILFEKGDAMGSFRF
HGWLVVEIETDDGLVGIGNCALAPRVAKEIVDLYLAPICIGEDPFDNEYIWQKMYRRT
HAWGRKGIGMAAISAVDLAIWDIMGKAVNKPVFKLLGGRTKEKIWTYASKLYANDNLD
AFLEEAQGYLNQGFTALKMRFGYGPKDGPTGMRRNIEQVRALRELAGPDIDIMLECYM
GWTLEYARRMLPKLAEFEPRWLEEPVIADDIEGYVELKKMGIMPISGGEHEFTGHGFK
DLLERRAVDVIQYDTNRVGGITAARKINAMAEAWSVPVIPHAGQLHNYHLTMASTASP
MAEFFPVFDVEVGNELFYYVFKGEPQPVDGYIQLDDHKPGLGLEISEEHLKDFIIIE</t>
  </si>
  <si>
    <t>MRLIQFEDRAGQRRVGVVEGAGIQVLRGVRSTRELGLAAIRAGS
GLHDEVLRRGSEPGPDYAGLLEEGRVLPPLDHDDPAHCLVSGTGLTHLGSAATRDRMH
QQNQGDETALTDTMRIFRWGLEGGKPPAGQVGAQPEWFYKGDGGIVVRPGADFPLPAF
AEDAGEEPELVGLYLIGDDRRPYRLGYALGNEFSDHLMERRNYLYLAHSKLRACCYGP
ELRVGELPRHLQGESRILRDGEVLWQQAFLSGEDNMCHSLENLEYHHFKYAQFLRPGD
VHVHYFGTATLSFADGIKAAPGDVFEIAMAEFGAPLRNGIAAVETALTPGRVVAL</t>
  </si>
  <si>
    <t>MTAILGHNFIGGARSAAGTLFLQSLDAASGEALPYRFVQATPEE
VDAAAEAAASAYPHYRQLPASRRAEFLDTIAAELDALDDDFVAIVCRETALPATRIQG
ERSRTSGQLRLFAEVLRRGDFHGARIDRARPERKPLPRVDLRQCRIGLGPVAVFGASN
FPLAFSTAGGDTAAALAAGCPVVFKAHSGHMATAERVAAAILRAAERTGMPAGVFNMI
YGGGVGERLVRHPAIQAVGFTGSLKGGRALCDMAAARAQPIPVFAEMSSINPVVLLPA
ALKKRGEAVADELSASVVLGCGQFCTNPGLVIGIRSAQFSAFLERFAARMDDQPAQTM
LNTGTLASYEKGLAALHAHPRVRHLAGQPQEGRQARPQLFQADVSLLLEGDELLQEEV
FGPASVVVEVADHAELKRALHGLHGQLTATLIAEAEDLASFADLVPLLEQKAGRLLLN
GYPTGVEVCDAMVHGGPYPATSDARGTSVGTLAIDRFLRPVCYQNYPDAWLPEALKDG
NPLGIARLVDGIVTRAAVA</t>
  </si>
  <si>
    <t>METKHSNRARSRKGALRGAVLAGALMALVGCQTSPAATTSSNTG
GTNMQLQLTQEWDKTFPLSAKVEHRKVTFANRYGITLAADLYLPKNRGGDRLPAIVIG
GPFGAVKEQSSGLYAQTMAERGFVTLAFDPSYTGESGGQPRNVASPDINTEDFSAAVD
FISLLPEVNRERIGVIGICGWGGMALNAVAVDKRVKAVVTSTMYDMTRVMSKGYNDSV
TLEQRTRTLEQLGQQRWKDAESGTPAYQPPYNELKGGEAQFLVDYHDYYMTPRGYHPR
AVNSGNAWTMTTPLSFMNMPILTYIKEISPRPILLIHGERAHSRYFSETAYAAAAEPK
ELLIVPGASHVDLYDRLDRIPFDRIAGFFDEHL</t>
  </si>
  <si>
    <t>MTTRALDTANENPEQSGSWSGVLAIAVCAFALVASEFLPVSLLT
PIANDLGTTEGMAGQGIAISGAFAVLTSLFISSVAGSLNRKTLLLGLTAAMGMSGAIV
ALAPNYFVYMLGRALIGIVIGGFWSMSAATAMRLVPANDVPRALALVNGGNALATVVA
APLGAWLGTLIGWRGAFLCLVPVALVALAWQWTTLPSMRAGARAPGPGNVFTVFALLK
RPGVMLGMLASSLFFMGQFSLFTYVRPFLETVTGVHGAHVSLVLLVIGAAGFIGTLLI
DRVLQRRFFQTLVAIPLLMALIALVLTVLGGWPAIVVVLLGLWGLTGTSAPVGWWAWI
ARVFPEDAEAGGGLFVAVVQLSIALGSTLGGLLFDRTGYQATFFASAAMLLIAAFLTI
LTARSKAPAG</t>
  </si>
  <si>
    <t xml:space="preserve">GO_process: transport [goid GO:0006810] [evidence
IDA];
GO_component: membrane [goid GO:0016020] [evidence IDA];
GO_process: transmembrane transport [goid GO:0055085]
[evidence ISM];
GO_component: integral component of membrane [goid
GO:0016021] [evidence ISM];
</t>
  </si>
  <si>
    <t>MIKRNLNDLLSFVAVAREGTFTRAAAQLGVTQSALSQSISGLEA
RLQIRLLTRTTRSVSPTAAGERLLNAIGNRFDEIEAELDELSALRDKPSGTVRITCGD
HIQRTLLLPRLTPLLLEYPDIKVEFDINYGFRDIVADRFDAGVRLGDTIDKDMIAVPI
GPPVRMAVVAAPAYFAAHPKPRSPRDLVDHNCINMRMQSGGGLYAWDFQRKDRHVNVR
VDGQLIFNTSPNIVDAALAGLGIAWLPEEEFAPHIEEGRLLRVLENWCPLFPGYYLYY
PNRRQPSPAFSLVVDALRYTRPRGTTIGGG</t>
  </si>
  <si>
    <t>MTAATCGWVTMSMRELDRLKVIEAIIEGRLKPAAAAQRLRLTTR
QVHRLVLRYREDGPAGLTSRRRGQPSNRQLSPGLENPAISLIRRNYSDFGPTLAQEKL
VECHGLKLAKETVRRIMVDAGMWVPRKQRPPKVYQPRNRRACCGELIQIDDGKPLAFY
SDKASVFRSNHKAPQGGDGYTQFGRAMYELNIESCANSSQAKGRVERANLTLQDRLVK
ELRLRGISNMADANAFAAHFMASYNARFAKPPRSEHDCHRPLHSDEDLELIFAWREAR
RVSQRLTVQYDKVLYLLADTPQSRRLAGDHVDDLPLPEWPHRAQGGRHRPPLYHLRQT
LRDRPGCHRREQALGSCAASRPARPSAARQSALAIGTGKSAAVNARQDAVEEGAARTD
AGRYRRCPG</t>
  </si>
  <si>
    <t xml:space="preserve">GO_function: DNA binding [goid GO:0003677]
[evidence ISM];
GO_process: DNA integration [goid GO:0015074] [evidence
ISM];
GO_function: nucleic acid binding [goid GO:0003676]
[evidence ISM];
</t>
  </si>
  <si>
    <t>MAEINIYQNPGQSLANIYKGFARQCNPGFVFPEAQTIEAWDIPL
RLHPEFIPGGDISKADQQYSTLLAQEIANGVTIGFRMVNEKERVCNVEILPLLTSMAQ
NLDRIKARFGSGYLDRFKGSPNVYPTDVGFSTDASGGISQESGLLVSYGVNLRTLTPG
TWQAMTLPEDIKALVGPGVGLRLDAPNFSDVFNTIKSGLRYTTAVTLLLAYFAAI</t>
  </si>
  <si>
    <t>MNRELDQTLQRNLERLYNYLENPEREEAQRVLLAAEPEPIRITH
GIPDLYTDWLSSPSYSAQGGLTGQLTQVISQTAGRPVLVFDDYFKVHEVTIRTVAETG
GANSISVSDLQVQLNQQINTFIQDRIDGDKADKVSRLQSNISYLIEMGINIDFTARHE
LPPGGRGNRATIPTSDPNGESGVTIGYGFDVGQHDESGIQALNIAESTRKKIRPALGL
KGANTATFQALAQLIPVLTDEDGLSLFTAKMIKVTDRMKVKFQQWSTLPPAVKTIVTD
LYYHYGEYSSFPNFETAISQSDWLAAIRELRNWNGTPNSTDPSDGIARRLNNRADYLQ
RSLGL</t>
  </si>
  <si>
    <t xml:space="preserve">GO_function: lysozyme activity [goid GO:0003796]
[evidence ISM];
</t>
  </si>
  <si>
    <t>MKLKSISIFAILTLYYNITLCVAEEPKSYFPPGDYYRTGNSGLL
TISPLFEGLQKFRIRSTGHNAHACGLNGTIESGHVQVDVRGIGDMSCDVVFKLNDDRI
TIEKGAASRDCQGFCGAAAGFTGTYWKPSPICEPASIRFNDKQVKKALKNNETEKAYW
ISRKLITECRDMFEGFGYLSRVFHTAHLSLSAKNHQCKKILEKGSFFRDLKREYLPEK
MQNEYDKYSTEFNRLESECEQSMK</t>
  </si>
  <si>
    <t>MRIVCLLVLLSLIGGCSHSVTLQERAEQEAIFIQEFRQEFAKRL
RYPLFAPGDEIPEADVMVFFRFASSSGRISSCRVQYGAGNDKSRSTLDEVFAKRVIAT
CREPDLPVAPPALLDGGGGFSFKQRVMFRKEVERLR</t>
  </si>
  <si>
    <t>MNFNNRNNQILSMIAETQFDAYVLGYIAKARTISIADDSLRIEA
EGSAMLAGLISDSCRKRRTQKNPFPYLLLQIAHEALDRIRLNLANIRNISSADALYKE
LLSQAAWDASVAMDNISEFVEPDQGGVRVIERLVEFAHNSGIAEGQNLALEALAVLGL
DVKSHF</t>
  </si>
  <si>
    <t>MVTEHIFDFEWRPLQNYLRDRDIAIPPFAAEQESRSDALYNWIV
SKGYSGKEGLNLGTYYHISDYGVIGLALLCAENVGDILKVIRAYVKLFNRDIANVGVK
PRENYEVEIHISVNFKPEWNDASRQFHVNVIASATYKLIMDLLGNDFPISALTVPVHG
ADKTIYEGFFSLPVKHEGNDIIFSFPAHQLNRTLATANPAVFQSALTMAGESFNALLE
VEMGGLRQRIELFLDSIPDQYPSLVTTAKYLRMNERTVRRRLADEGCTYRQIVDKARK
ERAIALLLNSSIPVDRISDILGYSETASFRHAFRRWTGQSTTEFRNSFH</t>
  </si>
  <si>
    <t xml:space="preserve">GO_function: DNA binding [goid GO:0003677]
[evidence ISM];
GO_function: sequence-specific DNA binding transcription
factor activity [goid GO:0003700] [evidence ISM];
GO_process: regulation of transcription, DNA-templated
[goid GO:0006355] [evidence ISM];
GO_function: sequence-specific DNA binding [goid
GO:0043565] [evidence ISM];
GO_process: positive regulation of multi-organism process
[goid GO:0043902] [evidence IMP];
</t>
  </si>
  <si>
    <t>MINKRNAIFLSMILIFFSIACIGSAGVRVWNFYTLFDSGKIAEN
FRAMPRLFNSVPIKKSGAAHFFEKNLRDMPGSFSFQGHEIGFKDWLASSNTTGLIVLS
DDRIAFEEYYLGNSAKSLAIGWSLSKSLMSLLIGMAVDEGSIHSLLDPVNLYAPQLSA
GGYAGVSLRDVLEMSSGIAFSEDYGNSDSDINQLGRTIALGGSVNEKVSSLRREDAPG
RVHHYVSVDTQVLGMVLLGATGMGPSQFMNQRLWPQLGAECEGAWLTDDRGTELAFGG
VNLCLRDFARIGLLFLHGGRSLTGSQIVSAEWVKASTKPRSAHLRPGRYIEDGEPNLG
YGYQWWIPEGKEGEFLAIGVYGQFIYVNPLRRVVIAKTSAYVDYNVDGIRMEHEALAA
FRAISRTVGVR</t>
  </si>
  <si>
    <t xml:space="preserve">GO_function: beta-lactamase activity [goid
GO:0008800] [evidence ISM];
GO_process: response to antibiotic [goid GO:0046677]
[evidence ISM];
</t>
  </si>
  <si>
    <t>MPLPALPLDALLTGRARPFTRPGSRSGIAKSPRDGALRVTPVGL
EGDEQGDLRVHGGVEKAIHHYPREHYAAWIAELGEHPLLMQAGAFGENFSTSGWSEAD
VCLGDRVRAGTALLEVSQGRMPCWKLNDRFEVAGMSLRVQESGRTGWYYRVLEEGVVA
AGDILQLVERCHPDWSLLRLSEVLFDRRADAELLRQCLPLPLTPSWRRTLERRLEKGQ
VEDWGPRLEGAPGQAETPRPT</t>
  </si>
  <si>
    <t xml:space="preserve">GO_function: molybdenum ion binding [goid
GO:0030151] [evidence ISM];
GO_function: catalytic activity [goid GO:0003824]
[evidence ISM];
GO_function: pyridoxal phosphate binding [goid
GO:0030170] [evidence ISM];
</t>
  </si>
  <si>
    <t>MHGVPESGYKAPALSDPDVCQRTPFMLRLSMPALLLALAGCATK
PPANPDNLCEIFREKPKWHEAALKMQQRWGAPVQVPMAMMYQESSFKHDALPPRYYFL
GFIPWGRVSSAYGYAQAKDETWADYKREAGGWGASRDDFADALDFMGWYIQKSQRVNG
VSKWDAYGQYLNYHEGWGGYRNRSYDAKPWLKNVSQKVQSRASLFGAQYRSCQQELSR
GGWFW</t>
  </si>
  <si>
    <t>MHSKSVDSLSLTRAGFIEYFLVATKLVHALTAIAPALFLLYYPG
LVPVELRSNMLGLLLFFGALTVIMFQALDVYSDDIFSNRLRFRIMFFAWASAFCLLLF
MYQGLGLFPYLSSKLVIFWFTGSLLLFGVQRLLVLRLYRAWMKRGMYLQRTVILGFTE
SGMHLAEYLVRNHDIRSGIIGFIDDRSERVPENYNSLPLLGNTKDLEKLIRQEQVDQV
LVALPWFAEGRIGAIVHRLRQLPVNVLLVPDMAAFRHAHNRIVDVSGIPMFNASELPL
RGWSPLIKRCEDLVLASIALVLFAPLMALVALAIRLDSKGPVLFRQKRYGYNNRLIWV
FKFRSMYTERTDANAERQTTRDDDRITRVGRFIRKTSIDELPQLFNVLAGSMSMVGPR
PHATATKAAGIPFEEAVSEYSSRHRVKPGITGWAQINGYRGETDTLHKIKKRVEYDLE
YIAKWSVWFDLYILFRTVPAVLLTKEVY</t>
  </si>
  <si>
    <t xml:space="preserve">GO_process: biofilm formation [goid GO:0042710]
[evidence IDA];
GO_process: single-species biofilm formation [goid
GO:0044010] [evidence IDA];
GO_process: extracellular polysaccharide biosynthetic
process [goid GO:0045226] [evidence IMP];
</t>
  </si>
  <si>
    <t>MNAVAPLIPCIVSGGSGTRLWPVSRESMPKPFMRLADDQSLLQK
TFLRIAGLPDVARLLTVTNRDLLFRTLDDYRAVNRSGLAQDLLLEPVGRNTAPAIAAA
ALHVQEHFGDQAQLLILPADHLIRDEQAFAAAVAEARGLAAQGYLVTFGITPERAETG
FGYIEQGAPLGNGFRVARFVEKPDQATAQSYLDSGKYLWNAGMFCFQAATVLQELERH
APEVLIAARAALADGSSLENGQCRQRELAAGAFAEAPDISVDYALMERSDKVAVVPCS
IGWSDIGSWQALRELSAADENGNQVRGESVLHDVSNCYIDSPKRLVGAVGVHDLIIVD
TPDALLVADAARSQDVKFVAQELKRRGHDAFRLHRTVSRPWGTYTVLEEGRRFKIKRI
VVRPKASLSLQMHHHRSEHWIVVSGMALVENGEREFLLNTNESTFIPAGHSHRLSNPG
IIDLVMIEVQSGEYLGEDDIVRFNDIYGRAPASDEKKA</t>
  </si>
  <si>
    <t xml:space="preserve">GO_process: biofilm formation [goid GO:0042710]
[evidence IDA];
GO_process: polysaccharide biosynthetic process [goid
GO:0000271] [evidence ISM];
GO_function: nucleotidyltransferase activity [goid
GO:0016779] [evidence ISM];
GO_process: biosynthetic process [goid GO:0009058]
[evidence ISM];
GO_process: polysaccharide metabolic process [goid
GO:0005976] [evidence ISM];
GO_process: single-species biofilm formation [goid
GO:0044010] [evidence IDA];
GO_process: extracellular polysaccharide biosynthetic
process [goid GO:0045226] [evidence IMP];
GO_function: mannose isomerase activity [goid GO:0050089]
[evidence IMP];
</t>
  </si>
  <si>
    <t>MRCALVIPTRNAGAHLDRLLPALAAQRRQPDSILVVDSRSSDDT
VERFRAFGARVEVIEPASFNHGGTRRWASQQVEADALIYLTQDAIPASPDSFANLLDE
LYAEADIGVAYGRQLPHPGAGLLGAQARRFNYPPESRSKRLADASELGIKTCFSSDSF
SAYRSDALAAVGDFPEDVIGSEDAYVAARLLQAGYAVRYAASAEVYHSHDYRLLEEFR
RYFDIGVFYGRERWIRAAFGGAGGEGKRYVLAEIQALRAAGALYRVPEIALRSAFKLL
GYRLGQLERHLPVALKRRISMFPGYWK</t>
  </si>
  <si>
    <t xml:space="preserve">GO_process: biofilm formation [goid GO:0042710]
[evidence IDA];
GO_process: single-species biofilm formation [goid
GO:0044010] [evidence IDA];
GO_process: extracellular polysaccharide biosynthetic
process [goid GO:0045226] [evidence IMP];
GO_function: transferase activity, transferring glycosyl
groups [goid GO:0016757] [evidence ISS];
GO_function: transferase activity, transferring glycosyl
groups [goid GO:0016757] [evidence ISS];
</t>
  </si>
  <si>
    <t>MKRTLLMLAMLALAACNTPARIPAPDSDTVDSGKRALEELARLP
PAMERVRVGDTLRIVRDAGEMPTLSAFNVATIYELTLYTVLNDGSIYYPFIGRIQAAH
RTPQEIANELTTKLAPIYREPRVTVNINQAPGNTVFVGGAVRNPSAVPIPAANNMEQA
ILGAGGILPVGDARRVALMREDSEGRYHAYFLDFSQLMKIGPEGRKPLAMQRGDIVFV
PKSMVGDRIEGVDVYLNQLLPFAKSIGVGVSYTVNNDR</t>
  </si>
  <si>
    <t xml:space="preserve">GO_process: biofilm formation [goid GO:0042710]
[evidence IDA];
GO_function: polysaccharide transmembrane transporter
activity [goid GO:0015159] [evidence ISM];
GO_process: polysaccharide transport [goid GO:0015774]
[evidence ISM];
GO_component: membrane [goid GO:0016020] [evidence ISM];
GO_process: single-species biofilm formation [goid
GO:0044010] [evidence IMP];
GO_component: slime layer [goid GO:0030114] [evidence
IMP];
GO_process: single-species biofilm formation [goid
GO:0044010] [evidence IDA];
GO_process: extracellular polysaccharide biosynthetic
process [goid GO:0045226] [evidence IMP];
</t>
  </si>
  <si>
    <t>MIEIRSLRDLLRLLFIYQREFKLAALSAVVIIVLGAFLLPAKYE
SNARLLVKPGRDSTLPIEISNRQALVMPSTQRDPIVDEERLLTGRPIVRQVAERYLEV
LANRPPPEGLWKRTKFYVKKAIGAVFDGIRVTLETFGVIEETTAVERLAKDLEKKFEV
THAAGSTVMEISFTWSEPEVAQEVVKAWIEIYMEERTQALGRKSLYAFYEAQTADSAA
QIKSYKAQILKHLNEIGASSIEDRLQDLSERINVLRGERFNSIRLIASSDSALESTRQ
QLKGLPREIVTVRQIALNPAQQDLRRLLNQKRLERADMMRTYTDDAPPVKALDASIRA
LEKEVQDEGATVQSSEDRAPNTLTTHLERVLLDETSNNAALRTQLAEQEKQLAELEAQ
RREALDIEPTLARLQRELNATERNYALYVDSLEKSRIDRELDKSQISNISVIEEATYN
PGRIFPKTLLMLFLAVPFGLAVGLLVVYLCYLLDQRIHDGGLVEEKFGLPLWTTLPEL
SNSTAESSNAFTASIYRLYGLLPYARIEEKGLTLGLTSARHGEGVTFIIEQLRRLLEE
NGVRVRIGGEPAQPGEVVLLDAPALLDSREAFIALRRADLIALVVEAQKSTVPVVEHA
LTILTTAFGKVDGIIINRRRFEVPSKVLQTIARYRSAF</t>
  </si>
  <si>
    <t xml:space="preserve">GO_process: biofilm formation [goid GO:0042710]
[evidence IDA];
GO_process: lipopolysaccharide biosynthetic process [goid
GO:0009103] [evidence ISM];
GO_component: membrane [goid GO:0016020] [evidence ISM];
GO_process: single-species biofilm formation [goid
GO:0044010] [evidence IDA];
GO_process: extracellular polysaccharide biosynthetic
process [goid GO:0045226] [evidence IMP];
</t>
  </si>
  <si>
    <t>MRIALLAPLPPEKNGIADYASHFRNALQGLGIEVATPLAGVAAD
SANIASRLDSVDWNAFDLVHAELGGGRLGEFIALRELRKRFPRLPLSATVHDPERMVW
RRERLPWPLNLLERLPSPLPQAAVVLADPLTLREERAVAQGLTRLVTLTGLGGECLAR
RMRLPPGRVEVINHGNLEIATVPLPSLDTLRLLYFGFIYRGKGIEDLLEALADLFASA
PEMRQRVRLTLAGGTAAEMAFGAGGNYLYQLKAQIAELGLADAIDWNLNLAAADIPRT
IQAHHVMVLPYRESKKLGLLGQQRGTSGALSWAAACGRGAITSDARAFAEEVASGNGA
IYPQGDVAALSEQLLNLAREPRLAQAWAERAGAIGHARTWPRTALRFQALFNDMVGTV
HGT</t>
  </si>
  <si>
    <t xml:space="preserve">GO_process: biofilm formation [goid GO:0042710]
[evidence IDA];
GO_process: biosynthetic process [goid GO:0009058]
[evidence ISM];
GO_process: single-species biofilm formation [goid
GO:0044010] [evidence IDA];
GO_process: extracellular polysaccharide biosynthetic
process [goid GO:0045226] [evidence IMP];
GO_function: transferase activity, transferring glycosyl
groups [goid GO:0016757] [evidence ISS];
</t>
  </si>
  <si>
    <t>MARKGLYLGGSALLLAVVLLLVFWGRPADAEIQVLKAPRAVVWK
DFLGVNAQFLWFSPERYNKQIDRLQDLGLEWVRLDLHWDRLETAEDQYQLASLDQLVK
DLEARQLKSVFYLVGSARFITTAPFYSPFQDQYPPRDPEVFARRMAMLSQRYPSVAAW
QVWNEPNLIGFWRPKADPEGYAKLLQASTIALRMVDPEKPVVSAGMAFFSEMPDGRTM
FDALGHLGVESLGTIATYHPYTQLPEGNYPWNLDFVSHANQINRALRNAGVPAIWSTE
WGWSAYKGPKELQDIIGVEGQADYVLRRLALMSALDYDRIFLFTLSDLDQRASVRDRD
YGLLDLDANPKPVYLALQRFLKVTGPKLRPADPPVTEDLPDGSFSIGWTREDGRNVWL
FWSARGGNVRLPKLKEATLHDPLSGKVTPLSGSDGLEVPVKSSLQMLVWE</t>
  </si>
  <si>
    <t xml:space="preserve">GO_process: biofilm formation [goid GO:0042710]
[evidence IDA];
GO_function: hydrolase activity, hydrolyzing O-glycosyl
compounds [goid GO:0004553] [evidence ISM];
GO_process: carbohydrate metabolic process [goid
GO:0005975] [evidence ISM];
GO_process: single-species biofilm formation [goid
GO:0044010] [evidence IDA];
GO_process: extracellular polysaccharide biosynthetic
process [goid GO:0045226] [evidence IMP];
</t>
  </si>
  <si>
    <t>MRILWILPYSPWPTTSGGKTRQYHLLRSLAARGHRITVLLHSKQ
PVSAEDRQALEPFLERLVVLPRRPLRSLSTLLAALFAPYPLLASVNGLSAELQRTATE
LLREPWDVVQVEHSYSFQPYERPLRDAGQPFVLTEHNVESSLGAATYDRLPGWALPFV
RYDQWRYRRWERRVMSQAAAVVAVTEKDARQLGAMLGRPVPVVVNGVDCEHFATARPT
PEAQRVLFLGNYEYAPNVDAVEWMLDEILPRVWAHCPEARMSVCGYALPAEWAQRWSD
PRIEWQGFVPDLLQLQSSSSVFLAALRHGGGSKLKVLEALAAGLPLASTAQGVSGLEL
RDGEDYLGGESAEQLANAVVRLLQDPAQARALGENGRAYVRRAHDWSVAASQLEQVYA
GLAEGAPACA</t>
  </si>
  <si>
    <t xml:space="preserve">GO_process: biofilm formation [goid GO:0042710]
[evidence IDA];
GO_process: single-species biofilm formation [goid
GO:0044010] [evidence IDA];
GO_process: extracellular polysaccharide biosynthetic
process [goid GO:0045226] [evidence IMP];
GO_function: transferase activity, transferring glycosyl
groups [goid GO:0016757] [evidence ISS];
</t>
  </si>
  <si>
    <t>MRIGLDYRTVGSSPHSGISRQVYAMEQALESLPGTQVTRFTVAP
LDDPLRQRAVCPPWGCPRTAMHQPHQRLRFEAGFLPRALREQDIDLYISTFNMGLPLP
PRPPGVRYALLIHDLFQITLKNYHANRLKALVYRVSDYLSIAYALRVADRVWTPSQYS
ADEAVRLFPGVAGKVRVLPNQVDGFAGEPADLSARGLPPRYWLLVGTRELRKNVPWFV
SAWTRARAQAPGVPPLVLVGSLDHLPEEQRGLPGLHALGGLDDAELHALYRQAERLWQ
PSYAEGFGLPVVEALSVGTPVAVASGTSLDEVTPPSAPRFSPSDGAALERLMLRLADA
PREASAEELIAWAARFNREAYRQRLAALIEELS</t>
  </si>
  <si>
    <t>MSLGNLVAVVFGLAFGGALLMLSPAKAGAAMVGLAAAVTILRFP
FWGLLLFALVATFMPYSTVNVGIRSTVSEAILALTWGAVLWHIFLSRLPPAPALRYRS
TERMLLWLMLFTVLPFVVGQVSIKAEASGLSNWLRWLLNLSIVFLAGRLLVERKNRET
LVIALLLGTLAMLLMSIAVFIRYRSASGMAPILAMFNYANLDTLKFGLEALSSRMGSP
WMHPNATGGIMALLLPLAFCYGVANQGWRRGLGLAVAVLGAAAILLASSRGAMLSLAV
VLFWMSLRKVPYTGRLLLLGVGLVVVLVLSYPPLQERLATIFSPQNASTEVRFDEYRM
FPKAVARYPLGIGFKVDPPVPGTDLLGISNLWLNFMYKVGLGGMLLFIAVTWRWWREA
RPEKGPIRLTRDNAIWLGSTGGILAALVSGLFDHYFSFAVVMIGLFWLLVGINLLEAR
RLFPERQPQPRAVGYRKLKRQLERGAEA</t>
  </si>
  <si>
    <t>MLGSAFWLTLATLLGLCLGFAREWLLVASWGAGERSDAFLIALF
LPEALRMSLAGGVLSAAALPLFLERQGERRLDWLAAILPALLGIAVALSLLLLAAAPW
LVRLLGPGLAETASAQAAANLRVLAWCVPGLMLHALFSIPLQAAERFVLAGLGSLLFN
LPPVLYLALHGQASQPEQLALACLLGSLLMPLVLLPSLWIEGWRPWHWRLSGVELGEL
GGRIAPLLLSNAASQGLALVERLVASLLGEGAVTWVNLARKLMNLPLIALMSLNQVLL
GMMSRRQGGERLALLRRGLETASLLTLPAGVGLVAAAPGLVALLLPRQTAGSPLPALL
AWFAVPLVFGAWNALLARYAYAAGDTRLPLRCELLGSALNAALLAVLPLIFGLPGIPL
AALGGVLCTALLLMRRQALLGALPWARLWLLNALAMALAAGLLFRIDGIWLQLGLGTV
AGCLALLGMALWLRPWRTD</t>
  </si>
  <si>
    <t>MKKRWIQMDVTRGVGILIIVFGHSWFVASSPTVLYPLLSPFILP
LFFFISGVFFRTEQPFGEMALRKADALLKPFFVTMLGYVILRDLLRGQPLLPDIGGVL
YASVDTLPWQALWYLPHFWVATLFAWFMLRVIQRLGLSLAASCVLLAVQLGLGILFLK
TFWQIPVEFGGEQYLLPGLPFSLDITLISSAHFMFGYVLRDVLRRHQSSLLTLCIALA
VTTASFLYYPTVVDMAQRRYDHWFWATVQAVSGVYLCWALSGLMMKIDWLGKAMTYIG
QSTLILLIFHGEIQHKTFNLLVHLGLSEPAAASVALVISVIVSLLIGEVIKRVALLRA
LYFPFPVRKKTAAVQGGGEAR</t>
  </si>
  <si>
    <t xml:space="preserve">GO_function: transferase activity, transferring
acyl groups other than amino-acyl groups [goid
GO:0016747] [evidence ISM];
GO_process: single-species biofilm formation [goid
GO:0044010] [evidence IDA];
GO_process: extracellular polysaccharide biosynthetic
process [goid GO:0045226] [evidence IMP];
</t>
  </si>
  <si>
    <t>MTSAAVETTPLTCDVLVVGSGAAGLAAAVTAAWHGRRVVLVEKD
PVFGGASAWSGGWAWLPRNPLARRAGIEEDIEQPRTYLRHELGERYDAARIDAFLEAC
PHMVAFFERHTHLRFVDGNGIPDMHGDTPGAAEGGHQLVAAPYDARQLGPLLPRLRKT
LRETSFMGMPIMAGADLAAFLDLTRSLPAFLHVARRFSSHLWHLLRYGRAMHLVNGVA
LVARLAKSAEALGVRLIESAPARELLLRDGKVVGALVESAEGLLRIEAGAVVLACGGF
PHDPQRRAELAPTLDTLLPLPPPGCNGDGLRLGESAGGRVADDLRSPIAWAPVSRVPH
GDGETGHFPHIIERGKPGLIGVLANGRRFVNEAHGYHDYVAALLEATPPGQPARSWLV
CDRRFLRRYGLGYVRPAPLPIAAHLRSGYLKRGTSLDQLARSCGIDPSGLAATVAEYN
RHAREGRDPEFGRGGTAFNRKQGDPAYPGPNPCVAPIERGPYYAVQVEPGCFGTFAGL
KTDAQARVLDGGGQPIPGLYAAGADMASLFAGHYPSGGINLGPALTFGYIAGRHIAGA
LGYEQEQAQRG</t>
  </si>
  <si>
    <t>MSAAPPDIPALPAGLCYVDDRQPGIRRRRQGKRFVYFDADGQRI
GDAEEIRRLDKLAIPPAYREVWICPDPNGHLQATGRDARGRKQYRYHPRWREVRDADK
YERLLRFGQALPRLRRHIDAQLRLPGLGRDKVVALAVALLDATLIRVGNHRYARDNRS
YGLTTLRTRHVDVNGSRIRFRFKGKSGIEHDVSLEHPRLARVLRRCLELPGQDLLQYL
DEDGQPHRIGSHDINEYLRRHTGEDFSAKDYRTWAGSALALERLRRAEADGLGAVVAE
VAAELGNSVAICRQCYIHPAIIEAYQAGQLGQLRRARKRRWLSAEEATLLAFLDTPG</t>
  </si>
  <si>
    <t xml:space="preserve">GO_function: DNA binding [goid GO:0003677]
[evidence ISM];
GO_function: DNA topoisomerase type I activity [goid
GO:0003917] [evidence ISM];
GO_process: DNA topological change [goid GO:0006265]
[evidence ISM];
GO_function: DNA topoisomerase type II (ATP-hydrolyzing)
activity [goid GO:0003918] [evidence ISM];
</t>
  </si>
  <si>
    <t>MPAQQAEQAANLGLAGFQFLAQGVFAALLLQLHAFEFGARLTAD
LPLALLVGMLGAEGLFGLARAVFAHPLGGRLGLAARLGPGFAGFHERLYLRNVTQSE</t>
  </si>
  <si>
    <t>MAELDRIDLKILRALADDGRLSWRDLAQKVGLSLTPTLRRVRRL
EEEHYIQGYFARLDEERLSGAMSVFVSVSLEKQTGDYLARFEERIVDAPQVMSCFQMT
GDADYMLRVVVKDLAAYQAFLTNTLTCIPGVAGIKSAFALKSVMLRSAPPL</t>
  </si>
  <si>
    <t xml:space="preserve">GO_process: regulation of transcription,
DNA-templated [goid GO:0006355] [evidence ISS];
GO_process: isoleucine catabolic process [goid
GO:0006550] [evidence ISS];
GO_process: leucine catabolic process [goid GO:0006552]
[evidence ISS];
GO_process: valine catabolic process [goid GO:0006574]
[evidence ISS];
GO_function: sequence-specific DNA binding transcription
factor activity [goid GO:0003700] [evidence ISM];
GO_component: intracellular [goid GO:0005622] [evidence
ISM];
</t>
  </si>
  <si>
    <t>MSDYEPLRLHVPEPTGRPGCKTDFSYLHLSPAGEVRKPPVDVEP
AETSDLAYSLVRVLDDDGHAVGPWNPQLSNEQLLRGMRAMLKTRLFDARMLTAQRQKK
LSFYMQCLGEEAIATAHTLALRDGDMCFPTYRQQGILITREYPLVDMICQLLSNEADP
LKGRQLPIMYSSKEAGFFSISGNLATQFIQAVGWGMASAIKGDTRIASAWIGDGATAE
SDFHTALTFAHVYRAPVILNVVNNQWAISTFQAIAGGEGTTFANRGVGCGIASLRVDG
NDFLAVYAASEWAAERARRNLGPSLIEWVTYRAGPHSTSDDPSKYRPADDWTNFPLGD
PIARLKRHMIGLGIWSEEQHEATHKALEAEVLAAQKQAESHGTLIDGRVPSAASMFED
VYAELPEHLRRQRQELGV</t>
  </si>
  <si>
    <t xml:space="preserve">GO_process: cellular amino acid metabolic process
[goid GO:0006520] [evidence ISS];
GO_process: oxoacid metabolic process [goid GO:0043436]
[evidence ISS];
GO_function: oxidoreductase activity, acting on the
aldehyde or oxo group of donors, disulfide as acceptor
[goid GO:0016624] [evidence ISM];
GO_process: metabolic process [goid GO:0008152] [evidence
ISM];
</t>
  </si>
  <si>
    <t>MNAMNPQHENAQTVTSMTMIQALRSAMDIMLERDDDVVVFGQDV
GYFGGVFRCTEGLQKKYGTSRVFDAPISESGIIGAAVGMGAYGLRPVVEIQFADYVYP
ASDQLISEAARLRYRSAGDFIVPMTVRMPCGGGIYGGQTHSQSPEAMFTQVCGLRTVM
PSNPYDAKGLLIACIENDDPVIFLEPKRLYNGPFDGHHDRPVTPWSKHPASQVPDGYY
KVPLDKAAIVRPGAALTVLTYGTMVYVAQAAADETGLDAEIIDLRSLWPLDLETIVAS
VKKTGRCVIAHEATRTCGFGAELMSLVQEHCFHHLEAPIERVTGWDTPYPHAQEWAYF
PGPARVGAAFKRVMEV</t>
  </si>
  <si>
    <t xml:space="preserve">GO_process: cellular amino acid metabolic process
[goid GO:0006520] [evidence ISS];
GO_process: oxoacid metabolic process [goid GO:0043436]
[evidence ISS];
GO_function: catalytic activity [goid GO:0003824]
[evidence ISM];
GO_process: metabolic process [goid GO:0008152] [evidence
ISM];
</t>
  </si>
  <si>
    <t>MGTHVIKMPDIGEGIAEVELVEWHVQVGDSVNEDQVLAEVMTDK
ATVEIPSPVAGRILALGGQPGQVMAVGGELIRLEVEGAGNLAESPAAATPAAPVAATP
EKPKEAPVAAPKAAAEAPRALRDSEAPRQRRQPGERPLASPAVRQRARDLGIELQFVQ
GSGPAGRVLHEDLDAYLTQDGSVARSGGAAQGYAERHDEQAVPVIGLRRKIAQKMQDA
KRRIPHFSYVEEIDVTDLEALRAHLNQKWGGQRGKLTLLPFLVRAMVVALRDFPQLNA
RYDDEAEVVTRYGAVHVGIATQSDNGLMVPVLRHAESRDLWGNASEVARLAEAARSGK
AQRQELSGSTITLSSLGVLGGIVSTPVINHPEVAIVGVNRIVERPMVVGGNIVVRKMM
NLSSSFDHRVVDGMDAAAFIQAVRGLLEHPATLFLE</t>
  </si>
  <si>
    <t xml:space="preserve">GO_process: cellular amino acid metabolic process
[goid GO:0006520] [evidence ISS];
GO_process: oxoacid metabolic process [goid GO:0043436]
[evidence ISS];
GO_process: metabolic process [goid GO:0008152] [evidence
ISM];
GO_function: transferase activity, transferring acyl
groups [goid GO:0016746] [evidence ISM];
</t>
  </si>
  <si>
    <t>MSQILKTSLLIVGGGPGGYVAAIRAGQLGIPTVLVEGAALGGTC
LNVGCIPSKALIHAAEEYLKARHYASRSALGIQVQAPSIDIARTVEWKDAIVDRLTSG
VAALLKKHGVDVVQGWARILDGKSVAVELAGGGSQRIECEHLLLAAGSQSVELPILPL
GGKVISSTEALAPGSLPKRLVVVGGGYIGLELGTAYRKLGVEVAVVEAQPRILPGYDE
ELTKPVAQALRRLGVELYLGHSLLGPSENGVRVRDGAGEEREIAADQVLVAVGRKPRS
EGWNLESLGLDMNGRAVKVDDQCRTSMRNVWAIGDLAGEPMLAHRAMAQGEMVAELIA
GKRRQFAPVAIPAVCFTDPEVVVAGLSPEQAKDAGLDCLVASFPFAANGRAMTLEANE
GFVRVVARRDNHLVVGWQAVGKAVSELSTAFAQSLEMGARLEDIAGTIHAHPTLGEAV
QEAALRALGHALHI</t>
  </si>
  <si>
    <t xml:space="preserve">GO_process: generation of precursor metabolites
and energy [goid GO:0006091] [evidence ISS];
GO_process: oxoacid metabolic process [goid GO:0043436]
[evidence ISS];
GO_process: cellular amino acid metabolic process [goid
GO:0006520] [evidence ISS];
GO_function: dihydrolipoyl dehydrogenase activity [goid
GO:0004148] [evidence ISM];
GO_process: cell redox homeostasis [goid GO:0045454]
[evidence ISM];
GO_function: oxidoreductase activity, acting on a sulfur
group of donors, NAD(P) as acceptor [goid GO:0016668]
[evidence ISM];
GO_function: flavin adenine dinucleotide binding [goid
GO:0050660] [evidence ISM];
GO_process: oxidation-reduction process [goid GO:0055114]
[evidence ISM];
GO_function: oxidoreductase activity [goid GO:0016491]
[evidence ISM];
</t>
  </si>
  <si>
    <t>MSEHLGANLKLLCSHYRSISEVCRQLAINRAQFNKYLSGQSQPT
PYNRKRIGDFFGVEDYELGLPPEQFARLIGARTSAQPRQPSNDPLLRLLQPLRAEAGD
LGRYCGYYFEYANCMSVPGSILLSLVHLYEEDGVFLFERQERQERTSSTDVQAEEWAR
CRYLGAAFQLQDRVFLIDYESLTLNEMSQTILIPSFKSRITRLNGLKMGVSSGDRRTP
ACSRVVWDYLGAEINRINAYRQVRLYRPDDPRIDEDIRQRLAAGSLRHGLLETE</t>
  </si>
  <si>
    <t>MLEMLNDFLSGKVLIVLIVGLGAYFTIRSRFVQFRHFGHMFGVF
RESLRGQAGQLSSFQALMLSLAGRVGAGNIAGVGIAVTLGGPGAVFWMWVTALVGMSS
SFFECTLAQVYKRSDGDGLYRGGPSYYIQHGLKLRSMAVVFAVLLLVTYGFAFNGLQS
YTVTHSLQNAFGFAPQHTGIALAVLLGVVFIGGIKRIAAVSDLLVPIKTLAYIGVTLY
VIASQIEHVPAMLETIVKSAFGLDPAFGGLLGSAIVMGVKRGVFANEAGLGSAPNVAA
VAAVRHPAAQGVVQAFSVFLDTFVICTCTALLILLSGFYTPGFEGDGIVLTQNSLAAV
VGDWGRVFVSVALSLFVFTCILYNFYLGENSLQFLSRNRLVLIGYRALVLALVVWGSV
QDLSTVFAFADITMTCLAFVNLMALALLFKVGLRVMRDYDVQRRAGIKQPVFDSAQFA
DLDLDREAWPAGQRAEPPAQADAEPLPSGNR</t>
  </si>
  <si>
    <t xml:space="preserve">GO_component: membrane [goid GO:0016020] [evidence
ISM];
GO_process: alanine transport [goid GO:0032328] [evidence
ISM];
GO_process: sodium ion transport [goid GO:0006814]
[evidence ISM];
GO_function: alanine:sodium symporter activity [goid
GO:0015655] [evidence ISM];
</t>
  </si>
  <si>
    <t>MLPVKNLFVLYTGGTIGMLQTPQGLAPAGGFEARMRDHLQSLGD
APDLRWRFAELQPPLDSANMTQGNWLAMRDAIVAALDAGHDGVLLLHGTDTLAYSAAA
LSFLLLDLPIPVLLTGSMLPAGAPGSDAWDNLVGALRVLQEGHARGVQVYFNDALLHG
ARVSKLRSDAFDAFAELPRPRHAEHAPVPAALGYRQPRREVNLAVLPLYPGLRAAHLR
GLLDSGVEALLLECYGSGTGPSDDEELLALLREAHARGVLLAAVSQCAYGQVEFGVYA
AGSRLRDAGLLSAGGMTREAALGKLFGLLGAGLGRDEAQRWFALDLCGENAD</t>
  </si>
  <si>
    <t xml:space="preserve">GO_process: cellular amino acid metabolic process
[goid GO:0006520] [evidence ISS];
GO_process: aspartate metabolic process [goid GO:0006531]
[evidence ISS];
GO_process: nitrogen compound metabolic process [goid
GO:0006807] [evidence ISS];
GO_function: exodeoxyribonuclease V activity [goid
GO:0008854] [evidence ISS];
</t>
  </si>
  <si>
    <t>MYAIAEDTLPARVLKELLLYRRRYPEHRQSASEADEIRRIEQVQ
LPRIAAFIEAGEPIEFVLPAFPAKSPNPGKVLDSRPDMAERLSLSFLNHLCQRIQLFY
APGAKITVCSDGRVFGDLVRIGDAHISAYQDALRLMIEEIGATHIGVFNLEDVRAFEA
QRDNHEQLRQLLIGGYAEPLESIRETLLASEEGLLLYRAITRFLYEDGLTPDYQGSKT
ALQRDAKERAYGVIQRSWAWGALLADQFPRAIRLSIHPQPADSLKFGIHMMPTRDDWL
TPWHGVAVNTEDRFVLMKRSEVLELGGELVQINGQPSHYRLPARAARRAAVA</t>
  </si>
  <si>
    <t>MNAYLSDQPVRLSPLRDEQGNQPRFGLLLEPGRPGMHVGELPAQ
WLKGLARSHHLLLLRGFAAFADAESLTRYCHDFGEVMLWPFGAVLELVEQEGAEDHIF
ANNYVPLHWDGMYLETVPEFQVFHCVDAPGDSDGGRTTFSSTPAALQLADSSELELWR
RASGRYQRSAAHYSSRSAAPIVERHPRREFPILRFCEPPVEGDASFINPSEFHYDGIA
PEQRGELLASLRRCLYHPQAHYAHRWRSDDLVIADNLTLLHGREAFAHRAPRHLRRVH
IHAEPALRNPHLQRD</t>
  </si>
  <si>
    <t>MSHSVPNALMTGADYLDSLRDGRQVYLNGERVADVTRHRAFRNA
CRSIAGLYDGLHGEQRDVLTRVDAQGRRSHRFFTPAQNAEDLLGAREAIGCWSRMTYG
FMGRTPDYKAAFMSGLEAGAGFYGDYRHNACAWHRAFADRGLFLNHAIINPPLDRSKA
IHEMRDVFVHVERETDQGIVVSGAKMLATGSAITNATFVAPVASAQMEAGKAEDFAVV
FFARMDNPGLRLMCRPSYEERASSPFDYPLSSRFDENDSVLLFDKALIPWEDVLVYRD
LRRATGFYAESGFANLYNFQSGIRLGVKLELMIGLLSLGVRANGTQSFRGIQAALGEL
IALQHLLQALTTAMARDPERNAAGSAVPRLEYANALRIQVPQIWKRVRELLESALGGA
PLVTVSGAADLRDGEARRLVDSYYRGAELEPEQRLKLFKLIWDATGSEFGARHAVYES
HYSGNAEQIRLDSLAWASRRGHLAYCEAMVQRCMADYDIHGWLRGPWQHD</t>
  </si>
  <si>
    <t xml:space="preserve">GO_function: acyl-CoA dehydrogenase activity [goid
GO:0003995] [evidence ISM];
GO_process: oxidation-reduction process [goid GO:0055114]
[evidence ISM];
GO_process: metabolic process [goid GO:0008152] [evidence
ISM];
GO_function: oxidoreductase activity, acting on the CH-CH
group of donors [goid GO:0016627] [evidence ISM];
</t>
  </si>
  <si>
    <t>MTERKRWLAGCLSALLSLPLAAAVPGPDAPADLARGKAMAQKMC
SRCHDDDGNGGPRPNRSYPKLAGLDREYLYKQIYDLKTQRRRNPATNGRGEELSAADV
VNVSAWFAAQRMSAGEQTLADPRQRERGRQLFENGLAQRGVPPCVTCHGPAAQGLAAL
KAPRLAGQWAEYLATQLHGFRDGKRGNSATMRAVAGGLEDSHIQALAGYLGSLGP</t>
  </si>
  <si>
    <t xml:space="preserve">GO_component: periplasmic space [goid GO:0042597]
[evidence ISM];
GO_function: electron carrier activity [goid GO:0009055]
[evidence ISM];
GO_function: heme binding [goid GO:0020037] [evidence
ISM];
GO_function: iron ion binding [goid GO:0005506] [evidence
ISM];
</t>
  </si>
  <si>
    <t>MSAALERLNHLNLNHLYAFVAVAEHNSFTAAAEALGLSKSLLSE
QLRRLEADLGIQLLTRTTRRMTLTDRGELLFGVAQRMLGELDGALSDVRDLQGEPSGR
LRITAPQDFVKWHISSVSAAFIRQFPKVQVEMLADDQFSDLVGQRIDLAVRIGWPRDS
GLHASKLCDFQQVAVATPGYLAGLPPVLQPHDLARCEWIGHTRLSTPWTWTFERQRER
ATVQTRGRLLANNTLAVYRLVLDGAGVSVLPSFLVAREIARGRLVRLLPGWRLPQGGI
YALYPSARYMPVRVRAFIESLREHLGREPFRLAQSE</t>
  </si>
  <si>
    <t xml:space="preserve">GO_function: sequence-specific DNA binding
transcription factor activity [goid GO:0003700] [evidence
ISM];
GO_process: regulation of transcription, DNA-templated
[goid GO:0006355] [evidence ISM];
GO_process: negative regulation of secondary metabolite
biosynthetic process [goid GO:1900377] [evidence IMP];
GO_process: positive regulation of proteolysis [goid
GO:0045862] [evidence IMP];
GO_function: NAD+ ADP-ribosyltransferase activity [goid
GO:0003950] [evidence IMP];
GO_function: transcription regulatory region DNA binding
[goid GO:0044212] [evidence IDA];
GO_process: positive regulation of transcription,
DNA-templated [goid GO:0045893] [evidence IDA];
</t>
  </si>
  <si>
    <t>MNGSVLPSRGRVTINQVAEAAGVSKASVSRYIGGDRQLLADATA
RRIERAIDQLDYRPNQMARGLKRGRTRLIGMLVADILNPYSVAVMHGVETACREHGYS
LVVCNTDRDDEQERHHLAALQSYNVEGLIVNTLGHHPGELRALHRELPMVLVDRQLAE
LDTDLVGLDNADAVEQALDHLQHRGFRDILLVTEPLDGTSSRIERVQAFNASIGRRPA
LKGQVLQTDDFFRDGLRAFLSASGPGPKALFTCNGVATLCATRQLRDLGCRLFDEVGL
LALDELDWYPLVGSGITALAQPTDEIGRTAFERLLARLEGDREPARRVTFPAQLIVRG
STHPRG</t>
  </si>
  <si>
    <t xml:space="preserve">GO_function: DNA binding [goid GO:0003677]
[evidence ISM];
GO_function: sequence-specific DNA binding transcription
factor activity [goid GO:0003700] [evidence ISM];
GO_process: negative regulation of transcription,
DNA-templated [goid GO:0045892] [evidence IDA];
GO_process: regulation of transcription, DNA-templated
[goid GO:0006355] [evidence ISM];
</t>
  </si>
  <si>
    <t>MSLHPVSISLSSYGADLVRSRGQASFLPLLAMAGAQRVELREEL
FAGPPDTEALTAAIQLQGLECVFSSPLELWREDGQLNPELEPTLRRAEACGAGWLKVS
LGLLPEQPDLAALGRRLARHGLQLLVENDQTPQGGRIEVLERFFRLAERQQLDLAMTF
DIGNWRWQEQAADEAALRLGRYVGYVHCKAVIRNRDGKLVAVPPSAADLQYWQRLLQH
FPEGVARAIEYPLQGDDLLSLSRRHIAALARLGQPQEERQHG</t>
  </si>
  <si>
    <t>MADFEILCFGETMAMFVAEQPGELDRVEQFGKRIAGADSNVAIG
LARLGFAVAWLSRVGDDSLGRFVLDSLTREGLDCRFVEVDAQAPTGFQMKSREVDGAD
PRVEYFRRGSAASRLGLAHIREEMLGARHLHATGIPPALSASACELSHELMRRMRGKG
ASLSFDPNLRPSLWPSERRMIAEINALAAHAHWVLPGLEEGRLLSGWQEPADIAAFYL
DMGVDAVAIKLGPSGAYYRDAHGEGLVPGVPVATVVDTVGAGDGFAVGVVSALLEGLP
LPDAVARGNWIGSRAVQVRGDMEGLPKRSQLLDRERRRSA</t>
  </si>
  <si>
    <t xml:space="preserve">GO_function: phosphotransferase activity, alcohol
group as acceptor [goid GO:0016773] [evidence ISM];
</t>
  </si>
  <si>
    <t>MTMPRLASSRWWYIMPIVFVTYSLAYLDRANYGFAAASGMADDL
RITPGLSSLLGALFFLGYFFFQVPGAIYAEKRSVKKLIFVSLILWGGLATLTGMVANV
YLLIGIRFLLGVVEAAVMPAMLVYLCHWFTRAERSRANTFLILGNPVTILWMSVVSGY
LVEHFSWRWMFIIEGLPAVIWAFIWWRLVDDRPRQAAWLSGSEKRDLEDALAAEQQGI
KPVKNYREAFRSPKVIVLSLQYFCWSIGVYGFVLWLPSILKHGANIDIIEAGWLSALP
YLAAVIAMLGVSWASDRLQKRKRFVWPPLLIASIAFYGSYALGSEHFWLSYALLVLAG
ACMYAPYGPFFAIVPEVLPANVAGGAMALINSMGALGSFSGSWLVGYLNGITGGPGAS
YLFMSGALLLSVLLTVFLNPHADKREPDAARAHASRRAAPAHP</t>
  </si>
  <si>
    <t>MKKVVLYKRLSAPLMERLRERVEVLLVEEPGRDGLARLRDALPE
AHGLLGASLRLDAGLLDLAPRLEAIASVSVGVDNYDIDYLDRRGILLSNTPDVLTETT
ADTGFALILATARRVVELAGWVRAGEWKKSVGAAQFGTDVHGKTLGIVGMGRIGEALA
RRGHHGFGMRVLYHSHSPKPHVEERYAASYRPLDALLEESDFVCLTLPLTAATEGLIG
AAQFARMRPQAIFINISRGRVVDEAALIEALAQRRIRAAGLDVFEREPLSPDSPLLRL
PNVVATPHIGSATEETREAMARCAVDNLLAALAGARPLNLVNPSAWARRRGA</t>
  </si>
  <si>
    <t xml:space="preserve">GO_process: metabolic process [goid GO:0008152]
[evidence ISM];
GO_function: oxidoreductase activity, acting on the CH-OH
group of donors, NAD or NADP as acceptor [goid
GO:0016616] [evidence ISM];
GO_function: NAD binding [goid GO:0051287] [evidence
ISM];
GO_process: oxidation-reduction process [goid GO:0055114]
[evidence ISM];
</t>
  </si>
  <si>
    <t>MPDDKAVNGRRDFLRKTLTVIPAVTLAGYGVGHAMQTPAAEQDK
PRERYQPRFFTNTEWAFVNAAVARLIPSDDNGPGAIEAGVPEFIDRQMETPYGHGALW
YMQGPFVTDAAPEFGHQLKLVPRDIYRVGIAALERWSKANQGKPFAELEPSAQDDILQ
RLEAGQIDLQDLPAKLLFGQLLQNTHEGFFSDPQHGGNRGLVGWKLVGFPGARADFMD
WADRGEKYPFPPVAISGERG</t>
  </si>
  <si>
    <t>MATTLKPVDAVVVGFGWTGAILAKELTEAGLNVVALERGENRDT
YPDGAYPNTLDELTYNTRGKLFQNLSKSTVSIRHGINDTALPYRQLSAFLPGDGVGGA
GLHWSGVHFRIMPEELRLRSHYEERYGKKFIPEGMTIQDYGVSYEELEPHFDFAEKVF
GTSGTAHTVKGQVVGKGNPFAADRSDDFPLPALRQVYSAQLFRKAAEELGLHPYDLPA
ANASGPWTNPYGVQMGPCNFCGFCSGYACYMYSKASPNLNILPALRQTPLFELRANCN
VLKVNLDSDGRQATGVTYVDAQGREIVQPAKLVIISAFQFHNVRLLLLSGIGKPYDPR
TGEGVVGKNFAYQNMATIKAFFDKDVHTNPFVGTGGGGVAVDDFNADNFDHGPLGFVG
GSPMWVNQAGSKPIGGLAVPPGTPSWGSGWKQAVKDAYTHTVSMDAHGSNMTYRDNYL
DLDPTYKDAYGQPLLRMTFDWKDNEIRMSRYVTEHMRKIAEAMNPKAISVSVKNFGDH
FNTRVYQTTHLLGGAIMGSDPKTSVLNRYLQSWDVHNVFVMGASAFPQGTGYNPTGLV
AALAYWSAKAIREQYLKNPGPLVQA</t>
  </si>
  <si>
    <t xml:space="preserve">GO_process: carbon utilization [goid GO:0015976]
[evidence ISS];
GO_process: cellular catabolic process [goid GO:0044248]
[evidence ISS];
GO_function: oxidoreductase activity, acting on CH-OH
group of donors [goid GO:0016614] [evidence ISM];
GO_function: flavin adenine dinucleotide binding [goid
GO:0050660] [evidence ISM];
GO_process: oxidation-reduction process [goid GO:0055114]
[evidence ISM];
</t>
  </si>
  <si>
    <t>MKPTAFLALSALACGIAQAAAAPDPALVRQGEYLARAGDCVACH
TARDGKPFAGGLPMETPIGAVYSTNITPDRKTGIGDYSFEDFDRAVRHGVARSGDTLY
PAMPYPSYARVSEADMRALYAYFMHGVEPVEQPNKASDIPWPLSMRWPLAFWRWTFAP
EVKDFQAAAGQDPVLARGAYLVEGLGHCGACHTPRGLGMQEKALAASDGAAYLSGSAP
LENWIAKSLRGDHRTGLGSWSEADLVSFLRTGRSERSAVFGGMSDVVVHSMQYMTDAD
LTAIARYLKSLPPADPADQPHVYDESVAQALFHGDDSKTGAALYVDNCGACHRTDGKG
YARVFPALAGNPVVTGSDPTSLVHIVLKGGTLPATHQAPSSFTMPPFGWRMNDQEIAD
VVNFIRTSWGNQAPSVSVDEVRRLRKDTGAAAVGDIPPPGSAAADRG</t>
  </si>
  <si>
    <t xml:space="preserve">GO_component: membrane [goid GO:0016020] [evidence
ISM];
GO_function: oxidoreductase activity, acting on CH-OH
group of donors [goid GO:0016614] [evidence ISM];
GO_function: iron ion binding [goid GO:0005506] [evidence
ISM];
GO_function: electron carrier activity [goid GO:0009055]
[evidence ISM];
GO_function: heme binding [goid GO:0020037] [evidence
ISM];
</t>
  </si>
  <si>
    <t>MQKMNAPLQYRLDHADLALVLALVRGGSLARAAELLRVDVSTVF
RAIRRLEKNLGKALFDKSRSGYLANQTARRLAQQAELAEQALEAARIGLELEREVLSG
TVRMTCSDAVLHGLLLPALARFMPGYPALQLELATSNDFANLSRRDADIALRMTRTPP
EHLVGRNLGEVRYVLCASERYLEGRDATEPAMLHWIAPDDFLPDHPSVVWRRRHYPGV
LPAYRCNGVLAVAEMARAGLGLAAIPAYLLRDGDGLRVLDADLEGCASALWLLTRPDC
RALRSVVVLFDELGRHVRLGDE</t>
  </si>
  <si>
    <t>MSTPPAAPLRIALVGDHDPHITAHRAIPLALRLAGEALGLEIAF
DWLASDRLPAEPALERYDGFWCVPGSPYRDADAVLRLIAHARGRRRPFLGTCAGFQHT
ILEFARNALGWQAATHGEEHPHSDQAVIAALPCALLEAREDVRLLRGSRLALAYAADW
IEADYHCRYAIAPRFAAELTGGALRASAWSADGAIRAVELEQHPFFVATLFQPERAAL
AGVLPPLPKAFVEACRTQRRDHPRRGPTPYYAVIFSSHRSAVDDGYAEAAERMLELAS
RQPGYLGVESVRGANGFGITVSYWDSEAAIRAWSRHAEHRDAQARGRHDWYAGFSARI
ARVEREYAFPAQPDTAQSPASS</t>
  </si>
  <si>
    <t>MSNPYLELFAAPGAKGFSAAGLLARMPLSMTGLGIVTMLSQVHA
DYWLAGTVAATFVFCNALLAPQVSRLVDRFGQGRVLLPAALASALSMSALLLCTHYRA
PNAWLYLFALLAGAMPSMPAMVRARWTELYRGSPKLHTAFSFESVMDEVCYIIGPVLA
VSLSVGWFAEAGPLLATLFLVAGVSLFSLQRGTEPPLHAHPRRRAGSALAYPAVRVLA
LVLAAIGVIFGAVEVVSVAFAEAHGNKAAASLVLSVYAVGSCLAGLLFGLLRWRLVLS
RQLLCMVTLMALSLMPLLGVESILALALTVLVAGFSVAPTMILAMGLVERAVDPARLT
EGLTWAITGLGIGMALGSALAGWVVEGYGAASGFLVAVGAGWLAWLLALACFRVLAQD
EAGDCAVSG</t>
  </si>
  <si>
    <t>MARKPRAEMIEETRAKLIDAARRAFADNGYAGASMDELTASAGL
TRGALYHHFGDKKGLLAAVVQQIDDEMNLRLGAILAAGEDLWSGFRAYNRAYLEMALE
AEIQRIVLRDAPAILGSPSSEASQLRCLSSMTGQLRELMDSGRVRRTDAEALAWLLNG
ALVDAALRIANAEHPPESLARACQALDVLLDGLLME</t>
  </si>
  <si>
    <t>MDYRIRTSRDEDAALLPAIERSAGESFRLLPELAWIADAGVAGV
DFHRRLIERGSHWLAEDADGQPVGFLAAERCADELHIAELSIAQAHQQQGLGRRLLER
AVTYAHASHCRALTLTTFCDVPWNAPFYARLGFQRLTWQEAGERLRAILGHEQEIGFA
ADSRCAMRLVL</t>
  </si>
  <si>
    <t>MSSQRRNYRFILVVTLFVLASLAVSGRLVYLQVHDHEFLADQGD
LRSIRDLPIPVTRGMITDRNGEPLAVSTEVASIWCNPREMAAHLDEVPRLAGALHRPA
AALLAQLQANPNKRFLYLERGLSPIEASEVMALGITGVHQIKEYKRFYPSSELTAQLI
GLVNIDGRGQEGTELGFNDWLSGKDGVREVAINPRGSLVNSIKVLKTPKASQDVALSI
DLRLQFIAYKALEKAVLKFGAHSGSAVLVNPKSGQILAMANFPSYNPNNRASFAPAFM
RNRTLTDTFEPGSVIKPFSMSAALASGKFDENSQVSVAPGWMTIDGHTIHDVARRDVL
TMTGVLINSSNIGMSKVALQIGPKPILEQLGRVGFGAPLSLGFPGENPGYLPFHEKWS
NIATASMSFGYSLAVNTAELAQAYSVFANDGKLVPLSLLRDNPQNQVRQAMDPQIARR
IRAMLQTVVEDPKGVVRARVPGYHVAGKSGTARKASGRGYADKSYRSLFVGMAPASDP
QLVLAVMIDSPTRIGYFGGLVSAPTFSDIMAGSLRALAIPPDNLQDSPAVADRQHHG</t>
  </si>
  <si>
    <t xml:space="preserve">GO_component: Gram-negative-bacterium-type cell
wall [goid GO:0009276] [evidence IDA];
GO_function: penicillin binding [goid GO:0008658]
[evidence ISM];
</t>
  </si>
  <si>
    <t>MKNSCASRELSVGELARRAGVAVSALHFYETKGLISSQRNAGNQ
RRFSRETLRRVVVIKVAQRVGIPLAEIARALQTLPAGRSPSAADWARLSAQWKEDLTE
RIDKLLLLRDQLDGCIGCGCLSLQACPLRNPGDQLSAEGPGAHWLDAEGREHDG</t>
  </si>
  <si>
    <t xml:space="preserve">GO_function: 2 iron, 2 sulfur cluster binding
[goid GO:0051537] [evidence ISM];
GO_process: response to oxidative stress [goid
GO:0006979] [evidence ISM];
GO_process: regulation of transcription, DNA-templated
[goid GO:0006355] [evidence ISM];
GO_function: DNA binding [goid GO:0003677] [evidence
ISM];
</t>
  </si>
  <si>
    <t>MLIPSSYCCTDDQCPAASERSPCYAQLIDIEVEPASQLSLALEQ
NAHLQRLERCFRNCPGYLSASLHPSEDGQHVLNYTCWRSREDCERAWLAREDAQGPLS
AGVWRLGAKSVRFETFLVDAEGC</t>
  </si>
  <si>
    <t>MTLQIRGYAAQSASTPLTAHRFERRAPRADDLVIDILYCGVCHS
DLHQARNEWHNSLYPLVPGHEIIGRVASVGEAVSGFAVGELVGVGCMVDSCRHCAACS
EGLEQYCAEYPTLTYNGRDRHDGLPTFGGYSERIVVSARFVLRIPQGLDPKAAAPLLC
AGITSYSPLRHWKVGPGSRVAVVGLGGLGHMGLKFARALGAEVALFTRSPGKEEEARR
LGADQVILSTDPQRMAAVAGRFDLILDTVPHQHDLNPYLATLKRDGTLVLVGLLEPLE
PAVHGAQLVMGRRSIAGSAIGGIAETQEMLDFCAAHGIACDIEMIEIQQINQAYERML
ASDVKYRFVIDMASLQKSF</t>
  </si>
  <si>
    <t>MSTTSTDMASLIATLQDEPGFDATRIPGVRLMRAEQAYPRSPVF
YEPRICILAQGQKIGFLGGETYRYDAERYLVMSVPLPFECETHASAAEPLLGVSVDVD
IGTLKELLLQMEEAPGSDDDNELAPSAPMASVPLDAGMADAVMRLLGCLQSPLDSHIL
GPQLVREIIFRALRSEQGNALRAVAGRHSGYGRMARALRRIHTDYASALDIDTLAREA
NMSVSTFHHNFKAMTFTSPLQYLKSVRLYKAWSLMVQDGLNASTAANQVGYESPSQFS
REFKRYFGRTPSEEVQAARR</t>
  </si>
  <si>
    <t>MPSPAEVFKCLADETRVRATLLIVDQGELCVCELMCALADSQPK
ISRHLAQLRSAGLLLDRRQGQWVYYRLNPALPAWIHEVLQVTLRANGDWLQADAARLR
DMDGRPQRASACCQ</t>
  </si>
  <si>
    <t xml:space="preserve">GO_process: regulation of transcription,
DNA-templated [goid GO:0006355] [evidence IDA];
GO_process: regulation of response to stimulus [goid
GO:0048583] [evidence ISS];
GO_process: regulation of response to stimulus [goid
GO:0048583] [evidence ISA];
GO_function: sequence-specific DNA binding transcription
factor activity [goid GO:0003700] [evidence ISM];
</t>
  </si>
  <si>
    <t>MLIAFAIFLFTLVLVIWQPRGLGIGWSASIGALLALALGSVAPG
DIPTVWNIVWNATATFIAVIVISLLLDEAGFFEWAALHVARWAGGDGRRLFAFCVLLG
AAVSALFANDGAALILTPIVMSMLLALRFSPAATLAFVMAAGFIADSASLPLVVSNLV
NIVSADYFGLGFGEYAAVMLPVNLVSVATSLLVLFLYFRRDLPPVYALEQLKPPRAAI
RDRATFVVGGWMLLVLLAGLFALEPLGVPVSAVAAACAALLLAVAGRGRVISTRRVLR
EAPWQIVVFSLGMYLVVYGLKNAGLTDLLAQLLNRLAEHGVWAAALGTGLLSAALSSV
MNNMPSMLLGALSIQASDTAGAVREAMIYANVIGCDLGPKITPIGSLATLLWLHVLAR
KGMRITWGYYFRVGALLTLPVLLATLSALALRLAI</t>
  </si>
  <si>
    <t xml:space="preserve">GO_process: transport [goid GO:0006810] [evidence
IDA];
GO_component: membrane [goid GO:0016020] [evidence IDA];
GO_process: response to arsenic-containing substance
[goid GO:0046685] [evidence ISS];
GO_function: arsenite transmembrane transporter activity
[goid GO:0015105] [evidence ISM];
GO_process: arsenite transport [goid GO:0015700]
[evidence ISM];
GO_component: integral component of membrane [goid
GO:0016021] [evidence ISM];
</t>
  </si>
  <si>
    <t>MRVLFMCTANSCRSILSEAMFNHLAPPGFEACSAGSQPSGRVHP
RSLATLEQAGIATHGLYSKGSEAFEGAPPDIVITVCDAAAGEACPLYLGAALKAHWGL
ADPSALDGDEALRDAAFHATLARIEQRCRAFLGLPFATLDRDQLKRELERIGSL</t>
  </si>
  <si>
    <t xml:space="preserve">GO_process: transport [goid GO:0006810] [evidence
IDA];
GO_process: response to stimulus [goid GO:0050896]
[evidence IDA];
GO_process: response to arsenic-containing substance
[goid GO:0046685] [evidence ISS];
</t>
  </si>
  <si>
    <t>MSEQLPNLDPALLGDPPPVSGHRPRILLLYGSTRERSFSRLLVL
EAARLLERFGAETRIFDPSGLPLPDDAPVEHPKVRELRDLVQWSEGQVWCSPERHGAL
SAVFKAQIDWIPLALGAVRPTQGKTLALMQVCGGSQSFNVVNQLRVLGRWMRMFTIPN
QSSVPKAYLEFDEAGRMKPSPYYDRVVDVMEELFKFTLLLRERTDFLVDRYSERKESA
EQLSARVDQRSL</t>
  </si>
  <si>
    <t xml:space="preserve">GO_function: oxidoreductase activity [goid
GO:0016491] [evidence ISM];
GO_function: oxidoreductase activity, acting on NAD(P)H,
quinone or similar compound as acceptor [goid GO:0016655]
[evidence IDA];
</t>
  </si>
  <si>
    <t>MLGSATGHYQARTVRPSMQYFDCDLSFTEPLRTHKVLPEGLCIV
QMFDGQWRHSVDGGEPYLYNLGGPSVLGTGEPMEAFDILPAGSRVRLGGLRIAASYLE
EELETGDGALRPLARLKGDGASFTQLSRCGAITALFERLYQNPYRGALGRLHEESLTL
GLLVELAAYLGGADLRRARTPRAQRDLAHEARRLLEANLGEPPASLELARQLGVGETT
LRRIFKNEFGRSMLQYVRDRRLEIGRQMVREGRWQIAQIAYRLGYSSPENFTHAYRAR
FGHPPGRE</t>
  </si>
  <si>
    <t>MIAKWTAALLMGALAWGSCTAQAEEARPPVADKVVAYQGQQGLK
VWTLRIGEAAAGEALLQVEGLDHDWDRLIHKVKVEKSARDSRYSTELNGSKYVILIVR
DGWGELYLPGEQQTRQVAYSESLSSAGEPQAFLTDYLEQK</t>
  </si>
  <si>
    <t>MSHDTLRVRLLAFLFLIPLALYAWSAVQAFRVDSTLRDEQFMRD
WSASVRNDPDAAGAIPRHLFRPAYGVEGHLHQFAEDAEAIRRDHPWLALRGWLAAIGK
LCALASALVAAALLARLEYDGRRSMRSQAYLLGHLAPAWRRLGRLVPLHAGLLVAALA
SQLLYEALWSYSHWHSHGFVALLFSLPLWLLFLGGLLMLRRLRGELLPLEEPVLHLLG
RELDRVAAPGLWQWLGQIADRAGAPLPDHVVTGIEHCYFVTQAKVLLAPRGIPLEGRT
LYIPLTYASVMSEAESAAIIGHELGHFAAGDTAHGASLSLLQRQVRLRIDRIAAPEVG
HVGLLGKPGLWAALYFLDRFERAYLHWNRRQELAADKVGARVAGARVFAIALLRTCAL
AGLIERLLASPQTRNLVHALTDHLRGNSLELDEQDSARRLEHPFDSHPPTYQRIADLS
LALDDDLLRQARRIVSADDTQWLNRLLDAGHGESR</t>
  </si>
  <si>
    <t xml:space="preserve">GO_function: metalloendopeptidase activity [goid
GO:0004222] [evidence ISM];
GO_process: proteolysis [goid GO:0006508] [evidence ISM];
GO_component: membrane [goid GO:0016020] [evidence ISM];
GO_function: metallopeptidase activity [goid GO:0008237]
[evidence ISS];
GO_function: protein binding involved in protein folding
[goid GO:0044183] [evidence ISS];
GO_function: heat shock protein binding [goid GO:0031072]
[evidence ISS];
GO_component: plasma membrane [goid GO:0005886] [evidence
ISS];
</t>
  </si>
  <si>
    <t>MIPPGAQTPCPAGTRGDEATQLRRFVASVPNRISIGAARGAAPL
SALLGLLLLGGAWTLRDHPGPGHEAAALCLLAAAALLMCLACLQRNARSAPFLVLGQG
RLRARSLSAPLDLLEVADLRLEDGVWFSAIVLELHGKALPAPSTRPLDPFAARAVSEC
RDGPRVRLLSPGWRLNGRNLSLLEAAEVIDLYLDIARAQARLRQLGEIPPSASSSLPT
PRIFP</t>
  </si>
  <si>
    <t>MSNQEPRDLVSNLAETLGAEHEELNQAKTAEVIAHLERVIANVP
PATEFTNTRKYVVLGPLLSIVPFIMTGMWFSQGKPGVGVVGLLLGLFGLFLGYQHRNS
GKTPFMRLTRTQLWADSLSAPVELADVIDFSVKADMLQTTQTLHLRPETPLPTHRAVR
QVFASQAMAFKGKDPRITIMSAGLQSDGKKLDCDDMAAILDAYIQAAHAQRYLQQLRS
QG</t>
  </si>
  <si>
    <t>MKGTVHPRRLLLCLVLVPALLAGLGAWQSWRAEQQAERLGAAQQ
RVERALAEARALPPRASVRVDGRAYVRDLALARLDERLADTRSAQRLSRFAAVLADSG
ACLAALVAVLGAVSLAGIAGAARSALRSRRCLLLWFELGRRLLPCLLLAQIGLLALAL
ACAGTFEILGLWRVGQVPVSEGRTQLSVALILLGLLASAWQMLAKISRLRLRPAPALD
VIGRRLGEEDAPELWTLLRELAARLDTPAPQHLLVGLCDGFYVTANRVCLQPSGEHLE
GRSLYLSLPLLGLLDRAELSAVIAHELAHFAGRDAHYSLRFLPIYQGAASQLAAIEEQ
EANVFERAALEPARLLAGYFLERFGLAVNHWSRLREFAADRRAAQLAGAPAMASALLR
SAAAGAPIRAFLEHCLLAPARAPDNLVDAIHVYLGQSGLEAPAPGAEGLQVHPQDTHP
PLGLRCTALGESFERTWAGTAGRAVPTRPPSQALGVWFGAPLALSRALSADLLGKTCE
NPHARN</t>
  </si>
  <si>
    <t xml:space="preserve">GO_process: proteolysis [goid GO:0006508]
[evidence ISM];
GO_component: membrane [goid GO:0016020] [evidence ISM];
GO_function: metalloendopeptidase activity [goid
GO:0004222] [evidence ISM];
GO_function: metallopeptidase activity [goid GO:0008237]
[evidence ISS];
GO_function: protein binding involved in protein folding
[goid GO:0044183] [evidence ISS];
GO_function: heat shock protein binding [goid GO:0031072]
[evidence ISS];
GO_component: plasma membrane [goid GO:0005886] [evidence
ISS];
</t>
  </si>
  <si>
    <t>MQETDETLDELPPLEARCEIREVSRGTACVALLAGLVAGATGLW
LASLPNAWRLASGQWLFWLPAALLLGGGLYACLAGVFLYRRHGQVALTLTPESIAFAN
APQVPMYTFQSLEIERGRWLELTFATTFDCTAPRFDSHARFDPRAFARPEARAVAGGK
RVKLALCGAALNGQKMELEPLARLIYRYILAGHRQRALQHHRAPGSDGSGA</t>
  </si>
  <si>
    <t>MSHNLAELPLSRRHALEREKQACLRLHLSRNRASERLERAVRDE
VERLLGARERQGTGWPEWVSAELCVADDPLFVRKVVARLKAAVDWQRQRAA</t>
  </si>
  <si>
    <t>MPSRPRPSFVSHLLPGSLALCGLAIACAVQGEERRSLEPMVVTG
SYNPSDTFDLPFSVDSIERRQIADGQLGINLSEVLPRVPGLVVQNRQNYAQDLQISSR
GYGARSAFGIRGLKLLADGIPASTPDGQGQAATLNLDVAERIEVLRGPASTIYGSNAG
GVIQMFSRDGQGAPRVGAEATVGSDGLSRNHLYTEGEGDGVGFLVDASRMDTDGYRDH
SAARRDQTFAKLNFRPDADSRLALIYSSLEQNDIEDPLGQTWDAYKYDPRSVTANAEL
YDTRKSIDHQQAGMNYERYFGEATLQVNAYVGKRSVVQYQAIPKQIGCESNPRCQRNG
AVIDFDRDFHGGTVRWLQPVSQAPGELNLTVGLDYDQSRDDRRGYQNFNGDQLGVKGK
LRRDEVDTATSLDPYLQASWAIDAWTLQAGVRHSTMKMEVDDRYLSNGDASGSRRYRK
NTPSFSVMYAFTPDLHGYLSAGKGFETPTQAEMAYAPVAANAPDVFNFGLKPATSSQY
EAGLKARLWGNTRVNAAIFQVRTEDEIVVASSLGGRTSYQNAGKTLRRGFELGLESEL
SEHWNANLAYTRLSATYDSDFEAGGKTIGKGKHLPGVPESSLFGELVWKPAEGISMGW
EGMYRSQVYVEDSNSEKAAPSYAVFNWRTRFEQRLGAWTFHQLVRLDNLFDRQYVGSV
IVGDGNRRYYEAAPGLSWYAGAGVEYQF</t>
  </si>
  <si>
    <t>MSEGNRSRSRLLPSLLGLLILLSGLALLAGGIKLASLGGSLYYL
LAGIGLALSGLLLLLGKRAALGLYALVLFASTVWALWEVGLDWWQLVPRLALWFVFGL
LLWLPWFRRPLLADGPAPLGTAALGVAVVLAGAAAVGSQFTNPGQIVGRIDRDSGMTS
TAPAMPDGDWQAYGRTEFGDRYSPLKQITPANVGQLEEAWRIRTGDLPTADDPLELTN
ENTPLKVNGMLYACTAHSKVLALDPDTGAEIWRFDPQIQSPVGFKGFAHMTCRGVSYY
DEEQYARSDVGAPPAALSEAGKAVAASCPRRLFLPTADARLIAINADNGKVCEDFGVK
GAVDLTAGIGPFTPGGYYSTSPAAVTRNLVIIGGHVTDNESTNEPSGVIRAFDVHDGK
LVWNWDSGNPDETEPLAPGKFYTRNSPNMWSLASVDEKLGQVYLPLGNQMPDQWGGNR
TPGAEKFSAGLVALDLNTGKLRWNYQFTHHDLWDMDVGSQPTLLDLKTADGVKPALIA
PTKQGSLYVLDRRDGTPIVPIREVPAPQGAVEGDHTAPTQARSDLNLLRPPLTERDMW
GSSPFDQMLCRIQFRSLRYEGQYTPPSEQGSLIYPGNVGVFNWGGVSVDPVRQILFTS
PNYMAFVSQMVPRDKVPSGSKREGETSGVQPNTGAPYAVIMHPFMSPIGLPCQAPSWG
DVAGIDLTTAKVVWQHKNGTSRDNTPVPIGLTVGVPSMGGSITTAGGVAFLSGTLDQY
LRAYDVKDGKQLWQARLPAGGQATPMSYTGKDGRQYVLIVAGGHGSFGTRMGDYIIAY
ALPRQ</t>
  </si>
  <si>
    <t xml:space="preserve">GO_process: carbon utilization [goid GO:0015976]
[evidence ISS];
GO_process: generation of precursor metabolites and
energy [goid GO:0006091] [evidence ISS];
GO_function: glucose dehydrogenase activity [goid
GO:0004344] [evidence ISS];
GO_process: cellular catabolic process [goid GO:0044248]
[evidence ISS];
GO_component: integral component of membrane [goid
GO:0016021] [evidence ISM];
GO_function: oxidoreductase activity, acting on CH-OH
group of donors [goid GO:0016614] [evidence ISM];
GO_function: quinone binding [goid GO:0048038] [evidence
ISM];
GO_process: oxidation-reduction process [goid GO:0055114]
[evidence ISM];
</t>
  </si>
  <si>
    <t>MKSHLLRPALRPVAGGLLSASLLCNAVHAAEAFSPNSKWMLGDW
GGKRTELLEKGYDFKLEYVGEAAANLDGGYDDDKTGRYTDQFALGVHMDLEKILGWKA
TEFQFTVTERNGKNLSNDRIGDPRAGHISSVQEVWGRGQTWRLTQLWLKQQYFAGALD
VKFGRFGEGEDFNSFPCDFQNLAFCGSQVGNWAGSIWYNWPVSQWALRVKYNFAPDWY
VQVGAYEQNPSNLETGNGFKMSGSGTKGALLPVELIWQPKVGAEQLPGEYRLGYYYST
AKADDVYDDVDGQPQGLTGNDFKSRGSKHGWWVVAQQQVTSHNGDASRGLSLFANLTV
HDKATNVVDNYQQLGVVYKGPFDARPKDDIGLGIARIHVNDDVKKRQRLVNQVNGIDD
YDNPLYQPLQDTEYNAELYYGVHVTDWLTVRPNLQYIKQPGGVDEVDNALVAGIKIQT
VF</t>
  </si>
  <si>
    <t xml:space="preserve">GO_component: integral component of membrane [goid
GO:0016021] [evidence ISM];
GO_function: transporter activity [goid GO:0005215]
[evidence ISM];
GO_process: transport [goid GO:0006810] [evidence ISM];
</t>
  </si>
  <si>
    <t>MTQPPLRLRNSARDGWLMLEWADGAVSRIDHARLRAACPCAQCR
AQRLRGRIVAAEQGVRLRDIRLQGYGVQLLFDDGHERGIYPWSYLRDEL</t>
  </si>
  <si>
    <t>MTCKNATLPEILELSPRLEDADPGVRRLALIELADLELPEALPL
LVAALRGDPDPGVRGEAARLLEAWEEDAVVDALCAALADPVPAVADAAAQSLGELKEP
AAGRRLLPWLGHADAFVRASVLRALRELRLEESAVPALAALGDPQAAVRREAVAVLGW
LRHQPALAELARLASADVDPEVRRAATGALGLSREATVLPALCAALADAQWQVREEAA
TTLGKLGREEAGEPLLKALADDYWQVRLRAARALGRLRHRPAREALEALLGHPIGNLR
KEAALALGELADPASAQALRVAEGDGDPEVRKAVRIALAQLRMPA</t>
  </si>
  <si>
    <t xml:space="preserve">GO_function: binding [goid GO:0005488] [evidence
ISM];
GO_function: protein binding [goid GO:0005515] [evidence
ISM];
</t>
  </si>
  <si>
    <t>MTTAGNSLGRIQIRDLSIRLGQGSEAFEAVRDLNLEARPGEFVC
LLGPSGCGKSTLLGALAGHLRPSAGSVRVDGRSVEGPSPQRGMVFQQHTLFPWRRVRD
NVAFGLKMQGLARAERNRRAMEMLGLVGLADFAGRWPGQLSGGMQQRVEIARVLVNRP
RLLLMDEPFGALDAQTRLKMQTLLLDVWARVRTTVLFVTHDIDEALYLADRVLVMSPR
PGRIIADLALDFPRPRDTRLVTSADFVRLKRHCLELLDHDDGRQLPRLTPLGLPPGIT
PDRLRIAI</t>
  </si>
  <si>
    <t>MSSLPISRPWRWATRAASLAACLAFWQLAAGLQLNLGLVTFANV
PTPGAVLLAACNLAQSSVLLAHLGASLARVFAGYLLAAALGIALGLAIGRSAWAEALL
LPPLEVLRPIPAVAWIPLAILMFPSSEASMIFITFTGALFPILLNTVHGVEALDPRLL
ASARSLGAGRRALLREVLLPGAGPGIFTGLAIGMGTSWFCLVTAEMISGQWGLGYYTW
ASYNIQNYDEVVVGMLLIGLFGMGSSGLVKRVGASLTPWYAAGGKVR</t>
  </si>
  <si>
    <t>MRLRAILASLALALTSLGAQAETIRVAIGTQDTTINCAAGGLLI
RELGLLEKYLPRDGRYKDADYRVEWKNFTSGAPLTNEMVAGKLDFGAMADFPGTFNGV
AFAAAGKRSLFISVLSGSTRGSGNGIVVPSGSPVQSLAELKGQTISVPFASTAHGMLL
RAVAAQGWDPQRDVTIIAQPPEIAGSALQANKIAAHADFVPFAELFPNRGFARKIYDG
SQANAPTFHGALVDAAYAERYPEVVVAYLRASIEANRLLAAEPEKYSELIEKVTGIEA
EVNYLFHGPLGLQTRDQAWKPEYRQALATSIDTLKLLKKADRGLDVERFVDDRYIREA
YRQAGLDYQAALADYAPSPLRASDARSGRPIEEFERVAQIWVKGEARVRHYASPESAL
ADLAELKAQGKAIRAIYAQDRDSGIKLLANQAWFVRDGEGRLNAFLLREQAQDYARRH
GGEVRDFAAASQQALALR</t>
  </si>
  <si>
    <t>MAYRPQDIFFRSSAPVTIDEDRCIADKGCTVCVEVCPMDLLAID
PTTRKAYMAYDECWYCMPCEKDCPTGAVKVEIPYLLR</t>
  </si>
  <si>
    <t>MNTLEQEYDIVVIGGGTAGPMAAIKAKEHDRELRVLLVDKANVK
RSGAISMGMDGLNNAIVPGHATAEQYTREITVANDGIVNQAAVYAYASHSFETLRQLD
RWGVRFEKDETGDYAVKKVHHMGAYVLPMPEGHDIKKVLYRQLKRARIPIANRLVCTR
LLTDAEGAVNGVLGFDCRSGDFHVIRAKAVILCCGAAGRLGLPSSGYLMGTYENPTNA
GDGYAMAYHAGAELANLECFQINPLIKDYNGPACAYVTGPLGGYTANARGERFIECDY
WSGQMMWEFHQELEGGNGPVFLKLDHLAEETIQTIEDILHGNERPSRGQFHAGRGTDY
RQQMVEMHISEIGFCSGHSASGVWVNEKAETSVKGLYAAGDMAAVPHNYMLGAFTYGW
FAGRNAAEYVAGRAFSAVDRAQVERERARIEAPLLREHGLPAAQVEYKLRRLVNDYLQ
PPKVTRKMELGLQRIQAIAEDLERIKADNPHELMRALEVSVIRDCAEMAARASLFRTE
SRWGLYHHRVDYPRRDDAAWFCHAHLKKDEQGRMASFRKPVEPYLFAIDEGEQQAYQR
LRLRNDAA</t>
  </si>
  <si>
    <t>MGKLLPLSPVPLYSQLKELLRGRILDGVYPPLSRMPSENELGKA
FDVSRITVRQALGDLQKEGLIFKIHGKGTFVARPKAFQNVSTLQGLGESMTQMGYEVI
NRLHGLRYVPAGARVAERLRVEEGSPVCEIKRVRLVNREPVSLEVTYLPQALGERLEK
ADLVTRDIFLILENDCGIPLGHADLAIDAVLADADLTRALAVEEGAPIMRIERLTHAA
DGAPLDFEYLYYRGDAFQYRLRIDRQKGERA</t>
  </si>
  <si>
    <t xml:space="preserve">GO_process: regulation of transcription,
DNA-templated [goid GO:0006355] [evidence ISM];
GO_function: DNA binding [goid GO:0003677] [evidence
ISM];
GO_function: sequence-specific DNA binding transcription
factor activity [goid GO:0003700] [evidence ISM];
</t>
  </si>
  <si>
    <t>MIRIDFSQLHQAREDAAAAMPSIAGKKILMGFWHNWPAGAADGY
QQGSFANIALEDVPSEYNVVAVAFMKGRGIPTFQPYNLSDAEFRRQVGVLNAQGRAVL
ISLGGADAHIELHAGQEQALAAEIVRLVETYGFDGLDIDLEQSAIDLADNQRVLPAAL
KLVREHYAGQGKHFIVSMAPEFPYLHKNGKYVPYLQALEGVYDFIAPQYYNQGGDGLW
VQEANGGKGAWIAQNNDAMKEDFLYYLTESLATGSRDFVRIPAQRLAIGLPSNVDAAA
TGYVIDPAAVSNAFRRLEAAGHAIKGLMTWSVNWDDGLNKRGERYNWEFRKRYASLIH
DGEGGDQRPAAPQGLRLLERGETSLVLAWNASSGQRPIDYYSLYRDGAMVGQSAALGS
TDSGLTADTRYSYFVTATDTQGNQSLPSEGLEVSTSGGAVDPQFPQWRENQAYRVDDG
VTYEGLRYLCLQAHTSNSGWTPPVAFTLWRPLR</t>
  </si>
  <si>
    <t xml:space="preserve">GO_function: DNA-directed RNA polymerase activity
[goid GO:0003899] [evidence ISS];
GO_process: carbon utilization [goid GO:0015976]
[evidence ISS];
GO_process: cellular catabolic process [goid GO:0044248]
[evidence ISS];
GO_process: carbohydrate metabolic process [goid
GO:0005975] [evidence ISM];
GO_component: extracellular region [goid GO:0005576]
[evidence ISM];
GO_function: hydrolase activity, hydrolyzing O-glycosyl
compounds [goid GO:0004553] [evidence ISM];
GO_function: carbohydrate binding [goid GO:0030246]
[evidence ISM];
GO_function: protein binding [goid GO:0005515] [evidence
ISM];
</t>
  </si>
  <si>
    <t>MVLREYTQRHRLDAVAPADYHRHLPEQVARGLPSAELVVFRVAD
EHSDTAAFSARYGFGLEDCANTLVLRYKRDGAEGYAAVVNLGSRRLDVNGAVKALLGA
RRLSFAAREVATELTGMQFGGITAFGLPEGMPLLVDAAVFERPLVVMGAGVRETKLLL
SPALLKDLPGVVVAELSEAG</t>
  </si>
  <si>
    <t>MSASEDLQSAVQPAASEALEGFPLSPLQTRAWRRHAERPENTVV
GVRLHAPADPVATLERLRRALDGEAQLRVAYRTMPGMSLPVQVLDGRAADLLVERLPG
DGDWAGRFARESARLAASPLGGEGQPVLALGLLLDAAGETLQGLLLAAPAFVVDAASL
VALLRRGLGPAGQASADEGDEALLFQHFSEWANEALAGEDGESASGYWREQAAVAAES
PLALADDLGEGEWTARRLLPRALLERLAANGLPEAAALLAWTQVAGQFQGDEGLPLEM
ARLVSGRLFNEFAELAGPFAGVAPLCLENVRAGSVGERLDALQAAILAQEEAAALRDP
FAPDWPLAELGFAWLAGELDGAGVAELDCRQPPLGGFLELQVLPHGEGRLASLRVRRD
HDGTLAGRLLDAWVECLESIAADRQLPLAGLPLIGAAERERYQAWQGERVEPAPVESL
VAAFDLRAALQPQAPALLDAHGSLDFATLRARSEAVAEALLAAGVRPGQAVAVMTGRN
REAIVALLGVMRAAAVYTPVNPEFPAARVERMREAGGIVFALADAECAGRAREAFAGA
CLDLSTLPLAGSGMSLPAPGGRDAAYMIFTSGTSGQPKGVVVEHASALNLSQALARTV
YANVVGEGLRVTVNAPFSFDSSIKQILQLLSGHCLVLVPQEVRSDPQRMLGFLEERRI
DVLDCTPSLFRLLLQAGLDDAHPALPGRILVGGERFDEASWEVAAGWRRCQVFNLYGP
TEATVNASLARVAEHARPTIGRALANVDLHVVDGLGRRKTRGASGELWIGGAGVARGY
AGDAGEAAGRFVEEGWPGSGRLYRSGDLVRWRADGCLEFLGRIDEQVKINGYRIELGE
IRSALLEHPAVGEAAVLTDEADAAEPGADRRIVAFVTAAEETADESWLEVDLPSGHRV
AGLNLNETEYVYQEIFVDEVYSRDGIVLPPDAVVLDVGANIGLFSLYIASRAPRARVV
AFEPLAPIRRRLEANLGRYAPQVEVFGIGLSDAEREETFTYYPGYSTFSGIAEYADAS
GERDVIRRYLSNQGEEGGANLLLDNIDEILDDRLRAEAHRCRLRRLDQVIGELGLERI
DLLKIDVQRAEMDVLLGLDDAALAKVRQIVLEVHDKRDGATAGRADALSDLLRRHGFE
VSIRQDALLEGTDRYNCYAVRPGYAESLAERIDWRALAPRPAAALGGELSEQALRGFL
EARLPAYMLPSRIARVERLPLTAEGKLDRRALLAALAAEAAAQTLEAPANATEAALLE
IWKSVLKRPAIGVSDNFFQVGGDSIRLIQMQVMAREAGLAFTLRDVFNHQSIRELARL
LAAPASPADALGTSAPQSLEPFALLSAAERKRLPEGLDDAYPMTSLQQGMLLQSEASG
DPRLLHNVVLHEVHGRLDGELLARAWAILIGRHAILRTGFDLHGGQVPLQWVHPATAV
AAEVPVHDLCGLDGETRRLRLRAWIEEEQATPFDWSRPPLVRLAALALDERRFALGVA
EHHSVLDGWSLQSLVDELLAVYADLLAGVVAREAEAPAVGFRDYVALEREAEANAASA
LFWLDYLAGARYRPLPGLAEEGPRRMAAVRVDVPADSLSRLRALAERSGLPLRSLLLA
AHGRALCRFSDADEVVTGFVSHGRPEEPGADRLLGLFLNTLPCRLSASVDLLDSARRA
FDYERASLEHRRHPLAAIRRRNRELRLDSLFNFVDFHQDDAAPAGVRHGGILDQVVVD
VDVPLAVDFEVAGERLEVGFQYAAGRFPAERAEALAGAYREALLALLGDPVQPPAAAQ
AEDSVELRRVLKVLSRVLGRPLAADQGFASAGGHSLLGVQAIAELRRLTGRQLSLGLL
QGDPDAREVVRRCHAADAPPLPPATERARALWLQRSGSAQPRLRLIALPPAGGNAGTF
RGWDARLPADVELLAIQYPGRQERQDEPFVTDVEAMLCAIDDALLPLLDRPFALIGAS
LGGMLAYELAARLESLHGLRARQLFVISSRAPGPDLEYPRFHAMGDAELLRTLREYDV
LPLEVLDDPELREISLATLRADSRLAADYRYRPREPLAIPITAILGEQDPGVSRVAID
GWRRHASRYELETLAGGHGLVVTAAEEVCAILRQRLAPDVPGGVPANLAT</t>
  </si>
  <si>
    <t xml:space="preserve">GO_process: biosynthetic process [goid GO:0009058]
[evidence ISM];
GO_function: hydrolase activity, acting on ester bonds
[goid GO:0016788] [evidence ISM];
GO_function: catalytic activity [goid GO:0003824]
[evidence ISM];
GO_process: metabolic process [goid GO:0008152] [evidence
ISM];
</t>
  </si>
  <si>
    <t>MSASFSAPRLRPRQLSAGDLVEESLLDPANDYLRIVRARQPGMD
LRQWIAAAGAGLRDSLLRHGGILFRGFAVDGAEGFSQAVQSFSPNMLDYLERAAARQE
VAHRVFTSTEFSPDGWIPPHHEMSYSHNWPSYIHFYCQTPPATQGRTPLADERRVSAR
IPEAIRQRFLRHGVCYVRNYGPEIDLTWQEGFQTDSRAEVEAYCRQTGTQWTWLDDQR
LNTRQVRQAMVRHPLSGETLWFNHAHMFHVSNMPPALARALLDEVGEQGLPRNAYYGD
GSPIEAEVLDTIRAAYREETRAFAWERGDVLMLDNFISVHGREPYTGERKVLVAMTDL
HVHQP</t>
  </si>
  <si>
    <t>MERTAPSLTGRGFARPRNLSPRSSEALVRRPAAERDGLPLLIEA
QAPGLSLADWIREQGQSLHDDLNLAGGLLLRGFEVDSAERFRAAAAAFAPQLLDYKER
SSPRSQVSGEVYTSTEHPVDQPIFLHNEQSYTADWPLYIMFHCQVAPLEGGATPVAAN
RLVLRHLPDELLERFGRLGILYVRNYRAGLGLSWREAFQTDSRAEVEAFCAEHRIAHA
WIGDEHLRTWQRRAAFQRHPYTGERLWFNHGMFFHATSLEPGLRDALLRSVAEEDLPY
QTYYGDGSPIEAQTLATIRSAIDRETRRFDWRVGDVLILDNMLAQHGREPFRGPRRIL
TIMSTPYSSLAPADVPPTPPRLALGGAA</t>
  </si>
  <si>
    <t>MQERHGLPLRSFSSGKALTAGRAVRPEVAQERRYLQGAPLGLEL
PGRIALRDPHCAWQWFEPEAAAEAFPAAHWLAAFLVLLGRYGNEEITLGFPEPITVRG
RQAPALLRSSYRAMESSAERSARLAEELDDARRQLSADGQERAALAGRCAVQVLAARP
TASSPGWLALVLAADGSVGLALRDPQYDELRRIAGHLARLARGLVDAQACVGRLPWLD
ADEERRLQALRSEPQAAPSRGVLHHLFEAQARRTPQRIAVHAADRSLSYAELERESAA
LAVRLRAAGVAPEQRVGVCLRRDSGLLVGLLGVLRAGGCYVPLDPAYPEERVAYMLDD
ADCLLVLVDASTRERVAALGRPCLTLEEGGDQANDLALPASEVGADHLAYIIYTSGST
GRPKGVAIEHGSAHAFLRWAGQHYAAEEWSGVLAATSVCFDLSVYELFGTLAEGGTLH
LVENLFSLPDYPRRDEISLLNTVPSVCAALLALGDLPGGVRTLNLAGEPLRGHLVRQI
RGQPQVRRLVNLYGPTEDTTYSTVHELDLHAEALDEPPIGRPLPGTTVEVLDGFEAPL
PLGVAGELYLGGIGLARGYFGKPEQTAERFRVDPGSGERRYRTGDRVRMREDGVLEHL
GRLDDQVKFNGFRIELGEIASCLASFPGVSEACAMLTEDSAGLRRLVGYLAAPFAPPL
QALNEHLGQSLPHYMLPSAFVVLAELPKTLNGKIDRKALPRPQATGAEPQALPSDPLE
QALHQAWQAQLGAPPRAGQGFYAAGGDSLRAVHLLATLRQRLSRRVPLQAFAGGPATP
EALLELLRQAAPEGDEPEPSAGAAGLSLAERRLWVAQQLAPEDTSYNLLAHLRIVGAT
ADAIEQALRQLLERHVALRRRVETGVDGPQPHALAAHAVPLQRLLASDAVHAERLLED
GVRREGARVFDLAHEAPARLLLVVTRDSARADLLLSVHHYAFDDVSLAVFAAELKTLL
DGGRLGVLASTPEQVAARERAALASGRLDRVAERWAERLLPLAKAPGAAPARPEESGG
RAGQRLALPVSAAVHAACRALAERTSVSPFSAALQAFAEVLGAELGVDDLLVGVALAG
RSRLEMQGLVGCFVNLLPLAVGLRPEQSVEWRLRQVGHDLLELLEHQDVPLECVTQAL
RQRGASGLPIRIACGAHNGRAAPAVDAGVRVEADFIPVPGARLDLTLWLEDQPQGWLA
VWTGVSAIFDLHRIERLHQAWERRLLANAGEPISKRMSPEGCNAS</t>
  </si>
  <si>
    <t>MSLSVDLLLAFSLFAFVTSVTPGPNNTMLLASGVNFGFVRSIPH
ILGISCGFFIMVMAVGFGLGTVFEAYPVLYTILRYVGAAYLLYLAWKIATSGPAGNDP
EGRGKPLSYWGAAAFQWVNPKAWVMAVGAISTYTPLQGYFTNVVVISTVFALINAPTI
GIWAGFGSMLRNVLRDPRWLRVFNVGMALLLVASLYPILAESHSA</t>
  </si>
  <si>
    <t>MSRVTRVREEYEVQLEPLLEVSLERRLPLSQRLWQQSWLRKGLI
LALLALAWELAARVQGNDLLLPGFLQTARALGEGLASGELPAKAGISLLVLFKGYLLG
IVLAFVLTSLAVSTQLGRDLLGTLTAMFNPLPAIALLPLALLWFGLGQNSLIFVLVHS
VLWALALNTYAGFLGVSETLRMAGRNYGLRGLRFVLLILVPAALPSILAGLKIGWAFA
WRTLIAAELVFGASSGKGGLGWYIFQNRNELYTDKVFAGLAVVVLIGLLVENLVFGSI
ERLTVKRWGVQR</t>
  </si>
  <si>
    <t>MNAASRQPSTLPADALLAVDGVSLEYRTRSRVVRATQRVSFEVD
PADRFVLLGPSGCGKSTLLKAVAGFITPSEGEIRLQGQAVRAPGPDRIVVFQEFDQLP
PWKTVRQNVLFPLRVSGQVTRDEAERRADECLEKVGLAGFAEAYPHTLSGGMKARVAI
ARALAMQPKILLMDEPFAALDALTRRKMQEELLRLWEEVRFTLLFVTHSIEEALVVGN
RILLLSPHPGRVRAEVHGHPFGLHSLGGEPLQAAARRIHRLLFDEGGEPTAAATLDFA
DIRLAH</t>
  </si>
  <si>
    <t>MNRIPRFTRLVAALGLGLSLATTLLASRPAQAEGEIRIAEQFGI
VYLLLNVVRDQRLIEKHGQAEGLQIKVDWTQLSGGAAVNDALLSGAIDIAGAGVGPLL
TIWDRTRGRQNVKAVASLGNFPYYLLSNDPRVRSIADFGAGDRIAVPAVGVSVQSRFL
QYAAAKQWGDKQFDRLDKYTVALPHPDATAALVAGGTELTGHFSNPPFQDQALANPKV
HVVLDSYELLGPNSPTVLFATEKFRQDNPKTYRAFVEALKEAAAFAQNDKAAAADTYI
RVTGAKIDRAALLKIIANPQVEFSVTPKNTYPLAEFLYRVGAIRNKPASWQDYFFQDG
APLQGS</t>
  </si>
  <si>
    <t>MSVSLPAPARADVPLQIRALDAAFGAEVLGLDLGLPLAAEDFRR
IHRAHLDHHVLVFREQRITPAQQIAFSRRFGELQIHVLKQFLLPGHPEILIVSNIVEN
GQPIGLGDAGKFWHSDLSYKELPSLGSMLHAQELPEEGGDTLFADMHKAWDSLPEALR
KAIEGRTAAHSYTARYSEPRFEGNWRPTLSAAQLAEVREVVHPIVRTHPESGRKALFV
SEGFTTRIVGLPADESAQLLAELYAHSVRPEHIYRHRWQAHDLVFWDNRSLIHLAGGC
PAHLRRKLYRTTIQGDAPF</t>
  </si>
  <si>
    <t>MDRTDNVIDFARYRSRRQARRLGEMMWAVYAWRAGYAVPQPPAR
HDERSRRA</t>
  </si>
  <si>
    <t>MHTEPDDLIGQRVAHNLLRLRGKRNLSLDALARISGVSRAMLAQ
IESGRSVPSIKVLCKIAQGLKVSVAAFLDDRAFAGVAVLPAQQSKRLVSADGAFTSRA
LFPFDVARQVEFYELRLRGLGQEDAEAHAPGTQENLVVAQGVLEVRVNEERFLLATGD
SILFYADQPHSYRNPADSEALAYLVMTYPERLD</t>
  </si>
  <si>
    <t>MQHIIGMPLQLIIIGMPHSIIFAISMQQFLNISMSMPCIGIILQ
CMASPCMEHSIMHFIGAMPIIGMPIPMPIVGIIAMQAWDMPIIARLPHCIIMGMPQFI
IIAIISALLRNWPMSIPIAGIILHSMPSSIVSHCMVAIIIGMPIMGIIGMAAFMFIGI
CMAFIMAVTPVGEAGVGANGADSRQRRRTGKMPVQQPSRALHGG</t>
  </si>
  <si>
    <t>MGRREAFPENAGAAASAVAPRLPLSALLAMAMSGFVAILSETLP
AGLLPQIGAGLAVSEALAGQLVSVYALGSLLAALPAASLTQGWRRRRVLLLALLIFFV
CNSFTAVSSDYRLTLLARFGSGVAAGLAWGLLAGYARRLVPPEQQGRALAVAMLGAPL
ALSLGVPLGTWLGGLLGWRWAFGLLSLTALLLVGWVLRSVPDFPGQPAGRRLRLLGVL
RTPGVRPVLLVIVAWVLAHNILYTYIAPFLAKVGLGASVDLALLVFGSAAVAGIWLVG
VLVDRHLRRMVLASLALFAVAALALCLGARWSWLAFAGLALWGLTFGGAATLLQTASA
DAAGEGADLAQSMIVVAWNLAIAGGGALGGMVLQRWGSEMLPWTLLPLIGLAAVLVWG
NAAHAFRVGPRDFRRASSEHRKAAQ</t>
  </si>
  <si>
    <t>MSSFEREPGCGLAENVDQVIEAAFADQRLVGAVVLVAHRGQWLY
RRAAGLADREAGRIMGEDSLFRLASVSKPIVSVAALSLVDEGRLALDEPIADWLPAFR
PRLADGREARITPRQLLSHSAGLGYRFLEADADGPYARAGISDGMDLPGFDLAENLRR
LASVPLLYEPGRAWGYSLATDVLGALVERVDGRPLAEALRQRVGIPAGMRDSGFLCAD
AQRLAAVYVSDRPRPRRMAERETVTPFEDCVGIRFEPRRAFEPSAYASGGAGMIGSAG
DVLRLLEVLRQGGAPLLTPGLVEEMGRDQLPGLELPANPGFGFGLGFSVLRDPAIAQS
PESPGTWRWGGAYGHSWFVDRARELSVVALTNTLFEGMSGRFVNDLRDAVYRSAEVR</t>
  </si>
  <si>
    <t>MDSLSGFTVFVRVAETRSIVGAARTLGVSASAVGKRVARLEEKL
GVRLFHRSTRSITLTAEGSLFLERSRRILAEIEATELELSQSRETPRGRLRVSLPLVS
GLVLPTLADFMQAYPDIELDLDFSDRVVDVVDEGFDVVLRTGQPVDSRLSMRELGEFQ
LKLVGSPAYFARHGTPRCPEDLLRHTCLHYRFPNTGRLEEWPLRRADGEAPPQIPVSM
VCNNIETRVCFALRDQGIACLPDFSIREALREGRLVSVLDAFCERRAQFFLLWPSGRQ
VSPKLRAFIDFVAPRVIATLG</t>
  </si>
  <si>
    <t>MINIETPTYYTATKKYELSFPSLETDLDADVVVIGGGFSGINTA
LELAEHGITDIVVLEARHLGFGGTGRNGGQIMAGIGHDLEKIRKDVGEDGLRAIFEIS
DLGADIIKGRIEKYAIDADFCHGYGYMGFNARQAKTLQAWEKEFRSLGSPHEIRYLHG
AEVRQIIGSDAYGSALLHMGGGHVHSLNLLLGEAKALAGLGARIFEYSPALEVQYGER
IRVRTAKGSVTANKLLWACDSFLNRLEPELHRTTINTYAFQMMTEPLPDELIQRISPI
RGAYSDIRPVIDYYRVTNENRLLFGAATPFVERIPGDLKAWNRKLMLKIFPYLEHVRI
DLAWGGPMACSANLFPQIGSLSGRPNAFFVQGYSGFGVTPSHIVCKVLAEGMSEGSAR
YDLLSSVRRIPIHGKDHFRPLLLSAGKTWHQLSGYWNGRR</t>
  </si>
  <si>
    <t>MAITVIRHGITLDELDAWGSVADLGSEILEGEVKAFGKMTAGAP
TDPVSAAYFGTTAGKFRMTYPFSEQATVVSGEVRLTDESTGQSTLYKAGDSWFVSKGT
PVLWEVADGGFVKHYYAVA</t>
  </si>
  <si>
    <t>MSITKNDKNTRTTGRPTLNEVARRAGVSPITASRALRGVASVAE
ELAQKVRDAARELGYVANPAARALASAQSHSVAVLVPSLANLLFIETLEAIHAVLRPQ
GLEVLIGNFHYSRNEEEDLIRNYLAYQPRGLLLTGFERTESARRMIEASGIPCVYMMD
LDSGSGLNCVGFSQLRAGEAAAEHLLARGRRRLAYIGAQLDQRTLLRGEGFRRALQKA
GCYDPGLEILTPRPSSVALGGELFVQLLASQPQVDGVFFCNDDLAQGALLEALRRGVK
VPEQIAVLGFNDLPGSDCTVPRLSSIRTPREAIGRRAAEQLLALIAGKEVRDSALDMG
FELMAREST</t>
  </si>
  <si>
    <t>MHPPLQALVIMGVAGCGKSSVSQALCQRSGAHGIEGDSFHPAAN
IRKMSAGIPLTDDDRAGWLDTLAEQLRQAVAAGKLPVLTCSALKRAYRDRLRRAVPGL
GIVYLELTPAVAAERVAQRPGHFMPATLIDSQFAALEPPLDEPLTLRLDATLPVECLA
QAAHAWWLEHAAA</t>
  </si>
  <si>
    <t xml:space="preserve">GO_process: generation of precursor metabolites
and energy [goid GO:0006091] [evidence ISS];
GO_process: carbon utilization [goid GO:0015976]
[evidence ISS];
GO_process: cellular catabolic process [goid GO:0044248]
[evidence ISS];
GO_function: glucokinase activity [goid GO:0004340]
[evidence ISS];
GO_function: kinase activity [goid GO:0016301] [evidence
ISM];
GO_process: carbohydrate metabolic process [goid
GO:0005975] [evidence ISM];
</t>
  </si>
  <si>
    <t xml:space="preserve">MFGMSHDAYLLLDALVTIIGLIVLITRFKVHPFIALIIAAGFLG
LTSGMPVEKIVKSFQDGFGGVLGFVGVILALGTMLGKLMADSGGADQIARTLIRAFGK
ERVHWSMMLAAFLVGIPLFFEIGFILLIPLVFIVARRSGVSLIKIGIPLLAGLSAVHG
LVPPHPGPLLAIGVFGADIGKTILYGLIVALPTAAIAGPLFGALVSRYIPGTPSAELV
EQIAHEPETQDLPSFGVTLATVLLPVFLMLLKTFADVAFPDGHAFRAWMDMIGHPISA
LLLALLVALYTFGYARGFDSKKILRLLDQSLAPTAAIVMIIGAGGGFKQMLVASGVGD
VIGHLAVNAQISPILLAWLVAAVIRIATGSATVATITGAGIVVPVIDLIPGVNRELLV
LATGAGSLILSHVNDAGFWLVKQYFNMSVSETFKTWTAMETILSVVGLVFILLLSLVL
</t>
  </si>
  <si>
    <t xml:space="preserve">GO_process: transport [goid GO:0006810] [evidence
ISS];
GO_process: gluconate transport [goid GO:0015725]
[evidence ISS];
GO_process: gluconate transmembrane transport [goid
GO:0035429] [evidence ISM];
GO_function: gluconate transmembrane transporter activity
[goid GO:0015128] [evidence ISM];
GO_component: membrane [goid GO:0016020] [evidence ISM];
</t>
  </si>
  <si>
    <t>MTAPLHLDSLFPSLDAIPEQYRPDAPIEQRDYLVDGQLRHWDGP
LAPVRSPVFLAEADGERQVILGSTPLLDADAALAALDAAVRAYDHGQGLWPNLRVAER
IQHVERFLARMREQREAVVKLLMWEIGKNLKDSEKEFDRTCDYIVDTIEALKELDRHS
SRFELEQGTLGQIRRVPLGVALCMGPYNYPLNETFTTLIPALIMGNTVVFKPAKFGVL
LIRPLLEAFRDSFPPGVINVIYGRGRETVSALMASGKVDVFAFIGTHSGASDLKKLHP
RPHRLRAALGLDAKNPGIVLPQVDLDNAVNEAVTGALSFNGQRCTALKILFVHESVLR
PFLDKFSARLASLKPGMPWEPGVALTPLPEPGKVDYLEGLLNDALAKGARVVNAGGGE
HRQSFFYPALLSPVSPDMRLYHEEQFGPLVPVVPYRELDEVIDYVLRSDYGQQLSLFG
NDPAQIGRLVDAFANQVGRINVNAQCQRGPDSYPFNGRKNSAEGTLSVHDALRVFSIR
TLVATRDTEANKTLVSEIIRNRASNFLTTDYIF</t>
  </si>
  <si>
    <t xml:space="preserve">GO_function: oxidoreductase activity [goid
GO:0016491] [evidence ISM];
GO_process: metabolic process [goid GO:0008152] [evidence
ISM];
GO_function: oxidoreductase activity, acting on the
aldehyde or oxo group of donors, NAD or NADP as acceptor
[goid GO:0016620] [evidence ISM];
GO_process: oxidation-reduction process [goid GO:0055114]
[evidence ISM];
</t>
  </si>
  <si>
    <t>MNARVHPEATATSLSEGADYELLAQRFRPIFARIAEGAVERERQ
RELPHEAIAWLKQAGFGAVRVPREHGGAGASLPQLVQLLIELAEADSNITQALRGHFA
FVEDRLNAEPGPGRDRWLRRFVEGDLVGCAWTEVGSVRLGEVLTRVSRKDDGRWVVNG
SKYYSTGSLFSDWIDLYAQRDDTGADVIAAIRTDQPGVRQSDDWDGFGQRTTGSGTSL
FEDAEVEEENLIDFASRFKYQTAFYQLVLLAVLAGTGRAALRDVAAEVRGRTRIYSHG
NAPRVSQDPQVQQVVGRIAARVYAAEAATLCAAEAAQRAYLARFVGDPQAEKEANIAA
EIESAKAQAIVAELVLQATSELFDASGASAVGRGKQLDRHWRNARTAASHNPLIYKQR
IVGDWEINGSEPPYVWQIGSGPATASR</t>
  </si>
  <si>
    <t>MSALEKNAADPYRQPLPRTPARRIADDAEAIRVARELAGLFAEE
ASLRDRQRRLPVAELEAFSQSGLWGISVPRAYGGAEVGYRTLAEVLKTIAAVDPSLAQ
LPQNHLAVLDHLRLDGSEEQKRFFYGLVLDGVRFGNAFSERHSRTVAEFQTRVLADGD
GFRIDGRKFYSSGALLAHWVPAVGLDAEQRAHLAFIPRDAPGLTVIDDWSGFGQRTTA
SGTVILDNVRVPAEHVIPVHRAFDRPTAAGAVSQFIQAAIDAGIARGILAETVQQVRR
HARPWIDANQQHAWEDPYTIQQVGDLRIRVRAAEAVLDLAADAIEAALAAPDEESVAA
ASIAVAEAKVLTTEAALLAANRLFELAGTRSTLEELNLDRHWRNARTHTLHDPVRWKY
HAIGNYQLNGVKPPRHAWL</t>
  </si>
  <si>
    <t xml:space="preserve">GO_process: metabolic process [goid GO:0008152]
[evidence ISM];
GO_function: flavin adenine dinucleotide binding [goid
GO:0050660] [evidence ISM];
GO_process: oxidation-reduction process [goid GO:0055114]
[evidence ISM];
GO_function: acyl-CoA dehydrogenase activity [goid
GO:0003995] [evidence ISM];
GO_function: oxidoreductase activity, acting on the CH-CH
group of donors [goid GO:0016627] [evidence ISM];
</t>
  </si>
  <si>
    <t>MPREIRLNAFEMNCVGHQSPGLWAHPRDRSSQYKDLEYWTDLAR
LLERGRFDGLFIADVLGIYDVLDGNGDAAIRQAAQVPVNDPLALITPMAAVTRHLGFG
LTASLSFEHPYPFARRLSTLDHLTKGRIGWNVVTSYLESGARNLGQQAQLDHDRRYDY
ADEYLQVLYKLFEGSWEDGAVLRDRRRRIFSDPGKIHEIRHVGEHFQVPGIHLCEPSP
QRTPVLYQAGASSRGKRFAAEHAECVFVAAPSKTVLKQAVADIRQRVAEAGRDPRKVL
VFNLQTVVLGETDAKARAKFDEYRAFVSYEGALALISGWTGIDFGQYRPDQVLRHIHT
NAIQSAVEAFSSADPTRTWTVRELADWVGIGGFGPLFVGSPATVADLLQEWVEDTDVD
GFNLAYALAHETFSDVVELLVPELQKRGVYKTEYAPGTLREKLFGDGPRLPDSHPAAG
YRDLRALWEKEAGRNALPA</t>
  </si>
  <si>
    <t xml:space="preserve">GO_function: oxidoreductase activity, acting on
paired donors, with incorporation or reduction of
molecular oxygen [goid GO:0016705] [evidence ISM];
GO_process: oxidation-reduction process [goid GO:0055114]
[evidence ISM];
GO_function: monooxygenase activity [goid GO:0004497]
[evidence ISM];
</t>
  </si>
  <si>
    <t>MRQTLRQGALGVAGLLTLFALWWLGVALFGAADGLSARFSPQAT
LLSLGELLERRELYEHVLVSLKRVLLGLFLALLVGVPLGLLVGASRNLEAATTPAFQF
LRMISPLSWMPIAVMLMGVGDQPIYFLLAFAALWPILLNTAAGVRQLDPRWLQLSRSL
AATPWETLRRVILPGILGHVLTGVRLAIGILWIVLVPCEMLGVSAGLGYYILDTRDRL
AYSELMAMVLLIGLLGYLLDAAARGLYRRWAHGALG</t>
  </si>
  <si>
    <t>MCLDDPTHSRRDILKLAALLSAAGALPLLSSLQARAAAEPDAPV
RIGYLPITDATPLLVAHANGLFEAEGIQAERPVLLRSWAQVIEAFISGQVNVIHLLSP
MTVWARYGSKVPAKVVAWNHVGGSGLTVAPEIADVRQLGGKSVAIPFWYSIHNVVLQQ
LLRDNGLRAVSRAVGAALAADEVNLVVLPPSDMPPALASKRIHGYIVAEPFNALAENL
KVGRVQRFTGDVWRNHACCVVFMHEHDLERRPQWSQKVVNAIVKAQLWTREHRAEAAQ
LLSKAGANRYTPHAPEVLGRVLAPGAEEQQAYLASGAIRHADWQERRIDFQPYPYPSY
TEELVRRLKDTLIEGNNAFLASLDPRQVASDLVDDRFVRQALAEVGGLQAFGLAEGFQ
RSEEISP</t>
  </si>
  <si>
    <t xml:space="preserve">GO_process: cellular aromatic compound metabolic
process [goid GO:0006725] [evidence ISM];
GO_function: ferrous iron binding [goid GO:0008198]
[evidence ISM];
GO_function: oxidoreductase activity [goid GO:0016491]
[evidence ISM];
</t>
  </si>
  <si>
    <t>MSEALLDARGIALGYPRGAGWQAVLGDFELRLGAGEVVSILGPS
GVGKSSLLRVLAGLQEPAAGSVRVLGEPLRGPHPGVAVAFQDPSLLPWLNLEKNVAFG
LDFARQPHLDAATRQARVDQAIAAVGLEHARARYPAQLSGGMAQRTALARCLARQPKV
LLLDEPFGALDEVTRADMQQLLLRAIHERGTAVVLITHDIDEALLLSERILLLGDSPA
RTLGEWRIDLPQPRAELVEELGALRIEILKTLRRASRTHAHPIAQPEASHVPGRPDPF
PT</t>
  </si>
  <si>
    <t>MLDPTLSDWLDRQADALDRGDADPAALLPRLAAAGVLGVAVEER
LGGAGGTLADAVERVAAVAARSLTAAFVFWGQRAFIEYLLQSPNQELRQRLLGDLLAG
RLAGATGLSNAMKFLSGIEALQVVAHAEEAGWRLDGRLPWVTNLRSGDFVVAAAIEHG
EGGKPFVLAIPEGLAGLQRSADLRLLGLQCSNTAALDLRAVAVGRDWLLHDDARQFLP
RVRPAFLGLQCGMAIGLARRALDEVQRHLGGSRSLLDGELAAQRETLDGHVAALHAGL
ASGEFASQPARLFRIRIGLAEAAANAVQLELQASGGKAYLSEHGAGFARRWRESAFVP
IVTPSLVQLRAELQRQAEAKA</t>
  </si>
  <si>
    <t xml:space="preserve">GO_function: oxidoreductase activity, acting on
the CH-CH group of donors [goid GO:0016627] [evidence
ISM];
GO_function: flavin adenine dinucleotide binding [goid
GO:0050660] [evidence ISM];
GO_process: oxidation-reduction process [goid GO:0055114]
[evidence ISM];
GO_function: acyl-CoA dehydrogenase activity [goid
GO:0003995] [evidence ISM];
GO_process: metabolic process [goid GO:0008152] [evidence
ISM];
</t>
  </si>
  <si>
    <t>MSRVPVLTLENAPEAARPFLQTALNNSGYIPNLLGVLANAPAAL
ETYLTVSGLNAKASLGLPEREVVQLVAATTHGCDFCVAGHTAVARNKARLPEPVIEAL
RARGELPDARYEALADFTRAVIASRGAVTDEQFEAFRAAGFDQAQALEVILGVSLATL
CNFANVFARTPLNAELEQYRWTNPQA</t>
  </si>
  <si>
    <t>MNSSNPLVDWLLDSLEVDTSLFHVGRYCGGWHASTHGLARASFH
LVVQGHCWAHVAGSARGWRLDSGDALFFLRDVEFRLSSEATAEAARCQPRGEMQALEW
NAADGAGLVCGFFHFHSGLSGLIVDALPDWLILRAGDPALDAARRLFALIVDECRRQP
APSPVLLERLSHLLFLYVLRQQVLDNPTLGGLVALARQPQFAGLLEALIEAPEQPWSL
EQMAERTGLSRSAFFKRFNELSGQSPGQVLLALRMHRACALLRADASVAEVAAAVGYQ
STAAFTRAFHKATGQQPGAYRKASR</t>
  </si>
  <si>
    <t xml:space="preserve">GO_process: regulation of transcription,
DNA-templated [goid GO:0006355] [evidence ISM];
GO_function: sequence-specific DNA binding [goid
GO:0043565] [evidence ISM];
GO_function: sequence-specific DNA binding transcription
factor activity [goid GO:0003700] [evidence ISM];
GO_function: DNA binding [goid GO:0003677] [evidence
ISM];
</t>
  </si>
  <si>
    <t>MSQPKPIRNVLYIMCDQLRRDYLSCYGHPYLHTPNIDRLAAEGV
RFARAYTQGTICGPSRMSSYTGRYVSSHQVAWNAVPLPLEELTLGDYLRAAGVRTALV
GKTHATANLEGMRRLGIDPASARGAALAEAGFEPYDRNDGVYPDDPAFADKRERAPYT
HYLRRLGFTGDNPWHDWANAAAGADGEILSGWRMRHAGLPTRLPEAHSETAYTTRRAM
DFIDEQGERPWCLHLSYIKPHWPYIAPAPYHALYRADQVLPALRAAPGEESDHPVYRA
FREHRESLNFSREDVRRQVIPTYMGLIRQVDDQLGRLFQHMRASGRWDDTLIVFTSDH
GDFLGDHGLGEKEFLLESAVGVPLLIRDPRPEADATRGRVEEALVQSIDVLPSILEAF
AVEPASHRIEGRSLLPFVHGAPPADWRRYAIAEYDYAFQAPARERLGRPIDACRMYMV
RSERWKYIAYDGFRAQLFDLASDPGELRDLGADPAHAAVREAHAGMLFDWLRGLKRRT
TISNAEIDLRGQAFRYGEPEGGRLVPIGLW</t>
  </si>
  <si>
    <t>MHIDLRQLRHFIALHEHRSFVAAALAVNLSQSAFSRSIQALEHS
AGCRLVDRAAKDLRPTKQGLIVLEHARRLVSGAHNLANEIALFNGLEAGELRFGAGPA
PATWLVPRAVGRFNVRYPKARVSFQVEHWQALNRRLQAEEFEFFVADTRHFEADPQYR
TSRLRPRRWHFCCREGHPLAARESVSAEELLSFPLATNISPPNIRKVLVDLSGRPDFR
PAIECENGHSLLGVVLASDAIGISSGLGDLAPPGQGGLRPLRVRELPDDLDELHTRYG
IVSRAGYSLSPLAEAMIDELKRVDDAT</t>
  </si>
  <si>
    <t>MNRRPAYRSIPSSRSAPFRRRLLPLSICLACAGGAQLAGADDTP
AGTEEARQAQPATTLQTVTVTSRRRVENSQDVPTAMSVLGGETLESQRIYRVQDLQQL
VPSTNVAYVHARQSSVSIRGLGNNPASDGLEGSVGLYLDNVYLGRPGMASFDLLDIEQ
LEVLRGPQGTLFGKNTTAGVINIGTRAPSFTPERSVEISGGEDGYFQARGTISGPLGE
TLAGRLSAYRTRDDGYVKNLHDGNTLNGGARQGFRGQLLFKPNDDFSLRWIGDYNEED
SDNGVLTLFSSGPTVNGVNRYEQRAAAAGATLVDGHRRKVNFDSDQQVTVFQGGTSVE
ANWKLANDFTLTSISAYRWWDFTPRNDDGLDVPAAYNAGVSVRDKQWSQEIRLASPSG
GFFDYVLGAYYFGQDLDNKSFTDYGPRADIWNGTPAGALSDVSTRGRGHIDTDSYALF
AQGTWHLTERLDLTAGVRGTYEEKSAWVERYAPLGGAAVSGAAAAARNGRVGAYDSGD
IGLHSVSPSALLSLSYRFSDQVLGYASLSHGEKSGGVNLTVASAPSAGADSLLIGTER
ANDAELGLKTTLLDNRLILNGNLFWTVVHGYQANAYDEANRTQYLTNAGDVRSRGLEF
EATALPIRGLTLNFNASYNDVRYLSYKNAPCAPEVAFQAGAPASCDLSGHQVVGASKY
IANFNGEYRWKLDDGLEPYLTASYAFRSRAVGTIDDSAYGQIPSYALVNASAGLRGDY
GDGQWDLSLWLKNAFDKTYFTSLWNSANGGYAGVLGTPRTLGVTARYDF</t>
  </si>
  <si>
    <t xml:space="preserve">GO_component: membrane [goid GO:0016020] [evidence
ISM];
GO_process: transport [goid GO:0006810] [evidence ISM];
GO_function: transporter activity [goid GO:0005215]
[evidence ISM];
GO_function: receptor activity [goid GO:0004872]
[evidence ISM];
</t>
  </si>
  <si>
    <t>MPRFPMLLLSAALLAAGAHAAPSVYPTGVTRYDPQKAFNQYVIF
SGADRKTHLIDMNGNEVKRWDYPGFPAAVIDPALNGGKRGHVLLQLADLAAPDKLASP
GNGLANQALGELDWDGKEVWRWGDQAPGGAAHQHHDQRRLANGNTLLLANKVHAVKGF
AVPRVIDDVIYEVTPQGKLAWSWTASEHLDEFGFTADQLKRVRASENPDYLHINNLAP
LGENRWHAAGDRRFAPDNLLLDSRNANFIAIVDKASGKVVWRLGPNLPPIDPKSARKL
PRPVDQISGQHDAHLIPEGLPGAGNLLVFDNQGDAGYPSVPRGLVSGSRVLEIDPLKK
QIVWQYTAEDSQQPGWAFYSAFISSARRLPNGNTLIDEGQNGRFFQVTPGGEIVWEYV
SPYFGKAPRGDARSNWVYRALPVAYDWVPEGTPREEKAVNLAVPGATPQVTARR</t>
  </si>
  <si>
    <t>MPRASKVTDPSYELMDDHEGHSLIYRQHGFPSPLVRWHFHKEYE
LHLIVASSGKVFIGDYIGNFAPDTLFLTGPNLPHNWISQVEPDEVVARRDMLVNFTDE
VLEDGSGVFSELNRLAPLLARARYGIEFRDPALIGESRRLLQRIADSGGMTRLGYFFI
LMEQLAECEDYQLLSTVTSSQLADEHNVERINRAVDYIFQHYAQDLTQEQVAAHLGMT
PTYFSRFFKQAAGRGFVEFVNRLRISKSCELLARSELPVTEVCFESGFSNLSNFNRRF
QQLKGMTPTGYRRLVTQRLTEQNLL</t>
  </si>
  <si>
    <t xml:space="preserve">GO_process: regulation of transcription,
DNA-templated [goid GO:0006355] [evidence ISS];
GO_function: DNA binding [goid GO:0003677] [evidence
ISM];
GO_function: sequence-specific DNA binding transcription
factor activity [goid GO:0003700] [evidence ISM];
</t>
  </si>
  <si>
    <t>MNDSIKACLAAACLALPLLAQGAETLTIATVNNNDMIRMQRLSK
VFEESHPDIALKWVVLEENVLRQRLTTDIATQGGQFDLLTIGMYEAALWGAKGWLEPM
SGLPADYALDDLLPSVRDGLSVKGTLYALPFYAEASITYYRKDLFQQAGLRMPEQPTW
TQLGEFAARLNRPDQGQYGICLRGKAGWGENMALIGTLANAFGARWFDERWQPEFSGG
EWKKALDFYVSTLKRYGPPGASSNGFNENLALFNSGKCAIWVDASVAGSFVTDKSQSK
VADATGFAFAPREVTDKGASWLYSWALAIPASSRAKDAAKAFATWATSQAYGKLVADR
EGVANVPPGTRASTYSEAYLAAAPFARVTLESLKRVDPNHPTLKPVPYVGIQLVTIPE
FQAIGTQVGKLFSAALTGQMSSDQALAAAQQSTAREMKRAGYPK</t>
  </si>
  <si>
    <t>MNTSALDTPLPARPARRRLQRRRRGPGWLLVSPSVALLLLWMIV
PLGMTLYFSLIRYNLLYPGENAFVGLENFTFFVTDAGFLPGALNTLLLVGSVLAISVA
FGVLIAALLEAGEFFGRGAVRVLLISPFFIMPTVSALLWKNLIFHPVSGILAAVWRLF
GAEPVDWLAHYPLLSIILIVSWQWLPFAILILMTAMQSLDQEQKEAARLDGAGPLAIF
WHLTLPHLARPIAVVLMIETIFLLSVFAEIFTTTSGGPGYESTNLAYLIYNQALLQFD
VGMASAGGLIAVLIANIAAIVLVRMIGKNLTERS</t>
  </si>
  <si>
    <t>MLTLKQSRRLRNALLGLLCWGIALLLFFPIFWMLLTSFKSEIDA
FATPPQFIFQPTLENYLHINERSDYFAYAWNSLLISSSATLLCMLVAVPAAYSMAFFE
TRHTKRTLLWMLSTKMLPPVGVLMPIYLLAKQFGLLDSRLALIIVYTLINLPIVVWMV
YTYFKDIPVDILEAARLDGAGTWQEIVRVLLPIARGGLASTLLLSLILCWNEAFWSLN
LTSSAAAPLTALVASYSSPEGLFWAKLSAVSTLACAPILVFGWISQKQLVRGLSFGAV
K</t>
  </si>
  <si>
    <t>MADLKIRNLQKGFDGQAIIKGIDLDVRDREFVVFVGPSGCGKST
LLRLIAGLEEASGGSIALDGTDITDTPPAKRDLAMVFQTYALYPHMTVRRNLSFALDL
AGVDKREVAAKVDAAARILELQALLERKPRQLSGGQRQRVAIGRAIVRNPKIFLFDEP
LSNLDAALRVQMRLELARLHQELAATMIYVTHDQVEAMTLADKVVVLNGGRVEQVGSP
LELYHHPANLFVAGFLGTPKMGFLRGHLSRNQGERCEVALECGARVGLPLCAGELATG
SPVTLGIRPEHLNIARPGHAFQGLLRVAADVSERLGSDSFCHVRADSGEMLTLRVRGD
FAPDYGAPLELGFDPEHCHLFDSNGQALDKRLQQAA</t>
  </si>
  <si>
    <t xml:space="preserve">GO_function: ATP binding [goid GO:0005524]
[evidence ISM];
GO_function: ATPase activity [goid GO:0016887] [evidence
ISM];
GO_function: transporter activity [goid GO:0005215]
[evidence ISM];
GO_process: transport [goid GO:0006810] [evidence ISM];
GO_function: hydrolase activity, acting on acid
anhydrides, catalyzing transmembrane movement of
substances [goid GO:0016820] [evidence ISM];
GO_component: ATP-binding cassette (ABC) transporter
complex [goid GO:0043190] [evidence ISM];
</t>
  </si>
  <si>
    <t>MKLNRQHLPLLATAVARPSYDPAQLRQGIVHIGVGGFHRAHQAA
YTDALMNRGEALDWAICGAGLRSDDRAMHDALAAQDYLYTLYELGDQPDTEVRVIGAI
SGMLLAEDGAEALLEKLAEPAIRIVSLTITEGGYCIDDGSGEFLAELPLVRHDLANPR
TPRGVFGFLCEALRRRRDTGVPAFTVMSCDNLPHNGEVARKALLAFAERLDPGLARWI
ATHVSFPNAMVDRITPMTSPAHRRQLAQRHDVEDAWPVVCEPFVQWVLEDRFSAGRPA
WEKVGVQFTDDVTPYEEMKIGLLNGSHLALTYLGFLRGYRFVHETLGDPLLRRYVRAF
MDRDVAPLLAPVPGIDLERYKDSLVERFANRAIADQLERVCSDGSSKFPKFIVPTANR
LIAAGRPLERVALVVAAWALYLGGVDEHGERYPIPDPRAAECQALVAERHGLGRRLLG
VETVFGPAIPASAAFVEAFERLYDSLRRHGVSETLRQVLGE</t>
  </si>
  <si>
    <t xml:space="preserve">GO_function: oxidoreductase activity [goid
GO:0016491] [evidence ISM];
GO_process: oxidation-reduction process [goid GO:0055114]
[evidence ISM];
GO_function: oxidoreductase activity, acting on the CH-OH
group of donors, NAD or NADP as acceptor [goid
GO:0016616] [evidence ISM];
GO_function: coenzyme binding [goid GO:0050662] [evidence
ISM];
GO_process: mannitol metabolic process [goid GO:0019594]
[evidence ISM];
GO_function: catalytic activity [goid GO:0003824]
[evidence ISM];
GO_process: metabolic process [goid GO:0008152] [evidence
ISM];
</t>
  </si>
  <si>
    <t>MTPEGRMHGLFLGIDCGTQGSKALLLDAGSGRTLGLGSAAQRPP
EGRDGRREQDPADWLEAMASAVRMALEEAAVDGREVRALAVSAQQHGLLLLDAEGRAL
RPAKLWCDTESAAENRELLEALGGPAGSLERLGLVLAPGYTLSKLLWSRRRFPELFAR
VAHILLPHDYLNHWLTGRVCSEAGDASGSGYFDVRRRTWASDVLELVEPGGRLAAALP
ELIEPGACIGNLRPEAAAALGLAPHTRVAGGGGDNMLAAIGTGNIRPGLLTASLGTSG
TLSAYAERPLVSPHGELATFCASSGGWLPLACTMNLTGACGLVQDLLHLDLDEFSRLA
AQAPVGAEGLLMLPFFDGERVPALPHASASLHGMTAANLSRANLCRAVLEGTAFGLRY
GLDLLRASGLPGEEIRLVGGAAKNPLWRRTLADLLGLPLVCPRQTEAAALGAALQAAW
SLGRESGAGESLEALCRRCVALDESTRTQPQARQQAAYEQAYRRYLEHLPPR</t>
  </si>
  <si>
    <t xml:space="preserve">GO_function: acetyl-CoA C-acyltransferase activity
[goid GO:0003988] [evidence ISS];
GO_process: carbon utilization [goid GO:0015976]
[evidence ISS];
GO_process: cellular catabolic process [goid GO:0044248]
[evidence ISS];
GO_process: xylulose metabolic process [goid GO:0005997]
[evidence ISM];
GO_process: carbohydrate metabolic process [goid
GO:0005975] [evidence ISM];
GO_function: phosphotransferase activity, alcohol group
as acceptor [goid GO:0016773] [evidence ISM];
GO_function: xylulokinase activity [goid GO:0004856]
[evidence ISM];
</t>
  </si>
  <si>
    <t>MYLVCGEALFDVFSLESAARSNELGFTAIAGGSPFNVAVGLRRL
GVEAALFGGLSSDYLGARLRRVLEEEGVDCGFLVPSDAPTTLAMVGLDASGSAQYQFR
GEGCADRQVRLEHLPTLDGRIRGLHVGSYTLVVTPVADTLLALVRRESGRRLVSLDPN
VRLDPQPDIDLWRRRVEAFASHAHLIKASEEDLALLYPGRDPGEVARGWLNPRCRLVF
VTHGGAGASVHCTHGSWSRPADTALPLRDTVGAGDTFQAATLAYLRRLDADSPAGLAA
LSREAIDAMLAFAIRAAAVTCSRVGPDLPFAHEL</t>
  </si>
  <si>
    <t xml:space="preserve">GO_process: fructose metabolic process [goid
GO:0006000] [evidence ISS];
GO_process: mannose metabolic process [goid GO:0006013]
[evidence ISS];
GO_function: phosphate acetyltransferase activity [goid
GO:0008959] [evidence ISS];
GO_process: carbon utilization [goid GO:0015976]
[evidence ISS];
GO_process: cellular catabolic process [goid GO:0044248]
[evidence ISS];
</t>
  </si>
  <si>
    <t>MQSANASELTTDIAVIGGGAAGIGVIASLLKRSPGLRISLIEPA
DTHYYQPGWTLVGGGAYAQGDTARPMAGLVPPGVEWLRTRVERVDPEARRLLLEGGDS
LEYRNLIVCPGLRLAWERIEGLEETLGRNGVTSNYRYDLAPYTWELVRGLRGGKALFT
QPAMPIKCAGAPQKAMYLSCDHWLREGVLQDIEVEFDLAGAALFGVADFVPPLMEYVR
KYSAELAFNSNLVKVDGAARKAWFEVKDADGNTNLAEKDFDLLHVVPPQLPPTFVAAS
GLGDAAGWCEVDPATLQHVRHGEIFALGDVCGTANAKTAAAARKQIVVVAENLLGLRS
GRGLPLRYDGYGGCPLTVERGRVVLAEFGYAGKLLPTFPLEPTAASRFAWLLKRHVLP
WVYWNAMLKGREWLARPGR</t>
  </si>
  <si>
    <t>MTDETAPKDLRDQAPRLLPARLIENDAQALQAAHEVAGLARREA
ALRDRERRLPWQELELFTRLGLGGIGIPRAHGGAQVSHVTLAEVFRVICAADPALGQI
PQNQFGLLSVIDNVASPAQKRKLFRGILDGRRLANAGPERNTRHTLELKARVRRDGDG
YRVSGEKFYSTGALFAHWVAVKAIDEEERAVMLFVERGAPGLRIVDDWSGFGQRTTAS
GTVLLDEVPVAGDMLIHNGLLAEIPSLQGAVSQLIQAAIDAGIAQAALDDAQAFVRER
SRPWIDAQVERASDELYSIAEVGRLQIELHAANALLEKAGQVLDEVAARPVDAESAAR
ASIAVAEAKVLSTEISLAASEKLFELAGSRATLAEFNLDRHWRNARTHTLHDPVRWKV
HAVGDYYLNGARPARHSWI</t>
  </si>
  <si>
    <t xml:space="preserve">GO_function: oxidoreductase activity, acting on
the CH-CH group of donors [goid GO:0016627] [evidence
ISM];
GO_function: flavin adenine dinucleotide binding [goid
GO:0050660] [evidence ISM];
GO_process: oxidation-reduction process [goid GO:0055114]
[evidence ISM];
GO_process: metabolic process [goid GO:0008152] [evidence
ISM];
GO_function: acyl-CoA dehydrogenase activity [goid
GO:0003995] [evidence ISM];
</t>
  </si>
  <si>
    <t>MSLAHATRDNPTAAAHRIGSDDEALETARELAALFARESIQRDR
ERRLPLEELELFSRSGLWGIAVPREYGGAGVSRVTLAKVVAIVSAADSSLGQIPQNHF
YALEVLRVNGSPAQKGRLFGAALAGERFGNALAEIGTRTASERRTRLRADGDGYRLDG
RKFYCTGALYAQRVPTLAVDDEGRQQLAFVPRDSAGLEIVDDWSGFGQRTTGSGSALF
DRVAVAAEDVVSFQDAFERPTTVGPLAQILHAAIDAGIARGAFEDTLRFVRERARPWV
DSGVDKASDDPLTIHEIGRLAIRLHAAEALLERAGRVLDRATAEPDAESVAAASIAVA
EARALTTEVALLAGSKLIELGGSRACLAELGLDRHWRNARVHTLHDPVRWKYHAVGDY
YLNGRLPPRRGTL</t>
  </si>
  <si>
    <t xml:space="preserve">GO_function: flavin adenine dinucleotide binding
[goid GO:0050660] [evidence ISM];
GO_process: oxidation-reduction process [goid GO:0055114]
[evidence ISM];
GO_function: oxidoreductase activity, acting on the CH-CH
group of donors [goid GO:0016627] [evidence ISM];
GO_function: acyl-CoA dehydrogenase activity [goid
GO:0003995] [evidence ISM];
GO_process: metabolic process [goid GO:0008152] [evidence
ISM];
</t>
  </si>
  <si>
    <t>MSKKQILLNAFSMNCVGHINHGLWTHPRDRSSDYRKLRHWTELA
RLLERGLFDGLFIADILGVYDVYQGGIEVTAREAVQLPVNDPLMLVSAMAGVTEHLGF
GVTANLTYEAPYPFARRLSTLDHLSDGRIGWNIVTGYLESAAKAMGQSAQIEHDRRYD
RADEYLEVLYKLWEGSWEDDAVLADRQRRVYARPEKIHKIRHHGEFYQVEGYHLAEPS
PQRTPVLFQAGSSERGLAFAARHAECVFVSGQTREATRQLVQRIRAAVVGAGRRAEDI
RIFMGINVIVAATAAEARDKHAEYRRYASPEAGLAHFASSSGIDLSRYGLDEPIRYEK
NNAIESVVKNLTVARTDSTVRKLLDQLALGGRYVTLVGDPRQVADDLEGWIADTGLDG
FNLTRTVEPESYADFIDLVVPELQARGSYKTAYAPGTLREKLFGDGRARLQAEHAGAA
FRQPPAARQRQA</t>
  </si>
  <si>
    <t xml:space="preserve">GO_process: oxidation-reduction process [goid
GO:0055114] [evidence ISM];
GO_function: oxidoreductase activity, acting on paired
donors, with incorporation or reduction of molecular
oxygen [goid GO:0016705] [evidence ISM];
GO_function: monooxygenase activity [goid GO:0004497]
[evidence ISM];
</t>
  </si>
  <si>
    <t>MLNTLKTLSLAVLLGSGPAQAADAPLKIGTTAAFAPPLEVAVSE
AGKQGLKVELVEFSDWNAPNITLAQGDIDANYFQHVPFLENANREGGFQLKPFAPGII
NNVGLYSKRYASLAELPEGASVAIANDPINGGRGLQLLQKAGLLKLRDGVGYKATLDD
IVDNPKDIRITELEAVQLARALDDFDLAQGYPHYLRLAGTIDPTRALLFDGIDNREYV
IQFVTRGDYQDRDGRLARFVDIYQHSPVVRAALDKAHGTLYQPGWE</t>
  </si>
  <si>
    <t>MTAMTVPPSLLPLEPFPTAPDTRASTPHIRLHGLGKRYPGGVQA
LREIDLEIRRGEVFGIIGRSGAGKSSLIRTLNRLERPSEGQVLIDDEDIGGYDGQRLV
ALRRRIGMIFQHFNLMSAKTVRQNIALPLRVAGVPRARIEERVAGLLQLVGLEEKRDA
YPAQLSGGQKQRVGIARALVHQPQILLCDEATSALDPESTQAILALLRDINRRLGLTI
VLITHEMAVIREICDRVVVLECGRIVEQGEVWEVFGDPRHAVTRSLLGSLRAALPADL
QARLRQAPGAGDPVLLDLQYTGASRRVPDLLAIARAIGQRVDLLHGGIERIQGRALGR
LLLQVGAPPGELPGVLAKAALVADKVEVLGHVAHA</t>
  </si>
  <si>
    <t>MSPMLERLWQGFLDTLLMIGASSAIVLLVGIPLALVLVTTGPGG
IFEARLLNRILGGLVNVLRSVPFLILMVALIPFTRMIVGTSYGVWAAVVPLTIAATPF
FARIAEVSLREVDHGLVEAAQAMGCERRHIICNVLLPEARPGIVGGFTITLVTMINSS
AMAGAIGAGGLGDLAYRYGYQRFDTQVMLTVIIVLVLLVTLIQFGGDRLARLLNKRL</t>
  </si>
  <si>
    <t>MRQRFWQGTFKTLGFLGLTAGLAAQAAEPSGKALSAAAGVPWPA
VIAHRGASYDAPEETAAAYLLARDLGADYLEADVQRSRDGVLVALHDDTLERTTDVAE
VFPERAKDPVSSFTLAELKRLDAGSWFNRAFPQRARPGFVGLRILTLDEMLDIAEGGA
NKPGLYLETKVPAQFPGIEDDLRKLLERRGWLQPRERAAAGHVDVAHGNGRVILQTFE
KSSLELLQESMPQVPKILLLWLGDGYLEARSPVTFKESGETDKAAFYARQEVKSEAEF
GAWLDWAKAHGALGTGPSATLSERGEQSYADLVKPWMNRMTHARGLFIHAYSVDSAED
FKALGAAGVDGFFTNRTSELLKFQGRPAAQDMDALLRRHGY</t>
  </si>
  <si>
    <t>MPDTSPDLPAMSPLAVYRQAVEQRGFAPDEAQRRAAEALERCFQ
ALHEAHRHGAIQGVYLWGPVGRGKTWLMDHFYQCLRVPARRQHFHHFMQWVHQRQFEL
TGTADPLRALARELARDVRVLCFDELFVSDIGDAILLGSLLRIMFEEGVVLVATSNQP
PEQLYADGFNRERFLPAIEAIQRHMAVVAVDGGQDHRLHPGRAEQRYWVVEAGQASGF
AELFARLSAGEAASTQPIELGHRPLAVHRHSESVLWCSYAQLCEAPLSALDFIGLCDR
YRAILMDDLPCLSASQREGRIARGTEDGAQLVEAGDRELPQLSVHDDGVRRFIALVDE
CYDRKVPLYLEARVPLEALYTEGYLAFAFRRTLSRLREMQLARFGSDSAG</t>
  </si>
  <si>
    <t>MNASTHTPDRLLTLPRSPNLATSIRATAQVFEDPKSQALLEHLR
QVAPSEASVLVIGETGTGKELVARHIHNLSARRTGPFVAVNCGAFSESLVEAELFGHE
KGAFTGALAAKAGWFEEANGGTLFLDEIGDLPMPIQVKLLRVLQEREVVRLGSRKSIP
IDVRVLAATNVQLERAINAGHFREDLYYRLNVVSLELSPLRERPGDILPLTRHFIAEY
SRRLGYGQSQLSPEAAQKLRAYSWPGNIRELENVIHHTLLICRDGLIRADDLHLSNLR
LERGEELARGGPASGAAEHLLQQAFQRLFEEQGENLHGRVEDALLRAAYRFCHGNQVH
TANLLGLSRNVTRTRLIAIGELVVNKRGGQRIDGERAVRLSI</t>
  </si>
  <si>
    <t xml:space="preserve">GO_function: transcription factor binding [goid
GO:0008134] [evidence ISM];
GO_function: DNA binding [goid GO:0003677] [evidence
ISM];
GO_process: regulation of transcription, DNA-templated
[goid GO:0006355] [evidence ISM];
GO_function: ATP binding [goid GO:0005524] [evidence
ISM];
</t>
  </si>
  <si>
    <t>MNAKTRPEAQTPLQIARRLAADFAENAAERDVAGGTPKAERDAL
RRSGLLSLIIPREYGGLGASWSETLQTVRELARVDSSIAHVYGFQHLMLATVRLFSRP
EQWQPWFELTARNRWFWGNALNPLDNRTVARRFDGWREFSGKKSFCSGARDSEMLIAS
ALDGEGGALLIAAIPTARSGISLGQDWDNMGQRQTDSGSAIFERVRVEESELLLDPGP
LSTPFACLRPLIAQLIFTEVFLGIAEGAFEEARQYTLREARPWFRSEVAEANADPYVL
ARYGEFWVGLESTRALVERAAQRLDAAWSKGPALDASERGQLALAIAAAKVAATRNGL
DLCNRMFEVTGARSTHAALRLDRYWRNLRTQTLHDPLDYKIRELGDWALNQSPPQPTF
YS</t>
  </si>
  <si>
    <t xml:space="preserve">GO_function: oxidoreductase activity, acting on
the CH-CH group of donors [goid GO:0016627] [evidence
ISM];
GO_process: oxidation-reduction process [goid GO:0055114]
[evidence ISM];
GO_process: metabolic process [goid GO:0008152] [evidence
ISM];
GO_function: flavin adenine dinucleotide binding [goid
GO:0050660] [evidence ISM];
GO_function: acyl-CoA dehydrogenase activity [goid
GO:0003995] [evidence ISM];
</t>
  </si>
  <si>
    <t>MNVFWFLPTHGDGHFLGTSQGARPVSLPYLKQVAQAADSLGYHG
VLIPTGRSCEDSWVVASALAPLTERLRFLVAIRPGIVSPTVSARMAATLDRLSGGRLL
INVVTGGDPDENRGDGIHLGHAERYEVTDEFLRVWRRVLQGEAVDFHGKHIHVENAKA
LYPPLQRPYPPLYFGGSSEAAHELAGEQVDVYLTWGEPLPAVAAKIADVRQRAARHGR
TVKFGIRLHVIVRETAEEAWRAADRLIEHISDETIAAAQQSFARFDSEGQRRMAALHG
GRRDRLEIQPNLWAGVGLVRGGAGTALVGDPRQVAERIGEYAELGIDSFIFSGYPHLE
EAYRFAELVFPLLPEPYASLAGRGLTNLTGPFGEMIANDVLPARAGA</t>
  </si>
  <si>
    <t xml:space="preserve">GO_process: sulfur compound metabolic process
[goid GO:0006790] [evidence IDA];
GO_process: metabolic process [goid GO:0008152] [evidence
IDA];
GO_process: carbon utilization [goid GO:0015976]
[evidence IDA];
GO_process: cellular catabolic process [goid GO:0044248]
[evidence IDA];
GO_function: oxidoreductase activity, acting on paired
donors, with incorporation or reduction of molecular
oxygen [goid GO:0016705] [evidence ISM];
GO_process: oxidation-reduction process [goid GO:0055114]
[evidence ISM];
GO_function: alkanesulfonate monooxygenase activity [goid
GO:0008726] [evidence ISM];
</t>
  </si>
  <si>
    <t>MTSPFKVVAVSGGTYRPSRTLVLTQALIAELGQSLPIDSRVIEL
TDIAAPLGATLARNQAPAELQAVLDEIESADLLLVASPVYRGSYPGLLKHLFDLIDLN
ALIDTPVLLAATGGTERHALVLDHQLRPLFSFFQAITLPIGVYASEADFDNYRIVSEP
LKARIRLAAERAAPLFGGRSELLKIA</t>
  </si>
  <si>
    <t xml:space="preserve">GO_process: sulfur compound metabolic process
[goid GO:0006790] [evidence IDA];
GO_process: metabolic process [goid GO:0008152] [evidence
IDA];
GO_process: carbon utilization [goid GO:0015976]
[evidence IDA];
GO_process: cellular catabolic process [goid GO:0044248]
[evidence IDA];
GO_function: oxidoreductase activity [goid GO:0016491]
[evidence ISM];
</t>
  </si>
  <si>
    <t>MLRSARLCRSLPVAAFPAAPSPPGPPVTATLVSRPGEEDRCMPY
CSPEQLADLGPLLDCLRRWPRIREPRPGVFYLGDQPFCQFHSRNGQRWADVKRRKGRL
PPFVLPPGDQHSARAFQIFLLQAYKLN</t>
  </si>
  <si>
    <t>MSVITHPHARELTKSVRATVLVFNDPRSRELLERIERLAPSEAN
ALVIGETGTGKELVARHIHALSGRNGGPFVAVNCGAFAESLVESELFGHEKGAFTGAL
QSKAGWFEAANGGTLFLDEIGDLPPSIQVKLLRVLQEREVVRLGSRRPIPIDVRLVAA
TNVDLADAVVAGHFREDLFYRLHVATIQLPPLRERRGDILPLAEYFIVEHCRRLGYTS
ASLSPEAERKLLGHSWAGNIRELENAIHHALLVCRNRLIQPADLHLIDMRARQEPNGL
RRAPESAAGSALEAALQALFEENREDLYEHIEETVFRAAYRFCHGNQLQTGRLLGISR
NIVRARLEKIGELETSPRHNVVSLVGK</t>
  </si>
  <si>
    <t xml:space="preserve">GO_function: transcription factor binding [goid
GO:0008134] [evidence ISM];
GO_function: ATP binding [goid GO:0005524] [evidence
ISM];
GO_process: regulation of transcription, DNA-templated
[goid GO:0006355] [evidence ISM];
GO_function: DNA binding [goid GO:0003677] [evidence
ISM];
</t>
  </si>
  <si>
    <t>MTLPLSGNALSLEVLLEPIDPGQACGPSLRYDPDYDRLRELRRE
DDSSLPTGVWQAEAKRADWAAVEQLASELLQRRSKDLMLAAWLGEAWLQRGGLGGLQR
ALVLLAELCERYPEEVHPQAQDGDQSWRVPPIDWLLRRYAELLHTRLPLMGQGAFAEI
TLYAWQRLQRQQVASGDSKSAKAALEAAQLQQKKLDEALRAEPLVQWQRKQASLLACQ
QQLLRLEQWCDRCLGELAPSCQPLREVIAQWLALLKEFIAMHPQAPLSEEQPPVAEAD
ASEGDTDGEESVPASAPSGPAGAPTSREDAYRQLLLIADYLARTEPHSPVPYLIKRAV
EWGNKPLSELLAELINADSEARRVWSLLGVLP</t>
  </si>
  <si>
    <t>MSGATLFMLVLLLVLLALLLGALGWWWRTRGGTEIRSFYAAVRQ
MEREQGWQGRYEAPWLLMLGNETEGEQLCSTWRLLPVARPAWFGRWWSDGEGAILLVP
ESVFLPDEGLRRQSGAWLRLLRLFLRLRGRRALDGVVWNIPLARLQDGEQAANLGLAA
RRRYVELTQRLGLSLPVYVVITGMEDLPGFQELLAALPEEARERALGWSSPFAAEAAW
QSRWCEQALEEITATLTESIVELGTLRGQVDNELYCLPPRLESLRGSLQALLEPVFQG
NARGEAPRFRGLYLSGSEAAGAAADEVLPAVDAPRRRSSFASQLWARRILAEEGLAQA
VPRILQLRQRWQRGIGLAALCLCLLWGGLMTWVWRDALRDAGELSQLLHGASERYQPL
DDDTRRAAQVRQNVQAWWQLVSQAPRWRFTSLAFPSSWFSSLDARIDNAYRRVSERLL
VRPLRSLLEGEASDLRAIRSDGQPGLKEGDDPSQWKDYLAAKDLVARATTLERHNRLF
AQAIDNRRTPLDDLLQLSNDALGSSYNAGSLARLAYYNRTLFAERPADLAALDLGRVA
ATAADNFHDLMARWLNAYFLTDSLERTGNALTQELAQLGQERDATAAQLLGIGELINH
LQQQVNRINLIWGNGVGQDLVPGYQNLLKSAQQSSLLGNRVEELQNLTVQLQQQFRSE
WIAPPEAAGDGLLVKQGATLKLADDLLGLKRAIDDLKTKDFVSVALADKTLADHSLLS
IDDIGVTQALSFFNDFTGYYESTLPSLNPRYRYSVLHAAASAATEAMWQSLGPRSRSL
ASRNASRFDVQVKQVQVLQAALLELQDLQAGARLLLSLNALAVADIGQALRDIDEQAV
LREPVDFSRWSGAPNFGLQMFRAQDSAELKQSLNSQFNAMAAVAERHAPALEWLQAQQ
SSLATADYNAFVRFSALNAELQKFKADNPASTAAQLAKLVGNDFNQMDIGSCADILNG
VLLPSSRSDLATRLVDLRQGALGRCQSLQQQQAAQAWKDLADYFNQYLAGRFPFAYSL
EAADAEPGRVRHLLQLMETRLPQVREGLAQVRSPDLPAAEDFVRRLEQAQRWLGPLFE
RDKSGLLGVALDIDWRSDRSLERGADQVIAWSLYSGDQESRFPGAQDKGLTWNVGDPL
KIMLRWAKNGSQRPADDPRQASLAVADLEAGWSYQGSWALLRMMRAHFSRQRPPNVDY
TEFPLVLQLPVYAPYSPENEARMFLRLSLMSLGGKTPLSIQPLPVRAPQSPFATLLPA
TVASTGGTP</t>
  </si>
  <si>
    <t>MPEGSAGPFSQAYQEQPLSTAFRQAWQEWLEAWGALDRDAQDVP
RMVERALELSTRITRRLWRSAFASVGDAAGVQVKAMVYAFVALVDETLVFSAWPGQGA
WQDKPLESHLYGSRQAGEYLPLAIKRLLDERAPASRDLANVYLQCLILGFRGRLRGPR
GEALHEKWRQALFAFAWQREADAADLGRRLEQPAAAPPRRLPVRAALPDGFRLGLAVL
GLVLLMSGIGHLFWRDIQHEMAAVTHLADAEQAP</t>
  </si>
  <si>
    <t>MSVLPDAVCWHEGMQLLPQHFQLQGLRAEALAARIGQACNPWFW
GVTALELDPSALCAGQVRVLHLEAILPDGLPVSVQAGVDAPLEFDLETALAAAEGPLL
NVHLAVSPLWRAGQLLPLKGRLQSRVGAPLPDLASGEHPEPITVWRASLRLVGDDGKA
DSVCLPLLRVAKEGGAYVSLPYVPPTPLILPESPLGRRVQSLCARAREKALFLGGRLR
LAQQAGNQDDAVEIRRQLAALWTRLPEVEGLLASRAASPLALHGSLLGLAGAWAALDP
LAGVPAFEALDFLDLRRGYEPLLDWLERAIESIRAGYRCLPFEQEEQVFSVRLPDPAP
RQRLVVGLRMPAGAGEQAAADWLERAIVASDPHLPLLARQRMSGLPRQPMNRQEQVAY
SVGDDTRLFVVQGAGDWFDAGQPLRIVAPVSGVASSPWQIVLFVADGSDNT</t>
  </si>
  <si>
    <t>MKHGCFTICRKFSLALAILALAGCSYFFAPRVELQRLTLDVAAR
ANDDSPIAVDFVAVKDAELFKELAGLPASQWFANREQYRRDYRQQFAVWSLELVPGQF
IESESFPLRGDRATGLLVFAGYNTPGAHRLRLDQQQRVWLRLDTREMRLVNDPATR</t>
  </si>
  <si>
    <t>MAESTQHKLDRVRPPRVQITYDVEIGNAIEKKELPLVVGILADL
SGKPDTPPAKLVERRFVDIDRDNFNEILSSISPRATLQVDNTISGDDSKLNVELRFNH
IEDFDPVNLVKQVVPLRRLFEARQRLRDLLTKLDGNDDLDQLLQDVVANTEGLQEIKA
ARPEAEAAPAGDSEPPADQPA</t>
  </si>
  <si>
    <t>MPKSSAAEQSGESSTQTLSLLDEIIAKGRMAHDDSQQDYARDML
AEFATQVLDEGMAVDKDTVAMINDRISQIDALISDQLNQIIHHPELQKLEASWRGLHQ
LVSNTETSARLKLRLLNVGKNELQNDLEKAVEFDQSALFKKIYEEEYGTFGGHPFSLL
IGDFTFGRHPQDIGLLEKLSNVAAAAHAPFIAAASPRLFDMNSFTELAVPRDLTKIFE
SLELIKWRAFRESEDSRYVSLVLPNFLLRLPYGPETRPVEGMNYVEDVNGTDHSKYLW
GNAAWVLAQRITEAFAKYGWCAAIRGAEGGGAVEGLPAHTFRTSSGDLSLKCPTEVAI
TDRREKELNDLGFISLCHKKNSDVAVFFGGQTTNKARLYNTNEANANARLSAMLPYVL
AASRFAHYLKVIMRDKVGSFMTRDNVQTYLNNWIADYVLINDNAPQEIKAQYPLREAR
VDVSEVAGKPGAYRATVFLRPHFQLEELSASIRLVANLPPPVAA</t>
  </si>
  <si>
    <t>MDAIILDFGSDIKGDSLLVGYENKIEIMSYSHNVAMQVTNDVSN
SERTSGKPHVGEFTLTKFIDTSTPTLNEYCCAGKPIAEATITIGRNAAEGNGQIMPFI
VYTLNNVVLSNVSVSGGAGGKPVETLSLNFTKIKWELTAQKDDGTKEGTAASTWDLAA
NQLVK</t>
  </si>
  <si>
    <t>MSGALPPLFERLSAEADERPAFDDRALAESVRGELLRLLNTRRP
ANARSGILAYGLADWTAVQRLRAEDRRQLAREVRAAVEHFEPRLQLAEVEVEPDPGNP
QRLRIQLGGSLRSGSRLTPALFVIEQGCDGLEVRHERFD</t>
  </si>
  <si>
    <t>MSDSIDADLLDYYQRELTWLRHAGGAFAERYPKVARRLQLAPGE
CPDPHVERLLEGFSLLTARLQRRLDDDYAEFSDALLEQLYPLALRPLPSCAIVQFEPD
PTQGNLAEGYRLPRDTALFVTTRGGDSVHFRSSAEATLWPLAIDEATLLGGEEAQALT
GVGAARSALRLSLRCLGEYRWDELSIERLRIHLAASPMGCAILYDLLAAHTVQVMAGA
PGTPPAALRGLPEIVGFAADEALLPEEDGGHPGLRLLAEYFAFPDKFHFFDLPLSGAL
ADGQTLYLYLVFDRAPTARLHLQAEDFQLGCAPAINLFPRTSEPLRPDGTRSEYRLVA
DSHRENSVEIHSIRAVRSVAGSTVQPVPAYYGCRHDSHLGTLYWHARRIAGLTPNRLG
SDLLLSLVDTGFDPLREAPAFSLTAELLCTNRYLAERLGAGTALGFERPGPVAAARLR
NAPSAQSQPRLDGQSRWRLVSQLTLNHLSLVEGPRALEALREILALHNLRDDASARRQ
IEGLRQLDCQRVVAHVGEDAWRGWRNGLEIRLRLDPQHFVGASGVLFSAVLAQFFSLY
ATANRFVRTVLVEADKEVKTWQPQAGSPLSL</t>
  </si>
  <si>
    <t>MATPGRLAALPLSQRLRRTPQRFELLQALLLLERERPQALPLGT
GNAPRAEALRLRGPLLPLFASSEVESLLDDPQQPVLSTPVFGLGGPDGPLPYAYQEWL
QQRARQKDHAPAEFLDLFQHRLLSLLYRVLRKHRVALGFAVPAATPVQAQLRALSGLL
PKALQERLALPDSAVLARTALFAGGRRSLAGFAGLVRQHFGVEARLDAYQGAWKEIPA
ASRSRLQRGGRNLRLGRDAIAGTRTWDEHAGIALSLGPLDAREAARFFPDGDAHGQLA
SLAALYFGPDLDCRLSLLVSGGAPLRLERGAPPRLSWNTGLRRVEDGQRQRIDLDLRQ
PEVA</t>
  </si>
  <si>
    <t>MELAALIGRLNPDCRRALERAAQRCLQRTHHYVEIEHLLLELLD
IDGGDFACLLPRFGLERDALVAEINLSLELFKAGNTRTPALSAHTIGLLEDAVVHASV
LGQAQIRSGLLLLALLDREERRALLLNSASSLLRIPHEALQANLLEWIQASREQPPAP
NRPAAGGDKPESAPDPLLDQYTQDLTAEARAGRIDPIVGRDGEIRQCVDILLRRRQNN
PILVGAPGVGKTAVVEGLALRIAAGEVPPSLQEVILRVLDLGLLQAGASMKGEFEQRL
KGVIDAVRNSAQPIILFIDEAHTLIGAGGAEGGSDAANLLKPALARGELRTLAATTWL
EYKKYFEKDPALTRRFQLVQVEEPDEATAVEMLRGVAGKLELHHGVQIMDAAIVDAVK
LSHRYISGRQLPDKAISVLDTACARVALGQHDVPPPLESLRHREQALEEELQRLRREQ
ATGLDHSARITALESESGDNRRTIRELETRWDEEREAVRELLDIRRELLALSESADAA
KPDEELDGRIDHLAAELARLAAGLEAIRQDDPLVPEQVDSRTVAAVIAGWTGIPVGKM
LADEAHAIRSLAQRMGQRVMGQEAALGAIAQRIQAYRAGLSDPAKPVGVFLLPGPTGV
GKTETAYALADALYGGERNLISINLSEYQEAHTVSQLKGAPPGYVGYGSGGVLTEAVR
RKPYSVVLLDEIEKAHPDVLEAFYNVFDKGVMEDGTGLVVDFRNTVILATSNVGAELL
LDSPAEQVATPAFDERLRKVLLQTFRPAFLARMTVVPYRPLEEATLEGIVVAKLEKLR
ERYKAATGKQFDFDPAIVKAVLAKCSAAGARDIENVLMAQVTGKLAEWVLE</t>
  </si>
  <si>
    <t>MNYLFVPFTSEESNNELLSMGTLWASQVAKDPRGREPPKLLFYN
TKHMKPLNIINNDDTLYVIAHGYEGISDYIFSLSTPPANGLIPALTAGELSARLKVAG
LNANHRRVKLYVCNSGGEFSEFATSFKSKMRDSMGYPNIDVYYYNSSVSVPKEFADGN
YHKDGVLFDAQGNVVLTPRFRASEARQRVP</t>
  </si>
  <si>
    <t>MPRPTDTNTTLSLSASTLGDLYPQTLSGGEALNELGSLTLGGYS
ATALTLSNAVATHLTATLHNDADQRPLDGLVAEIRQLPGDASAERYQVLLRPWLWWLT
LASNNRVFQNLATSDIVTQVFDQHGFSDYQLQLSGSYQPREYCVQYGESDLAFVSRLL
EEDGIFWFFTHAAGKHTLVLADSNDAFPPIPNGPQVAYLGQGIGVRELQGVRSAQYSL
QAVSGTYSATDYEFTTPGTSLYSQAEAVSGAAGVYQHPGGYTAKAQGDSLTKQRIDGL
RSQETRLIGESDCRWLVPGHWFTLSGHDDDSLNIDWVLTSVTHDASHAHYRNRFEAIP
KATAYRPARVTPKPRMHTQTALVVGKAGEEIWTDQYGRIKIQFPWDRDGKNDETSSCW
VRVVLPWSGKGFGMQFVPRIGQEVIVTFIDGDPDRPLVTGCVYNGDNALPYALPDNQT
QSGIKTNSSKGGGGFNELRFEDKKDAEEVFLQAQKDLNVNVLNDSTASIGHDETLTVQ
NARTRTVKEGDETVTLEKGKRTVTIQTGSDSLDVKDTRTVTVGADQTHSTGGNYSHKV
SGNFELTVDGNLTIKVSGTLALQSGGSLTLKSDADLAAQAGTSLTSKAGTSLTNQAGT
SLTNKAGTSLTNDAGVSLTNKAGAEQTVDGGGMLTIKGGLVKVN</t>
  </si>
  <si>
    <t>MAASGKLDLVRGDSHLAGNLLDGSLEGPLRIDEHDRPQASLGYR
QGQLHGASTLFHPNGKVSAQLAFVDGKLHGPASFHAAEGWLQRKAHYRNGLLHGEAFN
YFANGQVAEREHYRDGVRDGVYQRFHGNGQLAFDGRYLNGQLLDGAQPFADDGRPLDS
EGKPMARWRWWWTRLAEP</t>
  </si>
  <si>
    <t>MGCPQVCAGATLQCSFGAAPTVLNVLPQNRTLTSGMPAANIMDH
IPLLNIPTFGLCQSPANPVVAAATAAALGVLTPMPCIPATASPWIPGGPPTLLLGGMP
ALDANGTLICTWGGVIKISVPGQVQMLIP</t>
  </si>
  <si>
    <t>MPSTRSLPARVIVADDYPLFRDGLRRVVRRYLPQAAVSEAGSFD
EVLRLASSVSPEPPALFVLDLLLPGFAASQSIERLRRAYRHSAIVIVSMLDDPRLVDE
VLAAGADGYLGKSLEAGEIGTALQTLGSGEPVVRLRGGSSAGSRQRALLDALTPRQQA
VLRLIADGLSNKEIGRALSISPFTVRVHVSSLLRALEVNTRTAAAALAVKAGF</t>
  </si>
  <si>
    <t xml:space="preserve">GO_process: phosphorelay signal transduction
system [goid GO:0000160] [evidence ISM];
GO_function: sequence-specific DNA binding transcription
factor activity [goid GO:0003700] [evidence ISM];
GO_process: regulation of transcription, DNA-templated
[goid GO:0006355] [evidence ISM];
GO_function: DNA binding [goid GO:0003677] [evidence
ISM];
</t>
  </si>
  <si>
    <t>MRGAPARRPHRERRRSFSAEERHMIDRVKPLMAAWVLVFASSSF
ASETAGKLPRKPALGPETAGATLVIPGETDRLASLYARARGEGGKVVLWAGGDAPNQM
DWLKTAFESRFPGVTLDVTVDLSKFHDLRIDQELAAGTLTPDVAMLQTTFDFDRWKAR
DVLLRYKPVGFARQKKGYADPDGAYVTAYNNAFVPTYASVRLPAERYPTRFADYLKPA
FKGKLVLTYPHDDDAVLYVYDKLERRYGSGFLRALAAQKPNFLRGTAAPAASVGTDSI
GSLGNLTGYATDSDTPAGYFIPTDEPFIVWNQRAAIFKAARHPATAKLLLSYLGSAEF
QSSYGGWRARADVGEAPGLPPLESLKNVDVHDFTRWMADRQRVASLRRHMAQIFGPVR
GESPLRDPALMSLLGLTANDIVALPEPDLPIY</t>
  </si>
  <si>
    <t>MKRSYPDDLVIGNLSRRGFLKGVGATGVLLVAANWGWRDALAAE
KKAFGADAMPHGWVDNPKIYVSIDRDGTVGIVCNRSEMGQGVRTSLAMVVADELEADW
SRVKVIQAPGDEARYGNQDTDGSRSMRHWFEPMRRCGAAARQMLEQAAANQWKVPLGE
CRAEQNKVLHAPSGRSLSFGELAEAAAGLEVPARDKLLLKKPEQFRYIGKDVARAIDG
ADIVNGRAGFGFDARFDDMLYAVVARPPVYGGKLKRYDAAAALKVPGVVKVIEIEGRP
IPSEFQPLGGVAVVAQNTWAAIKGREALVVEWDAGVNGGYDSVAYRKQLEEAARKPGK
VVRDSGDAAALFAKGGDIVEAEYYLPHLAQAPMEPPVSTAWYKDGACEVWAPTQAPQV
TRERIAERLKLPFDKVTVNVTLLGGGFGRKSKPDFVLEAAILAKAFPGRHLRVQWTRE
DDLHFSYFHTVSVERLQAVLGADGLPQAWLHRSVAPSITALFGPDSKHQGAFELGMGL
TNLPFAIPNVRLENPEAPAHTRVGWFRSVSNIPHAFAIQSFVGELAAKAGQDPKDYLL
KLLGPARRIDTAELGDSWNYGESPERYPLDVGRLRGVIEEAARQSGWGGELPRGRARG
IAAHYSFVTYVAVVIEVEVKDDGALLVHKATIAADCGPQINPERIRSQLEGACVMGLG
LAALGEISFKDGKVQQDNFHQYELARMPLAPKAVSVHLLKPDGDLPLGGVGEPGVPPI
APALCNAIFAATGKRIRELPIRNQLQGWRKA</t>
  </si>
  <si>
    <t>MITLNLNGKDHQLDVTEDMPLLWAIRDVVGYTGTKFGCGMGLCG
SCTIHIDGQATRSCITPVSLAQGRKVTTIDHLHTDKVGEVVQQAWLDIGVAQCGYCQG
GQIMSATALLKSNPAPSDEQIEAAMAGNICRCGTYNRIKTAIHNASAKLQEAKA</t>
  </si>
  <si>
    <t xml:space="preserve">GO_function: electron carrier activity [goid
GO:0009055] [evidence ISM];
GO_function: iron-sulfur cluster binding [goid
GO:0051536] [evidence ISM];
GO_function: oxidoreductase activity [goid GO:0016491]
[evidence ISM];
GO_function: metal ion binding [goid GO:0046872]
[evidence ISM];
GO_process: oxidation-reduction process [goid GO:0055114]
[evidence ISM];
GO_function: 2 iron, 2 sulfur cluster binding [goid
GO:0051537] [evidence ISM];
</t>
  </si>
  <si>
    <t>MALEPSDVLLESVFCQLDADTPRSLHDLKGDPRANLLAIRLLFR
QGRITGVLLDDPSGAEDQHGPLIYHAERLRVRRG</t>
  </si>
  <si>
    <t>MNHTASIPALPTAYDLLNTRIQRIIHAPAAQQACQACISRLPGE
DEGDWAHLLESFDRSNQWLLDPQRDGSIVLRWSSAA</t>
  </si>
  <si>
    <t>MSVITDIEDLRRLARKRVPRMFYDYADSGSWSEGTYRANQDDFA
AIKLRQRVARNIENRSLRTRMLGQEMAMPVAIAPTGLAGMQHADGEILAARAAAEFGV
RYTLSTMSICSLEDIATEVGQPFWFQLYVMRDRDFIERLIDRAKAAGCDALVLTLDLQ
IIGQRHKDLKNGLSAPPRPTLANLLNIATKPRWALGMLGTRRRGFGNIVGHVKGVDDM
GSLSEWTARQFDPRLNWGDVEWIKRRWGGKLVLKGILDAEDARLAADSGADALVVSNH
GGRQLDGAPSTISALPAIVEAVGERIEVWLDSGIRSGQDVLKAIALGARGTMIGRPYL
YGLGALGQAGVTRALEIIARELDLTMAFCGHTDIREVGRDILLPGSYPR</t>
  </si>
  <si>
    <t xml:space="preserve">GO_function: glutathione-disulfide reductase
activity [goid GO:0004362] [evidence IDA];
GO_process: pyruvate metabolic process [goid GO:0006090]
[evidence ISS];
GO_process: generation of precursor metabolites and
energy [goid GO:0006091] [evidence ISS];
GO_function: FMN binding [goid GO:0010181] [evidence
ISM];
GO_function: catalytic activity [goid GO:0003824]
[evidence ISM];
GO_function: oxidoreductase activity [goid GO:0016491]
[evidence ISM];
GO_process: oxidation-reduction process [goid GO:0055114]
[evidence ISM];
</t>
  </si>
  <si>
    <t>MLNPDDFRFPSIEALQAFEAAARLGTFERAAELLSITGSAASKR
VSGLEGMLGVSLLQRDGRSLALTSHGREYLEQIAPILAQLAAVPLHRRQVQRQQRLTL
RTPPTFARQILIPRLASFAEACPEIELEILLSSPSDGQDLPLADVEVRGDSHGVAAGE
RLLEERVLPMAAPGLLLGLPRPWTPAMLAGLPLLRSPLEPWQPWFRVAGLDWPEPCAG
PRLLDLGMTLEAAANGQGVALARPSLARAWLAEGRLVVLFPLRSAPTHHYHLRSHQAS
PASQRFAAWLAAICREAVVQGREFLPAADD</t>
  </si>
  <si>
    <t>MTHSPVKQMLKEAGLKMSLARLKVIDALWEASGEQGRVPIRTLH
RRLSETGTPLSLVSIRQVLGRLVESGLVTLDEQDVYSPGKASWGGAAGSAAPERRAAA
NEQRL</t>
  </si>
  <si>
    <t>MGMRTVLTGLAGMLLGSMMPVQADMPRPTGLAADIRWTAYGVPH
IRAKDERGLGYGIGYAYARDNACLLAEEIVTARGERARYFGSEGKSSAELDNLPSDIF
YAWLNQPEALQAFWQAQTPAVRQLLEGYAAGFNRFLREADGKTTSCLGQPWLRAIATD
DLLRLTRRLLVEGGVGQFADALVAAAPPGAEKVALSGEQAFQVAEQRRQRFRLERGSN
AIAVGSERSADGKGMLLANPHFPWNGAMRFYQMHLTIPGRLDVMGASLPGLPVVNIGF
SRHLAWTHTVDTSSHFTLYRLALDPKDPRRYLVDGRSLPLEEKSVAIEVRGADGKLSR
VEHKVYQSIYGPLVVWPGKLDWNRSEAYALRDANLENTRVLQQWYSINQASDVADLRR
RVEALQGIPWVNTLAADEQGNALYMNQSVVPYLKPELIPACAIPQLVAEGLPALQGQD
SRCAWSRDPAAAQAGITPAAQLPVLLRRDFVQNSNDSAWLTNPASPLQGFSPLVSQEK
PIGPRARYALSRLQGKQPLEAKTLEEMVTANHVFSADQVLPDLLRLCRDNQGEKSLAR
ACAALAQWDRGANLDSGSGFVYFQRFMQRFAELDGAWKEPFDAQRPLDTPQGIALDRP
QVATQVRQALADAAAEVEKSGIPDGARWGDLQVSTRGQERIAIPGGDGHFGVYNAIQS
VRKGDHLEVVGGTSYIQLVTFPEEGPKARGLLAFSQSSDPRSPHYRDQTELFSRQQWQ
TLPFSDRQIDADPQLQRLSIRE</t>
  </si>
  <si>
    <t xml:space="preserve">GO_process: response to stimulus [goid GO:0050896]
[evidence IDA];
GO_process: pyoverdine biosynthetic process [goid
GO:0002049] [evidence ISS];
GO_function: N-acetyl-anhydromuramoyl-L-alanine amidase
activity [goid GO:0009392] [evidence ];
GO_function: hydrolase activity [goid GO:0016787]
[evidence ISM];
GO_function: hydrolase activity, acting on
carbon-nitrogen (but not peptide) bonds, in linear amides
[goid GO:0016811] [evidence IDA];
GO_process: antibiotic biosynthetic process [goid
GO:0017000] [evidence ISM];
GO_process: bacterial-type flagellum-dependent swarming
motility [goid GO:0071978] [evidence IMP];
GO_process: pathogenesis [goid GO:0009405] [evidence
IMP];
GO_process: single-species biofilm formation [goid
GO:0044010] [evidence IMP];
GO_component: cytoplasm [goid GO:0005737] [evidence IDA];
GO_process: pyoverdine biosynthetic process [goid
GO:0002049] [evidence IDA];
GO_process: pyoverdine biosynthetic process [goid
GO:0002049] [evidence IMP];
GO_function: ADP-dependent short-chain-acyl-CoA hydrolase
activity [goid GO:0047379] [evidence IMP];
GO_process: pyoverdine biosynthetic process [goid
GO:0002049] [evidence IMP];
GO_process: response to antibiotic [goid GO:0046677]
[evidence IMP];
GO_process: pyoverdine biosynthetic process [goid
GO:0002049] [evidence IMP];
GO_process: bacterial-type flagellum-dependent swarming
motility [goid GO:0071978] [evidence IGI];
GO_process: bacterial-type flagellum-dependent swarming
motility [goid GO:0071978] [evidence IEP];
</t>
  </si>
  <si>
    <t>MTQATATAVVHDLIGVGFGPSNIALAIALQERAQAQGALEVLFL
DKQGDYRWHGNTLVSQSELQISFLKDLVSLRNPTSPYSFVNYLHKHDRLVDFINLGTF
YPCRMEFNDYLRWVASHFQEQSRYGEEVLRIEPMLSAGQVEALRVISRNADGEELVRT
TRALVVSPGGTPRIPQVFRALKGDGRVFHHSQYLEHMAKQPCSSGKPMKIAIIGGGQS
AAEAFIDLNDSYPSVQADMILRASALKPADDSPFVNEVFAPKFTDLIYSREHAERERL
LREYHNTNYSVVDTDLIERIYGVFYRQKVSGIPRHAFRCMTTVERATATAQGIELALR
DAGSGELSVETYDAVILATGYERQLHRQLLEPLAEYLGDHEIGRDYRLQTDERCKVAI
YAQGFSQASHGLSDTLLSVLPVRAEEISGSLYQHLKPGTAARALHEHALAS</t>
  </si>
  <si>
    <t xml:space="preserve">GO_process: response to stimulus [goid GO:0050896]
[evidence IDA];
GO_process: oxidation-reduction process [goid GO:0055114]
[evidence ISM];
GO_process: pyoverdine biosynthetic process [goid
GO:0002049] [evidence IDA];
GO_process: pyoverdine biosynthetic process [goid
GO:0002049] [evidence IMP];
GO_component: cytoplasm [goid GO:0005737] [evidence IDA];
GO_component: cytoplasm [goid GO:0005737] [evidence IDA];
</t>
  </si>
  <si>
    <t>MENHYRELLRFLSARLGDRHAAADVAHDAYLRVLERSSQAQIEH
PKAFLYRTALNLAVDEHRRSRVRRAEPLEVLDDEEGLASPSPQTVVDQGQRLDNLQRA
LAELPAICRSSFLLRKLDGLSHSQIAEHLNISRSLVEKHIVNAMKHCRVRMREWEAD</t>
  </si>
  <si>
    <t xml:space="preserve">GO_process: regulation of transcription,
DNA-templated [goid GO:0006355] [evidence ISM];
GO_function: DNA binding [goid GO:0003677] [evidence
ISM];
GO_function: sequence-specific DNA binding transcription
factor activity [goid GO:0003700] [evidence ISM];
GO_function: sigma factor activity [goid GO:0016987]
[evidence ISS];
GO_function: sigma factor activity [goid GO:0016987]
[evidence ISA];
GO_process: DNA-templated transcription, initiation [goid
GO:0006352] [evidence ISM];
GO_process: positive regulation of biological process
[goid GO:0048518] [evidence IMP];
GO_function: sigma factor activity [goid GO:0016987]
[evidence IMP];
GO_function: sigma factor activity [goid GO:0016987]
[evidence IMP];
GO_function: sigma factor activity [goid GO:0016987]
[evidence ISA];
GO_function: sigma factor activity [goid GO:0016987]
[evidence IDA];
</t>
  </si>
  <si>
    <t>MKTPSPADSDTLVQDAAHWCMRLHAEDFSEEERGEFQRWLAADP
RHAAEYAEMEEIWALSELLPRTPAPELRNHAATRPLGRRRRGWKSQARAAALALLMLP
TAGYLGWLQGWIPSNYQRYEAEGNVRHAVLPDGSEVELDLNTQLSFANFKDIRRVSLD
RGEAYFHVTHDSAHPFVVKAGNGSITVTGTRFNVWKYQDNVVVTVTEGSVKVRSEGSG
NDSSLTPGMQASYYPGLLQPLVEAVDTRQTLAWREGRLVLDDLPLSKALPLINRYLDA
PLVLGDRSAAKLRIGGIYSTRDIRSLVDALPKVLPVDLEHREDGSIRISSRYAQL</t>
  </si>
  <si>
    <t xml:space="preserve">GO_function: sigma factor antagonist activity
[goid GO:0016989] [evidence IMP];
GO_process: negative regulation of siderophore
biosynthetic process [goid GO:1900705] [evidence IMP];
GO_function: sigma factor antagonist activity [goid
GO:0016989] [evidence IMP];
GO_function: sigma factor antagonist activity [goid
GO:0016989] [evidence IPI];
GO_function: sigma factor antagonist activity [goid
GO:0016989] [evidence IPI];
</t>
  </si>
  <si>
    <t>MRRTRSTRRALLVAVCLSPLIALAAWQAYPFRSNNFDTVSVSRG
SIESSVSALGTLQPRRYVDVGAQASGQIRKLHVEAGDDVTEGQLLVEIDPSTQQAKVD
AGRYSIEMLKAQLAEQRAQYTLARQQYQRQQRLAAGGATRTEDVQSAQAQMLATQARI
EMYQAQIRQAQASLRSDEAELGYTRIYAPMSGTVVAVDAREGQTLNAQQQTPLILRIA
KLSPMTVWAQVSEADIGRVKPGMPAYFTTLSGEGRRWTGKVRQILPVPPKPLDQSNQG
GGSPTSGSGGQSGSGRVVLYTVLVDVDNGDHQLMAEMTAQVFFVAATAENILTAPVAA
IHDDGKGGQVAWVVGSNGKPQSRQIRTGISDRLRVQVLAGLEEGDRLLMAAPDGSDS</t>
  </si>
  <si>
    <t xml:space="preserve">GO_component: membrane [goid GO:0016020] [evidence
ISM];
GO_process: transmembrane transport [goid GO:0055085]
[evidence ISM];
GO_component: efflux pump complex [goid GO:1990281]
[evidence IDA];
GO_component: efflux pump complex [goid GO:1990281]
[evidence IMP];
GO_component: efflux pump complex [goid GO:1990281]
[evidence IMP];
GO_component: efflux pump complex [goid GO:1990281]
[evidence IMP];
GO_component: efflux pump complex [goid GO:1990281]
[evidence IDA];
GO_component: efflux pump complex [goid GO:1990281]
[evidence IDA];
GO_function: efflux transmembrane transporter activity
[goid GO:0015562] [evidence IMP];
GO_function: efflux transmembrane transporter activity
[goid GO:0015562] [evidence IDA];
GO_function: efflux transmembrane transporter activity
[goid GO:0015562] [evidence IMP];
GO_function: efflux transmembrane transporter activity
[goid GO:0015562] [evidence IMP];
GO_function: efflux transmembrane transporter activity
[goid GO:0015562] [evidence IDA];
GO_function: efflux transmembrane transporter activity
[goid GO:0015562] [evidence IDA];
GO_process: pyoverdine biosynthetic process [goid
GO:0002049] [evidence IMP];
</t>
  </si>
  <si>
    <t>MENATQPVPLIELRDIRKRYGGNGTPEVEVLKGVSLSIHAGEFV
AIVGASGSGKSTLMNILGCLDRPSSGSYHFAGHDVAELDSDEQAWLRREAFGFVFQGY
HLIPSASAQENVEMPAIYAGIPASERHTRARALLERLGLAERTANRPHQLSGGQQQRV
SIARALMNGGHIILADEPTGALDSHSGAEVMALLDELASQGHVVILITHDRDVAARAK
RIIEVRDGEIVSDSANDERPAHPSAGVERHLQADDLSQRLAEGSSEPSGAWRAELLEA
VRAAWRVMWINRFRTALTLLGIIIGVASVVVMLAVGEGSKRQVMAQMGAFGSNIIYLS
GYSPNPRAPMGIVSSDDVAAIATLPQVKKVMPVNGGELVVRYGNIDYHAYVGGNNTDF
PEILNWPVAEGSYFTERDEDAATTVAVIGYKVRKKLFGSANPIGRYILIENVPFQVIG
VLAEKGSSSGDKDADNRIAIPYSAASIRLFGTRNPEYVIIAAADAQRVHQAERAIDQL
MLRLHRGQRDYELTNNAAMIQAEAKTQNTLSLMLGSIAAISLLVGGIGVMNIMLMTVR
ERTREIGIRMATGARQGDILRQFLTEAAMLSVVGGLAGIALALCIGGVLLLGQVAVAF
SLSAIVGAFSCALVTGLVFGFMPARKAAQLDPVAALASQ</t>
  </si>
  <si>
    <t xml:space="preserve">GO_component: membrane [goid GO:0016020] [evidence
ISM];
GO_function: ATP binding [goid GO:0005524] [evidence
ISM];
GO_function: ATPase activity [goid GO:0016887] [evidence
ISM];
GO_function: hydrolase activity, acting on acid
anhydrides, catalyzing transmembrane movement of
substances [goid GO:0016820] [evidence ISM];
GO_component: efflux pump complex [goid GO:1990281]
[evidence IDA];
GO_component: efflux pump complex [goid GO:1990281]
[evidence IMP];
GO_component: efflux pump complex [goid GO:1990281]
[evidence IMP];
GO_component: efflux pump complex [goid GO:1990281]
[evidence IMP];
GO_component: efflux pump complex [goid GO:1990281]
[evidence IDA];
GO_component: efflux pump complex [goid GO:1990281]
[evidence IDA];
GO_function: efflux transmembrane transporter activity
[goid GO:0015562] [evidence IMP];
GO_function: efflux transmembrane transporter activity
[goid GO:0015562] [evidence IDA];
GO_function: efflux transmembrane transporter activity
[goid GO:0015562] [evidence IMP];
GO_function: efflux transmembrane transporter activity
[goid GO:0015562] [evidence IMP];
GO_function: efflux transmembrane transporter activity
[goid GO:0015562] [evidence IDA];
GO_function: efflux transmembrane transporter activity
[goid GO:0015562] [evidence IDA];
GO_process: pyoverdine biosynthetic process [goid
GO:0002049] [evidence IMP];
</t>
  </si>
  <si>
    <t>MSMKNLSLISACLLLGACGSTPAPLDSGLAAPSQWRYLAAGRSD
ASDIRQWWKAFGAPELDSLLQRALLNSQDLGAAVARVRQAQASAVIAGAPLLPELNAT
LGASRQKLLRDSGYSGTDATSDNDAVDSFSAGLSASYEVDFWGGRQAAYRSALESLKA
SEYDRATVELTLLSGVANSYLQVLALREQQRIARLNLDNAEHVLRLVETRHAAGSATA
LEVAQQSSLVASQRKQLPLLEQQAHEALITLATLIGEPVQALQVAERPFDSLRWPETG
AGLPSELLSRRPDIANAEAQLAAAQADVQVARAALFPKLTLSASLSSGANRAADTFRN
PYYNLGANLLAPIFNHGRLRAERDRSLARQEELLETYRKAILTAFADTERSLNSIDGL
DRQLHWQQQELEQAQRAFDLSDSRYQAGAETLLTVLETQRTLYAAQDAAVQLRLARLQ
ASVGLYKALGGGWQSDRQGLARKD</t>
  </si>
  <si>
    <t xml:space="preserve">GO_function: transporter activity [goid
GO:0005215] [evidence ISM];
GO_process: transport [goid GO:0006810] [evidence ISM];
GO_function: lipid binding [goid GO:0008289] [evidence
ISM];
GO_component: membrane [goid GO:0016020] [evidence ISM];
GO_component: efflux pump complex [goid GO:1990281]
[evidence IMP];
GO_component: efflux pump complex [goid GO:1990281]
[evidence IDA];
GO_component: efflux pump complex [goid GO:1990281]
[evidence IMP];
GO_component: efflux pump complex [goid GO:1990281]
[evidence IDA];
GO_component: efflux pump complex [goid GO:1990281]
[evidence IMP];
GO_component: efflux pump complex [goid GO:1990281]
[evidence IDA];
GO_function: efflux transmembrane transporter activity
[goid GO:0015562] [evidence IMP];
GO_function: efflux transmembrane transporter activity
[goid GO:0015562] [evidence IDA];
GO_function: efflux transmembrane transporter activity
[goid GO:0015562] [evidence IMP];
GO_function: efflux transmembrane transporter activity
[goid GO:0015562] [evidence IDA];
GO_function: efflux transmembrane transporter activity
[goid GO:0015562] [evidence IMP];
GO_function: efflux transmembrane transporter activity
[goid GO:0015562] [evidence IDA];
GO_process: pyoverdine biosynthetic process [goid
GO:0002049] [evidence IMP];
</t>
  </si>
  <si>
    <t>MTVSRRGFMAGLALTGAAALPVAYYTHRHLTREEEPQTPDEASL
DLAATDGIRLGDRLRGLWDLRLVGGDAELPGLPREGLQLVLDVAPKGRGLIGYLDTPE
RLLAAEPPRFRVLGDLLGASSASIRWRLVDQASGSVAPTHDCSAVFDEVWADYANAGD
GTLSGRIQRLERSPLSPNEDFRFVAVKRHFPLAHERIVLNEKLLGWLVSPQHRLFHQL
WHASRDKWHRLSEKQRNALRGVGWQPGPLDRERDARGPRKDRNASGIDFFFMHRHMLH
TARSMQDLPSWERLPRPVVPLEYDRPGFIRYFDNPDGFSVPPAWVAVDDDEYSEWLHG
LKSAEAYHANFLVWESQYQDPAYLAKLTLGQFGSELELGMHDWLHMRWASVTRDPSNG
APVMTDRFPADFAPRWFRPENDFLGDPFSSHVNPVFWSFHGWIDDRIEDWYRAHERFH
PGEVQRREVEGIQWFAPGRWVEVGDPWLGPATHGCGLSDVQASSNSVELDVETMKLAL
RIIFSEEDQLSGWLKRAPRRPWYARNLKLARDQLRR</t>
  </si>
  <si>
    <t xml:space="preserve">GO_process: response to stimulus [goid GO:0050896]
[evidence IDA];
GO_process: pyoverdine biosynthetic process [goid
GO:0002049] [evidence ISS];
GO_function: monophenol monooxygenase activity [goid
GO:0004503] [evidence IDA];
GO_process: pyoverdine biosynthetic process [goid
GO:0002049] [evidence IDA];
GO_process: pyoverdine biosynthetic process [goid
GO:0002049] [evidence IMP];
GO_process: pyoverdine biosynthetic process [goid
GO:0002049] [evidence IMP];
GO_process: pyoverdine biosynthetic process [goid
GO:0002049] [evidence IMP];
</t>
  </si>
  <si>
    <t>MTRTRTRKALYLGLPIFLILVGGGLLAWKTFGPSEAGYPRKVMK
HAEELHERILSFDSRITIPPDFGTEGNEFDKDGPNQLDLVKAGRGRLSGAALAIFGWP
EMWNGPNAPHKPTPGFVDEARHQQEIRYKILTGMVRDFPNQVGIAYSPEDFRRLAMEG
KFAIVMSMLNAYPLGDDLSQLDKWAARGVRMFGFNYVGNNDWSDSSRPLPFFNDTADA
LGGLSPLGKQAVERLNDLGVIIDVSQMSTKALEQVAALSRAPIVASHSAPRALVDIKR
NLSDHEMQLIKDSGGVIQVVGFPAYLRPLSKPTLDKLNALRARFDLPPLEGLDYALMP
GDPIITIWPEQRFGEYASALYGILEEEPKAGLKELVDAIDYTVKKVGIDHVGISSDFN
DGGGVDGWKDVSEIRNVTAELITRGYSDADIAKLWGGNFLRAWGEVQKRAKPTATP</t>
  </si>
  <si>
    <t xml:space="preserve">GO_process: proteolysis [goid GO:0006508]
[evidence ISM];
GO_function: dipeptidase activity [goid GO:0016805]
[evidence ISA];
GO_function: dipeptidase activity [goid GO:0016805]
[evidence ISA];
GO_process: pyoverdine biosynthetic process [goid
GO:0002049] [evidence IMP];
GO_function: dipeptidase activity [goid GO:0016805]
[evidence ISA];
GO_process: pyoverdine biosynthetic process [goid
GO:0002049] [evidence IMP];
</t>
  </si>
  <si>
    <t>MNDRRTFLKQAGILAAGLPLLSAAQSLRAEGVPSDAGNKWKALR
QQFDLDPQYLHFANFLLTSHPRPVREAIERLRVRFDRNPGEAVDWHREEIWKYEDEAR
AWAGRYFAVQPGQVALTGSTTDGLAAIYGGLLVQPGKEILTSSHEHYSTYTTLEYRHK
RMGTQVREFPLFKDPHRVSADEILSSIAAQIRPQTRVLGMTWVQSGSGVKLPIREIGK
LVRELNQKRDEQDRIIYVVDGVHGFGVEDVSFADFDCDYFIAGTHKWLFGPRGTGVII
ARSEQLQEHLVPSIPTFSRADNFGTLMTPGGYHAFEHRLALGTAFELHLQLGKAEVQA
RIHQLNAYLKQRLGEHPKVRLVTPTSPELSSGFTFFRVEGRDCEAVAKHLMAHRVISD
AVDRDVGPVVRLAPSLLNDEAEIDRVLEILAPQLA</t>
  </si>
  <si>
    <t xml:space="preserve">GO_process: response to stimulus [goid GO:0050896]
[evidence IDA];
GO_function: pyridoxal phosphate binding [goid
GO:0030170] [evidence ISM];
GO_process: pyoverdine biosynthetic process [goid
GO:0002049] [evidence ISS];
GO_process: metabolic process [goid GO:0008152] [evidence
ISM];
GO_function: catalytic activity [goid GO:0003824]
[evidence ISM];
GO_process: pyoverdine biosynthetic process [goid
GO:0002049] [evidence IDA];
GO_component: outer membrane-bounded periplasmic space
[goid GO:0030288] [evidence IDA];
GO_process: pyoverdine biosynthetic process [goid
GO:0002049] [evidence IMP];
GO_process: pyoverdine biosynthetic process [goid
GO:0002049] [evidence IMP];
GO_function: transaminase activity [goid GO:0008483]
[evidence ISA];
GO_process: pyoverdine biosynthetic process [goid
GO:0002049] [evidence IMP];
</t>
  </si>
  <si>
    <t>MHALSPLALAALIVATAPAFADEAKKPGTVFKDCKDCPEMVVLP
AGSFTMGTPDDEVGRQPDEGPLHDVTFAKPFAISRYQVTAGELDAYLKATGVKLADGD
TRPGRECIAGKPRYQQGPRQPAVCVDYNDVKNYAAWLSKKTGKRYRMLSEAEREYGAR
AGSAGPFPFPFDEGKEYSIAKHANTYGASDGYNFTSPVGSFPPNAFGVYDMHGNVYEW
VADCWHDHYNGAPSDGSAWMEEKCELVQIRGNDWGEPPIFSRSGNRNNAAPSDRGDWI
GFRVAREL</t>
  </si>
  <si>
    <t xml:space="preserve">GO_process: pyoverdine biosynthetic process [goid
GO:0002049] [evidence IDA];
GO_process: response to stimulus [goid GO:0050896]
[evidence IDA];
GO_process: pyoverdine biosynthetic process [goid
GO:0002049] [evidence IMP];
GO_process: pyoverdine biosynthetic process [goid
GO:0002049] [evidence IMP];
GO_process: pyoverdine biosynthetic process [goid
GO:0002049] [evidence IMP];
</t>
  </si>
  <si>
    <t>MTKRKLAYIWSLRNAAADKAGQYVPYKGEQRYMKSVLESLVEAL
NQTALGDAYELVGVIYDDDAELPRDQGKIKDYGFAYRPGQQWFYPADLQVQGKTLNDL
LLSVPSTYRRYPRGTPEHVAGKSDFERRLHDTLVELGADVVVLDGLLVILDELVRPGA
PFARRIMNIHPGVTREDSPYERRGAYATLDALYGARGEKVVDWATMEKVAVEPLYWTG
ASFHYVDNGIDSGEVFHDVLKTEISPDDTILELRWNNFNNSLFPALHEGLALLAEKL</t>
  </si>
  <si>
    <t xml:space="preserve">GO_process: pyoverdine biosynthetic process [goid
GO:0002049] [evidence IDA];
GO_process: response to stimulus [goid GO:0050896]
[evidence IDA];
GO_process: biosynthetic process [goid GO:0009058]
[evidence ISM];
GO_function: hydroxymethyl-, formyl- and related
transferase activity [goid GO:0016742] [evidence ISM];
GO_process: pyoverdine biosynthetic process [goid
GO:0002049] [evidence IMP];
GO_function: formyl-CoA transferase activity [goid
GO:0033608] [evidence IDA];
</t>
  </si>
  <si>
    <t>MTNPKRGAIRELLALLRPFRAIVAVSIALGMAGGLAITLLLASI
NNALHSENGLGQGVLLSFGGLCLLALVSSIVSDIGTSYVGQHIIAKLRKELGEKVLSA
PIEQIERYRTHRLIPVLTHDIDTISDFSFSFTPLAIALTITFGCLGYLAYLSVPMFLL
TVVAIVIGTAAQYLARSRGFKGFYAARDLEDELQKHYTAIASGAKELRIHRPRRYRMH
TGRISETANNIRDLHISSINIFILAKTFGSMLFFVVIGLALTLQAYWPSSNPAAITGF
VMVLLYMKGPLEQVVTILPIVSRAQVAFQRVAELSERFSSPEPHLLLSEQEAPDKTVD
SLELRDVRYSPPAVEGSEPFHLGPINLRIAQGDIVFIVGENGCGKTTLIKLLLGLYRP
QSGEILLNGEPVSAETRDDYRQLFSTIFADYYLFDDLVQGKQASLQNATQYLQRLEIA
HKVSVMDGNFSTTDLSTGQRKRLALINAWLEERPVLVFDEWAADQDPAFRRVFYTELL
PDLKRQGKTIIVISHDDRYFEMADQLIRLSAGKVVKETETA</t>
  </si>
  <si>
    <t xml:space="preserve">GO_process: transport [goid GO:0006810] [evidence
IDA];
GO_component: membrane [goid GO:0016020] [evidence IDA];
GO_process: response to stimulus [goid GO:0050896]
[evidence IDA];
GO_function: ATP binding [goid GO:0005524] [evidence
ISM];
GO_function: ATPase activity [goid GO:0016887] [evidence
ISM];
GO_function: peptide transporter activity [goid
GO:0015197] [evidence ISM];
GO_process: peptide transport [goid GO:0015833] [evidence
ISM];
GO_component: integral component of membrane [goid
GO:0016021] [evidence ISM];
GO_process: pyoverdine biosynthetic process [goid
GO:0002049] [evidence IMP];
GO_function: ATPase activity, coupled to transmembrane
movement of substances [goid GO:0042626] [evidence ISA];
GO_function: ATPase activity, coupled to transmembrane
movement of substances [goid GO:0042626] [evidence IMP];
</t>
  </si>
  <si>
    <t>MPAPHGLSPLSKAFLMRRAFQRRILPHSLAMALSLPLAGYVQAQ
EVEFDIPPQALGSALQEFGRQADIQVLYRPEEVRNKRSSAIKGKLEPNQAITELLRGT
GASVDFQGNAITISVAEAADSSVDLGATMITSNQLGTITEDSGSYTPGTIATATRLVL
TPRETPQSITVVTRQNMDDFGLNNIDDVMRHTPGITVSAYDTDRNNYYARGFSINNFQ
YDGIPSTARNVGYSAGNTLSDMAIYDRVEVLKGATGLLTGAGSLGATINLIRKKPTHE
FKGHVELGAGSWDNYRSELDVSGPLTESGNVRGRAVAAYQDKHSFMDHYERKTSVYYG
ILEFDLNPDTMLTVGADYQDNDPKGSGWSGSFPLFDSQGNRNDVSRSFNNGAKWSSWE
QYTRTVFANLEHNFANGWVGKVQLDHKINGYHAPLGAIMGDWPAPDNSAKIVAQKYTG
ETKSNSLDIYLTGPFQFLGREHELVVGTSASFSHWEGKSYWNLRNYDNTTDDFINWDG
DIGKPDWGTPSQYIDDKTRQLGSYMTARFNVTDDLNLFLGGRVVDYRVTGLNPTIRES
GRFIPYVGAVYDLNDTYSVYASYTDIFMPQDSWYRDSSNKLLEPDEGQNYEIGIKGEY
LDGRLNTSLAYFEIHEENRAEEDALYNSKPTNPAITYAYKGIKAKTKGYEAEISGELA
PGWQVQAGYTHKIIRDDSGKKVSTWEPQDQLSLYTSYKFKGALDKLTVGGGARWQGKS
WQMVYNNPRSRWEKFSQEDYWLVDLMARYQITDKLSASVNVNNVFDKTYYTNIGFYTS
ASYGDPRNLMFSTRWDF</t>
  </si>
  <si>
    <t xml:space="preserve">GO_process: transport [goid GO:0006810] [evidence
IDA];
GO_function: siderophore transmembrane transporter
activity [goid GO:0015343] [evidence ISM];
GO_process: siderophore transport [goid GO:0015891]
[evidence ISM];
GO_function: receptor activity [goid GO:0004872]
[evidence ISM];
GO_function: transporter activity [goid GO:0005215]
[evidence ISM];
GO_component: outer membrane [goid GO:0019867] [evidence
ISM];
GO_function: iron ion binding [goid GO:0005506] [evidence
ISM];
GO_function: signaling receptor activity [goid
GO:0038023] [evidence IMP];
GO_function: signaling receptor activity [goid
GO:0038023] [evidence ISA];
GO_process: pyoverdine biosynthetic process [goid
GO:0002049] [evidence IMP];
GO_function: signaling receptor activity [goid
GO:0038023] [evidence IMP];
GO_function: signaling receptor activity [goid
GO:0038023] [evidence IDA];
</t>
  </si>
  <si>
    <t>MQALIEKVGSLSPQERKALAVLLKQQGVNLFEIAPVFKRQDGEP
LRLSYAQERQWFLWQLEPESAAYHIPSVLRLRGRLDLDALQRSFDSLVARHETLRTRF
RLDGDEARQEIAASMALPLDIVALGPLEEGALARQVETTIARPFDLERGPLLRVSLLR
LAEDDHVLVLVQHHIVSDGWSMQVMVEELVQLYAAYSRGLEVALPALPIQYADYALWQ
RSWMEAGEKERQLAYWTGLLGGEQPVLELPFDRPRPVRQSHRGAQFILELDIDLSQAL
RRVAQQEGATAFALLLASFQALLYRYSGQADIRVGVPIANRNRVETERLIGFFVNTQV
LKADLDGRMGFDELLAQARQRALEAQAHQDLPFEQLVEALQPERSLSHNPLFQVLFNY
QSEARGNGQAFRFDELQMESVQFDSRTAQFDLTLDLTDEEQRFCAVFDYATDLFDAST
VERLAGHWRNLLRGIVANPRQRLGELPLLDAPERRQTLSEWNPAQRECAVQGTLQQRF
EEQARQRPQAVALILDEQRLSYGELNARANRLAHCLIARGVGADVPVGLALERSLDML
VGLLAILKAGGAYLPLDPAAPEERLAHILDDSGVRLLLTQGHLLERLPRQAGVEVLAI
DGLVLDGYAESDPLPTLSADNLAYVIYTSGSTGKPKGTLLTHRNALRLFSATEAWFGF
DERDVWTLFHSYAFDFSVWEIFGALLYGGCLVIVPQWVSRSPEDFYRLLCREGVTVLN
QTPSAFKQLMAVACSADMATQQPALRYVIFGGEALDLQSLRPWFQRFGDRQPQLVNMY
GITETTVHVTYRPVSEADLEGGLVSPIGGTIPDLSWYILDRDLNPVPRGAVGELYIGR
AGLARGYLRRPGLSATRFVPNPFPGGAGERLYRTGDLARFQADGNIEYIGRIDHQVKV
RGFRIELGEIEAALAGLAGVRDAVVLAHDGVGGTQLVGYVVADSAEDAERLRESLRES
LKRHLPDYMVPAHLMLLERMPLTVNGKLDRQALPQPDASLSQQAYRAPGSELEQRIAA
IWSEILGVERVGLDDNFFELGGHSLLATRVISRVRQEQQLDASLKALFERPVLEAFAQ
GLERTTDAVSTIPLADRQQPLALSFAQERQWFLWQLEPESAAYHIPSALRLRGRLDVD
ALQRSFDSLVARHETLRTRFRLEGGRSYQQVQPAVSVSIEREQFGEEGLIERIQAIVV
QPFDLERGPLLRVNLLQLAEDDHVLVLVQHHIVSDGWSMQVMVEELVQLYAAYSQGLD
VVLPALPIQYADYALWQRSWMEAGEKERQLAYWTGLLGGEQPVLELPFDRPRPARQSH
RGAQLGFELSRELVEAVRALAQREGASSFMLLLASFQALLYRYSGQADIRVGVPIANR
NRVETERLIGFFVNTQVLKADLDGRMGFDELLAQARQRALEAQAHQDLPFEQLVEALQ
PERNASHNPLFQVLFNHQSEIRSVTPEVQLEDLRLEGLAWDGQTAQFDLTLDIQEDEN
GIWASFDYATDLFDASTVERLAGHWRNLLRGIVANPRQRLGELPLLDAPERRQTLSEW
NPAQRECAVQGTLQQRFEEQARQRPQAVALILDEQRLSYGELNARANRLAHCLIARGV
GADVPVGLALERSLDMLVGLLAILKAGGAYLPLDPAAPEERLAHILDDSGVRLLLTQG
HLLERLPRQAGVEVLAIDGLVLDGYAESDPLPTLSADNLAYVIYTSGSTGKPKGTLLT
HRNALRLFSATEAWFGFDERDVWTLFHSYAFDFSVWEIFGALLYGGRLVIVPQWVSRS
PEDFYRLLCREGVTVLNQTPSAFKQLMAVACSADMATQQPALRYVIFGGEALDLQSLR
PWFQRFGDRQPQLVNMYGITETTVHVTYRPVSEADLKGGLVSPIGGTIPDLSWYILDR
DLNPVPRGAVGELYIGRAGLARGYLRRPGLSATRFVPNPFPGGAGERLYRTGDLARFQ
ADGNIEYIGRIDHQVKVRGFRIELGEIEAALAGLAGVRDAVVLAHDGVGGTQLVGYVV
ADSAEDAERLRESLRESLKRHLPDYMVPAHLMLLERMPLTVNGKLDRQALPQPDASLS
QQAYRAPGSELEQRIAAIWAEILGVERVGLDDNFFELGGHSLLLLMLKERIGDTCQAT
LSISQLMTHASVAEQAACIEGQARESLLVPLNGRREGSPLFMFHPSFGSVHCYKTLAM
ALRDRHPVKGVVCRALLGAGREVPEWDDMVAEYAEQLLQEHPEGVFNLAGWSLGGNLA
MDVAARLEQRGRQVAFVGWIDAPAPVRVEAFWNEIGPTPEAVPNLSVGEMRVELLGVM
FPERAEHIERAWSSICSATTDDEQRWTRMSDWAEAEIGAEFATLRSEIAQSNELEVSW
ELKQILDERLKAMDYPRLTAKVSLWWAARSTNAIQRSAVERSMAEAIGAERVEPVRVL
DTRHDKIIDHPEFVQSFRAALERAGR</t>
  </si>
  <si>
    <t xml:space="preserve">GO_process: response to stimulus [goid GO:0050896]
[evidence IDA];
GO_process: biosynthetic process [goid GO:0009058]
[evidence ISM];
GO_function: hydrolase activity, acting on ester bonds
[goid GO:0016788] [evidence ISM];
GO_function: catalytic activity [goid GO:0003824]
[evidence IMP];
GO_process: metabolic process [goid GO:0008152] [evidence
ISM];
GO_process: pyoverdine biosynthetic process [goid
GO:0002049] [evidence IMP];
GO_function: catalytic activity [goid GO:0003824]
[evidence IMP];
GO_function: catalytic activity [goid GO:0003824]
[evidence IMP];
GO_process: pyoverdine biosynthetic process [goid
GO:0002049] [evidence IMP];
GO_process: pyoverdine biosynthetic process [goid
GO:0002049] [evidence IMP];
GO_function: catalytic activity [goid GO:0003824]
[evidence ISA];
</t>
  </si>
  <si>
    <t>MSFARLPIPQTRQEMDNLPLSYAQERQWFLWQLEPESSAYHIPT
ALRLRGRLDIASLQRSFAALVERHESLRTRIARMGDEWVQVVSADVSLALEVEVQRGL
DEQRLLERVEAEIARPFDLEQGPLLRVTLLEVDADEHVLVMVQHHIVSDGWSMQLMVE
ELVQLYAAYSQGLDVVLPALPIQYADYALWQRSWMEAGEKERQLAYWTGLLGGEQPVI
ELPLDHPRQPLRSYRGAQLDLELEPHLALALKQLVQRKGVTMFMLLLASFQALLHRYS
GQADIRVGVPIANRNRVETERLIGFFVNTQVLKADINGRMGFDELLAQARQRALEAQA
HQDLPFEQLVEALQPERSLGHNPLFQVMFNHQADSRSANQGVQLPGLSLERMEWRSSS
VAFDLTLDVHEAEDGIWASFGYATDLFEASTVERLARHWQNLLRGIVAEPGRPVAELP
LLLDEERDCLSRAWAENADEGGLPPLVQLQIQEQARLRPQAQALALEGQALSYAELNA
RANRLAHCLIARGVGPDVLVGIAVERSLDMVVGLLAILKAGGAYVPLDPTYPQDRLRH
MLEDSAVGLLLSQEHLLPGLPLHEGLEVLSIDRLERDASVSTDDPVVNLRPENLAYVI
YTSGSTGKPKGVAISHAALAQFSRIASGYSALTPEDRILQFATLSFDGFVEQLYPALT
RGACVVLRGGDLWDTGELYRQIVEQGVTLADLPTAYWNLFLLDALAEPRRSYGALRQI
HIGGEAMPLEGPKLWRQAGMGRVRLLNTYGPTEATVVSSVFDCSAENARVGNASPIGQ
ALPGRTLLVLDEHLGLLPVGPVGELYIASRAGLARAYHDRPGLTAERFLPDPFGEPGS
RLYRTGDLARRRGDGVIEYMGRADHQVKIRGFRIELGEVEARLLDLEGIREAAALALD
GQLVAYLVAEGGEDETRQPALRERIRTALRASLPDYMVPSHLLFLERMPLSPNGKLDR
RALPKPDAGLMQRDHMAPASALEKDVAAIWGELLGVERVGLTDNFFELGGHSLLATRL
VSRIRQDLGIEVSLKSLFEQPVLQGFVESLGEKPAEVPPITPVTREQPLPLSYAQERQ
WFLWQLEPESAAYHIPAALRLRGGLDVVALQRSFERLAQRHESLRTRFRQEGLRTVQV
VDADGQLQVSRHNLANVDDASLRAAVEAEMARPFDLRTDALLRISLFEVAPNDHVLVM
VQHHIVSDGWSMQLMVEELVQLYAAYSQGREAALPALPIQYPDYAVWQREWMEAGERE
RQLAYWIGLLGGEQPVLELPFDRPRPAEQSFRGARLEFELGAERARRLKALAQRQGAS
TFMLLLASFQALLYRYSGQSDIRVGVPVANRNRVETERLIGFFVNTQVLKADIDGQMG
FDRLLHQVRQRSLEAQAHQDLPFEQLVEALQPERSLSHSPLFQVLFNYQAERGEHGLP
EVAGLSIEEQAWESHTAQFDLVLDTCESESDIWAALVYATDLFDASTAERLVRHWQNL
LDAILAMPDARLGELDMLDREEREVIGQLWNRSDSGYPATPLVHQRVAERARMAPDAV
AVIFDEEKLTYAELDNRANRLAHALIARGVGPEVRVAIAMQRSAEIMVAFLAVLKAGG
AYVPLDIEYPRERLLYMMQDSRAHLLLTHSHLLERLPIPEGLSCLSVDREEEWAGFPA
HDPEVALHGDNLAYVIYTSGSTGMPKGVAVSHGPLIAHIVATGERYEMTPEDCELHFM
SFAFDGSHEGWMHPLINGARVLIRDDSLWLPERTYAEMHRHGVTVGVFPPVYLQQLAE
HAERDGNPPPVRVYCFGGDAVAQASYDLAWRALKPKYLFNGYGPTETVVTPLLWKARA
GDACGAAYMPIGTLLGNRSGYILDGQLNLLPVGVAGELYLGGEGVARGYLERPALTAE
RFVPDPFGAPGSRLYRSGDLTRGRADGVVDYLGRVDHQVKIRGFRIELGEIEARLREH
PAVREAVVVAQPGAVGQQLVGYVVAQEPAVADSPEAQAECRAQLKTALRERLPEYMVP
SHLLFLARMPLTPNGKLDRKGLPQPDASLLQQVYVAPRSDLEQQVAGIWAEVLQLQQV
GLDDNFFELGGHSLLATQVIGRLRERLHLEVPIKSMFTAETLGEFCHGVETLKAESAP
VEDALAKSLEALKRLSADELEKLIS</t>
  </si>
  <si>
    <t xml:space="preserve">GO_process: response to stimulus [goid GO:0050896]
[evidence ISS];
GO_process: metabolic process [goid GO:0008152] [evidence
ISM];
GO_function: catalytic activity [goid GO:0003824]
[evidence IMP];
GO_process: pyoverdine biosynthetic process [goid
GO:0002049] [evidence ISS];
GO_process: pyoverdine biosynthetic process [goid
GO:0002049] [evidence IMP];
</t>
  </si>
  <si>
    <t>MNAEDSLKLARRFIELPVEKRRVFLETLRGEGIDFSLFPIPAGV
SSAERDRLSYAQQRMWFLWHLEPQSGAYNLPSAVRLNGPLDRQALERAFASLVQRHET
LRTVFPRGADDSLAQAPLQRPLEVAFEDCSGLPEDEQEARLREEAQRESLQPFDLCEG
PLLRVRLIRLGEERHVLLLTLHHIVSDGWSMNVLIEEFSRFYSAYATGAEPGLPALPI
QYADYALWQRSWLEAGEQERQLEYWRGKLGERHPVLELPTDHPRPAVPSYRGSRYEFS
IEPALAEALRGTARRQGLTLFMLLLGGFNILLQRYSGQTDLRVGVPIANRNRAEVEGL
IGLFVNTQVLRSVFDGRTSVATLLAGLKDTVLGAQAHQDLPFERLVEAFKVERSLSHS
PLFQVMYNHQPLVADIEALDSVAGLSFGQLDWKSRTTQFDLSLDTYEKGGRLYAALTY
ATDLFEARTVERMARHWQNLLRGMLENPQASVDSLPMLDAEERGQLLEGWNATAAEYP
LQRGVHRLFEEQVERTPTAPALAFGEERLDYAELNRRANRLAHALIERGVGADRLVGV
AMERSIEMVVALMAILKAGGAYVPVDPEYPEERQAYMLEDSGVQLLLSQSHLKLPLAQ
GVQRIDLDQADAWLENHAENNPGVELNGENLAYVIYTSGSTGKPKGAGNRHSALSNRL
CWMQQAYGLGVGDTVLQKTPFSFDVSVWEFFWPLMSGARLVVAAPGDHRDPAKLVELI
NREGVDTLHFVPSMLQAFLQDEDVASCTSLKRIVCSGEALPADAQQQVFAKLPQAGLY
NLYGPTEAAIDVTHWTCVEEGKDAVPIGRPIANLACYILDGNLEPVPVGVLGELYLAG
RGLARGYHQRPGLTAERFVASPFVAGERMYRTGDLARYRADGVIEYAGRIDHQVKLRG
LRIELGEIEARLLEHPWVREAAVLAVDGKQLVGYVVLESEGGDWREALAAHLATSLPE
YMVPAQWLALERMPLSPNGKLDRKALPAPEVSVAQAGYSAPRNAVERTLAEIWQDLLG
VEQVGLDDNFFSLGGDSIVSIQVVSRARQAGLQLSPRDLFQHQNIRSLALAAKAGAAT
AEQGPASGEVALAPVQRWFFEQSIPNRQHWNQSLLLQARQPLDGDRLGRALERLQAQH
DALRLRFREERGAWHQAYAEQAGEPLWRRQAGSEEVLLALCEEAQRSLDLEQGPLLRA
LLVDMADGSQRLLLVIHHLAVDGVSWRILLEDLQRLYADLDADLGPRSSSYQAWSRHL
HEQAGARLDELDYWQAQLHDAPHALPCENPHGALENRHERKLVLTLDAERTRQLLQEA
PAAYRTQVNDLLLTALARATCRWSGDASVLVQLEGHGREDLGEAIDLSRTVGWFTSLF
PLRLTPAADLGESLKAIKEQLRGVPDKGVGYGLLRYLAGEEAATRLAALPQPRITFNY
LGRFDRQFDGAALLVPATESAGAAQDPCAPLANWLSIEGQVYGGELSLHWSFSREMFA
EATVQRLVDDYARELHALIEHCLDPRHRGVTPSDFPLAGLSQTQLDELSLDPDSVRDI
YPLSPMQQGMLFHSLHGTEGDYVNQLRMDIGGLDPDRFRAAWQATLDAHEILRSGFLW
KDGWPQPLQVVFEQATLELRLAPPGSDPQRQAEAEREAGFDPARAPLQRLVLVPLANG
RMHLIYTYHHILMDGWSNAQLLAEVLQRYAGQEVAATVGRYRDYIGWLQSRDAKATES
FWRDRLASLEMPTRLARQARTEQPGQGEHLRELDPQTTRQLASFAQGQKVTLNTLVQA
AWALLLQRHCGQETVAFGATVAGRPAELPGIEAQIGLFINTLPVIAAPQPQQSVADYL
QGMQALNLALREHEHTPLYDIQRWAGHGGEALFDSILVFENFPVAEALRQAPADLEFS
TPSNHEQTNYPLTLGVTLGERLSLQYVYARRDFDAADIAELDRHLLHLLQRMAETPQA
ALGELALLDAGERQEALRDWQAPLEALPRGGVAAAFAHQAASAPEAIALVCGDEYLSY
AELDMRAERLARGLRARGVAAEALVAIAAERSFDLVVGLLGILKAGAGYLPLDPNYPA
ERLAYMLRDSGARWLICQETLAERLPCPAEVERLPLETAAWPASADTRPLPEVAGETL
AYVIYTSGSTGQPKGVAVSQAALVAHCQAAARTYGVGPGDCQLQFASISFDAAAEQLF
VPLLAGARVLLGDAGQWSAQHLADEVERHAVTILDLPPAYLQQQAEELRHAGRRIAVR
ACILGGEAWDASLLTQQAVQAEAWFNAYGPTEAVITPLAWHCRTQEGGAPAIGRALGA
RRACILDAALQPCAPGMIGELYIGGQCLARGYLGRPGQTAERFVADPFSGSGERLYRT
GDLARYRVDGQVEYLGRADQQIKIRGFRIEIGEIESQLLAHPYVAEAAVVALDGVGGP
LLAAYLVGRDAMRGEDLLAELRTWLAGRLPAYMQPTAWQVLSSLPLNANGKLDRKALP
KVDAAARRQAGEPPREGLERSVAAIWEALLGVEGIARDEHFFELGGHSLSATRVVSRL
RQDLELDVPLRILFERPVLADFAASLESQAASAAPVLQILPRVAELPLSHAQQRMWFL
WKLEPESAAYHLPSVLHVRGVLDQAALQQAFDWLVLRHETLRTRFEEVDGQARQTILA
NMPLRIVLEDCAGASEATLRQRVAEEIRQPFDLARGPLLRVRLLALAGQEHVLVITQH
HIVSDGWSMQVMVDELLQAYAAARRGEQPTLAPLTLQYADYAAWHRAWLDSGEGARQL
DYWRERLGAEQPVLELPADRVRPAQASGRGQRLDMALPVSLSEELLACARREGVTPFM
LLLASFQVLLKRYSGQSDIRVGVPIANRNRAEVERLIGFFVNTQVLRCQVDAGLAFRD
LLGRVREAALGAQAHQDLPFEQLVDALQPERNLSHSPLFQVMYNHQSGERQDAQVDGL
HIESFAWDGAAAQFDLALDTWETPDGLGAALTYATDLFEARTVERMARHWQNLLRGML
ENPQASVDSLPMLDAEERGQLLEGWNATAAEYPLQRGVHRLFEEQVERTPTAPALAFG
EERLDYAELNRRANRLAHALIERGVGADRLVGVAMERSIEMVVALMAILKAGGAYVPV
DPEYPEERQAYMLEDSGVQLLLSQSHLKLPLAQGVQRIDLDQADAWLENHAENNPGIE
LNGENLAYVIYTSGSTGKPKGAGNRHSALSNRLCWMQQAYGLGVGDTVLQKTPFSFDV
SVWEFFWPLMSGARLVVAAPGDHRDPAKLVALINREGVDTLHFVPSMLQAFLQDEDVV
SCTSLKRIVCSGEALSADAQQQVFAKLPQAGLYNLYGPTEAAIDVTHWSCVEEGKDAV
PIGRPIANLGCYILDGDLEPVPVGVLGELYLAGRGLARGYHQRPGLTAERFVASPFVA
GERMYRTGDLARYRADGVIEYAGRIDHQVKLRGLRIELGEIEARLLEHPWVREAAVLA
VDSRQLVGYVVLESEGGDWREALAAHLATSLPEYMVPAQWLALERMPLSPNGKLDRKA
LPRPQAAAGQTHVAPQNEMERRIAAVWADVLKLEEVGATDNFFALGGDSIVSIQVVSR
CRAAGIQFTPKDLFQQQTVQGLARVARVGAAVQMEQGPVSGETVLLPFQRLFFEQPIP
NRQHWNQSLLLKPREALNAKALEAALQALVEHHDALRLRFHETDGTWHAEHAEATLGG
ALLWRAEAVDRQALESLCEESQRSLDLADGPLLRSLLVDMADGGQRLLLVIHHLVVDG
VSWRILLEDLQRAYQQSLRGEAPRLPGKTSPFKAWAGRVSEHARGESMKAQLQFWREL
LEGAPAELPCEHPQGALEQRFATSVQSRFDRSLTERLLKQAPAAYRTQVNDLLLTALA
RVVCRWSGASSSLVQLEGHGREELFADIDLSRTVGWFTSLFPVRLSPVADLGESLKAI
KEQLRAIPDKGLGYGLLRYLAGEESARVLAGLPQARITFNYLGQFDAQFDEMALLDPA
GESAGAEMDPGAPLDNWLSLNGRVFDGELSIDWSFSSQMFGEDQVRRLADDYVAELTA
LVDFCCDSPRHGATPSDFPLAGLDQARLDALPVALEEVEDIYPLSPMQQGMLFHSLYE
QASSDYINQMRVDVSGLDLPRFRAAWQSALDRHAILRSGFAWQGELQQPLQIVYRQRQ
LPFAEEDLSQAANRDAALLALAAAERERGFELQRAPLLRLLLVKTAEGEHHLIYTHHH
ILLDGWSNAQLLSEVLESYAGRSPEQLRDGRYSDYIAWLQRQDAAATEAFWREQMAAL
DEPTRLVEALAQPGLTSANGVGEHLREVDATATARLRDFARRHQVTLNTLVQAGWALL
LQRYTGQHTVVFGATVSGRPADLPGVENQVGLFINTLPVVVTLAPQMTLDELLQGLQR
QNLALREQEHTPLFELQRWAGFGGEAVFDNLLVFENYPVDEVLERSSAGGVRFGAVAM
HEQTNYPLALALGGGDSLSLQFSYDRGLFPAATIERLGRHLTTLLEAFAEHPQRRLVD
LQMLEKAELSAIGAIWNRSDSGYPATPLVHQRVAERARMAPDAVAVIFDEEKLTYAEL
DSRANRLAHALIARGVGPEVRVAIAMQRSAEIMVAFLAVLKAGGAYVPLDIEYPRERL
LYMMQDSRAHLLLTHSHLLERLPIPEGLSCLSVDREEEWAGFPAHDPEVALHGDNLAY
VIYTSGSTGMPKGVAVSHGPLIAHIVATGERYEMTPEDCELHFMSFAFDGSHEGWMHP
LINGARVLIRDDSLWLPERTYAEMHRHGVTVGVFPPVYLQQLAEHAERDGNPPPVRVY
CFGGDAVAQASYDLAWRALKPKYLFNGYGPTETVVTPLLWKARAGDACGAAYMPIGTL
LGNRSGYILDGQLNLLPVGVAGELYLGGEGVARGYLERPALTAERFVPDPFGAPGSRL
YRSGDLTRGRADGVVDYLGRVDHQVKIRGFRIELGEIEARLREHPSVREAVVVAQPGA
VGQQLVGYVVAQAPAVADSPEAQAECRAQLKTALRERLPEYMVPSHLLFLARMPLTPN
GKLDRKGLPQPDASLLQQVYVAPRSDLEQQVAGIWAEVLQLQQVGLDDNFFELGGHSL
LAIQVTARMQSEVGVELPLAALFQTESLQAYAELAAAQTSSNDTDFDDLREFMSELEA
I</t>
  </si>
  <si>
    <t xml:space="preserve">GO_function: phosphopantetheine binding [goid
GO:0031177] [evidence ISM];
GO_function: catalytic activity [goid GO:0003824]
[evidence ISM];
GO_process: metabolic process [goid GO:0008152] [evidence
ISM];
</t>
  </si>
  <si>
    <t>MSKKSRSRLWFLVHSWLALPIWFFVLIVCVTGTLAVVSQEIVWL
ANPDVRASKPYEDAEPLSFSQVLKAINEAQPDLLVESIQRPDEEHFALTAEVSYPGGS
EATLYINPYTGAIQGESPSFDFRQFTRALHGWWLVPFNNGYSWGWYMVSLLGLPMLAS
LITGLVVYKRFWKGFLKPRLRINQGARIFWGDFHRLSGIWSIWFIALISITGTWFLIQ
AILADNHVTLTNDGIPPVIARADVPRAAPGQKVPYIELDEAVRLVTGRIPSLEASAVF
LPGNAYSPMFVAGRGWYPLMFQSAALNPYTGKIETTRLLSDRTPLQFVTESMRPLHTG
DFGGIWVKLIWFVFGLLLSMMVLSGLLIWSKRTAQATAALVKRGKRPARQPKPAKPAP
VMANQTAEGQP</t>
  </si>
  <si>
    <t xml:space="preserve">GO_process: pyoverdine biosynthetic process [goid
GO:0002049] [evidence IMP];
</t>
  </si>
  <si>
    <t>MSKAAVAQPVSPLRQFWLRWRFHLNVLLILIPLGFMPRYFADMA
LFSGSSGLGEREIGEVQVGPWSLKLAEWRIEPPHDEGPAGFMKDFNAALCQACIPQVK
ATYLRIGKPRSLRAAGVIFFGSPYRMGTSVPIPPRTRPDAELWITMEGWDGSMHQASI
PLAEASPATVAWLNKRGKQ</t>
  </si>
  <si>
    <t>MSIHTRPWRLPLAALLLGLSGAALAHNPICECEEVQAGEIRCKG
GFSDGSGAPGVTLDVIGYDEQILVPGKLGADSTLTFKRPDGEFYVLFDAGPGHVVEID
HADIAAP</t>
  </si>
  <si>
    <t>MSVETVRPAGAGHETLYVLLGSVLILALAATVVGLRQQSHEAQA
LDAHQVDARLDLNAAEQGIYADLQVAAEDIQARLDDGEAAPSVDELAAEGFPPFVADV
AASSRGEHRWSHGETAGRPSYLGVSGKPEVAGSFLLLLGPAEVWLKPAAAAAGAVPGD
ARALADAGWRQVVSRFDAGVTRQHRH</t>
  </si>
  <si>
    <t>MLFSRRSSRPRGLAALLPGRALLAALLLALLAPLAQAEDGKRLR
IGITLHPYYSYVSNIVGDKAEVVPLIPAGFNPHAYEPRAEDIKRIGTLDVVVLNGVGH
DDFAERMIASSEKPGIPVIEANAKVPLLAATGMAARGAGKVVNPHTFLSISASITQVN
TIARELGKLDPANAKAYTRNARAYAKRLRALRADALARLNKAPAADFRVATIHGAYDY
LLREFGLEVTAVVEPAHGIEPSPSQLKKTIDQLKALDVKVIFSEIDFPSTYVETIQRE
SGVKLYSLSHISYGDYSAGKYEEEMARNLDTVVRAIQESGA</t>
  </si>
  <si>
    <t xml:space="preserve">GO_process: metal ion transport [goid GO:0030001]
[evidence ISM];
GO_function: metal ion binding [goid GO:0046872]
[evidence ISM];
GO_process: cell adhesion [goid GO:0007155] [evidence
ISM];
</t>
  </si>
  <si>
    <t>MTVAERLCATPCGPVIEFAGIDLSLGGSRILDGVRLRVEAGSVH
ALVGPNGGGKSSLVKTLLGQMPHRGELRLEWPGAPGCIGYVPQALEFDRGLPLTVDDF
MAAMCQRRPAFLGLSRSRRPAIDAALERVGMLAKRGRRMGALSGGERQRVLLAQGLVP
PPQLLVLDEPMSALDEGGIQVFERLLLDWRQAGVTVLWIEHDLEAVGRLADRVSGLNR
HLLFDGPAASSLTPERLLTLFSTQPRKNAEASR</t>
  </si>
  <si>
    <t>MNDAYEQLRQAVQAWAAAGYLPETLAYGFVVNALLAGLLIGPVL
GGLGTLVVVKRFAFFSEAVGHAALTGVAIGILLGEPYTGPYGSLFGYCLLFGVLLNYL
RNRTGLAPDTLIGVFLSVSLALGASLLLVLAGKINVHILENVLFGSVLTVNGHDLAVL
AAVAVLVPCLALPLYNRIMLASFNPQLAAVRGVAVKSLDYLFVALVTLVTVAAVKVIG
AILVGALLVIPAAAARLVSQSLKGFFWLAVLIATVSTLAGILLPIMFDLPIPSGAAII
LVAGLAFGLAAIARGCLPHLKGTPG</t>
  </si>
  <si>
    <t xml:space="preserve">GO_function: ATPase activity, coupled to
transmembrane movement of substances [goid GO:0042626]
[evidence ISM];
GO_function: ATP binding [goid GO:0005524] [evidence
ISM];
GO_process: transport [goid GO:0006810] [evidence ISM];
GO_component: membrane [goid GO:0016020] [evidence ISM];
</t>
  </si>
  <si>
    <t>MNLKPHCLALALACAGLAGPLPALAATPAAAQSAPVTVLASLPV
THALAERLLRDTEVKLQRVAPANLPASRQASFFAGRGAGGLAKAAGQADAVIDLRSIW
SDDPLYPLARRSNIRIVEIDAARPVDGALPGIALRPGSDLHAYPWLNPTNLGRMADVL
ASDLERLAPGAAATIQANLATLKKQLLEATASNETRLAKADNLSVISLSERLGYLLAG
LNLDPLDVEIQADDGWTETNIQAFAEELKSEDIALVLHHRQPPKPLADAIAASGARLI
VVDTEAADPVAGLESDMKAIVEGLLAGKG</t>
  </si>
  <si>
    <t xml:space="preserve">GO_process: metal ion transport [goid GO:0030001]
[evidence ISM];
GO_function: metal ion binding [goid GO:0046872]
[evidence ISM];
</t>
  </si>
  <si>
    <t>MGGTPVRLFCLPYSGASAMTYSRWRRKLPAWLAVRPVELPGRGA
RMAEPLQTDLASLAQQLARELHDEVRQGPYAMLGHSLGALLACEVLYALRELGCPTPL
GFFACGTAAPSRRAEYDRGFAEPKSDAELIADLRDLQGTPEEVLGNRELMSLTLPILR
ADFLLCGSYRHQRRPPLACPIRTLGGREDKASEEQLLAWAEETRSGFELELFDGGHFF
IHQREAEVLAVVECQVEAWRAGQGAAALAVESAAIC</t>
  </si>
  <si>
    <t xml:space="preserve">GO_function: hydrolase activity, acting on ester
bonds [goid GO:0016788] [evidence ISM];
GO_process: biosynthetic process [goid GO:0009058]
[evidence ISM];
</t>
  </si>
  <si>
    <t>MTSVFDRDDIQFQVVVNHEEQYSIWPEYKEIPQGWRAAGKSGLK
KDCLAYIEEVWTDMRPLSLRQHMDKAAG</t>
  </si>
  <si>
    <t xml:space="preserve">GO_process: pyoverdine biosynthetic process [goid
GO:0002049] [evidence IMP];
GO_process: pyoverdine biosynthetic process [goid
GO:0002049] [evidence IMP];
GO_function: thiolester hydrolase activity [goid
GO:0016790] [evidence ISA];
GO_process: pyoverdine biosynthetic process [goid
GO:0002049] [evidence IMP];
</t>
  </si>
  <si>
    <t>MHVATSVIEDQPLRATPAEGETLYEFSQSPLLERQSRQESNARS
YPRRIPLALKKARGLLVEDVEGRTFIDCLAGAGTLALGHNHPVVIEAIRQVLADELPL
HTLDLTTPVKDQFVQDLFGLLPPALAAEAKIQFCGPTGTDAVEAALKLVRTATGRSTI
LSFQGGYHGMSQGALGLMGNLGPKKPLGAVLSTGVQFLPYPYDYRCPFGLGGEAGVKA
NLHYLENLLNDPEGGVQLPAAVIVEVVQGEGGVVPADLDWLRGLRRITEQAGVALIVD
EIQSGFARTGRMFAFEHAGIVPDVVVLSKAIGGSLPLAVVVYREWLDKWQPGAHAGTF
RGNQMAMAAGSAVMRYLKEHDLAAHAAAMGERLAEHLRILQRDYPQLGDIRGRGLMLG
VEIVDPQGEADALGHPPTDGALASRVQRECLRRGLILELGGRHGSVVRFLPPLIIGAE
QIDEVARRFARALGAALAG</t>
  </si>
  <si>
    <t xml:space="preserve">GO_process: response to stimulus [goid GO:0050896]
[evidence ISS];
GO_function: pyridoxal phosphate binding [goid
GO:0030170] [evidence ISM];
GO_function: catalytic activity [goid GO:0003824]
[evidence ISM];
GO_process: pyoverdine biosynthetic process [goid
GO:0002049] [evidence ISS];
GO_process: biosynthetic process [goid GO:0009058]
[evidence ISM];
GO_function: transaminase activity [goid GO:0008483]
[evidence IDA];
GO_process: pyoverdine biosynthetic process [goid
GO:0002049] [evidence IDA];
GO_process: pyoverdine biosynthetic process [goid
GO:0002049] [evidence IMP];
</t>
  </si>
  <si>
    <t>MASLHSLRPVALALGLALAGCNQGSQNDPQQQTGANPALPEPKH
FLLPPMKVPEGVGWSGEAKPTVAQGLKIEKIADGLQHPRQLLVLPNGDVLVVEANSPG
TAPVTTPKQLIAGMVKGKSGKAGKGGNRITLLRRAGAGGQWQKYVFLEGLDSPFGVQR
VGDYLYVANTGNIMRYRYVPGETRVADPGMEFTDLPDTINHHWTKALLASPDGRKLYV
GVGSNSNITENGAAIEYRRAAILEVDVASRGSRIYASGLRNPTGLQWEPVSGKLWTIV
NERDEIGNDLVPDYLTSVREGGFYGWPYSYFGQHLDSRVKPQRPDLVAKAIVPDYALG
SHVAALGLFFYTGNELPERYRNGAFVSEHGSWNRSPVSGFQVVHVPFADGKPAGAPQP
VVTGFVSADEKQLFGAPVGLAQAADGALLIADDVGNAIWRVSAAGAD</t>
  </si>
  <si>
    <t xml:space="preserve">GO_process: carbon utilization [goid GO:0015976]
[evidence ISS];
GO_process: cellular catabolic process [goid GO:0044248]
[evidence ISS];
GO_process: carbohydrate metabolic process [goid
GO:0005975] [evidence ISM];
GO_function: oxidoreductase activity, acting on the CH-OH
group of donors, quinone or similar compound as acceptor
[goid GO:0016901] [evidence ISM];
GO_function: quinone binding [goid GO:0048038] [evidence
ISM];
GO_function: catalytic activity [goid GO:0003824]
[evidence ISM];
</t>
  </si>
  <si>
    <t>MATALRFRPLDAFYNVLNPVPFGFFVAALVFDATYFATAEVMWG
KSAAWLISLGLLFAILPCIVDLCRVWLLRRAAVVAAARVSSLLKFAGIVLAIFNAFVH
SRDAYAVMPAGLWLSIATVLLLALGEALLAVSAEEVAHG</t>
  </si>
  <si>
    <t>MPDRTALPRAMLAAWVLLLLAACSQGPAPTPPASWGWQDASGER
AIAPDEAYPELFQAVQENRLFSDQKHFVDALPLREPARIRADYLRERERPGFDLRAFV
GRNFEESGSVETAPPEAGADLASHISDLWPALTRHYEQVPAHSSLLPLPKPYVVPGGR
FREVYYWDSYFTMLGLAESGQHQRVRDMLDNFAYLIDTYGHIPNGNRSYYLSRSQPPF
FAYMVDLQARREGDAAYRRYLPQLQKEYAYWMEGSAGLRPNEARLHVVKLADGSLLNR
YWDNRDTPRQESFLEDRATAARAPQRPAGEVYRDLRAGAESGWDFSSRWLDDGRELAS
IRTTAIVPVDLNALLYHLERIIAKACASSALKACEQGYGARAEKRRQAIEDHLWHPAG
YYADYDWQRRRPIERINAASLFPLFTGLASAERAGRTADSVAAQLLRPGGLATTTRAS
GQQWDEPNGWAPLQWVAVQGLRAYGRDALAEDIGRRFLAQVQQVYDREGKLVEKYDIS
GNQGGGGGGEYPLQDGFGWSNGVTLQLLRLYGPGAGR</t>
  </si>
  <si>
    <t xml:space="preserve">GO_process: carbon utilization [goid GO:0015976]
[evidence ISS];
GO_function: trehalase activity [goid GO:0015927]
[evidence IMP];
GO_process: cellular catabolic process [goid GO:0044248]
[evidence IMP];
GO_component: periplasmic space [goid GO:0042597]
[evidence ISM];
GO_process: cellular hyperosmotic response [goid
GO:0071474] [evidence ISM];
GO_function: catalytic activity [goid GO:0003824]
[evidence ISM];
GO_function: alpha,alpha-trehalase activity [goid
GO:0004555] [evidence ISM];
GO_process: trehalose metabolic process [goid GO:0005991]
[evidence ISM];
GO_process: trehalose catabolic process [goid GO:0005993]
[evidence ISM];
</t>
  </si>
  <si>
    <t>MSGELVFDLNALFIYAKVVEHGGFAPAGRVLGIPKSTISRKVAQ
LEARLGVRLVQRSTRQFQVTEIGQAYYRHCVAMTVEAEAAEDVIEQNRSEPCGMVRLT
CSTPLLHFELAPMLARFMAQYPNVELYVKTFNRRVDVIAEGYDISLSLRFPPLEDSDL
VMKVLARSPQVLVASPELLARYRPPELPADLSAMPYVGWERSRLDGSLRLVGADGSSA
ALNLRPQLLSDDLGTLRQAVLEGVGIGGLPLCVVSRDLAERRLVRVLPEWTPVEGMVV
AMFPSRRGLLPSVRALIDFLAAGFADAAQRQYPEPG</t>
  </si>
  <si>
    <t>MKKVLGIYGNANRHWVGDGFPVRSLFSYNTLGQHISPFLLLDYA
GPADFPPAQQRRGVGQHPHRGFETVTIVYQGEVEHHDSTGAGGRIGPGDVQWMTAASG
ILHEEYHSERFRSTGGTLEMVQLWVNLPSSDKMNPPRYQTLLDADIPRVGLPDRAGEL
RVIAGRYGRHQGPALTHSPLAVWDVQLKAGKHLALDLPKGHTCAVVVLRGTLAVGDEI
VREAQVALLDRDDPRLELEANNDVQLLVLSGEPLDEPIIGYGPFVMSSREEIDQAIED
FENGRFIRAH</t>
  </si>
  <si>
    <t>MSAPANFNGQTPKIDPANAAMLLIDHQSGLFQTVKDMPMTELRA
NATTLAKVATLAKIPVITTASVPQGPNGPLIPEIHEAAPHAQYVARKGEINAWDNPEF
VAAVKATGKKQLIIAGTITSVCMAFPSIAAVHDGYQVFAVIDASGTYSKMAQEITLAR
VVQAGVVPMDTAAVCSEIQRTWNRDDAVQFAEAYSAVFPHYQLLIESYAKAQAVVNNH
EQLDSQRK</t>
  </si>
  <si>
    <t>MPDSSMKRGATLCLALAIGPGSTLADDSLGHRDNISTGLNQRQK
AEMKVPPGFVEGSTLNGFIRNYYFARDNHDTPSRRDQREWAQGLMLSFRSGYTDTPIG
IGLDAHAFYGLRLDGGGGSGGAGVLPLDSAGRPADSFSAAGAALKLRGLDSLLKIGDQ
LLENPVIASGVSRMVPQSYRGVTLKNYHFRALELDAGFVEATRLRNQSGHSHLTSGYG
NGTKGGIAADRESPHIAWLGASYSAPGGSQATLYSGRLEDIWNQHYLGLSQPWRLSSQ
LTLTPWLHYYKTRDQGRSQLGRIDNDLYNAGLTLAGGGQSLSLSLQKVDGDTPFDFIA
QNDRTFLYESNAMQYADFNGPGERSWKIQYQASLAFLAAPDWQFGAAYGRGQADLTRV
DPDSAGYGYLYNPNGKNAQHWERDLSLRYAFPAGPAKGLSVTLRWATHRPGEGYTAPG
NTRGNSSSDEYRVVVDYPIRLL</t>
  </si>
  <si>
    <t>MRAALLPTFGALSAALCLEAHADAVALPPLALGNTSFMDGVSRP
GMLFELPLQYVRANNASDAGGHSVPGRQRVRGTTLLPHFAYLSQNTLLGAHYGAEVLL
PLVRLDLDIDGGPDGRRTRQGDLIVSPLMLQWGPATLFGRPYWQRLNFVFSLPTGDYD
KDAAINTGSNTWIFNPHYAFTWELGERLELSGRLHYAWISRNDDPSPRLGANDVQPGQ
ALHANFSISYALDPHWRIGLAGYQLKQISADRIDDHRQADSREQVFGIGPGVMYSQGR
QTLFANLYAESGARNRSEGNQLTLRYLLAF</t>
  </si>
  <si>
    <t>MAKPNDTSNPEVTESSPRFVPLLPTSQADMCPRSATLYVDTHAL
PTHLFDNAKVRLRSAINILAMTRLLDEKEEPGGTLAYINGALLSLLSDALSEIEAGHP
SL</t>
  </si>
  <si>
    <t>MLRERVRLRAVHRHIDSGQEPTLIGLAVQRACAIGDFVQGLAIA
VLQALSVGFFRRRLRFPAGHSLLAQHPRAACLPAAPAEARQRTAQRRISPMHGHTQLA
PHYFFRQQRLLRALLIDDQAWFVLDDFARLIEHSQPEQMLARLDDDQARRESLRSERG
EDQAQWLISESGAYAALIYQQRGDGGELRRWLSGEVVPELRSATDDSGMPRYVKLRWE
RQVVHMLDWQGKLWVNFSEMPDLLERQGEPMVQLGWRRWLRKLRPL</t>
  </si>
  <si>
    <t>MMDAFELPTTLVQALRRRAVQEPERLALRFLAEDDGEGVVLSYR
DLDLRARSIAAALQAHAQLGDRAVLLFPSGPDYVAAFFGCLYAGVIAVPAYPPESARR
HHQERLLSIIADAEPRLVLTTADLREPLLQMNAQLSAANAPQLLCVDQLDPAVAEAWD
EPQVRPEHIAFLQYTSGSTALPKGVQVSHGNLVANEVLIRRGFGIGADDVIVSWLPLY
HDMGLIGGLLQPIFSGVPCVLMSPRYFLERPVRWLEAISQYGGTVSGGPDFAYRLCSE
RVAESALQRLDLSGWRVAFSGSEPIRQDSLERFAEKFAASRFDASSFFACYGLAEATL
FVTGGQRGQGIPALAVDGEALARNRIAEGEGSVLMCCGRSQPEHAVLIVDAASGEVLG
DDNVGEIWAAGPSIAHGYWRNPEASAKAFVERDGRTWLRTGDLGFLRDGELFVTGRLK
DMLIVRGHNLYPQDIERTVESEVPSARKGRVAAFAVTVDGEEGIGIAAEIGRGVQKSV
PAQELIDSIRQAVAEAYQEAPKVVALLNPGALPKTSSGKLQRSACRLRLEDGSLDSYA
LFPGLQAVQEAQPPAGDDELLARIGEIWKARLGVAQVAPRDHFFLLGGNSIGAAQVVA
QVRDSLGVALDLRQLFEAPTLQAFSATVARQLAAGLPAEAPMAHLPRGVDLPQSAAQQ
RLWLTWQIDPQSAAYNIPGGLRLRGELDEAALRASFQRLVERHEALRTRFLERDGAAL
QRIDERGEFAWQFVDLAALAEHERAAAAAQRREAEAQQPFDLEKGPLLRVSLVRLDEQ
EHQLWVTLHHIVADGWSLNLLLDEFSRLYAEACGGQPADLAPLELHYAEFAAWQRQWL
DAGEGARQLAYWRERLGDTAPVLELATDHPRTARQASPAARYSLRVDEALARAIREAA
LDHEASVFMWLLAAFQALLHRHSGQGEIRIGVPSANRQRLETQGLVGFFINTLVLRGT
PRARQPFAALLGEAREATLGAQANQDLPFDQVLAACGQGGQLFQVLFNHQQRDLSALR
RLPGLLADELPWHSREAKFDLQLQSEEDARGRLTLNFDYAADLFDEASIRRFAAQYLE
LLRQVAEDPQRCLGDIALVDAEQAAHLAEWGSAPCEPARAWLPELLERQLAQSAERVA
LEWDGGSLGYAELHARANRLAHYLRDKGVGPDVRVAICAERSPQLLVGLLAIVKAGGA
YVPLDPDYPSERLAYMLADSGVELLLTQAHLFERLPGAEGVTPICLDSLKLDNWPSQA
PGLHLHGDNLAYVIYTSGSTGQPKGVGNTHAALAERLQWMQATYTLDGDDVLMQKAPV
SFDVSVWECFWPLVTGCRLVLAAPGEHRDPARLVELVRQFGVTTLHFVPPLLQLFIDE
PGVAACGSLRRLFSGGEALPAELRNRVLQRLPAVALHNRYGPTETAINVTHWQCRAED
GERSPIGRPLGNVVCRVLDAEFNLLPAGVAGELCIGGLGLARGYLGRPALSAERFVAD
PFSAAGERLYRTGDRARWNADGVLEYLGRLDQQVKLRGFRIEPEEIQARLLAQPGVAQ
AVVVIREGVAGSQLVGYYTGAVGAEAEAEQNQRLRAALQAELPEYMVPTQLMRLAQMP
LGPSGKLDTRALPEPVWQQREHVEPRTELQRRIAAIWSEVLGLPRVGLRDDFFELGGH
SLLATRIVSRTRQACDVELPLRALFEASELEAFCEQVRAAQAAGRTDSHGAIRRIDRE
QPVPLSYSQQRMWFLWQLEPDSPAYNVGGLARLSGPLDVARFEAALQALVQRHETLRT
TFPSVDGVPVQRVHGDGGLHMDWQDFSALDRDSRQQHLQTLADSEAHRPFDLESGPLL
RVCMVKMAEREHYLVVTLHHIVTEGWAMDIFARELGALYEAFLDDRESPLEPLPVQYL
DYSVWQREWLESGERQRQLDYWKAQLGNEHPLLELPGDRPRPPVQSHQGDLYRFDLSP
ELAERVRRFNAARGLTMFMTMTATLAALLYRYSGQQDLRIGAPVANRIRPESEGLIGA
FLNTQVLRCRLDGQMSVGELLEQVRQTVIDGQSHQDLPFDHLVEALQPPRSAAYNPLF
QVMCNVQRWEFQQTRQLAGMTVEYIANDARATKFDLNLEVTDLDQRLGCCLTYSRDLF
DEPRIARMAGHWQNLLEALLGDPQRRIAELPLFAAEERKQLLLAGTAGEAGLQDTLHG
LFAARVAASPQAPALTFAGQTLSYAELDARSNRLARVLRSHGVGPEVRVGLALERSLE
MVVGLLAILKAGGAYVPLDPEYPLERLQYMIEDSGVRLLLSHAALFEALGELPAGVAR
WCLEEDGPALDAEDPAPLAALSGPQHQAYLIYTSGSTGKPKGVAVSHGEIAMHCAAVI
ECFGMRAEDCELHFYSINFDAASERLLAPLLCGARVVLRAQGQWGAEEICELIRAEGV
SILGFTPSYGSQLAQWLESQGRQLPVRMCITGGEALTGEHLQRIRQAFAPASFFNAYG
PTETVVMPLACLAPERLEEGAASVPIGSVVGARVAYILDADLALVPQGATGELYVGGA
GLARGYHERPALSAERFVPDPFAAEGGRLYRTGDLVRLCDNGQVEYVGRIDHQVKIRG
FRIELGEIEARLLEHPQVREALVLALDSPSGKQLAGYVASAVAEQDEDAQAALREALK
THLKQQLPDYMVPAHLLLLASLPLTANGKLDRRALPAPDPALNRQAYEAPRSVLEQQL
AGVWREVLNVERVGLGDNFFELGGDSILSIQVVSRARQLGIHFSPRDLFQHQTVQSLA
AVARHSQASQAEQGPVQGDSALTPIQHWFFDLPLARREHWNQALLLQPRQAIDLGLLR
KSLQRLVEQHDALRLAFRQVDGEWLAQHRPLREQELLWHVPVQSFDECAELFAKAQRS
LDLEQGPLLRAVLVDGPAGEQRLLLAIHHLVVDGVSWRVLLEDLQQVYRQFAEGAEPA
LPAKTSAFRDWAGRLQAYAGSESLREELGWWQARLGGQPVEWPCDRPQGDNREALAES
VSLRLDPQRTRQLLQQAPAAYRTQVNDLLLTALARVLCRWSGQPSTLVQLEGHGREAL
FDDIDLTRSVGWFTSAYPLRLTPAQSPGESIKAIKEQLRAVPHKGLGYGVLRYLADPA
VRQAMAALPTAPITFNYLGQFDQSFADALFQPLDQPTGPIHDEQAPLPNELSVDGQVY
GGELVLRWTYSRERYDARTVNELAQAYLAELQALIEHCLEDGAGGLTPSDFPLAQLSQ
AQLDALAVPAGEIEDVYPLTPMQEGLLLHTLLEPGTGIYYMQDRYRIDSPLDPERFAA
AWQAVVARHEALRASFVWNAGETMLQVIHKPGRTRIEFLDWSELPEDGHEERLQALHK
REREAGFDLLEQPPFHLRLIRLGEARYWFMMSNHHILIDAWCRGLLMNDFFEIYSALG
ESRPANLPTPPRYRDYIAWLQRQDLEQSRRWWSESLRGFERPTLVPSDRPFLREHAGE
SGGMIVGDRYTRLDAADGARLRELAQRYQLTVNTFAQAAWALTLRRFSGERDVLFGVT
VAGRPVGMPEMQRTVGLFINSIPLRVQMPAAGQRCTVREWLNRLFERNLELREHEHLP
LVAIQESSELPKGQPLFDSLFVFENAPVEVSVLDRAQSLNASSDSGRTHTNFPLTVVC
YPGDDLGLHLSYDQRYFEAPTVERLLGEFKRLLLALADGFHGELEALPLLGEDERDFL
LDGCNRSARDYPLEQGYVRLFEAQVAAHPQRIAASCLEQRWSYAELNRRANRLGHALR
AAGVGIDQPVALLAERGLDLLGMIVGSFKAGAGYLPLDPGHPTQRLTRIVELSRTLVL
VCTQACREQALALFDELGCVDRPRLLVWDEIQQGEGAEHDPQVYSGPQNLAYVIYTSG
STGLPKGVMVEQAGMLNNQLSKVPYLELDENDVIAQTASQSFDISVWQFLAAPLFGAR
VAIVPNAVAHDPQGLLAHVGEQGITVLESVPSLIQGMLAEERQALDGLRWMLPTGEAM
PPELARQWLKRYPRIGLVNAYGPAECSDDVAFFRVDLASTESTYLPIGSPTDNNRLYL
LGAGADDAFELVPLGAVGELCVAGTGVGRGYVGDPLRTAQAFVPHPFGAPGERLYRTG
DLARRRADGVLEYVGRIDHQVKIRGFRIELGEIEARLHERADVREAAVAVQEGANGKY
LVGYLVPGETPRSSADSPAGLMVEQGAWFERIKQQLRADLPDYMVPLHWLVLDRMPLN
ANGKLDRKALPALDIGQMQNQAYQAPRNELEETLARIWAEVLKVERVGVFDNFFELGG
HSLLATQIASRVQKALQRNVPLRAMFECTTVEELASYIESLAPSEISEQKAERLNDLM
SKLEML</t>
  </si>
  <si>
    <t xml:space="preserve">GO_process: response to stimulus [goid GO:0050896]
[evidence IDA];
GO_function: phosphopantetheine binding [goid GO:0031177]
[evidence ISM];
GO_function: catalytic activity [goid GO:0003824]
[evidence IDA];
GO_process: metabolic process [goid GO:0008152] [evidence
ISM];
GO_process: pyoverdine biosynthetic process [goid
GO:0002049] [evidence ISS];
GO_process: pyoverdine biosynthetic process [goid
GO:0002049] [evidence IDA];
GO_function: catalytic activity [goid GO:0003824]
[evidence IMP];
GO_process: pyoverdine biosynthetic process [goid
GO:0002049] [evidence IMP];
GO_process: pyoverdine biosynthetic process [goid
GO:0002049] [evidence IMP];
GO_function: catalytic activity [goid GO:0003824]
[evidence IDA];
GO_process: pyoverdine biosynthetic process [goid
GO:0002049] [evidence IDA];
</t>
  </si>
  <si>
    <t>MSPAVSLQLFCLPYSGASARLFRRWQPSLPGWIRLLPLELPGRG
LRFGEALHTDAASLVAQLAGELQGTLDSASPYAFFGHSLGGLLAFELAHAMRRRGLEG
PLALFLSGVSPPAENDVSGYRRAKADAELVAALRDYRGTPEAVLNDPSLMQMLLPVVR
ADFLVTGSYRYQAHGPLDAALHLFGGREDSLRSAELLGWLHEAGGDFTLDLLDGQHFF
IREQQGQLLRLLRRYAGQHLLRWHKDKVRGSMRAAS</t>
  </si>
  <si>
    <t xml:space="preserve">GO_process: response to stimulus [goid GO:0050896]
[evidence IDA];
GO_process: biosynthetic process [goid GO:0009058]
[evidence ISM];
GO_function: hydrolase activity, acting on ester bonds
[goid GO:0016788] [evidence ISM];
GO_process: pyoverdine biosynthetic process [goid
GO:0002049] [evidence ISS];
GO_process: pyoverdine biosynthetic process [goid
GO:0002049] [evidence IMP];
</t>
  </si>
  <si>
    <t>MSEQLSTRRCDTPLLQAFVDNRTILVKIAARITGCRSRAEDVVQ
DAFFRLQSAPQITSSFKAQLSYLFQIVRNLAIDHYRKQALEQKYSGPEEEGLNVVIQG
ASPETSHINYATLEHIADALTELPKRTRYAFEMYRLHGVPQKDIAKELGVSPTLVNFM
IRDALVHCRKVTAERQGDNVTHLSARR</t>
  </si>
  <si>
    <t xml:space="preserve">GO_function: sigma factor activity [goid
GO:0016987] [evidence ISS];
GO_process: positive regulation of secondary metabolite
biosynthetic process [goid GO:1900378] [evidence IMP];
GO_process: regulation of transcription, DNA-templated
[goid GO:0006355] [evidence IMP];
GO_function: sigma factor activity [goid GO:0016987]
[evidence ISA];
GO_process: DNA-templated transcription, initiation [goid
GO:0006352] [evidence ISM];
GO_function: sequence-specific DNA binding transcription
factor activity [goid GO:0003700] [evidence ISM];
GO_function: DNA binding [goid GO:0003677] [evidence
ISM];
GO_process: positive regulation of secondary metabolite
biosynthetic process [goid GO:1900378] [evidence IDA];
GO_process: positive regulation of secondary metabolite
biosynthetic process [goid GO:1900378] [evidence IMP];
GO_process: positive regulation of secondary metabolite
biosynthetic process [goid GO:1900378] [evidence IDA];
GO_function: sigma factor activity [goid GO:0016987]
[evidence IDA];
GO_process: positive regulation of secondary metabolite
biosynthetic process [goid GO:1900378] [evidence IMP];
GO_process: positive regulation of secondary metabolite
biosynthetic process [goid GO:1900378] [evidence IMP];
GO_function: sigma factor activity [goid GO:0016987]
[evidence ISA];
GO_function: sigma factor activity [goid GO:0016987]
[evidence IPI];
</t>
  </si>
  <si>
    <t>MLPSPASSLSFPSPLERREADPYARCDRQRPACNESHEPAQERP
EPVATCAFIEEERRRGDPTGLLYALGPRERGEPERVAEWLAALVHHFYLDGPVEPPRT
TLGKERCETAPGLCRCCGQPFDFRHKRAALLLLGTHFAARAEAQAASVRRYRR</t>
  </si>
  <si>
    <t>MDSYGDTSGRIGRDWLDRHDEELEQELLDDELNLDELFGPEQED
APGELSRRRYFRELFRLQRELVKLQNWVVHTGHKVVILFEGRDAAGKGGVIKRITQRL
NPRVCRVAALPAPNDREQTQWYFQRYVSHLPAGGEIVLFDRSWYNRAGVERVMGFCND
EQYEEFFRSVPEFEKMLARSGIQLLKYWFSISDAEQHLRFLSRIHDPLKQWKLSPMDL
ESRRRWEAYTKAKETMLERTHIPEAPWWVVQADDKKRARLNCIHHLLQQMPYREVPQP
PVHLPERLRHADYVRHPTPGEIIVPEVY</t>
  </si>
  <si>
    <t xml:space="preserve">GO_process: phosphorus metabolic process [goid
GO:0006793] [evidence ISM];
GO_function: polyphosphate kinase activity [goid
GO:0008976] [evidence ISM];
</t>
  </si>
  <si>
    <t>MQAFSKQQLIDALNAQSSDLATLQSLVMGLYLWIRDSHGQASVD
AAFQRAREEARQFRQQSGNQADERLILHLAEIVREQP</t>
  </si>
  <si>
    <t xml:space="preserve">MNLLQGKWPRLATLLAVLVAAALVFLAWERYTRTPWTRDARVRA
DVVTLSADVSGLITRLPLSDNQPVEKGELLLSIDPARYELAVLRAERAVNVARAALGE
SRAAIEASQAQLRQRRSEAQRRSALQKRSMLSVEENEKAQTDVSLAQAELLRNQASLG
LAQANVELAEAALQQARLDLERTQVRAPVSGYVTNLQTREGDYAHAGVPLLALVDRDS
FYVSGYFEETKLPGIHVGSRARVELMSGERFDGRVQSIAHAITDRENAEGSRLLANIN
PSYTWVKLAQRIPVRIAIDPAYRQRNTLRAGVTATIRVLPAEDTAKVDSAAPGTALRP
</t>
  </si>
  <si>
    <t>MEGLKFYARLLWRPPRETLLFALRTVAAGLLTLYLAFLFDLEQP
KWALMTVVIVSQPLAGMALKRSFAQVLGTFAGAVVAVLIMALFAQQPLPFFVALGLWL
ALCTAGGTLLRYTDSHAFVLSGFTAVIVAVLSIPDPENTFMLAVVRVTETLLGVACVA
LVSLLSARPQAVAKGYFAQVDGLIRSTARHAAAVIRGDEGDESFNQRQMQLVASITAL
DGLRRHLYFDAPNLRRADGLVQLLGNLLVLMASRLLLLRQHRLLVRAHWVGPLPADIQ
ALLDRALRVLDALAEQGRAVPSEVLEEFQAVRQAFDAAATRAESYDEALSPALRPQVA
ILRWEYARLFQRLGEVLELNDAIQSGRQASSFYRRGQAQALHLDWALASMNAVRAFVA
LSCAAWLWITSAWNGALSSLLLVGVMCSLMATFPRPLLAAQNFLRGLLLAILISAALL
FVLLPASADFEWLALWMALLLYVVAVGLSSPLSAGIAMGIGLETLLMVAPQNIAVYYS
NASQWFEFVGGFLAAAVLAVLVFALVYPFRADPRLRRLLYLSRQDVAEMSRCEASEAQ
RFAFETRMIDRLAVMVGLLPASQEPASAERFQCALGCVVMGVALNRLREPLHDAGVVP
LELQPLLGEALREVAAYIAGGADAPRQDLALAALRRFGRGLEALLAQPSKDLGATRQR
FIMNVAVLILQQSLQRYRTLLEEDRGAPAVVEEPEEEGGHAR</t>
  </si>
  <si>
    <t>MSLRFDDIEAFLNVAELNSVTSAAERMSLSKSVISKRVSDLERR
LGVRLLYRTTRNVEPTEAGHFFYKAAKASLQELNNAAEIVALRENDLCGELRIVTPMS
FGTLWLSPIIADFMSQHPRLEIVLQMDDRLTDFEKEGYDLSIRVTRLDDSSLIARPLA
NSQRVVCCSPDYAERHGTLDTLEQLMQHECLGYNNATPSQVWTFEPAFPGAKPRAVSP
RGRFSSNNGQAMRDAALRGQGLALLPLFIVAEDLKNGRLVDAAPGLRPLDDVIYAMYS
RAAAMSPKVKAFIQHLQQALSIPPWGNG</t>
  </si>
  <si>
    <t xml:space="preserve">GO_function: sequence-specific DNA binding
transcription factor activity [goid GO:0003700] [evidence
ISM];
GO_process: regulation of transcription, DNA-templated
[goid GO:0006355] [evidence ISM];
GO_process: regulation of gene expression, epigenetic
[goid GO:0040029] [evidence EXP];
</t>
  </si>
  <si>
    <t>MIVRTLLIAAALLGGTAQAAESTDLCGANLQKLDDILAVRGKTS
VTGARVTEVKELQAKARQDQASGDTKGCITATTQALQILQNAGKK</t>
  </si>
  <si>
    <t>MRQAQTRRNGWRWLALAVGTLSALSLAEASMARWPAGWQVSDLP
AAQPGQAGAGQRQRAVKLQADGSQALVMEVTRMPLQSGQAVNLEKVLGHMRKLVQIEF
LRNGLQTACTSPQPSTTGGLAALETTCTIRQRGAVVMKQTLLAAAGKTSAYSLSYAGL
AEAYDASQAEIRAVRESLRFE</t>
  </si>
  <si>
    <t>MSEPTAHGSHGGCAHHHHHLPFGGGLLSRDEQRRAARQLSLAML
ALGLLLLGLAWRWLAADQAGVSQILLGVASLLVALPVARSAWDSLRHPSLHGVTDQLI
ALAMLGAWASGDLLTAALLPIIMIFGHVLEERSVIGSQEAIAALGELTRSHARRIEAD
GSLSEVDNASLRPGDQVEVRAGDRVPADGRVLQGQASLDTAPITGESVPLEVAPGMEV
YGGAINLDGLLRIEITRTGEASTLGKVIGLMQQAERAKPPITRLLERYAGQYMLLVLL
IAAVTWFVTNDAQAMLAVLVAACPCALVLSAPATAIAGIAVAARHGILIRSSAFLEEL
ADLTSLVVDKTGTLTHGSLRLQALRLADAAEEASVLRLAASLGAASSHPVSRALAALA
AHDAYHPLSDIRERQGFGVVARTAAGEAALGRPELFQQLGIDASEVPEHEGPIAGIAL
DGRFLGWLLLADSVRAEAAEALADLRELGLGRQLLLTGDRRAVADAVAKQVGIRQLVA
QALPEDKLRQVGAEIGSGFRPMVVGDGINDSLALKAGVVGVAMGAGGADIALASADIV
LIGSDLRRLGTCVRLSRQCRRTLQVNVAIGLGWTLAIVAAAAFGLLGAAGAMVAALLH
NLSTLLVLGNAGRLLRFEEPLGQPRPAVEGREEEGTP</t>
  </si>
  <si>
    <t xml:space="preserve">GO_process: cation transport [goid GO:0006812]
[evidence ISM];
GO_component: integral component of membrane [goid
GO:0016021] [evidence ISM];
GO_function: cation-transporting ATPase activity [goid
GO:0019829] [evidence ISM];
GO_function: nucleotide binding [goid GO:0000166]
[evidence ISM];
GO_function: metal ion binding [goid GO:0046872]
[evidence ISM];
</t>
  </si>
  <si>
    <t>MTAGGIPFTGNGARLSPGRALLCGLALLLCGGEALARQLPSDML
VGFVASAQYPVITLKKPKQSLLRSVLTLGLGKKTVSYSVAPSVRIRTAQNLFIVYGRM
PQLKGSFVGLKSDNNGQVKQIWELTEKEALDYVRRPDARFPQ</t>
  </si>
  <si>
    <t>MSGEAREGLRSPWLQAGRLAFLALFGVTLLAALAWAFSNVRQIG
PENRAVVLRLGALERLAGPGLLLAWPQPLEQVVLLPSAEQVIERRVEGLLRSEQARRA
DLDVSLSSDALAGSGYLLTGDAGVVQLDVRVFYKVDDPYAYVLQGAHVLPALDRLVAR
NAVQVCAARDLDTILVARPELLGNDSAVAERRERLRGDLVQGINHSLAALAAAGSGLG
IQVVRVDVQSSLPRNAVSAFNAVLTASQLAEQNVAKARTEAEKLTQAATEGADRTLQL
ARAEAGERLAQARRDTASIVGLAPALGATDAGLLWRLYRERVPAILGKAGSVGSVDPR
DDGRLILQGGQP</t>
  </si>
  <si>
    <t>MSLGHSHSHSHHEHHHDHDHDHDHGHGAQAASPWRRLLVAALLV
LFAVAAACLVQVRSGEAMVITRFGNPARVLLEPGLAWRLPLPFESAIPVDLRLRTTSS
GLQDVGTRDGLRIIVQAYVAWQVQGDADNVQRFMRAVRNQPDEAARQLRTFVGSALET
TASAYDLADLVNTEASRVRIGDFEARLREQIDHQLLATYGVKVVQVGIERLTLPKVTL
GATVDRMRAERETIATERTAEGRRQAAEIRSAAERDARVIQAEASVKAAEIEAQARVE
AARIYGKAYAGSPQLYNLLRSLDTLGTIVNGDTRLVLRTDAAPFRVLVDGPPALPAEA
PANGRRP</t>
  </si>
  <si>
    <t xml:space="preserve">GO_component: integral component of membrane [goid
GO:0016021] [evidence ISM];
GO_process: regulation of peptidase activity [goid
GO:0052547] [evidence ISM];
</t>
  </si>
  <si>
    <t>MRVDLDAEGVAAESLPRFQQAPRQLRQLWRWAAASVALAAACAV
LGFFIGLFAADSLWPPLLYNLGAAWLVLFAGLHAAYRVAAWRCVVLGAEASARPAWLR
WQRDEPDATADSAYERLLERLGQAIAHGLAQLGHAALWLAASAALALCLVAAGWRLDL
PPASSGQAADLAIGICLLLAFAVLVLERRLASQGPAQWPEAPVLGQLARALIGTLVLA
ALCLFLARQGHPWAPRLAVLLGLLPAALALELLGRAILAMFAPQRAGLEPRLVATSLL
ADLLRWPPRPLQRLQHELHQRFGIDLRQVWAFGFMRRAFLPVLAVVSLSGWLLSGVRE
IGMDARGVYERFGKPVAVLGPGLHLGLPWPLGRVLAVENGVVHELATSVAAGDGGAEP
LAPAEGPAPDSANRLWDASHVSEKSQVIASLADHRQSFQIVNMDVRIVYRIALDDASA
LAATYRSADVPTLVRSTASRVLVHAFASRTLDEVLGEQRAGLAEQIGQAVQADLDRLG
SGVEVLGAAVEAIHPPAGAANAYHAVQAAQITAQALIARERGQAAAQRNEAQLQASVA
HDRASAQARETLAAAQAADRRFAAEREGYADAGQAFLLEAYYRQLGRGLGKANLLLID
HRIAGAGAPTIDLRSFGLGRLDSPSSSRPSAAPASAAGQSAP</t>
  </si>
  <si>
    <t>MRSLIGMTFLNSSVGQRRLRQNGIVLRLGPVVADRRRATLPHRQ
GHCLDRQDLETLLLWLQRHFLCVPLEHLLEGPAPACLRIALSVDGNPAELAEQVYPLL
ERYEMPASAFIGGDPRSWREAVAETLWQADATAAGPLLELLEGYSGAALMAVFERTGD
DQRRSRNLDLLLRKLERLDPASQQALHAACPVPAPYSAGDWERVRRLENSGLLRFGLR
GQEPHPSAGLCAEDCLGRAHRQLQQHCAAPLPVFCQARTTPAAQPGLRAALGRLGYRF
AFGARNGLVDTRCDPLDLPRIEVDAAIAARPGRLAWHIYRGARP</t>
  </si>
  <si>
    <t>MSMASSPFPRRRDRQSPSAGRPPEPREANAPSPAMPQRRRSQGY
GQPSWPGISKDRPMTADTPTSVATINHLLLGAPYTSPLVIPGDWLVDELEGAVEVGGF
TDGLFRWPTRKRSGRPSPILCGDLLRAVRTECAESVQFWWGFSPSLVGRWRRALGVTR
RNNPGDQAVARARAALARSLDRKAPPKAPAAWSSEEVEFIRRHGSKRSLAWCAYMLGR
SYQSVASKAEELSPHSGRDRNNAIWSKSEEDLLRQHYQQRGSLWCAQQTGKTRAAVFH
RAKKLGLQRQRPKHP</t>
  </si>
  <si>
    <t>MTAETLAKTPLHALHLELGAKMVPFAGYDMPVQYPAGVLKEHLH
TREQAGLFDVSHMGQIRLVGADVALALESLVPVDILDLPVGQQRYALFTDEQGGILDD
LMVANLGDCLLLVVNAACKHQDLAHLRRHLEGRCSVEPLFEERALLALQGPAAVRVLE
RLAPQVAQMTFMQFARVELLGQDCYVSRSGYTGEDGYEISVPAAHAEALARRLLAEPE
VAPIGLGARDSLRLEAGLCLYGHDMDSATTPVEASLGWAISKARRADGVRAGGFPGAE
RIFAQQAQGVASKRVGFLPQGRMPVREGAEIVDAQGRAIGKVSSGGFGPSLNAPLAMG
YVPSELAGLGSEVTAMVRGKPVTLVVSKMPFVAQRYYRG</t>
  </si>
  <si>
    <t xml:space="preserve">GO_process: cellular amino acid metabolic process
[goid GO:0006520] [evidence ISS];
GO_process: metabolic process [goid GO:0008152] [evidence
ISS];
GO_function: aminomethyltransferase activity [goid
GO:0004047] [evidence ISS];
GO_function: protein binding [goid GO:0005515] [evidence
ISM];
</t>
  </si>
  <si>
    <t>MSLSVFDLFKIGIGPSSSHTVGPMRAAARFAEGLRREGLLEATA
SIKVELYGSLGATGKGHGSDKAVLLGLEGEQPDTVDTAAIPARLDAIRSSGELRLLGE
RPIRFVEKEHLALIRKPLAYHPNGMIFRAFDAAGLQVRSREYYSVGGGFVVDDEAAGL
DRIVEDRTPLAFPFKTARQLLDHCAREGLSISQLMAENEKAWRPAEETRTGLLRIWQV
MQDCVEAGCRNEGIMPGGLKVRRRAAALHRQLCQRPEAGLRDALSVLDWVNLYALAVN
EENASGGRVVTAPTNGAAGIIPAVLHYYARFIPGADDDGVVRFLLTAAAIGILYKENA
SISGAEVGCQGEVGVACSMAAGALCEVLGGSVQQVENAAEIGMEHNLGLTCDPVGGLV
QVPCIERNAMASVKAINAARMALRGDGQHFISLDKVIRTMRQTGADMKSKYKETARGG
LAVNIIEC</t>
  </si>
  <si>
    <t xml:space="preserve">GO_process: cellular amino acid metabolic process
[goid GO:0006520] [evidence ISS];
GO_function: L-serine ammonia-lyase activity [goid
GO:0003941] [evidence ISS];
</t>
  </si>
  <si>
    <t>MFSKHDQLQGYDDELLAAMDAEDRRQEDHIELIASENYASKRVM
QAQGGGLTNKYAEGYPGKRYYGGCEHVDKVERLAIDRARQLFGADYANVQPHSGSSAN
AAVYLALLNAGDTILGMSLAHGGHLTHGAKVSSSGKLYNAVQYGLDTATGLIDYDEVE
RLAVEHKPKMIVAGFSAYSKTLDFPRFRAIADKVGALLFVDMAHVAGLVAAGLYPNPI
PFADVVTTTTHKTLRGPRGGLILARANEEIEKKLNSAVFPGAQGGPLMHVIAAKAVCF
KEALEPGFKDYQAQVIRNAKAMAEVFIGRGYDVVSGGTDNHLMLISLVKQGLTGKAAD
AALGAAHITVNKNAVPNDPQSPFVTSGIRIGTPAVTTRGFREGECRELAGWICDILDD
IDNPEVGERVRGQVGEFCRHFPVYAD</t>
  </si>
  <si>
    <t xml:space="preserve">GO_function: 3-methyl-2-oxobutanoate dehydrogenase
(2-methylpropanoyl-transferring) activity [goid
GO:0003863] [evidence ISS];
GO_process: cellular amino acid metabolic process [goid
GO:0006520] [evidence ISS];
GO_process: glycine metabolic process [goid GO:0006544]
[evidence ISS];
GO_process: lysine catabolic process [goid GO:0006554]
[evidence ISS];
GO_process: L-serine metabolic process [goid GO:0006563]
[evidence ISS];
GO_process: threonine metabolic process [goid GO:0006566]
[evidence ISS];
GO_process: methane metabolic process [goid GO:0015947]
[evidence ISS];
GO_function: glycine hydroxymethyltransferase activity
[goid GO:0004372] [evidence ISM];
GO_function: catalytic activity [goid GO:0003824]
[evidence ISM];
GO_function: pyridoxal phosphate binding [goid
GO:0030170] [evidence ISM];
</t>
  </si>
  <si>
    <t>MTDNLNLGAIDLGTDDEFIARHIGPRAADTQAMLQRLGYDSLDT
LIGNVIPDSIKGSSVLDLPAGMGEAEALASLKAIAARNRALRSFIGQGYYNCHTPAPI
LRNLLENPAWYTAYTPYQPEISQGRLEALLNFQTLVSDLSGLPIANASMLDEATAAAE
AMTFCKRLSKNRTSQAFFASRHCHPQTLDVLRTRAEPLGIEVVVGDESTIEDFSAYFG
ALLQYPTCDGEIVDYRELVSRFHAVDALVAVAADLLALTLLTPPGEFGADVAIGSAQR
FGVPLGFGGPHAAYFATRDAFKRDMPGRLVGVSIDRHGKPAYRLAMQTREQHIRREKA
TSNICTAQVLLANIASMFAVYHGPQGLLRIARRTHRLTAILAAGLERLGVAVEQKHFF
DTLSLATGARTAAIHAKARAAGINLREIDAGRLGLSLDETVRQTDVETLWGLLAEEGQ
ALPDFAALAASSGDRLPVELLRQSAILSHPIFNRHHSETELMRYLRKLADKDLALDRT
MIPLGSCTMKLNAASEMIPVTWAEFGNLHPFAPAEQSEGYRQLTDELEAMLCSATGYD
AVSLQPNAGSQGEYAGLLAIRAYHQSRGDSQRDICLIPSSAHGTNPATASMVGMRVVV
VACDARGNVDVEDLRNKASEHKERLAALMITYPSTHGVFEEAIREICAIVHDCGGQVY
IDGANMNAMVGLCAPGKFGGDVSHLNLHKTFCIPHGGGGPGVGPIGVRAHLAPFLPGH
ARGERKEGAVSAAPYGSASILPITWMYIRMMGGEGLKRASEMAILNANYIAHRLEEHY
PVLYAGGNGLVAHECILDLRPLKDSSGISVDDVAKRLMDFGFHAPTMSFPVAGTLMIE
PTESESKAELDRFCDAMIRIREEIRAVERGELDKEDNPLKNAPHTAAELLGEWNHAYS
REQAAYPLASLVEAKYWPPVGRVDNVYGDRNLTCSCPPIEAYSEE</t>
  </si>
  <si>
    <t xml:space="preserve">GO_process: cellular amino acid metabolic process
[goid GO:0006520] [evidence ISS];
GO_process: glycine metabolic process [goid GO:0006544]
[evidence ISS];
GO_process: L-serine metabolic process [goid GO:0006563]
[evidence ISS];
GO_process: threonine metabolic process [goid GO:0006566]
[evidence ISS];
GO_process: metabolic process [goid GO:0008152] [evidence
ISS];
GO_function: 3-hydroxydecanoyl-[acyl-carrier-protein]
dehydratase activity [goid GO:0008693] [evidence IDA];
GO_function: pyridoxal phosphate binding [goid
GO:0030170] [evidence ISM];
GO_function: glycine dehydrogenase (decarboxylating)
activity [goid GO:0004375] [evidence ISM];
GO_process: glycine catabolic process [goid GO:0006546]
[evidence ISM];
GO_process: oxidation-reduction process [goid GO:0055114]
[evidence ISM];
GO_function: catalytic activity [goid GO:0003824]
[evidence ISM];
</t>
  </si>
  <si>
    <t>MSKLRFTTDHEWLRQDDDGLLTVGITAYAQDALGDVVFVQLPEL
GEHAAGSEVAVLESVKAASNILMPLDGEVVAINDALPDAPELVNQDPLGEAWFFRFRP
ADAGAWEKLLDQAAYDRLLNANADA</t>
  </si>
  <si>
    <t xml:space="preserve">GO_process: cellular amino acid metabolic process
[goid GO:0006520] [evidence ISS];
GO_process: glycine decarboxylation via glycine cleavage
system [goid GO:0019464] [evidence ISM];
GO_component: glycine cleavage complex [goid GO:0005960]
[evidence ISM];
</t>
  </si>
  <si>
    <t>MDKLNALAMFVATAETGSFSRGAERLGKTPSALTKAVAHLEAEL
GARLFERTTRSLALTEAGQIYLEAARQSLETLRTAGQEIELLESELRGELRLAAPPSF
AAAFLQQACASFLEAHPRISLRVDLDETFLDLSEGGYDLGLRDGPIDLPGLVARPLAP
NQIVLCASPAYLARQPAPQGPEDFERHAWLVFQHPSLNQNFWWMERDGARQRIDQPRP
RLASDNYDFLLAHLLAGLGLQFCPQWSVAPLLGEGRLVRLLGDYHFDPGPFGPSIHVL
YPGHRRNTRKVRAFLEHLRASLQRQGLCHRL</t>
  </si>
  <si>
    <t>MKQRIPTLLAGACLAIPLHALGAADLLVVNARIFTANPQQPFAE
ALAVEDGRILAVGDEAGLRALADGDSQVVDLGGKRLMPGLIDTHSHAVFGGLELAGAD
MGNEQVGLDELERRLRAWRDNGKARHGDMLNVSGMHTAYWSQVKDFRARFDHGEWADQ
PLAFIGSDHHTGWANAAMLKRAGIDAARVRALPEEQRNTIGHDADATPNGFLADAGLD
AVLAVLPAPSAEQMLEAGRSAVRYSNSLGLTAWMDPAANGSPGDALFSLRPDENTVGV
LPVYHRLAKGGELSAHVAALLVANPRSRPTDLEVLDKVRQRFLGSPNLTLPGIKVFAD
GVPEYPAQTAALLEPYRNSRKTGELLIDPAHFGELVSAADARGWLVHVHAIGDRAVRE
ALNGMQQARRDRDSGIAHSITHLQLVNPKEFERFRPLGVIASMQLYWAAADETTVDLM
KPYISAFAYRYQYPAHSLLSKGATIAGASDWPVSSLSPWKAIQQAVTRKGPQGVLNAG
ERLDRQTMFYAYTRNAARTIGLEHRIGSLEPGKQADFIVLDRDVFEVPETQLGETKVL
KTWFAGKPVYSSEG</t>
  </si>
  <si>
    <t xml:space="preserve">GO_function: hydrolase activity, acting on
carbon-nitrogen (but not peptide) bonds [goid GO:0016810]
[evidence ISM];
</t>
  </si>
  <si>
    <t>MRIHVSFIDRVGITQEVLALLGGRNLNLDAVEMVPPNVYIDAPT
LSPEVLEELRAALLGIRGVQAMTVVDILPGQRRRLQLDALLAAMADPVLAVDGKGLVL
LANPAFSERCGRDPAGERLASLFDDETLEDALVEQGFRLPLREVTFMGQALLLDATPI
TEGPGEGERHLAGGLLTLYEPNRIGERLAALHHDHAEGFEMLLGDSQPIRTLKTRAQR
VAALDAPLLIHGETGTGKELVARGCHALSARHNSPFLALNCAALPENLAESELFGYAP
GAFTGAQRGGKPGLLELAHQGTVFLDEIGEMSPYLQAKLLRFLSDGSFRRVGGDREVR
VDVRILSATHRNLEKMVAEGSFREDLFYRLNVLSLEVPPLRERGHDILLLARHFMQQA
CAQIQRPVCRLAPGTYPALLSNRWPGNVRQLQNVIFRAAAICESSLVDIGDLEIAGTA
VARQNDGEVGSLEEAVEGFEKALLEKLYVSYPSTRQLAARLQTSHTAIAHRLRKYGIG
PRA</t>
  </si>
  <si>
    <t xml:space="preserve">GO_process: regulation of cellular amino acid
metabolic process [goid GO:0006521] [evidence IMP];
GO_function: DNA binding [goid GO:0003677] [evidence
ISM];
GO_function: ATP binding [goid GO:0005524] [evidence
ISM];
GO_process: regulation of transcription, DNA-templated
[goid GO:0006355] [evidence ISM];
GO_function: transcription factor binding [goid
GO:0008134] [evidence ISM];
GO_function: signal transducer activity [goid GO:0004871]
[evidence ISM];
GO_process: signal transduction [goid GO:0007165]
[evidence ISM];
GO_process: positive regulation of secondary metabolite
biosynthetic process [goid GO:1900378] [evidence IMP];
GO_process: positive regulation of cellular amino acid
metabolic process [goid GO:0045764] [evidence IMP];
</t>
  </si>
  <si>
    <t>MRRLLHPVFCAALFCLYPALVQAAAESEILGLFQRWQAAHGQRS
GKALEGVYAPRLDYYGRAQTRERTLSAKQAFFARHPDFEQRIVAAPQIVPGDQEGRYE
VRFVKQVRLDGRLRNYPGLLLAERAGPGDTWRFVGESDEITRYAVDPRYTPLARGRFA
GTEADFAWVVAHAPNSAALCDEYEDCRCDLWSADARVPPKPLGSCTGAVLSVLGGLDD
SGRERLQLLRTWWTSTWTKSSLLEIRDGQWVRVLPDISTTWDDAEAELVLYKADPQQP
GRVLVTETVMADEGDWSHRTRSEALRPVP</t>
  </si>
  <si>
    <t>MLFDEDHYARDVPTPTILDNLIAAGRIRPTLAVIVGNVDASSRG
RELPCNEAFADMLAHELLPWLQQRYALSEEPADRVLSGSSYGGLASGCIAYRYPERFG
KVLSLSGSFWWGPDEQQPQWLVRQFAAGERLPLTFFLSSGLLEEPEADGILGSNRSLR
AALQGKGYPLHYREFPGGHDYAAWSLELAEGLQALLPAH</t>
  </si>
  <si>
    <t>MSAVSTSLLLFLNLLTPAQAAQPVPLADGRIEIAAGESRQRYLD
LAPGELQLLDLEVDRGRVRLRATTPDGKALRATELAGRQSLGLQAGERQGLRLTFSAD
EDTALTLIPTQRLTPQTPALDSPVPQSPTLQRLQAELAEKRPGALKAFWKQVAKQGTP
LVEPLDAERVLVTFLWRQQRPGDVRLLWPTPEVNTRRFEALAGSDVRYLSLPLRRDAR
VSYQLSADLPDLQQADRGTLRLALQAAARPDPLSRTPWLNSRALPRAEQASLVQLGGA
PAETWDQPRKDVPRGKVERLGYSSQALANQRH</t>
  </si>
  <si>
    <t xml:space="preserve">GO_function: iron ion binding [goid GO:0005506]
[evidence ISM];
GO_component: cytoplasm [goid GO:0005737] [evidence ISM];
GO_process: iron ion transport [goid GO:0006826]
[evidence ISM];
GO_function: enterochelin esterase activity [goid
GO:0008849] [evidence ISM];
</t>
  </si>
  <si>
    <t>MTSRLLPALLLSSAFAVLAGCSTPTIVTLNDGREIQAVDTPRYD
RSSGFYELEQLDGKRTRVNKDQVRSIKDM</t>
  </si>
  <si>
    <t>MRSDLHEANRLSWNAATRAHNSHKADQAAFFRNGGSTLYPEELQ
LLGHLDGLRLLHLQCNAGQDSLSLARLGARVTGVDIGDSAIDFARQLSRDSGIAADFQ
RDDILRWLPVAATRGERFERVFASYGTLVWLSDLKRWADGIAQVLVPGGRFVLVEFHP
FALYFDPHWQPAYDYFSREPIAESGVSDYVAESGASLAPSGYRAGVENFSNPHPSYEF
QWGLADVIGALLGAGLQLERLEEYPYANGWAGFDGMRDGGGGRMLPPADRPRLPLMYG
LSARKPR</t>
  </si>
  <si>
    <t>MTEERLLRRDEIPLVWEIDRSEVIGHLYSVEAGQLVLRPEFYDM
RGWPEGEAEHYTPILLDCFDRGGWFLGLFDQGRLIGAVVLDPRRLGPERDWLQLKFLH
LSHAYRRRGLGAHLFHLAATQARHLGASALYVSATPSQNTVDFYTRLGCRLCMEPDEE
LYRLEPEDVHLVFNL</t>
  </si>
  <si>
    <t>MYKALAFLLLNTFIAVVHAEEGWELSVSGPAPGQPEHVPYPDRR
QPSLEAACAASDRYYIDSNLKGGHVVLGYISRKTLIDARYNSFFCSISIFRKSPLAAT
SGTATYGNPNW</t>
  </si>
  <si>
    <t>MWTNTFQEGLKIVGENISLSLPDGRQELFRLTDGAISSDATTGT
LSKDQAGWRYDYRDGTSSLFDVQGRLIQRKVRGQVITITYPNLSTTKAKDGFGNTLTV
SWNATKQPYLVDYNGSLKVEYLYDGGARLVSKKTTSQGLNRTRKYLYADSGNAGLMVG
IIDEQGTRYATWTYDNQGRAISSEHANGAEKVSLAYNDDGSTTVTNEYGKQATYRFQV
IQGIKRIVAIEGQPSPNCPSSNSTFTYDDQGLLTSKRDNNGNLTTYQYNARGLETSRT
EAAGTAQARTITTDWHPTLFLPVQVSEPGRITRYQYDAEGRKTGETVTTR</t>
  </si>
  <si>
    <t>MQDVTLYAYDSRGNLTQVTNALGQVTRLGDYDERGKPGSITDAN
GVTSSLAYTGVDGWLASVSTAGSTTRFDYDAVGQITRVTRGDGSWLSYEYDDARRLVA
IGNNLGERLEYDVDTKGNRTAQRIKDASGSLVRQQQWAYDELGRLLRAVGAGGQTRSF
AYDLNDNPVGETNPRQFAHSQAFDALDRLVGQSDPLGGKTRLAYDAQDNLTEVKDPRG
VTTRYEYDGLGNLTRLVSPDSGTTTFEHDAAGNVIRRTDARGTVTEYRYDALNRLIER
HSPSDPSLDVQYRYDLTADGNKGIGRLGSIEGARDSLVYRYDERGNLVEQVRSIRLDQ
QTLLDRVTYRYDAANQLLEIGYPSGLAIREKGTDLFSLL</t>
  </si>
  <si>
    <t>MTQWQLLADDLWGGEKNICFFVHSGACFWVVDDKFNFILDAEKD
YRAYLDKGHITQEQYASACMTFRGGVLKLTAENFLKYLRAGERWVLSRQDLKDMFVCG
LDMSESLHGRIEGYYLSGVELSASYFHDANTVASRLPMFYVNFDRKIYMHMDFNRAHE
ELAYSDWLAKCSDFCHLVPDRERYWVLEGMDYWKYRFLQLA</t>
  </si>
  <si>
    <t>MRCLEKKGLLTMSSQLIGLLAASTQGDADAKSLQTGAWVARNAT
QHNYLSHWQEEKKRQEVDGCKEKPLCKRNRSQMGNYFGPAGCQTIKGTDLFSLL</t>
  </si>
  <si>
    <t>MITIFFETGEELDLPLDNFAKSNLSGLELHRAIFDGLDLSEADF
TASNLRNASFNHALLGGAVMNSAALMNASFVDAIMKGVKLVDAMAAYADFSGADLSMA
SLKNADIGGSNFINSNLRDVNIDVARIDGAVFRGAIYNDRTIWPKGFIPENFGAIKG</t>
  </si>
  <si>
    <t>MDIRSPLNQCIALSLAGILFLNPIVAAAAGLALDKAAGGNTGLG
QAGNGVPIVNIATPNGAGLSNNHFRDYNVGANGLILNNATGKTQGTQLGGIILGNPNL
KGQAAQVILNQVTGGNRSTLAGYTEVAGQSARVIVANPHGITCQGCGFINTPRATLTT
GKPIMDGQRLERFQVDGGDIVVEGAELNVGNLEQFDLITRSAKLNAKLYAKNLNIVTG
RNDVQADSLQATPRAADGSEKPQLAIDSSALGGMYAGAIRLVGTEQGVGVKLAGDMAA
SGGDIRIDASGKLSLAQASSQGDLKIAAQAVELNGKTYAGGSAEIRSAEELVNRQSLA
ARERIALEAAHIDNAGVIEAGVEPDERRNARGDLELRSGTLRNAGSLVASRALEAKAS
QALDNQGGSLKGATVRVDGGHLDNRGGKLLAEGELRVEASSLDNRQDGLLQSRDRAVV
KTRGDLDNRGGQVVGLNELQVQAAALDNRSAGLLSSKGDMDIEFARLDNSAGGKLVSE
RRTLLKADRLDNRSGRIVAGQDLDLSSRLIDNRAGDISSTSRVVASAREQLDNRGGKI
VGDSGLDITTPRMLNQDKGVLASRDGLRLSATELFNGAGGLLSSQKGIDVSLAGAFDN
QAGSLDSRGFLTVKSAWLDNQGGTLSSAGALAVTSQGALNNQGGRLASDAGLSLSSAS
LDNSQAGAISGKGAVEIRTGNLNNSRKASIGSDAGLTLVAARVDNSQAGRIAAKGVID
ADLQGLDQHDRGNLVSDTGITLDLNKGSLVNRAQGLIATPGTLLLRQLGVVDNSGGEI
SSDRAFTLATSALNNQGGRLLSGGALTLRIAQALDNSLEGIVSGAGGLDIQAFVLDNR
SGSIGSKGAIDIGVTRLENDAGTLIAERGLKLVADEANSSKGRIAANGSLHAKVGTLS
QKGGELTSQDSLTLDLGILNNNAGRIAGNQGVDITARQVDNSVGEIASQGVVALNLTE
QLDNRGGKIVGDSGLGITAPHVLNQDKGVLASRDGLRLSATELFNGAGGLLSSQKGID
VSLAGAFDNQAGSLDSRGFLTVKSAWLDNQGGTLSSAGALAVTSQGALNNQGGRLASD
AGLSLSSASLDNSQAGAISGKGAVEIRTGNLNNSRKASIGSDAGLTLVAARVDNSQAG
RIAAKGAIDAALQGLDQHDRGSLVSDTGITLDLNKGSLVNRAQGLIATPGTLLLRQLG
VVDNSGGEISSDRAFTLATSALNNQGGRLLSGGALTLRIAQALDNSLEGIVSGAGGLD
IQAFVLDNRSGSIGSKGAIDIGVTRLENDAGTLIAERGLKLAADEANNSKGRIVAKDE
LRAKLGALVQNGGELTTQGALALDADKVDNGAGRIAGNRGVVIDARQVDNRAGEIASQ
GVATLNLTEQLDNRGGKVVADSGLGITAPRVLNQDKGVIASRDGLRLSGTELFNGNAG
LLSSQRHIEVTLDGVLDNQGKGALLSDGTLTVSAGRIHNQDATLSSAGALRLSSQEAV
DNRGGKLVTDSSLRLTSASLDNSRSGIISANAAAEIHTGVLNNSQKGNLGSNDGLGLI
ATEVDNSQEGRITAKGMIDANIKGLDQQGKGRLVSNAGIILDLNEGTLANGAQGLIAT
PGTLLLRQLGMVDNSGGEISSDRAFTLTTSALTNQGGRLRSGGVLTLRIAQALDNSLE
GVLSGTGGLDIRALALDNRSGSIGSKGAVDIDVSRLENDDGDLLSEGRLKLTAERANS
VRGRIAARGDLHASVTAFNQAGGELSSEGALMLEADSLDNRSGGLVSADGNLTVSARR
IDNRAGEIASPGQVTLDVAEQLDNRGGKAIGDSGLRLAAPRVLNQDGGVLASRDGLRL
NGAELFNGNGGLLSSQQSIDVILDGVLGNQAGSLSSQGRLSVKSGRLDNQGGAVSSAG
TLSLSSQGALNNQGGRVVTDAGAVLRSASLDNSQGGIVSAKGAAEIRTGSLNNSQKGG
IGSGAGLALVADLVDNSQNGRITAKGAIDANLKGLDQQGSGRLVSDTAIALDLRGGEL
VNRAQGLIATPGALLLRQLGVVDNSGGGEISSDRSFTLAATALSNRGGRVISGDSLTL
RIAQALDNSLQGVLSASGGLDVAALVFDNHSGIVASKGDTHIGVNRLENEAGRVVSEG
ALDLTAKQVSSAKGRIAAKGDLQVTVGTLEQQGGELASQGTLTLDADSLDNRNGGLVS
ADGGVTAEARQIDNRGGEISSVAKVALAVREQLDNRGGKVIGDSELSLTVQRLLNQAK
GVLASRDGLHLDGAELLNGDGGLLSSQRLVDVTLSGALDNQGSGALVSEESLTVKADQ
VNNQAGTFSSAGSLLVTSRGELNNQGGRLVTDAGATLNSTGFDNSRAGLVSAKGAVAI
RTGALNNSQKGSIGGNTGVTLVAGLVDNGREGRISTKGTLDANLKGLLQQGGGSLVGE
RGVTLDLNGGTLDNHDLGLVSTPGALLLRQLGMVDNSVGGEISSDRAFTLAANTLNNQ
GGRLISSEALTLRIAKTLDNSLKGQVLATDGLAIESQVLDNRAGTIGSKGDARISVTS
LDNAEQGSLVSEGRLELVADQVSNGNQGRIAARGVLEAAVGTLLQQGGELVSQGSLDL
RADTLDNSQSGLIAANGGIAIEARQVDNRAGEISSTSKVAVNAREQLDNRGGKVIGDS
GLRLTVQRLLNQAKGVLAGRDGLSLDGGELFNGDGGRLDSQNSLSVSLGGVLDNQGGA
LVSEGSLTARAARLDNRGGTFSSAGALALTSQAVLDNQGGRLLSDAGVTLKGASLDNS
RSGVISAKGAVDIRTGVLDNSRNGGIGSNAGITLVAARLDNGQQGRVSAKGLLDANLK
GLDQRGGGVLVSETGVTLDLNGGTLVNRDGGLIATPGALLLRQLGAVDNGAGGEISSD
RAFTLAAASLDNRGGRLIGADSLTLRIAQALDNSLAGVISGAAGLDIAAARLDNSAKG
TLASRAGIDLRVDGALDNHAEGTVSGARLTLASASLDNSGKGLLSGNAGLSVATGALD
NAEGGQLISQGVLDVSSADLDNRGGALSGKQSLRLSAANLDNRGGLLTSDGELELTAG
RVDSADGGEISARGDLRLTVERLVQRQGRLIGERGVSLDLRGGDLDNQGGLISARGPL
SIERLNVLDNRQGGEIYSQQGFELLARRIDNGQQGRIISAGKLRLDADALGNAGAGLL
SGWQGLTVTGGSLDNSAGGTLSSKDGELAISLGGALDNHGQGALVSKGAQRIDAASLD
NAQGIVSGESDVTLSIAGKLDNGQGGLVSAQRALSFERDDTLLNNAGGRINGGSLLLK
GASLDNSDGQLISQGRLDAILGGALVNAGAARLASGGDLLLRSASVDNRGGKLVSQGL
LEISAGSLDNSASGTLASQADMSLRLGGGALRNQQDGLIFSQAGALEVQAGSLDNRQG
TLQAQGDNRLRIGGALDNQAGRLDSRAGNLDLQSGSLDNGAGGVLNSAKGWLKLVTGL
FDNSAGVTQAQSLEIRAGQGVRNQQGHLSALGGDNRIVTADFDNQGGGLYASGLLSLD
GQRFLNQGAAAGQGGKVGAGRIDFSLAGALANRFGQLESESELHLRAAAIDNSGGSLR
ALGRSGSTRLVAGDLNNAYGVLESANQDLDLQLGSLANAGGRILHTGNGTFGLDSGQV
IRAGGELTTNGLLDIRASEWTNSSVLQAGRLNLDIGTFRQTAEGKLLAVQSFTGRGGD
WSNDGLLASNGSLRLELSGGYRGNGRATSLGDFALNAASLDLGNAASLAGGANVTLGA
GNLLVNRGRITAAGDLVASAASLNNYGTLGGGGNLRLNAPALLNERGLLFSGADMTLR
AGDITNLYGDVYSLGRLDIARDDAGGWANRLENISGNLESTGDMRFSVSSLLNRRETL
EIEGDLQNSAIGVRCTGCQLSERWGKTRSSSELVWIREYKSTLGDSSAAASITAGRDL
LVVGASLQNIASNISAVRDATLSLSNFENKGYALGEYAVRGVYSPPSKFGEELLMRIL
AYNAVNDPSYGEGYASTGGRLPNIHYFDKNFNEKVSPLEVIHGNGKNGGPGWHLYFGT
LDVEYPDTDRWNKAIGRIPAPNYSSKKTDAIPDLLKGLAPLDELTINKGANSTVGAVV
QAGGRVTVNAAESFNNSVLQGFQAVQETQLPHQDIAVSSTTSAVVTLKSQLPADLARQ
QINPLTLPGFSLPQGQNGLFRLASQGAQVNQASGALKSASDLTQSGHGVSVSAQTGSG
ASGWSTQARRVGDDRVTSLAGSAYQGRVAEAIDALRASAPISGDGGNTGRFQAGEHQA
TTGLGGLVEGNASGHSGNGVILADLRGGLPSFSSLPASDHVQGTVPGHDGNGTILANW
QGAQATVQASPSTVRVEGVVSSPGGNGSILADLPAEQSSVQALPSAVRAQGSLPRLEE
RSALLAEPPVGQPALQTLPSVARVEGVPSNATPSNSHKYLIETNPALTELKQFLNSDY
LLGGLGINPDDSKKRLGDGLYEQRLVREAIVQRTGQRFIAGLNSDEAMFRYLMDNAIA
SKDVLGLTPGVTLSAAQVAALTHDIVWLEEVEVNGEKVLAPVVYLAQAEGRLGPNGAL
IQGRDVNLITGGDLRNAGTLRAQNDLSATAGNIDNSGLIEAGNRLDLLASGSIRNDQG
GIIAGREVSLSALTGDVINERTVTQHQSSYRGTGTTEAFADSAARIEAAQKLTVSAGR
DVANIGGVIDSKGDLALQGGRDVLVSAAVAERGWTAGSQAYQTQTTQMGAEVVAGRDI
SVSAGRDISVVGSRIDARRDVTFEAGRDVGLVAAANEEHAYGKTKKVTFQDDKITQQA
TRVDAGGDLAINAGQDLRLVASQASAGDEAYLVAGDKLELLAANDSSYYLYDKKSKGS
FGSKKTRRDEITDVTAVGSQISSGGDLTLLSGGDQTYQGAKLESGNDLAIVSGGAVTF
EAVKDLHQESHEKSKGDLAWQSSKGKGQTDETVRQSQIVAQGNLAIKAVEGLKIDLKH
IDQKTVSQTIDAMVQADPQLAWLKQMEQRGDVDWRRVQELHDSWKYSNSGLGVGAQLA
IAIVVAYFTAGAASAALGSMAGVGAGSGSMMAAAGSTAMVQAGTAVGTAAAGWANAAG
TAVAMGMASNGAISTINNRGNLGDVVKDVTSSDALRGYVVAGTTAGLTAGVYDKWTST
QTGTSTALPNTGAVAPAAGLGTWQGVGQFTSNQLLQNGTSVLLDRALGGKGSLGDALQ
NSLANAFAAYGFKLIGDTTHGVLDDGSLGKIGLHALMGGLAAEAVGGDFRTGALAAGV
NEALVDSLAKQYASLPIDDKKGLLIMSSQLIGVLAASTQGDADAKSLQTGAWVAGNAT
QHNYLSHWQEEKKRQEVDGCKDKQLCKTGIEAKWAIISAQQDVGIVVGVGGGIGLSTA
ETAVGVYELVKNWRETYAALEQLATSPEFRQQFGDNYLKGLEERAAFLTQAYEDAGWQ
GSVTAGVEGGRFAAELVGVLTAVKGGAQITAKLPTAAKNLVNAIAESPVSGSMSSQLG
AVGDLGRLGGGGKGYVDILSHEAKQHILYGDKPGSGGHLWPGQAGKTVFPQNWSADKI
VHEVGDIATSPSTKWYAQTGTGGVYTSKGDPAKWVAYEVRDGVRMRVVYQPATGKVIT
AFPDNAPIPPYKPIK</t>
  </si>
  <si>
    <t>MLRSSYRAVVAGLVLLPLLASAAPFTSPGDRDLIRDRQQRLLDE
QRKRLEELQQLPGKGAPAAADASGDDERCFEIRRIELEGAGHLGESARRQLLAPYQGR
CLGVGQLNALLKAVTDHYLDRGYVTTRAYLPQQDLASGTLRIIVVEGRLEGLDSSALA
SPRELAMSFPGRTGELLDLRELEQLVDQLSRLPSRQAQLELVPGSEVGGSRVRLKGER
DKPWRVSATRNNDGDVSTGEQQMGLGLDWDSPLGLADQLNLRANRDAVTDRWRHSDSQ
SLFYSLPWGWWTFTYGYSQSDYRTRNEASGFPFKLDGDSRSHQFRAERVLHRDGVSKT
AMSLGLSHQRTNNYLEDTRLEDQSTRITETQLGFNHGRRIGSGFVNLDFGWQQGIGAL
GAQGRGHPHAGDPNARYDKYSLTLSYLQPFQLWGERFSFDSLATGQRSEDVLFSPQRI
SLGGNSSVRGFKDQTLTGDSGGYWRNQLRWRRAVEWAPLRPWLQEYGVAFAYDVGVIR
HDRYNDGASGRMSGNAIELDARGRYFAASVGFARSLERPSAIERREHPIYFRVDAFF</t>
  </si>
  <si>
    <t>MNARIAALGLLLPLAAGSAVAAEEGSSVKDAAKAAVSSAIETGK
NLLGGVSEGITSGRQSAQGADGAKVVSDNAGFAEIGQVEVLKTEPRDQQLAVTLGFKN
DGDATVRLINLTQTGALLVIDNDGYSNALVALANPDDVTVPAKAGIRQTFVFEGGAEG
IKAVRLWGKDLPVK</t>
  </si>
  <si>
    <t>MRPVLVLLHRYVGLATALFLFLAGLTGSLLAFHHEIDEWLNPGF
YAVGEGGERLSPGSLVQRVESRYPRQLVWYMEYPEAGGHPALLATVPREAGAKVEHDV
FYLDPVSGEEVGKRLWAACCFQPANLVPWVLEFHHNLTLPGNWGLYLMGGVAMFWFLD
CFVGAWLTLPRGRPFWSKWTTAWKIKRGNAYRFNFDLHRAGGLWLWLLLAPVALSSVA
LNLPSQVFKPLVSLFSPIEPSVYEARGRLPREQLGETRLDYDRTFQLASVEAARLGIA
EPIGELYYSFEYNFFGAGFGDHDDPMGKSWLFFHGSDGRLLGQEVAGQGSWGERFYRL
QYPIHGGRIAGLPGRIAIAALGLAIAGLSLTGVYIWWRKRRARHWNGR</t>
  </si>
  <si>
    <t>MTATAVVLRNAPSSLDFPRASRLSRSVRAALLSLAMAAGAAPLC
ASAAEAAAEQARPYAIPAGQLGDVLNRFAREAGITLSATPAQTGGYSSQGLRGSFTVQ
QGLARLLADTPLEAEDQGDGSFVLREAPAKDGDVLNMQAVEVFALGNNLGSTDGYLAT
HSQIATKTSKPLLETSQTVSVITREQIDDTASKTVQQAMRYTPGIFTGQVGASNRYDY
VVMRGFADNSVDNIYLDGLKAMGDSGTFSSMQVDPYFLERIDVLKGPSSVLYGRSLPG
GLVALTSKKPLYEDYRQITGSIGNMGQKEMGFDFSGPLDEEKRIAYRLIGLGKGSDTQ
FDHVKEERYAIAPTLAIDFSDDTTLTLQGYLQHDPNGGYHGGVPADGTLSHHNGRHIS
REFFDGEPSKDDFDRTQRMFGYQLEHRIDDVWSARQNFRYLDSDVDLSQVYAYGWSAS
EPNKLNRYFSGAREHLQAYIVDNMLQAEFATGAARHTLLTGLDYQRRRTVVDWRSGSA
SALDAFNPVYGDDAISYFPDDNHTRRLEQTGVYLQDLIDIDQWRFSLGLRQDWVSVTD
KNRSTGSKADDDWEKFTGRIGALYLFDNGLAPYVSYSESFNPNAYSDASGTPLAPTEG
KQWELGLKFQAPGSNSFYTASLFHITQENVASKEPQDNFYTSVGEVRSQGLELEAHTQ
LSDNLKLLGSYTYTDITYTKSLDGNQGHTPNQAPKHMASLWADYAFDAGPLSGLSIGG
GARYVGETWADKENTLRVPDYTLVDARIGYDLGKLGLKGLDVSLNANNLLDKDYVASC
YSLDFCYFGEKRNVTATVNYQF</t>
  </si>
  <si>
    <t xml:space="preserve">GO_function: siderophore uptake transmembrane
transporter activity [goid GO:0015344] [evidence IMP];
GO_component: outer membrane [goid GO:0019867] [evidence
IDA];
GO_function: receptor activity [goid GO:0004872]
[evidence ISM];
GO_function: transporter activity [goid GO:0005215]
[evidence ISM];
GO_process: transport [goid GO:0006810] [evidence ISM];
GO_component: membrane [goid GO:0016020] [evidence ISM];
GO_function: iron ion binding [goid GO:0005506] [evidence
ISM];
GO_function: siderophore transmembrane transporter
activity [goid GO:0015343] [evidence ISM];
GO_process: siderophore transport [goid GO:0015891]
[evidence IMP];
GO_function: siderophore uptake transmembrane transporter
activity [goid GO:0015344] [evidence IMP];
GO_function: signaling receptor activity [goid
GO:0038023] [evidence IMP];
GO_process: cell surface receptor signaling pathway [goid
GO:0007166] [evidence IMP];
</t>
  </si>
  <si>
    <t>MDGTRGRVDEAVVRQAIHWLVRLRSQPADDRLQRACAAWRAEHG
EHERAWQQVSALNEELQGRFKALPGGVAYGTLDSSAQRLQRRQALKLLSLLVAGGAVA
WVGRDSLPWQRLSADYSTATGERRSIELVDGTRLQLNTDSAVDVRYDAGQRLILLARG
EIFLASGADTQSPTHRPLRVRTAQGLFEALGTRFNVRLQDAATCLSVSEGSVRIDAFG
ARPLQAPVAEAGQSYRIAADGVRRLERPQMDAVAWADGLIVTRDMRLADFLAEVARYR
NGYLGCAAEVADLRLSGVYRLDDTDKLLQVLARTLPVRLQRHTRWWVRVVAA</t>
  </si>
  <si>
    <t xml:space="preserve">GO_function: sigma factor antagonist activity
[goid GO:0016989] [evidence IMP];
GO_function: sigma factor antagonist activity [goid
GO:0016989] [evidence IMP];
GO_process: regulation of iron ion transport [goid
GO:0034756] [evidence IMP];
GO_component: plasma membrane [goid GO:0005886] [evidence
ISS];
</t>
  </si>
  <si>
    <t>MSAPILLSAHHRAMHALYSEHHGWLQNWLRGKLGCAADAADLAQ
DTFLRILLKRELREIGMPRAFLRTIARGLVIDHWRREELQRAYLESIAHLPEAQAPSP
EARELVLELLEEISRMLDGLKPKVRTAFLLAQCEDLSHRQIAERMGVSQRSVERYVAE
ALYHCYLLRYGE</t>
  </si>
  <si>
    <t xml:space="preserve">GO_process: DNA-templated transcription,
initiation [goid GO:0006352] [evidence ISM];
GO_function: sequence-specific DNA binding transcription
factor activity [goid GO:0003700] [evidence ISM];
GO_function: DNA binding [goid GO:0003677] [evidence
ISM];
GO_function: sigma factor activity [goid GO:0016987]
[evidence ISS];
GO_process: regulation of transcription, DNA-templated
[goid GO:0006355] [evidence ISM];
GO_function: sigma factor activity [goid GO:0016987]
[evidence IMP];
GO_process: regulation of iron ion transport [goid
GO:0034756] [evidence IMP];
GO_component: cytosol [goid GO:0005829] [evidence NAS];
</t>
  </si>
  <si>
    <t>MDWTRRLRLQHLQLLVSLMETGNLSGTARAAHTTQPGLSKWLKE
LEEDVGAPLFERHARGLRPTPYGMTLFNHAQRVLTEMERARQNLEAMRSGSGSRVLLG
TSPASAPSLVPRALRAFLGRYPGAQVELLEGTMNGLLERLEKRQLDVVVGRLDNYAPR
ASLRCEVLYSEAIVVMARPGHPLAQAAALDWEDVRRYDWIVWPPGSPIRSKLDMALTQ
GGRQPPAYRLESSSMLANIELLRGSDMLSIGSARVVEHLAGLGLVARLALEIPGEGAV
GMCWRDEPHRDRASEDLLACLREGAAAE</t>
  </si>
  <si>
    <t>MHNDNSTEKRADFYRRIRQQHLTPLWEALHSLVPAQPAGGCQAA
LWRYRELRPFLLEAGDLISAEEAVRRVLVLENPDLPGQSSITPSLYAGLQLILPGEIA
PSHRHTQSALRFVVEGYGAYTSVDGERTRMEPGDFIITPSWTWHDHGNRAAAEGGEPV
VWLDGLDIPMLRFFGATFAENHDEPVQPLRRGEGDSLARYGSNMLPLRHQPTTPTSPL
FSYPYARSREALERLARLERPDPWEGHKLRYVNPATGGWAMPTIATCLQLLPAGFLGQ
PARSTDASVYSVVEGSGVAQIGGRRFAFEAKDLFVVPSWAELRLEAGATDCVLFSFSD
RPVQQALGILRESRETLAH</t>
  </si>
  <si>
    <t xml:space="preserve">GO_process: carbon utilization [goid GO:0015976]
[evidence ISS];
GO_process: aromatic compound catabolic process [goid
GO:0019439] [evidence ISS];
GO_process: cellular catabolic process [goid GO:0044248]
[evidence ISS];
</t>
  </si>
  <si>
    <t>MNHLFAPEAPVSLTIHGSDQTFPVRRVYCVGRNYAAHAREMGFD
PEREPPFFFCKPADAVVPVAAGSTLELAYPSQTGNYHYEIELVAAIGKGGCDIPLEQA
EEHVWGYAVGLDMTRRDLQMRMREMGRPWEIGKAFDRSAPIGPLYPASQVGHPRHAAI
SLQVDGEDRQRSDIDQLIWSVAETVSYLSRFFELRPGDLVFTGTPEGVGAVERGERML
GAIDGLGELSVRVV</t>
  </si>
  <si>
    <t>MPTPDKNNKIDVQAFIDAQAVSAFQLRVLSLCFLIVAMDGFDTA
AIGFIAPALAHDWQLSPAQLSPILGAALAGLALGAFAAGPLADRFGRKSVLLLSVLFF
GGWSLASAYAGSVETLALLRFFTGLGLGGAMPNAITLTSEYCPRRHRALMVTAMFCGF
TLGSALGGLLAARMVPALGWESVLLLGGGLPLASLPLLWACLPESVRFLARRAPDAAR
LRRILERLGRLPDGWAGRLELPADESDGTSPLRQILGAELRGGTLLLWATFFMGLLII
YLLTNWLPTLIGGTGFSLGEAATISAMFQLGGTLGALLLGSAMDRFDAHRVLSLAYVG
GALFILGIASLYHSFALLALCVAGVGFCISGSQVGANALAADFYPTRSRATGVSWALG
LGRIGSIVGSLSGGALLGLGLGFSGILALLVIPALLAAVAVHRLGRRRARPSPTTL</t>
  </si>
  <si>
    <t>MQLYSFFNSSTSYRVRIALALKGLDYQVVPVNLRQGEQLRPADR
QRNPMGALPTLVDADGRRFSQSLAIIDYLDAVQPEPRLIPLDPLHRAQALELALLVAC
DIHPLNNVRVLKYLTQVLGIDAEDRQRWYAHWVAEGLAAAETLLNRHRRGAFFAGAAA
GIVECCLVPQLANARRMGCDLAPYPALLELEGRCLALEAFQRASPERQPDYLPD</t>
  </si>
  <si>
    <t xml:space="preserve">GO_function: protein binding [goid GO:0005515]
[evidence ISM];
GO_function: catalytic activity [goid GO:0003824]
[evidence ISM];
GO_component: cytoplasm [goid GO:0005737] [evidence ISM];
GO_process: aromatic amino acid family metabolic process
[goid GO:0009072] [evidence ISM];
</t>
  </si>
  <si>
    <t>MTTRIRASLLALPLLLPSFQAIAALPGMNLGQTSFLDGKALPGT
LFQQFVNIYEADDFMDANGHRRPLDNRLRTLLATSHFAHISQHQLFGAYYGAEILVPV
LLADPDFEPHAGSANGLGNLIVSPFILQWPQTELFGRPYWQRLNLAFQLPTGRYDRHR
AINPGSNHWSFNPHYALTWEFAEGWEASARLQYLLPGKNRDPAPPLADDYLQPGQAFH
ANYSVSLALDAHWRLGLSGYSLRQITDERVDGHDRPDSRERVDAIGPALMFGWGKSRL
FLNAYHEYGARNRSEGSRLILRYSQVF</t>
  </si>
  <si>
    <t>MDDAFSEEGSAQPRHDAQRPALAPRSDGFDIHTYHPDFVADPYP
LLRLIRSRAPVCRDQASIWWISRYADVSACLRDRRFSADPARLGAAGVRQGGASWFGH
QQLQPLARFYDNFMLFNDAPRHTRLRRLFAPAFGPDAVRRWEARIEVLVEELLDSLLE
RREPDLLRDFAEPLTIRVAAELFGFPREDTGQLLPWGRDLAAGLDLAASHGDAGQINR
SAVAFSDYLQRQARGWSDGSSRPPSGAAPSILDGAAMLEAGLGLEDLVAAYAMVFMAA
FETTISMVGNATLALLTHPDQLDLLRRCPELAANAVEELLRFDGAVRGGVRCTLEEVE
IGGQRIPPGEKVWLSFLAANRDPEMFAAPDRLQLQRANAKQHVAFAHGPHYCLGAYLA
RLELQCALRGLVRRRFALASEPTDLRWRRSSVFRTLERLPIVPEGDAQKTCE</t>
  </si>
  <si>
    <t xml:space="preserve">GO_function: oxidoreductase activity, acting on
paired donors, with incorporation or reduction of
molecular oxygen [goid GO:0016705] [evidence ISM];
GO_process: oxidation-reduction process [goid GO:0055114]
[evidence ISM];
GO_function: heme binding [goid GO:0020037] [evidence
ISM];
GO_function: iron ion binding [goid GO:0005506] [evidence
ISM];
GO_function: monooxygenase activity [goid GO:0004497]
[evidence ISM];
GO_function: protein binding [goid GO:0005515] [evidence
ISM];
</t>
  </si>
  <si>
    <t>MRLPRNLITLGLGLTLLNAGLATAAEELPAPIRMVQEKGARILG
SFDAPDGLRGYAAEYQNQGMALYLTPDGKHVLTGHLFDAQGKDLSREPLERLVYAPLA
KEMWQKMEQSAWIADGRADAPRVVYLFSDPNCPYCTMFWEQARPWVDAGKVQLRHIMV
GIIREDSEAKSAALLASKDPQKALHDHEQAGKASTLKPLAKIPAAVRKQLAGNMELME
SMGAAATPAIFYLNAEGRMQQQQGAPQPDQLAEILGPR</t>
  </si>
  <si>
    <t xml:space="preserve">GO_process: protein folding [goid GO:0006457]
[evidence ISS];
GO_process: cellular protein metabolic process [goid
GO:0044267] [evidence ISS];
</t>
  </si>
  <si>
    <t>MLSFSLGPLVVSLQHLLLFLALGAALLGGWLAARGGGRNAEPVL
FNLLLLGLLVARLAFVVRYWPQYRGDFAQMLDIRDGGFLAWPGLLAAVLGALFWAWRR
PALRRSLGVGASLGLAFWLLGSLGLGIYERGTRLPELSLRNAAGESVQLADFRGRPLV
INLWASWCPPCRREMPVLQQAQAENPDVVFLFANQGESAETVRHFLQGENLRLDNLLF
DNGGQLGQQVGSVALPTTVFYTAEGRLLGSHLGELSRGSLARYLEAFEPAAAAPATRS
SE</t>
  </si>
  <si>
    <t xml:space="preserve">GO_process: protein lipoylation [goid GO:0009249]
[evidence ISM];
GO_component: membrane [goid GO:0016020] [evidence ISM];
GO_function: transferase activity, transferring glycosyl
groups [goid GO:0016757] [evidence ISM];
GO_process: lipoprotein biosynthetic process [goid
GO:0042158] [evidence ISM];
GO_function: oxidoreductase activity [goid GO:0016491]
[evidence ISM];
GO_process: cell redox homeostasis [goid GO:0045454]
[evidence ISM];
</t>
  </si>
  <si>
    <t>MRVLILLLMLLLPGLSQAQPGDDLFAPRGATQTDFLPVEKAFRF
TWERLDDGQVQLRWQIAPGYYLYQKRLRFDGLDPALQPQLPPGESHSDEFFGESQVYR
QSLELTLPAAAAGQLRLGWQGCADAGLCYPPQSQALDLGGTGPAAAGTSGEVAEDQGL
AGSLQAGNLAWSLLLFFGLGLLLAFAPCSLPMLPILAGLVVGSGAGPRRGLLLAGSYV
LSMALVYAGLGVVAALLGGNLQAWLQQPWLLGSFAALFVFLALPMFGFFELQLPAALR
DRLDGLSRGRKGGSLAGAAALGALSGLLVGPCMTAPLAGALLYIAQTGNALHGGLVLF
SLGLGIGMPLLLLVTVGSRFLPKPGPWMNLVKGVFGFLFLGTAWILLRPLLGEALWIG
LGGALLLVLAYAALHTARGLARHAVLFGAAGCIFGLWGAAMLLGAAAGADDPWRPLQV
YAAANRGATPTASAHEAFLTVSQPAELDRQLAAAKAEGQWVLLDYYADWCVSCRIMEK
QVFAKPDVLAALQGVRLLRLDVTADNAASRELLHRYQVPGPPSLIWIGPEGEERRARR
LTGEVDAGGFLAHWQATRERG</t>
  </si>
  <si>
    <t xml:space="preserve">GO_function: protein-disulfide reductase activity
[goid GO:0047134] [evidence ISM];
GO_process: oxidation-reduction process [goid GO:0055114]
[evidence ISM];
GO_process: cell redox homeostasis [goid GO:0045454]
[evidence ISM];
GO_component: membrane [goid GO:0016020] [evidence ISM];
GO_process: cytochrome complex assembly [goid GO:0017004]
[evidence ISM];
</t>
  </si>
  <si>
    <t>MHVLLTEDDDLIASGIVAGLNAQGLTVDRVASAADTQALLQVAR
FDVLVLDLGLPDEDGLRLLQRLRQQGVDLPVLVLTARDAVTDRVAGLQAGADDYLLKP
FDLRELGARLHTLQRRSAGRCVNVIEHGRLSYDPSTRETWLDGRPVELSRREQALLQA
LLNNRGRILSGEQLKDSVYGFGDEVESNALNVHIHHLRRKLGNAIVQTVRGLGYRLGP
ARGDGDDA</t>
  </si>
  <si>
    <t>MSLRLRLTLILGSAFILLWSLAAAWMLCDLRGQMMRSFDQRLAA
SARMVAGLLQQLPQPQPADGQTTRLSAEQLGIPNGMACQVSSLRGEVLAQSHATPERA
LDSTASGFRDQEINGVLWRSFTVQAGDLRVSTADRLEERDVLQRSVVVAAAVPVTVAL
LGSLALLWLGAGQGLAPLKRIRDALTRRGADSLEPLELAALPSELKPLVETQNQLFQR
IAQAIERERRLTGDAAHELRSPLTAIKTHLQVARMTEGAAAEQALAHAEEGADRLHRT
LDQLLLLARVEGSLSFDDGVQCSAEDAARVAMHDAGHGDVRMFELKLADGLSEAPLEV
PSVLAIAALRNLLDNALRHTAAGTRVELAVETAQGCARFHVRDHGPGIAETDLPHLTR
RFWRHGKSGGSGLGLAIVQAIVQRCQCRLDFDSRADGLRVTLEMPLRE</t>
  </si>
  <si>
    <t>MNMPSILSLAVAGLLVAPVHAATAPSEPFQPPAESSLPDNAFGE
MVRQGQALFVETRKNAPHLVGNQLNCVNCHLDQGRRANSAPQWAAYPVYPAFRAKNNK
VNTFAERLQGCFQFSMNGKVPAADSPEIKALTVYAYWLASQAPTGVSLPGRGYPDVAP
PEGGYSIERGAKVYAAQCAICHGADGQGQMALGQTVFPPLWGAQSFNWGAGMHRINTA
ASFIKYNMPLGKPGTLSDRDAWDVAAFMNSHERPQDPRLVDGSVEKTRQKFHANDGVN
LYGQKVNGVLLGQGI</t>
  </si>
  <si>
    <t>MPVAHRLLFSLTALLAATAQAAVDGQKLYTQGGANPAAAACVTC
HGADGMGLAAAGFPRLAGLPAAYLSKQLHDLKQGGSREHPVMKGIADALGDDEIQALA
NTLAAMPAPKPVELSRVATPRSPGETLAVRGAWERNIPECVTCHGPAGSGVGEAFPPL
QGQGEMYLSNQLRAWQLGTRRNDPNDLMGHIAKSLSEEEIRSVSQFFATLGQAGGQP</t>
  </si>
  <si>
    <t xml:space="preserve">GO_function: iron ion binding [goid GO:0005506]
[evidence ISM];
GO_function: electron carrier activity [goid GO:0009055]
[evidence ISM];
GO_function: heme binding [goid GO:0020037] [evidence
ISM];
GO_component: periplasmic space [goid GO:0042597]
[evidence ISM];
</t>
  </si>
  <si>
    <t>MTTLADIPLSMLDLVPVRTGGSVAEALHNSLDLARHVERLGFNR
FWLAEHHNMDGIASSATALLIGHIAGGTSRIRVGSGGVMLPNHAPLVVAENFGTLETL
YPGRIDLGLGRAPGADQATMRALRRDRLGNGDDFPEQVAELEMLLGPRRSQQSLLAVP
GEGTQVPIWLLGSSLFSAHLAAQKGLPYAFASHFAPRYLHEALRIYRSNFQPSAVLDK
PYAMIGVPLIAAPTDEEAEFLATTAFQRVLALIRGESLKQKPPVESMAPLWLPHEQDA
VGSFFGLAVIGGPEKVRARLEILLEQTGADELIFTSDFYEHAHRLRSCEIVAELKGA</t>
  </si>
  <si>
    <t>MAKRGRPCGFDREQALRRALDVFWEAGYEGVTMAALKEAMGGIC
APSMYAAYGSKEALFRSAVELYLSQECQLSKGAFALPTARESIAALLESAAVSYTTEG
KPRGCLVDLSTTNFSPANKGVEDYLRDHRRRAARLLRERFARGVADGDVPAGADLDAL
TSFYSSVLQGLSIQARDGASRQQLLAIGRCAMAAWDSLLAVEAA</t>
  </si>
  <si>
    <t>MVTPANSRKAGGGRLIHHRARYTPCRLFTSAGSPAGQTCSPRAD
AHPSPGEPIMSSFSALASYFAASAFYSNAVTPTRPVQASAPAPTSEKK</t>
  </si>
  <si>
    <t>MLSARSRKAPTYGVTYVSLEDCTLHFETEYIIERRDGSLAHMPM
RTPVSEREALQRLIESCIDD</t>
  </si>
  <si>
    <t>MKAEDILPDRQDRIRLGGVEIRKGSVGAFIANARLLLEEELPAA
QRRQAEEDLRALLPAIRALGLLELFELRDARLRTLVADWENAAGRS</t>
  </si>
  <si>
    <t>MLPDPLPVPLFALRIDRAASRTASHRHACGQLYCLERGLLVVED
EHGRQALPPRQIAWIPPGHPHSAHSHGSLAGWSAYLAAEHCRDLPRHPGVLACSAFVA
LIVERATRWPTGSAWSTERENLLRVLLDELRHAVPQRTRLPYPGDSRLRRIAEALLAN
PGDPRPAAEWARWAGLSSRSLSRLFGAETGMSFAQWRQLARLHAAVERLAAGQAVGEV
AWSLGYESPSSFASAFRTVFGETPSGYSSRANEALA</t>
  </si>
  <si>
    <t xml:space="preserve">GO_function: sequence-specific DNA binding [goid
GO:0043565] [evidence ISM];
GO_process: regulation of transcription, DNA-templated
[goid GO:0006355] [evidence ISM];
GO_function: DNA binding [goid GO:0003677] [evidence
ISM];
GO_function: sequence-specific DNA binding transcription
factor activity [goid GO:0003700] [evidence ISM];
</t>
  </si>
  <si>
    <t>MSHANTPRDWVRRAPQHGAVERIEAYFAGHGYDPHRHDTYAIGQ
TLAGVQSFRYRRSQRHSLPGGCLVLHPDELHDGEAGSQEGFRYRMLYVEPALIQQALG
GRPLPFVRGGLSDDPRLIAASRALLQAMDTPLEPLEEQDALFELAHALDAVAGNRARG
RRHFDFVAAERARQYIHAHLERPLGLDELAQVAQRERWSLSRDFRALFGTSPYRYLIQ
RRLDIARRLMLGGQTLAEAALAAGFADQSHMTRHFGQSYGLPPARWLRMLGRA</t>
  </si>
  <si>
    <t>MSTSTTQAINFAAKLALFDDRWQPRVIAQMNDYQFKLVKIEGDF
VWHTHADTDETFIVLAGRLRIDFRDGAVHLGPGEMYVVPRGVEHKPFAEGEVRMLLVE
PRGVRNTGDQGGERTAVNDLWI</t>
  </si>
  <si>
    <t>MSRVIRFHQFGPPEVLKCEELPTPAPAAGEVLVRVQAIGVSWKD
VLWRQNLAPEQAALPSGLGFELAGEVLAVGAGVGDLPLGSRVASFPAHTPDHYPAYGD
VVLMPRAALAVYPEVLTPVEASVYYTGLLVAYFGLVDLAGLKAGQTVLITEAARMYGP
VSIQLAKALGARVIASTKSAEEREFLREQGADKVVVTDEQDLVLEVERFTEGKGVNVI
LDELGGPQMTLLGDVSATRGKLVLYGCNGGDESAFPACAAFKKHLQFYRHCLMDFTGH
PEMGLERNDESVSKALAHIEQLTRDRLLKPVVDRVFEFDQVVEAHRYMETCPKRGRVV
IHVAD</t>
  </si>
  <si>
    <t xml:space="preserve">GO_process: oxidation-reduction process [goid
GO:0055114] [evidence ISM];
GO_function: zinc ion binding [goid GO:0008270] [evidence
ISM];
GO_function: oxidoreductase activity [goid GO:0016491]
[evidence ISM];
GO_process: negative regulation of secondary metabolite
biosynthetic process [goid GO:1900377] [evidence IMP];
GO_process: negative regulation of protein secretion
[goid GO:0050709] [evidence IMP];
GO_process: negative regulation of transmembrane
transport [goid GO:0034763] [evidence IMP];
</t>
  </si>
  <si>
    <t>MPVSDPMPLRHLARPRPVSHARLDGEPPRLQPLAPGNEERHEPK
RPAPRRSEPADRVRDPDARTQRDPRRRETVPRPAGQPAISAALSRLRTLFDDPLFVRT
GRSMEPTARAQEIFAHLSPALDSISTAMSRASEFDPATSTAVFRIGLSDDVEFGLLPP
LLRRLRAEAPGFVLVVRRANYLLMPNLLASGEISVGVSYTDELPANAKRKTVRRSKPK
ILRADSAPGQLTLDDYCARPHALVSFAGDLSGFVDEELEKFGRKRKVVLAVPQFNGLG
TLLAGTDIIATVPDYAAQALIAAGGLRAEDPPFETRAFELSMAWRGAQDNDPAERWLR
SRISMFIGDPDSL</t>
  </si>
  <si>
    <t xml:space="preserve">GO_process: regulation of transcription,
DNA-templated [goid GO:0006355] [evidence IDA];
GO_process: negative regulation of protein secretion
[goid GO:0050709] [evidence IMP];
GO_process: negative regulation of proteolysis [goid
GO:0045861] [evidence IMP];
GO_process: negative regulation of secondary metabolite
biosynthetic process [goid GO:1900377] [evidence IMP];
GO_function: sequence-specific DNA binding transcription
factor activity [goid GO:0003700] [evidence ISM];
GO_function: transcription regulatory region DNA binding
[goid GO:0044212] [evidence IDA];
GO_process: positive regulation of transcription,
DNA-templated [goid GO:0045893] [evidence IMP];
</t>
  </si>
  <si>
    <t>MEQSSHFSWRYPLALAAVLVLSACGKAPETTQGMAAPKVSVAEV
IEQPLNEWDEFTGRLEAPESVELRPRVSGYIDRVAFHEGALVKKGDLLFQIDPRPFEA
EVKRLEAQLQQARAAQARSVNEAQRGERLRASNAISAELADARTTAAQEAKAAVAATQ
AQLDAARLNLSFTRITAPIDGRVSRAEVTAGNLVNSGETLLTTLVSTDKVYAYFDADE
RVFLKYVELARQAGRDTRSESPVYLGLSSEDGNPHLGRLDFLDNQVNPRTGTIRGRAV
FDNAKGEFTPGLYVRLKLVGSKTYAATLIKDEAVGTDLGKKFVLVLDGDNKTVYRTVE
MGPKLEGLRIVRSGLSKGDRIVVNGLQRVRPGMQVDPQKVEMASADTLATLARLRQSV
GDSEPPKVAASKDNATRNEPRG</t>
  </si>
  <si>
    <t xml:space="preserve">GO_process: response to antibiotic [goid
GO:0046677] [evidence IDA];
GO_component: membrane [goid GO:0016020] [evidence ISM];
GO_process: transmembrane transport [goid GO:0055085]
[evidence ISM];
GO_function: drug transmembrane transporter activity
[goid GO:0015238] [evidence IDA];
</t>
  </si>
  <si>
    <t>MNFSQFFIQRPIFAAVLSLLILIGGAISLFQLPISEYPEVVPPT
VVVRANFPGANPKVIGETVASPLEQAITGVENMLYMSSQSTSDGKLTLTITFALGTDL
DNAQVQVQNRVTRTEPKLPEEVTRLGITVDKASPDLTMVVHLTSPDNRYDMLYLSNYA
VLNVKDELARLDGVGDVQLFGLGDYSLRVWLDPNKVASRNLTATDVVNAIREQNRQVA
AGTLGAPPAPSDTSFQLSINTQGRLVTEEEFENIIIRAGANGEITRLRDIARVELGSN
QYALRSLLNNKPAVAIPIFQRPGSNAIEISNLVREKMAELKHSFPQGMDYSIVYDPTI
FVRGSIEAVVHTLFEALVLVVLVVILFLQTWRASIIPLAAVPVSLIGTFAVMHMLGFS
LNALSLFGLVLAIGIVVDDAIVVVENVERNIGLGLKPVEATKRAMREVTGPIIATALV
LCAVFIPTAFISGLTGQFYRQFALTIAISTVISAFNSLTLSPALAAVLLKGHHEPKDR
FSVFLDKLLGSWLFRPFNRFFDRASHGYVGTVNRVLRGSSIALLVYGGLMVLTYFGFS
STPTGFVPQQDKQYLVAFAQLPDAASLDRTEAVIKQMSEIALAQPGVADSVAFPGLSI
NGFTNSPNSGIVFTPLKPFDERKDPSQSAGAIAAALNAKYADIQDAYIAIFPPPPVQG
LGTIGGFRLQIEDRGNQGYEELFKQTQNIITKARALPELEPSSVFSSYQVNVPQIDAD
IDREKAKTHGVAISDIFDTLQVYLGSLYANDFNRFGRTYQVNVQAEQQFRLEPEQIGQ
LKVRNNLGEMVPLASFIKVSDTSGPDRVMHYNGFITAELNGAPAAGYSSGQAQAAIEK
LLKEELPNGMTYEWTELTYQQILAGNTALFVFPLCVLLAFLVLAAQYESWSLPLAVIL
IVPMTLLSAITGVILAGSDNNIFTQIGLIVLVGLACKNAILIVEFAKDKQEEGMDRVA
AVLEACRLRLRPILMTSIAFIMGVVPLVISTGAGAEMRHAMGVAVFSGMIGVTFFGLL
LTPVFYVLIRRFVENREARRAANDKGLPEVHA</t>
  </si>
  <si>
    <t xml:space="preserve">GO_process: transport [goid GO:0006810] [evidence
IDA];
GO_component: membrane [goid GO:0016020] [evidence IDA];
GO_process: response to antibiotic [goid GO:0046677]
[evidence IDA];
GO_component: integral component of membrane [goid
GO:0016021] [evidence ISM];
GO_function: transporter activity [goid GO:0005215]
[evidence ISM];
GO_function: drug transmembrane transporter activity
[goid GO:0015238] [evidence IDA];
GO_process: ion transport [goid GO:0006811] [evidence
ISS];
</t>
  </si>
  <si>
    <t>MIHAQSIRSGLASALGLFSLLALSACTVGPDYRTPDTAAAKIDA
TASKPYDRSRFESLWWKQFDDPTLNQLVEQSLSGNRDLRVAFARLRAARALRDDVAND
RFPVVTSRASADIGKGQQPGVTEDRVNSERYDLGLDSAWELDLFGRIRRQLESSDALS
EAAEADLQQLQVSLIAELVDAYGQLRGAQLREKIALSNLENQKESRQLTEQLRDAGVG
AELDVLRADARLAATAASVPQLQAEAERARHRIATLLGQRPEELTVDLSPRDLPAITK
ALPIGDPGELLRRRPDIRAAERRLAASTADVGVATADLFPRVSLSGFLGFTAGRGSQI
GSSAARAWSVGPSISWAAFDLGSVRARLRGAKADADAALASYEQQVLLALEESANAFS
DYGKRQERLVSLVRQSEASRAAAQQAAIRYREGTTDFLVLLDAEREQLSAEDAQAQAE
VELYRGIVAIYRSLGGGWQPSA</t>
  </si>
  <si>
    <t xml:space="preserve">GO_process: transport [goid GO:0006810] [evidence
IDA];
GO_component: membrane [goid GO:0016020] [evidence IDA];
GO_process: response to antibiotic [goid GO:0046677]
[evidence IDA];
GO_function: transporter activity [goid GO:0005215]
[evidence ISM];
GO_function: drug transmembrane transporter activity
[goid GO:0015238] [evidence IDA];
</t>
  </si>
  <si>
    <t>MSRPTLQVDLLVESFNYKAWSDRRTLDAIARIDAEAFPASLAFA
LQQLNHMAIVEELFRARLLGEPAPHQQTNSEVVPGYDVLRRRLEDSAAWFAGYVAELP
LERRGEWLRFRFADGRDGGMTRQEILFHIVNHGTYHRGAIGHALDLAGAPRPADTYTL
YIHSAQPERRE</t>
  </si>
  <si>
    <t>MLDLVLLRTFVSVVDTGNFTRAGEHLHLTQSTVSQQVIRLEQNL
GCRLLDRSQRQVLPTEEGERLLGYARRLLRLSDEASEALSPAHGDGVLRLGVPEDLAG
EVLMPVLTRFTEERPRLRLEVESGLSHHLLRLYRSGELDLLLVKQWGADSDCHARWAE
PLGWFGSAARPFGEGSPEEPVPLVVFPVGALYRQEMIHALESIGRRWRIGYSSASLAS
LVAAVGAGLGVSLLPLGCVGPEHRLLGAQAGFPPIAGLELALYARPELDSAGRTLRDR
LRDLCDARLEGLQGER</t>
  </si>
  <si>
    <t>MLVCAAFSGGAGASDAGALLEAARRGDTAQVASLLERKVEVDAP
SADGSTPLLLATANDHLAVARQLIEAGADVNRQNSRLDSPYLLAGAEGRLEILRLTLL
HGADLKSTNRYGGTALIPACERGHVEVVKTLLQAGVDPNHVNKLGWTGLLEAILLSDG
GPRHQEIVRLLIDAGADVNLADADGVSPLAHARQRGQGGIERLLLAAGAQ</t>
  </si>
  <si>
    <t>MSDETFMREAIALARANVEAGGRPFGAVLVRDGRVLARGVNQIH
ETHDPSAHAELQAIRQASQALGSPRLDGCVIYASGHPCPMCLAAMHLCGIQAAWFAYS
NEDGEAFGLSTATLYAEMARPPQRQSLPLRALRPAGEEGLYRQWRQRQA</t>
  </si>
  <si>
    <t xml:space="preserve">GO_function: catalytic activity [goid GO:0003824]
[evidence ISM];
GO_function: zinc ion binding [goid GO:0008270] [evidence
ISM];
GO_function: hydrolase activity [goid GO:0016787]
[evidence ISM];
</t>
  </si>
  <si>
    <t>MSARIPSGGQAATGVGAAEVSWVGLLVIFCLGINLRPILTGIGP
LLEEITAGTGLGFQGASLLTVLPVLCMGLVALLLPWLGRWLAEHRGIVCGLLAIAAAC
LWRLELDSGLALIASAALAGSGVAIIQALVPGVVKRWFPRRVPAAMGLYSASLMAGGG
TAAVLSPRIAEHFSNWQAGLGAWAVPALLALLLWMFARPREVLPSAGEGPVRHFFGNR
RGWLLAVYFGLINGGYTSMVAWLPVYYRQLGWSAQDSGGLVGIMTIFQVLAALSVPLL
IRRRLDRRPWLLAALLVQLGGFCGLLLMPLQHAALWVALIGYGLGACFALSLTLTLDH
LHEPRAAGSLAAFVQGIGFIITGIVPYLTGWLRDATGSFQASWLLLAASVVAMLLVTL
RFAPSGYARAMGETRD</t>
  </si>
  <si>
    <t>MDSYGVTFAIIVLGMLFIGTGFTKRDTPFGLFLMWVGVICMLAI
ISYRIYIATHY</t>
  </si>
  <si>
    <t>MGQQELAFGGGEFHSLWSCRFGAATLARRGCAFRNALAIMRGFP
SALAGVRRTMHTLQQLRSGELAGATRLDLSCGLREFPREIFELADSLEVLNLSGNALD
SLPDDLGRLHRLKVLFCSANDFDELPAAVGDCPALSMVGFKSNRIERVPAAALPPALR
WLILTDNRIATLPEELGRRPLQKLMLAGNRLEALPESMAACEGLELLRIAANRFQRLP
AWLATLPRLAWLAYAGNPLCRLPALADSGIAALDWSELSLDGLIGEGASGVIHRAGWH
QPDGSTRTVALKLFKGEVTSDGTPASEMAACLAAGRHAQLIEVLGQLAGHPQGRDGLV
LELLDDAYRNLAGPPSLESCTRDVYPPGLRFELATALRLAASLAALMAHLHGRGISHG
DFYAHNILWREDGACLLGDFGAASFLPDDAVLAGALRRLEVRAFACLLEELLERSEAP
PGQASLSAALVELQRRCALPRVSERPDFGEIQAILRDLAARSQAFPQVR</t>
  </si>
  <si>
    <t xml:space="preserve">GO_function: transferase activity, transferring
phosphorus-containing groups [goid GO:0016772] [evidence
ISM];
GO_function: protein kinase activity [goid GO:0004672]
[evidence ISM];
GO_process: protein phosphorylation [goid GO:0006468]
[evidence ISM];
GO_function: ATP binding [goid GO:0005524] [evidence
ISM];
GO_function: protein binding [goid GO:0005515] [evidence
ISM];
</t>
  </si>
  <si>
    <t>MELSPAERQLLLAHRLAVFDGCVVYDAQPPVSAEHVQRLAEGLA
GPIPEDLLRLWRTCFGGRLGYDLEVDYDGHRHPFSFSELFYPDSDGYHDLWGWIEHER
ELAAEAAAEEGRDWNGKLAYLPFGGFEYLERLYVCVEPGPEHGAVIAWSHGLPPAWAG
RLHQDSVTRLADDVGGLFRLLSFEQDPFDAENACGVADELLEALDALEAAGEPGKALK
GRLEVLLRQRILDWRPALADGSLAAEPRLRQLALAEAAQDGDIDLLQRLRDAGCDFAE
TLRGRGGVLEACLARGRLEAARWLLDQGVAVHQDSLQIGAAHLDAVLAERLLRLGAIS
DPNTVLLALQYGDADAARIMARPLLEESPARANALRLALASRAERERSDARRVRSGKM
GSNRSPDDYLALAERLERFLAELPG</t>
  </si>
  <si>
    <t>MASWTLVDASAIAVRHPYTFYKPDAETIDRVAAGESVKLIFAFD
TDNPDAPRAERLWVTVEGIEADGAFSGRLDNYPQYIRDLSLGERIVFEARHIINTEHD
PRETPISRYARRCFVTRRVIDEGKAVGYLYREAPEEENDSGWRLMAGDESDDYMNTAG
TTAYVSLGSVLNADDSILPLLDAPPGRAFERLADGSFIEVQGPEG</t>
  </si>
  <si>
    <t>MQGDGKKRLWTLPLLLGAGLMASAVAEENAERSKEGFIEGSEVN
LLLRNFYFNRDFRKGQSSPAGGGYTEEWVQGFMANFSSGFTQGTLGVGIDAFAQLGVR
LDSGGGRSGAGGSVDLLPYDDQGRPQDDYSRAGGAVKLRWYGTVLRVGDVFPETPVIQ
YGNSRLFPSSFRGFTLVNDSLAKGLTLQAGKLNSMTQPNSTSGSDDFYSFYTGRRIDS
PWVAYAGGDYQATEHWSVSLYGSRQKDAWDQYYAGTSFNYPLDDKLSLLGGANYYKVK
DQGRQVMGELDNDIWSVRGGFAYGPHQVLLSYQRNNGDDDFDYLRQTDSIYLDNSIQY
SDFNSPKERSLMLRYDLDMAAFGVPGLSFMTRYGKGWDADYSNANSVYMRTDANGNPL
TNQGRWERDVEVKYVVQGGAAKDLAFRVRQATVRSDSFESDLDEVRLIVEYPLQVL</t>
  </si>
  <si>
    <t>MKIIPMLLAALLATGAATAQAQDGSERSWQYNAEFRAAQKELRE
KRLQKQQLEAQAQKTDRSKCAERKNGNG</t>
  </si>
  <si>
    <t>MTVKISQTADVQRFFEEASGQLNERGDPRTKALVRRILDDTAKL
IEEMQVTPDEFWKAVDYLNRLGSRQEAGLLAAGLGLEHYLDLLLDAQDAEAGLTGGTP
RTIEGPLYVAGAPLSDGEARMDDGRDAGTVMFLQGRVSGPDGQPLAGAIVDVWHANTQ
GTYSYFDSSQSEYNLRRRIRTDADGRYRARSIVPSGYGCPSDGPTQELLDRLGRHGQR
PAHIHFFVSAPGHRHLTTQINLAGDRYLWDDFAYATRDGLIGDLRFNDDPAAARDRGV
EGGRFAELDFDFQLQASPAPAAERRSQRPRALQG</t>
  </si>
  <si>
    <t xml:space="preserve">GO_process: carbon utilization [goid GO:0015976]
[evidence ISS];
GO_process: aromatic compound catabolic process [goid
GO:0019439] [evidence ISS];
GO_process: cellular catabolic process [goid GO:0044248]
[evidence ISS];
GO_function: ferric iron binding [goid GO:0008199]
[evidence ISM];
GO_process: oxidation-reduction process [goid GO:0055114]
[evidence ISM];
GO_function: catechol 1,2-dioxygenase activity [goid
GO:0018576] [evidence ISM];
GO_process: catechol-containing compound catabolic
process [goid GO:0019614] [evidence ISM];
GO_process: catechol-containing compound metabolic
process [goid GO:0009712] [evidence ISM];
GO_function: catalytic activity [goid GO:0003824]
[evidence ISM];
GO_process: cellular aromatic compound metabolic process
[goid GO:0006725] [evidence ISM];
GO_function: oxidoreductase activity, acting on single
donors with incorporation of molecular oxygen,
incorporation of two atoms of oxygen [goid GO:0016702]
[evidence ISM];
GO_function: iron ion binding [goid GO:0005506] [evidence
ISM];
</t>
  </si>
  <si>
    <t>MLFHVKMTVKLPVDMDPQQAERLKAEEKEMAQRLQREGSWRHLW
RIAGHYANYSLFDLPSVEALHDTLTRLPLFPYMDIEIDGLCRHPSSIHADDR</t>
  </si>
  <si>
    <t xml:space="preserve">GO_function: ribulose-phosphate 3-epimerase
activity [goid GO:0004750] [evidence ISS];
GO_process: carbon utilization [goid GO:0015976]
[evidence ISS];
GO_process: aromatic compound catabolic process [goid
GO:0019439] [evidence ISS];
GO_process: cellular catabolic process [goid GO:0044248]
[evidence ISS];
GO_process: cellular aromatic compound metabolic process
[goid GO:0006725] [evidence ISM];
</t>
  </si>
  <si>
    <t>MSQAVIQSLESIIVDLPTIRPHKLAMHTMNRQTLVILRLRCSDG
IEGLGEATTIGGLAYGSESPESIKSNLDAHFAPLLLGQPADNVNAAMQRLDRHIRGNT
FARSAVETALLDAHGKRLGLAVSELLGGRLHDSLEVAWTLASGDTGRDIEEAGRMLDL
RRHRHFKLKIGAGEVDADVAHAIAIKRALGERASVRVDVNQAWDEGVAQRACATLGDN
GIALIEQPIARHNRVGLARLSSRGGAPIMADEAIESVEDAFHLAREGAAPVFALKIAK
NGGPRAVLRSAAIAEAAGIGLYGGTMLEGGIGTLAAAHAFVTLDRLAWHSELFGPLLL
TEDILLESPRYQDFHLHVPRAPGLGLALDEERLARFRRR</t>
  </si>
  <si>
    <t xml:space="preserve">GO_process: carbon utilization [goid GO:0015976]
[evidence ISS];
GO_function: chloromuconate cycloisomerase activity [goid
GO:0018850] [evidence ISM];
GO_process: cellular amino acid catabolic process [goid
GO:0009063] [evidence ISM];
GO_process: benzoate catabolic process [goid GO:0043639]
[evidence ISS];
GO_process: cellular catabolic process [goid GO:0044248]
[evidence ISS];
GO_function: manganese ion binding [goid GO:0030145]
[evidence ISM];
GO_function: muconate cycloisomerase activity [goid
GO:0018849] [evidence ISM];
</t>
  </si>
  <si>
    <t>MELRHLRYFQALARTLNFTRAAEQLHIAQPPLSRQIQQLEEMLG
VALLERGRPLRLTEAGRFFHEQSATLLDQLESICDSTRRIGQGQRQWFGIGFVPSALY
GVLPELIRHLRGDPELELGLLEMTTLQQVEALKSGRIDIGFGRIRIDDPAIRQSVLSE
EPLVAALPAGHPLLGQPLSLERLSREPFVLYPGQPRPSYADHVLALFATHGLSLRVTQ
WANEMQTAIGLVAAGLGATLVPASVQLQHRDDVAYQALADASLTSPIIVSRRQGDGSP
HLRRCLALIGREDA</t>
  </si>
  <si>
    <t xml:space="preserve">GO_process: carbon utilization [goid GO:0015976]
[evidence ISS];
GO_process: aromatic compound catabolic process [goid
GO:0019439] [evidence ISS];
GO_process: cellular catabolic process [goid GO:0044248]
[evidence ISS];
GO_process: regulation of transcription, DNA-templated
[goid GO:0006355] [evidence ISS];
GO_function: sequence-specific DNA binding transcription
factor activity [goid GO:0003700] [evidence ISM];
</t>
  </si>
  <si>
    <t>MMRTHPVADRGDLHADHLDLAAARSWMSKVCGPHRLEAASPGLV
QFQHHGNVLKSMCTTLGYIGYGTDVTITVEDAAAFNAYSLSLPLSGEQELCRGGLRLL
SDVRRGVIIAPNERQELSIAGDCRKLQVVIGRTAMRKVLEEMLQRPIDTPLRFDPEMD
ALDGASASWWRTVRHISEEMARSELYAQAFFSSDLERALIKGLILAQPNNYSEALQQG
LGGRPPHYLLRAREFLQANARETLSLEDVERAAGVSRFKLFEGFRRYFGVSPMSYLKH
YRLAAVREEILASGGARSISTIALGWGFSHLGRFSVDYRKRFEETPSMTQRRAARRS</t>
  </si>
  <si>
    <t xml:space="preserve">GO_process: regulation of transcription,
DNA-templated [goid GO:0006355] [evidence ISM];
GO_function: sequence-specific DNA binding transcription
factor activity [goid GO:0003700] [evidence ISM];
GO_function: transcription regulatory region DNA binding
[goid GO:0044212] [evidence IDA];
GO_function: sequence-specific DNA binding [goid
GO:0043565] [evidence ISM];
GO_function: DNA binding [goid GO:0003677] [evidence
ISM];
</t>
  </si>
  <si>
    <t>MNATRRSLEQWRDYVGGCLDFRPEEGIFRIARDMFTEPELFDLE
MELIFEKNWIYACHESELARPHDFVTLRAGRQPLIVTRDGNGQLHALVNACQHRGATL
VRVGKGNQSTFTCPFHAWCYKNDGRLVKVKAPGEYPEGFDKATRGLKKARIQSYRGFV
FVSLDVAGEDDLVDFLGDARVFLDMLVAQSPSGELEVLPGTSTYTYEGNWKLQNENGL
DGYHVSTVHYNYVATVQHRQQVEAERGGVAATLDYSKLGAGDAATDDGWFSFANGHSV
LFSEMPNPAVRPGYASVMPRLVAEYGQARAEWMMHRLRNLNLYPSLFVIDQISSQLRI
VRPLAWNRTEIVSQCIGVKGESDADRENRIRQFEDFFNVSGMGTPDDLVEFREAQRGF
QARLERWSDISRGHGKWLEGATPNSQALGIAPLLTGTEITHEGLYVNQHAHWRRFLLD
GLERLALRAKEVTP</t>
  </si>
  <si>
    <t xml:space="preserve">GO_process: carbon utilization [goid GO:0015976]
[evidence ISS];
GO_process: aromatic compound catabolic process [goid
GO:0019439] [evidence ISS];
GO_process: cellular catabolic process [goid GO:0044248]
[evidence ISS];
GO_function: iron ion binding [goid GO:0005506] [evidence
ISM];
GO_function: oxidoreductase activity, acting on paired
donors, with incorporation or reduction of molecular
oxygen, NAD(P)H as one donor, and incorporation of two
atoms of oxygen into one donor [goid GO:0016708]
[evidence ISM];
GO_function: oxidoreductase activity [goid GO:0016491]
[evidence ISM];
GO_function: 2 iron, 2 sulfur cluster binding [goid
GO:0051537] [evidence ISM];
GO_process: oxidation-reduction process [goid GO:0055114]
[evidence ISM];
GO_function: oxidoreductase activity, acting on paired
donors, with incorporation or reduction of molecular
oxygen [goid GO:0016705] [evidence ISM];
GO_process: cellular aromatic compound metabolic process
[goid GO:0006725] [evidence ISM];
</t>
  </si>
  <si>
    <t>MNAGLQYRVEQFLYRHAELCDAQDWDGYLAQFDEQCEFHLPQWE
SEQRYTRDPKRETSLIYYPSRAGLEDRVFRIRTGKAASTVPMPRTLHQIGNVRIAEEG
DGLLRVRVNWQTLFQRLDQTGSFFGHATYRLKPHGEAWLIARKHIVLLNDRIDSVLDF
YHL</t>
  </si>
  <si>
    <t xml:space="preserve">GO_process: carbon utilization [goid GO:0015976]
[evidence ISS];
GO_process: aromatic compound catabolic process [goid
GO:0019439] [evidence ISS];
GO_process: cellular catabolic process [goid GO:0044248]
[evidence ISS];
GO_process: cellular aromatic compound metabolic process
[goid GO:0006725] [evidence ISM];
GO_process: oxidation-reduction process [goid GO:0055114]
[evidence ISM];
GO_function: catalytic activity [goid GO:0003824]
[evidence ISM];
</t>
  </si>
  <si>
    <t>MNHKVALSFADGKTLFLPVGHDDLLLDAALRHGINLPLDCREGV
CGTCMGRCEAGSYSLDYADEDTLSAADLEQRKVLACQTRVRSDAAFYFDFASTLCHAA
AAQAHSGLVRELRLLSEDTALLRLDAGAAGRQLDFLPGQYARLQVPGSDCRRAYSFAN
RPNPQNHLQFLIRLLPGGAMSDYLRQGCRVGDEIRFEAPLGTFYLRQVERPLLLVAGG
TGLSAFLGMLDELAERGCEWPVHLYYGVRRAADLCELQRIAGYAERLPGFRFVPVLSE
ADADWDGRRGYLHEHFDAARLRDEAFDLYLCGPPPMVEAVRQWLRERSLEHLRLYLEK
FTESGD</t>
  </si>
  <si>
    <t xml:space="preserve">GO_process: carbon utilization [goid GO:0015976]
[evidence ISS];
GO_process: aromatic compound catabolic process [goid
GO:0019439] [evidence ISS];
GO_process: cellular catabolic process [goid GO:0044248]
[evidence ISS];
GO_function: 2 iron, 2 sulfur cluster binding [goid
GO:0051537] [evidence ISM];
GO_function: iron-sulfur cluster binding [goid
GO:0051536] [evidence ISM];
GO_function: electron carrier activity [goid GO:0009055]
[evidence ISM];
GO_process: oxidation-reduction process [goid GO:0055114]
[evidence ISM];
GO_function: oxidoreductase activity [goid GO:0016491]
[evidence ISM];
</t>
  </si>
  <si>
    <t>MNDRFRDKVALVSGAAQGIGLGVARRLLEEGARVVAVDRSELVH
ELAGDACLCLTADLERYAECQRVLERTLERFGRLDILVNNVGGTLWAKPYQHYAEDEI
EAELRRSLLPTLWCCRAALPAMLGQGSGAIVNVSSVATRGVNRVPYGAAKGGVNALTA
CLAFETADQGIRVNAVAPGGTDAPPRRIPRNAAAQSEEERRWYRQIVEQTLDSSLMKR
YGSIDEQVAAILFLASDEASYITGVTLPVAGGDLG</t>
  </si>
  <si>
    <t xml:space="preserve">GO_process: carbon utilization [goid GO:0015976]
[evidence ISS];
GO_process: aromatic compound catabolic process [goid
GO:0019439] [evidence ISS];
GO_process: cellular catabolic process [goid GO:0044248]
[evidence ISS];
GO_process: metabolic process [goid GO:0008152] [evidence
ISM];
GO_function: oxidoreductase activity [goid GO:0016491]
[evidence ISM];
</t>
  </si>
  <si>
    <t>MNHRIALNFEDGVTRFIHAAPGETVADAAYRQGINIPLDCRDGA
CGTCKCLAEAGRYALGQDYIDDALSAEEAARGYVLTCQMRAESDCVLRVPASSTLCRT
GQARYEARISEVRQLSPSTIGLSLRGEALASLAFLPGQYVNLQVPGSEQRRAYSFSSL
AKDGEVSFLIRNVPGGLMSGFLSGTARAGDSLAMDGPLGSFYLREIHRPLLMLAGGTG
LAPFTAMLERIAEQGSAHPLHLVYGVTHDVDLVGLERLEAFAERIPGFTWSACVASAD
SDYPRKGYVTEHIAAQHLHEGDVDIYLCGPPPMVEAVERYLREQGVRPANFYYEKFAA
SAA</t>
  </si>
  <si>
    <t xml:space="preserve">GO_process: carbon utilization [goid GO:0015976]
[evidence ISS];
GO_process: generation of precursor metabolites and
energy [goid GO:0006091] [evidence ISS];
GO_function: benzoate 1,2-dioxygenase activity [goid
GO:0018623] [evidence ISS];
GO_process: cellular catabolic process [goid GO:0044248]
[evidence ISS];
GO_function: 2 iron, 2 sulfur cluster binding [goid
GO:0051537] [evidence ISM];
GO_process: oxidation-reduction process [goid GO:0055114]
[evidence ISM];
GO_function: oxidoreductase activity [goid GO:0016491]
[evidence ISM];
GO_function: iron-sulfur cluster binding [goid
GO:0051536] [evidence ISM];
GO_function: electron carrier activity [goid GO:0009055]
[evidence ISM];
</t>
  </si>
  <si>
    <t>MSLGYDALRDFLYREARYLDDKDWDAWLALYAADASFWMPSWDD
RDQLTEDPQREISLIWYGNRGGLEDRVFRIRTERSSATLPDTRTSHNLSNIELLGEDD
GICRVRCNWHTLSYRYKTVDSYFGTTFYDLDVRGESPLIKAKKVILKNDYVRQLIDVY
HV</t>
  </si>
  <si>
    <t xml:space="preserve">GO_process: carbon utilization [goid GO:0015976]
[evidence ISS];
GO_process: aromatic compound catabolic process [goid
GO:0019439] [evidence ISS];
GO_process: cellular catabolic process [goid GO:0044248]
[evidence ISS];
GO_function: oxidoreductase activity, acting on paired
donors, with incorporation or reduction of molecular
oxygen, NAD(P)H as one donor, and incorporation of two
atoms of oxygen into one donor [goid GO:0016708]
[evidence ISM];
GO_function: catalytic activity [goid GO:0003824]
[evidence ISM];
GO_process: cellular aromatic compound metabolic process
[goid GO:0006725] [evidence ISM];
GO_process: oxidation-reduction process [goid GO:0055114]
[evidence ISM];
</t>
  </si>
  <si>
    <t>MSLGSDYLRSLLEEDPERGVYRCKREMFTDPRLFELEMKHIFEG
NWVYLAHESQVAGVNDYLTTQIGRQSIVIARNRDGQLNAFINACSHRGAMLCRHKSGN
RSSYTCPFHGWTFNNSGKLLKVKDPAEAGYPQGFNCEGSHDLTRVARFESYRGFLFGS
LNPDVRPLAEHLGESAKIIDMIVDQSPEGLEVLRGSSSYVYEGNWKLTAENGADGYHV
SSVHWNYAATQSQRQQRDAADPLRTMSAAGWARQGGGFYSFEHGHMLLWSRWANPEDR
PAFERRAELARDFGEARADWMIENSRNLCLYPNVYLMDQFSSQIRIARPLSVDRTEIT
IYCIAPKGESAEARARRIRQYEDFFNVSGMATPDDLEEFRSCQQGYQGSVVGWNDLSR
GAEHWIEGADAAAAAIDLRPRLSGVRTEDEGLFVLQHRYWQEALLAALERERTQRVAL
REVAS</t>
  </si>
  <si>
    <t xml:space="preserve">GO_process: carbon utilization [goid GO:0015976]
[evidence ISS];
GO_process: cellular catabolic process [goid GO:0044248]
[evidence ISS];
GO_function: oxidoreductase activity [goid GO:0016491]
[evidence ISM];
GO_function: 2 iron, 2 sulfur cluster binding [goid
GO:0051537] [evidence ISM];
GO_process: oxidation-reduction process [goid GO:0055114]
[evidence ISM];
GO_function: iron ion binding [goid GO:0005506] [evidence
ISM];
GO_function: oxidoreductase activity, acting on paired
donors, with incorporation or reduction of molecular
oxygen [goid GO:0016705] [evidence ISM];
GO_function: oxidoreductase activity, acting on paired
donors, with incorporation or reduction of molecular
oxygen, NAD(P)H as one donor, and incorporation of two
atoms of oxygen into one donor [goid GO:0016708]
[evidence ISM];
GO_process: aromatic compound catabolic process [goid
GO:0019439] [evidence ISM];
GO_process: cellular aromatic compound metabolic process
[goid GO:0006725] [evidence ISM];
</t>
  </si>
  <si>
    <t>MNASLLSERSRVFERADPYAVSGYVNRHVGTHCIRLPAAGRPQA
SLDHRTFASLDLCRISYGAAVRVTSPALESIFHLQILLRGHCLWRGGGQEHALAPGEL
LLINPDDPVDLTYSADCEKFIVKLPCALLEAICAEQRWSHPARGVRFLEHRYRLDQLE
GFVGLLALVCREAESGERLARVDSHFEQILGSKLLTLLKTNVSREDPGDAQVVFARLD
AYIRRHLQSEIEVAALAEQAHMSTRSLYALFERQLGESPRQYIRRLRLERIRACLEDP
GCRVRNLTELALDFGFAHLGRFAEQYRRQFGELPSETLRRRA</t>
  </si>
  <si>
    <t xml:space="preserve">GO_process: regulation of transcription,
DNA-templated [goid GO:0006355] [evidence ISS];
GO_function: DNA binding [goid GO:0003677] [evidence
ISM];
GO_function: sequence-specific DNA binding transcription
factor activity [goid GO:0003700] [evidence ISM];
GO_process: regulation of toluene catabolic process [goid
GO:1901434] [evidence ISS];
</t>
  </si>
  <si>
    <t>MFERIIQFAIEQRWLVLLAVLGMAGVGIGSYQKLSIDAVPDITN
VQVQINTAAPGYSPLEVEQRITYPVETVMAGLPGLQETRSLSRPGISQVTVIFEEGTD
IYFARQQVNERLSTAREQLPEDISPTLGPISTGLGEIYLWTVEAEEGATKEDGSAYTP
TDLRTIQDWIIRPQLRNVKGVAEINTIGGYAKQFLIAPDPKKLAAYKLTLGDLQNAVL
RNNENVGAGYIERRGEQLLIRAPGQVKDMDDIRGIIVSNVDGVPIRIRDVAEVGLGKE
LRTGAATENGREVVLGTVFMLIGENSREVAQAVGQRLEEINRTLPKGVKAITVYDRTT
LVDKAVATVKKNLVEGAALVIAVLFLFLGNIRAALITATIIPLSMLFTFTGMVGNRVS
ANLMSLGALDFGIIVDGAVVIVENAIRRLAHAQAHHGRQLTRAERFHEVFAASREARR
ALVFGQIIIMVVYLPIFALTGVEGKMFHPMAFTVVTALLGAMILSVTFVPAAIALFIT
GKVKEEENFVMRRARLAYEPALRWVLGHRALVVGGALGAILLTGLVASRMGSEFIPSL
SEGDFAMQGLRVPGTSLTQSVEMQQTLERKLMGKFPEIERVFARTGTAEIASDLMPPN
ASDSYVMLKPQSQWPDPKKSREALLEELQAAALEVPGSVYEFSQPIQLRFNELISGVR
SDVAVKVFGDDMQVLNDTAEKISKVLQGIDGASEVKVEQTTGLPVLTVDIDRDKAARF
GLNVGDIQDTVATALGGRNAGTLFEGDRRFDIVIRLPETLRADLPALSNLLIPLPPNN
LARIDFIPLSDVARLDLSPGPNQISRENGKRRIVVSANVRGRDIGSFVLEAQQKLQDG
VKIPAGYWTTWGGQFEQLQSAAKRLQVVVPVALLLVFTLLFAMFNNVKDGLLVFTGIP
FALTGGVLALWLRGIPLSISAAVGFIALSGVAVLNGLVMISFIRNLLQEGRSLDQAVW
EGAITRLRPVLMTALVASLGFVPMALATGTGAEVQRPLATVVIGGILSSTMLTLLVLP
VLYRWTHGRDAGPREETPAAG</t>
  </si>
  <si>
    <t xml:space="preserve">GO_process: transport [goid GO:0006810] [evidence
ISS];
GO_component: membrane [goid GO:0016020] [evidence ISS];
GO_function: transporter activity [goid GO:0005215]
[evidence ISM];
GO_process: cation transport [goid GO:0006812] [evidence
ISM];
GO_function: cation transmembrane transporter activity
[goid GO:0008324] [evidence ISM];
GO_component: integral component of membrane [goid
GO:0016021] [evidence ISM];
</t>
  </si>
  <si>
    <t>MGKKTIIAVTALALLGLGGGAYLELGGKAPAGAGEAAAEGEGSG
PRGGMLLRQGDLTLELLVPEDGSPLKAWVERGGKALAPQEVVLGADVERATGEVEDLL
FKASGDGLVANAGIAEPHAFTARLKLMAGKQGYDFAFTREEGKLELDAEQIEAAGITL
DTARTISLAQVVSLPGEIRFNEDRTAHIVPRLPGIVDSVPANLGQAVKQGELLAVISS
PQLSDQRSEFAAAQRRLSLAQSTYKREQQLWKEGISAEQEFLLARQGLQEAEIALNNA
RAKIAALGGNPSLQGGNRYELRAPFAGVLVEKHLTQGEPVDGTANVFTLSDLSSVWAT
FNVPAQLLGQVRVGSKVKVLAQALDSEVEGTVSYIGDLLGEQTRAATARVTLSNPEST
WRPGLFVSVQVAEATRKEVLTVADGAVQNVDGEDVVFVRVADGFVVQPVKLGISDGQR
VEVLEGLRAGSQVAASGSFILKSELGKGSAEHGH</t>
  </si>
  <si>
    <t xml:space="preserve">GO_process: transport [goid GO:0006810] [evidence
ISS];
GO_component: membrane [goid GO:0016020] [evidence ISS];
</t>
  </si>
  <si>
    <t>MPILRPLASAGKRACWLLMGLCLGLPALANEAPVSFNGTSISLE
QALERALRSNPELAAVGRETEIASGARQQAGLIPNPDLSWSVEDTRQGNRQTSVSIAQ
PLELGGKRGARVEVAKRGSEIAWTQLEVRRAELRAQVRGAYYAALTAQERVRLAKTSL
DLARRALQAADRRVKAGSISSVERVRAQVLADNAQLDLSQAELEQQRTYVQLSSTWDE
PQPGFARVGGALDAVPASITRGALLRHLDESPTLRLAAQEVARGEAQVDLEKRQRIPN
LTVSIGSKYDQTARDGRGERVNLIGLSMPLPLFDRNQGNIYAAQSRADQARDLQRATL
LRLRSEAVQAYDQLRTSEQELALVRRDLLPGAQSALDSMTRGFEMGKFNFLDVLDAQR
TLVGVRAQYVRALDAAAQARVSMERLLGEDIGHLGQ</t>
  </si>
  <si>
    <t>MRILIIEDEVKTADYLHQGLTESGYIVDRANDGIDGLHMALQHP
YELVILDVNLPGIDGWDLLRRLRERSSARVMMLTGHGRLTDKVRGLDLGADDFMVKPF
QFPELLARVRSLLRRHDQAPMQDVLRVADLELDASRHRAFRGRVRINLTTKEFALLHL
LMRRNGDVITRTQIISLIWDMNFDNDSNVVEVAICRLRAKIDDGFDLKLIHTIRGVGY
VLEARR</t>
  </si>
  <si>
    <t xml:space="preserve">GO_process: phosphorelay signal transduction
system [goid GO:0000160] [evidence ISM];
GO_function: DNA binding [goid GO:0003677] [evidence
ISM];
GO_function: phosphorelay response regulator activity
[goid GO:0000156] [evidence ISS];
GO_process: positive regulation of transporter activity
[goid GO:0032411] [evidence IMP];
GO_process: positive regulation of multi-organism process
[goid GO:0043902] [evidence IMP];
GO_process: negative regulation of secondary metabolite
biosynthetic process [goid GO:1900377] [evidence IMP];
GO_process: positive regulation of single-species biofilm
formation on inanimate substrate [goid GO:1900233]
[evidence IMP];
GO_process: positive regulation of proteolysis [goid
GO:0045862] [evidence IMP];
GO_process: regulation of transcription, DNA-templated
[goid GO:0006355] [evidence ISM];
</t>
  </si>
  <si>
    <t>MTPPGRLSLRLALLVGALGALLALALGAMAHWNLGRELEARERE
NLQLKLEQIRHSLEDDLDLRSDPAVQAHALQDQLVAHSGLHLSILDSRSGQPLMSFGD
QAAASVAANRALLARLQADARQPVFQSWSTGNDQRLLSIGASMRMKNGTPVQVLLSSE
RNADERLLDGFLRATLLALPFLLPLIALAAWWVVRAGLEPLNRFRRVAAQVSPQDLSY
RIPEQNLPRELDSLARSFNHMLGRLEDGVRQLSQFSDDLAHELRAPICNLLVRNQVLL
SQHRDGAAYREALESNAEELERLSRIVTDMLFLVQVDNPAIQAQFGCVALHEQAAKVI
DLYEMVAEDKGVELRLSGNGFAHGDNLMIQRAISNLVSNAVRHTPQGGRIDVRIGERA
GHTEVRVSNDGPGIPPEYLPHLFERFYRRAGRQTGAQAGTGLGLAIVQSIMAYHGGRA
EAESVPQQKTHLRLLFPSTGAA</t>
  </si>
  <si>
    <t xml:space="preserve">GO_function: phosphorelay sensor kinase activity
[goid GO:0000155] [evidence ISS];
GO_function: signal transducer activity [goid GO:0004871]
[evidence ISM];
GO_process: signal transduction [goid GO:0007165]
[evidence ISM];
GO_process: phosphorelay signal transduction system [goid
GO:0000160] [evidence ISM];
GO_function: protein histidine kinase activity [goid
GO:0004673] [evidence ISM];
GO_component: membrane [goid GO:0016020] [evidence ISM];
GO_component: integral component of membrane [goid
GO:0016021] [evidence ISM];
GO_process: phosphorylation [goid GO:0016310] [evidence
ISM];
GO_function: transferase activity, transferring
phosphorus-containing groups [goid GO:0016772] [evidence
ISM];
</t>
  </si>
  <si>
    <t>MKHTPSLLALALVAALGGCAIGPDYQRPDLAVPAEFKEAEGWRR
AEPRDVFQRGAWWELYGDQTLNDLQMHLERSNQTLAQSVAQFRQAEALVRGARAAFFP
SITGNVGKTRSGQGGGDSTVLLPGGSTVSSGGSGAISTSYSTNLSVSWEVDLWGKLRR
QLEANQASLHASAADLAAVRLSQQSQLAQNYLQLRVMDEQIRLLNDTVTAYERSLKVA
ENKYRAGIVTRADVAQARTQLKSTQAQAIDLKYQRAQLEHAIAVLVGLPPAQFNLPPV
ASVPKLPDLPAVVPSQLLERRPDIASAERKVISANAQIGVAKAAYFPDLTLSAAGGYR
SGSLSNWISTPNRFWSIGPQFAMTLFDGGLIGSQVDQAEATYDQTVATYRQTVLDGFR
EVEDYLVQLSVLDEESGVQREALESAREALRLAENQYKAGTVDYTDVVTNQATALSNE
RTVLTLLGSRLTASVQLIAAMGGGWDSADIERTDERLGRVEEGLPPSP</t>
  </si>
  <si>
    <t xml:space="preserve">GO_component: membrane [goid GO:0016020] [evidence
ISM];
GO_function: lipid binding [goid GO:0008289] [evidence
ISM];
GO_function: transporter activity [goid GO:0005215]
[evidence ISM];
GO_process: transport [goid GO:0006810] [evidence ISM];
</t>
  </si>
  <si>
    <t>MSLSTPFIRRPVATTLLTLALLLAGTLSFGLLPVAPLPNVDFPA
IVVSASLPGASPETMASSVATPLERSLGRIAGISEMTSSSSLGSTTVVLVFDLEKDID
GAAREVQAAINGAMSLLPSGMPNNPSYRKANPSDMPIMVLTLTSETQSRGEMYDLAST
VLAPKLSQVQGVGQVSIGGSSLPAVRVDLNPDAMSQYGLSLDSVRTAIAAANSNGPKG
AVEKDDKHWQVDANDQLRKAREYEPLVIHYNADNGAAVRLGDVAKVSDSVEDVRNAGF
SDDLPAVLLIVTRQPGANIIEATDAIHAQLPVLQELLGPQVKLNVMDDRSPSIRASLE
EAELTLLISVALVILVVFLFLRNGRATLIPSLAVPVSLIGTFAVMYLCDFSLNNLSLM
ALIIATGFVVDDAIVVVENIARRIEEGDPPIQAAITGARQVGFTVLSMTLSLVAVFIP
LLLMGGLTGRLFREFAVTLSAAILVSLVVSLTLTPMLCARLLRPLKRPEGASLARRSD
RFFAAFMLRYRASLGWALEHSRLMVVIMLACIAMNLWLFVVVPKGFLPQQDSGRLRGY
AVADQSISFQSLSAKMGEYRKILSSDPAVENVVGFIGGGRWQSSNTGSFFVTLKPIGE
RDPVEKVLTRLRERIAKVPGAALYLNAGQDVRLGGRDSNAQYEFTLRSDDLTLLREWA
PKVEAAMRKLPQLVDVNSDSQDKGVQTRLVIDRDRAATLGINVEMVDAVLNDSFGQRQ
VSTIFNPLNQYRVVMEVDQQYQQSPEILRQVQVIGNDGQRVPLSAFSHYEPSRAPLEV
NHQGQFAATTLSFNLAPGAQIGPTREAIMQALEPLHIPVDVQTSFEGNAGAVQDTQNQ
MPWLILLALLAVYIVLGILYESYVHPLTILSTLPSAGVGALLALILCRSELSLIALIG
IILLIGIVKKNAIMMIDFALEAERNHGLSPREAILEACMMRFRPIMMTTLAALLGALP
LIFGIGGDAALRRPLGITIVGGLIGSQLLTLYTTPVVYLYLDRLRHWVNQKRGVRTDG
ALETPL</t>
  </si>
  <si>
    <t xml:space="preserve">GO_component: membrane [goid GO:0016020] [evidence
ISM];
GO_process: transport [goid GO:0006810] [evidence ISM];
GO_function: transporter activity [goid GO:0005215]
[evidence ISM];
</t>
  </si>
  <si>
    <t>MNPSRPFILRPVATTLLMVAILLSGLIAYRFLPISALPEVDYPT
IQVVTLYPGASPEIMTSSITAPLENQLGQIPGLNEMSSSSSGGASVITLQFSLQSNLD
VAEQEVQAAINAAQSLLPNDLPNQPVFSKVNPADAPILTLAVMSDGMPLPQIQDLVDT
RLAQKISQISGVGLVSISGGQRPAVRVRANPTALAAAGLSLEDLRSTVTSNNLNGPKG
SFDGPTRASTLDANDQLRSADAYRDLIIAYKNGSPLRIRDVASVEDDAENVRLAAWAN
NLPAVVLNIQRQPGANVIEVVDRIKALLPQLQSTLPGNLDVQVLTDRTTTIRASVKDV
QFELALAVALVVMVTFLFLRNVYATLIPSFAVPLSLIGTFGVMYLSGFSINNLTLMAL
TIATGFVVDDAIVMVENIARYLEQGDSPLEAALKGSKQIGFTIISLTFSLIAVLIPLL
FMGDVAGRLFREFAITLAVAILISGFVSLTLTPMLSAKLLRHIDEDQQGRFARAAGRV
IDGLIAQYAKALRVVLRHQPLTLLVAIATLALTALLYLAMPKGFFPVQDTGVIQGVAE
APQSISFQAMSERQRALAEVVLKDPAVASLSSYIGVDGSNPTLNTGRLLINLKPHSER
DVTASEVIQRLQPELDHLPGIKLYMQPVQDLTIEDRVARTQYQFTLQDADPDVLAEWV
PKLVARLQELPQLADVASDWQDKGLQAYLNIDRDTASRLGVKLSDIDSVLYNAFGQRL
ISTIFTQATQYRVVLEVAPQFQLGPQALEQLYVPSSDGTQVRLSSLAKVEERHTLLAI
NHIAQFPSATLSFNLAKGYSLGEAVEAIRGVEASLELPLSMQGSFRGAALAFEASLSN
TLLLILASVVTMYIVLGILYESFIHPVTILSTLPSAGVGALLALMLAGQEIGIVAIIG
IILLIGIVKKNAIMMIDFALDAERNEGKPPHEAIYQACLLRFRPILMTTMAALLGALP
LMLAGGAGAELRQPLGITMVGGLLLSQVLTLFTTPVIYLYFDRLARRWAAWRKQRGLD
LNTEAGFDGDAGR</t>
  </si>
  <si>
    <t xml:space="preserve">GO_component: membrane [goid GO:0016020] [evidence
ISM];
GO_function: transporter activity [goid GO:0005215]
[evidence ISM];
GO_process: transport [goid GO:0006810] [evidence ISM];
</t>
  </si>
  <si>
    <t>MTPTTGKSKFRTLRPWLITALAFAAVIGLVMWLAAPASAPSSDG
RPGRGGKPGAALPKANALTVGVARVEQGDLALHFNALGTVTAFNTVNVKPRVNGELVK
VLFQEGQEVKAGDLLAVVDPRTYKAALAQAEGTLMQNQAQLKNAEIDLQRYKGLYAED
SIAKQTLDTQEAQVRQLQGTIRTNQGQVDDARLNLTFTEVRAPISGRLGLRQVDIGNL
VTSGDTTPLVVITQVKPISVVFSLPQQQIGTVVEQMNGPGKLTVTALDRNQDKVLAEG
TLTTLDNQIDTTTGTVKLKARFENADGKLFPNQFVNVRLLAQTLKGVLTIPANAVQRG
TNGIYVYVVGADNKVSQRSVAIGTSENERVVVESGLKAGEQVVVEGTDRLRDGMEVRV
AEASPQVLEGEPQKPQTGRPSGLQGDSVGSGSAE</t>
  </si>
  <si>
    <t>MIDPLKHRFAALRSRAEFHSLRYVQRSGEYLSVRRNVSEPPHFS
QDRGAMLCVRLNGVEAYAATNDLSAAGLQAALEQAERQAERIARHALFDVRGLPPASG
RSQYRSPNQDAPFPSLAECYELLAEESAKVPRDERLVNWSVFLEVSRQEQLYLNSAGA
EQYHEQRFVYPGASVTAYDGHDSQTRSFGGHHAGQQGGAEVIERLGLVGAAPRIADQA
LQLLAAPNTPSGRCDLLLMPDQMILQIHESIGHPLELDRILGDERNYAGTSFIKTEDF
GRYQYGSSLLNVSFDPEIPEELASYRQDDDGSPARKEYLIREGRLLRPLGGALSQHRS
GLEGVANSRASSWNRAPIDRMANLNLEPGDKSFAQLVAGIERGVLMSYNRSWSIDDAR
NKFQFGCEWGQLIEDGELKGVVKNPNYRGISAQFWRNLSAVGDAGTFEVLGTPYCGKG
EPNQVIRVGHASPACVFSDVDVFGGDT</t>
  </si>
  <si>
    <t>MHQRQHFEALAEDLRRHLAEGEDFTLWYSAEDSEFIRFNRARVR
QAGRVRQASALLRLIRDERQASLDLTLSGAPEEDRQRLAEGLRQLRQSLAWIPADPYL
LLDTSAWQRENQDLGAAPDSGALLASLERRARDLDLVGIYAAGPLFRGFANSWGAFGW
HAGSSFNFDWSLFHGNGQAVKADYAGQRWDDEAFARRFEQAREQLGHLGKPLRQLRPG
DYRAYLAPAALEEVMQMLCWGGFSARALATGESPLQRLQNGDALLSPLLNLAERPATS
PSPAFSAEGSPRAEVELVGNGRLSGRLVSSRSAREYGLVANGAGANEAPTALDMAGGS
LEQARILEALDTGLYIGNLWYLNYSDMPAARLTGMTRFATFWVENGQIRAPVSTMRFD
DSLYSFLGAHLEDLSHERELRLSSNTYGERQTDSMHLPGALTGRFTLTL</t>
  </si>
  <si>
    <t>MPALSRRSFVTLTALASSSILLSPRAFAGSGATSAAGKPQETFL
DFNESPYGPSAKARAAMQRAAALCGRYDYDAQDALVGLFAKQNGIPAECVHAYCGSRQ
PLQYAVAAFTGKERGLVIADPSYDSVVGAAQAQGAKVAAVPLDAEAAHDIERMLAAAQ
RDAGLIYICNPNNPTGTLTPHERIVRAIERKPERSVVLVDEAYIHFSDAPSVVGLAVQ
RQDVLVLRTFSKLYGMAGARLGLAIGHPQLLARLERFGGHNVVPSPTAHAGLESLRDD
DLVPRRKQQNAEVRERTIAWLRQQGFRCTASQSNCFMVDMRRPAELVIAELEKQRVHV
GRPWASWPNWVRVTVGSEEEMQAFRSAFASVSRRHQVAMR</t>
  </si>
  <si>
    <t xml:space="preserve">GO_function: catalytic activity [goid GO:0003824]
[evidence ISM];
GO_function: pyridoxal phosphate binding [goid
GO:0030170] [evidence ISM];
GO_process: biosynthetic process [goid GO:0009058]
[evidence ISM];
</t>
  </si>
  <si>
    <t>MAQVTLKGNPVNVDGQLPQKGAQAPAFSLVGGDLADVTLENFAG
KRKVLNIFPSVDTPTCATSVRKFNVEAGKLANTVVLCISADLPFAQKRFCGAEGLENV
VNLSTLRGREFLENYGVAIASGPLAGLAARAVVVLDEQNKVLHSELVGEIADEPNYAA
ALAAL</t>
  </si>
  <si>
    <t xml:space="preserve">GO_process: response to stimulus [goid GO:0050896]
[evidence ISS];
GO_function: thioredoxin peroxidase activity [goid
GO:0008379] [evidence IDA];
GO_function: antioxidant activity [goid GO:0016209]
[evidence ISM];
GO_process: oxidation-reduction process [goid GO:0055114]
[evidence ISM];
GO_function: oxidoreductase activity [goid GO:0016491]
[evidence ISM];
GO_function: oxidoreductase activity, acting on peroxide
as acceptor [goid GO:0016684] [evidence ISM];
GO_process: cellular response to hydrogen peroxide [goid
GO:0070301] [evidence IMP];
</t>
  </si>
  <si>
    <t>MESLQKWVVDLNGVVWGPLMLVLILGTGLYLMLGLKFMPLVRLG
VGFRLLWQGRSKDDESSGEISPFQALMTCLAATVGTGNIAGVATAIFLGGPGALFWMW
CTALVGMATKFSEVVLAVHYREKDERNEHVGGPMYAIKNGLGKRWAWLGAAFALFGGL
AGFGIGNMVQVNSMADALEVSFGVPDWVTGVATMLVTGLVILGGIRRIGKVAEALVPF
MCVGYIVASVIVLVVHAEAIPGAFQLIFTHAFTPIAATGGFAGAAVMAAIRFGVARGI
FSNEAGLGTAGIAQAAGTTHSAVRSGLIGMLGTFIDTLIICSLTGLAIITSGVWTSGA
SGAALSSAAFEAAMPGVGHYILSLALVVFAYTTILGWSYYGERCWEYLAGTRAILPFR
IVWTLAIPFGAMTQLDFAWLVADTLNALMAIPNLIALLLLSPVVFRLTREYFAKARS</t>
  </si>
  <si>
    <t xml:space="preserve">GO_function: alanine:sodium symporter activity
[goid GO:0015655] [evidence ISM];
GO_component: membrane [goid GO:0016020] [evidence ISM];
GO_process: alanine transport [goid GO:0032328] [evidence
ISM];
GO_process: sodium ion transport [goid GO:0006814]
[evidence ISM];
</t>
  </si>
  <si>
    <t>MDRFQAMQAFTRIVELGAFGKAADSLELPRASVTQAIQQLEAHL
GVQLLQRTTRQVSLTLDGQAYYERCVRLLADLEEAESCFPRVLNNPRGRLRVDLPGAL
GRMRVIPFLPEFCERYPELELQLSSNDRLVDLLREGADCVLRVGELHDSSLVGRHLAD
LPQVTCASAAYLERHGHPRQLAELGGHLAVNYQSPSSGRTFDFEFSVDGRLRTLPMRS
RVSVNNADAYVAACRAGLGLIQAPHYHVAAGLADGSLRQVLGEWLPPSLALHAVYPSQ
RQLSPRVRVFVDWLVELFGRQAAGETQ</t>
  </si>
  <si>
    <t>MKTRQLGHNGPSVSAIGLGCMGMTDFYTTGGDRQEAIATLHRAV
ELGLNFFDTADMYGPHSNEELLGEALRGKREQVFLASKFGIVRDPANPRARGVDGSPA
YIRRAIEGSLKRLGTDRLDLYYQHRMDPQVPIEDSVGALADLVKAGKIRHIGLSEASA
ETLERAHRVHPISALQSEYSLWTRDPEDTGVLAACRRLGIAFVPYSPLGRGFLTGTLK
RPEDFAADDYRRFSPRFQGENFAKNLKLVDKVGELAAAKGVKPSQLALAWVLAQGDDL
IPIPGTKQRRYLEENVAATELRLSAAELAELDAIFPAEAVAGSRYSEEGMRLVNL</t>
  </si>
  <si>
    <t>MNEQTWMLFGGIGALLLLASLVGFVLKWRAGPGPNAVIDNLNAR
INAWWAMVLVIGFAFWLGQAAVILLFYGVSFYALREFITLTPTRRSDYPALVAAFYFV
LPMQYLLIYIDWYSMFSIFIPVYVFLLLPILASLGGDTKHFLERASKVQWGLMLAVFC
ISFVPALLTLDIPGFEGRNLLLIAYLVIVVQLSDVMQYICGKLFGKRKIAPNLSPSKT
VEGFVGGIALATAIGASLWWITPFNLWQAALIALLINLLGFFGGLVMSAIKRDRGVKD
WGHMIEGHGGMLDRLDSVCFAAPIFFHVVRYWWTP</t>
  </si>
  <si>
    <t xml:space="preserve">GO_function: transferase activity, transferring
phosphorus-containing groups [goid GO:0016772] [evidence
ISM];
GO_component: membrane [goid GO:0016020] [evidence ISM];
</t>
  </si>
  <si>
    <t>MLESVVAYGIIAGARAITGLRSLWLGTTPIPKQRIYYANHSSHG
DFVLLWASLPPEVRRRTRPVAGADYWNKAGLRSYVINKVFNGVLVDRQRSEANANPLE
PLDRALDGGDSLIIFPEGTRNLDDEVKLLPFKSGIYHLSLAHPDVELVPVWLANLNRV
MPKGRMLPLPLLCTLSFGKPLVATAEEGKEAFLERARMALLDLAPEEEA</t>
  </si>
  <si>
    <t>MPEQTLALVAALLRRGRELDRLSAALTLLAIGLGLYQAVQGIGW
RYFAAAMLAIALLGLWQKYWALRVALDAELFERFSRVGDRLEAQTQDLDRALADLGLA
RADAAGRTWNQRSRGALRLLRWQALACGAQFLLALSCLLSIPLFNAQT</t>
  </si>
  <si>
    <t>MLWLLFLGPFFFASYGLANWLTSQRGDVGSLVFDWERGMPLWPW
TILPYWSIDLLYGLSLLLPRDKRELDTHCLRLLSAQVLSVTCFLLFPLRFTFERPELG
GVFGWLFDVLMGFDKPYNQAPSLHIALLVVLWVCYARYASGAWRWLLHGWFALIGLSV
LTTWQHHFIDVPTGALAGWLCVWLWPQAQPAPFARASLSRDRQRRRLAACYGLGALAC
AAVAFAVGGAALWLCWPALALALVALNYLLFGAAGFQKGSTGRLSAAARWLLAPYLLA
ARINAWLWTRRRPQPDEVLPGLWLGRLPSSAELADGRFRALLDATAELSCEPQGLAYR
SLPLLDLVAPDVEDCRRAAVLIDELLAQGPLLVACALGYSRSATLVAAWLLLSGRAAD
VESAVAVLRRARPQVLLGEAQRRTLAALSGSVPEPSAELGEVRHA</t>
  </si>
  <si>
    <t xml:space="preserve">GO_component: membrane [goid GO:0016020] [evidence
ISM];
GO_process: dephosphorylation [goid GO:0016311] [evidence
ISM];
GO_function: phosphatase activity [goid GO:0016791]
[evidence ISM];
GO_function: catalytic activity [goid GO:0003824]
[evidence ISM];
GO_function: protein tyrosine/serine/threonine
phosphatase activity [goid GO:0008138] [evidence ISM];
GO_process: protein dephosphorylation [goid GO:0006470]
[evidence ISM];
</t>
  </si>
  <si>
    <t>MRDVQELRFTTHDGVELFYRHWPASRPAPDGTRQAVLLFHRGHE
HSGRIAHLVDELDLPEHDFFAWDARGHGLSPGARGDSPSFATSVRDVQTFVDHIQAVH
GIAEERMAVVAQSVGAVLVSTWAHDYAPKVRALVLASPAFQVKLYVPFARSGLKLMRL
WRGNFFVNSYVKARFLSHDPERIASYDSDPLIAKAISVNVLLGLYEAAERVVADAQAI
QIPTQLLISGADFVVHRAPQERFFERLGSLRKEKHILPGFFHDTLGERDRHLAVGRAR
RFLLEAFATAPERPSLLDADRLGHTCAEAEALAAPLPKNSPRDLYWRATRAGLRLGSL
WSDGVKLGFDTGFDSGSTLDYVYRNQPCGSGPLGRLIDRNYLDSIGWRGIRQRKLHVE
ELLRLAMQRLREEQREVRIVDIAAGHGRYILEALQGVEPLPESILLRDYSEINVRDGS
ALIESKGLAGIARFVKGDAFDRADLAALQPKPSLGVVSGLYELFADNRMVGDSLAGLG
EALEEGGYLVYTGQPWHPQLELIARALTSHRQGQAWVMRRRTQAEMDQLVAAAGFRKI
TQRVDQWGIFSVSLAQKVAR</t>
  </si>
  <si>
    <t>MISVYQLKPRFQNLLRPGVQRLYQRGITANQVTLAACLLSLLVG
ALVAGFASHLWLFALVPLWMFLRMALNAVDGMLAREFGQKSDLGAYLNELTDVIADSG
LYLPFALLPGVNPLWVVLVVLLAVISEYAGALGTMVGASRRYDGPMGKSDRALCFGVI
GAGVASGLLPLAWIDWLMLLIAALLLLTIGNRVRQGLAELAASRRGSDGQA</t>
  </si>
  <si>
    <t xml:space="preserve">GO_process: phospholipid biosynthetic process
[goid GO:0008654] [evidence ISM];
GO_component: membrane [goid GO:0016020] [evidence ISM];
GO_function: phosphotransferase activity, for other
substituted phosphate groups [goid GO:0016780] [evidence
ISM];
</t>
  </si>
  <si>
    <t>MKALKITLLAIVGLLLALLLGLAALLGTQTGSAWLLGRVPGLQV
SGFEGRLGGAWQAQRLSWAQDGTQLVVERPELRWSPACLAGLRLCLQRVAAERVALDL
PPSGDSADSGPISLPTLKLPLSIELGEVAVGSFLLDGNQQVAELKLAAHWLADGLHID
SLTARGFGLDLALQGRLQPSGDWPLQAEATLGLPAPEGKPWKLAVQVGGELQQALTLK
GRSSGYLDGSLEGQLQALAENLPARLLIRADGFKGAAGLPDTLTLNAIQLDASGDLKS
GYLIRGGASLPGEGGAVALSLDGRVDAQGADIRQLRLDAGGEQRLELVGRLDWRESLA
ADATLDWKDFPWLRLYPLAEPPPVTLKTFKAEVHYQDQRYLGNFSAAASGPAGDFTLA
SPVSGDLVQLNLPSLQLRAGQGQAEGRVTLRFDNGVAWDTALQLSELNPAYWVAELPG
SLAGPLRSQGSVRDERLALGVDLDVKGRLRGQPALFQARAEGEGQRWTLGNLDLRLGD
NKVQGSGALDQRLQGRLDIALNRLGQLWPQLFGRLDGRLDLAGSLAAPQGRLNLKGQQ
IAYAEQRIAGLDLQANLDARQNGTLALVASGLRSGETDLGLFKANARGDQRRQQLELD
LQGALLKLGLAFDGQLERGNWRGRLARGELSSGGQDWKLQQPARLERLADGRVNFGAH
CWVSGAASLCGGEQRLLPEPRLRYTLRDFPLDSLKQWFPEDFAWQGKLNGDLQLDVPA
RGPSGVVSLDAGSGTLRLRDQGQWVDVGYDSLRLESRLAPNRVDTSLDFRGPKLGELR
VQAQIDPRPASKPLSGEFSLAGLDLSLARPFVPMVEKLQGRLNGSGRLSGGLLAPRVD
GRVTLSDGNIGGGELPTSFENLSLDARIAGESLELGGGWRSGRYGQGSLSGNLSWGDA
LNVALNIRGNRLPVVVDPYAQLEVEPDLKIGMAGQELAISGKVLVPRGDITIRQLPPS
TVKVSDDAVIVGSEQPAQRPLKMKMDIDVEVGQDKLAFSGFGLSAELAGHLHIGDNLD
TRGELNLNKGRYRAYGQRLTIRRARLFFAGPIDQPYLDIEAIRRVDDVVAGLRLTGSA
EQPTSAVFSEPAMSQEQALSYLVLGRPMSTGEDSNMLGEAALALGLAGSAPLTGEIAK
QLGIQDFQLDTEGTGNSTSVVASGNITDKLSLRYGVGVFEPANTIALRYQLTKRLYLE
AASGLASSLDLFFKRDF</t>
  </si>
  <si>
    <t>MRLTQGLFRFPLAGLLCLSTAAFAESQLSVRVTPANAALKANIE
AYVGSLGERDEAALQRFRRNAEAQAEKAAQALGYFQAQIDSEVKDGKPPKLTLKVVPG
EPVRLRQVNIQVLGEAASLESFRLPSGKQLKPGAKLNQGVYEDAKRLIQNQASRYGFF
QGRFSTQRLSIDPRAGIADIDLVYDSGQRYTFGKVSFDGDSIIEEELLRRMVPFKAGQ
PYDSELIAELNQNLQSSGYFEGVRVDAAPTQAQADGARQAIPVAVRLEARKPRTMGVG
LGFSTDVGARARFNWTRHWVNAEGHSLGFESEISAPRQNVGAWYEIPLDPPLTDKLRF
TSGYQFEDLVDTESKLLTLGGEWHSKRPDGWQRVVSLNWMREEYKLGDDSGLSSFLMP
GIGYSLLETDNKVDPSHGYRLQFNVKGAKEGLLADADVLHVDAMAKGLTSFAGGHRLL
GRLQVGGIATNDYKSIPPSLRFFAGGDQSVRGYDYRTLSPENSDGDKIGGRYMIAGSV
EYQYPLAERWRLATFVDQGNAFNSLDFPSIKTGVGFGVRWVSPVGPLRLDLAHALDDD
GGFRLHFSMGPEL</t>
  </si>
  <si>
    <t>MARPSARPIAVAKRACRCAGGRQGMRSMPDQVTDVRLLDDGYSR
EVRSLFYHAYRHEPTFAYLMDAQRAGYDQRVRACVREMVERHLGEELPAIGLFIDDRL
VAAALITPPQRRLDITESWSWRLRMLFSVGLAATRRYLDYHRAVQACLPVGPHHQLPM
LGVHPEYQGRQIGEQLLAAVQRWCAEDSASQGLVLDTGNARYLDFYQRHGYREIGEVT
LGAVREHVLLHPGETPAAT</t>
  </si>
  <si>
    <t>MKIVSFNINGLRARPHQLAALIERHQPDVIGLQETKVADDQFPQ
AEIEALGYHVHYHGQKGHYGVALLSRQAPLELHRGFPSDGEESQRRFIWGTFSDAQGN
PITVMNGYFPQGENREHPTKFPAKQRFYADLQSLLENSFKPEQALVVMGDINISPEDC
DIGIGEENRKRWLKTGKCSFLPEEREWLATLKNWGLVDSFRALNPEVNDRFSWFDYRS
RGFEDNPKRGLRIDVILASRVLQSRFKDAGIDYDLRGMEKPSDHAPIWLELA</t>
  </si>
  <si>
    <t xml:space="preserve">GO_process: DNA metabolic process [goid
GO:0006259] [evidence ISS];
GO_function: nuclease activity [goid GO:0004518]
[evidence ISM];
GO_process: DNA repair [goid GO:0006281] [evidence ISM];
GO_function: DNA binding [goid GO:0003677] [evidence
ISM];
GO_function: endonuclease activity [goid GO:0004519]
[evidence ISM];
GO_component: intracellular [goid GO:0005622] [evidence
ISM];
GO_function: exodeoxyribonuclease III activity [goid
GO:0008853] [evidence ISS];
</t>
  </si>
  <si>
    <t>MTMQPFVVERLDHIVLRVRDLERSIAFYRDVLGCVVVKWRDDLE
LAHLRLGTSMLDLVAVSGALGREGGAAPGGEGRNVDHFCVRIEPFDEAALVAHLEGFG
LVPQVPAEIRFGAEGDGWSLYFFDPDGNRVELKGPRVDSPA</t>
  </si>
  <si>
    <t>MNYPVDHLTALKVFRAVAANGGFAAAARQMNLSPAAVSKNVAEL
EAHLKVRLINRTTRSMSLTEAGEVYRQRLERILDDLEAADAALTSMQQGPSGLLRVSA
PLTLALTCLTPAIPAFLQRYPELRLELLLQDGRQDLIAEGIDLALRGSDRVADSGLVA
RPLLVLEHVLCAAPAYLSQHGQPLRPEALREHECIRFSLSGHADRWTFRKDRECIAVP
IAGRYRVSSSLAVRDALLAGFGLSLIPRLYVQAELAEGRLVELLADWKADETAIHAVY
PSRQLAGKTRVFLDFLTETMAQGHDSPTL</t>
  </si>
  <si>
    <t>MPAMPHRQRASDKDLWSRTLSLVFLGFLCYAFPWSVFAAPLPIP
TDDTPALRIQGSNTIGAKLLPALVEGLMEEEGLEDIRRTPGERENELHLLGKSRDGRL
VRVELSAHGSSTGFTALLERHAELAAASRPVKDSEVRALAGFGDLRSPYAEQVIAIDG
LAIILHPDNPLASLDTAQMAAVFAGEVHTWEELGGKGGAIRLYARDEQSGTYDTFKEL
VLASHGKSLASDARRFESNDRLAAAVSADPHAIGFVGIASVGRARALAIADGESLPMA
PQESLIATEDYPLSRRLFLYLKPGEKNPWAQALVRFAQGPRGQAIVTRSGFVAQKIQA
VQIAPRPQMPAEYRKLAEQARRLTVNFRFQEGSALLDNKALLDVQRLLDYLRQNRKLQ
ERTVLVGFGDPKSDAERSVLLSRLRAMAVRRELARGGVSFREIAGFGDELPVASNDQE
LGRQKNRRVEVWVY</t>
  </si>
  <si>
    <t>MAALHAFLTEPFLGTATWFWLAFLAIVIVLLVLDLGVLQRDHHE
IGVRESLLLSAGYFACGLAFGGWVWYAFGPTSAVEYYTGFLVEQSLSMDNVFVMAMIF
SFFGIPRRYQHQVLFWGILGAIVLRAIMIGLGAALVKEFDWIMYVFGAFLLFSGVKML
FNKHEEEPDLEHNPVLRFLRKHMRVTKELHEHHFFVRLPDASGKLVRYATPLFFALVL
IELADLVFAVDSVPAIFAITQDPFIVYTSNIFAILGLRALYFSLAAMIHRFVYLKYAL
ALVLVFIGAKIMLHGVIGKIPAGLSLGVTFGLLAGGILLSLLKTRTPKATVEDKAEPN
AEHALDRTSGHPR</t>
  </si>
  <si>
    <t>MDFAYSPKVQELRERVSAFMEAHVYPAEAVFERQVAEGDRWQPT
AIMEELKAKAKAEGLWNLFLPESEYGAGLANHEYAPLAEIMGRSLIGPEPFNCAAPDT
GNMEVLVRYGSEEQKRTWLEPLLSGEIRSAFAMTEPGVASSDATNMEARAERQGDDWV
INGRKWWTSGACDPRCKILIFMGLTNPDAPRHQQHSMILVPVDTPGVKILRPLPVFGY
DDAPHGHAEVLFENVRVPYENVILGEGRGFEIAQGRLGPGRIHHCMRSIGMAERALEL
MCKRAVSRTAFGKPLARLGGNIDHIADSRMEINMARLLTLQAAYMMDTVGNKIAQSEI
AQIKVVAPNVALKVIDRAIQMHGGAGVSNDFPLAYWYAMQRTLRLADGPDEVHRAAIG
KFELGKYVPREMLRSSR</t>
  </si>
  <si>
    <t xml:space="preserve">GO_function: acyl-CoA dehydrogenase activity [goid
GO:0003995] [evidence ISM];
GO_process: oxidation-reduction process [goid GO:0055114]
[evidence ISM];
GO_process: metabolic process [goid GO:0008152] [evidence
ISM];
GO_function: oxidoreductase activity, acting on the CH-CH
group of donors [goid GO:0016627] [evidence ISM];
GO_function: flavin adenine dinucleotide binding [goid
GO:0050660] [evidence ISM];
</t>
  </si>
  <si>
    <t>MNLNKVDLNLFIVFDAIYTEANLTRAGQIVGITQPAVSNALSRL
RETFNDPLFVRTAQGMVPTPMAQNIIGPVRNALQLLRVSVQESRSFDPQQANKTYRIS
MTDLTEAVILPPLFQRLRRLAPNVHIESFLAKRRETTKELAAGRLDFAVDAPLNTDPQ
VRHVKLMEDRYVCAMRRGHPLAGKPKLALDDYLGLTHIHISSRRSGLGYIDLALGKMG
IQRKIALRSQHYLMASTVVQQTDMAMTVPERFARHHDLHYAVLPVSDVPKLETHLYWH
ESTDQDPANRWMREQIIELCQQVTARENKAAQPA</t>
  </si>
  <si>
    <t>MIPCEEEIQIRDMARQFAQERLKPFAADWDREHRFPAEAIREMA
DLGFLGMLVPEEWGGAQTGHLAYAMALEEIAAGDGACSTIMSVHNSVGCMPIHKFGSA
EQKERFLRPLAQGSMLGAFALTEPQAGSDASFLKTRARRDGDHYVLNGAKQFITSGSH
AGMVIVFAVTDPDAGKRGISAFIVPTDTPGYEVVRIEDKLGQHASDTCQLAFNDLRIP
ATLRLGEEGEGYRIALANLEGGRIGIAAQAVGMARAAFEAARDYAHERETFGKPIIEH
QAVAFRLADMATRIAVARQMVHHAASLREAGLPCLTEASMAKLFASEMAEEVCSAAIQ
TLGGYGYLKDFPVERIYRDVRVCQIYEGTSDVQRLVIARSL</t>
  </si>
  <si>
    <t>MTREDPIVIVSAVRTPMGGFLGDFKDVNAATLGAAAVRAAVERA
RLQADEVDEAVLGCVLAAGQGQAPARQAVLGAGLARGTPCSTLNKMCGSGMKALMLAH
DTLLAGSAGVALAGGMESMSNAPYLLERARSGYRMGHGKVLDHMFLDGLEDAYDKGRL
MGTFAEDCAEAYGFTREAQDEFAVASLTRAQQAMRDGRFQAEIVPLTVTAGKTERLVD
SDEQPPKARLDKIPTLKPAFREGGTVTAANSSSISDGAAALVLMRLSEAERRGLAPLA
AIRGHASFADAPNLFPTAPVGAVKRLMQRTGWSLGEVDLFEVNEAFAVVGMAAMRDLD
LSHERLNVHGGACALGHPIGASGARIVVTLLNALQQYDLERGVAAVCIGGGEATAIAV
ERLR</t>
  </si>
  <si>
    <t xml:space="preserve">GO_function: transferase activity, transferring
acyl groups other than amino-acyl groups [goid
GO:0016747] [evidence ISM];
GO_function: catalytic activity [goid GO:0003824]
[evidence ISM];
GO_process: metabolic process [goid GO:0008152] [evidence
ISM];
</t>
  </si>
  <si>
    <t>MRIENRVFLVTGGSSGLGAATAKMLVEQGGKVVLADINAEAGAA
KAAELGAQARFVRADIASEADGRQAVAAALEAFGGLHGLANCAGVAPAEKVLGRNGIH
ALESFRRVIDINLVGSFNMLRLAAEAMSQGQPDEGGERGVIVNTASVAAFDGQIGQAA
YSASKSGVVGMTLPIARELARFGIRVMTIAPGIFETPMMAGMPQEVRDSLGASVPFPP
RLGRPDEYAALVRQIIENSMLNGEVIRLDGAIRMAAR</t>
  </si>
  <si>
    <t>MRDYATTAAGFDLQRTAAATLSGTLQALNACVECCDRHALPGRI
ALFWEGKDGSRASYTFSELKALSGRFANFLQAQGVRPGDCVAGLLPRTPELLVTILGA
WRLGAVYQPLFTAFGPKAIEHRVATAGSKVLVTDAANRDKLDELADPPLAVTVGGPKG
QGIRRGDFSFWAELERYPAEFEPVPRSGEDPFLMMFTSGTTGLAKPVPVPLKAILAFV
GYLREAVDLRPEDAFWNLADPGWAYGLYYAVAGPLAMGHPTTFYEGPFSVESTCRIIR
DYGITNLAGSPTAYRLLMAAGAAAETALKGRLRAVSSAGEPLTPEVIRWFADRLGTTI
HDHYGQTELGMVLCNHHALAHPVRVGAAGFACPGHRVVVLDDDLNELPPGQPGILALD
RRRSPLMWFPGYQGLETAAFVGDYYLSGDTVELNEDGSISFVGRADDVITTSGYRVGP
FDVESALIEHPAVMEAAVIGKPDPERTELVKAFVVLCAGHRPTPELADALQRYVRQRL
SAHAYPREIEFLEELPKTPSGKIQRFLLRNQEIARQREAAPRAAAAN</t>
  </si>
  <si>
    <t>MKNDGETQASTKGTISVRLVGEALVEWRRQGGEQGEVLQAAGID
PQLLGKPYARVTSHAYSRLWLDLARRMDDEFFGMDSRRLKSGSFAFMSRCAIHEQTLE
PALTGILRFLCLQFDDFQPRLQRRGGLAEIVLDEAPGRYGRALSYFTLWMITHGLACW
LVGRRIPILAIDLRCPQPDYIEDYRVMFSDNLRFSRPLSRLLFNADCLALPVRRDKRE
LRRFLLGAPANILVRYRDPQSLAARIKAYLRSLRPGRWPDADALAGHFFMAPSTLRRK
LSLEGQSYQALKDQVRRDLAIARLDAGAANFAELALELGFADGSAFHKAFKKWTGSTP
GQYRTQVAAETASAESSGVLSETLGHR</t>
  </si>
  <si>
    <t>MNQPSYTSGRQDVALLATTVGDAFDATVARHAEREALVVRHQRL
RYSWRQLAERVDAYARAFIALGLRPGERLGIWAPNCAEWCITQFASAKVGAVLVNINP
AYRSSELEYALKQSGCSWLICADAFKTSDYHAMLGDLLPELARARPGELASERLPELR
GVISLAERAPAGFLHWQGLPGLAAAVGAEELRQRQASLQFDEPINIQYTSGTTGFPKG
ATLSHYNILNNGYMVGESLGLGAEDRLVIPVPLYHCFGMVMGNLGCVTHGSTMIYPAP
SFDAEATLLAVAEERATALYGVPTMFIAELDHPRRREFDLSSLRTGIMAGATCPIEVM
RRVIGDMHMAEVQIAYGMTETSPVSLQTGPDDGLELRVTTVGRTQPRLESKIVDQTGR
VVPRGEIGELCTRGYSVMLGYWNDPQATAEAIDPARWMHTGDLAVMDDDGYVRIVGRS
KDMIIRGGENIYPRELEEFFFTHPAVADVQVIGIPDERYGEEIVAWIKLHPGHHADDE
QLRAFCKARIAHFKIPRHFKFVDEFPMTVTGKIQKFRMREISIEEIRLLALRQGRD</t>
  </si>
  <si>
    <t>MTPEIAIGLVTALGLGALVGLERQWRQRSSGMATHAMVALGAAS
FSILPLLLDNEVSVTRMAAQVVSGIGFLGAGVIMRDGLSVRGLSTAASIWSTGAIGVL
AGSGFILAACMTTALIVIANLFLPALGRVVDRHTSGEAEQERFYQISVSCEARNEALV
RMQLLQRMGDNRLNLQSLESHALKGSGNVEVNAVVFTLHKEDSLVEQMVGELCLAPQV
TAASWVMNPAAE</t>
  </si>
  <si>
    <t>MRSKASGLALVVVAGLVAGCASSGYQPEVDWPAGWQVITESIPP
EASDVEQLGSRQLATKLGPGGEKEASIELLSLKMMEEESVEIDGQFQSVFDVVQSGYR
KAGLGSRCTTPIRSNLGGLASLETHCRISQGNEVLLTQIVAMALGQRAMYSLVYTASP
ANSVVYRQSYLRTRASLVLR</t>
  </si>
  <si>
    <t>MDVPPTVQDEQAVSRQLHSLSVRNLAHLAAALTQLGFELSRSSD
PGTRQAANAFIGQLANINQDIDRQIELLSALDADNVGFRLLDEVQYPDAPE</t>
  </si>
  <si>
    <t>MPASPGHRDVLGCLVAACVPVQPGNPSRRSMLQQSLRAQILVLL
GGSLAALLLIALACFGSLTGDVRAYRELLGGPVRAAQLIDEANLQFRGQVQEWKNVLL
RGRQTEAQTKYWSQFEAQERAVQDILGRLGSVAEGELKDRVERLREEHRRLGTAYRQG
RQRFLEAGADPIAGDQAVTGIDRATTAQMQTLRDELHQASDLHSSSISAEARRTMLLG
SLVLIGASLAVALLSLWLVNRNLVRPVQRLIEHIAQLSHGDFGERIEIRRKDELGKLA
LAANTLRDFLVDIFDRLRRSTRDLDSASGSLNAIASLMAAGTREQFSRTDQVATAMQE
MSATAQEVARYAGDAARAADEADDSAQRGEDVMEETIRSIGEMRKEIDHTVEVIRQLE
SDSGRIGKVLDVIRGIAEQTNLLALNAAIEAARAGDAGRGFAVVADEVRTLAQRTAES
IAEIHQIIDTVQNGAVNAARAIESGQSRSEAGAEQVANAGAMLRQITASVESIRDMNR
QIATAAEEQTAVAEEISRNLTEIASIASSNQEQVEQTEAASRDLHGLSAQLGDALQRL
RA</t>
  </si>
  <si>
    <t xml:space="preserve">GO_process: chemotaxis [goid GO:0006935] [evidence
IMP];
GO_component: integral component of membrane [goid
GO:0016021] [evidence ISM];
GO_component: membrane [goid GO:0016020] [evidence ISM];
GO_process: signal transduction [goid GO:0007165]
[evidence ISM];
GO_function: signal transducer activity [goid GO:0004871]
[evidence ISM];
GO_process: detection of phosphate ion [goid GO:0010247]
[evidence IMP];
</t>
  </si>
  <si>
    <t>MFNTRSVLALVVSLSLIGGTPAVLADPGNGKGNPHGNQMDGGKG
NKGNKGNQGGHDNHGGPGNKGGGAGQKGNGGGNWDSGPRIDVGGVRVILGDNRGYWNP
GPALPPGIQKNLARGKPLPPGIAKKLDGRLLGRLPHYDGYEWMQAGTDLLLVAVATGL
IYEVLDNVLD</t>
  </si>
  <si>
    <t>MLQTLKQNWFSNLRGDLLAGLVVALALIPEAIAFSIIAGVDPKI
GLYASFSMAVVIAFAGGRPGMISAATGAMALLMVNLVKDHGLQYLLAATLLCGVLQIL
AGYLRLGSLMRFVSRSVVTGFVNALAILIFMAQLPELTDVGWPVYAMTAAGLAIVYGF
PHLPRIGRLLPSPLVCILVLTGISIYLGLDIRTVGDMGQLPDSLPLFLWPDVPLNLDT
LLIVLPYSAALAVVGLLESLMTATIVDEMTDTGSDKNRECKGQGLANIATGLLGGMAG
CAMIGQSVINVKSGGRSRLSTLVAGVALLLMVVFLSDWVGRIPMAALVAVMIMVSIGT
FRWESIRNLKRYPLSTNLVMLVTVGVVLATHNLAFGVVAGVLLASLFFANKIGHYLDI
DSERSADGTRRHYQVSGQVFFASSGRFVAAFDLKETLEHVLIDLRHAHLWDVTAVAAL
DKVVLGFRQRGVQVDVLGLNAASATLVDRFGAYDKPGAVDILSDH</t>
  </si>
  <si>
    <t xml:space="preserve">GO_function: secondary active sulfate
transmembrane transporter activity [goid GO:0008271]
[evidence ISM];
GO_process: sulfate transport [goid GO:0008272] [evidence
ISM];
GO_function: sulfate transmembrane transporter activity
[goid GO:0015116] [evidence ISM];
GO_component: integral component of membrane [goid
GO:0016021] [evidence ISM];
</t>
  </si>
  <si>
    <t>MVHDLLRDRADLEARWNPSAYMQFARLRQRPVVELLDHIEPCCP
ERIYDLGCGTGIATELLARRWPLAELYGVDSSVEMLEEAARLPIKASWERANLRHWCA
ERPASLLFAAAVLHFLEDHGKLLPRLLGQLTPGGCLAAHMPNWRDASWYRLMLDALDS
AGPGGASLGSPALRYRLHRRNVLSLDNYYRLLAPLTAELDIWETEYLQVVDGNDPIFD
WIKVSALRPVLGELDEEARRRFLDRYLELLHRHYPRELDGRTLFPFRRVFIVASLGR</t>
  </si>
  <si>
    <t xml:space="preserve">GO_function: trans-aconitate 2-methyltransferase
activity [goid GO:0030798] [evidence ISM];
</t>
  </si>
  <si>
    <t>MDSHQQPYASQAQADTTLFPEQTRESLQALAVKLQPLIEGHRLD
NLVDLLSLLSDIVDLLDPAMVDRLAQLFEQVTSVGWSVGNAVRVAKAELLREQPPSLK
DLLRLLRDADSRRGLALVLGSLRSLGRQLAAEQEVAHGA</t>
  </si>
  <si>
    <t>MQRIVIVGGGVGGTMLANLLVVRLYPEILGGEVQVLLISDSPDH
YYKPAFMYVAFEQFFLEDLKRPQRSLLRPEVMFQLDRVDRFDFPRQELQTRSGRRHGY
DYLVIATGCVPAPERIEGLKEAGDHFYQYQPARRLAERLASLESGRVFITVSFPRTPN
VPHQCGIAPVETTLMLDDYLRRRGVRERVEIVYTYPTTAQLLRNCLFLQRPTCEILPS
LFEQRGIRFQRGFTLARVDPERRIAYSEEGDEQPFDLLMATPPIHAVDAVRECGLPQA
AADEGWLPTNHETLQVYGVDRVYTLGDTVDLPVSKAGGACHNQAPVVASNIAAEIRLG
KPCAIYDGRVQAVAQMGLNAGMPLWYDYRHDVKPTPPTKLGGLLRQGFNRGLYWAVAR
GML</t>
  </si>
  <si>
    <t>MATPPYPEDEHSRQAYVDQLGLLEEGADEVFEEILAAATSYFQT
PIALISILDHQRQWFRASIGLDIRQTPRRDSFCAYAILGKGVFEVADATLDPRFRDNP
YVQGEPRIRFYAGAPLATAEGLNLGSLCVIDREPRGPLAERDVAMLEHFARLVMARIH
TLRSTNYIDEPTGLYNRLRLQEDVSLRLQRDGALTVIAADLLPLALLNTIIRTLGYPF
SNDLMLEARDRIRAELPDFTLYKISPTRFGLLLPRQQQEETESVCLRLLRAFESPVVC
RGIPIKANVGLGVLPLADDTLDGDQDWLRLVVSAADDARDRGVGWARYNPPLDQAQQR
AFTLLTSLSQAIGTEEGFHLVYQPKIDLPTGRCTGVEALLRWRHPQLGFVSPAEFVPL
AEKTALMRPLSDWVLRHAMAQLAQWNARNIPLRLAINVSASDMEDSSFLEEAVRLAKT
YDIDLSALELEFTESVLIRDASAVGSVLLRARELGMGIAVDDFGTGYSNWTYLRDLPI
TAIKLDQSFTRDLAGSPKAQSVTQAVIGLASQLGYRVVAEGIETHDTFHLLQAWGCHE
GQGYLIAQPMLPEQLEDWLRR</t>
  </si>
  <si>
    <t>MEHPYKTPEADLADERLTAGGFLSGGQPLWKAFWLFFAAGFLLL
SVAARQAMVAIVDPLMQEAPGEHAVALTLWGMVGVELVRLAYLCLSLVVVWRCGRNSR
WVAARHASRAVLLALILLTLYSIYLVWALLASP</t>
  </si>
  <si>
    <t>MPCRLSLVVFPALFSIAAGAAEELKDMAGSTIVVAGRLEAVECP
GAGLYDCTGWPANLYRFEGQDVCLSIEAGCDYSCDGILSEKGGTQSILVSGSYRDHIR
KVEGTQVSCPR</t>
  </si>
  <si>
    <t>MAWKGEVLANNEAGQVTSIIYNPGDVITIVAAGWASYGPTQKWG
PQGDREHPDQGLICHDAFCGALVMKIGNSGTIPVNTGLFRWVAPNNVQGAITLIYNDV
PGTYGNNSGSFSVNIGKDQS</t>
  </si>
  <si>
    <t xml:space="preserve">GO_process: response to stimulus [goid GO:0050896]
[evidence IDA];
GO_process: movement of cell or subcellular component
[goid GO:0006928] [evidence IDA];
GO_process: heterophilic cell-cell adhesion via plasma
membrane cell adhesion molecules [goid GO:0007157]
[evidence IDA];
</t>
  </si>
  <si>
    <t>MHAAAGRAEVRIMETLPIRNRRLLVIDERQADRDRVCGLLQGTL
GAESPPVAPERGYQVDTAGSAEEALGRIRSALQADAPYAVVFLGMPSVGADIPVLERF
WRLDSRLQVVVHAPPADFPLLAPWAAEERLLLLGLPLQGQEVRQMAGNLSAKWNVTAH
LQLQMSRMEAAIQEITREVGQAKEALEKEIGERKELESQLVQTEKLASIGHLAAGVAH
EINNPISYVSSNYTTLEEHVRRLLEVLEAYEEARPAIRDEALARRLEQLGERVELAFV
KEDVAVLLRESREGIGRVRKIVQDLKNFSRVDAEDDWQWTDLHQGIESTLNIVASELK
YRADVVREYGDLPEVKCLPSQINQVVMNLVMNAAQAMGPERGRIVIRTGHTVEHAWIE
VEDSGQGISPEILPRIFDPFFTTKPVGKGTGLGLSLSYGIVQKHGGTIEVRSQPGVGS
AFRIVLPLESPGNLGGAHGN</t>
  </si>
  <si>
    <t xml:space="preserve">GO_function: phosphorelay sensor kinase activity
[goid GO:0000155] [evidence ISM];
GO_function: transferase activity, transferring
phosphorus-containing groups [goid GO:0016772] [evidence
ISM];
GO_component: membrane [goid GO:0016020] [evidence ISM];
GO_process: phosphorylation [goid GO:0016310] [evidence
ISM];
GO_process: signal transduction [goid GO:0007165]
[evidence ISM];
GO_function: signal transducer activity [goid GO:0004871]
[evidence ISM];
</t>
  </si>
  <si>
    <t>MNDSAPPSNETEIRFSVLLVDDEPLILSSLRRLLRNQPYDLLLA
ESGEQALQLLESRPVDLVVSDARMPNMDGAALLAEIHRRSPETIRILLTGHADLPTIA
KAINEGRIHHYLSKPWNDDELLLTLRQSLEYLHSERERRRLERLTQEQNDRLQQLNAT
LEKRVQARTAELQQTADMLDLAYEELKRSYVVGTEVFSLLVNQRLPKDKQTNQQIIEL
VRACCASGLVDESDGRDLAMAAALYNIGKLSWNDTLLSSPSDLLYHHDRDRFRGYPEL
SESLLMSLEPMQDAARLIRHHQEHWDGSGYPDHLKGEAIPLGSRLLKLAVDFVELQRG
LILERRMNRDEALMYIRKYAGRLYDPELIEPFIQVCATTLADVTLADPQVRAHGTRDL
VPGMVLARNLTANNGMLLLNAGKVLNLALIEKLIAFEAIEGARYTLFVRLPESTT</t>
  </si>
  <si>
    <t xml:space="preserve">GO_process: regulation of cell motility [goid
GO:2000145] [evidence IMP];
GO_process: phosphorelay signal transduction system [goid
GO:0000160] [evidence ISM];
</t>
  </si>
  <si>
    <t>MNIRQRILASGAIGIVAVVLLGGVGFWGQLRLGKALSENELSVN
ALRNHMEGDMMHDALRADVLAAFVVQPGDGAAAEQVRQDLQEHSQWFRKVVEQNQGLP
LNDAIHQALVELRPDLEAYIGAAESIVGKALLDPVAARAELPQFVQAFKELEGRNEAL
SSLIEKHVEQTNRAREDSMRYSAWMLAGGILVACLVLGQLCRQLLRAVLQPLRKLVSS
ARVIAQGNLQEPIGVDSNDEAGQLQRALGEMQENLRQMITIIRQESEELHDTSQSIGQ
TSQSIVHGASQQADSATSMAASMEEMITNISQISDHADNARVISAKSEELASSGGQVI
LNVVEGMSRIADVVNQSSTSITALGQSSDEIHSIIQVIKGIAEQTNLLALNAAIEAAR
AGEAGRGFAVVADEVRGLAARTTQSTQEITAMIERIRASTGQAINSMEAGVSRVNEGV
SFARQAGVSINEILDGTRHAASVVDEISQTIREQSRASDEIAQRVELIAQRSQQNTQA
MHEMAATARRLNEVAATMRSSVERFKI</t>
  </si>
  <si>
    <t>MFENFSPSTMLAIKKYAYWLWLLLALSMPFNYWMAQDSAHPAFW
AFSLVIAVFGIGPLLDMLFGRDPANPDEETQTPQLLGQGYYVLLTLATVPVLIGTLVW
AAGVFVAFQEWGWLGRLGWILSMGTVMGAVGIVVAHELIHKDSALEQAAGGILLAAVC
YAGFKVEHVRGHHVHVSTPEDASSARFGQSVYQFLPHAYKYNFLNAWRLEAVRLRKKG
LPVFGWQNELIWWYLLSLALLVGFGWAFGWLGMVFFLGQAFVAVTLLEIINYVEHYGL
HRRKGEDGRYERTNHTHSWNSNFVFTNLVLFHLQRHSDHHAFAKRPYQVLRHYDDSPQ
MPSGYAGMVVLALIPPLWRAVMDPKVRAYYAGEEFQLTAEQSERPAAS</t>
  </si>
  <si>
    <t xml:space="preserve">GO_process: carbon utilization [goid GO:0015976]
[evidence ISS];
GO_process: cellular catabolic process [goid GO:0044248]
[evidence ISS];
GO_function: alkane 1-monooxygenase activity [goid
GO:0018685] [evidence IGI];
GO_process: alkane catabolic process [goid GO:0043448]
[evidence IGI];
GO_process: lipid metabolic process [goid GO:0006629]
[evidence ISM];
</t>
  </si>
  <si>
    <t>MSDAFLSSIKNRRTIYALDKQLPVSQEKIVELVKEAVSHSPSAF
NSQSSRVVVLFGAEHEQFWNIAKDELKKIVPADAFAATETKLNSFAAGAGTVLFFEDQ
TVVRQLQEQFALYADNFPVWSEQASGMAQFAVWTALAEHKVGASLQHYNPLVDAQTHK
TWNLPESWKLRAQMPFGAIAAPAGEKAFIAESERFKVFGN</t>
  </si>
  <si>
    <t>MNDPIRRGTLEMTSAMLICGTIGWLVLLSGQPVLDVVFWRCVFG
FATLLVACAALGFLRRGSLGREAFLLALLSGVFIVGNWVLLFASYSRASIAIGTAVYN
VQPFMLVGLGAAFLGEKVTARKLGWLGLSFAGMLAIVNAHGDSGAPRGDYLFGILLAL
AAALLYAFAALIVKRLQGTPPHLIALIQVGTGVLMLAPLANLAELPRDVAPWASLATL
GIVHTGLMYVLLYGAIQKLPTALTGALSFIYPVAAILVDWLVFEHRLSLAQWLGVAAI
LLAAAGMQQGWSVRLPRPAVRRG</t>
  </si>
  <si>
    <t>MTDDIDQRLINALMADSRLSLKALAQVSGLSAPSVAERLRKLEE
RGVIRGYTLDVDPRCFGYQFQAIVRIRPLPGRLHEVERQIQDIAEFTECDKVTGDDCF
IARLQVRSMEQLDTLLDRINGYAETNTAIVKKSPVKRRLPPMT</t>
  </si>
  <si>
    <t>MPTPGTGSVPELQLVPFQLGHFPILQRWFATEKELVQWAGPALR
HPLSLEQMHEDLAESRRRPPLRLLWSACRDDQVIGHCQLLFDRRNGVVRLARIVLAPS
ARGQGLGLPMLEALLAEAFADADIERVELNVYDWNAAARHLYRRAGFREEGLRRSATR
VGRERWNVVLMGLLRQEWAAGGAGND</t>
  </si>
  <si>
    <t>MCPCPHSQAQGETDGEAEWHNAALDFTHAMSYGDYLKLDKVLDA
QFPLSPDHNEMLFIIQHQTSELWMKLMLHELRAAREHVKSGKLGPALKMLARVSRIFD
QLVHAWAVLATMTPTEYNTIRPYLGQSSGFQSYQYREIEFILGNKNATLLKPHAHRAE
LLAALEQALHTPSLYDEAIRLMAAQGLPVSQERLARDAAAGTCYEASVEAAWRQVYQA
PERYWDLYQLAEKLIDLEDSFRQWRFRHVTTVERIIGFKPGTGGTEGVGYLRSMLDTI
LFPELWRLRSNL</t>
  </si>
  <si>
    <t xml:space="preserve">GO_function: tryptophan 2,3-dioxygenase activity
[goid GO:0004833] [evidence ISS];
</t>
  </si>
  <si>
    <t>MKNILLLNGGKRFAHSDGRLNQTLHETALAHLDRRGFDLRQTFI
DGGYDIPTEVDKFLWADVVIYQMPGWWMGAPWTVKRYIDEVFTAGHGSLYANDGRTRS
DSTQKYGSGGLVQGKRYMISATWNAPRQAFDDPSDFFEGKGVDAVYFPFHKANQFLGM
SGLPTFLAVDVMKRPDVPATVAAYQAHLDRVFGRAG</t>
  </si>
  <si>
    <t xml:space="preserve">GO_process: cellular response to oxidative stress
[goid GO:0034599] [evidence IMP];
GO_function: NAD(P)H dehydrogenase (quinone) activity
[goid GO:0003955] [evidence IMP];
</t>
  </si>
  <si>
    <t>MKTIARRLSPFAILLPASLLSACASLGNAGLGGSQQNPTNQLLN
MIDEATREGMSVVLVPALMPNKSVTDLSSYSHRVIFKNKDVPGIAYMQAFANNDLEKI
KEAVYLWDFLEVNIVPPGTYLLSGGIDYKIDSTLAQIKAPKGQPAASPLGSVNLSAVL
YRRFVKENYWRDASYADKTYTQNVCSAVHMASGQCVGWTEQQYSQREMVSDAGWAEGT
KIEDVPSIKLQAQIPDAYAPLSFTIQPGQILLSDRFHLKTPAVSYARKTCKAVDTQNI
KCALQDIQVFMRPAPMELTKRFIDREQPRLDETGRQVLARIQPMKTEILGEAGMEDLT
WGLPVSLKRKAR</t>
  </si>
  <si>
    <t>MGFEQLAELRDRLRAQAAQAKPAQTKSSAGRAKKREAVEPGVEA
IWRLQRHFPLAFPKSPAAKVPLKQGILQDAQQHLELLGITAEQLKQAIATWCQGSRYW
SCMVEDAPRLDLQGQVAGKVTAEQAVYARRQASRRQREQMREKRAKRAQAGGEAPAAT
EAPTPEAPATEASPEAN</t>
  </si>
  <si>
    <t>MAASLPMYPQAPGRGCAAFCPAGELCHRRLDMLTRSLLSAVFCL
LLIALQPLPVEAESILPDGRTTTTMRPWLDKRARQWLDAREPLTVGVVSPDYPPLSIF
YAGSYKGFTADYLALVFERPLRVRDFPSRQAAIDALSQGEIDLLGVGSEVEARQHGLL
ASAAYLSDRPVLVSSSGAPFDSQAESWLATVKGYLPAERIKAAYPHSRIIWFDSPQLA
LEALSMGDVDGVLGDAVSTHYLIQTHYLLNLRIENFAPIDSQGFRFLLRPGDEPLLAL
IDRALPHISGRYGDELLRSWSAGRRLRFDEPRVTLSPAEQRWLSAHPVVPVVINHSLG
ALGQLDNEGRLSGIGRDYLDLIGKRSGLRFSFTGARNFVETKSRLDAEEALVTPTMPS
SERFDSGLEVLTPYLRSATVLMGARQGGRDERVGRVHGLADLAGKRLATTIGYFLNDF
IRREHPEIKLQVYPTFLAAMRSVDAGQSEAAISSDYTGRYLSAQHFDNRIQVVGILDD
LSIPISIGVARNQPELQGILEKAQLAIAPEEVAEILHRWEPRFAKGGADFWRDHRSKI
LQIGGLFGVLISISLIWGFYLMRQVRKTRQAEEQADTANRAKSVFLSTMSHEIRTPLN
AVIGLQELVLKKGEKGVLDLDSLSIAQEAAQGLLLLLGNILDLSRIESGRFDSAPEPV
LPGELIRGILPLVGGLTRQKNLSLALELDGDLEQWVLVDPLHFKQVLFNLLGNAIKFT
ERGGVTVRAVGRREAERLHLLLEVSDTGLGISEEDQARLFRPFSQVGSPALGQASGSG
LGLYISRRLVHLMGGQISLRSELGNGSCFSVEFDLPLTEPPPSESSEARSGVAEVEER
KEARALSILLAEDHPFNRLTLTMQLESLGHRVTSTEDGEEAFERWQGEDFDVVITDGM
MPRMDGYELARRIRSQEALGGRRRCLVIALTASAEKDALERCLAAGMDRVLFKPTTLD
ELARALNGGEPLMPTSVDSQ</t>
  </si>
  <si>
    <t xml:space="preserve">GO_process: phosphorelay signal transduction
system [goid GO:0000160] [evidence ISM];
GO_function: transporter activity [goid GO:0005215]
[evidence ISM];
GO_process: transport [goid GO:0006810] [evidence ISM];
GO_function: phosphorelay sensor kinase activity [goid
GO:0000155] [evidence ISM];
GO_process: signal transduction [goid GO:0007165]
[evidence ISM];
GO_component: membrane [goid GO:0016020] [evidence ISM];
GO_process: phosphorylation [goid GO:0016310] [evidence
ISM];
GO_function: transferase activity, transferring
phosphorus-containing groups [goid GO:0016772] [evidence
ISM];
GO_function: signal transducer activity [goid GO:0004871]
[evidence ISM];
</t>
  </si>
  <si>
    <t>MNIPNLLTLLRVLLIPIFILLFYLPTSWSYLTASAVFALAAATD
WLDGYLARRLGQSTPFGAFLDPVADKLMVAVALVLLVEEHANLWLTLPAVIIIGREIV
VSALREWMAELGARAQVAVSNLGKWKTAAQMLALVILLANPPLMTFWVILGYVLLIIS
AALTLWSMVHYLLAAWPHLSTTPKEK</t>
  </si>
  <si>
    <t xml:space="preserve">GO_process: cellular lipid metabolic process [goid
GO:0044255] [evidence ISS];
GO_function: CDP-diacylglycerol-glycerol-3-phosphate
3-phosphatidyltransferase activity [goid GO:0008444]
[evidence ISS];
GO_process: phospholipid biosynthetic process [goid
GO:0008654] [evidence ISM];
GO_component: membrane [goid GO:0016020] [evidence ISM];
GO_function: phosphotransferase activity, for other
substituted phosphate groups [goid GO:0016780] [evidence
ISM];
</t>
  </si>
  <si>
    <t>MSAVFDASAFLATCSNRPGVYRMFDAEAKLLYVGKAKSLKKRLA
SYFRKSGLAPKTAALVARIAQVETTITANETEALLLEQTLIKEWRPPYNILLRDDKSY
PFVFLSSEDEYPRLSLHRGAKKRKGRYFGPYPSAGAIRESLNLLQKAFLVRQCEDSYF
RNRTRPCLQYQIKRCKGPCVGLVSPEEYAEDVRHSVMFLEGRSNALADELNVGMEQAA
MRLDFEKAAELRDQVAILRRVQDQQSMEGGNGDVDIVAAIVTPGGACVHLISVRGGRV
LGSKNFFPQVAIEEEVGEVLLAFLGQYYLSHQERDLPAELIVNVTHEDFPVLVSAIAE
ARGRELEISYRVRGTRARWQQLAVTNAEQALGARLANRQHVAARFEALAEALDLAEPP
QRLECFDISHSSGEATVASCVVFGPEGPLKSDYRRYNIEGVTAGDDYAAMHQALTRRF
SRLKDGEGKMPDILLVDGGKGQLAMAQEVLQELAVAGLILLGVAKGVTRKPGLETLYL
NDASHEFTLPADSPALHLIQQIRDEAHRFAITGHRARRGKARRTSTLEDVPGVGPKRR
RDLLKHFGGLQELSRASIDELAKAPGISKKLAEQIYAVLHSE</t>
  </si>
  <si>
    <t xml:space="preserve">GO_process: DNA metabolic process [goid
GO:0006259] [evidence ISS];
GO_function: protein binding [goid GO:0005515] [evidence
ISM];
GO_component: cytoplasm [goid GO:0005737] [evidence ISM];
GO_function: DNA binding [goid GO:0003677] [evidence
ISM];
GO_process: nucleotide-excision repair, DNA incision
[goid GO:0033683] [evidence ISS];
GO_process: DNA repair [goid GO:0006281] [evidence ISM];
GO_component: excinuclease repair complex [goid
GO:0009380] [evidence ISM];
GO_function: excinuclease ABC activity [goid GO:0009381]
[evidence ISM];
</t>
  </si>
  <si>
    <t>MIKVLVVDDHDLVRTGITRMLADIEGLQVVGQADCGEDCLKLAR
ELKPDVVLMDVKMPGIGGLEATRKLLRSQPDIKVVVVTVCEEDPFPTRLMQAGAAGYM
TKGAGLEEMVQAIRQVFAGQRYISPQIAQQLALKSFQPQQHDSPFDSLSEREIQIALM
IANCHKVQSISDKLCLSPKTVNTYRYRIFEKLSITSDVELALLAVRHGMVDAAS</t>
  </si>
  <si>
    <t xml:space="preserve">GO_function: DNA binding [goid GO:0003677]
[evidence ISM];
GO_process: regulation of transcription, DNA-templated
[goid GO:0006355] [evidence ISM];
GO_function: sequence-specific DNA binding transcription
factor activity [goid GO:0003700] [evidence ISM];
GO_process: phosphorelay signal transduction system [goid
GO:0000160] [evidence ISM];
GO_function: phosphorelay response regulator activity
[goid GO:0000156] [evidence ISS];
GO_process: positive regulation of single-species biofilm
formation on inanimate substrate [goid GO:1900233]
[evidence IMP];
</t>
  </si>
  <si>
    <t>MTVLIQGAGIAGLALAREFTKAGIDWLLVERASEIRPIGTGITL
ASNALTALSSTLDLDRLFRRGMPLAGINVYAHDGSMLMSMPSSLGGNSRGGLALQRHE
LHAALLEGLDESRIRVGVSIVQILDGLDHERVTLSDGTVHDCSLVVGADGIRSSVRRY
VWPEATLRHSGETCWRLVVPHRLEDAELAGEVWGHGKRLGFIQISPREMYVYATLKVR
REEPEDEEGFVTPQRLAAHYADFDGIGASIARLIPSATTLVHNDLEELAGASWCRGRV
VLIGDAAHAMTPNLGQGAAMALEDAFLLARLWCLAPRAETLILFQQQREARIEFIRKQ
SWIVGRLGQWESPWSVWLRNTLVRLVPNASRRRLHQRLFTGVGEMAAQ</t>
  </si>
  <si>
    <t xml:space="preserve">GO_process: secondary metabolite biosynthetic
process [goid GO:0044550] [evidence IDA];
GO_process: quorum sensing [goid GO:0009372] [evidence
IDA];
GO_process: aromatic compound catabolic process [goid
GO:0019439] [evidence IDA];
GO_function: monooxygenase activity [goid GO:0004497]
[evidence IDA];
GO_process: cofactor biosynthetic process [goid
GO:0051188] [evidence IDA];
GO_process: metabolic process [goid GO:0008152] [evidence
ISM];
GO_function: oxidoreductase activity [goid GO:0016491]
[evidence ISM];
</t>
  </si>
  <si>
    <t>MSPSENIQYDFEWRPLNNYLAVQRITPPDMRQGSAAEPRLPSEA
LYEWIVLNGRSPLEGLSLGEHYRLSDYGVAGLALQSAGTVGEALQLIKTNMLLFRKDI
RGIAVRRSSCDTVDVDIDLQDKPDWPQSARLYHANVLASAAYAVFRDLLLGELELVRL
RLPERNGDVRAYEEYFRVPVYFAGAGITFTLPEELLEAEIATANSAVFQASLALGSKA
FNTRVTREMGGYRQRIVALLEVLQDRYPSIAWVARQLKVTERTLRRRLADEGTNYREV
LDLVRHDRARQLLRDERLRIEEVAERLGYMDTSSFRHAFRRWTGQCANDYRQARLAGK
TARRQGER</t>
  </si>
  <si>
    <t>MAQREFSATSGGVLLASVVAIMLGPTGILLNTFSLFIAPMSAEY
AWDRAEVSLLVTLFGLAVAITSPLKGWLIDRWGARRTMLGLTAALSLPLLGLAAVNAV
WQLYALFLLIGLLAPGNLPYGRILGLWFRQRLGVAYGLLGLGFGVGGPLGLLVGHQSL
EAWGWRGAFLVYGVLELGLALPLLAWLFREPAPDAGVAAGTAVAETALSGSTAPQAWR
SASFWLVLGNQVLAVFVMSGIMTHGVPMLVERGLSRGEAGTALSALWVGMMLSQPLMG
WLLDRVATPRVALPFALAAVLGMAWFLVGDTPSGLWLAVFLVGLGGGGESGTTKYLLM
RYFGLRSFGVIYGSIQPFTFALSISLGAYLLGWLYDRAEGYGTAEWVLLAAFSLAACS
LFAFRPYPQKLP</t>
  </si>
  <si>
    <t>MPDVRLSSRSLTPVLCAVGLACALQGEVQAADGGPRDVATAPRV
FDIAPGELAEVLLNIVRQGHVPIAFDQRLVAGLRGPDIRGRLSVEDALRRALAGSGLA
YAQDESGAFVLRRGQAPVQETRGAAVAPTLSTVVVTGTRKSDVRAQDSLSPIDVVSAT
QLRSSGAVDLRDALVKLLPSLTRQAQPFNASALTHTQSLRGLSPNHVLVLVNGKRRHE
TANLNISGGLEKGSTGVDLDTIPINAIERVEVLRDGASAQYGSDAIAGVINVILKSAD
SGGSAAADVGQTGDGDGFTHGGGGNIGLAFGDSGFVNLTAEYREQERTMRSGIDERTG
RRDNISMGDPAFHRQSLALNSGFGLGDDIEVYGFGTYTRRKASSAANYRLASVAPTLY
PDGFTPRPNSDEDDYAFLAGVRGERLLDAWHWDLSSGYGADRPDIGMTQSVNAAIYRE
TGNSPRSFDLARYRNSQWTSNLDLGREFELDFLAAPLALSLGAEYRRESYRIDAGDPA
SYYSGGAESLAGLSPLSEGQWSRHAWASYLDLGTSLTPAWEVDVAVRHEKFSDFGSTT
NGKFATRYQFDPRVALRASVSSGFRAPSLVQEHYTGLSVGPTIALGLLAANSPAAKML
GADELQPEKSTSFNLGLVLSPWENVGLNIDAYQISIRDRIVDSATYSGQEAIDALAAA
GISLPASASTVSTHYLANGADTRTRGVDITGHYLVALGEYGQVDWELSANFNRTTLRK
NHRGANGEPLLNAQQVAWITSSTPRSQVSLGGTWSRQDWEVSLRLTRYGRTSSELDYT
VGPDAWSTEKFNHFVNDPKYITDIAARYRLSADLTLTAGADNLFDVRPDKLPAQNTTY
GDVLRYDTYASQIGFNGAFYYLRAAYRF</t>
  </si>
  <si>
    <t>MDIALHGGAWHESLGKLLEALDRPFFWRILAQTLGQFAPVDNWA
ALIFSDSSPLILSFMEEEREEVEPDPLISRYITGLYLQDPFYQVSRNCRRGGLFHLAD
IVSEDFETTEYYNTYFAHYVVTDEVQYNVPLDGERTLCLSLGSESRFGAEQIALFELL
RPWVIALMKKRIHFEDAVREEAKPIAAAEVEVQPWRGLISPLTARESDVIRLMLDGYS
NKEIADRLTLSIATIKVHRRHIYAKLNVKSHSEIFALLINPPAPRLADAR</t>
  </si>
  <si>
    <t xml:space="preserve">GO_process: positive regulation of multi-organism
process [goid GO:0043902] [evidence IMP];
GO_process: positive regulation of secondary metabolite
biosynthetic process [goid GO:1900378] [evidence IMP];
GO_process: regulation of transcription, DNA-templated
[goid GO:0006355] [evidence ISM];
GO_function: DNA binding [goid GO:0003677] [evidence
ISM];
GO_function: sequence-specific DNA binding transcription
factor activity [goid GO:0003700] [evidence ISM];
</t>
  </si>
  <si>
    <t>MKKVCALALSILTTIGATAADSAWAAQTSVHLYNWYDFIAPETP
KAFQKETGTRVVLDTFDSAETAQGKLMVGRSGYDVVVITSNILPGLIKAGVLQELDRD
RLPHWKNLDADILGKLQANDPGNRYAVPYLWGTTGIAYDVDKVRKLLGPDAPVDSWDL
VFKEENISRLSQCGVATLDSSTELVSIALNYLGLPHNSQNPEDYQKAQELLLKVRPYI
RYFDSSRVDTDLSNGNVCVVVGWQGTAYMAQVNNEQAGNGRHIAYSIPREGSLVWAEN
MVLLKDAPHPQQGYALIDYLLRPEVIARTSNYVGYPNGNQAALPLVERKLRENPAVYL
SKETMATLFPLETLPLKVERIRTRVWSRVKTGS</t>
  </si>
  <si>
    <t xml:space="preserve">GO_process: polyamine transport [goid GO:0015846]
[evidence ISM];
GO_function: polyamine binding [goid GO:0019808]
[evidence ISM];
GO_component: periplasmic space [goid GO:0042597]
[evidence ISM];
GO_component: extracellular space [goid GO:0005615]
[evidence IDA];
</t>
  </si>
  <si>
    <t>MLIHFCPRLLTPAGFDLPCELIDIRIKEFDLHLLGGRDVVARHP
LPDKRYHVACRKSGCKAVNGLLVDVEKHVPLFTVDTRWSIDAEVVLRHRVEYVVLDAE
HDAVSDYMLLWCDEVPNYFLGQSTPAMQVPLMELMRGNALQTERQDVFRLPTLRSERL
RQGNADANQHLPSREQAFHVKAEQISYGLA</t>
  </si>
  <si>
    <t>MSRPFLRRLAIVFAASVVLSGIGGAQAEEVLRIGFQKSSTLLTL
IRSQGTFERELARQGIRVSWHEFPSGLPLLESLNVGNVDLSADVADTVPVFAQAAGAR
LTYFARETPSPAAQAILVGEHSPLKSLAELKGRRIAVTKAAGSHYLLIAALASAGLEF
SDIQPAYLTPADGRAAFENGKVDAWVTWDPYVASAQRQQRARVLADGQGLASYQRYYL
ASSDYARKHPEVLQQVFAELQRTGRWLKSHPADAAKVLGPLWGNLDAATVEQANARRS
YDVQPVSADGLDEQQRIADAFHAQGLLPKPVDARAVEVWQPRH</t>
  </si>
  <si>
    <t xml:space="preserve">GO_function: transporter activity [goid
GO:0005215] [evidence ISM];
GO_component: membrane [goid GO:0016020] [evidence ISM];
GO_process: sulfur compound metabolic process [goid
GO:0006790] [evidence ISM];
GO_process: transport [goid GO:0006810] [evidence ISM];
</t>
  </si>
  <si>
    <t>MRQTLSLFLLLCLLVGQACADERVTLRLADQKGNMRAQLEAAGA
LDDLTYDIRWFEFPAAAPLAEALNAGAVDAGIIGDAPLLFALAAGARLKAIAVDKSDP
YGTAVLVRGDSPLRSANDLKGQRIATGRGSIGHFVALKALASVGLGEKDVEFRFLGPV
DAKMALANGSVDAWATWEPYTAFAETADKARVLVDGRGLWAGNSFLAATDSALADPAK
RAVLQDYLQRLASAQRWAYLHLDEYSRSLAQIIGFPEDAARLQFERRRLRWQALDERT
LGQQQETADFYQAHGLIPQRLDVRPTFASGFAVRQASDADIR</t>
  </si>
  <si>
    <t xml:space="preserve">GO_process: sulfur compound metabolic process
[goid GO:0006790] [evidence ISM];
GO_process: transport [goid GO:0006810] [evidence ISM];
GO_component: membrane [goid GO:0016020] [evidence ISM];
</t>
  </si>
  <si>
    <t>MKRPLCVLAGLLAATLLAGAASAADLISLRLGDVKGDRYAALRA
SGELDDLPYKLEMSAFPSGAPVLEALNAGALDIGFTGDIPFLFVYAAGAPLKAVGAWH
FNPATVALVVGKDSPIRSVAGLKGKRIAVNRGGWGHFLALGALRRAGLGPQDVSFSFL
GPVDGRAALVRGSVDAWVPWEPYTSSAVLLDQARVIDNGAGIMTGYSYALASDAAIAR
KKAAISDLLTRLARAQAWALRHPEAFAEALAKDLNMPREVTRRWVGEARISPVVFGPE
VAATLQTAADFFHAEGVLPKSLEVAPAFDFSLSAGAAEVARQLPADLRVGQR</t>
  </si>
  <si>
    <t xml:space="preserve">GO_component: membrane [goid GO:0016020] [evidence
ISM];
GO_process: sulfur compound metabolic process [goid
GO:0006790] [evidence ISM];
GO_process: transport [goid GO:0006810] [evidence ISM];
</t>
  </si>
  <si>
    <t>MAVLQTPSAAFDERLPELTRQLAESADAHDRSGDFPHANLALLR
HHGLLALALPPALGGPGASLGELRRVIGAVARGEPSTALVLCMQYLHLRRLADNPDWP
GALKRRVAREVLEQGALINSLRVEPELGSPSRGGLPGTLARRVGDGWQLSGHKLYTTG
IPGLTWLAVWARSDEPIPRVGTWLVRRDSPGIRIVESWDHLGMRASGSHEVLFEEVAV
PLENAIGLHPHDQPPAPDQAVLRDFAQASAVLLGALYDGIAGSAREWLAGWLRERVPA
SLGAPLASLPRMQEALGEIDGLLLQNRLLLDAACCGQLPASDSGLLKVAVIDNALAVV
EKALELSGNHGLSRHNPLQRHYRDVLCGRVHTPQKDSVWSAAGRAALSL</t>
  </si>
  <si>
    <t xml:space="preserve">GO_process: metabolic process [goid GO:0008152]
[evidence ISM];
GO_function: oxidoreductase activity, acting on the CH-CH
group of donors [goid GO:0016627] [evidence ISM];
GO_process: oxidation-reduction process [goid GO:0055114]
[evidence ISM];
GO_function: flavin adenine dinucleotide binding [goid
GO:0050660] [evidence ISM];
GO_function: acyl-CoA dehydrogenase activity [goid
GO:0003995] [evidence ISM];
</t>
  </si>
  <si>
    <t>MSIQFLGMIGHRLASETHAPVGPILDKPYIAAFARAHEEAGFDR
ILVGYWSDQPDGFLVAAAAGLATSRIGLLLAHRPGFVAPTLAARKLATLEHLLDGRLA
VHIISGGSDADQRKDGDYLDHDQRYARSDEFIELLKRTWTSTEPFDFHGAHYRVEHAF
SAIRPQQKPHIPVYFGGSSEAALKVAGKQADVFMLWGEPLAQAAETISAVREQARSNG
REVEFSLSFRPILGRTEDEAWAKAEAIRASAGARLGEAGFPKGKPQSVGAQRLLKAVE
QGERLDERLWTGIARLVGGGHNSTALVGTAEQVADALLAYYDLGVRNILIRGFDPLAD
AVEYGRELIPLTRAKVAERERRRATA</t>
  </si>
  <si>
    <t>MKLKQYLLTSFATLLLGASLAQAADLPTLRVGDQNYYNVRASME
ASGVLEGAPYQVEWKHFQSAAPVAEGLQAGALDLGFLGDSGFIFLAAKGAPVKLVGVS
RQNPDTIALLVPKDSPVRSIADLKGRKVAYWPGAWSQQLTLRALEKAGLPKDYVEFVK
LMPIDAAAALPRGSIDAFPVWEPYISQQIVVSGARPILTARDLMPGLSSIAANAASIE
PRRAQIADFLGRLRKARAWVEAHKEQYADLWAQKANLDRAVSRHWIGQAGMSVGPVDA
QAATDYQETADFLLQTGALPKPFDTSTVIDTSFNEAFH</t>
  </si>
  <si>
    <t>MITATPSSEVDQPLGEAVDAGFVRRFAQAHEDAGFDRVLVGYFS
NAAEGAVVSSFVAAATRRLGVLLAYRPGVIAAPLAARQLATLDQFSEGRLALNVVSGG
NDEDLARDGDYLDHDRRYARTDEYLQALRAIWTATGPVDFDGEFYRFQGASPAVRPRQ
SPHIPIYFSGSSDAAIEVAARHADTYMLWGEPLAAVDGHIRRVRAAAKAQGRDLRFSV
SFRPIVADTEEAAWKRAAEVLEQVRENRARLGLPLRDHQPQNVGSQRLLAAAEQGEVL
DSRLWTGVARLTGARWNSTALVGTPEQVAAALGEYYRLGVSTFLIRGFDPLGDAVRYG
QGLIPAIHDHIARLPLLRHAG</t>
  </si>
  <si>
    <t>MKIDDIDAFVAVIRNASLSQAAESLGLTQSAITRRVQSLEESLG
VALLDRNTKPLKPTASGLRVYEQCRRVLREVDGLRELVAGDATPSGVLRLGVPQSIGE
VVLLDALRRLADEYPELRAQVGTGWGSHLLARLENAELDAAVVLFPPSKVFPEELGAT
PLGRMELCVVVARDSAIQARRLLDCYHHGWVLNPDGCGFRAGLQRALADQGLGLQLNL
ETFGSELQLGLVAADRGLGLVPAPALARSRYRDQLQVLQLEDFQPLIQLWLVRPRLLG
NLETPARLFGRAVAEGLDMQAG</t>
  </si>
  <si>
    <t>MSSILRLDRLRQFIGELATLLDSRPDESTLLAQAHPLLAELVHQ
DDWLPEDCARPDPQRYQQYLLHVDSRQRFSVVSFVWGPGQITPVHDHRVWGLIGMLRG
AEYSQPYAFDAGGRPHPSGARRRLEPGEVEALSPRIGDVHQVSNAFSDRTSISIHVYG
ANIGAVRRAVFSAEGEEKPFISGYSNSRLPNIWDLSKENPA</t>
  </si>
  <si>
    <t xml:space="preserve">GO_process: L-cysteine metabolic process [goid
GO:0046439] [evidence ISM];
GO_process: oxidation-reduction process [goid GO:0055114]
[evidence ISM];
GO_function: iron ion binding [goid GO:0005506] [evidence
ISM];
GO_function: cysteine dioxygenase activity [goid
GO:0017172] [evidence ISM];
</t>
  </si>
  <si>
    <t>MSQIAVRTFHDIRAALLARRELALLDVREEDPFAQAHPLFAANL
PLSRLELEIHARVPRRDTPITVYDDGEGLAPVAAQRLLDLGYSDVALLDGGLSGWRNA
GGELFRDVNVPSKAFGELVEAERHTPSLAAEEVQALLDARAEAVILDARRFDEYQTMS
IPGGISVPGAELVLRVAELAPDPRTRVIVNCAGRTRSIIGTQSLLNAGIPNPVAALRN
GTIGWTLAGQQLEHGQTRRFGAISQDTRKAAAQRARAVADRAGVERLDLAGLAQWQDE
HDRTTYLLDVRTPEEYEAGHLPGSRSTPGGQLVQETDHVASVRGARLVLVDDDGVRAN
MSASWLAQMGWQVAVLDGLSEADFSERGAWSAPLPRQPRADTIDPTTLADWLGEPGTR
VLDFTASANYAKRHIPGAAWVLRSQLKQALERLGTAERYVLTCGSSLLARFAVAEVQA
LSGKPVFLLDGGTSAWVAAGLPTEDGESLLASPRIDRYRRPYEGTDNPREAMQGYLDW
EFGLVEQLGRDGTHGFFVI</t>
  </si>
  <si>
    <t xml:space="preserve">GO_function: thiosulfate sulfurtransferase
activity [goid GO:0004792] [evidence ISM];
</t>
  </si>
  <si>
    <t>MQEQQYQLNSAVAEQREVSGVLRNTYGLLALTLAFSGLVAYVSQ
QMRLPYPNVFVVLIGFYGLFFLTVKLRNSAWGLVSTFALTGFMGYTLGPILNMYLGLP
NGGSVITSAFAMTALVFFGLSAYVLTTRKDMSFLSGFITAGFFVLLGAVLVSLFFQIS
GLQLAISAGFVLFSSAMILYQTSAIIHGGERNYIMATISLYVSIYNLFISLLQIFGIA
GGDD</t>
  </si>
  <si>
    <t xml:space="preserve">GO_process: negative regulation of apoptotic
process [goid GO:0043066] [evidence ISM];
GO_component: integral component of membrane [goid
GO:0016021] [evidence ISM];
</t>
  </si>
  <si>
    <t>MKFAIALFDPPHSPAARRALRFSEAALAGGHEIVRLFFYQDGVH
SASANVVSGQDEFDLPAAWRELVERNGLDAVVCIAAALRRGVLNAEEAERYGRPGANL
GAPWELSGLGQLHEAAQSADRLVCFGGDR</t>
  </si>
  <si>
    <t xml:space="preserve">GO_function: sulfurtransferase activity [goid
GO:0016783] [evidence ISM];
GO_process: tRNA processing [goid GO:0008033] [evidence
ISM];
GO_component: cytoplasm [goid GO:0005737] [evidence ISM];
</t>
  </si>
  <si>
    <t>MSQSLLIISRQSPWSGPSAREALDIALAGGAFDLPVGMLFLDDG
AFQLAPGQHPAHLQQKDLQANLQALPMFGVDDLYVSARSLRERGLAEERLALAVEVLD
DQALRDLLQRYDQVITL</t>
  </si>
  <si>
    <t>MATTLHVLSRSPFNDGRLGSCLYLLNPGDGLLLCGDAVHALLAG
SHACQALELMPAEIELFALLEDLQARGIEDVPARLVAVDYPGFVELATRFDKVNSWL</t>
  </si>
  <si>
    <t xml:space="preserve">GO_process: tRNA wobble position uridine
thiolation [goid GO:0002143] [evidence ISM];
GO_component: cytoplasm [goid GO:0005737] [evidence ISM];
</t>
  </si>
  <si>
    <t>MTLLMLEGREIRLDKDGYLAALDDWSEPVAEALAAREELALTAE
HWEILQLLREFYAEFQLSPANRPLIKYVAQRLGPDKGNSLHLNHLFKGAPAKLGAKLA
GLPKPSNCL</t>
  </si>
  <si>
    <t>MTLSTPAEHPFAQFVRILGKGKRGARSLTREEAREALGMILDGR
VEDTQLGAFLMLLRHKEESSEELAGFTEAVRERLQVPSLRVDLDWPSYAGKKRHLPWY
LLAAKCLAGHGVRILMHGGGAHTAGRLYSEQLLAALEIPLCHDWLQVEQALERGHLAF
IPLGAWMPVLQRMIDLRNTLGLRSPIHSLVRLLNPLNADCILQSIFHPGYQETHREAS
RLLGDRAIVIKGEGGEIEVNPDVVAHLYGCDQGEAWDEEWPALSTHRHMKPEQLDPGF
LRAVWDGREGDAYGHLAVLSSMALALRALGKNREEAFKEAAHYWATRNESI</t>
  </si>
  <si>
    <t xml:space="preserve">GO_process: metabolic process [goid GO:0008152]
[evidence ISM];
GO_function: transferase activity, transferring glycosyl
groups [goid GO:0016757] [evidence ISM];
</t>
  </si>
  <si>
    <t>MGQLIDGRWHDQWYDTQKDGRFQRENAQRRHWLGEPAFPAEGGR
YHLYVSLACPWAHRTLIVRKLKGLESLVDVSVVSWLMRENGWTFDPAHGSTGDRLDGL
AFLHQRYTRDDPHYSGRVTVPLLWDKQAQKIVNNESADIVRIFNSAFDAIGANALDFY
PEPLREEIERLNGRIYPAVNNGVYRAGFATRQDAYEEAFVQLFEELDYLEGLLGERRY
LAGEYLTEADIRLFTTLVRFDAVYHGHFKCNLRRIEDYPNLSGWLRELYQRPGIGETV
DFEHIKGHYYASHRTINPTGIVPLGPRLDLARAPGRERLPGKGIWGEG</t>
  </si>
  <si>
    <t>MDFLPLFHSLQGRLALVVGGGEVALRKARLLADAGARLRVVAPQ
IHIELRHLVEQGGGELLERDYQDGDQPGCALIIAATDDEPLNAEVSRAANARGIPVNV
VDAPALCSVIFPAIVDRSPLVVAVSSGGDAPVLARLIRAKLETWIPSTYGQLAGLASR
FRHRVKELLPDLQQRRVFWENLFQGEIAERVLAGRPAEAERLLEEHLAGGLAHIATGE
VYLVGAGPGDPDLLTFRALRLMQQADVVLYDRLVAPSILELCRRDAERLYVGKRRAEH
AVPQDRINRLLVELASQGKRVLRLKGGDPFIFGRGGEEIDELAAHGIPFQVVPGITAA
SGCAAYAGIPLTHRDHAQSVRFVTGHLKDGTTDLPWQDLVAPGQTLVFYMGLVGLPVI
CEQLVAHGRSAQTPAALIQQGTTAQQRVFTGTLENLPQLVAEHEVHAPTLVIVGEVVQ
LRDKLAWFEGAREDA</t>
  </si>
  <si>
    <t xml:space="preserve">GO_process: cofactor biosynthetic process [goid
GO:0051188] [evidence ISS];
GO_process: porphyrin-containing compound biosynthetic
process [goid GO:0006779] [evidence ISM];
GO_process: oxidation-reduction process [goid GO:0055114]
[evidence ISM];
GO_function: methyltransferase activity [goid GO:0008168]
[evidence ISM];
GO_function: precorrin-2 dehydrogenase activity [goid
GO:0043115] [evidence ISM];
GO_process: metabolic process [goid GO:0008152] [evidence
ISM];
GO_process: siroheme biosynthetic process [goid
GO:0019354] [evidence ISM];
GO_function: uroporphyrin-III C-methyltransferase
activity [goid GO:0004851] [evidence ISS];
</t>
  </si>
  <si>
    <t>MLDPKLVRTQPQEVAARLATRGFQLDVARIEALEEQRKSVQTRT
EQLQAERNARSKAIGQAKQRGEDIAPLLADVDRMGSELEEGKRQLDAIQGELDAMLLG
IPNLPHESVPVGADEDANVEVRRWGTPKTFDFEVKDHVALGERHGWLDFETAAKLSGA
RFALMRGPIARLHRALAQFMINLHTAEHGYEEAYTPYLVQAPALQGTGQLPKFEEDLF
KIGRDGEADLYLIPTAEVSLTNIVSGQILDAKQLPLKFVAHTPCFRSEAGASGRDTRG
MIRQHQFDKVEMVQIVDPATSYEALEGLTANAERVLQLLELPYRVLALCTGDMGFGAT
KTYDLEVWVPSQDKYREISSCSNCGDFQARRMQARYRNPETGKPELVHTLNGSGLAVG
RTLVAVLENYQQADGSIRVPEVLKPYMAGIEVIG</t>
  </si>
  <si>
    <t xml:space="preserve">GO_process: cellular protein metabolic process
[goid GO:0044267] [evidence ISS];
GO_function: aminoacyl-tRNA ligase activity [goid
GO:0004812] [evidence ISM];
GO_process: tRNA aminoacylation for protein translation
[goid GO:0006418] [evidence ISM];
GO_function: nucleotide binding [goid GO:0000166]
[evidence ISM];
GO_function: ATP binding [goid GO:0005524] [evidence
ISM];
GO_process: cellular amino acid metabolic process [goid
GO:0006520] [evidence ISS];
GO_function: serine-tRNA ligase activity [goid
GO:0004828] [evidence ISS];
</t>
  </si>
  <si>
    <t>MDLFRSEPVAQPLAARLRPANLDEYVGQEHLLARGKPLREALEQ
GALHSMIFWGPPGVGKTTLARLLAQVSDAHFETISAVLSGVKEIRQAVEVAKQHAAQY
GRRTILFVDEVHRFNKSQQDAFLPYVEDGTLIFIGATTENPSFELNNALLSRARVYVL
KSLDEAALRKLVGRALNEDKGLGKRKLRLPEESFQVLLAAADGDGRRLLNLLENAADL
AEDGSEISPELLQNLLGDTRRRFDKGGEAFYDQISALHKSVRGSNPDAALYWFARMLD
GGCDPLYIARRVVRMASEEVGNADPRALGLCLSAWDVQERLGSPEGELAVAQAIVYLA
CAPKSNAVYSAFNAAMRDVAESGSREVPLHLRNAPTKLMKSLGYGEEYRYAHDEPDAY
AAGEDYFPEDLEPRRYYQPVPRGLELKIRDKLEHLAELDRTSPRQRRKS</t>
  </si>
  <si>
    <t xml:space="preserve">GO_process: DNA replication [goid GO:0006260]
[evidence ISM];
GO_process: DNA repair [goid GO:0006281] [evidence ISM];
GO_process: DNA recombination [goid GO:0006310] [evidence
ISM];
GO_function: four-way junction helicase activity [goid
GO:0009378] [evidence ISM];
GO_function: DNA binding [goid GO:0003677] [evidence
ISM];
</t>
  </si>
  <si>
    <t>MRLIRTLFVAALAMGASLAHADDSAAVQRLTGLLNKAQTLTARF
SQLTLDGSGTRLQETAGQLSLKRPGLFRWHTDAPNEQLLISNGEKVWLYDPDLEQVTI
QKLDQRLTQTPALLLSGDISKISESFAITYKEGGNVVDFVLKPKTKDTLFDTLRLSFR
SGKVNDMQMIDGVGQRTNILFFDVKMNEALDAKQFTFDVPPGVDVIQE</t>
  </si>
  <si>
    <t xml:space="preserve">GO_process: protein folding [goid GO:0006457]
[evidence ISS];
GO_component: periplasmic space [goid GO:0042597]
[evidence ISM];
GO_process: lipoprotein transport [goid GO:0042953]
[evidence ISM];
GO_function: lipoprotein transporter activity [goid
GO:0042954] [evidence ISM];
</t>
  </si>
  <si>
    <t>MRRKNSDLKDSTTASHAAAWRQQLHSRLKEGVLIALGALCLYLW
MALLTYDSADPSWSHSSQVDQVQNAAGRLGAVSADILFMTLGYFAYLFPLLLGIKTWQ
VFRRRNLPWEWNTWLFSWRLVGLIFLILAGSALAYIHFHASGHMPASASAGGAIGQSL
GRVAVDALNVQGSTLVFFALFLFGLTVFADLSWFKVMDVTGKITLDFFELIQNAFNRW
MGARAERKQLVAQLREVDERVAEVVAPSVPDRREQSKAKERLLEREEALAKHMSEREK
RPPPKIDPPPSPKAPEPSKRVLKEKQAPLFVDTAVEGTLPPLSLLDPAEVKQKSYSPE
SLEAMSRLLEIKLKEFGVEVSVDSVHPGPVITRFEIQPAAGVKVSRISNLAKDLARSL
AVISVRVVEVIPGKTTVGIEIPNEDRQMVRFSEVLSSPEYDEHKSTVPLALGHDIGGR
PIITDLAKMPHLLVAGTTGSGKSVGVNAMLLSILFKSTPSEARLIMIDPKMLELSIYE
GIPHLLCPVVTDMKEAANALRWSVAEMERRYRLMAAMGVRNLAGFNRKVKDAEEAGTP
LTDPLFRRESPDDEPPQLSTLPTIVVVVDEFADMMMIVGKKVEELIARIAQKARAAGI
HLILATQRPSVDVITGLIKANIPTRIAFQVSSKIDSRTILDQGGAEQLLGHGDMLYLP
PGTGLPIRVHGAFVSDDEVHRVVEAWKLRGAPDYIEDILAGVDEGGGGGGSFDGGDGS
GEGSEDDPLYDEAVRFVTESRRASISAVQRKLKIGYNRAARMIEAMEMAGVVTPMNTN
GSREVIAPAPVRD</t>
  </si>
  <si>
    <t xml:space="preserve">GO_process: FtsZ-dependent cytokinesis [goid
GO:0043093] [evidence ISS];
GO_function: nucleotide binding [goid GO:0000166]
[evidence ISM];
GO_function: DNA binding [goid GO:0003677] [evidence
ISM];
GO_function: ATP binding [goid GO:0005524] [evidence
ISM];
GO_process: cell cycle [goid GO:0007049] [evidence ISM];
GO_process: chromosome segregation [goid GO:0007059]
[evidence ISM];
GO_component: integral component of membrane [goid
GO:0016021] [evidence ISM];
GO_process: cell division [goid GO:0051301] [evidence
ISM];
GO_process: cellular response to antibiotic [goid
GO:0071236] [evidence IMP];
</t>
  </si>
  <si>
    <t>MSEVKHSRLIILGSGPAGYTAAVYAARANLKPVVITGIQPGGQL
TTTTEVDNWPGDVEGLTGPALMTRMQQHAERFDTEIVYDHIHTAELQQRPFTLKGDSG
TYTCDALIIATGASAQYLGMSSEEAFMGKGVSACATCDGFFYRNQVVCVVGGGNTAVE
EALYLANIAKEVHLIHRRDKLRSEKILQDKLFDKAENGNVHLHWNTTLDEVLGDASGV
TGVRLKSTIDGSTSELSLAGVFIAIGHKPNTDLFQGQLEMRDGYLRIHGGSEGNATQT
SIEGVFAAGDVADHVYRQAITSAGAGCMAALDAEKYLDDH</t>
  </si>
  <si>
    <t xml:space="preserve">GO_function: glutamate-ammonia ligase activity
[goid GO:0004356] [evidence IDA];
GO_process: pyrimidine nucleotide metabolic process [goid
GO:0006220] [evidence ISS];
GO_process: nucleotide metabolic process [goid
GO:0009117] [evidence ISS];
GO_function: flavin adenine dinucleotide binding [goid
GO:0050660] [evidence ISM];
GO_process: removal of superoxide radicals [goid
GO:0019430] [evidence ISM];
GO_component: cytoplasm [goid GO:0005737] [evidence ISM];
GO_function: thioredoxin-disulfide reductase activity
[goid GO:0004791] [evidence ISM];
GO_function: oxidoreductase activity [goid GO:0016491]
[evidence ISM];
GO_process: oxidation-reduction process [goid GO:0055114]
[evidence ISM];
</t>
  </si>
  <si>
    <t>MLTWLSRTDFDFPPLDKALQEPNGLLAAGGDLNPQRLVAAYRHG
CFPWYQDGQPILWWSPDPRTVLFPDELHVSRSLAKCLRQQRFEVTFNRDFRAVIQACA
APRNYADGTWITTPMQLAYQELHLRGIAHSVEVWQERQLVGGLYGLAMGRLFFGESMF
SRADNASKVGFVTLVRHLRDAGFVLIDCQMPTRHLHSLGARAISRGEFADYLQRYRDQ
PPTGDLDF</t>
  </si>
  <si>
    <t xml:space="preserve">GO_function: NADH dehydrogenase (ubiquinone)
activity [goid GO:0008137] [evidence ISS];
GO_process: cellular protein metabolic process [goid
GO:0044267] [evidence ISS];
GO_function: leucyltransferase activity [goid GO:0008914]
[evidence ISM];
GO_process: protein catabolic process [goid GO:0030163]
[evidence ISM];
</t>
  </si>
  <si>
    <t>MTELARLKFYATQPHPCSYLPEEQATTLFLDPSQPMDTQLYASL
SEVGFRRSGDHLYRPHCQHCTACIAARIPVADFSPNRQQRRILKRNAELQVIRKRPSF
NEEYYDLYRRYIEQRHADGDMYPPSRDQFATFLVRDLPFCCFFEFRLHGRLLAIAVTD
VLPNGLSAVYTFYDPDEEQRSLGRYAILWQIAETERLGLQAVYLGYWIKNCRKMNYKT
QYRPIELFVNQRWVALT</t>
  </si>
  <si>
    <t xml:space="preserve">GO_process: protein arginylation [goid GO:0016598]
[evidence ISM];
GO_function: arginyltransferase activity [goid
GO:0004057] [evidence ISM];
GO_component: cytoplasm [goid GO:0005737] [evidence ISM];
</t>
  </si>
  <si>
    <t>MSKEDSFEMEGTVVDTLPNTMFRVELENGHVVTAHISGKMRKNY
IRILTGDKVRVELTPYDLSKGRITYRAR</t>
  </si>
  <si>
    <t xml:space="preserve">GO_process: cellular protein metabolic process
[goid GO:0044267] [evidence ISS];
GO_function: translation initiation factor activity [goid
GO:0003743] [evidence ISS];
GO_function: RNA binding [goid GO:0003723] [evidence
ISM];
</t>
  </si>
  <si>
    <t>MLNRELEVTLNLAFKEARAKRHEFMTVEHLLLALLDNEAAATVL
RACGANLDKLRRDLQEFIDSTTPLIPQHDDERETQPTLGFQRVLQRAVFHVQSSGKRE
VTGANVLVAIFSEQESQAVFLLKQQSIARIDVVNYIAHGISKVPGHAEHPQDGEQDMQ
DEEGGESATSNHPLDAYASNLNELARQGRIDPLVGREHEVERVAQILARRRKNNPLLV
GEAGVGKTAIAEGLAKRIVDGQVPDLLADSVVYSLDLGALLAGTKYRGDFEKRFKALL
NELRKRPHAVLFIDEIHTIIGAGAASGGVMDASNLLKPVLSSGEIRCIGSTTFQEFRG
IFEKDRALARRFQKVDVTEPSVEDTYGILKGLKGRFEQHHHIEYSDEALRAAAELAAR
YINDRHMPDKAIDVIDEAGAYQRLQPEEKRVKRIEVAQVEDIVAKIARIPPKHVTTSD
KELLRNLERDLKLTVFGQDDAIESLSTAIKLSRAGLKAPDKPVGSFLFAGPTGVGKTE
VARQLAKALGVELVRFDMSEYMERHTVSRLIGAPPGYVGFDQGGLLTEAITKTPHCVL
LLDEIEKAHPEVFNLLLQVMDHGTLTDNNGRKADFRNIILIMTTNAGAEVAARASIGF
NQQDHTTDAMEVIKKSFTPEFRNRLDTIIQFGRLSTETIKSVVDKFLTELQAQLEDKR
VQLEVSDAARGWLAEKGYDVQMGARPMARLIQDKIKRPLAEEILFGELAEHGGLVHVD
LKGDELAFEFEITAAEPA</t>
  </si>
  <si>
    <t xml:space="preserve">GO_process: cellular protein metabolic process
[goid GO:0044267] [evidence ISS];
GO_process: proteolysis [goid GO:0006508] [evidence ISS];
GO_process: protein metabolic process [goid GO:0019538]
[evidence ISM];
GO_function: ATP-dependent peptidase activity [goid
GO:0004176] [evidence ISM];
GO_function: ATP binding [goid GO:0005524] [evidence
ISM];
</t>
  </si>
  <si>
    <t>MVLFNDDYTPMDFVVEVLEVFFNMDREKATKIMLTVHTQGKAVC
GLFTRDVAETKAMQVNQYARESQHPLLCEIEKDS</t>
  </si>
  <si>
    <t xml:space="preserve">GO_process: bacterial-type flagellum-dependent
swarming motility [goid GO:0071978] [evidence IMP];
GO_process: cellular response to antibiotic [goid
GO:0071236] [evidence IMP];
GO_process: single-species biofilm formation [goid
GO:0044010] [evidence IMP];
GO_process: single-species biofilm formation on inanimate
substrate [goid GO:0044011] [evidence IMP];
GO_process: protein catabolic process [goid GO:0030163]
[evidence ISM];
</t>
  </si>
  <si>
    <t>MLSGKVKWFNNAKGYGFILAEGRDEDLFAHYSAIQMDGYKTLKA
GQPVNFEIIQGPKGLHAINISPATATTAAPSAPAPQEEPQATPIEA</t>
  </si>
  <si>
    <t xml:space="preserve">GO_process: regulation of transcription,
DNA-templated [goid GO:0006355] [evidence ISS];
GO_process: response to stimulus [goid GO:0050896]
[evidence ISS];
GO_component: cytoplasm [goid GO:0005737] [evidence ISM];
GO_function: DNA binding [goid GO:0003677] [evidence
ISM];
GO_function: nucleic acid binding [goid GO:0003676]
[evidence ISM];
</t>
  </si>
  <si>
    <t>MGYQKIQVPATGDKITVNADMSLSVPKNPIIPFIEGDGIGVDIS
PVMIKVVDAAVEKAYKGERKIAWMEVYAGEKATQVYDQDTWLPQETLDAVRDYVVSIK
GPLTTPVGGGIRSLNVALRQQLDLYVCQRPVRWFEGVPSPVKKPGDVDMVIFRENSED
IYAGVEWKAGSPEAEKVIKFLTEEMGVKKIRFTENCGIGIKPVSQEGTKRLVRKALQY
AVDNDRSSVTLVHKGNIMKFTEGAFKDWGYEVARDEFGAELLDGGPWMQFKNPKTGKN
VVVKDVIADAMLQQILLRPAEYDVIATLNLNGDYLSDALAAEVGGIGIAPGANLSDSV
AMFEATHGTAPKYAGQDKVNPGSLILSAEMMLRHMGWTEAADLIIKGTNGAIAAKTVT
YDFERLMDGATLLSCSEFGDAMIAKM</t>
  </si>
  <si>
    <t xml:space="preserve">GO_function: pyruvate dehydrogenase
(acetyl-transferring) activity [goid GO:0004739]
[evidence ISS];
GO_process: generation of precursor metabolites and
energy [goid GO:0006091] [evidence ISS];
GO_process: cellular amino acid metabolic process [goid
GO:0006520] [evidence ISS];
GO_process: carbon utilization [goid GO:0015976]
[evidence ISS];
GO_process: cellular catabolic process [goid GO:0044248]
[evidence ISS];
GO_function: isocitrate dehydrogenase (NADP+) activity
[goid GO:0004450] [evidence ISM];
GO_process: tricarboxylic acid cycle [goid GO:0006099]
[evidence ISM];
GO_function: magnesium ion binding [goid GO:0000287]
[evidence ISM];
GO_function: oxidoreductase activity, acting on the CH-OH
group of donors, NAD or NADP as acceptor [goid
GO:0016616] [evidence ISM];
GO_function: NAD binding [goid GO:0051287] [evidence
ISM];
GO_process: oxidation-reduction process [goid GO:0055114]
[evidence ISM];
</t>
  </si>
  <si>
    <t>MSIRSKITYTFTDEAPALATYSLLPIVKAFAASAGIDVETSDIS
LAGRILANFADRLEADQRIEDDLARLAVLATSPDANIIKLPNISASVPQLKGAIAELQ
GLGYKVPDFPEDPQTDEEKEVRARYAKILGSAVNPVLREGNSDRRAPAAVKAYARKHP
HSMGKWSMASRSHADYMRGGDFFSSEQSITMAKAGDVRIEFVGKDGKVEVKKQLSLQE
GEVLDSMFMSCGKLRDFFEKTLQDCKETGVMWSLHVKATMMKISHPIVFGHAVSVYYK
DVFDKWGQLFEELGVNPNNGISSVYDKIKSLPASQQEEILHDIHEVYSHRPEMAMVDS
VKGITNLHIPSDVIVDASMPAMIRNSGQMWGKDGKQKDTKAVMPESTYARIYQEMINF
CKTNGAFDPTTMGSVPNVGLMAQKAEEYGSHDKTFEMTADGTMRVVLADGSVLMQHKV
ETGDIWRACQTKDAPIRDWVKLAVTRARQSDTPAIFWLDPERAHDRELRKKVELYLKD
HDLTGLDISIMGYNEAIRVSMERLIRGKDTISVTGNVLRDYLTDLFPIMELGTSAKML
SIVPLMAGGGMYETGAGGSAPKHVQQLVEENYLRWDSLGEFLALAVSLEETGIKTGNA
KAKLLGKALDEATGKLLDNNKSPSRKVGDIDNRGSHFYLAMYWAQALAAQNEDAELKA
HFAPLAKALTEQEATIVAELNAVQGKPAEIGGYYRSNPELTSKVMRPSATFNAAIDSL
A</t>
  </si>
  <si>
    <t xml:space="preserve">GO_function: enoyl-[acyl-carrier-protein]
reductase (NADH) activity [goid GO:0004318] [evidence
IDA];
GO_process: generation of precursor metabolites and
energy [goid GO:0006091] [evidence ISS];
GO_process: oxidation-reduction process [goid GO:0055114]
[evidence ISM];
GO_function: oxidoreductase activity, acting on the CH-OH
group of donors, NAD or NADP as acceptor [goid
GO:0016616] [evidence ISM];
GO_function: isocitrate dehydrogenase (NADP+) activity
[goid GO:0004450] [evidence ISM];
GO_process: tricarboxylic acid cycle [goid GO:0006099]
[evidence ISM];
</t>
  </si>
  <si>
    <t>MSWHPHVTVATIVEDQGRFLLVEEQADGREVLNQPAGHLEPAES
LLEAALRETLEETGWEVELSAVTGIYLYTAPSNGVTYQRVCFAARPVRHHPERALDDG
IIGPRWLTRDELAAQPQRWRSHLVLRCIDDYLAGGRYPLALIRDTHVSPSLPQA</t>
  </si>
  <si>
    <t>MSESAPTPRRERVIVGMSGGVDSSVSALLLLQQGYQVEGLFMKN
WDEDDGTEYCTAREDLADAQAVCDRIGIKLHTANFAAEYWDNVFEHFLAEYKAGRTPN
PDILCNREIKFKAFLDYALMLGADLIATGHYVRRRDRDGRTELLKGLDPNKDQSYFLH
AVGGEQIARSLFPVGELEKPEVRAIAEKHGLATAKKKDSTGICFIGERRFTDFLKQYL
PAQPGDIETTEGKVIGRHSGLMYHTIGQRQGLGIGGLKEAGDDPWYVLGKDLQRNVLL
VGQGNDHPLLFSRALLASRIYWVNPVELERPRRLRAKVRYRQSDQDCVLEKTAEGYRA
VFDEPQRAVTPGQSVVFYDGDVCLGGGVIETAEAWDFGGRP</t>
  </si>
  <si>
    <t xml:space="preserve">GO_process: RNA metabolic process [goid
GO:0016070] [evidence ISS];
GO_process: tRNA methylation [goid GO:0030488] [evidence
ISS];
GO_component: cytoplasm [goid GO:0005737] [evidence ISM];
GO_process: tRNA processing [goid GO:0008033] [evidence
ISM];
GO_function: transferase activity [goid GO:0016740]
[evidence ISM];
GO_function: sulfurtransferase activity [goid GO:0016783]
[evidence ISM];
</t>
  </si>
  <si>
    <t>MSDPRQQLIALGAVFESAALVDKLARTGQISEAPLGCMLGSLLA
RNPASTLDVYGGDSLNLRDGFKALASALERKPGSLQREPLRYALAMLTLERQLDKRGD
MLDLIGQRLDQVEQQVQHFGLVHENVIASFASIYQDTLSTFRQRIQVHGDMRHLQVSS
NAARIRALLLAGIRSARLWRQLGGSRWQMVFSRRRLLNELYPLLRG</t>
  </si>
  <si>
    <t>MAMAGSQPQRRNSPTQGAAMLALSALFFALMGGLIREASSTVNN
ETVVFFRNLVGVLFFLPLALTRGIGPLRTRRPLSHLLRTTYGLGGMYCYFYALAHLPL
TDAMLFSYAAPVFTPLIAHLWIKEPLTRRMMVATLVGFLGVLLVARPSGAVVAPIALV
GIASSLMAACAFVSIREMSDSEPAYRIVFYFALFGTLFSAVPLAWAWQPLNGQELLLL
LGAGLFASLGQLTMSQAYALASPGVIGPIAYMAIVFAGVIAWLRWDELPSHTSLLGAA
LIFAASLIPLLGNRPAERPR</t>
  </si>
  <si>
    <t>MQLSSLTAVSPVDGRYAGKTSSLRPIFSEYGLIRFRVMVEVRWL
QRLAAHAGIPEVAPFSAEANALLDSLASDFQLEHAERIKEIERTTNHDVKAVEYLLKE
QAAKLPELAAVSEFIHFACTSEDINNLSHALMLREGRDSVLLPLMRQIAEAIRELAVK
LADVPMLSRTHGQPASPTTLGKELANVVYRLERQIKQVAGIELLGKINGAVGNYNAHL
SAYPEVDWEANARQFIEGDLGLTFNPYTTQIEPHDYIAELFDAIARFNTILIDFDRDV
WGYISLGYFKQKTVAGEIGSSTMPHKVNPIDFENSEGNLGIANALFQHLASKLPISRW
QRDLTDSTVLRNLGVGIAHSIIAYEASLKGIGKLELNAQRIAEDLDACWEVLAEPVQT
VMRRYGVENPYEKLKELTRGKGISAEALQTFIEELAIPAEAKVELKKLTPAGYVGNAA
AQAKRI</t>
  </si>
  <si>
    <t xml:space="preserve">GO_process: cellular amino acid metabolic process
[goid GO:0006520] [evidence ISS];
GO_process: nucleotide metabolic process [goid
GO:0009117] [evidence ISS];
GO_process: purine ribonucleotide biosynthetic process
[goid GO:0009152] [evidence ISM];
GO_function: N6-(1,2-dicarboxyethyl)AMP AMP-lyase
(fumarate-forming) activity [goid GO:0004018] [evidence
ISM];
GO_function: catalytic activity [goid GO:0003824]
[evidence ISM];
GO_process: IMP biosynthetic process [goid GO:0006188]
[evidence ISM];
</t>
  </si>
  <si>
    <t>MNADTPLQLLGGLTAAEFLRDYWQRKPLLVRQAIPDFESPLSAD
ELAGLSLEESVESRIVLEHGKTPWEMRRGPFQEEDYQHLPEQDWTLLVQAVDQFVPEV
AQLLEQFRFLPSWRIDDVMISYAAPGGGVGPHFDNYDVFLLQGHGRRRWKVGQMCSSD
SPLREHADLRILADFEQSDEWVLEPGDMLYLPPRLAHYGIAEDECMTYSIGFRAPSAA
EVLTHFTDFLGQFLSDEERYTDAGLQPVGDDPHQIQRDALERLQGLIQEHMSDERLLL
TWFGQFMTEPRYPELVAGEEIPEEELFGALEDGALLVRNPSARLAWSEIDIGLVLFAS
GQSVLLPGQLKELLKLVCSADALHLENLGQWLADDDARKLLAELVKQGSLEFADE</t>
  </si>
  <si>
    <t>MNKIRVRVADWQKDNAELRRIREAVFIAEQSVPPELEWDAEDDE
AVHFLAYEGEYAIGTARLLGDGHIGRVSVLKDWRGLKVGDALMRAAIEEAERRGLKRQ
LLTAQVYAIPFYERLGFKVDSGEFLDAGLPHVDMVRDSD</t>
  </si>
  <si>
    <t>MSDTPETSPADLPAIEFSSPGRFAVRNPASAAPPAERWEPAPFR
LGEHEPLERFEHPQEARAHALALLQQARRSLCLHSPDLESWLYHHSSIQEACTRFLLA
NPRNRLRILVGDSAQAVRNGHRLISLSRRLSSNCLIRRLNPDYPKEDDAFLLADDQGL
LLRPKPAQPAGYACYRAAGRVRQLQARFEQAWDTSLSDPDLRSFLL</t>
  </si>
  <si>
    <t>MTLLRTTLLSSLLATVVLGASAAPRTEVIPLNYRTADDVMAVAQ
SVIGSEGKVTAYGNQLIVNAEPAKIRELQSVLQQIDSRPHRLLITVDTSENLQQDSRG
YSVDGSASAGNIEIQSGRGEVNGKDRVRIIRRSTDSRSGGSQQVQATEGYPALIQVGQ
SVPITSTATGPYGQIYSQTEYRNVNRGFYVTATLTGNLVHVTISSSNDRLSQSHPGVI
DTQSTDTRVSGKLGEWITLGGVSEQNQADQRGFVRRYSTQGRDDTSLRLKVETLD</t>
  </si>
  <si>
    <t>MSAYQNEIKAVAALKEKNGSSWSAINPEYAARMRIQNRFKTGLD
IAKYTAAIMRKDMAEYDADSSVYTQSLGCWHGFIGQQKLISIKKHLKTTNKRYLYLSG
WMVAALRSDFGPLPDQSMHEKTAVSGLIEELYTFLRQADARELDLLFTGLDAARAAGD
KAKEAELLAQIDNFETHVVPIIADIDAGFGNAEATYLLAKKMIEAGACCIQIENQVSD
EKQCGHQDGKVTVPHIDFLAKINAVRYAFLELGVDDGVIVARTDSLGAGLTKQIAVTN
EPGDLGDLYNSFLDCEEISESELGNGDVVIKREGKLLRPKRLASNLFQFRKGTGEDRC
VLDCITSLQNGADLLWIETEKPHVGQIKAMVDRIREVIPNAKLVYNNSPSFNWTLNFR
QQVFDAFVAEGKDVSAYDRNKLMSVEYDDTELAKVADEKIRTFQRDGSAHAGIFHHLI
TLPTYHTAALSTDNLAKGYFADEGMLAYVKGVQRQELRQGIACVKHQNMAGSDIGDNH
KEYFAGEAALKASGKDNTMNQFH</t>
  </si>
  <si>
    <t xml:space="preserve">GO_function: catalytic activity [goid GO:0003824]
[evidence ISM];
GO_process: negative regulation of single-species biofilm
formation on inanimate substrate [goid GO:1900232]
[evidence IMP];
GO_function: isocitrate lyase activity [goid GO:0004451]
[evidence IDA];
GO_process: pathogenesis [goid GO:0009405] [evidence
IMP];
</t>
  </si>
  <si>
    <t>MSLEKKDAILFGDGDELPSNHSNNPHMNDLIAGLGRRQVLAGGA
ALGALAFLGVALPASAAPAEAQVPAAEGLRGLPFKRRNRLPFEAIASGRADTIRVPAG
YKATPFIPWGTPISGSYPGFLDDASNSAQDQAEQIGMHHDGMHFFPIDAQFGFGGGHI
SNHGLLVLNHEYIDAPLLHTNGPTVVDGKRTVADEVRKEINAHGVSVVEIRRNVRGEW
NVVPSQRNRRITAATPMRIAGPARGHELLRTRHSPDGTRTRGTHNNCSNGFTPWGTYL
TCEENWVGYFSTQDSELPRELTRYGIRNTSRFGWETLAGDEFERFDATRKGKQAQDDY
RNEPNNFGWIVEIDPFDPQSVPVKRTALGRFAHEGLVFAPVKPGRQVVCYSGDDSQNE
YIYKYVSRDKFRPGRSNTRLLDEGTLYVARFNADGSGQWLPLDIADGNFRAACRKAGV
SFADQGEVLINTRLAADVLGATKMDRPEWGAVNPDNGDVYFTLTNNTSRTVADAANPR
VKNAYGHIIRWRERSRDYAGQRFTWDLFMLAGPGEDSRGPDGKPLNQDNILASPDGLW
FDPEGRLWIQTDMSGSQLSSGPFGNNQMLVADPRTGELKRFLTGPLGCEVTGIAATPD
FRTLFINIQHPGEGSTADNLLSTWPDGPGRRPRSATVVITREDGRRLL</t>
  </si>
  <si>
    <t>MECRLPSLWKDASMPKRNRLSRAVGAINLLPRRLRSRSLTLLLG
SQVRFAGTARVRIHELGQERAILSLKNRRPVQNHIKGIHAAAMALLAESASGFLVGMN
VPDDKLPLIKTMKIDYLKRAQGNLTAIATLEAGQIEQIRQQDKGEVRVAVLVSDENGN
QPIACEMVWAWVGKKPRVATAAPR</t>
  </si>
  <si>
    <t>MPNPAELAAHHWGFAAFLLGVVGLLAFMLGVSSLLGSKAFGRSK
NEPFESGIVPTGGARLRLSAKFYLVAMLFVIFDVEALFLFAWSVSVRESGWAGLIEAT
IFIAILLAGLVYLWRIGALDWAPESRRKRQAKLKQ</t>
  </si>
  <si>
    <t xml:space="preserve">GO_function: biotin carboxylase activity [goid
GO:0004075] [evidence IDA];
GO_process: generation of precursor metabolites and
energy [goid GO:0006091] [evidence ISS];
GO_process: oxidative phosphorylation [goid GO:0006119]
[evidence ISS];
GO_function: oxidoreductase activity, acting on NAD(P)H
[goid GO:0016651] [evidence ISM];
GO_process: oxidation-reduction process [goid GO:0055114]
[evidence ISM];
GO_function: NADH dehydrogenase (ubiquinone) activity
[goid GO:0008137] [evidence ISM];
</t>
  </si>
  <si>
    <t>MQYKLTRIDPDAANDQYPIGERETVADPLVEGQVHKNIFMGKLE
DVLNSTVNWGRKNSLWPYNFGLSCCYVEMTTAFTAPHDIARFGAEVIRASPRQADFMV
IAGTCFIKMAPVIQRLYEQMLEPKWVISMGSCANSGGMYDIYSVVQGVDKFLPVDVYI
PGCPPRPEAFLQGLMLLQESIGQERRPLSWVVGDQGVYRAEMPAQKDLKREQRIQVTN
LRSPDEV</t>
  </si>
  <si>
    <t xml:space="preserve">GO_function: carbamoyl-phosphate synthase
(glutamine-hydrolyzing) activity [goid GO:0004088]
[evidence IDA];
GO_process: generation of precursor metabolites and
energy [goid GO:0006091] [evidence ISS];
GO_process: oxidative phosphorylation [goid GO:0006119]
[evidence ISS];
GO_function: iron-sulfur cluster binding [goid
GO:0051536] [evidence ISM];
GO_process: oxidation-reduction process [goid GO:0055114]
[evidence ISM];
GO_function: NADH dehydrogenase (ubiquinone) activity
[goid GO:0008137] [evidence ISM];
GO_function: quinone binding [goid GO:0048038] [evidence
ISM];
GO_function: 4 iron, 4 sulfur cluster binding [goid
GO:0051539] [evidence ISM];
</t>
  </si>
  <si>
    <t>MTADSALYIPPYKADDQDIVVELNSRFGAETFTVQPTRTGMPVL
WVPRERLIEVLTFLRQVPKPYVMLYDLHGVDERLRTHRRGLPSADFSVFYHLMSLERN
SDVMIKVALSERDLNLPTATRIWPNANWYEREVWDMYGITFTGHPHLTRMLMPPTWQG
HPLRKDYPARATEFDPYSLSAAKQDLEQEALRFKPEDWGMKRHGENEDYMFLNLGPNH
PSAHGAFRIILQLDGEEIIDCVPEIGYHHRGAEKMAERQSWHSFIPYTDRIDYLGGVM
NNLPYVLSVEKLAGIKVPQRVDVIRIMMAEFFRILNHLLYLGTYIQDVGAMTPVFFTF
TDRQRAYKVVEAITGFRLHPAWYRIGGVAHDLPRGWDKLVREFLDWMPKRLDEYETAA
LKNSILRGRTIGVAQYNTKEALEWGTTGAGLRATGCDFDLRKARPYSGYENFEFEVPL
AHNGDAYDRCMVKMGEMRQSLRIIEQCLKNMPEGPYKADHPLTTPPPKERTLQHIETL
ITHFLQVSWGPVMPANEAFQMIEATKGINSYYLTSDGSTMSYRTRIRTPSFAHLQQIP
SVINGSMIADLIAYLGSIDFVMADVDR</t>
  </si>
  <si>
    <t xml:space="preserve">GO_function: acetyl-CoA carboxylase activity [goid
GO:0003989] [evidence IDA];
GO_process: generation of precursor metabolites and
energy [goid GO:0006091] [evidence ISS];
GO_process: oxidative phosphorylation [goid GO:0006119]
[evidence ISS];
GO_function: oxidoreductase activity, acting on NAD(P)H
[goid GO:0016651] [evidence ISM];
GO_process: oxidation-reduction process [goid GO:0055114]
[evidence ISM];
GO_component: NADH dehydrogenase complex [goid
GO:0030964] [evidence ISM];
GO_function: NADH dehydrogenase (quinone) activity [goid
GO:0050136] [evidence ISM];
GO_function: quinone binding [goid GO:0048038] [evidence
ISM];
GO_function: NAD binding [goid GO:0051287] [evidence
ISM];
GO_function: NADH dehydrogenase (ubiquinone) activity
[goid GO:0008137] [evidence ISM];
</t>
  </si>
  <si>
    <t>MSQSNLIQTDRFVLSETERSSIEHEMHHYEDPRAASIEALKIVQ
KQRGWVPDGAIPAIGEVLGIPASDVEGVATFYSQIFRQPVGRHIIRVCDSMVCYIGGH
ESVVGEIQKQLGIGLGQTTADGRFTLLPVCCLGNCDKAPALMIDDDTHGDVRPDGVAK
LLEAYV</t>
  </si>
  <si>
    <t xml:space="preserve">GO_process: generation of precursor metabolites
and energy [goid GO:0006091] [evidence ISS];
GO_process: oxidative phosphorylation [goid GO:0006119]
[evidence ISS];
GO_function: oxidoreductase activity, acting on the CH-OH
group of donors, NAD or NADP as acceptor [goid
GO:0016616] [evidence ISS];
GO_function: oxidoreductase activity [goid GO:0016491]
[evidence ISM];
GO_process: oxidation-reduction process [goid GO:0055114]
[evidence ISM];
</t>
  </si>
  <si>
    <t>MTLTSIGPANRMARSAETHPLTWRLREDAQPVWLEEYQSKDGYA
AARKALTQMAQDDIVQTVKDSGLKGRGGAGFPTGVKWGLMPKDESLNIRYLLCNADEM
EPNTWKDRMLMEQLPHLLVEGMLISARALKAYRGYIFLRGEYVDAARNLNRAIDEAKA
AGLLGKNILGSGFDFELFVHTGAGRYICGEETALINSLEGRRANPRSKPPFPAAVGVW
GKPTCVNNVETLCNVPAIVGNGVDWYKTLARPGSEDMGTKLMGFSGKVKNPGLWELPF
GVSARELFEDYAGGMRDGFQLKAWQPGGAGTGFLLPEHLDAQMFAGGIAKVGTRMGTG
LAMAVDDSINMVSLLRNMEEFFARESCGWCTPCRDGLPWSVKLLRALERGEGQPGDLE
TLEQLVNFLGPGKTFCAHAPGAVEPLGSALKYFRAEFEAGISRQPSAAPRPATVGA</t>
  </si>
  <si>
    <t xml:space="preserve">GO_process: generation of precursor metabolites
and energy [goid GO:0006091] [evidence ISS];
GO_function: FMN binding [goid GO:0010181] [evidence
ISM];
GO_function: oxidoreductase activity, acting on NAD(P)H
[goid GO:0016651] [evidence ISM];
GO_function: NAD binding [goid GO:0051287] [evidence
ISM];
GO_function: 4 iron, 4 sulfur cluster binding [goid
GO:0051539] [evidence ISM];
GO_process: oxidation-reduction process [goid GO:0055114]
[evidence ISM];
GO_function: NADH dehydrogenase (ubiquinone) activity
[goid GO:0008137] [evidence ISM];
</t>
  </si>
  <si>
    <t>MATIHVDGKTLEVDGADNLLQACLSLGLDIPYFCWHPALGSVGA
CRQCAVKQYTDENDKRGRLVMSCMTPATDNTWISIEDEEAKQFRASVVEWLMTNHPHD
CPVCEEGGHCHLQDMTVMTGHNERRYRFTKRTHQNQELGPFIAHEMNRCIACYRCVRY
YKDYAGGTDLGVYGAHDNVYFGRVEDGVLESEFSGNLTEVCPTGVFTDKTHSERYNRK
WDMQFAPSICHGCSSGCNISPGERYGEIRRIENRYNGSVNHYFLCDRGRFGYGYVNRE
DRPRQPLLVLSKQKLSLDGALDQAAALLKERKVVGIGSPRASLESNFALRELVGEGNF
YSGINEGELDRLRLILQVMQEGPLPVPSIRDIEDHDAVFVLGEDLTQTAARIALALRQ
SVKGKAVEMAADMKVQPWLDAAVKNIAQHAQNPLFIASVSATRLDDVAEETVHAAPDD
LARLGFAVAHAIDPSAPSVADLDPQAQAFAQRITDALLAAKRPLVVSGNSLGNKALIE
AAANIAKALKQREKNGSISLVVGEANSLGLALFGGDSVEAALERLTSGQADAVVVLEN
DLYRRTDAARVDAALAAAKVVIVADHQQTATTAKAHLVLPAASFAEGDGTLVSQEGRA
QRFFQVFDPTYYDARNMVREGWRWLHAIHSTLQGKRVDWTQLDHVTEAVAEAKPILAG
IRDAAPAASFRIKGLKLAREPHRYSGRTAMRANISVHEPRTPQDIDSAFAFSMEGYSG
SQEDRQQIPFAWSPGWNSPQAWNKFQDEVGGHLRAGDPGVRLIEPKGEGLDWFQAVPV
PFSAKADSWKVVPLYHLFGSEENSSRAAPIQQRIPETYVALSKEDADRLGVNDGATLG
FQLKGQALRLPLRIDEQLGAGLIGLPVGFAGIPAAIAGCSVEGLQEAAQ</t>
  </si>
  <si>
    <t xml:space="preserve">GO_function: alcohol dehydrogenase (NAD) activity
[goid GO:0004022] [evidence ISS];
GO_process: generation of precursor metabolites and
energy [goid GO:0006091] [evidence ISS];
GO_process: oxidative phosphorylation [goid GO:0006119]
[evidence ISS];
GO_function: oxidoreductase activity, acting on NAD(P)H
[goid GO:0016651] [evidence ISM];
GO_process: oxidation-reduction process [goid GO:0055114]
[evidence ISM];
GO_function: oxidoreductase activity [goid GO:0016491]
[evidence ISM];
GO_function: iron-sulfur cluster binding [goid
GO:0051536] [evidence ISM];
GO_function: electron carrier activity [goid GO:0009055]
[evidence ISM];
GO_function: NADH dehydrogenase (ubiquinone) activity
[goid GO:0008137] [evidence ISM];
GO_component: membrane [goid GO:0016020] [evidence ISM];
GO_process: ATP synthesis coupled electron transport
[goid GO:0042773] [evidence ISM];
</t>
  </si>
  <si>
    <t>MSWLTPALVTIILTVVKAIVVLLAVVICGALLSWVERRLLGLWQ
DRYGPNRVGPFGAFQLGADMVKMFFKEDWTPPFADKMIFTLAPVIAMGALLVAFAIVP
ITPTWGVADLNIGILFFFAMAGLTVYAVLFAGWSSNNKFALLGSLRASAQTISYEVFL
ALSLMGIVAQVGSFNMRDIVQYQIDNVWFIIPQFFGFCTFIIAGVAVTHRHPFDQPEA
EQELADGYHIEYAGMKWGMFFVGEYIGIVLVSALLATLFFGGWHGPFLDTLPWLSFFY
FAAKTGFFIMLFILIRASLPRPRYDQVMAFSWKVCLPLTLINLLVTGALVLAAAQ</t>
  </si>
  <si>
    <t xml:space="preserve">GO_function: alcohol dehydrogenase (NAD) activity
[goid GO:0004022] [evidence ISS];
GO_process: generation of precursor metabolites and
energy [goid GO:0006091] [evidence ISS];
GO_process: oxidative phosphorylation [goid GO:0006119]
[evidence ISS];
GO_component: membrane [goid GO:0016020] [evidence ISM];
GO_process: oxidation-reduction process [goid GO:0055114]
[evidence ISM];
</t>
  </si>
  <si>
    <t>MIKEIINVVHGTFTQLRSLVMIFGHAFRKRDTLQYPEEPVYLPP
RYRGRIVLTRDPDGEERCVACNLCAVACPVGCISLQKAETEDGRWYPEFFRINFSRCI
FCGLCEEACPTTAIQLTPDFEMGEFKRQDLVYEKHDLLISGPGKNPDYNYYRVAGMAI
AGKPKGAAQNEAEPINVKSLLP</t>
  </si>
  <si>
    <t xml:space="preserve">GO_process: generation of precursor metabolites
and energy [goid GO:0006091] [evidence ISS];
GO_process: oxidative phosphorylation [goid GO:0006119]
[evidence ISS];
GO_function: dTDP-4-dehydrorhamnose reductase activity
[goid GO:0008831] [evidence ISS];
GO_function: oxidoreductase activity, acting on NAD(P)H
[goid GO:0016651] [evidence ISM];
GO_function: 4 iron, 4 sulfur cluster binding [goid
GO:0051539] [evidence ISM];
GO_process: oxidation-reduction process [goid GO:0055114]
[evidence ISM];
GO_component: membrane [goid GO:0016020] [evidence ISM];
GO_function: iron-sulfur cluster binding [goid
GO:0051536] [evidence ISM];
</t>
  </si>
  <si>
    <t>MEFAFYFAAGVAVLATLRVITNSNPVHALLYLIISLLAISMTFF
SLGAPFAGALEIIVYAGAIMVLFVFVVMMLNLGPAVVEQERKWLTPGIWVGPSALALV
LLVELLVVLARTPSGAGIGHTTVDAKAVGISLYGPYLLVVELASMLLLAALVAAYHLG
RQDAKQ</t>
  </si>
  <si>
    <t xml:space="preserve">GO_process: generation of precursor metabolites
and energy [goid GO:0006091] [evidence ISS];
GO_process: oxidative phosphorylation [goid GO:0006119]
[evidence ISS];
GO_function: UDP-N-acetylmuramate dehydrogenase activity
[goid GO:0008762] [evidence ISS];
GO_function: NADH dehydrogenase (ubiquinone) activity
[goid GO:0008137] [evidence ISM];
GO_process: oxidation-reduction process [goid GO:0055114]
[evidence ISM];
</t>
  </si>
  <si>
    <t xml:space="preserve">MNAIPLEHGLALASVLFALGLVGLMVRRNILFVLMSLEVMMNAA
ALAFVVAGSRWGQPDGQVMFILVLSLAAAEASIGLAILLQLYRRFHTLDIDAASEMRG
</t>
  </si>
  <si>
    <t xml:space="preserve">GO_function: xanthine dehydrogenase activity [goid
GO:0004854] [evidence ISS];
GO_process: generation of precursor metabolites and
energy [goid GO:0006091] [evidence ISS];
GO_process: oxidative phosphorylation [goid GO:0006119]
[evidence ISS];
GO_process: oxidation-reduction process [goid GO:0055114]
[evidence ISM];
GO_function: oxidoreductase activity, acting on NAD(P)H
[goid GO:0016651] [evidence ISM];
GO_process: ATP synthesis coupled electron transport
[goid GO:0042773] [evidence ISM];
</t>
  </si>
  <si>
    <t>MNLLPLTFLFPLVGFLLLSFSRGRWSENLSALVGVGSVGLSALS
AAWAIFSFHSSPPEGGAYSLVLWQWMAAGDFSTNFTLYLDGLSVTMLGVVTGVGFLIH
LFASWYMRGETGYSRFFAYTNLFIASMLFLVLGDNLLFLYFGWEGVGLCSYLLIGFYY
SNRNNGNAALKAFIVTRVGDVFMAFGLFILFQQFGTLNIQELLVLAPQKFPEGNLWLT
LATLALLGGAVGKSAQLPLQTWLADAMAGPTPVSALIHAATMVTAGVYLIARCHGLFT
LAPDILELVGIVGAVTLVLAGFAALVQTDIKRILAYSTMSQIGYMFLALGVGAWDAAI
FHLMTHAFFKALLFLASGAVIVACHHEQNIFKMGGLWKKLPLAYASFVVGGAALAALP
FLTAGFYSKDEILWEAFASGHRELLIAGLVGAFLTSIYTFRLIFVAFHGEPKTEAHAG
HGISHWLPLSVLIVLSTFVGALITPPLAGVLPESVGHAGGEAKHSLELASGAIAIAGI
LLAALLFLGQRRFVSALAKSAPGRFFGTWWYHAWGFDWLYDKLFVKPYLLLCQLLGRD
PIDRTLGVVPFSVRGGHNLLSLTENGRLRWYAASLVGGAAILLGALLLA</t>
  </si>
  <si>
    <t xml:space="preserve">GO_function: IMP dehydrogenase activity [goid
GO:0003938] [evidence ISS];
GO_process: generation of precursor metabolites and
energy [goid GO:0006091] [evidence ISS];
GO_process: oxidative phosphorylation [goid GO:0006119]
[evidence ISS];
GO_function: NADH dehydrogenase (ubiquinone) activity
[goid GO:0008137] [evidence ISM];
GO_process: oxidation-reduction process [goid GO:0055114]
[evidence ISM];
GO_process: ATP synthesis coupled electron transport
[goid GO:0042773] [evidence ISM];
</t>
  </si>
  <si>
    <t>MILPWLILIPFIGGFLCWIAEHSSKTLPRWIALLSMTLVLILSL
WIWATGDFQLAPAPGGEPEWTLQFKVLWIERLGISIHLAMDGLSLLMVALTGLLGVLS
VLCSWNEIQRRIGFFHLNLLWILGGVIGVFLAIDLFLFFFFWEMMLVPMYFLIALWGH
SSDDGKKTRIYAATKFFIFTQASGLVMLVAILGLVFVNFNATGVITFDYATLLKTQLS
PHVEWLLMLGFFVAFAVKMPVVPVHSWLPDAHAQAPTAGSVDLAGILLKTAAYGLIRF
ALPLFPNASAEFAPIAMWLGIIGIFYGALLSFAQTDIKRLVAYSSVSHMGFVMIGIYS
GSQVALQGVVVQMIAHGLSAAALFILCGQLYERLHTRDMRKMGGLWSRMPYLPAISLF
FASASLGLPGTGNFVGEFLILIGAFKVVPVIIVIATFGLVFASVYSLIMIHRAYFGPS
QSDEPILGLDARELSMVLGLAVLLVLLGVYPQPVLDISAASMHGVQQWLGAALSTLAG
R</t>
  </si>
  <si>
    <t xml:space="preserve">GO_process: generation of precursor metabolites
and energy [goid GO:0006091] [evidence ISS];
GO_process: oxidation-reduction process [goid GO:0055114]
[evidence ISM];
GO_function: NADH dehydrogenase (ubiquinone) activity
[goid GO:0008137] [evidence ISM];
GO_process: ATP synthesis coupled electron transport
[goid GO:0042773] [evidence ISM];
</t>
  </si>
  <si>
    <t>MTFTIQHFIALLPLLITSATLVVVMLAVAWKRNHSFTATLSVIG
LNLALLSLLPVLGVTPIEVTPLVLVDNYACFYMALVLVSALACVTLAHAYMESYPGNR
EELYLLLLLATAGGLVLVSAQHLASLFIGLELLSVPVYGMVAYAFFNKRSLEAGIKYT
VLSAAGSAFLLFGMALLYAESGTLGFAGLGAKVAEHVLSGPLVSVGVGMMLVGLGFKL
SLVPFHLWTPDVYEGAPAPVSAFLATASKVAVFAVLLRLFQIAPAALDNQLLNISLSV
IAVASILFGNLLALTQSNIKRLLGYSSIAHLGYLLVALIASKGMAVEAVGVYLATYVL
TSLGAFGVITLMSTPYSGRDADALFEYRGLFWRRPVLTAVMTVMMLSLAGIPLTAGFI
GKFYVIAVGVESHLWWLIGALVLGSAIGLYYYLRVMVTLFLVEPGIRQHDAPFNWGQR
AGGIMLVAIALLAFFLGVYPQPLLEILQHSGLALAG</t>
  </si>
  <si>
    <t xml:space="preserve">GO_function: shikimate 3-dehydrogenase (NADP+)
activity [goid GO:0004764] [evidence ISS];
GO_process: generation of precursor metabolites and
energy [goid GO:0006091] [evidence ISS];
GO_process: cellular response to antibiotic [goid
GO:0071236] [evidence IMP];
GO_process: ATP synthesis coupled electron transport
[goid GO:0042773] [evidence ISM];
GO_function: NADH dehydrogenase (ubiquinone) activity
[goid GO:0008137] [evidence ISM];
GO_process: oxidation-reduction process [goid GO:0055114]
[evidence ISM];
</t>
  </si>
  <si>
    <t>MPTFHEIDVLRHNSASWDAQAARDCEWSRPVSAEEVAAARRGDW
AVKLTPGALPAHWLGDVRGREILCLASAGGQQAPILAAAGARVTLFDASAGQLDKDRQ
VAARDRLELACVQGDMRDLSTFADASFDLVFNPISNLYVDDVLPVWRECARVLRPGGK
LLASFYNPALFIEDRSPELAEQGLIRPRHRLPYSDLESLSAEALAAKREKGEALVFGH
SLTQQIAGQLAAGLLLQDFYEDWQPHPRFVIDRFVPTFLATCALKPRSAAG</t>
  </si>
  <si>
    <t>MLDTKLESRTFLLLLAVVTLAFGWLLLPFYGAVFWGTILAIIFA
PVQRRLQVRLRDRKNLAALITLLICVLIVIIPVIFIAGSLVQEGASVYQRVKSGELNF
AAYLQQAVAALPPSVHQWLERFDLANLSSLQEKLSSVAMQASQVVATKAFSIGQNTLD
FVISFGIMLYLLFFLLRDGRVLGRRIKQAVPLSQEHKHHLFAKFTTVIRATVKGNIAV
AATQGALGGLIFWLLGIEGALLWGTLMAFLSLLPAIGAALIWAPVAAYFLLTGAIWQG
VVLILFCVVVIGLVDNILRPILVGKDTKMPDYVVLISTLGGMALFGLNGFVIGPLIAA
LFMASWDLFTGREEEPQA</t>
  </si>
  <si>
    <t>MMRLTLKSKVLLLAMVPVLLFALVLSGGAVLILKKQADAEVKDT
RERLLGDRRAELEHYVQIAMGSIQAEYDRSANGDLNARAEAIARLSKIKYGKDGYIFG
YDSQVVRLFRGDSPVDVGKSFRDRRDPSGVYLNRELVEAGRNGSHYVTYTSPLPGNES
VMVPKLSYTLYLPKWDMVIGSAINLDGVEAQLVEIKQDIDERIGTLIASIVGIAGVLL
VVLLVIGLAVANAMLRPLHQIRQNLDDIAAGEGDLTRRLPVTSYDELGELAGSFNRFV
EKIHGLVRQIAGMTGDLKQLVEQMSAQAERSEQAMERQRHETDQVATAINEMSAAAHE
VAQSAQRAAEAAQQTDHEGQAAKRVVDGSIERIHALVDEIRDSGTSLDSLQQDVQSIV
SVLGVIRSIAEQTNLLALNAAIEAARAGEAGRGFAVVADEVRALASRTQQSTQEIQGM
IDRLQQGTNAAVDAMRRSGEAGEGTSNQANQAGDSLDAIAQLIATINAMNAQIASAAE
EQTAVAEEINRSVHQIAGAVDSVADEAQQGAQTARSLAQLGQGLGRLVGQFRI</t>
  </si>
  <si>
    <t xml:space="preserve">GO_function: signal transducer activity [goid
GO:0004871] [evidence ISM];
GO_process: signal transduction [goid GO:0007165]
[evidence ISM];
GO_component: integral component of membrane [goid
GO:0016021] [evidence ISM];
GO_component: membrane [goid GO:0016020] [evidence ISM];
GO_process: chemotaxis [goid GO:0006935] [evidence IMP];
GO_function: protein binding [goid GO:0005515] [evidence
ISM];
GO_process: positive chemotaxis [goid GO:0050918]
[evidence IMP];
GO_process: cellular response to organic substance [goid
GO:0071310] [evidence IMP];
</t>
  </si>
  <si>
    <t>MNAVVLAVGLMLVLSLCRVHVVLALIIGAVVGGLFGGLGLEGTL
KAFNGGLGGGATVALSYAMLGAFAVAIARSGVAHALADKVLALLGRHDEQGKGAGAFK
WILVGLLLCVAVSSQNILPIHIAFIPLLVPPLLYVLSKLQIDRRLIACVITFGLITPY
MFLPVGFGNIFLNEILLANVARNGVDVSGINVTHAMFIPALGMLAGLLIAVLFSYRRK
RVYDLQRIEQAERVDVSYNPKSLAVAGVSIVAAFVAQLWLDSMIIGALVGFVVFSLSG
VVRWKETDDLFTEGMKMMATIGFIMIAAAGFAEVMKATGEVQSLVDASVAWIGNSKAV
GAMLMLLVGLLVTMGIGSSFSTVPIIAAIFVPLAVQLGFSPLAIVSIVGTAGALGDAG
SPASDSTLGPTSGLNVDGQHNHIWDTVVPTFLHYNLPLLVFGWAAAMLL</t>
  </si>
  <si>
    <t xml:space="preserve">GO_component: integral component of membrane [goid
GO:0016021] [evidence ISM];
GO_process: dicarboxylic acid transport [goid GO:0006835]
[evidence ISM];
GO_component: membrane [goid GO:0016020] [evidence ISM];
GO_function: sodium:dicarboxylate symporter activity
[goid GO:0017153] [evidence ISM];
</t>
  </si>
  <si>
    <t>MFLRRLSIQWKITLLAGLCLLGVVALLVGLSVYRMQHSSVLVKS
ASTQMLDESARLRLEARGELQALRIQRYFMDAFQYGKGFSRQILFLRDQAQKRFLDAY
DLREDLTRQVRTALAANPEVLGLYVVFEPNALDGKDELFVDQPALGSNDKGRFSLYWA
QATPGQLESESMIESELADTSSGPSGAAYNAWYTCPKESGQPCVLDPYFDKVGERQLL
MTSIAFPLELDGKVIGVMGLDINLSNLQALSEQGNRELYDGVGQVGILSPAGLFAGNS
RDAGLLGKNLAKADPQHAGELLQLLAAGKSRLFNENDDLKVLQPLQPIPGAKPWGVLL
EVPKSALLGPALALERQLDDMRREGTWVELGLGLGAAVLGLLVLWLSARGVTRPILGV
AHMLRDIASGEGDLTQRLPHTGRDELGELAGWFNRFLDKLQPIIRDVKVSVRDARSTA
DQSAAISSQTSAGMQQQFREIDQVATASHEMTATAQDVARSAAQAADAARGADQATRD
GLALIDRTTQSIDSLAANLTSAMGQVEQLASSSEEIGSVLEVIRAIAEQTNLLALNAA
IEAARAGDAGRGFAVVADEVRNLARRTQDSVEQIRGVIEGLQQGTRDVVDAMHGSHRQ
AQGSVEQVDEAVAALQRIGEAVTVINDMNLQIASAAEEQSSVAEEINRNVAAIRDVTE
SLSSQAEESAQVSQSLNRLANHQQGLMEQFKA</t>
  </si>
  <si>
    <t xml:space="preserve">GO_process: signal transduction [goid GO:0007165]
[evidence ISM];
GO_component: membrane [goid GO:0016020] [evidence ISM];
GO_component: integral component of membrane [goid
GO:0016021] [evidence ISM];
GO_function: signal transducer activity [goid GO:0004871]
[evidence ISM];
GO_process: chemotaxis [goid GO:0006935] [evidence IMP];
GO_process: response to ethylene [goid GO:0009723]
[evidence IMP];
</t>
  </si>
  <si>
    <t xml:space="preserve">MKRRTSTGRWRWALMLPVLVFLLGESSGQREEGRSPRLPAQARY
EQAVENALRSERGEPRQAGTAAAKVAEAGAPARLRGWLRSLARLAIWGTYGPPALFRP
</t>
  </si>
  <si>
    <t>MRSIQRRLSVGLFAVLLVVGLVLAQTGLWLFDQGLRRYFAGNLR
EEAENLLVAMVRGPNGMQLDEQRLNPAFQRPYSGRYFVIELEKDTWRSRSLWDSELEV
PHKKGLVQGLVDGPEEQRLLVFRGHYKRMGQKLRIVVAQDYTPILESFARVQWMGLGA
GALALLLVLLLQRLTVRRSLRPLEEVRLQIAQLQQGQRSQLDNQAPEELEPLVEQINH
LLAHTEETLKRSRNALGNLGHALKTPLAVLVSLAEREEMARQPELQQVLREQLEQIQQ
RLGRELGKARLVGEALPGAHFDCAEELPSLCDTLRLIHGPHLQVSWSAPPGLRLPWDR
EDLLEMLGNLLDNACKWADSEVRLTVAQGEGMVRLKVDDDGPGILPDQRQAVLERGTR
LDEQVSGHGLGLGIARDIAEACGGRLSLEDSPLGGLRVSVELPLQKSGRAARA</t>
  </si>
  <si>
    <t xml:space="preserve">GO_process: phosphorylation [goid GO:0016310]
[evidence ISM];
GO_function: transferase activity, transferring
phosphorus-containing groups [goid GO:0016772] [evidence
ISM];
GO_function: signal transducer activity [goid GO:0004871]
[evidence ISM];
GO_process: signal transduction [goid GO:0007165]
[evidence ISM];
GO_component: integral component of membrane [goid
GO:0016021] [evidence ISM];
GO_function: phosphorelay sensor kinase activity [goid
GO:0000155] [evidence ISM];
GO_component: membrane [goid GO:0016020] [evidence ISM];
</t>
  </si>
  <si>
    <t>MRLLLVEDHVPLADELMASLTRQGYAVDWLADGRDAAVQGASEP
YDLIILDLGLPGRPGLEILQEWRGLGLATPVLILTARGSWAERIDGLKAGADDYLTKP
FHPEELALRIQALLRRAHGLANQSQLEAAGLRLDEQRQCVCLNGADVDLTAAEFRLLR
YFMLHPGQVLSKGHLAEHLYDGETERDSNVIEVHVNHLRRKLGREVIETRRGQGYRYA
GVAAG</t>
  </si>
  <si>
    <t>MKWLMRYAGIVALVLAVISLEAMARDLDQDEVLRLRQDGVIQPL
ESLMQEALGRYPGARLLEVELEEEDDVYVYEVELLTRDGVVRELELDARNGRILKDEE
DD</t>
  </si>
  <si>
    <t xml:space="preserve">MKKLTALFAATAIALTAGLAQARDLGPDEALKLRDAGTIKSFEE
LNKNAIAKHPGSSVHDTELEEEYGRYIYQVELRDPQGVKWDLELDAATGAVLKDHQDD
</t>
  </si>
  <si>
    <t>MPAIQIKSPALTLKAGRRALARIRERGLQPADVGIVPGAAGGPK
ALGIQGLDLAIFGEWLPRAPRERSLIGASIGSWRFASACLPDAVAGLTRLGELYTRQR
FPKGVSIAEVSRKCAAMLDDLLAGQDARILDNPLYRLNVVVVKSHGRLAHDHKASLGL
GLSSVIRDNLIGRRHLHRHFERVILHDARQAPPLAALTDFPSRYLHLDGGNLRQALLA
SGSIPMVMEGVRDLPGAGPGTYRDGGLLDYHLDLPYEDRGVVLYPHFTDKVIPGWFDK
GLPWRRGDAGRLQDVLLLAPSREYLARLPHAKLPDRKDFTRYLGDDDGRERYWRQAMA
ESRRLGDEFLELVDGGRLGERLQALD</t>
  </si>
  <si>
    <t>MKLAVALIHGIGDQPDSRDEDGLHSYARELVAALRRRLGAEAGE
VAFQSLYWASVLDARELAYLKRIEREPLGWRWLRRAVTLFLGDASGYRKVSAAYDTTY
QQVHQHVRSGIMALRAKVGPQTPLVILAHSLGGHIVSNFIWDQQKLNRTPSCSIDPFL
GLETLAGLVTFGCNIPLFTFAYEKVCPIRFPGHCLPPAIRQQARWLNVYAPADPLGYP
LRPLQNYAAVVHEDLALPVGPWYKRHTPLSHMEYWNDARFHDYLADYLRRLLAAGLEP
AGAGRALPAGEPGDRPLAELC</t>
  </si>
  <si>
    <t>MQVLDRSRLMAIPPIWRLGFRPFFLGGALFAVLAIALWLAALAG
LWSGWQPVGGWLAWHRHEMLFGFGVAIIAGFLLTAVQTWTGVPGLQGKPLALLAGLWL
AARLAWLFDAPLALLLVLQLSFLPLLAWAIGRSLWRVRQKRNYPVVGLLLLLTLADAL
VLLGLFEGNDDWQRRASIAALWLIAGMMNLIGGRVIPFFTQRGLGRQQQVPAIAWLDN
GILLGCVLVALLTAAGVTTQPTPWLAGLFAALGGAQLWRLWRWRDRGIWQVPLLWSLH
LAYFWIAVAPLGMALWSLGLALAPSQALHALAVGGMGGLILAMLARVTLGHTGRALQP
PAAMPWAFALLNLGCAARVFLPSLLPANWALPLAGGLWALAFLLFAWFYAPMLCRPRV
DGHPG</t>
  </si>
  <si>
    <t>MNALFDCPRRVLRIGHGLLAAGLALLVAGVIAAYFLDRYLNMPA
LVFSHALVILGPTLLKIGYVMRLSALFRMRRPGWEVCCASA</t>
  </si>
  <si>
    <t>MLSNAQRALIKATVPLLETGGEALITHFYRTMLGEYPEVRPLFN
QAHQASGDQPRALANGVLMYARHIDQLQELGPLVAKVVNKHVSLQVLPEHYPIVGTCL
LRAIREVLGEQIATDEVLEAWGAAYQQLADLLIEAEESVYAASAQADGGWRGVRRFRV
ARKQAESEEITSFYLEPVDGQPLLAFQPGQYIGLRLDIDGEEVRRNYSLSAASNGREY
RISVKREAGGRVSNYLHDRVAEGDELDLFPPAGDFVLRDSDKPLVLITAGVGITPALA
MLQEALPQARPIRFIHCARHGGVHAFRDWIEDVSAQHEQVEHFFCYSEPRAGDSADAE
GLLSREKLADWLPQERDLDAYFLGPRPFMAQVKRHLADLGVPSQQCHYEFFGPAAALD
A</t>
  </si>
  <si>
    <t xml:space="preserve">GO_process: generation of precursor metabolites
and energy [goid GO:0006091] [evidence ISS];
GO_process: response to nitrosative stress [goid
GO:0051409] [evidence ISM];
GO_function: nitric oxide dioxygenase activity [goid
GO:0008941] [evidence ISM];
GO_function: oxygen binding [goid GO:0019825] [evidence
ISM];
GO_process: oxygen transport [goid GO:0015671] [evidence
ISM];
GO_function: iron ion binding [goid GO:0005506] [evidence
ISM];
GO_process: oxidation-reduction process [goid GO:0055114]
[evidence ISM];
GO_function: oxidoreductase activity [goid GO:0016491]
[evidence ISM];
GO_function: FAD binding [goid GO:0071949] [evidence
ISM];
GO_function: heme binding [goid GO:0020037] [evidence
ISM];
</t>
  </si>
  <si>
    <t>MTTNPLLATLIPLVADLSRDLPEDERYRRLLQALRDLLPCDATA
LLRLDGEYLIPLAVDGLSPDTLGRRFRVGEHPRLEALLERRGPTRFPADCGLPDPYDG
LVEGLHGHLEIHDCLGCPLYLDDQPWGLLTLDTLDPSRFASADLDTLEAFASLAAATV
KASERMRDLTRRAEDEHQRAEAYLEAAGERPREMIGQSAAHKALLEEIRLVANSDLSV
LITGETGVGKELVAQSIHRHSMRSGKPMISLNCAALPETLVESELFGHVRGAFSGAVN
ERRGKFELADGGSLFLDEVGELPLAVQAKLLRVLQSGQLQRVGSDREHRVDVRLIAAT
NRDLAEEVRAGRFRADLYHRLSVYPLRVPPLRERGRDILLLAGYFLEENRPRLGLRSL
RLDHEAQAALLDYRWPGNVRELEHLVGRASLKALGHNPERSRIVTLHRQDLDLPAETP
APPRSVVEPAPAAPTTGHSLRAATDAYQRRLIQDCLARHQGSWASAARELGLDRANLA
RLARRLQLR</t>
  </si>
  <si>
    <t xml:space="preserve">GO_function: DNA binding [goid GO:0003677]
[evidence ISM];
GO_function: ATP binding [goid GO:0005524] [evidence
ISM];
GO_process: regulation of transcription, DNA-templated
[goid GO:0006355] [evidence ISM];
GO_function: transcription factor binding [goid
GO:0008134] [evidence ISM];
GO_function: protein binding [goid GO:0005515] [evidence
ISM];
GO_function: sequence-specific DNA binding [goid
GO:0043565] [evidence ISM];
</t>
  </si>
  <si>
    <t>MELFKEFTFESAHRLPHVPEGHKCGRLHGHSFRVAIHIEGEVDP
HTGWIRDFAEIKAIFKPIYEQLDHNYLNDIPGLENPTSENLCRWIWQQLKPLLPELSK
VRVHETCTSGCEYRGD</t>
  </si>
  <si>
    <t>MSKLAEFREAERKLQEQLALLEKLKSDSSLKQELEFKDKLQALM
DKYGMTLHNIIAILDPKAPVTVSAAPQRRARALKVYKNPNNGEVVETKGGNHKVLKAW
KEQYGSETVESWLQR</t>
  </si>
  <si>
    <t xml:space="preserve">GO_function: transcription regulatory region DNA
binding [goid GO:0044212] [evidence IDA];
GO_process: regulation of L-arginine import [goid
GO:0010963] [evidence IMP];
GO_process: negative regulation of secondary metabolite
biosynthetic process [goid GO:1900377] [evidence IMP];
GO_function: DNA binding [goid GO:0003677] [evidence
ISM];
GO_component: intracellular [goid GO:0005622] [evidence
ISM];
GO_process: regulation of transcription, DNA-templated
[goid GO:0006355] [evidence ISM];
</t>
  </si>
  <si>
    <t>MHTRLPTHGEERGAVHFITQACDKLYNDGSFLLSREKAYYECLL
ENLPGVENNLAAQKIRSACESKSQN</t>
  </si>
  <si>
    <t>MSDFQRSLQFQGRNLQRQWQEKPLLRMAIWSLCLLLVVHLVMLS
MDWREERGEEYRRLAGEWLKLQDVSRQTAWPERAMQAEQVLNLQRERFWQAPNASQAR
ADVQAWLTERVRLAGVPDAEVSVLLPRGFEKQGTIARIEAQVRGQLQPASFSRLLQDI
EAEQRQVSVEFLELNNMLSPMLNLQLSFLFVAAY</t>
  </si>
  <si>
    <t xml:space="preserve">GO_process: extracellular transport [goid
GO:0006858] [evidence ISM];
</t>
  </si>
  <si>
    <t>MARRAPAQWIVDRAWCVYRCLDLNHVPRSDRYQALALKLAALAP
FRRAGHYVAWRGGHALVWFWDEEVREAVAEDCVDQPRRYRCIPESLLQAPPRSIAEGE
TVRLLRVRSGLDLQVWRDDCLVLSHFFPSPPQPEQWVRLLRGLAGIRIPESLVAEPGE
SLGRPWAVPAAEATLLRWERWLPHGLIATLLLGCGFNLGEGLSWWWAERALRTQYDQL
SGQVSPILSARNQALQTNRMATELGRALQHRSQVALLGQVAELLPKDSRLLAWRYRGS
ELELRIGTDSVDPRLYVRRFMESGSFEDVRVEPSQSEGLSLSLVLRTPGEGA</t>
  </si>
  <si>
    <t>MISDGARRHAASARSSGFVLVGVVWFLAIMTLLASAAVLWVGRS
LDATENRRKVLLRELEEHALLARVQWLVATQRYTVAGLSVPGNAGAAPSKVDMDTSIL
PIGGELPLDGREFCMANGWCVALLDRSARLSLSGIDPRVLSRLLAGLGVPAEQVQVMV
AQWFSYLYPGAAPRLGSAAQASDRSSPGQARRRPLRSVMEVFRLEAWRPWEAHLLDAG
WRDLVAADEAALNINTADARILSLAWGLPEDAVGRLLQARWQRPFTRMSDLHDVLGGH
ARLVPEDGWARLASPVLSIRLYPPGAEQGTEYEVRFNSEHRLLPPWQLLSKRSVKIND
RYSNPPLHPDIAPGVLAAPLVARPW</t>
  </si>
  <si>
    <t xml:space="preserve">GO_process: protein secretion [goid GO:0009306]
[evidence ISM];
GO_component: integral component of membrane [goid
GO:0016021] [evidence ISM];
</t>
  </si>
  <si>
    <t>MIRSRRKQGAFTLLEMIVVLLVVSFIGTLLMQGLSYASKANQSL
HQNLGRGQVRALTFDWFRDAVENLVAPEAGEVRWRLRGDELSFEAMSAAALDRRAGIP
TPLAFRLERRAGEDRTELIYVRRLEDSRWPLLHLRGEARFRYLDGHGQWHRDWPPSAQ
LADTLPEAMALAAPEERLFVLVAVALPRARPAEHDF</t>
  </si>
  <si>
    <t>MPARQEGFTLLEAVVALTLLAVVGGALFAWLNSAFRSMQRVEAA
ELRIETARVAMAYLERMNPALEPAGRVRLGHYRLEWRSSPLSASKAAVGRHSGSPGIY
DVTLFRVVANIRAGDGTPQTLQLELPGYVVIPARLGDGP</t>
  </si>
  <si>
    <t>MPMSVTRPNVDQAAFTLLELLVVLVIVGAIAAVALPGLVRMQET
WARRTALDDLFNQLQTLGYRVRSDGRELLIDESGAVPEQLLRLPDGWTVTARPPIHYM
ANGVCLGGKLQVHHGRATHTLLLQPPLCAPGTIR</t>
  </si>
  <si>
    <t>MNRAAQQGFTLLEMIVVLVIIGMLMGLVGPRLFNQADKAKAQTA
DTQVKMLKGALLTMRLDIGRLPTEEEGLALLNTPPSDERLGAFWHGPYLEGGVPLDPW
NRPYLYSDRPSAEQPFTLYSQGADGQPGGKGLDADVGYAPKR</t>
  </si>
  <si>
    <t xml:space="preserve">GO_function: protein transporter activity [goid
GO:0008565] [evidence ISM];
GO_component: type II protein secretion system complex
[goid GO:0015627] [evidence ISM];
GO_process: protein secretion by the type II secretion
system [goid GO:0015628] [evidence ISM];
</t>
  </si>
  <si>
    <t>MNFIYQAVDRKGRRVRGELCLPTRQDALRQLQRQGLTPLSLEVK
RRNLGSRRRLKAEELNMAIHELATMLAAGVSMADAVEAQERGARHPKLISALQAMANG
LRQGQSFPVVLESAGLDLPRYVYQLVAAGEMTGNLAGALRDCATQMEYERRTRAELQG
ALIYPAILVLSGVLAVATLFVFVVPKFANLLNETAQLPWLAWAVLSIGVWSNESSGLL
AFAVLLLAGGIAVALRNPALRAHALDQLVRLPVVGEWLMQAEIAQWSKVLGTLLGNRV
PLVEALALSADGVRIARQRRTLERVTQDVRAGIALSAALEERQAVTSIGSSLVRVGEA
SGQLAEMLQSLATLYGEVGQARMKKALVLIEPLAILLIGSVFGLIITGVVLAITSAND
MVL</t>
  </si>
  <si>
    <t>MSSEAVSPGPQMTAEWIPLGQRLLERGLVSGQELERALDLQRRL
GGRLGGILVRSGAISENTLMQVLAEQLRLPLVGDDLRKPSEESIAAFLLSTPINTDWF
VEEQLVVWEEGEQLLFAARDPLSPSIRETLGYFYPERSIQAVLCRSQDLDGWLEHSLD
LARQGADRHAYGSEDIRYLRELAEEAPVVELVNNVMSQAMEKRSSDIHIEPREFDFRI
RFRVDGVLHDQLSLPRERFAAVVSRIKLISAIDIAERRLPQDGRMSIRVSGTELDVRV
STLPGVHGESVVMRLLPKEREGLRLDRLGMLPDHLRRMRAWVAEPHGIILVTGPTGSG
KSTTLYGALEEINDGVRKLISVEDPVEYQVPNITQVQVHADIGLTFAAALRSILRQDP
DVIMIGEIRDLETAEIAVQSSLTGHLVLSTLHTNDAVSAFTRLIDMGVEPFLVASPVR
GVQAQRLVRRLCAHCAEPCEPTLAAADLAATEAATARLFPGQAAQWRVARGCGRCEGT
GYSGRVGIYELVDLSSEMRDLIVQRASLEQMHRLAASQGQRNLREDGLIKAWLGMTSL
DEVHRVTSG</t>
  </si>
  <si>
    <t xml:space="preserve">GO_process: transport [goid GO:0006810] [evidence
ISM];
GO_function: ATP binding [goid GO:0005524] [evidence
ISM];
</t>
  </si>
  <si>
    <t>MSGSLLVPASLASRIRLLLVMTRREVELRYRDAMLGRIWIIVSP
FLLLLIYTFVFGFVLKSRWGGSQSTLSFALTLFSGLLLNGILAESLSRAPTIIQANAN
YVKKLVFPLEILPLTPLLAAFFNAMLGYLVLCIFLLFSGVEPGWQLVLLPLALLPFLL
CVTGLAWFLAGLGVYVRDIGQFVQFLLVLLLFISPVFYPLSSLPPVMQPYLYLNPLTI
PVEMVRAILFDAPYPTLGVFSVYCVASLLVCSSGFLWFRRVQEGFADVL</t>
  </si>
  <si>
    <t xml:space="preserve">GO_function: ATPase activity, coupled to
transmembrane movement of substances [goid GO:0042626]
[evidence ISM];
GO_process: transport [goid GO:0006810] [evidence ISM];
GO_component: membrane [goid GO:0016020] [evidence ISM];
GO_function: ATP binding [goid GO:0005524] [evidence
ISM];
</t>
  </si>
  <si>
    <t>MTAPFKDHFSTGSANYAAHRPTYPAQLVDELAALCPGTRLALDC
GCGTGQLTVLLAERFERVVGTDASAAQIDKAQARERVEYRVALAEDSGLAAASADLVT
VAQAAHWLDLPRFYEEVRRVARADAILALVTYGVLHVDGPMEPLVQHFYHQVVGPYWP
AERRHVEEGYRNLPFPFEERRLPDLAIEVAWTLDELLGYVGTWSAVKEAGKALGQDPG
AAFVDELREAWGDPQTRYRVSWPLTVRAGVIR</t>
  </si>
  <si>
    <t>MPSRITLNANGGPEVLRLEQVQAQQPGPGEVWLEQAAIGVNPLD
LGQRSGAVPIPLPSGLGLEGAGVVAALGPGVSGLAPGDRVAYATGPLGAYASARLYPA
ERLLKLPDTLAFEDAAALLFKGITAHYLLYATYPVGPGTRILLYGAAGAVGQLMAAWA
RHLGAWVIGVVSKAESVERARAAGCDEVLVFDAASLAAQVAELTAGRKVDVVYDPIGR
ATFEASLNSLRPRGLLVSFGATSGVPPAVEVATLNAKGSLFLTRPSLAAHTANPEEYR
LRAQAVLRAHADGVIQPRVWRRYPLAEAAVAHTDLLEGRSQGALVLLP</t>
  </si>
  <si>
    <t>MQPFDSRQADEVATLLALAEHGSFAAAGRALQRHPSVLSKRLGA
LERRLGIRLVERTTRQLRFTDEGERLASRFRQAVDLLDEAEHEASLGAAQLRGRLRIA
LPSAMGRLWLGPLLAEFALAHPQVVLETDYSERFVDIIAEGFDLAIRVGELADSRLVA
RRLCAHRRILGAAPDYLKRHGVPRIPADLAAHNCLGFSGLHSYPEWKLTRQDEQQPVR
VRGSMVSNDNEALLCAARQGLGIFAAGEWLMSRDLEAGRLVRVLPEWKLDADAGVYLV
RPSARYATAAASAFRQWVEARFAAGPPWQRQRA</t>
  </si>
  <si>
    <t>MGQYVSIAASDGSGRFDAYLALPASGKGPGVVIGQEIFGVNANM
RAVADLYAEEGYVALVPDLFWRLQPGVDLGYDEAAFAKAIELFQRIDLDAAVDDIAAC
IEHLRQREEVVHAGIGFVGFCMGGKLAYLAATRTDVSCSVGYYGMGIEALLDEAKQIK
GRLVLHFAEQDAYCPQQARDAILPCLRNLPKTELYLYPGVDHAFARVGGMHFDKPAYL
MAHERSIAALKREIGPNFDLSALWDEHVRHEFDTRDVAATMATMVAEPYVNHVPTLTG
GVGQRELSRFYRHHFIHGNPPDMTLTPISRTVGALQVVDEFVMRFTHSCEIDWLLPGV
PPTGRFVEIPMLGVVRFRGDRLYHEHIYWDQAGVLVQIGLLDPQGLPVAGVESARKLL
DESLPSNRLMARWAASEGLGL</t>
  </si>
  <si>
    <t>MHDLPTYDDVIAAAARIAGHANRTPVMSSRTLDEELGAEVFFKC
ENLQRMGAFKFRGAFNALSRFSAEQRAAGVVAFSSGNHAQAIALSARLLGIPATIVMP
ADAPAVKIEATRGYGGQVVLYDRYTEDREQIGRDLAQRHGLTLIPPYDHPDVLAGQGT
AAKELFEEVGPLDAFFAPLGGGGLLSGCALAIRALAPACRIYGVEPEAGNDGQRSLRS
GAIVHIDTPQTLADGAQTQHLGNLTFPLIQRNVDDILTASDAELVDGMRFLAARMKLL
VEPTGCLGLAAARQRKDELRGKRVGILLSGGNVDLARFCALLGG</t>
  </si>
  <si>
    <t>MSGLPVSHVGEKVSGGVISTGSPTVHVGSSAVGLADRVSACVPL
VGKPVNPMLGSKLLPEEVDFALAAPDTFTFARGYLSSNPRIGRLGRGWWLPGESMHLE
LSEDACVLVDAQGRRIGFPALAPGAQHYSGSEELWLRRGGSSGGEAQAWRGRWAAVPA
ELQTQEGSVLVLSGHSYLHFQRCPDGIWRLQASFGRAGYRTEFRWSGRGLLTGVRDSA
GRSYALVYQQACEPSEGDDGLRLFGVILASHDGPPPDYIDPQSPGLDWLVRYQFSDSG
DLIAVRDRLGQVVRVFAWREHMLVAHGEPGGLEVRYEWDVHAPHGRVVKQIEAGGLTR
TFRYLRDATEVSDSLGRVERYEFAGEGGQRRWTALVRADGSRSEFDYDLFGRLVAMRD
PLGRETRRRRDGQGRMLEEESPGKARYRKRVDEETGLLVELEDAMQRRWTFERDERGN
ATTVRGPAGSTRYAYEDPRLPDRPTRIVDPRGGERRLEWNRFGLLAALTDCSGQVWRY
DYDNEGRLVASSDPLGQLTRRRYDPLGQLIGLELADGSALSYEYDALGRQTRIADAEG
HATLFSWGHGDLLARVSDAGGGELSYLHDEAGRLVALTNENGVQAQFRYDLLDRLVEE
TGFDGRRQRYRYNAADELIAREDADGRETTYAYDRDGRLASIRVPATEHAPALVERYR
WLADGRLASAGGADCEVRYTYDEVGNLRLESQVHADGWVYSVEHSHDALGVRQTSRYG
DAPPVAWLTYGPGHLHGALVGAVELAFERDALHREVRRDARRDGQDDALFTQERQHAP
LGRLQRSRLRLAGGFDWQRGYRYDGLGQLVGIDDNQYPSVRYEYDLGGRLLASRRAGA
AASTYRYDAAGNRLEGVGEHAREDARQAFAENELYRSGFSRSETRASQAGEGPARWAG
NRVERIAGNRYRFDALGNLVERIGADGERLRLAYDGAQRLVHLTRDYADGTRLEARYR
YDALSRRIAKVVLRDGVEQQVRFGWDGDRQCAEAFARELRTTVHEPGGFVPLLRLEQA
CEPDPPELLQLRQAFAAEGQPLPAQCVPALGEARIAFFHTDHLGTPLQLSDERGQLRW
QGVPDDWRAVAPERQPGAQPIRFQGQYHDEESGLYYNRYRYYLPEAGRYASQDPLGLG
GGPNPYAYALNAPTLAYDPTGLIIPLVVIGAFAARAAIGAALGAGIELGMQTGKQVLG
QMKDNWDSDRDLTDIKWKCIDINWKHVGASAAIGTVAPGMLSTGKTVVQSAKAIRTLS
GQAANTANRAAKLAARKAAHADTIKKAVATQAAWQTGKQIVKCPLKDEEEECPPQ</t>
  </si>
  <si>
    <t xml:space="preserve">GO_process: self proteolysis [goid GO:0097264]
[evidence ISM];
GO_process: protein secretion by the type VI secretion
system [goid GO:0033103] [evidence IMP];
GO_process: protein secretion by the type VI secretion
system [goid GO:0033103] [evidence IDA];
GO_function: toxin-antitoxin pair type II binding [goid
GO:0097351] [evidence IMP];
GO_process: pathogenesis [goid GO:0009405] [evidence
IMP];
GO_process: pathogenesis [goid GO:0009405] [evidence
IDA];
</t>
  </si>
  <si>
    <t>MAIGQPFATALGCTIIWRAAGALFGPPAAGDYQGRFPMLFSQHT
RLVHVDSPLGPEVLQLQRLEGREELGRLFSHELELVSSNPALPLDALLGKPMSLALEL
PGGSRRYFHGIVARCSQGAGAGQFASYQVTLRPWLWLLTRTSDCRIFQNQKVPDIIKQ
VFRDLGFSDFEDALSRSYREWEYCVQYRETSFDFVSRLMEQEGIYYWFRHEKKRHILV
LSDAYGAHHSPAGYTSVPYYPPSLGHRERDHFFDWHMAREVQPGSLSLNDYDFQRPGT
RLEVRSNVGRAHAAADYPLYDYPGEYVQSQDGEHYARTRIEAIQTQYERVRLRGCARG
IGAGHLFHLSNYPRLDQNREYLVVGAEYRVVQELYETGNGGGGAQFESELDCIDAGQA
FRPLPSTPVPVVRGPQTAVVVGPKGEEIWTDQYGRVKVHFHWDRHDQSNENSSCWMRV
SQAWAGKNWGSIQIPRIGQEVIVSFLEGDPDRPIITGRVYNAEQTVPYELPANATQSG
TKSRSSKGGTPANFNEIRMEDKKGAEQLFIHAERNQDIEVENDESHWVGHDRTKTIDH
DETVHVKHDRTETVDNNETITVHANRSKTVDRNETVRIGMNKTETILMASLQNVGMGR
MENVGLGYSLNVGMMMNTVVGLNQSTQVMKKKTLSVGDSYEVSVGGSDDGSKITLDGQ
SITLGSQRIELTADREILLRCGQSTIRLTPGEIEILSPNVDINC</t>
  </si>
  <si>
    <t xml:space="preserve">GO_process: protein secretion by the type VI
secretion system [goid GO:0033103] [evidence IMP];
GO_component: type VI protein secretion system complex
[goid GO:0033104] [evidence IMP];
GO_process: protein secretion by the type VI secretion
system [goid GO:0033103] [evidence IDA];
GO_component: type VI protein secretion system complex
[goid GO:0033104] [evidence IDA];
</t>
  </si>
  <si>
    <t>MIVQPSAVAKGWPIATTLLPASCGPADPKPEPKPKQRRLCRKVF
PLRARCGALAHCPIPGKNEIFTNVNHSHISIPSPRLLLVEDDPRLREDLDAHFRRRGF
RVTVCGDGSHGLEAAGREAFDLVLLDIMLPGLDGLALLESLRREQATPVMLMSALGAE
QDRISGFTRGADDYLPKPFSLAELDARTDALLRRVRLDRLPLAQRRDTRLVFDDQAQD
VLHQGLPAGLTPSEYRLLATLREHAGEALSKPFLYRSVLHRSYTRLDRGLDVHVCNLR
RKLAVVAVRHLQIQAVRGQGYLLVETEHP</t>
  </si>
  <si>
    <t xml:space="preserve">GO_process: phosphorelay signal transduction
system [goid GO:0000160] [evidence IDA];
GO_function: DNA binding [goid GO:0003677] [evidence
ISM];
GO_process: regulation of transcription, DNA-templated
[goid GO:0006355] [evidence ISM];
GO_function: phosphorelay response regulator activity
[goid GO:0000156] [evidence ISS];
GO_function: transcription regulatory region DNA binding
[goid GO:0044212] [evidence IDA];
</t>
  </si>
  <si>
    <t>MRRHPLLWKLALLQVGFCLLLTWLIYTWGLSVERSTYFLAPADR
HYLADYARQAEDAWRREGAAGAERFRKELSAKEDTWVALVGPHLESLGSTPLSAEESS
HLTFMRKLDWPMSRRLQDELPYVSIEFPGHPEQGRLVIQLPERLLPGGLTPWTHLVTH
GIVPTLLAALLGLLLYRHLVVPLNRLRDRADALRADELESTPLAAPLAARRDELGELA
QALEHMAERLRLSLAQQRLLLRTLSHELRTPLARLRIAHDSELPPEQLRQRLDREIGD
MQRLLEDTLDLAWMDTERPQLPTEPVLALSVWEALRDDACFESGWDPARLPCRLGVDC
RVEVHLDSLAQAMENLLRNAIRHSPEDGTVSLDGEREGDFWHLRLQDQGPGVAEDQLE
RIFLPYQRLDDSAGEGFGLGLAIARRAIELQGGRLWASNGKPGLCLHLWLPAAA</t>
  </si>
  <si>
    <t xml:space="preserve">GO_process: phosphorelay signal transduction
system [goid GO:0000160] [evidence IDA];
GO_function: nicotinate phosphoribosyltransferase
activity [goid GO:0004516] [evidence ISS];
GO_process: phosphorylation [goid GO:0016310] [evidence
ISM];
GO_function: transferase activity, transferring
phosphorus-containing groups [goid GO:0016772] [evidence
ISM];
GO_function: signal transducer activity [goid GO:0004871]
[evidence ISM];
GO_process: signal transduction [goid GO:0007165]
[evidence ISM];
GO_component: integral component of membrane [goid
GO:0016021] [evidence ISM];
GO_function: phosphorelay sensor kinase activity [goid
GO:0000155] [evidence ISS];
</t>
  </si>
  <si>
    <t>MSSRALPAVPFLLLSSCLLANAVHAAGQGDGSVIELGEQTVVAT
AQEETKQAPGVSIITAEDIAKRPPSNDLSQIIRTMPGVNLTGNSSSGQRGNNRQIDIR
GMGPENTLILVDGKPVSSRNSVRYGWRGERDSRGDTNWVPADQVERIEVIRGPAAARY
GNGAAGGVVNIITKQAGAETHGNLSVYSNFPQHKAEGASERMSFGLNGPLTENLSYRV
YGNIAKTDSDDWDINAGHESNRTGKQAGTLPAGREGVRNKDIDGLLSWRLTPEQTLEF
EAGFSRQGNIYTGDTQNTNSNNYVKQMLGHETNRMYRETYSVTHRGEWDFGSSLAYLQ
YEKTRNSRINEGLAGGTEGIFDPNNAGFYTATLRDLTAHGEVNLPLHLGYEQTLTLGS
EWTEQKLDDPSSNTQNTEEGGSIPGLAGKNRSSSSSARIFSLFAEDNIELMPGTMLTP
GLRWDHHDIVGDNWSPSLNLSHALTERVTLKAGIARAYKAPNLYQLNPDYLLYSRGQG
CYGQSTSCYLRGNDGLKAETSVNKELGIEYSHDGLVAGLTYFRNDYKNKIESGLSPVD
HASGGKGDYANAAIYQWENVPKAVVEGLEGTLTLPLADGLKWSNNLTYMLQSKNKETG
DVLSVTPRYTLNSMLDWQATDDLSLQATVTWYGKQKPKKYDYHGDRVTGSANDQLSPY
AIAGLGGTYRLSKNLSLGAGVDNLFDKRLFRAGNAQGVVGIDGAGAATYNEPGRTFYT
SLTASF</t>
  </si>
  <si>
    <t xml:space="preserve">GO_process: transport [goid GO:0006810] [evidence
IDA];
GO_component: membrane [goid GO:0016020] [evidence IDA];
GO_function: receptor activity [goid GO:0004872]
[evidence ISM];
GO_function: transporter activity [goid GO:0005215]
[evidence ISM];
GO_function: iron ion binding [goid GO:0005506] [evidence
ISM];
GO_function: siderophore transmembrane transporter
activity [goid GO:0015343] [evidence ISM];
GO_process: siderophore transport [goid GO:0015891]
[evidence IMP];
GO_function: enterobactin transporter activity [goid
GO:0042931] [evidence IMP];
GO_function: siderophore uptake transmembrane transporter
activity [goid GO:0015344] [evidence IMP];
GO_process: enterobactin transport [goid GO:0042930]
[evidence IMP];
GO_component: outer membrane [goid GO:0019867] [evidence
IDA];
</t>
  </si>
  <si>
    <t>MRTSLLVAALGLALAAALPGGAPLAQPDPEATMDRSLLQRQDLP
YRFSAVDLDSVDGQRHYRLWLGRPLQAPPAAGYPVVWMLDGNAAVGALDESTLRRLAD
GDAPLLVAIGYRTPLRIDRAGRTFDYTPASPGQADQRDPLNGLPSGGADAFLDLLRDG
MRPAVAAQAPLDTARQTLWGHSYGGLLVLHALFTRPGEFARYAAASPSLWWRDGAILG
ERAGLEQRLRGKRAELLLWRGSAEPASPRGSLKAEPGQAMARLVDDLRRVAGLTLDFQ
PLDGLGHGETLGASLRLLLARPAVERQR</t>
  </si>
  <si>
    <t>MKQRILIVGAGFAGMWSALSAVRQLDRQGRDDVEVAVLAPQPEL
RIRPRFYEPDVQRMAAPLGELFAAVGVRFVQGSAQRIDVAGKRVEYRDAEGTLAQLDY
DRLVLAAGSGVWRPASVAGIDAAFDVDQLEDALRLEAHLHALRDLPDSPARNTVVVAG
GGFTGIETATEMPARLRAILGEKAALRVIVVDRGAAIGASMGADLSGLIAEASAELGV
EWCLGRSVAAVDAEGVTLDDGQRIEAKTVVWTVGVRASTLTGQIPGERDAQGRLHVDR
NLKVLGLDDVYATGDVARAATDDLGNHALMTCQHAIALGRSAGNNVAADLLGVEPIPY
SQVKYVTCLDLGGWGAVFTEGWDRQVRFVREEGKKIKTEINGVWIYPPAADRAVALAA
ADPLIPVVA</t>
  </si>
  <si>
    <t xml:space="preserve">GO_function: oxidoreductase activity [goid
GO:0016491] [evidence ISM];
GO_process: oxidation-reduction process [goid GO:0055114]
[evidence ISM];
GO_function: flavin adenine dinucleotide binding [goid
GO:0050660] [evidence ISM];
</t>
  </si>
  <si>
    <t>MALYSAGVEYGIHCLLFLADEKGDSRESSVRTLAELQGVPPELL
AKVFTRLAKAGLVAATEGVRGGFRLARPANEISVLDVVRAIDGDKSIFECREVRERCA
IFEGNPPSWATRNTCSIHAVMLTAQKRMEEALAQQTILDLVRRVGRIAPPEFGEEVLR
WMDASREGRGGSRD</t>
  </si>
  <si>
    <t>MEPGSYQLTMSVLMTPDKANFSGNVHGGALLKLLDEVAFACAKR
YAGRYVVTLSVDQVIFREPIHVGELVTFLASVNYTGRTSMEVGVKVMTENIHERTVRH
TNSCFFTMVAMDDQRRPVAVRPLEPETAIEKRRYAQALARREQRKLMELRYQEIREQV
DHAMPA</t>
  </si>
  <si>
    <t>MKTRYSAEAPARDELDRLAGPTLVEFGTDWCGHCQAAQPLLAEV
FSDYPEVGHLKVEDGPGRRLGRSFQVKLWPTFVFLRDGREVARVVRPGSASVLEEAFE
SLVGEG</t>
  </si>
  <si>
    <t xml:space="preserve">GO_function: disulfide oxidoreductase activity
[goid GO:0015036] [evidence ISS];
GO_process: cell redox homeostasis [goid GO:0045454]
[evidence ISM];
</t>
  </si>
  <si>
    <t>MKAVRQGRGVTGLLMLLALAGCSSRSAEPPPPNPDEVRAKIVRL
MPATVRDRQGWASDIYAAFSAQQIYPSDENLCAVLAVTEQESTYQVDPPVAGLGRIAT
REVERRAGKLHVPAFLVSSALNIKSPDGRTYSQRLAAARTEKELSETFDDFIAIVPMG
GKLFGGFNPVHTGGPMQVSIAFAEQHADGYPYPLDGSIRREVFSRRGGMYFGIAHLLG
YPADYPAPLYRFADFNAGWYASRNAAFQSAVSRVSGIPLALDGDLIRYGTRTPGSTEL
AVRSLGKRLDMSDAAIRRALEQGDSPEFADSALYRKVFALAESATGKTLPRAVLPGIT
LESPKITRKLTTAWFAKRVDERYQRCMARVRKR</t>
  </si>
  <si>
    <t>MTVAIDRTKGDQSTPGNIIRGEGYALIRNSEATPDPDKVIHIPC
ADSFSVIVQLRDFNSHRLWNGNKLVFDGGHPRKSISIAYLGDEIKCQHRTTYDNVRFM
LPRASIKEFLYEEGQRASAEPERIIGVDDPVVYHLALALLPSFARAGERNELFIEQVM
LALLTHVQDRFASTQVPVCTGKGLAPWQLRRAKELIAGHLAEGVSVARLAEECGLSRS
YFTKAFKCSTGVSPHEWLMRMRVDRAKELMLGSDEPLSQIGVACGFSDQPHFSRIFLR
LAGASPSTWRRVKRQRTDAAL</t>
  </si>
  <si>
    <t>MKLYVFSLGAGLLVGIVYSLLQVRSPAPPLVALVGLLGILLGEQ
VIPVGKQLLGGCAFASACDKAGSVGHVLGQLPGRHRLDQAAGPSEQEKG</t>
  </si>
  <si>
    <t>MSHYLEVLTPQNSQIIFIDQQPQMAFGVQSIDRQTLKNNVVGLA
KAAKVFDIPVTITTVETDSFSGPTYPELLAVFPEQKILERTSMNSWDDQNVRDSLAAA
GRKKVVVAGLWTEVCNTTFALCAMLEGGYEIYMVADASGGTSSDAHKYAMDRMVQAGV
VPVTWQQVLLEWQRDWARRDTYDAVMAIAKEHSGAYGMGVDYAYTMVHKAPERVTHGE
RIGPNPAK</t>
  </si>
  <si>
    <t>MTADLILHNGRFHTVDRDNPTATAVAIKDGKFLAVGNDAEAMLH
RGSATQVIDLQKRTVIPGLNDSHLHLIRGGLNYNLELRWEGVPSLADALRMLNNQAER
TPSPQWVRVVGGWNEFQFAEKRMPTLEELNKAAPDTPVFVLHLYDRALLNRAALRVVG
YTKDTPNPPGGEIVRDSSGEPTGMLIARPNAMILYATLAKGPKLPLEYQVNSTRQFMR
ELNRLGLTSAIDAGGGFQNYPDDYQVIRELADQGQLTVRIAYNLFTQKPKEELADFKN
WTGSVKYGQGSDFFRHNGAGEMLVFSAADFEDFLEPRPDLPQTMEQELEPVVRHLVEQ
RWPFRLHATYDESISRMLDVFEKVDRDIPFNGLPWFFDHAETITPRNIERVRALGGGI
AIQDRMAFQGEYFVDRYGAKAAEATPPIQRMLAEGVPVGAGTDATRVSSYNPWTSLYW
LVSGRTVGGMALYPQGLPRETALQLFTHGSAWFSSEQGKKGQIKVGQLADLAALSADF
FGVEEEAIKWIESVLTVVDGKVVYAAAEFDKLGPPAPPVLPDWSPVAKVPGHWRQGAP
LTAQVHQCVGACAVHAHEHNRARHSNVPVSDFQGFWGAFGCSCFAF</t>
  </si>
  <si>
    <t>MIRVRPVGRLALFLALGGTSPCHAATEEAKAPDYLEWRLLNRNY
FLYNDYRRADAGRGYRKEWAHGLIVDLESAYTPGRVGFGLDLHGFAGFKLDGGRGHAG
TGLLPLDSSGDNASEYSDAGAALKLRLGESLLKVGEMTVETPVFDTSDKRLQPQYARG
FFLQSDDLDRVRIQAGRFTAFKEQASSSGHGDFDGYGASTAGSAIGFAGASLAASDNL
SGSLFAAQLDNVWRQVYLNMNLQRAAFSLDGNLYRTRDQGRSRAGAIDTLAYSLQLKY
RVGAQGFSLAYQRVHGDTPFDFVGGDSIYLANSIKYADFNGPGERSWQARYDLDLAPF
GLPGLSFMARYVSGRAIDGSHAPAGGAYNPLGADGRYRPLQGSGGKHWERDLDLRYLF
ASGPFKDLSLNVSHLSHRANAAQAGDDIDRLYLIVEYPLKGSL</t>
  </si>
  <si>
    <t>MTAPAASPWSPLRQTTFRWLWLASIASNIGTWMHEVGAGWLMTS
LSASPLNVALVQVAGSLPMFFLALPAGALADIVDKRRYLLGVQLWMALVATLLASLTL
LQLTSVWLLLGLTLCMGIGTALMMPAWSATTPELVGKDELPAAVALSSVGVNLARAVG
PAIAGVLVSLVGPWLTFALNALSFFAVIAVLLAWKREAVPSVLPAERLFGALRAGWRY
SRSSRPLQSVLVRAVAFFLGASAGMSLLPLIVRGELHGNAMDFGLLLGSVGVGAVLGA
AFLPRLRERLGSDRLVLLSSVLYALVLVALALLRNLYLLVPVMLLSGAAWIAVLSSLQ
VAAQTSVPAWVRARALAVYILVFFGSMAAGGALWGLVASHLSITFALLCASAALLLGL
FASLRCRLPVTEAEDLAPSLHWPAPLVDEEVDQERGPVMVTLEYDIDPQDAAAFQAAM
VEVRAMRRRNGAVSWGLVQDSGNRRLWLEFFIDESWLEHLRHHQRVTRGELRVEAAAR
RFQSAGVEVRIRHYLHGAARP</t>
  </si>
  <si>
    <t>MSYDYEKTSLTLYRAVFKANYDGDVGRYLHPDKELAEAAEVAPL
LHPTFDSPNTPGVPARAPDIVAGRDGLYAPDTGGTSVFDRAGVLRRADGDFVIPDGTD
IPPDLKVKQDSYNKRLQATHYTIMPAKPMYREVLMGQLDNFVRNAIRRQWEKARGL</t>
  </si>
  <si>
    <t>MNLKPQTLMVAIQCVAARTRELDAQLQNDDPQNAAELEQLLVGY
DLAADDLKNAYEQALGQYSGLPPYDRLIEEPAS</t>
  </si>
  <si>
    <t>MIDSTFSRATWLNSLHMSTLTLSLLEKEGFAREQLLEGSGITPA
DLLDLRRLISPWQEQQVFANACRLSDEPALGLRLGLRTRISAYGLLGYALLSAPTLGE
ALRIGLSYPVLLGTYFHLSLEVADGRAWLVATGYGEDEALRPFNTELCLGSLKVTCAD
LLGQPLPLLEAAFDYAGDEAMARAYAEGFACELHFERERSAIGFAAEWLERPLPLADP
VTHREMLEQCRRQNIDLAARRAWLDKVRAILAERLQDPPGLEELARRLNCSSRSLRRH
LQQQRTSYQQLLDELRFARAKELLQSGDMPIYRIAEELGFSETASLRHAFQRWSGQPP
SHFRA</t>
  </si>
  <si>
    <t xml:space="preserve">GO_function: sequence-specific DNA binding [goid
GO:0043565] [evidence ISM];
GO_function: sequence-specific DNA binding transcription
factor activity [goid GO:0003700] [evidence ISM];
GO_process: regulation of transcription, DNA-templated
[goid GO:0006355] [evidence ISM];
GO_function: DNA binding [goid GO:0003677] [evidence
ISM];
</t>
  </si>
  <si>
    <t>MLLNLFNEMRAAKVPVSVRELLDLIDALKHRVVFADMDEFYYLA
RTIMVKDERHFDKFDRAFGAYFKGLEKLDDHLKALIPEEWLRKEFERLLTDEEKAQIQ
SLGGLDKLIEEFKKRLEEQKERHAGGNKWIGTGGTSPFGSGGFNPEGIRVGDAGKRQG
KAAKVWDQREYKNLDDQVELGTRNIKIALRRLRKFAREGAAEELDIDGTIDHTAKDAG
LLNIQMRPERRNTVKLLLLLDIGGSMDAHVKVCEELFSACKTEFKHLEYFYFHNFIYE
SVWKNNLRRSSERTATFDLLHKYGPDYKVVFVGDAAMAPYEITQAGGSVEHWNEEAGY
VWMQRFMEKYKKLIWINPYPKDTWNYTASTGLVRELVKEQMYPLTLSGLEEGMRFLSR
G</t>
  </si>
  <si>
    <t>MLSGSCLCGAVSYEIDAPIESASHCHCSQCRKAHGAAFATYGKV
RREAFRYVAGADAVAEYHSSPGVTRTFCRHCGSNLQWLGGNEDPTYTSIALGTLDSPL
PSVAQRHIYVGSKADWYVIADDLPQEHQY</t>
  </si>
  <si>
    <t xml:space="preserve">GO_process: metabolic process [goid GO:0008152]
[evidence ISM];
GO_function: carbon-sulfur lyase activity [goid
GO:0016846] [evidence ISM];
</t>
  </si>
  <si>
    <t>MKFEGTQSYVATDDLKLAVNAAITLQRPLLVKGEPGTGKTMLAE
QLAESFGAKLITWHIKSTTKAHQGLYEYDAVSRLRDSQLGVDKVHDVRNYIKKGKLWE
AFEAEERVILLIDEIDKADIEFPNDLLQELDKMEFYVYETNETIKAKQRPIIIITSNN
EKELPDAFLRRCFFHYIAFPDRETLQKIVDVHYPNIKQSLVSEALDIFFDVRKVPGLK
KKPSTSELVDWLKLLMADEIGEAVLRERDPTKAIPPLAGALVKNEQDVQLLERLAFMS
RRASR</t>
  </si>
  <si>
    <t>MKKRYAIPLGSLAALLLLLLALHLALPYLVRDYLNGKLADMGDY
RGHIADVDLALWRGAYRIDGLSIVKDNGKVPVPFLDAPSIDLSVSWQALWDDHAVVAR
VVFERPQLNFVDAGGDRDASQTGAGTDWREQLDKLLPITLNEVRVVDGTLRFRNFTSK
PPVNLHASALNASIYNLTNVADARGERPARLEGTARILGQAPLEVAAHFDPLSDFEDF
DLRLRVTRVELKRLNDFASAYGKFDFNAGTGDLVLEAQAKRGQLDGYIKPLLRDVDVF
NWRQDVEDGDKNLFRSVWEALVGGGETVLKNQRKDQFATRVSLSGNIHQRDVSAFQAF
LGILRNAFVEAFNARFERSPATRDDDG</t>
  </si>
  <si>
    <t>MSRIFADNAQSIGNTPLVQINRIAPRGVTILAKIEGRNPGYSVK
CRIGANMIWDAEASGRLKSGMTLVEPTSGNTGIGLAFVAAARGYKLILTMPASMSLER
RKVLKALGAELVLTEPAKGMKGAIQKAEELVAGDPGKYFMPQQFDNPANPAIHEKTTG
PEIWNDTEGAVDVLVSGVGTGGTLTGVSRYIKNTRGKPILAVAVEPVTSPVISQTLAG
EEVKPAPHKIQGIGAGFVPKNLDLSLVDRVEKIGDDEAKNMALRLMQEEGILCGISSG
AAMAAAVRLAEEPNMQGKTIVVILPDSGERYLSSMLFDGLFSEQELTQ</t>
  </si>
  <si>
    <t xml:space="preserve">GO_process: cellular amino acid metabolic process
[goid GO:0006520] [evidence ISS];
GO_process: cysteine biosynthetic process from serine
[goid GO:0006535] [evidence ISM];
GO_function: cysteine synthase activity [goid GO:0004124]
[evidence ISS];
</t>
  </si>
  <si>
    <t>MLETSLFVATLATLGMLSPGPDFFLIIRNAARYQRSAAMMTSLG
VILGVATHMAYCVAGLAVLITTTPWLFNALKYTGAVYLIWIGIQALRSRGGGTLDLAV
GGVQRVGHWSAFLQGYLCNLLNPKATLFFLAVFTQVLSLDSSFAEKLWYAGIIVGLAV
LWWPLLVVLIQSAVVRRSLARAQGVVDKLLGGLLIALGVKVALS</t>
  </si>
  <si>
    <t>MKTRIASLTLLALACGSGATLAADNLKIYNWSEYIAPETVANFA
KETGIQATYDVYDSNETLDGKLMTGQSGYDVVFPSNHFMAKQIQAGALKKLDKSRLPN
WKNLNPVLLKALEVNDPGNQYGFPYLWGTTGIGYNPAKIKAVLGDDAPLDSWDIFFKP
EYMQKLSKCGVAVLDNGPELLPITLNYLGLPHHSQKADDYKQAQAALLKVRPYIRYFH
SSKYVSDLANGEICMVVGFSGDILQAATRAKEANNGVEVRYSTPKEGSPLWFDMVSMP
VDAPDEKAGYAFMNYLLRPEVMAAISNHVHYANGNLAADPLVDAEIKADPAIYPPQEK
MAKLFALESMPQKIDRVRTRTWNTVKTGK</t>
  </si>
  <si>
    <t>MFALNKSALAGLASTSLFVLLWSSGAIASKWGLAHSSPFAFLVF
RFGIALACLLPLAPLLRLRTPRSARERGKALLTGLVMLGIYPIFYIFSLKLQVTPGMM
ATILGVQPILTAVILERRQSPARLFGLLLGLAGLVLVVYQGIGLAGMSTAGILCALLA
LAGVTGGSIMQKGIRENPLGTLPLQYLAGLGLCLAFVPFQPFEFEWNAGFLVPALWMG
VVVSVGATLLLYRLIAQGNLVNVTSLFYLVPAVTAIMDFMVFGNRLGWLSLLGMGLIV
VGLMFVFRKAG</t>
  </si>
  <si>
    <t>MKWQEVGETPCSMARSLAILGDRWTLLILRNCFLGMRRFDEFQA
SLGVTRQVLADRLSRLVEAGALKKVPYQERPPRYEYRLTEMGHDLHPVLLALANWGDR
WLDEGRGAPVEYVHKACGHKFRPTMVCPECGEPVGSRDVTAVPGPGFAAMAGKLAQN</t>
  </si>
  <si>
    <t>MTTPSPQWKKTACILCSLNCGLEVQTENGRISKIRGDDDHPASQ
GYVCEKSQRMDYYQNGADRLDTPMRRRPDGSYEAIDWDTAIREVAEKFLAIKRRHGGE
SILYYGGGAQGNHLGGAYGDSTLKALGVKYRSNALAQEKTGEFWVQGKMFGTGVHGDF
EHCEGAILIGKNPWQSHGFARARVLLNAMAKDPARSIIVIDPRLSETAALADFHLQIR
PGTDAWCLAALVGIIVQDGLLARDWLAEHTSGYEHIVDELNAIPVAYCAETCGVAEDK
LRAAARRIASASSVSALEDLGMQMNLHSTLGSYLQRLVWLLTGHYGRPGTSNAFVPFL
SLSKASKGDTSMGKRGAPRVEKRSPVANAKIIIGLIPCNVIPEEILTDHPKRYRAMLV
ETGNPLHSLADSQRMREAMRALELSVVIDVAMTETARHADYVLPAASQFEKAEATFFN
LEFPRNAFHLRAPLFPARPGTLPEAEIHARLLEAMGVLGEKDYRPLRLALKLGRKAFS
AAFLAAAATRPKVMKYAPVLLYRTLGPTLPAGMEAAAAIWGICQLHVLNNRKTAARAG
FDGLPPLAADRLFQAMLDNPSGVVFAETTYAESWQAVARPEQRINLHIPELLPELAKL
AHSAPPHDPAYPFILAAGERRSDTSNTAVRDTGWHRRGRYGTLRISPQDAEALGCADG
EVLRVVTRRGEVEAEVEISDMMQPGNISLPNGQGLDYRNAEGEVVRRGVAPNEVTDCT
QRDFLAGTPWHKYVPARLERLATPAATNA</t>
  </si>
  <si>
    <t xml:space="preserve">GO_function: electron carrier activity [goid
GO:0009055] [evidence ISM];
GO_function: molybdenum ion binding [goid GO:0030151]
[evidence ISM];
GO_process: oxidation-reduction process [goid GO:0055114]
[evidence ISM];
GO_function: oxidoreductase activity [goid GO:0016491]
[evidence ISM];
</t>
  </si>
  <si>
    <t>MTFVVLEECIRCKHTDCVEVCPVDCFYEGPNFLVIHPDECIDCA
LCEPECPVAAIRAEDEVPLGQRQFIALNGELAAHPNWTQITRKKPAPDDHDAWFGLPG
KLAELDRNGA</t>
  </si>
  <si>
    <t xml:space="preserve">GO_function: electron carrier activity [goid
GO:0009055] [evidence ISM];
GO_function: iron-sulfur cluster binding [goid
GO:0051536] [evidence ISM];
</t>
  </si>
  <si>
    <t>MNLFDTLTLPNGSTIPNRLAKAAMEENMADAAQAPSERLMRLYQ
AWADGGAGLLISGNVMVDSRAMTGPGGVVLEDDAQLEKFRRWARIGRSAGAQFWLQIN
HPGRQMQANLGQQAWAPSAVPLELGGMSRHFATPKAMDEAMIAEVIQRFARSAGLAER
AGFSGVEIHAAHGYLLSQFLSPLSNRRSDAWGGSLENRARLLLEIVRAVRAEVAPGFA
VAVKLNSADFQRGGFSADDAREVVRMLDGLGVDLVELSGGSYEAPAMQGEARDGRTLA
REAYFVEFARDIRAAARMPVMVTGGIRRRPVAEQVLASGVDMVGIGTALAIEPNLPRD
WRAGKDSAPQLRPITWRNKPLASLANMAAVKFQLRKLSRGRATNPRVSPLCALLAQQA
GALLQTRRYRRLMRSRAEA</t>
  </si>
  <si>
    <t xml:space="preserve">MGYVTTKDGVELFYKDWGPRDAQVIYFHHGWPLSSDDWDAQMLF
FLAEGFRVVAHDRRGHGRSSQVWDGHDMDHYADDVAAVVERLGVRGAIHVGHSTGGGE
VVHYIARYPDDPVPKAAIISAVPPLMVKTEGNPGGLPKSVFDDLQAQLAANRAQFYQD
IPAGPFYGYNRPGAQPSEGIVRNWWRQGMMGGAKAHYDGIVAFSQTDFSDDLKRIDIP
VLVMHGDDDQIVPYENSGVLSAKLLRNGTLKTYPGFPHGMPTTQAEVINADLLAFIRG
</t>
  </si>
  <si>
    <t xml:space="preserve">GO_process: metabolic process [goid GO:0008152]
[evidence ISS];
GO_function: chloride peroxidase activity [goid
GO:0016691] [evidence ISS];
</t>
  </si>
  <si>
    <t>MKIGELAKLTGLATSRIRFYEASGLIRSQRKANGYRDYAADTVW
ILELVTGAQGAGFSLEEIARLLPSGDGAWQHDELLEGLRRKVAEIEALQRRLEQNKAQ
LLVAIESIENKPDGLQCTENTQRVLERLREEGPPQTVGRPRQTRSRGASSTPAEQRLS
DA</t>
  </si>
  <si>
    <t>MTKRILHVVTNVAHYADPTQPTGLWLSELTHAYEIFAARGYQQR
LVSPRGGESPLEPRALGWPHADASAKAWLADETRLALLADTAAPEQVDAEAFDAIYFT
GGHGVMWDFPDDAGLQHLTREIYQRGGIVSSVCHGYCGLLNTRLDDGRLLVAGRRLTG
YSWIEEVLAGVARKVPYNVEEEMKRRGALYERSLLPFTSKVVVDGRLVTGQNPQSAKA
TAEQVAALLG</t>
  </si>
  <si>
    <t>MEAVSVSQHLAALFESHRIDCVVHGEWVAPAGRLPAIRATWYAG
EKTGRLDVDVLLEDERQLQEAFAGIGSAEDGLQDALRNFASNSFHVLLSALWGQAEED
QVMVETWEIGERRFEVHIGNLGLRGAEGKAPPLPVGLFPSIERAIRTEPLDARLHWFR
HFFCAFGNQRTVEALFDNQPWEAGMQNLAALDWQDSQGYYSVRNFLMLKPLA</t>
  </si>
  <si>
    <t>MNSKNTICLWYDSAALEAATFYAETFPDSAVLAVHRAPGDYPSG
KEGDVLTVEFRVMGIPCLGLNGGPAFRHSEAFSFQVATDDQAETDRLWNAIVDNGGEE
SACGWCRDKWGISWQITPRVLSEAIASPDRAAARRAFEAMMTMGRIDIATIEKAFKG</t>
  </si>
  <si>
    <t>MDRFTGGCLCGKVRLVASGRPYRVGLCHCLDCRKHHGALFHASA
IFPEEAVSIEGETRDYAGRFFCPQCGSSVFSRSADEIEVSLGALDAPDRFQPTYELWT
VRREGWLPAFPLARHYERDREGDGRSEE</t>
  </si>
  <si>
    <t xml:space="preserve">GO_function: carbon-sulfur lyase activity [goid
GO:0016846] [evidence ISM];
GO_process: metabolic process [goid GO:0008152] [evidence
ISM];
</t>
  </si>
  <si>
    <t>MDELFEEHLEIAKALFAQRLPYWCDVFLRPADQAFNAYLNARGQ
ASTYLVLEGFDPVYVPRGCDLDAVRATARARARLREAGLGEDALPVLL</t>
  </si>
  <si>
    <t>MTRPYLLRLAAGLALLLPAACTSPAPPAPNLTALFADALHCRVD
FPDGRDRATAERLRAEGVEVLDRAPGETLDLLYRFATPLRIDGSLVNAVRVRGDSGVL
VMAYAEGDLEDFARRQGATPHPAERAALDGFGELEVLYSRPLPPRPGLDESPPRLVIG
RGIEAAAQAFRWGCRSYDG</t>
  </si>
  <si>
    <t>MALGAICCGHDTRCERLSMPGTALFEKPRWLRDLLRFLPLKSQF
VLSGNIRDLQACEVVPGTVTAQSFNQTLCDALLDAGYAQVLAWDPLAGFRVLGRPGSE
AGATPQVLLDLGLTPVDGAAPAGIDLLGATLQRLVNRSGEPIALIVDFASRLAVRNDA
LSAAEHQLFTQALVLSHQARSRPAGEQRKPFFNSVLWVVEKEGDLPDWLLVDNPRLRH
IPVSKPDQPARRALAPALLRGLGGAGVAEEALQQAAATFVENTEGLLLLDLNAIVQLA
RVEGLAMERIADAVRRYKVGVTEDPWLKIDRQRIRQADEIVRRRVKGQQHAVTHMLDI
VKRAMTGVGASRKGNRPRGVAFLAGPTGVGKTELAKTVTSLLFGDESAYIRFDMSEFS
AEHADQRLIGAPPGYVGYDVGGELTNAIREKPFSVVLFDEIEKAHPRILDKFLQILDD
GVLTSGRGDRVYFSEALIVFTSNLGIYRQGENGERVANVLPGEPFEAVQGKVHGEIER
YFKLVLNRPEILNRIGENIIVFDFIRADVAEQIFTQMVNGTFADLREQRLVIELAEAP
RQALHDLCLGDLSNGGRGIRNQLEARLLNPLSRALFDQDAQPGERFLISALDADGLTL
ERR</t>
  </si>
  <si>
    <t>MELSLSRVHFPVTTLGPGRRLGIWFQGCSIRCPGCISADTWGPG
RRRIALARLLADIQPWLEQAEGITVSGGEPFEQFAALLALLGELRRRSRADILVYSGY
PLEHLHAQLEQAAGLIDALISDPYQQHAEQSLALRGSDNQRLSLLTELGRARLGGYQR
PLREDDKALDLMFDHDGSVWMAGIPRRDDLLRLQDLLREQGHQLSVSAHRPR</t>
  </si>
  <si>
    <t>MIRFCPNCQSERSLSEIFCEGSIQGQPCGWDLSAEAIHPAGWRP
QPVLTQEAIAPPASEPPAASAPLCANGHPLQPGDLMCLECGAAPAEGPLPMQAEATPQ
PAVTETLIDGWRLLRQIASSDGVRERYLAEHAESARQAVLTLYRPGAEPDPAIYDVIR
RLPREHVPEILATGRWDERAYEVVEELTGGSLAELGTVLEDREAVRHVVRELGHALHV
FNEAGLRHRDLRPASLLVRSHEPLDLVISGFGSARLSEFDLDIVSPLETSRYMAPEAI
AGGVAAASDWWSLGMILLEQLTRGACFEGVNANAFLIHVLANGVALPDDLDPQLHLLL
RGLLARDRHQRWQWPQVQAWLNGEAVDAPASADSEKDDAEGASIALGARRFRKPTVFA
LAAAQAEHWAEALDHLLRGAIVTWAEHIGLSPRLLAGLRQVAQHEGLEDDFRLMLALK
LLNPEIPLIQRGEIVTPGWLLEHPLEGYRLISGSVPDLLEQLHTESWLSRLKTRAENV
RQRALHQHIELAEEQLRIYLLSTSRARLAAQWQERQRLLPDTEHPGLLALAERRVIAE
EDLIVLLSANIGQFRAAETIVEEAAGLARDADVHLFDAETARGLLQHSRQELYRRVDE
RISGFAHSGVPRVDEWAEQFRLERRMPLARVLVLLAIPPEQWLEPQKQQYVSQILDFF
EKKVVAAVMRGPLVRMSIGKSTPRIDLNELDSARRPAAALLDHLLQRNARAVSLDPDS
FLANPQLEVRLNALSRQSSLYKRDTGIDGLYLGFPFLLNRDPRGTTRTRIVPLLLWPL
KLQLEVGSRGQVALAFDGEREEVRLNPALESLLGPEPCKRWRKVADELLGRSALRAAD
VMDAFGLLATPRGRVLEGLPPSSTEVTPYQDQLACAAVLFHVTFMGQAIGEDLRQLKS
LPPSGTGLETALRLRENGEPEARESPPELQRYFTVASDPSQEAAVLQARQSPGLLVEG
PPGTGKSQTIVNMVADAIGRQRSLLIVCQKHAALEVVHKRLVAEGLGQRIVMLNDVNR
DREPVIRNIREQLEALFADAGGAQGWERQRERLAARIEALEGELDRYHQSLHRVDEAT
GLSYRRLLGELIELEKGSPPLDFPALRHAWRRWTSAAWRAWRKTARRWSASGYRPATK
AARWRNCAPSPPTRPPCKPSPTACAPSAKRRTPGRKPSTNTRRASRSTTRRPTAPGWQ
ARSVPC</t>
  </si>
  <si>
    <t xml:space="preserve">GO_function: protein kinase activity [goid
GO:0004672] [evidence ISM];
GO_function: ATP binding [goid GO:0005524] [evidence
ISM];
GO_process: protein phosphorylation [goid GO:0006468]
[evidence ISM];
GO_function: transferase activity, transferring
phosphorus-containing groups [goid GO:0016772] [evidence
ISM];
</t>
  </si>
  <si>
    <t>MREEQRQRLAHWLPLFRDAAPGQPSRGDGLLAEAEQIERQLRQL
DLERHAPLLSPALAMLEENNLERFQAHTRQVLEARTWLARLNPLHLLRRGRLRRFLRE
HGEADDDSRLAALLGACDLERQWRPLRRQLAALQQSLGLATVATDAGPELTGLAGHAS
QQLREIQTLARGLAQAPRAEQLDAVILTGEKQRFEALLGDLDAALIRQAARQLSLDKL
KVLADWLGDELLEQLHRAIAGNQSNLPALGRLREALPQLVAYQRFRGRAGQLEATDLE
FLALLRQRQERLDAIPVEELEATVRRMLNREARLGWKQRLEQDNPELLFSQDEARARV
ASLAEADVQMRALNRELLGKGIDAARLGSRKQWEDVTRLTGKRSRRLREFIELGAELG
LMSLRPVWLMNPDLASRVLPLKAGLFDMVIYDEASQMPVEFALPTLYRGRVTVVSGDE
KQMPPTAFFSSRVESDEAELFDGEAPDEDADEEQREAYEDTWNRREIKDCPDLLQLAR
NALPSTTLQIHYRSAYRELIGFSNASFYGNRLSVPVRHPQANILRIKPLELIQVNGLY
QNQSNEREAERVVDYLAELWRQPYAARPSVGVVTFNRKQADLIEERLELRAEQDETFR
AAYSEERERSEDGEDMGVFVKNVENVQGDERDVIVFSSTFGRNGQGSFRRNFGVLGQT
GGERRLNVAVTRARRKVVMITSMPIGDISDMLGTQRSPSSPRDYLQGYLEYARALSAG
EFAGTGQLLERLQTDRSDQRRQHYQRHDGFSEIVGEYIRSLGWSAAPAGEGDAFGLDF
AIENPATGLYAIGIECDAPCHPLLERARAREIWRPSVLRRAIPHLHRVSSQGWYHDGD
NERARLRAAIEKALAPSAETHPTAAAEASQ</t>
  </si>
  <si>
    <t>MSGPKVVRIVTREEAIATCERDLQRLDKALARWENQASRLAQLS
DAERAAAHARRASLHALLEQERWLDVQLQVKIESEFLKRDLAEREERAIRQAAETRQQ
HRRLQENASALLQALDARPDAASAALRQTLHTLADGALRDDAEALLAQGLAALASAPA
EERLSEAQRELAQRLKTGETPMSLEQWRARQQQDAPHEQRLARIDRHIAELQLLQGEA
SAQAFLERLARAEAEQRPERRNLLLDSLVLDLAQAAREHQQQRQRLEHLQDLASEVAA
LGAAEHAELLQRAAACQPDSDPQQLAELTERCNAILTAHLQQQAALARRQAVLQGLAS
LGYEVREGMATAWAQTGRVVLRKPATPGYGLEVGGKADNGRLQLRAVALNANRDSQRD
RDIETLWCGEFQRLQALLAAQGGELSVERALGVGEVALKEIGEEEQREMGVARQRGL</t>
  </si>
  <si>
    <t>MALNLSKAVVGYLQVRPEEKFTARQIAEWVFATYPAECQEKRAN
SRGDYIKSDADLVQQLVAEISSQRPRMQMKHPALKTTEGRPRKYYYSEKSDSAEVAAA
EGEGATAAADIGTSMLDEHALYPLLSQYLWEEFGVFSKRINEKRSSNKRGPNGNRWLY
PDMVGMQDLGADWHREVRDCVKQYSDKRTKLWSFEVKLLINRSNIRECFFQAVSNSSW
SNFGYLVAAEVSGQETLKELRMLFAAHGIGFIRLDVDNPADSQVLIPARERDAIDWDM
ANRLATENRDFLNYVKQVKQFYQTGEARFKDWDVPEEYSIQ</t>
  </si>
  <si>
    <t>MGDSLKTLLGWFPVLRKLFQARTAEEFDDFLDRHFEDCVQRMEA
EAHHLTADSEEKLSAFLAAALRMPGLAVTREGYSNGRVDLTIRAESMMFPEQRLAEAK
IYAGPTYHAQAIEQLVSRYSTGRQGRGYVVEYFKKPGIAELVLRLRKKADADLPAYQH
GATFDHPMKWAYVSDHRHVSAELIHVVHVNVNLHR</t>
  </si>
  <si>
    <t xml:space="preserve">MKPTDTSEKALEQLIVRHLAGISEHASVPPNAVQSPGAIYALGG
YVLGRATDFNRDVALDTVQLLAFLQATQPDAVETLELAHEGIKRTQFLHRLQGEITKR
GVVDVLRKGVSHGPVRVDLYRLLPTPGNTNAAEAFGRNIFSITRQVRYSHDSGNELDL
VIFVNGLPVLTFELKNSLTKQTVADAIVQYQSTRSPQELLFQPGRCIAHFAVDDAEVY
FCTELKGKASWFLPFNQGWNNGAGNPPNPNGLKTDYLWKQVLAKESLANIIESFAQVV
EEQETDATTGRKKKKRKPVFPRFHQLRTVRALLRRTRSDGVGKRYLIQHSAGSGKSNT
IAWLAHQLVELRSVADPLMPQFDSIIVITDRRALDTQIARTIKGYDHVASIFGHSDNA
QELRDYLRRGRKIIVTTVQKFPFILEEIGDLSGRTFALLIDEAHSSQGGKTTARMHEA
LSGKTDEEAFEEDATQDAVNTEIEKRIQSRRMLSNASYFAFTATPKNRTLELFGEKTV
VDDKVEFRSPEELTYTTKQAIQEGFILDVIAHYTTLDSFYQVAKTVENDPDFDKARAL
KKIRHYVESHDKAIRRKAEIMVDHFVAQVMGAKKIGGKARAMIVCNGIARAIDYWREV
SDYLEQIKSPYKAIVAYSGEFEIGGEKKTEADLNDFPSKEIPDRLRQDPYRFLIVANK
FVTGFDEPLLHTMYVDKKLAGVQAVQTLSRLNRAHPQKHDTFVLDFADNAEAVKKAFQ
DYYRATIQTGETDANKLHDLKADLDDKQIYSWPQVEDLVALYLSGADRDKLDPILDHC
VEQYQANLDEDNQVEFKGKAKAFVRSYGFLAAILSYGHPAWEKLSIFLNFLIPKLPAP
KEEDLSKGVLESIDIDSYRVEARAALKMAMDDTDATVEVAPVGGGGGKGEPDIDKLSN
ILKTFNDLFGNIDWKDADKIGKVIAEEIPVRVAQDKAYQNAQVNSDRQNAKLEHDKAL
NRVVLELLSDHTELFKQFSDNPNFKRWLTDMVFDVTYQQNPAHGVEDVRMRALDIVRD
RFDAAVVWSQAVDMLLDRLAAGGRNSLGIADLALIEETSGLSVSHVLFPVLNLLSAHD
VGILNREFVRVGSTDTPQTMSFDEVRLLAQKDPEGDDWAECLSIRWALQDAQRIAHGR
</t>
  </si>
  <si>
    <t xml:space="preserve">GO_function: DNA binding [goid GO:0003677]
[evidence ISM];
GO_function: ATP binding [goid GO:0005524] [evidence
ISM];
GO_function: hydrolase activity [goid GO:0016787]
[evidence ISM];
GO_function: endonuclease activity [goid GO:0004519]
[evidence ISM];
GO_process: DNA modification [goid GO:0006304] [evidence
ISM];
</t>
  </si>
  <si>
    <t>MTAQATKRFFATVQNKLHRAIHGQTAAEVVHTRADANKQHMGLT
TWTDASLGKIQKFDVAVAKNYLTEDEMAQLSRLVNAYLDVAESMALRKIPMTMQDWET
RLNRFIEATDREVLQDAGRVTAEIARAHAESEFEKYRIVQDRLFESDFDRLLKQIEPP
HQLDNKPGKKKGDDA</t>
  </si>
  <si>
    <t>MLRNGRLFGHRVETGFPDLPILEVSLRTGVRVRDMDNLKRKQVM
SQKEKYKRAVKGDIAYNMMRMWQGAVGPVPEDGLVSPAYVVVKPYAEANSTYFSYLFR
TAAYMQEVNKFSRGIVADRNRLYWESFKQMPSLVPPRPEQDQIVTYLRTQDAHIACFI
RAKRDLIALLTEQKLRIIDHAVTRGLDASVKLKPSDIEWLGEVPAHWEVKRLKFLAGN
ITSQTTTKADDEIYLALEHVQSWTGVARPLGGEVEFASTVKRFVADDVLFGKLRPYLA
KVTRVVCAGVCVSEFLVLRSRQELILPAYLEQLLRCKRVIDLISSSTAGAKMPRADWN
FIGNVRLPIPRKDEQEAILSHIGRETKDLDETIARAEDEIKLIREYRDRLIADAVTGQ
VDLRGWQPGPDDVVSDDDLAALGDDDAGSSDDEEADAED</t>
  </si>
  <si>
    <t xml:space="preserve">GO_function: DNA binding [goid GO:0003677]
[evidence ISM];
GO_process: DNA modification [goid GO:0006304] [evidence
ISM];
</t>
  </si>
  <si>
    <t>MQKRQQDQSQIKWVADFIWNIADDRLRDVYVRGKYRDVILPFTV
LRRIDAVLEPTKQAVLERKKLLDSAKVANQNGALQAAAGQAFYNVSEFTLAKLKASAA
GQRLREDFIAYLDGFSPNVQEVLTKFNFRNQIQKLVDAHILGYLIEDFLDPEVNLSPL
PVKDADGRTKLPALDNHGMGTVFEELIRRFNEENNEEAGEHFTPRDVVQLMAKLLFLP
VADRIESSTYSLYDGSCGTGGMLTVAEEALKELAEQHGKDVSIHLFGQEISDETYAIC
KADLLLKGEGAEAENIVGGADKSTLSADQFRSREFDFMISNPPYGKSWKTDLERMGGK
KEFSDPRFIVNHGGDAEFKLITRSSDGQLMFQVNKLSKMKHDTALGSRIALVHNGSAL
FTGDAGQGESNIRRWVLENDWLEAIIALPLNIFYNTGIATYIWVLANKKAEHRKGRVQ
LIDASQWFAPLRRNLGKKNCELAEGDIRRILDLYLGEAQETDSSTDQSKWFDTQDFGY
WKITVERPLRLKSQLKTSAIDTLRFASGDEELRTEIYAEHGDKLYTSFAKLKPEIEAW
LKGGSEDDDDAEDGDEEGTHAKKAVPEKRRKRLLDATTWQRDKGLLDLALLAQKVLGD
AVFDDHNVFRAEFDIAMKAHDKKLTAADKKAIFKAVSWRDDTAPPVVAKRHKLKASDA
FIPSFDGRYFIETGKHREVVWYEPDADLRDTEQVPLKELGGIDAFFEREVLPHAPDAW
IDGEKTQIGYEISFARYFYKPTPLRPLDDIRADILKLEQQTEGLLHKIVGTA</t>
  </si>
  <si>
    <t xml:space="preserve">GO_function: nucleic acid binding [goid
GO:0003676] [evidence ISM];
GO_function: methyltransferase activity [goid GO:0008168]
[evidence ISM];
GO_process: methylation [goid GO:0032259] [evidence ISM];
GO_function: DNA binding [goid GO:0003677] [evidence
ISM];
GO_process: DNA methylation [goid GO:0006306] [evidence
ISM];
GO_function: N-methyltransferase activity [goid
GO:0008170] [evidence ISM];
</t>
  </si>
  <si>
    <t>MIVNQRVIGLAIMKRCIVGIRQPEGSPPQRSETPSIWFPSLASL
AAVLSDDNRRLLRLIHDKQPKSLTELAELSGRKVPNLSRTLRMMADYGLVSLQRNVRD
VQPTALATEFLVVLD</t>
  </si>
  <si>
    <t>MLRYWEQEFPQLNPVKRRGNRRYYQRQDVLMIRQIRALLYDQGF
TIGGARQRLSGDEAKDDVTQYKQLIRQMIAELEEVLLVLKK</t>
  </si>
  <si>
    <t>MGALTKAEIAERLYEELGLNKREAKELVELFFEEIRQALEHNEQ
VKLSGFGNFDLRDKRQRPGRNPKTGEEIPITARRVVTFRPGQKLKARVEAYAGTKS</t>
  </si>
  <si>
    <t xml:space="preserve">GO_process: RNA metabolic process [goid
GO:0016070] [evidence IDA];
GO_process: regulation of transcription, DNA-templated
[goid GO:0006355] [evidence ISS];
GO_process: cellular protein metabolic process [goid
GO:0044267] [evidence ISS];
GO_function: DNA binding [goid GO:0003677] [evidence
ISM];
GO_process: DNA recombination [goid GO:0006310] [evidence
ISM];
</t>
  </si>
  <si>
    <t>MKFSEKWLRSWANPQVSHDELVARLSMVGLEVDADLPVAGAFSG
VVVGEVLSTEQHPDADKLRVCQVSNGSETFQVVCGAPNVRAGLKIPFAMIGAELPDDF
KIKKAKLRGVESFGMLCSAKELQISEENAGLLELPADAPVGQDVRTYLELADYTIEVG
LTPNRGDCLSLAGLAREVSAIYDVPLAPVAVDAVAAQHDETRPVELAAPAACPRYLGR
VIRNVDLSRPTPLWMVERLRRSDIRSIDPVVDVTNYVMIELGQPMHAFDLAEINGGVR
VRMAEDGEKLVLLDGQEITLRADTLVIADHQRALAIAGVMGGEHSGVSDSTRDLFLEA
AFFDTIALAGKARSYGLHTDSSHRFERGVDSQLARKAMERATRLILDIVGGEPGPIVE
QVSEAHLPKVAPITLRAERVTQMLGMPLDAAEIVRLLQALELTVVADGEGQWSVGVPS
HRFDISLEVDLIEELARLYGYNRLPVRYPQARLAPNNKPEARAALPLLRRLLVARGYQ
EAITFSFIDPALFELFDPGTQPLTLANPISADMAAMRSSLWPGLVKALQHNLNRQQSR
VRLFESGLRFVGQLEGLKQEAMLAGAICGKRLPEGWANGRDGVDFFDAKADVEAVLAS
AGALGDFSFVPGEHPALHPGQTARIEREGRLVGYLGALHPELAKKLDLEQPVFLFELL
LAEVVDGHLPKFRELSRFPEVRRDLALLVDQDVPAQDILTQIRAAAGEWLTDLRLFDV
YHGKGIDPHRKSLAVGLTWQHPSRTLNDDEVNSTTQNIVTSLEERFNATLRK</t>
  </si>
  <si>
    <t xml:space="preserve">GO_function: cysteine-tRNA ligase activity [goid
GO:0004817] [evidence ISS];
GO_process: DNA metabolic process [goid GO:0006259]
[evidence IDA];
GO_process: cellular protein metabolic process [goid
GO:0044267] [evidence ISS];
GO_function: magnesium ion binding [goid GO:0000287]
[evidence ISM];
GO_function: phenylalanine-tRNA ligase activity [goid
GO:0004826] [evidence ISM];
GO_function: ATP binding [goid GO:0005524] [evidence
ISM];
GO_component: cytoplasm [goid GO:0005737] [evidence ISM];
GO_process: phenylalanyl-tRNA aminoacylation [goid
GO:0006432] [evidence ISM];
GO_function: tRNA binding [goid GO:0000049] [evidence
ISM];
GO_process: tRNA processing [goid GO:0008033] [evidence
ISM];
GO_function: RNA binding [goid GO:0003723] [evidence
ISM];
</t>
  </si>
  <si>
    <t>MENLDALVSQALEAVRHTEDVNALEQIRVHYLGKKGELTQVMKT
LGDLPAEERPKVGALINVAKEKVQDVLNARKTELEGAALAARLAAERIDVTLPGRGQL
SGGLHPVTRTLERIEQCFSRIGYEVAEGPEVEDDYHNFEALNIPGHHPARAMHDTFYF
NANMLLRTHTSPVQVRTMESQQPPIRIVCPGRVYRCDSDLTHSPMFHQVEGLLVDEGV
SFADLKGTIEEFLRAFFEKQLEVRFRPSFFPFTEPSAEVDIQCVICSGNGCRVCKQTG
WLEVMGCGMVHPNVLRMSNIDPEKFQGFAFGMGAERLAMLRYGVNDLRLFFDNDLRFL
GQFR</t>
  </si>
  <si>
    <t xml:space="preserve">GO_process: tryptophan biosynthetic process [goid
GO:0000162] [evidence ISS];
GO_function: glutamate-tRNA ligase activity [goid
GO:0004818] [evidence ISS];
GO_process: tyrosine biosynthetic process [goid
GO:0006571] [evidence ISS];
GO_process: L-phenylalanine biosynthetic process [goid
GO:0009094] [evidence ISS];
GO_process: tRNA aminoacylation [goid GO:0043039]
[evidence ISS];
GO_process: cellular protein metabolic process [goid
GO:0044267] [evidence ISS];
GO_function: nucleotide binding [goid GO:0000166]
[evidence ISM];
GO_function: phenylalanine-tRNA ligase activity [goid
GO:0004826] [evidence ISM];
GO_function: ATP binding [goid GO:0005524] [evidence
ISM];
GO_component: cytoplasm [goid GO:0005737] [evidence ISM];
GO_process: phenylalanyl-tRNA aminoacylation [goid
GO:0006432] [evidence ISM];
GO_function: aminoacyl-tRNA ligase activity [goid
GO:0004812] [evidence ISM];
GO_process: tRNA aminoacylation for protein translation
[goid GO:0006418] [evidence ISM];
GO_function: tRNA binding [goid GO:0000049] [evidence
ISM];
</t>
  </si>
  <si>
    <t>MARVKRGVIARRRHKKILKLAKGYYGARSRVFRVAKQAVIKAGQ
YAYRDRRQRKRQFRALWIARINAGARQNGLSYSRLIAGLKKAAIEIDRKVLADLAVNE
KAAFTAIVEKAKASLA</t>
  </si>
  <si>
    <t xml:space="preserve">GO_process: cellular protein metabolic process
[goid GO:0044267] [evidence ISS];
GO_component: ribosome [goid GO:0005840] [evidence ISM];
GO_process: translation [goid GO:0006412] [evidence ISM];
GO_function: rRNA binding [goid GO:0019843] [evidence
ISM];
GO_function: structural constituent of ribosome [goid
GO:0003735] [evidence ISM];
GO_component: intracellular [goid GO:0005622] [evidence
ISM];
</t>
  </si>
  <si>
    <t>MPKMKTKSGAAKRFKKTAGGLKHKHAFKSHILTKMTTKRKRQLR
GTSMLNKSDVARVERSLRLR</t>
  </si>
  <si>
    <t xml:space="preserve">GO_process: cellular protein metabolic process
[goid GO:0044267] [evidence ISS];
GO_function: structural constituent of ribosome [goid
GO:0003735] [evidence ISM];
GO_process: translation [goid GO:0006412] [evidence ISS];
GO_component: intracellular [goid GO:0005622] [evidence
ISM];
GO_component: ribosome [goid GO:0005840] [evidence ISM];
</t>
  </si>
  <si>
    <t>MIIKREMRQDKRAQPKPPINENISAREVRLIGADGQQVGVVSID
EAIRLAEEAKLDLVEISADAVPPVCRIMDYGKHLFEKKKQAAVAKKNQKQAQVKEIKF
RPGTEEGDYQVKLRNLVRFLSEGDKAKVSLRFRGREMAHQELGMELLKRVEADLVEYG
TVEQHPKLEGRQLMMVIAPKKKK</t>
  </si>
  <si>
    <t xml:space="preserve">GO_process: cellular protein metabolic process
[goid GO:0044267] [evidence ISS];
GO_function: translation initiation factor activity [goid
GO:0003743] [evidence ISM];
GO_process: translational initiation [goid GO:0006413]
[evidence ISM];
</t>
  </si>
  <si>
    <t>MPIITLPDGSQRSFDHPVSVAEVAQSIGAGLAKATLAGKVDGRL
VDACDTIDRDATLQIITPKDEEGLEIIRHSCAHLVGHAVKQLYPTAKMVIGPVIEEGF
YYDIFFERPFTPEDMAAIQQRMRELIDKDYDVIKKMTPRAEVIELFKSRGEDYKLRLI
DDMPDEKAMGLYFHEEYVDMCRGPHVPNTRFLKAFQLTKISGAYWRGDSKNEQLQRIY
GTAWADKKQLAAYIQRIEEAEKRDHRRIGKQLDLFHLQEEAPGMVFWHPNGWSVYQVL
EQYMRKVQRDHGYVEVRTPQVVDRILWERSGHWSNYAENMFTTSSESRDYAVKPMNCP
CHVQIFNQGLKSYRDLPLRLAEFGACHRNEPSGALHGIMRVRGFTQDDAHIFCTEEQV
KKEAADFIKLTLQVYRDFGFTDIAMKLSTRPAKRVGSDELWDRAEGALADALNESGLA
WEYQPGEGAFYGPKIEFTLKDCLGRNWQCGTLQYDPNLPERLDASYIAEDNNRKRPVM
LHRAILGSFERFIGMLIEHYAGAFPAWLAPTQAVVMNITDKQADFAAEVVRILGESGF
RAKSDLRNEKIGFKIREHTLLKVPYLLVIGDREVESKAVAVRTREGEDLGSMPVTQFA
ELLAQAVSRRGRQDSE</t>
  </si>
  <si>
    <t xml:space="preserve">GO_function: tryptophan-tRNA ligase activity [goid
GO:0004830] [evidence ISS];
GO_process: cellular amino acid metabolic process [goid
GO:0006520] [evidence ISS];
GO_process: glycine metabolic process [goid GO:0006544]
[evidence ISS];
GO_process: L-serine metabolic process [goid GO:0006563]
[evidence ISS];
GO_process: threonine metabolic process [goid GO:0006566]
[evidence ISS];
GO_process: tRNA aminoacylation [goid GO:0043039]
[evidence ISS];
GO_process: cellular protein metabolic process [goid
GO:0044267] [evidence ISS];
GO_function: threonine-tRNA ligase activity [goid
GO:0004829] [evidence ISM];
GO_function: ATP binding [goid GO:0005524] [evidence
ISM];
GO_component: cytoplasm [goid GO:0005737] [evidence ISM];
GO_process: threonyl-tRNA aminoacylation [goid
GO:0006435] [evidence ISM];
GO_function: nucleotide binding [goid GO:0000166]
[evidence ISM];
GO_function: aminoacyl-tRNA ligase activity [goid
GO:0004812] [evidence ISM];
GO_process: tRNA aminoacylation for protein translation
[goid GO:0006418] [evidence ISM];
GO_function: ligase activity, forming aminoacyl-tRNA and
related compounds [goid GO:0016876] [evidence ISM];
</t>
  </si>
  <si>
    <t>MSGELASFEVDGYQLVYQDLGEGTPVLLVHGSLCDYRYWQWQLR
SLGERHRLIVPSLRHYYPERWDGQGADFTSARHVADLLALVERLGEPVHLLGHSRGGN
LALRLALAAPDALRSLSLADPGGDYAAEVYAHAGLPAPEEPLERNQFRRQALELIRGG
EAERGLELFVDTVSGAGVWKRSSATFRRMTLDNAMTLVGQVADQPPALALSELRSIDL
PSLILNGERSPLPFPATAEALAAALPRAELQRIQGASHGLNATRPAAFNRSVLEFLAR
VDGVAPDVETS</t>
  </si>
  <si>
    <t>MNTPIFYELFRNHPLHAPSARTLASMLALGLALAGVWALLLGWG
IGLGIDNFAMYFGWTALLMTILLVALFLGATLLRMEAIWLAFLLALPLLTSLTGCLAL
VGAGPE</t>
  </si>
  <si>
    <t>MEKSIKMLFDAFQATFAVSTQMRPDGGALLTLRNGEEIVTRRVV
SAAQLADEKRMYWFINAVRRDLALEAGSLPVDVVGTLRRLQERGLPSYMAG</t>
  </si>
  <si>
    <t>MIKSAEEIQRMSVAGALTAKVLEALDEVVRPGISTAEIDRFCER
YIVDTLAAIPGSKGQYGYPFTVNTSVNEVVCHGWPSAQQILRDGDIVNVDVTVIKDGY
FGDSSKMYRVGAIDRQAQKLLDVTRECLYRAIRVVRPDATLGDIGHAIQSHAEANGYS
VVREYCGHGIGRKMHEAPQVLHFGRAGAGARLKAGMTFTIEPMINQGGHAVKLHKDGW
TVTTRDRRLSAQYEHTVLVTERGCRVLTLRDEEREALADLAG</t>
  </si>
  <si>
    <t xml:space="preserve">GO_function: metalloexopeptidase activity [goid
GO:0008235] [evidence ISM];
GO_function: aminopeptidase activity [goid GO:0004177]
[evidence ISM];
GO_process: proteolysis [goid GO:0006508] [evidence ISM];
</t>
  </si>
  <si>
    <t>MLSRLFVGLFALLLASAGQANAPRTFSEAKKIGWKLYARQSVEF
YCGCRYSGNRVDLASCGYKPRKNANRARRIEWEHIVPAWVIGHQRRCWQNGGRSNCAR
HDSTYQRAEADLHNLVPSIGEVNGDRSNFGFGWLPQKPQQYGACPMVVDFKARKAMPR
PQIRGMIARTYFYMSDRYGLRLSKQDRQLYNAWHKQYPPQTWERQRNHMVGCVMGWGN
PYVGPVDLATCSNLSSRRR</t>
  </si>
  <si>
    <t xml:space="preserve">GO_process: DNA metabolic process [goid
GO:0006259] [evidence ISS];
GO_function: deoxyribonuclease activity [goid GO:0004536]
[evidence ISS];
GO_function: nuclease activity [goid GO:0004518]
[evidence ISM];
</t>
  </si>
  <si>
    <t>MIFRTLALLPLCAALAFAADAGERRFDCTVVAIHDDASLGCRLP
GANKALRIQLNAVELPAAEPWRRRAREALEDMLLGKSATIREQGRDARFRILGAAWVT
PADCPTCGHTLDAGLALLTIGLASWRDAPDSGQTAEARGQYRFAEEEARARKAGQWRP
RDAAPRDGSPRT</t>
  </si>
  <si>
    <t xml:space="preserve">GO_function: hydrolase activity, acting on ester
bonds [goid GO:0016788] [evidence ISM];
GO_function: nucleic acid binding [goid GO:0003676]
[evidence ISM];
</t>
  </si>
  <si>
    <t>MFRTAYREIGLFGLVKRTVNEFLEDDMPTYASALAYQMLFSLFP
FLLVLITLVGYLHLPEFFAWLREQAALLLPPEAMDQVNPVIDQLQQQKGGLLSIGIAV
ALWTSSAGIRSMMIALNAAYDVKESRPVWKRFSLSILYTLGIALLLLVAAGLMVTGPQ
VIAWIAGLVGLEQYLVTLWTWLRWPLAVFLLMLAVALFYYLVPDVEQRFRFITPGSVL
SVIAWIAASLAYGFYVKNFANYNAMYGSIGAIIILLLYFYLSAAVVLFGAELNAVIEH
HSEDGKDPGERELPDNDDPELKA</t>
  </si>
  <si>
    <t>MLTDWAAYAGLFLSAFGSATLLPLQSETVLAALLLRGGQSVAWL
LALAIVGNVLGSWVNWWLGRYLEHFRGRRWFPVGEVQLLRAQRHYRRYGRWTLLLSWV
PVIGDPLTLVAGIMREPCWSFLLIVGLAKTLRYLVLAALVLGWAG</t>
  </si>
  <si>
    <t>MFIPGHLHLASASEVDRQAFDIHLRYRVLEAEARPVAVHFDMEG
RIDGQPFSESFELPRDAAVHFASRASRLARRHGLRLRQGPIVRQRREYDAMFDDLRRR
LKLKSGEAIDLDRYLRGEAGAS</t>
  </si>
  <si>
    <t>MTLKTRSARAKQAIQDQAMAELQDLIAEVDQLMSGTGSLAGKEG
ANLREQINSVLHRGRDAIERTRRGVVQRSQAAAEATEEYVEDHPWQTIAVSAGAGFLL
GLLMGRR</t>
  </si>
  <si>
    <t>MKALLIAAGVAALSSTAMAAKLDEKVPYPKADAGFTRQVIHLPK
QDAEDAFKVEIIAGKTLEADCNQQRLGGELEEHTLEGWGYSYYRLDKVSGPMSTMMAC
PGQKKEQRFIPVVGEGFLLCYNSKLPIVVYAPKDVEVRYRIWSASEKVEKAVSE</t>
  </si>
  <si>
    <t xml:space="preserve">GO_process: cellular protein metabolic process
[goid GO:0044267] [evidence ISS];
GO_function: serine-type peptidase activity [goid
GO:0008236] [evidence ISS];
</t>
  </si>
  <si>
    <t>MRHFDERIGVTMRILGMLLGTVLLAGCSTSTPSLDETDQVPKER
LYNYQFRDDGDAFLVVSRDREFLGSVCNTRLIIDSRLAAEIQAGESARFRLPAGLRVV
SVQGDGICRGEAPKQVVHVQNGQTTHYRITVDSGLNIGLVPG</t>
  </si>
  <si>
    <t>MQGIKRKLVYVTAYELIGMSISTLGLALLAGSTPTTTGPLAVVI
TTVAVTWNFIYNCLFEFWERRQAVRGRSIARRVAHAIGFQLTLVVYLIPLIAWWMGIS
LLEAFWLDLALIVLIPCYTFLFNWAFDRLFGLPTSALPAGEAASV</t>
  </si>
  <si>
    <t>MNFSSDTIELFLAVLDRGSFSGAARALGRVPSAVSMGIANLEAE
LGFALFERTHREARPTALARALAPQARMIAEQLAQLQVHALELSQGLESRLSLGVVAD
IDSGRLFGALRTLSERYPLLDVEVLSAAQDDALALLHGGRISLCFGFAGISVNPQERF
QYVGAESLVATISPRHPALQKPGQALYLEELVNVRQILVASCDLPLADTRPLIAGACW
RTDSLGTALEMVEAGIGWGNFPLSRVAPLLATGRLVRLDFRNTKNELKLPVHAIWLKN
QPLRKAAQELVGMLATRPD</t>
  </si>
  <si>
    <t>MKILIAVFAALALSACASPPASNAPALAASTSKAPYDYAMCVLP
KWQRQAPGVALVEEGRGYRLADAGQWLEVQPARGGSLVRIHDQQPWVTRGAFIDAART
CS</t>
  </si>
  <si>
    <t>MLKKRICLLALGIATASQAMANDQEAAKGFVEDSHLDLFFRNGY
ISRDYKHGRQDKAEWGQAATATFTSGFTQGTVGVGVDAFGLYAVRLDGGKGRSGAAGI
DFFKQGDSGSAADDLSKGGAAVKFRISNTVLKYGDQMPSLPVLSYDNSRLLPESYSGT
LITSKEIEGLELNAGRFTAESRKSAEGRDSGGLKSINVFGGKYAFTDHFNASLYASDV
EDVLKKQYINLNYTIPLQADQSLNFDFNGYRTKLDSDFADQNFNGNRDNKIWSLAASY
TIDAHTFMIAHQRNTGDTGYNYGWYQNAGGIGDGGTTIWLANSYWSDFNAEDERSWQV
SYALDFAKYGVPGLTYRVAYVRGDNIKTAETSNGKEREIFNQVQYVVQSGPAKDLTLR
LRSSFLRVSNDARSYNDDGNEIRAFVEYPFSVF</t>
  </si>
  <si>
    <t>MIAFALACHCLSISTMPFRKHLLLPLLGLALLLGGCGPSVSYSY
IPPTSDAGLHCVSQCNAEKRQCKTLSKLQQRQDEALYQAQSTAYNYCMQNSDKKKRKS
CPYPQRNFDFGDDCQEEYRSCYQSCGGTIRRIVHQD</t>
  </si>
  <si>
    <t xml:space="preserve">GO_function: glycine betaine-transporting ATPase
activity [goid GO:0031459] [evidence IDA];
GO_process: sarcosine catabolic process [goid GO:1901053]
[evidence IDA];
</t>
  </si>
  <si>
    <t>MSDFITVLRDTCPVPVLDATKWKRIDGDPHTVNLNAYASADGSK
LMGTWICTPGKWEVNYERWEFCHFLDGYCIITPEGEQPVHLRAGDVFVIEPGLRGTWE
VVETVRKYFVFA</t>
  </si>
  <si>
    <t xml:space="preserve">GO_function: glycine betaine-transporting ATPase
activity [goid GO:0031459] [evidence IDA];
GO_function: glycine betaine-transporting ATPase activity
[goid GO:0031459] [evidence IDA];
</t>
  </si>
  <si>
    <t>MDDTLRFASRLCKFIVAASFLLVAVASLCLWWTGQAYEYAALAF
FPFAVPMLLLIMVCDLLAALNGRRR</t>
  </si>
  <si>
    <t>MSNLPAIILVHGFWGGAAHWSKVILELKRLGHDNLHAVELPLTS
LADDAERTRKMIAQQQGPVLLVGHSYGGAVITEAGNQPNVVGLVYIAAFAPDSGESPG
GITQEHLPLAAANLATDSDGYLWVKADRFHESFCQDLAADEGLVMGITQKAPLASTFG
DAIGSPAWKSKPSWYQISSADRMIAPENQERMAARIAPRKIVTLDASHASLASRAKEV
AALIDEAAVATAH</t>
  </si>
  <si>
    <t>MIDGGNMSAAQPGILTPIPVVGRYLFFSISQPEQVAATLASLAA
ATDGYQLVVGIGHSLMLSLGKTVEGMKDYPVLAAPGIDLPSTPSALWCWLRGEDRGEV
TLRSHALERSLAPAFQRTGAVDAFLYGEDRDLSGYKDGTENPKGDAALEAALVSGRGA
GLDGGSFVAVQQWLHDFDRMQAIPGEEMDNIIGRRKSDDEELEDAPAYAHVKRTEQES
FEPAAFLLRRGAPWSDEHRAGLLFAAFGRSFEAFEVQWLRMIGVEDGVLDGLFRFTRP
ISGSYFWCPPMADGRLDLSALGL</t>
  </si>
  <si>
    <t xml:space="preserve">GO_function: peroxidase activity [goid GO:0004601]
[evidence ISM];
GO_function: heme binding [goid GO:0020037] [evidence
ISM];
GO_process: oxidation-reduction process [goid GO:0055114]
[evidence ISM];
</t>
  </si>
  <si>
    <t>MRYKPEQKQATRALLLSKAAPLVKRQGFASTGLDTLMKAAGLTT
GAFYSQFSSKAELLEAILQRELSAQHDAFPLDSLEQLAGATRLYLSRGHAQHADMGCP
IPALAAEVGRAGPEVRETFERALEQRQRRLAELMGDENRAWVLTCLSVGAVLLARAQA
SEVARDKVLDAALEHALGLLSASGAVSPQADRD</t>
  </si>
  <si>
    <t>MTLAPRHLRIEQRGRVLQVLLDNPPANFLTTAVMQELADLLEDL
EQRQDIGAVILSGAADGVFLTHFDVDEIERAVAPITFSMPAWLTRLLLESESLLRHLP
GARKLLRRTLLAGVADMNLFHEVTAHMRRMDKVFIAAINGLALGGGCELALACDLRLM
AEDDQVERFLGQPEVLIGLIPGGGGTQMLARSLGVARALELCLEGQLLEPRQALALGL
VNGLAPAEELLEAADALAQRLSRRSPQAVRLIKRSIYQAASRDWTEGMASEKAGFLSA
ASQGNTRRAMREYIERVRTITREERPFRRADFDDLTEGNAIDMAYR</t>
  </si>
  <si>
    <t xml:space="preserve">MTASPSPVSATPWLTLSIRLMAGGFLLFFGLALATLLLRLDQSL
LDSDAGRLLLRLVRWGDQQGGGQHYELMISTIYLVWGAFLWRAASQPFRHRLFIDFTV
AANAAHFGLMFLQGLLMPGEHIHLAGDVLLGWASLLPLMLFWIPQRKRAAPSLAVERK
</t>
  </si>
  <si>
    <t>MPAPQVGVGVLILRDGKVLLGRRKGSHGAGCWSAPGGHLEFGEA
VEDCALREALEETDLALSELRHGPFSNDVFEGRHYLTAFILAGCAEDAEARLMEPDKC
DGWAWFDWADLPEPLFAPLASLRRRGYSPFDPKR</t>
  </si>
  <si>
    <t>MELTIFQVDAFADSPFQGNPAAVCPLDAWLDDERLQAIAEENNL
SETAFVVGRDGDYRLRWFTPQVEVDLCGHATLATAWVLIHKLDDASPVLRFATRSGEL
SVRREGDSLAMDFPAKRPEPCATPDGLLEALGIAEAEVLKTDDYLVVVDDEKTIAALA
PDFARLKGLPCRGVAVTARSQRFDFVSRWFGPNVGVNEDPVTGSAHTSLAPYWAQRLG
KTRLSAEQGGARKGRLECDVRGERVVISGKAALYMSGTLHL</t>
  </si>
  <si>
    <t xml:space="preserve">GO_process: biosynthetic process [goid GO:0009058]
[evidence ISM];
GO_function: catalytic activity [goid GO:0003824]
[evidence ISM];
</t>
  </si>
  <si>
    <t>MLACPLPPDEALRQQALDDMALVDTPAEHYLDALVELARETFGV
KTVLISLIDHDRQWFKARIGLDAEQTPRDLSFCGHAILASEPLMVTDASRDPRFHDNP
LVTGPPFIRFYAGEPLHASNGQAIGTLCLIDPSPRLLDLREGRQLNRLSILAEGYLQL
RSLTEHTRFLRQEIDREQRKSLLDPLTQLWNRAGFHALHQHELELARASDQRIGIIYS
DIDHFKRINDTLGHRAGDSVLREAASRLRAALRPEDLLARFGGEEFVAMVRVRETTEL
TMIANRIRELMEATPIDCAGTSVPVTISAGCTLAGSGEEPERALARADAALYDAKRAG
RNRVVSV</t>
  </si>
  <si>
    <t>MPKRSTWSRAPSDSTVALRRSTASRSESGCNCVCTWVEPLTGAV
AAFIRPPHAAGRQSKMSDEDDIHEPEHDHLLDNDYLEDERDEDTFGALDEPDACGTGR
RRSCEYCDAVQVPVDSEGFSICADCAGLED</t>
  </si>
  <si>
    <t>MSRLIMPGGPLSQESDVRIFCSPKERLDFYRREIHYETGQLSSR
TNAYLTAQSFLVIAYASSMANLNPAWGELFTLVVPALLALLGIVNSLHAWPGIQASSE
IICHWQFKQSCLLHSDPEIGLAYDDSPLFSEREVNRGSFEKTLLFSRRVPFLFAGFWC
ALGVFSLWLQLAG</t>
  </si>
  <si>
    <t>MSQLPIPLPLNESRWRYVTASGGGMTVAFLAGSGGSITLLSPEG
ENVSFRYGGVGGGIGLGMRLPRFGKVNLNVKGKSVGGAGALEALPSTGTVLVADGLVG
RDLSRGDFTGPCMYVELGAGVIAGGSGTAILFGLDPKLLAAVALASASPLTAALGASM
SRQLLQSSRGALLMAGVNVGAQFGGGAAAYLGALF</t>
  </si>
  <si>
    <t>MTTSSGSRIGGLLHASLFSLLGLGLLLAGGFKTVERYHFLRTAQ
EAQGTVSALNAGGSHPQIDFTSVSGERISYPQGGFIFGYQVGEPVRVLYEAGRPAASA
IVDDAGALWGTGAFLCGFGALFGIVGFRGLLGLRSSQPTSKGH</t>
  </si>
  <si>
    <t>MPHTPYPSSYYAASANPAPPRPELQGEVETDVCVIGAGYTGLST
ALFLLENGFKVTVLEAAKVGFGASGRNGGQIVNSYSRDIDVIERTVGKREAQLLGEMA
FEGGRIIRERVARYGIQCDLKDGGVFAAFTEKQMDHLRAQKQLWERYGHNQLEIMDAK
RIREVVATDNYIGGMLDMSGGHIHPLNLALGEAAAVESLGGRIYEQSPATRIERGASP
VVHTPQGKVKAKFIVVAGNAYLNGLVPELAAKSMPCGTQVITTEPLNEELAHSLLPQD
YCVEDCNYLLDYYRLSGDKRLIYGGGVIYGARDPADIEAIIRPKMLKTFPQLKDVKID
FAWTGNFLLTLSRLPQVGRIGDNIYYSQGCSGHGVTYTHVAGKVLAEALRGQAERFDA
FAGLPHYPFPGGKLFRVPFTAIGAWYYSLRDKLGV</t>
  </si>
  <si>
    <t xml:space="preserve">GO_process: polyamine catabolic process [goid
GO:0006598] [evidence IDA];
GO_process: oxidation-reduction process [goid GO:0055114]
[evidence ISM];
GO_function: oxidoreductase activity [goid GO:0016491]
[evidence ISM];
</t>
  </si>
  <si>
    <t>MANDKRTSPPTPRQPAKGGAAGKRQGHAAEGTRKPRARGEERKE
KPADGRSATALTANERREIDDKQPPRAAVLHEVIRVQGEHELQRTLAALWWSAVAAGL
TIGLSLMGMGLFRAALPEQEWAIIVSSFGYPMGFLAVILARQQLFTENTLTAVLPVMT
EPTLEKAWQLLRLWSVVLFGNIVGTLLFAWAVLHLPIFNEAADAAFLEIGREVMHNDL
AQMFAKGIVSGWMIATMVWLIPAAEGAKIWIIAMVTYLMALGSFTHIVVGSAEVGYLA
FAGEIGWAEFLLKFALPTLGGNIVGGSLIFALISHAQIRSEG</t>
  </si>
  <si>
    <t>MLPARVELREVPFFPQEAYQCGPAALATMLGQRGLALTPGQLKD
EVFIPGREGSLQLEMVAAARRHGMLVYPLQGGLESVLEEVAAGNPVLVLQNQAFSWWP
RWHFAVVVGFDRERRELVLRSGITRRWVTDFTSFESTWKRSGRWAVLTLPGDRLPATA
AAVPWLKAASDSEETGHPKVARRAYEEAVRRWPEDAFAWFALGNSRYAAGDSAAAEQA
MLTSVERRVDFAAGWFNLSQLLAERGCAAPARQAQACARALQPGEARFAAALPQAVAP
AARCAELPACPVGAPPR</t>
  </si>
  <si>
    <t>MRTTTSIRRVAAVLAALHLLTFAEVPLAQAAMIGTAEVMQQQQH
NLDRQQLLKMLDDQGVQKKLEAMGVPRDQVASRINSLTNAELAQFNQQLDQAPAGGII
GIIVLFLVIFIITDMLCATDIFSFIKCINR</t>
  </si>
  <si>
    <t>MLGTRLKAARIRAGYSQKQLGMLVGMDEFSASARMNQYERERHS
PNMRTSEQLAMVLQVPMAYLYCPEDELAELILKVSSLTPEFKKELTRFIEQLLAAQGS
TSRQPVRTRSEL</t>
  </si>
  <si>
    <t>MNKSLDSDSITTAIMALRRLRDTHPEQYRELLPLCASGLVETLV
GQSDGDDRRKAETQSETIARWTWLQLLGWAQNNSLSQQQIESLYSIVEGIRSCRPLMQ
ERARLLQLARG</t>
  </si>
  <si>
    <t>MAKTWIYAASAAAIGGALIGGWLLDPAPPEASPQARQSPAAQAA
AAPTAALAAPAADATRMLAPTPVTTPAPRERVTLWQGELRSREGAQGIPEYLAQVEPA
LLDTLALGQVLEMSLPGRERPLQARLASTHNSAGLPVWRGGLVDGDEAESLTVVRGSL
ETHINVATLDGSYSIIVDNRSGKTRVIDENDIAARSDPHGDHVDAPLAELPPMPPPAQ
G</t>
  </si>
  <si>
    <t xml:space="preserve">GO_function: protein binding [goid GO:0005515]
[evidence IPI];
GO_component: extracellular space [goid GO:0005615]
[evidence IDA];
</t>
  </si>
  <si>
    <t>MKKSLLCSTLALAVASAAQAAPKTVDIMVLYTPAATQTANGRDI
DARIASYIEFANTAYEKSGVNLRLRLVHKQRLDWADYPTVTGANLDRFMRDPQVQRLR
EQYGADLVSLVNRSQNSGNGYITCGIGYMGSGDKNSGRFHGNAKDIAYNLTGVDCGLN
TFAHEAGHNMGLRHSYEQDLESSYYDPRYAHSGTYEWSRGYGVQGRFATVMAYPHAFG
TNKQAPFFANPRLVNAECANQPCGREEHADAVRALNSMATQIADFRPTKVPGTVNPGS
GGDTPTPPDLPWCTKAKLGGLLGDGEFASMEGWRAWSGNAQLSLVNVAKGCRDNALLV
DVRGFDLLVRPIAPLRAGSGYRLSGKVMLKAANTRETVRMALLSERADGALAYNPAQS
VELSVSGNEFSRLEKTFDYRPAADQRNLYVAVWSDSGASLLVDEMNLQEAQAAPPSVP
PAPKRIAYDFESGIGGWSGVHASARATRVASAGRLALEAYQRRYAGTGASTSLLGNLE
AGRTYAFSADVRVGDGRGSQAMTYAYLYLESQGRPGEYLPLGYKVVENGRWASLRGQV
QLPKGPIKRAELMILSGNQQESMFIDNVQLLQK</t>
  </si>
  <si>
    <t xml:space="preserve">GO_function: hydrolase activity, acting on
glycosyl bonds [goid GO:0016798] [evidence ISM];
GO_function: metallopeptidase activity [goid GO:0008237]
[evidence IGI];
GO_component: cell outer membrane [goid GO:0009279]
[evidence IDA];
GO_function: endopeptidase activity [goid GO:0004175]
[evidence IDA];
GO_function: carbohydrate binding [goid GO:0030246]
[evidence ISM];
GO_component: outer membrane [goid GO:0019867] [evidence
IDA];
GO_function: protein binding [goid GO:0005515] [evidence
IPI];
GO_component: extracellular space [goid GO:0005615]
[evidence IDA];
GO_process: protein secretion by the type II secretion
system [goid GO:0015628] [evidence IGI];
GO_process: self proteolysis [goid GO:0097264] [evidence
IDA];
GO_function: protein binding [goid GO:0005515] [evidence
IPI];
GO_function: protein binding [goid GO:0005515] [evidence
IPI];
</t>
  </si>
  <si>
    <t>MTSDRLAGYSRLMATLTLLLIAGMLLLNAACWIFPDLASEHGLG
FALPATGVAGDLGVVARDMPLWQALGGILLSSLPLLVLASGLQALRRLFQHYGRGEYF
CEDAAALLGKVGLCLACWVLANFLLEPLLTVWVTFLQPQGQRIVSLSFGSAELVSLFA
AASVMVIARIQRKAALLAEENRQFV</t>
  </si>
  <si>
    <t>MPIEIRLDVMLALRKARSKDLAQAIGITEQNLSLLKQGKVKGIR
LATLEAICAYLACQPGDLLEYLPGPTEE</t>
  </si>
  <si>
    <t>MAKSSERFESLRRDIDALARRLDVPSVLIMRSLPRHMRVEASAG
RLEDTYPIGAEGRKSVHEDGAKPLYCERVVDRDAPLHVRDSRQETEWAGNEDEVEFGL
SNYLGYPVHAPDGTPYGTVCVLDSRPRDYSAEERALLEELRRKVEALLAETVS</t>
  </si>
  <si>
    <t>MHARRLPRLLPLALAFLLSPAAFAADTPAAELLRQAEAERPAYL
DTLRQLVAVDSGTGQAEGLGQLSALLAERLQALGAQVRSAPATPSAGDNLVATLDGTG
SKRFLLMIHYDTVFAAGSAAKRPFREDAERAYGPGVADAKGGVAMVLHALALLRQQGF
RDYGRITVLFNPDEETGSAGSKQLIAELARQQDYVFSYEPPDRDAVTVATNGIDGLLL
EVKGRSSHAGSAPEQGRNAILELSHQLLRLKDLGDPAKGTTLNWTLARGGEKRNIIPA
EASAEADMRYSDPAESERVLADARKLTGERLVADTEVSLRLDKGRPPLVKNPASQRLA
ETAQTLYGRIGKRIEPIAMRFGTDAGYAYVPGSDKPAVLETLGVVGAGLHSEAEYLEL
SSIAPRLYLTVALIRELSAD</t>
  </si>
  <si>
    <t xml:space="preserve">GO_process: metabolic process [goid GO:0008152]
[evidence ISS];
GO_process: folic acid catabolic process [goid
GO:0046657] [evidence ISS];
GO_function: carboxypeptidase activity [goid GO:0004180]
[evidence ISS];
</t>
  </si>
  <si>
    <t>MNESVARVFDRILRGLGLKTLNAQFLLSYALMFGLAACASVALY
LSMSISPETINVAGAQRMLSQKMAREALQLRLGAGDPKALAATIAQYERSAADLDAGN
AERNVSRMGAPEIAAQRQKVAQIWGRYRAMLDQVAQPASQVDLRGFSQYSTELLGELN
NLVSLMSARADSVQHTQMWIAFGCLLAILVLVVLGRQFGLAPLMRQLRGLEVALTEVG
AANFTHALAAGHADNEIGRIVAGYERMRQDVSGLLANVKRSAAETDKDVAEALEQALG
AGDQVARQHQDLDQVATAMNEMSATVAEVARHANHAAHSTRDAAALAHEGRRLVEHAS
SQTGALAEELEQTALALNTLHQHAGSVGQVLTVISSIAEQTNLLALNAAIEAARAGEA
GRGFAVVADEVRSLANRTQQSTQEIQGLIEQLQDGANDAVAAMRGSASHAQSNLVEAD
SAAQALGRIVATVEELDGLNQQIATAAEEQSQVAQDIDRNITNVSGLSEQAHEGTAAV
LSANQRVKEHMAGLRVVLGRFRT</t>
  </si>
  <si>
    <t xml:space="preserve">GO_component: membrane [goid GO:0016020] [evidence
ISM];
GO_component: integral component of membrane [goid
GO:0016021] [evidence ISM];
GO_process: signal transduction [goid GO:0007165]
[evidence ISM];
GO_function: protein binding [goid GO:0005515] [evidence
ISM];
GO_function: signal transducer activity [goid GO:0004871]
[evidence ISM];
</t>
  </si>
  <si>
    <t>MIPVAPLPLIVPLIYLSSFVAGIWLLVWLSLLAFSPRARQRLRR
RWPSRGLLMLLLLIPLGLRAWLEIGLWQYERERAREEAAHSAVLERPTRLGGIEMPAG
TRLKLELKHQPESFREAEFPTPVTIRGVATRHLQRWLQSEQDNPQDPWKTTGVHPTSL
RLRGEGVAEIEGWRCDASQEIAFASERDGRPAAFEGCSLAIGNRADDIDFPAGARLFA
SDGMVYTDGYRDAERWRVMPETGQRVSVRGIALSGGALAFDRDRRLYGLGGTVLAEAL
QLGAWHYPAGTEVSLSPRAAWRAQHPHAWLFSPTREAASHASGERLEHGVSLLQTLDG
QELERLDNRAAGVIDFIELEIGDER</t>
  </si>
  <si>
    <t>MGRSSSPRVGWAGPLPAHFPPGKERNSFPRFPQRSWMKKSPLLI
LSVLLAACGPDKLISDLPSPNGQYHVEVRKCPEKGSITWGEEIQVSLLETGKSEKCHA
VVRSLAQFDLRASADQLQLEWLSDTELRAWHPSFEPGNQPNGSRLKHDAPVKMVFAPK
R</t>
  </si>
  <si>
    <t>MKWYSRISLGLSLAVASAFLVAYWRSLVSHSYPNMNAPGLIAYL
LVFPACALLLHSPALAFVLQQRKLGSARERALQWTINLALWMAPLCFIFASL</t>
  </si>
  <si>
    <t>MNVYRKVSRSAATWLCAALLAASGHAWAEDWWVVHKGDDPAELD
VFLADADSLAPVPGIENAWQVQIAMLFDSFHLLSAHQYRCDTREVKVVNAKTFSNNGQ
PTNLQFTFAKGWTPLPNESHEAVLQFICAPQERERNGMRSTGRGVPLQAVITAVGMVE
MERAQANLAEARRKLEEAKSDRVMGELDRLLGNEPRKP</t>
  </si>
  <si>
    <t>MRLPRPRFALSAALLLCLSGCVSELDSGAYGSMDDPRNAQMLDL
VDQALKGNMAVVLVADVMPHKSLSDALTMTQWTPTAIWEYEKDPKVTFGRKFQTNALQ
RKPDETYLFKAFEVHILPPGKYLLTGGDDYQIHGLLDQVGARSGPPGSGHGANGTAYL
SPELYREYYREEVWKDATYGSEIKTEKVCTAVHVASGACVSWGEQQYTQTTQGSQAGY
YQQTDSRDVPSIKVQARLPVDKALASFTVQGGQLLLAPRMHLKTPGYKYQQSKCRAID
PKKIECPLENLTVYTWPAPMDFSQSLIAQRALSDKHRQLLSRLQPLQITPLRKQGMED
PVWGVPLSLK</t>
  </si>
  <si>
    <t>MNTYFDIPHRLVGKALYESYYDHFGQMDILSDGSLYLIYRRATE
HVGGSDGRVVFSKLEGGIWSAPTIVAQAGGQDFRDVAGGTMPSGRIVAASTVYETGEV
KVYVSDDSGVTWVHKFTLARGGADYNFAHGKSFQVGARYVIPLYAATGVNYELKWLES
SDGGETWGEGSTIYSGNTPYNETSYLPVGDGVILAVARVGSGAGGALRQFISLDDGGT
WTDQGNVTAQNGDSTDILVAPSLSYIYSEGGTPHVVLLYTNRTTHFCYYRTILLAKAV
AGSSGWTERVPVYSAPAASGYTSQVVLGGRRILGNLFRETSSTTSGAYQFEVYLGGVP
DFESDWFSVSSNSLYTLSHGLQRSPRRVVVEFARSSSPSTWNIVMPSYFNDGGHKGSG
AQVEVGSLNIRLGTGAAVWGTGYFGGIDNSATTRFATGYYRVRAWI</t>
  </si>
  <si>
    <t>MRPEPTNAPAALSRRFSVAPMMDWTDRHCRFFLRQLSRHTLLYT
EMVTTGALLHGDRQRFLRYDECEHPLALQLGGSVPAELAACARLAEEAGYDEVNLNVG
CPSDRVQHNMIGACLMGHPALVADCVKAMLDAVEIAVTVKHRIGINGRDSYAELCDFV
GQVREAGCRSFTVHARIAILEGLSPKENREVPPLRYEVAAQLKKDFPDLEIVLNGGIK
TLEACREHLQTFDGVMLGREAYHNPYLLAAVDSQLFGSEAPPLSRSEALLRLRPYIER
HQAEGGAMHHVTRHILGLAQGFPGSRRFRQLLSVDVHKAADPLRVFDQALELLAGR</t>
  </si>
  <si>
    <t xml:space="preserve">GO_process: tRNA processing [goid GO:0008033]
[evidence ISM];
GO_function: oxidoreductase activity [goid GO:0016491]
[evidence ISM];
GO_function: tRNA dihydrouridine synthase activity [goid
GO:0017150] [evidence ISM];
GO_function: flavin adenine dinucleotide binding [goid
GO:0050660] [evidence ISM];
GO_process: oxidation-reduction process [goid GO:0055114]
[evidence ISM];
GO_function: catalytic activity [goid GO:0003824]
[evidence ISM];
</t>
  </si>
  <si>
    <t>MTSKLEQLKQYTTVVADTGDFDAIARLKPVDATTNPSLLLKAAA
LPRYAEHLRQATAGSGGDAGLACDRFAVAVGKDILGVIPGRISTEVDARLSFDSEATL
ARAHRLIELYDEQGIDRERVLIKIASTWEGIRAAEILEREGIQTNLTLLFSFAQAVAC
ADAGVFLISPFVGRIYDWYKKSENRDYAGAEDPGVQSVSRIYRYYKANGYKTVVMGAS
FRNLGQIEQLAGCDRLTISPDLLQQLADAQGELPRLLLPGEGEPRQVLDESAFRWQMN
EDAMATEKLAEGIRLFARDQEKLEYQLATRH</t>
  </si>
  <si>
    <t xml:space="preserve">GO_process: generation of precursor metabolites
and energy [goid GO:0006091] [evidence ISS];
GO_function:
sedoheptulose-7-phosphate:D-glyceraldehyde-3-phosphate
glyceronetransferase activity [goid GO:0004801] [evidence
ISM];
GO_process: carbohydrate metabolic process [goid
GO:0005975] [evidence ISM];
GO_function: transferase activity, transferring aldehyde
or ketonic groups [goid GO:0016744] [evidence ISS];
GO_process: carbon utilization [goid GO:0015976]
[evidence ISS];
GO_process: cellular catabolic process [goid GO:0044248]
[evidence ISS];
GO_function: catalytic activity [goid GO:0003824]
[evidence ISM];
GO_process: pentose-phosphate shunt [goid GO:0006098]
[evidence ISM];
GO_component: cytoplasm [goid GO:0005737] [evidence ISM];
</t>
  </si>
  <si>
    <t xml:space="preserve">MSTGKIQFAEQNGSFVLKFVGEVRLTLCSALDSTIEKIFAALNF
SAIIIDLTETQSIDSTTLGLLAKLSILSRQKIGLLPTLVTTNPDITRLLQSMGFDQVF
NIVDRPIPCPECLSDLPPQDQSEDVVRDKVLEAHRILMGLNESNREAFHDLVSALERH
</t>
  </si>
  <si>
    <t>MHKVSATLLIIDDDEVVRESLAAYLEDSNFKVLQALNGLQGLQI
FESEQPDLVICDLRMPQIDGLELIRRIRQTASETPIIVLSGAGVMSDAVEALRLGAAD
YLIKPLEDLAVLEHSVRRALDRAYLRVENQRYRDKLEAANRELQASLNLLQEDQNAGR
QVQMNMLPVTPWSIEGLEFSHRIIPSLYLSGDFVDYFRVDERRVAFYLADVSGHGASS
AFVTVLLKFMTTRLLYESRRNGTLPEFKPSEVLAHINRGLINTKLGKHVTMLGGVIDL
EKNSLTYSIGGHLPLPVLFVEGQAGYLEGRGLPVGLFDDATYDDRVMELPPSFSLSLF
SDGILDVLPGATLKEKEASLPEQVAAAGGTLDGLRQVFGLANLAEMPDDIALLVLSRN
LA</t>
  </si>
  <si>
    <t xml:space="preserve">GO_function: catalytic activity [goid GO:0003824]
[evidence ISM];
GO_process: phosphorelay signal transduction system [goid
GO:0000160] [evidence ISM];
</t>
  </si>
  <si>
    <t>MQPIEHNYSEKRDFIRMKLDTPVTIRCEGRESVALCRDLSASGL
LLEAQSELAPGDHLRVSIPSTHETLTGLELEARVVRCERLGPGRHSLGLSIVAIH</t>
  </si>
  <si>
    <t>MRARGVNWIERSARILACASLALAPTLSLAASEEDPWESINRPI
FTFNDTLDTYALKPLAQGYQKVTPNFVQDGVHNFFNNLGDVKNLANNLLQAKFHNAGV
DTSRLLFNSTFGLAGLIDVATPMGLQRNDEDFGQTLGYWGVGSGPYVMLPFLGPSTLR
DAPAKIPDIYVSPYHYMDDVRARNVMFGINTVDTRANLLKSEKLISGDKYIFIRNAYL
QNREFKVKDGEVEDDF</t>
  </si>
  <si>
    <t>MADRQLLHTAHIPVRWGDMDSYGHVNNTLYFQYLEEARVAWFET
LGIDLEGAAEGPVVLQSLHTYLKPVVHPATVVVELYAGRLGTSSLVLEHRLHTLEDPQ
GTYGEGHCKLVWVRHAENRSTPVPDSIRAAIA</t>
  </si>
  <si>
    <t>MPVDQSRQYLRIRDQLAADIAQGVLQVKLPSERELAERFLCTRI
TLREALQQLETEGLVYRENRRGWFVAPPRIRYNPTRTTGFMEYVSAQGRQPRTETLHA
ERRAAGAWLAKRMGLEDSAPVYFLQRRRWVDERPVLIELIALDAGWCPGLLDHDLDTS
LMSLLRERFGLQPTRCQLAMHPTALNAAQAEPLQLAPGSPALYLERLSYAEGQRVVEF
DQEFWRPDALEIVLDAAYPGA</t>
  </si>
  <si>
    <t xml:space="preserve">GO_function: DNA binding [goid GO:0003677]
[evidence ISM];
GO_function: sequence-specific DNA binding transcription
factor activity [goid GO:0003700] [evidence ISM];
GO_process: regulation of transcription, DNA-templated
[goid GO:0006355] [evidence ISM];
</t>
  </si>
  <si>
    <t>MPSSDQLPRFTALLFGLSGGLVDFGARTLSLALLRSHPHSPAEH
LRDASLLPFAEAQSFLLRRKPNKSERQRLEQALDEAAGEQAEAIAGAVALLESLDEQR
IPYAWQDELPESVCQRLAAPLGRANALIPLAGARPWPAPDGCWQALARLGIERLDGCV
LVSAQPRQLQAGLNAGLWTIGLAASGPSCGLSPADWDALGHTERDRLRADATLELYRL
GVHSVIDHLGELQPCLHDLAVRRLKGEKP</t>
  </si>
  <si>
    <t>MSRARHRFLDELAERFASHGAEPYGEAVSQAEHALQCATLAERA
GCSDSLVVAALLHDIGHLYEDPAQIDEEDLRHEEFGARLLRELFPESVWQPVRLHVSA
KRFLCAVDPSYHASLSPASRHSLVLQGGPFDERAAAAYIKAPYAQDGLTLRRLDDLAK
DPAMRTPELTHFFPLLERLLRIDPDRAHLRPTG</t>
  </si>
  <si>
    <t>MPKESLLRELSALREQLEQQPPLNEEQRAELELLIRDIELKLAN
EDALNEGSLVDGVNLAVERFEVSHPTLAGTLRSIVQSLANMGI</t>
  </si>
  <si>
    <t xml:space="preserve">MQHPAEHSPLGKTSEYVSSYTPSLLFPISRTAKWAELGLSAETL
PYRGVDIWNCYELSWLTPAGKPVVAIGEFSIPADSPNIIESKSFKLYLNSLNQSAFDS
REALRAVLQKDLSAAVGAPVGVRLRSLDEVAEEGIGRLPGRCIDELDIAVDGYEQPRP
ELLRCDAGRIVEEQLYSHLLKSNCPVTGQPDWGTLVVDYRGPALDPASLLAYLVSFRQ
HQDFHEQCVERIFLDLQRLLQPQALSVYARYVRRGGLDINPYRSLAEVAPDNRRLVRQ
</t>
  </si>
  <si>
    <t xml:space="preserve">GO_component: cytoplasm [goid GO:0005737]
[evidence ISM];
GO_process: queuosine biosynthetic process [goid
GO:0008616] [evidence ISM];
GO_process: oxidation-reduction process [goid GO:0055114]
[evidence ISM];
GO_function: preQ1 synthase activity [goid GO:0033739]
[evidence ISM];
GO_function: oxidoreductase activity, acting on other
nitrogenous compounds as donors, with NAD or NADP as
acceptor [goid GO:0046857] [evidence ISM];
</t>
  </si>
  <si>
    <t>MLPTASRQAQRHRIGDINPMEIPRMFPRRLLPASLIVLGVLFGA
SAQASPAHGQAFGKPAQAAQASRSIEVVLGDMYFKPRAIEVKAGETVRFVLKNEGKLL
HEFNLGDAAMHAEHQKEMLEMQQSGMLTPTGMASMDHSQMGHGMADMDHGRMMKHDDP
NSVLVEPGKSAELTWTFTKATRLEFACNIPGHYQAGMVGQLTVQP</t>
  </si>
  <si>
    <t xml:space="preserve">GO_function: copper ion binding [goid GO:0005507]
[evidence ISM];
GO_function: electron carrier activity [goid GO:0009055]
[evidence ISM];
</t>
  </si>
  <si>
    <t>MRTFTASTLAFLLVLAPTVPAMADSGGDIVFERMQAQAAKARAA
HQEKLAKQAEATKKDKENC</t>
  </si>
  <si>
    <t xml:space="preserve">GO_component: periplasmic space [goid GO:0042597]
[evidence IDA];
GO_process: negative regulation of protein secretion
[goid GO:0050709] [evidence IMP];
GO_process: negative regulation of transcription,
DNA-templated [goid GO:0045892] [evidence IDA];
GO_process: stress response to copper ion [goid
GO:1990169] [evidence IDA];
</t>
  </si>
  <si>
    <t>MKLLIVEDEPRIGQYLRQGLAEAGFAVDLSDDGNEGEQLALGGD
YDLLILDVMLPGRDGWQILRSVRDAGMTVPVLFLTARDAVEDRVRGLEQGADDYLVKP
FAFVELLARVRTLLRRGSQQLQETTLQLADLELDLLRRRVQRQGKRIDLTAKEFALLE
LLLRRSGEVLPKSLIASQVWDMNFDSDTNVIEVAIRRLRAKVDDDYPQRLIHTVRGMG
YVLEERDE</t>
  </si>
  <si>
    <t xml:space="preserve">GO_process: phosphorelay signal transduction
system [goid GO:0000160] [evidence ISM];
GO_function: DNA binding [goid GO:0003677] [evidence
ISM];
GO_process: regulation of transcription, DNA-templated
[goid GO:0006355] [evidence ISM];
GO_function: phosphorelay response regulator activity
[goid GO:0000156] [evidence ISS];
GO_process: negative regulation of transcription,
DNA-templated [goid GO:0045892] [evidence IDA];
</t>
  </si>
  <si>
    <t>MSAGFGSRMSLGVRLSLLFAACTAAVSLIAGLIFSRAIDEHFVE
LDHMAMSAKLAVFRDELRGLGSEQQMRRREAELLRELARHPDLGLRLNGPDGNLWFER
LPQPAHPGLPANRELGAPLEPGNDASPRLTVILDISHHQHFLQRMRQLIWLTMSLSAL
ATALLGAWATGASLAPLRRMREVAARVSANSLTTRLDASRMPEELRGLAGELNAMLAR
LEEAFQRLSAFSADIAHELRTPLTSLLTQTQVVLSRPRSLEDYREALHGNLEELERLT
AMVNDMLLLAKADHGLLAPSRQALDLGAEVDSLLEFYQPLAEDRDIRLLREGSLSLPG
DRGMLRRVLANLLDNALRFTADGGEIRIRLGDRRLSVENQGPAIPPERLPRLFDRFYR
ADPARREGQGEHAGLGLAICRSIVQAHGGEIRCESADGWTRFVIDFARPRR</t>
  </si>
  <si>
    <t xml:space="preserve">GO_function: phosphorelay sensor kinase activity
[goid GO:0000155] [evidence ISS];
GO_function: signal transducer activity [goid GO:0004871]
[evidence ISM];
GO_process: signal transduction [goid GO:0007165]
[evidence ISM];
GO_component: integral component of membrane [goid
GO:0016021] [evidence ISM];
GO_process: phosphorelay signal transduction system [goid
GO:0000160] [evidence ISM];
GO_function: protein histidine kinase activity [goid
GO:0004673] [evidence ISM];
GO_component: membrane [goid GO:0016020] [evidence ISM];
GO_process: phosphorylation [goid GO:0016310] [evidence
ISM];
GO_function: transferase activity, transferring
phosphorus-containing groups [goid GO:0016772] [evidence
ISM];
</t>
  </si>
  <si>
    <t>MSSELSANLVALNTIVYREVRRFTRIWPQTLLPPAITMVLYFVI
FGNLIGRQIGDMGGFTYMEYIVPGLIMMSVITNAYGNVVSSFFGSKFQRSVEELLVSP
VSPHTILLGYTIGGVLRGLAVGVIVTMLSLFFTKLQVHHLGITVLVVVLTATIFSLGG
FINAVFARNFDDISIIPTFVLTPLTYLGGVFYSINLLPPFWQTVSLANPILHMVNAFR
YGILGVSDIRIGVAIGFMLLATAVLYLGCVRLLVSGRGMRQ</t>
  </si>
  <si>
    <t xml:space="preserve">GO_function: ATP binding [goid GO:0005524]
[evidence ISM];
GO_process: transport [goid GO:0006810] [evidence ISM];
GO_component: membrane [goid GO:0016020] [evidence ISM];
GO_function: ATPase activity, coupled to transmembrane
movement of substances [goid GO:0042626] [evidence ISM];
</t>
  </si>
  <si>
    <t>MSSALSIRQLTKTYGNGFQALKGIDLDVAEGDFFALLGPNGAGK
STTIGILSTLVNKTSGSVSVFGHDLDKDPAGLKRCLGVVPQEFNFNQFEKVFDIVVTQ
AGYYGIPAKIAKERAERYLTQLGLWDKRNEASRMLSGGMKRRLMIARALVHQPRLLIL
DEPTAGVDIELRRSMWSFLTELNQEGISIILTTHYLEEAEQLCRNIAIIDHGEIVQNT
SMRDLLMTLHSETFLLDLKNVQALPPTLDGYPTRLVDDHTLEVQVEKSQGINDLFAQL
GAQGIEVLSLRNKTNRLEELFVSLVEKNLTRIAR</t>
  </si>
  <si>
    <t>MLTIWGRKNSSNVRKALWCAEEAGLEYRTVDAGGAFGLVDEPAF
RAMNPNGRVPVIEDDGFVLWESNAIVRYLAARYAPGDLYPQDPVRRADADKWMDWTTS
TLAGPFRDLFWGTLRTPPEQRDEALIAKALQTCGELLRVPDQTLAGQPWLSGERFGMG
DIPLGCFIYAWFEMPIERPPLPHLEAWYLRLRERPAFRTAVMTELT</t>
  </si>
  <si>
    <t>MQSYLQSGRFVDSDHPVVVEFAEKSRGNSAKPRDQAVALYYAVR
DGVRYNPYVFSRDPQTLKASHALQQGESYCVPKAILLAACARHCRIPARIGLADVRNH
LATPRLLEALRSEVFAMHGYTELYLEGRWVKATPAFNRALCRAFDVAPLEFDGVADSV
FHPFNRQGERYMEYLADHGQFADLPEELFFSHLQQHYPHLFSGRPLALDGDFQAEAGQ
DEGRR</t>
  </si>
  <si>
    <t>MLLLWLVVLVLGVAYLAHRRTPPAPALGISAAYLILMGVFSHAP
GWLLLVFWLLWLAVALPLALPDLRRRVLSGPLFAWFQKVLPPMSDTEREAIEAGTVWW
DGELFSGRPDWQKLLDYPKAQLTEEEQAFVDGPTEELCAMVSDWDIGQRMDLPEEAWA
FIKQHGFFGLIIPKEYGGKGFSAFAHSQVVMKLATRSGDLASTVMVPNSLGPAELLLH
YGTDEQRQRYLPSLAKGDDIPCFALTGPYAGSDAGGMTDVGIVCKGEWEGREVLGLRL
TWEKRYITLGPVATLLGLAFKCHDPDHLLGDEEDLGITLALIPTDTPGVEIGRRHVPL
GAAFMNGPNSGKDVFVPLEYIIGGQEMIGKGWMMLMNCLSVGRSISLPAVGTSAGKAS
SYVSGRYAQVREQFNVPIAAFEGIQEALARIGGNAWLMDSARILTANAVDLGEKPSVL
SAILKYHLTERGRECIAHAMDIHGGKGIIMGPNNYLGRSWQGAPIFITVEGANILSRN
LMIFGQGAIRCHPYVLKEMELAQREDKDQAAREFDALLVKHIGFAVGNAASSFLLSLS
CGHLGNAPGDRISRPYFRALNRLAASFALLADFSMMLLGGELKRKERLSARLGDVLSY
LYLGSAALKRYHDLGNPDYLHPLLRWAMEENLGKAEAALEDLLNNFPSRFFGCALKVL
VLPFGRRHKGPGDELDAEIAEILGRPDDDPALQAILAGAFLPKDPQDPVGALAHAFDA
VRESAALEKTLHKAIKEGRVQPQAGQNPIDAGAAAGVLSAEQAQALHQAEAARRKVID
VDDFAKEELQLADGRIR</t>
  </si>
  <si>
    <t xml:space="preserve">GO_process: fatty acid beta-oxidation using
acyl-CoA dehydrogenase [goid GO:0033539] [evidence ISM];
GO_function: flavin adenine dinucleotide binding [goid
GO:0050660] [evidence ISM];
GO_function: oxidoreductase activity, acting on the CH-CH
group of donors [goid GO:0016627] [evidence ISM];
GO_process: metabolic process [goid GO:0008152] [evidence
ISM];
GO_process: oxidation-reduction process [goid GO:0055114]
[evidence ISM];
GO_function: acyl-CoA dehydrogenase activity [goid
GO:0003995] [evidence ISM];
</t>
  </si>
  <si>
    <t>MLKLFATGLAASFLLLPPAQAAPPAPYGVQPHQQAVQRAGEQRQ
RQLQEQRQRFDEQRLQLQQDQLQRQQQNLQRQRQQRQMQDNLIRQQQLDQQRWRLEQD
QRRLDSERRQLENRRRQSQSPAIR</t>
  </si>
  <si>
    <t>MANSYLEHHLALLQHLRNILGALGEAEQVPEENHGLFLERFDEL
MDELPRDPEGAQYLGQDLISQVFHRYPQIAHLVPRDLLWFFGGDCLHFMPDEEIDLFQ
RLDERRYEAEERGETFDWNREKQLLALPEDSPRH</t>
  </si>
  <si>
    <t>MQIGRPRRDSLFHFGIVVAALAAVPLLMAPLVYQQARMRAEGEA
AVTSVAILRQLDTLLGVVSDSLDKSQEAVGKPCREVLGRLTRMTMLSPYFRSLVLVER
ESVYCSSLRGELHDLPLQVAFKALGSLPAGQRITPSNATPQVPERASVIMSRGDENGS
GVLAIIDGQYLLDIQQAASYDERFQVQMVLRQSQRQLPGGAPATGDGVAVAASARFPV
EVRVAVAPALASAYRADAWRHYAPFILLAALLAGYLAHLFCRRRLSLVGDMYRAMRAR
EFHMVYQPIIHLDTGECRGVEALVRWQRPDRSQVRPDIFIPLAEDNGMIGDLTRHIFG
LVAADLAQLGLGAGDHLGVNVSGSHLASHGFVDDVRRLLGAIGSEGPQLVLEVTEREA
LPHDAQLQHNIQQLRELGVQWALDDFGTGQSSLSHLQKLHADFLKIDRSFVSSVGSGS
VNAVVLETIIALAQRLDLAMTAEGIETREQEQYLCGHSIQWGQGYLFSPPLKAAELWA
WRNSRRGAEREARVAAS</t>
  </si>
  <si>
    <t xml:space="preserve">GO_process: response to antibiotic [goid
GO:0046677] [evidence IMP];
GO_process: regulation of single-species biofilm
formation [goid GO:1900190] [evidence IDA];
GO_function: 3',5'-cyclic-nucleotide phosphodiesterase
activity [goid GO:0004114] [evidence IDA];
</t>
  </si>
  <si>
    <t>MRLKIQARSRQRPTTGTPRQSRLARASLHLFAAQRSRRPERILP
QKPGERPRPPPPPNATEKASSARDPGRPRYRETAGLERQNEASKGDQDEQPGAQKRKK
GPKALFSSTQAETWIMFGAGNETRTRDPDLGKVVLYQLSYSRVTTCCPFGRNRTFDA</t>
  </si>
  <si>
    <t>MSPLLITALIIGGIALLIAIGYINHVVENSKLEKARLKAELNDR
VRRCAQISESLPGQFVSPSLKLLMSQIELSLSEQQLALQKKADAGLKARIEELRALVA
KGESIPVRNPPQAILTEDKAKEVRFLFEALHAQLTRFTQDGHLPRSEAQIWVKEIRHL
LVRLHIEFFGNLGQQALQQNEPRQARLAFERGAQYLRKQPELARYQAELQQMETQLAR
ANAMVLNNSQPASEEPSELNEGLKALDADDLWKKKNVYD</t>
  </si>
  <si>
    <t>MSLTLYGAPLSPFVRKVRLLLAEKGLDYQLEAIAPFGQPAWYRE
ISPLGRIPALRDGDLALADSSVICQYLEERYPEPPNLQGDAPASRAAVRWLEKYADYE
IAPLATLTIFRNRILKPAMGQACEENDVRRALEEKLPAHFDYLENHLDGRAFFVGERL
TLADLAIASQLVNLRHAGENLDEQRWPALAAHFARMLERPAMQALLPGERRTLDKLAA
KA</t>
  </si>
  <si>
    <t xml:space="preserve">MIDLQQSGAGLAGYALLAAQAEALFADERDFIANAAQFSAFLFH
ELGDLNWAGFYLNRNEELVLGPFQGKVACVRIPFSKGVCGAAARTRLTQRVDDVHAFP
GHIACDSASSSELVVPLIKDGRLVAVLDLDSPSVGRFSAEDQAGIEGLVEIFLRLTDC
</t>
  </si>
  <si>
    <t>MDSRLSDFLARAESVLARLEPLLPAVREAVDWERSLAARWHRDG
RSGYLQPLEVSLDLRLADLLGVERQREQLERNTRQFVAGQPANHALLWGARGTGKSSL
VRALLAELAGAGLRLIEIERDHLADLPRVVEQLQGLPQRFVLFCDDLSFDAGEGDYRV
LKSVLDGSLEQAPENVLLYATSNRRHLVSEKQSDNENWKMVDGELHPNEAVEDKIALS
DRFGLWLSFYPFTQEHFLSVVHHWVDVLAEKAGLAWSWSEELEKEAIRWALGRGNRNG
RCAYQFSRYWVGKQLLERQA</t>
  </si>
  <si>
    <t>MLGGRTSPRLIPAPMDIALTHRLSFKQASLTVLVAFILGTLLSL
IQVGVDYASQDASINREVRALLDVSHNPAARIAYNIDAELAQELVLGLLRSPAVVRAE
IIDTSGLPLASASREPAESRLRPLSDFLFGHKRVYEDPLHVDHAPGEALGVLHLEIDT
FVFGNDFLRRAGITLLSGFVRSLLLSLILLVLFYTLLTKPLVSLIQALSGHDPRSPAR
MRLPCPKGHERDEIGVLVEVINRQLGRISVEIEQRREAENRLTQYLEELESIVAARTA
ELKAANARLTLSNQELEEARQTALDMAQARASFLANMSHEIRTPLNGLLGMLSLSLDG
PLTPEQRQQLSIAHDSGKVLVELLNDVLDLSKFEAGQLVLEQIPFDLGVLVEDTASLL
SQNAAAGVELTCLVDPALPAQVSGDPTRIRQIVSNLLSNALKFTRLGRVDVRVEATAE
GVRISVRDTGIGIAQEALDRIFQPFTQADAGITRQYGGTGLGLALTRKLCEAMQGELT
VESTVGLGSLFSVGLPLAPVSPPLQALPLRGRVIAQCSANSGLAQLLQTWLPRWGLEY
KRLETDDSLLGHSLDVLISDCPDCLMGLRPSIGTPILLVTAYGSFLEPELARRLSPLR
QLARPLSRNQLYQALKHVLEHTAIAPSSASDTTGEQRNTRVLLVEDNPVNQLVAKGLL
HKLGCQVWIAEHGLNALKMLEEHPIDLVLMDCNMPVMDGYEATRQIRDSGRWGGLPII
ALTANALPDERERCRAAGMDDYLAKPFHRDELKAILDRWCPLTASD</t>
  </si>
  <si>
    <t xml:space="preserve">GO_process: phosphorylation [goid GO:0016310]
[evidence ISM];
GO_function: transferase activity, transferring
phosphorus-containing groups [goid GO:0016772] [evidence
ISM];
GO_process: phosphorelay signal transduction system [goid
GO:0000160] [evidence ISM];
GO_function: signal transducer activity [goid GO:0004871]
[evidence ISM];
GO_process: signal transduction [goid GO:0007165]
[evidence ISM];
GO_function: phosphorelay sensor kinase activity [goid
GO:0000155] [evidence ISM];
GO_component: membrane [goid GO:0016020] [evidence ISM];
</t>
  </si>
  <si>
    <t>MSTRGKVARPDGVEESLLLDNQLCFKLYAASRAVIRGYRPLLEQ
IGLTYPQYLVMLVLWEWHASPPEQPTVKALGDRLLLDSGTLTPLLKRLEQLGLVDRRR
ASHDEREVHLTLTVPGITLRERVIPLRQQLICSTGFDLNEMFDLHQRLGGLLSRFRLV
VGG</t>
  </si>
  <si>
    <t xml:space="preserve">GO_process: regulation of cellular response to
oxidative stress [goid GO:1900407] [evidence IMP];
GO_process: positive regulation of secondary metabolite
biosynthetic process [goid GO:1900378] [evidence IMP];
GO_component: intracellular [goid GO:0005622] [evidence
ISM];
GO_process: regulation of transcription, DNA-templated
[goid GO:0006355] [evidence ISM];
GO_function: sequence-specific DNA binding transcription
factor activity [goid GO:0003700] [evidence ISM];
</t>
  </si>
  <si>
    <t>MSDSLLSIPCTTIKGEQKTLADFGGKALLVVNTASKCGFTPQYQ
GLEALWEKYRERGLVVLGFPCNQFGKQEPGDEGEISQFCELNYGVSFPLFRKIEVNGA
GAHPLFVSLKKRAPGLLGSQGIKWNFTKFLIGRDGQVVKRYAPTTKPEELSSAIEALL
E</t>
  </si>
  <si>
    <t>MSKIDKPLDSWREELTEEQFHICRLGGTERAFSGEYHATKTPGI
YHCTCCGTALFDSDAKYDSGSGWPSYFQPVDAEAVRELDDFSHGMHRIEVRCGRCDAH
LGHVFPDGPRPTGLRYCINSASLKLVPRES</t>
  </si>
  <si>
    <t xml:space="preserve">GO_process: pathogenesis [goid GO:0009405]
[evidence IMP];
GO_process: response to hypochlorite [goid GO:1901530]
[evidence IMP];
GO_process: cellular response to oxidative stress [goid
GO:0034599] [evidence IMP];
GO_function: peptide-methionine (S)-S-oxide reductase
activity [goid GO:0008113] [evidence ISS];
GO_function: peptide-methionine (R)-S-oxide reductase
activity [goid GO:0033743] [evidence ISM];
GO_process: oxidation-reduction process [goid GO:0055114]
[evidence ISM];
</t>
  </si>
  <si>
    <t>MQVSKSNKLANVCYDIRGPVLKHAKRLEEEGHRILKLNIGNPAP
FGFEAPEEILQDVIRNLPTAQGYSDSKGLFSARKAVMQYYQQKQVEGVGIEDIYLGNG
VSELIVMSMQALLNNGDEVLIPAPDYPLWTAAVSLAGGKPVHYLCDEQANWWPDLEDI
KAKITPNTRAMVIINPNNPTGAVYSREVLEGMVELARQHNLVLFSDEIYDKILYDGAV
HVSTASLAPDVLCLTFNGLSKSYRVAGFRSGWVAISGPKQRAQSYIEGLDILANMRLC
ANVPAQHAIQTALGGYQSINDLVLPPGRLLEQRNRAWELLNDIPGVSCVKPMGALYAF
PRIDPKVCPIHNDEKFVLDLLLSEKLLIVQGTAFNWPWPDHFRVVTLPRVDDLEQAIL
RIGSFLKGYQQ</t>
  </si>
  <si>
    <t>MDLQIDDFHKDAAGGLLLLYQAFPRKTALYVEDLIGREAPDEFG
LPSKRHQSCLGALLWLAEEGYLRFANTIHYEALDQAVLSEKAFLRLTRIVPRAAAALA
EAPASVRREQASLANQLRQALAQGDGERLAGLTRLLFEGNLGAQGDTV</t>
  </si>
  <si>
    <t>MMRILLFLATNLAVLVIASITLKLLGVDRFTGQNYGSLLVFCAV
FGFAGSLVSLFISKWMAKMSTGTEVISQPRTRHEQWLLQTVEELSREAGIKMPEVGIF
PAYEANAFATGWNKNDALVAVSQGLLERFSPDEVKAVLAHEIGHVANGDMVTLALIQG
VVNTFVMFFARIFGNFVDKAILKNEDGPGIGYFVATIFAELVLGILASIIVMWFSRRR
EFRADAAGAHLAGTGAMIAALQRLRSEQGVPVQMPDTLNAFGINGGLKHGLAGLLMSH
PPLEDRIEALRASAR</t>
  </si>
  <si>
    <t xml:space="preserve">GO_process: response to stimulus [goid GO:0050896]
[evidence ISS];
GO_process: proteolysis [goid GO:0006508] [evidence ISM];
GO_component: membrane [goid GO:0016020] [evidence ISM];
GO_function: metalloendopeptidase activity [goid
GO:0004222] [evidence ISM];
GO_function: protein binding involved in protein folding
[goid GO:0044183] [evidence ISS];
GO_function: metallopeptidase activity [goid GO:0008237]
[evidence ISS];
GO_function: heat shock protein binding [goid GO:0031072]
[evidence ISS];
GO_component: plasma membrane [goid GO:0005886] [evidence
ISS];
</t>
  </si>
  <si>
    <t>MQIRADFDSGNIQVIDASDPRRIRLAIRPDLASQHFQWFHFKVE
GMAPATEHCFTLVNAGQSAYSHAWSGYQAVASYDGERWFRVPSQYDADGLHFQLEPEE
SEVRFAYFEPYSRERHARLVERALGIEGVERLAVGTSVQGRDIELLRVRRHPDSHLKL
WVIAQQHPGEHMAEWFMEGLIERLQRPDDTEMQRLLEKADLYLVPNMNPDGAFHGNLR
TNAAGQDLNRAWLEPSAERSPEVWFVQQEMKRHGVDLFLDIHGDEEIPHVFAAGCEGN
PGYTPRLERLEQRFREELMARGEFQIRHGYPRSAPGQANLALACNFVGQTYDCLAFTI
EMPFKDHDDNPEPGTGWSGARSKRLGQDVLSTLAVLVDELR</t>
  </si>
  <si>
    <t xml:space="preserve">GO_function: metallocarboxypeptidase activity
[goid GO:0004181] [evidence ISM];
GO_process: proteolysis [goid GO:0006508] [evidence ISM];
GO_function: zinc ion binding [goid GO:0008270] [evidence
ISM];
</t>
  </si>
  <si>
    <t xml:space="preserve">MQADFWHARWANNQIGFHLDEINPYLMRHLSRLRLQAGEQILVP
LCGKTLDLAWLAAQGLEVLGVELSEKAVSDFFEEHDLHPEIDQLDGFRRYRVAGITLL
QGDFFALQAEHLAQCRAFYDRAALIALPPEMRERYAGHLQAVLPTRSLGLLVTIDYPQ
AEMAGPPFAVPDEEVRGYYAGGWRIEELERGDVLGVNWKFLERGVSWLDEAVYLLERG
</t>
  </si>
  <si>
    <t xml:space="preserve">GO_function: betaine-aldehyde dehydrogenase
activity [goid GO:0008802] [evidence ISS];
GO_process: nucleotide metabolic process [goid
GO:0009117] [evidence ISS];
GO_process: response to stimulus [goid GO:0050896]
[evidence ISS];
GO_process: methylation [goid GO:0032259] [evidence ISM];
GO_process: response to metal ion [goid GO:0010038]
[evidence ISM];
GO_function: S-adenosylmethionine-dependent
methyltransferase activity [goid GO:0008757] [evidence
ISM];
GO_function: thiopurine S-methyltransferase activity
[goid GO:0008119] [evidence ISM];
</t>
  </si>
  <si>
    <t>MFHTLLVAIDGGPQTRRIAELARQAAAPGARVHLLCAVDAGYAL
PGRPTLLDYPPAAHECEEARQVLDEARALLAGCELEVRAELRAGDPVQVILGEARRLG
CELIVIGHRHLGRLERLLDPSVGDRVIREAPCPVLVEVREGDAQGS</t>
  </si>
  <si>
    <t>MPACLYFHSMHLPDLNLLVALNVLLEEGSVVGAARRMHLSPPAM
SRTLSRIREAVGDPIMVRAGRKLVPTPRALELQEQVRQLVDQARDLFNTRETIQLDKL
ERCFTLRSNNTLVGGLSIRLLEIFAEEAPRCTLRFVQESDIDDEALRQNRIDLYIGAS
SWMEPEVKTQQLLTTRFVGLARQGHPIFDGEITPQRFVAFPHIAVSRRGLNHGPLDQA
LGELGLKRDVKLISPTFHSAIFALPGSDLLLPIAEHSLWRANRLGLGLRQFDIPVPLK
TVMVVQAWHPRFDNDPAHRWFRQTIKRICEEVQSDPHPLLGSN</t>
  </si>
  <si>
    <t>MTSLATPLGQPTPTAAPAAQPFGTRIVVGLLGVLLASLTAGLNG
HVTEIAMTDVRGALAIGHDEGTWLTVLYEATQVAAMAFAPWCSVTFSLRRFTLFAIGG
FALLALLCPFAPNLESLLVLRTLQGLMAGCLPPMLMTVALRFLPPGIKLYGLGAYALT
ATFGPNLGLPLAAFWFEYVGWQWVFWQVIPLCLVAMAAVSHGIPQDPVRLERFRQFDG
IGLLTGFPAICALVIGLLQGERLDWFESPLICLLLGSGSLLLGLFLVNEWSHPLPFFR
LQLLKRRNLTFALITLAGVLVVLGASMGVPTEFLAEIRGYRPLQSVPMVLLVALPQLV
ALPLVAALCNIPRVDCRWVLACGLCLCAGACLSFSQLTADWVREDFYLPMLLLVVGQP
MAVIPLLMLSTSVIAPIEGPFASAWFNTVRGFSGVVATAVIGALGTAREHYHSNRLVD
HLGNAPQAVELRLQQIAGLQPGADSGAHWQHLAEQARQQAQVLGNADVLLAMAGLACA
LLILIPILPQRAYPPRPVAPTH</t>
  </si>
  <si>
    <t>MSFITSRKGSLLLAALLVLTLLVYLLFHLLAPRVVQSTDDAYVH
ADFTLVAPKVAGFVQDVLVEDNQPVKAGQLLARLDDRDFRTALAAAEADVLGAEANLA
NAEANLQRQQALIEQARAKVRAEQAELVFARHEQSRYQTLASKGAGSLQNAQQAQSRI
DTASARLAEGQAAVDATRKQVSVLEARVGQARGDLQRMQARRDQARLDLSYCELRAPF
DGQVGRRQLRVGAYVTPGSALLAVVPLQQAYVVGNFQETQLTHVSPGQAVEIRVDTFP
GEVLRGHVDSIAPATGLSFAPIAPDNATGNFTKVVQRIPVKIVLEPRQAMAGKLRVGM
SVEARIDTATGTRSAEVAQQ</t>
  </si>
  <si>
    <t xml:space="preserve">GO_component: membrane [goid GO:0016020] [evidence
ISM];
GO_process: transmembrane transport [goid GO:0055085]
[evidence ISM];
GO_process: protein secretion [goid GO:0009306] [evidence
ISM];
</t>
  </si>
  <si>
    <t>MKGTPLLLIASLALGACSLGPDFTRPDRPAPGEWSLQAAAGNPS
HLAAAPLAAQWWTLFDDAQLNALLQRVQRANLDLRSAAARLQQSRAIRRSLGGDALPS
VDASGNYQRQRTTSAGLFDPSGKAGKGNYNHALAGFDASWELDFWGRVRRELEAADAT
VEASENELRDVQVSVLAEAARDYIQLRGEQNRAAIIRDNLETARRSLELTRTRLANGV
ATDLEVAQALAQVASMEARLPEVEKNQAHLVNALGYLVGASPGSLLAELGPARAIPRP
PGSVPVGLPSELAQRRPDIRRAEARLHAATASIGVAKADFYPRITLNGNFGFESLQLS
SLGDWDHRQFAIGPAFSLPIFEGGRLRGRLELREAQQQEAAIDYQRTVLRAWQEVDDA
MHDYAANQRRQERLGEAVAQNRRALQSAREQYRAGAVDFLSVLDSQRQLLDNQEQQVA
SDEAVSLTLVNLYKALGGGWSPTSDPASG</t>
  </si>
  <si>
    <t xml:space="preserve">GO_component: membrane [goid GO:0016020] [evidence
ISM];
GO_function: transporter activity [goid GO:0005215]
[evidence ISM];
GO_process: transport [goid GO:0006810] [evidence ISM];
GO_function: lipid binding [goid GO:0008289] [evidence
ISM];
</t>
  </si>
  <si>
    <t>MDLLQGIRTFVRVVEHGSFTQAAQALGTSPATVSRQVAGLEQAL
SARLLQRNTRSVVVTESGLRYYEHCKQILRTVAAAAADVEDSQSHASGRLRLHAVTEL
GLEHLMPLLVDYLDGHPDVSVDLTLAQGTPALLEEGLDVLITLGRTLPDSTLVARDLG
QVFSVVCAAPEYLARHGVPRTPEDLLRHRCLNVAAPSCPQGWAFVGERGETLLDLDEA
LKVNLPEAACAAAAAGLGVCLLPGFVAARALQEGSLLRLLPGHRLHVREVFVLYSSRR
YLDAKIRTWVDFLRERLPLAFERDRAILDDRRYWAESPTGVARETAT</t>
  </si>
  <si>
    <t>MLPTLYISHGSPMLALEPGASGVQLRRLATELPRPKAILVVSAH
WESDDLRVTGAAVPDIWHDFYGFPPPLYAVRYPAKGEPALAQRTIELLQAAGLPAQAD
PQRPFDHGTWVPLSLMYPQADIPVLQLSLPSRLGPALQSRVGQALRQLRGEGVLLIGS
GSITHNLGELDWRAGPEAIAPWAREFRDWMVEKLQADDEAALHDYRRQAPWAARNHPS
DEHLLPLFFARGAGGGGMRVEHSGFTLGSLGMDIYRFD</t>
  </si>
  <si>
    <t xml:space="preserve">GO_function: oxidoreductase activity [goid
GO:0016491] [evidence ISM];
GO_function: zinc ion binding [goid GO:0008270] [evidence
ISM];
GO_function: oxidoreductase activity, acting on single
donors with incorporation of molecular oxygen [goid
GO:0016701] [evidence ISM];
GO_process: oxidation-reduction process [goid GO:0055114]
[evidence ISM];
GO_process: cellular aromatic compound metabolic process
[goid GO:0006725] [evidence ISM];
GO_function: ferrous iron binding [goid GO:0008198]
[evidence ISM];
</t>
  </si>
  <si>
    <t>MGLCGCIRGKPMTQETVGFAALGIHPNVLAAIVAVGYEEPSPIQ
AQSIPLILEGHDMIGQAQTGTGKTAAFALPLLSRIDPSRREPQMLVLVPTRELALQVA
TACETYSKQLPGVGVVAVYGGAPMGPQLKALRQGAQILVATPGRLCDHLRRDEKLLAT
VQRLVLDEADEMLKLGFMDDLEVIFEALPESRQTVLFSATLPASIRGIAERHLKQPKH
VKIAAKTQTVARIEQVHLMVHADQKAGSIQRLLEVEQFDALIAFVRTKQATLDYAELL
ERQGYRAAALNGDMPQAQRERVIESLKDGSLDIVIATDVAARGLDVPRITHVLNIDMP
YDPESYVHRIGRTGRAGREGRALLLVTPRERRMLQVIERVTGQKVGEVRLPDAETVLE
ARLARLAASLTPLLDSAVEQRGAVRDELCRRLGCDAETLAAALLARLTAGKALDLESV
RREQPLTPSAPRERADRGERGERPERSGERRPMAPPSEGRARCRTALGARDGVAAKNL
LGAILNEGGLSREDIGRIQIRDTFSLIELPEANLERLLTKLKDTRVAGKALRLRRYRE
D</t>
  </si>
  <si>
    <t xml:space="preserve">GO_function: nucleic acid binding [goid
GO:0003676] [evidence ISM];
GO_function: ATP binding [goid GO:0005524] [evidence
ISM];
GO_function: ATP-dependent helicase activity [goid
GO:0008026] [evidence ISM];
GO_process: ribosomal large subunit assembly [goid
GO:0000027] [evidence ISM];
GO_function: ATP-dependent RNA helicase activity [goid
GO:0004004] [evidence ISM];
GO_process: cellular response to cold [goid GO:0070417]
[evidence ISM];
</t>
  </si>
  <si>
    <t>MNDTLPGRISRERRGHLLLLGLDRVAKRNAFDLPMLDDLVAALG
EYEADDQLRCALLFAHGEHFTAGLDLANVGETFRQGWKLPEGAVDPWGTFGGRRPSKP
LVVAVQGYCYTIGIELMLAADINLCASNARFAQLEVQRGILPFGGATLRMHQVAGWGN
AMRWLLTGDEFDAHEAYRLGLVQEVTAPEDLLDHAIALAERVAAQAPLGVRATLGSAR
QALLEGEAVAAAALPEAARRLLDSEDAKEGLRALQERRPGRFEGR</t>
  </si>
  <si>
    <t>MVSEERLLVEERDEYGVIRVIESGDYRFLEFGDGVEQSCVFMPD
PAWLEYDYTRAMLLGGLCHSQPRRALFLGFGAGSLTQACLRHLPLEEAEAIELRPAIP
RLAREHLGLRDDPRLRLRIGDALESLGECAEADLIFLDLYTDTGPSAAHLAWNFLGAC
QERLAEDGWLVINQWSGTDGKPLGAPLLRGRYHHHYWECPVAEGNVVMLVPANLALEL
DQEALRTRAAALEPQLGYSLQGYIDSLRPAQ</t>
  </si>
  <si>
    <t>MSQSWSPESWRAKPIQQQPEYPDAAHLARVEQTLAGYPPLVFAG
EARELRRQFAEVTAGRAFLLQGGDCAESFAEFSAAKIRDTFKVLLQMAVVMTFAAGCP
VVKVGRMAGQFAKPRSSGDETQNGVTLPAYRGDIVNGIGFDEKSRVPDPERLLQAYHQ
STASLNLLRAFAQGGFADLHQVHRWNLDFIANSALAERYQQLADRIDETLAFMRACGL
DSAPQLRETSFFTAHEALLLNYEEALTRRDSLTGEWYDCSAHMLWIGDRTRQIDGAHV
EMLRGVGNPIGVKVGPSMDSEELIRLIDILNPDNDPGRLNLIVRMGADKVGDHLPRLI
QAIQREGRQVLWSSDPMHGNTIKASSGYKTRDFARVLAEVRQFFEVHQAEGSYAGGIH
IEMTGQNVTECIGGSRPITEDGLSDRYHTHCDPRLNADQSLELAFLIAETLKQVRR</t>
  </si>
  <si>
    <t xml:space="preserve">GO_process: aromatic amino acid family
biosynthetic process [goid GO:0009073] [evidence ISM];
GO_function: 3-deoxy-7-phosphoheptulonate synthase
activity [goid GO:0003849] [evidence ISM];
</t>
  </si>
  <si>
    <t>MSLSLSLAEARRLALAAQGFDGRRTRRSVQRRHLREMLARLGLL
QIDSVNALVRSHYLPLFSRLGPYSMTLLDEAAWSVGRHRQLFEYWGHEASLLPLEHYP
LMRWRMRQAADGQGIYQQLARFGREQQPLIRQVLQAVREQGALGAGSLSTRQERAGPW
WDWSAEKHALEWLFAAGELTVAGRRGFERLYDLPERVFPAELLARPELSEAQAQRELL
RMAASALGVATEKDLRDYYRLSPAQSRARLAELVEAGELLPVRVEGWSQPAYCPGEPQ
VPRRLGASALLSPFDSLVWERARAERLFDFRYRLEIYTPKEKRVYGYYVLPFLYNGRL
VGRVDLRAERARERLVVHALHAEANGMDDAALHELAEQLRSMAAWLGLATVAIEGRGE
LAVRLRGVLL</t>
  </si>
  <si>
    <t>MKGQQDYFGNHCHAVPHPASTAAPSLWRRWRRWLQLARERRELL
RMSDEALKDLGLSRADIFQEGERHFWDDPLRRH</t>
  </si>
  <si>
    <t>MSYQPGIDTELLRTFVAIAEHGGFTRAAEALNRTQSAVSMQMKR
LEEDVLQRSLFERDGRQTRLTAEGQVLLGYARRILKLHGEVFNTLRRPHMVGSVRIGT
PDDYVMRFLPAILSRFAEAYPLVQVEVHCDTSLNLLARNDLDLSIVTREPGTEIGQLL
RQEPFVWMAAEGFCPHDQRPIPLAMFNTTCFCRAWACNALEAAELDYRIAYSSPSLSA
LFAVVSAGLAVTVQLRSLLTGNLRILDESEGLPALPSASIMLMRNPHSQSPVTEKLAE
YIGEGFRL</t>
  </si>
  <si>
    <t>MLDVFLDFLLGMVLGCLGGLFGIGGGLLAIPALGVIFGLDQQLA
QGTALVMVVPNVVLALWRYHQRNRIDPRQAGVLALTGLLCAFLASSVAARIDAARMRE
AFVIFLLALAGYMFWRLFRRPPQGGATPRYGLPWMGVLGLGAGSLGGLFGVGGGVLAT
PVLTSVFGLAQVVAQGLALALAAPSTAVALGTYAMHGHVDWRMGIPLALGGLLSISWG
VRLAHALPERSLRMAFCAFLALCAVLLLVRG</t>
  </si>
  <si>
    <t>MAGWETHKKAQWLCQLRKGMSMLPDTLSEQFVLYLDVLDGGSFS
AAARKHPLTPSAVARRMDALERAVGSTLLVRTTHAVRATPAGLAFADRARRIVTELRL
ARAEAVSLSTAPQGLIRIDAPVPFGRRHLAPAVADFLKANPGLDVQLRLIGSFIDLQG
EHLGEVDLVLRAGPLPDSRLVATSLAPMVRVVCASPEYLREHGVPASPGELPEHAGID
WDNLSPPYAWRFQHDGKLQHLRPKRARLATNNAEAMVDAALAGLGIAHLPTWLCSEYL
LRGELQALFCDDGLPAAEPTCIYALRLEREASSRTRLLLAFLRERFGFPPPWDQALQQ
RLGER</t>
  </si>
  <si>
    <t>MSRLPTTPCEQLKLDNQLCFALYSTSLQMTKVYKPLLQALGLTY
PQYIAMLVLWERDGLTVGEISARMLTDPGSLTPLLKRLEGEGLITRTRSSEDERVVLL
RLTDKGRALQRQAESIPACILESTGLDLPQLVALKDELLALRGNLQAPD</t>
  </si>
  <si>
    <t xml:space="preserve">GO_process: negative regulation of transcription,
DNA-templated [goid GO:0045892] [evidence IMP];
GO_function: transcription regulatory region DNA binding
[goid GO:0044212] [evidence IDA];
GO_process: regulation of cellular response to oxidative
stress [goid GO:1900407] [evidence IMP];
GO_process: regulation of transcription, DNA-templated
[goid GO:0006355] [evidence ISM];
GO_component: intracellular [goid GO:0005622] [evidence
ISM];
GO_function: sequence-specific DNA binding transcription
factor activity [goid GO:0003700] [evidence ISM];
</t>
  </si>
  <si>
    <t>MQTIKALYTATATATGGRDGRAVSSDGVLDVKLSTPRELGGQGG
AATNPEQLFAAGYSACFIGALKFVAGQRKQTLPADASITGKVGIGQIPGGFGLEVELH
INLPGLEREAAEALVAAAHQVCPYSNATRGNIDVRLNVSV</t>
  </si>
  <si>
    <t xml:space="preserve">GO_process: response to stimulus [goid GO:0050896]
[evidence ISS];
GO_process: response to oxidative stress [goid
GO:0006979] [evidence ISM];
</t>
  </si>
  <si>
    <t>MKTAQEFRAGQVANINGAPWVIQKAEFNKSGRNAAVVKMKLKNL
LTGAGTETVFKADDKLEPIILDRKEVTYSYFADPLYVFMDSEFNQYEIEKDDLEGVLT
FIEDGMTDICEAVFYNDKVISVELPTTIVRQIAYTEPAVRGDTSGKVMKTARLNNGAE
LQVSAFCEIGDSIEIDTRTGEYKSRVKA</t>
  </si>
  <si>
    <t xml:space="preserve">GO_process: cellular protein metabolic process
[goid GO:0044267] [evidence ISS];
GO_process: translational elongation [goid GO:0006414]
[evidence ISM];
GO_component: cytoplasm [goid GO:0005737] [evidence ISM];
GO_function: translation elongation factor activity [goid
GO:0003746] [evidence ISM];
GO_process: peptide biosynthetic process [goid
GO:0043043] [evidence ISM];
</t>
  </si>
  <si>
    <t>MASWDIFCSVVDNYGDIGVTWRLARQLAAEHGQAVRLWVDEPQA
FARICPRADPVAHVQCLDGVEVRAWGRPWAPVAAADVVIEAFACELPEAHRQAMRERK
RPSLWLNLEYLSAEEWIGSCHALPSLQACGLSKYFFFPGFREPSGGLLREAGLLERRR
RFQASVSAQDEFLASLGVRRKVGERLISLFAYENPALPGWLEQLRDARQPSLLLVPEG
RVLADVADWLRVATLAVGDVHVRDALRVQVLPFMAQDDYDRLLWCCDLNAVRGEDSFV
RAQWAGRPLLWHIYRQEEETHLAKLEAFLELYCAGLPADLAENLRTFWLAWNAGGGLA
GAWEGLERQLPEWRREAQRWADEQGMRPDLAARLVQFYADWL</t>
  </si>
  <si>
    <t>MNNVLKFSALALAAVLATGCSSHSKETEARLTATEDAAARAQAR
ADEAYRKADEALGAAQKAQQTADEANERALRMLEKASRK</t>
  </si>
  <si>
    <t xml:space="preserve">GO_component: outer membrane [goid GO:0019867]
[evidence IDA];
</t>
  </si>
  <si>
    <t>MLSRVPVVSLSFAALLSAGSASALELQLPPPGEDVVGQVQVIKA
KYEDTFADLGEQYNLGYSEMVAANPGVDPWLPGVGTEVIIPTRFVLPPGPREGVVINL
AEYRLYYYPKGQNVVHTYPLGIGREGWGSPIANTRITAKTKDPAWYPPASIRAEHAAD
GDPLPTVVPPGPDNPLGPYKLTLGVPGYLIHGSNKKFGIGTRTSHGCFRMYNADVTHL
FSMISVGTSVRIINEPYKFGVSNGKVYLEAHTPLNDHGDPSVVDKHTAVINTLLKRDD
LAKRIQLNWDVVREVVASEDGVPVEIAQESAPAMTATVDSDPTQLTP</t>
  </si>
  <si>
    <t>MPRPAWTLYAYQLIEPDDQLDLFACREVRVHVVARQLELDTPAD
RTLCGKLLPAQPRWQPLERARLRDRLLCPDCRKQLEAEKRGERLSWLV</t>
  </si>
  <si>
    <t>MRALLLSGCLALVLLTQQAAAQTLLVVGDSISAALGLDTSQGWV
ALLQKRLADEGYDYRVVNASISGDTSAGGLARLPALLAEEKPALVVIELGGNDGLRGM
APAQLQQNLASMAQKARAEGAKVLLLGIQLPPNYGPRYIEAFSRVYGAVAAQEKTALV
PFFLEGVGGVQGMMQADGIHPALAAQPRLLENVWPTLKPLL</t>
  </si>
  <si>
    <t xml:space="preserve">GO_process: cellular lipid metabolic process [goid
GO:0044255] [evidence ISS];
GO_function: hydrolase activity [goid GO:0016787]
[evidence ISM];
GO_function: arylesterase activity [goid GO:0004064]
[evidence IDA];
GO_function: lysophospholipase activity [goid GO:0004622]
[evidence IDA];
GO_function: acyl-CoA hydrolase activity [goid
GO:0047617] [evidence ISS];
</t>
  </si>
  <si>
    <t>MSASILNAQNLSKVVGSAEGKLTILHDLSLDLARGDSLAIVGSS
GSGKSTLLGLLAGLDQPSGGEVRLAGHALGDLDEDQRARVRAAHVGFVFQSFQLLDSL
DALENVMLPLELEGRADARQRARELLERVGLGQRLGHYPRQLSGGEQQRVAIARAFAA
EPDVLFADEPTGNLDSATGERISDLLFELNRERGTTLVLVTHDERLAHRCRRLIRLES
GRLIDRVEP</t>
  </si>
  <si>
    <t>MPLSRLLSLAGRQLFRESRSGELRVLFFALLIAVASSTAIGYFS
ARLNGAMLARAAEFLGADLVLNGTQPASAEQIERGTRLGLRHADSVEFSSVIATDQGI
QLSSIKAVGDRYPLRGQLKSAAAPFAAEQAGGRPQAGEVWVESRLLVSLDLKVGDSIE
IGRKPLRIARILTYEPDRAGDFYSLTPRAMMSLADLDATGVVQPGSRVRYRDLWEGPP
EALQAYRQQVKGSLAANQRLQDARDGNRQVGDALGRAERYLNLASLAAVLLAGVAVAL
SAARFAARRYDASALLRCLGLSRSETLLLYALQLLLLGLLASAIGALLGWLAQLGLFR
LLATLLPPDVPAGGLFPAFAGIATGLVALAGFALPPLAALGRVPPLRVLRSDLLPVPM
RTWMAYACALLALGLIMWRLSLDLKLTLALLGGGLVATLVLGALLLLGLNGLRRALAR
ASLPWRLGLGQLLRHPLAAAGQSLAFGLILLAMALIALLRGELLDTWQAQLPPDAPNH
FALNILPTEKDAFERRVQKLSPGAEPLFPMVPGRLVAVNGKPVQALDEDVRSERALQR
DLGLTWSERLPSGNQLTAGRWWSAPQPGALPGVSVEEKLAANLRIQVGDRLTFSVAGQ
NREVQVQSLRKVKWDNFQPNFFMVFQPGTLTDLPVTYLTSFYLPASQERDLIELARAF
PTVTLLPVDALLSQLRSILDQVTLAVEYVLVFVLAAGFVVLFAGLQATLDERVRQGAL
LRALGAERELLQRTRRVEFALLGAVSGLLAALGCEAVSLLLYRLVFDLPWQAHPWLLA
LPLVGAVLVGGAGLLGTRRALNSSPLRVLREG</t>
  </si>
  <si>
    <t>MSRYRPPRTAGTPLITPEGAARLRAELHELWHVRRPQVTQAVSE
AAALGDRSENAEYIYGKKMLREIDSRVRFLRKRLENLKVVGERPADPNRVYFGAWVTL
EDEDGEQARYRIVGPDELDLRNNQISIDSPLARALVGKELDAEVLVRTPAGEKLWFVV
EIEYPPAP</t>
  </si>
  <si>
    <t xml:space="preserve">GO_process: RNA metabolic process [goid
GO:0016070] [evidence ISS];
GO_function: DNA binding [goid GO:0003677] [evidence
ISM];
GO_process: regulation of DNA-templated transcription,
elongation [goid GO:0032784] [evidence ISM];
GO_function: RNA polymerase binding [goid GO:0070063]
[evidence ISM];
</t>
  </si>
  <si>
    <t>MRRFKQQLAGRPAAAEIPLKRWLGVASHRCPAGPKRRRHDVMTC
PSTQLRLAPITTGLVRRNPRILLSGPHQPTLVRYLEGWPKRWNGSRTFLIQFAQDGKD
LARFPSDAFDFAVVQAPEAEDLDLVVRQLIRVARQGLITRRILR</t>
  </si>
  <si>
    <t>MPDRSLRLFFALPCPPPLAERIGRWRDDRPLPGRQVATANLHLT
LAFLGQVPSARLEALLDMAAAIEAAPFDLYLDRLLRWRNGILLLAPSQPPGALLRLRR
ALRSGLAELELPVETRSFSAHLTLARDAAPLEDAPLPPTFVWQVDHFSLFCSQNDAAG
VRYRTLRRWALCGEDSNERFAP</t>
  </si>
  <si>
    <t xml:space="preserve">GO_process: RNA metabolic process [goid
GO:0016070] [evidence ISS];
GO_function: 2'-5'-RNA ligase activity [goid GO:0008664]
[evidence ISM];
GO_function: catalytic activity [goid GO:0003824]
[evidence ISM];
</t>
  </si>
  <si>
    <t>MKKKSLLPLGLAIGLASLAASPLIQASTYTQTKYPIVLAHGMLG
FDNILGVDYWFGIPSALRRDGAQVYVTEVSQLDTSEVRGEQLLQQVEEIVALSGQPKV
NLIGHSHGGPTIRYVAAVRPDLIASATSVGAPHKGSDTADFLRQIPPGSAGEAVLSGL
VNSLGALISFLSSGSTGTQNSLGSLESLNSEGAARFNAKYPQGIPTSACGEGAYKVNG
VSYYSWSGSSPLTNFLDPSDAFLGASSLTFKNGTANDGLVGTCSSHLGMVIRDNYRMN
HLDEVNQVFGLTSLFETSPVSVYRQHANRLKNASL</t>
  </si>
  <si>
    <t xml:space="preserve">GO_process: carbon utilization [goid GO:0015976]
[evidence IDA];
GO_process: cellular catabolic process [goid GO:0044248]
[evidence IDA];
GO_function: lipase activity [goid GO:0016298] [evidence
IDA];
GO_process: protein secretion by the type II secretion
system [goid GO:0015628] [evidence IDA];
GO_process: protein transport by the Sec complex [goid
GO:0043952] [evidence IDA];
GO_function: lipase activity [goid GO:0016298] [evidence
IDA];
</t>
  </si>
  <si>
    <t>MPAPQVMPAKVAPLPTSFRGTSVDGSFSVDASGNLLITRDIRNL
FDYFLSAVGEEPLQQSLDRLRAYIAAELQEPARGQALALMQQYIDYKKELVLLERDLP
RLADLDALRQREAAVKALRARIFSNEAHVAFFADEETYNQFTLERLAIRQDGKLSAEE
KAAAIDRLRASLPEDQQESVLPQLQSELQQQTAALQAAGAGPEAIRQMRQQLVGAEAT
TRLEQLDRQRSAWKGRLDDYFAEKSRIEGNTGLSEADRRAAVERLAEERFSEQERLRL
GALEQMRQAEQR</t>
  </si>
  <si>
    <t xml:space="preserve">GO_process: secretion [goid GO:0046903] [evidence
ISS];
GO_process: cellular catabolic process [goid GO:0044248]
[evidence IDA];
GO_process: protein folding [goid GO:0006457] [evidence
ISM];
GO_component: membrane [goid GO:0016020] [evidence ISM];
GO_function: unfolded protein binding [goid GO:0051082]
[evidence ISM];
</t>
  </si>
  <si>
    <t>MNPLIKTILSTNAGAGLAILRIVTGLTLMSHGSQKLFGMFGGAG
LNGMAQWFESIGLTPGYLLATLAGSAEFFGGLALVIGLLVRPASVVVGFTMIVAIFSV
HIGNGFFITDNGYEYALTLLMISVALLIDGAGKFSLDGKLSR</t>
  </si>
  <si>
    <t>MTRLLLLSLCLLVLAPLPAAARITGQPDNWHREQPETRDLASIR
RAGVLKVLVNQSRNSSGEVKGEPIGVEYRRLRAFEQYLNSRSPSARNLTLKLIPKPKD
QLLAALQRGEGDLVAPGELLPAHDGLQVSPSAPVRADVPLVLVARKGNRRYTRLEQLS
GRTIPLPAGSAAEGAIELVNQRLAQRRMAPIRIEKLDASLAVEDVMEMVQAGILGFTV
VEQPIAERWAKVLPKLRVDRHLVLDNRADMAWYVRRDASTLRATIDRFLADYRAPADQ
DVAFQRVYRRAYKVRNPLGAADRKRLEAVRPLLQRYARQSSMDWLALAAVAYKESHLN
PKARGSGGASGLMQITPAAARSVGVGNVHDKDSNVLAASRYLTKIRKQFFSSKHLDER
ERLAFTLAAYNMGPERVQNLRTQARRRGLDPNRWFFQVERVAAEEIGMGVVSYVSSVN
KYYLAYERERVRLEPGVRAKTATAQK</t>
  </si>
  <si>
    <t>MQLIDIGVNLTHASFAPEREALLARARAAGVVQMVITGTSLADS
EQALQLCGELDEGGRLFTTAGVHPHEASHWNADTARGLRALFDDPRVRAVGECGLDFN
RDFSPRPAQEKALEEQLALAVELQRPVFLHERDASERLLAILRDFRERLPAAVVHCFT
GERRALYGYLDLDLHIGITGWINDERRGTHLHDLVGEIPVGRLMLESDAPYLLPRSLR
PKPKNGRNEPAYLVEVLDCVARHRGESAERLAAHTSAAARAFFGLPTID</t>
  </si>
  <si>
    <t xml:space="preserve">GO_process: secretion [goid GO:0046903] [evidence
ISS];
GO_function: lipase binding [goid GO:0035473] [evidence
ISS];
GO_function: endodeoxyribonuclease activity, producing
5'-phosphomonoesters [goid GO:0016888] [evidence ISM];
</t>
  </si>
  <si>
    <t>MGTWISDIPLKYKFWAVNAVAFFTTLLLVLFAMQQEAAGRNASA
QRAAAAEGELVQSWPAGSALPARSNLLPLEQAASLGGTAAQALGKGQGWIELSGARQG
DTPLLGAWVGQTGSGQRFAVLAPASDLWQVFADRAGAYAVAVLVLMLALLAASQLLIR
FILTHLHTLKDVMLHVEKSGDLSARVPLQGRDEVGQMASAFNAMQAGYQRIVGTVAAA
ATKLDEGAQALARSMGQVRQGMLGQQSETDQTATAINEMSTTVFHIAQHAADTRDQSQ
EADRLAGAGQQAVSRVSASIAGLSQGVQDTAEMIQKLAEDSQKISGVVNVIHGIAEQT
NLLALNAAIEAARAGEMGRGFAVVADEVRNLARRVQDSTDEITQMILALQSGTRDAVE
FMQESSLKADGCVSQAGDAGEALAAIANAVAQMRESNTQIAVAAEQQSQVAEEMTRSV
VGIRDVTELTVQQTVESAATSQQLVDLAGDLTRAIGQLRL</t>
  </si>
  <si>
    <t xml:space="preserve">GO_function: signal transducer activity [goid
GO:0004871] [evidence ISM];
GO_process: signal transduction [goid GO:0007165]
[evidence ISM];
GO_component: membrane [goid GO:0016020] [evidence ISM];
GO_component: integral component of membrane [goid
GO:0016021] [evidence ISM];
</t>
  </si>
  <si>
    <t>MGKRHPNLLAWQWRGYAANHRNPTNLVLHLIAVPLFIVAAILLL
GGLFGLDLLQVVLGVIGIGAGLAIQAKGHALEEQAPEPFSDRRDAVSRLLVEQFVTFP
RFVLSGAWWRAWRERHK</t>
  </si>
  <si>
    <t>MPSTRQLIVFLCCLGLPLAQAAEPVPLGGRPIVTLQRSGDAPVR
LTLSDLEALPSETLEAQLPGEANARWQGVRLSLLLRHLDLAAPTRLRVLALNDYSAII
PYSDLDSYQPILAYRRNGAYMAIRERGPLFIIYPMARYPELRNQVYYNRTVWQVSSIT
LE</t>
  </si>
  <si>
    <t xml:space="preserve">GO_function: electron carrier activity [goid
GO:0009055] [evidence ISM];
GO_process: oxidation-reduction process [goid GO:0055114]
[evidence ISM];
</t>
  </si>
  <si>
    <t>MTVPLLDPTKLRRQRQIMGLLLGLVLLMALIAGAALWLAVRQAQ
QLAQPNLHNELWQTYSLRAELDRTLDAARHTESGEGQADDLAIRLEVLASLIAPLRRQ
SLFRHLAEPRPEVQATLQRLIELSDRWSDQAPWGDPVAARRLAAEIVQQVPPLLEPTH
QIVVASNIALTNQLDVDRKRLHRAFYALFWALLGIGAGGALLVLRLVADFKRAQQLAG
HLIELNATLEKRVGERTRQLSEGKALLHFILEASPSDVVLLSACGASIHYVSPRLLKR
LGCQAQDDFNLPRLFASASEYSRLQNALEARGQVDGWEAQLCGETPCWAVICARHLEI
DGEPATLIWCYDISRRKAMEQELRLLASTDTLTGLHNRHSFLHQAELMLKAAERFRHP
CVALMLDIDHFKNINDSHGHLTGDRALQRVAETLRQGLREVDLLGRLGGEEFAALLPE
VSLDQALDVAERLRAGVEALRVSNPDGEPLRMTVSIGVALRRDAGDDLESLLVRADSA
LYQAKSGGRNRTEYAPA</t>
  </si>
  <si>
    <t xml:space="preserve">GO_function: diguanylate cyclase activity [goid
GO:0052621] [evidence IDA];
</t>
  </si>
  <si>
    <t>MNFSELIQAVRRDPSSVVVPASWGQGRATFGGLVVALAYEAMLA
VVEAGRPLRSIGVSFVGPLAPEQPASFSARLLREGKAVSQVQVEVRQGEQVVTLVQAS
FGVARASAVAVEALPAAGMKGPEESQELPYIRNVTPEFTRYIAMRWAVGGLPFSSNKS
RQMGGWMRFRDEPEGEPMEVSHLLALLDSWPPALLPHLGTPAMASSLTWTAEFLQPLP
QQGSGDWCRYLAEIEEARDGYGHVAARMWSADGQLLAISRQMVTVFG</t>
  </si>
  <si>
    <t>MTGFIDELLAEVIGQQVALMSAVARLEARTDGEALHDLRIALRR
LRSLLRPIRGVPGVEELEHAAAEVGRLSGPIRDLEVLLPALAAEGLRDALAVRRPVLE
SGYVAVLASQPLHRLQLCLDVWPALLRTAQRHAVLDGLHGRVRKRLRRQWKTLRAELA
DTTYEHWHPLRLRIKRVRYGLEAYPHDCSIPGSLLAPLKAAQSALGDWHDLEQWLLRC
QREPDLAPVREVWTARFELARERAGRALSTLQQALAGH</t>
  </si>
  <si>
    <t>MNAIPRVALVWLLVAQVLVILPHLAYMPLWIAAMWLGCAAWRVQ
VFRMRAGYPRAWVKLALALLAGAGVWLSRGSLVGLDAGAVLLIAAFILKLVEMKTRRD
ALVLVFLGFFAVVVGYLFDDGFLAALYSLLPVTALLAALIGLQQSAFASRPWPTLRLA
GGLLLQALPLMLLLFLFFPRLGPLWSLPMPGNKGVTGLSESMAPGDIAELGRSAELAF
RVRFEGALPPREQLYWRALTMERFDGRRWAQAPQWSGEDALHWQKRGPELRYDVIMQP
SSQPWLFALDVAQTDQTDTRLMSDFHLQRRQPVEQRLFYRVSSWPQALRESSIDPRTR
WRNLQLPMHGNPRARALADELRQAHAQPQALVAALLQRFNHEPFAYTLKPPATGADGV
DDFLFDTRSGFCAHYAGAMAFVLRAAGIPARVVAGYQGGELNPAGNYLLVHQFDAHAW
VEYWQPEQGWLSVDPTYQVAPERIEQGLEQALAGDSEYLADAPLSPLRYRGLPWLNDM
RLAWDSLNYGWQRWVLAYQGEQQGAFLQRWFGGLDPTRLGLLLGAAAILSVGLLALFL
LKPWQGRGDLRSRQLRRFERLLEMHGLRRSPGEGLRSYGERAARVLPAQAPAIAAFVG
AFEAQRYGHGGADDPGLRLRALRRALPWRLVRTPTRDGRGEEQA</t>
  </si>
  <si>
    <t xml:space="preserve">GO_function: protein-glutamine
gamma-glutamyltransferase activity [goid GO:0003810]
[evidence IDA];
GO_function: protein-glutamine gamma-glutamyltransferase
activity [goid GO:0003810] [evidence IDA];
</t>
  </si>
  <si>
    <t>MRLRNWPRWQRWLNRRIPPASSVELNQRRVFILPTRQGGAFGLA
LLVMLLAAINYQNSLAYGLTFLLLSLGVVTILHTYRNLAGLRLTALGADPVFAGERAG
FRVRLESPRRARQAIAVGWPERPLEYADLAGDAAAEVLLFHPTERRGWLRPGRLRVES
RFPLGLLVAWSWVDLRQQALVYPRPQAGEPLLAPGAEDAEDQGRALASAGVDDYQGLR
AYQPGDSRRRLHWKAFSRGQGLLVKDFAALGGEDLWLEFERLGGDLESRLGRLCHAVL
ELSARQQPYGLALPGTRLQPASGEAQREACLRALALFGAAR</t>
  </si>
  <si>
    <t>MLNTLEACLKAVDEILLGKDRQVRLALACLLARGHLLIEDLPGM
GKTTLSHALARVLGLSFQRIQFTSDLLPGDILGTSVFDKDSGQFVFHPGPIFAELVLA
DEINRATPKSQSALLEAMEEGQVTIEGATRPLPEPFFVIATQNPASQGGTFSLPESQL
DRFLMRLSLGYPGRAAERSLLLGEARRDLLPRLEPLLDHAALAAFQAEVPKIRASDAL
VDYVLRLVEATRTQPAFALGLSPRGSLALLAAARAWALLAGRDYVIPEDVQAVLPAVA
GHRLRDQADPTGHGGGALVQWLLREVPAL</t>
  </si>
  <si>
    <t>MSACQSPIIVALDFPTREAALALADQLDPKLCRVKVGKELFTSC
AAGIVETLRGKGFEVFLDLKFHDIPNTTAMAVKAAAEMGVWMVNVHCSGGLRMMAACR
ETLEAFSGPRPLLIGVTVLTSMEREDLAGIGLDIEPQEQVLRLAALAQKAGMDGLVCS
AQEAPALKAAHPGLQLVTPGIRPAGSAQDDQRRILTPRQALDAGSDYLVIGRPISQAA
DPAKALAAIVAELG</t>
  </si>
  <si>
    <t xml:space="preserve">GO_process: nucleotide metabolic process [goid
GO:0009117] [evidence IDA];
GO_function: orotidine-5'-phosphate decarboxylase
activity [goid GO:0004590] [evidence ISM];
GO_process: 'de novo' pyrimidine nucleobase biosynthetic
process [goid GO:0006207] [evidence ISM];
GO_process: 'de novo' UMP biosynthetic process [goid
GO:0044205] [evidence ISM];
GO_function: catalytic activity [goid GO:0003824]
[evidence ISM];
GO_process: metabolic process [goid GO:0008152] [evidence
ISM];
GO_process: pyrimidine nucleotide biosynthetic process
[goid GO:0006221] [evidence ISS];
</t>
  </si>
  <si>
    <t>MDRLDSMRVFLRVAETGSFTKAADLLDMPRATVSAAVQQLEAQL
GSRLLHRTTRQVQLTHDGSVVLERCRHLLEDMEELESLFHDGSRASGRLKVDVPSRVA
RLLIAPALPEFFRQHPDIELELGSSDRSVDLVQEGVDCVLRVGQLGNSSLVARRLGEM
QLINCASPAYLEEHGEPRTPADLDRHWAVNYASPSSGRVLPWEYREDGRTLTRALRSR
VTVNNAESYIACCLSGLGLIQIPAYDVREHLQRGELREVLPQWRAEAMPAYALYPHRR
HLSRRVRAFVDWLEQLLRARL</t>
  </si>
  <si>
    <t xml:space="preserve">GO_function: sequence-specific DNA binding
transcription factor activity [goid GO:0003700] [evidence
ISM];
GO_process: regulation of transcription, DNA-templated
[goid GO:0006355] [evidence ISM];
GO_process: pathogenesis [goid GO:0009405] [evidence
IMP];
</t>
  </si>
  <si>
    <t>MPPTFIQRTRTNSLESLLYFLDPQMPHAALLLPPSASPLPEVVG
FWRDAGPTLWFARNADFDRRFRERFTHLYELACANALRPAADEAEDHLGLLLLLDQYP
RNAFRGTPRMYASDAQARRWAERALGQGLDRQVGDALRLFFYLPFAHAENLADQDRSV
ALNHGLGQPFLAHAREHREIIRRFGRFPHRNPILGRPSSAEELAFLAAGGFAG</t>
  </si>
  <si>
    <t>MHLSPESLEAFVQAVSLGSFSAAARKLGKSQSTVSEAIARLEID
LGLELFDRSGRQPQLTEAGRTLLGRVEEVLGASDRLRRVAALLAGGSEPRVTLALSDT
YHSARYEARLAELDERYPELEFECLIAEDQDVIAQVSRGRATLGLLAAQPHYPPELGV
AAVAERAEFGLFAAVDHPLAGLERVSERDLSEWRLLRLNTYSETGAAINDGLPSSGGR
CWSAPNYLLLLEMATHGFGWAELPRWLVSGYANGRLKELPVSGWPRSQAVDVVWSRQR
PLGPAANWLLDRLLDRDLPI</t>
  </si>
  <si>
    <t>MTIQPDFNDEPGAFAMTHTHTALDKTLKERIFHALAFEGLAVLL
TAPVLSLVMNKPLAHMGALTLMFSTVAMLWNMLFNSLFDRAQRRMGFQRTLQVRVLHA
MLFELGLIVVLVPLAAWWLSIGLVEAFLLDMGLILFFLPYTMAFNWSYDVLRARLVES
RQAKAAGCDAG</t>
  </si>
  <si>
    <t>MSPSPVRILFVDDEERILRSLAMQFRRHYEVLTESDPRRALERL
KTERIQVLVSDQRMPQMSGAELLAQARERYPETLRILLTGYSDLDAAVDALNDGGIFR
YLTKPWNPQEMAFTLRQAAEIASRQGLPAPPAATLAAPLSVLLLDDDPETLDCVGAFC
HAGGHRLLRARNLAEALVWLNTEPVEVLVSDLKLAGEHTAPLLKSLAQAHPRLLSLVV
TPFRDTQALLELINQAQIFRYLPKPIRRGLFEKGLKAAAEQALLWRGRSLPEVDRLAE
VPRDEREKERVGSLLGMLGRLRERLTA</t>
  </si>
  <si>
    <t>MQRFGRDLWGRHPVRDVMNRAPLSVSLGASLEEAAQQVTGRLQY
PITEDFALVDEEGRYRGLGTVLDLLKAMEARIAQRNRVLRKALVDLKESQAQLVQSEK
MASLGQMVAGVAHELNTPLGYVGNNLALLEELSDPLLRLADAQAALVDCLGDPQCDEA
RLAQALQAADAVRREAAVEQLREDLRQLFVDTRYGLGQIGELVSGLKDFARLDRAFSE
EVDLNDCVRNAVLIARTAIKDKAEISSQLGELPLIACAPSQINQVLLNLLTNAAQAME
RFGRILLKSWADERQVFLSVQDNGKGMPAEVLGRIFDPFFTTKPVGQGTGLGLSISYK
IIQQHGGTIRVASEPGRGTRFLISLPREQARELKRSA</t>
  </si>
  <si>
    <t xml:space="preserve">GO_function: phosphorelay sensor kinase activity
[goid GO:0000155] [evidence ISM];
GO_process: signal transduction [goid GO:0007165]
[evidence ISM];
GO_component: membrane [goid GO:0016020] [evidence ISM];
GO_function: signal transducer activity [goid GO:0004871]
[evidence ISM];
GO_process: phosphorylation [goid GO:0016310] [evidence
ISM];
GO_function: transferase activity, transferring
phosphorus-containing groups [goid GO:0016772] [evidence
ISM];
GO_function: adenyl nucleotide binding [goid GO:0030554]
[evidence ISM];
</t>
  </si>
  <si>
    <t>MPWYAWLIIVLALGSIVGGLLLLRDSAKKLPLSEEQLKRIHERN
AELDAQEAKDR</t>
  </si>
  <si>
    <t>MLGRLIPLLPILFLLGGFFTGHIALLTAVIVLLYIIWVTYAERW
LPTLLWWPVSLAASALIAIHYLPGFIPLRLFPWDLASASPPIQMIWLPWDKALVALTL
LAWWLRRPKQPLVSLDITALAFCLTFFVVPLLSIMTNAASWQPKWPDAFWWWLVLNVG
VVSLAEEAFFRGLLQSQLIRWFGAWPGIIVATLAYAALHLLVNPVYALLAGIAGLGYG
MVLHFSGRLSLAVLLHASINTLHFLLLSYPFRLISE</t>
  </si>
  <si>
    <t xml:space="preserve">GO_component: membrane [goid GO:0016020] [evidence
ISM];
GO_process: CAAX-box protein maturation [goid GO:0080120]
[evidence ISS];
GO_function: metallopeptidase activity [goid GO:0008237]
[evidence ISS];
</t>
  </si>
  <si>
    <t>MLELVATGQLTDPESARGKLLQTAAHLFRSKGYERTTVRDLASA
VGIQSGSIFHHFKSKDEILRSVMEETILYNTALMRAALADAEDLRERVLGLIRCELQS
IMGGTGEAMAVLVYEWRSLSAEGQAYILGLRDIYEQMWLDVLGEARLAGYCQGDPFIL
RRFLTGALSWTTTWFRPEGPMSLDQLAEEALALVIKNA</t>
  </si>
  <si>
    <t xml:space="preserve">GO_process: negative regulation of isoprenoid
metabolic process [goid GO:0045827] [evidence IMP];
GO_function: DNA binding [goid GO:0003677] [evidence
IDA];
GO_process: terpene catabolic process [goid GO:0046247]
[evidence IDA];
GO_process: negative regulation of transcription,
DNA-templated [goid GO:0045892] [evidence IMP];
</t>
  </si>
  <si>
    <t>MQKTVRIGCASAFWGDTCTAAAQLVRGAPLDYLVFDYLAEITMS
IMAGARLKQPDAGYATDFVEVLAPLLGEIAEKKIRVISNAGGINPQACAAALAAACEK
AGVQLKIAVLHGDNLQARQAELAKSGIREMFSDAPFPPMCVSLNAYLGAPGIVEALRL
GADIVITGRVVDSAVVSAALVHEFGWAWDDYDRLAQAALAGHIVECGAQCTGGNFTDW
EQVPDYEHIGFPIVEVEADGRFVVTKAPGTGGLVSELSVGEQMLYEIGDPRAYLLPDV
VCDFTEVRLRQAGPDRVAVEGARGLPPTDRYKVSATYPDGFRCTASCLIAGIDALKKA
ERVSQAIIARTEEIFAEHGWEPYREVNVELLGSEATYGPHGRRQDSREVVVKLAVRHP
RKEALVLFSREIAQAATGMAPGLTGIVGGRPTVYPVIRLFSFLIDKAQCALSVEIDGQ
RHPLELPVLEAFDPARLAEARQPPRPEQPASASVPLLKLAVARSGDKGNHSNIGVMAR
RPEYLPWIAEALEEGAVVDWMQHVLDPQTGRVGRWYLPGSHSLNFLLENALGGGGVAS
LRIDPQGKAFAQQLLEFPVAVPQALADALETQGR</t>
  </si>
  <si>
    <t xml:space="preserve">GO_process: terpene catabolic process [goid
GO:0046247] [evidence IMP];
</t>
  </si>
  <si>
    <t>MSYDSIFRPGLFDGQTIIVTGGGSGIGRCTAHELAALGAHVVLV
GRKAEKLEKTAGEIVEDGGSVSWHACDIREEEAVKTLVANILAERGTIHHLVNNAGGQ
YPSPLASISQKGFETVLRTNLVGGFLVAREVFNQSMSKTGGSIVNMLADMWGGMPGMG
HSGAARSGMENFTRTAAVEWGHAGVRVNAVAPGWIASSGMDTYEGAFKAVIPTLREHV
PLKRIGSESEVAAAIVFLLSPGAAFVSGNTIRIDGAASQGSRAFPLFKGKPGQSRAYN
GFHRAYLPDVLKDQED</t>
  </si>
  <si>
    <t>MPAIQSELDVNGEDFARNREAMLAAVAGFRELEQKVLDKAAEAR
PKFEKRGQLLPRERLALLLDPGAPFLELSSLAGYKLHDDKDGTQAGGGIIAGIGYIAG
VRCLVSASNSAIKGGTISPTGLKKTLRLQQIAMENKLPVVTLTESGGANLNYAAEIFV
EGARGFANQARISAMGIPQVTVVHGSSTAGGAYQPGLSDYVVVVRGKAKMFLAGPPLL
KAATGEIASDEELGGAELHAQVAGTAEYLAENDADGVRLAREIVGMLPWNAQLPARPA
RSWREPLYPVEELLGVVPADPKKPYDVREIVARIADGSEFLDFKNEFDGQTVCGHLRI
EGHACGLIGNNGPITPQGAAKAAQFIQLCEQSNTPLLFLHNTTGFMVGTESERQGVIK
HGSKMIQAVANARVPKLTLVVGGSYGAGNYAMCGRGLDPRFIFAWPNSRTAVMGGAQA
GKVLRIVTEEKHAKEGKEADPKMLEMLETVTAQKLDSQSTALYGTASLWDDGLVDPRD
SRRLLGYLLDICAEAEARPLKGNSFGVARF</t>
  </si>
  <si>
    <t xml:space="preserve">GO_function: ligase activity [goid GO:0016874]
[evidence ISM];
GO_function: geranoyl-CoA carboxylase activity [goid
GO:0047925] [evidence IDA];
GO_process: terpene catabolic process [goid GO:0046247]
[evidence IDA];
</t>
  </si>
  <si>
    <t>MIFTQEHEELRRTVRSFVEREINPNVDQWEKDGRFPIHEIFRKA
GELGLLGISKPEKFGGMGLDYSYSIVAAEEFGSITCGGIPMAIGVQTDMCTPALARFG
SDELREEFLRPAIAGEMVGCIGVSEVGAGSDVAGLKTTARKDGDDYVINGSKMWITNS
PSADFMCLLANTSDDKPHVNKSLIVVPMKTPGITLSPHLDKLGMRSSETAQVFFDNVR
VPQRNRIGAEGAGFMMQMLQFQEERLFGAANMIKGLEHCIDVTIEYCKERRTFGQPLI
DNQVIHFRMAEMMTEVEALRALVYQATELYVKGRDVTRLASMAKLKAGRLGREVSDAC
LQYWGGMGFMWDNPVSRAYRDTRLVSIGGGADEIMLGIICKLMGILPGKKKG</t>
  </si>
  <si>
    <t xml:space="preserve">GO_function: citronellyl-CoA dehydrogenase
activity [goid GO:0034824] [evidence IDA];
GO_process: terpene catabolic process [goid GO:0046247]
[evidence IMP];
GO_process: oxidation-reduction process [goid GO:0055114]
[evidence ISM];
GO_process: metabolic process [goid GO:0008152] [evidence
ISM];
GO_function: oxidoreductase activity, acting on the CH-CH
group of donors [goid GO:0016627] [evidence ISM];
GO_function: flavin adenine dinucleotide binding [goid
GO:0050660] [evidence ISM];
GO_function: acyl-CoA dehydrogenase activity [goid
GO:0003995] [evidence ISM];
GO_process: terpene catabolic process [goid GO:0046247]
[evidence IDA];
</t>
  </si>
  <si>
    <t>MSLPHCETLLLEPIEGVLRITLNRPQSRNAMSLAMVGELRAVLA
AVRDDRSVRALVLRGADGHFCAGGDIKDMAGARAAGAEAYRTLNRAFGSLLEEAQAAP
QLLVALVEGAVLGGGFGLACVSDVAIAAADAQFGLPETSLGILPAQIAPFVVRRIGLT
QARRLALTAARFDGREALRLGLVHFCEADADALEQRLEETLEQLRRCAPNANAATKAL
LLASESGELGALLDDAARQFAEAVGGAEGSEGTLAFVQKRKPVWAQ</t>
  </si>
  <si>
    <t xml:space="preserve">GO_function: catalytic activity [goid GO:0003824]
[evidence ISM];
GO_process: metabolic process [goid GO:0008152] [evidence
ISM];
GO_process: terpene catabolic process [goid GO:0046247]
[evidence IGC];
</t>
  </si>
  <si>
    <t>MPSFNKILVANRGEIACRVLRTAHELGYRSVAVYSEADADTRHV
QLADEAVCIGPAAVAQSYLNLEAILDAARRSGAEAIHPGYGFLSENAEFARACEAAGI
VFIGPDAEAIHLMGSKRLSKIAMLAAGVPCIPGYEGAEQDDATLRREAERIGYPLMIK
ASAGGGGRGMRLVEEPGQLLEQLRTARSEALGAFGSAELILERAVLRPRHVEIQVFGD
RHGNLLYLGERDCSVQRRHQKVIEEAPCPVLDADLRRAMGEAAVKAAASVNYVGAGTV
EFLLGEDGRFYFLEMNTRLQVEHPVTELVTGQDLVAWQIRIAEGHPLPLRQEQVELRG
HAIEVRLYAEDAGRGFLPQTGTVLRWDPELLPGVRIDHGLVEGQAVTPFYDPMLAKLI
AYGATRDEARRKLIRALERCVLLGVDGNQRFLANLLAHPDFAAGEATTAFIGERFAED
PSLQPRQPGAEELALAAALLYQAGAEASAHQPGLAGWRSAAGAPWKIVLKHAEQRLEI
GLEVLESGRRPRLLARLERREIAVRLLDCDGRWASAELDGIRRRHAYHLDGGRLWLYG
HGGNLELLDVTHAGASAQVGASSGTLKAPMDGAIVEVLVGEGERVGKGQLLLVLEAMK
MEHPLKAGVDGVVRRVQVGRGEQVRNRQVLVEVEADA</t>
  </si>
  <si>
    <t xml:space="preserve">GO_function: catalytic activity [goid GO:0003824]
[evidence ISM];
GO_function: ATP binding [goid GO:0005524] [evidence
ISM];
GO_function: ligase activity [goid GO:0016874] [evidence
ISM];
GO_process: metabolic process [goid GO:0008152] [evidence
ISM];
GO_function: biotin carboxylase activity [goid
GO:0004075] [evidence ISM];
GO_function: metal ion binding [goid GO:0046872]
[evidence ISM];
GO_function: geranoyl-CoA carboxylase activity [goid
GO:0047925] [evidence IDA];
GO_process: terpene catabolic process [goid GO:0046247]
[evidence IDA];
</t>
  </si>
  <si>
    <t>MSLHGKTLFITGASRGIGREIALRAARDGANLVIAAKSAEPHPK
LEGTIFSVAAEVEAAGGQALPLQLDVRDEQAVAAAMARAAERFGGIDALVNNAGAIRL
VGVEKLEPKRFDLMYQINTRAVLVCSQAALPYLRRSANGHILSLSPPINLAGRWFAQH
GPYTVTKYGMSMLTLGMHEEFGKYAISVNALWPKTMIATAAIEFELGSRDAFRRARTP
AIMADAAHAILTSEGRSLSGRLLVDEELLRERGQSDFEQYRYDPEGGALVPDLFLD</t>
  </si>
  <si>
    <t xml:space="preserve">GO_process: metabolic process [goid GO:0008152]
[evidence ISM];
GO_function: oxidoreductase activity [goid GO:0016491]
[evidence ISM];
GO_process: terpene catabolic process [goid GO:0046247]
[evidence IGC];
</t>
  </si>
  <si>
    <t>MTHADLITFNRFVARLPATFGRVPRMLRGLYYTAIRNREKSLSL
GWALERAARLYPDNPAVLDGQRRISYALFNGWANRLARAFKAEGVGHGSVVAVMLENR
VELLAILAALAKLGAIGALVNTTQRGKVLVHSLNLVKPGHFVVGEELREVFEEVRHEV
LGNAGHCYWVDDGDTLGDPGSPPMGWRNLMRLAQGQTSENLEDTGRVRLKDSCFYIYT
SGTTGLPKASIMSHGKWIKAYGGFGHSGLGLGRDDVLYLTLPCYHNNAVTVCWSAALA
GGAAMALRRKFSASGFWKDVQHYRATCFGYIGELCRYLLNQPPCAEERGNSLTCMIGN
GLRPSIWAEFKQRFEIQRITEFYASSEGNIGFTNVFNFDNTVGFSPATYAIVRYDLEN
DRPVRDAKGFMEKVGKGEVGLLISEISAKWPFDGYTDPAKSEAVILRDVFKKGDAWFN
TGDLMRDIGFKHTQFVDRLGDTFRWKGENVSTTEVENALGAFDGVEDAVVYGVEIPGT
NGRCGMAALRLADGVELDRDALAAHLDRELPAYATPVFLRLLREVETTGTFKYKKTDL
KRDAYDPARVSDKLFVRLPGSAGYQPLDAELYQALQEQRYRF</t>
  </si>
  <si>
    <t>MPAAPKTASKKVAPAAEQVAEPKPPAKPKPAAAPPKPASRPVAK
DKPAPAKRASTARLDPEVRKPLPSAKLDLRLPKELVQKMAPPGTEETHKPKPLLPPMF
EEKDDSDFRLNGQLLYRDRELGVSRPLEGAELQFEFRQ</t>
  </si>
  <si>
    <t>MNPQKHSASVAEEQMLAHFRAHAPQQPAPALDQAILAAARRQAA
HVEPARSWWRRWLEASRRPRWQAAFASLLGVALVLGLVSHNVLDDAERQARPEVAFSD
VPLRDGVAGAAAAKRAMRAPAAPAPLSGEMSEPPALLASYASSGEAPQLMAEAAPPAP
AALADRPPAQAAQQAKVQAALAGDFVAQARGKAVAVKPEVLDEALGAVLALREQGKTE
QAATQLAELQKRFPGENLVERLERLATIAASARKRP</t>
  </si>
  <si>
    <t>MHASTSATTAAGSDETLLARYRKGDSAAFEVLYQRHRQGLYRFL
CGLAGQTELADEIYQETWLSLIRSESQPQGRASFRTWLYQIARNRLIDHWRKHGQRQP
LQDSYDEQLHAQPDQGAGPEQQLSLSRDGERLQSALETLPEEQREVFLMRAHGELELA
EIATLTQSPLETVKSRFRYAVQKLRRLLAEEVAV</t>
  </si>
  <si>
    <t xml:space="preserve">GO_process: regulation of transcription,
DNA-templated [goid GO:0006355] [evidence ISM];
GO_function: sigma factor activity [goid GO:0016987]
[evidence ISM];
GO_function: DNA binding [goid GO:0003677] [evidence
ISM];
GO_function: sequence-specific DNA binding transcription
factor activity [goid GO:0003700] [evidence ISM];
GO_process: DNA-templated transcription, initiation [goid
GO:0006352] [evidence ISM];
</t>
  </si>
  <si>
    <t>MTNLLLYQRIAQQLAEDIRRGVYQPGERVPSVRKLSTQLNVSHA
TVLQAYATLEDQGLIRARPQSGFYVHRTPALTAPTPDIARVERPGLVTRSSIINQVLA
ESRREGVFPLGAAVPHVDYLPVRALHQQLAKVTRFQSPRAFSYMFSPGFEPLRRQVAI
RMRDAGVVVDPSQVTITHGCVDAIHMALRVLTRPGDLIATESPSYYGLLQLADVLGLK
VIEIPSDPRTGISLEALQLAANQWSIKALVLTARLSNPFGGTIPEDRQKQLLKLTAEH
NIGVVEDDIYGELMFDQGQARSLKSHDRDGRVIYCSSFSKTISPGVRIGWIIAERYQE
EIRRLQTFTTHSACTVTQMGVAAYLENGGYDRHLRYIRQEYRKNMTAYQLAVQQYFPE
GTQMTRPKGGFILWVSLPAKVNTKELHVRALEQGISIAPGLIFSNTEQFNNCLRLTCG
IPWNREAERAIMTLGMLAGQLCQEGLIAA</t>
  </si>
  <si>
    <t xml:space="preserve">GO_process: regulation of transcription,
DNA-templated [goid GO:0006355] [evidence ISM];
GO_function: pyridoxal phosphate binding [goid
GO:0030170] [evidence ISM];
GO_process: biosynthetic process [goid GO:0009058]
[evidence ISM];
GO_function: sequence-specific DNA binding transcription
factor activity [goid GO:0003700] [evidence ISM];
GO_function: catalytic activity [goid GO:0003824]
[evidence ISM];
</t>
  </si>
  <si>
    <t>MIRQPRFARFVLPLLLSLCQPSFAAELRAVAEARRQELLLEDSP
VACGEVGCTARESLSLVALQVQARVLVTRLGRDDFSPAARQPAAVPDYRLFGDLGLAP
SPFAWQALTGESAAADALRF</t>
  </si>
  <si>
    <t>MSSNETLPGLVIADSFPVMQWALQRYLSEECGRQVLAVVGDSDS
LVERLADLPPESILITELGLPGQRSRDGIHLVEWLTRHCPQMKVMVYSVFSAPLLAKA
VLRSGASAYISKRSPLETLKAALECMALGQTFLDPGLHPQRHTGKPLSPTEVDILRRL
ARGDTVSEIAQRTMRSVSTISTHKKNAMVKIGLNSDAELIALGVMNWLHELA</t>
  </si>
  <si>
    <t xml:space="preserve">GO_function: sequence-specific DNA binding
transcription factor activity [goid GO:0003700] [evidence
ISM];
GO_process: regulation of transcription, DNA-templated
[goid GO:0006355] [evidence ISM];
GO_function: DNA binding [goid GO:0003677] [evidence
ISM];
GO_process: phosphorelay signal transduction system [goid
GO:0000160] [evidence ISM];
</t>
  </si>
  <si>
    <t>MPGKATLFATLLACAALAGCADHKLSEQSLAKAQSEFDQVKEDS
DVLRAAPKDVIRAGESLARAERLSSYWGSSSDVIQYAYLSQRYSEIARQHALLNLNQE
RLTRLQLERERLQLALREAKLLSVQEQGQRLSEEIASLSTEETERGLVLTLGDVLFDF
NRAELKPAANRTALKLVQFLQLNPRRVIRIEGYTDSVGDRQANLDLSRERAQAVADVL
ADLGVDPARMQVVGYGEAFPVTDNASNRGRAQNRRVEIVFSNDKGQLSAPR</t>
  </si>
  <si>
    <t>MSIRWMMAAGLAALTLSGCASNDPAPLEQMRLTEQALEQAKAVG
ATDDVAELKLAQDKYAAAQIAMTAESYKKARLLAEQAELDARLAESKVLTQKSKDQLG
ELDKSLKRLRKQLGETD</t>
  </si>
  <si>
    <t>MSFRCSPCRLAGILLAALFVPGLAAAAGSCERLVATGNPEYPPY
LWRDPQDPKRLIGANADLLQRLGKELGVRIDVLYSGSWEKAQEEVTSGRADLLAGAYL
TLARLGSMDYMHPPFLMTSGVVWVNKDAAFPFIGRDDLIGHKGSVLAGSSLGEEFDRF
AKASLDLKPVPSLTQGLQDLMLKRSEFLLYQALPGQAQVEALGMADDLEALEPVLSSE
GLYLTLSHNSACNDPWLRGQLAKKMTELSAAGVPVTLLQDNLERWKAQQLPASGASST
TQESDL</t>
  </si>
  <si>
    <t>MSDTQQVPAIVILGQGALDTARRVQARYPGALVHGLAGRVEADR
SYTDFGDTLRELYCADRPIVALCAAGIVIRSLAPLLQRKGAEPPVLALAEDGSAVVPL
LGGLAGVNRLAREIGEVLAVAPAITTSGELRFGTCVLNPPAGYVLADLEQGKRFVADL
LGGQPVRVEGAADWLDAARLPRDPEAALAIHVTPSARAPRAEELLIHPRCVLAALEPA
DAAADAVRQALVDAGLAAAALGGLLADSARMADPRLQAAADALGVPLRFLPQADPAAR
LRQALPAAEQVGDRLAVAAAPLAMDRIGQRRGRLTVIGLGPGCAELMVPAARRALDEA
EDILGYQTYVDMAGPFRAGQVLHGSDNREELQRARHAFELAATGRAVVLVSSGDPGVF
AMAAAVLEALHGAGEPAWDAVELRIFPGVSAALATAARAGAPLGHDFCVLSLSDNLKP
WEVIERRLDLAGAADLAMAFYNPISRARPWQLGRALEIVARHRSPQTLVVLGRDIGRP
GERLLRTTLGELRAEQVDMRTLVIIGSSTTRSFPRADGEAWVYTPRWYPSE</t>
  </si>
  <si>
    <t xml:space="preserve">GO_process: cofactor biosynthetic process [goid
GO:0051188] [evidence ISS];
GO_process: cobalamin biosynthetic process [goid
GO:0009236] [evidence ISS];
GO_function: methyltransferase activity [goid GO:0008168]
[evidence ISM];
GO_process: metabolic process [goid GO:0008152] [evidence
ISM];
</t>
  </si>
  <si>
    <t>MMSVVKGRLLGLGVGPGDPELITLKALRLLRAAPVVGYFVAKGK
KGNAFGIIEAHLDQAQVRLPLVYPVTTEKLEPPLCYETIISDFYDTAAEQLAAHLDAG
RDVAVICEGDPFFYGSYMYLHDRLATRYESEVVPGVCSMLGGAAVLGAPLVYRNQSLS
VLSGVLPEEELRRRLADADAAVVMKLGRNFDKVRRVLVELGLERRALYVERATMANQR
IVPLERVEPMASPYFSLIVVPGDKWQGGAGGE</t>
  </si>
  <si>
    <t xml:space="preserve">GO_function: ferredoxin-NADP+ reductase activity
[goid GO:0004324] [evidence ISS];
GO_process: cofactor biosynthetic process [goid
GO:0051188] [evidence ISS];
GO_process: cobalamin biosynthetic process [goid
GO:0009236] [evidence ISM];
GO_function: precorrin-2 C20-methyltransferase activity
[goid GO:0030788] [evidence ISM];
GO_function: S-adenosylmethionine-dependent
methyltransferase activity [goid GO:0008757] [evidence
ISM];
GO_function: methyltransferase activity [goid GO:0008168]
[evidence ISM];
GO_process: metabolic process [goid GO:0008152] [evidence
ISM];
</t>
  </si>
  <si>
    <t>MIDYIRDGQAIYRQSFATIRAEANLAGIPADLEKLAVRVIHACG
MVDVVDDLRFSPGAGAAGRAALAAGAAILCDARMVAEGVTRSRLPAANRVICTLNEAD
VPALATELGNTRSAVALEHWREHLEGSVVVIGNAPTALFYLLEMLDAGAPKPALILGF
PVGFVGAAESKEMLAADSRGVPYVIVRGRRGGSAMAAAAVNALATERE</t>
  </si>
  <si>
    <t xml:space="preserve">GO_process: cofactor biosynthetic process [goid
GO:0051188] [evidence ISS];
GO_process: cobalamin biosynthetic process [goid
GO:0009236] [evidence ISS];
</t>
  </si>
  <si>
    <t>MPTSGGVYRCRGLSLGDSGAVAATPIRVAFLNDDQTPAPLPVPR
PSPCPGLLRIVQALDGGICRIKLDAGRLDAAQARAVAAAARDCASGVIETTNRSNLQL
RGVRRGEEERLVRRLLDAGLGPRHGSLAGADDVRNLMLSPAAGLDPHLSLDVRPLAAR
LLLRLQADSRYHALSAKFAIQLDGGEDLAMLEHPHDIWLSPMPAAPTATLVFGLAGCP
ARDRPLAALPAERGESLVLALLDLFLERAQPQQTRMRHLLQELDGEPLLEALQARLDF
PLRRDERVAAWRRSPGRPWSHLGVQPQRQPGLVMVGAAAPLGRLDSACLEGLAELVER
HGDGSLRLTPWQGVLLPNLAHAEADQALLGLRGLGLLTEPDAPLARLIACSGSSACAR
GLADTKGDALRLAERLGPRSDLPQLHLCGCERSCAAAHRAPLTLLARSGGFYDLYRHD
PCHPGFGQLLASRLTFATAADYLAALPSQPTSGKPA</t>
  </si>
  <si>
    <t xml:space="preserve">GO_function: iron-sulfur cluster binding [goid
GO:0051536] [evidence ISM];
GO_function: heme binding [goid GO:0020037] [evidence
ISM];
GO_process: oxidation-reduction process [goid GO:0055114]
[evidence ISM];
GO_function: oxidoreductase activity [goid GO:0016491]
[evidence ISM];
</t>
  </si>
  <si>
    <t>MSSADSTPPWLTLVGIGEDGYPGLGKQARRALLQASRIVGAARQ
LELLPPCIGAARETWPTPFSLEPLLARRGQPTCVLASGDPMLFGVGASLARQLPATEL
RVLPAPSSLSLAAARLGWALQEVACLSLVARPLAALQAQVHDGRRLLVLSNDGDSPAA
IARLLNARGFGASRLSVLEHLGGPLERRLDGLAGDWSLPRAADLNLVAVECRAGAGAV
RLPLTPGLADEAYRHDGQLTKRDVRAVTLARLAPCPGELLWDVGAGCGSIGIEWMRAH
PSCRAIAIEANDERQEHIRHNRDALGVPTLHLVAGSAPEALLELPEPDAIFIGGGVTA
EGVLETCWERLRPGGRLLANAVTLQSERVLLDWQQRLGGDLTRLGVAHARPLGGFDTW
RQALPITLLELRKPAARKPPRDA</t>
  </si>
  <si>
    <t xml:space="preserve">GO_process: cofactor biosynthetic process [goid
GO:0051188] [evidence ISS];
GO_function: protein methyltransferase activity [goid
GO:0008276] [evidence ISM];
GO_process: metabolic process [goid GO:0008152] [evidence
ISM];
GO_function: methyltransferase activity [goid GO:0008168]
[evidence ISM];
GO_process: cobalamin biosynthetic process [goid
GO:0009236] [evidence ISS];
</t>
  </si>
  <si>
    <t>MREETPEQPAPLRSGYTTGSCATATSLAAARLLLGGTISDAVQI
VLPKGQQVLMRLEFCRAWENGAEAGTLKDAGDDPDVTHGALVFARVRLSAEPGVRFHA
GPGVGTVTRPGLTLAVGEPAINPVPRQMIERHLAQLAAERGYAGGFEVAIGVEGGAEL
ALKTMNPRLGILGGLSILGTSGIVRPFSCSAYIASIHQGIDVARANGVRHIAACTGNA
SEDAMRRRYALPEIALIEMGDFAGAVLKHLRRAPVEKLSLCGGFGKISKLAGGHLDLH
SRHSSIDLPQLAGWAAALGASTALQDSMRAANTSQQALAQAHAEGVALGDAVCAHALR
FARGIVPTEVALEVFAIDRQGNLVGQACEERR</t>
  </si>
  <si>
    <t>MKRLLLLGGIGEALALARRLGPAHLYSLAGLGKVPGDLACRVRV
GGYGGAEGLAAFIDEQGFDLLVDATHPYAARISQNAVRAARLAGVPCWALRRPGWQAG
PGDDWREVADWRELIAALTPFRRPLFTLGREPLEHLGQVPPHQHWTVRCLQGQPAAPR
AEVIGARGPFSLDGERALFERLACDVLVSKNSGSQATEPKLQVAREMGLPVLVLARPA
LPPADREFADGEALLTAIRDWESA</t>
  </si>
  <si>
    <t xml:space="preserve">GO_function: precorrin-6A reductase activity [goid
GO:0016994] [evidence ISM];
GO_process: oxidation-reduction process [goid GO:0055114]
[evidence ISM];
GO_process: cobalamin biosynthetic process [goid
GO:0009236] [evidence ISM];
</t>
  </si>
  <si>
    <t>MNPVSLIFLAFAMSTDAFAAAIGKGSSLDRPRLSEALRTGIIFG
VIEAITPLVGWLLGQAASQFVADWDHWIAFVLLVLLGLHMIHNGLRADHATEQEKPGQ
HSFWILAVTALATSIDALAVGVGLAFVDVNIFLAAGAIGLATMTMVTLGTMLGRALGA
VTGKRAEMVGGVVLILVGATILYEHLSAA</t>
  </si>
  <si>
    <t>MPRFSRLRTEPFALGLSTSLLLVPPALAETEEAALALPSQLVSV
RQDPAELDHIDLATPVSAGSRLGLSALDTPASTSSISGEEVRRRNNPSVQAAVTRSPG
ISFIGTPGDGGTGLSARGFSGHASVMQLFDGTRLYTGMGTVNFPSDPWMVERIDVIRG
PASVLYGEGATGAVINVVPKKPFAGEIRNHLRLGYGSYDNRQLALDSGGSLTDSLSYR
LNLNQQQSHGWIDRGDSRNLGISAALRWQASDDLAFTLAHDYGDQEPMNDFGTPLVGG
KYHKRLREKNYNVRNDVQRYNDQWTRLTSDWSLSDSVTASNQLYYIKARRHWRNAETY
EWDVPREELLRRDYLRISHEQEQIGDRQTFAFQHALFGLDSRTLVGAEYNRIRFRLSN
NSPYTDVGGDYIDPWHPAPGYFESRSPYRPHSRSQTRTFALFAENRLQLNERLSLVTG
VRRDQNHIDRDDLRAGTRSDRSLQGGNWRAGLVFALTPELSLYGQYSTSEDGVSNLIT
LNAAQQQMDLTHSKQTEVGLKQLFPDGRGEWTLAAYHIVKKKLLSANPLPPHDAQQVG
QQSSDGLEASLELNLAQDWRLSANAALVRAEYDDFDETIDGQTYSRNGNRPRNVPRRT
ANLWLDKSFAETLRVGAGLRYVDRRYADAANQASLPGYTVVDANLGWRVRPDLTLGLE
LYNLFDRQYALADNNNGQQWIVGQPRSFNVTADFSF</t>
  </si>
  <si>
    <t>MSSLHLDALHWSPDASTELLRGVHLEVPAGSFVGLIGPNGSGKT
SLLRCAFRYARPQRGRVVLDGDDLWRQPPRWAARRIAVVLQEFPEDFGLAVEDVVAMG
RTPHKGLFDGHGADDRQRVRQALLQVGLEGRAASPFASLSGGEKQRALLARALVQEPR
LLILDEPTNHLDPRYQLELLRLLRSLGLSTLASFHDLNLAAAFCDRLYVLDGGRIVAQ
GTPTEVLDADLLWRVFGVRALVDRHPLADHPRLTWITQA</t>
  </si>
  <si>
    <t>MKHPILHHLLLGALLACADAALAERYPLSVRSCEREVTFERAPS
RAVSHDINLTEMMVALGLQTRMVGYTGISGWWKNADPGLIAALKPLPELVARYPTAET
LLDVDADFFFAGWGYGMRVGGDLTPASLEPLGVKVYELSESCAQIGEPRRASLDELYR
DLRNLGRIFDVEPRAERLVASLQARIERARAGIPANAEAPRVFLYDSGEDRPFTSGRL
GMPQALIEAAGGRSVTDDVAASWTQVNWESVVARDPQVIVIVDYGETSAAQKQRFLEE
NPALRSLTAIRERRFIVLPYNQATPGIGNAAAIETLVAGLHPRAPRP</t>
  </si>
  <si>
    <t>MTLFRSPRAYCLLLGSLVMLLGLSCVVALGFGPARLDSGLVGRI
VLQRLFGVAAEPGAWSAGQEHIVWLIRAPRVLLGACVGAGLALVGAALQAVTRNPLAD
PHLLGATSGATLGAVLVVLYIGEVIGLLTLPLAAFLGALGSMLLVLGVASRGGRLGSD
RLLLAGVAVSFVLLALANLLLFLGDHRAASSVLFWMLGGLGLARWSLIWLPALCVAGG
LLVLLGLGRALNALMAGEQTAVTLGLDARRVRLWVFICCSLLTGVLVSVSGAIGFVGL
MLPHAARLLVGAEHRRLLPVCALLGALFLVWMDVAARTLIAPQDLPIGIATAAIGGLF
FILLLRRRS</t>
  </si>
  <si>
    <t xml:space="preserve">GO_function: transporter activity [goid
GO:0005215] [evidence ISM];
GO_component: membrane [goid GO:0016020] [evidence ISM];
</t>
  </si>
  <si>
    <t>MLKPDITAFFDPATSTYSYVVRDPSSRACAIVDPVLDYDPAAGR
TSHASAERLIAHVRQHDLQVEWLLETHVHADHLSAAIFLQRELGGCLAIGARITQVQA
KFSGLFNLGEAFPVDGRQFEHLFEDGESFRIGALECRALHTPGHTPACMTYLVGDSAF
VGDTLFMPDYGTARCDFPGGDARQLYRSIQRLFALPDATRLFMCHDYTAPGRDEHRCE
TSVGEQRRHNVHVREGVDEEAFVAMRQQRDATLGMPTLMLPAIQVNMRGGNLPPVEGN
GVRYLKIPLDLF</t>
  </si>
  <si>
    <t>MQSLVPFLLFAVVASITPGPTNILVLSNSQRHGLAAAWPIVLGA
CAAVAALILLLGLGLGELLRRHPLLQQGLAWLGVGWLSYLAWSLFRSAGGIDGAEPPR
RLGVLGGAALQLVNPKAWMMALAALALFAGEGAGQAGRIGLLALLFFLVSLPCLASWA
LLGVGSARLLRSPSLMKRFNQGMALLLLASAWAALLL</t>
  </si>
  <si>
    <t>MGSRDWIDLARDAETGIETLRAHFEGHAYDPHWHDSYLIGYTEI
GVQQFNCRRRRHDSTAGQVFLVEPGEIHDGRAPIAGGFTYSMLYLQPDWLRRELRATF
DDAPSDRDPGFHANLTEDPRLTLAIAQAFRVLHGRELRLLRQTALELVLERLRVHLGW
REAKPFDPRLPLVAQKARDYLHAHFYQDIGLDELASACGTDRFRLNRAFKAAYGLPPY
AYLVQLRLAKARQMLAVGGQPADLASALGFADQSHLGRWFRRAYGMTPAAYRRQCTQL
PD</t>
  </si>
  <si>
    <t xml:space="preserve">GO_process: regulation of transcription,
DNA-templated [goid GO:0006355] [evidence ISM];
GO_function: sequence-specific DNA binding transcription
factor activity [goid GO:0003700] [evidence ISM];
GO_function: sequence-specific DNA binding [goid
GO:0043565] [evidence ISM];
GO_function: DNA binding [goid GO:0003677] [evidence
ISM];
</t>
  </si>
  <si>
    <t>MVDHSIKGKTVLITGGAKNLGGLIARDLAAHGAKAITIHYNSAA
SKADADATVAALQAAGAKAVALQGDLTSAAAMEKLFADAIAAVGKPDIAINTVGKVLK
KPITEISETEYDEMSAVNSKSAFFFLREAGKHVNDNGKICTLVTSLLGAYTPYYAAYA
GTKAPVEHFTRAASKEFGARGISVTAVGPGPMDTPFFYPAEGADAVDYLKNAAALSPF
SKTGLTDIDDVVPFIRHLVSEGWWITGQTILINGGFSTK</t>
  </si>
  <si>
    <t>MHVTLVIAGGIVLLGLFLLFGKLWDAGPALAAGLFLPTWLAVAL
VNLWVGVQHAGYGLREELPILLLVFLVPAALAGVAIWLAPR</t>
  </si>
  <si>
    <t>MLQWFANLSFRRKIALPILLLAVLLLLVGALGVHGIAQLNESNQ
RLGKRFLPGIALLLNADRDLYQAFVAERSLLEGHLSAEQIAGLRNDHAENLQQALDRV
RQYAAMQPGEAELAKVAEFERGYALWSATSARVLSLAASDPSAAAQLSYGDSDRQFGA
MREVINQLDEMEEAAAAADGEASSALGERHRWQQVALVAFGLLVCLSLVLVFPGLVTR
PLQRLLQRLEEIANGDGDLRVRLEVTSRDEPGRLGSAFNAFLDKLQPLIREVGRVTGE
VADSAGSLAGMTAANDRLINSEHASVDQVSTAATQMSSAVHEVARNAQSAAQVADDAR
RQAREGANVVEATIEVIRQLAQEVESSSESIQQLAQETASIDAVLTVIKGIAEQTNLL
ALNAAIEAARAGEQGRGFAVVADEVRALAARTQDSTKDIQARIERLQAGVQNAVRAMQ
SGSLKARDSVERAAGVDGVLAATGDAVGRINDLAAQIASACEEQSRVIDEIARNISEV
RELSAQAAEHSEQGTGASRRLSELSSELARLVGRFRV</t>
  </si>
  <si>
    <t xml:space="preserve">GO_function: signal transducer activity [goid
GO:0004871] [evidence ISM];
GO_process: signal transduction [goid GO:0007165]
[evidence ISM];
GO_component: integral component of membrane [goid
GO:0016021] [evidence ISM];
GO_component: membrane [goid GO:0016020] [evidence ISM];
GO_process: chemotaxis [goid GO:0006935] [evidence ISM];
</t>
  </si>
  <si>
    <t>MMTTFRCHLGKPVKLHQLQALVASADAGGIRAAARALGISQAAV
TRALRELETEQHLPLFVRTPSGLTFTEYGKALLIHARLVLKQLEHAQVELDHLRGQAS
GRLCIGVTPWVALTFLSEAVQAFRERMPEVRLELFESLMAVAQPLLRDGSMDFAIGPL
HGAQAAQEFACEKLLDYDTAVLVRQGHPLAGCGSIHELLEQDWALNYTGDGHDALMRE
LFWRHGALIDERRIVRAHSVAILQTLVEQADMCTWVPAIIGAAPPLLGRVVPLALRET
FEPRRLGIITRRGGALSNPAQCFVECLLQAIRRHARSAKKDDRRLFETLRLLV</t>
  </si>
  <si>
    <t>MTEPAVLPAIAALREEMVTLRRHIHAHPELGFEERRTAALVAEC
LEAWGYQVSRGVGRTGVVGTLCRGEGPALGLRADMDALPIQEATGLPYASQVDGVMHA
CGHDGHTAMLLAAARHLVESPHWRGTLQLIFQPAEEGLGGARAMLDDGLLERFPCDAI
FAMHNVPGYPVGHLGFHPGPFMASADTVVIRVIGSGGHGAVPQRTVDPVVVCSAIVLA
LQSIVSRNVDPQDTAIVSVGAIHAGTVSNVIPASAEMILSVRALTAETRALLERRIGE
LARGQAASFGARAEVDYRHCHPVLVNHPGQTAFAREVARDWLGEECLIDGLRPFTASE
DFAFILERCPGSYLVIGNGQGESGCQLHNPGYDFNDDCLAVGASYWVRLAERFLA</t>
  </si>
  <si>
    <t>MTRTLGSIALSLLLAAPAGAADWTGKVLRLGVDPTYPPLEYKQP
DGRLAGFGIEIGEALCAELRARCEWVESNWDGIIPALLSRKIDAIVSSMTITPKRAQH
IAFTDRVSNAPSRLVVRRGSALLPDAESLRGKRVGVGQGSNQEAYAKAEWAAKGVRVV
SYQNQDQVYADLVMGRLDASLQGAVQASYGFLDKPVGKDFELAGAVLDDPRYFGVGDG
IGLRKEDVALREDLNKALATIRANGTYARINARYFDFDLYGTP</t>
  </si>
  <si>
    <t xml:space="preserve">GO_process: cellular amino acid metabolic process
[goid GO:0006520] [evidence ISS];
GO_process: transport [goid GO:0006810] [evidence ISS];
GO_function: transporter activity [goid GO:0005215]
[evidence ISM];
</t>
  </si>
  <si>
    <t>MFLDGFGPQILAGTLVTLKLALGSLLGAVLIGLLGASAKLAANR
PLRALASGYTTLIRSVPDLVIMLLLFFSLQILLNRVTDALGIGQVDIDPFAAGCVTLA
FIYGAYFTETFRGAFQAVPAGQVEAAQAYGMGRWRVFRRVLLPQMLRYALPGIGNNWQ
VLVKSTALVSIIGLGDLVKATQDAGKGTLQFFHFTLVCGLIYLAITAISNAALLWLER
RSSLGVRRPLP</t>
  </si>
  <si>
    <t xml:space="preserve">GO_process: cellular amino acid metabolic process
[goid GO:0006520] [evidence ISS];
GO_process: histidine transport [goid GO:0015817]
[evidence ISS];
GO_process: transport [goid GO:0006810] [evidence ISS];
GO_component: membrane [goid GO:0016020] [evidence ISS];
GO_function: transporter activity [goid GO:0005215]
[evidence ISM];
</t>
  </si>
  <si>
    <t>MNAVLDEYWQAYLWTDGLQLTGLAMTLWLLILAVALGFLLAIPL
AVARTCGNPLLRYPVWLYTYVFRGTPLYIQLLFFYTGVYSLNAIRAQDFLNAFFRDGF
NCTVLAFVLNTCAYMTEIFAGAIRNTPHGEVEAARAYGMGGFTLYRRIVLPSALRRAL
PYFSNEVILMLHSTSVAFTATVPDLLKVARDVNSATYAPFLSFGIAGALYAGTAFLLI
WLFRRGELRWLAYLRPQTH</t>
  </si>
  <si>
    <t xml:space="preserve">GO_process: cellular amino acid metabolic process
[goid GO:0006520] [evidence ISS];
GO_process: transport [goid GO:0006810] [evidence ISS];
GO_component: membrane [goid GO:0016020] [evidence ISS];
GO_function: transporter activity [goid GO:0005215]
[evidence ISM];
</t>
  </si>
  <si>
    <t>MYSLQVEDIHKRYGSHEVLRGVSLRAGKGDVISIIGSSGSGKST
FLRCVNFLEKPCAGHIRVGDEELRTRPGALGELRAADPRQLQRIRSRLAMVFQHFNLW
SHLTVLENVVECPVNVLRMNRDDAVARARHYLAKVGLAEKVERQYPCELSGGQQQRVA
IARALAMEPQVMLFDEPTSALDPELVGEVLKVMQQLAEEGRTMVLVTHEMAFARQVSS
HVIFLHQGVIEEEGTPDQVFGAPRSERLRQFLAGNLK</t>
  </si>
  <si>
    <t>MPRSIVIVHGWSDDSKSFRRLAEQLEAWFGSAPTQIRLTDWISL
QDDVTYADLAAALDRAWTAQGLSRAPRTVDVVVHSTGTLVLRDWLTRHFDPASAPVKR
FLMLAPANFGSPLAHKGRSFIGRVLKGWNRFVGQTGTQVLKGLELGSPYSWQLAERDL
FGAEAWYGADRLLATVLVGNVGYSGVEAIANEAGSDGTVRIATANLNACRLSLELDVR
QRARPGWRLEESRGEIAFAIVDGENHASVALKDRGPKNPHTLELIRAALEVEDADYRS
SGASFPWQRRIDQLDPGIERRSPRYLNLVSHVCDDLDQEVRDYFIQFFRKLNSDRRFE
QRFYEQVIADVHPYEDNPAYRSLYLSIESLDDLLAGFAVDTLSLSVSAQPPFDPPRQP
VGYTAVGPGDSEGLAIPLAQVPRFLAAHRTLLLRIRLTRLVDSGVFVFRNP</t>
  </si>
  <si>
    <t>MPTTSAATTGGSGELLGQSSRYLFFLRNELYVLDRRDAAPALAF
DELERRTGGLPLKSAPWGKDAYRYDEGRGGLLMLALDGRVWFLDGDSLALREAPEVDA
ARYFHGDPPPPANAGIDWQAPGLTRLPDGRLLILASDHEARALERGEALPAANQRARR
QRLSLGTLDWRSPAENRLRPLLDAAFLQAGLLPDPAAAEEPQRLLERPSERQRQHPSL
PPEPQPPEEFDERVERFPSTRAFLAARDAYRQERRRWIAAHDAWRERVADLEAAADAE
YRRRRDEQTREEALYRRYASALPGGDSRLARRPWRVDGNWLVLHRRSLAERSELLLSS
VSGDGSLLWTLELPIERPERLFRLDAHNLLLSGRGEEGGRLVRVDLRRGSGIVHRLGR
GGAPLQRVEWPEGQP</t>
  </si>
  <si>
    <t>MTELLAFLTITVLAVISPGADFAMVSRNSLLYSRRAGLLTALGI
GAGVTVHVGYSILGVGVLVRESLALFTALKLAGAAYLVFLGLRMLLAREDSVAEEAAG
GAGVSSWAMLRSGFLTNALNPKTCLFVVSLFMQVIDPHTALPAQLGYGAFIALAHVAW
FGLVACFLSSPAVRGRLLRFRRRIDQFFGALLVGFGVLLGAKSP</t>
  </si>
  <si>
    <t>MNTDNHGEENSPFRRRRLPSLNALRCFEAAARLENFSRAAEALC
LTHGAISRAVRTLEEELGCALFERRGQRVFLSEAGRRLLAGTGPALDLIERTSETLRA
EAGPTALVLSCEPTLLMRWLIPRIAGFMQEQPRLSIQLVAGGGPFAFGHGIDLAIRRN
DFLWPPGSHAHWLFDEQVGPVCRASDVERHFHLDAGPPGLRAVAPRLHTATRPQAWNT
WTRLAGQAPATTEGQRFEHFYLSLQAAGAGLGVAIGPWQLVRDDLSAGLLAAPLGFLA
DGSSYHLLTPRPLQAGEPATLLLEWLRRSAAA</t>
  </si>
  <si>
    <t>MATRGRPRAFDRDTALQRAMDVFWVRGYEGASLAALTEAMEIRP
PSLYAAFGSKEGLFREALAHYLGQHGRYRRDVLDGAPSAREGVAELLRETVARFCSDE
FPRGCLVVLAALTGTPESEAVRDALSAERGESIRLFRERMRRGIADGDLAADTDVEEL
ATFYATVLFGLSVQAKDRVPCERLLAVVERALRAWP</t>
  </si>
  <si>
    <t xml:space="preserve">GO_process: negative regulation of transcription,
DNA-templated [goid GO:0045892] [evidence IMP];
GO_function: transcription regulatory region DNA binding
[goid GO:0044212] [evidence IDA];
GO_function: DNA binding [goid GO:0003677] [evidence
ISM];
</t>
  </si>
  <si>
    <t>MSNLLLSPLAVGNLALRNRIVMAPMTRSRAQQPGDVPTALNALY
YAQRAGAGLIVSEGTQISHLGQGYAYTPGIYSEAQLAGWRQVTEAVHAAGGLIAAQLW
HVGRMSHRSLQAGGEAPIAPSPIQAKAQVFIADGQGGGSMAPADAPREMTLEDIRRVR
DEFVRAARNALDAGFDLVELHGANGYLIDQFLASASNRRSDAYGGSLENRARFLLEIV
DALVAAVGAERVGLRLSPWGTINDMHDDEPEAMTLYLAEALQRRGIAYLHLAEWEWSG
GPAYPQGFRERLRERFRAPLIVCGNYDAERAEAILQAGLADAVAIGRPFIANPDLVER
IRLGAPLAEANQARFYGGDAAGYTDYPTLGQSATA</t>
  </si>
  <si>
    <t xml:space="preserve">GO_process: carbon utilization [goid GO:0015976]
[evidence ISS];
GO_process: cellular catabolic process [goid GO:0044248]
[evidence ISS];
GO_process: oxidation-reduction process [goid GO:0055114]
[evidence ISM];
GO_function: catalytic activity [goid GO:0003824]
[evidence ISM];
GO_function: FMN binding [goid GO:0010181] [evidence
ISM];
GO_function: oxidoreductase activity [goid GO:0016491]
[evidence ISM];
</t>
  </si>
  <si>
    <t xml:space="preserve">MLLPILLLAAAGFTILTTEFVIVGLLPALAADLQVSVAQAGLLV
SLFAFSVAAFGPFLTAALAGVERKRLFVACLLLFAAANALAAVAGDIWTMAVARFVPA
LALPVFWAMASETAAHLAGPSREGRAVALVFFGIVAATVLGIPIGTLIADAWGWRLAF
AALAALALAKALLLAAWLPRIPGRPGISLRSQASVLRQPLVLGHLLLSLLVFTGMFTP
YTYLADILQRLAGFSGSLVGWTLMGFGAVGLLGNWLGGRLVDRSPLGATLLFVLLMAL
GMLALVPTLGNAWLLAATLATWGVAQAALFIVGQVRVMKSAPRAPAFAASLNISACNA
GIGIGALAGSRVIDGSGLAPLGEVGALVCLAAMAVALLLMLAPRQAATEPSLGGQIPH
</t>
  </si>
  <si>
    <t>MILDRLCRGLLAGIALTFSLGGFAAEEFPVPNGFESAYREVDGV
KLHYVKGGQGPLVMLVHGFGQTWYEWHQLMPELAKRFTVIAPDLPGLGQSEPPKTGYS
GEQVAVYLHKLARQFSPDRPFDLVAHDIGIWNTYPMVVKNQADIARLVYMEAPIPDAR
IYRFPAFTAQGESLVWHFSFFAADDRLAETLIAGKERFFLEHFIKSHSSNTEVFSERL
LDLYARSYAKPHSLNASFEYYRALNESVRQNAELAKTRLQMPTMTLAGGGHGGMGTFQ
LEQMKAYADDVEGHVLPGCGHWLPEECAAPMNRLVIDFLSRGR</t>
  </si>
  <si>
    <t xml:space="preserve">GO_function: epoxide hydrolase activity [goid
GO:0004301] [evidence IDA];
GO_process: pathogenesis [goid GO:0009405] [evidence
IDA];
GO_process: negative regulation of ubiquitin-specific
protease activity [goid GO:2000157] [evidence IDA];
GO_process: negative regulation of chloride transport
[goid GO:2001226] [evidence IDA];
</t>
  </si>
  <si>
    <t>MTLLHRNSAASRFFPKRKLLGGIIPGRDHCKLVFPSPRHSRHAG
RAWGGARLTPKHYREIYSVVFPLTFCRQQADTDVIELDRFVSIVFEHFAVHFQGRQVH
ILRLFRHDDSRGESMSSEHDGKDQDDLFSPLPYLLVSGAVVLMTLLLRCLFCPGEQF</t>
  </si>
  <si>
    <t>MTHPATVYSLSTRLLHWSMAFCFIGAIVLAYFVIWVLGHDHPQR
LPVLNLHWVLGLLVGLLLVPRIVSRLRGPRLPAVPGTPLEHRLAHYAHLSLYALMLVM
PLTGYVGTRLPTDFGLFVVPSFKDTALFAWISQTLNLSWEAFEKPFDAVHRVVGLWLS
TSVVLLHALAAGYHQWVRRDGTLERMLGRRQRR</t>
  </si>
  <si>
    <t xml:space="preserve">MATTGVAQVAGSASDREEHAMASLHCQHRSYTITADVVEHPGIP
TPWAGGCHITDPEGHTSKRIALPVRFAFLADLENAQRASIAHGKWLVDQRLDRGKALF
</t>
  </si>
  <si>
    <t>MAYGLQHVLTMYGGIVAVPLILGQAAGLAPGDIGLLIAASLFAG
GLATLLQTLGVPFFGCQLPLVQGVSFAGVATMVAIIGSGGSGGIPAVLGAVMAASLIG
LLITPIFSRITKFFPPLVTGIVITTIGLTLMPVAARWAMGGNSHAPDFGSMANIGLAA
ITLVIVLLLSKLGSASISRLSILLAMVIGTVIAVFLGMADFSKVTEGPLVAFPTPFHF
GMPTFQVAAIISMCIVIMVTLVETSADILAVGEIIDTKVDSRRLGNGLRADMFSSMLA
PIFGSFTQSAFAQNVGLVAVTGIKSRYVVATGGLFLVILGLLPVMGRVIAAVPTAVLG
GAGIVLFGTVAASGIRTLSKVDYRNNMNLIIVATSIGFGMIPIAAPTFYDHFPSWFAT
IFHSGISSSAIMAILLNLAFNHFTAGNSDQQSVFVAASERTLRYQDIAALHEGDYFLD
GKLYDAQGNEVPLAGDDSHGAPPRRRSETAEAGSA</t>
  </si>
  <si>
    <t>MSNKNNLRYALGALALSVSAASLAAPSEAQQFTEFWTPGKPNPS
ICKSPLLVSTPLGLPRCLQASNVVKRLQKLEDIASLNDGNRAAATPGYQASVDYVKQT
LQKAGYKVSVQPFPFTAYYPKGPGSLSATVPQPVTYEWEKDFTYLSQTEAGDVTAKVV
PVDLSLGAGNTSTSGCEAEDFANFPAGSIALIQRGTCNFEQKAENAAAAGAAGVIIFN
QGNTDDRKGLENVTVGESYEGGIPVIFATYDNGVAWSQTPDLQLHLVVDVVRKKTETY
NVVAETRRGNPNNVVMVGAHLDSVFEGPGINDNGSGSAAQLEMAVLLAKALPVNKVRF
AWWGAEEAGLVGSTHYVQNLAPEEKKKIKAYLNFDMIGSPNFGNFIYDGDGSDFGLQG
PPGSAAIERLFEAYFRLRGQQSEGTEIDFRSDYAEFFNSGIAFGGLFTGAEGLKTEEQ
AQKYGGTAGKAYDECYHSKCDGIANINQDALEIHSDAMAFVTSWLSLSTKVVDDEIAA
AGQKAQSRSLQMQKSASQIERWGHDFIK</t>
  </si>
  <si>
    <t xml:space="preserve">GO_process: protein secretion by the type II
secretion system [goid GO:0015628] [evidence IDA];
GO_process: protein transport by the Sec complex [goid
GO:0043952] [evidence IDA];
GO_process: proteolysis [goid GO:0006508] [evidence IDA];
</t>
  </si>
  <si>
    <t>MSPISVVIAGYARSPFHFARKGALVDIRPDDLAAAVLKGLVEKL
DLDPALLEDVVMGCAYPEAEQGMNIARIASFRAGFPQSLGGATLNRFCGSSMSAVHYA
AGQVLLGAGEAFIAAGVESMTRVPMGGFNLSPNPALLQDYPAVYMSMGQTAENVAERY
AVSRVEQEEMAVRSHAKAVAAREAGLLREEIVAIDTPAGRVAEDGCIRPGTNLESLAQ
LKPAFGGSVTAATSSPLTDGSAALLVCSEDFARRHGLVILARIKAVAVAGCAPEIMGM
GPVQATRKVLQRAGLGIADIDLVEINEAFASQSIACIRELGLDMDRINLDGGALAIGH
PLGATGARITGKAAALLRRTGGRYAIATQCIAGGQGVATLLEAVE</t>
  </si>
  <si>
    <t>MGADARSRPGALRGGLGGALSQGAEGAIQWLPTLLRGRPRQRRD
LLRQPRSRRPGELWLVIVDASASTRRYGALAQAKGVLATLFEEAYRQRIRLAVLHATG
QQAQWLWQGQKASRELQDWLRQLGAGGGTPLLDALHQAAGWLARRQRQKPAEHQRLLV
LTDGRLRDWPALPEAACPSLLVDLESGPLRLGKAERLARELGAEYRHISELNEV</t>
  </si>
  <si>
    <t>MSATVHYPLSAVVAADELKLALCLAAVDPAIGGVLIEGPRGMAK
STLARGVAELLPAGEFVTLPLGASEERIVGSLDLDAALGEGRARFSPGVLAKADGGVL
YVDEVNLLPDHLVDLLLDVAASGVNLVERDGISHRHPARFVLIGTMNPEEGELRPQLL
DRFGLNVRLDTQPPPAERAEIIRRRLAFDADPQAFVERWEGQQDTLRRRCAEARRRLA
RIPLDDAALDSIARRCFEAAVDGLRADLVWLRAARAHAAWRGGERIEAEDIDAVEHFA
LLHRRRQSNPPPSAANPPPPPAAAPVALPERTGDGEGQWGELPARPVAMGTARELPRW
PKKP</t>
  </si>
  <si>
    <t>MNSSVSALTTLSPNVQAVALPSATARTALERLPSPLELKARQPL
PLELASQVAASRDAIRAILDGDDPRLLVVVGPCSIHDPRSALEYAERLAALSDELDGQ
LLLVMRAYVEKPRTTVGWKGLAYDPHLDGSDDMAAGLALSRQLMLDMLRLGLPLATEL
LQPLAAGYFDDLLSWAAIGARTSESQIHRELVSGLGLPVGFKNGTDGGVGIACDAIRS
AAHGHRHFGLDPHGHPALIETRGNPDTHVVLRGGRHGSNYGPEQVQAVRQALESQGIA
TRMMVDCSHANSGKNPLNQPGVLASVLDQRLAGASDLVGVMLESHLFDGCQALGGELR
YGVSITDGCLGWEGTERILRDAARRLAERR</t>
  </si>
  <si>
    <t xml:space="preserve">GO_process: tryptophan biosynthetic process [goid
GO:0000162] [evidence ISS];
GO_process: cellular amino acid metabolic process [goid
GO:0006520] [evidence ISS];
GO_process: tyrosine biosynthetic process [goid
GO:0006571] [evidence ISS];
GO_process: L-phenylalanine biosynthetic process [goid
GO:0009094] [evidence ISS];
GO_function: hydrolase activity, acting on acid
anhydrides, in phosphorus-containing anhydrides [goid
GO:0016818] [evidence ISS];
GO_process: biosynthetic process [goid GO:0009058]
[evidence ISM];
GO_process: aromatic amino acid family biosynthetic
process [goid GO:0009073] [evidence ISM];
GO_function: 3-deoxy-7-phosphoheptulonate synthase
activity [goid GO:0003849] [evidence ISM];
GO_function: catalytic activity [goid GO:0003824]
[evidence ISM];
</t>
  </si>
  <si>
    <t>MHLLRTQPGGFVPDDGIAHLAQTPAELVILCSGDSHLALLAEAA
RALPDDYPSLRLANPMQLQNHASVDLYVEEVLRHARVILLSLHGGIGYWRYGVEQLVA
LAERGALLIPVPGDDRPDPELSALGNLPAEQAERFWQYLRQGGLENAGQFYRCLASQC
LGRDYAWREPQALPRVALFHPRHAEATLEHWRADWQAGRPVVALLFYRTHLQAANTAF
IARFCERLAAQGLNPLPIALASLKESACLAQVEDWLERSDAALIVNTTGFAQSNPEAP
ELRPFRRDVPVLQAICSLDNRPLWLDNPQGLGPRDLAMHVALPELDGRIVTRPISFKG
LAWRSERSESDVVCYLADDERMDFVAELARRWAELARKPNAEKRVALVLANYPTRDGR
IGNGVGLDTPAAALNILRALRQQGYPVDGLPASGTELIRQLLGGVSNDLEHLDLRPCA
QSLALDDYLACFARLPERNRQAVLARWGEPQQDPMFRDGRMMVAGLRYGLTFVGIQPA
RGYQLDPAAVYHDPDLVPPHGYLAFYFWLRHAYRADALLHVGKHGNLEWLPGKGVGLS
AECWPDALLGPLPNIYPFIVNDPGEGAQAKRRTQAVIIDHLMPPLTRAESYGPLRDLE
RLADEFYDASLLDPRRAEQLRGEILVLLRDNRLDREIGLQLSDDPDSWLPQLDAYLCD
LKESQIRDGLHVFGESPSGRLRLDTLLALLRVPRGDGKGANAGLLKSLADDLGLGFDP
LACDMGEAWQGARPACLEERGGEPWRTLGDTRERLELLALHWIERCLGGESPPATWRA
SGEVLRGLCEQVAPTLDACGGAEIDGLLAALEGRFVPAGPSGAPSRGRLDVLPTGRNF
FSVDVRNLPTPTAWRIGFQSANLLLERHLQEHGDHLRQLGLSVWGTATMRTGGDDIAQ
ALALLGVRPVWQAGSQRVADFEILPVSLLDRPRVDVTLRVSGFFRDAFANLIRLFDAA
VQAVAELDEAEELNPLAARVRLERQRLEAQGTAPAEARRQAGWRIFGAKPGAYGAGVQ
GAIEERLWETRADLAEVYLNWGGYAYGAADDGTPARERFAQRLERLQAVLHNQDNREH
DLLDSNDYYQFQGGMLAAVETLRGAPVASYHGDHSQPDNPRIRTLKEELNRVVRARAV
NPKWIAGMKRHGYKGAFELAATVDYLCAFDATSELIDDHQYALLADAYLLDAETREFV
RQHNPQALRDMAERLVEAQRRGLWQEPGAYREALENLLLDVEEE</t>
  </si>
  <si>
    <t xml:space="preserve">GO_process: cofactor biosynthetic process [goid
GO:0051188] [evidence ISS];
GO_process: cobalamin biosynthetic process [goid
GO:0009236] [evidence ISM];
GO_function: cobaltochelatase activity [goid GO:0051116]
[evidence ISM];
GO_process: biosynthetic process [goid GO:0009058]
[evidence ISM];
</t>
  </si>
  <si>
    <t>MANPLRGPCVRATRPHARRAEQGLPMKTLAKLPVTIVTGFLGAG
KTTLLRHMLDNAEGRRIAVIVNEFGELGIDGEILKQCSIGCSEEEAQGRVFELANGCL
CCTVQEEFFPVMRELVARRGDLDQILIETSGLALPKPLVQAFQWPEIRNACTVDAVIT
VVDSPAVAAGTFAAHPEQVDQQRRQDPNLDHESPLHELFEDQLASADLVILNKADQLD
AEALARVRAEIAGELPAAVKIVEASRGELPLPVLLGLNAEAELHIDGRPTHHDHEGHE
DHDHDEFDSFHVDLPEVEEAALLEALGELVERHDILRIKGFAAIPGKPMRLLVQGVGK
RFDRHFDRKWLADEARSTRLVVIGQELDQAAIANQLRTALA</t>
  </si>
  <si>
    <t xml:space="preserve">GO_process: cobalamin biosynthetic process [goid
GO:0009236] [evidence ISM];
</t>
  </si>
  <si>
    <t>MTLSEPVRRCPRNGKRIAREPGDRPGTFRLIHPRWAGASVKRAV
RACSSCVLLCHAHANPEGTHHVQQHPGARQLHHLPVEATEPGHRRRPARRAAGLFRRF
LAHRRGTQRRPRYPAQLRLPLPLSREGTRMIKRIAQTAGFAGLLAALLLTLLQILWVT
PLILEAETYEKSEPVAAQPHEHAPGVAAHVHDEEAWEPEDGWQRTLSTTGGNLVVAVG
FALMLAGLFTLRAPGQTWQGLLWGLAGYAVFCLAPSLGLPPELPGTAAADLVQRQYWW
IATAAATAVGLALLVFGGNWPLKLVGAVLLALPHLFGAPQPEVHASLAPEALAQRFVV
ASLVSNALFWAALGLAAAWLFRRNRGGVDA</t>
  </si>
  <si>
    <t>MPLPIPSLLIAGIGCRRGCSAEHLRALLERTLGEHGRSLAELDA
LASIDGKRDEPGLRQLATLLERPVHFLAPAVLHDYEPRLLSPSAVALRETGCSSVAEA
AALALAERLGGGRADLLGAKRSDDRASIALARLLTERELP</t>
  </si>
  <si>
    <t>MTVYFIGAGPGDPDLITVKGQRLIRQCPVILYAGSLVPQALLEG
HQAGQVVNTAELDLEQIVELLAQAHRRGLDVARVHSGDPSLYGAIGEQIRHLRELGIP
YEIVPGVTATAACAALLGCELTLPEVSQTLILTRYAARTKMPEGESLGDLARHRATLA
IHLGVAHLAKIVEELLPHYGADCPVAVIHRASWPDQEQVRGTLGDILPKVAARNFRRT
ALILVGEVLAAEGFADSSLYRAEHRHLYRPGE</t>
  </si>
  <si>
    <t xml:space="preserve">GO_process: cofactor biosynthetic process [goid
GO:0051188] [evidence ISS];
GO_function: precorrin-2 dehydrogenase activity [goid
GO:0043115] [evidence ISM];
GO_process: oxidation-reduction process [goid GO:0055114]
[evidence ISM];
GO_process: metabolic process [goid GO:0008152] [evidence
ISM];
GO_function: methyltransferase activity [goid GO:0008168]
[evidence ISM];
GO_process: cobalamin biosynthetic process [goid
GO:0009236] [evidence ISM];
GO_function: precorrin-4 C11-methyltransferase activity
[goid GO:0046026] [evidence ISM];
GO_process: porphyrin-containing compound biosynthetic
process [goid GO:0006779] [evidence ISM];
</t>
  </si>
  <si>
    <t>MKRFLLGLVLLLAVAAGVLYFVPATLLASVRTVERGLAGLSEHS
VQVDNLEIAYLEGGSEKNPTLLLIHGFGADKDNWLRFARPLTERYHVVALDLPGFGDS
SKPQQASYDVGTQAERVANFAAAIGVRRLHLAGNSMGGHIAALYAARHPEQVLSLALI
DNAGVMPARKSELFEDLERGENPLVVRQPEDFQKLLDFVFVQQPPLPAPLKRYLGERA
VAASAFNAQIFEQLRQRYIPLEPELPKIEAPTLLLWGDRDRVLDVSSIEVMRPLLKRP
SVVIMENCGHVPMVERPEETAQHYQAFLDGVRNAQVAGR</t>
  </si>
  <si>
    <t>MIIKPRVRGFICVTTHPAGCEANVKQQIDYVEAKGPVVNGPKKV
LVIGSSTGYGLAARITAAFGSGADTLGVFFERPGSESKPGTAGWYNSAAFEKFAHEKG
LYARSINGDAFSDEVKRLTIETIKRDLGKVDLVVYSLAAPRRTHPKSGEVFSSTLKPI
GKSVSFRGLDTDKEVIKDVVLEAASDQEVADTVAVMGGEDWQMWIDALLEADVLADGA
KTTAFTYLGEKITHDIYWNGSIGAAKKDLDQKVLGIRDKLAPLGGDARVSVLKAVVTQ
ASSAIPMMPLYLSLLFKVMKEQGTHEGCIEQVDGLYRESLYGAEPRLDEEGRLRADYK
ELQPEVQSRVEELWDKVTNENLYELTDFAGYKSEFLNLFGFEVAGVDYEQDVNPDVQI
ANLIQA</t>
  </si>
  <si>
    <t>MAILVIAEHNNAALAAATLNTVAAAKAIGGDIHVLVAGQNVAAV
AEAAAKVEGVSKVLVADNAAYAHQLPENVAPLIAELGKNYSHVLAPATTNGKNFLPRV
AALLDVDQISEIVEVVSPDTFKRPIYAGNAIATVQSSAAVKVITVRTTGFDAVAAEGG
SAAVEQVSGPADAGKSAFVGEELAKSDRPELTAAKIVVSGGRGMQNGDNFKILYALAD
KLGAAVGASRAAVDAGFVPNDMQVGQTGKIVAPQLYIAVGISGAIQHLAGMKDSKVIV
AINKDEEAPIFQVADYGLVADLFDAVPELEKAV</t>
  </si>
  <si>
    <t xml:space="preserve">GO_process: generation of precursor metabolites
and energy [goid GO:0006091] [evidence ISS];
GO_function: electron carrier activity [goid GO:0009055]
[evidence ISM];
GO_function: flavin adenine dinucleotide binding [goid
GO:0050660] [evidence ISM];
</t>
  </si>
  <si>
    <t>MKVLVAVKRVVDYNVKVRVKADNSGVDLANVKMSMNPFCEIAVE
EAVRLKEKGVATEIVAVSVGPTAAQEQLRTALALGADRAILVESNDELNSLAVAKLLK
AVVDKEQPQLVILGKQAIDSDNNQTGQMLAALTGYAQGTFASKVEVAGDKVNVTREID
GGLQTVALNLPAIVTTDLRLNEPRYASLPNIMKAKKKPLDVVTPDALGVSTASTVKTL
KVEAPAARSAGIKVKSVAELVEKLKNEAKVI</t>
  </si>
  <si>
    <t xml:space="preserve">GO_process: generation of precursor metabolites
and energy [goid GO:0006091] [evidence ISS];
GO_function: electron carrier activity [goid GO:0009055]
[evidence ISM];
</t>
  </si>
  <si>
    <t>MEREYMEFDVVIVGAGPAGLSAACRLKQKAAEAGQEISVCVVEK
GSEVGAHILSGAVFEPRALNELFPDWKELGAPLNTPVTGDDIYVLKSAESATKVPNFF
VPKTMHNEGNYIISLGNLCRWLAQQAEGLGVEIYPGFAAQEALIDENGVVRGIVTGDL
GVDREGNPKEGYYTPGMELRAKYTLFAEGCRGHIGKQLIKKYNLDSEADAQHYGIGIK
EIWDIDPSKHKPGLVVHTAGWPLNDENTGGSFLYHLENNQVFVGLIIDLSYSNPHLSP
FDEFQRYKHHPVVKQYLEGGKRVAYGARAICKGGLNSLPKMVFPGGALIGCDLGTLNF
AKIKGSHTAMKSGMLAADAIAEALAAGREGGDELSSYVDAFKASWLYDELFRSRNFGA
AIHKFGAIGGGAFNFIDQNIFGGKIPVTLHDDKPDYACLKKASEAPKIDYPKPDGKLS
FDKLSSVFLSNTNHEEDQPIHLKLADASIPIEKNLPLYDEPAQRYCPAGVYEVVANDD
GSKRFQINAQNCVHCKTCDIKDPAQNITWVAPEGTGGPNYPNM</t>
  </si>
  <si>
    <t xml:space="preserve">GO_process: generation of precursor metabolites
and energy [goid GO:0006091] [evidence ISS];
GO_process: oxidation-reduction process [goid GO:0055114]
[evidence ISM];
GO_function: electron-transferring-flavoprotein
dehydrogenase activity [goid GO:0004174] [evidence ISM];
GO_function: oxidoreductase activity [goid GO:0016491]
[evidence ISM];
GO_process: metabolic process [goid GO:0008152] [evidence
ISM];
GO_function: iron-sulfur cluster binding [goid
GO:0051536] [evidence ISM];
</t>
  </si>
  <si>
    <t>MSDTGKANDLLAQIPRGEKKGLPPVHLWNPPFCGDIDMRIARDG
TWFYLGTPIGRKPMVKLFSSIIRRDGDDYFLVTPVEKVGIRVDDAPFVAVTLQVQGEG
GAQVLRFATNVEDEVEADAGHPLRVEIDPRSQEPTPYLRVRDNLEALVHRNVFYQLVE
LAVPRRIDGIEWLGVWSHGEFFPLGPQPD</t>
  </si>
  <si>
    <t>MLHLFRIALAMLLLGSLSACMKPSDLADGADYYLRDAGVLDHSA
SQRSNNRRIQADSFIYIGQGPFVPPGYRYARPNVVAEQAFEGFVEYFPLVRRAKAPLG
LDDAMREARAAGAHYLLYCRFARGDNRIGNWEEWEDEEELGRVGRDRSVIQVMLIETS
TRFLVDSATIRSRGGFLTFYDATPEDLLRPPLEQYAQELLGLNSRGTGYE</t>
  </si>
  <si>
    <t>MSVREFPIHYIEPVFRPPSEAHSLILPVTNGCSWNKCGFCEMYT
QPQKKFRARDENEVLEEIRRCGERLIVKRVFLADGDALVLPTRRLLAVLQAIREHLPE
VERVSSYCLPRNLRRKSVDELRELADAGLRMAYVGAESGDDEVLARVNKGETYSSTLD
ALEKLGEAGISRSVMILNGLGGMTLSAQHADNSARLMNAAQPEYLSTLVVSFPTGEQR
FRAGFADFEALDRRALFVEVERLLQGLELEDTVFRSDHASNYLVLKGELGADKARLLA
EVRQAIEQPQHAALRQEWQRGL</t>
  </si>
  <si>
    <t>MQKEPRKVREFRRREQEILDTALKLFLEQGEDSVTVEMIADAVG
IGKGTIYKHFKSKAEIYLRLMLDYERDLAALFHSEDVARDKEALSRAYFEFRMRDPQR
YRLFDRLEEKVVKTSQVPEMVEELHKIRASNFERLTQLIKERIADGKLENVPPYFHYC
AAWALVHGAVALYHSPFWREVLEDQEGFFHFLMDIGVRMGNKRKREGDAPSA</t>
  </si>
  <si>
    <t>MNCYQDEFDQTNGLRYLNHAAVAPWPRRAADAVSAFARENVAHG
ASDYPEWLKIEHRLRERLARLLNARAGSDLALVKNTSEALSFVAFGLDWREGDQVVIG
NEEFPSNRVVWEALRPRGVEVVEVGLAGDDPESALLAACGPRTRLLSISAVQYASGLR
LDLERIGAGCRRRGVLFCIDAIQQLGALPFDVQAYDCAFAMADGYKWMLGPEGLGVFY
CHPEQRERLALHEYGWHMLEHALDYERRDWRPARSARRFECGSPNMLGAMALEASLGL
LEEVGMERVGRDIAERVQWLQDGLSGIPGVRLHSPRNPSRRAGILTFSLDGQDNRTLF
ETLRQERVICAQRGGGIRFSPHFYTSSTVIDDTLAILRQVAGT</t>
  </si>
  <si>
    <t>MLVDSHCHLDRLDLAAHGGSLDAALDAARARGVGQFLCIGVSAD
NAQAVKALAERYADVHCSVGVHPLDLEPGSAPALDWLLGELAHPRVVAIGETGLDYHY
EPEAAELQQEAFRLHLEAARITAKPVIVHTREARADTLALLREAALPQAGVLHCFTED
WEMARSALDLGFYISLSGIVTFRNADALREVARQVPADRLLVETDSPYLAPIPHRGKP
NLPEYVRDVAEFLATLRGVSLETLAEQTTANFHRLFPLAR</t>
  </si>
  <si>
    <t xml:space="preserve">GO_function: endodeoxyribonuclease activity,
producing 5'-phosphomonoesters [goid GO:0016888]
[evidence ISM];
</t>
  </si>
  <si>
    <t>MSLPPNLGPRNGILSLTIKDKSVLYAAYMPFIRNGGLFIPTNKN
YKLGDEVFMLLNLMEEPEKIPVAGKVVWITPKGAQGNRAAGIGVQFNDGDNTARNKIE
TYLAGALKSDRPTHTM</t>
  </si>
  <si>
    <t xml:space="preserve">GO_process: movement of cell or subcellular
component [goid GO:0006928] [evidence IDA];
GO_process: pilus assembly [goid GO:0009297] [evidence
IDA];
GO_function: cyclic-di-GMP binding [goid GO:0035438]
[evidence ISM];
</t>
  </si>
  <si>
    <t>MADIYPWQQALWSQLGGRAQHAHAYLLYGPAGIGKRALAEHWAA
QLLCQRPAAAGACGECKACQLLAAGTHPDYFVLEPEEAEKPIRVDQVRDLVGFVVQTA
QLGGRKVVLLEPAEAMNVNAANALLKSLEEPSGDTVLLLISHQPSRLLPTIKSRCVQQ
ACPLPGAAASLEWLARALPDEPAEALEELLALSGGSPLTAQRLHGQGVREQRAQVVEG
VKKLLKQQIAASPLAESWNSVPLPLLFDWFCDWTLGILRYQLTHDEEGLGLADMRKVI
QYLGDKSGQAKVLAMQDWLLQQRQKVLNKANLNRVLLLEALLVQWASLPGPG</t>
  </si>
  <si>
    <t xml:space="preserve">GO_process: DNA metabolic process [goid
GO:0006259] [evidence ISS];
GO_component: DNA polymerase III complex [goid
GO:0009360] [evidence ISS];
GO_function: DNA-directed DNA polymerase activity [goid
GO:0003887] [evidence ISM];
GO_process: DNA replication [goid GO:0006260] [evidence
ISM];
GO_function: 3'-5' exonuclease activity [goid GO:0008408]
[evidence ISM];
</t>
  </si>
  <si>
    <t>MTGLFVTLEGPEGAGKSTNRDYLAERLRERGIEVQLTREPGGTP
LAERIRELLLAPSDEPMAADTELLLMFAARAQHLAGVIRPALARGAVVLCDRFTDATY
AYQGGGRGLPEARIAALESFVQGDLRPDLTLVFDLPVEIGLARAAARGRLDRFEQEDR
RFFEAVRQTYLQRAAQAPERYQVLDAGLPLAEVQAGLDRLLPNLLERLNG</t>
  </si>
  <si>
    <t xml:space="preserve">GO_function:
di-trans,poly-cis-decaprenylcistransferase activity [goid
GO:0008834] [evidence ISS];
GO_process: nucleotide metabolic process [goid
GO:0009117] [evidence ISS];
GO_process: dTDP biosynthetic process [goid GO:0006233]
[evidence ISM];
GO_function: thymidylate kinase activity [goid
GO:0004798] [evidence ISM];
GO_function: ATP binding [goid GO:0005524] [evidence
ISM];
</t>
  </si>
  <si>
    <t>MRKLLVLLESGLLFVGLCVGLAAWQQQRALEQPLQLTEERLLDV
SSGSTPGGMLARLEQEKVLHGAFWLRLYWRFNLPGQALHSGEYRLLPGMKGADLLELW
REGEVVQYSLTLVEGWSFRQVREALARQGKLEQTLAGLSDGEIMQRLGKPDEVAEGRF
FPDTYRYTRGMRDIDILRKAYQRMQTILAKEWDGRSQDLPYRDAYQALIMASLVEKET
GVPEERSQIAGVFVRRLQRGMLLQTDPTVIYGMGERYNGKITRADLREPTPYNTYVVP
GMPPTPIALAGREAIRAALHPAEGETLYFVARGDGSHVFSSSLDEHNKAVREYQLKRR
SDYRSSPAPITPPPQ</t>
  </si>
  <si>
    <t>MLDWVDGRPAAELSVRDRGLAYGDGLFETLAVRAGTPRLLERHL
ARLEEGCRRLAIPLDTAALRQELLAFCAALGDGVAKLIVTRGEGLRGYAPPAEASPRR
ILSGSPRPAYPERHWQQGVRLFACRTRLAEQPLLAGLKHLNRLEQVLARAEWSDAGHA
EGLMLDVHERVVEGVFSNLLLVLDGTLVAPDLRRCGVAGVMRAELLERAEGIGVPLAI
RDVSMAELATADEVFLCNSQFGIWPVRALDEHVWPVGELTRKLQDQLRDDLDF</t>
  </si>
  <si>
    <t xml:space="preserve">GO_process: cofactor biosynthetic process [goid
GO:0051188] [evidence ISS];
GO_process: folic acid biosynthetic process [goid
GO:0046656] [evidence ISM];
GO_function: catalytic activity [goid GO:0003824]
[evidence ISM];
GO_process: metabolic process [goid GO:0008152] [evidence
ISM];
GO_function: pyridoxal phosphate binding [goid
GO:0030170] [evidence ISM];
GO_function: 4-amino-4-deoxychorismate lyase activity
[goid GO:0008696] [evidence ISM];
</t>
  </si>
  <si>
    <t>MSRRRVVITGMGMLSPLGLDVPSSWEGILAGRSGIAPIEHMDLS
AYSTRFGGSVKGFNVEEYLSAKEARKLDLFIQYGLAASFQAVRDSGLEVTDANRERIG
VSMGSGIGGLTNIENNCRSLFEQGPRRISPFFVPGSIINMVSGFLSIHLGLQGPNYAL
TTACTTGTHSIGMAARNIAYGEADVMVAGGSEMAACGLGLGGFGAARALSTRNDEPTR
ASRPWDRDRDGFVLSDGSGALVLEELEHARARGARIYAELVGFGMSGDAFHMTAPPED
GAGAARCMKNALRDAGLDPRQVDYINAHGTSTPAGDIAEIAAVKSVFGEHAHALSMSS
TKSMTGHLLGAAGAVEAIFSVLALRDQVAPPTINLDNPDEGCDLDLVAHEAKPRKIDV
ALSNSFGFGGTNGTLVFRRFAD</t>
  </si>
  <si>
    <t xml:space="preserve">GO_process: cellular lipid metabolic process [goid
GO:0044255] [evidence ISS];
GO_process: fatty acid biosynthetic process [goid
GO:0006633] [evidence ISS];
GO_function: catalytic activity [goid GO:0003824]
[evidence ISM];
GO_process: metabolic process [goid GO:0008152] [evidence
ISM];
</t>
  </si>
  <si>
    <t>MSTIEERVKKIVAEQLGVKEEEVTNSASFVEDLGADSLDTVELV
MALEEEFETEIPDEKAEKITTVQEAIDYIVAHQQ</t>
  </si>
  <si>
    <t xml:space="preserve">GO_process: cellular lipid metabolic process [goid
GO:0044255] [evidence IDA];
GO_process: fatty acid biosynthetic process [goid
GO:0006633] [evidence ISS];
</t>
  </si>
  <si>
    <t>MSLQGKVALVTGASRGIGQAIALELGRLGAVVIGTATSASGAEK
IAETLKANGVEGAGLVLDVSSDESVAATLEHIQQHLGQPLIVVNNAGITRDNLLVRMK
DDEWFDVVNTNLNSLYRLSKAVLRGMTKARWGRIINIGSVVGAMGNAGQTNYAAAKAG
LEGFTRALAREVGSRAITVNAVAPGFIDTDMTRELPEAQREALLGQIPLGRLGQAEEI
AKVVGFLASDGAAYVTGATVPVNGGMYMS</t>
  </si>
  <si>
    <t xml:space="preserve">GO_process: cellular lipid metabolic process [goid
GO:0044255] [evidence ISS];
GO_function: oxidoreductase activity [goid GO:0016491]
[evidence ISM];
GO_process: metabolic process [goid GO:0008152] [evidence
ISM];
GO_function: 3-oxoacyl-[acyl-carrier-protein] reductase
(NADPH) activity [goid GO:0004316] [evidence IGI];
GO_process: fatty acid biosynthetic process [goid
GO:0006633] [evidence ISM];
GO_function: NAD binding [goid GO:0051287] [evidence
ISM];
GO_process: oxidation-reduction process [goid GO:0055114]
[evidence ISM];
</t>
  </si>
  <si>
    <t>MSASLAFVFPGQGSQSLGMLAELGAQQALVRDTFAEASEALGYD
LWALVQNGPEERLNQTDKTQPAILTVSIALWRLWLAEGGARPAFVAGHSLGEYSALVA
AESLAFADAVKLVERRGQLMQQAVPAGQGGMAAILGLEDADVLAACAEAAQGEVVSAV
NFNAPGQVVIAGAAAAVERAIEACKARGAKRAVALPVSVPSHCELMRPAAEQFAASVE
SLQWQAPKISLVQNVSAAVPADLDTLRRDLLAQLYSPVRWVESIQLLAEKGVTELVEC
GPGKVLAGLNRRCAKGINTHGLDGVEAFAATRAALA</t>
  </si>
  <si>
    <t xml:space="preserve">GO_process: cellular lipid metabolic process [goid
GO:0044255] [evidence IDA];
GO_process: fatty acid biosynthetic process [goid
GO:0006633] [evidence IDA];
GO_function: [acyl-carrier-protein] S-malonyltransferase
activity [goid GO:0004314] [evidence ISM];
GO_process: metabolic process [goid GO:0008152] [evidence
ISM];
GO_function: catalytic activity [goid GO:0003824]
[evidence ISM];
GO_function: transferase activity [goid GO:0016740]
[evidence ISM];
</t>
  </si>
  <si>
    <t>MGGDFGPHCVVPASIAFLAENSSSQLILVGQPALLEELLSRYPS
LDRQRLRVHAASEVIGSDERPSQALRGKPDASMRVALELVRDGRAHACVSAGNTGALM
ALSRHLLKTLPGIDRPAMVTAVPTEKGHCHLLDLGANVDCSAEHLYQFAVMGAVAAEA
LGCVSPRVALLNVGTEEIKGNQQVKLAASLLQKAQGLNFSGYIEGDGLYRGEADVVVC
DGFVGNILLKASEGLAAMVSARIEQRFRDGLAAKLVGALALPLLRRLRGDIAPARYNG
ASFLGLQGIVVKSHGSAAEEGFQSALRRAALEVRENLPQRLHGRLEHLLL</t>
  </si>
  <si>
    <t xml:space="preserve">GO_process: cellular lipid metabolic process [goid
GO:0044255] [evidence ISS];
GO_process: fatty acid biosynthetic process [goid
GO:0006633] [evidence ISS];
GO_function: oxidoreductase activity, acting on the CH-OH
group of donors, NAD or NADP as acceptor [goid
GO:0016616] [evidence ISM];
GO_process: oxidation-reduction process [goid GO:0055114]
[evidence ISM];
GO_function: catalytic activity [goid GO:0003824]
[evidence ISM];
</t>
  </si>
  <si>
    <t>MAVQQNKKSRSARDMRRSHDALESNALSVEKSTGEVHLRHHVSP
DGFYRGRKVVDKGSDE</t>
  </si>
  <si>
    <t xml:space="preserve">GO_process: cellular protein metabolic process
[goid GO:0044267] [evidence ISS];
GO_process: translation [goid GO:0006412] [evidence ISS];
GO_function: structural constituent of ribosome [goid
GO:0003735] [evidence ISM];
</t>
  </si>
  <si>
    <t>MLNGPIPPHIDPRKLVDRGATLEGVYALADMPRVCEQLTSDAGE
VRVKVSFERDHQKLAVMHMQLDTEVSMVCQRCLDAAAIPVHGEYTYAILREGQSADGL
PKGYDALEVGEEPLDLLALVEDELLLALPIVPAHDPEVCQHPAGFVVEDEPESSEVED
KRPNPFSVLAQLKRDPNV</t>
  </si>
  <si>
    <t>MPDLILASSSPYRRELLTRLRLPFESASPDIDESHRAGESAEEL
VRRLSASKAEALAGRYPQHLVIGSDQVAVLDGNILGKPHTPERAIQQLRDASGKSVTF
LTGLALLNSASRRIQVACVPFTVHFRHLDESRIRRYVEAERPLDCAGSFKAEGLGVSL
FRSTEGEDATSLVGLPLIRLVDMLLEEGVEIP</t>
  </si>
  <si>
    <t xml:space="preserve">GO_component: cytoplasm [goid GO:0005737]
[evidence ISM];
</t>
  </si>
  <si>
    <t>MSDEWKSETPKANDDKSWKLLEKAVLAGVQEQRRARRWGIFFKS
LTFIYLFVVLLAFSPFGSLEKSASRSGSHTALIEVKGMIADDEPASADNIVTALRAAF
KDEGTKGIVLRINSPGGSPVQSGYIYDEIRRLRGEHPNVKVYAVISDLGASGAYYIAS
AADQIYADKASLVGSIGVTAASFGFVGTMEKLGVERRVYTSGEHKSFLDPFQPQKPEE
TQFWQQVLDTTHKQFIDSVKKGRGDRLKVEGHPELFSGLVWSGEQALQLGLIDGLGNA
SYVAREVVKEKKIEDYTVQESPFDRFAKKFGASVAERLALWMGWQGPVLR</t>
  </si>
  <si>
    <t xml:space="preserve">GO_process: proteolysis [goid GO:0006508]
[evidence ISM];
GO_function: peptidase activity [goid GO:0008233]
[evidence ISM];
GO_function: serine-type peptidase activity [goid
GO:0008236] [evidence ISS];
GO_process: signal peptide processing [goid GO:0006465]
[evidence ISS];
GO_component: plasma membrane [goid GO:0005886] [evidence
ISS];
</t>
  </si>
  <si>
    <t>MTDYALLVFDWDGTLVDSIARIVDSMKAAARETALPERGDTRIK
GIIGLGLPEAIASLYPEVGDPALVERFRCAYSEHYLAQEAQPSRLFPGVAEAMVHFRE
AGFRLAVATGKSRRGLDRVLAGHGWSDFFDITRCADETASKPDPLMLHEILAHCRVEP
GRALMIGDSPFDLEMARRAGMDSVAVAYGAQSLEQLRPYAPRLEVEHFTELRAWLGGA
RREAVSGVVEHV</t>
  </si>
  <si>
    <t>MTTPASPTTGVQLLDVPPELAGQRIDNFLIARLKGAPKTLIYRI
LRKGEVRVNKGRIKPDYRLQAGDQVRVPPLRLAERDEPAPLAQGLLERMEAAIVYEDK
ALIVVNKPAGIAVHGGSGVSAGVIEVFRQLRPDAKDIELVHRLDRDTSGLLMIAKKRS
MLRHLHEALRGEKIVDKRYHALVRGHWPAGKKNVRAPLLKNNLRSGERMVEVNVEGKD
ALTEFRVLRRFGDFATLVEARPITGRTHQIRVHAKHAGHAIAGDPKYGDEDFSREIRE
LGGKRLFLHAAQLRVPLPDGQVLELEAPVDEMWQRSLERLND</t>
  </si>
  <si>
    <t xml:space="preserve">GO_process: RNA metabolic process [goid
GO:0016070] [evidence ISS];
GO_process: pseudouridine synthesis [goid GO:0001522]
[evidence ISM];
GO_function: RNA binding [goid GO:0003723] [evidence
ISM];
GO_process: RNA modification [goid GO:0009451] [evidence
ISM];
GO_function: pseudouridine synthase activity [goid
GO:0009982] [evidence ISM];
</t>
  </si>
  <si>
    <t>MKRMLINATQPEELRVALVDGQRLFDLDIESGAREQKKANIYKG
RITRVEPSLEAAFVDFGAERHGFLPLKEISREYFKKSPEGRINIKEVLSEGQEVIVQV
EKEERGNKGAALTTFISLAGRYLVLMPNNPRAGGISRRIEGEERNELREALNGLNAPA
DMGLIVRTAGLGRSTEELQWDLDYLLQLWSAIKEASGERGAPFLIYQESNVIIRAIRD
YLRQDIGEVLIDSIDAQEEALNFIRQVMPQYASKVKLYQDSVPLFNRFQIESQIETAF
QREVKLPSGGSIVIDPTEALVSIDINSARATKGGDIEETALQTNLEAAEEIARQLRLR
DIGGLIVIDFIDMTPAKNQRAVEERVREALEADRARVQVGRISRFGLLEMSRQRLRPS
LGETSGIVCPRCNGQGIIRDVESLSLAILRLIEEEALKDRTAEVRARVPFQVAAFLLN
EKRNAITKIELRTRARIFILPDDHLETPHFEVQRLRDDSPELVAGQTSYEMATVEHEE
AQPVSSTRTLVRQEAAVKTVAPQQPAPQHTEAPVEPAKPMPEPSLFQGLVKSLVGLFA
GKDQPAAKPAETSKPAAERQTRQDERRNGRQQNRRRDGRDGNRRDEERKPREERAERQ
PREERAERPNREERSERRREERAERPAREERQPREGREERAERTPREERQPREGREGR
EERSERRREERAERPAREERQPREGREERAERPAREERQPREDRQARDAAALEAEALP
NDESLEQDEQDDTDGERPRRRSRGQRRRSNRRERQREVSGELEGSEATDNAAAPLNTV
AAAAAAGIAVASEAVEANVEQAPATTSEAASETTASDETDASTSEAVETQGADSEANT
GETADIEAPVTVSVVRDEADQSTLLVAQATEEAPFASESVESREDAESAVQPATEAAE
EVAAPVPVEVAAPSEPAATEEPTPAIAAVPANATGRALNDPREKRRLQREAERLAREA
AAAAEAAAQAAPAVEEIPAVASEEASAQEEPAAPQAEEITQADVPSQADEAQEAVQAE
PEASGEGAADTEHAKKTEESETSRPHA</t>
  </si>
  <si>
    <t xml:space="preserve">GO_process: RNA metabolic process [goid
GO:0016070] [evidence ISS];
GO_function: RNA binding [goid GO:0003723] [evidence
ISM];
GO_function: ribonuclease activity [goid GO:0004540]
[evidence ISM];
GO_process: RNA processing [goid GO:0006396] [evidence
ISM];
GO_function: ribonuclease E activity [goid GO:0008995]
[evidence ISM];
</t>
  </si>
  <si>
    <t>MSLELQEHCSLKPYNTFGIDVRARLLAHARDEADVREALALARE
RGLPLLVIGGGSNLLLTRDVEALVLRMASQGRRIVSDAADSVLVEAEAGEAWDPFVQW
SLERGLAGLENLSLIPGTVGAAPMQNIGAYGVELKDVFDSLTALDRQDGTLREFDRQA
CRFGYRDSLFKQEPDRWLILRVRLRLTRRERLHLDYGPVRQRLEEEGIASPTARDVSR
VICAIRREKLPDPAVLGNAGSFFKNPLVDATQAERLRQAFPDLVGYPQADGRLKLAAG
WLIDKGGWKGFRDGPVGVHAQQALVLVNHGGATGAQVRALAERIQEDVRRRFGVELEP
EPNLY</t>
  </si>
  <si>
    <t xml:space="preserve">GO_function: catalase activity [goid GO:0004096]
[evidence IDA];
GO_process: amino sugar metabolic process [goid
GO:0006040] [evidence ISS];
GO_component: Gram-negative-bacterium-type cell wall
[goid GO:0009276] [evidence ISS];
GO_function: UDP-N-acetylmuramate dehydrogenase activity
[goid GO:0008762] [evidence ISM];
GO_process: oxidation-reduction process [goid GO:0055114]
[evidence ISM];
GO_function: catalytic activity [goid GO:0003824]
[evidence ISM];
GO_function: flavin adenine dinucleotide binding [goid
GO:0050660] [evidence ISM];
GO_function: oxidoreductase activity, acting on CH-OH
group of donors [goid GO:0016614] [evidence ISM];
GO_function: oxidoreductase activity [goid GO:0016491]
[evidence ISM];
</t>
  </si>
  <si>
    <t>MRVLFVCLGNICRSPTAEGVFRRKVEEAGLASRIHVDSAGTAGW
HVGKAPDQRTRLAAQRRGYDLSALRGRQVGIEDFSRHDLILAMDLSNLADLETLRAGR
GAAELDLFLRRYGSERDEVPDPYYGGEEGFEQVLDLIEHACDRLLIEAKGRL</t>
  </si>
  <si>
    <t xml:space="preserve">GO_component: Gram-negative-bacterium-type cell
wall [goid GO:0009276] [evidence ISS];
GO_process: cellular protein metabolic process [goid
GO:0044267] [evidence ISS];
GO_process: response to stimulus [goid GO:0050896]
[evidence ISS];
GO_process: protein phosphorylation [goid GO:0006468]
[evidence ISS];
GO_function: protein tyrosine phosphatase activity [goid
GO:0004725] [evidence ISM];
GO_process: protein dephosphorylation [goid GO:0006470]
[evidence ISM];
</t>
  </si>
  <si>
    <t>MTQAFTVVIPARYASTRLPGKPLQDIAGQPMIQRVWNQARKSAA
SRVVVATDDERILAACQGFGAEALLTRAEHNSGTDRLEEVASRLGLASDAIVVNVQGD
EPLIPPALIDQVAANLAAHPEAAIATLAEPIHEVSALFNPNVVKVATDIDGLALTFSR
APLPWARDAFARDRDSLPEGVPYRRHIGIYAYRVGFLADFVAWGPCWLENAESLEQLR
ALWHGVRIHVADARENMLPGVDTPEDLERVRRVLGG</t>
  </si>
  <si>
    <t xml:space="preserve">GO_function: 4-aminobutyrate transaminase activity
[goid GO:0003867] [evidence ISS];
GO_process: fructose metabolic process [goid GO:0006000]
[evidence ISS];
GO_process: mannose metabolic process [goid GO:0006013]
[evidence ISS];
GO_component: Gram-negative-bacterium-type cell wall
[goid GO:0009276] [evidence ISS];
GO_process: lipopolysaccharide biosynthetic process [goid
GO:0009103] [evidence ISM];
GO_component: cytoplasm [goid GO:0005737] [evidence ISM];
GO_function: 3-deoxy-manno-octulosonate
cytidylyltransferase activity [goid GO:0008690] [evidence
ISM];
</t>
  </si>
  <si>
    <t>MDPKLLDILACPLTKGPLVLSEDKTELISKQAGLAYPIRDGIPV
MLESEARSLNVDERLDK</t>
  </si>
  <si>
    <t>MSFSERLLAAWYQGHPALALLRPLEALYRRVANGRRADFLSGRK
PAYRAPLPVLVVGNITVGGTGKTPMILWMIEHCRARGLRVGVISRGYGARPPTTPWRV
RAEQDAAEAGDEPLMIVRRSGVPLMIDPDRPRALQALLAEEQLDLVLCDDGLQHYRLA
RDLELVLIDAARGLGNGRCLPAGPLREPAERLESVDALLYNGADEDPDGGYAFRLQPT
ALINLQSGERRPLEHFPAGQEVHALAGIGNPQRFFRTLEALHWRAIPHAFPDHATYTA
AELAFSPPLPLLMTEKDAVKCRAFAAADWWYLAVDAVPSPAFVAWFDARLEHLLAR</t>
  </si>
  <si>
    <t xml:space="preserve">GO_process: lipopolysaccharide biosynthetic
process [goid GO:0009103] [evidence ISS];
GO_component: Gram-negative-bacterium-type cell wall
[goid GO:0009276] [evidence ISS];
GO_function: ATP binding [goid GO:0005524] [evidence
ISM];
GO_function: tetraacyldisaccharide 4'-kinase activity
[goid GO:0009029] [evidence ISM];
GO_process: lipid A biosynthetic process [goid
GO:0009245] [evidence ISM];
</t>
  </si>
  <si>
    <t>MKFRRRRAGAAREDVFINLASLIDVIFVLLLFFVVSTTFTRPEQ
LNIELPSAESGETAGTEQKQLELSVDAEGHYALNGQALAKSDLATLMAAMQRESAGDN
NLPVVISADAKSTHQSVVTAMDAAGKLGFVHLRITTVENTAAKP</t>
  </si>
  <si>
    <t>MWELVQAGGWMMLPIILSSIAATAIVAERLWTLRKSRVAPPELL
GQVWKQIKGKQLSAQKLKDLRANSPLGEILAAGLANSKHGREIMKECIEEAASGVIHE
LERYLNALGTIAAMAPLLGLLGTVFGMIQIFGAFMDNGMANSPMLAAGISKALITTAA
GLLVAIPAVFFHRYLLRRVDELVIAMEQEAIKLVEVVQGDREVDYVEEGKA</t>
  </si>
  <si>
    <t xml:space="preserve">GO_function: protein transporter activity [goid
GO:0008565] [evidence ISM];
GO_component: membrane [goid GO:0016020] [evidence ISM];
GO_process: transport [goid GO:0006810] [evidence ISM];
</t>
  </si>
  <si>
    <t>MRLGLPALAAGLLALRFLAELPSVGWLLGMAAAGLLLLFGRLYW
LGLFLLGFAWACGSAQVALDGRLAAELDGRTLWLEGRVVDLPASGEGVTRFRLEEVSA
ARGVLLPERLRLSWRGAPPLMGGERWRLAVTLKRPRGLVNAAGFDYEAWLLAQRVGAV
GTVKAGQRLQPASGLDAWRDAWRQRLLAVDAQGRGAALAALVLGDGSGLSAAEWRMFQ
DTGTVHLMVISGSHISLLAGMLYGLVAALHRLGCWPRRLPWLPCACALGLLGAWSYGL
MAGFEVPVRRACLMVSLALVWRLRFRHLGLLTPLLATLVLVLLVEPLASLQAGFWLSF
LAVALLLWLFAGRLGRWRWWAAWGRAQWGMALGLAMPLLALGLPLSLSGAPANLLAVP
WIELLVVPPALAGSLLLWVPGLGEGLLRAAGVSLDLLFRALGLLAGLAEAWQPPAAAA
WSVALGMLGALCWLAPAGLPLRALGAALLLPALLPSSPPVEWGRAEVRVLDVGQGLAV
LVRTREHVLLYDSGARQGAFDMGERVVVPVLRSLDLRRLDGLLLSHADNDHAGGAPTV
ASRFPPVWLVSGEPARLPSPLFADSCDERSWSWDGVVFEQWAWAQAGDSNDRSCVLRV
EADGEVLLLTGDISRAAEHAWLARQADPRVDWLLAPHHGSRSSSGVAFVLRTRPRHVL
VSRGWRNAFGHPHGEVMERYARVAAQVHDTARDGALTFLLGSRGGARRERDSAHFWRE
K</t>
  </si>
  <si>
    <t xml:space="preserve">GO_component: integral component of membrane [goid
GO:0016021] [evidence ISM];
GO_process: establishment of competence for
transformation [goid GO:0030420] [evidence ISM];
</t>
  </si>
  <si>
    <t>MPRRLFKRYMPDPESIRSQKSLRFLGKLTHDPNLWHLNRHSVSR
AMAAGLFAAFIPMPMQMLLAAGLAVWIRSNLPISVGLVWLTNPITMPPVFYCTYKLGA
WLMQVPPRTLPDHLTWEWISQELSSLWQPFLLGSVVCGIIAAILGYALTMLYWRWWVQ
RSWSRRCRQRRERVAAK</t>
  </si>
  <si>
    <t>MPAVRSRPANPPSTRCIRDMFRPLPFFIGLRYTRAKRRNHYISF
ISLTSMIGLALGVLAMIIVLSVMNGFQKEMRTRILGMVPHATISAAQPLDDWQTVANA
ALRHREVVGAAPFAELQGMLSYKGNMLPVLVNGIDPQEERKVSIVGEHIVQGSLDDLK
PGEFGIVLGEITARRFHVNVGDKLTLIVPEATSAPGGITPRMQRFTIVALFKVGAELD
NSLALIDIADAGQLLRLQPGQVPSVRLELKDLYQSPQVAAKVVKELGQGFRSSDWTRT
QGSLFNAMKMEKTMIGLLLLLIIAVAAFNIIATLIMVVADKRTDIAILRTLGATPRQI
MAIFMVQGTVIGVIGTVIGGVLGVFAALNITGMIDRIERLVGHKVFSSDVYFINYLPS
DLQVLDVVLICSAALLMSFLATLYPSWRAARTQPAESLRYE</t>
  </si>
  <si>
    <t xml:space="preserve">GO_component: integral component of membrane [goid
GO:0016021] [evidence ISM];
GO_process: lipoprotein transport [goid GO:0042953]
[evidence ISM];
GO_function: lipoprotein transporter activity [goid
GO:0042954] [evidence ISM];
GO_component: membrane [goid GO:0016020] [evidence ISM];
</t>
  </si>
  <si>
    <t>MNDKSVLSCRNLSKSYDEGPQSVQVLSGVELNLLPGERVAIVGS
SGSGKSTLLNMLGGLDTPSAGSVWLAGEELSALNETARGLLRNRALGFVYQFHHLLPE
FTALENVCMPLLIGRTPIAEARQRAAELLERVGLGHRLSHKPAELSGGERQRVAIARA
LVNRPQLVLLDEPTGNLDQHTAQGIQELMLELSRSLQTSFLVVTHDLQLAGHMDRILR
LEEGRLIAA</t>
  </si>
  <si>
    <t xml:space="preserve">GO_function: ATP binding [goid GO:0005524]
[evidence ISM];
GO_process: transport [goid GO:0006810] [evidence ISM];
GO_component: membrane [goid GO:0016020] [evidence ISM];
GO_function: ATPase activity [goid GO:0016887] [evidence
ISM];
GO_process: lipoprotein transport [goid GO:0042953]
[evidence ISM];
GO_function: lipoprotein transporter activity [goid
GO:0042954] [evidence ISM];
</t>
  </si>
  <si>
    <t>MFRPLSVFIGTRYTRAKRRSHFVSFISLTSMIGLALGVLVMIVV
LSVMNGFDREMRTRILGMVPQATVESYQPIDDWRALAEKVKAHEHVTAVAPFTQMQGM
LSANGAVQTVMVDAVDPLEEAKVSIIPDFFKQGSLAELKAGGFGIVIGQLAAQKLGVG
IGDKVTLILPEVAVTPAGVFPRMKRFTVVGTFRVGAGELDGGLSLIHLEDAARLQRWK
TNQVQGLRLKLDDLFQAPRVAWEIARTLTDNDFYARDWTRSHGNLYQAIRMEKTMIGL
LLLLIVAVAAFNIISTLVMVVTDKKSDIAILRTLGATPGQIMATFMVQGTVIGVIGTL
VGGVLGVVAALNVSAWISALEKLLGHQFLASDVYFIDYLPSQLMLDDVVLVCGAALVL
SFFATLYPAWRAARTQPAEALRYE</t>
  </si>
  <si>
    <t xml:space="preserve">GO_function: lipoprotein transporter activity
[goid GO:0042954] [evidence ISM];
GO_process: lipoprotein transport [goid GO:0042953]
[evidence ISM];
GO_component: membrane [goid GO:0016020] [evidence ISM];
GO_component: integral component of membrane [goid
GO:0016021] [evidence ISM];
</t>
  </si>
  <si>
    <t>MAATFGPRIARADENGQGSEHVALSWQKMDASGWRSGEASPAAL
HSDHHCRRGFAMSTRDADDRREYYRIEDTLALEFRPAGAVEDGLESEPGATLFSLLSD
LHLMDYESQHLLRHISERDRTLANYLKVMNKRIDLLGQVMVQSLLKEIGEPRKVSLSE
GGVSFRHDRALPVGQLLVLRMVLLPQGFGLELRARVIHAQPHDDEFEIGTEFEALSDA
QRQLLARHILQKQAQQRRLARAGQGPLGEPGQPSST</t>
  </si>
  <si>
    <t>MTLIYGHRGAKGEAPENTLASFQRCLEHGVNRCELDLHLSRDGE
LMVIHDPTLKRTTGRRGKVAEHDAATLATYDARKGGPGWVRPTPIPRLEELFEKCPFE
HWQLEVKSASRERAARTVTRIRELTERFGNRDKVTVTSGSRTVLKALNELTPELSRGL
VAEYAWLDPLKVAQHYGCALLALNWTLCTPERLLKAQRQGLHVSVWTVNEPALMRRLA
DFGVDSLITDFPGLASATLGNR</t>
  </si>
  <si>
    <t xml:space="preserve">GO_function: phosphoric diester hydrolase activity
[goid GO:0008081] [evidence ISM];
GO_process: lipid metabolic process [goid GO:0006629]
[evidence ISM];
</t>
  </si>
  <si>
    <t>MAVYNYDVVILGTGPAGEGAAMNASKYGRKLAVVDSRRVVGGNC
THLGTIPSKALRHSVKQIIEFNTNPMFRQIGEPRWFSFPDVLKSADRVISKQVASRTG
YYARNRIDMFTGTASFVDERTVEVVTPSGAVERLVADQFVIATGSRPYRPSDINFNHP
RVYDSDTILSLSHTPRRLIIYGAGVIGCEYASIFSGLGVLVDLIDTRDQLLSFLDDEI
SDALSYHLRNNNVLIRHNEEYERVEGLDNGVILHLKSGKKIKADALLWCNGRTGNTDK
LGLENVGIKVNSRGQIEVDENYRTSVSNIFAAGDVIGWPSLASAAYDQGRSAAGNIVE
SDSWRFVNDVPTGIYTIPEISSIGKNESELTAAKIPYEVGKAFFKGMARAQISNEPVG
MLKILFHRETLEILGVHCFGDQASEIVHIGQAIMNQPGELNTLKYFVNTTFNYPTMAE
AYRVAAFDGLNRLF</t>
  </si>
  <si>
    <t xml:space="preserve">GO_process: nucleotide metabolic process [goid
GO:0009117] [evidence ISS];
GO_process: cell redox homeostasis [goid GO:0045454]
[evidence ISM];
GO_process: oxidation-reduction process [goid GO:0055114]
[evidence ISM];
GO_function: flavin adenine dinucleotide binding [goid
GO:0050660] [evidence ISM];
GO_function: oxidoreductase activity [goid GO:0016491]
[evidence ISM];
GO_function: NAD(P)+ transhydrogenase (B-specific)
activity [goid GO:0003957] [evidence ISM];
</t>
  </si>
  <si>
    <t>MTWLLVFVIMLLVVFGMSIGVIMGRKPIAGSCGGIANLGIEKEC
SICGGDRQKCEEANRDESVVPGKLAYDATKR</t>
  </si>
  <si>
    <t>MAERFRPLAMAGLAALALVLAGCGDTLESFGGPTMGSTYSIKYV
RGASAPDVQTAKAAVEAILAEVDRQMSTYRDDSLVSRFNALPAQSCMELPLPMLELLR
YGGELSEQSQGAFDMTVEPLMNLWGFGPQARVEKVPSAEQIAAVRRDVGHRHLRIDGQ
RLCKDAAVQLDFDSIAAGYTVDAVGERLKELGVRSYLAEITGELKAEGRKPDGTPWRI
AIEAPREGQRVAQQVLALDGYGVSTSGDYRNYFEENGQRYSHTFDPRTGAPIDHHLAS
VTVIDPSTRNADGLSTLLMVLGPEEGYRFAEKHRLAALFVSRQGNGFDSRTTPRYEQL
FGNQGERP</t>
  </si>
  <si>
    <t xml:space="preserve">GO_process: protein flavinylation [goid
GO:0017013] [evidence ISM];
</t>
  </si>
  <si>
    <t>MIGFEIFLAIGMFTAIVLGLVAIILVARAKLVSSGDVTIQINGE
HSLTVPAGGKLLQTLAANNVFLSSACGGGGTCAQCKCVVVEGGGEMLPTEESHFTRRQ
AKEGWRLSCQTPVKQDMQIRVPEEVFGVKKWECTVESNPNVATFIKELTLRLPDGESV
DFRAGGYVQLECPPHVVEYKDFDIQPEYRGDWDKFNMWRYVSKVDETVIRAYSMANYP
EEKGVVKFNIRIASPPPGSDLPPGQMSSWVFNLKPGDKVTVYGPFGEFFAKDTEAEMV
FIGGGAGMAPMRSHIFDQLRRLKSNRKISFWYGARSLREAFYTEEYDQLQAENPNFQW
HLALSDPQPEDNWTGLTGFIHNVLFENYLKDHPAPEDCEFYMCGPPMMNAAVIKMLTD
LGVERENILLDDFGG</t>
  </si>
  <si>
    <t xml:space="preserve">GO_process: generation of precursor metabolites
and energy [goid GO:0006091] [evidence ISS];
GO_function: electron carrier activity [goid GO:0009055]
[evidence ISM];
GO_function: iron-sulfur cluster binding [goid
GO:0051536] [evidence ISM];
GO_component: integral component of membrane [goid
GO:0016021] [evidence ISM];
GO_function: oxidoreductase activity, acting on NAD(P)H,
quinone or similar compound as acceptor [goid GO:0016655]
[evidence ISM];
GO_function: oxidoreductase activity [goid GO:0016491]
[evidence ISM];
GO_function: 2 iron, 2 sulfur cluster binding [goid
GO:0051537] [evidence ISM];
GO_process: oxidation-reduction process [goid GO:0055114]
[evidence ISM];
GO_process: sodium ion transport [goid GO:0006814]
[evidence ISM];
GO_component: Gram-negative-bacterium-type cell wall
[goid GO:0009276] [evidence ISM];
</t>
  </si>
  <si>
    <t>MEHYISLFVKAVFVENMALAFFLGMCTFIAISKKVETAIGLGIA
VIVVQTITVPANNLIYTYLLKDGALAWAGLPEVDLSFLGLLSYIGVIAAIVQILEMLL
DKYVPSLYNALGVFLPLITVNCAIMAGSLFMVERDYNLAESTVYGVGSGFSWALAIAA
LAGIREKLKYSDVPEGLQGLGITFITIGLMSLGFMSFSGVQL</t>
  </si>
  <si>
    <t xml:space="preserve">GO_component: Gram-negative-bacterium-type cell
wall [goid GO:0009276] [evidence ISM];
GO_component: integral component of membrane [goid
GO:0016021] [evidence ISM];
GO_function: oxidoreductase activity, acting on NAD(P)H,
quinone or similar compound as acceptor [goid GO:0016655]
[evidence ISM];
GO_process: respiratory electron transport chain [goid
GO:0022904] [evidence ISM];
GO_process: oxidation-reduction process [goid GO:0055114]
[evidence ISM];
GO_component: membrane [goid GO:0016020] [evidence ISM];
</t>
  </si>
  <si>
    <t>MMAAQPTIREVLFNPVFQNNPIGLQILGICSALAVTSNLKTATV
MAIALTLVTGFSNLFISMIRRQIPSSIRMIVQMVIIASLVIVVDQVLKAYAYSLSKQL
SVFVGLIITNCIVMGRAEAFAMANPPLVSFFDGIGNGLGYSAMLLVLGFVRELFGAGK
LYGISVLPTVNDGGWYQPNGLLLLPPSAFFLIGLIIWALRTWKKDQVEAPTYKMAPQV
SSKEAY</t>
  </si>
  <si>
    <t xml:space="preserve">GO_process: generation of precursor metabolites
and energy [goid GO:0006091] [evidence ISS];
GO_component: membrane [goid GO:0016020] [evidence ISM];
GO_function: oxidoreductase activity, acting on NAD(P)H,
quinone or similar compound as acceptor [goid GO:0016655]
[evidence ISM];
GO_process: oxidation-reduction process [goid GO:0055114]
[evidence ISM];
</t>
  </si>
  <si>
    <t>MANQESTTRTLLVALVVCLVSSVFVAGAAVALKPTQAENRLLDK
QRSILAIAGLGEPGMSGKEVKALFDSRITAKVVDLQSGTFSDAQDPLGYDPLKAAKDP
ALSDALPAAEDIASIKRRERYTTVYLVETDGKLDTLILPVRGYGLWSTLYGFLALKGD
LNTVAGFGFYQHGETPGLGGEVDNPKWKALWVGKTLYDAQGDLAVQIIKGSVDPQSAK
ATHQVDGLAGATLTSKGVDNLLHFWLGKDGFDAFLANLRKGEA</t>
  </si>
  <si>
    <t xml:space="preserve">GO_process: generation of precursor metabolites
and energy [goid GO:0006091] [evidence ISS];
GO_function: oxidoreductase activity, acting on NAD(P)H,
quinone or similar compound as acceptor [goid GO:0016655]
[evidence ISM];
GO_process: oxidation-reduction process [goid GO:0055114]
[evidence ISM];
GO_component: membrane [goid GO:0016020] [evidence ISM];
GO_component: integral component of membrane [goid
GO:0016021] [evidence ISM];
GO_function: FMN binding [goid GO:0010181] [evidence
ISM];
GO_component: Gram-negative-bacterium-type cell wall
[goid GO:0009276] [evidence ISM];
GO_process: sodium ion transport [goid GO:0006814]
[evidence ISM];
</t>
  </si>
  <si>
    <t>MGLRNLLDKVEHHFEKGGRYEKWYPLYEAVDTFLYRPGSVTRTT
AHVRDGIDLKRMMIIVWLCTFPAMFFGMYNVGHQANLIFAQSPDLLSAQDGWRFALIG
ALAGFDPNSLWDCLVQGAAYFLPVYLTTFIVGGFWEVLFASIRRHEVNEGFFVTSVLF
ALTLPPSVPLWQVALGISFGVVLGKEVFGGTGKNFLNPALVGRAFLFFAYPAQMSGDA
VWTSVDGFAGATSLSLAAAGGVDNILGHGLTWMDAFLGHMQGSMGETSTLAIFIGGAV
LLLTRIASWRIVAGVMLGMVAMSYLFNAIGSASNPMFAMPWYWHLVTGGFAFGMIFMA
TDPVSASMTDTGKWLFGALIGVMVMLIRVVNPAFPEGMMLAILFANLFAPLIDHFVVQ
ANIKRRLARNG</t>
  </si>
  <si>
    <t xml:space="preserve">GO_process: generation of precursor metabolites
and energy [goid GO:0006091] [evidence ISS];
GO_process: oxidation-reduction process [goid GO:0055114]
[evidence ISM];
GO_process: transport [goid GO:0006810] [evidence ISM];
GO_component: membrane [goid GO:0016020] [evidence ISM];
GO_process: respiratory electron transport chain [goid
GO:0022904] [evidence ISM];
GO_component: Gram-negative-bacterium-type cell wall
[goid GO:0009276] [evidence ISM];
GO_function: FMN binding [goid GO:0010181] [evidence
ISM];
GO_component: integral component of membrane [goid
GO:0016021] [evidence ISM];
GO_function: oxidoreductase activity, acting on NAD(P)H,
quinone or similar compound as acceptor [goid GO:0016655]
[evidence ISM];
</t>
  </si>
  <si>
    <t>MIKIKRGLDLPISGAPEQRIEAARPVRSVALIGFDYHGMKPTMA
VQVGDRVKLGQVLFTDKKNPSVSYTAPGAGVVSAIHRGEKRVLQSVVIDLDGDEQLEF
ARYPADKLATLSAEQVRDNLLQSGLWTALRTRPFSKVPDPESSPSSIFVTAIDTQPLA
ADPQVVIAEQGEAFQAGLTVLGRLARVFLCKAEGVSLPGEALSGVTAQAFSGPHPAGL
PGTHIHFLDPVGAGKSVWNLNYQDVIAIGKLFTTGQLWTERVIALAGPVVEKPRLVRT
RLGANLDELAAGQLQPGNNRLISGSVLGGRTAHGAYAYLGRYHLQLSCLKEGDQREFL
HYLRAGVEKHSLLNVFVSRLLGGKRFAFTTSTNGSPRAMVPVGNYEAVMPLDILPTQL
LRYLIVGDTEMAQKLGALELDEEDLALCSYVCAGKYEYGPILRDNLARIEQEG</t>
  </si>
  <si>
    <t xml:space="preserve">GO_process: generation of precursor metabolites
and energy [goid GO:0006091] [evidence ISS];
GO_function: oxidoreductase activity, acting on NAD(P)H,
quinone or similar compound as acceptor [goid GO:0016655]
[evidence ISM];
GO_process: sodium ion transport [goid GO:0006814]
[evidence ISM];
GO_process: oxidation-reduction process [goid GO:0055114]
[evidence ISM];
</t>
  </si>
  <si>
    <t>MDGQHLHQGELKRGLKNRHIQLIALGGAIGTGLFLGSAGVIKTA
GPSMILGYAIGGFIAFLIMRQLGEMIVEEPVAGSFSHFAHKYWGGFAGFLSGWNYWVL
YILVGMSELTAVGKYIQYWWPDVPTWATAAAFFVLINAINLANVKAFGETEFWFAIIK
VAAIVGMILLGIYLLVGGGGGPQASVSNLWDRGGFFPNGLSGLVMTLAIIMFSFGGLE
LVGITAAEASEPRKVIPKAINQVIYRILIFYIGALAVLLSLYPWDQLVETINASGDDY
SGSPFVQIFSLIGSGTAANILNFVVLTAALSVYNSGVYCNSRMLYGLAAQGDAPKVLM
SVDRRGVPVLSILVSALITFLCVIVNYVLPHKALELLMSLVVAALVINWAMISLSHLK
FRAAMKRQGVDTFFKALWSPFSNYLCLAFVLFILGIMLMIPGINISVYAIPFWLLLMW
LCYRVKLSLAERRGLGQQA</t>
  </si>
  <si>
    <t xml:space="preserve">GO_process: transmembrane transport [goid
GO:0055085] [evidence ISM];
GO_process: transport [goid GO:0006810] [evidence ISM];
GO_function: amino acid transmembrane transporter
activity [goid GO:0015171] [evidence ISM];
GO_component: membrane [goid GO:0016020] [evidence ISM];
GO_process: amino acid transport [goid GO:0006865]
[evidence ISM];
GO_component: integral component of membrane [goid
GO:0016021] [evidence ISM];
GO_process: amino acid transmembrane transport [goid
GO:0003333] [evidence ISM];
</t>
  </si>
  <si>
    <t>MIPLIGQLYRNNNVVTSIHGRGLINRSVIAIMKAHRFARHRMAD
DAELSVHETFPILKAMSELKLGAASVDLGKMVAKFKAEGNGRSIEDFVKAELAEVVGK
QNGDAREGTDVVLYGFGRIGRLLARILIEKTGGGDGLRLRAIVVRKGAENDLVKRASL
LRRDSVHGPFDGTITIDEENNTLTANGNLIQVIYSNDPASIDYTQYGIKNALLVDNTG
KWRDAEGLGQHLKCPGIDRVVLTAPGKGALKNIVHGINHTDIGADDKIISAASCTTNA
IVPVLKAVNDQYGIVNGHVETVHSYTNDQNLIDNFHKGSRRGRSAPLNMVITETGAAT
AAAKALPVLKGKLTGNAIRVPTPNVSMAILNLNLEKATTREEINEYLRQMAMHSDLQK
QIDFVSSQEVVSTDFVGSRHAGVVDAEATICNDNRVVLYVWYDNEFGYSCQVVRVMED
MAGVNPPAFPR</t>
  </si>
  <si>
    <t xml:space="preserve">GO_process: glucose metabolic process [goid
GO:0006006] [evidence ISM];
GO_function: oxidoreductase activity, acting on the
aldehyde or oxo group of donors, NAD or NADP as acceptor
[goid GO:0016620] [evidence ISM];
GO_function: NADP binding [goid GO:0050661] [evidence
ISM];
GO_function: NAD binding [goid GO:0051287] [evidence
ISM];
GO_process: oxidation-reduction process [goid GO:0055114]
[evidence ISM];
</t>
  </si>
  <si>
    <t>MSVLRLPSLPASAGKQHWGNLPGAALSLAVAEAASSAKRFTLLL
TADSQNAERLEQELRFFAPDLPVLHFPDWETLPYDVFSPHQDIISQRIAALYQLPQLK
HGVLVVPISTALHRLAPTRFLLGSSLVLDVGQKLDVERMRLRLEGAGYRCVDTVYEHG
EFAVRGALIDLFPMGSELPFRIDLFDDEIETLRTFDPETQRSIDKVESIRLLPAREFP
LNKEAVTGFRGRFRERFDVDYRRCPIYQDLASGLTPSGIEYYLPLFFEETATLFDYLP
QDTQVFSLPGIEQAAEQFWNDVRSRYEDRRVDPERPLLPPAEVFLPVEDCFARLKNWP
RVVASQEDVEPGVGRERFPALPLPNLAIEAKAAEPLAALRRFIEEFPGRVLFCAESAG
RREVLLELLARLKLRPEEVDGWPAFLASQARLAISIAPLDEGLLLDHPALALVAESPL
FGQRVMQRRRREKTRDGGDAVIKNLTELREGAPVVHIDHGVGRYLGLITLEVDNQQAE
FLMLQYAEDAKLYVPVANLHLIARYTGADDALAPLHRLGSETWQKAKRKAAEQVRDVA
AELLDIYARRAAREGFAFKDPQADYATFSAGFPFEETPDQQSAIEAVVADMLAPRPMD
RLVCGDVGFGKTEVAMRAAFVAVHSGKQVAVLVPTTLLAQQHYNSFRDRFADWPVSVE
VMSRFKSAKEVENAARLLAEGKIDILIGTHKLLQEDVKFANLGLVVIDEEHRFGVRQK
EQLKALRSEVDILTLTATPIPRTLNMAVSGMRDLSIIATPPARRLSVRTFVMEQQNAV
IKEALLRELLRGGQVYYLHNEVKTIEKCARDLAELVPEARIGIGHGQMHERELEQVMS
DFYHKRFNVLVASTIIETGIDVPSANTILIERADKFGLAQLHQLRGRVGRSHHQAYAY
LLTPPRRQMTPDAEKRLEAIANAQDLGAGFVLATHDLEIRGAGELLGDGQSGQIQAVG
FTLYMEMLERAVKAIRKGEQPNLEQPLGGGPEVNLRVPALIPEDYLPDVHARLILYKR
IANAPDEEGLRELQVEMIDRFGLLPDPAKNLMRLTLLKLQAEKLGILKVDAGPQGGRI
EFAADTQVDPLVLIKLIQGQPNRYKFEGATLFRFQVPMERPEERFNTLEALFERLTPQ
TT</t>
  </si>
  <si>
    <t xml:space="preserve">GO_process: DNA metabolic process [goid
GO:0006259] [evidence ISS];
GO_process: DNA repair [goid GO:0006281] [evidence ISM];
GO_function: damaged DNA binding [goid GO:0003684]
[evidence ISM];
GO_function: ATP binding [goid GO:0005524] [evidence
ISM];
GO_function: nucleic acid binding [goid GO:0003676]
[evidence ISM];
</t>
  </si>
  <si>
    <t>MRLFRCLALLLSLAAPAAFAGGPYQVELVVFRQAGDAVPSSQPA
PDDWATGAQPLASDALRATALDNQLAKLSQDNGYTVLLHKAWRQDIGETPVKIALSEG
QEQDHHFPVEGTLTLSQVRFVDMEADFWVNRFGDDGFLAGSQHIRQGTRLKNGELTYL
DHPSLGILIKVVPVGARPAAPNPMEMEEQQAPADAPPVEGGFDAAPPAQ</t>
  </si>
  <si>
    <t>MSVYAIIGGTGLTQLEGLTLSESLPIETPYGAPSAPLQRGRYAG
REVLFLARHGHPHRFPPHQVNYRANLWALKQAGAEAVIAVNAVGGIHAAMGTGHLCVP
HQLIDYTSGREHTYFAGDIEHVTHIDFSHPYDEPLRQRLIEALRALGLAHSSHGVYAC
TQGPRLETVAEIARLERDGNDIVGMTGMPEAALARELDLPYACLALVVNPAAGKSAGI
ITMAEIEQALHDGIGKVREVLARVLAG</t>
  </si>
  <si>
    <t xml:space="preserve">GO_function: transferase activity, transferring
pentosyl groups [goid GO:0016763] [evidence ISM];
GO_function: S-methyl-5-thioadenosine phosphorylase
activity [goid GO:0017061] [evidence ISM];
GO_function: phosphorylase activity [goid GO:0004645]
[evidence ISM];
GO_process: nucleoside metabolic process [goid
GO:0009116] [evidence ISM];
GO_function: catalytic activity [goid GO:0003824]
[evidence ISM];
</t>
  </si>
  <si>
    <t>MQGSLMLDIGGTWLTAEDRQILRHPEVGGLIIFARNIEHPAQVR
ELCAAIRAIRPDLLLAVDQEGGRVQRLRQGFVRLPAMRAIADNPNAEELAEHCGWLMA
TEVQAVGLDLSFAPVLDLDHQRSAVVGSRAFEGDPERAALLAGAFIRGMHAAGMAATG
KHFPGHGWAEADSHVAIPEDARSLEEIRRSDLVPFARLAGQLDALMPAHVIYPQVDPQ
PAGFSRRWLQEILRGELKFDGVIFSDDLSMAGAHVVGDAASRIEAALAAGCDMGLVCN
DRASAELALAALQRLKVTPPSRLQRMRGKGYANTDYRQQPRWLEALSALRAAQLID</t>
  </si>
  <si>
    <t xml:space="preserve">GO_function: catalytic activity [goid GO:0003824]
[evidence ISS];
GO_function: hydrolase activity, hydrolyzing O-glycosyl
compounds [goid GO:0004553] [evidence ISM];
GO_process: carbohydrate metabolic process [goid
GO:0005975] [evidence ISM];
GO_process: cell wall macromolecule catabolic process
[goid GO:0016998] [evidence ISS];
GO_function: beta-N-acetylhexosaminidase activity [goid
GO:0004563] [evidence ISM];
</t>
  </si>
  <si>
    <t>MAQSETVERILDAAEQLFAEKGFAETSLRLITSKAGVNLAAVNY
HFGSKKALIQAVFSRFLGPFCASLEKELDRRQAKPEAQHATLEDLLHLLVSQAMAVKP
RSGNDLSIFMRLLGLAFSQSQGHLRKYLEEVYGKVFRRYMLLVNEAAPKLPPIELFWR
VHFMLGAAAFSMSGIKALRAMAETDFGVNTSTEQVMHLMVPFFAAGMRAESGIDDPLL
AGAQLRPRNKTPAKA</t>
  </si>
  <si>
    <t xml:space="preserve">GO_process: positive regulation of transcription,
DNA-templated [goid GO:0045893] [evidence IMP];
GO_function: transcription regulatory region DNA binding
[goid GO:0044212] [evidence IDA];
GO_process: positive regulation of protein secretion
[goid GO:0050714] [evidence IMP];
GO_process: regulation of transcription, DNA-templated
[goid GO:0006355] [evidence IGI];
GO_function: DNA binding [goid GO:0003677] [evidence
ISM];
</t>
  </si>
  <si>
    <t>MQKLTPRQAEILSFIKRCLEDHGFPPTRAEIAQELGFKSPNAAE
EHLKALARKGAIEMTPGASRGIRIPGFEPHAANDDEGLPVIGRVAAGAPILAEQNIEE
SCRINPAFFNPRADYLLRVRGMSMKDIGILDGDLLAVHVTREARNGQVVVARIGEEVT
VKRFKREGSKVWLLAENPEFAPIEVDLKEQELIIEGLSVGVIRR</t>
  </si>
  <si>
    <t xml:space="preserve">GO_process: cellular protein metabolic process
[goid GO:0044267] [evidence IDA];
GO_process: response to stimulus [goid GO:0050896]
[evidence IDA];
GO_process: regulation of transcription, DNA-templated
[goid GO:0006355] [evidence IDA];
GO_process: SOS response [goid GO:0009432] [evidence
ISS];
GO_function: serine-type endopeptidase activity [goid
GO:0004252] [evidence ISM];
GO_process: proteolysis [goid GO:0006508] [evidence ISM];
GO_function: DNA binding [goid GO:0003677] [evidence
ISM];
</t>
  </si>
  <si>
    <t>MQTSHSLPSAQLPLFQEAFWASNGAPLLDDVIDSPSSASIEEPA
AFSELSLSGLPGHCLTLLAPILRELSEEQDARWLTLIAPPASLTHEWLRRAGLNRERI
LLLQAKDNAAALALSCEALRLGRSHTVVSWLEPLSRAARKQLSRAAQLGQAQSLNIRL
G</t>
  </si>
  <si>
    <t xml:space="preserve">GO_process: negative regulation of cell division
[goid GO:0051782] [evidence ISM];
GO_process: SOS response [goid GO:0009432] [evidence
ISM];
GO_component: Gram-negative-bacterium-type cell wall
[goid GO:0009276] [evidence ISM];
</t>
  </si>
  <si>
    <t>MPTSFLEIVEMPDGRIVLRRADDEEALVTLEFSGDAKNFLQGQH
VEVAKAMFNVGVQMAGRLAEGEMEHDEGPRVLH</t>
  </si>
  <si>
    <t>MAQELYTRTNQKLYFAGLALEAWKRADAERAMNAQAIIQGERES
ALFHLYGAVLGVCHEIAGYYRLPQAAAPRVDALLNAEVLAAAPSPELAELVELASQPE
TWLGQLLGAYSELFLPPRPTKAAKIDPSTPLIVAVSIDEEAPLLSRETLEEWRQSLKQ
LVLRFRESLTEL</t>
  </si>
  <si>
    <t>MGKSLVIVESPAKAKTINKYLGSQYVVKSSIGHIRDLPTSGSSS
SKEPAAKGRKSASEAPALSPKEKARRQLVSRMGVDPEHGWKAKYEILPGKEKVIDELR
RLAKDADTVYLATDLDREGEAIAWHLREAIGGDESRYKRVVFNEITKKAIQEAFSQPG
ELDINRVNAQQARRFLDRVVGYMVSPLLWQKIARGLSAGRVQSVAVKLVVEREREIRA
FVPEEYWEVHADLGTAKGANVRFEVTREKGEAFKPLNEAQAMAALEKLKASAYSVAKR
EDRPTSSRPSAPFITSTLQQAASNRLGFGVKKTMMMAQRLYEAGYITYMRTDSTNLSA
DAIGMVRGFIEDEFGQKYLPGKANVYSSKEGAQEAHEAIRPSDVNLKPTQLSGMERDA
ERLYDLIWRQFVACQMTPAEYLSTSVSVTAGDFELRAKGRILKFDGYTRVLPQQSKPG
EDDVLPEMKEGENLKLIKLDPSQHFTKPPARYSEASLVKELEKRGIGRPSTYAAIIST
IQERGYVTTHNRRFYAEKMGDIVTDRLNESFANLMDYGFTAGMEEHLDDVAQGERDWK
HLLDEFYGDFKKKLEVAEVSEKGMRANQPTLTNIPCRECGRPMMIRTASTGVFLGCSG
YSLPPKERCKATVNLIPGDEIAADDEGESESRVLRGKHRCPICSTAMDAYLLDEKHKL
HICGNNPDCPGYEIEEGQYRIKGYEGPSLECDKCGSEMQLKTGRFGKFFGCTNPTCKN
TRKLLKNGEAAPPKMDAIRMPELKCEKVDDIYVLRDGASGMFLAASQFPKNRETRAPL
VSEIIPHKAELDPKYHYLCDAPQKDPDGRPAVIRFSRKTKEQYVQSEVDGKPTGWRAF
YDGGKWKVEDKR</t>
  </si>
  <si>
    <t xml:space="preserve">GO_process: DNA metabolic process [goid
GO:0006259] [evidence ISS];
GO_component: chromosome [goid GO:0005694] [evidence
ISM];
GO_process: DNA topological change [goid GO:0006265]
[evidence ISM];
GO_function: DNA binding [goid GO:0003677] [evidence
ISM];
GO_function: DNA topoisomerase type I activity [goid
GO:0003917] [evidence ISM];
GO_function: DNA topoisomerase activity [goid GO:0003916]
[evidence ISS];
GO_function: DNA topoisomerase type II (ATP-hydrolyzing)
activity [goid GO:0003918] [evidence ISM];
</t>
  </si>
  <si>
    <t>MTPRERGFAYCAIRAYTGLLYVGIVPLFSDFRDKVRNMDLQAGL
YRHYKGQNYRVLGVARHSETEEALVIYQALYGEFGLWVRPLEMFTEAVEVDGEWVPRF
VLVSPEADPLGLQKAPGGEDRA</t>
  </si>
  <si>
    <t>MSLNPRDVVIVDFGRTPMGRSKGGMHRNTRAETMSAHLISKLLE
RNPKVDPAEVEDVIWGCVNQTLEQGWNIARMASLMTQIPHTSAAQTVSRLCGSSMSAL
HTAAQAIQTGNGDVFVIGGVEHMGHVGMMHGVDPNPHLSLYAAKASGMMGLTAEMLGK
MHGISREAQDKFGARSHQLAWKATQEGKFKDEIIPMEGYDENGFLKVFDFDETIRPET
TVETLAELKPAFNPKGGTVTAGTSSQITDGASCMIVMSAQRAQDLGIQPMAVIRSMAV
AGVDPAIMGYGPVPSTNKALKRAGLTIADIDFVELNEAFAAQALPVLKDLKLLDKMDE
KVNLHGGAIALGHPFGCSGARISGTLLNVMKQNGGTLGVSTMCVGLGQGITTVFERI</t>
  </si>
  <si>
    <t xml:space="preserve">GO_function: thioredoxin-disulfide reductase
activity [goid GO:0004791] [evidence ISS];
GO_process: cellular amino acid metabolic process [goid
GO:0006520] [evidence ISS];
GO_process: isoleucine catabolic process [goid
GO:0006550] [evidence ISS];
GO_process: leucine catabolic process [goid GO:0006552]
[evidence ISS];
GO_process: L-phenylalanine metabolic process [goid
GO:0006558] [evidence ISS];
GO_process: valine catabolic process [goid GO:0006574]
[evidence ISS];
GO_process: fatty acid biosynthetic process [goid
GO:0006633] [evidence ISS];
GO_process: cellular lipid metabolic process [goid
GO:0044255] [evidence ISS];
GO_process: metabolic process [goid GO:0008152] [evidence
ISM];
GO_function: transferase activity, transferring acyl
groups other than amino-acyl groups [goid GO:0016747]
[evidence ISM];
GO_function: catalytic activity [goid GO:0003824]
[evidence ISM];
GO_function: acetyl-CoA C-acyltransferase activity [goid
GO:0003988] [evidence ISM];
GO_component: cytoplasm [goid GO:0005737] [evidence ISM];
GO_process: fatty acid metabolic process [goid
GO:0006631] [evidence ISM];
GO_process: lipid catabolic process [goid GO:0016042]
[evidence ISM];
</t>
  </si>
  <si>
    <t>MIYQGKAITVKPLEGGIVELNFDLKGESVNKFNRLTLSELRAAV
DAIKADASVKGVIVTSGKDVFIVGADITEFVDNFQLPDEELMAGNLEANKIFSDFEDL
DVPTVAAINGIALGGGLEMCLAADFRVMSATAKVGLPEVKLGIYPGFGGTVRLPRLIG
CDNAVEWIASGKENKAEDALKVGAVDAVVAPEQLQAAALDLAKRAVAGELDHKARRQP
KLEKLKLNAIEQMMAFETAKGFVAGQAGPNYPAPVEAIKSIQKAANFGRDKALEVEAA
GFVKLAKTSVAQSLIGLFLNDQELKKKAKKYDEVAKDVKLAAVLGAGIMGGGIAYQSA
LKGTPILMKDIREEGIQMGLNEAAKLLGKRVEKGRLTPAKMAEALNGIRPTMSYGDFG
NVDIVVEAVVENPKVKQAVLAEVEGAVKEDAIIASNTSTISISLLAQALKRPENFCGM
HFFNPVHMMPLVEVIRGEKTGETAIATTVAYAKKMGKSPIVVNDCPGFLVNRVLFPYF
GGFAKLLSFGVDFVRIDKVMEKFGWPMGPAYLSDVVGIDTGHHGRDVMAEGFPDRMAV
EGKTAVDVMYEANRLGQKNGKGFYAYETDKRGKPKKVTDPQAYEVLKPIVVEQREVTD
EDIVNFMMIPLCLETVRCLEDGIVETAAEADMGLIYGIGFPPFRGGALRYIDSIGVAE
FVALADKYAELGALYHPTAKLREMAKNGQKFFG</t>
  </si>
  <si>
    <t xml:space="preserve">GO_process: cellular amino acid metabolic process
[goid GO:0006520] [evidence ISS];
GO_process: isoleucine catabolic process [goid
GO:0006550] [evidence ISS];
GO_process: leucine catabolic process [goid GO:0006552]
[evidence ISS];
GO_process: lysine catabolic process [goid GO:0006554]
[evidence ISS];
GO_process: tryptophan metabolic process [goid
GO:0006568] [evidence ISS];
GO_process: valine catabolic process [goid GO:0006574]
[evidence ISS];
GO_process: fatty acid metabolic process [goid
GO:0006631] [evidence ISS];
GO_process: fatty acid biosynthetic process [goid
GO:0006633] [evidence ISS];
GO_process: beta-alanine metabolic process [goid
GO:0019482] [evidence ISS];
GO_process: propionate metabolic process [goid
GO:0019541] [evidence ISS];
GO_process: butyrate metabolic process [goid GO:0019605]
[evidence ISS];
GO_process: cellular lipid metabolic process [goid
GO:0044255] [evidence ISS];
GO_function: benzoylformate decarboxylase activity [goid
GO:0050695] [evidence ISS];
GO_function: 3-hydroxyacyl-CoA dehydrogenase activity
[goid GO:0003857] [evidence ISM];
GO_function: dodecenoyl-CoA delta-isomerase activity
[goid GO:0004165] [evidence ISM];
GO_function: enoyl-CoA hydratase activity [goid
GO:0004300] [evidence ISM];
GO_function: 3-hydroxybutyryl-CoA epimerase activity
[goid GO:0008692] [evidence ISM];
GO_process: fatty acid catabolic process [goid
GO:0009062] [evidence ISM];
GO_component: fatty acid beta-oxidation multienzyme
complex [goid GO:0036125] [evidence ISM];
GO_process: oxidation-reduction process [goid GO:0055114]
[evidence ISM];
GO_function: catalytic activity [goid GO:0003824]
[evidence ISM];
GO_process: metabolic process [goid GO:0008152] [evidence
ISM];
GO_function: oxidoreductase activity [goid GO:0016491]
[evidence ISM];
GO_function: oxidoreductase activity, acting on the CH-OH
group of donors, NAD or NADP as acceptor [goid
GO:0016616] [evidence ISM];
GO_function: coenzyme binding [goid GO:0050662] [evidence
ISM];
</t>
  </si>
  <si>
    <t>MEMEPMICRPFTLCLALLGLLSLPVFAAGTADDLLALHQMRLAT
QKSLNAFFMYVGQEGDQRYASLIESSAQTAEARLQRLDGVNGSESRRLLGQLREQWRD
YAQDLDKLTGAVRNKGYSDLQPVADLARRNQQLMDLGGQLYRSLQRENAATVPTLTEQ
SREQSLLMQDIALDYASRNASVGASFFGGGEERPLDDLASRFSVNLLKLQQAPQNDEE
IARALRSVAIKWHYIEKSLRNYNQNSVPFLVNKNADRIIDGLEKVAALYAARNQ</t>
  </si>
  <si>
    <t>MTTWLVILLLAVMLSPLAWLMPSNRQRGKMALRLEARRLGLAMQ
LARQDWPHWLESAPPTSCAQFHCPRRRGREAWCYWQNTPGQWLNQWREPCADDELLDA
LRSLPGDVYKVEATAQFLALYWGERGDSADLGRIAEFLRQRA</t>
  </si>
  <si>
    <t>MPYQHILVAVDLTDECDPVMKRAAALATSNQARLSVVHVVEPMA
MAFGGDVPMDLSMLQQQQFDQARERLDAFAVRYPDLGSEQRHLVYGQPRQEIHRLAAE
QACDLIVVGSHGRHGLALLLGSTANDVLHGAPCDVLAVHLKKA</t>
  </si>
  <si>
    <t>MAIEYRITLDDQHQLNYRIELERHYDPQAAAAAPRWTRLEHNRC
SNCPLDRERYSHCPAAVDLHGVIEDFRNLPAFRKAGICVRTPEREYIKQAGLEEGLRA
LIGLIMASSACPLLAPLRPMAMQHLPFASNQEFVLRVVPLYLMRQYFNFREGRHADWE
LKGLVRLFQQLQLVNQAFWQRIHDTCVSDSNLKAFLTFFSLSSSISYSLETQLQKIRP
LVMSAEETLG</t>
  </si>
  <si>
    <t>MTLLKFTDVSLAFGTTPLLDKVSWQIGRGERVCVIGRNGTGKSS
LFKVVKGEQQADDGEVWRAPALKIGELPQELPRADERIVFDVVAEGLAEVGKLLAEYH
HLSLNIHTDDDLARLSRVQQELEARDGWRLQQLVDSTLSRLQLPADKTLAELSGGWRR
RVLLAQALVAEPDLLLLDEPTNHLDIGAIAWLEEALLGFNGAVLFITHDRAFLQSLAT
RILELDRGHLIDWNGDYASFLVHKEQQLAAEEAANALFDKRLAQEEVWIRQGIKARRT
RNEGRVRALKEMRRERAERRERQGKASFQLESADKSGKQVIVVEHVSFAHPGGQPLVR
DFSMVLQRGDRIGLLGANGTGKTTLLKLLLGDLQPTSGKIEVGTKLEVAYFDQLRHQL
EPEQTVIDNISEGREFITIDGQNRHVLSYLGDFLFSPQRARTPVKALSGGERARLLLA
KLFSKPANLLVLDEPTNDLDVETLELLEEVLLGFQGTVLMVSHDRAFLDNVVTSTLVF
EGEGKVREFVGGYQDWLRQGGTPRLLGVSESKSGKAELNTALAPAAEPAPAAAAPSEA
PAKKKLSYKLQRELEALPGQIDAVEAELAGVQETIAQQDFYLRPQDEQRETLARLDAL
QQELDALLERWAELED</t>
  </si>
  <si>
    <t>MRGRLFTLVSCLLLSISFVDAVHAASLTEQRRLYDQAKAALAKG
NSAPYMASRSALRDYPLEPYLAYDELTHRLKSASNEEVERFLTEHGDLPQIGWLKLRW
LRLLADRGDWKTFVNYYDPKLNFTELDCLYGQYQLGHGQKAEGYATSERLWLVGKSQP
AACDTLFGLWQGEGQLTEEKVWKRLKLAAEARNYSLASHLAQRLPTLGNQGALMVSVA
QNPAQLSQTGRFSQRDHATADVVGLGLRRLARQDPEKALSLLDYYSSALPFSSDEKVA
IAREIGLSLAKRFDPRALPLMTQYDPGLRDNTVTEWRTRLLLRLGRWDEAYALTRKLP
QDLAATSRWRYWQARSLQLAQPNSKEPIALYQKLAGERDFYGFLAADRLSVPYKLGNR
PAHIDPRVLQRVRNAASTRRAMEFFNRGEVINARREWYHAARLFDRDELIAQARLAYD
MQWYFPAIRSISQAQYWDDLDIRFPMAHRATLVREAKNRGLHSSWIFAITRQESAFMS
DARSGVGATGLMQLMPGTAKETSRKFGIPLASTQQLIVPDVNIRLGAAYLSQVHSQFN
GNRVLASAAYNAGPGRVRQWLKDTRHLAFDVWIETIPFDETRQYVQNVLSYAVIYGQK
LNAPQPIVDWHERYFDDF</t>
  </si>
  <si>
    <t xml:space="preserve">GO_function: hydrolase activity, hydrolyzing
O-glycosyl compounds [goid GO:0004553] [evidence ISM];
GO_component: periplasmic space [goid GO:0042597]
[evidence ISM];
</t>
  </si>
  <si>
    <t>MNKPLATALLATSSLLLADGALAADACGTPRNAFDSVYCRSGEF
SQADRELNQQFGTLRKHLNDGQKTLLKKSQIAWIKERDAACSESKDNGYFVNLDCATE
KTRQRLDFLRERERECLSTGCVDAKL</t>
  </si>
  <si>
    <t>MFRLSALYRYPIKSSAAESLERVALDALGVVGDRRWMAVDTETG
RFFTQRLLPQLGRIQARWAAPEVLRLNAPGMSELSLEVPAADANLRGVTVWRDTLQAP
DAGDAAADWLTRFLGRPTRLVHIPEARARQVDTGYAEPGQKVHFADGFPLLLIGQASL
DDLSQRVGRPLEMLRFRPNLVVEGSAAFAEDGWKRIRIGSVEFVVAKPCSRCILTTLD
PATGERNEDREPLTTLKTYREKDGAVLFGQNLIALGQGSLEVGMPVEILD</t>
  </si>
  <si>
    <t>MDKDKVLLVLHGKQAGNEEVRAAVAAQREAGRELAVRVTWEDGD
ARRIVEEALAAGYATLVAGGGDGTLREVAEALARGRGEASLAILPLGTANDFARAAGI
PLEPAAALALLDQTARPIDLGEVNGKLFLNMATGGFGSKVTANTSEDLKKVLGGAAYL
LTGLTRFSEVHAAQGRFSAPDFQWEGEFLALGIGNGRQAGGGHVLCPQARVDDGLLDV
SILPTPQDMVGTLGTLLGGGNGVESLFVRARVPWLEVEAAEGLDVNLDGEPLEGRKLR
FSVSPGALRVHLPAGSPLLREPPRED</t>
  </si>
  <si>
    <t xml:space="preserve">GO_function: diacylglycerol kinase activity [goid
GO:0004143] [evidence ISM];
GO_process: protein kinase C-activating G-protein coupled
receptor signaling pathway [goid GO:0007205] [evidence
ISM];
GO_function: lipid kinase activity [goid GO:0001727]
[evidence ISM];
GO_process: metabolic process [goid GO:0008152] [evidence
ISM];
GO_function: metal ion binding [goid GO:0046872]
[evidence ISM];
GO_function: NAD+ kinase activity [goid GO:0003951]
[evidence ISM];
</t>
  </si>
  <si>
    <t>MNDKNYLLAIDNGTQSVRALLFDLQGNLLGKGKVELEAYYSKHP
GWAEQDPEYYWAMLGEACRRLWDQVDIDRGLIRGVSLTTQRGTVIHVDAEGRPLRPAI
LWLDQRRAEVRERIRGPWGWLFKLVGAEGAVEHFRAQAEVNWVAQEQPEIAAKTDKVL
LLSGFLSHRLTGRFVDSVGCCVAYLPFDYKRLRWAAPRDWKWQALAVRREQLPELFKP
GERLGEISAEASRHTGIPQGLPLIAAGADKACEVLGAGALEPTIACLSYGTTATINTT
RARYLETVPLIPPYPAAIPDHFNTEVMIYRGYWMVSWFKREFGLREMQQAREQGVEPE
QLFDELVNGVPPGSMGLTLQPYWSPGIREPGLEAKGAMIGFGDVHTRAHIYRAILEGL
AYALRQGKERIEKRSGTPIVRLRVAGGGSQSDAAMQLTADIFGLPAERPHVYEASGLG
AAIDCAVGLGLYPDVASAVAGMTRVGRVFLPQAEARQIYQRLYGEVYLRMYRQLRPLY
RSIREITGYPA</t>
  </si>
  <si>
    <t xml:space="preserve">GO_process: carbohydrate metabolic process [goid
GO:0005975] [evidence ISM];
GO_function: phosphotransferase activity, alcohol group
as acceptor [goid GO:0016773] [evidence ISM];
</t>
  </si>
  <si>
    <t>MTSAWNEEWRRRRLPALAGQEWDLIVVGGGISGAGILREAARRG
WRCLLLEQRDFAWGTSSRSSKMVHGGLRYIAKGQWRLTRDSVRERQRLLGEAPGLVEP
LSFVMAHYRGGFPGPRLFGGLLSVYDALAGRRNHRFYDAAALRYLAPGLKEQRLLGGT
RFFDAVTDDARLVLRVLAEARHDGGEAFNGMRVRELLREGGQVVGLRAEDRESGELFD
FRCRALALATGAWADELRQPGGSEHIRPLRGSHLLLPAWRLPVAHAFSFMHATDRRPV
FVFPWEGATVVGTTDLDHRDGLGEDARISRAELDYLLAACAQQFPAAAIEARDVLSTW
AGVRPVVSSGDDSGKPSDEKREHVLWREPGCVTLAGGKLTTFRPLAVEVLQACAPLLG
RTVTDDGAAVFGACEGPLIDGLGSGQRRRLAGRYGRDLVRLKRLVDTLGTDCVGASET
LWAELAFAAEAEMVLHLDDLLLRRTRLGLLLPGGGAAYLPRIRALCQARLGWDDPRWE
REQQAYLDLWRRHYSLPV</t>
  </si>
  <si>
    <t xml:space="preserve">GO_function: glycerol-3-phosphate dehydrogenase
activity [goid GO:0004368] [evidence ISM];
GO_process: glycerol-3-phosphate metabolic process [goid
GO:0006072] [evidence ISM];
GO_component: glycerol-3-phosphate dehydrogenase complex
[goid GO:0009331] [evidence ISM];
GO_process: oxidation-reduction process [goid GO:0055114]
[evidence ISM];
GO_function: oxidoreductase activity [goid GO:0016491]
[evidence ISM];
</t>
  </si>
  <si>
    <t>MRRWNGWGEESTVVELPDSARGFLAELVGQGARLPDASLEAALA
KVPASRLEADPRYSIDPRERLLHARGQSLPDWLAMREGDFGVYPDAVAYPETAEQIRE
LLALADSRDLQLIPYGGGTSVAGHINPQASRRPVLTVSLERMNRLIDLDRESLVATFG
PGAAGPQVESQLRALGYTLGHFPQSWELSTLGGWVASRSSGQQSLRYGRIEQLFAGGT
LETFAGPLEIATFPASAAGPDLRELVLGSEGRFGIISSVKVRVSPLAEDERFYSVFLP
NWQQALQATRELAQARVPLSMLRLSNAVETMTQLALAGHPGQIAWLEKYLALRGAGEG
KCMLTFGVTGNRRQNGLSLSQAKALLKRFGGVFTGTLLGRKWAQNRFRFPYLREALWQ
AGYAVDTLETATDWSNVDGLLQKIEASLRDGLAAEGEKVHVFTHLSHVYGEGSSIYTT
YVFRPAASYAATLERWKRLKHAASQAIVDNRGTISHQHGVGKDHAPYLPREKGELGVA
ALRAMAGHFDPAGRLNRGTLLQD</t>
  </si>
  <si>
    <t xml:space="preserve">GO_function: catalytic activity [goid GO:0003824]
[evidence ISM];
GO_function: oxidoreductase activity, acting on CH-OH
group of donors [goid GO:0016614] [evidence ISM];
GO_function: flavin adenine dinucleotide binding [goid
GO:0050660] [evidence ISM];
GO_process: oxidation-reduction process [goid GO:0055114]
[evidence ISM];
GO_function: UDP-N-acetylmuramate dehydrogenase activity
[goid GO:0008762] [evidence ISM];
GO_function: oxidoreductase activity [goid GO:0016491]
[evidence ISM];
</t>
  </si>
  <si>
    <t>MQTLGSTSVPALLKYLRHAERLGLDIAPALAAAGLQADQLNDNR
QRLPGEAHEHLLGYFCEHSGDPLFGLHSARFVQPGSWSVLGYIAMNCATLGEAMSRIT
PYEKLVGDMGTSRIEAAGGQVRLIWNCRHQTPLVRRHMVEHVLASWVLYARWIADLEG
SPDEVWLEHDLPDGTRVEDYETFFGCPVRFAQPCSALLVPLDYLALPLRQADATLLRT
LEEHALALMAELDDDEPLPLRVKNALRQLLKDGLPRKERVAEKFGMTVRTLQRHLQQA
GSSYQQTLDELRRELAEHYLLHSELPIQDIAQYLGFTESRSFHRSFKGWTGQTPGEYR
QRRKEPAAQ</t>
  </si>
  <si>
    <t xml:space="preserve">GO_function: sequence-specific DNA binding
transcription factor activity [goid GO:0003700] [evidence
ISM];
GO_process: regulation of transcription, DNA-templated
[goid GO:0006355] [evidence ISM];
GO_function: DNA binding [goid GO:0003677] [evidence
ISM];
GO_function: sequence-specific DNA binding [goid
GO:0043565] [evidence ISM];
</t>
  </si>
  <si>
    <t>MSGCCEQPGLMPVETALERLLELAAQTPIDTCEQVPLEQAGGRV
LAVDLLAGLDLPPWPNSAMDGYALRLADWNGEPLPVSQKIFAGQAPKPLQAGTCARIF
TGAPLPEGADLVEMQENAEALDDGRVRFTQPLRVGQHVRPRGQEIRQGDLVLPAGTRL
RSIELGLAASLGYAALEVRRKPRVALLSTGDELVEAGQPLQAGQIYNSNRPLLKDWLQ
RLGCDVLDAGILPDDLARTRERLAGLAGVDLILSTGGVSVGEADFLGMALREAGELTL
WKLAIKPGKPLTVGQFQGIPVIGLPGNPASTLVTFALLARPYLLRRLGVAQVAPLRVE
VPAGFAWTKAGQRREYLRGRLEQGRAVLYPNQSSGVLRSASWAEGLVEVREGRTLVEG
EGVAFIPLSELLD</t>
  </si>
  <si>
    <t xml:space="preserve">GO_process: cofactor biosynthetic process [goid
GO:0051188] [evidence ISS];
GO_process: Mo-molybdopterin cofactor biosynthetic
process [goid GO:0006777] [evidence ISS];
GO_process: molybdopterin cofactor biosynthetic process
[goid GO:0032324] [evidence ISM];
</t>
  </si>
  <si>
    <t>MSHKAETAFVPLNIAVLTVSDTRTLETDTSGQLFVDRLTEAGHN
LAARVLLKDDLYRIRAQVATWIAEDSVQVVLITGGTGFTGRDSTPEAVACLLDKQVDG
FGELFRQISLADIGTSTIQSRALAGLSNGTLVCCLPGSTNACRTAWEGILVEQLDARH
RPCNFVPHLKQAAPCESRG</t>
  </si>
  <si>
    <t xml:space="preserve">GO_process: pteridine-containing compound
biosynthetic process [goid GO:0042559] [evidence ISS];
GO_process: molybdopterin cofactor metabolic process
[goid GO:0043545] [evidence ISS];
GO_process: cofactor biosynthetic process [goid
GO:0051188] [evidence ISS];
GO_process: Mo-molybdopterin cofactor biosynthetic
process [goid GO:0006777] [evidence ISM];
</t>
  </si>
  <si>
    <t>MPDSALPPCSILLLAGGRGQRMGGRDKGLIEWQGLPLIAHLHRL
VRPLTDDLIVSCNRNQERYAAYADRVVSDDSRDFPGPLAGIRAGLAVARHPWLLVLPC
DAPRIDRALLETLLQAAGRTPARPWMLRCGGQWEPLFSLIPTHLAEEIEHAWRQGDRS
PRHVLLPLGAEAIELAAGDPRLANLNTPELLANHRELK</t>
  </si>
  <si>
    <t xml:space="preserve">GO_function: catalytic activity [goid GO:0003824]
[evidence ISM];
GO_process: Mo-molybdopterin cofactor biosynthetic
process [goid GO:0006777] [evidence ISM];
</t>
  </si>
  <si>
    <t>MIKRMLPALLLAVGLGALAGCSSPTVITLNDGREIQAVDTPSYD
EDSGFYEFEQLDGKRARVNKDQVRTVKEL</t>
  </si>
  <si>
    <t>MKTPAWTRHALWVMPLALGLQSAVVAGDEQPSKTSSYSPVVINE
DFATIMKRMTANKPSIEQAHKTLLEQRYDLSDRPAKGASMTRGKPLQEGIRVKLPAGT
SWEELARLSPEEIRKQGLFPGGFLPLPHPNHAEGGMVFPKFLIDEIKRQESRDLTRFD
LDYDLPDHFLPEFPAPMFLTTRPDLGDVSKGKLVTIDNYFELFNGILNPKQLEGLRLL
LTAFPQQQFNLTDDRRSEHPSRGVACFDCHANGHTNAATHLAGDVRPQPFRHRIDTPT
LRGVNIQRLFGSQRALKTVEDFTEFEQRAAYFDGDPVIATKKGVNVLERGSQVHFMGE
FQALLDFPPAPKLDVEGRLDPGKASEQELRGEKLFYGKAACAGCHAPPYFTDNLMHNL
KVERFYDPKLVNGVMASADGPIKTFPLRGIKDSPPYLHDDRLLTLEDTVEFFNLVLER
KLSAEEKGDLVAYLRTL</t>
  </si>
  <si>
    <t xml:space="preserve">GO_process: generation of precursor metabolites
and energy [goid GO:0006091] [evidence ISS];
GO_process: nitrate assimilation [goid GO:0042128]
[evidence IDA];
GO_function: electron carrier activity [goid GO:0009055]
[evidence ISM];
GO_function: heme binding [goid GO:0020037] [evidence
ISM];
</t>
  </si>
  <si>
    <t>MLPSPRNTAQVLSMPPECQLFGTLGCHLCEVAEAVLMPFVEHGL
LVELVDIADDEAWVEHYGLRIPVLRRCDNGAELNWPFEAEQVAAFLSC</t>
  </si>
  <si>
    <t>MTSRKREQLLSTAVDLFYREGYHATGIDRILAESGVAKMTLYKH
FRSKDELIMAALEVRRQRTAERMLEAEARLQPRAAILAVFDGLQEFLQDEAFRGCAFI
HAAAEFHERSHPIHRQAAEQKAFVEAYFQRQLERLGVRSAALLARQLQYLMEGALVMA
HIHGPADQAREARQAAESLLQVAGI</t>
  </si>
  <si>
    <t>MKLHDLALSGNAYKVRLFLSLIGREATLRPVDFLNREHKTQAFL
RMNPRGQIPVLEDGELQLGDSHAILVYLARRHADPVWYPLDPVSQGRIAYWLSYSANE
VQNGPASARLITRFNLPLDREQTHQRGLEVLRLVDRHLAEHRWLAQGEQPSIADVALY
PYLALAPEGGLALDHYPALNAWIARIRALPGYIPMPGL</t>
  </si>
  <si>
    <t>MSPEQSPFHAGELAIQERAGVREQVAGFGSRAIRTFMPDQHREF
FALLSLLLVGSLDADGYPSASVLWGPPGFARSPEPTRLRIDNLPQADDPLAANLEAGT
RLGILGLEWPTRRRNRMNGRVLARDGKGFTVGVEQSFGNCPKYIQARSHQPVSRIASP
ALQGEGLDPRWLSLVSCSDTLFIASQHADPLRGGVDVSHRGGPPGFLRLGADGRLWLP
DYAGNRLFNTLGNLLQDPRCGLLFIDFDNGDLLHLHAEAELFWPGSQPSIPWPAGAER
LLALRPAGWRWRRGRLPLAFGEPQPSPFLPAGES</t>
  </si>
  <si>
    <t xml:space="preserve">GO_function: FMN binding [goid GO:0010181]
[evidence ISM];
GO_function: oxidoreductase activity [goid GO:0016491]
[evidence ISM];
GO_process: oxidation-reduction process [goid GO:0055114]
[evidence ISM];
GO_function: pyridoxamine-phosphate oxidase activity
[goid GO:0004733] [evidence ISM];
</t>
  </si>
  <si>
    <t>MPFLYRLASLLIALLVLPVQAAEMRVALLRTSGVETLDALTVDG
GSWVRRVPLSHTAVLIEHHAATLLFDTGLGRDIDAQFRADMPWWAAPLFAYQKVVPAR
DQLDAAGIRVDRILLSHAHWDHASGLVDFPEVPVWAPYEEIAFSRIATPPAAFPSQFR
HGVRWQPYSFDPRPFMGFDESLDLFGDGRLVLVPLPGHTPGSVGLFVTLDSGRRLFFS
GDTSWRLEGVEGPRQKFFAGRALVDRDPARTLAQLAKIRLLLRSDPRLSVIPAHDARV
QAALGYFPHWLE</t>
  </si>
  <si>
    <t>MSMTPIARAVAFAALGSSITVPTLAHAEFIKDSKASIELRNFYF
NRDFRQEGASQSKAEEWAQGFLLRYESGYTEGTIGFGVDAIGLLGVKLDSSPDRSGTG
LLKRDRETGRAQDDYGEAGITAKLRASKSTLKIGTLTPKLPVIMPNDSRLLPQTFQGG
ALNSMEIDGLTLDAGRLKKVNQRDSSDNEDMTITGGGKRNIVVRSGLTSDKFDFAGGS
YKWTDNLSTSYHYGKLDNFYKQHYLGLVHTLPIADKQSLKSDIRWARSTDDGSSNVDN
KALNAMFTYSLGYHAFGVGYQKMSGDTGFAYINGADPYLVNFIQIGDFANKDEKSWQA
RYDYNFAGVGIPGLTFMTRYVKGDNIDLLTTSGEGKEWERDMDIAYVFQSGPLKNLGV
KWRNATMRTNYTNDYDENRLIVSYTLPLW</t>
  </si>
  <si>
    <t>MKIKESPGAFHAASGTLRNVCRRKAAVRTTTTASSWCVEGRAWA
FLVLSLYARRLPQSMDNLNSAVQVLIHGSNTLFILLGAVMVLAMHAGFAFLEVGTVRL
KNQVNALSKILSDFAISALAYFFVGYWIAYGVTFFHPAAALTVDSGYALVKFFFLLTF
AAAIPAIISGGIAERARFGPQLCATALIVAFVYPFFEGLVWNGNFGLQEWLKLEFGAP
FHDFAGSVVVHALGGWLALAAVLLLGSRNGRYRDGKLVAMAPSSIPFLALGSWILIIG
WFGFNVMSAQTLAGVSGLVAVNSLLAMVGGTMASLLIGRNDPGFLHNGPLAGLVAVCA
GSDLMHPIGALATGLVAGALFVWAFTATQVRWKIDDVLGVWPLHGLCGVWGGIACGIF
GQQALGGLGGVSLASQALGSLLGVTVAFAGGLLVYGLMKALLGIRLSQEEEYYGADLS
IHKIGAISHE</t>
  </si>
  <si>
    <t xml:space="preserve">GO_process: ammonium transmembrane transport [goid
GO:0072488] [evidence ISM];
GO_function: ammonium transmembrane transporter activity
[goid GO:0008519] [evidence ISM];
GO_process: ammonium transport [goid GO:0015696]
[evidence ISM];
GO_component: membrane [goid GO:0016020] [evidence ISM];
</t>
  </si>
  <si>
    <t>MPRKTTANAAKDELLAEFQALVADTEKLLQSTADVAGDQAEEIR
GKIHDSLKRARDTLRDTKDSLKDNVRERSQAAVDATEVYVGEHPWQSIGIAAGVGFLL
GLLVSRR</t>
  </si>
  <si>
    <t>MSEGKDPADGRPSLRRFGAAFLGLLHGHVELFGIELQEQKANTL
RLLLFAGLALVFALLLLVGLSLLVLIVFWDTNRLAAALGLCLFYVIGSLFCGWRLYQS
INDESSPFSATLEELANDRERLLP</t>
  </si>
  <si>
    <t>MSQLPVNATGLSRRELRKAVIRLRLEMQRQQLRRESQLLVQPFR
QAQGLGHNLSQQLFGGGNAALWGAGGAALLGVLLGKGGRWQRLLRLGVALAPLLLGLR
KQKGR</t>
  </si>
  <si>
    <t>MDWQTLLTRERLGKPVHSNDELGRSAFHKDHDRIIFSGAFRRLG
RKTQVHPVSSNDHIHTRLTHSLEVACVGRSLGMRVGEILREELPEWCDPSDLGVIVQS
ACLAHDIGNPPFGHSGEDAIRNWFQQAAGRGWLDEMSDAERSDFLHFEGNAQGFRVLT
QLEYHQFDGGTRLTYATLGTYLKYPWTSRHAEALGYKKHKFGCYQSELPLLEQITHKL
GMPQLDDERWARHPLVYLMEAADDICYGLIDLEDGLEMELLEYSEVEALLLGLVGDDL
PDTYRQLGPRDSRRRKLAILRGKAIEHLTNAAARAFVDQQQALLAGQLAGDLVEHMHG
PAKLCVQRAKAIAREKIFQDKRKTLHEIGAYTTLEILLNAFCGAALEQYGGHTPSFKN
RRILDLLGRNAPDPQWPLYRAFLQVIDFIAGMTDSYATEMAREMTGRSSPS</t>
  </si>
  <si>
    <t xml:space="preserve">GO_function: dGTPase activity [goid GO:0008832]
[evidence ISM];
GO_function: magnesium ion binding [goid GO:0000287]
[evidence ISM];
GO_process: GTP metabolic process [goid GO:0046039]
[evidence ISM];
</t>
  </si>
  <si>
    <t>MKFQKRSACMLGLLLIFACMAGYAVPARATAGEYSSMLRIPAPD
RPGDADVVDEAPLRQAADGLRSPSPSSLVLGLLVACLVCVGCLGWNTVLQLRLRRWQR
TEADLSGRLALKQALVDGIPYPVSIRTLDGRLLACNRNYLESLRMTREQARGTLLTDS
DWVEGSKARLMHQQCLAVARGGTASFTDMAVRIGGQLLEIHHWVTPYRDRQGRVLGLM
NGWIDITERERLARQLREAMRQADEANRAKSVFLATMSHEIRTPMNAVIGILELVLQR
LAPEQRERASLEVAYEAAGSLQLLIGDILDVAKIESGHLTLTPERVRLRHVVESVRRM
FEGLARQKGLRLVVELDDAPGRDVLIDPLRFKQVLSNLVSNAIKFTERGQVTIRLQER
SLDEGRAIVRVDVEDSGIGIAPADQARLFQPFIQVAKGRTVQGGTGLGLAICRKLVDL
MGGDVEMHSEPGKGTRVSLDLLLRQCGPKMPESGQDPLAASMEPSRRLHILIADDYPP
NRVLLRQQLEFLGHRVAEAEDGQVALELWADERFEVLISDCNMPRLNGYQLARRIRIQ
ERCERRAPILILGYTADAEPDEVQRCRDAGMDDCLFKPLGLETLRNYLATSFGRDAAQ
PRGLYDAAALSSLGGDRPERLRELLETLLGSNRQDLQRLAILLREGDRTRLAEHAHRI
KGAARMIGARTLLEACEALEDACRRSGDGECLQAPGERLRLALEALQEELQEQLAGAA
V</t>
  </si>
  <si>
    <t xml:space="preserve">GO_function: phosphorelay sensor kinase activity
[goid GO:0000155] [evidence ISS];
GO_process: phosphorylation [goid GO:0016310] [evidence
ISM];
GO_function: transferase activity, transferring
phosphorus-containing groups [goid GO:0016772] [evidence
ISM];
GO_process: phosphorelay signal transduction system [goid
GO:0000160] [evidence ISM];
GO_function: signal transducer activity [goid GO:0004871]
[evidence ISM];
GO_process: signal transduction [goid GO:0007165]
[evidence ISM];
</t>
  </si>
  <si>
    <t>MSRILIVDDHPVIRMAMKMLLEAEGHQIVGDTDNGVDAISLGRE
LKPDLVILDIGIPRLDGLEVISRLMVLALPLKILVLTGQSASLFALRSMQAGAAGFVC
KQGGLAELVTAVNAVASGYSYFPSSAMRPVQQGAYSDDVELLGRLSDREVSVLQYLSQ
GYSNKQISEQMFISNKTVSTYKARLLLKLNAGSLVDLIEFAKRNTLI</t>
  </si>
  <si>
    <t xml:space="preserve">GO_process: phosphorelay signal transduction
system [goid GO:0000160] [evidence ISM];
GO_function: phosphorelay response regulator activity
[goid GO:0000156] [evidence ISS];
GO_process: negative regulation of transport [goid
GO:0051051] [evidence IMP];
GO_function: sequence-specific DNA binding transcription
factor activity [goid GO:0003700] [evidence ISM];
GO_process: regulation of transcription, DNA-templated
[goid GO:0006355] [evidence ISM];
</t>
  </si>
  <si>
    <t>MATNRSRRLRKKLCVDEFQELGFELNFHYKEGVDADAVNAFMLR
FIDQAIEANELTYGGCDEFGFVCLARRGSVNEEQRALIEAWLKQQPELASVEVGALVD
AWYPEQPVLPKL</t>
  </si>
  <si>
    <t>MFKSLRTLAFATLLPFALPTLAQVNATLPANVQKALQTNKLTGN
DLSLVLIPLDGPGNPTYYNADVSVNPASTMKLFTTYAALEMLGPTYQWKTEFYTDGQL
KNGVLNGNLYLKGGGDPKLNMEKLWLLMRDLRANGVTKVTGDLVLDRSYFNIPQLPVF
NDDGGDDTKPFLVGPDSLLVNLKSVRMVVRTDGNKVNVQMDPPLANVRIDNQVKMTAP
ATCPAWPKLRFSPVTQFDGTTLLATGQIPQGCSAQTYMSLLDHPGYTAGAVRGIWQEL
GGSILGKDRQGSVPRNATLIAKAFSPDLVEIIRDINKYSNNTMARQLFLSIGAQFRNS
ADGDDAQAAQRVVRQWLARKGITAPRLVMENGSGLSRQERVSAREMAAMLQAAWHSPY
AAEYISSLPLAGLDGTMRKRLRRTALVGEAHVKTGTLNTVRALAGFSRDASGHNWVVV
AILNSPRPWGASAILDQVLLSLHARK</t>
  </si>
  <si>
    <t xml:space="preserve">GO_function: serine-type carboxypeptidase activity
[goid GO:0004185] [evidence IDA];
GO_process: proteolysis [goid GO:0006508] [evidence ISM];
GO_component: periplasmic space [goid GO:0042597]
[evidence ISS];
GO_function: endopeptidase activity [goid GO:0004175]
[evidence IDA];
GO_process: peptidoglycan biosynthetic process [goid
GO:0009252] [evidence IDA];
</t>
  </si>
  <si>
    <t>MADVYELFLTCPKGLESLLLEEAQGLGLDEARAQVSAVRGQGSL
EVAYRLCLWSRLANRVLLVLARFPVENAESMYMAVHAVNWEDHLDAGGTLAVEFSGKG
SGIDNTHFGALKVKDAIVDNLRERSGRRPSVDKVNPDVRVHLHLDRGQATLSLDLSGH
SLHQRGYRLQQGAAPLKENLAAAVLIRAGWPKIAAEGGALADPMCGVGTFLVEAALMA
ADIAPNLKRERWGFSSWLGHVPALWRKLHEEAQQRAAAGLARPPLWIRGYEADPRLIQ
PACNNIERAGVADWVKIYQGELATFEPRPDKGQTGLVICNPPYGERLGDEASLLYLYQ
NLGERLRQSCIGWSAGVFTGAPELGKRMGIRSHKQYAFWNGALACKLLMIQVEPRQFV
TGERGERNDEGLARAPSEPARLSEGGQMFANRLQKNLRQLGKWARRDKIECYRLYDAD
MPEYALAVDIYGDWVHVQEYAAPKSIDPAKAQARLFDALAAIPQTLGVAQERVVVKRR
ERQAGKKQYERQSSEGKFLEVGEGDVRLLVNLTDYLDTGLFLDHRPMRLRIQKEAAGK
RFLNLFCYTATATVHAARGGARSTTSVDLSKTYLDWARRNLSLNGFSDKQRLVHGDVM
EWLREDDGQYELIFIDPPTFSNSKRMEGVFDVQRDHVELLDLAMARLAPGGVLYFSNN
FRKFELDESVQARYAVEEITGETLDPDFARNPKIHRAWRITVR</t>
  </si>
  <si>
    <t xml:space="preserve">GO_function: RNA binding [goid GO:0003723]
[evidence ISM];
GO_component: cytoplasm [goid GO:0005737] [evidence ISM];
GO_function: rRNA (guanine-N2-)-methyltransferase
activity [goid GO:0008990] [evidence ISM];
GO_process: rRNA methylation [goid GO:0031167] [evidence
ISM];
GO_function: methyltransferase activity [goid GO:0008168]
[evidence ISM];
GO_function: nucleic acid binding [goid GO:0003676]
[evidence ISM];
GO_process: methylation [goid GO:0032259] [evidence ISM];
</t>
  </si>
  <si>
    <t>MRRLKRDPLERAFLRGYQNGITGKSRDLCPFTHPTTRQSWLNGW
REGRGDNWDGLTGTAGLQRLNQLQHV</t>
  </si>
  <si>
    <t xml:space="preserve">GO_process: cellular protein metabolic process
[goid GO:0044267] [evidence ISS];
GO_process: negative regulation of translation [goid
GO:0017148] [evidence ISS];
</t>
  </si>
  <si>
    <t>MYTLARQLLFKLSPETSHELSIDLIGAGGRLGLNRLLTPKPASL
PVSVLGLEFPNPVGLAAGLDKNGDAIDGFGQLGFGFIEIGTVTPRPQPGNPRPRLFRL
PQANAIINRMGFNNHGVDHLLARVRAAKYRGVLGINIGKNFDTPVERAVDDYLICLDK
VYADASYVTVNVSSPNTPGLRSLQFGDSLKQLLEALRQRQEALALRHGRRVPLAIKIA
PDMTDEETALVAAALVEAGMDAVIATNTTLGREGVEGLPHGDEAGGLSGAPVREKSTH
TVKVLAGELGGRLPIIAAGGITEGAHAAEKIAAGASLVQIYSGFIYKGPALIREAVDA
IAALPRRN</t>
  </si>
  <si>
    <t xml:space="preserve">GO_function: anthranilate synthase activity [goid
GO:0004049] [evidence IDA];
GO_process: pyrimidine nucleotide metabolic process [goid
GO:0006220] [evidence ISS];
GO_process: nucleotide metabolic process [goid
GO:0009117] [evidence ISS];
GO_function: dihydroorotate dehydrogenase activity [goid
GO:0004152] [evidence ISM];
GO_process: UMP biosynthetic process [goid GO:0006222]
[evidence ISM];
GO_process: oxidation-reduction process [goid GO:0055114]
[evidence ISM];
GO_function: catalytic activity [goid GO:0003824]
[evidence ISM];
GO_process: 'de novo' pyrimidine nucleobase biosynthetic
process [goid GO:0006207] [evidence ISM];
GO_component: membrane [goid GO:0016020] [evidence ISM];
</t>
  </si>
  <si>
    <t>MTFNRVVCGKLSWFIQAGGSMPSLIMDIALSGERLQAIYGGRAN
RVLLRSRDGRRVNLPAHHLRPFIGHDGVHGTFRLDFSEDGRLLALQRLA</t>
  </si>
  <si>
    <t>MSRPNLCFNGRTVAVPSHPFPRRSPSPRSPPSIMSSNSRSNSTF
TGRLSALANRLRLGAARSDGRELRERAAALELPFQPLRRPEPSVWWQAGPPLHTLVDL
PRGALSGPVQEDKAEAHAVLKRLVRVSHSTLESVDLKTIEGVCSREILVQAPCPRLED
LATAEVCRGVRIISYKDFVKALSLALPRFTNGDSIRLRQAAWHGERLFWAGERQACAF
AAAIVYARRRELELKLPAHLERYELEPGALDELEQRYHMLRIPTEAWSEPTFMSLLLD
TGLPYARLALFTPETPECLLLPRNDERADALGEGLRAAGAADVVKYLKQL</t>
  </si>
  <si>
    <t>MSLPRLSLSLCLALACGPALASQAPVYGERLEGFDYAYPVHYLD
FTSQGQPLSMAYLDVAPKKANGRTILLMHGKNFCAGTWERTIDVLADAGYRVIAVDQV
GFCKSSKPAHYQYSFQQLAANTHALLERLGVARASVIGHSMGGMLATRYALLYPRQVE
RLVLVNPIGLEDWKALGVPWRSVDDWYRRDLQTSAEGIRQYQQATYYAGEWRPEFDRW
VQMQAGMYRGKGRESVAWNSALTYDMIFTQPVVYELDRLQMPTLLLIGEKDNTAIGKD
AAPAELKARLGNYAQLGKDAARRIPQATLVEFPDLGHTPQIQAPERFHQALLEGLQTQ
P</t>
  </si>
  <si>
    <t>MFPCLPRSLLAGVLLASALPAHAELPHAPAYIDDSAYPAAARQR
ILPPMFEQRLGSLRYLAKPGDPLITQAESSDFQRTSDYRETRAYLEKLVAASSGRIAL
RELPERSAEGHPMLLVTASTEADKSAAGLKRSAKPTLLVEAEIHPGEANGKDAMFMLL
RDMSAADRPLAGLLEKINLLFIPVVNVDGDLRRSAYGRINQNGPQETGWRVNGRNLNL
NRDFTKLDSAEIRNVAWVFNHYELSFFADTHSTDGAMYPYDSSYCHNGNGWSPASSAW
MDQVMRKPVYQALESLGHMVHECISLNDNQDPTQGYYPYRTDLARFSNQYGDIRNVPS
ILIEQHALHPYKTQVLGNYVMLKAMFEVIGEQAASLRQAIASDRERLLRQKEVILTWK
PGEVAETPFVVGDYRYEQSPVTGARTIVWSNRPKTLKLPVTDNGVPDLVVPRPQRFIV
PAQWHEVIARIKAHGIRYSTLERPTEIAVTLYRMDDIKLADGFEPDRVQGNRIPGYEG
RLLVSGTPKPFQRLLTFPAGSLSIDTAQPLGVLAIDLLQPQSPDSFWSWGFFNSTLVA
AEEPEEYVMEPMARKMLAEDPALKAAFDKRLREDKAFAADPQARLQWFYQRTPFYDVN
AFVYPVGVVF</t>
  </si>
  <si>
    <t xml:space="preserve">GO_process: proteolysis [goid GO:0006508]
[evidence ISM];
GO_function: zinc ion binding [goid GO:0008270] [evidence
ISM];
GO_function: metallocarboxypeptidase activity [goid
GO:0004181] [evidence ISM];
</t>
  </si>
  <si>
    <t>MVYVVRKRCLFRAGERLFGLRGLTGLNRPQFSEVVGMDPKRLEN
IESGRQRMHDEDFEKVCGTFPEFSDWIAYEGSIEPQSIAWKIAEAAQEAAVYLVERNP
ELLELHGLDVPAWREKHREILKKVRKRELSPPPEKPPKPRRKRKPRSNLPTPTDGT</t>
  </si>
  <si>
    <t>MVKNRRLFTAGKRLRALRELMGLSRPQFAELVGMTAKRLENIEN
ELQRMHDEDFEKVCGTFPEFSDWIAYEGSIEPQSIAWKVADSAQAAAVYLVERNPVLL
EQHGIDMQAWRERHREIREALLAAEQAPEAEPAPLEEPPEPRRQRKRKTPASGKGD</t>
  </si>
  <si>
    <t>MKVEELPQEGFAECPRYITLMRFAFLTGLSDRPDLLYAWIESGD
LPMRTFGTQRLVDMQKLQKRIEEAKKGADSTG</t>
  </si>
  <si>
    <t>MAGIGFELRKILSRDSYTATLRAYLYAGLISSGPWVLSIVSVML
IGVLSLGVVVPDVLVRQFLITVTYLMALSLIFTGGLQLFFTRFISDRLFERKHEAILP
NLVGVLLLVTLAAGLLSAILLATLFDEPFAYRLLVMANFVVLCNLWLVIIFLSGMKAY
KRILLVMFIGYALMVACAYLLRFMQMDGLLLALLIGHASLLFVFLYDILREYPARRMV
AFDFLDRRQVFVSLLLTGLCYNLGIWIDKFIFWFNPSTSDLVIGPLRASILYDLPIFL
AYLSIIPGMAVFLVRIETDFAEWYERVYEAIRGGETLQHIGLLKEQMILAIRQGLLEI
CKVQGLAVVLLFLLAPQLLGWLGISRYYLPLFYIDLIGVSIQVVFMALLNVFFYLDKR
RIVLELCVLFVIVNGALTFVSLLLGPSFFGYGFTLSLLVCVLVGLYRLTTALDDLEYE
TFMLNR</t>
  </si>
  <si>
    <t xml:space="preserve">GO_process: single-species biofilm formation [goid
GO:0044010] [evidence IMP];
GO_process: extracellular polysaccharide biosynthetic
process [goid GO:0045226] [evidence IMP];
GO_process: polysaccharide transport [goid GO:0015774]
[evidence ISS];
</t>
  </si>
  <si>
    <t>MTEHTAPTAPVADVCLLLEGTWPYVRGGVSSWVNQLILGLPDLT
FSVFFIGGQKDAYGKRHYPIPDNVLHIEEHFLETAWSSPNPQTRQGSSETEKALRDLH
RFFHYPETPDVEEGDALLDLLAEGRIGREDFLHSKASWEAITAGYERYCTDPSFVNYF
WTLRSMQAPVFMLAEAARRMPRARMLHSISTGYAGLLGCILQRRWGCRYLLSEHGIYT
KERKIDLAQANWIAENPDEQLSTGLDAEVSYIRRLWIRFFERVGLLTYRAANPIVALY
EGNRQRQVLDGAEPRRTRVIPNGIDLDAWTGALERRPPGIPPVVGLVGRVVPIKDVKT
FIRAMRGVVSAMPEAEGWIVGPEEEDPDYASECRSLVASLGLQDKVKFLGFRRIGEVL
PQLGLMVLTSISEAQPLVILEAWAAGAPVVSSDVGSCRELIEGADAEDRALGRAGEVV
AIADPQATSRAILALLRNPQRWQAAQAVGLQRVERYYTEALMLGRYRGLYREATEIA</t>
  </si>
  <si>
    <t xml:space="preserve">GO_process: biosynthetic process [goid GO:0009058]
[evidence ISM];
GO_process: single-species biofilm formation [goid
GO:0044010] [evidence IDA];
GO_process: extracellular polysaccharide biosynthetic
process [goid GO:0045226] [evidence IMP];
GO_function: transferase activity, transferring glycosyl
groups [goid GO:0016757] [evidence IDA];
GO_function: transferase activity, transferring glycosyl
groups [goid GO:0016757] [evidence ISS];
</t>
  </si>
  <si>
    <t>MISKWLFSGAFLFELSSWASVFADLPIGQALALYLFAHGLGSAL
LCVGVWLLLPRRYKFPLPWSPLFLFSLAFFVPLIGAVGVAAAVFPALYLPRQRGEQAW
QAMGVPELPFRPKEKRLDMMFSDGGLQDVLRHAPDPNQRLTAIFATRRMPGKEAIPIL
KLALRDPADDVRLLAYSMLDQKESRINQRIEAALGRLAGATPARRGALHGTLARWYWE
LAYLGLAQGSVLEHILEQAREHTDQALRGTPSADLHLLAGRIALEQGRLEDAGRALQA
AEEAGIDSAQLAPFRAEVAFFQRRYRDIPRLLAGMPDDMLQRPPFAALARYWT</t>
  </si>
  <si>
    <t xml:space="preserve">GO_function: protein binding [goid GO:0005515]
[evidence ISM];
GO_process: single-species biofilm formation [goid
GO:0044010] [evidence IMP];
GO_process: extracellular polysaccharide biosynthetic
process [goid GO:0045226] [evidence IMP];
</t>
  </si>
  <si>
    <t>MSAHKDFTLAPRASGSVSWVETLVISALALGLGWWFSPDDPLQV
NATFPWVILAPLLLGMRYGFVRGLASAALLVAALFAFRARGVEAYAQVPAAFIVGVLL
CAMLVGEFRDIWERRLERLELANEYRQLRLDEFTRAHHILRISHDRLEQRVAGNDQSL
RSSLLGLRQLLRELPGDEAPLDALAETVLALLAQYGSLRIAGLYRVRYDRTPEPQPLA
TLGEMPALDADDLLVRTCLERGELVSVRQELLERGEQRAHSALQVCVPLVDTDGRILA
LLAVEQMPFFVFNERTFSLLAILAGHIADLLQSDRRALQLADIDAQRFSQYLKRSLLD
ARDHGLPACLYAFELTDARYGEEVQRLLEGSQRGLDVQLRLRNDEGRRVLLVLLPLTS
AEGSQGYLQRLRILFAERFGQARELESLGVRIRQYELDAGNDRQALGHFLFNECGLND
QQVAI</t>
  </si>
  <si>
    <t xml:space="preserve">GO_function: protein binding [goid GO:0005515]
[evidence ISM];
GO_process: single-species biofilm formation [goid
GO:0044010] [evidence IMP];
GO_process: extracellular polysaccharide biosynthetic
process [goid GO:0045226] [evidence IMP];
GO_function: cyclic-di-GMP binding [goid GO:0035438]
[evidence IPI];
GO_function: cyclic-di-GMP binding [goid GO:0035438]
[evidence IPI];
</t>
  </si>
  <si>
    <t>MQSIRCLALAAVALFMAGCSSFTSESATPLARGAQWGLVPLLNY
SQAPQAGERAEQILLSVLAEEGVRPRLYPAQPQGDLQLVDDRERQQRALDWARQQKLA
YVVTGSVEEWQYKNGLDGEPAVGVSLQVLEPASGRVLWSTSGARAGWSRESLAGAAQK
VLRELVGDLRLE</t>
  </si>
  <si>
    <t xml:space="preserve">GO_process: single-species biofilm formation [goid
GO:0044010] [evidence IMP];
GO_process: extracellular polysaccharide biosynthetic
process [goid GO:0045226] [evidence IMP];
GO_process: polysaccharide transport [goid GO:0015774]
[evidence IMP];
</t>
  </si>
  <si>
    <t>MANSSAADKHPQARLLNPWALLPVALGVALVLWLTFNSEEVFMP
SGDGEPDAVSVNYAELLLQAHPENDALRLTLIDLLVKLGDFEQARHHLARLRGKDRLA
TPFYEVELDILGALARPEGMDEEQTRRLLERLRKIEHVSLNDAMLERLARHALALDAP
DLAARTFAELAGRDPQGRQRWLDEAARWYLASGEPLPAADIQRQLAEAQTEPAKRLAY
LRQAFASLLAGERGEQAALLLDERLDALPEDESTLAWLAQGVRAAEGSQRYDLAERFI
RRWRELRPEDHEALAADLRLNMAAGRVERAWEVGQELLALRPEDRTLLADLARLGEWT
GNGPRALGFWKQLLAGADDPALREHAWRLSLQMFDFDSAIELLAPIGAQRQMTDEELD
ALVYSHETRGTPEEGEAWLRGYVQRYPKQRLAWQRLQQILEHTQQLQEETGVWARMAR
HFPLSVKERMQWAETHWNLFDPRQAWKVLAGVDTRAIREPEFWRLRAALAWALEQDDD
ARAAYERMLALDIRLNSRDEDQLIALYRDSNPKQALQVLIGSWQRSRDPRRLASALQL
AENLHDWPALKSLLAEAEGLPEAQGSPYYWVARARLAEQEGHGDVAERLYREALVRFP
GENLVRERLLWFYIDRGRRDSLAPLLAQWHGLALRDSTLWLPFASASLLLERNDQALA
WFRLYLKSNPNDWLVQAAYADALDASGYQDKALRLRRLLLRRLDREAVRATPDSFATY
LRLLAVAQGPLLAQGEARRAWNGEPAMLQLWFEQFLDQLAATNQEPLKDNWLAWARGR
GLKIGRNEEIQAALRSQNRAALQRLLERGELDPAQRVEALVRLGHGGEALGEALGALG
DGHSRDNREQLRRQAAEILERTPQGLQLGWNKRDFGGLDFKGPTLRAARHLGDDWYAD
LELGSGRYHGDALDSSLLGSERNARLTLRRELADGFAAATLDGSWRDDEDRHGLGVLR
NWRLSSRDELEAGLDWHRETDETGLMRALGMRDSLRLGGRHTLSGRDQLSWSLAHNRF
STRQGDDLGNGEALSLEWAHTLFFDGPAWQLRGGIDYQRNRLENRVPDDLLAAHGGAL
ALDGARSQDLLQDRYGQVYLGSTWRRGFPGALNRSRPQYTWIVDTLAGWQWTEKEFNY
GIDLGIGMELLGDDELAFTFGYQSAPQGGGGDAGGTLGVTYSTRFGR</t>
  </si>
  <si>
    <t xml:space="preserve">GO_function: protein binding [goid GO:0005515]
[evidence ISM];
GO_process: single-species biofilm formation [goid
GO:0044010] [evidence IMP];
GO_process: extracellular polysaccharide biosynthetic
process [goid GO:0045226] [evidence IMP];
GO_process: polysaccharide transport [goid GO:0015774]
[evidence ISS];
</t>
  </si>
  <si>
    <t>MRFSKKGIAVLRLPSRRNILRPIECPLAWLAGLALALCAGTAAG
AAGGPSSVAFWYAERPPLAELSQFDWVVLEAAHLKPADVGYLKEQGSTPFAYLSVGEF
DGDAAAIADSGLARGKSAVRNQAWNSQVMDLAAPSWRAHLLKRAAELRKQGYAGLFLD
TLDSFQLQAEERREGQRRALASFLAQLHRQEPGLKLFFNRGFEVLPELPGVASAVAVE
SIHAGWDAAAGQYREVPQDDRDWLKGHLDALRAQGMPIVAIDYLPPERRDEARALAAR
LRSEGYVPFVSTPALDYLGVSDVEVQPRRIALLYDPREGDLTLSPGHVYLGGLLEYLG
YRVDYLPTDQPLPERPLSGLYAGVVTWMTSGPPLASDAFDNWIAARLDEKVPVAFLAG
LPTENDGLLQRLGIRRLSQKLKVKPSTETHDQALLGSFEAPLVIRIRDLPALTVLDPA
RVTPALKLKGDGKEYVPVATADWGGFALAPYVLEEGSEHRRWILDPFAFLRKALRLVP
LPSPDATTENGRRIATVHIDGDGFVSRAEVPGSPYAGQQVLEDFIKPYPFLTSVSVIE
GEVGPKGMYPHLARELEPIARRIFADDKVEVASHTFSHPFFWQPQLAEQGENFEAQYG
YKMAIPGYDKVDFVREVIGARDYIEQRLTTPRKPVKMIFWSGDALPDAATIKLAYDAG
LMNVNGGNTALTRAFPSLTGLYPLIRPTRGGVQYYAPIINENVYTNLWQGPYYGFRGV
IDTFALTDSPRRLRGLHLYYHFYSGTKQASIRTMHQIYAAMQAEHPLSLWMSDYIPRL
EGLHRASLAKRADGSWQLRGFAALRTVRLDPALGWPDLGRSTGVAGVRDLPQGRYVHL
SAANARLVLRDSRDPRPALEEANLPLKHWRYRDDGRVEFAFAGHLPLRLVVRAAGDCR
LSAAGKAFPGKAGNGLWTFELPMEQVRDGQLVCR</t>
  </si>
  <si>
    <t xml:space="preserve">GO_function: catalytic activity [goid GO:0003824]
[evidence ISM];
GO_process: carbohydrate metabolic process [goid
GO:0005975] [evidence ISM];
GO_function: deacetylase activity [goid GO:0019213]
[evidence IDA];
GO_process: single-species biofilm formation [goid
GO:0044010] [evidence IMP];
GO_process: extracellular polysaccharide biosynthetic
process [goid GO:0045226] [evidence IMP];
</t>
  </si>
  <si>
    <t>MCASLTRLFDGRAMGRALAVSLPLFVLYSASGDANWLLANIATI
SVAVVVERVGSAPLAALGQGVAIILGFLGLSFALAWGAAFAIACAALAAAAVALSGLD
TRLRTLGNFVFIPVLYLACEVAATHRAALSLVPYLVVATLPSVALAGVDTLRHAALAR
RYGTLLRWRGAHLTGHAAAHDELLQAVLAVTLAVASSATLVAWRHIEYGQWAIWSSAS
VVTGNAASAHLKLRDRGLGALLGVPLGLAVGAALPHVLLVHTLATLASVLTLVGFRHY
ATGFAARCACIACASWAIQQSPLVASLRVAEVLAGGAIGVASVWLVRFLARN</t>
  </si>
  <si>
    <t>MNTALIGLDYIVDIMHPDGRIARCAEQAALRGVVARFNRALAVA
EQRGWLRIAVRVGFEPGYPDLPEHSPIFAAAQALGALDLCGRGCAFHPDLKRDAVQME
VLKPRISAFYATRLEAVLRARRIERLVLAGVSTTWAVQAAARDAHDRDYQVLVLEEAC
AAASDEEHRRSIEVLGGIARIVTLDQLAAL</t>
  </si>
  <si>
    <t>MPTNQDLQLAAHLRSQVTTLTRRLRREAQADPVQFSQLVVLGAI
DRLGGDVTPSELAAAERMRSSNLAALLRELERGGLIVRHADPQDGRRTRVSLSSEGRR
NLYGNRAKREEWLVRAMHACLDESERALLAAAGPLLTRLAQFEEP</t>
  </si>
  <si>
    <t xml:space="preserve">GO_component: intracellular [goid GO:0005622]
[evidence ISM];
GO_process: regulation of transcription, DNA-templated
[goid GO:0006355] [evidence ISM];
GO_function: sequence-specific DNA binding transcription
factor activity [goid GO:0003700] [evidence ISM];
GO_process: transcription initiation from RNA polymerase
II promoter [goid GO:0006367] [evidence ISM];
</t>
  </si>
  <si>
    <t>MAFFTAASKADFQHQLQTALAQHLGDKALPQVTLFAEQFFSLIS
LDELTQRRLSDLVGCTLSAWRLLERFDRDQPEVRVYNPDYEKHGWQSTHTAVEVLHPD
LPFLVDSVRMELNRRGYSIHTLQTNVLSVRRSAKGELKEILPKGSQGKDVSQESLMYL
EIDRCAHAGELRALEKAILEVLGEVRVTVADFEPMKAKARELLTWLGKAKLKVPAEEL
KEVRSYLEWLLDNHFTFLGYEEFSVADEADGGRMVYDEKSFLGLTRLLRAGLSKDDLH
IEDYAVAYLREPVLLSFAKAAHPSRVHRPAYPDYVSIRELDGKGRVIRECRFMGLFTS
SVYNESVNDIPFIRGKVAEVMRRSGFDTKAHLGKELAQVLEVLPRDDLFQTPVDELFS
TALAIVRIQERNKIRVFLRKDPYGRFCYCLAYVPRDVYSTETRLKIQQVLMERLQASD
CEFWTFFSESVLARVQFILRVDPKSRIDIDPARLEEEVIQACRSWQDDYSSLVVENLG
EAKGTNVLADFPKGFPAGYRERFAPHFAVVDLQHLLSLSEQRPLVMSFYQPLAQGEQQ
LHCKLYHADTPLALSDVLPILENLGLRVLGEFPYRLRHQNGREYWIHDFAFTYAEGLD
VDIQQLNEILQDAFVHIVSGDAENDAFNRLVLTANLPWRDVALLRAYARYLKQIRLGF
DLGYIASALNAHTDIARELVRLFKTRFYLARKLTAEDLEDKQQKLEQAILGALDEVQV
LNEDRILRRYLDLIKATLRTNFYQPDGNGQNKSYFSFKFNPKAIPELPRPVPKYEIFV
YSPRVEGVHLRGGKVARGGLRWSDREEDFRTEVLGLVKAQQVKNAVIVPVGAKGGFVP
RRLPLGGSRDEIQAEAIACYRIFISGLLDITDNLKEGEVVPPANVVRHDEDDPYLVVA
ADKGTATFSDIANGIAAEYGFWLGDAFASGGSAGYDHKGMGITAKGAWVSVQRHFRER
GIDVQKDNISVIGIGDMAGDVFGNGLLMSDKLQLVAAFNHMHIFIDPNPDAASSFVER
QRLFNLPRSSWADYDAKLISAGGGIFLRSAKSIAITPEMKARFDIQADRLAPTELIHA
LLKAPVDLLWNGGIGTYVKSSKETHADVGDKANDGLRVDGRELRAKVVGEGGNLGMTQ
LARVEFGLHGGANNTDFIDNAGGVDCSDHEVNIKILLNEVVQAGDMTEKQRNALLVKM
TDAVGALVLGNNYKQTQALSLAQRRARERIAEYKRLMGDLEARGKLDRALEFLPSDEE
LAERISAGQGLTRAELSVLISYSKIDLKESLLKSLVPDDDYLTRDMETAFPALLAEKF
GDAMRRHRLKREIVSTQIANDLVNHMGITFVQRLKESTGMSAANVAGAYVIVRDVFHL
PHWFRQIENLDYQVPADIQLTLMDELMRLGRRATRWFLRSRRNELDAARDVAHFGPRI
AALGLKLNELLEGPTRELWQARYQTYVDAGVPELLARMVAGTSHLYTLLPIIEASDVT
GQDTAEVAKAYFAVGSALDLTWYLQQITNLPVENNWQALAREAFRDDLDWQQRAITVS
VLQMQDGPKEVEARVGLWLEQHLPLVERWRAMLVELRAASGTDYAMYAVANRELMDLA
QSSQHGVCIP</t>
  </si>
  <si>
    <t xml:space="preserve">GO_process: cellular amino acid metabolic process
[goid GO:0006520] [evidence ISS];
GO_function: glutamate dehydrogenase (NAD+) activity
[goid GO:0004352] [evidence ISM];
GO_process: oxidation-reduction process [goid GO:0055114]
[evidence ISM];
GO_process: glutamate catabolic process to 2-oxoglutarate
[goid GO:0019551] [evidence ISM];
</t>
  </si>
  <si>
    <t>MRAGEFLQTDADRMATLAMRDNLQSLYQLLWKLYKRNPAEWKKT
GLPSQADAELAIRRAIEQNRELSDLGGRRDIAALSYSLDPAFKGDRVGAFIYSLASML
ITAHGGRTEFYVYQGIDAQYVYNAARNVEVATWMLATRKDDKGAPLLLSNALTDDASN
LSYAREFAKIVARLDLLAEVLGERYRRISVNYAQGLLFMHFLPVQ</t>
  </si>
  <si>
    <t>MSNEPESTQHKSALQGLKGYLSSQILGQEKLVDRLLIALLADGH
LLVEGAPGLAKTKAIKDLAEGLEAEFHRIQFTPDLLPADITGTEIYRPETGTFVFQQG
PIFHHLVLADEINRAPAKVQSALLEAMAERQVSVGRSTYDLPQLFLVMATQNPIEQEG
TYPLPEAQLDRFLMHVKIGYPEASVERRILQQARGEALNGEARPERRVTQETIFAARQ
EILGLYMADAVEEYLVQLIMATRTPAKHDAELAEWISYGASPRGSIALDRCARAHAWL
GGRDFVSPEDIQAVLFDVLRHRLILTFEAEAAGIDQDRVVQRILDVVAVA</t>
  </si>
  <si>
    <t>MLSAAPGVELGLDELLEMRHRLHEARLFSSQNRRSPLVGLHHSR
LRGRGVDFDQVRIYQPGDDVRTIDWRVTARTREPHTKLFHEERERPVFVLVEQSQRLF
FGSGLCFKAVLAARAAAFIGWSALAHNDRIGGLVFSDRDCHEIKPRRSKHSLLQLFNQ
LLRANRELRETPAERPGELFGLALRRAREVLRPGSLILVLCDERTLNDVAEQQLSLIA
RHTDLVLLPLSDPLDHALPAAGLLRFREGAADLELDTHADELRQAYRELAEARRARWQ
RLAQRLGVPLLPLSTQEDLVEQLRDLLEQHQPGYRA</t>
  </si>
  <si>
    <t>MNPLDRLEPLIAPLPVGWWPPAPGWWLLAALLPLLGWGLWRLRR
HLPRRTIATRGEAPLDPLREAALAELAALAKPYGRASAGPWLQAINGLLKRVCRARWP
DSGSHALSGRAWLAFLDNRCPAAGLTRWMILVEGGYRADCTLDDKAVDGLDAAVATWI
RKHV</t>
  </si>
  <si>
    <t>MFEFAWPWVFAFAPLPWLLRLVLPAADSGEAALKVSFLDELESL
AGRRARARLPAWRQQVRFALLWFLLLLAAARPQWVGDPLPLPASGRDLLLAVDVSGSM
DYRDMRWQDDEISRLELIKKLFGDFIEDRRGDRVGLILFGSQAYLQAPLTFDRHTVRV
WLDEAQIGIAGKNTAIGDAIGLAVKRLRQRPAESRVLVLITDGANTGGQIAPQIAAQL
AAEQQVKIYTIGIGADPQQGGVPGLFGFNPGLDLDEPTLRGIAESTGGEYFRARSSAE
LESISATLDRLEPVAQQTTRARPALALYSWPLAAALGLSVLLVALELWPRENRTWPRR
RSGRQP</t>
  </si>
  <si>
    <t>MNLLLDAWPHWLRPYWLLLAPLLGWLLWKLLHRQRRAGRWQLLL
PTAFQPWLLVGGAGRQNRMPWICLGIAWLLALLALLGPSWQQLEQPSMKRSDPLVAIL
QLTPGMLAGDLSPTRLEQARRKLLDLLRTRNDAQTAIVVYAGSAHTLVPLSDDQLTAR
NLLDALKPSIMPEPGQRADLAVRQALDLLEQGAQGRGRLLLLTSELSEPERQGIRSAL
EHRAARLAVLGVGTPKGAPVQQEDGSFLKDDQGGILLPRLDESGLRRFAAEIGAGYQR
LRPNDRDLDSLGLLARGGTLEEDRENALLRLQRWADQGYWLLLPLLLLAACAGRRGWL
FCLPLLMLSLPQPAMAFQFEDLWLRPDQQGQRLLQRGQADEAAKRFEDFRWKGLSLYQ
ARDYAAAAQAFAQGDQADDHYNRGNALARQGELEAAVDAYEQALERQPQLVAAQRNKA
LVEELLRQRQEQAAQQQAGENKEQRQEASQQSPPSGSSQRPPRDAATVDAQKAQAAAP
STSLPEDEGEKTAGAPGQAQPQPDAEDERTGDEEADDGLDDERRQALEQWLRQIPDDP
AELLRRKFWYQQQQRQEATP</t>
  </si>
  <si>
    <t>MIRLFCSLLLALLCVSAHASFSASVDRARLTEGESVELTLESDD
PTLFGKPDLSPLDALFEVLGTRQVNRLATQNGRAQATTRWIVTLLPKQSGYVAIPPIS
LGASSTQPIRLHVLEARDRAKSSKLAPVFIDASVDQETVYVQAQAILTLRIYHSVSLY
DDSSLTPLAMNDAKVEQLGEARTYEKEINGIRHGVIEVRYAIFPQKSGTLEIPAQAFS
ATLVDRGSDDYNPFGPRPGRQMRVTSPSIPLQVRPKPADYPADAPWMPARALSISESW
SPQPEQAQVGESLTRNVLLKVEGLSGTQLPPLPLPDVQGLRRYPDQPQLADQSTDQGL
IGSREEREALVPEQAGRIELPALEVVWWNTREDRLERTSLPPRTLEVAAAPQAEAEPP
AAALPLGERLEPTLWPWQLATAVLALTTLLGFGLWWRARQLPAVIRAAANGPSSRSLL
DELRRACLANDPQATRQALDAWARQQPDTLADMAARFVPLSDALDGLNGALYSESGHS
WQGEDLWRAIRALPTTEQAPAGAVDNGGLPPLYPR</t>
  </si>
  <si>
    <t>MRFRTLYLVLCGLLLGHAATAAEPPTAPTPPTQPAEGPGGADYR
HASVHQWHFGEGAREYWVFTPEQPVPGNAPLVIFLHGWSVMQPDLYRAWIDHIVRRGM
VVVYPRYQPDLKTPNAAFLDNAAGALGDALRRLQAGELGVRPRLNQVAYLGHSAGGLL
AANLAAASERLKLPAAKALMVVEPGKSQGKRWDGVAQERLSGLAKGTLLLAVCGDEDS
HVACTDAKRIYRQSRHIPPSDKNLLLLRSDRHGAPPLLANHAAPTAPVFGPQYPKEED
SDWLLDRVEKRLEVQQAEGRYTGHDPLVIDALDWYGTWKLFDGLTDAAFYNRNRQYAL
GATPEQTGMGQWSDGTPVKPIKVLK</t>
  </si>
  <si>
    <t>MHIHVLVVEDNFDLAGTVIDYLEAAGVVCDHARDGQAGLNLARA
NRYDVILLDIMLPRINGRQVCRQLREAGLQTPVLMLTALDTLQDKLDGFDAGADDYLL
KPFELPELLVRLQALSRRRSGQAQRLQVDDLVMDLDSRQASRGGTPLALSPTAWKILE
CLMRASPALVTREQLGRSVWGDEPPESNTLNVHMHHLRSTVDKGFATPLIHTLHSVGF
QLERK</t>
  </si>
  <si>
    <t xml:space="preserve">GO_function: phosphorelay response regulator
activity [goid GO:0000156] [evidence ISS];
GO_process: positive regulation of phospholipid
biosynthetic process [goid GO:0071073] [evidence IMP];
GO_process: phosphorelay signal transduction system [goid
GO:0000160] [evidence ISM];
GO_function: DNA binding [goid GO:0003677] [evidence
ISM];
GO_process: regulation of transcription, DNA-templated
[goid GO:0006355] [evidence ISM];
</t>
  </si>
  <si>
    <t>MKRGLSLIPIVGGGVTLILAGVLLVYTRMLGDYGETGALYLLSM
MMEEEGLYFAQRYQEDPATPAPDSYYFKGSVGTAGLPPKLREMLDTPPYKSIGAMQLL
GNWDDDDEEEDDDAPSDDAYVVVRQPLADGKTLYLYDNDAAGSIDTPLSDAIIDARVR
QTWIVTLSVTLPSLAAVGLLVWFIVAPLRKLTRWSMTLDDLAPDSQRPRFNYRELNVL
ADTLWNSVTRIKDFSQREERFLRYASHELRTPLAVIGMNLELLDQPGRAPSPHALQRI
RRSALGMQQMTETLLWLSRESGELRDDGHIEVGRLLEELLEEQQALSQRRGLTFHLDV
EPHSLPQTRARIIIGNLLRNALQYSDEGVVEIVVRDRSLLISNPIGAAQGTEESMAFG
YGLGLDLVQRLCQKSGWRLHYSSDEQRFRCELLFPATPD</t>
  </si>
  <si>
    <t xml:space="preserve">GO_function: phosphorelay sensor kinase activity
[goid GO:0000155] [evidence ISS];
GO_function: signal transducer activity [goid GO:0004871]
[evidence ISM];
GO_process: signal transduction [goid GO:0007165]
[evidence ISM];
</t>
  </si>
  <si>
    <t>MSAMNQHQQNKASLLERLIFNNRPVVIFLCVLVSVFLFYQATQV
RPSTSFEKMIPLEHPFIQKMLEHRNDLANLGNTVRISVEAVNGDIFTKEYMETLRQIH
DEVFYIPGVDRSGLKSLWSPSVRWTEVTEEGFAGGEVIPQTYDGSPRALEELRNNVLK
SGQIGRLVANNFKSSIVDVPLLEMYPNPKNQSELIKLDYRQFSHELEEKIRDKYQLQN
PNVKVHIVGFAKKVGDLIDGLVMVVGFFGICLLITLVLLYWFTKCIRSTIAVLITTLV
AVLWQLGLLNLVGFGLDPYSMLVPFLIFAIGISHGVQKINGIALQSSGADNALMAARL
TFRQLFLPGMIAILADAVGFITLLVIDIGVIRELAIGASIGVAVIVFTNLILLPVAIS
YIGISKKAVQRSKDDAVREHPFWRLLSNFSSPKVAPVSIAIALLMLGGGLWYGKHLKI
GDLDQGAPELRPDSRYNLDNDFIIRNYSTSSDVLVVMVKTSPEGCSTHQALAAMDELA
WKLENTEGVQSAISMVTVSKQVIKGMNEGNLKWETLSRNQDVLNNSIARADGLYNTDC
SLAPLLVFLNDHKAETLDRAVAAVQAFAAENDKDDLQFQLAAGNAGIEAATNEVIKQS
ELIILVLVYICVAAMCMITFRSFAATLCIVLPLILTSVLGNALMAALGIGVKVATLPV
IALGVGIGVDYGIYIYTRLESFLRMGLPLQEAYYETLRSTGKAVLFTGLCLAIGVATW
IFSAIKFQADMGLMLTFMLLWNMFGALWLLPALARFLINPAKLQARKASLFAH</t>
  </si>
  <si>
    <t xml:space="preserve">GO_function: hedgehog receptor activity [goid
GO:0008158] [evidence ISM];
GO_component: membrane [goid GO:0016020] [evidence ISM];
GO_component: integral component of membrane [goid
GO:0016021] [evidence ISM];
</t>
  </si>
  <si>
    <t>MREPMTWRTSPGQTADASRHPAIPSRSPLASRALSFLGALSLLT
FAATPVLAESTPTAAPPQFAVESPKAASSLLLSVAHAGKRLVAVGDRGHILLSDDDGK
TWTQAKVPTRQLLTSVFFVNERKGWAVGHDAQILVSDDAGSTWARQFEDLGREAPLLD
IWFADEQHGLAVGAYGALLETRDGGQHWEDVSERLDNEDQFHLNAIAAVKDNGLLVVG
EAGSLFRSKDWGATWEKLEGPYEGSLFGAIGTADAGGVLVYGLRGHLFRSADFGDSWE
EIPLKAASGDLEFGLSDGALLADGRIVVVGHGGSVLESTDGGRSFSVFNRPDRLSLAG
VSATGDGHLILVGQGGVHLAAANGAALEQQQ</t>
  </si>
  <si>
    <t>MLNKHLLIGASLALALGSGGALAGVSAGEAAQLKSSLTPLGAEK
AGNAAGSIPAWTGGITQAPAGYKPGQHHPDPFAADKPLFTIDKANLEQYREHLTPGQL
ALFKTYPDSFRMPVYPSRRSGSAPQWLYDNTFANATSARLLDGGNGFADAYGGVPFPI
PKSGVEALWNHVARYRGTYVVRRASEVAVQRNGSYSLVTSQQEALFKYYLKGGSFADL
NNLMFYYLSFTKSPARLAGGAVLVHETLDQVKEPRQAWGYNAGQRRVRRAPNLAYDTP
IAAADGLRTADDTDMFNGAPDRYDWKLLGKKEIYIPYNNYKVSSPEVKYEELLKPGHL
DPQYTRYELHRVWVVEGTLKPGARHIYSKRTLYLDEDSWSAAVVDQYDGRGELWRVSM
AYLKNFYDLPYTWSALDVFHDLQARRYHVQNLDNEEPGTIDFTQAIPDDSYFKPSALR
RRGTR</t>
  </si>
  <si>
    <t>MYIPNRQPRLRSAPARAGFAFAGLLPLLGGQAQAVEFSFLDNEV
SGSLDTTLSYGTLWRVQGQDKSNNDINTNDGNRNFDTGLVSEVYKITSDLEATWRNYG
VFIRGTAFYDTQIMDKRNDYYSHNDPSQPSQSYPHDDRFTSQTRDIAGHKAEILDAYV
YGSWDIGNMPLSARFGRQVFNWGEGIFYRGGVNTTNPVDAAKYRLPGSELKEVLMPVE
ALSFNIGLTDNLSMETFYQWNWKETRLDPVGTFFSETDLFADGGNTGYSDFTGTALDT
PVPGFGNVIGLYQALGNNPLLSGALKNTGLYANGVTPAYGNVMKVSSIGKDINARNDG
QFGVAFRYIAEELNSTEFGFYFVNYHSKEPTLYADIGDYAGADLAALANTLRPIAGNL
AEALANGLVTADVMGNINARREFAEDIRMYGFSFNTTVGDASVFGELAYRPNLPIGIA
ATNDLIGDLAHGAAEAANGGQINVGGQMVGLGGQIHNYERVEAFNTSLGTIYNFGPSL
SFDSLTGVAELASEHLRGSSLKYTAYDGSTRYYAGRGNSSYVSGGDRGDQVNRNAYGY
TLLLSGTWNDVFAGVNVSPYVVYKDDFEGNSYQTGNFIEGRKAYTLGIKATYLNSLEG
ELQYTEFYGGGQNNNIRDRDNIGLTVKYSF</t>
  </si>
  <si>
    <t xml:space="preserve">GO_function: molecular_function [goid GO:0003674]
[evidence IDA];
GO_component: cellular_component [goid GO:0005575]
[evidence IDA];
GO_process: cellular amino acid metabolic process [goid
GO:0006520] [evidence IDA];
GO_process: methionine metabolic process [goid
GO:0006555] [evidence IDA];
GO_process: amino-acid betaine metabolic process [goid
GO:0006577] [evidence IDA];
GO_process: biological_process [goid GO:0008150]
[evidence IDA];
GO_function: formate dehydrogenase (NAD+) activity [goid
GO:0008863] [evidence ISS];
GO_process: choline metabolic process [goid GO:0019695]
[evidence IDA];
</t>
  </si>
  <si>
    <t>MRTEQPKVIHLKDYQAPDYLIDETHLKFELFEDHSLVHAELKLR
RNPERGAGLPPLLLHGQQLELLALELDGQALGADDYQLDDEQLGVQPRQAEFVLRSTV
RIHPESNTALEGLYKSGKMFCTQCEAEGFRKITYYLDRPDVMSRFTTTVSAEQQRYPV
LLSNGNPVASGSEGNGRHWATWEDPFKKPAYLFALVAGDLWCVEDSFRTMSQRDVALR
IYVEPENIDKVQHAMDSLKKSMRWDEEVYGREYDLDIFMIVAVNDFNMGAMENKGLNI
FNSSCVLARAETATDAAHQRVEGVVAHEYFHNWSGNRVTCRDWFQLSLKEGFTVFRDS
EFSADMNSRTVKRVEDVAFLRTNQFAEDAGPMAHPVRPDSFIEISNFYTLTVYEKGSE
VVRMIHTLLGAEGFRKGSDLYFQRHDGQAVTCDDFVKAMEDANGVDLTQFKRWYSQSG
TPRLAVEGEYDAAARRYTLTVRQSCPPTPGQPSKEPFVIPLELGLLDGQGHELPLRLE
GEAVAQGGNRVLAVTEAEQRFVFVEVPEQPLPSLLRGFSAPVKLSFPYSRDQLLFLMQ
HDSDGFNRWEAGQQLSVQVLQELIGQHQRGEQLVLDPRLIEAYRTLLADEALDQAMVA
EMLSLPSEAYLTEISEVADVDAIHAAREFARQRIGEALFEPLWQRYQANRKISRDTAY
LAEASHIARRSLQNIALSYLSLSGREEILAACLEQYEGCDNMTERLTALAVLVNSGFE
AEKGKALAMFADYFKDDPLVMDQWFSVQAGSPLPGGLERVQELMQHPAFTLKNPNKVR
ALIGAFANQNLVNFHRPDGAGYRFLADQVIVLNALNPQIASRLLVPLTRWRKYDEARQ
ALMRGELERILASGELSSDVYEVVSKSLA</t>
  </si>
  <si>
    <t xml:space="preserve">GO_process: cellular protein metabolic process
[goid GO:0044267] [evidence ISS];
GO_function: peptidase activity [goid GO:0008233]
[evidence ISS];
GO_function: metallopeptidase activity [goid GO:0008237]
[evidence ISM];
GO_function: zinc ion binding [goid GO:0008270] [evidence
ISM];
</t>
  </si>
  <si>
    <t>MTARLESNAPVQYAFRLDDREVAVNPLIGRPLRLEYLGSIFCTH
CGRKTKKSFSQGYCYPCFTRLAQCDSCIVSPEKCHYEQGTCREPEWGERFCMTDHVVY
LANSSGVKVGITRASQIPTRWIDQGARQALPILRVATRQQSGLVEDLLRSQVADRTNW
RAMLKGEAEPVDLAAVREQLFDQCADGLRELQQRFGLQAIQPVIDLDPLEIAYPVEAY
PSKVASLDLEKTPIVEGTLRGIKGQYLILDTGVINIRKYTAYQIAVHH</t>
  </si>
  <si>
    <t>MSSFNQAIENITPEIYQNLKLAIEIGKWPDGRKLTQEQKELCLQ
AVIAWELQNLPEEERTGYMGPQHCSSHSDEPIPNILFKSDSVH</t>
  </si>
  <si>
    <t>MSAVQVLKFPLSVDLAGFVGLLRRLNVPHRVSEESGQQVLWVPD
ERLAEQVRELYRRYPEGDPQATLEAAPRPAGQGFVRQLRMSPMTAAVLLLTFVVAAVT
YLGDNFATMRWLTFQDFRIQGQYALFTPLAESLAAGQWWRLFTPMLIHFGWLHLAMNA
MWFWELGRRIEFRQGRPMLLGLTLLFGLVSNVVQYAVSGASLFGGLSGVLYGLLGHCW
IFQYLAPNQAYRLPRGVVAMMLIWLLVCLSGVIDLLGFGSIANGAHVGGLLVGCLSGL
LGGLLARRRR</t>
  </si>
  <si>
    <t xml:space="preserve">GO_function: serine-type endopeptidase activity
[goid GO:0004252] [evidence ISM];
GO_component: integral component of membrane [goid
GO:0016021] [evidence ISM];
</t>
  </si>
  <si>
    <t>MQLDPGRGYDLIGDVHGCAHTLDRLLDLLGYRLQGGVWRHPRRQ
ALFLGDIVDRGPRIREALHRVHAMVDAGEALCIMGNHEFNALGWSTPAAPGSGRQYVR
EHTPRHARLIKETLEQFEGHDADWRDFLGWFQQLPLFLDAGRFRMVHACWDGELIATL
RRQFPDGRISEAFLQESAEPGSFADLACNRLLRGTDMRLPHGATLTSSDGYTRAFFRT
KFWVEDEAPRTYGDIVFQPDALPEAIAREPLSEEQKSSLLTYGADEPLLFVGHYWRRG
TPAPIRPNLACLDYSAVMYGKLAAYRLDEETRLDRHKFVWVEVKRPEADE</t>
  </si>
  <si>
    <t>MEPFRNIGIIGRLGSTQVLDTIRRLKKFLIDRHLHVILEDTIAE
VLPGHGLQTCSRKIMGEICDLVVVVGGDGSMLGAARALARHKVPVLGINRGSLGFLTD
IRPDELEAKVGEVLDGQYIVESRFLLDAQVRRGIDSMGQGDALNDVVLHPGKSTRMIE
FELYIDGQFVCSQKADGLIVATPTGSTAYALSAGGPIMHPKLDAIVIVPMYPHMLSSR
PIVVDGNSELKIVVSPNMQIYPQVSCDGQNHFTCAPGDTVTISKKPQKLRLIHPIDHN
YYEICRTKLGWGSRLGGGD</t>
  </si>
  <si>
    <t xml:space="preserve">GO_process: NADP biosynthetic process [goid
GO:0006741] [evidence ISM];
GO_process: NAD metabolic process [goid GO:0019674]
[evidence ISM];
GO_process: metabolic process [goid GO:0008152] [evidence
ISM];
GO_function: NAD+ kinase activity [goid GO:0003951]
[evidence ISM];
</t>
  </si>
  <si>
    <t>MTLLTELLDELRHPAVRDLAWTLLAPPLLRRTPEPQRHPLAASR
WRQEPERLAAWLREQERQPQHLAAWLAQWPRQRLGLYYEHLWQFALEQAPDVRLIAAN
LPVRDGGHTLGELDLLLRDDDGIHHLELAIKLYLGPQSGPGDWLGPGGQDRLSRKLEH
LCRHQLPLAATREGRQVLAAHGAESAVSALWLSGYLFHPWPGPGSLPADIEPRHLRGR
WLRQRDWPAYLASLAGPQTGQHWLHLSREHWLAPAMRRQDPLDPPRDGACWNIAFADE
ARPQMLVRVVPRDGYWVEAERLFLASDDWPPGLSLWGSARQAADA</t>
  </si>
  <si>
    <t>MQRHQPAAASHRAALHGLAQGEQQLAGVQRFEGDAAGRLELDDE
PRQSPIEAGETTTAGVQQAIAGIGPARLGKGRRDLGGDAVVLRHRQRAHHGMPPGLAE
HQAGQCRTGTGGHPDRVVIVPAERRQLGRYALHQPDATARAQQPATALGDRQQAWVTF
PPGKPEAGGMPLAIAAVAEPVQFHAETAQVAHRRRIDFVSAQQADATETETRASAGQR
VQVVGVGAAEADQAVQPLLAGQRQVWRELEPLVAGDQRIGLVQAQQRQFDPGPLQPVE
FETLQGCMR</t>
  </si>
  <si>
    <t>MRAASPGVRGLAMSMQKKPQMAEAVLFFNDSGVCKEMLYPEFEA
LLDGLVRMPEYADRQMHLAYVLINPRLQARAAVFFYLDFDEQGGADTGWNLPLRNLAE
RAGRGPDMGGGPIRLACRSQCPVSWHQMHLWDPESSAGRNHFVLIRDALRRNQLGLLV
DEEPAAVEPQRLQMAAEEQWYAAGPAAPKAPPAEPPRKQEDEQTARLAQLVKQQRQQL
AALARQQEQRLAGLARQHEEELARREQDARGQLDILRSEVLSLQQALERQARENAELQ
QRLLEQGEQFQRNREELTRQLRFIENQGRNETDLLRSEFADELEARVAAAVAGYKEQV
SIRDVELAYRNELDQQLEQELAELRAERDRLAAQGPEQLLERLSGQGVVFVAYHPGAG
HLTIPLQDIPRYQDNPLAYAAAKCFVSESQYRQWLDHFQQPRCEALLPGGERCNLPLD
RVDNPARFVAGDTNCCARHKTTGRLRTVS</t>
  </si>
  <si>
    <t>MTAAVPYPHLLAPLDLGFTTLRNRTLMGSMHTGLEEKPQGFERM
AAYFAERARGGVGLMVTGGIGPNEEGGVYSGAAKLSTPEEAEKHRIVTQAVHEAGGKI
CMQILHAGRYAYSPKQVAPSAIQAPINPFKPKELDEEGIEKQIADFVNCASLAQVAGY
DGVEIMGSEGYFINQFLVQHTNQRTDRWGGSYENRMRLPVEIVRRVREAVGPNFIIIY
RLSMLDLVEGGSSWDEIVLLAKAVEKAGATLINTGIGWHEARIPTIATKVPRAAFTKV
TAKLRGEVGIPLITTNRINTPEVAEKVLAEGDADMVSMARPFLADPDFVNKAAAGHAE
RINTCIGCNQACLDHTFGGKLTSCLVNPRACHETELNYIPTTRPKKIAVVGAGPAGLA
AATVAAERGHRVSLFDAAGEIGGQFNVAKRVPGKEEFHETLRYFRNKLESTGVELHLN
RRVGVDDLVAGGYDEIVLATGIVPRTPAIPGIEHPKVISYLDAILERKPVGGKVAVIG
AGGIGFDVSEFITHAGPSTSLEREAFWKEWGIDTRLEARGGIAGIKAEVHPAARQVFL
LQRKKSKVGDGLGKTTGWIHRAGLKNKQVQMVNAVEYLRIDDAGLHIRVAEGEPQVLP
VDTVIVCAGQDPLRELQDGLLAAGQSVHLIGGADVAAELDAKRAINQGSRLAAEL</t>
  </si>
  <si>
    <t xml:space="preserve">GO_process: cellular lipid metabolic process [goid
GO:0044255] [evidence ISS];
GO_process: oxidation-reduction process [goid GO:0055114]
[evidence ISM];
GO_function: FMN binding [goid GO:0010181] [evidence
ISM];
GO_function: oxidoreductase activity [goid GO:0016491]
[evidence ISM];
GO_function: catalytic activity [goid GO:0003824]
[evidence ISM];
</t>
  </si>
  <si>
    <t>MRKLIFLILITLFAAYAGWAERRPVGHYLSDLRSQVSVVQGQPG
ERGNLLAVQPELFTPDYQSAERLQLKFHAYLENARRQGLLNERTVVVFPEHVGTWLVA
SGEKPEVYAAADWPTAMDWMAASNPLKVARGWITARGDQRLTDTLFRMKAVDMAHDYQ
TLFGGLAHDFKVTVVAGSIVLPDPEVEDGELRPGTGQLYNVSLTFGPDGRPLGQPQRK
VFPTRHELSYLNNGRGERLQVLDTPAGRLGVLIGTDSWYPDTYATLVEQGVELLAIPA
ALNQSGRWQQPWPGFDAELVPGDVRLAPNSLSNAEAWQRLAVGERLLASGARGAAVAF
AHSRLWNVTEDGQSLLGSSQGMRQANPGGGAQLVNLWL</t>
  </si>
  <si>
    <t>MSAPRVRLGDLSVGFVQALADALLAAGVEPAPLLEQYGLDQRRL
AEPGARLSIPRYMRLGHAAIQLSGDPALGLQMGRLSRLGQMGLAGVSVAQAPNLRAAA
RAMIHLEPLYAQNYRGQSSLVEDAGGAWLRFYSISPYNAYNRFVVDSVLAGWISHLGA
LARQPLKAERVDIEYPAPPWAERYEAFFGCPVEFGAPTNQLRLSQASLALANAEHCPS
TWSQMLELCNRELEQLTRTRSWRERVSRLLGPMLNGREPDLEEVAARLKLPTWTLRRK
LAEEGTQFRSILNDTRRDLAMVYIRETDLAFGEIAYLLGFASAEAFQRAFKRWSGQTP
GEFRRAQRQSA</t>
  </si>
  <si>
    <t>MKVMTQFHERLRAQAETSQLAIRWRGLPARDRLALLWLGAFLLL
VVLYLALWRPAERHLQSARQYFTEQRALHAYIQQQAPNVRQADAAAPQAQIDPAALQG
MVTASAAQAGLSVERLDNEGEGAVQVALQPAPFAKLLPWLEQLNGQGVQVAEAGLDRQ
VDGRVSARLSLRVE</t>
  </si>
  <si>
    <t xml:space="preserve">GO_process: protein secretion by the type II
secretion system [goid GO:0015628] [evidence IDA];
GO_process: extracellular transport [goid GO:0006858]
[evidence ISM];
GO_component: type II protein secretion system complex
[goid GO:0015627] [evidence IDA];
</t>
  </si>
  <si>
    <t>MSGVSALFLPPASTAGADGELAVWWVQDGECRRAPFAQALAEIR
APWRLYLPVEAVTACAVNLPTQKARWLRQSLPFAVEEQLADDVEQMHLALGPALADGR
HRVFAVQRTWLAAWLALAEGAGKAPASLHVDADCLPGEGSCLFWLEERWLLGGSGAVR
LACGSEDWPVLRDSCPPPQRAFAAQEVAPLEGVEVQALAGNPHVWLSEQPLGTDLAQA
EFAARQQSSQWRRWRPLLGLVGLWLVLQWGFTLVQAWQLQREGDRYAAQSAELYRQLF
PEDRKLINLRAQFDQHLADSASSGGEGQLLGLLGQAATVIGGEPTVSVEQLDFSAARG
DVALQVRAPGFDVLERLRSRLSESGLAVQLGSASRDGSTVSARLVIGG</t>
  </si>
  <si>
    <t xml:space="preserve">GO_process: protein secretion by the type II
secretion system [goid GO:0015628] [evidence IDA];
GO_function: protein transporter activity [goid
GO:0008565] [evidence ISM];
GO_component: Gram-negative-bacterium-type cell wall
[goid GO:0009276] [evidence ISM];
GO_process: protein transport [goid GO:0015031] [evidence
ISM];
GO_component: integral component of membrane [goid
GO:0016021] [evidence ISM];
GO_component: type II protein secretion system complex
[goid GO:0015627] [evidence IDA];
</t>
  </si>
  <si>
    <t>MRRGQNGVALITVLLVVAVVTIVCAGLIIRQQLAIRSSANQLHV
RQAWHYALGGERLAEAVLRRDLRQGGENTREPVDHLGEAWARPMTPFKLDDGGELRVR
IEDPSGRFNLNGLVRKRKVKPDSVKQFRRLLATLGMKEEIVQGLPDRLADWLDADQNP
QGEQGAEDNQYLLEAPAYRAANRSFKDVSELRLLKLSEADYRRLLPFVSALPEDAPLN
VNTASVPVLAAMFEIDPGQAENIVDARGREGFQSKDDFTKHLTQLGSKTGNVSYAVGT
RYFQVISEVSLGDRRQVLVSTLQRGKDGKIRVMARDMGQGGLPIPSTGGDDWKKDER</t>
  </si>
  <si>
    <t xml:space="preserve">GO_process: protein secretion by the type II
secretion system [goid GO:0015628] [evidence IDA];
GO_component: integral component of membrane [goid
GO:0016021] [evidence ISM];
GO_process: protein secretion [goid GO:0009306] [evidence
ISM];
GO_component: type II protein secretion system complex
[goid GO:0015627] [evidence IDA];
</t>
  </si>
  <si>
    <t>MRLQRGFTLLELLIAIAIFALLALATYRMFDSVMQTDQATRVQE
QRMRELVRAMGALERDLTQAVERPVRDELGDNRGAFLSEGENDQIVEFTRGGWRNPLG
QARSRLQRVRWSLSGETLERRYWLVLDRAQDSKPRVQQVLDGVTALSWRFLDKEHNWQ
GHWPTDEGSEEERLESLPLAVEMTLEHRHYGKLVRVWRLLDPPLKQDQPQGQPGGENG
ENGEGGVPQPPEGMPGAPE</t>
  </si>
  <si>
    <t xml:space="preserve">GO_process: protein secretion by the type II
secretion system [goid GO:0015628] [evidence IDA];
GO_component: type II protein secretion system complex
[goid GO:0015627] [evidence IDA];
GO_function: protein transporter activity [goid
GO:0008565] [evidence ISM];
</t>
  </si>
  <si>
    <t>MKRARGFTLLEVLVALAIFAMVAASVLSASARSLQNASRLEDKT
LAMWIADNRLNELQLEQTPPSSGRNQGELEFAGRRWEWRTQVDSTAEQDMRRVIVWVA
AKPLGRERGSIEERAAARLVGFLGSQP</t>
  </si>
  <si>
    <t xml:space="preserve">GO_process: protein secretion by the type II
secretion system [goid GO:0015628] [evidence IDA];
GO_function: protein transporter activity [goid
GO:0008565] [evidence ISM];
GO_component: type II protein secretion system complex
[goid GO:0015627] [evidence IDA];
</t>
  </si>
  <si>
    <t>MRASRGFTLIELMVVMVIISVLIGLAVLSTGFASTSRELDSEAE
RLAGLIGVLTDEAVLDNREYGLRLERDAYQVLRYDEAKARWLPVARDSHRLPEWAELT
FELDGQPLVLAGSKGEKEQKKGTDQPQLLILSSGELSPFRLRLAERGPEGRALSLSSD
GFRLPRVEVARR</t>
  </si>
  <si>
    <t xml:space="preserve">GO_process: protein secretion by the type II
secretion system [goid GO:0015628] [evidence IDA];
GO_function: protein transporter activity [goid
GO:0008565] [evidence ISM];
GO_component: type II protein secretion system complex
[goid GO:0015627] [evidence IDA];
GO_process: bacterial-type flagellum-dependent swarming
motility [goid GO:0071978] [evidence IMP];
GO_process: single-species biofilm formation [goid
GO:0044010] [evidence IMP];
</t>
  </si>
  <si>
    <t>MNQSRPLQRRQQSGFTLIEIMVVVVILGILAALVVPQVMSRPDQ
AKVTVAKGDIKAIAAALDMYKLDNFAYPSTQQGLEALVKKPTGNPQPKNWNKDGYLKK
LPVDPWGNPYQYLAPGTKGPFDLYSLGADGKEGGSDNDADIGNWDN</t>
  </si>
  <si>
    <t>MAAFEYLALDPSGRQQKGVLEADSARQVRQLLRERQLAPLDVKP
TRTREQSGQGGRLTFARGLSARDLALVTRQLATLVQAALPIEEALRAAAAQSTSQRIQ
SMLLAVRAKVLEGHSLAGSLREFPTAFPELYRATVAAGEHAGHLGPVLEQLADYTEQR
QQSRQKIQLALLYPVILMVASLAIVGFLLGYVVPDVVRVFIDSGQTLPLLTRVLIGVS
DWVKAWGALAFVAAIGGVIGFRYALRKDAFRERWHGFLLRVPLVGRLVRSTDTARFAS
TLAILTRSGVPLVEALAIAAEVIANRIIRNEVVKAAQKVREGASLTRSLEATGQFPPM
MLHMIASGERSGELDQMLARTARNQENDLAAQIGLMVGLFEPFMLIFMGAVVLVIVLA
ILLPILSLNQLVG</t>
  </si>
  <si>
    <t xml:space="preserve">GO_process: protein secretion by the type II
secretion system [goid GO:0015628] [evidence IDA];
GO_process: protein secretion [goid GO:0009306] [evidence
ISM];
GO_component: membrane [goid GO:0016020] [evidence ISM];
GO_function: protein transporter activity [goid
GO:0008565] [evidence ISM];
GO_component: type II protein secretion system complex
[goid GO:0015627] [evidence IDA];
</t>
  </si>
  <si>
    <t>MMTAPLPDIAAPAAPPRRLPFSFAKRQGLLFLCLEEQYWLACRP
QVELAAIAEAQRFAGRRLPLKALGEDAFNQALAASYQHDSSAAMQLAEDLGGSLDLAA
LADQVPETEDLMEQEDDAPIIRLINAILGEAIRENASDIHLETFEKRLVVRFRVDGVL
REVLEPKRELAALLVSRIKVMARLDIAEKRIPQDGRISLRVGGREVDIRVSTLPSANG
ERVVLRLLDKQAGRLNLQHLGMSERDRKLMDETVRKPHGILLVTGPTGSGKTTTLYAS
LTTLNDRTRNILTVEDPIEYHLEGIGQTQVNAKVDMTFARGLRAILRQDPDVVMVGEI
RDRETAEIAVQASLTGHLVLSTLHTNSAIGAITRLVDMGIEPFLLSSSMLGVLAQRLV
RVLCPACKEPYRADEAECALLGVDPAAPPTLHRARGCGECHQHGYRGRTGIYELVVFD
DHMRSLIHNESSEQEMTRHARTSGPSIRDDGRRKVLEGVTTVEEVLRVTREE</t>
  </si>
  <si>
    <t xml:space="preserve">GO_process: protein secretion by the type II
secretion system [goid GO:0015628] [evidence IDA];
GO_function: protein transporter activity [goid
GO:0008565] [evidence ISM];
GO_process: transport [goid GO:0006810] [evidence ISM];
GO_function: ATP binding [goid GO:0005524] [evidence
ISM];
GO_component: type II protein secretion system complex
[goid GO:0015627] [evidence IDA];
</t>
  </si>
  <si>
    <t>MIPRRSSDITIKTRSDVLPFSGASSRWLQRYAPALLAVALIIAM
SISLAWQAAGWLRLQRSPVAVAASPVSHESIRSDPTRLARLFGTSAQDPNAPPPATNL
DLVLKGSFVQSDPKLSSAIIQRQGDKPHRYAVGGEISDGVKLHAVYRDRVELQRGGRL
ESLPFPHRSGGLLASADDITSENDSIEQLQSLQDENAAALRERLDALRQQMEATPIAE
PAEEDSSEPTTTPTESD</t>
  </si>
  <si>
    <t xml:space="preserve">GO_process: protein secretion by the type II
secretion system [goid GO:0015628] [evidence IDA];
GO_component: type II protein secretion system complex
[goid GO:0015627] [evidence IDA];
</t>
  </si>
  <si>
    <t>MSQPLLRALFAPSSRSYVPAVLLSLALGIQAAHAENSGGNAFVP
AGNQQEAHWTINLKDADIREFIDQISEITGETFVVDPRVKGQVSVVSKAQLSLSEVYQ
LFLSVMSTHGFTVVAQGDQARIVPNAEAKTEAGGGQSAPDRLETRVIQVQQSPVSELI
PLIRPLVPQYGHLAAVPSANALIISDRSANIARIEDVIRQLDQKGSHDYSVINLRYGW
VMDAAEVLNNAMSRGQAKGAAGAQVIADARTNRLIILGPPQARAKLVQLAQSLDTPTA
RSANTRVIRLRHNDAKTLAETLGQISEGMKNNGGQGGEQTGGGRPSNILIRADESTNA
LVLLADPDTVNALEDIVRQLDVPRAQVLVEAAIVEISGDIQDAVGVQWAINKGGMGGT
KTNFANTGLSIGTLLQSLESNKAPESIPDGAIVGIGSSSFGALVTALSANTKSNLLST
PSLLTLDNQKAEILVGQNVPFQTGSYTTNSEGSSNPFTTVERKDIGVSLKVTPHINDG
AALRLEIEQEISALLPNAQQRNNTDLITSKRSIKSTILAENGQVIVIGGLIQDDVSQA
ESKVPLLGDIPLLGRLFRSTKDTHTKRNLMVFLRPTVVRDSAGLAALSGKKYSDIRVI
DGTRGPEGRPSILPTNANQLFDGQAVDLRELMTE</t>
  </si>
  <si>
    <t xml:space="preserve">GO_process: protein secretion by the type II
secretion system [goid GO:0015628] [evidence IDA];
GO_function: protein transporter activity [goid
GO:0008565] [evidence ISM];
GO_component: type II protein secretion system complex
[goid GO:0015627] [evidence IDA];
GO_process: protein secretion [goid GO:0009306] [evidence
ISM];
</t>
  </si>
  <si>
    <t>MIEPNLRGNGKVALVTGAARGIGLGISAWLIAEGWQVVLADNDR
ERGARVAEALGEHAWFVAMDVAQEGQVAMSVAEVLGQFGRLDGLVCNAAIANPRNTPL
EALSLGEWTRTLAVNLTGPMLLAKYCTPYLRAHNGAIVNIASTRAHQSEPDSEAYAAS
KGGLLALTHALAASLGPDIRVNALSPGWIDTREAAEREAAPLTELDHDQHLVGRVGTV
EDVASLVAWLLSEDAGFVTGQEFLVDGGMTRKMIYLD</t>
  </si>
  <si>
    <t>MTQDWDAGRLDSDLEGAAFDTLAVRAGQRRTPEGEHGEALFTTS
SYVFRTAADAAARFAGEVPGNVYSRYTNPTVRTFEERIAALEGAEQAVATASGMSAIL
ALVMSLCSSGDHVLVSRSVFGSTISLFDKYFKRFGIQVDYPPLSDLAAWEAACKPNTK
LFFVESPSNPLAELVDIAALAEIAHAKGALLAVDNCFCTPALQQPLKLGADVVIHSAT
KYIDGQGRGMGGVVAGRGEQMKEVVGFLRTAGPTLSPFNAWLFLKGLETLRIRMQAHS
ASALALAEWLERQPGIERVYYAGLPSHPQHELARRQQSGFGAVVSFDVKGGRDAAWRF
IDATRMVSITTNLGDTKTTIAHPATTSHGRLSPEDRARAGIGDSLIRVAVGLEDLDDL
KADMARGLAAL</t>
  </si>
  <si>
    <t xml:space="preserve">GO_process: cellular amino acid metabolic process
[goid GO:0006520] [evidence IDA];
GO_process: methionine biosynthetic process [goid
GO:0009086] [evidence IMP];
GO_function: catalytic activity [goid GO:0003824]
[evidence ISM];
GO_function: pyridoxal phosphate binding [goid
GO:0030170] [evidence ISM];
GO_process: homocysteine biosynthetic process [goid
GO:0071268] [evidence ISM];
</t>
  </si>
  <si>
    <t>MCGIVGIVGKSNVNQALYDALTVLQHRGQDAAGIVTCHDDKLYL
RKDNGLVRDVFQQRHMQRLIGSVGIGHVRYPTAGSSSSAEAQPFYVNSPYGITLAHNG
NLTNVEQLAKEIYESDLRHVNTNSDSEVLLNVFAHELAVRNKLQPTEEDIFAAVSCVH
DRCVGGYAVVAMITGHGIVGFRDPNAIRPIVFGQRHTENGVEYMIASESVALDVLGFT
LIRDLAPGEAVYITEEGKLYTRQCAKAPKYAPCIFEHVYLARPDSIMDGISVYKARLR
MGEKLADKILRERPDHDIDVVIPIPDTSRTAALELANRLGVKFREGFVKNRYIGRTFI
MPGQAARKKSVRQKLNAIELEFRGKNVMLVDDSIVRGTTCKQIIQMAREAGAKNVYFC
SAAPAVRYPNVYGIDMPSAHELIAHNRSTEDVSKLIGADWLVYQDLPDLIDAVGGGKI
KIDHFDCAVFDGEYVTGDVNEAYLNRIEQARNDATKAKSQAVSAIIDLYND</t>
  </si>
  <si>
    <t xml:space="preserve">GO_process: purine nucleotide metabolic process
[goid GO:0006163] [evidence ISS];
GO_process: cellular amino acid metabolic process [goid
GO:0006520] [evidence ISS];
GO_process: glutamate metabolic process [goid GO:0006536]
[evidence ISS];
GO_process: nucleotide metabolic process [goid
GO:0009117] [evidence ISS];
GO_function: nitrous-oxide reductase activity [goid
GO:0050304] [evidence ISS];
GO_process: nucleoside metabolic process [goid
GO:0009116] [evidence ISM];
GO_process: metabolic process [goid GO:0008152] [evidence
ISM];
GO_process: purine nucleobase biosynthetic process [goid
GO:0009113] [evidence ISM];
GO_function: amidophosphoribosyltransferase activity
[goid GO:0004044] [evidence ISM];
</t>
  </si>
  <si>
    <t>MAFTWVDWTMVAIIVVSSLISLSRGFVKEALSLLTWIVAGAVAW
MFGGALAQHLGEYIQTPSARIIAACALLFIATLLLGALVNYLIGELIRVTGLSGTDRF
LGMVFGGARGVLLVVLLVGLLSLAPVQQDPWWQQSVLMPHFLMVADWSKNFILGFAGQ
WLPAAPITPPSGIGGLLPSQ</t>
  </si>
  <si>
    <t xml:space="preserve">GO_component: membrane [goid GO:0016020] [evidence
ISM];
GO_process: toxin biosynthetic process [goid GO:0009403]
[evidence ISM];
</t>
  </si>
  <si>
    <t>MALLERGLKQRIVGALVLIALAVIFLPMLFTREDESRQVVVEAP
PRPQSPAMPSVEVQPTEVPELQPGEEGIAPEIVEEGSPAAAGQPSQPIGGLPATPPAT
QPPAQAQAPAASLPPSQPQPPAAPPSPPPAEKRLDANNLPQSWSVQLASLSNRARAEE
LQKTLRSQGYNAYIRSFDGMNRVFVGPVIQRAEADRLRDQLSKQQKLNGFVVRFQPER
G</t>
  </si>
  <si>
    <t>MTQRSLADWLSYLEQLHPTAIDMGLERSREVARRLGLGRPAKRV
VTVTGTNGKGSTCALLAELLREQGLSVGVYSSPHLLRYNERVRIDGIEAGDAQLCDAF
SAVEAARGEISLTYFEMGTLAAFWLFERAGLDFAVLEVGLGGRLDAVNLIDADLALIT
SIGLDHADWLGDTRESVAFEKAGILRAGKPALCGDLDPPQPLLEQVAALGAPLYLRGR
DYDLALADHGWHWRGLAADGQALALHDLPLLGLPMENAALALQAYALLELPWQAERLA
EALRRTRVTGRLDRRDLSWNGQPRQLLLDVGHNPQAAQYLAQRLRAAAPRGRYLAVFG
LLADKDLDGVLEPLTGLVQDWAVAPLPTPRSRPAAELEAALILRQVPASSHADIAAAL
DAQCAKATADDVILLFGSFYSVAEGLEWLARRTDKGE</t>
  </si>
  <si>
    <t xml:space="preserve">GO_function: pantoate-beta-alanine ligase activity
[goid GO:0004592] [evidence ISS];
GO_process: cofactor biosynthetic process [goid
GO:0051188] [evidence ISS];
GO_function: ATP binding [goid GO:0005524] [evidence
ISM];
GO_process: biosynthetic process [goid GO:0009058]
[evidence ISM];
GO_function: ligase activity [goid GO:0016874] [evidence
ISM];
GO_function: tetrahydrofolylpolyglutamate synthase
activity [goid GO:0004326] [evidence ISM];
GO_process: folic acid-containing compound biosynthetic
process [goid GO:0009396] [evidence ISM];
</t>
  </si>
  <si>
    <t>MSNWLVDKLIPSIMRSESQKSSVPEGLWHKCPSCEAVLYRPELE
KTLDVCPKCDHHMRINARTRLDIFLDEDGREELGADLEPVDRLKFRDSKKYKDRLAAA
QKDTGEKDALIAMSGKLQGMPVVACAFEFSFMGGSMGAIVGERFVRAANVALEKRCPL
ICFSASGGARMQEALISLMQMAKTSAVLARLREEGIPFVSVLTDPVYGGVSASLAMLG
DVIVGEPKALIGFAGPRVIEQTVREKLPEGFQRSEFLLEHGAIDMIVHRAELRPRLAN
LLSAFTHSPSPVSA</t>
  </si>
  <si>
    <t xml:space="preserve">GO_process: pyruvate metabolic process [goid
GO:0006090] [evidence ISS];
GO_process: propionate metabolic process [goid
GO:0019541] [evidence ISS];
GO_process: cellular lipid metabolic process [goid
GO:0044255] [evidence ISS];
GO_function: acetyl-CoA carboxylase activity [goid
GO:0003989] [evidence ISM];
GO_process: fatty acid biosynthetic process [goid
GO:0006633] [evidence ISM];
GO_component: acetyl-CoA carboxylase complex [goid
GO:0009317] [evidence ISM];
GO_function: ligase activity [goid GO:0016874] [evidence
ISM];
</t>
  </si>
  <si>
    <t>MPAVRIKICGITRVEDALAAAAAGADAIGLVFYAKSPRAVDIHR
AREIVRALPPFVTSVGLFVNASRCELGEILDAVPLDLLQFHGDERAEDCEGHRRPYLK
ALRMKPGDDIVGRAAAYPGAAGILLDTYVEGVPGGTGAAFDWSLVPTDLGKPLVLAGG
LTPDNVGRAVEQVKPYAVDVSGGVEASKGIKDAARVRAFVDAVRSRRRDET</t>
  </si>
  <si>
    <t xml:space="preserve">GO_process: cellular amino acid metabolic process
[goid GO:0006520] [evidence IDA];
GO_function: catalytic activity [goid GO:0003824]
[evidence ISM];
GO_process: metabolic process [goid GO:0008152] [evidence
ISM];
GO_process: tryptophan biosynthetic process [goid
GO:0000162] [evidence ISS];
GO_function: glutamate racemase activity [goid
GO:0008881] [evidence ISS];
GO_function: phosphoribosylanthranilate isomerase
activity [goid GO:0004640] [evidence ISM];
GO_process: tryptophan metabolic process [goid
GO:0006568] [evidence ISM];
</t>
  </si>
  <si>
    <t>MNDVVPPAAAESAAAGVSRIALGIEYKGSRYRGWQRQEAGVPSV
QEALERALSKVAAEPVGVICAGRTDAAVHASGQVVHFDTAVERPLKAWVMGTNANLPA
DISVTWARVMPAHFHARFSAMARRYRYAIYNDPIRPAHLAEEVTWNHRPLDIGRMREA
AQVLVGTHDFTSFRAVQCQAKSPVKTMHHVRLLEHGRLIVLDIRGNAFLHHMVRNIAG
VLMTIGAGERPIEWAKEVLEARDRRAGGVTAHPYGLYLVRVEYPGEFELPERYLGPHF
LSGLPDIVG</t>
  </si>
  <si>
    <t xml:space="preserve">GO_function: L-serine ammonia-lyase activity [goid
GO:0003941] [evidence ISS];
GO_process: pyrimidine nucleotide metabolic process [goid
GO:0006220] [evidence ISS];
GO_process: cellular protein metabolic process [goid
GO:0044267] [evidence ISS];
GO_process: pseudouridine synthesis [goid GO:0001522]
[evidence ISM];
GO_function: RNA binding [goid GO:0003723] [evidence
ISM];
GO_process: RNA modification [goid GO:0009451] [evidence
ISM];
GO_function: pseudouridine synthase activity [goid
GO:0009982] [evidence ISM];
</t>
  </si>
  <si>
    <t>MVRLRTLVRAIAAASVLTSGMAHGLGLGEITLKSALNQPLDAEI
ELLEVRDLGSGEVIPSLASPEEFSKAGVDRLYYLTDLKFTPVVKPNGKSVIRVTSSKP
VQEPYLNFLVQVLWPNGRLLREYTVLLDPPLYSPQAAASAPQAPVSAPRATGAPRAPQ
APAPVRTTAPAGSDTYRTVSNDTLWEIAQRNRTDRVSVPQAMLAFQELNPGAFVDGNI
NRLKSGQVLRIPTEQQMLERSPREALSQVQAQNQSWRGSRNPAAGSAGARQLDATQRN
AAGSAPSKVDATDNLRLVSGEGKASKGADKGGKGDSKAIADTLAVTKESLDSTRRENE
ELQSRMQDLQSQLDKLQKLIQLKDAQLAKLQGQLGAEGQGAAQPNAALPDASQPNAAA
QAPAQPGTPAAAAPTPAPAGEAPAAPAQPPVAPPPAPAAEKPPAPAVPAPAPVQAAEQ
PAPSFLDELLANPLWLAVIGGSALLALLVLLMILSRRNAQKEKEEAQAFAADTGEEQE
DALDLGKDGFDDLTLDEPEPQVAAVAPQVEKTTAQTSDALGEADIYIAYGRFNQAAEL
LQNAIYDEPQRTDLRLKLMEVYAEMGDREGFARQENELREIGGAQPQVEQLKSRYPAM
VAVAAVAGLAGAKLAQDELDSFSLDDLSLDDSGHAAKPDAAGQDLDDAFDLSLDDLGG
DDVQADLKSDSGALDDLTLDSDLDLAASTPADKPVDDLDFGLDFAELAETPSQPKHDD
LGDFSLDLDAPEDKLSDDDFLLSLNDEVPAAAPADNEFTLDTEAAEEPALSLPDDFDL
SLADEPTEPAAPEKGEDSFAAQLDEVSAQLDELASNLDEPKSATPSFSAEDAAVASAL
DGDADDDFDFLSGADEAATKLDLARAYIDMGDSEGARDILDEVLAEGNDSQQAEAREL
LERLA</t>
  </si>
  <si>
    <t xml:space="preserve">GO_process: movement of cell or subcellular
component [goid GO:0006928] [evidence IDA];
GO_component: membrane [goid GO:0016020] [evidence IDA];
GO_function: protein binding [goid GO:0005515] [evidence
ISM];
GO_component: type II protein secretion system complex
[goid GO:0015627] [evidence IMP];
GO_component: type IV pilus [goid GO:0044096] [evidence
IMP];
GO_function: peptidoglycan binding [goid GO:0042834]
[evidence IDA];
</t>
  </si>
  <si>
    <t>MSQPLNVAVVGATGSVGEALVGLLDERDFPLHRLHLLASAESAG
QRMGFAESSLRVGDVDSFDFSSVGLAFFAAAAEVSRAHAERARAAGCSVIDLSGALEP
SVAPPVMVSVNAERLASQAAPFLLSSPCAVAAELCEVLAPLLATLDCRQLNLTACLSV
SSLGREGVKELARQTAELLNARPLEPRLFDRQIAFNLLAQVGAVDAEGHSAIERRIFA
EVQALLGERIGPLNVTCIQAPVFFGDSLSVTLQCAEPVDLAAVTRVLDATKGIEWVGE
GDYPTVVGDALGQDETYVGRVRAGQADPCQVNLWIVSDNVRKGAALNAVLLGELLIKH
YL</t>
  </si>
  <si>
    <t xml:space="preserve">GO_process: methionine biosynthetic process [goid
GO:0009086] [evidence ISM];
GO_function: aspartate-semialdehyde dehydrogenase
activity [goid GO:0004073] [evidence ISM];
GO_process: oxidation-reduction process [goid GO:0055114]
[evidence ISM];
GO_function: oxidoreductase activity, acting on the
aldehyde or oxo group of donors, NAD or NADP as acceptor
[goid GO:0016620] [evidence ISM];
GO_process: cellular amino acid biosynthetic process
[goid GO:0008652] [evidence ISM];
GO_component: cytoplasm [goid GO:0005737] [evidence ISM];
GO_function: NAD binding [goid GO:0051287] [evidence
ISM];
GO_function: NADP binding [goid GO:0050661] [evidence
ISM];
GO_process: isoleucine biosynthetic process [goid
GO:0009097] [evidence ISM];
GO_process: lysine biosynthetic process via
diaminopimelate [goid GO:0009089] [evidence ISM];
GO_process: threonine biosynthetic process [goid
GO:0009088] [evidence ISM];
GO_function: protein dimerization activity [goid
GO:0046983] [evidence ISM];
GO_function: N-acetyl-gamma-glutamyl-phosphate reductase
activity [goid GO:0003942] [evidence ISM];
</t>
  </si>
  <si>
    <t>MKRVGLIGWRGMVGSVLMQRMLEERDFDLIEPVFFTTSNVGGQG
PEVGKDIAPLKDAYSIDELKTLDVILTCQGGDYTSEVFPKLREAGWQGYWIDAASSLR
MEDDAVIVLDPVNRKVIDQALDAGTRNYIGGNCTVSLMLMALGGLFDAGLVEWMSAMT
YQAASGAGAQNMRELLKQMGAAHASVADDLANPASAILDIDRKVAETLRSEAFPTEHF
GAPLGGSLIPWIDKELPNGQSREEWKAQAETNKILARFKNPIPVDGICVRVGAMRCHS
QALTIKLNKDVPLTDIEGLISQHNPWVKLVPNHREVSVRELTPAAVTGTLSVPVGRLR
KLNMGSQYLGAFTVGDQLLWGAAEPLRRMLRILLER</t>
  </si>
  <si>
    <t xml:space="preserve">GO_process: cellular amino acid metabolic process
[goid GO:0006520] [evidence ISS];
GO_process: glycine metabolic process [goid GO:0006544]
[evidence ISS];
GO_process: L-serine metabolic process [goid GO:0006563]
[evidence ISS];
GO_process: threonine metabolic process [goid GO:0006566]
[evidence ISS];
GO_function: crossover junction endodeoxyribonuclease
activity [goid GO:0008821] [evidence IDA];
GO_process: lysine biosynthetic process [goid GO:0009085]
[evidence ISS];
GO_process: oxidation-reduction process [goid GO:0055114]
[evidence ISM];
GO_function: protein dimerization activity [goid
GO:0046983] [evidence ISM];
GO_function: oxidoreductase activity, acting on the
aldehyde or oxo group of donors, NAD or NADP as acceptor
[goid GO:0016620] [evidence ISM];
GO_component: cytoplasm [goid GO:0005737] [evidence ISM];
GO_function: N-acetyl-gamma-glutamyl-phosphate reductase
activity [goid GO:0003942] [evidence ISM];
GO_function: aspartate-semialdehyde dehydrogenase
activity [goid GO:0004073] [evidence ISM];
GO_function: NAD binding [goid GO:0051287] [evidence
ISM];
GO_process: cellular amino acid biosynthetic process
[goid GO:0008652] [evidence ISM];
GO_process: methionine biosynthetic process [goid
GO:0009086] [evidence ISM];
GO_process: threonine biosynthetic process [goid
GO:0009088] [evidence ISM];
GO_process: lysine biosynthetic process via
diaminopimelate [goid GO:0009089] [evidence ISM];
GO_process: isoleucine biosynthetic process [goid
GO:0009097] [evidence ISM];
GO_function: NADP binding [goid GO:0050661] [evidence
ISM];
</t>
  </si>
  <si>
    <t>MSKQILVLPGDGIGPEIMAEAVKVLELANDRFQLGFELAEDVIG
GAAIDKHGVPLADQTLQRARQADAVLLGAVGGPKWDRIERDIRPERGLLKIRSQLGLF
ANLRPAILYPQLAAASSLKPEVVAGLDILIVRELTGGIYFGQPREQRVLENGERQAYD
TLPYSESEIRRIARVGFDMARVRNNRLCSVDKANVLASSQLWREVVEEVAKDYPDVEL
SHMYVDNAAMQLVRAPKQFDVMVTDNMFGDILSDEASMLTGSIGMLPSASLDANNKGM
YEPCHGSAPDIAGQGIANPLATILSVSMMLRYSFSQATAADAIEQAVSKVLDQGLRTG
DIWSEGCRKVGTREMGDAVVAALKNL</t>
  </si>
  <si>
    <t xml:space="preserve">GO_function: proline dehydrogenase activity [goid
GO:0004657] [evidence IDA];
GO_process: cellular amino acid metabolic process [goid
GO:0006520] [evidence ISS];
GO_process: isoleucine biosynthetic process [goid
GO:0009097] [evidence ISS];
GO_process: regulation of flower development [goid
GO:0009909] [evidence ISS];
GO_function: magnesium ion binding [goid GO:0000287]
[evidence ISM];
GO_function: oxidoreductase activity, acting on the CH-OH
group of donors, NAD or NADP as acceptor [goid
GO:0016616] [evidence ISM];
GO_function: NAD binding [goid GO:0051287] [evidence
ISM];
GO_process: oxidation-reduction process [goid GO:0055114]
[evidence ISM];
GO_function: 3-isopropylmalate dehydrogenase activity
[goid GO:0003862] [evidence ISM];
GO_component: cytoplasm [goid GO:0005737] [evidence ISM];
GO_process: leucine biosynthetic process [goid
GO:0009098] [evidence ISM];
</t>
  </si>
  <si>
    <t>MVAYDLSAEMLAVVAQSAAERGMANIRTEQGKAESLPFADGEFD
FVFSRYSTHHWRDVGLALREVRRVLKPGGVAIFVDVAAPGQALPDTFLQTVELLRDTS
HVRNYSPAEWARLSGEAGLLVTGSRRQRLRLEFQSWVERMRTPEVFRQAIRSLQLAVG
EEVREYFEIADDGSFSTDVLVLWLRRE</t>
  </si>
  <si>
    <t>MKPYTQTTGLVAPLDRANVDTDQIIPKQFLKSIKRTGFGPNLFD
EWRYLDVGQPGQDNSKRPLNPDFVLNQPRYQGASVLLARENFGCGSSREHAPWALDEY
GFRTVIAPSYADIFFNNSFKNGLLPIILPEAEVDELFRQVEANEGYQLSIDLAAQTVT
RPDGKVLGFEVDPFRKHCLLNGLDDIGLTLQDADAIRAFEDGYRQQQPWLFR</t>
  </si>
  <si>
    <t xml:space="preserve">GO_function: deoxyribodipyrimidine photo-lyase
activity [goid GO:0003904] [evidence ISS];
GO_process: cellular amino acid metabolic process [goid
GO:0006520] [evidence ISS];
GO_process: isoleucine biosynthetic process [goid
GO:0009097] [evidence ISS];
GO_process: regulation of flower development [goid
GO:0009909] [evidence ISS];
GO_process: metabolic process [goid GO:0008152] [evidence
ISM];
GO_function: 3-isopropylmalate dehydratase activity [goid
GO:0003861] [evidence ISM];
GO_process: leucine biosynthetic process [goid
GO:0009098] [evidence ISM];
GO_component: 3-isopropylmalate dehydratase complex [goid
GO:0009316] [evidence ISM];
</t>
  </si>
  <si>
    <t>MAGKTLYDKLWDMHLVKQRDDGSALIYIDRHILHEVTSPQAFEG
LRLAGRKPWRIDANIATPDHNVPTTRTERKGGIAAIADEVSRLQVQTLDENCDDFGIT
EFKMNDVRQGIVHVVGPEQGATLPGMTVVCGDSHTSTHGAFGALAHGIGTSEVEHVLA
TQCLVAKKMKNMLVKVEGRLPAGVTAKDIVLAVIGRIGTAGGNGHAIEFAGSAIRDLS
IEGRMTICNMSIEAGARVGLVAVDQKTIDYVKGRPFAPSAEQWDQAVACWQGLVSDAD
ARFDTVVELDAAQIKPQVSWGTSPEMVLAVDQNVPDPARESDPIKRGSIERALKYMGL
RPNQAITDIQLDRVFIGSCTNSRIEDLRAAAEVARGRKVAATIKQALVVPGSGLVKEQ
AEKEGLDRIFIEAGFEWREPGCSMCLAMNPDRLESGEHCASTSNRNFEGRQGAGGRTH
LVSPAMAAAAAVNGRFIDVRELLA</t>
  </si>
  <si>
    <t xml:space="preserve">GO_process: cellular amino acid metabolic process
[goid GO:0006520] [evidence ISS];
GO_process: isoleucine biosynthetic process [goid
GO:0009097] [evidence ISS];
GO_process: regulation of flower development [goid
GO:0009909] [evidence ISS];
GO_function: carbon-oxygen lyase activity [goid
GO:0016835] [evidence ISS];
GO_process: metabolic process [goid GO:0008152] [evidence
ISM];
GO_function: 3-isopropylmalate dehydratase activity [goid
GO:0003861] [evidence ISM];
GO_process: leucine biosynthetic process [goid
GO:0009098] [evidence ISM];
GO_function: 4 iron, 4 sulfur cluster binding [goid
GO:0051539] [evidence ISM];
</t>
  </si>
  <si>
    <t>MDLNSLNTFIAIAETGSFSEAGERLHLTQPAVSKRIAALEQQLN
ARLFDRVGREVNLTEAGRALLPRAYQLLNVLDDTRRALNNLTGEVSGRLVLATSHHIG
LHRLPPLLRAFTRAHPQVALDIQFLDSEVAYEEILHGRAELAVITLAPETAEPVRAVP
VWDDPLDFVAAPEHPLARQGTVFLADVAKHPAVFPGGNTFTHHIVRRMFEAEGLTPNI
AMSTNYLETIKMMVSIGLAWSVLPRTMLDDQVVRLPLQDIQLSRQLGYILHTERTLSN
AARAFMRLLDEQAFGNGTPAA</t>
  </si>
  <si>
    <t>MSDDIQRYPSSLPFPFSRAVRAGGFLFLSGQVPMSPSGEVVRGD
IQTQTEAVMARIGETLESCGARFDQLVKVTVWLSDMAHFAGFNEVYQRHVQGALPVRS
TVTAGLALGVDVEVEVQAWVGEG</t>
  </si>
  <si>
    <t>MARLEVNRSGELEVFARVVESGGFSAAARRCGMTPSAVSKLITR
LEQRLGTRLLNRSTRQLQLTPEGCAFYERGVRILADLEEAERCASENAAPRGRLRVNA
NVPFGHHFLLPLVPEFLAQHPEVTLDIVLTDEVVDILEQRTDVAVRAGPLKSSSLVAR
KLGSTRMLIVGAPAYLARHGMPATPQALLGHNRLGANYVRTRSGWPLRDAGEELVVPL
SGNAQASDGEALRRLAVAGLGLARLAAFQVREDIAAGRLIPVLEAYNPGDLEEVHAVY
VGQGGYLPLRVRAFLDFLAERVDMSQG</t>
  </si>
  <si>
    <t>MKRPIERLPAATSSATRAFALTTSLLYACAAPAASWTASWQASP
QPVWAEDFLFPSNVPAELHDQTVRQLARISLGGTRVRIVLANTYGRRPIRIGRATLAK
PGSERAAVATGSLHDVTFGGRRTATIAPGATLLSDPVAMPVAALSQVLVSLYLPAATP
METFHWDGRQTGWIVAGEQTQSHALQLDAADSQSTSARLLLTGILVETETATRTLVTL
GDSITDGASASLDRNSRWPDFLAERLVPHGVAVVNAGISGARLLSDGMGASALARLDR
DVLAQPGASSMVVMLGINDIAWPGTAFARNAAPPTLEALIAGYRQLIERAHNRGIRVV
GATLTPFEGALPGTPLSDYYHPAKEALRRQVNEWIRHAGAFDAVIDFDAALRDPEQPS
RLAARYDSGDHLHPSDEGNRAMAAAVDLDVLLDEVPDGTPAEPRADSATK</t>
  </si>
  <si>
    <t xml:space="preserve">GO_function: hydrolase activity, acting on ester
bonds [goid GO:0016788] [evidence ISM];
GO_function: hydrolase activity [goid GO:0016787]
[evidence ISM];
GO_process: lipid metabolic process [goid GO:0006629]
[evidence ISM];
</t>
  </si>
  <si>
    <t>MSNAFSLAPLFRHSVGFDRFNDLFESALRNEAGSTYPPYNVEKH
GDDEYRIVIAAAGFQEEDLDLQVERGVLTVSGGKREKSTDNVTYLHQGIAQRAFKLSF
RLADHIEVKAASLANGLLNIDLVRLVPEEAKPKRIAINGQRPALDNQ</t>
  </si>
  <si>
    <t xml:space="preserve">GO_process: protein folding [goid GO:0006457]
[evidence ISS];
</t>
  </si>
  <si>
    <t>MERAIPTFPCRDLDSASAFYQSLGFHLGARYPTYAILQRGALEL
HLSLFEALEPKTNCSAAYLRLEDAQALHRQAAALGLGSQGIPRITALEDQPWGMREFA
LVDPDGNLLRVGQELDATPEQHRVRLASADDVPAVAALWQANVREAGETLDAGDQQAI
QALLLAASRNRLLWLAEAQQHPRGFVLAHLWQIEDGQARVGEIAELYVLPQARRQGLA
RELVGSAEEALRSRGAGLIRAQSALDAPLSNLFWQGLGWDADYLTFTRY</t>
  </si>
  <si>
    <t>MRNVMLITGASRGIGAATALLAAERGYAVVLNYLRNREAAEALR
QRIERQGGEALAVAADVAEEGDVERLFASIDERFGRLDVLVNNAGMLEAQTRLENIDA
ARLHRVFATNVTGSFLCAREAVKRLSTRHGGRGGSIVNVSSMASRLGSPNEYIDYAAA
KGAIDSMTIGLAREVAAEGIRVNAVRPGLIDTEIHASGGEPGRIERLKGGIPLGRGGT
AEEVARAILWLASDEASYSTGTFIDVSGGR</t>
  </si>
  <si>
    <t>MQIALAPMEGLVDEILRDVLTRVGGIDWCVTEFIRITDRLLPAT
AFHKLAPELRDGSRTRAGTPMRVQLLGSDPACLADNAAFACELGAPVIDLNFGCPAKT
VNRSRGGAVLLKEPELMHDIVAAVRRAVPSEIAVTSKMRLGYDSPDGALDCARALADG
GSAHVVVHARTKVDGYRPPAHWEWVARVAEAVRVPVFANGEVWTLDDYLRCREVSGVE
DIMLGRGLVSRPGLARQIAAWRDGGEIREMPWSELLPLLRDFWLQARRKLAPRYAPGR
LKQWLGMLTRTYPEAVELFARIRRESDCETIDRLLQVSFSQAA</t>
  </si>
  <si>
    <t xml:space="preserve">GO_process: tRNA processing [goid GO:0008033]
[evidence ISM];
GO_function: tRNA dihydrouridine synthase activity [goid
GO:0017150] [evidence ISM];
GO_function: flavin adenine dinucleotide binding [goid
GO:0050660] [evidence ISM];
GO_process: oxidation-reduction process [goid GO:0055114]
[evidence ISM];
GO_function: catalytic activity [goid GO:0003824]
[evidence ISM];
</t>
  </si>
  <si>
    <t>MNWDYADPFVIDLRVLAEDIDGLGHANNAVYVSWLERCAWRHSQ
RLGLDLAEYRRLDRAMAVLRHEIDYLAAAYEGDELQLATWIVESDQRLRMNRRFQLVR
PADGATLLRAQTTFVCIELSSGKPKRMPAEFIDGYGQALLAGA</t>
  </si>
  <si>
    <t>MTLPLDRVLQQASPVLPVLVIEDVALAPDLARALYAGGVTVLEV
TLRTPQALDAIAAIHREVPEVLLGAGTLIHTEQFLEARDAGAQFAVSPGCTPRLAAAA
EDAGLPYLPGVMTPSEVLLALEYGYRSLKLFPADGTASVKMLKSLKGPFTGIRFCPTG
GVNLDNLLNFLRLPNVACVGGTWLAPPSLIRARAWDQITQLAREARELAGSLEQH</t>
  </si>
  <si>
    <t xml:space="preserve">GO_function: catalytic activity [goid GO:0003824]
[evidence ISM];
GO_function: lyase activity [goid GO:0016829] [evidence
ISM];
GO_process: metabolic process [goid GO:0008152] [evidence
ISM];
</t>
  </si>
  <si>
    <t>MSSLTWIRGFNGTIGRIAPRWTAERMRRTFMVPGEWPPKDWELP
LLASSERVTLRFGLSVLRWGEGPAVLLLHGWAGRPTQFAHLIEQLVGAGYSVYALDAP
AHGRSPGREANVVLFAHALLEAAGELPPLRAVVGHSLGGAAALLAAQMGLRSEALVTV
SAPSRILEQLRLFARFVGLPALARSHFIRLVERQAGISAACLDVARYRLEMPGLVVHA
DDDTRVAVENAERIHAAWPASRLLRLPGGGHHRLLGERRLSESLLALLEERPAMRACR
RVEKTASAS</t>
  </si>
  <si>
    <t>MSDKKTQTRARILGAATQALLERGAVEPSVGEVMGAAGLTVGGF
YAHFQSKDALMLEAFEQLLGKRRELLGELDPGLSGKERRALAAAFYLSRKHRDAQVDA
GCPLPATLAEVARLPEGFREVLSRHVEIMVTSLAESPEETDVALADLVLMIGGLALAR
ALGPGELSDRVLRAAKQAVN</t>
  </si>
  <si>
    <t>MTTVRTRIAPSPTGDPHVGTAYIALFNLCFARQHGGQFILRIED
TDQLRSTRESEQQIYDALRWLGIEWDEGPDVGGPHGPYRQSERGHIYKKYSDELVEKG
HAFTCFCTPERLDAVRAEQMARKETPRYDGHCMHLPKDEVQRRLAAGESHVTRMKVPT
EGVCVVPDMLRGDVEIPWDRMDMQVLMKADGLPTYFLANVVDDHLMGITHVLRGEEWL
PSAPKLIKLYEYFGWEQPQLCYMPLLRNPDKSKLSKRKNPTSITFYERMGYLPQALLN
YLGRMGWSMPDEREKFTLAEMIEHFDLSRVSLGGPIFDLEKLSWLNGQWIREQSVEEF
AREVQKWALNPEYLMKIAPHVQGRVENFSQIAPLAGFFFSGGVPLDASLFEHKKLDPT
QVRQVLQLVLWKLESLRQWEKERITGCIQAVAEHLQLKLRDVMPLMFPAITGHASSVS
VLDAMEILGADLSRYRLRQALELLGGASKKETKEWEKIRDAIPG</t>
  </si>
  <si>
    <t xml:space="preserve">GO_function: serine-tRNA ligase activity [goid
GO:0004828] [evidence ISS];
GO_process: glutamate metabolic process [goid GO:0006536]
[evidence ISS];
GO_process: cellular protein metabolic process [goid
GO:0044267] [evidence ISS];
GO_function: nucleotide binding [goid GO:0000166]
[evidence ISM];
GO_function: ATP binding [goid GO:0005524] [evidence
ISM];
GO_component: cytoplasm [goid GO:0005737] [evidence ISM];
GO_function: ligase activity, forming aminoacyl-tRNA and
related compounds [goid GO:0016876] [evidence ISM];
GO_process: tRNA aminoacylation [goid GO:0043039]
[evidence ISM];
GO_function: glutamate-tRNA ligase activity [goid
GO:0004818] [evidence ISM];
GO_process: glutamyl-tRNA aminoacylation [goid
GO:0006424] [evidence ISM];
GO_function: tRNA binding [goid GO:0000049] [evidence
ISM];
GO_function: aminoacyl-tRNA ligase activity [goid
GO:0004812] [evidence ISM];
GO_process: tRNA aminoacylation for protein translation
[goid GO:0006418] [evidence ISM];
</t>
  </si>
  <si>
    <t>MGLDDALIFTRVVEYHSFTQAAQSLGMQKSTVSRRIALLEERLG
VRLLNRTTRKLRLTEVGQAYYERCRQIMHDFAEAEQAVMQLQQAPSGLLRITSPIEFG
QMFLASLLGDFMRQYPQITAEVELASRSVDPLQEGVDIVIMVGQPEDSTLVARRLLST
SRWLCASPDYLAAHGTPTSVAELAGHRAVLLSTDSQRYWPLSGDSLPCQRVLSCNNIT
FAREAVVAGAGIAALPALICAESVHSGRLVRLLADVPLPVGELYAVYPSRRFQAMKVK
AFLDFLISRLPADTGRLLEPEAARLITSRP</t>
  </si>
  <si>
    <t>MAEFCRRNTPPMPAQLKRRLTVFLVAVGLIALAFFLHWWFIGRH
VESTDNAYVQGEITRVASQLGARVEEVLVRDNQHVDKGQLLVRLEDADFKLAVERAQA
ALATREAELAQARSKLVQQGSLIAASAADVNASQATLGRAQIDLNRAEALRKPGYVSE
ERVTTLTADNHVARSQLAKARADLEAQRVQRDTLGAEIKRLEAQIASARTELAQAEIN
LSRTLIHSPISGLVGQRSARNGQYVQVGTHLLSLVPDEDIWVQANFKETQVGRMRDGQ
KARLTFDAFPDTPIDGRIDSLFAASGAQFSLLPPDNATGNFTKVVQRIPVKIVFEADN
PLHGRIRPGMSVEAEVELRDR</t>
  </si>
  <si>
    <t>MLSAMLGAFMAVLDIQITNSSLKDIQGALAATLEEGSWISTSYL
VAEIIMIPMTAWLVQLLSARRLAVMISVGFLVSSLLCSFAWNLESMIVFRAMQGFTGG
ALIPLAFTLALVKLPEHHRPKGMALFAITATFAPSIGPTLGGWLTENFGWEYIFYINV
PPGLLMIAGLLYGLEKKAPHWELLKSTDYAGIVTLGIGLGCLQVFLEEGHRKDWLESQ
LIVSLGSVALFSLVLFVILQLSRPNPLIDLGILRNRNFGLASISSIGLGMGLYGSIYV
LPLYLAQIQGYNAMQIGEVIMWMGIPQLFLIPLVPKLMKLVSPRLLCAAGFGLFGLAS
FFSGVLNPDFAGPQFNQIQLLRALGQPMIMVTISLIATAYLQPQDAGSASSLFNILRN
LGGAIGIALLATLLDSRAKVYFDYLREALVPTNPQVDERLAQLAAQLGSQQAALGKLS
EITHQQAMIMAYNDAFHVIGMVLAVSMLAVLLTRSLPAGIGARADAGAH</t>
  </si>
  <si>
    <t xml:space="preserve">GO_process: transport [goid GO:0006810] [evidence
ISM];
GO_process: transmembrane transport [goid GO:0055085]
[evidence ISM];
GO_component: integral component of membrane [goid
GO:0016021] [evidence ISM];
</t>
  </si>
  <si>
    <t>MDTFQLDSRFKPAGDQPEAIRQMVEGLEAGLSHQTLLGVTGSGK
TFSIANVIAQVQRPTLVLAPNKTLAAQLYGEFKTFFPHNSVEYFVSYYDYYQPEAYVP
SSDTYIEKDSSINDHIEQMRLSATKALLERPDAIIVATVSSIYGLGDPASYLKMVLHL
DRGDRIDQRELLRRLTSLQYTRNDMDFARATFRVRGDVIDIFPAESDLEAIRVELFDD
EVESLSAFDPLTGEVIRKLPRFTFYPKSHYVTPRETLLEAVDQIKAELKERLDYLRNN
NKLVEAQRLEQRTRFDLEMILELGYCNGIENYSRYLSGRAPGEPPPTLYDYLPANSLL
VIDESHVSVPQVGAMFKGDRSRKETLVEYGFRLPSALDNRPLRFEEWEAVSPQTIFVS
ATPGPYEAEHAGRVIEQVVRPTGLVDPEIEVRPAMTQVDDLLSQIRQRVAKDERVLVT
TLTKRMAEDLTDYLGDHDVRVRYLHSDIDTVERVEIIRDLRAGAFDVLVGINLLREGL
DMPEVSLVAILDADKEGFLRSERSLIQTIGRAARNLHGKAILYADNVTGSMQRAIDET
ERRRAKQIAFNEAHGIVPKGVRKDIKDILEGAVVPGARGKRKGVAKVAEESGRYENEL
RSPSEISKRIRQLEEKMYQLARDLEFEAAAQLRDEIQTLRERLVNV</t>
  </si>
  <si>
    <t xml:space="preserve">GO_process: DNA metabolic process [goid
GO:0006259] [evidence IDA];
GO_function: protein binding [goid GO:0005515] [evidence
ISM];
GO_function: hydrolase activity [goid GO:0016787]
[evidence ISM];
GO_function: ATP binding [goid GO:0005524] [evidence
ISM];
GO_function: DNA binding [goid GO:0003677] [evidence
ISM];
GO_process: DNA repair [goid GO:0006281] [evidence ISM];
GO_process: nucleotide-excision repair [goid GO:0006289]
[evidence ISM];
GO_function: excinuclease ABC activity [goid GO:0009381]
[evidence ISM];
GO_process: SOS response [goid GO:0009432] [evidence
ISM];
</t>
  </si>
  <si>
    <t>MSLFSAVEMAPRDPILGLNEAFNADTRPGKINLGVGVYYNEEGR
IPLLRAVQAAEKARIEAHAPRGYLPIEGIAAYDQGVQKLLFGNESELLAAGRVVTTQA
VGGTGALKLGADFLKRLLPDATVAISDPSWENHRALFEAAGFPVQNYRYYDAASNGVN
RAGLLEDLNALPARSIVVLHACCHNPTGVDLELDDWKQVLDVLKAKGHVPFLDIAYQG
FGNGIEEDAAAVRLFAQSGLSFFVSSSFSKSFSLYGERVGALSIVTESRDESARVLSQ
VKRVIRTNYSNPPTHGASVVSSVLNSPELRALWEQELGEMRDRIRDMRLAMVEQLAAH
GAKRDFSFVGRQRGMFSYSGLTADQVERLKTEFGIYAVSTGRICVAALNKSNLETITK
AIVQVL</t>
  </si>
  <si>
    <t xml:space="preserve">GO_process: biosynthetic process [goid GO:0009058]
[evidence ISM];
GO_function: pyridoxal phosphate binding [goid
GO:0030170] [evidence ISM];
GO_function: catalytic activity [goid GO:0003824]
[evidence ISM];
GO_process: cellular amino acid metabolic process [goid
GO:0006520] [evidence ISM];
GO_function: transaminase activity [goid GO:0008483]
[evidence ISM];
</t>
  </si>
  <si>
    <t>MHLIKSALLLILFACLPFSASAAPVAVAKNPLAATTPATTVSPG
EQVNINTVDEAALIRGLNGVGEAKARAILEYRAAHGPFVSVDQLLEVKGVGPALLEKN
RARIVIE</t>
  </si>
  <si>
    <t xml:space="preserve">GO_function: DNA binding [goid GO:0003677]
[evidence ISM];
GO_process: DNA repair [goid GO:0006281] [evidence ISM];
</t>
  </si>
  <si>
    <t>MLDNLRIKLLGLPRRYKRMLQVAADVTLVWLSLWLAFLVRLGTE
DMISPFSGHAWLFIAAPLVAIPLFIRFGMYRAVMRYLGNDALIAIAKAVTISALVLSL
LVYWYRSPPAVVPRSLVFNYWWLSMLLIGGLRLAMRQYFMGDWYSAVQSVPFLNRQDG
LPRVAIYGAGAAGNQLVAALRLGRAMRPVAFIDDDKQIANRVIAGLRVYTAKHIRQMI
DETGAQEVLLAIPSATRARRREILESLEPFPLHVRSMPGFMDLASGRVKVDDLQEVDI
ADLLGRDSVAPRKELLERCIRGQVVMVTGAGGSIGSELCRQIMSCSPSVLILFEHSEY
NLYSIHQELERRIKRESLSVNLLPILGSVRNPERLVDVMRTWKVNTVYHAAAYKHVPI
VEHNIAEGVLNNVIGTLHAVQAAVQVGVQNFVLISTDKAVRPTNVMGSTKRLAEMVLQ
ALSNESAPVLFGDRKDVHHVNKTRFTMVRFGNVLGSSGSVIPLFREQIKRGGPVTVTH
PSITRYFMTIPEAAQLVIQAGSMGQGGDVFVLDMGPPVKILELAEKMIHLSGLSVRSE
RSPHGDIAIEFSGLRPGEKLYEELLIGDNVNPTDHPMIMRANEEHLSWEAFKVVLEQL
LAAVEKDDYSRVRQLLRETVSGYAPDGEIVDWIYRQRRREP</t>
  </si>
  <si>
    <t xml:space="preserve">GO_function: catalytic activity [goid GO:0003824]
[evidence IDA];
GO_process: lipopolysaccharide biosynthetic process [goid
GO:0009103] [evidence IDA];
GO_component: Gram-negative-bacterium-type cell wall
[goid GO:0009276] [evidence IDA];
GO_component: membrane [goid GO:0016020] [evidence IDA];
GO_process: biosynthetic process [goid GO:0009058]
[evidence ISM];
GO_process: O antigen biosynthetic process [goid
GO:0009243] [evidence IMP];
GO_process: N-acetylglucosamine biosynthetic process
[goid GO:0006045] [evidence IDA];
</t>
  </si>
  <si>
    <t>MDFVFDALSTGRRIKCLTVVDDFTKESVGILVEHGISGFRVTRA
LDEMARLRGYPKAIRTPEFTGKALDQWAYRRDIKLKLTQSGKPTQNAFIVIQRQVPQ</t>
  </si>
  <si>
    <t xml:space="preserve">GO_function: nucleic acid binding [goid
GO:0003676] [evidence ISM];
GO_process: DNA integration [goid GO:0015074] [evidence
ISM];
GO_function: transferase activity, transferring glycosyl
groups [goid GO:0016757] [evidence ISS];
</t>
  </si>
  <si>
    <t>MTVPDAKRLKDLELENSRLKKLLAESLLDIGALKVVTRGKGEPG
SGAGGQEMQAQTDISERRACQLFRLSRSVLCHQPRTSVQNTELQAQLVELARASALWL
SPPAHSAAACWCADQLQADLPAILSRRLDGEAAEAPPQGRGGVRMPEPAERTELGLVD
GFRLRRAQHWATDQMPDGGR</t>
  </si>
  <si>
    <t>MKKRFTEEQILDFLKQAEAGVPVKELCRRHSFSDATFYT</t>
  </si>
  <si>
    <t xml:space="preserve">GO_function: DNA binding [goid GO:0003677]
[evidence ISM];
GO_function: transposase activity [goid GO:0004803]
[evidence ISM];
GO_process: transposition, DNA-mediated [goid GO:0006313]
[evidence ISM];
GO_function: transferase activity, transferring glycosyl
groups [goid GO:0016757] [evidence ISS];
</t>
  </si>
  <si>
    <t>MMIWMIACLVVLLFSFVATWGLRRYALATKLMDVPNARSSHSQP
TPRGGGVAIVLVFLAALVWMLSAGSISGGWGGAMLGAGSGVALLGFLDDHGHIAARWR
LLGHFSAAIWILLWTGGFPPLDVVGHAVDLGWLGHVLAVFYLVWVLNLYNFMDGIDGI
ASVEAIGVCVGGALIYWLTGHVAMVGIPLLLACAVAGFLIWNFPPARIFMGDAGSGFL
GMVIGALAIQAAWTAPSLFWCWLILLGVFIVDATYTLIRRIARGEKFYEAHRSHAYQF
ASRRYASHLRVTLGVLAINTLWLLPLALMVALGWISGFIGILVAYAPLCLLAVGYKAG
SLEKS</t>
  </si>
  <si>
    <t xml:space="preserve">GO_component: Gram-negative-bacterium-type cell
wall [goid GO:0009276] [evidence IDA];
GO_component: membrane [goid GO:0016020] [evidence IDA];
GO_function: transferase activity, transferring glycosyl
groups [goid GO:0016757] [evidence IMP];
GO_process: lipopolysaccharide biosynthetic process [goid
GO:0009103] [evidence IMP];
GO_function:
phospho-N-acetylmuramoyl-pentapeptide-transferase
activity [goid GO:0008963] [evidence ISM];
GO_component: integral component of membrane [goid
GO:0016021] [evidence ISM];
GO_process: O antigen biosynthetic process [goid
GO:0009243] [evidence IDA];
GO_function: transferase activity, transferring glycosyl
groups [goid GO:0016757] [evidence ISS];
</t>
  </si>
  <si>
    <t>MVTGASGFVGSALCCELARTGYAVIAVVRRVVERIPSVTYIEAD
LTDPATFAGEFPTVDCIIHLAGRAHILTDKVADPLAAFREVNRDATVRLATRALEAGV
KRFVFVSSIGVNGNSTRQQAFNEDSPAGPHAPYAISKYEAEQELGTLLRGKGMELVVV
RPPLIYANDAPGNFGRLLKLVASGLPLPLDGVRNARSLVSRRNIVGFLSLCAEHPDAA
GELFLVADGEDVSIAQMIEALSRGMGRRPALFTFPAVLLKLVMCLLGKASMHEQLCGS
LQVDASKARRLLGWVPVETIGAGLQAAGREYILRQRERRK</t>
  </si>
  <si>
    <t xml:space="preserve">GO_function: coenzyme binding [goid GO:0050662]
[evidence ISM];
GO_function: catalytic activity [goid GO:0003824]
[evidence ISM];
GO_process: O antigen biosynthetic process [goid
GO:0009243] [evidence IDA];
GO_function: NAD binding [goid GO:0051287] [evidence
ISS];
</t>
  </si>
  <si>
    <t>MNVWYVHPYAGGPGVGRYWRPYYFSKFWNQAGHRSVIISAGYHH
LLEPDEKRSGVTCVNGAEYAYVPTLRYLGNGVGRMLSMLIFTMMLLPFCLILALKRGT
PDAIIYSSPHPFGVVSCWLAARLLGAKFVFEVRDIWPLSLVELGGLKADNPLVRVTGW
IERFSYARADKIISLLPCAEPHMADKGLAAGKFLWVPNGVDSSDISPDSAVSSSDLVR
HVQVLKEQGVFVVIYAGAHGEPNALEGLVRSAGLLRERGASIRIILVGKGECKEQLKA
IAAQDASGLVEFFDQQPKETIMAVLKLASAGYISLKSEPIFRFGVSPNKLWDYMLVGL
PVIFACKAGNDPVSDYDCGVSADPDAPEDITAAIFRLLLLSEDERRTMGQRGRDAVLE
HYTYESLALQVLNALADGRAA</t>
  </si>
  <si>
    <t xml:space="preserve">GO_process: biosynthetic process [goid GO:0009058]
[evidence ISM];
GO_function: transferase activity, transferring glycosyl
groups [goid GO:0016757] [evidence ISS];
GO_component: membrane [goid GO:0016020] [evidence ISS];
GO_function: transferase activity, transferring glycosyl
groups [goid GO:0016757] [evidence ISS];
GO_process: single-species biofilm formation [goid
GO:0044010] [evidence IDA];
</t>
  </si>
  <si>
    <t>MKILTIIGARPQFIKASVVSKAIIEQQTLSEIIVHTGQHFDANM
SEIFFEQLGIPKPDYQLDIHGGTHGQMTGRMLMEIEDVILKEKPHRVLVYGDTNSTLA
GALAASKLHVPIAHIEAGLRSFNMRMPEEINRILTDQVSDILFCPTRVAIDNLKNEGF
ERKAAKIVNVGDVMQDSALFFAQRATSPIGLASQDGFILATLHRAENTDDPVRLTSIV
EALNEIQINVAPVVLPLHPRTRGVIERLGLKLEVQVIDPVGYLEMIWLLQRSGLVLTD
SGGVQKEAFFFGKPCVTMRDQTEWVELVTCGANVLVGAARDMIVESARTSLGKTIQDD
GQLYGGGQASSRIAEYLAKL</t>
  </si>
  <si>
    <t xml:space="preserve">GO_process: polysaccharide biosynthetic process
[goid GO:0000271] [evidence IMP];
GO_function: UDP-N-acetylglucosamine 2-epimerase activity
[goid GO:0008761] [evidence IMP];
GO_process: UDP-N-acetylglucosamine metabolic process
[goid GO:0006047] [evidence ISM];
GO_function: UDP-glucuronate 4-epimerase activity [goid
GO:0050378] [evidence EXP];
GO_process: O antigen biosynthetic process [goid
GO:0009243] [evidence IMP];
</t>
  </si>
  <si>
    <t>MTKVAHLTSVHSRYDIRIFRKQCRTLSQYGYDVYLVVADGKGDE
VKDGVRIVDVGVLSGRLNRILKTTRKIYEQALALGADVYHFHDPELIPVGLRLKKQGK
QVIFDSHEDVPKQLLSKPYMRPFLRRVVAVLFSCYEKYACPKLDAVLTATPHIREKFK
NINGNVLDINNFPMLGELDAMVPWASKKTEVCYVGGITSIRGVREVVKSLECLKSSAR
LNLVGKFSEPEIEKEVRALKGWNSVNEHGQLDREDVRRVLGDSVAGLVTFLPMPNHVD
AQPNKMFEYMSSGIPVIASNFPLWREIVEGSNCGICVDPLSPAAIAEAIDYLVSNPCE
AAALGRNGQRAVNERYNWDLEGRKLARFYSDLLSKRDSI</t>
  </si>
  <si>
    <t xml:space="preserve">GO_process: biosynthetic process [goid GO:0009058]
[evidence ISM];
GO_function: transferase activity, transferring glycosyl
groups [goid GO:0016757] [evidence ISS];
GO_process: O antigen biosynthetic process [goid
GO:0009243] [evidence ISS];
GO_process: Gram-negative-bacterium-type cell outer
membrane assembly [goid GO:0043165] [evidence ISS];
GO_function: transferase activity, transferring glycosyl
groups [goid GO:0016757] [evidence ISS];
</t>
  </si>
  <si>
    <t>MMKICSRCVMDTSDAEIVFDEAGVCNHCHKFDNVQSRQLFSDAS
GEQRLQKIIGQIKKDGSGKDYDCIIGLSGGVDSSYLAVKVKDLGLRPLVVHVDAGWNS
ELAVSNIEKIVKYCGFDLHTHVINWEEIRDLQLAYMKAAVANQDVPQDHAFFASMYHF
AVKNNIKYILSGGNLATEAVFPDTWHGSAMDAINLKAIHKKYGERPLRDYKTISFLEY
YFWYPFVKGMRTVRPLNFMAYDKAKAETFLQETIGYRSYARKHGESIFTKLFQNYYLP
TKFGYDKRKLHYSSMILSGQMTRDEAQAKLAEPLYDADELQFDIEYFCKKMRITQAQF
EELMNAPVHDYSEFANWDSRQRIAKKVQMIVQRALGRRINVYS</t>
  </si>
  <si>
    <t xml:space="preserve">GO_process: lipopolysaccharide biosynthetic
process [goid GO:0009103] [evidence IDA];
GO_component: Gram-negative-bacterium-type cell wall
[goid GO:0009276] [evidence IDA];
GO_function: hydrolase activity [goid GO:0016787]
[evidence IEA];
GO_process: lipopolysaccharide biosynthetic process [goid
GO:0009103] [evidence IEA];
GO_component: Gram-negative-bacterium-type cell wall
[goid GO:0009276] [evidence IEA];
</t>
  </si>
  <si>
    <t>MVRRRVIPCLLLKDRGLVKTVKFKEPKYVGDPINAIRIFNEKEV
DELILLDIDASRLNQEPNYELIAEVAGECFMPICYGGGIKTLEHAEKIFSLGVEKVSI
NTAALMDLSLIRRIADKFGSQSVVGSIDCRKGFWGGHSVFSENGTRDMKRSPLEWAQA
LEEAGVGEIFLNSIDRDGVQKGFDNALVENIASNVHVPVIACGGAGSIADLIDLFERT
CVSAVAAGSLFVFHGKHRAVLISYPDVNKLDVG</t>
  </si>
  <si>
    <t xml:space="preserve">GO_process: cellular amino acid metabolic process
[goid GO:0006520] [evidence ISS];
GO_process: histidine metabolic process [goid GO:0006547]
[evidence ISS];
GO_function: catalytic activity [goid GO:0003824]
[evidence ISM];
GO_function: oxo-acid-lyase activity [goid GO:0016833]
[evidence ISM];
GO_process: histidine biosynthetic process [goid
GO:0000105] [evidence ISM];
GO_process: metabolic process [goid GO:0008152] [evidence
ISM];
GO_process: O antigen biosynthetic process [goid
GO:0009243] [evidence EXP];
</t>
  </si>
  <si>
    <t>MIVVIDYGVGNIASVLNMLKRVGAKAKASDSREDIEQAEKLILP
GVGAFDAGMQTLRKSGLVDVLTEQVMIKRKPVMGVCLGSQMLGLRSEEGAEPGLGWID
MDSVRFERRDDRKVPHMGWNQVSPQLEHPILSGINEQSRFYFVHSYYMVPKDPDDILL
SCNYGQKFTAAVARDNVFGFQFHPEKSHKFGMQLFKNFVELV</t>
  </si>
  <si>
    <t xml:space="preserve">GO_process: cellular amino acid metabolic process
[goid GO:0006520] [evidence ISS];
GO_process: histidine metabolic process [goid GO:0006547]
[evidence ISS];
GO_process: histidine biosynthetic process [goid
GO:0000105] [evidence ISM];
GO_component: cytoplasm [goid GO:0005737] [evidence ISM];
GO_function: transferase activity, transferring pentosyl
groups [goid GO:0016763] [evidence ISM];
GO_process: O antigen biosynthetic process [goid
GO:0009243] [evidence EXP];
</t>
  </si>
  <si>
    <t>MSAAFINRVARVLVGTLGAQLITIGVTLLLVRLYSPAEMGAFSV
WLSFATIFAVVVTGRYELAIFSTREEGELQAIVKLILQLTLLIFVAVAIAVVIGRHLI
ESMPVVIGEYWFALAVASLGLGINKLVLSLLTFQQSFNRLGVARVSLAACIAVAQVSA
AYLLEGVSGLIYGQLFGVVVATALAALWVGKSLILNCIETPWRMVRQVAVQYINFPKF
SLPADLVNTVASQVPVILLAAKFGGDSAGWFALTLKIMGAPISLLAASVLDVFKEQAA
RDYREFGNCRGIFLKTFRLLAVLALPPFIIFWFIGEWAFGLVFGEAWAESGRYAVLMV
PLFYMRFVVSPLSYTIYIAQRQSMDLLWQLALLLLTFICFTLPDSVDSVLWFYSIAYA
VMYFVYFWMSFQCAKGDAK</t>
  </si>
  <si>
    <t xml:space="preserve">GO_process: transport [goid GO:0006810] [evidence
IDA];
GO_component: Gram-negative-bacterium-type cell wall
[goid GO:0009276] [evidence IDA];
GO_component: membrane [goid GO:0016020] [evidence IDA];
GO_function: antiporter activity [goid GO:0015297]
[evidence EXP];
GO_process: glycolipid translocation [goid GO:0034203]
[evidence IDA];
GO_process: Gram-negative-bacterium-type cell outer
membrane assembly [goid GO:0043165] [evidence IDA];
GO_process: O antigen biosynthetic process [goid
GO:0009243] [evidence IDA];
GO_component: plasma membrane [goid GO:0005886] [evidence
IDA];
GO_component: periplasmic side of plasma membrane [goid
GO:0098567] [evidence IDA];
GO_function: solute:proton antiporter activity [goid
GO:0015299] [evidence IDA];
GO_process: proton transport [goid GO:0015992] [evidence
IDA];
GO_process: polysaccharide transport [goid GO:0015774]
[evidence ISS];
</t>
  </si>
  <si>
    <t>MYILARVDRSILLNTVLLFAFFSATVWVNNNYIYHLYDYMGSAK
KTVDFGLYPYLMVLALICALLCGGAIRRPGDLLVTLLVVILVPHSLVLNGANQYSPDA
QPWAGVPLAIAFGILIIGIVNKIRFHPLGALQRENQGRRMLVLLSVLNIVVLVFIFFK
SAGYFSFDFAGQYARRALAREVFAAGSANGYLSSIGTQAFFPVLFAWGVYRRQWFYLV
LGIVNALVLWGAFGQKYPFVVLFLIYGLMVYFRRFGQVRVSWVVCALLMLLLLGALEH
EVFGYSFLNDYFLRRAFIVPSTLLGAVDQFVSQFGSNYYRDTLLGALLGQGRTEPLSF
RLGTEIFNNPDMNANVNFFAIAYMQLGYVGVMAESMLVGGSVVLMNFLFSRYGAFMAI
PVALLFTTKILEQSLLTVMLGSGVFLMLLFLALISFPLKMSLGKTL</t>
  </si>
  <si>
    <t xml:space="preserve">GO_process: lipopolysaccharide biosynthetic
process [goid GO:0009103] [evidence IDA];
GO_component: Gram-negative-bacterium-type cell wall
[goid GO:0009276] [evidence IDA];
GO_component: membrane [goid GO:0016020] [evidence IDA];
GO_function: O antigen polymerase activity [goid
GO:0008755] [evidence IDA];
GO_process: O antigen biosynthetic process [goid
GO:0009243] [evidence IDA];
GO_process: Gram-negative-bacterium-type cell outer
membrane assembly [goid GO:0043165] [evidence IDA];
GO_function: O antigen polymerase activity [goid
GO:0008755] [evidence IDA];
GO_process: Gram-negative-bacterium-type cell outer
membrane assembly [goid GO:0043165] [evidence ISS];
GO_component: plasma membrane [goid GO:0005886] [evidence
IDA];
GO_component: periplasmic side of plasma membrane [goid
GO:0098567] [evidence IDA];
GO_function: transferase activity, transferring glycosyl
groups [goid GO:0016757] [evidence ISS];
</t>
  </si>
  <si>
    <t>MIEFIDLKNQQARIKDKIDAGIQRVLRHGQYILGPEVTELEDRL
ADFVGAKYCISCANGTDALQIVQMALGVGPGDEVITPGFTYVATAETVALLGAKPVYV
DIDPRTYNLDPQLLEAAITPRTKAIIPVSLYGQCADFDAINAIASKYGIPVIEDAAQS
FGASYKGKRSCNLSTVACTSFFPSKPLGCYGDGGAIFTNDDELATAIRQIARHGQDRR
YHHIRVGVNSRLDTLQAAILLPKLEIFEEEIALRQKVAAEYDLSLKQVGIGTPFIEVN
NISVYAQYTVRMDNRESVQASLKAAGVPTAVHYPIPLNKQPAVADEKAKLPVGDKAAT
QVMSLPMHPYLDTASIKIICAALTN</t>
  </si>
  <si>
    <t xml:space="preserve">GO_process: polysaccharide biosynthetic process
[goid GO:0000271] [evidence IDA];
GO_function: catalytic activity [goid GO:0003824]
[evidence ISM];
GO_function: pyridoxal phosphate binding [goid
GO:0030170] [evidence ISM];
GO_function: transaminase activity [goid GO:0008483]
[evidence EXP];
GO_process: UDP-glucuronate biosynthetic process [goid
GO:0006065] [evidence EXP];
GO_process: O antigen biosynthetic process [goid
GO:0009243] [evidence EXP];
</t>
  </si>
  <si>
    <t>MSYYQHPSAIVDDGAQIGSDSRVWHFVHICAGARIGAGVSLGQN
VFVGNKVVIGDRCKIQNNVSVYDNVTLEEGVFCGPSMVFTNVYNPRSLIERKDQYRNT
LVKKGATLGANCTIVCGVTIGEYAFVGAGAVINKNVPSYALMVGVPARQIGWMSEFGE
QLQLNEQGEAVCSHSGARYVLNGKILSKVDV</t>
  </si>
  <si>
    <t xml:space="preserve">GO_process: polysaccharide biosynthetic process
[goid GO:0000271] [evidence IDA];
GO_function: acetyltransferase activity [goid GO:0016407]
[evidence EXP];
GO_process: O antigen biosynthetic process [goid
GO:0009243] [evidence EXP];
GO_process: UDP-glucuronate biosynthetic process [goid
GO:0006065] [evidence EXP];
</t>
  </si>
  <si>
    <t>MSSSSSKLLNGMVAVSSGRNIRLDVQGLRAVAVLAVLAYHANSA
WLRAGFVGVDVFFVISGFIITALLVERGVKVDLVEFYAGRIKRIFPAYFVMLAIVCIV
STILFLPDDYVFFEKSLQSSVFFSSNHYFANFGSYFAPRAEELPLLHTWSLAIEMQFY
LFYPVLFMCLPCRWRLPVFILLAILLFIWSGYCVFSGSQDAQYFALLARVPEFMSGAV
VALSLRDRELPARLAILAGLLGAALLVCSFIIIDKQHFPGFWSLLPCLGAALLIAARR
GPASLLLASRPMVWIGGISYSLYLWHWPILAFIRYYTGQYELSFVALLAFLTGSFLLA
WFSYRYIETPARKAVGLRQQALKWMLAASVVAIVVTGGAQFNVLVVAPAPIQLTRYAV
PESICHGVQVGECKRGSVNAVPRVLVIGDSHAAQLNYFFDVVGNESGVAYRVLTGSSC
VPIPAFDLERLPRWARKPCQAQIDAVAQSMLNFDKIIVAGMWQYQMQSPAFAQAMRAF
LVDTSYAGKQVVLLGQIPMFESNVQRVRRFRELGLSAPLVSSSWQGANQLLRALAEGI
PNVRFMDFSTSAFFADAPYQDGELIYQDSHHLNEVGARRYGYFASRQLQRLFEQPQSS
VSLKP</t>
  </si>
  <si>
    <t xml:space="preserve">GO_function: transferase activity, transferring
acyl groups other than amino-acyl groups [goid
GO:0016747] [evidence ISM];
GO_component: membrane [goid GO:0016020] [evidence IEA];
</t>
  </si>
  <si>
    <t>MKNFALIGAAGYIAPRHMRAIKDTGNCLVSAYDINDSVGIIDSI
SPQSEFFTEFEFFLDHASNLKRDSATALDYVSICSPNYLHYPHIAAGLRLGCDVICEK
PLVPTPEMLDQLAVIERETDKRLYNILQLRHHQAIIALKDKVAREKSPHKYEVDLTYI
TSRGNWYLKSWKGDPRKSFGVATNIGVHFYDMLHFIFGKLQRNVVHFTSEYKAAGYLE
YEQARVRWFLSVDANDLPESVKGKKPTYRSITVNGEEMEFSEGFTDLHTTSYEEILAG
RGYGIDDARHCVETVNTIRSAVIVPASDNEGHPFVAALAR</t>
  </si>
  <si>
    <t xml:space="preserve">GO_process: metabolic process [goid GO:0008152]
[evidence ISM];
GO_function: oxidoreductase activity [goid GO:0016491]
[evidence ISM];
GO_process: oxidation-reduction process [goid GO:0055114]
[evidence ISM];
GO_process: polysaccharide biosynthetic process [goid
GO:0000271] [evidence IDA];
GO_process: O antigen biosynthetic process [goid
GO:0009243] [evidence EXP];
GO_process: UDP-glucuronate biosynthetic process [goid
GO:0006065] [evidence EXP];
GO_function: NADH dehydrogenase activity [goid
GO:0003954] [evidence EXP];
</t>
  </si>
  <si>
    <t>MIDVNTVVEKFKSRQALIGIVGLGYVGLPLMLRYNAIGFDVLGI
DIDDVKVDKLNAGQCYIEHIPQAKIAKARASGFEATTDFSRVSECDALILCVPTPLNK
YREPDMSFVINTTDALKPYLRVGQVVSLESTTYPGTTEEELLPRVQEGGLVVGRDIYL
VYSPEREDPGNPNFETRTIPKVIGGHTPQCLEVGIALYEQAIDRVVPVSSTKAAEMTK
LLENIHRAVNIGLVNEMKIVADRMGIDIFEVVDAAATKPFGFTPYYPGPGLGGHCIPI
DPFYLTWKAREYGLHTRFIELSGEVNQAMPEYVLGKLMDGLNEAGRALKGSRVLVLGI
AYKKNVDDMRESPSVEIMELIEAKGGMVAYSDPHVPVFPKMREHHFELSSEPLTAENL
ARFDAVVLATDHDKFDYELIKAEAKLVVDSRGKYRSPAAHIIKA</t>
  </si>
  <si>
    <t xml:space="preserve">GO_process: polysaccharide biosynthetic process
[goid GO:0000271] [evidence IDA];
GO_process: oxidation-reduction process [goid GO:0055114]
[evidence ISM];
GO_function: oxidoreductase activity, acting on the CH-OH
group of donors, NAD or NADP as acceptor [goid
GO:0016616] [evidence ISM];
GO_function: NAD binding [goid GO:0051287] [evidence
ISM];
GO_function: UDP-N-acetylglucosamine 6-dehydrogenase
activity [goid GO:0047004] [evidence EXP];
GO_function: NADH dehydrogenase activity [goid
GO:0003954] [evidence EXP];
GO_process: O antigen biosynthetic process [goid
GO:0009243] [evidence EXP];
</t>
  </si>
  <si>
    <t>MTDEIQKHGGVAGDIDLVELVRGLWEEKWIVLIFSLLGILFAAI
YAFLSTPVYEARIAILPPSLSDVAGFNQGRTRETGLGPFKVQDVYSVFVRNLQADGTR
HRFFNETYLPSLDEELRSVSRDALYKRFTDQISISLPGKDFPGRYLVAIEQEDPERAA
SWVRRYIADAAEISIQEMLNNAHREIEVKARDIEQRIQNLRENAKARREDRIVQLKEA
LKVAGALKLEEPPLISGQSSEELSAIMNGSLMYMRGSKAIMAEIQTLEARSSDDPFIP
ALRTLQEQQLLLSSLRVNSERVSVFRQDGPIETPDSPVRPRRAMILIFGLIIGGVLGG
FLALCRIFLKKYAR</t>
  </si>
  <si>
    <t xml:space="preserve">GO_process: lipopolysaccharide biosynthetic
process [goid GO:0009103] [evidence IDA];
GO_component: Gram-negative-bacterium-type cell wall
[goid GO:0009276] [evidence IDA];
GO_process: O antigen biosynthetic process [goid
GO:0009243] [evidence IDA];
GO_process: Gram-negative-bacterium-type cell outer
membrane assembly [goid GO:0043165] [evidence IDA];
GO_process: Gram-negative-bacterium-type cell outer
membrane assembly [goid GO:0043165] [evidence IDA];
GO_process: Gram-negative-bacterium-type cell outer
membrane assembly [goid GO:0043165] [evidence ISS];
GO_component: plasma membrane [goid GO:0005886] [evidence
ISM];
GO_component: periplasmic side of plasma membrane [goid
GO:0098567] [evidence IDA];
GO_component: periplasmic side of plasma membrane [goid
GO:0098567] [evidence ISM];
</t>
  </si>
  <si>
    <t>MTKSELIERIVTHQGQLSAKDVELAIKTMLEQMSQALATGDRIE
IRGFGSFSLHYRAPRVGRNPKTGESVRLDGKFVPHFKPGKELRDRVNEPE</t>
  </si>
  <si>
    <t xml:space="preserve">GO_function: DNA binding [goid GO:0003677]
[evidence ISM];
GO_process: DNA metabolic process [goid GO:0006259]
[evidence ISS];
GO_process: RNA metabolic process [goid GO:0016070]
[evidence ISS];
GO_process: cellular protein metabolic process [goid
GO:0044267] [evidence ISS];
GO_process: regulation of transcription, DNA-templated
[goid GO:0006355] [evidence ISM];
GO_process: DNA recombination [goid GO:0006310] [evidence
ISM];
GO_component: chromosome [goid GO:0005694] [evidence
ISM];
</t>
  </si>
  <si>
    <t>MSESFAELFEESLKSLDMQPGAIITGIVVDIDGDWVTVHAGLKS
EGVIPVEQFYNEQGELTIKVGDEVHVALDAVEDGFGETKLSREKAKRAESWIVLEAAF
AADEVVKGVINGKVKGGFTVDVNGIRAFLPGSLVDVRPVRDTTHLEGKELEFKVIKLD
QKRNNVVVSRRSVLEAENSAEREALLESLQEGQQVKGIVKNLTDYGAFVDLGGVDGLL
HITDMAWKRIKHPSEIVNVGDEIDVKVLKFDRERNRVSLGLKQLGEDPWVAIKARYPE
GTRVMARVTNLTDYGCFAELEEGVEGLVHVSEMDWTNKNIHPSKVVQVGDEVEVQVLD
IDEERRRISLGIKQCKSNPWEDFSSQFNKGDRISGTIKSITDFGIFIGLDGGIDGLVH
LSDISWNEVGEEAVRRFKKGDELETVILSVDPERERISLGIKQLEDDPFSNYASLHEK
GSIVRGTVKEVDAKGAVISLGDDIEGILKASEISRDRVEDARNVLKEGEEVEAKIISI
DRKSRVISLSVKSKDVDDEKDAMKELRKQEVESAGPTTIGDLIRAQMENQG</t>
  </si>
  <si>
    <t xml:space="preserve">GO_process: cellular protein metabolic process
[goid GO:0044267] [evidence ISS];
GO_process: translation [goid GO:0006412] [evidence ISS];
GO_function: RNA binding [goid GO:0003723] [evidence
ISM];
GO_function: structural constituent of ribosome [goid
GO:0003735] [evidence ISM];
GO_component: ribosome [goid GO:0005840] [evidence ISM];
</t>
  </si>
  <si>
    <t>MNGAVPMLAIDGPSGAGKGTVAGLLARRLGWNLLDSGALYRLLA
FAAVNHGVDLTNEEALKVLAAHLDVQFVAADGSHGQRIILEGEEVTDVIRTEQVGAGA
SQVAALPAVRDALLQRQRAFREAPGLVADGRDMGTVVFPDAPLKIFLTASAEERARRR
YLQLKAKGADVDQSALLEEIRERDERDSQRAVAPLKPADDAILLDSTEMSIEAVVETI
IRHCERQGWDV</t>
  </si>
  <si>
    <t xml:space="preserve">GO_process: nucleotide metabolic process [goid
GO:0009117] [evidence ISS];
GO_function: cytidylate kinase activity [goid GO:0004127]
[evidence ISM];
GO_function: ATP binding [goid GO:0005524] [evidence
ISM];
GO_process: nucleobase-containing compound metabolic
process [goid GO:0006139] [evidence ISM];
</t>
  </si>
  <si>
    <t>MSDFLALAQPGVQKLSPYVPGKPVDELARELGIDPAAIVKLASN
ENPLGASPKALEAIRAELAELTRYPDGNGFELKRKLAERCAVDAAQVTLGNGSNDILD
LVARAYLAPGLNAVFSEHAFAVYPIATQAVGAEGRAVKARAWGHDLEAMLAAIDGQTR
VVFVANPNNPTGTWFGADALERFLAQVPAEVLVVLDEAYIEYAEGDELPDGLDYLARH
PNLLVSRTFSKAYGLASLRVGYALSSKAVADVLNRVRQPFNVNSLALAAACAALDDHD
YLAQSRRLNDSGMAQLEDGFHALGLSWIPSKGNFIAVDLARDAGPVYQALLREGVIVR
PVAGYGMPTFLRVSIGLPEENDRFLQALGKVLAHD</t>
  </si>
  <si>
    <t xml:space="preserve">GO_process: cellular amino acid metabolic process
[goid GO:0006520] [evidence ISS];
GO_function: catalytic activity [goid GO:0003824]
[evidence ISM];
GO_function: pyridoxal phosphate binding [goid
GO:0030170] [evidence ISM];
GO_process: histidine biosynthetic process [goid
GO:0000105] [evidence ISS];
GO_process: biosynthetic process [goid GO:0009058]
[evidence ISM];
GO_process: metabolic process [goid GO:0008152] [evidence
ISM];
GO_function: transferase activity [goid GO:0016740]
[evidence ISM];
</t>
  </si>
  <si>
    <t>MADQDQLKALRLRIDSLDEKLLELISERARCAQDVARVKTQTLG
EGEAPVFYRPEREAWVLKHIMQLNKGPLDNEEVARLFREIMSSCLALEQPLKVAYLGP
EGTFTQAAALKHFGNAVISTPMAAIDEVFREVAAGAVNFGVVPVENSTEGAVNHTLDS
FLEHDMVICGEVELRIHHHLLVGETTKTDNITRIYSHAQSLAQCRKWLDSHYPSVERV
AVSSNADAAKRVKSEWNSAAIAGDMAASLYDLSKLHEKIEDRPDNSTRFLIIGNQEVP
PTGDDKTSIIVSMRNKPGALHELLVPFHNNGIDLTRIETRPSRSGKWTYVFFIDFVGH
HKEPLIKDVLEKIGQEAVALKVLGSYPKAVL</t>
  </si>
  <si>
    <t xml:space="preserve">GO_process: cellular amino acid metabolic process
[goid GO:0006520] [evidence ISS];
GO_process: chorismate metabolic process [goid
GO:0046417] [evidence ISM];
GO_process: metabolic process [goid GO:0008152] [evidence
ISM];
GO_function: amino acid binding [goid GO:0016597]
[evidence ISM];
GO_process: L-phenylalanine biosynthetic process [goid
GO:0009094] [evidence ISS];
GO_function: prephenate dehydratase activity [goid
GO:0004664] [evidence ISM];
GO_function: chorismate mutase activity [goid GO:0004106]
[evidence ISM];
GO_component: cytoplasm [goid GO:0005737] [evidence ISM];
</t>
  </si>
  <si>
    <t>MSKRAFNFCAGPAALPDAVLQRAQAELLDWRGKGLSVMEMSHRS
DDYVAIASKAEQDLRDLLDIPSDYKVLFLQGGASQQFAEIPLNLLPEDGVADYIDTGI
WSKKAIEEARRYGTVNVAASAKEYDYFAIPGQNEWTLTKDAAYVHYASNETIGGLEFD
WIPETGDVPLVTDMSSDILSRPLDVSRFGLIYAGAQKNIGPSGLVVVIVREDLLGRAR
SVCPTMLNYKTAADNGSMYNTPATYSWYLSGLVFEWLKEQGGVTAMEQRNRAKKDLLY
KTIDASDFYTNPIQPSARSWMNVPFRLADERLDKPFLEGAEARGLLNLKGHRSVGGMR
ASIYNALGLDAVEALVAYMAEFEKEHG</t>
  </si>
  <si>
    <t xml:space="preserve">GO_process: cellular amino acid metabolic process
[goid GO:0006520] [evidence ISS];
GO_process: cofactor biosynthetic process [goid
GO:0051188] [evidence ISS];
GO_process: metabolic process [goid GO:0008152] [evidence
ISM];
GO_process: L-serine biosynthetic process [goid
GO:0006564] [evidence ISM];
GO_function: O-phospho-L-serine:2-oxoglutarate
aminotransferase activity [goid GO:0004648] [evidence
ISM];
GO_function: pyridoxal phosphate binding [goid
GO:0030170] [evidence ISM];
GO_function: catalytic activity [goid GO:0003824]
[evidence ISM];
GO_process: serine family amino acid biosynthetic process
[goid GO:0009070] [evidence ISS];
GO_process: pyridoxine biosynthetic process [goid
GO:0008615] [evidence ISS];
</t>
  </si>
  <si>
    <t>MGELAKEILPVNIEDELKQSYLDYAMSVIVGRALPDARDGLKPV
HRRVLYAMSELGNDWNKPYKKSARVVGDVIGKYHPHGDTAVYDTIVRMAQPFSLRYML
VDGQGNFGSVDGDNAAAMRYTEVRMAKLAHELLADLEKETVDWVPNYDGTEQIPAVMP
TKIPNLLVNGSSGIAVGMATNIPPHNLGEVIDGCLALMDNPDLTVDELMQYIPGPDFP
TAGIINGRAGIIEAYRTGRGRIYIRARAVVEEMEKGGGREQIIITELPYQLNKARLIE
KIAELVKEKKIEGISELRDESDKDGMRVVIELRRGEVGEVVLNNLYAQTQLQSVFGIN
VVALVDGQPRTLNLKDMLEVFVRHRREVVTRRTVYELRKARERGHILEGQAVALSNID
PVIELIKSSPTPAEAKERLIATAWESSAVEAMVERAGADACRPEDLDPQYGLRDGKYY
LSPEQAQAILELRLHRLTGLEHEKLLSEYQEILNLIGELIRILTNPARLMEVIREELE
AVKAEFGDARRTEIVASQVDLTIADLITEEDRVVTISHGGYAKSQPLAAYQAQRRGGK
GKSATGMKDEDYIEHLLVANSHATLLLFSSKGKVYWLRTFEIPEASRTARGRPLVNLL
PLDEGERITAMLQIDLEALQQNGGADDDLDEAEGAVLEGEVVEAAEVEEVEGETAELV
AEPTGAYIFMATAFGTVKKTPLVQFSRPRSSGLIALKLEEGDTLIAAAITDGAKEVML
FSSAGKVIRFAESVVRIMGRNARGVRGMRLGKGQQLISMLIPESGAQILTASERGFGK
RTPLSKFPRRGRGGQGVIAMVTNERNGALIAAVQVQEGEEIMLISDQGTLVRTRVDEV
SLSGRNTQGVTLIKLASDEVLVGLERVQEPSGGDDEDLPEGEEAAESLGESAESESEP
AAEAEGNEE</t>
  </si>
  <si>
    <t xml:space="preserve">GO_function: glucose-6-phosphate isomerase
activity [goid GO:0004347] [evidence ISS];
GO_process: DNA metabolic process [goid GO:0006259]
[evidence IDA];
GO_function: ATP binding [goid GO:0005524] [evidence
ISM];
GO_process: DNA topological change [goid GO:0006265]
[evidence ISM];
GO_component: chromosome [goid GO:0005694] [evidence
ISM];
GO_function: DNA topoisomerase activity [goid GO:0003916]
[evidence ISM];
GO_function: DNA binding [goid GO:0003677] [evidence
ISM];
GO_function: DNA topoisomerase type II (ATP-hydrolyzing)
activity [goid GO:0003918] [evidence ISM];
</t>
  </si>
  <si>
    <t>MRERLLAAERVKAIEWRDGTLRLLDQRLLPQEEVWLEHESAAEV
AKAIRDMVVRGAPAIGISAAYGIVLGARARLAQGGDWRAALEEDFRLLADSRPTAVNL
FWALNRMRDRLERMKEGDQPLAVLEAEAISIHESDREANLTMAQLGMELIRKQQGSPQ
NILTHCNTGALATGGFGTALGVIRAAHLEGLVNRIYADETRPWLQGSRLTAWELANEG
IPVSLNVDSAAAHLMKTENITWVIVGADRITANGDVANKIGTYQLAVNAMHHGVRFMV
VAPSSTIDMNLESGEDIPIEERDGRELLEIGGRRVAAEVDAYNPVFDVTPADLIDAIV
TERGVVERPDAERMAALMSRKRLH</t>
  </si>
  <si>
    <t xml:space="preserve">GO_process: cellular metabolic process [goid
GO:0044237] [evidence ISM];
GO_process: cellular biosynthetic process [goid
GO:0044249] [evidence ISM];
</t>
  </si>
  <si>
    <t>MPNVRNPFDLLLLPTWIVPVEPAGVVLRDHALGIRDGQIALVAP
REQAMRHGATEIRELPGMLLAPGLVNAHGHSAMSLFRGLADDLPLMTWLQDHIWPAEG
QWVSEDFIRDGTELAIAEQVKGGITCFSDMYFYPQAICGVVHDSGVRAQVAIPVLDFP
IPGARDSAEAIRQGMALFDDLKHHPRIRIAFGPHAPYTVSDDKLEQILVLTEELDASI
QMHVHETAFEVEQAMERNGERPLARLHRLGLLGPRFQAVHMTQVDNDDLAMLVETNSS
VIHCPESNLKLASGFCPVEKLWQAGVNVAIGTDGAASNNDLDLLGETRTAALLAKAVY
GQATALDAHRALRMATLNGARALGLERLIGSLEAGKAADLVAFDLSGLAQQPVYDPVS
QLIYASGRDCVRHVWVGGRQLLDDGRLLRHDEQRLIARAREWGAKIAASDRS</t>
  </si>
  <si>
    <t xml:space="preserve">GO_function: hydrolase activity [goid GO:0016787]
[evidence ISM];
GO_function: hydrolase activity, acting on
carbon-nitrogen (but not peptide) bonds [goid GO:0016810]
[evidence ISM];
GO_function: adenosine deaminase activity [goid
GO:0004000] [evidence IDA];
GO_function: guanine deaminase activity [goid GO:0008892]
[evidence ];
</t>
  </si>
  <si>
    <t>MSNVDHAEIAKFEALAHRWWDRESEFKPLHDINPLRVNWIDERA
GLAGKKVLDIGCGGGILSEAMAQRGASVTGIDMGEAPLAVARLHQLESGVAVDYRQIT
AEQMAEEMPGQFDVVTCLEMLEHVPDPASVIRACHRLVKPGGQVFLSTINRNPKAYLF
AVIGAEYILQLLPRGTHDFRKFIRPSELGAWSREAGLEVKDIIGLTYNPLTKHYKLAN
DVDVNYMVQTKREA</t>
  </si>
  <si>
    <t xml:space="preserve">GO_process: generation of precursor metabolites
and energy [goid GO:0006091] [evidence ISS];
GO_function: formaldehyde dehydrogenase activity [goid
GO:0018467] [evidence ISS];
GO_process: cofactor biosynthetic process [goid
GO:0051188] [evidence ISS];
GO_function: 2-polyprenyl-6-methoxy-1,4-benzoquinone
methyltransferase activity [goid GO:0008425] [evidence
ISM];
GO_process: ubiquinone biosynthetic process [goid
GO:0006744] [evidence ISM];
</t>
  </si>
  <si>
    <t>MKRMRLKAVLFDMDGTLLDTAPDFIAITQAMRAAHGLPPVDEQR
VRDVVSGGARAMVAAAFGLSLDSPEVEPLRQEFLDRYQEHCAVLSRPYDGIPELLAAI
EKAGLIWGVVTNKPVRFAEPIMQRLGYAERSRVLVCPDHVTRSKPDPEPLLLACSQLG
IDPSRVLFIGDDLRDIESGRDAGTKTAAVRYGYIHPEDNPAHWGADVIVDHPRELIDV
LDRALCDC</t>
  </si>
  <si>
    <t xml:space="preserve">GO_function: phosphoglycolate phosphatase activity
[goid GO:0008967] [evidence ISM];
GO_process: glycolate biosynthetic process [goid
GO:0046295] [evidence ISM];
GO_process: metabolic process [goid GO:0008152] [evidence
ISM];
GO_function: hydrolase activity [goid GO:0016787]
[evidence ISM];
</t>
  </si>
  <si>
    <t>MFQYSARPDLLKDRVILVTGAGRGIGAAAAKTFAAHGATVLLLG
KTEEYLNEVYDAIEAAGHPQAAVIPFNLETAQPHQFEELAATLENEFGHIDGLLHNAS
ILGPRSPMQQISGENFMRVMQVNVNAMFMLTTAMLPLMKLSSDASIIFTSSSVGRKGR
AYWGAYSVSKFATEGLMQTLADELDGTSAIRANSVNPGATRTSMRALAYPGENPLNNP
TGEEIMPVYLYLMGPDSAGVNGQAFDAQ</t>
  </si>
  <si>
    <t>MSKHSPTDRLLQILIALGQAPEALSAKELSLTLGQPLSSTYRHL
KTLLRWGLAEEQAGQGRYLPGPACLQLAKKFDREASLIGLAKPELKRLADLSQESVAL
MVASNQQAICLELFDSPQPLRCCYQKGLAQPLLHGASAKALLAHLEDERREELYLAQE
LSAERIDKLEQELRLIREQGYAVSQGEIDEGVWGISVPLLDSRQRLHGALSLMAPALR
AQSRSECLRQWTLDAAARLSARLD</t>
  </si>
  <si>
    <t xml:space="preserve">GO_process: regulation of transcription,
DNA-templated [goid GO:0006355] [evidence ISM];
GO_function: DNA binding [goid GO:0003677] [evidence
ISM];
GO_process: transcription, DNA-templated [goid
GO:0006351] [evidence IDA];
GO_process: histidine catabolic process [goid GO:0006548]
[evidence IDA];
</t>
  </si>
  <si>
    <t>MYPAPDMSLWQGRIDSQEGADARRWHQWMRPYADDAEAASVLLG
FASDEGVRRNQGRQGARHGPPALRRALANLAWHGEQAIYDAGDIVAGDDLEAAQECYA
QRVADLLACGHRVVGLGGGHEIAYASFAGLARHLSRHERLPRIGILNFDAHFDLRHAE
RASSGTPFRQIAELCQASDWPFAYCCLGISRLSNTAALFDQAQRLGVRYLLDRQLQPW
NLERSEAFLDGFLQSVDHLYLTVCLDVLPAAQAPGVSAPSAHGVEMPVVEHLVRRAKA
SGKLRLADIAELNPQLDSDQRTARIAARLVDSLVN</t>
  </si>
  <si>
    <t xml:space="preserve">GO_process: histidine catabolic process to
glutamate and formamide [goid GO:0019556] [evidence ISM];
GO_function: formimidoylglutamase activity [goid
GO:0050415] [evidence IDA];
GO_function: metal ion binding [goid GO:0046872]
[evidence ISM];
GO_process: histidine catabolic process [goid GO:0006548]
[evidence IMP];
</t>
  </si>
  <si>
    <t>MPTLHLDALSTTALALLLLALGSQLKKRSRWLTRLCVPSPVIAG
FGFAFLVWLLRDRGWLDIGLDTSLQTPLMVAFFTTVGLGGSLGLLRKGGKTLLVYLSA
CWALAILQNLIGVGSAGLLGLDPLLGIMAGAVSLEGGFGAAAAFGPVAEGLGAQGATT
VALASATFGMVAGGLLGSPVARWLIERNRLPVQAESDNRLEALGQQERRQHAAATLDG
NLLLRLLTCVLLVMVLGFWLGDALEERLGLVLPSYVGAMFIAIVLRNLDDRLGWLRIP
DHAVGTLGDVCLGIFLTMAMMSLKFWELENLGLPLLGVLFIQVAVLLLLTIFVLFRLL
GRNYDAAVLCAGFLGHGLGATPNAVANMGAVCEHYRVFSHKAFIIVPLCGAVLIDLVA
IPAITWFINAFS</t>
  </si>
  <si>
    <t xml:space="preserve">GO_process: transport [goid GO:0006810] [evidence
ISS];
GO_function: L-glutamate transmembrane transporter
activity [goid GO:0005313] [evidence ISS];
GO_process: L-glutamate transport [goid GO:0015813]
[evidence ISM];
GO_component: integral component of membrane [goid
GO:0016021] [evidence ISM];
GO_function: glutamate:sodium symporter activity [goid
GO:0015501] [evidence ISM];
</t>
  </si>
  <si>
    <t>MAPPKQSNTIDFDAAKQKRGPQPGGNASGPRASNLTELRQQLTL
QLQSSLEAERILGLFFEEVRQLIPLDALGYRHPGSDLRLEFGSSAKHSVSYRLSHDSD
YLGELIFRRRQRLGEDEQRQLESLLGTLLFPLRNALLYRAAIQTALRDALTGTGNRIA
MDQALGRELELARRNLQPLSVLMLDIDHFKRVNDHYGHAVGDEALKAVAETIKDHLRN
VDMVFRFGGEEFLVLLSSTPLQAACMVGERLRQAVEELDYRHAGEPLKLSISLGCADL
RPGEGSDDLLRRVDEALYEAKRDGRNRLRCA</t>
  </si>
  <si>
    <t>MHRILAIALCMLWSVAGLAADAAMPAQSCASLGEATAGPEDNFR
PPLEGEVIDKGRAYFHSAPRADCVTGVFVIPGDFITVYKPSGEWLNVMYVARDGKETS
GWLLEKRVRLRQAFGGPDEPAQP</t>
  </si>
  <si>
    <t>MNDTPENPHVPVGEKLQKVLARLGVGSRRDVEVWIAEGRVNVNG
SVASLGQRVDSHDAITVDGHLIRREEAAESVRRVLIYNKPEGEVCTRDDPEGRPTIFD
RLPRLRTGRWINVGRLDINTTGLLLFTTDGELANRLMHPSYEMDREYAVRVRGEVTEE
MIERLLNGVMLEDGPAKFSDIQQAPGGEGFNHWYHCVVMEGRNREVRRLWESQGLVVS
RLKRVRFGPVFLTSELTMGRYREMDQREIDILSEEVGLKPVALPGMTTKAREKAERQQ
RKQARPLARSERPEAGRKRAPRREDGENAARRAPASRPARGPQPSAERKGREQGTPVA
ERPRESNRKPRPSKPRDERPASAPGDKPAARKPQVKRRPKPAGDGMRPGFRR</t>
  </si>
  <si>
    <t xml:space="preserve">GO_process: pseudouridine synthesis [goid
GO:0001522] [evidence ISM];
GO_function: RNA binding [goid GO:0003723] [evidence
ISM];
GO_process: RNA modification [goid GO:0009451] [evidence
ISM];
GO_function: pseudouridine synthase activity [goid
GO:0009982] [evidence ISM];
GO_function: intramolecular transferase activity [goid
GO:0016866] [evidence ISM];
</t>
  </si>
  <si>
    <t>MHDVPPFSGAKLALFYGDHLVVYKRDEKPGIPFPGYWDFPGGGR
EGLETPAECALRELEEEFSIRLEEPRIEWQRQYPSTSGSAPFAYFLVARLEDREFEAI
RFGDEGQYWRLMEVDAYLAHAMAVPYLQSRLGDYLRERRRIGE</t>
  </si>
  <si>
    <t>MHNLEQKTARIDTLCREARILPVITIDREADILPMADALAAGGL
TALEITLRTAHGLTAIRRLSEERPHLRIGAGTVLDPRTFAAAEKAGASFVVTPGCTDE
LLRFALDSEVPLLPGVASASEIMLAYRHGYRRFKLFPAEVSGGPAALKAFSGPFPDIR
FCPTGGVSLNNLADYLAVPNVMCVGGTWMLPKAVVDRGDWAQVERLSREALERFAEHR
RH</t>
  </si>
  <si>
    <t xml:space="preserve">GO_process: metabolic process [goid GO:0008152]
[evidence ISS];
GO_process: carbon utilization [goid GO:0015976]
[evidence ISS];
GO_process: cellular catabolic process [goid GO:0044248]
[evidence ISS];
GO_function: catalytic activity [goid GO:0003824]
[evidence ISM];
</t>
  </si>
  <si>
    <t>MAISELKLPAGVGLQVWGSAAEQARGLAAEVAGRLRSALAEQGQ
ALLVVSGGRSPVAFLEALSEEPLDWSRITVSLADERWVPESHADSNAGLVRRHLLRGE
AAKARFIGLYQPAASLEEAAELADHHLHELPLPIDVLVLGMGDDGHTASLFPNSPGLD
LAMDPQGTRRCLPMWAPSVPHQRLTLPRAVLAAAKVQLLAIQGQSKLATLNAALAVED
ERRMPVRAFLRAPLTIHWYP</t>
  </si>
  <si>
    <t xml:space="preserve">GO_process: metabolic process [goid GO:0008152]
[evidence IDA];
GO_process: carbohydrate metabolic process [goid
GO:0005975] [evidence ISM];
GO_process: pentose-phosphate shunt [goid GO:0006098]
[evidence ISM];
GO_function: 6-phosphogluconolactonase activity [goid
GO:0017057] [evidence ISM];
</t>
  </si>
  <si>
    <t>MPDVRVLPCTLALFGALGDLALRKLFPALYQLDRENLLHRDTRV
LALARDEGAPAEHLATLEQRLRLAVPAKEWDDVVWQRFRERLDYLSMDFLDPQAYVGL
REAVDDELPLVAYFATPASVFGGICENLAAAGLAERTRVVLEKPIGHDLESSREVNEA
VARFFPESRIYRIDHYLGKETVQNLIALRFANSLFETQWNQNHISHVEITVAEKVGIE
GRWGYFDQAGQLRDMVQNHLLQLLCLIAMDPPSDLSADSIRDEKVKVLRALEPIPAEQ
LASRVVRGQYTAGFSDGKAVPGYLEEEHANRDSDAETFVALRVDIRNWRWSGVPFYLR
TGKRMPQKLSQIVIHFKEPPHYIFAPEQRSLISNRLIIRLQPDEGISLQVMTKDQGLG
KGMQLRTGPLQLSFSETYHAARIPDAYERLLLEVTQGNQYLFVRKDEVEFAWKWCDQL
IAGWERLSEAPKPYPAGSWGPVASVALVARDGRSWYGDF</t>
  </si>
  <si>
    <t xml:space="preserve">GO_process: generation of precursor metabolites
and energy [goid GO:0006091] [evidence IDA];
GO_function: L-aspartate oxidase activity [goid
GO:0008734] [evidence IDA];
GO_process: carbon utilization [goid GO:0015976]
[evidence IDA];
GO_process: cellular catabolic process [goid GO:0044248]
[evidence IDA];
GO_process: oxidation-reduction process [goid GO:0055114]
[evidence ISM];
GO_process: glucose metabolic process [goid GO:0006006]
[evidence ISM];
GO_function: NADP binding [goid GO:0050661] [evidence
ISM];
GO_function: glucose-6-phosphate dehydrogenase activity
[goid GO:0004345] [evidence ISM];
</t>
  </si>
  <si>
    <t>MKNLLEQIQSRLDELNKAERKVAEVILQNPQQATRFSIAALAQA
AAVSEPTVNRFCRSFGMSGYPELKIQLAQSLASGAAFVTQAVAEDDGPEAYTRKIFSN
TIASLDSAHKLLDPRVIDRAVDLLIQARQIHFFGLGASASVALDAQHKFFRFNLAVSA
QADVLMQRMIASVAHTGDLFVVISYTGRTRELVEVAHLARENGASVLGLTAAGSPLAR
ASTLCLDIPLPEDTDIYMPMTSRIVQLTVLDVLATGVTLRRGVDFQPHLRRIKESLVP
TRYPLDEDN</t>
  </si>
  <si>
    <t xml:space="preserve">GO_function: carbohydrate binding [goid
GO:0030246] [evidence ISM];
GO_function: DNA binding [goid GO:0003677] [evidence
ISM];
GO_function: sequence-specific DNA binding transcription
factor activity [goid GO:0003700] [evidence ISM];
GO_process: regulation of transcription, DNA-templated
[goid GO:0006355] [evidence ISM];
GO_process: carbohydrate metabolic process [goid
GO:0005975] [evidence ISM];
</t>
  </si>
  <si>
    <t>MLEHPLQRFFHSMRAKRPFDWVRFQRRDLLLIDHPLCQAVFSRQ
GAQLLHFQPQGERPLLWCASEWPALSSAPVRGGIPVCWPWFGSHPNGSEWPQQGWARQ
REWRLLDAYADESKVVVSWQLDLEDWHVRLDARLGQRLELELCSYHEEDDDCLFSFAL
QPYWRVGALSRVVVHGMELESARGQRGASRIPGTWIPRGAVKQVLYHPGSLVLEDGGW
NRRLRIDKNVSAGSVIWHPGSRPVEQVEPGEAERFLCIGAAGYRPGGLILAPGERMRL
NLAAGLQ</t>
  </si>
  <si>
    <t xml:space="preserve">GO_process: carbohydrate metabolic process [goid
GO:0005975] [evidence ISM];
GO_function: isomerase activity [goid GO:0016853]
[evidence ISM];
GO_function: catalytic activity [goid GO:0003824]
[evidence ISM];
GO_function: carbohydrate binding [goid GO:0030246]
[evidence ISM];
</t>
  </si>
  <si>
    <t>MYKNKKTRPAARTVGCLFALGALGLGSAAHAAEAFSPNSKWMLG
DWGGKRTELLEKGYDFKLEYVGEAAANLDGGYDDDKTGRYTDQFALGVHMDLEKILGW
KATEFQFTVTERNGKNLSNDRIGDPRAGHISSVQEVWGRGQTWRLTQLWLKQQYFDGA
LDVKFGRFGEGEDFNSFPCDFQNLAFCGSQVGNWAGSIWYNWPVSQWALRVKYNFAPD
WYVQVGAYEQNPSNLETGNGFKMSGSGTKGALLPVELIWQPKVGAEQLPGEYRLGYYY
STAKADDVYDDVDGQPQGLTGNDFKSRGSKHGWWVVAQQQVTSHNGDASRGLSLFANL
TVHDKATNVVDNYQQLGVVYKGPFDARPKDDIGLGIARIHVNDDVKKRQRLVNQVNGI
DDYDNPLYQPLQDTEYNAELYYGVHVTDWLTVRPNLQYIKQPGGVDEVDNALVAGIKI
QTVF</t>
  </si>
  <si>
    <t xml:space="preserve">GO_process: transport [goid GO:0006810] [evidence
IDA];
GO_process: carbohydrate transport [goid GO:0008643]
[evidence IDA];
GO_function: transporter activity [goid GO:0005215]
[evidence ISM];
</t>
  </si>
  <si>
    <t>MATLELRNLHKSYGSGLADTLRDIRLKIDSGEFLILVGPSGCGK
STLMNCIAGLESITGGAILVDGQDISGMSPKDRDIAMVFQSYALYPTMSVRENIAFGL
KIRKMPQAAIDEEVARVARLLQIEHLLERKPSQLSGGQQQRVAMGRALARRPKVYLFD
EPLSNLDAKLRVEMRTELKLMHQRLKTTTVYVTHDQIEAMTLGDKVAVMKDGVIQQFG
TPQQIYNDPANLFVASFIGSPPMNFIPLRLQRRDGRWTGLLDSGQDRIELPLSLEPGL
EEGRELILGVRPEQIALGDGSAAHDLRTEVEVLEPTGPDTLVFVTVNQVKVCCRLAPD
VAPAAGSGMSLRFDPARVLLFDAQSGERVAVRTAGVAAEKVTALNGNRQKNS</t>
  </si>
  <si>
    <t xml:space="preserve">GO_function: hydrolase activity, acting on acid
anhydrides, catalyzing transmembrane movement of
substances [goid GO:0016820] [evidence ISM];
GO_component: ATP-binding cassette (ABC) transporter
complex [goid GO:0043190] [evidence ISM];
GO_function: ATPase activity [goid GO:0016887] [evidence
ISM];
GO_process: transport [goid GO:0006810] [evidence ISM];
GO_function: transporter activity [goid GO:0005215]
[evidence ISM];
GO_function: ATP binding [goid GO:0005524] [evidence
ISM];
</t>
  </si>
  <si>
    <t>MRDASLNPSFSVSRLAVHLTLWGACALYLVPLLVMLLTSFKTPD
DIRTGNLLSLPDTFTVIGWLKAWDSVGAFFWNSVLITVPGVLISTFIGALNGYVLSMW
RFRGSQLFFGALLFGCFLPFQVILLPMSFTLGKLGLANTTSGLVLVHVIYGLAFTTLF
FRNYFVAIPDALVKAARLDGAGFFTIFLRILLPMSTPIVMVCLIWQFTQIWNDFLFGV
VFASGDSQPITVALNNLVNITTGVKEYNVDMAAAMIAALPTLVVYVLAGKYFVRGLTA
GAVKG</t>
  </si>
  <si>
    <t>MATNSPVYPTAPVAPRRVSPLDRLQGWLPKLVLAPSVVVVLFCM
YGYIGWTLLLSFTNSRFMPSYKWAGLSQYQRLWDNDRWWVASKNLLLFGGSFIAICLV
LGVFLAVLLDQRIRREGFIRTLYLYPMALSMIVTGTAWKWLLNPGLGLDKLLRDWGWE
GFRFDWLVDPERVVYCLVIAAVWQASGFVMALFLAGLRGVDPAIVRAAQVDGASLPTI
YLRIVLPSLRPVFFSALMILAHIAIKSFDLVAAMTAGGPGYSSDLPAMFMYAHTFTRG
QMGLGAASAMLMLGAVLAIVVPYLYSELRGKRHA</t>
  </si>
  <si>
    <t>MNAIRRLSAVICLSSLCLSPLLAQAGEVEVLHWWTSAGEKRAAE
TLKKLVEAKGHTWKDFAVAGGGGEAAMTVLKTRAVSGNPPAAAQIKGPDIQEWGELGL
LADLNAVAAEGKWDSLLPKQVAQIMKYDGDYVAVPINVHRVNWLYINPEVFKKAGATP
PTTLDELFVAADKLKAAGFTPLAHGSQPWQDGTVFENLVLSKMGPEGYRKAFVEQDKA
TLTGAQMVEVFAALKKLRGYVDADAAGREWSAATAMVINGKAGMQIMGDWAKSEFTAA
GKVPGKDYQCLPFPGTQKAFDYNIDSLVMFKLSNAENRKAQEDLARSVLDPSFQKDFN
LNKGSIPVRLDADMAPFDSCAQQSMKDFKQASQDGNLVPSMAHSMAASSYVQGAIFDV
VTNFFNDPAADPQKAAQQLAAAIEAAAQ</t>
  </si>
  <si>
    <t>MPRSLLGRMLLLTLLAVLVAQGLSSLFWLSHLRSSQREGLLTSS
RSLAYSMAASVSYFRSLPLGYRPLVLDQLRSMGGTRFFVSLNDRPLEMRALPDTPNKQ
AVLEIVQDVLHQRLGKEVELQVEFVSPDELRLFNGALKLDELPRSWAHYALTLEPVNP
PVLVTQIRIGESEWLYIASLMPAPYVSLEPEGLQPQQVLSIVFTSLLLLLFTGLLMHW
QSRPLKRLARAARDLALGSPSAALEERGASELVEVARAFNTMHERIDRYLNERGQLFS
AISHDLRTPITRLRLRVELLEDERLQEKFGRDLDELELLVKGALQCVKDTDIHENVES
VDLNLLLQHIAEPYLADGRVEVVGRAAEPYPGKPLALKRCIGNLLDNALKYGERARLS
LEDGPEAVVLHVDDDGPGVPEQRLEQIFEPRFRLSPRGQGYGLGLGIARNIAHTHGGE
VSLQNRREGGLRVSLRLPRLGLE</t>
  </si>
  <si>
    <t xml:space="preserve">GO_process: phosphorylation [goid GO:0016310]
[evidence ISM];
GO_function: transferase activity, transferring
phosphorus-containing groups [goid GO:0016772] [evidence
ISM];
GO_function: signal transducer activity [goid GO:0004871]
[evidence ISM];
GO_process: signal transduction [goid GO:0007165]
[evidence ISM];
GO_component: integral component of membrane [goid
GO:0016021] [evidence ISM];
GO_function: phosphorelay sensor kinase activity [goid
GO:0000155] [evidence ISS];
</t>
  </si>
  <si>
    <t>MSANGRSILLVDDDQEIRELLETYLSRAGFQVRSVSRGADFRQA
LCEEEASLAILDVMLPDEDGFSLCRWIRSHQRLACMPIIMLTASSDEADRVIGLELGA
DDYLGKPFSPRELLARIKALLRRAQFTQVRGGDVLAFEDWRLDTVSHRLFHEDGEEFF
LSGADFALLKLFLDHPQQILDRDTIANATRGREVLPLERIVDMAVSRLRQRLRDTGKA
PRLIQTVRGSGYLLAAQVRPHLQP</t>
  </si>
  <si>
    <t xml:space="preserve">GO_process: carbon utilization [goid GO:0015976]
[evidence IDA];
GO_process: cellular catabolic process [goid GO:0044248]
[evidence IDA];
GO_process: regulation of transcription, DNA-templated
[goid GO:0006355] [evidence ISM];
GO_process: phosphorelay signal transduction system [goid
GO:0000160] [evidence ISM];
GO_function: phosphorelay response regulator activity
[goid GO:0000156] [evidence ISS];
GO_process: positive regulation of glucose transport
[goid GO:0010828] [evidence IMP];
GO_function: DNA binding [goid GO:0003677] [evidence
ISM];
</t>
  </si>
  <si>
    <t>MNNDNKRSAGGLGLVGDIGGTNARFALWRGQRLESIEVLACADY
PRPELAVRDYLARIGESVANIDSVCLACAGPVGAADFRFTNNHWVINRAAFREELGLD
HLLLVNDFSTMAWAASRLGADELVQVRAGSAQADRARLIIGPGTGLGVGSLLPLGGGR
WEVLPCEGGHVDLPVTSPRDFALWQGLQARYGHVSAERALSGNGLLALYEISCALDGV
AVRASSAAEVGALAMAGDAQADAVLEHFFLWLARVAGNAVLTVGALGGVYITGGIVPR
FLERFIASGFAEAFASRGKTSGAYLQDVPVWVMTAEHPGLLGAGVALQQALDAEG</t>
  </si>
  <si>
    <t xml:space="preserve">GO_function: homoserine O-acetyltransferase
activity [goid GO:0004414] [evidence ISS];
GO_process: generation of precursor metabolites and
energy [goid GO:0006091] [evidence ISS];
GO_process: pentose-phosphate shunt [goid GO:0006098]
[evidence ISS];
GO_process: carbon utilization [goid GO:0015976]
[evidence ISS];
GO_process: cellular catabolic process [goid GO:0044248]
[evidence ISS];
GO_function: glucokinase activity [goid GO:0004340]
[evidence ISM];
GO_function: ATP binding [goid GO:0005524] [evidence
ISM];
GO_process: glycolytic process [goid GO:0006096]
[evidence ISM];
GO_process: glucose 6-phosphate metabolic process [goid
GO:0051156] [evidence ISM];
</t>
  </si>
  <si>
    <t>MHPRVLEVTRRIQARSAATRQRYLEMVRAAASKGPHRGTLPCGN
LAHGVAACGESDKQTLRLMNQANVAIVSAYNDMLSAHQPFERFPGLIKQALHEIGSVG
QFAGGVPAMCDGVTQGEPGMELSLASRDVIAMSTAIALSHNMFDAALCLGVCDKIVPG
LLIGSLRFGHLPTVFVPAGPMPTGISNKEKAAVRQLFAEGKATREELLASEMASYHAP
GTCTFYGTANTNQLLVEVMGLHLPGASFVNPNTPLRDELTREAARQASRLTPENGNYV
PMAEIVDEKAIVNSVVALLATGGSTNHTLHLLAIAQAAGIQLTWQDMSELSHVVPTLA
RIYPNGQADINHFQAAGGMSFLIRQLLDGGLLHEDVQTVAGPGLRRYTREPFLEDGRL
VWREGPERSLDEAILRPLDKPFSAEGGLRLMEGNLGRGVMKVSAVAPEHQVVEAPVRI
FHDQASLAAAFKAGELERDLVAVVRFQGPRANGMPELHKLTPFLGVLQDRGFKVALVT
DGRMSGASGKVPAAIHVSPEAIAGGPLARLRDGDRVRVDGVNGELRVLVDDAEWQARS
LEPAPQDGNLGCGRELFAFMRNAMSSAEEGACSFTESLNGWR</t>
  </si>
  <si>
    <t xml:space="preserve">GO_process: generation of precursor metabolites
and energy [goid GO:0006091] [evidence IDA];
GO_process: pentose-phosphate shunt [goid GO:0006098]
[evidence IDA];
GO_function: phosphoenolpyruvate carboxylase activity
[goid GO:0008964] [evidence ISS];
GO_process: carbon utilization [goid GO:0015976]
[evidence IDA];
GO_process: cellular catabolic process [goid GO:0044248]
[evidence IDA];
GO_function: catalytic activity [goid GO:0003824]
[evidence ISM];
GO_function: phosphogluconate dehydratase activity [goid
GO:0004456] [evidence ISM];
GO_process: metabolic process [goid GO:0008152] [evidence
ISM];
GO_process: Entner-Doudoroff pathway through
6-phosphogluconate [goid GO:0009255] [evidence ISM];
</t>
  </si>
  <si>
    <t xml:space="preserve">MTIRLAINGFGRIGRNVLRALYTGHYREQLQVVAINDLGDAAVN
AHLFQYDSVHGHFPGEVEHDAESLRVMGDRIAVSAIRNPAELPWKSLGVDIVLECTGL
FTSRDKAAAHLQAGAGKVLISAPGKDVEATVVYGVNHEVLRASHRIVSNASCTTNCLA
PVAQVLHRELGIEHGLMTTIHAYTNDQNLSDVYHPDLYRARSATQSMIPTKTGAAEAV
GLVLPELAGKLTGLAVRVPVINVSLVDLTVQVARDTSVDEVNRLLREASEGSPVLGYN
TQPLVSVDFNHDPRSSIFDANHTKVSGRLVKAMAWYDNEWGFSNRMLDSALALAAARD
</t>
  </si>
  <si>
    <t xml:space="preserve">GO_function: hydrolase activity, hydrolyzing
O-glycosyl compounds [goid GO:0004553] [evidence IDA];
GO_process: generation of precursor metabolites and
energy [goid GO:0006091] [evidence IDA];
GO_process: carbon utilization [goid GO:0015976]
[evidence IDA];
GO_process: cellular catabolic process [goid GO:0044248]
[evidence IDA];
GO_process: oxidation-reduction process [goid GO:0055114]
[evidence ISM];
GO_process: glucose metabolic process [goid GO:0006006]
[evidence ISM];
GO_function: NADP binding [goid GO:0050661] [evidence
ISM];
GO_function: NAD binding [goid GO:0051287] [evidence
ISM];
GO_function: oxidoreductase activity, acting on the
aldehyde or oxo group of donors, NAD or NADP as acceptor
[goid GO:0016620] [evidence ISM];
</t>
  </si>
  <si>
    <t>MKETLNELITLISTGCMGAEEIRRIADEAAQAYADPAGFLAANP
DINYDDSFPIPLGEWVVVGSLPDIVLFQADTYAELFARIVASFGKDVAFNIKPKQLLK
TEPLVALNRIQVQLSSMYPEKGGYVLVDFSEPLDDELQAVLVYTQDLPRVMALCVEAG
IYAAPAYESLRDAEAE</t>
  </si>
  <si>
    <t>MNLSDPHELATLLEGILLAAGKPLSLERLAELFDEAERPEPGQF
RDALAILALSCAGRSFELKEVASGYRLQIRERFSPWVGRLWEERPQRYSRALLETLVL
IAYRQPITRGEIEEIRGVAVNTQIVKTLMEREWIRIVGYREVPGRPAMLATTKAFLDY
FNLKSLDELPPLSALREMEPEPEPPVEVAPAAQPPRDDLDEDAIPASIQALADRAIAE
AGESLEEIEGEAGEPEKPREETSFRSLLLELDEMEQGLKTDFDDLLDPPEPSEQGDES
AEPAAGPIPVVAEQAVEPAVAEAVAGADPDDEERALAEAMREEREALDADDDWPRR</t>
  </si>
  <si>
    <t xml:space="preserve">GO_process: chromosome separation [goid
GO:0051304] [evidence ISM];
</t>
  </si>
  <si>
    <t>MEVFLEAFEGPLDLLLYLIRKQNIDILDIPVAEITRQYMGYVEL
MKAVRLELAAEYLVMAAMLAEIKSRMLLPRSAEAEEEEEDPRAELIRRLQEYERFKKA
AEDLDELPRVGRDVLVPAVAAPEARARKLLPELALQELMLVMGEMLRRADLFESHQVT
REVLSTRERMSEVLERLKGGAFVPFIQLFTLEEGKLGVVVTFMAILELVKEQMVELVQ
NEAFGAIHVRLRIAREAEEGETLEEALEDDFE</t>
  </si>
  <si>
    <t>MSQFFQIHPENPQPRLVKQAVEIVRQGGVIVYPTDSSYALGCRI
GEKTAVDRIRRIRQLDDKHNFTLVCRDLSELGVYAKVDTGLFRLLKAHTPGPYTFILS
ATREVPRMLLHPKRRTIGLRVPNCPIARALLEELGEPLMSVSLIMPGSGEPLNDPYEM
RQVLEHQVDLIVDGGYGGGEASTVISLTDTDPEVIRVGCGDPAPFMQPA</t>
  </si>
  <si>
    <t xml:space="preserve">GO_function: double-stranded RNA binding [goid
GO:0003725] [evidence ISM];
</t>
  </si>
  <si>
    <t>MRVDLHCHSTASDGVLAPAALVQRAHEKGVGLLALTDHDTLEGL
PEAHQAAARLGIELVNGVELSCTWGGATIHVLGYGFDLDAAPLRQATEALHRGRWARA
EEIDRRLAAKGMPGALEGARAIQQALGDSGNAPARPHFAEFLVQGGWVKDRADAFRKW
LGAGKLGDVKQHWPTLEEVVGCLREARAWISLAHPYHYDFTRTKRRRLVADFLQAGGH
AIEVVNGVQPAEQVGTLSILAREFGLMVTAGSDFHAPGDWSELGMYRAVPEDLPAMWP
RFARHFRDTERHSEAKGAE</t>
  </si>
  <si>
    <t xml:space="preserve">GO_process: DNA replication [goid GO:0006260]
[evidence ISM];
GO_function: DNA-directed DNA polymerase activity [goid
GO:0003887] [evidence ISM];
GO_function: DNA binding [goid GO:0003677] [evidence
ISM];
GO_function: catalytic activity [goid GO:0003824]
[evidence ISM];
</t>
  </si>
  <si>
    <t>MKQFIDFIPLILFFIVYKIDPQNVEFAGFNLSGIYGATATLILA
SVIVYGALWLKHRHLEKSQWFTLGACLVLGGLTLAFHEDTFLKWKAPLVNWLFALAFA
GSHFIGDKPMIQRIMGHAIQLPQGLWVRLNIAWVVFFLVCGFANLYVVFTYPNFWVDF
KVFGSLGMTLLFLIGQGLFLARHLHDADTGEKPKD</t>
  </si>
  <si>
    <t>MLYAIIARDIPASQERRLASRPAHLARLEQLKEEGRLVLAGPHP
AIDSNDPGAAGFTGSLIVAEFDSLAAAQSWAEADPYRAAGVYAEVVVKPFKKVLP</t>
  </si>
  <si>
    <t>MMRPSAAHCLLLSLGASLALAEEPAPAPIPAAQPSITQATAELE
RRLVETERQRDELVSRMRQENRQLREQLQAAQAQRQPPLLTEEQTWYVAGAATALLAF
VLGALSRGRRRQRREWIN</t>
  </si>
  <si>
    <t>MSELLLIDDDRELCELLGTWLVQEGFSVRASHDGAQARRALAEQ
TPDAVVLDVMLPDGSGLELLKQLRGDHPDLPVLMLSARGEPLDRILGLELGADDYLAK
PCDPRELTARLRAVLRRTHPAQPSAQMQLGDLSLNLTRGVAQIDGQEISLTLSESRIL
EALLRQPGEPLDKQALAQLALGRKLTLYDRSLDMHVSNLRKKLGSHPDGSPRILALRG
RGYYYSH</t>
  </si>
  <si>
    <t>MRKTLTALFIAAALPTFAMAAPAANDLPPPPMEGGHMMGQHGPR
HGGPMKELDLTREQRQQMGKLMGEQMKARHEITQRYLAKLPAAEQKALKDELKASHEK
TQKDIRALLTPEQQKKFDELQKKREQRKAEWAEFQQWKADKKSN</t>
  </si>
  <si>
    <t xml:space="preserve">GO_component: periplasmic space [goid GO:0042597]
[evidence ISM];
</t>
  </si>
  <si>
    <t>MRSLFWRILAAFWLALLLVAGLSILLGRALNQDTWIIARHPGLK
DLAEQWTALYEEQGSYAAQGLLEQRRRDYGISIQVLDESGQRLVDGTYLPRPHHRPPR
TSDRNLPRFPWRQLSQEYVSPQSNHTYLFIYRIPHPELEAWHRGSLLWPLSALGIALV
VLTLFSLLLTLSITRPLNRLRRAVHDLGQTAYQKDSLARLARRGDELGTLARDFNRMG
ERLQSLIGSQRQLLRDVSHELRSPLARLRIALALAERAEPEARAQMWPRLEQECDRLE
ALIGEILALARLDAEPGASQRIALLPLLQRLREDALLLAPEQDIRLEVAPDLSIDGWP
DMFERAVDNLLRNAVRFNPVGQPLEVRASSAGDYLRLSVRDHGPGIAAELQEQLGEPF
FRAPNQSSPGHGLGLAIARRAIERHGGHLRLGNHPDGGFIATLSLPLRRKATE</t>
  </si>
  <si>
    <t>MTLPASLFLDERPLAQAIAPPPEPPGDEPQSLVLAVELGQVAQQ
LRHRWARLDLNLPERGTWPLESWRPALHEALYGLLGGAAQARPWQRITLNPALDARHG
RLRLDILGQAEEGRRWLPAAVEAARRLAGWQGGRLLWHAQGAYWCVRLLLPLSPARR</t>
  </si>
  <si>
    <t>MEALDALLTRVSHARLSDPAPSPEQLDRLFRVALRAPDHGQLRP
WRFILVEGEGRRALGDLYARALASRQPDAAEEALAKARNMPLRAPLLVVAVACLQDHP
KVPHAEQLLAAGCAAHGLVLGAYAQGLGAMWRTGEMATDPVVHAGLGLGEQERIIGFV
YLGTPMGELRTPAELDPTAFVSAWPG</t>
  </si>
  <si>
    <t>MSTDNPCLTCGACCAHFRVSFYWGECRSAGGVVPDELTVRISPQ
MVAMSGTENKPARCVGLLGEVGCGVRCTVYEQRSSTCREFEAAWANGQPNPACDAARA
AYGLPPLTPPLQPHLAPGRVA</t>
  </si>
  <si>
    <t>MALPTLRILGFIIGIFLITLAASMLVPILTMLAFDRTEGIQAFI
WSSVATFVTGLGLVLPGRPEHVHLRPRDMYMLTVSSWVLVCIFAALPFVLQQHISYTD
AFFESMSGITATGSTVLSGLDDMSPGILIWRSLLHWLGGIGFIAMAVAILPMLRIGGM
RLFQTESSDRSEKVLPRSHMVAKYIVATYVGITLLGSLAFWGAGMSPFDAVNHAMSAI
STGGFSTSDQSLAKWKQPAVHWTAVVVMILGSLPFALYVATLRGHRKALIKDQQVRGL
LGLLLVTWLLMGTWYAVTSKLPWMDAFRIVAVNVTSVVTTTGFALGDYSMWGHFSIML
FFYLGFIGGCSGSTAGGIKIFRFQVAYTLLKANLYQLIHPRAVLKQNYNGHRLDEEIV
RSILTFSFFFAIVVCLLALGLSLIGLDWMTALTGAASTVAGVGPGMGPIIGPSGNFAS
LPDAAKWLLAAGMLLGRLEIITVLVLLTPAFWRH</t>
  </si>
  <si>
    <t xml:space="preserve">GO_function: cation transmembrane transporter
activity [goid GO:0008324] [evidence ISM];
GO_process: transmembrane transport [goid GO:0055085]
[evidence ISM];
GO_component: integral component of membrane [goid
GO:0016021] [evidence ISM];
GO_function: potassium ion symporter activity [goid
GO:0022820] [evidence ISM];
GO_process: potassium ion transmembrane transport [goid
GO:0071805] [evidence ISM];
GO_process: cation transport [goid GO:0006812] [evidence
ISM];
</t>
  </si>
  <si>
    <t>MTTQPQPGHVSLDSSTQPARVRAIGDWTLAHYTALEREVTRLRS
EVAANVSFDLSQLGALDTAGAALLAELLGAERLADLAELEPGLPRERQALLKTVGHAL
HDFCEPEKPKPPTTAIELLARIGCAMETFWLHLKALLGFIGLTLETLFRSLVRPASWR
VTPLVANIEKSGLDAVPIIALLTFLVGAVIAFLGATVLANFGATIYTVNLVVFSFLRE
FAVLLTAILMAGRTASAFTAQIGSMKANEEIDAIRALGLNPIELLVLPRVLALLVSLP
MLTFVGMLCGIVGGMTVCAWTLDIPPAMFLSIMEDGIGVQHFLVGISKAPLFAFLIAV
IGCLEGFKVSGSAQSVGEHTTTSVVHSIFVVILLDALAALLFMEMGW</t>
  </si>
  <si>
    <t>MNQDNPQAIIQVRDLCNRFGAQAVHEHLDLDVRRGEILGVVGGS
GTGKSVLLRSIVGLRRPTSGSVRVFGEDLLQLPEERRSLVERRFGVLFQQGALFSSLT
VVENVALPLIENAGLPRADAEHLAQVKLALAGLPANAGDKYPASLSGGMIKRAALARA
LALDPDILFLDEPTAGLDPIGAAAFDNLIRTLRDALGLTVFLVTHDLDTLYTICDRVA
VLSQKKVLVVDTLERVAATDDAWVREYFHGPRGRAAHQAAAVPENH</t>
  </si>
  <si>
    <t>METRAHHVLIGLFSVIVIGAALLFGLWLAKSGSEGKFNYYDIVF
NEAVSGLSQGSSVQYSGIKVGDVAFLRLDPKDPRKVWARIRVVASAPIKQDTTAKLAL
TGITGTSIIQLSSGTPASPMLEGKDGKIPVIVATPSPLTQLLSNGEDLMGNINQLIAR
FSNLLSEENTARISRTLDHLDQATGALSAERENVSAVMQQLAQASRQANAALAQASEL
MRSANGLLNEQGKGMLENANKTMASLERTSATLDQLISENRHSLDGGIQGLAELGPAV
SELRDTLAALRGISRRLEENPANYLLGREKTKEFTP</t>
  </si>
  <si>
    <t>MRLALRPLRRLSLAAGLAALATLGACSILPEAQVLQVYLLPVHN
PPASAAARPVDWSLRIARPRTSLVLESPRIAVRPHGDEISVYQGARWSDPAPSLLRDR
LMQAFQADGRVRGLSSDDSNLQADFELGGDLRAFQTEYPNGQASALIRYDARLVRTDD
KRVVASRRFEVSQPVDGKKVAAVVSAFGKAGDTLSAQVLDWTLRQASAQPAVQP</t>
  </si>
  <si>
    <t>MPERTTLSSWVQGIVLALELEGLDGRQLFAELGLDYQALQDPDA
RFPQDAMSRLWQRAVALSGNPAIALNIARVRRPAFHVVGYALMSSRNLAEGFARLERY
QRIIAEASDLTFRRTPQGYRIGVTVHGDRLPAPPQSAECSLAYLVDMVRWITGRSLDP
LAVELPGAPREPLAPYVELFRAPLRFHAEEFALVFSRVDLETPLPSANEALAQLHDRF
AGEYLARFSTSRITHLTRQTLCRLLPQGEPKRERVAQALHLSQRTLQRRLQEEGTSYQ
QLLDDTRRDMAEQYLQQPGLTLLEVAYLLGFADPSNFFRAFRRWFGCTPNEYRARRQE
RPG</t>
  </si>
  <si>
    <t>MSSPDDERFHSFAEFYPYYLQEHSNAVCRRLHYVGSLLVLAVLF
HAVASQQWLWLLALPLVGYGFAWVGHFVFEKNRPATFKYPLWSFMGDWVMLKDAFTGR
IRF</t>
  </si>
  <si>
    <t>MKPTLPDRSPTSRSVASMREYYSRVLAYIACGASIAAGTYTQYF
SYGILWMVPYALLYPHLAYHLGQRFRQHDPRKVTRALLAVDAVHCGLGMALLGFSVVP
SLMFLLVLSFTALVIGGLRLLGMALLVSASSALLVAVLVAPPLLGNTPVEVAAVSILF
CGLYICITAFFGHQQGLRLAQVRQEIAREQEKAARLARNLAKYLSPQVWEMIFSGKKS
VRLETQRKKLTVFFSDIRGFTELSEELEAEALTDLLNNYLNEMSKIALKYGGTIDKFV
GDCVMVFFGDPSTQGAKKDAVAAVSMGIAMRKHMKVLRQQWRAQGITKPLEIRMGINT
GYCTVGNFGADTRMDYTIIGREVNLASRLESASEAGEILISHETYSLIKDVIMCRDKG
QIAVKGFSRPVQIYQVVDSRRDLGAAPSYVEHELPGFSMYLDTNNIQNYDKERVIQAL
QQAAERLRDKVIL</t>
  </si>
  <si>
    <t xml:space="preserve">GO_function: adenylate cyclase activity [goid
GO:0004016] [evidence IMP];
GO_process: cAMP biosynthetic process [goid GO:0006171]
[evidence IMP];
GO_process: pathogenesis [goid GO:0009405] [evidence
IMP];
GO_process: intracellular signal transduction [goid
GO:0035556] [evidence ISM];
GO_function: phosphorus-oxygen lyase activity [goid
GO:0016849] [evidence ISM];
GO_process: cyclic nucleotide biosynthetic process [goid
GO:0009190] [evidence ISM];
</t>
  </si>
  <si>
    <t>MEQFGIDALAPQPQVLEAPGAELVAQARGAHQHRPARPMEGAQE
GIAPGQRQPRTAVTQVFGKARMDRRGEVQAALAQPAPRGPAERPLGGQVHGIRGEGLD
QPAEAPEVPGQGDFRIAGTGQAAEVGGRQHPYLVAQQFQLALQGQQAGDDSVDLR</t>
  </si>
  <si>
    <t>MSTAQRFTSNRKQRVRTLWISDVHLGTRDCQAEHLAAFLKRYHA
DRIYLVGDIIDGWKLRGGIYWPQAHTNVIRRLLTLSKRGTEVIYVTGNHDEFLRRYSS
LILGNIRLVDEAVHSTADGRKLLVIHGDQFDVITRYHRWLAFLGDSAYEFTLLLNRWL
NHWRRRWGYGYWSLSAYLKHKVKTAVNFISDFEEAIAHECHKRGLDGVVCGHIHHAEI
RRIEGVDYLNCGDWVESCTALIEHWDGSIQLYRLAEEQARLAAQAAAVEPAA</t>
  </si>
  <si>
    <t>MGSILSLRHYSHDQIVHSHDHAQLVLGLSGCLDFEVEGRGSRVL
RQTFAVVPAQARHACSSPSGSRCLVLDLPCDGSLLLGLGEHAEAGRRLFERPQALSLT
PAQGQLVNWLASGPINDPVIAHQGAGLLLASLASERQPPRQQPRLPLASLDAYLDRHA
AHPLQVADLARLAGLSVARFHSLFLAETGQTPMDYARSRRLHQAHELLLESSLAVGEI
AARVGYASQSAFTAALVREFGVTPRQLRRESRDKTG</t>
  </si>
  <si>
    <t>MDIIEWQDFERVELRVGTILSAAPNPKARKPAYVLEVDLGPLGL
RTSSAQLTAHYQAEQLVGRQVLCVCNFAPKQIAGVRSEVLVTGVYDSEDKVVLAGFDK
PLPNGARLA</t>
  </si>
  <si>
    <t xml:space="preserve">GO_process: protein folding [goid GO:0006457]
[evidence ISS];
GO_process: secretion [goid GO:0046903] [evidence ISS];
GO_function: tRNA binding [goid GO:0000049] [evidence
ISM];
</t>
  </si>
  <si>
    <t>MNRRSALAALHGGALLFGLTGVFGKLASASPGVIVFGRALFAVL
ALGLFARLAGQAWRALGPAQWLRLALCGLLLAGHWVSFFIAVKTAGVAIATLGFASFP
AFTVILEGLLFRERIHLAEGLLVVLVSLGLVLVTPNFDLASGATLGLLWAILSGLLFA
LLSLANRSNSGQVGPVQAALWQNLVVALCLLPFAVSELPALPALDWLWLALLGVFCTG
LAHSLFVASLAVVKARTAALVFALEPVYGIAFAWLLFHETPGPRMFLGGALIILAIVL
SARLGARGRKTAVGDERGDPERA</t>
  </si>
  <si>
    <t>MSRVLVIESSARQRGSVSRLLTAEFISHWKIAHPADRFQVRDLA
REPLPHLDELLLGAWTTPCDGHSAAERRALERSNRLTEELRMADVLVLAAPMYNFAIP
SSLKSWFDHVLRAGLTFRYAEQGPEGLLQGKRAFVLTARGGIYAGGGLDHQEPYLRQV
LGFVGIHDVTFIHAEGMNMGPEFREKGLARARERMRQALETDTSLCVPLPTLR</t>
  </si>
  <si>
    <t xml:space="preserve">GO_process: cellular lipid metabolic process [goid
GO:0044255] [evidence ];
GO_function: azobenzene reductase activity [goid
GO:0050446] [evidence ISS];
GO_function: oxidoreductase activity, acting on other
nitrogenous compounds as donors [goid GO:0016661]
[evidence ISM];
GO_process: oxidation-reduction process [goid GO:0055114]
[evidence ISM];
GO_function: oxidoreductase activity, acting on NAD(P)H,
quinone or similar compound as acceptor [goid GO:0016655]
[evidence IDA];
</t>
  </si>
  <si>
    <t>MKRLCCFALSLLPLSAFAYPIEVDPQLNGTEVSYSTQDIGRDMG
AILLTNLGGQAAECTAVFRNGPETPKVRKGVIQPGQNSNFTAQFGRDIIKLRIKLTCK
IAK</t>
  </si>
  <si>
    <t>MKAPRVTLDQWRTLQAVVDHGGFAQAAEALHRSQSSISYTVARM
QEQLGVPLLRIDGRKAVLTEAGEVLLRRSRQLVKQAGQLEELAHHMEQGWEPEVRLVV
DAAYPTARIVRSLSAFMPQSRGCRVLLREEVLSGVEEALIQGAADLAISGLIIPGHLG
ADLSVVEFVAVAHPDHPLHRLQRELTHQDLETQMQVVIRDSGRLQPRDHGWLGAEQRW
TVGSLATAATFVGNGLGFAWLPRHIIERELQSGQLKPLPLSQGGVRQSRFYLYTNKEK
PLGPASQILMEMLKSFANVPLNAPFAAPEPAAE</t>
  </si>
  <si>
    <t>MPDFQHRDCTLVYDDHPGPTERAPVLLLHGLGSSARDWEYQLPA
LLGRYRLLVPDLRGHGRSGKPRGGYSMAGFAEDCAALLDRLGCGPVHLVGISMGGMIG
FQLACDRPDLLRSLTIVNSTPEVIPRKPREHLEVAKRKLLSRLLSLRTIGRALGRLLF
PKAEQAGLREKIEARWAENDKRAYLASLDAIIGWGVQERLAEIACPTLVISADRDYTP
VSLKQAYCERIADARLVVVEDSRHATPMDQPEIFNTTLLGFLADIDKTKEQPCSNVS</t>
  </si>
  <si>
    <t>MLKRLLIAACTLLFAGSLLAATPAAKPHVLIATSLGEIEVELDP
AKAPISVKNFLEYVDSGYYDGTLFHRVIPGFMVQTGGFSAGMQEKKTRAPIKNEADNG
LLNERGTLAMARTGVVDSATSQFFINLTDNDFLNHGARDFGYAVFGKVVRGMGVVDQI
AKVPTTRRNGFADVPSDDVVILSAKRL</t>
  </si>
  <si>
    <t xml:space="preserve">GO_process: protein folding [goid GO:0006457]
[evidence ISS];
GO_function: peptidyl-prolyl cis-trans isomerase activity
[goid GO:0003755] [evidence ISS];
GO_process: cellular protein metabolic process [goid
GO:0044267] [evidence ISS];
GO_process: protein peptidyl-prolyl isomerization [goid
GO:0000413] [evidence ISM];
</t>
  </si>
  <si>
    <t>MLYRRFERLIDPFRSASERMPPSEVLRFYVYFLRQVWPVFLALL
VVGLIVALIEVALFSYLGRIVDLAQSTPSAEFFRVHANELIWMAVVALVLRPLFNALH
DMLVHQSINPSMTNLIRWQNHRYVLKQSLGFFQNDFAGRIAQRIMQTGNSLRDSAVQV
VDALWHVLIYTVSALVLFAEADWRLMIPLVLWVFAYVGALAYFVPQVKRRSVEASDSR
SKLMGRIVDGYTNITTLKLFAHTRQEEDYAREAIGDQTLKSQRAGRVVTSMDVTITVM
NGVLITGTTGLALWLWSQELISVGAIALATGLVIRINNMSGWIMWVVGGIFENIGQVQ
DGMQTIALPRKVVDREDAQPLRVERGEVEFEHIAFHYGKGSGVIQGLDLKVRPGEKIG
LVGPSGAGKSTLVNLLLRLYDLESGRILVDGQDIAGVTQESLRAQIGMVTQDTSLLHR
SIRDNLLYGRPGASDAELMEAVRKARADEFIPLLSDAEGRRGFDAHVGERGVKLSGGQ
RQRIAIARVLLKDAPILILDEATSALDSEVESAIQESLETLMQGKTVIAIAHRLSTIA
RMDRLVVLDKGHIAESGTHAELLAHGGLYARLWQHQTGGFVGVD</t>
  </si>
  <si>
    <t xml:space="preserve">GO_function: ATPase activity [goid GO:0016887]
[evidence ISM];
GO_process: transmembrane transport [goid GO:0055085]
[evidence ISM];
GO_component: integral component of membrane [goid
GO:0016021] [evidence ISM];
GO_function: ATPase activity, coupled to transmembrane
movement of substances [goid GO:0042626] [evidence ISM];
GO_process: transport [goid GO:0006810] [evidence ISM];
GO_function: ATP binding [goid GO:0005524] [evidence
ISM];
</t>
  </si>
  <si>
    <t>MKLASVVSAVITSLAPMAFAQDVDKDPGRGLPVEEYHYGMQLDV
KNVLHRTDNSTRTGVVPVTVVYEDHSGELHKIRFLEWGGSTSNG</t>
  </si>
  <si>
    <t>MPIQTLATLADIDAAEWDALLPPAQPFLRHAFLSALEDSHSVTP
ATGWRPAHRVLRDPQGRLCAALPAYVKAHSYGEYVFDWSWADACQRAGIRYYPKLLVG
VPFTPVAGARLLGEDEGLQGLLASLGEEAEASGLSSIHVNFTDARADTLLAARDGWLE
RLGCQYHWHNRGYRDFQDFLEALSSRKRKQLRKEREQVGGQGIEFEWREGGQLSELEW
DFVYLCYANTYLVRDRDPYLSREFFGLLAERMPEAIRVVFAHQRGKPVAMAFSLVAGD
TLYGRYWGCLAEFDRLHFETCFYQGLEFAIGAGLARFDAGAQGEHKLIRGFEPVLTRS
WHYLAHPGLRDAVAQFLEQERAGVRAYAEEAHGLLPYRQA</t>
  </si>
  <si>
    <t>MSLGTILLIILILLLIGGLPVFPHSRNWGYGPSGIIGALLVVLL
VLLLLGMI</t>
  </si>
  <si>
    <t>MNTMVKLPDSRWPGWRRRLYWWMHEAVEAEEVISLDLETTSLDP
RRADILSIGAVLVRRGKLVMGERLELYVEPPPSLDAESIRIHKLRRADLEGQLQLEQA
LRQVLAFIGDRPLLGYYLSFDVAVLNRHLRQLLDRQLHNPSIEISSLYHRKVSRHFPD
AHIDLRFDTLARALDVPVSGRHTALGDAQAVALMFMRLLKGPAPKVIH</t>
  </si>
  <si>
    <t xml:space="preserve">GO_function: nucleic acid binding [goid
GO:0003676] [evidence ISM];
GO_function: exonuclease activity [goid GO:0004527]
[evidence ISM];
</t>
  </si>
  <si>
    <t>MPDSFNFASPPFDQLRPHQRETLKQALSVGYYAPGETLLEAGSA
VPGLFVLLKGVVEERGDDGRVFAQYAADDLFDVRGLFSGSSKHRYLAIEESIVYELPA
SCFHQLCGENPGFARFFQADLAAKRQLAQRDGQNLAEFILTRIAREHLLPALEVEASL
SLGDAARLQLSHGADALLVRLERDGPELGIVTRTDLMSAHFRDGRSELEAIGPLAHGP
LASVELGDFLFDAMILMTRQRIERVAVTEDGQVIGLLHLTQVLSLFSTHSHVLALRIA
RADDLGDLRRCAETLDTLIATLAGNGIRLRFIMQLVSALNEQLLERLFELLLPPTLRG
RCCLLVMGSEGRGEQLLKTDQDNALVLADDLPQEQALAMMQRFSAALLEFGYPPCPGG
VMASRPEWCKPLAAWQAELRGTLLEGKPEQLLRLSILADAWPVAGNLQLFEPLRWQLR
GFADGGERWLADIAAAALQFDTPLTFLGQLKTQDARLDLKRGGIFPIVHGIRTLALRE
GLETRGTLARIEALKRHKVLEARLADDLSESFELFLQLRLTRQLAGQRDGRQQGLDVS
GMSRHDRDMLRYGLHVVKKFKQSVARQFHLETR</t>
  </si>
  <si>
    <t xml:space="preserve">GO_function: adenyl nucleotide binding [goid
GO:0030554] [evidence ISM];
GO_function: [protein-PII] uridylyltransferase activity
[goid GO:0008773] [evidence ISM];
</t>
  </si>
  <si>
    <t>MIARLLAALGLAAFAPALWADALTGDVQRQPLNVSAIVMFVAFV
GATLCITYWASKRNRSAADYYAAGGRITGFQNGLAIAGDYMSAASFLGISALVFTSGY
DGLIYSIGFLVGWPIILFLIAERLRNLGKYTFADVASYRLKQKQIRTLSACGSLVVVA
FYLIAQMVGAGKLIELLFGLNYHVAVVLVGILMVLYVLFGGMLATTWVQIIKAVLLLS
GASFMAIMVLKHVNFDVSTLFSEAIKVHPKGEAIMSPGGLVKDPISAFSLGFALMFGT
AGLPHILMRFFTVSDAKEARKSVFYATGFIGYFYILTFIIGFGAILLVSTNPDFKDAT
GALIGGNNMAAVHLADAVGGSLFLGFISAVAFATILAVVAGLTLAGASAVSHDLYASV
FKGGKANEKDELRVSKMTTVALGVVAIVLGILFEKQNIAFMVGLAFSIAASCNFPVLL
LSMYWKKLTTRGAMIGGWMGLITAVGLMVLGPTIWVQILGHEKAIYPYEYPALFSMIV
AFVGIWFFSITDKSAAADEERARFFPQFIRSQTGLGASGAVAH</t>
  </si>
  <si>
    <t xml:space="preserve">GO_function: transporter activity [goid
GO:0005215] [evidence ISM];
GO_process: transport [goid GO:0006810] [evidence ISM];
GO_component: membrane [goid GO:0016020] [evidence ISM];
GO_process: transmembrane transport [goid GO:0055085]
[evidence ISM];
</t>
  </si>
  <si>
    <t>MNDSIYQRIDTNPRFKELVAKRERFAWILSSIMLGLYVIFILLI
AFQPQLLGARISPDSSVTWGIPMGVGLILAAFILTGLYVRRANGEFDSLNQEILKEAQ
Q</t>
  </si>
  <si>
    <t>MRMMRRLLCWSAGLAMSAAVGMAAAADKPVITIGYVDGWSDSVA
TTHVAAEVIREKLGYEVKLMPVAAGIMWQGVARGKLDAMLSAWLPGTHGAYYEKMKDK
VVNLAINYPDARIGLIVPEYVSANSIADLQAQKDAFGGRVVGIDAGAGVMIKTDEAIK
QYGLDYKLVASSGSGMIAELTRAENEKKPVVVTGWIPHWMFAKWKLKFLDDPKKVYGD
TEHVDTVANPALEAKAKPVWEFLKKFGWKDGNEVGQVMLAIQEGAKPEDAAKQWVAAN
PGRVKDWVQ</t>
  </si>
  <si>
    <t xml:space="preserve">GO_process: glycine betaine transport [goid
GO:0031460] [evidence IMP];
GO_function: quaternary ammonium group binding [goid
GO:0050997] [evidence IDA];
GO_function: transporter activity [goid GO:0005215]
[evidence ISM];
GO_process: transport [goid GO:0006810] [evidence ISM];
GO_process: glycine betaine transport [goid GO:0031460]
[evidence IMP];
GO_process: glycine betaine catabolic process [goid
GO:0031457] [evidence IMP];
GO_function: quaternary-ammonium-compound-transporting
ATPase activity [goid GO:0015418] [evidence IDA];
GO_component: periplasmic space [goid GO:0042597]
[evidence IDA];
GO_component: ATP-binding cassette (ABC) transporter
complex [goid GO:0043190] [evidence IDA];
</t>
  </si>
  <si>
    <t>MLKTLTFTVMHFIIAFSVAYALTGSIAVGGLVAAVEPLCNSVGF
YFHEKIWKRFEKDGAPRPASAHGWLHRHA</t>
  </si>
  <si>
    <t>MPHFLRFAALLGGLALGCANLAQARDVDAASYGYPLTNPFEATI
ATTPPELRPELPHSEDIDQKDYSLKLRPEREFALPDNFWPVKKLRYRLARQDHAAPLI
FIIAGTGAHYASSFPEYLKKLFYQAGYHVVQLSSPTSWDFMASASRFATPGFSSDDAD
DLYRVMQAVRAQQRDLPVTDYYLTGYSLGALNAAFVSHLDESRRSFNFKKVLLLNPPV
NLYTSVSNLDKLVETQVKGITDSRTFYEVVLSKLTRYFRQKGYVDINDAMLYDFQQSK
QRLSNEEMAMLIGTSFRFSAADIAFTSDLVNRRGLITPPNYPINEGTSLEPFFKRALQ
CDFECYMTEQLIPMWRARYDGGSLTQLVNQVSLYKLQDYLHDSPKIAVMHNADDVILG
PGDLGFLRRTFGERLTVYPYGGHCGNLNYKVNAQDMLDFFATPAAGQTQVASAALTQQ
AGN</t>
  </si>
  <si>
    <t>MSRTAHWMFALLLSAAASAQADEAAAPAELPPRQLDGDGFSRPL
DQLKFNPGLDQREFERATLDALNMYDPWESWNRRVYHFNYRFDEWVFLPVVRGYEYVT
PHFVRSGVSNFFDNLGDVPNLLNNLAQLKGKAAMETTARLLFNTTFGVLGLWDPATRM
GLHKRSEDFGQTLGFYGVGSGPYLVLPILGPSNLRDTGGLVVDYVGEYQVNYLNVPQA
SGDHPEITALRVVDKRYNTSFRYGQMNSPFEYEKLRYIYTEARKLQIAE</t>
  </si>
  <si>
    <t>MTRYRDVLELHTGHPASDGAGVRLTRVIGGPSPERFDPFLMLDQ
FDTQNPDDYVAGFPSHPHRGFETVTYMLEGRMRHEDHLGNRGLLKPGGVQWMTAAHGI
IHSEMPEQVEGAMRGFQLWVNLPAKNKLAPAGYRDIEPEDVPRLETAGGVKVTVIAGR
FDDGQAQQIGAVERPDTEPHYYDLQLPAGGRIAPRLPDGHRVLLYVYEGSLTVEGERP
VEIATNRLARLSEEGELSLRSEAGARVLVLAGKPLHEPIVQYGPFVMNSREEIEQALR
DYRDGVLAV</t>
  </si>
  <si>
    <t>MSDPLAPRPPLTGLILSGGGARAAYQVGVLAAIADLLPDSAGNP
FPVIVGTSAGAINAVGLACGALQFRQAIQRLTAVWQGFRTEHVYRSDWPGVTRQASRF
LGHSLLGLGRRVPVALLDNRPLHELLARELDFSGIHAAVRQRQLRAVAVTAFGYESGQ
AVTFYQGRATIDPWVRHRRLGIPTRLELRHLLASAAIPLLFPPVRINREYFGDGAVRS
QAPISPALHLGATRVLVIGVSGNPATGGDSAMTGLPPSDRPPSLAQIGAHLLNSTFID
SLEGDIEQLQRMNQIGQLVAPEVRRQAGGLEPVEVLLVSPSRPLDEIAARHYRELSRV
LRLFLRGPGATRASGAGVLSYLLFERGYCSELIELGYHDAMGKRTELERFLRIER</t>
  </si>
  <si>
    <t xml:space="preserve">GO_process: metabolic process [goid GO:0008152]
[evidence ISM];
GO_process: lipid metabolic process [goid GO:0006629]
[evidence ISM];
</t>
  </si>
  <si>
    <t>MDRPRFSSAFLHPRYWPLWFGLGLLWLVVQLPYPVLLMLGRGLG
ALMYRLVGSRREIAARNLELCFPEKSPAERERLLKENFASSGIAFFEMAMSWWWPKAR
LARLAHIEGLEHLREAQAQGEGVILMALHFTTLEIGAALLGQVHTIDGMYREHDNPVF
DYVQRRGRERHNLDATAIEREDVRSMLKVLRGGRAIWYAPDQDYGAKQSLFVPLFGIP
AATVTATTKFARLGRARVLPFTQSRLADGSGYRLTIHPPLEDFPGESEEADCLRINQW
VERCVRQQPEQYLWAHRRFKTRPPGEAKLYPKRRKR</t>
  </si>
  <si>
    <t xml:space="preserve">GO_process: lipopolysaccharide core region
biosynthetic process [goid GO:0009244] [evidence ISM];
GO_function: transferase activity, transferring acyl
groups other than amino-acyl groups [goid GO:0016747]
[evidence ISM];
GO_component: integral component of membrane [goid
GO:0016021] [evidence ISM];
GO_function: transferase activity, transferring acyl
groups [goid GO:0016746] [evidence ISM];
GO_component: Gram-negative-bacterium-type cell wall
[goid GO:0009276] [evidence ISM];
</t>
  </si>
  <si>
    <t>MSQADLLDQDPVFQLKGSMLAVTILELAHNDLARLERQLADKVA
QAPNFFRDTPLVMALDKLPEGEGRLDLPALLEVCRRHGLRTLAIRAGREEDIAAAQAL
DLPVLPPSGARERPLDIKDSAPRKPAEEPSPSAGEARPEPAKAEEKPAEPVSRPTKVV
KTPVRGGMQIYAAGGDLIVLAAVSPGAELLADGNIHVYGPMRGRALAGVKGDATARIF
CQQLAAELVSIAGNYKVAEDLRRSPQWGKAVHVSLSGDVLNITRL</t>
  </si>
  <si>
    <t xml:space="preserve">GO_process: FtsZ-dependent cytokinesis [goid
GO:0043093] [evidence ISS];
GO_process: regulation of cell cycle [goid GO:0051726]
[evidence ISM];
GO_process: cell morphogenesis [goid GO:0000902]
[evidence ISM];
GO_process: regulation of cell division [goid GO:0051302]
[evidence ISM];
GO_process: barrier septum assembly [goid GO:0000917]
[evidence ISM];
</t>
  </si>
  <si>
    <t>MAKILVVTSGKGGVGKTTTSAAIGTGLALRGFKTVIVDFDVGLR
NLDLIMGCERRVVYDFVNVVNGEATLTQALIKDKRLENLHVLAASQTRDKDALTKEGV
EKVMAELRKDFEYIICDSPAGIEKGAHLAMYFADEAIVVTNPEVSSVRDSDRMLGLLA
SKSQRAEKGEEPIKEHLLLTRYNPERVTKGEMLGVDDVEEILAIRLLGVIPESQAVLK
ASNQGVPVILDEQSDAGQAYSDAVDRLLGKEIPHRFLDVQKKGFLQRLFGGRE</t>
  </si>
  <si>
    <t xml:space="preserve">GO_process: FtsZ-dependent cytokinesis [goid
GO:0043093] [evidence ISS];
GO_process: obsolete ATP catabolic process [goid
GO:0006200] [evidence ISM];
GO_process: barrier septum site selection [goid
GO:0000918] [evidence ISM];
GO_function: ATPase activity [goid GO:0016887] [evidence
ISM];
</t>
  </si>
  <si>
    <t>MSLLDFFRSRKSQNSASIAKERLQIIVAHERGQRAQPDYLPQLQ
KDLLEVIRKYVPIDQEQIQVELENQGNCSILELNITLPDR</t>
  </si>
  <si>
    <t xml:space="preserve">GO_process: FtsZ-dependent cytokinesis [goid
GO:0043093] [evidence ISS];
GO_process: regulation of barrier septum assembly [goid
GO:0032955] [evidence ISM];
GO_process: cell division [goid GO:0051301] [evidence
ISM];
</t>
  </si>
  <si>
    <t>MPLSQIRIVHQDDALLVVDKPTLLLSVPGRADDNKDCLVTRLQE
NGYPEARIVHRLDWETSGLMVLARDADSHRELSRQFHDRETEKAYTALCWGLPELDSG
RIELPLRYDPPTKPRHVVDFEHGRHALTFWRVIERHERWSRVELTPITGRSHQLRVHM
LSIGHPLLGDRLYANPEALAAHERLCLHASLLCLTHPQSGERLRFESPAPF</t>
  </si>
  <si>
    <t xml:space="preserve">GO_process: RNA metabolic process [goid
GO:0016070] [evidence ISS];
GO_function: RNA binding [goid GO:0003723] [evidence
ISM];
GO_process: RNA modification [goid GO:0009451] [evidence
ISM];
GO_function: pseudouridine synthase activity [goid
GO:0009982] [evidence ISM];
GO_process: pseudouridine synthesis [goid GO:0001522]
[evidence ISM];
</t>
  </si>
  <si>
    <t>MRAELNQGLIDFLKASPTPFHATASLARRLEAAGYRRLDERDAW
HTETGGRYYVTRNDSSLIAIRLGRRSPLESGFRLVGAHTDSPCLRVKPNPEIARNGFL
QLGVEVYGGALFAPWFDRDLSLAGRVTFRANGKLESRLVDFRKAIAVIPNLAIHLNRA
ANEGWPINAQNELPPIIAQLAPGEAADFRLLLDEQLLREHGITADVVLDYELSFYDTQ
SAAVVGLNDEFIAGARLDNLLSCHAGLEALLNAEGDENCILVCTDHEEVGSCSHCGAD
GPFLEQVLRRLLPEGDAFSRAIQRSLLVSADNAHGVHPNYADRHDANHGPALNGGPVI
KINSNQRYATNSETAGFFRHLCQDSEVPVQSFVTRSDMGCGSTIGPITASQVGVRTVD
IGLPTFAMHSIRELAGSHDLAHLVKVLGAFYASSELP</t>
  </si>
  <si>
    <t xml:space="preserve">GO_function: aminopeptidase activity [goid
GO:0004177] [evidence ISM];
GO_process: proteolysis [goid GO:0006508] [evidence ISM];
GO_function: zinc ion binding [goid GO:0008270] [evidence
ISM];
</t>
  </si>
  <si>
    <t>VLAPRRHPYQRRGTAVTPRVDDLRHLLRGWGSGKRSPRMFILPI
SSDLHLELLDQPRAEELFRLVRANSEHLAPWMPWVPLTQSVDDTRRFIGEGQRLWAER
RSCRCGIVESGCLVGVIDLHDFTEDSRSASIGYWLAASAQGRGLLARALGKTIELGFL
GYDRQRLVIRCSTENLRSQRAAERQGFRRDGVIRANEIIAGRAHDHAIYTLLRSEWHA
AHA</t>
  </si>
  <si>
    <t>MRDEALPTVTAICRALSEQIGHGLLPAGGKLPAERKLSELFATT
RITLREALIQLESQGLIYREERRGWFVSPERLAYNPLVRSHFHAMVSEQGRVPATEVL
SARQMPASAAVCELLELPALSSVYQIRRARRVDGRLVLYVEHYLNAQYFPGILGHDLT
RSLTELYASEYGIHYGRVRFDMVPTALHAEAAAPLKVAVGSPALRISRINRDQRGRLI
DCDLEFWRHDAIHISVEVPQ</t>
  </si>
  <si>
    <t>MKRMLASLLGTAIALGSGLALAAEADLQALEQAARKEGQVNSVG
MPDSWANWKDTWKDLESKYGLKHMDTDMSSAQELAKFKAEKDNASADIGDVGAAFGPI
AVQQGVSQPYKPSTWEQIPAWAKDQDGHWALAYTGTIAFIVNKQLVKDVPHSWADLLQ
GKYKVTIGDVSAAAQAVNGVLAAAIANGGDEKNIKPGLEFFGKIAKQGRLSLTNPVIA
TLEKGEVEVGIVWDFNGLSYRQQIDPERFEVLIPSDGSVISGYTTIINKYAKHPNAAK
LAREYIFSDAGQINLAKGNARPIRAESLTLPDDVKAQLLPNEQYAKAQPIKDAKAWEE
TSKRLPRQWQEAVIINMQ</t>
  </si>
  <si>
    <t>MRHDVILVLLDGLNHSVARDCMGHLQALCGAGRGQSYRLECELP
SLSRPLYECILTGVPPIDSGILHNDVVRLSQEQSLFHYARAAGLSTAAAAYHWVSELY
NRAPFDPARDRHTDDSALPIQRGHFYWSDHYPDSHLFADAESLRRRHAPNFMLVHSMN
IDDAGHRHGLASPAYRNAARRADALLSEYLHQWLAAGYQVAITADHGMNEDRSHGGIL
EEEREVPLFVFGDAFSRDDLAQPLQTDLCGTLCEILGAAHDKPVCRELLAP</t>
  </si>
  <si>
    <t>MKRLSGKWLALLFLLPFAAFFVIFQIAPLAWVALNSLKASDAWS
LANYLELFGSPFYRQAIRHSLEIAGWSSLLGLLIAVLGSHSLRHVDSRLRDFVMAFSN
MTSNFAGVPLAFAFIILLGFNGALTLLLKQAGWIDDFNLYSKTGLIILYTYFQIPLGV
MLLYPAFDALREDWRESAALLGANGWQYWRHIGIPVLTPALLGTFVILLANALGAYAT
VYSLTTGNFNVIPIRIGALVAGDVFPDPNMASALAMVLVGLMTLITLVHQWLLRRSYH
VAR</t>
  </si>
  <si>
    <t>MSRADRRPAALYHRLVVCALFLILVLPLAATLLYSLATQWSATL
LPDGLTLKWYLTLWSDQRFLLAFARSLLVCFGALAFSVLLILPLMFVIHYHFPRLDGV
MNVLILLPFAVPPIVSSVGLLQLYASGPLEMIGTPWVLVGCYFTIALPFMYRAITNNL
QAINLRDLMDAAHLLGASTWKAALLVVLPNLRKGVMVALLLSFSFLIGEFVFANLLVG
TRYETLQVFLNNMRNSSGHYTSAVVVSYFVFVLVLTWAANRLNKDKA</t>
  </si>
  <si>
    <t>MSFVSVEQLDKSYGATSIFRDIDFAAARGEFVTLLGPSGCGKST
LLRCIAGLTEVDSGRILIDGEDVVPLPPQKRGIAMVFQSYALFPNMTVQQNVAFGLRM
QKVPAAELKQRVAEAIELVELGEYAARYPHQLSGGQCQRVALARSLVTRPRLLLLDEP
LSALDARIRKHLREQIRRIQQELGLTTVFVTHDQEEALTLSDRIVLMNAGRIVQSGDA
ETLYTAPENAFAAGFIGNYNLLDAEQASRLLGQSCAQQVAIRPESLRLGNEPSEGVPA
LVRSHSLLGNVIRYRVEAAGVELTVDVLNRSADRLYPAGSQLTLVIDRNSIREVA</t>
  </si>
  <si>
    <t xml:space="preserve">GO_component: ATP-binding cassette (ABC)
transporter complex [goid GO:0043190] [evidence ISM];
GO_function: ATPase activity [goid GO:0016887] [evidence
ISM];
GO_function: hydrolase activity, acting on acid
anhydrides, catalyzing transmembrane movement of
substances [goid GO:0016820] [evidence ISM];
GO_process: transport [goid GO:0006810] [evidence ISM];
GO_function: transporter activity [goid GO:0005215]
[evidence ISM];
GO_function: ATP binding [goid GO:0005524] [evidence
ISM];
</t>
  </si>
  <si>
    <t>MASLGWVDESFVRRDAELMEQYAEGKLSMDLYMDYTLQPLIGRS
VEEVEREVEAYVEEVIEPLIYSDACACLARHRSANDRVLIVSASGVHLVKPIAARIGV
DEVLAIDLEVLDGHYTGRTLGTLTYREGKVLRLLDLLEGDDRQLADAWFYSDSRNDLP
LLKLVGHPNTVNPDPTLLAYAKEMGWPVNAWR</t>
  </si>
  <si>
    <t>MNALQGIEGRVEWSEIAAPSCGQGEIRIRVAAAGLNRADLLQKA
GLYPPPPGASPALGLECAGVVSEVGAGCTWQVGDRVCALLAGGGMAEEVVVDARHVLP
VPAGLSLAEAAGIPEVYATAWLNLFQLAALQPGEKVLLHAGASGVGSAGIQLCKAFGN
PCWVSVGSAERLAYCESLGAAGGVLRKQSLESLRDFAPFDVILDPVGARYAGLNLELL
RRDGRWVIIGLMGGREAQLDLAQLLGKRIQLTGSTLRTRDAEFKAQLIAELGLKVWPL
FSAGKLRAQLERTFPIVDAEAAFEALASNQVQGKVVLVVDPSLA</t>
  </si>
  <si>
    <t xml:space="preserve">GO_process: oxidation-reduction process [goid
GO:0055114] [evidence ISM];
GO_function: oxidoreductase activity [goid GO:0016491]
[evidence ISM];
GO_function: zinc ion binding [goid GO:0008270] [evidence
ISM];
</t>
  </si>
  <si>
    <t>MRHYSAISRISMKRFLPRTALLLLLGASSLPLFASTAVSVGSAQ
NSWDSLQPDREQVIASLNVVELLKRHHYNKPPLNDERSAKIYDSYLKMLDPARMYFTA
GDIAEFDRWRNRFDDFLKSGDLDPGFVIYKRHLDRLKGRLDYALAMLDKGVDKIDFSV
DESLLIDREKAPWAKDTAELDDLWRKKVKDEVLRLKITGKDDKAIQEQLTKRYKNQLS
RLKQTRSEDIFQAYINAFAQSYDPHTQYLSPDNAENFDINMSLSLEGIGAVLQSDNDY
VKVVRLVPAGPAAKSKQIATSDKIIGVAQGKGEMVDVVGWRLDEVVKLIRGPKGSQVR
LEVIPASNAPNDQTSKIVAITREAVKLEDQAAKKSIIKVDHEGRSYKLGVIDLPAFYL
DFKAYRAGDPNYKSTTRDVKKLVAELQKDKVDGIVLDLRNNGGGSLQEATELTGLFID
QGPTVLVRNSDGRVDVLNDDEGKAFYTGPLAVLVNRLSASASEIFAGAMQDYHRALIL
GGQTFGKGTVQTIQPLNHGELKLTLAKFYRVSGQSTQHQGVIPDISYPSIVDDKEIGE
SALPDSMPWDTIRPVVKDEANPFKPFLAQLKAQHDARTENNADFVYARERLALAQELM
KEKTVSLNEAKRRAQQTSIENRQLAMENALRKSKGQEPLKELKREDENALPEEDDKTK
PQDDAYLTESGHILLDYLNLNSAVAKH</t>
  </si>
  <si>
    <t xml:space="preserve">GO_process: cellular protein metabolic process
[goid GO:0044267] [evidence ISS];
GO_function: protein binding [goid GO:0005515] [evidence
ISM];
GO_process: proteolysis [goid GO:0006508] [evidence ISM];
GO_function: serine-type peptidase activity [goid
GO:0008236] [evidence ISM];
GO_process: response to drug [goid GO:0042493] [evidence
ISS];
GO_function: serine-type endopeptidase activity [goid
GO:0004252] [evidence ISS];
GO_process: signal transduction [goid GO:0007165]
[evidence IMP];
</t>
  </si>
  <si>
    <t>MKYGAGCTTGPFSLRRERSMTVTEQLSALDSILAHGDLHCLFQP
ILSLSERRLVGYEALTRGPSNSPLHSPLALFAVARQCGRLSELELLCRQRAFSRFRDI
QGDAMLFLNISPESLLEAGHPPGRTLQLLQQLGISPNRVVIELTEQTPIDDFDLLDTA
LHHYRSMGFSIALDDLGAGYSSLRLWSELRPDYVKIDRHFVDGIHLDTVKREFVGSIL
KMARASRAQVIAEGIELPEELAVLSEMGVDLVQGYLFGRPQEHPASDVQQMLPSADAP
SQSSSDEHGDLRALLLEQRAVDVRTSTQEVVEIFRRQANLNSLAILDEEGRPIGIVHR
HALTDALLRPFACDLFLRKPISRLMSDDFLAVELGQTLQQVSRLLTSRARQRIEEDFI
VTRGGHYAGMGRVIDVLRLITEEKLQQARHANPLTLLPGNVPIQQCLERLLQQRREAV
ICYIDVDSFKPFNDLYGYARGDEVLLCLAQCLSERIDPGSDFVGHIGGDDFMLVLGPE
DWRTRIDRLLETFQSQCRRFYSREHLEAGCFVAHNRHGQREEYPLLSLSVGVVHLPAE
ACQGMDAAHLATLASEAKRQAKAVPGYSLHLIEAA</t>
  </si>
  <si>
    <t>MNSEWIWRLRARLGYGVARQLLGWPWLVKQPRAWQWMQGQFSRM
ANLGHRDAQAFYGHLLLFRGQGFGAREEGLRLLRLAASAGDGKSAYQLGVQALKGDSR
QAPDALAASRHWALAAEAGHPLAARKLAELYRDGGPGLAPDSERAEHYAQRASALGL</t>
  </si>
  <si>
    <t>MNVQVITRDGEAEYAVLPWAEYQALLAAAGRPAASVAVETTAPA
PPSASLLERREARGLSLEQVAREVGISPSYMAMIERGEREASEAILFALERVLGKATG
A</t>
  </si>
  <si>
    <t>MRRRSLGLCILLGVGQAFASELRWGFSPADGMPYVDIVDHQLQG
GFTRQLGERVAQRLGLSLRFVETPNRRIDGFMASGHIHVICNSNPEWDSKPERYHWSP
ALFEEQDVLLQRDDRPAIRDFAELRGKTLGTSLGYVYADDLMQAFAAGEIRREDTRDL
ASRVQMLKRSRLDAAVDMRRPLLYLTRQHPELGLSVSPLVLQSYRMHCIYGGQLPVPV
ESMDRVLDEMVRDGSIGRLLENSLQAPQEP</t>
  </si>
  <si>
    <t>MKQHRLAAAIALVGLVLSGCDSQTNVELKTPAQKASYGIGLNMG
KSLSQEGMDDLDSKAVAKGIEDALGKKKQQLTDEELTEAFAFLQKRAEERMAAIGDEN
AKAGKKFLEENGKRDGVTTTASGLQYEIVKKADGPQPKATDVVTVHYEGRLTDGTVFD
SSIERGSPIDLPVSGVIPGWVEALQLMHVGEKIKLYIPSELAYGAQSPSPAIPANSVL
VFDMELLGIKDPSKPDAEPEAGAAAQPEAKADAKK</t>
  </si>
  <si>
    <t>MWFRNLLVYRLTQDLQLDADSLEKALGEKSARPCASQELTTYGF
TAPFGKGPDAPLVHVSQDFFLISARKEERILPGSVVRDALKEKVDEIEAQQMRKVYKK
ERDQLKDEIVQTLLPRAFIRRSSTFAAIAPSLGLILVDSASAKKAEDLLSTLREALGS
LPVRPLSVKVAPTATLTDWVKTQEAAGDFHVLDECELRDTHEDGGVVRCKRQDLTSEE
IQLHLTAGKLVTQLSLAWSDKLSFVLDDKLAVKRLRFEDLLQEQAEKDGGEDALGQLD
ASFTLMMLTFAEFLPALFEALGGEEIPQGV</t>
  </si>
  <si>
    <t xml:space="preserve">GO_process: DNA recombination [goid GO:0006310]
[evidence ISM];
</t>
  </si>
  <si>
    <t>MRALTALSRFVSASFPFWVLLFAILAFFRPAWFLPLTAAIAPLL
GLVMFGMGLTLKGEDFREVARHPIRVLIGVLAQFVIMPGLAWLLCRLLQLPAEIAVGV
ILVGCCPGGTASNVMTWLSRGDVALSVAITSVTTLLAPLVTPALVWLLASAWLPVSFA
AMFLSILQVVLVPIALGLLAQRLLGERTRQVAEVLPLVSVFSIVVIIAAVVAASQARI
AESGLLIMAVVMLHNGFGLLLGYLTGKLTGMPLAQRKALAIEVGMQNSGLGAALANAH
FSPLAAVPSALFSVWHNLSGSLLAALFRRLDDTPR</t>
  </si>
  <si>
    <t>MSWIILFFAGLFEVGWAVGLKYTEGFSKPLPTVLTALAMLVSLG
LLGLAMKHLPLGTAYAVWTGVGAVGTVIAGIVLFGESMALLRLASVALIVCGLVGLKL
SH</t>
  </si>
  <si>
    <t>MSNRQNGTVKWFNDAKGFGFITPESGNDLFVHFRSIQGTGFKSL
QEGQKVSFVVVNGQKGLQADEVQVV</t>
  </si>
  <si>
    <t xml:space="preserve">GO_process: regulation of transcription,
DNA-templated [goid GO:0006355] [evidence ISS];
GO_process: response to stimulus [goid GO:0050896]
[evidence ISS];
GO_function: DNA binding [goid GO:0003677] [evidence
ISM];
GO_function: nucleic acid binding [goid GO:0003676]
[evidence ISM];
</t>
  </si>
  <si>
    <t xml:space="preserve">MTQHSQFALLGKRRFLPFFITQLLGAFNDNIFKQSLILAILYHL
SVSGDRSLLVNLCALLFILPFFLFSALGGQFGEKYNKDALMRALKLAEVGIMLVGAAG
FVFGSLPLMFVALFAMGTHSALFGPVKYSILPQHLHEDELVGGNALVEMGTFLAILAG
TIGAGVLMSHAHYAAAVATAVVLVAACGYLASRGIPRAAAALPGLKLDWNIFAQSWSI
LRLGLGQRPAVSRSLVGNSWFWFLGAVYLTQIPTFAKEWLHGDESVVTLILTVFSVGI
ALGSMLCEKLSGRKVEIGLVPFGSIGLTVFGILLWWHAGGIPPGEAPYDWLAVLRHHE
TWAVLADILFIGIFGGFYIVPLYALIQARTDEDKRARVIAANNILNALFMVAAALVSI
LFLSVAKLSIPQLFLALSLMNVAVNVYIFKIVPEFTMRFLVWLLSHTMYRVRHVNLEA
IPDEGAAVLVCNHVSYVDALLIAGSIRRPVRFVMYYRIFSLPVLNFVFRTAGAVPIAA
RHEDEGIYERAFQRIADYLRDGELVCIFPEGKLTADGEMNEFRAGIERIIEETPVPVI
PMALQGLWGSFFSRDPNKGFFRRLWSRVSLVAGESVAPGAVERLDLQARVTSLRGEAR
</t>
  </si>
  <si>
    <t xml:space="preserve">GO_process: metabolic process [goid GO:0008152]
[evidence ISM];
GO_function: transferase activity, transferring acyl
groups [goid GO:0016746] [evidence ISM];
GO_component: integral component of membrane [goid
GO:0016021] [evidence ISM];
GO_process: transmembrane transport [goid GO:0055085]
[evidence ISM];
</t>
  </si>
  <si>
    <t>MSSVSSLSRLAVAIALGVSMQAAQAEEEAKELGTVTVVGDWLGE
ADQAVVQNHPGARSVVRRREMLESGAQNVRDVLRKVPGVQVQDNNGTGGSDISLNVGV
RGLTSRLSPRSTVMIDGVPAAVAPYGQPQLSMMPLSIGNLESIDVVRGAGSVRYGPQN
VGGVINFVTRAIPEKFSGEIGTTIEHAGHGGWKKLNQAFLGGTADNGLGVALLYSGVK
GADYRDGNNDNDIDDVLLKTHWQLTDSDQLAANFHYYDAYADMPGGLTQAQYDDDPFQ
SVRDWDNFRGRRKDFSLKYTRQVDDLTQFEVLTYYSDSFRGSSIAARNLRTITSYPRD
YHVFAVEPRVSRIFFAGPTTQEVGIGYRYLKEAMNERASQLALVDNVPTVRPGSDGHT
YQDRTGGTEASAFYIDDKIDVGNWTITPGIRFEKIDSDWRDRPVLGLNGKPVQEKKRS
KDYNEPLPALSLMYHLSDEWKLFANYSESFGSLQYFQLGQGGSGNDTAAGLEPEKAKT
YELGTRYDNGSWGGEITLFYIDFDDELQYVSNDVGWTNLGATKHQGIETSGHYDFAAL
DPRLDGLSVYGSLTYTRATYEGDIPSFKGRDLPLYSRQVATAGVRYEVDRWTYNLDAF
AQSMQRAPGLSTDSQGNFTHNYITEPSADGQYGDIPGYVTWNARVGYDFGPQASNLKL
GLGVKNLFDKQYFTRSSDNNSGIYVGQPRTLFMQASVGF</t>
  </si>
  <si>
    <t xml:space="preserve">GO_component: membrane [goid GO:0016020] [evidence
ISM];
GO_function: siderophore transmembrane transporter
activity [goid GO:0015343] [evidence ISM];
GO_process: siderophore transport [goid GO:0015891]
[evidence ISM];
GO_process: tRNA aminoacylation for protein translation
[goid GO:0006418] [evidence ISM];
GO_function: iron ion binding [goid GO:0005506] [evidence
ISM];
GO_process: transport [goid GO:0006810] [evidence ISM];
GO_function: aminoacyl-tRNA ligase activity [goid
GO:0004812] [evidence ISM];
GO_function: transporter activity [goid GO:0005215]
[evidence ISM];
GO_function: receptor activity [goid GO:0004872]
[evidence ISM];
</t>
  </si>
  <si>
    <t>MPDETSGEHTHFWRAAELGGVELLHARYVEQRFAPHVHSSFALV
IIEQGAQRFRHRGGEHLAPLGSMVLINPDEVHTGSKAHDAGWLYRGYYPEMEQIDGIL
DELEIHHGGVPRFADSVIHDQPLARAFVHLHRLLAEHADSLETQTRWRETVLALFRRH
ARLPEAPKAGQEPLAVARARELLAARLLDPPSLEELAAAVNLSPFHFARVFRRATGMP
PHAWLRQRRLEQARALLKSGRAPLEVALELGFADQSHLGRQFKQAYGVAPGEYRSACA
RSSLTIYE</t>
  </si>
  <si>
    <t>MSRRAPMFKPLPITLQRGALRLEPLVEADIPELVSLAEANREAL
QYMDGPTRPDWYRQSLAEQREGRALPLAVRLGVQLVGTTRFAEFLPALPACEIGWTWL
DQAQHGSGLNRMIKYLMLKHAFDNLRMVRVQLSTAASNLRAQGAIDKLGAQREGVLRN
HRRLAGGRLDDTFVYSITDHEWPQVKAALEASFTG</t>
  </si>
  <si>
    <t>MSLSIGLIAVVALVYMAILFAIAFYGDRRRTPLSPRLRAWVYSL
SLAVYCTSWTFFGAVGQATDQLWSFLPIYLGPVLLMLFAPWVLQKMIMISKQENITSI
ADFIAARYGKSQALAVVVALICMVGVLPYIALQLKGIVLGVNLLIGSGADSTGTRAQD
TALIVSLVLALFTIVFGTRSLDVTEHHRGMVLAIAFESLVKLTAFLAVGIFATFGLYD
GFADLFSQARAAPQLADYWEETVHWPAMLLQTGVAMTAIMCLPRQFHVTVVENIEPRD
LNLARWVFPIYLVLAALFVVPIALAGQLHLPAGVMPDSFVISLPLAEAHPALALLAFI
GGASAATGMVIVASVALSTMVSNDMLLPWLLRRREKDTERPFEAFRHWLLTVRRVSIA
VILLLAYVAYRLLGSSASLATIGQIAFAAIAQLGPAMIGALYWKQANRRGVFAGLAAG
SLLWAYTLVLPVVAKGLGWPLERIPGLTWLASNPFGLPIEPLTQGVLISLVGNFALFG
LVSVLSRTRVSEHWQASRFIGQEISQRQNSRFMLAVQVEDLLMLAARFVGEERARQSF
IRFAYRQGKGFTPNQTANNEWIAHTERLLAGVLGASSARAVVKAAIEGREMQVEDVVR
IADEASEVLQFNRALLQGAIENITQGISVVDQSLRLVAWNHRYLELFEYPDGLIYVGR
PIADIIRYNADRGLCGPGDPDMHVAKRLYWMRQGTPHTSERLFPNGRVIELIGNPMPG
GGFVMSFTDITAYREAEQGLKGANESLEQRVQERTQELSQLNQELSEAKSNAEAANQS
KTRFLAAVSHDLMQPLNAARLFSAALAHQDALPGEVRDLVQHLDSSLRSAEDLITDLL
DISRLESGRVSAERNPFPLNNLYDALGVEFKALAQEQGLHFRLRGSQLRVDSDIKLLR
RILQNFLTNAFRYAKGHVLLGVRREDGYLRLEVWDQGPGIPPDKQKVIFEEFKRLDSH
QTRAEKGLGLGLAIADRLCKVLGHPLEVRSWPGKGSVFSVRVPLARQAPPALANGHKA
EPAQALNGAQVLCVDNEDSILAGMNSLLSRWGCQVWTARSREECATLLDSEMRPQLAL
IDYHLDDGETGTQLMAWLRTRLGEPVPGVVISADARPELVAEIHAAGLDYLSKPVKPA
ALRALLSRHLSLR</t>
  </si>
  <si>
    <t xml:space="preserve">GO_process: transmembrane transport [goid
GO:0055085] [evidence ISM];
GO_process: transport [goid GO:0006810] [evidence ISM];
GO_process: phosphorelay signal transduction system [goid
GO:0000160] [evidence ISS];
GO_component: membrane [goid GO:0016020] [evidence ISM];
GO_function: phosphorelay sensor kinase activity [goid
GO:0000155] [evidence IDA];
GO_process: phosphorylation [goid GO:0016310] [evidence
ISM];
GO_process: signal transduction [goid GO:0007165]
[evidence ISM];
GO_function: signal transducer activity [goid GO:0004871]
[evidence ISM];
GO_function: transporter activity [goid GO:0005215]
[evidence ISM];
GO_function: transferase activity, transferring
phosphorus-containing groups [goid GO:0016772] [evidence
ISM];
GO_process: regulation of secondary metabolite
biosynthetic process [goid GO:1900376] [evidence IMP];
</t>
  </si>
  <si>
    <t>MPISSSSARRAEPAPRPLAEFHPVVRQWFERHFAAPTPAQVEAW
PAIREGLSTLVAAPTGSGKTLTAFLAAIDALVVEGLAAGGELADATQVVYVSPLKALS
NDIRINLEQPLAGIREELARLGLPDVDIRSAVRTGDTPQVERGAMRKRPPHILVTTPE
SLYILLGSESGRQMLAGVRSVIVDEIHALAGSKRGSHLALSLERLQALCPRPLLRIGL
SATQKPIEKVARFLVGASGNPRDPACRIVDVGYTRPRDLGIEVPPVALEAVMSNDTWE
LVYDRLAHLAGEHRTTLVFVNTRRMAERVTRFLAERLGSRQVAAHHGSLAKELRLDAE
QRLKAGQLKVLVATASLELGIDIGDVELVCQLSSPRSIAAFLQRVGRSGHSVGGTPKG
RLFPTSRDDLVECAALLDSVRRGELDSLVLPRQPLDVLAQQIVAEVACQEWREDDLYR
LVIRAEPYAGLERERFDEVLRMLAEGYHSRLGVRGAYLHRDALNGLLRGRRGARLTAL
TSGGTIPDTGDYSVLLEPQGLLVGTVNEDFAVESLAGDVFQLGNTSYRIIRIEPGRVR
VEDAQGQPPNIPFWLGEAPGRSDELSASVARLRDTLDELLGEGQALPEGRRLEPAIAW
LGATLGLDDGAARQIVEYLARARQALGGLPGSRRLVLERFFDESGGMQLIIHSPHGSR
LNRAWGLALRKRFCRSFNFELQAAATEDAIILSLSTSHSFPLDEVWRYLHSASAEHLL
VQAVLDAPLFGVRWRWNLTTSLGLPRYAGGRKVPPQLLRMKSEDLLASVFPDQVACLE
NIVGEREVPDHPLVAQTLDDCLHEAMDCEGWLALLRDMESGAVDLLARDLPAPSALAA
EILTARPYAYLDDAPLEERRTQAVQNRRWSDPESADDLGALDLEAIEAVRGEAWPEAS
NADEMHEALNSLGFLTSGEAEANPGWGEWLAQLSEQRRAGRLDCAGSTLWLAAERLPA
MRLVHPAAKVPDAFQAPRGYPPPDSAEAATVELTRARLGGFGPRTAGQLAADLGIGLA
DQQYALAALEREGYVLRGRFSPGATEEEWCERHLLARIHRYTVKRLRREIEPVERADF
MRFLFDWQRLAPGTRGRGAESLATVVEQLEGFQAAAAAWESELLAARVADYASHWLDQ
LCRSGRIVWARLAGRSKAAGGPLRSAPIVLLPRRELGLWSVLQRDAPEPELSPRAARV
LEVLREQGASFFDELSQDAHLLRSELENALGELVSVGRVNADSFAGLRTLLMPADKRS
RQERRSRGLPGGMQDAGRWAPLRRAKAEEAGQRLPAEVLEHVARTLLRRYGVVAWRLL
EREADWLPPWRELLRVYHRLEARGEIRGGRFIAGLAGEQFALAEAVGLLREVRKRPPD
GAMLVVSAVDPLNLVGGLLPGERVPAVTGNRLLYRDGAPLAALVAGKVRMLAEVDGET
AQQIRALLIRRH</t>
  </si>
  <si>
    <t xml:space="preserve">GO_function: nucleic acid binding [goid
GO:0003676] [evidence ISM];
GO_function: ATP binding [goid GO:0005524] [evidence
ISM];
GO_function: hydrolase activity, acting on acid
anhydrides, in phosphorus-containing anhydrides [goid
GO:0016818] [evidence ISM];
</t>
  </si>
  <si>
    <t>MATSKAQALARAKSGFMAYSCGVVLSGGARSSRQSSAATPDGDR
FEPSRRVAGRTHREGAKDPRRLCRRRYAMTHDWDLVERLLLEVRQSAHENFAPRAHAE
RLAEERSQAGQRVGDMDALKQKAADYEAILLEGGFIEPRPEEQGGNGENFVLTPRGER
LLGLIGGETPKAAEARRLLEENGSEALHAERFDRFVAGL</t>
  </si>
  <si>
    <t>MKPLFALASACALLVATPVFACSEAEAEKMGKEVATKVASITQK
NPQRARELNEQLRQRQEARSEQNRPSDCDAYAQMLKELDQEKGDVQRNTSQ</t>
  </si>
  <si>
    <t>MINYFWFVLAAFCEIAGCYAFYLWLRLGKSALWVLPGLLSLTLF
ALLLTRVEASYAGRAYAAYGGIYVAASLFWLAFVERSRPLWSDWLGVALCVVGASVVL
FGPRLSQ</t>
  </si>
  <si>
    <t>MESESIVYGCIRDWPGDSMERRMRRAANRRVLDSLPGGEAWPFL
GREMFSRCEQSGAGLYQTQIIHFGASYQAIEYEWSLWVEQFEALLRRLYWASAVVHLE
TEVNGSHTFRWESERGFHTPQESDLQVRCAWEREGGRR</t>
  </si>
  <si>
    <t>MQNRMMITGAGSGLGREIALRWARDGWRLALADVNEAGLAESLK
LVREAGGDGFTQRCDVRDYSQLTALAQSCEEKFGGIDVIVNNAGVASGGFFGELSLED
WDWQIAINLIGVVKGCKAFLPLLERSKGKIVNIASMAALMQGPAMSNYNVAKAGVVAL
SESLLVELALVEVGVHVVCPSFFQTNLLDSFRGPSPEMKHQVGKLLESSPISAADIAD
YIHAEVAKGSFLILPHEQARMAWRIKQQNPQAIYDEMTAMAGKMQAKRQRQA</t>
  </si>
  <si>
    <t>MIGWGRACIGVGGLLLLGQLLGGALLLADDGEATLAVEHFWQFV
FLIPAILVALGMFVLQHHVGSFAQLYRRRLDGASYLLVSCGIALVLGKLCVLLLA</t>
  </si>
  <si>
    <t>MIRRHSCKGVGSSVAWSLLGLAISAQSLAGTVTTDGADIVIKTK
GGLEVATTDKEFSFKLGGRLQADYGRFDGYYTNNGNTADAAYFRRAYLEFGGTAYRDW
KYQINYDLSRNVGNDSAGYFDEASVTYTGFNPVNLKFGRFYTDFGLEKATSSKWVTAL
ERNLTYDIADWVNDNVGTGIQASSVVGGMAFLSGSVFSENNNDTDGDSVKRYNLRGVF
APLHEPGNVVHLGLQYAYRDLEDSAVDTRIRPRMGMRGVSTNGGNDAGSNGNRGLFGG
SSAVEGLWKDDSVWGLEGAWALGAFSAQAEYLRRTVKAERDREDLKASGYYAQLAYTL
TGEPRLYKLDGAKFDTIKPENKEIGAWELFYRYDSIKVEDDNIVVDSATREVGDAKGK
THTLGVNWYANEAVKVSANYVKAKTDKISNANGDDSGDGLVMRLQYVF</t>
  </si>
  <si>
    <t xml:space="preserve">GO_process: transport [goid GO:0006810] [evidence
IDA];
</t>
  </si>
  <si>
    <t>MIRKHSLGFVASALALAVSAQAFAGTVTTDGADIVIKTKGGLEV
ATTDKEFSFKLGGRLQADYSRFDGFYTKNGNTADAAYFRRAFIELGGTAYKDWKYQIN
FDLSHNTGSSDNGYFDEASVTYTGFNPVNLKFGRFDPDFGLEKATSSKWVTAPERNAA
YELADWINTHQDGMGAQVNSTLADMAYLSAGVSAKDADDSDGDSVKQFNFRGVFAPMH
EAGNVLHVGVNYAYRDLDDTAFDSRIRPRLGMRGIATSGGNDAGDNGNRATFGGVSNS
PAGSYKDDSVWGLEGAWAMGPFSAQAEYLARKLKADDNAYKDIKAKGYYAQLAYTLTG
ESRQYKLEGAKFDSVKPENKEIGAWEVFYRYDNIKVEDDNVVADTATREVGDTKAKAH
NLGVNWYVNDAVKISAAYVKAKTDKITNNNGDDDGDGFVTRLQYVF</t>
  </si>
  <si>
    <t>MKTVFLRLQHALDVTRRADFLAPLALRLYLAPVFWMAGSQKLAD
MPATIEWFGNPDWGLGLPFPELLAWLAALSEAGGAVLLLCGLAVRWISLPLMVTMLVA
IFAVHWPNGWQAIADPSAPFANAQVLEAGEKLARAREILREYGNYDWLTSSGSFAIVN
NGIEFAATYLVMLLALFFGGAGKWLSADFWIAQKLR</t>
  </si>
  <si>
    <t>MNHTTLQRRFAARIRDPQQALPPGIATERMAIYEELFFNNLDGF
ISSGFPVLRQLFDEPRWHRLVRAFMREHRCRTPYFSQLGEEFIGWLQDGYRAEEGDPP
FLLELAHYEWVELALSLAEAPVETLPQAWSWSPLAWPLAYRWPVHRLGPSHRPMEPPA
EPTCLLVWRDPAERVRFLHLSPFAYRLAQRLSEEGEAPVALLPLLRELAGSCGLSADV
EYFENAFALLEDWHAQGILMGEGALE</t>
  </si>
  <si>
    <t>MQREFVSGAGLGLRRALLEPLGAGDGVRVDFLEVAPENWIGIGG
RLGRQFRELTERLPFLCHGLSLNLGGYAPLDMSLLRAIKGFIEQHDIRAYSEHLSACA
DDGQLYDLMPLPFSDESVRRVAERVRVVQDVLERPLIVENVSAYARLPGELEEVDFVR
AVLEEADCQLLLDVNNVYVNACNFGFDAHAYIAAMPSRRIAYLHMAGHDEQGASLKID
THGAPVCDPVWELLAHAYACHGERPTLLERDFNLPPLSELYAETDRIRELQRRSGEAQ
LRSLGYGT</t>
  </si>
  <si>
    <t>MKKISLASSVVGAALLGVASVGAHAAQNPFAVQELSSGYSVAAA
EKAKEGSCGEAKCGADKGKREASKAGHEGSCGADRKAKEGSCGGEKKAGEGNCGADKK
KS</t>
  </si>
  <si>
    <t>MAAPTDAELLPRLLAGEQRAFRELVGAYQGAMRAVAWAIIGRSH
TEEVVQDAWLAAVRGLDGFQGRSSLKTWLLTITANTAKSRLRQVRREVFLDDLPGPHG
TVDDQRFAADGHWSQPPHAWHEDSPEALLTEGELRDCLDKTLNGLSELQRSVLTLRER
QGLELEEIRDLLDITLSNVRVLLHRARLKVFATLEHFEETGQC</t>
  </si>
  <si>
    <t xml:space="preserve">GO_process: DNA-templated transcription,
initiation [goid GO:0006352] [evidence ISM];
GO_process: regulation of transcription, DNA-templated
[goid GO:0006355] [evidence ISM];
GO_function: sigma factor activity [goid GO:0016987]
[evidence ISM];
GO_function: DNA binding [goid GO:0003677] [evidence
ISM];
GO_function: sequence-specific DNA binding transcription
factor activity [goid GO:0003700] [evidence ISM];
</t>
  </si>
  <si>
    <t>MESFNTFVRQYNDQHAEAIAKGELEALAESSSAFIEKASGIKSR
FVMNKEGILDPQRMVPYLPERSNDEWSILCEMAVAAAREALQRAGRSAADIDGVIVAC
SNLQRAYPAIAVEVQAALGIQGYGYDMNVACSSATFGIQAATTAIQTGQARAILMVNP
EICTGHLNFRDRDSHFIFGDACTAVIVERADLAVSKHQFDIVSTRLLTQFSNNIRNNF
GFLNRADESGIGKRDKLFVQEGRKVFKDVCPMVAELIGEHLAANEIQVAEVKRFWLHQ
ANLNMNLLITRKLLGRDAEAHEAPVILDSYANTSSAGSVIALHKHQDDLPSGAIGVLS
SFGAGYSIGSVILRKH</t>
  </si>
  <si>
    <t xml:space="preserve">GO_function: catalytic activity [goid GO:0003824]
[evidence ISM];
GO_process: fatty acid biosynthetic process [goid
GO:0006633] [evidence ISM];
GO_function: 3-oxoacyl-[acyl-carrier-protein] synthase
activity [goid GO:0004315] [evidence ISM];
GO_process: lipid biosynthetic process [goid GO:0008610]
[evidence ISM];
GO_process: metabolic process [goid GO:0008152] [evidence
ISM];
GO_function: transferase activity, transferring acyl
groups other than amino-acyl groups [goid GO:0016747]
[evidence ISM];
</t>
  </si>
  <si>
    <t>MTDSPRPELDMETQEFVHQLFDLARQGNSQRLEQLLQQGLPPNL
RNHKGDSLLMLASYHGHADTVRLLLAYKADPDLRNLAGQTPLAGAAFKGDLAMVELLL
AGGADVEGASADGKTALMMAAMFNQAEVAASLLAHGARRDAQDAAGLTPLAAARMMNA
EATVALLSRPH</t>
  </si>
  <si>
    <t>MPGLFFRSRLPMRQALLIVDVQPCFAPPDWLLEGIGQLLGRMPS
VASVERHDESRTPFQRQLGWRPPLDDACLVAADRVFVKHGYLPTAELVDHLRALRAER
VLVCGIQADTCVLAAGFALFDAGLQPTLIGDLVLGSSLDRSGELGVRLWKHHFGQVVS
LAEVLAD</t>
  </si>
  <si>
    <t>MRPMYAVAILFLLAGCSSVPAEKTRAIPAERLLGYQQPVSGGGR
LEVHRDYGYLGGGCYVAFLIDRQVAARIGVGEEASFQVPAGEHVVGIGIDTQDDTLCG
KGLLNRELRTRIAADGNARFRIVSEASSGFDIRAE</t>
  </si>
  <si>
    <t>MPNFGFHIAPTHPVAGRLTYDSKKLSENILKQQSDERVFSRAQE
QKRLSEGDVVGGAPCCKAIHITLGFDGTNNNDKADGSSVSPSCSNVARLIHASIGSGD
DINSRGIFKYYCPGVGTVFPDIKEFTPSNMGLIGAEGGENRINWGLVQLVDALFYTLL
KSRLKLNDVQGLVEEMSTNWTVSTLTGGLLENGEKKRRAALEPKLKELEEKLRQRQNS
GQKPHILAMRLYIYGFSRGAAEARAFANWLQELTRVSDADGRVEYRFAGLPISIEFLG
LFDTVAAVGLADSAPFAAGHMDWADDTMRLPDEALSQCLPTILPEDCSFLKRCVHLVS
CHEQRASFPLDSIRRRDMDANGRRTGPSCYRKWTVEYAYPGVHSDVGGGYGVGNQGKA
VGGSEFLLSQIALQHMYAEAFEAGAPLQVPAPAVHPDFHEEWRVMVPKIEAEFSVSEE
LATRFNAWQAQAKAGPLEEVIRRETALITAWRIDRYAGGLRNKAFFANVPPDMPEAQQ
KAWEALHKRRSREYAAAQQGEPLPPMSAAEQAEWDRNVALIGGEDQLRDLRVEKQFDP
PLDQRQLLGAAAEFAHDYKGDWGVLDDGMTVGGVIDLLLGGTVFLINEEDEAEEYSQI
HRDGSARYHQLFSAPDRVAPGQEKLVALFDEQVHDSRAWFMNTSAIGPREPFTDYFRY
RLVHFDNESNKRLSVLATAGRVVGVGVMLASVGLSVKRRDPRMLLGLFLPSLARPLLS
GKVGLPEISAFDPLTGIALPMVGGAALDNLRAFTREPGDKVEQIGQLPPPPPLAVAAV
QSPALQQVLLAQQTVEALKARDLGSLAGLVAKAELTQAPAAATPAWLAEAKQALQDMG
TEQAQPPGPGSAPGWLKRGKDLMESL</t>
  </si>
  <si>
    <t>MQKLMSLICVGTKKSIGLVVFLSTFFGLVACQAGPEVLSAPVMG
YNHTSAAINEFTVNGAGGPNLGPYQGDGSQVCCGVIPKRWNPNLKVIVEWEKDPNPRA
VIKRDKYGRLDESDYLRHASSYTRHKATVNVPRYDEKVCLLQVHFLPCDEVAVSTTCY
GPNHPKYPDKAYFEMRKSTICPAN</t>
  </si>
  <si>
    <t>MNGRGIGLPALLPGPLLAASCQSGPDMLAAPVMGYNHTSAAINW
FSVNGAGGPRLGPYQGDGSQVCCGVIPKKWNPNLKAVVEWEKDPKPHAAIRRDKYGRL
DKDDYLRHASSYTRHKMIVDIPRYSEKICLLQVHFLPCDQVAVSTTYYSQGHPEYPVR
KYFQKREPSCKKLLNAKGLRTPDWLIALLIGFLFLQACQAGSDMVSTPIGGYNHTSAA
INRFSVNGAGGLNLGPFQGGAGQVCCGVVPRVWKSGLKATVEWEVVPEPGAYKDWPER
YFQMAGENV</t>
  </si>
  <si>
    <t>MTPNPRHWARELWQRSRDRGLQTHIDVLVDATGLDDYPLLAEHA
RQSDPPALFKLLEQTPEAALADEGPLLLRLEDGHAAWLDELLERIDCRRHLMLLFSPW
PLPRLGEHLRSCTQAEWNQGRSSGVLRFYEPGLFMAVSDMLDPRQSCYLHAPVSSWHW
LDRDGRPRALAGHYQAHETPPLQAALRLEAHQVAALRAWSEAEAYRREYFVLPREHGL
GSQESLLQHLVQAHLAADRQGLQDFDQRDAFVAQWLREQTPGPGFSPAGTSRA</t>
  </si>
  <si>
    <t>MFNPANQTHFSLSLDGLRHDLQVLEFSGHEGISRPYRFELELVS
ERAGLDLEALMHRPAFLAFTPQGQGVHGLVYGAAQGDAGKRLTRYRLTLVPHLAYLAQ
RNNQRIFQHLTVPQIVALILEEHGILADAYRFQLGTRYPEREYCVQYDESDLHFVQRL
CAEEGIHFHFRHSAEAHLLVFGDDQTVFPRLGRPTAYVHDSGLVADEPVIKRFSLRLA
SRTTRTTRRDYDFEKPRLLLEAGNRPAADAPAEPDLEDYDYPGRFVDRQRGKLLSQRA
LERHRADRRLGEGVSDQPLLVSGHFLEIAEHPRAEWNDLWLLSEVFHEGKQPQVLEEN
VTSDTSASTDDFQQGYRNRFLATPWEVFFRPPLEHPKPRVLGSQTAVVTGPPGEEIHC
DRYGWVRVQFHWDREGQGDDKSSCWLRVASGWAGNGYGGIVIPRVGMEVLVDFLEGDP
DQPLVSGCVYHAAHPVPYELPANQTRSVFKSLSSPGGGGYNELRIEDRKGQEQIFVHA
QRDWDENIEHDQKIRVGHERHDTVEANSYSEFKAEEHHTVHGERKVELKADDHLTVGD
SQHVKLGRAYLARAGREIHLKAGQKMVIEADSELTVTAGGSFIRLDASGIAISGPLAR
INAGGAPGSGSGIAIKMPRVPGMADQDSSGAPPEAVAANLPPRQPVCEECLLQAKKRG
QALAER</t>
  </si>
  <si>
    <t>MSLHGVYDSQNIFAKIIRGEAPCYKVYEDEDVLAFLDLFPQSYG
HTLVIPKHAEARNLLEIEAQNLVKVMAVVQRLTRALVEEVQPDGVQVAQFNGAPAGQT
VFHIHFHVIPRFSGENLGIHAAKQGDPEVLAQLQERLAQRLQG</t>
  </si>
  <si>
    <t>MTPGYPLALSLAVSMAVLGSALPAQARQDDPSLFNRQARGELSE
YGGARRVEQDLTQALKQSLSKKKAKNVILLIGDGMGDSEITVARNYARGAGGYFKGID
ALPLTGQYTHYSLHKDSGLPDYVTDSAASATAWSTGVKSYNGAIGVDIHEQPHRNLLE
LAKLNGKATGNVSTAELQDATPAALLAHVTARKCYGPEATSKQCPSNALENGGAGSIT
EQWLKTRPDVVLGGGAATFAETAKAGRYAGKTLRAQAEARGYRIVENLDELKAVRRAN
QKQPLIGLFAPGNMPVRWLGPTATYHGNLNQPAVSCEANPKRTADIPTLAQMTSKAIE
LLKDNPNGFFLQVEGASIDKQDHAANPCGQIGETVDLDEAVQKALAFAKADGETLVIV
TADHAHSSQIIPPETAAPGLTQLLTTKDGAPLAISYGNSEESSQEHTGTQLRIAAYGP
QAANVTGLTDQTDLFFTIRRALNLRD</t>
  </si>
  <si>
    <t xml:space="preserve">GO_process: metabolic process [goid GO:0008152]
[evidence ISS];
GO_function: catalytic activity [goid GO:0003824]
[evidence ISM];
GO_function: phosphatase activity [goid GO:0016791]
[evidence ISM];
GO_function: alkaline phosphatase activity [goid
GO:0004035] [evidence ISS];
GO_process: protein secretion by the type II secretion
system [goid GO:0015628] [evidence IDA];
GO_process: protein transport by the Sec complex [goid
GO:0043952] [evidence IDA];
</t>
  </si>
  <si>
    <t>MTDQTPSLDQLVRRLDQAQISDRHRLRRQLHELRKQPDDARLAQ
WVERFQTSCAKVEARRASVPAIRYDDSLPIAAKRDEIKAAIAAHQVVVIAGETGSGKT
TQLPKICLELGRGIHGLIGHTQPRRLAARSVATRVAEEIGTPLGALVGYQVRFEDQSD
DSTLVKLMTDGILLAETQHDRYLERYDTLIVDEAHERSLNIDFLLGYLKTLLHRRPDL
KLIITSATIDLERFSRHFDGAPVIEVSGRTYPVETWYRPLAAETDEEGNRVEDDLSVD
QGILAALDEIAAHEREVGKRPGDVLVFLPGEREIRDAAEMLRKANLRHTEVLPLYARL
TPAEQQKIFQPRPGRKIVLSTNVAETSLTVPGIRYVIDSGTARISRYSYRAKVQRLPI
EAVSQASANQRKGRCGRVEPGICVRLYSEEDFNARPAFTDPEILRTNLAAVILQMLHL
RLGDIEAFPFIEPPDGKAIKDGFTLLQELSAVNREGQLTPLGRQLARLPIDPRLGRML
LEAAQQGSLEEVLTVASALSVQDPRERPVERQQAADQAHAQWKDPDSDFAALINLWRG
FEEQRQALGSNALRSWCRKNFLNYLRLREWRDAHRQLTLICRELKLPFGRPAKAEARK
PEAKKGASADNEREVPGIDYAAVHKAILSGLLSQIGQKAEEGDYLGARQRRFWIHPSS
GIARKRPQWIMAAELVETTKLFARMVAKIEPDWLEPLAGHLIKTNHFEPHWEKRRGQV
VAFEQVTLYGLIVIGRRPVHYGPIDPPVARELFIREGLVRGEINSRAKCLSANRQLLE
KLDELEAKARRRDILADEETLFAYYDARLPADIYQTASFEKWYARERQNQPDLLLMRE
EDVLAREASEVTAAQYPDRLRLGDLHLSLSYQFEPGTARDGVTVRVPAPLLPQLPAER
IDWLVPGLLYDKAVALVRNLPKAIRKSFVPVPDFVRAALERITFGEGSLPQVLGRELQ
RMTGVRVADEAWAEAATQLDDHLRMNIEVVDAQGKFLGEGRDLAELTARFAEASQAAL
AIPQADKEQQRPVEAKAFASVAEKAQQKVAGLSMTVYPALVEEQGEVKEGRFPTQAEA
DYQHRRALQRLLLQQLAEPAKYLRAKLPGQTEMGLLYRELGRVEALVEDILLASLDSC
VLQGESLPRDGAALAALAERKRAAWNEHAERLARLVLDILKLWHGLQKRFKGKVELAM
TVPLNDVKGQLANLVYPGFVRATPLEWLKEYPRYLKAIEQRLDKVAGQVQRDRVWSGE
LGELWAQYQARLAKHAQEGKRDAELQVYRWMLEEYRVSLFAQQLGTRLPVSDKRLAKQ
WSQVEG</t>
  </si>
  <si>
    <t xml:space="preserve">GO_function: ATP-dependent helicase activity [goid
GO:0008026] [evidence ISM];
GO_function: ATP binding [goid GO:0005524] [evidence
ISM];
GO_function: helicase activity [goid GO:0004386]
[evidence ISM];
GO_function: nucleic acid binding [goid GO:0003676]
[evidence ISM];
</t>
  </si>
  <si>
    <t>MRGFFVAGSRLRGERACADVPAAHHLPEEPPMARLDPALAEEIR
RLPISRRLELTQALLHRAGPEVKRQWPPVAEDRLADCRAGTADALPLAEMLKRLGR</t>
  </si>
  <si>
    <t>MIENFWKDKYPAGIAAEINPDQYPNILSVLKESCQRFATKPAFT
NLGKTLTYGELYKLSGDFAAYLQQHTDLKPGDRIAVQLPNVLQYPIVVFGAMRAGLIV
VNTNPLYTARELEHQFNDSGAKAVVCLANMAHLVEGVLPKTGVKQVIVTEVGDILPPL
KRFIVNFVVKHIKKMVPAYSLPQATKLTDALARGAGKSFQEAAPQADDVAVLQYTGGT
TGVAKGAMLTHRNLVANMLQCKALMGANLNEGCEILIAPLPLYHIYAFTFHCMAMMLT
GNHNILITNPRDLPSMLKDLGQWKFTGFVGLNTLFVALCNNETFRKLDFSALKLTLSG
GMALQLATAERWKEVTGCAICEGYGMTETAPVVSVNPFQNIQVGTIGIPVPSTLCKVI
GDDGQEVPLGERGELCVKGPQVMKGYWQRQEATDEILDADGWLKTGDIAIIQEDGYMR
IVDRKKDMILVSGFNVYPNELEDVLATLPGVLQCAAIGIPDEKSGESIKVFVVVKPGA
TLTKEQVMQHMHDNLTGYKRPKAVEFRDSLPTTNVGKILRRELRDEELKKAGQK</t>
  </si>
  <si>
    <t xml:space="preserve">GO_function: lysine-tRNA ligase activity [goid
GO:0004824] [evidence ISS];
GO_function: catalytic activity [goid GO:0003824]
[evidence ISM];
GO_process: metabolic process [goid GO:0008152] [evidence
ISM];
GO_process: long-chain fatty acid catabolic process [goid
GO:0042758] [evidence IDA];
GO_process: fatty acid metabolic process [goid
GO:0006631] [evidence IDA];
GO_process: cellular lipid metabolic process [goid
GO:0044255] [evidence IDA];
</t>
  </si>
  <si>
    <t>MQPEFWNDKRPAGVPDSLDFAAYRSVVEVFERSCKKFADRPAFS
NLGVTLSYAELDRLSAAFAAYLQKQTDLQPGDRIAVQMPNVLQYPIAVFGALRAGLVV
VNTNPLYTAREMRHQFKDAGVRALVYLNVFGKLVEEVLPDTRIEYLIEARMGDLLPAL
KGWLVNSVVKSVKKMVPDYRLPQALPFRQALKQGQGHALQPVRVGLEDVAVLQYTGGT
TGVSKGAMLTHGNLVANMLQVHAQLSQLGKDGLPLMKEAQEVMIAPLPLYHIYAFTAN
CMCMMVSGNHNVLITNPRDIPGFVKELKKWRFSALLGLNTLFVALMEHPGFKDVDFSN
LKLTNSGGTALVSATAERWKGVTGCTVVEGYGLTECSPVVTTNPYGEQARLGTVGIPV
VGTALKVIDEQGNELPVGERGELCVKGPQVMKGYWQRPEATEEILDAEGWLKTGDIAV
IDEDGFVRIVDRKKDLILVSGFNVYPNEIEDVVMAHPKVASCAAVGIPDEKSGEAVKL
FVVARDPSLSVEELKAYCKENLTGYKIPRQIVLKDALPMTPVGKILRRELREIA</t>
  </si>
  <si>
    <t xml:space="preserve">GO_function: alanine-tRNA ligase activity [goid
GO:0004813] [evidence ISS];
GO_process: fatty acid metabolic process [goid
GO:0006631] [evidence ISS];
GO_process: cellular lipid metabolic process [goid
GO:0044255] [evidence ISS];
GO_process: metabolic process [goid GO:0008152] [evidence
ISM];
GO_function: catalytic activity [goid GO:0003824]
[evidence ISM];
</t>
  </si>
  <si>
    <t>MPAAAYWLPASDETPLYTRHWPSATAVGAVMLSHGMAEHAGRYE
RLAAALNAAGYHFYAIDQRGHGRTAEADELGHFADQGGWGKVVGDLASLNHHIRQQHP
ELPIFLLGHSMGSYISMAYLLHHSCSLQGAILSGSNYQPQALYRIARLIARFERWRQG
PLGKSALIDFLSFGSFNKAFKPNRTAFDWLSRDPQEVDRYVADPLCGFRCSNQLWVDL
LGGLADITPPTHLRQIDADLPLLIIGGERDPVSQGKRLGDLADALRGAGLRQVTLKTY
PEARHELFNESNRDAVTQDLIDWLEQALRHRRDHSTKERT</t>
  </si>
  <si>
    <t>MSQVQNIPYAELEVGQKAEYTSSIAERDLQLFAAVSGDRNPVHL
DAAYAATTQFKERIAHGMLSGALISAAIATVLPGPGTIYLGQTLRFTRPVKLGDDLKV
ELEVLEKLPKNRVRMATRVFNQAGKQVVDGEAEIMAPEEKLSVELAELPPISIG</t>
  </si>
  <si>
    <t xml:space="preserve">GO_function: fatty acid synthase activity [goid
GO:0004312] [evidence ISM];
GO_component: fatty acid synthase complex [goid
GO:0005835] [evidence ISM];
GO_process: fatty acid biosynthetic process [goid
GO:0006633] [evidence ISM];
GO_process: oxidation-reduction process [goid GO:0055114]
[evidence ISM];
</t>
  </si>
  <si>
    <t>MDLRLLLLSLTTFAAGLAESILIGILPPLAEDLRVSISLAGQLT
TLFSLGFALAAPLLGWLTRRIERRRLLLATLLLFALSNALAALAPGYLGLLLARLGMS
ACCGLLIVLASLLAAELAAPAQRGRAIGLIFMGISGSLVFGVPLGVQISDWFGWRWIF
AGIAVYSLPLCLLLWRYLPQRQAGDLPGREGYLRQLRQPALWLAQLVSILLLGGHFTL
FAYFTPYLASMAGIRSPSEISLILLLIGLAALSGGYIGGWLADHLGHRRALRLVPAAF
ALALAAVPLSLGSIGFLPVLMVWSAISWMISPVVQSFLLRSDPASGSAGVALNTSAMH
LGVGLGAALGGLVVAALGVAATPWVGLALVLAALACALGASTLDGATQALPFSPPAR</t>
  </si>
  <si>
    <t>MRASLRVVVTLLVVAAAVLAGIWLWRYYMLSPWTRDARVRADVV
VVAPDVSGWVTDLEVKDNQVVKVGDVLMRIDQERYQANLEQARAVAETRHQQYLLRQN
EAARRSRLGIGAISAEDKENAQINAAIARSEYQEALAQVKIAELNLKRSELRAARNGQ
VTNLRLAQGNYATAGQAVMALVDQQSFYVVAYFEETKLPGIRVGMRAQVRLMSGDQPI
DGTVESISSGITDRNSTPDGQLLANVEPTFNWVRLAQRIPVRIRLDQVPADVHLSAGM
TASVTVQGD</t>
  </si>
  <si>
    <t>MPIHWKPFLAPSTLALKFAIKTLLAGGLALWCAFRFDLEQPQWA
LMTVLIVSQPLSGMVVAKGLFRLLGTLVGTAMSVLMIALFAQAPWLFLLAISLWLGLC
TAASTSLRNHVSYAFVLSGYTVAIIGLPAVDQPLLVFEQAVARCTEICLGIICASAVS
AILWPQRVEQNLDKQAHATWLLGMQAARGEIDPRQRQPQGLLNALSKIVEVDAQRDHA
WFEGERGRRRAGALALLSRDLLSLLRTARGVARQRARLSEEEERRVERWLAALASALE
GTDPASMQALREELAQVAVEPQWSNDQRYLLTRCSVLLLKAVNAEKGMRAVASGEVEG
RVGSAGTLSWHRDLQMALFYGTRSALALLGLSVYWIYTAWPAASGAMLLAAVVCSLFA
NRDNAVAIGLSFLRGIVYAIPAAMLVSQWLLPQWNGFPLLCLAMGVPLFFATLGMAVP
VTAGTATSFAIHFIVLVAPRNQMDYNLATLLNSAQGVLIGVGFAVVIFRLLTLRPGWL
TRRLLDATCVDLGRLTRRPLAQAENWFGGRMADRLLRLARHANLLPEQERRRWDDGLL
ALDLGNELIHLRACLEGARGVLRKARDRFLGELGELLEAGPAGPRSDRLERISLPLRE
ALERDARHDDEASRLARAALAQLLFTWQQWCHQEESHESA</t>
  </si>
  <si>
    <t>MDLFADAPLTLPDADLRYLPHWLDAPLASAWLLRLEQETPWEQP
ILRIHGEEHPTPRLVAWYGDPDAAYRYSGQVHRPLPWTALLGEIRERVEREVGQRVNG
VLLNYYRDGQDSMGWHSDDEPELRRDPLVASLSLGGSRRFDLRRKGQTRIAHSLELTH
GSLLVMRGATQHHWQHQVAKTRRSCMPRLNLTFRLVYPQP</t>
  </si>
  <si>
    <t xml:space="preserve">MLPPIPQGLIPVTVQQDPPKPRPATPPVAPTQAGAGSDGVALRQ
ERDEESWLEEEYRRRQRRQGGEAHARSDEGDEAPADEAGESAQADELPRKGQLIDIEV
</t>
  </si>
  <si>
    <t>MDMAQYQPGQRWISDSEAELGLGTILAQDGRLLTVLYPATGDTR
QYALRNAPLTRVRFAPGDEVTHFEGWKMTVREVEESEGLLVYHGLTAQNEQRTLPETQ
LSNFIQFRLASDRLFAGQIDPLPWFSLRYHTLERRSQLLQSSLWGLGGARAQPIAHQL
HIAREVADRMAPRVLLADEVGLGKTIEAGLIIHRQLLSGRAGRVLILVPENLQHQWLV
EMRRRFNLQVALFDKERFAESDASNPFEDTQLALVALEWLKEDERAQDALFAAGWDLL
VVDEAHHLVWHQDQVSAEYALVEQLAEIIPGVLLLTATPEQLGQDSHFARLRLLDPNR
FHDLEAFRRESEQYRPVAEAVQELLDHGSLSAGARKAIHGFLGSEGDELLASVEGGDE
EARSRLVRELLDRHGTGRVLFRNTRAAVQGFPQRELHAYPLPMPSQYEELPAGEHPDL
YPEVNFQQQWEDGDDNNRWWRFDPRVEWLIDTLKMLKQFKVLVICAHAETALDLEDAL
RLRSGISATVFHEGMSILERDRAAAYFADEEFGAQVLICSEIGSEGRNFQFAHHLVLF
DLPAHPDLLEQRIGRLDRIGQRHTIQLHVPHLENSAQQRLFQWYHQALNAFLNTCPTG
NALQHEFGPRLLPLLDGGEDKAWDALLAEGRARREALEAELHSGRDRLLELNSGGAGE
GEALVEAIEEQDDDFALPIYMERLFDAYGIHSEDHSENALILKPSEKMLDAGFPLGDD
EGVTITYDRAQALAREDMQFLTWEHPMVQGGMDLVLSGSMGNTSVALIKNKALKPGTV
LLELLFVSEAVAPRALQLGRWLPPQALRCLLDANGNDLAGRVSLETLNDQLESVPRVS
ANKFVQAQRDVLAKQFDVAEGKIVPRHEERVARAKQQFAAAMDEELARLTALKAVNPS
VRDSELDSLRTQREEGLALLDKASLRLEAIRILVAG</t>
  </si>
  <si>
    <t xml:space="preserve">GO_process: RNA metabolic process [goid
GO:0016070] [evidence ISS];
GO_function: helicase activity [goid GO:0004386]
[evidence ISS];
GO_function: DNA binding [goid GO:0003677] [evidence
ISM];
GO_function: hydrolase activity, acting on acid
anhydrides [goid GO:0016817] [evidence ISM];
GO_process: regulation of transcription, DNA-templated
[goid GO:0006355] [evidence ISM];
GO_function: ATP binding [goid GO:0005524] [evidence
ISM];
</t>
  </si>
  <si>
    <t>MYDRILVAVDGSPVSDRALEEAIKLAGLSGGKLRVITIVDSPLR
HLPDYAVYYNPEPLREAALKAADDVLAKAREKVEASNVEGATFDRVCQERASEEIAER
IELEAQASDADVVVMGTHGRRGMRRLMLGSVAEGLIRVASRPVLLVRDK</t>
  </si>
  <si>
    <t>MGGGIKRFLPAIGSTRLVMLFALVLVVFYNAATWKALHGLVPLQ
GLKGFAFFASFAAFLWAAFTLLLTLVSFRPLLKPALTLVALCSAGATYFMGSYGISID
TVMVQNVFETNATEAGDLVNPTLLGYLLLLGVLPSLLIWLWPVRYRPFFRGLLNKILT
LLGCLLIVAVMVGSFYSTYAPIFREEDKLTHFINPTNYIYAVGKYAKQRLVIKEHLVV
EPIGLDARQAPAALQRQKKSLLVFVVGETARADHFSLNGYARETNPELSKQDIVNFTQ
VRSCGTSTAVSVPCMFSQYPREDYSDKKAKTHEGLLDILQRAGVQVLWLENNSDCKGT
CLRVPNRDIPKTQPSPFCDGKNCLDESLLVGLQEYIDGLQDDAIIVLHSDGSHGPEYY
ERYPKEMERFQPVCRTNQLGSCSKEELVNVYDNTILYTDHFLTKVIELLKRNADKRDT
AMIYVSDHGESLGENGVYLHAAPYSIAPQAQIHVPMVMWFAPQALGNWGIQRSCLDGK
RDDKDLSHDNLFHSVLGLLDVQTSLYQPALDIFASCRAPRAAQ</t>
  </si>
  <si>
    <t xml:space="preserve">GO_function: sulfuric ester hydrolase activity
[goid GO:0008484] [evidence ISM];
GO_function: catalytic activity [goid GO:0003824]
[evidence ISM];
GO_component: integral component of membrane [goid
GO:0016021] [evidence ISM];
GO_process: metabolic process [goid GO:0008152] [evidence
ISM];
</t>
  </si>
  <si>
    <t>MPFLPGKMPKPAVCRRPATSFHADLAGGSRYLYWKHNATPSPHP
RRPRVFRVQGDTAMDWQGLRFLGESPVDGYVLQNCTYSPSLVALAFLVACLAGYTALD
MVERVGNSLSHPRLWQWIGAFCLGSGIWATHFVAMLAFHAPIALRYDLPITGLSLLIA
VAASYLTMYMTARPRFGLLPCLLAACCIGLGIAAMHYTGMAAMRSVATQYYQPSLFAL
SVLIAIGAAFTALAAVPYLRGRRSARYRYMKLIASLLLAGAIAAMHFTGMAALVLSVP
AGTPLELQASADSLRLGWLTGVLASAIAACGIWAAWSEKQRERRLSENSRVNALLNQL
DHAHASLRQMARYDSLTGLQNRTAFNEVFVQHLENCRLRGKGLAVMFLDLDHFKRIND
SLGHDSGDQLLKIVSERIRSVLRDSDVVARFAGDEFCVLADLTQDHEAHILSQRLMQK
MKEPIALDGRTLVMTASVGVSLYPNDGEQCEELLKNAGLALHQSKACGRNNAQFFSRQ
LLVRATQELQMEEELRQALRDDQLELHYQPILALADGEVHQLEALVRWRHPTQGLLGP
DRFIGLAEANGMIDQLDDWVLRRACRDLRSLHLAGHERLRVAVNCCASNLGRASLVDE
VRHALEQAGLAACFLELEVTEDALMYNIDQTIPLLERLRELGVSLSIDDFGTGYSSLA
YLRRLPLDALKVDRSFIMDIPASQRDMEIAQAIIAMAQKLHLKVVAEGVETPQQLAFL
RENHCELVQGYLFSRPLPLAALEEFLRAYRFDAAPPLRSLNQA</t>
  </si>
  <si>
    <t xml:space="preserve">GO_function: cyclic-guanylate-specific
phosphodiesterase activity [goid GO:0071111] [evidence
IDA];
GO_function: cyclase activity [goid GO:0009975] [evidence
];
GO_process: cellular response to nitric oxide [goid
GO:0071732] [evidence IMP];
GO_function: cyclic-guanylate-specific phosphodiesterase
activity [goid GO:0071111] [evidence IDA];
</t>
  </si>
  <si>
    <t>MSASLPSLAFAGLGLMGVPMCRRLLAAGYPLAVWNRSPGKRELL
AAEGAKAVEVPAELAADAEILMLCLADTAAVREVVFGAGGIVENARPGQLLVDFSSAE
PAATREMAAELEARCGVRWVDAPVSGGTPGAESGSLAIMAGGRAADIERLRPVLSRLG
QRLTRMGEVGAGQVTKVCNQMIVACNALVIAEVVALAERAGVDASLVAPALAGGFADS
KPLQILAPQMAESRYEPVKWHVRTLLKDLDTAVKLSREQGAATPMSGLAAQLMRLHGS
QGYLERDPATLVEQYRTAVE</t>
  </si>
  <si>
    <t xml:space="preserve">GO_process: pentose-phosphate shunt [goid
GO:0006098] [evidence ISM];
GO_function: coenzyme binding [goid GO:0050662] [evidence
ISM];
GO_function: phosphogluconate dehydrogenase
(decarboxylating) activity [goid GO:0004616] [evidence
ISM];
GO_function: oxidoreductase activity, acting on the CH-OH
group of donors, NAD or NADP as acceptor [goid
GO:0016616] [evidence ISM];
GO_function: NAD binding [goid GO:0051287] [evidence
ISM];
GO_function: oxidoreductase activity [goid GO:0016491]
[evidence ISM];
GO_process: oxidation-reduction process [goid GO:0055114]
[evidence ISM];
</t>
  </si>
  <si>
    <t>MANSNTQRMGTGSAILPARRRRATPRRLPKRAAHHYTPRVFSAI
EPENSPMLKRSLALAAGIALSLSAALAHAETLKELKVSAIPDEAPTELLRKFKPLGAY
LEKQLGMPVKFVPVADYAGVVEALAADRLDMAWLGGFTFVQARLKTGNAIPLVQREQD
QQFTSKFITADPQVKSLQDLKGKTFAFGSVSSTSGSLMPRYFMQKDGIVPEQFFSRVA
YSGAHDATVAWVQAGKVDAGVLNASVWQKLVDSGKVDTAKVKVFATTPTYYDYNWTVR
GNLDPALAEKIKQAFLALDPAKPADKEILDLQAASRFIETNPDNYKGIEESARAAGLL
K</t>
  </si>
  <si>
    <t xml:space="preserve">GO_component: ATP-binding cassette (ABC)
transporter complex [goid GO:0043190] [evidence ISM];
GO_process: transmembrane transport [goid GO:0055085]
[evidence ISM];
</t>
  </si>
  <si>
    <t>MSLSLDGVDLVHADGQRALADIRLRLAAGERVALIGPSGAGKTS
LLRVLASQWRPSAGRVELLGEEPWALSAAARQRLRARIGLVHQAPPLPPRQRVVSAVL
AGRLGQWPLWKSLVSLVYPLDRAGAHDALQRLDLGDKLFQRCDQLSGGQLQRVGIARV
LYQRAELILADEPVSAMDPVLAGHTLALLNREAAARGSTLLASLHAVDLALQHFPRVI
GLRAGRIAFDLPAGEVDRAALDALYANEQLQAERASPAGEPAVMHIPRC</t>
  </si>
  <si>
    <t xml:space="preserve">GO_function: ATPase activity [goid GO:0016887]
[evidence ISM];
GO_process: organic phosphonate transport [goid
GO:0015716] [evidence ISM];
GO_function: organic phosphonate
transmembrane-transporting ATPase activity [goid
GO:0015416] [evidence ISM];
GO_function: ATP binding [goid GO:0005524] [evidence
ISM];
GO_component: membrane [goid GO:0016020] [evidence ISM];
</t>
  </si>
  <si>
    <t>MLNAASPPRDPAALPRLLLTLAALLLLWPGLRLSELDIPGLFSG
DNARTMGGFLAGFWPPAHDPGFLALLGRATLETLAIATAGMALAWLLAFPAALLATRA
LSLSALPRGGLPAWWARALRWPVRGLLILLRSVPEIVWALLFVRAVGLGPTAGVLAIA
ITYAGMLGKVYAEIFESVDPRPTRALLLGGGSRLAAFAYGVLPNAAGEMISYTVYRWE
CAIRASVVMGFVGAGGLGQQIDLSLRMFAGGEVASILLTFLLLVLLADLLSRFLRGRL
A</t>
  </si>
  <si>
    <t>MSRTWRLLLWPLLVVAAVGASFAYLDMDTAGLFSGKGLGQMAAY
ASEFFPPDLSAPHLRAIGRGLLETLAMSAIGTLLAALLGLLFALPAAGRFGVPAQSLA
RLLLNALRAVPELVWGALMVLAAGLGQNAGTLALALHTGGVLGRLFAEALENTPAQPA
EALRLAGSGRLAAFAYGTLPGVWPQLVAYTLYRWENNIRMASVLGFVGAGGLGQMLYF
SLSLFQQAQAATVILAMLVLVLGVDSLSAWARQRWVSQ</t>
  </si>
  <si>
    <t xml:space="preserve">GO_component: membrane [goid GO:0016020] [evidence
ISM];
GO_process: transport [goid GO:0006810] [evidence ISM];
GO_function: organic phosphonate transmembrane
transporter activity [goid GO:0015604] [evidence ISM];
GO_process: organic phosphonate transport [goid
GO:0015716] [evidence ISM];
GO_component: integral component of plasma membrane [goid
GO:0005887] [evidence ISM];
</t>
  </si>
  <si>
    <t>MRKPLLSALLLGLLALGGCSLPQQQAGAPTEQRLGTQWGEGVAS
PVTSVALRRLSEQPVDRRQVFYSASRFDGRAIKELPLAKGRVGFAVLDEDGGKFDLVQ
HRSTLQLQGREGQRYRLWLNNLGSATYEVVATVDGLDVLNGQPGSLKNRGYVLEPGES
LVIEGFRKNEREVAAFRFASPDDAYASNSAAGDSRNLGVIGVALFELDAPASGREAPA
DGPQAFPADARNGGGYAPPPRYRD</t>
  </si>
  <si>
    <t>MNRFSLPRPDARQCVAGLGFSALLLLASSANAAACRDITSVQQS
ADATRNTSMGGHVTQHIYGMTPPSGSSQKDKTLFKSRGNYDAAWRQYGYIDNPVACSG
NSKFQVVSLEKLHMGKIDAYSCKQADGQGACTRWDTYMAKEISYGFVLKDGKWILNTL
YPVPLD</t>
  </si>
  <si>
    <t>MISKSRRSFIRLAAGTVGATVATSMLPSSIQAALAIPAHRRHGN
LKDVEHVVILMQENRSFDHYFGTLKGVRGFGDRMAIPLPDGQRVWHQKGSKGEILPYH
FDTSTTSAQRVDGTPHTWPDAQQAWNEGRMDKWLPAKTERSLGYYKEQDIAFQFAMAN
AFTICDAYHCSFQGGTNPNRLFLWTGTNDPLGQHGGPVTTNDHDSNGPVEQGYTWTTY
PERLQAAGITWRVYQDMADNFSDNPLIGFRQYRAAAPDSPLIVNGLSTWKLDALKRDV
LANSLPQVSWIVAPAKYSEHPGPSSPIWGAEYTSWVLDALTANPEVWSKTALLVMFDE
NDGFFDHVAPPAAPSLNKDGTLRGKTTADATLEWHTKGDIRYRNQPYGLGPRVPMYVI
SPWSKGGWVNSQVFDHTSVIRFLEQRFGVMEPNISPWRRAVCGDLTSAFNFANPNNEP
FPELPDTSQADAIVASQIKLPKPKPPAVAAMPKQEMGIRPARALPYELGVHARYRSGG
DALSLTFANTGKAGAVFQVFDLLDSENPPKRYTVGARKRLHDSFQGDASGDYHLEVHG
PNGFLRVFRGNLRRDLAERKAPLPEVRIDYEPLFGNLRVQLINRGRHPVKLTVKDNVY
RQGERRTVNVPPGQRREVRYSLRSSGNWYDFSVSAQGADSFLRRFSGRMEDGRSGFSD
PGMGLGTLTF</t>
  </si>
  <si>
    <t xml:space="preserve">GO_process: lipid catabolic process [goid
GO:0016042] [evidence ISM];
GO_function: phospholipase C activity [goid GO:0004629]
[evidence ISM];
GO_function: hydrolase activity, acting on ester bonds
[goid GO:0016788] [evidence ISM];
GO_function: phosphatidylcholine phospholipase C activity
[goid GO:0034480] [evidence ISM];
GO_process: protein secretion by the type II secretion
system [goid GO:0015628] [evidence IDA];
GO_process: protein transport by the Tat complex [goid
GO:0043953] [evidence IDA];
GO_function: lipase activity [goid GO:0016298] [evidence
IDA];
</t>
  </si>
  <si>
    <t>MPNYLMVLMAVSVGGMVVLQAGSNALLGRLLGHPLSASLTSLGV
SLGVVSLGLLLVRVPLPATASLGGAPWWSWLGGLFGAAYLTVAILVAPRLGAATFIAC
VVAGQMLVSALCDQFGWAGFPVRRLSWEGYLGLALVVAGVLLLQWRGRA</t>
  </si>
  <si>
    <t>MQQIHDLRRIDLNLLVVLDALLSERHVSRAAQRLAMSQPAVSHA
LGRLRELFGDPLLVRVKSRMQLTSLALELAPKLQASLDQVRGVIGGPTFEPVRSRRHF
RLGMSDYGAWVVLPALLRQQQALAPGVSFGIVQEPRLETARQVAEGQLDCALGVFPLL
PEGVRARRLFEERFVCVCRRSLFDRPDGLSLDRYLAARHVRVSLQDNPAEEVDSALEK
RGLRRQVALTLPHFTVAPALLAGTDLVLTIAERTLERLRLPEELALCEPPLAIPRFDY
VQIWRGDAEREAAGAWLREQIQAAARKI</t>
  </si>
  <si>
    <t>MRNVRAYQDRGLLPPPERRGRVGVYFDSHLKRLRLISQLLERGY
SSANIKELLEAWEQGRDLDHVLGLDQAIIGEWNLETPGSIGFDELQAIFGDELNDRVI
DKAQALGLLLFDGERMKIPSPRLFQAGLELYRSGIPLEALLDQLGELRSDTEHLAAGI
VRLIVTHLVDGRGTDLLPGAPDLQELAKVFLRLRPLAEHVVQVELARGLKLSANEMLG
ERVGEMLRKLEKPS</t>
  </si>
  <si>
    <t>MSQGAWVPTPDDLDHFRQVQRLAYTCCETIHGELRPGISEREAA
ALMKTWLQDHGVDDWFHQPFAWFGSRTSFKGFDGLRHLGGFNLAFYPGKQRLEEGMPF
ILDCAPTLGAYTADVGYSGALGHNLLQERLMDDLLIHRRTILDLVRERRPLAEVSQAV
DRLCVIQGTLPRHKAYPFEVLAHRVEKLGNRRGPSVARFGVRNLYTLTRNALVTGKRE
GWSPLWSSGKRSEHPPTSGLWAVEPHLGLRGVGAKFEELLVVTEDDAYWLDDDLPHVR
RWQARGLLPQAREAA</t>
  </si>
  <si>
    <t>MNALLALPDLQPERLFVQSGDVRLAVHCWGAPDNGKPTLLMVHG
YPDNHETWLPLIRQLAGRYRIVAYDVRGAGASDKPRWSRDYHLQRLSEDLQAVIRATS
PDRPVHLLAHDWGSIQTWESVTDPQCRPLIASYTSISGPCLDHVGFWMREHLRQRSPK
ALKAVFGQLLHSWYIAFFHTPVVPELLWSAGLARLWPQFLKHAEGVRHPQVNPTQASD
GRHGVKLYRGNFIRSLFRPRKRHTEVPVQLIVPTRDRYVGAQLFQHLSLWAPRLWRRE
ASVGHWQLLAEPEQLAGWLGEFIDAQETGESPPALQRAQVRPDASSMNGKLVVVTGAG
GGIGRSTLLSFAERGASLLAADLDLEAAERSAELARALGATAHVYQVDVGDTQAMETF
AEWVRDTLGVPDVVVSNAGIGMAGPMLDTSPAEWERLLRVNLWSVIDGCRLFGRQMIA
ANKPGHLVNVASGVAFAPSRNYPAYATSKAAVLMLSECLRAELAGRSIGVTAVCPGFV
DTGIVQATRFVGMDAERQARRQAKIQRFYKRRRLSPDTVGEKLVRAVERNKAVVSVGS
EVHLGALQWRFAPWATRFLARFDLTS</t>
  </si>
  <si>
    <t>MSEFHHKLVQRKVRFDFSDTPLHWVPGEAEASQVMNVLHMLLPS
GELWFCRLYNKALPLVSDARLRDDVQGFIRQEAMHSRAHDGAIQRYLSRFDIDSKPFT
DKMDFLFERLLCDYPLGQNRLTRALDGWWLRQRCAIIAAVEHFTCVLGKWVLEARELD
RRGSDPVMLDLLRWHGAEEVEHRSVAHDLHVHLGGSFVTRQLTMLLVIAILVYLLADG
TRTLLDQDPSLRGAKRQGFLRTWWRLGKQGLLPNLARTFRDVARYFNPWYHPEHEANT
QEALEYLANSPAARRAANA</t>
  </si>
  <si>
    <t>MKTDDKDREGGDSHGAIGAKLMEYALKVRKVFVTGGVDEKMAKD
VVQQLHILASISDDPIYMFVNSPGGHVESGDMIFDAIRFITPKVIMIGSGSVASAGAL
IYAAADKENRYSLPNTRFLLHQPSGGIQGPASNIEIYRREIVRMKERLDRIFAEATGQ
TPEKISADTERDFWLNAEEAVQYGLVNKIIVSEREITLPGQ</t>
  </si>
  <si>
    <t xml:space="preserve">GO_function: serine-type endopeptidase activity
[goid GO:0004252] [evidence ISM];
GO_process: proteolysis [goid GO:0006508] [evidence ISM];
</t>
  </si>
  <si>
    <t>MVRFARLPLSPYQRDIWVAAAQFPELDQYTIFSYDRFTGEVDTQ
ALERALLQAARDTEAFRLRLGETDGTPYQWLDTDAEFEARHVDLRADRDPEAAVRSWL
RDAFRHAYPLDGRSLVDLALLHSDQALYVYVRTHHIVSDAWGLQLFLSRVRAGYLGEL
GEPQAQMPTASLLAQLETDDYSGSEQYRGDRAYFAEALEGLEPALFTRRRPAGLRRTA
RHRLTLERTLLDAIRDRGESPFLFLSAAVALYLARIHQNDDVVLGVPVLNRADRAAKQ
VVGHFANTLPLRIRTAPEQTVDEFLAQLREATRTLLRHQKMPLGDLLRGASPLFDTTL
SYMRWPAAQAIPNASVETVAQTHAHDPDALAIWVSEFDGHSDAQVDFEYACDVFDADF
PMDAAARHIETFLRALVEGGERRLGELDPLSAAEREELIHTRNATDQAFPEQATLPTL
FAEQVARTPQRTALLEADGGTLSYAELDAKVQAVADALRAAGVRTDERVALLVARGPH
LLPAILGVQRAGGAYVPINPDHPLERVRLLLEDCGARVVLVDERAATLGESLGETRVL
HLERLPQSTGDLPAANVAPGDLAYVIYTSGSTGMPKGVMVEHRSVVNRLNWMQRRYPI
GERDVLLQKTPVTFDVSVWELFWWSFTGARLSLLPPGAEKDPREMLRSIQRDAVTVIH
FVPSMLTPFLDLLDGDPTARAAASSLRLVFCSGEALAPLQVARFRRLFGDAVRLVNLY
GPTEATVDVSDHECASDNPTRVPIGRPIDNLRLYVLDRALRPQPLGAVGELYIGGVGV
ARGYLNRPELNAERFLVDPFVAGGRLYRTGDLARWLADGNLEYLGRADDQVKIRGNRV
EPDEVRDRLAALPGVRDAAVVARDSAVRGTHLVGYYVAAAELDPGQLRAGLSATLPDF
MLPAFFVRIDSLPLSANGKLDRRQLPAPPEQVAAVAPRTATEAELAAVWADVLGVAEV
GVHDDFYALGGDSILMLRIRAAAQRRGLGFELADLMRNPTVAGLAERLVRPLAERSYQ
PFELVSEVDKPRLEGLEDAFPTSRLSLGLLFHSRQRPDSSVYHDVFHYRFDLAWDEAA
FRHALDRVVAAYPALRSSFDLSGASEPLQLVHTQARSEPLILDLRGNPEAGTVLDEHI
RQRRFHRYSLQQPGLFLFAAFVREDGLDLVFSFHHAILDGWSVANLIVALVAAYRGEP
LPGPAPALACHVREELAALASPAAVGYWTGLLEGARMTRLDGFGAHEPQAAQGPASHR
EALPDGLLERLKATAAQRGLPLKSLLLAAHCLTLHLFSRSDSVVTGAISNGRPELPDA
DRMVGLFLNTVPVRSEIAGCSWIEVADALFRQERDGHAHRRYPLSAIQQIVGDELSSA
FNYVNLHVLEPLWQLRDFRVWEETNFALLVNVIATPSDGMYLRIDSDGRGISRSQAAL
IGATFVELLWRLADHPDEAADFAFLAPRRDAASQPEPLVDVVSLFERQVEALPGSAAL
AFEEQRWTYRDLDHVARCVATRLVRAGARRGDAIGVALNRSPEMIATIWGILRAGLVC
VPLDVSYPAQRLALILETAQPFRVVAHPEHAHVAAAERVLPVEELVADIEPETFAAPQ
LDELAMLLFTSGSTGRPKGVELSHRMWANYTQWQLRVASGVPGLRTLQFAPLSFDMAF
QEIFSTLCGGGELQLISNRERMDPSALLHVLERRQVQRVLLPFVALQRLAEASNALGV
RPGALRVVVSSGEQLRITEDVRAFCAAMPGLLLENQYGPTETHQVTYHSLSGDPAHYP
DLPPIGRPLDGVEVQVLDAALRPVPVGVTGELYFGGDCLARGYHRAPKLTAERFVEHP
WRPGARLYRTGDLGRILGNGEIVWLGRADTQVKVRGFRIEPAEVELAIMRQAERQPGL
RGAAVVARERQGNDAFLAAFLLGEPEAVDLAELKQALRSELPEHMVPAHFAWVDGFAL
TPSGKRDDAALRALPLEHGTNIEYLAPRDDYERTLAGLLGELLDRPRVGIRDSFFDLG
GTSLSAMRFMLLIEKRYGVDLPMAALIETPTVEGLAERLRERSAVRAFDPLVPIRAGG
SRPPLFLVHPLGGHVLCYLPLVRALPPDQPVYALQAAGTGQGSTPLAVLEDIAASYLA
AIRRVQPEGPYYLGGWSFGGFVAYEMARQLRALDPQAVAQLIVLDSITVDRNHAGSAS
DEALLLFFYWELVWFERSDKEVEPLPEGASLEQKLDHIVERAIEAGVLPAGTPRATVQ
RLYELFRASWQALIGYRPEVSDQDMTLLRADGPLPLALKPMHDAAGTHYGDPKNGWQH
WTSGRLDVIDVPGDHLVLMKEPYVETVAAEIAALLEPSTSSERTRP</t>
  </si>
  <si>
    <t xml:space="preserve">GO_function: catalytic activity [goid GO:0003824]
[evidence ISM];
GO_process: metabolic process [goid GO:0008152] [evidence
ISM];
GO_process: biosynthetic process [goid GO:0009058]
[evidence ISM];
GO_function: hydrolase activity, acting on ester bonds
[goid GO:0016788] [evidence ISM];
</t>
  </si>
  <si>
    <t>MSRHPLKIVIAGAGIGGLAAAACLKAAGFEVELYERARELRAVG
SALSLMPNALTALERVGVRPDLTRAQAFDSLRFLTRRGRPIRAIDFGGLARQLGQPSL
AIHRASLQQALLEQARDCRIELGVSATGYLRHADGEGVTVLCSDGREVHADVLIGADG
FNSAIRATMTGPERPTDWHYVIWRATPAFRHPKVTPGYVAHYWGRGQRFGLADIGEGN
VYWWGTRNMPAEQAKDWRGGKAGIQRLYAGWADEVQAVIEATPEADISSLPAQDRPFL
ERWGDGPVTLLGDAAHPMLTSLGQGAAIAIEDAAVLAHCLATIDDPQAALRAYENRRR
DRARAMVETSRALSRIEQLEHPLRTVARDLYFRFAPERTFARQNELALTFPGVE</t>
  </si>
  <si>
    <t>MMAEIRRPLSAVERWYWLSDQFSALNVISRVRVHGRLSIDDLRR
GLDALQARHPLLRARIEHDAGLDPRWVPCERPIPLREVRGGGEEQWLREINERELPER
IDPDSGPLIRTVAIATDAGAHDLLVVVPHIIADGTTVLTLAEQWLTLAADPAAQPWTA
SALPPAEDLRPRRFTGDEGAARLAEQTAQDEALVGRHRPGRIEPSNPVPLEARRTRLL
HRELDGAQLEQLQRRAREHGTTVHGALTAALAIAAGHDHQRRPSHIAIGSPIDFRDEL
EPPVRPDEVGTYVATVPVVLDIARPFWEVARALTDDLGERRRQGHHFNLVTLVASAAP
RCMADARPFMAFMEAEGPINLCSSNIGRYPFPERIGALRLSDAQFLTGISVNGYFVAA
INSSHGRLFWNFTYIDEAVPGERAERLAEDCLGTLLSAIHAPQRSALEEQ</t>
  </si>
  <si>
    <t>MLFTSKPLSPQGRHVLITGASSGLGRETALHLAEQGFQVIAGVR
RQEDGERLANACPSGRISTLLIDVTDEESIGRAAAQVAEKVGDTGLWGLVNNAGICIS
APLECVSSDLLRRQLEVNLIGQLAVTRAILPLLRRGGAARLVNVTSGLGSVAIPYLGA
YSAAQFAKEGVSDALRRELAPMGIQVSVVSPGAIWTPIWGKIASEGERALADAPDAVA
DLYRDTYLRFLQANEDGARNSATKPADVAAAVHAALTAAKPRTRYRVGADVRRGTLLA
RLLPDSVIDGMFRPIVTAAPAAKEEQRA</t>
  </si>
  <si>
    <t>MPDRKLRLGEELISPLHALYDGLQVDGAPRPAHRAAEHPVWVVT
RYRDARKVLNHPGVRRDARQAAELYAKRTGSPRAGIGEGLSHHMLNLDPPDHTRLRSL
VGRAFTPRQVERLQPHIERITEALLDAMAGREQADLMADFAIPLTIAVIFELLGIPEA
EREHARQSWERQAELLSPEEAQALADAQVDYLRVLLEAKRRQPADDVYSGLVQAADES
GQLSEAELVSMAHLLMMSGFETTMNMIGNALVTLLVNPEQLALLRAQPELLPNAMEEL
VRHDSPVRASMLRFTVEDVELDGVTIPAGEYILVSNLTANHDAERFDDPDRLDLTRNT
DGHLGYGFGVHYCVGASLARLEGRIAIQRLLARFPDLQLAVPHAELQWLPITFLRALI
SVPVRTGCSAPANTASHANPIERIAQ</t>
  </si>
  <si>
    <t xml:space="preserve">GO_process: carbon utilization [goid GO:0015976]
[evidence ISS];
GO_process: cellular catabolic process [goid GO:0044248]
[evidence ISS];
GO_process: response to stimulus [goid GO:0050896]
[evidence ISS];
GO_function: oxidoreductase activity, acting on paired
donors, with incorporation or reduction of molecular
oxygen [goid GO:0016705] [evidence ISM];
GO_function: heme binding [goid GO:0020037] [evidence
ISM];
GO_process: oxidation-reduction process [goid GO:0055114]
[evidence ISM];
GO_function: monooxygenase activity [goid GO:0004497]
[evidence ISM];
GO_function: iron ion binding [goid GO:0005506] [evidence
ISM];
</t>
  </si>
  <si>
    <t>MNAKEILVHSLRLLENGDARGWCDLFHPEGVLEFPYAPPGWKTR
FEGRETIWAHMRLFPEHLTVRFTDVQFYETADPDLAIGEFHGDGVATVSGGKLAQDYI
SVLRTRDGQILLYRDFWNPLRHLEALGGVEAAAKIVQGA</t>
  </si>
  <si>
    <t xml:space="preserve">GO_process: antibiotic biosynthetic process [goid
GO:0017000] [evidence ISM];
</t>
  </si>
  <si>
    <t>MPRAAVVCGLGSYLPEAVLSNDMLAAELDTSDAWISSRTGVRQR
HIAGDLGSGDLALRAASAALASAGLERVDAVVLATSTGDFCCPATAPRVAARLGLVGA
LAFDLSAACTGFVYGLASVGSLISAGLADSALLVGVDTFSHTLDPADRSTRALFGDGA
GAVVLRAGDAEEEGALLAFDLGSDGHQFDLLMTPAVSRAERSSGQASNYFRMDGKAVF
GQAVTQMSDSVRRVLDRVGWQASDLHHLVPHQANTRILAAVADQLDLPVERVVSNIAE
VGNTVAASIPLALAHGLRQGILRDGGNMVLTGFGAGLTWGSVALRWPKIVPTMD</t>
  </si>
  <si>
    <t xml:space="preserve">GO_function: NADH dehydrogenase (ubiquinone)
activity [goid GO:0008137] [evidence ISS];
GO_process: cellular lipid metabolic process [goid
GO:0044255] [evidence ISS];
GO_function: 3-oxoacyl-[acyl-carrier-protein] synthase
activity [goid GO:0004315] [evidence ISM];
GO_process: fatty acid biosynthetic process [goid
GO:0006633] [evidence ISM];
GO_function: catalytic activity [goid GO:0003824]
[evidence ISM];
GO_process: metabolic process [goid GO:0008152] [evidence
ISM];
GO_process: lipid biosynthetic process [goid GO:0008610]
[evidence ISM];
GO_function: transferase activity, transferring acyl
groups other than amino-acyl groups [goid GO:0016747]
[evidence ISM];
</t>
  </si>
  <si>
    <t>MPNDMEDHLLTVLSVASGVPKEEISRDSRMEDLAFDSLVVSELS
LKLRKEFGVTGVDDELDLLETVDELFQLVEKHRAA</t>
  </si>
  <si>
    <t>MSQNMDLTIGTHRESAFYELEFGPRTIMTLANFPDDVLPLLQME
SLMTFEAMAYLRCDALVELGCYDGRALEIARLLNARYLGVDLDQRAIETLRTRIEREG
MSDRADTVVDDILNHTRRGASVGSRALYLLPFNLLGNFREPKRLLDSLAERSVAAVVS
VFGDSAEATRVRQSYYRRCGVQGLELHTRDDGTVFTGSDGFYSRSYSRACLHALLAEC
GLTVVRSASNLFAHCVTVLPEGADQGFGSSAA</t>
  </si>
  <si>
    <t>MPLIVYVLGAAIFALTTSEYMVAGLMPALAAEFGVSFAAIGYLV
TFYAGAMAVGGPLLTTALLRVPRKNALLGLIALFVVGQVIGALAPGYAVMVAARLVTA
VAAAAFFGVALTACAELVEGNQFGRASSLVLGGLMVGTVLGLPVATWLGEWYGWRASF
FAVALVAVLVGLLVLQLMPAIPGSAGSGSLREELKVFRNAHLWWVYATSLLLIGATFA
GFTYFVPILTEVSGFSASTVPLLLVVYGLATLVGNNIVGRLADRHTIAVLAFGLLAAI
AAMVAFALFGQVPAVAVAALVVIGLTGVSMNPALVTRGARVGHNNMLVNSVHTACIML
GVMAGSWIGGLGIAGGFGLQGALWVGAALGVLALLTLLPELRFARAPVGGALGR</t>
  </si>
  <si>
    <t>MPMSIIVTGAAGFIGSNLLQALNRRGETDIIAVDDLTDGEQFRN
LADADIADYLDQNDFLERYARGDFGTVRALFHQGACASTLESNGRYMMENNYRYSCRL
LESSLELGVPFLYASSAAVYGSGRTFREARQYERPLNVYGYSKFLFDQRVRRALPQAR
SQVVGLRYFNVYGPREEHKGRMASVAYHCYQQLRRDGRVELFGEHGGFPPGGHLRDFV
AVEDVARVNLHFFDHPQRSGIFNLGSGQARTFNEVALAVINSVRANADQPPLSLQQAV
ESGLLGYREFPESLRARYQSHTCADLELLREAGYRDDFQSLEEGVAGYCRWLARSA</t>
  </si>
  <si>
    <t xml:space="preserve">GO_function: lactoylglutathione lyase activity
[goid GO:0004462] [evidence ISS];
GO_process: fructose metabolic process [goid GO:0006000]
[evidence ISS];
GO_process: mannose metabolic process [goid GO:0006013]
[evidence ISS];
GO_component: Gram-negative-bacterium-type cell wall
[goid GO:0009276] [evidence ISS];
GO_function: ADP-glyceromanno-heptose 6-epimerase
activity [goid GO:0008712] [evidence ISM];
GO_function: NADP binding [goid GO:0050661] [evidence
ISM];
GO_function: catalytic activity [goid GO:0003824]
[evidence ISM];
GO_function: coenzyme binding [goid GO:0050662] [evidence
ISM];
GO_process: carbohydrate metabolic process [goid
GO:0005975] [evidence ISM];
</t>
  </si>
  <si>
    <t>MPTAKPEIVITYCTQCQWLLRAAWLAQELLSTFADDLGKVCLEP
GTGGVFRITCDGVQVWERKADGGFPEAKALKQRVRDRIDPQRDLGHNDRPSR</t>
  </si>
  <si>
    <t xml:space="preserve">GO_process: cell redox homeostasis [goid
GO:0045454] [evidence ISM];
GO_function: selenium binding [goid GO:0008430] [evidence
ISM];
</t>
  </si>
  <si>
    <t>MRRLLLVLLLLLPLSALAAEARPKIGLVLSGGAARGLAHIGVLK
ALDEQGIQIDAIAGTSMGAVVGGLYASGYTPAELERIALEMDWQQALSDAPPRKDVPF
RRKQDDRDFLVKQKISFRDDGTLGLPLGVIQGQNLAMVLESLLVHTSDNRDFDKLAIP
FRAVSTDIATGEKVVFRKGHLPQAIRASMSIPAVFAPVEIDGRLLVDGGMVDNIPVDV
ARDMGVDVVIVVDIGNPLRDRKDLSTVLDVMNQSITLMTRKNSEAQLATLKPGDVLIQ
PPLSGYGTTDFGRVPQLIDAGYRATTVLAARLAELRKPKDLNSEALDVARTPNQRKPV
IDAIRVENNSKVSDEVIRHYIRQPLGTRLDLGRLQDDMSTLYGLDYFDQVQYRVVKEK
KLNTLVIHATGKKGGTDFLRLGLNLSDDMRGESTFNLGGSYRMNGLNRLGAEWLTRVQ
LGDRQELYSEFYQPLDVGSRYFVAPFLFHEAQNVDVTEDNDPLLRYRLERYGYGLNVG
RQIANNGEIRLGAVQAYGKADVRIGDPSLPDIDFTEGYYELKYSFDTVDDVNFPHEGE
EIGLTMRRYDKSLGSDDSYRQWDLRLNKALSFGADTWVFGGGYGRTLDDAEVVTSSFT
LGGARELSGFRRDALSGQNYSLGRIVYYRRLTERSFLPLDFPLYLGGSIERGRIWNND
NEYDSGYINAASLMIGFDTPLGPLTFSYGINDENFKAFYLNLGQNF</t>
  </si>
  <si>
    <t xml:space="preserve">GO_component: extracellular region [goid
GO:0005576] [evidence IDA];
GO_function: lipase activity [goid GO:0016298] [evidence
IDA];
GO_process: protein secretion by the type V secretion
system [goid GO:0046819] [evidence IDA];
GO_process: lipid metabolic process [goid GO:0006629]
[evidence ISM];
GO_component: outer membrane [goid GO:0019867] [evidence
ISM];
GO_process: metabolic process [goid GO:0008152] [evidence
ISM];
GO_function: lipase activity [goid GO:0016298] [evidence
IDA];
GO_process: protein secretion by the type V secretion
system [goid GO:0046819] [evidence IDA];
GO_component: extracellular region [goid GO:0005576]
[evidence IDA];
GO_component: cell outer membrane [goid GO:0009279]
[evidence IDA];
</t>
  </si>
  <si>
    <t xml:space="preserve">MPGKALRVMLCAWSCLLAGQASALGVGDIILHSALNQPLDADIE
LLDVGDLGADEIEVRLAGADVFAAAGVERLQFLNELRFSPVLQGRGGNRIHVSSIRPV
QEPYLNFLVEVARPNGRIVREFTVLLDPLGYTPRMLPAARSGIEPQRQSSTPVPAPRS
AAVVVDPALLEPGDEYLARPSDNLWAISGRLRGAGNADRAQLMEALYQLNPQAFVNAD
RHRLKAGARLRLPAGYQPERGAPGAVKEAAVEVLPPADAAVVENAPAALVEAQRQADA
EAEALARQREELSQRMDDLQRQLQALQEQLQQRDHQVAELQQQLARRQAVRPAAPPPA
AAAPSVAQPVETPTDSQYWRWMIVLLLVLALLGVLLLRRRREEAPVPAVEPKRRVALN
LPLRRAPRPPAAAPAPAKVEEQARPPVAAPSSPPPSPPPAPAAAPRAAMAAADKLDGA
DIYIAYGRYGQARDLLRQVLAEQPQRLSARMKLLLVLAELGDAAGFDALAEETLASGG
NPEAIDELRGRYPALLQMPATETPAATTKDDDWSDLPLAESPVLQQPDATSGADGFGD
LNLDLDLDWGALENPLDNPDLPRRAAAGKAEPAEEPLAFESNLHELPDVAEYEHLELD
QPEPATVPPEEASASLDRARACIDSGDLDQASRILRLVVAHGDPWQKAEARELLALIA
</t>
  </si>
  <si>
    <t>MAQTDKHYFGTLLAQTSRAWRAELDRRLSHLGLSQARWLVLLHL
ARHRDSPTQRELAQSVGVEGPTLARLLDGLESQGLVRRLAVAEDRRAKHIVLTPKADV
LIADIEAIAASVRNDVLTGIDESEQALCQQVLLRILANLENR</t>
  </si>
  <si>
    <t>MQRLIQANGQPHYGIFPSAPQHINYRDFDFRSPMGRRVGALGKW
RRFHQFQYFGLISPELIGGCALAQLSLLGVGFVYLYQPSSGRMLERRFKLPLGFGTRF
SQTPDDGVCELRQGRNLLRLENRMAHREKRLLVELDDGTRIDACFSEEAPSFQPMCLC
TPTAVNGWVYAQKVAGVRCRGDVRSALGDHDLQALDAFAHHDWSAGYMRPETFWNWAC
LSGEADGLRVGLNLSCGVNETSFTENCYWLDGELLKVDSVRFDFDRDQPLRPWTIRSY
DGQVELRFEAHGMHQERLNLGLLASNFKQIFGCFSGVLRPRGRAEVRIERLWGFVEDQ
YAKW</t>
  </si>
  <si>
    <t>MCVTQKDRLDDSRSNLYADQLNRGFRGLRFLPELERDYRRYMLE
DSFALKRIALSVGMLVWLAFIGIDLLILAGPPLWGVLAVRLGVLVLLLVCGCLIMLRR
HIQLMVPLSIACVLALGVGAAAVVGLAHRADPGYPYEGLLLVSFAAYFLAGLRLSQAL
SCALVVLLAYLGFEWWAGTQEPLGNNLLFLLFGNLIGAVGCYLLEFKSREHFLISRLL
RVMADHDSLTGLHNRRSFNQHLDRLWRQAQREQKTLALLLCDVDHFKAYNDRYGHQAG
DAVLQRIGAVFEANARRPLDMAVRLGGEEFALLLYGANEHEARLRAEALRAQVQALRM
EHEASDTAREVTLSVGVSCLWPTPGNDLKRLYDLYEHADRALYEAKAFGRNQVVA</t>
  </si>
  <si>
    <t>MREQALRILKDVFGYDAFRGNQARIIERVAEGGDALVLMPTGGG
KSLCFQVPALLREGLTVVVSPLIALMEDQVATLDELGVPAVALNSTLNPEQQRDIAER
LQRGEIKLLYLAPERLVQPRMLAFLQRLPVGLFAIDEAHCVSQWGHDFRPEYLQLGQL
AELFPQVPRIALTATADMRTREEMIQRLHLQNAEQFLSSFDRPNIFYRIVPKEQPRKQ
LLGFLSERRGDAGIVYCLSRKKVEEVAEFLGNQGFPALPYHAGLSNELRAHHQKRFLN
EEGLIMVATIAFGMGIDKPNVRFVAHLDLPKSLEAYYQETGRAGRDGLPADAWMAYGL
QDVLLLRQMMQSSEGDERHKRVERHKLEAMLALCEETRCRRQALLAYFDEEMPQPCGH
CDNCVDGVETWDATESARQALSAIYRSGQRYGVGHLVDILLGRETEKIRSLGHQHLAV
FGIGKGRGEDEWRTLFRQLVARGLADVDLDGFGGLRLTEACRPLLRGEVRLELRRDLK
PQRAKGSSSGGASAASQLVRSEEREMWEALRALRRKLAEEHSVPPYVIFPDATLLEML
RSQPRSLSDMAQVSGVGARKLERYGQAFLDVLTDSPAAPAAPPQDLRHELASLACAGM
TPAQIARQLNCSEKNVYAMLAEAIAGQQVSLEQALDLPEELLGEIQDAFLEEDGELPP
VAALEERFGKRVPSGVLHCVRAALQVELES</t>
  </si>
  <si>
    <t xml:space="preserve">GO_process: DNA metabolic process [goid
GO:0006259] [evidence ISS];
GO_process: DNA replication [goid GO:0006260] [evidence
ISM];
GO_process: DNA repair [goid GO:0006281] [evidence ISM];
GO_function: ATP-dependent 3'-5' DNA helicase activity
[goid GO:0043140] [evidence ISM];
GO_function: nucleic acid binding [goid GO:0003676]
[evidence ISM];
GO_function: ATP binding [goid GO:0005524] [evidence
ISM];
GO_component: intracellular [goid GO:0005622] [evidence
ISM];
GO_function: ATP-dependent DNA helicase activity [goid
GO:0004003] [evidence ISM];
GO_process: DNA recombination [goid GO:0006310] [evidence
ISM];
GO_process: SOS response [goid GO:0009432] [evidence
ISM];
GO_function: ATP-dependent helicase activity [goid
GO:0008026] [evidence ISM];
GO_function: nucleotide binding [goid GO:0000166]
[evidence ISM];
GO_function: catalytic activity [goid GO:0003824]
[evidence ISM];
GO_process: cellular metabolic process [goid GO:0044237]
[evidence ISM];
GO_function: helicase activity [goid GO:0004386]
[evidence ISS];
GO_function: DNA-dependent ATPase activity [goid
GO:0008094] [evidence ISS];
</t>
  </si>
  <si>
    <t>MSAPHLDDRVLASLQEVMEDEYPVLLDTFVLDSEERLRSLHAAL
QAGDAQALRHTAHSFKGGSSNMGAVLLAGYCKELEESARRGELQRAPALIEQMEREFA
IVRILFKQERQRYR</t>
  </si>
  <si>
    <t xml:space="preserve">GO_function: histidine phosphotransfer kinase
activity [goid GO:0009927] [evidence IDA];
GO_process: negative regulation of single-species biofilm
formation [goid GO:1900191] [evidence IMP];
GO_process: positive regulation of chemotaxis [goid
GO:0050921] [evidence IMP];
GO_process: regulation of cell motility [goid GO:2000145]
[evidence IMP];
GO_function: signal transducer activity [goid GO:0004871]
[evidence ISM];
GO_process: phosphorelay signal transduction system [goid
GO:0000160] [evidence ISM];
</t>
  </si>
  <si>
    <t>MNPPAARIESLTILIAEDNAADRLLLSTIVSRQGHRVLTAGNGL
EAVALFETERPQLVLMDVMMPVMDGFEAARRIKQQAGEELVPIIFLTSLSETEALVQS
LEAGGDDFLSKPYNRVILEAKINAMGRLHLLQRTVLEQRDLIVRHNEHLLNEQRVAKA
VFDKVAHSGCLNASNVRYLQSPLALFNGDLLLAAYKPSGGMHVLLGDFTGHGLPAAIG
AMPLAEVFYGMTAKGYPMADILREMNAKLKRILPVGVFCCATLLNLSFQRELVEVWNG
GLPDGYLLRAASGERVALVSRHLPLGILEPAAFSDRCETYPLDIEDRIFLFSDGVLEA
SNKAGEMFGEARLLQLFERNRQPSALFDEIQRSLAQFRGAVQDDVSMLEVRLQPDSGL
QCPPLAFSDSGVSSPLDWSVSFEFRAETLKHFNPLPHVLQLLLEVHDLRARGGALYTV
LAELYSNALEHGVIGLDSTMKSDAAGFARYYQERVSRLQALRDGYVRLHLDLAPHGAG
GRLLVRVEDSGEGFDVERALNAVERQERLCGRGLRLIRELSDRCQWSADGKVVSVEFF
WSPQA</t>
  </si>
  <si>
    <t xml:space="preserve">GO_process: phosphorelay signal transduction
system [goid GO:0000160] [evidence ISM];
GO_function: catalytic activity [goid GO:0003824]
[evidence ISM];
GO_function: phosphorelay response regulator activity
[goid GO:0000156] [evidence IDA];
</t>
  </si>
  <si>
    <t>MAITALPSADGQELTIQIQGRFDFGAHQDFRDAYERVAITPRRY
VVDLRNATYLDSSALGMLLLLRDHAGGENAQISLANCSPEVRKILAISNFEQLFKIS</t>
  </si>
  <si>
    <t>MSAANADFELFRVFLEKTCGIVLGSNKQYLVSSRLNKLMEQQGI
KSLGELVQRIQTQRGGLREMVVDAMTTNETLWFRDTYPFEVLKQRVLPELIKANGGQR
LRIWSAACSSGQEPYSLSMAIDEFEKTNLGQLKAGVQIVATDLSGSMLTAAKAGEYDT
LAMGRGLSPERLQRYFDAKGPGRWAVKPAIRSRVEFRALNLLDSYASLGKFDMVFCRN
VLIYFSAEVKRDILLRIHGTLKPGGYLFLGASEALNNLPDHYQMVQCSPGIIYRAK</t>
  </si>
  <si>
    <t>MAGVLDSVNQRTQLVGQNRLELLLFRLDGNQLYGINVFKVKEVL
QCPRLTVMPKSSPVVRGVANIRGGTIPILDLALATGRRGLQDLTNSFAIITEYNTKVQ
GFLVRSVERIVNMNWEEIHPPPKGAGREHYLTAVTRVDKQLVEIIDVEKVLAEVAPTS
EEVSHGVVDAETQSRAVTKRVLVVDDSSVARKQVIRCLEAVGVEMTALNDGRQALEYL
QNMLSEGRRPEDELLMLISDIEMPEMDGYTLTAEIRSDPRLQKLHILLHTSLSGVFNQ
AMVKKVGADDFLAKFRPDDLAARVVERIKAVDAG</t>
  </si>
  <si>
    <t xml:space="preserve">GO_process: phosphorelay signal transduction
system [goid GO:0000160] [evidence ISM];
GO_function: signal transducer activity [goid GO:0004871]
[evidence ISM];
GO_component: intracellular [goid GO:0005622] [evidence
ISM];
GO_process: chemotaxis [goid GO:0006935] [evidence ISM];
GO_process: signal transduction [goid GO:0007165]
[evidence ISM];
</t>
  </si>
  <si>
    <t>MLGLGYLCAANNSQAQGFTAPEVLIGSTQGFLEFKVEEYLQNSG
LDGRYQIQVNRVDPRLRLAECDRDLTLSQESPAQPIGRVTVRISCEGSAPWTIFMPAQ
VKLFRQVVVAVQPLKRAHVLEDADIALVERDVGLLTQGYLTDPARVVGQKLRRPVVND
QVLAPVFLEQAEAVRKGDQVVILARTATINVKMPGEALSDGAPGQQIRVRNLRSQRII
KARVIEPGTVEVNM</t>
  </si>
  <si>
    <t>MVIDFNRLNPGSTPATTGRTGSTAAGRPDATGADKAGQAATSAP
KSGESVQISETAQNMQKVTDQLQTLPVVDNDKVARIKQAIADGTYQVDSERVASKLLD
FESQR</t>
  </si>
  <si>
    <t xml:space="preserve">GO_function: sigma factor antagonist activity
[goid GO:0016989] [evidence IMP];
GO_process: negative regulation of transcription,
DNA-templated [goid GO:0045892] [evidence ISM];
</t>
  </si>
  <si>
    <t>MPDSPTLLDLFAEDIGHANQLLQLVDEEFQALERRELPVLQQLL
GAKQPLMQQLERNGRARAEILREAGVSLDREGLARYARERADGAELLARGDELGELLE
RCQQANLRNGRIIRANQASTGSLLNILRGQDAPSLYDSRGGTASSSRQRPLSQA</t>
  </si>
  <si>
    <t xml:space="preserve">GO_process: bacterial-type flagellum assembly
[goid GO:0044780] [evidence ISM];
</t>
  </si>
  <si>
    <t>MLSLRHSCPRRALKVPNPFVEEAGPQPPKVLKAPVEIQANLRLL
QDSRDSLLITFADRNQRFQSFLVDIDRDRGMVALDELIPNTGERFLQNGEAFRVEAFH
EGVRIAWECERPVQFGEHDGVPCYWAALPAEVLYHQRRNAYRASIKQSQPIAAEIAGE
KLRAPLSGQLLDISATGAKLRFAGNVAERLHPGEIYEDFSAQLPQGAISSAIELRHVR
FDEKLDATFAGVRFSEMSGLAQRQVDRFVYQLQREARRFEKDELF</t>
  </si>
  <si>
    <t xml:space="preserve">GO_function: cyclic-di-GMP binding [goid
GO:0035438] [evidence ISM];
GO_function: FMN binding [goid GO:0010181] [evidence
ISM];
GO_function: oxidoreductase activity [goid GO:0016491]
[evidence ISM];
GO_process: oxidation-reduction process [goid GO:0055114]
[evidence ISM];
</t>
  </si>
  <si>
    <t>MSPTLSLHLMVRNLPPGQRRPKIAQAIGEESAGRLQRVLLERAL
RLPDRGFSARILWFDDDLDSDLQALAVALGWSLMSQPAGDPGERMRRIAALGLAESEA
VLLIRHDCPVLDGDYLEAACTALGRHQAVLGPVERGGYALLGLTRVDPLLFESMPWGG
DRLLALTCERLRQLGWEHHLLPALWDVDRPEDLPRLAALGLVL</t>
  </si>
  <si>
    <t>MRRIFFSFRALYFATLLMLTGSGLLSTYLALRLAADKVDGLWVG
ALMAANYFGLVLGGKVGHRLIARVGHIRAYVACAGVVTAAVLGHGLLPWLPAWIALRM
VMGLGLMCQYMVIESWLNEQADASQRGAVFGGYMAASYLGLVLGQMILVAHPQLGPEL
LMLVAFCFALCLVPLALTHKIHPAALRPAPLEPRFFIRRVPQSLTTVLVSGLVVGSFY
GLAPLYANQLGLPNEQVGLYMGACIFAGLLVQWPLGWLSDRRDRAWLIRACAILLCLF
ALPLALLQQMPLALLLALGIAASMLQFTLYPLAVAFSNDHVETERRVSLTAMLLVTFG
VGACIGPLAAGALMRLFGANMLYAFVSACALILVWRVHPEKVSGLHRVDDAPLHHVPT
PDNMTSSPLVAALDPRVDEQAVQEQMVDGEPDAPQADGATQN</t>
  </si>
  <si>
    <t>MTGEGFLSGRRLQLARGVLLQCIMGGYPPARFYGSDDGDLALVA
EPTQVHRLPWSNTPRAFAICDAQELDGTPSGLSTRGLLKQVVARYAAHGLQPVVATEL
EFFVFAPNTDPNEPFQAPLGPDGRRELGYSAFSVSSNNGLRPFFEDVYRCMDALGLVR
DTFMHEMGTSQFEINFLHGDPVLLADQTFLFKHLLKEVALKHGLIVVCMAKPLAKTPG
SSMHIHQSIVELDGGRNIFSEADGEPSAAFRHFIGGQQACLADFTPFFAPHVNSFQRL
CHPYASPNNACWSHDNRAAGLRIPASGASARRVENRLPGADANPYLAITASLAAGLYG
LEHELEPSPAIQGEFEVPEELTLPCTMYDALRRLKGSALARELFGSEFVEGYVATKSM
ELTSFFDEISPWERRVLAAQA</t>
  </si>
  <si>
    <t xml:space="preserve">GO_process: polyamine catabolic process [goid
GO:0006598] [evidence IDA];
GO_function: catalytic activity [goid GO:0003824]
[evidence ISM];
GO_function: glutamate-ammonia ligase activity [goid
GO:0004356] [evidence ISM];
GO_process: nitrogen compound metabolic process [goid
GO:0006807] [evidence ISM];
GO_process: glutamine biosynthetic process [goid
GO:0006542] [evidence ISM];
</t>
  </si>
  <si>
    <t>MILGTPKADWLAEFPRLADLIALRPSEWFNPAIAPSAEALADVG
LGAADVADASARLQRFAPLIARLFPETAASGGIIESDLVEVATFHDALRQHYAAELPG
RLWLKRDSHLPISGSIKARGGIYEVLAHAERLALEHGLVGLDDDYSRLAEADCRAFFA
RHRIAVGSTGNLGLSIGIIGAALGFQASVHMSADARQWKKDKLRAHGVTVVEYASDYS
VAVEQGRREAAGDPYTHFVDDENSRDLFLGYAVAAERLRGQLDAAGIRVDSEHPLFVH
LPCGVGGGPGGVAFGLKLAFGDAVHCLFAEPTHSPCMFLGVYTGRHEQVSVQDFGIDN
RTAADGLAVGRPSGFVGRAMQRLLDGYYTVDDDELFRLLALLERSQGIRLEPSALAGA
TGIARVTREPQGYRERMGLTSARLANATHLVWATGGGMVPETEMRAYLERGRSLLD</t>
  </si>
  <si>
    <t xml:space="preserve">GO_process: cellular amino acid metabolic process
[goid GO:0006520] [evidence ISS];
GO_process: N-terminal protein amino acid deamination
[goid GO:0031363] [evidence ISS];
GO_function: D-serine ammonia-lyase activity [goid
GO:0008721] [evidence ISM];
GO_function: pyridoxal phosphate binding [goid
GO:0030170] [evidence ISM];
GO_process: D-amino acid metabolic process [goid
GO:0046416] [evidence ISM];
</t>
  </si>
  <si>
    <t>MRTPAWLGSGMPLLFVLLWSTGFLGAKFGLPYAEPFTFLAIRLL
LAAALLAAFALLSGAPWPGSARLAGHVAVAGLLVHGLYLGGVFLAIEHGMSAGLTSLL
VGLQPLATAALAGIWLGEQVSRRQWLGLALGLAGVALVVLGRIHGGADGLAWAAVLVA
LAAITCGTLYQKRFCGGMDLRTGGVVQYLASGALLGLAALLFESREVQWSTPFVLTLG
WLVLGLSFGAVGLLYTLIRHGAASKVASLFYLVPPVTALASWLLFDERLAPAAIGGML
LVMLGVALVNWPGRRA</t>
  </si>
  <si>
    <t>MSANDLRQCLRIAGGGTLGFFVCKLMNWDYGSFFGVYPMLLLGL
TPVINLHIVRQFLANSVVISVEVLVLYGLFGDRPLLMTPIVFGLFVYRFALMARGPLF
FFGALSSVFLSMLLHFASYPDVDLFDMLASNMVATWLTVAIAVLMFYLFPDVEPRSPR
QAPAKDAPSRRHETLLGATVATLSFVVFQTFDLKDSLSAQIASILVLFPMHWKGVHFA
GRIRALGTLLGCALAVGLQVLLYDHYDILPFVALLLWISAMFCARIHMLENGVPGIGF
GALTTLAIVLGQYLTPTHDMMYSVLYRFTSVCFAVLITLMTVLVIHLFLNRFAATRHY
SH</t>
  </si>
  <si>
    <t>MTPDQRFARWVQVAIAVFVLLFVYFLVADLWMPLTPQAQLTRPV
VRVAPRVSGQVAEVLVSNNGHVQPGEVLFRLDPEPFRLAVRQAELALEEAERTNRELD
AAIASAKADLLAARSSAGELDSEARRTAQLVQRHHVSQQMHEQVSAQAQAARARVAAA
QARIGELTARRGTAGEDNLRLRQARNALAQARLQLQYSSVRADRAGTLSNLQLTPGTY
VPAGTPVAALVDDRIDIVADFREKSLRYVRPGDRAAVVFDARPGEVFGARVAAIDAGV
KEGQLDANGDLAAPVTSDRWVRDAQRQRLHVVLDELPEGLLPTGAKATVQLYPGDGLS
HLLGRAQIVAISLLHYVY</t>
  </si>
  <si>
    <t>MATQGVFTLPANTRFGVTAFANSSGTQTVNVLVNNETAATFSGQ
STNNAVIGTQVLNSGSSGKVQVQVSVNGRPSDLVSAQVILTNELNFALVGSEDGTDND
YNDAVVVINWPLG</t>
  </si>
  <si>
    <t xml:space="preserve">GO_process: movement of cell or subcellular
component [goid GO:0006928] [evidence IDA];
GO_function: carbohydrate binding [goid GO:0030246]
[evidence IDA];
GO_process: biofilm formation [goid GO:0042710] [evidence
IDA];
</t>
  </si>
  <si>
    <t>MMLGLVLLYVGAVLFLNAVWLLGKISGREVAVINFLVGVLSACV
AFYLIFSAAAGQGSLKAGALTLLFAFTYLWVAANQFLEVDGKGLGWFCLFVSLTACTV
AIESFAGASGPFGLWNAVNWTVWALLWFCFFLLLGLSRSIQKPVAYLTLASAIFTAWL
PGLLLLGQVLKA</t>
  </si>
  <si>
    <t>MSANSLLGSLRELQVLVLNPPGEVSDALVLQLIRIGCSVRQCWP
PPESFDVPVDVVFTSIFQNRHHDEIAALLAAGTPRTTLVALVEYESPAVLSQIIELEC
HGVITQPLDAHRVLPVLVSARRISEEMAKLKQKTEQLQERIAGQARINQAKALLMQRH
GWDEREAHQYLSREAMKRREPILKIAQELLGNEPSA</t>
  </si>
  <si>
    <t xml:space="preserve">GO_process: regulation of transcription,
DNA-templated [goid GO:0006355] [evidence IDA];
GO_function: RNA binding [goid GO:0003723] [evidence
ISM];
GO_process: transcription antitermination [goid
GO:0031564] [evidence IDA];
GO_process: positive regulation of hydrolase activity
[goid GO:0051345] [evidence IMP];
GO_process: regulation of cellular amide catabolic
process [goid GO:0034251] [evidence IDA];
GO_process: carbon utilization [goid GO:0015976]
[evidence IDA];
GO_process: cellular catabolic process [goid GO:0044248]
[evidence IDA];
</t>
  </si>
  <si>
    <t>MGSHQERPLIGLLFSETGVTADIERSQRYGALLAVEQLNREGGV
GGRPIETLSQDPGGDPDRYRLCAEDFIRNRGVRFLVGCYMSHTRKAVMPVVERADALL
CYPTPYEGFEYSPNIVYGGPAPNQNSAPLAAYLIRHYGERVVFIGSDYIYPRESNHVM
RHLYRQHGGTVLEEIYIPLYPSDDDVQRAVERIYQARADVVFSTVVGTGTAELYRAIA
RRYGDGRRPPIASLTTSEAEVAKMESDVAEGQVVVAPYFSSIDTAASRAFVQACHGFF
PENATITAWAEAAYWQTLLLGRAAQAAGSWRVEDVQRHLYDICIDAPQGPVRVERQNN
HSRLSSRIAEIDARGVFQVRWQSPEPIRPDPYVVVHNLDDWSASMGGGALP</t>
  </si>
  <si>
    <t xml:space="preserve">GO_process: regulation of transcription,
DNA-templated [goid GO:0006355] [evidence IDA];
GO_process: negative regulation of hydrolase activity
[goid GO:0051346] [evidence IDA];
GO_function: amide binding [goid GO:0033218] [evidence
IDA];
GO_process: regulation of cellular amide catabolic
process [goid GO:0034251] [evidence IDA];
GO_component: outer membrane-bounded periplasmic space
[goid GO:0030288] [evidence ISM];
GO_process: amino acid transport [goid GO:0006865]
[evidence ISM];
</t>
  </si>
  <si>
    <t>MPFLSDMLDQSRRQQDEEQALARENLAEASLLQAHLSHRSALRS
RFRFDPAAVMDCLRAEVLGQDPALQAVEDMLKVVRADIADPRRPLFSALFLGPTGVGK
TEIVRALARALHGDAEGFCRVDMNTLSQEHYAAALTGAPPGYVGAKEGTTLLEQDKLD
GSPGRPGIVLFDELEKASPEVVHALLNVLDNGLLRVASGERTYHFRNTLVFMTSNLCA
HEIQRYDERRQRLPWRLLPVGGERRRRDIDGMVRARLLKTFSPEFVNRLDSVVTFNWI
ERDVVARLVELEVQRLNRRLEKHRCRLEATPEVLAKIARAGFDRQFGARALRRSVRHH
LEVPLAEHLLDHHQPGDGNCTTYLASLEHERVRFVRR</t>
  </si>
  <si>
    <t>MRHGDISSSNDTVGVAVVNYKMPRLHTAAEVLDNARKIAEMIVG
MKQGLPGMDLVVFPEYSLQGIMYDPAEMMETAVAIPGEETEIFSRACRKANVWGVFSL
TGERHEEHPRKAPYNTLVLIDNNGEIVQKYRKIIPWCPIEGWYPGGQTYVSEGPKGMK
ISLIICDDGNYPEIWRDCAMKGAELIVRCQGYMYPAKDQQVMMAKAMAWANNCYVAVA
NAAGFDGVYSYFGHSAIIGFDGRTLGECGEEEMGIQYAQLSLSQIRDARANDQSQNHL
FKILHRGYSGLQASGDGDRGLAECPFEFYRTWVTDAEKARENVERLTRSTTGVAQCPV
GRLPYEGLEKEA</t>
  </si>
  <si>
    <t xml:space="preserve">GO_process: cellular catabolic process [goid
GO:0044248] [evidence IDA];
GO_function: hydrolase activity, acting on
carbon-nitrogen (but not peptide) bonds [goid GO:0016810]
[evidence ISM];
GO_process: nitrogen compound metabolic process [goid
GO:0006807] [evidence ISM];
GO_process: carbon utilization [goid GO:0015976]
[evidence IDA];
GO_process: cellular amide catabolic process [goid
GO:0043605] [evidence IDA];
GO_function: amidase activity [goid GO:0004040] [evidence
ISM];
</t>
  </si>
  <si>
    <t>MKFGLFASIALFLLSVCALPALAANSPCSGKKGGIAGCDGDIFL
CNDGSISASKRSCAAYFGNAGGRTGQPAVQRLQGTTQGCACGSGSFCTGPRGGVYCLT
PGGKKSYRRK</t>
  </si>
  <si>
    <t>MLYPIELPGHAGHGERCAASGRHVNGRESVCHATATKAAHNFPQ
PWRCSMNQTVAIPAAQDLPDAPRQPRIPDSPFASFDVRIASEHDAPRLSLLLQQLGSA
DPRPDPALLAIQLQRPRGDRVTLVAERGERLLGTCTLHLIEHLAHDFARSAILEDMVV
DRHARGQGVGRELIGRAVERARSWGCYKLALSSHQDRETAQRFYAALGFTSHGVSLAL
HLG</t>
  </si>
  <si>
    <t>MSSSRNLVGTGLLSLLALVVFQNSALGDEDRTQERNGERPVVLD
SNATPQWAPAAQQLVIQAPDESPRIVTVGEDERGTALVTAADEQAWTF</t>
  </si>
  <si>
    <t>MWILALPLTALALSVGVYGLLWLIERGGDEYPAKLPLSDKGATE
PRRH</t>
  </si>
  <si>
    <t>MSRSAVILLFVVIASAILALSLPPEATLLAWCAWGLLGISGAWL
LFALVVGRRIRFDPSLD</t>
  </si>
  <si>
    <t>MRLTLLGTGDARQVPVYGCDCPACRNARADAGLRRRPCSALLEC
AGQRWLIDSGLVDLCERFPPHSLDGILQTHYHADHAQGLLHLRWGQGLVIPVHGPADP
EGLADLYKHPGILDFSQPFGAFERRQWGALAATALPLVHSKPTFGYLLEGASEEGTIR
RLAYLTDTVGLPADSASRLLAAPLDLLVLDCSMPPQERPPRNHNDLTRALECIESLRP
RRAVLTHVGHAVDAWLLDHPAALPEGVELAHDGMCLPL</t>
  </si>
  <si>
    <t xml:space="preserve">GO_function: phosphoric diester hydrolase activity
[goid GO:0008081] [evidence ISM];
GO_process: organic phosphonate catabolic process [goid
GO:0019700] [evidence ISM];
</t>
  </si>
  <si>
    <t>MTGRLIYLMGPSGSGKDSLLQAAREPLALRGCRIVRRVITRSAE
AVGEDAQAVTPAQFDTLERASAFAMSWRANGLCYGIPVQIDEWLAQGYDVLVNGSRGY
LAQARRRYPDLLAVLLGVKPEVLRQRLLARGRESPEEIEARLARNAEFAAGLEGPLFQ
LDNSGDLDDTLRSLLARLGSDRACA</t>
  </si>
  <si>
    <t xml:space="preserve">GO_function: protein binding [goid GO:0005515]
[evidence ISM];
GO_function: ribose 1,5-bisphosphate phosphokinase
activity [goid GO:0033863] [evidence ISM];
GO_process: 5-phosphoribose 1-diphosphate biosynthetic
process [goid GO:0006015] [evidence ISM];
</t>
  </si>
  <si>
    <t>MSSERVLSNARVVSAERVFVGSVLLRDGLIAAVDEGRSHLAGAE
DLGGDYLLPGLVELHTDNLEKHMTPRPGVDWPSASAVLAHDAQIVSAGITTVFDALSI
GDVNPKGKRMQQLPKMLEAIGEAAASGDARADHRLHLRCEVSHPQTLEVFRELVEHPL
VQLVSVMDHAPGQRQFARLEKYREYYQGKYHLSDAEMDAFIVEQVANSERYSDAARAA
IVDVCQGRGLSVASHDDATLAHVRESAGYGMAIAEFPTTVEAARASHEHGLQVLMGAP
NVVRGGSHSGNVAAAQLAGIGVLDILSSDYYPASLLHAALLLAGEHSEYDAIRYDLPR
AVAMVSRTPALAAGLTDRGEIRVGLRADLLQARALGNNQPVVRQVWRGGQRVF</t>
  </si>
  <si>
    <t xml:space="preserve">GO_process: organic phosphonate catabolic process
[goid GO:0019700] [evidence ISM];
GO_function: hydrolase activity, acting on
carbon-nitrogen (but not peptide) bonds [goid GO:0016810]
[evidence ISM];
</t>
  </si>
  <si>
    <t>MNNLIEVRDLSKTFTLHQQQGVVLNVLRGLNFNVAGGECLVLHG
RSGAGKSTLLRTLYGNYLPAGGSIRLRHAGDWLELVGAEPREVLAVRRQTLGYVSQFL
RVIPRVATLDVVMEPALARGWSRDSAELRARSLLARLNIPERLWQLAPGTFSGGEQQR
VNIARGFMVEWPILLLDEPTASLDEANRQVVLELIGEAKAAGAALIGIFHDRAAREAV
ASRYLDMSQELSRQEQAHVV</t>
  </si>
  <si>
    <t>MNAVCESIDASLDARDRPLLSVRGLTRLYGPEKGCQEVDFDLYP
GEVLGIVGESGSGKSTLLSLLSGRCPPDAGTVAYRDDGDRWLDLYAASEAERRTLLRT
EWGFVEQNPRDGLRMGVSAGANIGERLMAQGVRHYGRLRQAGLDWLEQVEIDPLRIDD
LPRTFSGGMQQRLQIARNLVSAPRLVFMDEPTGGLDVSVQARLLDLLRGLVRELDLAV
VIVTHDLAVARLLADRLMVMRRSRVVEAGLTDQILDDPQHPYTQLLVSSVLQP</t>
  </si>
  <si>
    <t xml:space="preserve">GO_function: ATP binding [goid GO:0005524]
[evidence ISM];
GO_process: peptide transport [goid GO:0015833] [evidence
ISM];
GO_function: ATPase activity [goid GO:0016887] [evidence
ISM];
GO_function: nucleotide binding [goid GO:0000166]
[evidence ISM];
</t>
  </si>
  <si>
    <t>MSLSPQASAAPEQGYNFAYLDEQTKRMIRRGLLKAVAIPGYQVP
FGGREMPLPYGWGTGGMQVTAAILGADDVLKVIDQGADDTTNAVSIRRFFARTAGVAT
TERTPEATVIQTRHRIPETALSGEQIMVYQVPIPEPLRFIEPSEAETRTMHALDDYGV
MHVKLYEDIATFGHIATSYAYPVTVDERYVMDPSPIPKFDNPKLDMNPALMLFGAGRE
KRLYAVPPFTRVASLDFEDHPFEVQRWEESCAFCGSHESYLDELIVDDRGGKRFVCSD
TDYCTQRRARQEEGEDAQ</t>
  </si>
  <si>
    <t xml:space="preserve">GO_function: lyase activity [goid GO:0016829]
[evidence ISM];
GO_process: organic phosphonate catabolic process [goid
GO:0019700] [evidence ISM];
GO_process: alkylphosphonate transport [goid GO:0042916]
[evidence ISM];
</t>
  </si>
  <si>
    <t>MYVAVKGGEKAIDNAHRLLARKRRGDTALPELSVEQIRQQMPLA
VSRVMTEGSLYDEQLAALAIKQAAGDLMEAIFLLRAYRTTLPRFAASLPLDTAGMRLQ
RRISATYKDLPGGQLLGPTFDYTHRLLDFSLLAEGDYPGPEVERGASLEPCPRVLGLL
DREGLMTPEYELPGAVPDITREPLDFPTGRAQRLQALARGDEGFLLALGYSTQRGYGR
NHPFAGEIRIGACEVWLEPEELGFAVPVGEIEVTECEMVNQFVGSREELPQFTRGYGL
AFGYAERKAMGMALVDRALRAEEYGEEVVSPAQQEEFVLMHCDNVEAGGFVSHLKLPH
YVDFQSELELIRKLRRPGVAESAQPTVQEKRA</t>
  </si>
  <si>
    <t xml:space="preserve">GO_process: organic phosphonate metabolic process
[goid GO:0019634] [evidence ISM];
</t>
  </si>
  <si>
    <t>MTSASLPSPADTAALLQPAFQDPVLDAQRSFRAALKALAEPGLV
RNLDRAPALAALQPASYALCLSFLDSDTPLWLAPGLDSPTLRANLAFHCGCPIVAERE
QALFALLDEGELDDLSGFDSGSDRYPDQSCTLLIQLAGLDGGASLEWRGPGIAEVRQV
ALPVSAGFWAQRAARTEFPRGLDAFFAAGERILGLPRSTRVSEPVEEVA</t>
  </si>
  <si>
    <t>MTALHSDPTIAARQRWMGVLARARREELDAHADALRDADYHLLR
AAETGMTLVRGRMGGTGSPFNLGEMTVTRCVVRLGDGRTGYSYVAGRDKRHAELAALA
DAHLQGADAAAWQARLIEPLARTQAERRAAQEAEIATTKVEFFTLVRGED</t>
  </si>
  <si>
    <t xml:space="preserve">GO_process: organic phosphonate transport [goid
GO:0015716] [evidence ISM];
GO_process: organic phosphonate metabolic process [goid
GO:0019634] [evidence ISM];
</t>
  </si>
  <si>
    <t>MRPFQTMHLSRQSEPLYRELAERLRQELLAYRPGDYLPGEIQLA
QRFAVNRHTLRRALDELVLEGRVLRRQGKGTQVLEAPTIYPMGAANAYTESLSAQGHR
VEARLLEARQRPAGAVEATHLGIGEGGRVLELTTLRYLDGQPVSLIRHCYAVSRSELL
ADYQGGSLRRYLADKGLPLTRTYSLIGARLPNREEAARLLMPRHAPLLTVLTLSRDRT
GQPVELAQSISRADRFQYQVAP</t>
  </si>
  <si>
    <t>MSTLSTTAAAAATGKPSWGRLVGWGLFLAILAWSWKGAEMNPAV
LFRDAGNMATFAADFFPPDFGNWKLYLSEMLVTVQIALWGTVLAIVCAIPLSILASEN
IVPWWVYQPVRRVMDACRSINEMVFAMLFVVAVGLGPFAGVLALFISTTGVLAKLFAE
AVEAIDPGPVEGVRATGASALQEVIFGVIPQVLPLWISYSLYRFESNVRSATVVGMVG
AGGIGVILWEAIRGFQFGQTCAVLIVIIVVVSLIDVLSQRLRKLFI</t>
  </si>
  <si>
    <t xml:space="preserve">GO_component: membrane [goid GO:0016020] [evidence
ISS];
GO_function: organic phosphonate transmembrane
transporter activity [goid GO:0015604] [evidence ISM];
GO_process: transport [goid GO:0006810] [evidence ISS];
GO_process: organic phosphonate metabolic process [goid
GO:0019634] [evidence ISS];
GO_process: organic phosphonate transport [goid
GO:0015716] [evidence ISM];
GO_component: integral component of plasma membrane [goid
GO:0005887] [evidence ISM];
GO_process: regulation of apoptotic process [goid
GO:0042981] [evidence ISM];
</t>
  </si>
  <si>
    <t xml:space="preserve">MLKRFSRVLAASALLAGSLAGMAHADQPVINFGIISTESSQNLK
SIWEPFLKDMSQQTGYQVKAFFAPDYAGIIQGMRFDKVDIAWYGNKAAMEAVDRAHGE
IFAQTVAASGAPGYWSLLIANKDSKIDSLEDMLANAKSLTFGNGDPNSTSGYLVPGYY
VFAKNNVDPVKAFKRTLNSSHEVNALAVANKQVDVATFNTEGMERLELTQPEKARQLK
VIWKSPLIPGDPLVWRNNLSDEQKNKLRDFFFKYGANAEQKKVLADLQWSKFQPSDDD
QLLPIRQLELFKQRTDVANNANLGAEEKAAKLKALDEELAKLEKRMAEREQKTAANAG
</t>
  </si>
  <si>
    <t xml:space="preserve">GO_process: transport [goid GO:0006810] [evidence
ISS];
GO_process: organic phosphonate transport [goid
GO:0015716] [evidence ISS];
GO_component: ATP-binding cassette (ABC) transporter
complex [goid GO:0043190] [evidence ISM];
GO_process: transmembrane transport [goid GO:0055085]
[evidence ISM];
GO_function: organic phosphonate transmembrane
transporter activity [goid GO:0015604] [evidence ISM];
</t>
  </si>
  <si>
    <t>MSAVIRVDSLNKTFARKQALFNLRLEIQAGEMVALIGASGSGKS
TLLRHVAGLARCDRDNGGSIDVLGRRLQASGRLSGEVRRLRADIGYIFQQFNLVNRLS
VLDNVLLGFLGRMPRWRGSLGLFSAEQKRQALEALARVGLADFAGQRASTLSGGQQQR
VAIARALTQKAEVILADEPIASLDPESARKVMDILADINRHDGKTVVVTLHQVDYALR
YCPRAVALKGGRILFDGSSEYLSEGFLNELYGAEGDTPLLFSDRARRGAESQPELTLA
RA</t>
  </si>
  <si>
    <t xml:space="preserve">GO_process: transport [goid GO:0006810] [evidence
ISS];
GO_function: ATP binding [goid GO:0005524] [evidence
ISM];
GO_function: ATPase activity [goid GO:0016887] [evidence
ISM];
GO_function: organic phosphonate
transmembrane-transporting ATPase activity [goid
GO:0015416] [evidence ISM];
GO_process: organic phosphonate transport [goid
GO:0015716] [evidence ISM];
GO_component: membrane [goid GO:0016020] [evidence ISM];
</t>
  </si>
  <si>
    <t>MRPLKQATPTYSSRTADKFVVRLPEGMREQIAEVARSHHRSMNS
EIIARLEQSLLQEGALQDNLGVRLDSPELSLHERELLQRFRQLTHRQQNALVALIAHD
AELAQA</t>
  </si>
  <si>
    <t xml:space="preserve">GO_function: DNA binding [goid GO:0003677]
[evidence IDA];
GO_process: positive regulation of cell motility [goid
GO:2000147] [evidence IMP];
GO_process: positive regulation of single-species biofilm
formation on inanimate substrate [goid GO:1900233]
[evidence IMP];
GO_process: negative regulation of flagellum assembly
[goid GO:0045718] [evidence IMP];
GO_function: transcription regulatory region DNA binding
[goid GO:0044212] [evidence IDA];
GO_process: regulation of transcription, DNA-templated
[goid GO:0006355] [evidence ISM];
GO_function: bacterial-type RNA polymerase enhancer
sequence-specific DNA binding [goid GO:0001150] [evidence
IDA];
GO_function: bacterial-type RNA polymerase core promoter
proximal region sequence-specific DNA binding [goid
GO:0000986] [evidence IDA];
GO_process: regulation of polysaccharide biosynthetic
process [goid GO:0032885] [evidence IMP];
GO_process: regulation of polysaccharide biosynthetic
process [goid GO:0032885] [evidence IMP];
GO_process: negative regulation of cyclic nucleotide
biosynthetic process [goid GO:0030803] [evidence IMP];
GO_process: pathogenesis [goid GO:0009405] [evidence
IMP];
GO_process: negative regulation of single-species biofilm
formation on inanimate substrate [goid GO:1900232]
[evidence IMP];
GO_process: type IV pilus-dependent motility [goid
GO:0043107] [evidence IMP];
GO_process: negative regulation of bacterial-type
flagellum-dependent cell motility [goid GO:1902201]
[evidence IMP];
</t>
  </si>
  <si>
    <t>MSYRLAADALVWLHLGFILFVLFGGLLPLRWPRLAWLHLPAVAW
GCAVEFLGLPCPLTPLENRLRRAAGDAGYSGGFVEHYLLPLIYPAGLTPAVQWILGAI
VLLVNLIAYLYLWHCRSSR</t>
  </si>
  <si>
    <t>MHPYFSLAGRIALVTGGSRGIGQMIAQGLLEAGARVFICARDAE
ACADTATRLSAYGDCQAIPADLSSEAGARRLAQALGELSARLDILVNNAGTSWGAALE
SYPVSGWEKVMQLNVTSVFSCIQQLLPLLRRSASAENPARVINIGSVAGISAMGEQAY
AYGPSKAALHQLSRMLAKELVGEHINVNVIAPGRFPSRMTRHIANDPQALEADSASIP
MGRWGRPEEMAALAISLAGTAGAYMTGNVIPIDGGFHL</t>
  </si>
  <si>
    <t xml:space="preserve">GO_component: Gram-negative-bacterium-type cell
wall [goid GO:0009276] [evidence IDA];
GO_process: cellular lipid metabolic process [goid
GO:0044255] [evidence IDA];
GO_process: metabolic process [goid GO:0008152] [evidence
ISM];
GO_function: oxidoreductase activity [goid GO:0016491]
[evidence ISM];
</t>
  </si>
  <si>
    <t>MTHSVSPIGYIRSCFMEKFAIPRQPLLAPAARGTLELLPPFDQV
EALEGLEQVSHVWLLFLFHQALEDKPRLKVRPPRLGGNRSLGVFATRATHRPNGIGQS
VVRLEGFEAGRLWLSGIDLLDGTPVLDIKPYVPYADAVADARNGIADAPPPGIAVEWS
EQARRQAHEHGQRLRQPVAELIEQCLAQDPRPAYQKPEPGRRYGVRLWDLDVHWHYPR
PDLIRVLDVAGGD</t>
  </si>
  <si>
    <t>MSDRPARPSRLNGLRHLALLVPNLEECERFYVDVLGMEVLNRAN
EDLVYLTCGNDNLSLGRAHAASNGLQTMDHYGFVVDSVEELEAWYRYLKALGVTLLDQ
PFDHGDGARSFHLLDPAGNKVQPLYHPAVSGQRLA</t>
  </si>
  <si>
    <t>MYCIFIKARLRPGCAEAFIDAIQVNAAASVSTEPGCLVFDVSRD
RQDPDLVYLYEVYRDDAAYEAHTRTAHFRDSRPLVEPLILEQEVFESDALALNPLR</t>
  </si>
  <si>
    <t>MRALRFSAGSWRCVFAWMLLLVGLAAQGAELSELERLRIAQVFP
AVERIGDPEGDYGVRRLSKGEETLGYAFQTLSVTDIPAYSGKPINLQVILDPQAVIRD
AYVLEHHEPILLIGIPEEKLHAFSARYDGVRADQRVVVGRSSDPQAVTVDAVSGATVT
VMVVNEIVMRAAHTVAVALGLIEDRGNVRPKPAQVRQQPAATASWSELLGNGAIRRLQ
LSRGQIDDAFKGSEAEGIGEADAAHRDEPFIDLYSALLNPPAVGRSLLGDNQYRELMA
SLKPGEYAFVVLGDGEYSFKGSGYVRGGIFDRVQLRQFGDIISFRDLDYQRLSDVYAE
GMPEFREMAIFVARASQRFDPGSPWTLELLVRRQTGPVAGVFTSFELACQTPEEYLER
PQPTAEELAALEEAARPLWLRVWYQKSFQVGVLCTALVLLLAILFLQDRLVRRPRLMQ
RLRTGYLAFTLVYLGWYSLGQLSVVNVLTFVHALFEGFRWELFLSDPLLFILWTFTAA
SLLLWGRGVFCGWLCPFGALQELLNELARKLRVPQFQVPFAVHERLWAIKYIILLVLF
GLSLESLALAEQAAEVEPFKTAITLGFDRQWWFVAYAVALLVVNLFTRKVYCRYLCPL
GAALAIPAKARLFDWLKRRAECGRPCQLCARECEIQAIHPDGRIEANECHYCLDCQMT
YHDQDKCPPLVNKRKKRAKSAPADNARIPAENL</t>
  </si>
  <si>
    <t xml:space="preserve">GO_component: membrane [goid GO:0016020] [evidence
ISS];
GO_function: FMN binding [goid GO:0010181] [evidence
ISM];
GO_function: iron-sulfur cluster binding [goid
GO:0051536] [evidence ISM];
GO_function: DNA binding [goid GO:0003677] [evidence
ISM];
GO_process: generation of precursor metabolites and
energy [goid GO:0006091] [evidence ISS];
GO_process: denitrification pathway [goid GO:0019333]
[evidence ISS];
</t>
  </si>
  <si>
    <t>MSDDTKSPHEETHGLNRRGFLGASALTGAAALVGASALGSAVVG
REARAAGKGERSKAEVAPGELDEYYGFWSGGHSGEVRVLGVPSMRELMRIPVFNVDSA
TGWGLTNESKRVLGDSARFLNGDCHHPHISMTDGKYDGKYLFINDKANSRVARIRLDV
MKCDRIVTIPNVQAIHGLRLQKVPHTRYVFCNAEFIIPHPNDGSTFDLSGDNAFTLYN
AIDAETMEVAWQVIVDGNLDNTDMDYSGRFAASTCYNSEKAVDLGGMMRNERDWVVVF
DIPRIEAEIKAKRFVTLGDSKVPVVDGRRKDGKDSPVTRYIPVPKNPHGLNTSPDGKY
FIANGKLSPTCTMIAIERLGDLFAGKLADPRDVVVGEPELGLGPLHTTFDGRGNAYTT
LFIDSQLVKWNLADAVRAYKGEKVDYIRQKLDVQYQPGHNHATLCETSEADGKWIVVL
SKFSKDRFLPTGPLHPENDQLIDISGEEMKLVHDGPTFAEPHDCILARRDQIKTRKIW
DRKDPFFAETVKRAEKDGIDLMKDNKVIREGNKVRVYMVSMAPSFGLTEFKVKQGDEV
TVTITNLDEIEDVTHGFVMVNHGVCMEISPQQTSSITFVADKPGVHWYYCSWFCHALH
MEMCGRMLVEKA</t>
  </si>
  <si>
    <t xml:space="preserve">GO_process: generation of precursor metabolites
and energy [goid GO:0006091] [evidence ISS];
GO_process: denitrification pathway [goid GO:0019333]
[evidence ISS];
GO_component: membrane [goid GO:0016020] [evidence ISM];
GO_process: oxidation-reduction process [goid GO:0055114]
[evidence ISM];
GO_function: protein binding [goid GO:0005515] [evidence
ISM];
GO_function: copper ion binding [goid GO:0005507]
[evidence ISM];
GO_function: calcium ion binding [goid GO:0005509]
[evidence ISM];
GO_function: nitrous-oxide reductase activity [goid
GO:0050304] [evidence ISM];
GO_function: cytochrome-c oxidase activity [goid
GO:0004129] [evidence ISM];
</t>
  </si>
  <si>
    <t>MIHAARSLAGSRAGPLLALLLLGLATARAEPVDGLPLRADGDGR
WSLAAGRYAGNFVIDRPLHLRCEAGAELDGGGHGSLLTLTSPGITVEGCRLRNWGRNL
TELDAAIFVGKAASGAVIRGNDLRGAGFGVWLDATVGAQVLDNRIEGDESVRSQDRGN
GIHLYAVKDALVRGNRVSHTRDGVYIDTSNDSSIEANRFEELRYGVHYMFTHNSRVTD
NLTRRTRTGYALMQSRKLTVTGNRSIDDENYGILMNYITYSTLAGNRVEGVRSGSTGD
AMISGAEGKALFIYNSLFNRIEGNSFADSALGIHLTAGSEDNRIAGNAFIGNRQQVKY
VASREQEWSADGRGNYWSDYLGWDRDDDGLGDVAYEPNDNVDRLIWLYPQVRLLLNSP
SIELLRWVQRAFPVVRSPGVRDSHPLMRMPAAEPRP</t>
  </si>
  <si>
    <t>MSLVEIDGATLRYGALTALSGLDLRLEPGEVLGLLGHNGAGKTT
TIKLVLGLLAPSEGRVRVLGHDARSLEARRQLGYLPENVTFYPQLSGAETLRHFARLK
GVAPAEAARLLEQVGLGHAARRRLKTYSKGMRQRLGLAQALLGEPRLLLLDEPTVGLD
PLATVELYQLLDRLRGQGTGIVLCSHVLPGVETHIDRAAILAGGRLQVAGSLAELRRK
AALPTRVRLASPHNPQWLERWHRAGLAARRLDDQRIEVLLDDAERDGVLEALLAAREF
DLEILPPSLEDLYRHHMSPAPAGATPCP</t>
  </si>
  <si>
    <t>MPVVWTIARKELADGLRNRWLLAISLLFALLSVGIAWFGAAAAG
QVGFTSVPATVASLTSLATFLMPLIALLLAYDAIVGEEEGGTLLLLLTYPLGRGQLLL
GKFLGHGLILALATLIGFGSAALAILALVPEVEAAILLGAFGRFMGSSLLLGCVFLAL
AYALSSRASEKSSAAGQALGLWFFFVLLFDLALLAILVLSQGHLSPRLLPWLLLLNPT
DLYRLINLSGFDAAAAGGVVPLASDLPVSASALWLALALWAGAALALAHGLFRRRPI</t>
  </si>
  <si>
    <t>MQRHTLPLRPLLGTLLLGLLLAGCDASRDDATALGPVPIASGDE
CHVCGMLIEEMPGPKGESVLPGAVRKFCSTAELFGWWLQPENRQGQARLYVHDMSQAD
WRHPDDARLIDATRAYYVVGIQRPGGMGATLASFADEEAATRLAAEEGGRVLRFDEID
QAVLQGVGGDHPHRHPAH</t>
  </si>
  <si>
    <t xml:space="preserve">GO_process: generation of precursor metabolites
and energy [goid GO:0006091] [evidence ISS];
</t>
  </si>
  <si>
    <t>MSNLYTERVLSVHHWNDTLFSFKTTRNPGLRFKTGQFVMIGLEV
DGRPLMRAYSIASPNYEEHLEFFSIKVPDGPLTSRLQHLKEGDELMVSRKPTGTLVHD
DLLPGKHLYLLSTGTGMAPFLSVIQDPETYERYEKVILVHGVRWVSELAYADFITKVL
PEHEYFGDQVKEKLIYYPLVTREPFRNQGRQTDLMRSGKLFEDIGLPPMNPQDDRAMI
CGSPSMLEETSAVLDSFGLKISPRMGEPGDYLIERAFVEK</t>
  </si>
  <si>
    <t xml:space="preserve">GO_function: nucleoside diphosphate kinase
activity [goid GO:0004550] [evidence IDA];
GO_process: chlorophyll metabolic process [goid
GO:0015994] [evidence ISS];
GO_process: cofactor biosynthetic process [goid
GO:0051188] [evidence ISS];
GO_function: oxidoreductase activity [goid GO:0016491]
[evidence ISM];
GO_process: heme catabolic process [goid GO:0042167]
[evidence ISS];
GO_process: generation of precursor metabolites and
energy [goid GO:0006091] [evidence ISS];
GO_process: oxidation-reduction process [goid GO:0055114]
[evidence ISM];
GO_process: heme catabolic process [goid GO:0042167]
[evidence IDA];
</t>
  </si>
  <si>
    <t>MKFTLRQLEVFVAVAQQESVSRAAEGLSLSQSATSTSLGELERQ
FDCKLFDRAGKRLTLNALGRQLLPQAVALLDRGEEIENLLNGKTAFGSLDLGATLTIG
NYLATLLIGAFMQRQPDCRVRLHVHNTAQVVQQVAHYELDLGLIEGDCRHPDIEVQPW
MEDELVVFCAPQHPLARRGGADLERLTREAWILREQGSGTRLTFDQAMRHHPRPLNIR
LELEHTEAIKRAVESGLGIGCISRLALRDAFRRGSLVPVETPGLDLRRQFYFIWHKQK
YQTATMREFLDLCRSETAGISRSDEIVLPLIP</t>
  </si>
  <si>
    <t>MFRSGLSLLVLLGLATLGGCGSVNTLVRDDASAAHDLRLKATAC
TSLPRVYSGVSYTFCRLNVKTGSPVAPAQADGILEVLALDFALSGVIDTLALPYTSYR
QYRDGNLSLAN</t>
  </si>
  <si>
    <t>MKNYLQILRETLKAMLSKPMWLMVVASVCITSLPYMNHTALDLP
VAVVDEDHSDVSRELVRLLDSAPKVAVVGYDSLPQAKRDLAWRKLYAIIVIPLNFEKR
LLRGEALVIPYFGDATNRMANGQIQQDISAVYSALTNRYNAALLEREGFTATQAQVVL
SPLVGQLTDLFNPGISFAAIVLPGLLSLILQHSLLLGCTRGNIMLRGGTPRYMRQPLS
TRFGRYSAQLLIWTVLAMLFYVIWPHLLGYRQSASFFMLLGIVLPFLIAVIALSEFIA
ELLPTEESVYLTMTFITLPLFYMAGYSWPEQAMPDWVRWLADAIPSTWAIRAIAEMNQ
MDLPLREVSDHALVLLGMAATYALLGTLLYQYRNWRWDNVKGW</t>
  </si>
  <si>
    <t>MAWAALKRNASRFVQAFNTETRIACRSWTIHWLGWCWPLLLFGV
ISGVYQAGTLLDMPLAVIDKDHSQLSRKLIRELDATSHAQVITVPAGVQEGLDAIRRA
DAYALLYIPPDFEADVLGGRAPKAELYYNALLYSAGYAATQDFSALVASLNGELRPRL
AAGMPAALPHLASISVSYDSLFNASGNYIYYQQFAAIVHLLQLFVIVTMVHVLAREAP
ELRASSPHILRAKALGVRLVGKLAPYTLLFTALLMLEIFLLVAFSGARINGSPLAMLM
ITLFYVIAAQSVGLVLFVFTANRFTAYSLVGMLIGVAQTYSGVLIPELAMPTLARVIA
EAEPLTHTLHGLFDQFLRQAPPSSALYTCAKLALYPLIAYMIAKMRLRSRLDLSPI</t>
  </si>
  <si>
    <t>MKGWKLFTPLLILAIVAITLYLRLHNPPLLLQGEADATNVIVSS
KAKGRVQVLHVRRGDEVKQGDLLISLDSPELEAQLDALHAARNQAQAQLDESLHGTRE
ESIRALKASLAQAEAELRNAESDFQRNQQMVERGFLSRTQFDLSRRERDVARDRVAEA
RANLDEGLKGDREERRQALQAAVRRADAQIAELQAQIDDLQVRAPVNGEVGPIPAEQG
ELINAYSPLLTLVRLDDSYFVFNLREDILAKVRKGDRIVMQVPGLGGAEVETELRYIA
PLGDFSTRRATRATGDFDLKTFETRFYPLQPTPGLRPGMSALWRWTN</t>
  </si>
  <si>
    <t>MKQNWAERLRASMHHQAESLGNLLVEAFHYLALFAIGATVFWAA
GAAFLGMVNKGHASIDDILLLFIYLELGAMVGIYFKTNHMPVRFLIYVAMTALTRLMI
ADIQHNHTPDDGIILVSVALLLLALAILVVRFASARFPSAKSDGAAARRVASEDAEGE
A</t>
  </si>
  <si>
    <t xml:space="preserve">GO_component: integral component of membrane [goid
GO:0016021] [evidence ISM];
GO_process: cellular response to phosphate starvation
[goid GO:0016036] [evidence ISM];
</t>
  </si>
  <si>
    <t>MNRLRACLLSSALLSASSAQALGLLDAYQLAVRHDPTFQAALHE
RRAGSENRAIGRAGLLPSLRYDYNKARNDSTVSQGDARVERDYRSYASTLSLEQPLFD
YEAYARYRQGEAQALFADEQFRGRSQELAVRLFAAYSETLFAREQVVLAEAQRRALET
QLAFNQRAFEEGEGTRTDLLETRARLSLTRAEEIAASDRAAAARRTLEAMLGQALEDR
ELAAPIERFPALRLQPATFEGWRQVALQRSAELGAQRHALEAAAYEVERNRAGHLPRL
SLYASSSKTHSASESTYEQKYDTDSVGLRLSLPLFEGGRVSAATRQAGDKYAQAQAEL
DAQVASVINDLHSQFDLTASSLAKVRAYEMAVAAAREQVTATRRSVAGGERVNRDVLD
AEQQFYGARRDLAEARYAYLNAWLRLRQLAGVLEDRDLAVLAAYFGAGEGRAQVTAAI
R</t>
  </si>
  <si>
    <t xml:space="preserve">GO_process: protein transport [goid GO:0015031]
[evidence ISM];
GO_component: outer membrane [goid GO:0019867] [evidence
ISM];
GO_function: transporter activity [goid GO:0005215]
[evidence ISM];
GO_process: transport [goid GO:0006810] [evidence ISM];
</t>
  </si>
  <si>
    <t>MSGQARLREVGAGGAALELDEKRFSRLGWGLVLLGFVGFLLWAG
LAPLDKGVGVSGTVMVAGSRKAVQHPTGGLVRHIRVHEGERVEAGQVLLEMDATQARA
QADGLFAQYLAALASLARLSAERDEKARIEFPAELLALDDPRLPTLLEQQRQLHDSRR
RALRLELDGLAETVAGSQAQLDGLQAALRSKEQQRAALEEQLRGLRQLASEGYVPRNR
LLDSERLLAQVNGEIAGDLGSLGSTRRQILELRLRMAQRREKFQEEVRASLADAQVRA
EELRNRLASARFDLANSEVRAPVAGLVVGQEVFTEGGVIAPGQQLMEILPERQPLLVD
ARLPVEMVDKVRVGLPVELMFSAFNQSTTPRVEGEVTLVSADRLLDERSEAPYYRVRI
RVGEEGVRRLAGLEIRPGMPVEAFVRSGERSLLNYLFKPLADRTHLALGEE</t>
  </si>
  <si>
    <t xml:space="preserve">GO_process: secretion [goid GO:0046903] [evidence
ISS];
GO_component: membrane [goid GO:0016020] [evidence ISM];
GO_process: transmembrane transport [goid GO:0055085]
[evidence ISM];
GO_component: Gram-negative-bacterium-type cell wall
[goid GO:0009276] [evidence ISM];
GO_process: protein transport [goid GO:0015031] [evidence
ISM];
GO_component: integral component of membrane [goid
GO:0016021] [evidence ISM];
GO_process: protein secretion [goid GO:0009306] [evidence
ISM];
</t>
  </si>
  <si>
    <t>MKLRPASPRNEILATLGRFRPALRSVALFTAVINLLMLAPSLYM
LQVYDRVLGSGNHMTLLMLTLMVLGLYLLLGALEWVRSLVVIRLGGQLDMQLNQRIYD
ASFRASLERGEQAAGQALNDLTSLRQFLTGNALFAFFDAPWFPLYLLVIFLFSPWLGL
LALAGALLLVLLAWVNESRSREPLAEAGQLSILATQQASANLRQAETLAAMGMLPAMR
ARWFAQHQAFLARQNLGSERSAAIGATSKGVRLALQSLVLGLGAWLAVDGLITPGMMI
AGSILMGRVLSPIDQLIAVWRQWSGARQAYQRLARLLEENPPAALGMPLPAPRGALRV
ERLCAAAPGREQALLQDLGFALEPGEALGVIGPSGSGKSTLARLLVGAWQPLSGAVRL
DGADLRQWSAAALGPHIGYLAQDVQLFAGSIAENIARFAEVDAEKVVAAARLAGVHDL
VLRLPQGYDTRLGDGGAGLSGGQRQRIGLARALYGRPALIVLDEPNASLDEAGEAALA
EAIAAMRRQGSSLVLVTHKPAVLALTDKLLLLHGGRLQRFGATAEVLASASPPAAAAP
APAPAPTRPTPAFGFGYRPGPGMPVGGVPGGAAR</t>
  </si>
  <si>
    <t xml:space="preserve">GO_process: secretion [goid GO:0046903] [evidence
ISS];
GO_function: ATPase activity [goid GO:0016887] [evidence
ISM];
GO_function: protein transporter activity [goid
GO:0008565] [evidence ISM];
GO_component: integral component of membrane [goid
GO:0016021] [evidence ISM];
GO_process: protein secretion by the type I secretion
system [goid GO:0030253] [evidence ISM];
GO_process: transport [goid GO:0006810] [evidence ISS];
GO_function: heme-transporting ATPase activity [goid
GO:0015439] [evidence ISS];
GO_component: type I protein secretion system complex
[goid GO:0030256] [evidence ISM];
GO_function: ATP binding [goid GO:0005524] [evidence
ISM];
</t>
  </si>
  <si>
    <t>MSISISYSTTYSGWTVADYLADWSAYFGDVNHRPGQVVDGSNTG
GFNPGPFDGSQYALKSTASDAAFIAGGDLHYTLFSNPSHTLWGKLDSIALGDTLTGGA
SSGGYALDSQEVSFSNLGLDSPIAQGRDGTVHKVVYGLMSGDSSALQGQIDALLKAVD
PSLSINSTFDQLAAAGVAHATPAAAAAEVGVVGVQELPHDLALAA</t>
  </si>
  <si>
    <t>MKHRGWSAVRGGRKGAQLALGLGLVLLGTAALPLHAQDGADSAS
QQQTALRRVRLDIPAQPLNRALLRFAEQAGVQVFFDSQRFAGLGSAAVHGEYLLADGL
SQMLQGSPVEYRFSGKDQLSLIRVSQDDLVQMSPSVISAARPDDWVYQTPHSVSVIGR
EQIERNPPRHAADMLEETPGVYSSVSQQDPGLSVNIRGIQDYGRVNMSVDGMRQNYQQ
SGHQQRNGTLYVDPELLSEVVIDKGASSAMGGAGVIGGIANFRTLEARDLVRPGKQVG
GRVRLTSGLGGDANGTHFIGSAAFAIGTEVWDMLVAASERHLGDYDPGTKGSIGELRT
GAWFNPEAGQRVKHSPVAYSGYVMRSRLAKLGVALPQDQRLQFSYLTTQVSYDDANML
NTENQALWEKLGSSDVRAQNFAIDYGYAPDNPLVDFKAKLYYVDNRNRQQTLQRGITP
GYSITYQTDTYGAQAQNTSTFALDDLSTLRANYGLEFFYDKVRPDSSQPRASTSAVGF
PAAEGMTPKGDRALGSLFARLDYDYDDWLNLNAGLRYDRYRLRGDTGFNARTFILGTT
RQTDMPLQYAVDREEGRFSPTFGLSVKPGVDWLQLFATYGKGWRPPAVTESLITGRPH
GGGAENMYPNPFLSPERSKAWEVGFNVLKENLWFSDDRLGLKVAYFDTRVDDFIFMGM
GMQPPGYGMAGIGNSAYVNNLDSTRFRGVEYQLDYDAGLAYGQLSYTHMIGSNDFCSK
TAWLGGVTQTVKGSGRRPPVIDMRPDEQANAATHCSAVLGSAEHMPMDRGSLTLGMRF
FDRRLDVGARARYSEGYSVAGGATVSQAGVYPADWKEYTVYDLYGSYRVSDELTLRLA
MENVTDRAYLVPLGDVLAFTLGRGRTLQGTLEYQF</t>
  </si>
  <si>
    <t xml:space="preserve">GO_process: transport [goid GO:0006810] [evidence
ISS];
GO_function: heme binding [goid GO:0020037] [evidence
IDA];
GO_function: receptor activity [goid GO:0004872]
[evidence ISM];
GO_function: transporter activity [goid GO:0005215]
[evidence ISM];
GO_component: outer membrane [goid GO:0019867] [evidence
IMP];
GO_function: heme transporter activity [goid GO:0015232]
[evidence IMP];
GO_function: transmembrane transporter activity [goid
GO:0022857] [evidence ];
GO_function: signaling receptor activity [goid
GO:0038023] [evidence ISS];
GO_process: heme transport [goid GO:0015886] [evidence
IMP];
GO_process: cell surface receptor signaling pathway [goid
GO:0007166] [evidence ISS];
</t>
  </si>
  <si>
    <t>MNSPQEQQQIRQQAAEWAIRLDGGDLDRSRREALDGWLAADPRH
RAALALAQRTWKQLGSLAEPRTMVQTPVASAPRRAGGRRKGWRGWAAAAAVLLALGSA
WNERDAGVSWLADHSTGKGEVRILRLVDGSEVELDAQSAIDVAYDSRERRVRLLEGSA
IFRAAPRAGRETRPFVVESAGGSTRALGTRFLVSRNDDGSVQVGVLEHRVAVALAHPR
TGTVGRRELGEGESLRYSAEGGVEAPLGGRLDDLTSWRRGLLVFDEQPLGEVVARLNR
YRPGHLLVAPGALAQRRVSGVFRVADLEASLQSISDELGVRSLGLAGVTLLY</t>
  </si>
  <si>
    <t>MDAPLAEQDLKALFLRHARQLQSYLLRKTRDPHLAADLAQESFL
RLAEQRHKEPIEHVDAYLYRTAHNLTIDHYRQERRRRTETQPNDDLAGFVADQPGPEE
SAVDADALARLREIVAELPPRTREIFRLNRLEGLTHAEVARRLEISDSSVQKHLARTL
AHVMQALEDSR</t>
  </si>
  <si>
    <t xml:space="preserve">GO_function: DNA binding [goid GO:0003677]
[evidence ISM];
GO_function: sequence-specific DNA binding transcription
factor activity [goid GO:0003700] [evidence ISM];
GO_process: DNA-templated transcription, initiation [goid
GO:0006352] [evidence ISM];
GO_process: regulation of transcription, DNA-templated
[goid GO:0006355] [evidence ISM];
GO_function: sigma factor activity [goid GO:0016987]
[evidence ISS];
GO_process: regulation of iron ion transport [goid
GO:0034756] [evidence ISS];
GO_component: cytosol [goid GO:0005829] [evidence NAS];
</t>
  </si>
  <si>
    <t>MQDLGFALLLIGYVWSVASGGRRSIPCALLCLLLFPLAQLAFAI
NDAPMRPPLALAAFGAGLAYLGGGSVFG</t>
  </si>
  <si>
    <t>MRVIPLALVALLGLAPLAQAQQQPYGPNPDSKSLRQHYVEGRLD
IARVIYKTDLWSACGIVPARLVYEDSQGERHTVEYKAWGSGCSGN</t>
  </si>
  <si>
    <t>MAVEVVYRSSRDQERLFMDKAEADRYDKMLELAETLAEVLQKAV
PSLKEEQVEELGIFMAKNRDAFARAFKNQPDALNELFEENAADE</t>
  </si>
  <si>
    <t>MPRQLAGLLCVLLGLAGAPALACPFRATDAETPAASAGAAQVLA
LGGTGRLQLDLQRAPATLLHSGDLLIARYAEGHYLAHRLLEGNEMGADEGERLDLPRQ
VRLLFGALPLDGLPDAERERLQAQRQALGLCDRRASVSRYRVAGTEVYRLRGSQAGKP
YHALYLLDGPQVHYLDSSGSDAFIEQLLASLRRR</t>
  </si>
  <si>
    <t>MKHFKLPDLGEGLQEAEIVEWHVKAGDSVRADQRLVSVETAKAL
VDIPAPYDGVVGKLFGAEGDILHVGEPLVGFEGEEADAGTVVGRLEGGGSALEDRFFI
GAAPSTREHLAPRATPAVRQFARQQGVELAGLSGSGPDGLITRADVEAAAQGTRERFG
GERLRGVRRSMALNMARSHAEVVPVTIYGDADLHRWKTARDPLIRLAQALAEACRAEP
TLNAWFDGASLSLKLHERLDLGIAVDTPDGLFVPVLRDVGARSAEDLRAGMRRLREDV
QARSIPPAEMLGATLTLSNFGTLFGRYANPVVVPPQVAILGAGGIRDEVVAWRGEMAI
HPILPLSLSFDHRAATGGEAARFLKVLVNALEQPDG</t>
  </si>
  <si>
    <t>MNERNGEAKRLALLEAVNLALHRAMAEDETVVVLGEDVGVNGGV
FRATLGLRERFGFKRVLDTPLAENMIAGLSIGMAAQGLKPVMEIQFMGFIYAAMEQLV
SHASRLRNRTRGRLACPLVLRTPMGAGIRAPEHHSEATEAMFAHIPGVRVLVPSSPAR
AYGLLLAAIDDPDPVIFLEPTRLYRMNPQPLADDARRLPLDSCFTLREGGDLTLVSWG
ASVHETQQAAERLAQRGIEAEVIDVACLKPLDLDTLEASVRKTGRCVIVHEAPKSGGL
GGEIAASLYERVLFDLRAPIQRVAAADIPPPLYRLEPLYMPAVEDILAACDTVLGYA</t>
  </si>
  <si>
    <t>MVHNRIDPPFTRYLDSDGRPLGELPAWAGDSDALVGLYRQMLLT
RLFDQKAVALQRTGRIGTYAPTLGQEAIGVAIGSQMRAEDVLVPYYRDTAVQLMRGVR
MEDILLYWGGDERGSDYAEPLAAQDFPICVPIATQALHACGVASAFRIRGEHRVAVTT
CGDGATSKGDFLEALNVAGAWQLPVLFVVNNNQWAISVPRRIQCGAPTLAEKAVGAGF
PGEQVDGNDVLAVAERVRAALERARQGKGPTLLECISYRLCDHTTADDASRYRSAEEV
NQAWREEPIKRLRAFLAGRGQWDEEREQALVGECQARVQEAVERFETFAAQAPQALFE
HVYARWPAVLEEQREQLLERAARRRGGAEHE</t>
  </si>
  <si>
    <t xml:space="preserve">GO_process: metabolic process [goid GO:0008152]
[evidence ISM];
GO_function: oxidoreductase activity, acting on the
aldehyde or oxo group of donors, disulfide as acceptor
[goid GO:0016624] [evidence ISM];
</t>
  </si>
  <si>
    <t>MFDMMDAARLEGLHLAQDPATGLKAIIAIHSTRLGPALGGCRYL
PYPNDEAAIGDAIRLAQGMSYKAALAGLEQGGGKAVIIRPPHLDNRGALFEAFGRFIE
SLGGRYITAVDSGTSSADMDCIAQQTRHVTSTTQAGDPSPHTALGVFAGIRASAQARL
GSDDLEGLRVAVQGLGHVGYALAEQLAAVGAELLVCDLDPGRVQLAVEQLGAHPLAPE
ALLSTPCDILAPCGLGGVLTSQSVSQLRCAAVAGAANNQLERPEVADELEARGILYAP
DYVINSGGLIYVALKHRGADPHSITAHLARIPARLTEIYAHAQADHQSPARIADRLAE
RILYGPQ</t>
  </si>
  <si>
    <t xml:space="preserve">GO_process: cellular amino acid metabolic process
[goid GO:0006520] [evidence ISS];
GO_function: leucine dehydrogenase activity [goid
GO:0050049] [evidence ISS];
GO_function: oxidoreductase activity, acting on the
CH-NH2 group of donors, NAD or NADP as acceptor [goid
GO:0016639] [evidence ISM];
GO_process: oxidation-reduction process [goid GO:0055114]
[evidence ISM];
</t>
  </si>
  <si>
    <t>MDPRQACLDCLAQEPPALFEAALWIAAEHLPAYSPAHALRELDE
LVRQIGASLDDRASASERAQGLLRRMSEQGFCEDDDFPLQPRSALLPLVLQRRQGQPL
SLALVAMELARRLDIPLVGVNFPGRFLLRVPQADHLLDPATGRRLYTPDCRELLLRLQ
GPKSELQAAYLKQASPGEILQRLSRNLRQLHSAAGEPLAALKDAQRVIELGPVGAADH
EARAGLYRQLDCPQAERYDLERALLLSDDPTEQLRLGQRLGELAPPTSRALH</t>
  </si>
  <si>
    <t>MTEPTELPAALPRLPPQHLPRPRLHQPLLRGECRLRLLCAPAGS
GKTVLLGECARRAPPGVQVVWLALGGEALDPATFRRRLAGALGLPEDSDEAQLCRRLR
NASALWLLLDDYPRHPDPALDACLDRLLSAASPRVGWWLASRRRPQCNLARLLLEGEL
LEVDGGLLAFDADEVAELLRLHGRSADAATAGTLLERSGGWCAALRLRLLVGEETAGP
LLQEYLQHELLDELPPPLADAARALAWLPQVGLELFRRLFEELPHGLDDLLARGFPLL
ADANQRYSLPPAIREAWREAPQRPQRDFHREACEWFAEHGETREAVDQALAADEPETA
AGLLQKLTEEQLLHGHNIGMVLALRDELPAALLASTPRLVILNAWTLLYAGRLAEAED
CIGQLARFLPMPSASRQRVLLAQWQGLFGILLHCRGERGAADYLREALEQLPEDAWSQ
GLICRSALMQLAMIEGRMDQARLIGRDALRLAREHDSLIFEALIELERAQWLEQRGEL
LRAEGVLDRAQRYLEDLGQQGSPMLGRIALRRARLCLQQGREVEAGHWYRLGLEQARE
NLDPWALYGYLGLALLEAGQGDLDAAFNRLLEVERLMQQRHVPDPLYRGALLLVSSAL
TLQQGRPAQAREILLRVRAYFQPGRARLSPPSEPELEARVEHQLALAELYSGEAAAAE
ARLRGLLAILEAQGRQTLLCEVRMGIAECQFLSGQLPQAQQTLRSGLELAERLGLQLP
QRRLRDRQPQLFAALPGEEEEGLSPLSCRELAVLGLIAQGCSNQEIGEQLFISLHTVK
THARRINGKLGVARRTQAVARAKALGLLA</t>
  </si>
  <si>
    <t>MKTARLLSSGALALSLLAGSVTAAVSPDEAAKLGSSLTPIGAQK
EGNADGSIPAWTGGLAASAGKVDGKGFLSDPFADEKPLFTITAQNVEQYKDKLSDGQL
AMFKRYPETYRIPVYKTHRTVALPAEIDEAVKQSALNVQPINDGNGLSNFEKSRYYAF
PIPKNGVEVLWNHITRYRGGNLKRTIVQATPQTNGSFTPIRFEESVAFPQNMPDLDQS
KAANILTFFKQQVTAPARLAGNVLLVHETLDQVKEPRLAWVYNAGQRRVRRAPQVAYD
GPGTAADGLRTSDNFDMFSGAPDRYDWKLVGKREMYIPYNAYKLNDPTLKYSDIIKAG
HINQDLTRYELHRVWEVVGTVKPGERHIYAKRHMYIDEDSWQIALVDHYDGRGQLWRV
GEGHAQYHYDQKVAGYTLEALYDVIAGRYLALGMNNEEKRGYEFGFKASSADYTPAAL
RNAGVR</t>
  </si>
  <si>
    <t>MTTTKRRGIFPLHALAAATALGCATQASAVSFNIGEIEGQFDSS
LSVGASWSMRSADKDYIGTRNGGHASSQTSDDGRLNFKKGETFSKIFKGIHDLELKYG
DTGAFFRGKYWYDFELKDEHRLLYDIDDHNRKEGAKSSGAQLLDAFLYHNYSIGDLPG
SVRVGKQVVSWGESTFIQNSINSINPMDVAAFRRPGAEIKEGLIPVNMLYLSQGISDA
LTVEGFYQLEWDQTVIDNCGTFFSTTDVVADGCERMVYAGSDFDPNPANGYRYLPRAG
DRDARDSGQWGLALRWYAAELNDTEFGLYAMNYHSRNPYYSVIAGNGLATSDPVTGRS
TGYYFIDYPEDIRLYGLSFQTNIGSTSVAGELSYRPNMPLQINSTDMSIAAIYPTTLF
GNPIYDSGFATPRAGEVINGYVRKPVTQAQVTVTQFFDRVLAADRLTVVGEVGYNHLS
GVDGDDLRYGRDAIYGIGELPNNALCTGALNVANPQECNSHGFYTRNSWGYRLRGILE
YPNVFAGVNLKPNLAWSHDVEGYGPNFSEGAKAVSVGLDADYQNTYTASISYTDFFGG
NYNPINDRDFLAVSFGVNF</t>
  </si>
  <si>
    <t>MRYHLSWKHRDIDAVMALYHPEVEYNDFFQNRRMRLADLREYVE
ATMPKGPDESLEHTDRIRFDGDTAFIQYRLRVTLSGRLASFRASEAITVRDGLIWRIN
EYASLVHESGGGAQAGGDGRPPASRLGLSAKQLSLLARDLEHYFQQAQPYLDPDLDLT
QVANATGYTRNQISYLLNQVLGLSFYQYVNQTRLQHLLGQLSGELPGRVDELAFAAGF
NSLSAFYRCFRQHTGQSPREYLKRLSSRR</t>
  </si>
  <si>
    <t>MSAWRHLSLWMNQLDDPLEARPSLEESLEVDVAIVGAGYTGLWT
AYYLKRRAPQLRVAIVEAETAGFGASGRNGGWLMGNLLGEDGLLAGLPPERRRAGYDL
LHGIPDEVARVLQEEGIDCDYRKGGVLYCAARYPEQERRLRAYLHDLYAEGLDESDYR
WLTPQELDQQLRIPGSYGAIHSPHCATIQPARLARGLARAVERLGVRLFEKSRVLHWQ
RGLLRTERGELRAEWIVPAVEGYAASLPPLGHYQLPVQSLLVATEPLPSSVWAEIGLE
RGQAFSEFSRQVTYGQRTADDRLAFGARGGYRFGGKLRSDFSLDDEEVGLRRYLFGEL
FPLLKDARISHTWGGNLGMARRFRPHMLLDRASGIALSGGYGGEGVGASNLGGRTLAA
LILGEDSELLRQPWVLGERPLDSLARWEPEPCRWLGYNAIIRSFVHEDRVLADPHSAP
WRRSLAQTLAAGMESLMR</t>
  </si>
  <si>
    <t>MALTLLKNTAGADLGAASPVAVPLGEPVAQTRAYAVERTDQVET
GIWECTPGRWRRQIVEQEFCHFLQGRCTFTPDGGETIRIEAGDALLLPENSLGVWDVQ
ETVRKSYVIIHR</t>
  </si>
  <si>
    <t>MSVIVERNGPVTTLVIARPERRNAVDRPTAQALADALREFEADD
TARVAVLTGSGGNFCAGADLAAVAEDGERRNRLEAEGDGPMGPSRMQLGKPLIAAIEG
YAVAGGLELALLADLRVMAEDAICGVFCRRFGVPLIDGGSVRLPRIVGQGRALDLILT
GRPVKADEALQIGLANRVVPSGSARAEAEELAAELAAFPQTCMLADRASVYAQWELSF
DVALANEFQGGLAVIESGETLEGAQRFKDGEGRHGRFE</t>
  </si>
  <si>
    <t>MSDALRFDDQVVIVTGAGGGLGRAHALLFAKHGARVVVNDLGGS
THGEGASASAADKVVAEIRAAGGTAVANHDSVTDGGRIVENALDAFGRVDVVVNNAGI
LRDKTFHKMEDADWDLVYQVHVEGAYKVTRAAWPHLREQAYGRVVFTSSTSGIYGNFG
QSNYGMAKLGLYGLTRTLALEGRKNNILVNAIAPTGGTRMTEGLIPPQVFEQLKPELV
SPLVVYLGSSACEDTSGLYEVGGGWIGKVRWERSLGFGFDPKAGFDAEDVAAHWQQIC
DFENAAHPADNVEALREMMANLQKHAL</t>
  </si>
  <si>
    <t>MHDPVSPLRAFDEGSWLFRQMVQAQPFIRQSGMVLAELGLLLAL
GLGYLCWQEGSRWYAVGAGLALLGSLLLVVVRHNYDWWLFKLGPRGRLYIPFD</t>
  </si>
  <si>
    <t>MTAALPGIPLEAWRRRGRTLDFKGFPIRYWEAGQGRPLLLIHGF
PSAAWDWHYLWEPLAQRYRVLVCDLLGFGDSAKPRAHRYSLLEQADLQQALLGRLGID
EPLHVLAHDYGDSVAQELLARHHEGRLRLASCVFLNGGLFPETHRPVLSQKLLLSPLG
GLFGRLFDRRALARNFAKVFGPRSQPGETELDAFWSLIESNQGQRVMHRLIRYIVDRR
EQRERWVAALQHGGVPLRVIDGAVDPISGAHMVERYRQLVADADCVLLDGIGHYPQIE
APAAVLEHYLAFRARLDDSEFS</t>
  </si>
  <si>
    <t>MTAVHSLPADVQAQVSAAEWQTRVDLAACYRLVALHGWDDLIFT
HISAKVPGTEDFLINPFGLMFHEITASSLVKVDASGKKLMDSPYEINPAGYTIHSAVH
EVRHDVECVLHTHTAAGIAVSCQKQGLLPLSQQSLFVLSSLSYHAYEGVALNHEEKAR
LQADLGASNFLILPNHGLLTCGGSIADTFLMMFTLQRACEVQVMAQSGGAELIHIPGQ
ILAGARDMIAGVMRSKTGMGGQLAWPALLRKLDQQNPGYRQ</t>
  </si>
  <si>
    <t>MSLDKQALFWLAATVGGYLLSRQLYRRVKWYWLSPIVFVPVLLY
ALAIPTHTRYADYARDTNWLVALLGPATVAFAIPIWQQRELLMRHWPALLAGMFAGTA
VAIGSSWALAQALALDGQVTLSLLPRSITTPFAMEMSHDLGGVPELTAAFVMITGVFG
AVIGGTLLRVLRLRTPLARGALFGVGAHGAGTSRAYEFGGEEGSAAGLLMVLTGLFNL
LVAPLVAHCL</t>
  </si>
  <si>
    <t>MLPPLVRRLSRLAAELAVLIAFWWAGGWLAKAIGLPLPGGVVGL
AALLLLFASGLLRPAWLQAGAGLLLAEMLLFFIPALMSLLDYGALLRSEGWRILLVIM
LSTLLVMLVTAVSVEWMCRWRARHESR</t>
  </si>
  <si>
    <t>MEFRQLRSFVEVVRQGSFTQAAQVRHASQSTISKQVAQLEQSLG
VQVLERNGPHVRLTDAGAVVFRRAEEMLRLRRDLLSELDDLSQLNRGELRLGLPLLGA
DALFAQRFAEYRRRYPNIAVHLVEGGSKTMEQAVLAGELELAGSLTPADDGFDYQPFC
NEPLDVLLPAGHPKAAAASVALGELADSPFLLYQQSFTLNDRLLRACLEAGFSPREGG
RSGQADFLGALVAANQGVVLLPRVIAREIERPGVVRVLLREPDLRWDIAFIWRRGGYL
SRAAQAWLELLREQPLEESPA</t>
  </si>
  <si>
    <t>MKVAILSGSVYGTAEEVARHAQKLLSAAGLEASHLPRASLDELK
AFAPEAFLVVTSTTGMGELPDNLQPLYYAIRDQLPAWHGLPGGVIGLGDSSYGDTFCG
GGEQVRELFGELGVREVLPMLRLDASETVTPETDAEPWLAEFAAALKG</t>
  </si>
  <si>
    <t xml:space="preserve">GO_function: FMN binding [goid GO:0010181]
[evidence ISM];
GO_function: oxidoreductase activity [goid GO:0016491]
[evidence ISM];
GO_function: iron ion binding [goid GO:0005506] [evidence
ISM];
GO_process: oxidation-reduction process [goid GO:0055114]
[evidence ISM];
</t>
  </si>
  <si>
    <t>MSTAPVTLLVARRVAAGRYRDFLAWQREGEALAADFPGYLGSGA
LAPPAGGDEFQMIFRFADDATLAAWAHSASRQAWLERGQGLFDEPREHRAHGLAAWFD
DNRKPPRWKQSVAIWLAFFPVSLAFNLGAGPYLGELSLAARVLLSTLVLTPLMTYWFI
PLSSRLLAPWLHRRPQRAASLPEAH</t>
  </si>
  <si>
    <t>MATAPILITGASQRVGLHCARRLLADGESVIVSYRSERPALDEL
RQAGALTLHADFASEAGIFAFIGALRQHTDSLRAIVHNASDWVAETPGHEAEAFQQLF
SVHMLAPYLINLHCAELLERSQPADIVHLTDDVARKGSARRIAYCASKAGLDNLTLSF
AARFAPRIKVNAISPALVMFNDGDDAEYRARTLAKSALGIEPGPEVIYQSLRYLLDNP
YVTGTTLTVNGGRHVK</t>
  </si>
  <si>
    <t xml:space="preserve">GO_function: dihydromonapterin reductase activity
[goid GO:0071172] [evidence IDA];
GO_function: oxidoreductase activity [goid GO:0016491]
[evidence ISM];
GO_process: metabolic process [goid GO:0008152] [evidence
ISM];
</t>
  </si>
  <si>
    <t>MNPALSQHYREILVGLGEDPQREGLLDTPKRAAKAMQYLCHGYG
QTLEEIVNGALFASDNDEMVIVRDIELYSLCEHHLLPFIGKAHVAYIPTGKVLGLSKV
ARIVDMFARRLQIQENLTRQIAEAVRQVTSAAGVAVVIEAQHMCMMMRGVEKQNSQMF
TSVMLGAFRDSNTTRQEFLQLIGRSK</t>
  </si>
  <si>
    <t xml:space="preserve">GO_process: cofactor biosynthetic process [goid
GO:0051188] [evidence ISS];
GO_function: GTP cyclohydrolase I activity [goid
GO:0003934] [evidence ISM];
GO_component: cytoplasm [goid GO:0005737] [evidence ISM];
GO_process: tetrahydrofolate biosynthetic process [goid
GO:0046654] [evidence ISM];
GO_process: tetrahydrobiopterin biosynthetic process
[goid GO:0006729] [evidence ISS];
</t>
  </si>
  <si>
    <t>MPRLEPGMARIRVKDLRLRTFIGIKEEEILNKQDVLINLTILYP
AADAVEVNDIEHALNYRTITKAIIRHVEENRFALLERMTQEILDLVMENPAVRYAEVE
VDKPHALRFAESVSITLAGHR</t>
  </si>
  <si>
    <t xml:space="preserve">GO_process: cofactor biosynthetic process [goid
GO:0051188] [evidence ISS];
GO_process: tetrahydrobiopterin biosynthetic process
[goid GO:0006729] [evidence IDA];
GO_function: dihydroneopterin aldolase activity [goid
GO:0004150] [evidence ISM];
GO_process: folic acid-containing compound metabolic
process [goid GO:0006760] [evidence ISM];
</t>
  </si>
  <si>
    <t>MTAANLTEQQRLELEAAAFRTLVHHLQTRKDVQNIDLMNLAGFC
RNCLSKWYKAAADDLGVEVSNDQAREEIYGMPYAEWKAKYQKEASPEQQAAFAKSQGN
A</t>
  </si>
  <si>
    <t>MTIKAINVRNQFKGTVKEIIEGPVLSEIDVQTAAGIVTSVITTR
SVKELELAIGSEVIAFVKSTEVSIAKL</t>
  </si>
  <si>
    <t xml:space="preserve">GO_component: ATP-binding cassette (ABC)
transporter complex [goid GO:0043190] [evidence ISM];
GO_function: molybdenum ion binding [goid GO:0030151]
[evidence ISM];
GO_function: transporter activity [goid GO:0005215]
[evidence ISM];
GO_function: ATP binding [goid GO:0005524] [evidence
ISM];
GO_process: transport [goid GO:0006810] [evidence ISM];
GO_function: hydrolase activity, acting on acid
anhydrides, catalyzing transmembrane movement of
substances [goid GO:0016820] [evidence ISM];
</t>
  </si>
  <si>
    <t>MNAHNAALGGTPQRLKRGIPLALRGVARRFGEREVLKDIDLLVP
AGQFVAIVGRSGCGKSTLLRLLAGLDQPSRGELLAGSAALAEAREDTRLMFQDSRLLP
WKRVIDNVGLGLRGDWRAKALQALRAVGLAERANEWPAALSGGQKQRVALARALIHEP
RLLLLDEPLGALDALTRIEMQQLIEGLWREHGFTVLLVTHDVSEAVAVADRVILIEDG
EIGLDLPVELPRPRSRGSARLAALEAEVLNRVLAQPELPPQPEPVSPLPTQLRWAL</t>
  </si>
  <si>
    <t xml:space="preserve">GO_function: hydrolase activity [goid GO:0016787]
[evidence ISM];
GO_function: transporter activity [goid GO:0005215]
[evidence ISM];
GO_component: plasma membrane [goid GO:0005886] [evidence
ISM];
GO_process: transport [goid GO:0006810] [evidence ISM];
GO_function: ATPase activity [goid GO:0016887] [evidence
ISM];
GO_function: ATP binding [goid GO:0005524] [evidence
ISM];
</t>
  </si>
  <si>
    <t>MSISKRLAERLAPWALPLVLLAVWQAAVEFGWLSSRILPAPSAV
LEAGWALLRSGEIWQHLAISGWRAAIGFLIGGAIGLVLGFVTGLSKWGERFLDSSVQM
IRNVPHLALIPLVILWFGIDESAKIFLVALGTLFPIYLNTYHGIRGIDPGLLEMARSY
GLSGFALFRQVILPGALPSILVGVRFALGFMWLTLIVAETISASSGIGYLAMNAREFL
QTDVVVLAILLYAVLGKLADLAARGLERVWLRWHPAYQVKGGGA</t>
  </si>
  <si>
    <t>MSLEIFWFLPTHGDGHYLGTTQGARAVDHGYLQQIAQAADRLGF
GGVLIPTGRSCEDSWLVAASLIPVTQRLKFLVALRPGIISPTVAARQAATLDRLSNGR
ALFNLVTGGDPDELAGDGLHLSHAERYEASVEFTRIWRRVLEGETVDYAGKHIQVKGA
KLLYPPLQQPRPPLYFGGSSEAAQDLAAEQVELYLTWGEPPAAVAEKIAQVREKAARQ
GRQVRFGIRLHVIVRETSEEAWQAADRLIAHLDDDTIARAQASLARFDSVGQQRMAAL
HGGSRDNLEVSPNLWAGVGLVRGGAGTALVGDGPTVAARVREYAELGIDTFIFSGYPH
LEESYRVAELLFPHLDVQRPAQPEGRGYVSPFGEMVANDILPRQAAQS</t>
  </si>
  <si>
    <t xml:space="preserve">GO_function: alkanesulfonate monooxygenase
activity [goid GO:0008726] [evidence ISM];
GO_process: oxidation-reduction process [goid GO:0055114]
[evidence ISM];
GO_function: oxidoreductase activity, acting on paired
donors, with incorporation or reduction of molecular
oxygen [goid GO:0016705] [evidence ISM];
</t>
  </si>
  <si>
    <t>MRTIALRRGLAALLVAALSYGVQADEKSANTLRIGYQKYGTLVL
LKARGTLEKRLAEDGVKVQWTEFPGGPQLLEGLNVGSIDFGVTGETPPVFAQAAGADL
LYVAYEPPAPTSEAILLPKDSPIRSVAELKGRKVALNKGSNVHYLLVRALEQAGLKYS
DIQPVYLPPADARAAFERHSVDAWVIWDPYQAAAEKQLSARVLVDGRELVDNHQFYLA
TRTYAQRHPQVLDKLVDEIREVGDWSRANPQQVTEQVAPLLGLPADITLTAVKRQGYG
AQLITPAVVEAQQKIADTFTQLKLIPKPLSIKDVIWTPPAGKVASAP</t>
  </si>
  <si>
    <t xml:space="preserve">GO_process: transport [goid GO:0006810] [evidence
ISM];
GO_process: sulfur compound metabolic process [goid
GO:0006790] [evidence ISM];
GO_function: transporter activity [goid GO:0005215]
[evidence ISM];
GO_component: membrane [goid GO:0016020] [evidence ISM];
</t>
  </si>
  <si>
    <t>MLVVSIAGSPSVRSRSGVLLERARDWLSRRGVEVASHQVLDFPA
EDLLRARLDSPPVLALAEQIGRADGLLVATPVYKASFSGALKVLLDLLPERALEHKVV
LPFATGGSSAHMLAVDYALKPVLAALKAQEVLHGVFAVDKQIAYATESDPARLEPVLE
QRLENALETFHLALSRRPQPIDPQLLNERLVNARWSI</t>
  </si>
  <si>
    <t xml:space="preserve">GO_process: alkanesulfonate catabolic process
[goid GO:0046306] [evidence ISM];
GO_process: oxidation-reduction process [goid GO:0055114]
[evidence ISM];
GO_function: oxidoreductase activity [goid GO:0016491]
[evidence ISM];
GO_function: FMN reductase activity [goid GO:0008752]
[evidence ISM];
</t>
  </si>
  <si>
    <t>MSGLLDLLEIRKAYGDTRVLEGVALSLAPGEVVSLLGPSGCGKS
TLLRIAAGLDDDFQGTVERNPILGFGPDGENGRSGGIGVVFQEPRLLPWLTVAQNVGF
ADGWLEDEHWVERLLADVGLAGCGGLLPKQLSGGMAQRAAIARGLYGRPQVLLLDEPF
SAVDAFTRMRLQDLLQDVVQNYEISVLLVTHDLDEAFYLADRVLLMGGRPGHIRREFH
VPLARPRDRRAVELAYLRGEALTEMQRAHVL</t>
  </si>
  <si>
    <t xml:space="preserve">GO_function: transporter activity [goid
GO:0005215] [evidence ISM];
GO_process: transport [goid GO:0006810] [evidence ISM];
GO_function: hydrolase activity [goid GO:0016787]
[evidence ISM];
GO_component: plasma membrane [goid GO:0005886] [evidence
ISM];
GO_function: ATP binding [goid GO:0005524] [evidence
ISM];
GO_function: ATPase activity [goid GO:0016887] [evidence
ISM];
</t>
  </si>
  <si>
    <t>MVSQSLRLARRVSRRAWRLRVPGAWRAWALPLLALSSWEALVRL
GWLPAYQMPAPSGILLTLVELARGELWGHVGASLARVAAGFAIGSGLALVVGTWVGLS
RRAEAYLEPSFQALRAIPSLAWVPLLLLWFGIDETPKIVLIALGAFFPVYLALVAGVR
GVDRKWVELGRLYRLSRFALVRRILLPAALPNLFTGLRGALSLSWMFLVAAELIAATQ
GLGYLLSDGRETSRPDLVIAAILVLAALGKLSDGLLRSLERRALRWRDSFDGEGGA</t>
  </si>
  <si>
    <t>MIAALRRCRAWLALLAVLAVFPAAEAAAPAEIRLDYAYYAPTSL
ALRKFGWLEKSLDGSGTRVRWVFSQGSNRSLEYLNAGSVDFASTAGLAAVLARANGSP
VRTVYVASRPEWTALLVRKDSPIRSLAELKGRKVAATKGTDPYLFLLRSLHSVGLDKN
DLRIVHLQHPDGRVALEKGQVDAWAGLDPHMAASELQAGSRLLYRNLGFNSYGVLNVR
EDFAERHPQLIRQVLAAYEQARHWVIGHPDEAAQLLAEEAGLPLEVARLQLSRTDFSQ
PLPGAEQVAALKAAAPILADERLVRPGVDVQKVVDELIAPQWAAEVVGGVPLARTEP</t>
  </si>
  <si>
    <t>MSLRLGDIAPDFEQDSSEGRIRLHEWLGDSWGVLFSHPADFTPV
CTTELGFTAKLKDQFAQRGVKVLALSVDPVESHLKWIDDINETQDTRVNFPIIADADR
KVSELYDLIHPNANDTLTVRSLFIIDPSKKVRLIITYPASTGRNFNEILRVIDSLQLT
DEHKVATPANWEDGDEVVIVPSLKDEEEIKRRFPKGYRAVKPYLRLTPQPNR</t>
  </si>
  <si>
    <t xml:space="preserve">GO_function: peroxiredoxin activity [goid
GO:0051920] [evidence ISM];
GO_process: oxidation-reduction process [goid GO:0055114]
[evidence ISM];
GO_function: antioxidant activity [goid GO:0016209]
[evidence ISM];
GO_function: oxidoreductase activity [goid GO:0016491]
[evidence ISM];
</t>
  </si>
  <si>
    <t>MLGKRSTDPTPATRFRSDRISSVNGQYFFSTREGTLEGPYFTRF
DAEREIDAYIRRMRQSAEIHAPGSR</t>
  </si>
  <si>
    <t>MKKILLMLLCVSVLGCSKNSVESEKPVDVLLIGGGIMSATLGTY
LNELEPGWTIEMVERLDKVAEESSNGWNNAGTGHSAFCELNYTSEAADGSMDISKAVA
INENFEISKQFWAYQVDRKVLNDPKSFINNVPHMSFVWGDDNVAFLKKRHAALQHSSL
FRGMEYSEDPEQIKQWVPLVMEGREPGQKIAATRMSIGTDVNFGEITRQLVGSLSAKD
TFKLRLQHEVRDLKRNDDNTWTVTMADLANGDKETSVKARFVFIGAGGGALKLLQMSG
IPEAEGYAGFPVGGSFLATTNPDVVKRHLAKVYGKASVGSPPMSVPHLDTRMIDGKPV
LLFGPFATFSTKFLKNGSLWDLPGSVTSGNIGPMFNAGIDNFDLSQYLIGQLMLSQDD
RMASLREYFPEARDEDWKLVQAGQRVQIIKKDAEKGGVLQFGTEVVTAADGSVAALLG
ASPGASTAAPIMLSVLEKAFKDKVATPEWQARLKEIVPSYGRKLNNDIELTNSTRAWS
SERLQLIHVPVQPEA</t>
  </si>
  <si>
    <t xml:space="preserve">GO_process: metabolic process [goid GO:0008152]
[evidence ISS];
GO_process: generation of precursor metabolites and
energy [goid GO:0006091] [evidence ISS];
GO_process: tricarboxylic acid cycle [goid GO:0006099]
[evidence ISS];
</t>
  </si>
  <si>
    <t>MSTEPNSPFVDDPLSAVDARILGSLVEKQATTPETYPLTLNALV
LACNQKTSRDPVMNLTPGQVGQSLRQLEGRGLVRLVMGSRADRWEHTLGKGLELVAPQ
VALLGLLFLRGPQTLNELLTRSNRLHDFDDVEQIRHHLERLAGRGLAVHLERRAGQRE
ERYMHLLGSQADLEAAVEAMGSDPERAAPAALSADAEARIAELETRLAALEERLARLE
GGA</t>
  </si>
  <si>
    <t>MREVVIVDSVRTGLAKSFRGKFNLTRPDDMAAHCVDALLARNDL
DPLLVDDCIVGAGSNEGAQGHNIGRNVAVLSGLGIQVPGMTLNRYCSSGLQAIAIAAN
QIASGCSEVIVAGGVESITLTLKSVNTDHLVNPLLQREVPGIYYPMGQTAEIVARRYG
ITREAQDAYALQSQQRMARAQADGLFADEIVPMTTRYAVEDKASGEKQVLDGVVDRDD
CNRPDTTLEGLASLKPAFAEDGSVTAGNASQLSDGASMTLLMSLEKALALGLEPKAFF
RGFTVAGCEPDEMGIGPVFSVPKLLKAKGLKIADVDLWELNEAFASQCLYCRDRLEID
NEKYNVNGGSIAIGHPFGMTGSRQVGHLVRELHRRNLRYGVVTMCVGGGMGASGLFEA
VR</t>
  </si>
  <si>
    <t>MFESAEVGHSIDKDTYEKAVIELREALLEAQFELKQQARFPVII
LINGIEGAGKGETVKLLNEWMDPRLIEVQSFLRPSDEELERPPQWRFWRRLPPKGRTG
IFFGNWYSQMLYARVEGHIKEAKLDQAIDAAERFERMLCDEGALLFKFWFHLSKKQLK
ERLKALEKDPQHSWKLSPLDWKQSEVYDRFVHYGERVLRRTSRDYAPWYVVEGADERY
RALTVGRILLEGLQAALATKERAKRQPHAAPLVSSLDNRGLLDSLDLGQYLDKDAYKE
QLAAEQARLAGLIRDKRFRQHSLVAVFEGNDAAGKGGAIRRVTDALDPRQYHIVPIAA
PTEEERAQPYLWRFWRHIPARRQFTIFDRSWYGRVLVERIEGFCAPADWLRAYGEIND
FEEQLSEYGIIVVKFWLAIDKQTQMERFKEREKTPYKRYKITEEDWRNRDKWDQYVDA
VGDMVDRTSTEIAPWTLVEANDKRFARVKVLRTINDAIEAAYKKDK</t>
  </si>
  <si>
    <t xml:space="preserve">GO_function: polyphosphate:AMP phosphotransferase
activity [goid GO:0043751] [evidence ISM];
GO_process: polyphosphate metabolic process [goid
GO:0006797] [evidence ISM];
</t>
  </si>
  <si>
    <t>MSDFQHAQLDWDENGQPLSRAFGDVYFSRHSGLNETRHVFLATN
RLAERFAALGDGEVLCIGETGFGTGLNFLCAWQLFERVAPAGARLEFVSVEKFPLAAA
DLRRALALWPELAPWSEALLGQYLAVHPGFQRLAFAGGRVGLTLLLGDALECLPQLDA
RVDAWFLDGFAPAKNPDMWSPVLFAELARLSAPQATLGTFTSAGFVRRGLVEAGFAMQ
RVPGYGQKREMLSGTYQGPPANAGKPWYARPAPHAGRRAALVVGGGLAGCASAASLAA
RGWQVTLIERHPGLAREASGNPQGVLYLKLSAHGTPLSRLVLSGFGHTRRLLERLRRG
HDWDACGVLQLAFDAKEAQRQAQLAAAFPADLLHGLEREQAERLAGVALPAGGLFYPE
AGWVHPPALCQALAATPGITLLSGRAVRLRREGDDWCAYAGDECLARAPLAILATAAD
IRDFPPAAELPLKRIRGQVTRLPATPQSRALRTVVCAEGYVAPPRGDEHTLGASFDFK
SEDLAPTLAEHQGNLELLREISPDLLQRLGADDLPLERLEGRAAFRCTSPDYLPLVGP
LAERAAFDEAYAVLARDARQVPERACPWLPGLYLNSGHGSRGLISAPLSGELLAAWIC
GEPLPLPRAVAEACHPNRFLLRDLVRGQRG</t>
  </si>
  <si>
    <t xml:space="preserve">GO_function: oxidoreductase activity, acting on
the CH-NH group of donors [goid GO:0016645] [evidence
ISM];
GO_function: oxidoreductase activity [goid GO:0016491]
[evidence ISM];
GO_function: methyltransferase activity [goid GO:0008168]
[evidence ISM];
GO_process: oxidation-reduction process [goid GO:0055114]
[evidence ISM];
GO_function: tRNA
(5-methylaminomethyl-2-thiouridylate)-methyltransferase
activity [goid GO:0004808] [evidence ISM];
GO_process: tRNA processing [goid GO:0008033] [evidence
ISM];
</t>
  </si>
  <si>
    <t>MDVLLFESLGIGAILGLLLGLTGAGGSLVALPLLLSLHLPLRDA
IGVSLGAVALSALIGAIPRARQGQVAWRPVLVLALAGLPSNAVGQWLGRFVPEGVLIV
AFCLLVLWSAWRMWRGAGMKREASDQARSLPLLGIGLAVGLLSGLMGVGGGFLVVPGL
LWFTPLSMMAATATSMAVIALVSGGGFLIYLTGAHPPLPLLGGLAAGGAVGVLGGNLL
AQRLGGPTLQRLFALMLVAVSFSLAAQKLYGG</t>
  </si>
  <si>
    <t>MVESNKTAADTYSLAIFRAIRRLQQAAEIHSKRLSRYGGLTPLQ
LLILHVLAVEGELTATQLAKLVSLSQASLSGVLDRLEGRGLLYRRRDEQDRRKSWLHL
DPAGHEALAEAPPLLPEYVIERFAALPEWERHGLLAALLRAADLFGLPEEDVEEE</t>
  </si>
  <si>
    <t>MCGISGEFRFDNQAADLAAVERITHHLAPRGPDAWGFHAQGPIA
LGHRRLKIMDLAEASGQPMIDPDLGLAMVFNGAIYNYPELRGELESLGYRFFSGGDTE
VLLKGYHAWGADLLPRLNGMFAFAVWERDRQRLFLARDRLGIKPLYYSLDRSRLRFAS
SLPALLKGGDIASDLDPQALNFYLNFHAVVPAPHTLLEGVKKLPPATWMSVDLDGSCE
QRTWWTLDYGPRPDERELTLDDWQERVLDGLREAVAIRQRAAREVGVLLSGGVDSSLL
VGLLHEAGVDNLLTFSIGFEDAGGERGDEFQYSDLIAERYHTRHHRLRIGEHEVIEQL
PAAFRAMSEPMVSHDCIAFYLLAREVSKHCKVVQSGQGADELFAGYHWYPKVDGADDA
FAAYRAAFFDRDHEEYLATVGERFRVEDVAGRFVRDHFASPGAEAAVDKALRLDSTIM
LVDDPVKRVDNMTMAWGLEARVPFLDYRLAELSARIPARFKLGDGGKQVLKGAARKVI
PSEVIDRPKGYFPVPGLKHLQGRTREWVRELLLDPSQDRGLFQPAIFDRLLSDPDGDL
TPLRGSKLWQLAALNLWLSEQGL</t>
  </si>
  <si>
    <t xml:space="preserve">GO_function: asparagine synthase
(glutamine-hydrolyzing) activity [goid GO:0004066]
[evidence ISM];
GO_process: asparagine biosynthetic process [goid
GO:0006529] [evidence ISM];
GO_process: metabolic process [goid GO:0008152] [evidence
ISM];
</t>
  </si>
  <si>
    <t>MKGHLHLPHPHNQRLQRIQAPTYERLQARLAEDHSEPTEKPLSI
HCGWGRLLIGQTYPDAEELARDLLQEAPGERDIALYVAAPQQVLAHAPQQLFLDPSDT
LRLWFTDYRPARRPPRGFRIRRVHTEEDWAAINRLYLARGMLPVQTERLSPRHQGGPI
YWLAEDADTGVAVGTVMGLNHAKAFQDPEGGSSLWCLAVDPQCSRPGVGEALVRHLVE
HFMSRELAYLDLSVLHNNQQAKALYRKLGFRELATFTIKRKNGINQSLFLGPGPEEDL
NPYARIIVDEAHRRGIEVRVDDAEGGLFTLTQGGRQIRCRESLSDLTTAVSMTLCQDK
VLTHRALQHAGLRQPQQRLAGSAEENAAFLAEHGSLVVKPVDGEQGQGVAVDLRTAEE
VEEAIEAARHFDSRVLLESYHAGHDLRVLVIGYEVVAAAIRRPAAVIGDGRHSIRELI
EAQSRRRQAATGGESRIPLDHETERTLRAAGYGYDDVLPSGEHLAVRRTANLHTGGIL
EDVTDALHPALREAAIQAARALEIPVVGLDFLVEAADQPDYVIIEANERAGLANHEPQ
PTAERFVDLLFPLSREVPS</t>
  </si>
  <si>
    <t xml:space="preserve">GO_function: ATP binding [goid GO:0005524]
[evidence ISM];
GO_function: metal ion binding [goid GO:0046872]
[evidence ISM];
GO_function: N-acetyltransferase activity [goid
GO:0008080] [evidence ISM];
GO_function: catalytic activity [goid GO:0003824]
[evidence ISM];
GO_function: nucleic acid binding [goid GO:0003676]
[evidence ISM];
GO_function: ATP-dependent helicase activity [goid
GO:0008026] [evidence ISM];
</t>
  </si>
  <si>
    <t>MTPLPQPDLNYLQRVLLEMLAIPSPTGFTDTIVRYVAEQLDELG
VPFEMTRRGTIRATLQGRLNTPDRAVSAHLDTIGALVREIKPNGRLGLAPVGCWSSRF
AEGSRVTVFTEQGVFRGSVLPLLASGHAFNTEVDNLKISWDNIELRLDAYTASRADSE
SLGISVGDYVAFDPLPEFTESGHISARHLDDKAGVAALLAALKAVKESGQEPPIDCHP
LFTITEEVGSGAAGALPWDVSEFVGIDIAPVAEGQNSNEHSVSVAMQDSGGPYDFHLS
RHLLRLGERHDIALRRDLFRYYHSDAQSAIAAGHDTRAALLAFGCDATHGYERTHIDS
LAALSRLLTAYILSPPVFASDAKPRETSLERFNKQLEHPVHMESCTHVPPVDEVLDSS
NNSDKG</t>
  </si>
  <si>
    <t>MSRLCLVLLLLCCALPARAQPPAPLDGEDLRLSLGAYAEYYRDA
GGKARLGDILALPAQAFAALRGDHANFGKNAAAWWFRVRLDNRNGADLAGFLEVNYPL
LDDLKVYLLTADGRIEQQESGDLFAFSQRPVQVRNFWFPLRLPPGESTLLLRVQSTST
VYLPLYFSTYAASAASQETLMGFNGAFYGVLFGLFCYNLFLFVSLREATYAWYLLYNL
SLGLFSASFDGLLFKLLPGHVALESAGIYLLMYLSCLVSIQFSRGYLYTRRDFPRLDR
FLRGLLLACVVLLASEPLVGLRAWNVLASLTVMLVSLSLLLAGVHVWRQGLRYGLYYI
LAWGALLLSFLVTTAASLGFELFGLFGSSVVKIGMTVELVTLSIGLADRINALKEEGF
RSRQAAEQARVENEAKSRFLAKMSHEIRTPLNGVLGMLQLLRDTPLDRGQAAYVETIA
SSGSALMSVINDILDYARIESGKLHLERIDFDLEELLSDTLALFSAQAVEKRLHLHLG
LDRGVPRRLNGDPTRLRQVLMNLLSNALKFTAEGHVAVRVQRRFDEGGRERLLYSVSD
SGIGISAQAQKTLFESFSQADSSTTRRYGGSGLGLAISRELVQMMGGRIEVSSEPGKG
TRFSVDLPLSPALDAGEADELAQLLQHRPALLASEDNLTLDCLQALLERWGLRVERCL
QPRRLNAYLEDFSAPPLLVLAAPWPGPPSIWLDTLYAQLEQGQRILLLCPPQHCQDLP
PHEGLRLLALAQPVAVKALREALLELYRERRRQPGRSSEAAPDERPPDAPCILVAEDN
PVNQLVVRGFLAKRGYAVRLAGNGRLALDEYLRDPNGIQLILMDGEMPEMDGFEATRL
IRREERAQGWPRVPIVALTAHILDEHRRAGIEAGMDAYLGKPVDRAELYATLERLLGQ
PSRQA</t>
  </si>
  <si>
    <t xml:space="preserve">GO_process: phosphorelay signal transduction
system [goid GO:0000160] [evidence ISM];
GO_function: phosphorelay sensor kinase activity [goid
GO:0000155] [evidence ISM];
GO_process: signal transduction [goid GO:0007165]
[evidence ISM];
GO_component: membrane [goid GO:0016020] [evidence ISM];
GO_process: phosphorylation [goid GO:0016310] [evidence
ISM];
GO_function: transferase activity, transferring
phosphorus-containing groups [goid GO:0016772] [evidence
ISM];
GO_function: signal transducer activity [goid GO:0004871]
[evidence ISM];
</t>
  </si>
  <si>
    <t>MLIPHDLLEADTLNNLLEDFVTREGTDNGDETPLDVRVERARHA
LRRGEAVILFDPESQQCQLMLRSEVPAELLRD</t>
  </si>
  <si>
    <t>MKLLLRCLLLGAWVVSPSLWAWSNHTVGSYLALRELAAIREAPE
VEVEPLEAFLAAERGGLAALLDEQEAYARAHIGNYPARPDALRFAAEGEAGDLRQAFL
AALRVNPEIRLALALQPLPGQDQPQRPHLKPQEVLVFQNLSPWTAWRFIRLEPGERVA
PLAVLATAADEPDYGHDINLFSDNPGEAGQRYGFGTQPFGDPRFEFSSQAPFHMGFYH
EAAVIYSGAPFLARAWPEWRAYQYFGLSRFAFANGHPYWGYRFLGWGMHYIQDITQPY
HSTPLPGASLAAMLQMEGKALLGYPEEKQAAIERVANRHTAVEKYQFDWLRQLLRDGR
PQPMLDAYADTRRDGAYPAYSPTYLRDVVAAESNAHAAAFDAAIGEWLAARPASAAQD
FSESNQPRPEAHDNAVLNAQLIELIGHFGAHSRNIARAALETEEGGAKE</t>
  </si>
  <si>
    <t>MLQSVSPKHDLPLKPEGQAAKPERTGTWAPFSIQAFRIIWICNL
FANLGTWAQSVAAAWVVTDAHASPLMVAMIQVAAALPLVLLSILSGVIADNHDRRKIM
LWGLSFEMTGAMFATLLAFLGYLDPVLLIISILWISLGGSVTIPAWQAAVNEQVPARM
VSDAVLLNSVNYNVARAAGPALGGLLLSAVGPAWVFLFNSFCYMALIWAIWQWRRDVP
KRSLPPEGILEGVTAALRFTQYSTVTRLVMMRSFAFGLSASAVWALLPLLAHRNPDGD
AAIYGYMLGALGLGAILGSTQVSRLRQRIGSSRLISLAGFTLALILLTLGLVDNLWVL
FPVLILGGGCWIGALATYNSAVQILVPDWIKARALALYQTALYGGLALGSFLWGHLAE
TMTVHGALLAAGCLLLASVILLYNSRLPEMDAASISRAPASMPGQPSFVFNTRRGMVL
VSIEYRIPAERTRDFVRAAQPLRRLRLRNGAERWSLFRDVSNPEVWQELFLVDNWIQH
LRMLDRMTLADKIVIDNVTALHAGDGPPQIRHCVSYEASSYDTPLVKSATPPANDEAG
ATAGS</t>
  </si>
  <si>
    <t>MPRSPLFSQFPLHERLLKALESLSFSEPTPVQAAAIPKALEGHD
LRVTAQTGSGKTAAFLLPLLHRLLAEDKPRSLARALILLPTRELAQQTLKEVERFAQF
TFIKACLITGGEDFKVQGARLRKNPEIIIGTPGRLLEQRNAGNLPLQDIEVLVLDEAD
RMLDMGFADDVLALANACPAERQTLLFSATHSGAGLNKVIAEVLREPQVLRLNQVGEL
NENVRQQVITADDVAHKEQLLQWLLSNETYTKAIVFTNTRVSADRLTGRLIANQHKVF
VLHGEKDQKDRKLAIERLKQGAVKILVATDVAARGLDVEGLDLVINFDMPRSGDEYVH
RIGRTGRAGAEGLAISLICHGDWNLMSSVERYLKQNFERRNIKELKAAYQGPKKLKAS
GKAAGSKKKKQDRKGAAAKPAAKRKPAARPKAGPSAVVSADGMAPLKRKKPTAE</t>
  </si>
  <si>
    <t xml:space="preserve">GO_function: ATP-dependent helicase activity [goid
GO:0008026] [evidence ISM];
GO_function: ATP binding [goid GO:0005524] [evidence
ISM];
GO_function: nucleic acid binding [goid GO:0003676]
[evidence ISM];
</t>
  </si>
  <si>
    <t>MPDAPASAAERLERLPLSPYHRLVFVIIALAFFFDSMDLAMMTF
LLGSIKAEFGLDSAQAGLLASSSFFGMVIGAALSGMLADRFGRKPVFQASIVLWGLAS
YLCSTAGDLDSLTFYRVLLGIGMGMEFPIAQSLLSEMIPASRRGKYIALMDGFWPLGF
VAAGCLSYFLLPLTGWRSIFLVLALPAVFVLAIRFLIPESPRWLEQAGRREQADRVLR
DIEARVMRSLGLTELPPPLRQPQRERSRPGFFSAFAELWSPAYRRRTLTVWGLWFFAL
LGFYGLTSWLSALLQQSGFAVTQSVYYTVLISLAGIPGFLCAAWLVESWGRKPSCVLM
LLGGGAMAYAYGQTAVFGGSLALLIGFGLAMQFFLFGMWAVLYTYTPELYPTSARATG
SGFASAVGRIGSLLGPLVTGLVLPLTGQGGVFTLGALCFGVAALVVWAFGIETRGRTL
EELAG</t>
  </si>
  <si>
    <t xml:space="preserve">GO_component: membrane [goid GO:0016020] [evidence
ISM];
GO_process: transmembrane transport [goid GO:0055085]
[evidence ISM];
GO_component: integral component of membrane [goid
GO:0016021] [evidence ISM];
GO_function: transmembrane transporter activity [goid
GO:0022857] [evidence ISM];
GO_function: transporter activity [goid GO:0005215]
[evidence ISM];
GO_process: transport [goid GO:0006810] [evidence ISM];
</t>
  </si>
  <si>
    <t>MDSTSLLDQLSGYWSALDQHPILHAGLAFGLLLVGALILGRVAR
YIVLYAANLLARQPALHWLGDLIRNKVFQRLAQTTPSLLVQFGLPWIPEMPDKAAHFL
GNLALAFTVLFLILALTALLNALLDIYARTEHARTRSIKGYVQLAKIAVFVFGAIIIV
SIIIDRSPLLLLSGLGAMSAVLLLVYKDTLMSFVASVQLTSNDMLRVGDWIEMPQVGA
DGDVVDITLYTVKVQNFDKTIVSVPTWRLMSESFKNWRGMQQSGGRRIKRAIYVDSSQ
VRFLDEKEERRLSQVRLLTEYMARKQTELQEWNAANGGVAPLAANRRRLTNIGTFRAY
ALAYLQNHPDIHPHMTCMVRQLQPTAQGIPLEIYCFTRTTAWVDYERIQGDVFDYLLA
VMPEFGLGAYQQPSGQDLRQGLQGMLEGRDAEARSFEALAAPSRSDEATV</t>
  </si>
  <si>
    <t>MKPHLIYYVATSLDGFIARPDGSVDWLDRFAEGGNDHGYNGFYQ
GIDGLLMGRGTYDIVRGFGDWPYPGKPCQVLTRNPRESAVEGVELRHDTPQEGLARLG
EQGCRRVWLAGGGSLAGSCLAAGLLDEVIVSVIPQLLGAGIPLFAGGRERRLQLLEQH
GYNSGIVQMRYQVIAEDDPQ</t>
  </si>
  <si>
    <t xml:space="preserve">GO_function:
5-amino-6-(5-phosphoribosylamino)uracil reductase
activity [goid GO:0008703] [evidence ISM];
GO_process: riboflavin biosynthetic process [goid
GO:0009231] [evidence ISM];
GO_process: oxidation-reduction process [goid GO:0055114]
[evidence ISM];
</t>
  </si>
  <si>
    <t>MTDNLLSISAACLFDDQGNLLLVRKRGTQAFMLPGGKREPGETP
LAALQRELLEELRLPMGASTFEHLGSFQAPAANEANTRVDADIYVARLPHAVCAQAEL
EELAWLVPGQAQPDNLAPLLRDHVLPALARRAAENPETQAEHRTRPDHVR</t>
  </si>
  <si>
    <t>MTETAKRPLYVPHAGPSLLEMPLLNKGSAFSTQERIDFNLQGLL
PHNIETIEEQTERAYSQYNLCNTDLDRHIFLRSIQDNNETLFFRLLEEHLEEMMPIIY
TPTVGQACQEFSKIYRTHRGLFISYPDRERIDDILRSATKNNVKIVVVTDSERILGLG
DQGIGGMGIPIGKLSLYTACGGISPAYTLPVVLDVGTNNPDLLNDPMYMGWRHERVSG
AQYEEFVDLFIQAIKRRWPNVLLQFEDFAQTNAMPLLERYKDELCCFNDDIQGTAAVA
VGTLLAACKAKGEKLSEQTVTFVGAGSAGCGIAEQIIAAMQLEGLDEAQARRRIFMVD
RWGLLTDDMSNLLDFQHRLAQKRADLGAWGGQQGDDLALLEVIRNARPTVLIGVSGQR
GLFSEEVIRELHSHCKQPLVMPLSNPTSRVEATPQEILNWTDGQALVATGSPFQPVQV
GDKRIPIAQCNNAYIFPGIGLGVIAARANRVTEGMLMAAANALANCSPIVTQGEGAVL
PALGDIREVSKRIAVAVAKQAQAEGKALHTSDEVLNDAIEANFWFPRYRAYRRTSF</t>
  </si>
  <si>
    <t xml:space="preserve">GO_function: malate dehydrogenase
(decarboxylating) (NAD+) activity [goid GO:0004471]
[evidence ISM];
GO_process: oxidation-reduction process [goid GO:0055114]
[evidence ISM];
GO_function: NAD binding [goid GO:0051287] [evidence
ISM];
GO_function: malic enzyme activity [goid GO:0004470]
[evidence ISM];
GO_process: malate metabolic process [goid GO:0006108]
[evidence ISM];
</t>
  </si>
  <si>
    <t>MRSPFLTCLSVGFAALLAALSTPSLASNQVTHTFKPSKNSTLSP
SRVVSTRQSANRSVVAAAASEVTDRAFSMIGTPYRWGGTTPKKGFDCSGLVNYVFQDV
DDVDLPRTARAIYNMDNNKVSRGKLQPGDLVFFRIRSRSVDHVGIYVGNDRFVHAPRR
GKKVRVSDLNSSYWKRHYLAGKRILPTTLAQVESTRKR</t>
  </si>
  <si>
    <t>MRISGQGVLLSLAASVLFVTLPGYVHLLEPLDSLQVVAHRVVWS
IPMVFLLVVATRQWPTLRAAWCRLFAEPWLLACFPLTAAMMLLQWGIFIWAPLAGKTL
ELSLGYFLLPLAMVLVGRVFYGERLTPLQAIAVACALAGVLHEFWLTRAFSWVSLVTA
LGYPPYFMLRRRMGVDALSGFVFEMLFLLPLALAALYWLGDESQAFREAPRLWLLLPM
LGLISALAFGAMMASSRLLPMGLFGILSYVEPVLLFLVAVLFLGEAFRPEQLWTYAPI
WLAVLLTGWDSARLLRKQARRGI</t>
  </si>
  <si>
    <t>MRYLLFVTVLWAFSFNLIGEYLAGQVDSYFAVLTRVLLAGLVFL
PLTRWRGVEPRFVGGVMLVGALQFGITYVCLYLSFNVLTVPEVLLFTVLTPVHVALFD
DLLNRRFNFWALAAALVAVLGAAIIRYDGITGEFLQGFLLLQLANATFAAGQVLYKRL
VRKYPSELPQRQRFGYFFVGALLVALPAWLLFGDPQRLPAGELQWGVLVWMGLLATAL
GQFWWNKGATEVDAGTLAVMNNLHVPVGLLLNLLIWNQHADLPRLALGGAVIVASLWV
NRLGRREVRA</t>
  </si>
  <si>
    <t xml:space="preserve">GO_component: membrane [goid GO:0016020] [evidence
ISM];
GO_component: integral component of membrane [goid
GO:0016021] [evidence ISM];
</t>
  </si>
  <si>
    <t>MPKSFRHLVQALACLALLASASLQAQESRLDRILESGVLRVATT
GDYKPFSYRTEEGGYAGFDVDMAQRLAESLGAKLVVVPTSWPNLMRDFADDRFDIAMS
GISINLERQRQAYFSIPYLRDGKTPITLCSEEARFQTLEQIDQPGVTAIVNPGGTNEK
FARANLKKARILVHPDNVTIFQQIVDGKADLMMTDAIEARLQSRLHPELCAVHPQQPF
DFAEKAYLLPRDEAFKRYVDQWLHIAEQSGLLRQRMEHWLEYRWPTAHGK</t>
  </si>
  <si>
    <t xml:space="preserve">GO_function: 3-dehydroquinate dehydratase activity
[goid GO:0003855] [evidence ISS];
GO_process: cellular amino acid metabolic process [goid
GO:0006520] [evidence IDA];
GO_process: response to stimulus [goid GO:0050896]
[evidence IDA];
GO_function: transporter activity [goid GO:0005215]
[evidence ISM];
GO_process: transport [goid GO:0006810] [evidence ISM];
GO_component: outer membrane-bounded periplasmic space
[goid GO:0030288] [evidence ISM];
</t>
  </si>
  <si>
    <t>MIELLSESLEGLSAAMIAELGRYRHQVFIEKLGWDVVSTSRVRD
QEFDQFDHPQTRYIVAMSRQGICGCARLLPTTDAYLLKDVFAYLCSETPPSDPSVWEL
SRYAASAADDPQLAMKIFWSSLQCAWYLGASSVVAVTTTAMERYFVRNGVILQRLGPP
QKVKGETLVAISFPAYQERGLEMLLRYHPEWLQGVPLSMAV</t>
  </si>
  <si>
    <t xml:space="preserve">GO_process: response to stimulus [goid GO:0050896]
[evidence IDA];
GO_process: signal transduction [goid GO:0007165]
[evidence ISM];
</t>
  </si>
  <si>
    <t>MRNDGGFLLWWDGLRSEMQPIHDSQGVFAVLEKEVRRLGFDYYA
YGVRHTIPFTRPKTEVHGTYPKAWLERYQMQNYGAVDPAILNGLRSSEMVVWSDSLFD
QSRMLWNEARDWGLCVGATLPIRAPNNLLSVLSVARDQQNISSFEREEIRLRLRCMIE
LLTQKLTDLEHPMLMSNPVCLSHREREILQWTADGKSSGEIAIILSISESTVNFHHKN
IQKKFDAPNKTLAAAYAAALGLI</t>
  </si>
  <si>
    <t xml:space="preserve">GO_process: regulation of transcription,
DNA-templated [goid GO:0006355] [evidence IDA];
GO_process: response to stimulus [goid GO:0050896]
[evidence IDA];
GO_function: DNA binding [goid GO:0003677] [evidence
ISM];
GO_function: sequence-specific DNA binding transcription
factor activity [goid GO:0003700] [evidence ISM];
GO_process: positive regulation of lipid biosynthetic
process [goid GO:0046889] [evidence IMP];
GO_process: positive regulation of proteolysis [goid
GO:0045862] [evidence IMP];
GO_process: positive regulation of secondary metabolite
biosynthetic process [goid GO:1900378] [evidence IMP];
</t>
  </si>
  <si>
    <t>MHAILIAIGSAGDVFPFIGLARTLKLRGHRVSLCTIPVFRDAVE
QHGIAFVPLSDELTYRRTMGDPRLWDPKTSFGVLWQAIAGMIEPVYEYVSAQRHDDIV
VVGSLWALGARIAHEKYGIPYLSAQVSPSTLLSAHLPPVHPKFNVPEQMPLAMRKLLW
RCIERFKLDRTCAPEINAVRRKVGLETPVKRIFTQWMHSPQGVVCLFPAWFAPPQQDW
PQPLHMTGFPLFDGSIPGTPLDDELQRFLDQGSRPLVFTQGSTEHLQGDFYAMALRAL
ERLGARGIFLTGAGQEPLRGLPNHVLQRAYAPLGALLPSCAGLVHPGGIGAMSLALAA
GVPQVLLPCAHDQFDNAERLVRLGCGMRLGVPLREQELRGALWRLLEDPAMAAACRRF
MELSQPHSIACGKAAQVVERCHREGDARWLKAAS</t>
  </si>
  <si>
    <t xml:space="preserve">GO_process: metabolic process [goid GO:0008152]
[evidence ISM];
GO_function: transferase activity, transferring hexosyl
groups [goid GO:0016758] [evidence ISM];
GO_process: carbohydrate metabolic process [goid
GO:0005975] [evidence ISM];
GO_process: lipid glycosylation [goid GO:0030259]
[evidence ISM];
GO_function: transferase activity, transferring glycosyl
groups [goid GO:0016757] [evidence ISS];
</t>
  </si>
  <si>
    <t>MRRESLLVSVCKGLRVHVERVGQDPGRSTVMLVNGAMATTASFA
RTCKCLAEHFNVVLFDLPFAGQSRQHNPQRGLITKDDEVEILLALIERFEVNHLVSAS
WGGISTLLALSRNPRGIRSSVVMAFAPGLNQAMLDYVGRAQALIELDDKSAIGHLLNE
TVGKYLPQRLKASNHQHMASLATGEYEQARFHIDQVLALNDRGYLACLERIQSHVHFI
NGSWDEYTTAEDARQFRDYLPHCSFSRVEGTGHFLDLESKLAAVRVHRALLEHLLKQP
EPQRAERAAGFHEMAIGYA</t>
  </si>
  <si>
    <t>MTIKSDKWIRRMAQEHGMIEPFVERQVRGADDSRVISYGVSSYG
YDVRCAAEFKVFTNIHSAVVDPKNFDEKSFVDINSDVCIIPPNSFALARTVEYFRIPR
DVLTICLGKSTYARCGIIVNVTPLEPEWEGHVTLEFSNTTNLPAKIYANEGVAQMLFL
QSDEACEVSYKDRGGKYQGQRGVTLPKA</t>
  </si>
  <si>
    <t xml:space="preserve">GO_process: dUTP biosynthetic process [goid
GO:0006229] [evidence ISM];
GO_process: dUTP metabolic process [goid GO:0046080]
[evidence ISM];
GO_function: dCTP deaminase activity [goid GO:0008829]
[evidence ISM];
GO_function: hydrolase activity [goid GO:0016787]
[evidence ISM];
</t>
  </si>
  <si>
    <t>MSAITRQTVEATLRQYQDPYLNQDPVSAGCLREVEIQGDRVRVR
LELGYAAGLFRNGLAQTLQMALEALDGVARAEVRVDCVIQPHKAQPQVEVMGNVKNIV
AVASGKGGVGKSTTAANLALALAREGARVGILDADIYGPSQGIMFGLPEGTRPKVREQ
KWFEPLEAHGVQVMSMAFLTDDSTPVVWRGPMVSGALIQLITQTAWDNLDYLVVDMPP
GTGDIQLTLAQKVPVAGAVIVTTPQDLALLDAKKGVEMFRKVNIPVLGVVENMAVHIC
SNCGHAEHLFGEGGGEKLAAQFGVELLASMPLSIAIRTQADSGRPTVIADPESQLAML
YQEIARHVGARIVLSERASVGLPNISISDD</t>
  </si>
  <si>
    <t>MSEPRKILVTSALPYANGSIHLGHMLEYIQTDMWVRFQKMRGNQ
AVYVCADDAHGSAIMLRAEREGITSEQLIDAVRAEHMGDFADFLVDFDNYHSTHSEEN
RELSSAIYLKLRDAGHIDTRPVTQYFDPEKQMFLADRFIKGTCPKCGTADQYGDNCEA
CGATYAPTELKDPKSAISGATPVLKESLHYFFKLPDFEAMLKQWTRSGALQESVANKL
AEWLDSGLQQWDISRDAPYFGFEIPDAPGKYFYVWLDAPIGYMASFKNLCARRPELDF
DAFWGKDSGAELYHFIGKDIVNFHALFWPAMLEGAGYRKPTALNVHGYLTVNGQKMSK
SRGTFVKARTYLDHLDPEYLRYYYASKLGRGVEDLDLNLEDFVQKVNSDLVGKVVNIA
SRCAGFIHKGNAGVLVGADPAPELLAAFREAAPGIAEAYEARDFNRAMREIMALADRA
NAWIAEQAPWALAKQEGQQDKVQAVCGLGINLFRQLVIFLKPVLPKLAAAAEAFLNVA
PLTWADHQTLLANHQLNPFQPLMTRIEPAKVEAMIEASKEDLAAASQPAGNGELVKEP
IAAEIDFDAFAAVDLRIALIEKCEFVEGADKLLRLSLDIGDAKRNVFSGIKSAYPDPS
ALEGRLTLYVANLAPRKMKFGVSEGMVLAAGPGGEEIYLLSPDSGAKPGQRVK</t>
  </si>
  <si>
    <t xml:space="preserve">GO_function: DNA topoisomerase type II
(ATP-hydrolyzing) activity [goid GO:0003918] [evidence
ISS];
GO_process: cellular amino acid metabolic process [goid
GO:0006520] [evidence ISS];
GO_process: methionine metabolic process [goid
GO:0006555] [evidence ISS];
GO_process: tRNA aminoacylation [goid GO:0043039]
[evidence ISS];
GO_process: cellular protein metabolic process [goid
GO:0044267] [evidence ISS];
GO_component: cytoplasm [goid GO:0005737] [evidence ISM];
GO_function: methionine-tRNA ligase activity [goid
GO:0004825] [evidence ISM];
GO_function: aminoacyl-tRNA ligase activity [goid
GO:0004812] [evidence ISM];
GO_function: nucleotide binding [goid GO:0000166]
[evidence ISM];
GO_function: tRNA binding [goid GO:0000049] [evidence
ISM];
GO_process: methionyl-tRNA aminoacylation [goid
GO:0006431] [evidence ISM];
GO_process: tRNA aminoacylation for protein translation
[goid GO:0006418] [evidence ISM];
GO_function: ATP binding [goid GO:0005524] [evidence
ISM];
</t>
  </si>
  <si>
    <t>MNAWKLAAGVLLAALYGCSAEHAESVSGNAGFQGETGKPGTALA
YEHRVGIRLPAARIDAQLAASRDACNSERLGQCDVLAIEQRGGIGHYAELTVRIVPDG
VEKLVAAAAEGGTLESRQTRAEDLAQAVADTRQQRERLQREYQTLQQYQGRKDMSVGD
LLALAKEIAAVEAQLADNAQAGAQQQRRIATNLLTLSFSSEAQPDSRLGQLATAAGQL
LDDLVDGTIAAMKFFAYSLPFLVVLLPLGLLLRGLWRWLRRPGKNEAR</t>
  </si>
  <si>
    <t>MTATSDLIESLISYSWDDWQVTRQEARRVIAAIRNDNVPDATIA
ALDKSGSLIKLFQRVGPPELARSLIASIAGRTTMQRYQARNALIRSLINNPLGTQTDN
WIYFPTITFFDICADLADAAGRLGFAAAGATGVASQAIQGPFSGVGATGVNPTDLPSI
AFGDQLKLLNKDPATVTKYSNPLGDLGAYLSQLSPQDKLNQAQTLVGQPISTLFPDAY
PGNPPSRAKVMSAAARKYDLTPQLIGAIILAEQRDQTRDEDAKDYQAAVSIKSANTSI
GLGQVVVSTAIKYELFTDLLGQPVRRGLSRKAVATLLASDEFNIFATARYIRYVANLA
SQQDLRKLPKTRGAFPSIDLRAYAGNPRNWPRDNVRALASEYTSRPWDDNLSPGWPMF
VDDAYATFLDPGMRFP</t>
  </si>
  <si>
    <t xml:space="preserve">GO_function: lysozyme activity [goid GO:0003796]
[evidence IDA];
GO_function: lysozyme activity [goid GO:0003796]
[evidence IDA];
</t>
  </si>
  <si>
    <t>MKTVALILASLALLACTAESGVDFDKTLTHPNGLVVERPVGFDA
RRSAEGFRFDEGGKLRNPRQLEVQRQDAPPPPDLASRRLGDGEARYKVEEDDGGSAGS
EYRLWAAKPAGARWIVVSASEQSEDGEPTFALAWALLERARLQ</t>
  </si>
  <si>
    <t>MFNPANQTHFSLSLDGLRHDLQVLEFSGHEGISRPYRFELELVS
ERAGLDLEALMHRPAFLAFTPQGQGVHGLVYGAAQGDAGKRLTRYRLTLVPHLAYLAQ
RNNQRIFQHLTVPQIVALILEEHGILADAYRFQLGTRYPEREYCVQYDESDLHFVQRL
CAEEGIHFHFRHSAEAHLLVFGDDQTVFPRLGRPTAYVHDSGLVADEPVIKRFSLRLA
SRTTRTTRRDYDFEKPRLLLEAGNRPAADAPAEPDLEDYDYPGRFVDRQRGKLLSQRA
LERHRADRRLGEGVSDQPLLVSGHFLEIAEHPRAEWNDLWLLSEVFHEGKQPQVLEEN
VTSDTSASTDDFQQGYRNRFLATPWEVFFRPPLEHPKPRVLGSQTAVVTGPPGEEIHC
DRYGRVRVQFHWDREGQGDDKSSCWLRVASGWAGNGYGGIVIPRVGMEVLVDFLEGDP
DQPLVSGCVYHAAHPVPYELPANQTRSVFKSLSSPGGDGYNELRIEDRKGQEQIFVHA
QRDWDENIEHDQKIRVGHERHDTVEANSYSEFKAEEHHTVHGERKVELKADDHLTVGD
SQHVKLGRAYLARAGREIHLKAGQKMVIEADSELTVKAGGSFIRLDASGIAISGPLAR
INAGGAPGSGSGIAIKMPLTPGAADADVAGRPLQPANAGLHASDPKQNGEYRFDIRLQ
DIPGDEGFPLIHTPWRIVQGKEHNLVLEGESDEKGRLVLDDTQQRQLSNACERAPGDV
WLVYPGQRIGIRPHREREGWDATRHALGALDFHDTLGGQRAPTPLEHQRGKLDSCCEG
DLYSHLLAKD</t>
  </si>
  <si>
    <t>MLQKKPYNGLHEKELNQINQQDGSPCVAISAPGCFIKGSNLFSE
KRAGNRVRFFTTGRDYFSDLASALDSASSSIFITGWQVNYDVLLDGRRSLWQCLRQAL
ERSPALKVYVMPWLSPSGSLGTYDFETMLAVFQLNAGLEGGARAFCTPAIQQSDMQGL
GVAFSHHQKSVVIDNRIGYVGGIDLAYGRRDDNDFSLDASGRRGNDAYNPGLPHLGWM
AEDEHVSSMGLMMATLFDLSRPLASLTLHAPTLRLSPFPHIAASDEPLLSIPLAPSRA
RALNGAAYLSDLFRSPMLPSLQWLGRAYNSSKEGLDEGFERLDALRRQMVASSIRAIA
NLIADNLDALPIEPELERRLRAWLEELRTAALNLPEALRIKSLLLINQWMSETELGQV
LTLISGKGFEDIPQNLSGKAGELAGSLFWTLHRLMQARAGGHQQPYRYLDEAPQPLAS
PDNARLAADQPRMPWQDVHCRIEGPSVYDLARNFIDRWNGQQAYLAKTPALQDTALVR
SALEAVMKWLNSLAAAAGLENYLDEKRNLRLELDPPTPCWINAPEQLPQEPEVRRGGM
TVQVLRSAAARMLEQEQAGRLGAGVNLPLQVGVSTEGVQSNCKDAMLLAISGAQQFIY
IENQFFQSEFGKEGEVFKDLPLSGPMASLRDVGSLRRDFVVRIRLEEALEQRDLWLLD
WAEVEKIAQEPGTEARQFLKSMLAMWGVNAQGWLTHKLGEAQHGLLNEIGEALARRIE
RAIQREHPFHVYLVLPVHPEGALNVPNIMHQVHLTQQSLVFGEQSLVKRIQRQMALKA
LEGKSDPAQAREIIERKDARGRPVYEQQDWSRYLTLLNLRTWAVLGGRVVTEQIYVHS
KLLIADDRVAILGSANINDRSLQGERDSELAVMVRDSEPLTVRLDGKNDAIVGKAIHQ
LRVNLWKKHFGLSQGPGGFVKPASELSAYLSIPAAQEAWEAIQTLAKENTRAYERTFN
FIPQNISQTQLQLTPEPPKGFEDGFPASIWPTWAYRKPGELRAGGQLMEPMPYQEIFW
RSSNLTSVKTFPPPNGVSGFITALPTSWTRGERNDSGLNLSILAHQDSRSLPTQVAMN
GDSSAQGKHRT</t>
  </si>
  <si>
    <t xml:space="preserve">GO_process: cellular lipid metabolic process [goid
GO:0044255] [evidence IDA];
GO_function: catalytic activity [goid GO:0003824]
[evidence ISM];
GO_process: metabolic process [goid GO:0008152] [evidence
ISM];
GO_function: phospholipase D activity [goid GO:0004630]
[evidence IMP];
</t>
  </si>
  <si>
    <t>MKRVLMGLILLSSSNITWAEAPSSKYQECLGRMTFEIPEEMEWA
TYDASRVWQISKGGGHNFTAEVTAVGDNGSYDYDSMIFYVSEKVDKNEFHNASNYIKG
TAEIYQDHLRENIKLDKKAISTLQKNKSEEKSIERIKKGIAEMEAKIPLAKIYEHDLG
IPDSHILGSKNIPFHVLLWRNQRVYYFTFSKPTENSAQRIKDLIARFRTRELYEVPNE
PGICFPYGFIADDGKTAYELKNSLRFTRTPNVIFSLLTASANDPWQTRPTSGLYDSDF
RPGYDRQKWKKSALLDSLHIGKRLAAFEGWRLDPRPDSGERERAWFGLAHTGGTLDPL
VAIQVQTFQKGTDDLTDYTPPPEEVLPRLKALSQSIEQRLAR</t>
  </si>
  <si>
    <t>MTELALILVSAILVNNFVLVQFLGLCPFMGVSRKIETAIGLSLA
TTFVLTLAAMCSHILQRYVLRPLDLEYLRTIGFILVIAVVVQFTEMLVKKTSPLLYRV
LGIFLPLITTNCIVLGVALLNANKAEYGFLQATTQGFGAGLGFSLVLVLFAALRERIA
IADVPAPFRGAAIGMITAGLMSLAFMGFSGLVRP</t>
  </si>
  <si>
    <t xml:space="preserve">GO_process: electron transport chain [goid
GO:0022900] [evidence ISM];
GO_component: membrane [goid GO:0016020] [evidence ISM];
</t>
  </si>
  <si>
    <t>MNGVFLAIGALLPICLAGGALLGYAAVRFRVQGDPVAEQVNALL
PQTQCGQCGYPGCKPYAEAIAAGDKINKCPPGGEATIRALADLLDLEPEPLDAAEETP
PRVAYIREAECIGCTKCIQACPVDAIVGAARLMHTVIADECTGCDLCLEPCPVDCIEM
REIPDDVRHWKWPQPSPRLIASDRERAA</t>
  </si>
  <si>
    <t xml:space="preserve">GO_function: iron-sulfur cluster binding [goid
GO:0051536] [evidence ISM];
GO_function: electron carrier activity [goid GO:0009055]
[evidence ISM];
GO_component: plasma membrane [goid GO:0005886] [evidence
ISM];
GO_process: electron transport chain [goid GO:0022900]
[evidence ISM];
</t>
  </si>
  <si>
    <t>MSALHAFPGGLCLPANKERSTALPIQQAPLAQRYIVPLGQHIGA
PARPCVEVGQAVLKGQTIALPDGTVSAALHAPTSGTVVAIGAHPYPHASGLPAPAIVI
ASDGLERWTELHPCPDFRAESPLALLERIRAAGIGGLGGAGFPTAAKLAARPAEKIHT
LVVNGAECEPYISADDLLMRERATQVLGGIDILVQILCPEEVLVGIEDDKPEAIAALG
AALGERPYRIVALPTRYPSGGERQLIQLLTGREVPADGLPADIGILCQNVGTLAAVHD
AVVLGRPLISRITTLAGGALERPMNVEALIGTPVHELLAFAGLAEGRLERVLMGGPMM
GFALPDLSVPLIKTCNCLLAGDATELPEPVPAMPCIRCGDCAQVCPVSLLPQQLHFFA
LGDEHEQLLAHNLFDCIECGACAYVCPSSIPLVQYYRASKAEIREQRQKLLKAEQSRE
RFEQRQARLRRDEERRAAERAQRAEKAALARAAQAEREEAAPATAVDPVQAAIERARA
RKQAGSGSERLKRLKIEASMARVALKKAEKQLLSHDTPEQHGLVAELRAAAEAADKAL
ADAEASLPRDLPSAPPAALDDEAELKKAKAQAAMARAQLKRSEKAFGEAPGAEQRATL
DELRAEVERCEATLARLERHAPKPAAPGDDGQAALKRAKIALVGKRAALKKAEQAGVM
DSELERLRGELQAAERDLHAAEDACGKPAPELVRIDKRPVDPRIRELKTELAYARAAL
KKLERLANADAAALAAARARLSAAERALTEHGTE</t>
  </si>
  <si>
    <t xml:space="preserve">GO_function: electron carrier activity [goid
GO:0009055] [evidence ISM];
GO_component: membrane [goid GO:0016020] [evidence ISM];
GO_function: 4 iron, 4 sulfur cluster binding [goid
GO:0051539] [evidence ISM];
GO_function: iron-sulfur cluster binding [goid
GO:0051536] [evidence ISM];
GO_function: oxidoreductase activity, acting on NAD(P)H
[goid GO:0016651] [evidence ISM];
</t>
  </si>
  <si>
    <t>MALPRPTSPHARGSNRTPAIMRLVLGACVPGLLTLTWLYGPGTL
LNLAWASLVALACEAAMLALRKRPPGVFLKDGSALVTALLLAVALPPYAPWWLTLVAT
FFALVFGKHLYGGLGQNPFNPAMLGYVVALVSFPLEMTRWPSPDSALGLPDSLREFLG
LATRPDAWAHATALDVLKTDRSLTVDELFAGNPAFGHLGSAGSEWVNLAFLLGGLFLL
WRRLFTWHAPLGMLAGLFAMSLLFWNGSGSDSHGSPLFHLFSGATMLGAFFIVTDPVS
GATSNRGRLVFGLGVGVLTYVIRAWGGYPDGVAFAVLLMNLAAPTIDYYTRPRTYGHR
KAERGFKAGD</t>
  </si>
  <si>
    <t xml:space="preserve">GO_component: integral component of membrane [goid
GO:0016021] [evidence ISM];
GO_process: electron transport chain [goid GO:0022900]
[evidence ISM];
GO_process: transport [goid GO:0006810] [evidence ISM];
GO_component: membrane [goid GO:0016020] [evidence ISM];
</t>
  </si>
  <si>
    <t>MDAATRRSMLRNALLLGLFALVGVGLVALVQQFTEARIAEAQRE
ARGRALLELLPPGSYDNHPLDSQVPTFAPKLLGLDAPRPAYVARLHGQASAVILQASA
PDGYSGAIQLLVGVTAQGRLLGVRVVAHKETPGLGDRIELAKSPWVHGFDGKSLGDPA
DAGWAVKKDGGTFDQFAGATVTPRAVVRAVHKALRYFDANRERLLAPEEAAGHE</t>
  </si>
  <si>
    <t xml:space="preserve">GO_component: plasma membrane [goid GO:0005886]
[evidence ISM];
GO_function: electron carrier activity [goid GO:0009055]
[evidence ISM];
GO_process: electron transport chain [goid GO:0022900]
[evidence ISM];
GO_function: FMN binding [goid GO:0010181] [evidence
ISM];
GO_component: membrane [goid GO:0016020] [evidence ISM];
</t>
  </si>
  <si>
    <t>MSEQDFREIARNGLWRNNPGLVQLLGLCPLLGTSNSTVNALGLG
LATMLVLACSNAAVSLVRGAVSEAIRLPAFVMIIAVLTTCIELLMQAWTYELYQVLGI
FIPLITTNCVILGRAEAFAAKNGVLRASFDGLLMGLGFALVLLVLGGLRELLGQGTLL
ADMHLLFGPAAADWKIQPFPQYQGFLLAILPPGAFIMLGLLIALKNRIDESLAERAKV
QAGDVPATQRQRQRVRVTGVIE</t>
  </si>
  <si>
    <t xml:space="preserve">GO_component: membrane [goid GO:0016020] [evidence
ISM];
GO_process: electron transport chain [goid GO:0022900]
[evidence ISM];
</t>
  </si>
  <si>
    <t>MNAAKRAEIFRRLHEDNPEPRTELAYTTPFELLIAVILSAQATD
VGVNKATARLYPVANTPEAIHALGVEGLSEYIKTIGLYNSKAKNVIETCRILIEKHGG
QVPDNREDLEALPGVGRKTANVVLNTAFRQLAMAVDTHIFRVANRTGIAPGKNVLEVE
KKLLKFVPREYLLDAHHWLILHGRYVCKARKPQCGSCRIEDLCEYKHKTSDD</t>
  </si>
  <si>
    <t xml:space="preserve">GO_process: DNA metabolic process [goid
GO:0006259] [evidence ISS];
GO_function: 4 iron, 4 sulfur cluster binding [goid
GO:0051539] [evidence ISM];
GO_process: DNA repair [goid GO:0006281] [evidence ISM];
GO_function: catalytic activity [goid GO:0003824]
[evidence ISM];
GO_function: endonuclease activity [goid GO:0004519]
[evidence ISS];
GO_function: DNA binding [goid GO:0003677] [evidence
ISM];
GO_process: base-excision repair [goid GO:0006284]
[evidence ISM];
GO_function: DNA-(apurinic or apyrimidinic site) lyase
activity [goid GO:0003906] [evidence ISM];
</t>
  </si>
  <si>
    <t>MAKAKEELEIDDEAGVEEDDGEETSVEVAKTNLTKRRIIDNLLE
ERRLQRQLSDYDFDL</t>
  </si>
  <si>
    <t>MMKTHPLFPVLLLSSLSALAASPPSEASKTGKPFPHVGLRSDDG
RSSLDIGGALRVNYRDEHWKSTENNGRLLFDTFRLDIQATHEDFFSDLGYWFQDDGKR
AIDRGFVGYRFSDLSSLQLGAPFKPFGLEPYPQFGWSYHIPFFLGYGVSAGSGAKYVY
KDADWHVQAGYFPRMLPGGVRYSPEVGRYADLDDNAVAAIHSRQDNEKRDQLNLRVAR
NLAGDGWKSELGASLAASRLYNATTRDDGRYWAAGLHGVLNAGNWTFSGEAIRYAFDP
KNPAGVSDDVVLMGTNGLTPAYLMAARASVASFNVAYDVPTPNLGMLKKLRFYNDYSR
MFKDKAGWDDSQMYTAGVQFFALPIMGWLDFTWGRNANPYGGAESGTGFSSTSSSRSN
EWIFRTNLNIGYYF</t>
  </si>
  <si>
    <t>MTHDNRLAAFVHTLRFEAQGILGVELRPQGDQVFPPFSAGAHID
LHLPNGLVRSYSLLNSPEDCGRYVLGILRDRGSRGGSAFVHDSLRVGMQLQISRPRNL
FPLEENAAHSVLVAGGIGVTPIYCMFNRLRALGRSVELLYCARSRQEAAFVEELAASD
AAIQLHFDDEKGGPMDLGAFLGARASTAHFYCCGPTPMIDAFETHCERLGHPHVHIER
FAAAPQAPAAPQGSYEVRLARSGTSIEVPSGKSLLDALLEAGVAVDCSCREGVCGSCE
TRVLEGEPEHRDGVLTKAEKIANQTMMVCVSGCKGSRLVLDL</t>
  </si>
  <si>
    <t xml:space="preserve">GO_function: oxidoreductase activity [goid
GO:0016491] [evidence ISM];
GO_process: oxidation-reduction process [goid GO:0055114]
[evidence ISM];
GO_function: electron carrier activity [goid GO:0009055]
[evidence ISM];
GO_function: iron-sulfur cluster binding [goid
GO:0051536] [evidence ISM];
GO_function: 2 iron, 2 sulfur cluster binding [goid
GO:0051537] [evidence ISM];
</t>
  </si>
  <si>
    <t>MTAVRRIRAAALPDLPDASWSNALLVGEELVMSGMTAHPATRQA
AERGAALDAHAQALVVLGKVKALLEAAGGHVGNLYKLNVYVTRIADKDAIGRARQEFF
AGQGTFPASTLVEVSGLVFPELLVEIDAWARLDIDLANCDEA</t>
  </si>
  <si>
    <t>MSTVDPVEQLLANGLKNLWYPICPVGFIEDKPVSLRRLGYKLAV
WRDTDGTLHALEDHCPHRGAPLSRGVNLGDRLQCPYHGVEVRCDGVTARVPGSPGCKL
EGSQATRFFHITEAAGAVWLYNSAGNVEEAPPLVLPEQLTDPEFSHFLCYTEWRGDYR
YVLDNVMDPMHGTYLHKQSHSMSEGESQARFVTRDTDTGFIFEKDGQRGVNFDWTEWA
DTGMHWMRLEIPYPKTGGPGGNFHIVGSYTPIARDLCAVFHWRCRPLTGWQRDTWRFL
YRNRLEARHWAVLEQDREMLEFMEPDANQRENLYQHDLGLVRLRRHLKNLAKAQLELI
EARQL</t>
  </si>
  <si>
    <t xml:space="preserve">GO_function: oxidoreductase activity [goid
GO:0016491] [evidence ISM];
GO_function: 2 iron, 2 sulfur cluster binding [goid
GO:0051537] [evidence ISM];
GO_process: oxidation-reduction process [goid GO:0055114]
[evidence ISM];
</t>
  </si>
  <si>
    <t>MQDRYLEPHQARTREPNAFEDLLGDSIERAYAAGLHDLPGLLGY
LNQAGPTCPGGGPWTEEAYKTLMARLGA</t>
  </si>
  <si>
    <t>MSDTLLLTVLLRHDQSKNLDEIQARMKAMDWWERFPGEGVEIVS
WTVAMGLGQIVTLRLPPALLPRVNVELERSAWGVFRTECYPTYDFVPVRETIRERVRT
GGQ</t>
  </si>
  <si>
    <t>MRLQVTRKRDIQVACGQSNTWQFKGRINQASPIYERAQPVEVGH
VVFFVKDVNACERFYRERFGFVCSDRYPNRGAFLRCAEEGGHHDLFMLQLPQPRAGLN
HVAFTVRDIHEVFGGGMHIARCGWDTEIGPGRHPVSSAYFWYFRNPAGALVEYYADED
QLTGEWQAREFEPGPTVFAEWAIAGGLDGNTRRQKSVEAPQGRFLTDKPRS</t>
  </si>
  <si>
    <t>MIDLNPIQPICIAGEWRAGGGDLYESLYPATGEAVARLHAASLE
DVEEAMAGAHRAFRESGWAQRKPHERATVLYRIAALIRERSEELAQLQRLDNGKPIRE
TRNLVASAAATFQFFAAACETLEESITPSRGDFVSMSVYEPMGVVVAITPWNSPIASE
AQKLAPALAAGNAVVVKPAEITPLAALALARICDEAGLPRGLVSVLPGKGALIGDALT
RHPLARRVSFTGGTRTGKHIARIAADKMMPVSLELGGKSPTMVLADADLDHAVAGVLY
GIFSSSGESCIAGSRLFVASERYDEFMERLATGAAALRVGDPADERTQMGPLISARHR
ESVERYVEMGVAEGGRLRTGGLRPHGGAFDRGYFYTPTIIEGLTNGARLCREEVFGPV
LVAMPFASEEALIEEANDSCYALAAGIWTRDFQRAWRLGRAVQAGTVWINTYKQFSIS
TPFGGWRDSGLGREKGRLGILQYMEQKSLYWGLNEQPLAWAGSH</t>
  </si>
  <si>
    <t xml:space="preserve">GO_process: oxidation-reduction process [goid
GO:0055114] [evidence ISM];
GO_function: oxidoreductase activity, acting on the
aldehyde or oxo group of donors, NAD or NADP as acceptor
[goid GO:0016620] [evidence ISM];
GO_process: metabolic process [goid GO:0008152] [evidence
ISM];
GO_function: oxidoreductase activity [goid GO:0016491]
[evidence ISM];
</t>
  </si>
  <si>
    <t>MLNIVMIGCGAIGAGVLELLENDPQLRVDAVIVPRDSETQVRHR
LASLRRPPRVLSALPAGERPDLLVECAGHRAIEQHVLPALAQGIPCLVVSVGALSEPG
LVERLEAAAQAGGSRIELLPGAIGAIDALSAARVGGLESVRYTGRKPASAWLGTPGET
VCDLQRLEKARVIFDGSAREAARLYPKNANVAATLSLAGLGLDRTQVRLIADPESCEN
VHQVEASGAFGGFELTLRGKPLAANPKTSALTVYSVVRALGNHAHAISI</t>
  </si>
  <si>
    <t xml:space="preserve">GO_process: NADP catabolic process [goid
GO:0006742] [evidence ISM];
GO_function: aspartate dehydrogenase activity [goid
GO:0033735] [evidence ISM];
GO_process: pyridine nucleotide biosynthetic process
[goid GO:0019363] [evidence ISM];
GO_process: oxidation-reduction process [goid GO:0055114]
[evidence ISM];
GO_function: NADP binding [goid GO:0050661] [evidence
ISM];
GO_process: NAD biosynthetic process [goid GO:0009435]
[evidence ISM];
GO_function: oxidoreductase activity [goid GO:0016491]
[evidence ISM];
</t>
  </si>
  <si>
    <t>MRNASQVTVGAAIAAFLEQCEVKAAFGVISIHNMPILDAFASRG
NIRFVMARGEAGAANMADAYARTSGGLGVCLTSTGTAAGNAAGALVEALTAGTPLLHL
TGQIETPYLDRSLAYIHEAPDQLSMLKAISKAAFRVRSVDTAISTLKLAVQTALTAPA
GPVSVEIPIDIQSALINLPADLSPLPVPVARPSEQALDDLAERFAQARRPMLWLGGGA
RHAGPQVQRLLAMGVGVVTSTQGRGIVPEDDARSLGAFNLNKPVERFYQSCDAMLVVG
SRLRGNETLKYELKLPRPLYRADADATAEGRCYPSDFFVCGDSERVLKGLADRLEGRL
SVDPAFAADLAAARNQARAQLVDGLGPYASLVEQLQALAGRNFNWVRDVTVSNSTWGN
RHLNIFSPRAGVHALGGGIGQGLAMGIGAAVGAAETAPGRKTFVLAGDGGFILNLGEL
ATAVQERADMLIVLMNDQGYGVIKNIQDAAYGGRRCYVDLHTPDYAQLSASLGLRHAK
VSDLKDFSAVLDGALAEPGPFLLEVDMLAVGSFKSIFAGPPTNDAKTDKATA</t>
  </si>
  <si>
    <t>MKPYDLSEAVAVVTGGSSGIGLATVELLLEAGAAVAFCARDGER
LRAAESALRQRFPGARLFASVCDVLDALQVRAFAEACERTLGCASILVNNAGQGRVST
FAETTDEAWSEELQLKFFSVIHPVRAFLPQLESRADAAIVCVNSLLASQPEPHMVATS
AARAGVKNLVRSMAFEFAPKGVRVNGILIGLVESGQWRRRFEAREERELDWAQWTAQL
ARNKQIPLGRLGKPIEAARAILFLASPLSAYTTGSHIDVSGGLSRHA</t>
  </si>
  <si>
    <t>MDKSDDSQDKYIVPGLERGLLLLCEFSRKDRTLTAPELARRLKL
PRSTIFRLLTTLEAMGFVTRNGNEYRLGMAVLRLGFEYLASLELTELGQPLLNRLCDE
IRYPCNLVVRDGRSIVYVAKVSPSTPLSSSVNVGTRLPAHATVLGRILLQDLSLGELR
ELYPEEQLEQFSPNTPRSVLELFDMVQGDRQRGFVQGEGFFEASISTVAAPVRDHSGR
VIAAMGATIAAGHIDPERIEGLVSRVRSSADELSYLLDYRADGQDNVTPIFRSRPHET
V</t>
  </si>
  <si>
    <t>MNMAQTHTPVPNLQQRFPERLVQLADGAQLAIRECGQGPVVVLL
HGIGSGSASWLHCAQRLAAGNRVIAWDAPGYGLSTPLPPARPKACDYAACLELLLDAL
GVESCLLVGHSLGALMATAYAAGIGAARVRRLVLLSPARGYGAAELRDSGAQVRRQRL
ENLERFGIDGMASERTARLLGRNPSEEALAWVRWNMARLNPEGYRQAVELLCGDDLLG
NGQPAAPCEVHCGEDDGITTPESCGAIARQLGASFSSIPGAGHASPIEQPEVVAGRIG
HAQRLSLEGTANG</t>
  </si>
  <si>
    <t>MTDLNQNAPKSWDRPEGASFEEWCNTRIARYSTRKYDWNALKFQ
ADYDPRFRRAQMRYIGTGGTGVASDMNTIPSEHFTFSTMVIPAGHEGPPHLHIDVEEV
FFVLRGKLKVVLEKDGERFETILTDRDVISVPPGVYREEINIGDEDALMCVMLGAKKP
ITPTYPPEHPLASIKR</t>
  </si>
  <si>
    <t>MSQNSLLDGRRVLLTGGARGLGYAFAEAAARAGARVVIADILEE
RVQRSARELAEQGLDISGLPLDLADPVSIERCVAAAVERLGGLDGLVNNASITNSGGK
SCEELEIEVFDRVLQVNVRGTWLMTRACLPALRESGRGAVVNLASDTPLWGAPNLLAY
SASKGALIAMTRSLARELGGDGITVNAIAPGLVEVEATEYVPAARHRLYREQRALQRG
QQPADVCGAVLFALSDLSRFITGQTLPVNGGFVMP</t>
  </si>
  <si>
    <t>MNLSTRPLLGSLALLFLFLAAWQWGPGLLGMPEFVLPGLSRVAA
EGVAMWHGAGLLEHTAITSLEIVVGFALGALLGVSIGVALGLSPTTEAMLSPYILALQ
IAPKVAFAPLFVMWLGYTVYPKILIAVLIVFFPVMINVLSAIRTVDPDMINLVRAMSA
SRWQIFRLVEFPSAMAALFSGLRIASTLAVIGVTVGELVGGNKGLGFLLVDAEGQGNT
AGVFVAIVMLTLIGVLAYGAVVWAEKRVLHYLPKANLGTV</t>
  </si>
  <si>
    <t>MSKSLLNAALCGALFAAGLTVQAAPREVTYLLPAPPNSPAFAPW
VIAREKGYYADLGLKVTFVAGKGGVDVAKQIGAGNAPVGGAIGDTPIVVRANGIPVKA
VAVLGAGGVTMIATDGTAGIDSVKDLKGKTLTVMSYSDTTYYALLASMRKAGLGKSDV
DIQAAGPSGVWQLFSAGRSQAMAGVPDWVVSAEDAGRQVKLLPGSEVFESMAQAILAS
DEAIEKQPEVVGGVVRATLMGMRDIIADPRQAAATFAAAVPAYKGREASLERVLRLYV
EHVYANQQPLGHIDPQRLDKVRRFYVSEGIVGRETPLDELYTNRFVESADLTAQHGAR
P</t>
  </si>
  <si>
    <t>MRATSLSILTSEHSLPVAAPADSRLEIEFRGVAKHFPGRGKSAA
TLAVQGLDLAIRRGEVVSIIGPSGCGKSTLLNMGAGLYAPSEGEVRVGGERVSGPVRK
VSFMLQKDLLMPWRSIRRNIELGLEIDGRAAGERRAIAEEMLEKCHLAGFAEHYPFQL
SGGMRQRAALARTLATDPQVLFLDEPFSALDAQTKMILQQDLARMLCEQRKTALFITH
DLVEAIAMSDRILVMSARPGTIVEEIEVGLPLRDNPLERRKLPEIGPLVGRLMTLLKV
GESAELH</t>
  </si>
  <si>
    <t>MTKANEIETAKVKQFSARIMEDYGNTLRGAMLYIGDRLGLFKAL
AHGQWVTLEELAQQTGYTTRYLREWLGSMVTGNYLAYDPQSRSYRLPAEFVPVLADED
SPYFAGGIIQLSVPFVSMAPKIIEAFRCGGGCPEESFPLETWEGMERMTMPWYKHFLV
QHWIPSLDGVKEKLQAGGSVLDFGCGSGLAAIMMAKAFPEAQVYGCDFHAPSIERARA
NAEAAGVGDRVRFEVSDSDALAGKKFDFVTTFVVIHDATDPQQMMKDLRESTADDGTY
LMVELNLSQELHENMNLFGRVMYPQSTLYCMTCSLSHGGEGLGAFMGEDRARQMAEAA
GFSRFRKVPSEWPPLPALFELRP</t>
  </si>
  <si>
    <t>MDAESLEMLARSSCTAHPQSFGGAPAESSCKHEHSHIVDSKTHG
GGYAGPVSRRIFCSHCRLQRWLDVEAALALAQADVGVIPPEAALEIAKAARLSAVDLQ
QIADGVASTGHSLMPLLGALQRNCSPSAREYVHFGATTQDIQDTAQSLEMRDVLDETE
RALDILLDRLSVLASGTRNALMVARTHSIPALPTTFGLKVAGWIDELLRHRERLGEAR
KRILVVQLFGGVGTMAAFGDEAMLLLESFARRLSLDVPLAGWHVSRDRVTEFVSTLAM
VTASLARIADEIRTLNRWEIGELEVGWTQQQIGSSTMPHKRNPEGCEQVVVLARLAKA
QVLLALDAMILEHERDYRGTRLEWCAVADVSHYALMALSLLTDTIDGLTVHDETMART
ANAYSDAICTEAFVFEMAKQLGKSSAYEIIFEITQACQRKRIPMRQALESDPRVGAVM
PKETLARLFEPRTHLGMAGTIVDKVLDKVASHH</t>
  </si>
  <si>
    <t>MPSHITESRIHGGAYSSPAFAAIFSDTNQVRRWLDVERALAATQ
AEMGIIPHEAAREIDRAAQVERFDLTQLGRESLETGHLLVPTIRALARSCEGSWGEYV
HYGVTTQDILDTGLMLQVKEAWGHALGLLHSIRGHLLALALRHQHTPMVARTHGQQAL
PTTFGYKVAVWVDEIDRHLARFDEARERVLVGNLTGAVGTLASFGAQGFELQRRTLAR
LGLGAPSTSWHSARDRVLEVAGLLVQVSVTLGRVANEIYHLQRSEIDEVREGSRPGQV
GSSTMPHKRNPSSVDLVSALSRLVRAQMVALTDAAFQLHERDGTAWRIEWAALPELFV
YAGALLTRMEAVLAEGLEVREERMRANLDLLGGLILSERVMLALAGQFGKQTAHELLH
EITQASQRQGVPFREALLGQPRLRGCFSAEALEELLDPVGYVGLAAEMVDLVADKPRT
GASGDRPEGAASSQGNPGQSQYVMEDR</t>
  </si>
  <si>
    <t xml:space="preserve">GO_function: catalytic activity [goid GO:0003824]
[evidence ISM];
GO_function: N6-(1,2-dicarboxyethyl)AMP AMP-lyase
(fumarate-forming) activity [goid GO:0004018] [evidence
ISM];
GO_process: purine ribonucleotide biosynthetic process
[goid GO:0009152] [evidence ISM];
</t>
  </si>
  <si>
    <t>MNTRNFSLPQLQNLPIEEARIVADALAVHATSRQIDSAASKLAA
LAEAGLKGDRQAYAAYQQLLYVLSLSDDVATAQTRRWLARAIYRVEERFMPAADLSRA
LSEEDFQKRLEQEIAAQSRERHPMSQYVFSGSASRAQLQVFLRHQWFRTFRLYRDAAD
LLVNLTDVDEAAALARYLYGELGEEDEKGSHPRLLAKLLEAIGLEADFQAVSTMPEEI
AYLNNRARAFRHAEVGWGLAVFYITELVVPGNHEKLYRALLQAGLSEDQAEYYKVHIS
LVPPRAKREWQLIARRIPDVQFQNAFLTSLSQHFRVERAYYDAIWEEMQSVK</t>
  </si>
  <si>
    <t>MTSNPLQQCCSSSSDMNIRSQRTMSEPARNASALLAEALKPGAS
LDQITLALEAILAVTAKGLGGDASAYAQYQALLLELHVGSDPHTEPTRRWMASQVYLV
EDRFAPEPAGFSAVPVEEFRKKVDAEIEARSRVRHPMSVHLFQGTPPVEDVRFFLEHH
WVRSYNFYSLLAELAFRFENIEDASVFYRNLYGEAGAETPERSHPALLSHLMTYFDIP
LRIDFPALHPLEKAYLNNRIRCVRHTDVAWGLALLYAVESVSCVNHRRIYELLQRLGV
PEQPSEFHRLHGTQDEIDTEEMWALIAKFAPSEDFQRKFMQSLARHFEINRAYFDLLW
EQMQANSLAMA</t>
  </si>
  <si>
    <t xml:space="preserve">GO_component: periplasmic space [goid GO:0042597]
[evidence ISM];
GO_function: hydrolase activity, hydrolyzing O-glycosyl
compounds [goid GO:0004553] [evidence ISM];
</t>
  </si>
  <si>
    <t>MFSFHIPNMTCGGCAKTVTRILHGVDPQARVETDPPRREARVES
TLDKHAFLEALSEAGYPEGR</t>
  </si>
  <si>
    <t>MKPYLRSSLSALILLGGCAAVGPDYAPPSASAPASFGAMPAGID
GSGVEIEWWRGFDEPALESLIQRALAANLDIALAGARLDEAKALLRENREEFLPRGGP
AFDYQARRRGEVETPAGQQRDIETYRGALDASWEIDLFGRVRRSVEAAEAQAGSREAL
LRNVQASVAATVAMSWFQLQGIEAELAVVHDIAGNQRDSLEMVERLVSAGSAHEFDRL
RAEALLHNVEAAVPDLERRRAATRNALAVLLAEAPQAFSPPVARASGERLTLRTLGVG
DPAGLLARRADIAAAERNLAAATARIGVETAGLYPQVEVRGSIGLVAGNLDALDESGT
SFNVLNPVIRWALLDRGRVWARIAASEARAQEALILYDRTVLRALQETDDAFNGYGAA
ADRLRLRLLEATANREAARLARERFVQGDGEYLDVLEAERSDYLSRRALSIARTEQRL
AVVGIYKALGGGWEACAGARRCGVATDDTSPGVARQRDSRS</t>
  </si>
  <si>
    <t xml:space="preserve">GO_component: membrane [goid GO:0016020] [evidence
ISM];
GO_process: transport [goid GO:0006810] [evidence ISM];
GO_function: lipid binding [goid GO:0008289] [evidence
ISM];
GO_function: transporter activity [goid GO:0005215]
[evidence ISM];
</t>
  </si>
  <si>
    <t>MTFPRFFIDRPIFAIVLSVLMMIGGIVSFFQLPLSEYPAVTPPT
VQVTTAYPGANPDVIAQTVATPLEQAITGVEGMLYMSSQSATDGRMILTITFDQHIDP
DMAQIQVQNRVSRVLSRLPDEVQRQGVVTQKTSPDILMVVHLLSPEQRYDPLYISNYA
YLQVRDELLRLPGISDVVVWGAGEYSMRLWLDPDLIAARGLTAGEVIAAVREQNVQVA
AGAVGQAPDSTAAFQVTVNTLGRLSDEEQFGDIIVRTGADGQVTRLRDVARIEMGGDA
YALRSLLDGEPAVALQIIQSPGANALDTAEAVRATVARLEGNFPAGLSARIAYDPTVF
VRASLQTVATTLLEAILLVVVVVVLFLRSWRASLIPLMAVPVSLVGTFAVMHLMGFSL
NTLSLFGLVLSIGIVVDDAIVVVENVERHIENGEPPLQAARRAMDEVTGPIMAITSVL
AAVFIPTAFLSGLQGEFYRQFALTIAISTILSALNSLTLSPALAGLLLRPRPAGGAVA
GRFQRLLQVLGRPLRNAPEAYGNAVRKVVRVSGLALVVYGGLLGLTWVGFQAVPPGFV
PMQDKYYLVGIAQLPNGASLERTDAVVRQMSRIGLDEPGVESVVAFPGLSVNGFVNVP
NAAVMFFMLDPFESRTSADLGALAIAGRLQARFASIPDGFLGVFPPPPVPGLGTIGGF
KMQVEDRGGAGLEALARQTQVLMMKATESGQLGGLMTSFDINAPQLEVVVDRTKVKSQ
GVRLADVFEALQVYLGSLYINDFNRFGRTYKVTAQADAPHRMQAEAIGRLQVRNAAGA
MLPLSSFVTVTPSSGPDRVIHYNGYPSADISGGALPGVSSGQAVALMERLAGEVLPEG
MTFEWTDLTYQQKLAGNSALFIFPLCVLLAYLILAAQYNSWLLPLAVLLIVPMCLLSA
IAGVWLVGGDNNVFVQIGLVVLVGLAAKNAILIVEFARTLEAEGARALEAVVEACRLR
LRPILMTSLAFIAGVVPLVMASGAGAEMRQAMGVAVFAGMLGVTLFGLFLTPVFYVLV
RALAARLERRAGGSLAHLEGGRP</t>
  </si>
  <si>
    <t xml:space="preserve">GO_function: transporter activity [goid
GO:0005215] [evidence ISM];
GO_process: transport [goid GO:0006810] [evidence ISM];
GO_component: integral component of membrane [goid
GO:0016021] [evidence ISM];
GO_component: membrane [goid GO:0016020] [evidence ISM];
</t>
  </si>
  <si>
    <t>MNLRHFIRITATLGVAALIAGCGESAPPGAASAPPSVPVAEVVV
RPVTPYAEFTGSLTAVEQVELRPRVAGYIQDVTVPEGRLVEKGQQLFLIDPRVFKAAQ
DAARARLREAEAAALLARTEHERAELLYARKVVARERLDSAIASRNASKAQVDAARAA
LDAAQLDLGFTRVTAPIGGRVGHIQVTEGNYVTNGVTALTSIVSVDPLYVYFDVDERT
YLQALAPTRGREGEQAPRVKVALLTDESYGRSSRLDFLANAADRGTGTVRVRAVVDNP
DGQLTPGLFAKVRLETGKPRAQVLVADHSIGTDQGRRYVLVVDEGNKTQYRPVELGPM
VDGLRVVRQGLQPGERIVVKGLVRPDMQITPRLAEIDGTPVDLSKTVGAAQ</t>
  </si>
  <si>
    <t>MRILHTMIRVGNIDRSIDFYTRVLGMTLLRKNDYPDGQFTLAFV
GYGNEADSAVIELTHNWGVDAYEIGTGYGHIAIEVDDAYQACDDIRYNGGQVTREAGP
MKHGTTVIAFVTDPDGYKIELIQKSS</t>
  </si>
  <si>
    <t xml:space="preserve">GO_process: metabolic process [goid GO:0008152]
[evidence ISS];
GO_function: lactoylglutathione lyase activity [goid
GO:0004462] [evidence ISM];
GO_function: metal ion binding [goid GO:0046872]
[evidence ISM];
GO_process: methylglyoxal catabolic process to D-lactate
[goid GO:0019243] [evidence ISS];
</t>
  </si>
  <si>
    <t>MADVKKVVLAYSGGLDTSVILKWLQDTYNCEVVTFTADLGQGEE
VEPARAKARAMGVKEIYIDDLREEFVRDFVYPMFRANTVYEGEYLLGTSIARPLIAKR
LIEIANETGADAISHGATGKGNDQVRFELGAYALKPGVKVIAPWREWDLLSREKLMDY
AEKHGIPIERHGKKKSPYSMDANLLHISYEGGVLEDTWTEHEEDMWKWTASPENAPDT
PTYIELTYRKGDIVAIDGKDMTPAEVLTELNRVGGINGIGRLDIVENRYVGMKSRGCY
ETPGGTIMLKAHRAIESITLDREVAHLKDELMPKYASLIYTGYWWSPERLMLQQMIDA
SQVNVNGVVRLKLYKGNVVVVGRKSDDSLFDANIATFEEDGGAYNQADAAGFIKLNAL
RMRIAANKGRTLS</t>
  </si>
  <si>
    <t xml:space="preserve">GO_function: CTP synthase activity [goid
GO:0003883] [evidence ISS];
GO_process: cellular amino acid metabolic process [goid
GO:0006520] [evidence ISS];
GO_process: alanine metabolic process [goid GO:0006522]
[evidence ISS];
GO_process: arginine metabolic process [goid GO:0006525]
[evidence ISS];
GO_process: aspartate metabolic process [goid GO:0006531]
[evidence ISS];
GO_process: proline metabolic process [goid GO:0006560]
[evidence ISS];
GO_process: arginine biosynthetic process [goid
GO:0006526] [evidence ISM];
GO_function: argininosuccinate synthase activity [goid
GO:0004055] [evidence ISM];
GO_function: ATP binding [goid GO:0005524] [evidence
ISM];
</t>
  </si>
  <si>
    <t>MQPRLLLLPFLLSSLPALAVTFQTRLESVEWKVEGDQFECRLSQ
PVANFGVGEFVRRAGEQATFRLKPEAQWLGRGSATLLAAAPPWRPGQGDINLGQVSIG
SGEVPFNSSQQQAGRLLTGLLEGRSPLVRHRTWQGDRLEVRLLPARFASVYSQYQACI
AKLLPVNFDQVKLAQVGFPDGGTALNDVARAKLDIILQLLKADPSINRIELDGHSDNS
GNRLTNRDLSRRRALAVQEYLKSNGVPESQINVRFYGERYPLVANNSAANRARNRRVT
VHLSREAVVEPATEAPKAEDKPAPPAAEPAAPKPPAASLQGKPTV</t>
  </si>
  <si>
    <t>MSDRLTLLRPDDWHIHLRDGAALANTVGDAARTFGRAIVMPNLV
PPVRNAAEADAYRQRILAARPAASRFEPLMVLYLTDRTSTEEIRTAKASGFVHAAKLY
PAGATTNSDSGVTRIDNIFEALEAMAEVGMPLLVHGEVTRAEVDVFDREKQFIDEHLR
RVVERFPTLKVVFEHITTGDAAQFVREAPANVGATITAHHLLYNRNHMLVGGIRPHFY
CLPILKRNTHQEALLDAAVSGNPKFFLGTDSAPHARHAKEAACGCAGCYSAYAAIELY
AEAFEQRNALDKLEGFASLHGPDFYGLPRNTDRITLVREEWQAPASLPFGDFDVVPLR
AGETLRWKLLEAGA</t>
  </si>
  <si>
    <t xml:space="preserve">GO_process: nucleotide metabolic process [goid
GO:0009117] [evidence ISS];
GO_process: pyrimidine nucleobase biosynthetic process
[goid GO:0019856] [evidence ISM];
GO_function: dihydroorotase activity [goid GO:0004151]
[evidence ISM];
GO_process: pyrimidine nucleotide biosynthetic process
[goid GO:0006221] [evidence ISS];
GO_function: hydrolase activity [goid GO:0016787]
[evidence ISM];
GO_function: hydrolase activity, acting on
carbon-nitrogen (but not peptide) bonds, in cyclic amides
[goid GO:0016812] [evidence ISM];
</t>
  </si>
  <si>
    <t>MSEDNFDDEFDGSLPSGPRHPMARRFRGYLPVVVDVETGGFNSA
TDALLEIAATTVGMDEKGFLFPEHTYFFRIEPFEGANIEPAALEFTGIKLDHPLRMAV
QEEAALTEIFRGIRKALKANGCKRAILVGHNSSFDLGFLNAAVARTGIKRNPFHPFSS
FDTATLAGLAYGQTVLAKACQAAGMEFDNREAHSARYDTEKTAELFCGIVNRWKEMGG
WMDDDD</t>
  </si>
  <si>
    <t xml:space="preserve">GO_process: DNA metabolic process [goid
GO:0006259] [evidence ISS];
GO_function: exoribonuclease activity [goid GO:0004532]
[evidence ISS];
GO_process: RNA metabolic process [goid GO:0016070]
[evidence ISS];
GO_function: nucleic acid binding [goid GO:0003676]
[evidence ISM];
GO_function: exonuclease activity [goid GO:0004527]
[evidence ISM];
GO_function: ribonuclease activity [goid GO:0004540]
[evidence ISM];
GO_process: RNA processing [goid GO:0006396] [evidence
ISM];
</t>
  </si>
  <si>
    <t>MSVLVGKKAPDFNVAAVLGNGEIVESFTLSEAIKGKYGLVFFYP
LDFTFVCPSELIALDHRIPEFQARNVEVIGVSIDSHFTHNAWRNTPVDKGGIGAVKYT
LAADTKHEIAKAYDVESDGGVAFRGAFLIDKEGVVRSQIVNDLPLGRNMDELLRLVDA
LQFHEEHGEVCPANWKKGDKGMTASPEGVAKYLAENASKL</t>
  </si>
  <si>
    <t xml:space="preserve">GO_function: peroxiredoxin activity [goid
GO:0051920] [evidence ISM];
GO_process: oxidation-reduction process [goid GO:0055114]
[evidence ISM];
GO_function: antioxidant activity [goid GO:0016209]
[evidence ISM];
GO_function: alkyl hydroperoxide reductase activity [goid
GO:0008785] [evidence IDA];
GO_function: oxidoreductase activity [goid GO:0016491]
[evidence ISM];
</t>
  </si>
  <si>
    <t>MYVCLCQGVTDNQIRDAIYEGCCSYREVREATGVGTQCGKCACL
AKQVVRETLNDLQSAQPVPAFGTTAFVAA</t>
  </si>
  <si>
    <t xml:space="preserve">GO_function: 2 iron, 2 sulfur cluster binding
[goid GO:0051537] [evidence IDA];
GO_function: protein binding [goid GO:0005515] [evidence
IPI];
</t>
  </si>
  <si>
    <t>MKGDKKVIQHLNKILGNELIAINQYFLHSRMWNDWGLKRLGAHE
YHESIDEMKHADKLIERILFLEGLPNLQDLGKLLIGENTQEMLQCDLNLELKATKDLR
EAIVHCEQVHDYVSRDLLKDILESEEEHIDYLETQLGLIQKVGLENYLQSHMHEDD</t>
  </si>
  <si>
    <t xml:space="preserve">GO_process: transport [goid GO:0006810] [evidence
ISS];
GO_process: response to stimulus [goid GO:0050896]
[evidence ISS];
GO_process: intracellular sequestering of iron ion [goid
GO:0006880] [evidence IDA];
GO_process: iron ion transport [goid GO:0006826]
[evidence ISM];
GO_process: cellular iron ion homeostasis [goid
GO:0006879] [evidence ISM];
GO_function: ferric iron binding [goid GO:0008199]
[evidence ISM];
</t>
  </si>
  <si>
    <t>MSEVNPRQGRLACIYFFAMAGLVIGNLMGRIPALKEQTQLDERA
LGQALLGVGVGALTAFPLSGFLVQRIGSRSVVIGGCLIMLLVFPLLGLSQGWWQLALA
FYVLGVSFAGMDVAMNIQAVDVERLLGKPCMSMLHGMYSLGCLVGALSAAALAGLTPF
WHFLILTALGLLSLPFFVRALLPPDPSKAGARKGGGFTLPPRALLGLGLLILCAFVSE
GGVADWSALFLHSVLDASERVAALGFAAFSAAMVVGRLFGDRLRGRIDDAPLLRGLGS
LATLGMLVALFSPWPALSIAGFGVVGLGLSVMVPIVISAAGNQPGIDPVIGVAAVSTV
GYGGLLMGPPLIGLLAHEIGLRWALLVLVGLCLLLALRADLVRRRPRSA</t>
  </si>
  <si>
    <t>MDIIETIKEQIANNPILLYMKGSPNAPQCGFSSRAAQVLMACGE
KFAYVDILQNPEIRANLPKYANWPTFPQLWVNGELVGGSDILAEMFEKGELQTLVKDA
AAKANA</t>
  </si>
  <si>
    <t xml:space="preserve">GO_function: electron carrier activity [goid
GO:0009055] [evidence ISM];
GO_function: protein disulfide oxidoreductase activity
[goid GO:0015035] [evidence ISM];
GO_process: cell redox homeostasis [goid GO:0045454]
[evidence ISM];
GO_process: cellular response to antibiotic [goid
GO:0071236] [evidence IMP];
</t>
  </si>
  <si>
    <t>MSKTLHYRACHLCEAICGLAIETESDEGGVPRIRSIKGDPQDSF
SRGHVCPKAVALQDIQDDPDRLRQPLRRVGSEWQPIGWDEAFALVASRLGEIRERHGN
DAVAVYQGNPSVHNYGLMTHSNYFLGLLKTRNRFSATSVDQLPHHLVSQQMYGHGLLI
PIPDIDHTDFMLVLGGNPLASNGSIMTVPDVEKRLKALKARGGRLVVVDPRRSETAAI
ADRHLFIRPGQDAALLLGILNTLFEENLGRPTPLPVDGLERVREAVAVFDAESMSARC
GVPAESIRQLARDFAAAERAVCYGRMGVSTQAFGTLCQWLVQLINLVTGNLDRVGGAL
CTSPALDLVASTSGGHFGRWRSRVSGLPEYGGELPVAALAEEILGEGEGQVRALVTVA
GNPVLSTPNGRRLEQALDGLEFMLSIDLYINETTRYADLILPPTAPLEHDHYDTTFNV
FAVRNVTRFNEAVLPRPEGALHDWEIFVGLARAFAARNGLELKPTLEPQQMIDLGLRA
GAYGDRSEHRLSLATLREHPHGIDLGPLRPNLAPRLKTADQRIQAAPPLFVDDLQRFA
AQPLPASDQLLLIGRRHVRSNNSWMHNYHRLVKGKPRHQLLMHPRDLEGRGLVDGQRV
RVRSRVGSVEVEVAASSEMMPGVVSLPHGWGHARPGVQLAIARAQAGVSANDLTDERH
LDLLSGNAALNGLPVEVEAA</t>
  </si>
  <si>
    <t xml:space="preserve">GO_function: molybdenum ion binding [goid
GO:0030151] [evidence ISM];
GO_process: oxidation-reduction process [goid GO:0055114]
[evidence ISM];
GO_function: oxidoreductase activity [goid GO:0016491]
[evidence ISM];
</t>
  </si>
  <si>
    <t>MTDDHSFRPRPTSLSAALLLGAWIAQPATAAYVEAGRPGDPASW
RSAEYQQDWGLERMRADQAYAAGIDGQGVKIGEMDSGFDPSHPDTPASRYQPVTASGT
YVDGTPFSVSGAMNGNNDSHGTHVGGTLGASRDGVGMHGVAYAAQVYVANTNQNDSFL
FGPTPDPNYFKAAYQALADAGVRAINNSWGSQPKDVSYETLDGLHAAYAQHYGRSTWL
DAAAGVSRQGVINVFSAGNSGYANASVRSALPYFQPDLEGHWLAVSGLDQQNGQRYNR
CGIAKYWCITTPGRLINSTMPGGGYANKSGTSMAAPHATGALALVMQRYPYLNNEQAL
QVLLTTATQLDGTPTGAPTDTVGWGVPDLGRAMHGPGQLLGRFEANLPAGLRDEWSNP
ISDSALLQRQAEDAAEHAAWQRTLKDKGWENGLPAGASQQERTDYAIGMARDQAAAQR
QYQGSLVKAGAGSLVLSGDSTYRGPTLVDGGLLSVDGSLLSAVEVNAGGTLGGSGRIG
GLLARSGGTVAAGNSIGTLEVAGDLRFESGSTYAVELSESASDRIVASGKASIAGGNV
TLAMENSPDLLSQSQVESLVGRRYDILDAAGGIDGRFDAVLPNYLFLGGTLDYAANAI
RLDIGRNGTTLASVAQTPNQAAVAGAVETLGAGNPVYESLLLSENAATAQRAFQQLSG
EIYPALAGLLLNDSRYLRDSVGERLRQTSDGEAGGEAPEGWFKALGSWGKSADGSHGS
EGYRHSVGGFLLGVDSQVASDTRLGLVAGYSNSSLNMDSSLQSSASIDSYHLGAYLGR
QLQQWRLSLGAAHAWHRAEVKRDLQYGAVAGKQKAKLDAQSSQLFAEAAYALGWRSLE
LEPFAGLAYVHVASDDFRERGSAAALEGGDDNLDAAFTTLGLRAKRHFELDAGRRLAL
SGTLGWRHNLSDTTPQRHLAFASGSQPFSVESVALSRDAALLGVDASLAVNREVSVRL
GYNGLLGSREKDHGVGLAVDWRF</t>
  </si>
  <si>
    <t xml:space="preserve">GO_function: serine-type endopeptidase activity
[goid GO:0004252] [evidence ISM];
GO_process: proteolysis [goid GO:0006508] [evidence ISM];
GO_component: outer membrane [goid GO:0019867] [evidence
ISM];
</t>
  </si>
  <si>
    <t>MEEAGFGPGRSNMHTGETLAAAPPARPLRQSRLGGLSLFLALAG
VAIALAVMALALGERIDLSDENHLLGLFAALLAVFAVSTCGLVLGLAGLLRRSRKRHL
ALAGIVLNLSCLLWGWHALSTAAAAILMVLGQTGLSFLSALAVLFGMIFFRQA</t>
  </si>
  <si>
    <t>MSVRHFLSFMDYSPEELIGLIRRGSELKDLRNRGVLYEPLKSRV
LGMVFEKASTRTRLSFEAGMIQLGGQAIFLSPRDTQLGRGEPIGDSARVMSRMLDGVM
IRTFAHATLTEFAAHSKVPVINGLSDDLHPCQLLADMQTFHEHRGSIQGKTVAWIGDG
NNMCNSYIEAALKFDFQLRVACPEGYEPKAEFVALAGDRLRVVRDPREAVAGAHLVST
DVWASMGQEDEAAARIALFRPYQVNAALLDGAADDVLFMHCLPAHRGEEISEELLDDP
RSVAWDQAENRLHAQKALLELLIEHAHYA</t>
  </si>
  <si>
    <t xml:space="preserve">GO_function: glutamate dehydrogenase (NADP+)
activity [goid GO:0004354] [evidence ISS];
GO_process: cellular amino acid metabolic process [goid
GO:0006520] [evidence IDA];
GO_process: arginine metabolic process [goid GO:0006525]
[evidence IDA];
GO_process: proline metabolic process [goid GO:0006560]
[evidence IDA];
GO_function: carboxyl- or carbamoyltransferase activity
[goid GO:0016743] [evidence ISM];
GO_function: ornithine carbamoyltransferase activity
[goid GO:0004585] [evidence ISM];
GO_process: ornithine metabolic process [goid GO:0006591]
[evidence ISM];
</t>
  </si>
  <si>
    <t>MSHDLLLNLKDLACGYASQKVVQDLDLHLNAGDIGCLLGPSGCG
KTTTLRAIAGFEPVLAGQIELGGEVISRPGFTLAPEKRRIGMVFQDYALFPHLSVADN
VGFGIRKHPQRERLVRELLELVKLDHLAARHPHELSGGQQQRVALARALAPEPLLLLL
DEPFSNLDVELRRSLSQEVREILKARGTSAILVTHDQEEAFAVCDHIGVFKEGHLEQW
DTPYNLYHEPLTPFVASFVGQGYFIRGQLLSPDTVQTELGVIRGNRAYSLPSGSAVDV
LLRPDDLVHAPQGELKARIVGKTFLGAATLYRLQLPTGTQLESIFPSHADHQPGDDVG
IRVAADHLVVFAARGSVAAHLAPVQA</t>
  </si>
  <si>
    <t>MLMVISPAKTLDYETPPVTHRFTQPQYLDHAQELIQQLRQLTPL
QISELMKLSDKLAGLNAARYASWHPEFTPENAKQALLAFKGDVYTGLNAEDFGEDDFA
FAQDHLRMLSGLYGVLRPLDLMQPYRLEMGTRLANARGKDLYAFWGERISQWLNEALA
AQGDDVLLNLASNEYFGAVKRKALQARVIDTEFKDLKNGQYKIISFYAKKARGMMARY
VIRERLRDPAGLKDFNAHGYYFSAEQSGPDQLVFLRDAPQD</t>
  </si>
  <si>
    <t>MRISIFGLGYVGAVCAGCLSARGHEVIGVDVSSTKIDLINQGKS
PIVEPGLEALLQQGRQTGRLSGTTDFKKAVLDSDVSFICVGTPSKKNGDLDLGYIETV
CREIGFAIREKSERHTVVVRSTVLPGTVNNVVIPLIEDCSGKKAGVDFGVGTNPEFLR
ESTAIKDYDFPPMTVIGELDKQTGDLLEEIYRELDAPIIRKTVEVAEMIKYTCNVWHA
AKVTFANEIGNIAKAVGVDGREVMDVICQDHKLNLSRYYMRPGFAFGGSCLPKDVRAL
TYRASQLDVEHPMLGSLMRSNSNQVQKAFDLITSHDTRKVGLLGLSFKAGTDDLRESP
LVELAEMLIGKGYELRIFDRNVEYARVHGANKEYIESKIPHVSSLLVSDLDEVVASSD
VLVLGNGDELFVDLVNKTPSGKKLVDLVGFMPHTTTAQAEGICW</t>
  </si>
  <si>
    <t xml:space="preserve">GO_process: response to stimulus [goid GO:0050896]
[evidence IDA];
GO_process: alginic acid biosynthetic process [goid
GO:0042121] [evidence IDA];
GO_function: NAD binding [goid GO:0051287] [evidence
IDA];
GO_function: GDP-mannose 6-dehydrogenase activity [goid
GO:0047919] [evidence IDA];
GO_process: biofilm formation [goid GO:0042710] [evidence
IDA];
GO_function: oxidoreductase activity, acting on the CH-OH
group of donors, NAD or NADP as acceptor [goid
GO:0016616] [evidence ISM];
GO_process: oxidation-reduction process [goid GO:0055114]
[evidence ISM];
GO_function: GDP-mannose 6-dehydrogenase activity [goid
GO:0047919] [evidence IDA];
GO_process: response to biotic stimulus [goid GO:0009607]
[evidence IDA];
GO_process: response to abiotic stimulus [goid
GO:0009628] [evidence IDA];
GO_process: response to osmotic stress [goid GO:0006970]
[evidence IDA];
GO_component: Gram-negative-bacterium-type cell wall
[goid GO:0009276] [evidence ];
GO_process: cellular response to cell envelope stress
[goid GO:0036460] [evidence IDA];
GO_process: alginic acid biosynthetic process [goid
GO:0042121] [evidence IMP];
</t>
  </si>
  <si>
    <t>MMETYKRGLAEATGWLVFLSLLMVLALAVPKTVFDADSKDFILL
IGAVGIWRYSMGGVHFLRGMLFLHVVYPYYRRRVRQLGSAADPSHVFLMVTSFRIDAL
TTAMVYRSVIREAIDSGYPTTVVCSIVEMSDEVLVRSLWEKMNPPDRVSLDFVRIPGT
GKRDGLAYGFRAISRHLPDDDAVVAVIDGDTVLDHGVVKKTVPWFKLFPNVGGLTTNE
FCEVQGGYVMSEWHKLRFAQRHINMCSMALSKRVLTMTGRMSVFRARVVTNPEFITDV
ENDHLEHWRLGRFKFLTGDDKSSWFSLMRLGYDTFYVPDAAINTVEHPPEKSFIKASR
KLMYRWYGNNLRQNSRALKLGARRLGWFTMLVLFDQRVSMWTSLLGLVVAILASLKYS
IAFLLVYLLWIGLTRLVLTLLLSLSGHRIGPAYPLILYYNQIVGALVKIYVFFRLDRQ
SWTRQPTKLERGLASFQRWFNAWSSRAMTFSAASIFVAVLLTIV</t>
  </si>
  <si>
    <t xml:space="preserve">GO_component: Gram-negative-bacterium-type cell
wall [goid GO:0009276] [evidence ISS];
GO_process: alginic acid biosynthetic process [goid
GO:0042121] [evidence IMP];
GO_process: alginic acid biosynthetic process [goid
GO:0042121] [evidence ISS];
GO_process: response to stimulus [goid GO:0050896]
[evidence ISS];
GO_function: transferase activity, transferring glycosyl
groups [goid GO:0016757] [evidence ISS];
</t>
  </si>
  <si>
    <t>MNTAVNVNVVHESEAQRQFARVKLPARIRYIGANREGVDARLLD
LSAGGFAFTASGAPIQPGDLYKGKLLFQVDSISFSLEVEFQVRSVDPASRRVGCEFQN
LKPREVAALRYLITSYLAGEVIGVGDMLNTLQRENFTKARKQGGGNGGMGFFGRVRAV
TLSTAIFVVGVGAFAFILNQMYNLYFVTHADSGVVSVPNQQITMPREGTVQSLLGPNA
EVAKGAPIATFSANLLDMLKGNLTEEQLNPGNIEKLFGHQMKGTLTSPCDCRVVQQLV
ADGQYANKGQVIFTLAPRDSVASIEARFPYRNAAELAPGTRVNFQVAGDGVNRSGRIV
NTAPVDGDLSSEIRVQIQPDQPLDAQYAGRPAEVSIGGLPGRTLLNKAVTLATAR</t>
  </si>
  <si>
    <t xml:space="preserve">GO_process: response to stimulus [goid GO:0050896]
[evidence IDA];
GO_process: alginic acid biosynthetic process [goid
GO:0042121] [evidence IMP];
GO_function: long-chain fatty acid-CoA ligase activity
[goid GO:0004467] [evidence IDA];
GO_component: Gram-negative-bacterium-type cell wall
[goid GO:0009276] [evidence IDA];
GO_process: alginic acid biosynthetic process [goid
GO:0042121] [evidence IDA];
GO_process: biofilm formation [goid GO:0042710] [evidence
IDA];
GO_function: cyclic-di-GMP binding [goid GO:0035438]
[evidence ISM];
</t>
  </si>
  <si>
    <t>MKMPILPPLPLASRHLLLASAIALAAGCAGLPDQRLAQEALERG
DLATAQSNYQALAAMGYADAQVGLADMQVASGDSAQQAKAEKLYREAAQTSPRARARL
GKWLAAKPGASDAEHREAERLLSQAFEQGEDSALVPLIVLYLQYPQSWPEIDPQQRID
QWRARGLPQADLAQIILYRTQGTYAQHLGEIEQVCQRWLRRMDVCWYELATVYQMQGN
AEKQKVLLEQLRAAYKAGRVPGERVDSVAGVLADGELGQPDPQTAQALLEEIAPSYPA
AWVSLAKLLYDYPDQGDLEKMLGYLKNAQDAAQPRAELLLGRLYYDGKWAPQDPRKAE
RHLLKAAASEPQANYYLGQIYRRGFLGKVYPQKAVDHLILAARAGQASADMALAQLWS
QGRGIQPNRVNAYVFGQLAVQQQVPQASDLLGQIEAQLPPAERSQAQQLLKREQQSRG
NNWQATVSLLQSQDSPINEEEPESL</t>
  </si>
  <si>
    <t xml:space="preserve">GO_component: Gram-negative-bacterium-type cell
wall [goid GO:0009276] [evidence IDA];
GO_process: response to stimulus [goid GO:0050896]
[evidence IDA];
GO_process: alginic acid biosynthetic process [goid
GO:0042121] [evidence IMP];
GO_process: alginic acid biosynthetic process [goid
GO:0042121] [evidence IDA];
GO_process: biofilm formation [goid GO:0042710] [evidence
IDA];
GO_function: protein binding [goid GO:0005515] [evidence
ISM];
</t>
  </si>
  <si>
    <t>MNSSRSVNPRPSFAPRALSLAIALLLGAPAFAANSGEAPKNFGL
DVKITGESENDRDLGTAPGGTLNDIGIDLRPWAFGQWGDWSAYFMGQAVAATDTIETD
TLQSDTDDGNNSRNDGREPDKSYLAAREFWVDYAGLTAYPGEHLRFGRQRLREDSGQW
QDTNIEALNWSFETTLLNAHAGVAQRFSEYRTDLDELAPEDKDRTHVFGDISTQWAPH
HRIGVRIHHADDSGHLRRPGEEVDNLDKTYTGQLTWLGIEATGDAYNYRSSMPLNYWA
SATWLTGDRDNLTTTTVDDRRIATGKQSGDVNAFGVDLGLRWNIDEQWKAGVGYARGS
GGGKDGEEQFQQTGLESNRSNFTGTRSRVHRFGEAFRGELSNLQAATLFGSWQLREDY
DASLVYHKFWRVDDDSDIGTSGINAALQPGEKDIGQELDLVVTKYFKQGLLPASMSQY
VDEPSALIRFRGGLFKPGDAYGPGTDSTMHRAFVDFIWRF</t>
  </si>
  <si>
    <t xml:space="preserve">GO_process: alginic acid biosynthetic process
[goid GO:0042121] [evidence IMP];
GO_component: membrane [goid GO:0016020] [evidence ISS];
GO_process: alginic acid biosynthetic process [goid
GO:0042121] [evidence ISS];
GO_process: response to stimulus [goid GO:0050896]
[evidence ISS];
</t>
  </si>
  <si>
    <t>MPDISLSIPRRRLPRLRPLAAAVLGAVLLHGQAWAAQPVEKPQP
VPAQAGNEPGLTQGLKETGNYTVTTAPAEPLHLDPPKLPDLSGYTAAAVEAKIVRKPG
GRASVQRMVQQQPLKEFTGGSNRLAEWVKRQRQMPQAIFIEGGYVNLAQLAGKLPASA
LEQVEPGVFVARLPIVVSQGATLDIDKQVKELRLSQERGAFLVNDGMLFVRDSKVTGW
SESKKEPAWFKTPNEFRPFLISWGGAEVYLSNSTFTSFGYNASKAYGISISQYSPGMD
KQMKRPRPKGWVIDSTIVDSWYGFYCYEADDLVVKGNTYRDNIVYGIDPHDRSHRLII
ADNTVHGTRKKHGIIVSREVNDSFIFNNRSYENKLSGIVLDRNSEGNLVAYNEVYRNH
SDGITLYESGDNLLWGNQVLANRRHGIRVRNSVNIRLYENLAAGNQLIGVYGHIKDLT
NTDRNIALDPFDTKVSLIVVGGKLAGNGSGPLSVDSPLSLELYRVAMLAPTKSSGISL
PGVLGEKQDQILDLLVRQDKAVLIDPVESQAELQD</t>
  </si>
  <si>
    <t xml:space="preserve">GO_component: Gram-negative-bacterium-type cell
wall [goid GO:0009276] [evidence ISS];
GO_process: alginic acid biosynthetic process [goid
GO:0042121] [evidence IMP];
GO_process: alginic acid biosynthetic process [goid
GO:0042121] [evidence IDA];
GO_process: response to stimulus [goid GO:0050896]
[evidence IDA];
</t>
  </si>
  <si>
    <t>MKTRTSRLFRLSALAAGLCLAQAALAADPGAAPSYQALPAGNLC
PAAAYDSRYNTKYLGFFTHLVQAQDDWLFRTTYDLRTDFGTSAEGWRELRALRDELKR
KGIELVVVYQPTRGLVNREKLSPAEKAGFDYELAKKNYLATIARFRQAGIWTPDFSPL
FDEKEEHAYYFKGDHHWTPHGARRSAKIVAETLKQVPGFEEIPKKQFESKRVGLLSKL
GTFHKAAAQLCGNSYATQYVDRFETEPVGASDSGDLFGDGGNPQIALVGTSNSGPAYN
FAGFLEEFSGADILNNAVSGGGFDSSLLAYMTSEEFHKNPPKILIWEFATHYDMAQKS
FYRQAMPLVDNGCSGRKTVLSRKVKLRQGRNEVLLNSAALPIRSGSYVADVTYSDPSV
HELKNTIWYMNGRREQLKIEQSKAVDTGGRYVFQLRNDSDWADQQFLSLEIEAPEDMP
QGLEVQASICQAAPAKASQSVAGR</t>
  </si>
  <si>
    <t xml:space="preserve">GO_component: Gram-negative-bacterium-type cell
wall [goid GO:0009276] [evidence IDA];
GO_process: alginic acid biosynthetic process [goid
GO:0042121] [evidence IMP];
GO_process: biofilm formation [goid GO:0042710] [evidence
IDA];
GO_process: alginic acid biosynthetic process [goid
GO:0042121] [evidence IDA];
GO_component: periplasmic space [goid GO:0042597]
[evidence IDA];
GO_process: response to stimulus [goid GO:0050896]
[evidence IDA];
</t>
  </si>
  <si>
    <t>MKTSHLIRIALPGALAAALLASQVSQAADLVPPPGYYAAVGERK
GSAGSCPAVPPPYTGSLVFTSKYEGSDSARATLNVKAEKTFRSQIKDITDMERGATKL
VTQYMRSGRDGDLACALNWMSAWARAGALQSDDFNHTGKSMRKWALGSLSGAYMRLKF
SSSRPLAAHAEQSREIEDWFARLGTQVVRDWSGLPLKKINNHSYWAAWSVMSTAVVTN
RRDLFDWAVSEFKVAANQVDEQGFLPNELKRRQRALAYHNYALPPLAMIAAFAQVNGV
DLRQENHGALQRLAERVMKGVDDEETFEEKTGEDQDMTDLKVDNKYAWLEPYCALYRC
EPKMLEAKKDREPFNSFRLGGEVTRVFSREGGS</t>
  </si>
  <si>
    <t xml:space="preserve">GO_process: alginic acid biosynthetic process
[goid GO:0042121] [evidence IMP];
GO_function: L-threonine ammonia-lyase activity [goid
GO:0004794] [evidence IDA];
GO_process: alginic acid catabolic process [goid
GO:0042122] [evidence IDA];
GO_process: response to stimulus [goid GO:0050896]
[evidence IDA];
GO_component: periplasmic space [goid GO:0042597]
[evidence ISM];
GO_function: lyase activity [goid GO:0016829] [evidence
ISM];
</t>
  </si>
  <si>
    <t>MVFSSNVFLFLFLPVFLGLYYLSGERYRNLLLLIASYVFYAWWR
VDFLLLFAGVTVFNYWIGLRIGAAGVRTRAAQRWLILGVVVDLCVLGYFKYANFGVDS
LNEIITSFGMQPFVLTHILLPIGISFYTFESISYIIDVYRGDTPATHNLIDFAAFVAI
FPHLIAGPVLRFKDLVDQFNHRTHTVDKFAEGCTRFMQGFVKKVFIADTLAALADHCF
ALQNPTTGDAWLGALAYTAQLYFDFSGYSDMAIGLGLMMGFRFMENFNQPYISQSITE
FWRRWHISLSTWLRDYLYISLGGNRGSTFQTYRNLFLTMLLGGLWHGANFTYIIWGAW
HGMWLAIERALGVNAAPRVLNPLKWVITFLLVVIGWVIFRAENLQVAWRMYEAMFSFG
TWQLSELNRANLTGLQVGTLVLAYLVLAFFGLRQFYNQPLQTKAPKAAANSDEVAADG
PASAQPRAPREAAGDPAAIAYSPSGALVYQPSWLSQLPVLATRLALLLLFAASVLKLS
AQSYSPFLYFQF</t>
  </si>
  <si>
    <t xml:space="preserve">GO_component: Gram-negative-bacterium-type cell
wall [goid GO:0009276] [evidence IDA];
GO_process: alginic acid biosynthetic process [goid
GO:0042121] [evidence IDA];
GO_process: response to stimulus [goid GO:0050896]
[evidence IDA];
GO_process: alginic acid acetylation [goid GO:0051979]
[evidence IMP];
</t>
  </si>
  <si>
    <t>MTQSISRPLQYAYIAAFGGLLLGLAGWSLKSVPGFSAAADTPLL
NGKLAHAFEAHYDKEFPIKRLGTNLWAALDYTLFHEGRPGVVIGKDGWLFTDEEFKPA
PSGQQLEDNWALVRGVQRELNRRGVKLVLAVIPAKARLYPEHIGREQPAALHDSLYQD
FLARARAAGIDSPDLLGSLRQAKDNGAVFLRTDTHWSPLGAETVAQRLGAEIRETHLL
DVPAQNFVTRVGEERTHKGDLLSFLPLDPLFDELLPRPEQLQQRTTEAAPALPGGQQS
GAGDDLFGDSQQPRLALVGTSYSANPRWNFEGALKQALSADLINYAKEGKGPLEPMLE
LLQDEGFRKDPPQLLVWEFPERYLPMASDLSQFDADWVAQLKASGGRDERLAASRND</t>
  </si>
  <si>
    <t xml:space="preserve">GO_component: Gram-negative-bacterium-type cell
wall [goid GO:0009276] [evidence IDA];
GO_process: alginic acid acetylation [goid GO:0051979]
[evidence IMP];
GO_process: alginic acid acetylation [goid GO:0051979]
[evidence IDA];
GO_process: alginic acid biosynthetic process [goid
GO:0042121] [evidence IDA];
GO_process: response to stimulus [goid GO:0050896]
[evidence IDA];
</t>
  </si>
  <si>
    <t>MNPMTRRHTWTRLACALSLGVAAFAAQADEGALYGPQAPKGSAF
VRAYNAGNSELDVSVGSTSLNDVAPLGSSDFKFLPPGSYTAQVGQQSLPVKLDPDSYY
TLVSQPGGKPQLVAEPPFKNKQKALVRVQNLSGSKLTLKTADGKTDVVKDVGPQSHGD
REINPVKVNLALFDGSKKVSDLKPVTLARGEVVCLYVTGSGGKLAPVWVKRPVKAD</t>
  </si>
  <si>
    <t xml:space="preserve">GO_component: Gram-negative-bacterium-type cell
wall [goid GO:0009276] [evidence IDA];
GO_process: alginic acid acetylation [goid GO:0051979]
[evidence IMP];
GO_process: alginic acid acetylation [goid GO:0051979]
[evidence IDA];
GO_process: response to stimulus [goid GO:0050896]
[evidence IDA];
</t>
  </si>
  <si>
    <t>MIPVILSGGSGSRLWPLSRKQYPKQFLALTGDDTLFQQTIKRLA
FDGMQAPLLVCNKEHRFIVQEQLEAQNLASQAILLEPFGRNTAPAVAIAAMKLVAEGR
DELLLILPADHVIEDQRAFQQALALATNAAEKGEMVLFGIPASRPETGYGYIRASADA
QLPEGVSRVQSFVEKPDEARAREFVAAGGYYWNSGMFLFRASRYLEELKKHDADIYDT
CLLALERSQHDGDLVNIDAATFECCPDNSIDYAVMEKTSRACVVPLSAGWNDVGSWSS
IWDVHAKDANGNVTKGDVLVHDSHNCLVHGNGKLVSVIGLEDIVVVETKDAMMIAHKD
RVQDVKHVVKDLDAQGRSETQNHCEVYRPWGSYDSVDMGGRFQVKHITVKPGARLSLQ
MHHHRAEHWIVVSGTAQVTCDDKTFLLTENQSTYIPIASVHRLANPGKIPLEIIEVQS
GSYLGEDDIERLEDVYGRTAEPALQVVAGSR</t>
  </si>
  <si>
    <t xml:space="preserve">GO_process: fructose metabolic process [goid
GO:0006000] [evidence IDA];
GO_process: mannose metabolic process [goid GO:0006013]
[evidence IDA];
GO_component: Gram-negative-bacterium-type cell wall
[goid GO:0009276] [evidence IDA];
GO_process: response to stimulus [goid GO:0050896]
[evidence IDA];
GO_process: alginic acid biosynthetic process [goid
GO:0042121] [evidence IMP];
GO_function: mannose-6-phosphate isomerase activity [goid
GO:0004476] [evidence IDA];
GO_function: mannose-1-phosphate guanylyltransferase
activity [goid GO:0004475] [evidence IDA];
GO_process: polysaccharide metabolic process [goid
GO:0005976] [evidence ISM];
GO_function: nucleotidyltransferase activity [goid
GO:0016779] [evidence ISM];
GO_process: biosynthetic process [goid GO:0009058]
[evidence ISM];
GO_process: polysaccharide biosynthetic process [goid
GO:0000271] [evidence ISM];
</t>
  </si>
  <si>
    <t>MSLDFLPFSRPSIGEDEIAAVEQVLRSGWITTGPKNQELEQRFA
ERLGCRHAVALSSATGALHVTLLALGIGPGDEVITPSLTWVSTANVITLLGATPVFVD
VDRDTLMCSAQAVEAAIGPRTRAIVPVHYAGSTLDLEGLRTVAGRHGIALVEDAAHAV
GSEYRGRPVGSRGTAIFSFHAIKNLTCAEGAMFVSDDSALAERVRRLKFHGLGVDAYD
RLSHGRKPQAEVIEPGFKYNLADLNAALALVQLKRLDALNARRQALAERYLERLAGLP
LAPLGLPAHKQRHAWHLFILRIDAEVCGLGRDAFMEALKARGIGSGIHFIASHLHHYY
RQRQPRLSLPNSEWNSARLCSIPLFPDMRDDDIERVARAIEEILEKRR</t>
  </si>
  <si>
    <t xml:space="preserve">GO_process: beta-L-Ara4N-lipid A biosynthetic
process [goid GO:1901760] [evidence ISS];
GO_function: catalytic activity [goid GO:0003824]
[evidence ISM];
GO_function: pyridoxal phosphate binding [goid
GO:0030170] [evidence ISM];
GO_function: transaminase activity [goid GO:0008483]
[evidence ISM];
</t>
  </si>
  <si>
    <t>MKPYPIDLVSVVIPVYNEEASLPELLRRTEAACLELGRAFEIVL
VDDGSRDRSAELLQAAAERDGSAVVAVILNRNYGQHAAILAGFEQSRGDLVITLDADL
QNPPEEIPRLVERAAQGYDVVGSIRAERQDSAWRRWPSRLVNLAVQRSTGVAMHDYGC
MLRAYRRSIVEAMLACRERSTFIPILANGFARHTCEIRVAHAERAHGESKYSAMRLLN
LMFDLVTCMTTTPLRLLSLVGGGMALAGFLFALFLLVLRLAFGAAWAGNGLFVLFAVL
FMFSGVQLLGMGLLGEYLGRMYSDVRARPRFFIERVVRATPSALPSALQRAGFTSSSS
EPSTP</t>
  </si>
  <si>
    <t xml:space="preserve">GO_function: phosphotransferase activity, for
other substituted phosphate groups [goid GO:0016780]
[evidence ISM];
GO_process: beta-L-Ara4N-lipid A biosynthetic process
[goid GO:1901760] [evidence ISS];
GO_function: transferase activity, transferring glycosyl
groups [goid GO:0016757] [evidence ISS];
</t>
  </si>
  <si>
    <t>MTSKAVVFAYHDIGCTGIEALLNAGYEIAAVFTHADDPRENTFY
ASVARLCAERGIPLHAPEDVNHPLWLERIRQLRPDFLFSFYYRRLLGAELLACAARGA
YNLHGSLLPRYRGRAPANWVLVNGETQTGVTLHRMIERADAGPILAQQAVAIDPEDTA
LSLHGKLRKAAGALLRDSLPLLALGVLPEVEQDESQASHFGRRTPADGLLDWHRPARQ
LYDLVRAVTQPYPGAFCQVGEQKLIVWSAEVVAGNHGREPGSVLSCDPLRIACGEDSL
VLRFGQRGERGLYLAGTQLATELGLVEGARLRGAACSPQRRTRVLILGVNGFIGNHLS
ERLLRDGRYEVHGMDIGSDAIERLKADPHFHFVEGDIGIHSEWLEYHVKKCDVILPLV
AIATPIEYTRNPLRVFELDFEENLRIVRYCVKYGKRVVFPSTSEVYGMCQDPDFDEDR
SNLVVGPINKQRWIYSVSKQLLDRVIWAYGQQGLRFTLFRPFNWMGPRLDRLDSARIG
SSRAITQLILHLVEGTPIRLVDGGAQKRCFTDVDDGIEALARIIDNRDGRCDGQIVNI
GNPDNEASIRQLGEELLRQFEAHPLRAQFPPFAGFREVESRSFYGDGYQDVAHRKPSI
DNARRLLDWQPTIELRETIGKTLDFFLHEALREREAQA</t>
  </si>
  <si>
    <t xml:space="preserve">GO_function: coenzyme binding [goid GO:0050662]
[evidence ISM];
GO_process: biosynthetic process [goid GO:0009058]
[evidence ISM];
GO_process: oxidation-reduction process [goid GO:0055114]
[evidence ISM];
GO_function: hydroxymethyl-, formyl- and related
transferase activity [goid GO:0016742] [evidence ISM];
GO_process: beta-L-Ara4N-lipid A biosynthetic process
[goid GO:1901760] [evidence ISS];
GO_function: catalytic activity [goid GO:0003824]
[evidence ISM];
</t>
  </si>
  <si>
    <t>MIQAGLRIDVDTFRGTRDGVPRLLELLDEAGLKATFFFSVGPDN
MGRHLWRLARPAFFWKMLRSRAASLYGWDILLAGTAWPGKPIGRELGPLMRRTQAAGH
EVGLHAWDHHAWQTHAGVWSVQQLGEQIRRGSDCLADILGQPVRCSAAAGWRADGRVV
EAKQPFGFRYNSDCRGRGAFRPRLADGSPGIPQVPVNLPTFDEVVGPGLPREAYNDFI
LERFAAGRDNVYTIHAEVEGLLLAPAFRELLRRAERRGIRFRPLGELLPDDPRSLPLA
ELVRGRLAGREGWLGVRQP</t>
  </si>
  <si>
    <t xml:space="preserve">GO_process: beta-L-Ara4N-lipid A biosynthetic
process [goid GO:1901760] [evidence ISS];
GO_function: hydrolase activity, acting on
carbon-nitrogen (but not peptide) bonds [goid GO:0016810]
[evidence ISM];
GO_function: catalytic activity [goid GO:0003824]
[evidence ISM];
GO_function: hydrolase activity, acting on
carbon-nitrogen (but not peptide) bonds, in linear amides
[goid GO:0016811] [evidence ISM];
GO_process: carbohydrate metabolic process [goid
GO:0005975] [evidence ISM];
</t>
  </si>
  <si>
    <t>MSRRQTCSLLLIAFGLFYLVPLSNHGLWIPDETRYAQISQAMLL
GGDWVSPHFLGLRYFEKPVAGYWMIALGQAVFGENLFGVRIASVVATALSVLLAYLLA
RRLWRDPRTSLACALLYASFGLIAGQSGYANLDPQFTFWVNLSLVALWHALDAGSRRA
RLLGWTLLGLACGMGFLTKGFLAWLLPVLVALPYMLWQRRWRELLGYGALAVLAALLV
CLPWALAVHAREADYWRFFFWHEHIRRFAGEDAQHSRPWWFYLPLLAVACLPWSGLLP
SALRQAWHERRQAPVVFLALWLLLPLAFFSLSRGKLPTYIMPCLLPLALLMGHALVQR
LRLGNSVALRGNGLLNLGLALLALAALAYLQLRKPVYQEEPFELFLVLLVIGAWAAAG
LAQWRYPLRAWAAPLLASWVLIALLPAAMPNHVVQNKTPDLFVAEHLDELTGARHLLS
NDLGAASALAWRLRRSDVTLYDTRGELKYGLSYPEHSQRSVPLADIRQWLWRARQDGS
IAVLLRINSASDRYQLALLPGDGERYRNGNLVLAILPQVRP</t>
  </si>
  <si>
    <t xml:space="preserve">GO_process: beta-L-Ara4N-lipid A biosynthetic
process [goid GO:1901760] [evidence ISS];
GO_component: Gram-negative-bacterium-type cell wall
[goid GO:0009276] [evidence ISS];
GO_component: membrane [goid GO:0016020] [evidence ISS];
GO_process: response to antibiotic [goid GO:0046677]
[evidence ISS];
GO_function: transferase activity, transferring pentosyl
groups [goid GO:0016763] [evidence ISM];
GO_function: mannosyltransferase activity [goid
GO:0000030] [evidence ISM];
GO_process: protein O-linked glycosylation [goid
GO:0006493] [evidence ISM];
GO_function: transferase activity, transferring glycosyl
groups [goid GO:0016757] [evidence ISS];
</t>
  </si>
  <si>
    <t>MSAALLLATLLMTGLGQVAQKLTVEHWRLVAADGWTARLRSPWP
WLALLALGLGLLCWLLLLQRVEVGSAYPMLALNFVLVTLAARFVFDEPVDRRHLAGLL
LIVAGVALLGRSA</t>
  </si>
  <si>
    <t xml:space="preserve">GO_process: beta-L-Ara4N-lipid A biosynthetic
process [goid GO:1901760] [evidence ISS];
GO_component: membrane [goid GO:0016020] [evidence ISM];
</t>
  </si>
  <si>
    <t>MNALRGWLAALGSVLLASAAQLGMRWGMSRLPLPEAWAGQTPER
AALLAVALAVAAYAASLLCWLAALRHLPLGRAYSLLSASYALVYLLAASLPAFDETFS
TSKTLGVGLVVLGVLTVNARRTAAAPAHHPSRKAP</t>
  </si>
  <si>
    <t xml:space="preserve">GO_process: beta-L-Ara4N-lipid A biosynthetic
process [goid GO:1901760] [evidence ISS];
GO_component: integral component of membrane [goid
GO:0016021] [evidence ISM];
</t>
  </si>
  <si>
    <t>MKISVFGSGYVGLVQAAVLAEVGHDVLCMDIDRNKVERLAQGLA
SIYEPGLDALLREGLDSGRLRFSSDARLAVEHGRVQFIAVGTPPGEDGAADLGAVFVV
ADAIAEHRRKPVIVVEKSTVPVGTGDRLRAHIERRLEADGRELEFEIVSNPEFLKEGS
AVADCRRPDRIVVGCDNEEVRQVMRELYEPFNRNHDRMLFMGLRSAELTKYAANGMLA
TKISFINQIAELAEHLGADIEAVRQGIGADPRIGYHFIYPGCGYGGSCFPKDMRALIH
SAEQAHCSSDLLQAVEAINRRQKHKLFERIRVFYDGDLRGKTFALWGLAFKPNTDDMR
DAPSRELMEALWRHGAQVRAYDPEAMQETQRLYGHDERLSLMGTPEATLGGADALVIC
TEWQQFKAPDFELLKERLKAPVIFDGRNLYDPERMARHGFHYYPMGRGQSCSLPINEA
SLAQEDGMRLLRQA</t>
  </si>
  <si>
    <t xml:space="preserve">GO_function: NAD binding [goid GO:0051287]
[evidence ISM];
GO_process: oxidation-reduction process [goid GO:0055114]
[evidence ISM];
GO_process: polysaccharide biosynthetic process [goid
GO:0000271] [evidence ISM];
GO_function: UDP-glucose 6-dehydrogenase activity [goid
GO:0003979] [evidence ISM];
GO_function: oxidoreductase activity, acting on the CH-OH
group of donors, NAD or NADP as acceptor [goid
GO:0016616] [evidence ISM];
</t>
  </si>
  <si>
    <t>MKLAIVTACPGGQVTSVLAARLLRGAAERLGWETCVEANAGSRP
EGELSAEQIAEADWVLLVGVEPLAAARFVGKPVYRARPAEALADPRAFLQRAAALASV
EVAGDEAGLVAPEAGAAPRIVAVTACPTGVAHTFMAAEALQLAAGQLGFALQVETQGS
VGARNPLDPADIAAADVVLLAADIDVDTARFAGKKIYRCGTGVALKQARATLERALAE
GQVESAGAASAVVARDEKRGVYKHLLTGVSFMLPMVVAGGLLIALSLAFGIDAYKQPG
SLAAVLRTVGDTAFVLMVPMLAGYIAYSIADRPGLAPGMLGGLLAGTLGAGFIGGIVA
GFIAGYAARAISHGLRLPASLEALKPILVIPLLASLVTGLLMLYVVGKPVAGMLAALT
GFLDGMGTSNAILLGLLLGGMMCVDLGGPVNKAAYAFSVGLLSSHSYAPMAAVMAAGM
VPPIGMGLATLLARRKFAESERQAGKAASVLGLCFISEGAIPFAAKDPLRVIPASIAG
GALTGALSMYFGCKLQAPHGGLFVMLVPNAINHALAYLLAIVAGSLLTGLLYAVLKRG
AEPGLALGTSSSREPAAGG</t>
  </si>
  <si>
    <t xml:space="preserve">GO_function: phosphorylase activity [goid
GO:0004645] [evidence ISS];
GO_process: fructose metabolic process [goid GO:0006000]
[evidence ISS];
GO_process: mannose metabolic process [goid GO:0006013]
[evidence ISS];
GO_process: transport [goid GO:0006810] [evidence ISS];
GO_process: carbon utilization [goid GO:0015976]
[evidence ISS];
GO_process: cellular catabolic process [goid GO:0044248]
[evidence ISS];
GO_function: protein-N(PI)-phosphohistidine-sugar
phosphotransferase activity [goid GO:0008982] [evidence
ISM];
GO_function: sugar:proton symporter activity [goid
GO:0005351] [evidence ISM];
GO_process: phosphoenolpyruvate-dependent sugar
phosphotransferase system [goid GO:0009401] [evidence
ISM];
GO_function: protein-N(PI)-phosphohistidine-fructose
phosphotransferase system transporter activity [goid
GO:0022877] [evidence ISM];
GO_component: membrane [goid GO:0016020] [evidence ISM];
GO_component: integral component of membrane [goid
GO:0016021] [evidence ISM];
</t>
  </si>
  <si>
    <t>MARILTITLNPALDLTVRLRQLELGAVNRSEAVLTQAAGKGLNV
AQVLADLGHRLTVSGFLGEDNQPPFTAMFQRRGFADAFVRVPGETRSNIKLAERGGRV
SDLNGPGPEADERAQAALLERLDRLAGEHELAVVAGSLPRGVEPEWLGELLRRLRRLG
LKVAFDSSGAALREGVKAAPWMIKPNVEELADLCSAPMDDLVAQRQAAERLRHDGVGQ
VVISQGAAGVNWFAAEGAWQARPPAVEVASTVGAGDSLLAGMLHGLASGWPAERVLRQ
ATAIASLAVTQFEFGIGDPQRLARIEAGVVVQPLVEEA</t>
  </si>
  <si>
    <t xml:space="preserve">GO_process: fructose metabolic process [goid
GO:0006000] [evidence ISS];
GO_process: galactose metabolic process [goid GO:0006012]
[evidence ISS];
GO_process: mannose metabolic process [goid GO:0006013]
[evidence ISS];
GO_process: transport [goid GO:0006810] [evidence ISS];
GO_process: metabolic process [goid GO:0008152] [evidence
ISS];
GO_function: leucyltransferase activity [goid GO:0008914]
[evidence ISS];
GO_function: phosphotransferase activity, alcohol group
as acceptor [goid GO:0016773] [evidence ISM];
GO_process: carbohydrate metabolic process [goid
GO:0005975] [evidence ISM];
GO_function: 1-phosphofructokinase activity [goid
GO:0008662] [evidence ISM];
</t>
  </si>
  <si>
    <t>MLELDTRQIRMGQRAADKAEALRLLGAALVADGLAAPGYAEGLK
AREAQGSTYLGQGIAIPHGTPDTRELVFSTGVRLLQFPEGVDWGDGQQVYLAIGIAAK
SDEHLQLLQLLTRALGEADLGPALSAAASAEEVLGLLQGAPQELALDAQLVGLGQNAE
DLDELAWLGARLLKKAGCVENGFAAVLQQTEPLPLGDGLCWLHSEQLVKRPGLAFVTP
AQPLQHQGQLVTGLFCLASLGEAHQALLERLCDLLLEGRGAELVRATSSRSVLAALGG
ELPPDWPSARAVLANPHGLHARPAQALAQLAKGFAGEIRVRLADSEAAPVSAKSLSKL
LALGARRGQTLEFSAEPAIAEDALPALLAAVREGLGEEVEALAEEALPDAVGEAEEDA
RPAPLRAGERLQAIAASPGIASGPAHVQVAQRFEFQPRGESPAHERERLLRAKRAVDE
EIVGLVERSTVKAIREIFVTHREMLDDPELAEQVQLRLNRGESAEAAWSRVVEDSAAQ
QEALHDALLAERAADLRDLGRRVLARLCGVEAPREPEQPYILVMDEVGPSDVARLDAQ
RVAGILTARGGATSHSAIIARALGIPALVGAGAAVLGLEPGTALLLDGEHGWLQVAPS
TEQLQQAAAERDARQQRQARADAQRLEPARTRDGHAVEVCANLGDTAGAARAVELGAE
GVGLLRTEFVFMNNARAPDLATQEAEYRRVLDALDGRPLVARTLDVGGDKPLPYWPIP
HEENPYLGLRGIRLTLQRPQILETQLRALFRAAGERPLRVMFPMVGSLDEWRQARDLA
LRLREEIPLADLQLGIMVEVPSAALLAPVLAREVDFFSVGTNDLTQYTLAIDRGHPSL
SAQADGLHPAVLQLIDMTVRAAHAEGKWVGVCGELAADPLALPLLVGLGVDELSVSAR
SIALVKAGVRELQLVAARGLARKALGLASAAEVRALVEAEVQ</t>
  </si>
  <si>
    <t xml:space="preserve">GO_process: transport [goid GO:0006810] [evidence
ISM];
GO_process: phosphorylation [goid GO:0016310] [evidence
ISM];
GO_function: transporter activity [goid GO:0005215]
[evidence ISM];
GO_function: catalytic activity [goid GO:0003824]
[evidence ISM];
GO_function: transferase activity, transferring
phosphorus-containing groups [goid GO:0016772] [evidence
ISM];
GO_process: phosphoenolpyruvate-dependent sugar
phosphotransferase system [goid GO:0009401] [evidence
ISM];
</t>
  </si>
  <si>
    <t>MKLSDIARLAGVSVTTASYVINGKAAQRRISAATVERVLAVVEE
HGYQPDQQAAGLRRGQTRTLGFILPDLENPSYARLAKQLEQGARARGYQLLIACSDDE
PETERQVVNLFRARRCDALIVASCLPAGDDTHARLVAEGLPVVAIDRQLDPQRFASVI
SDDQDAARRLTETLLQPAPRHIALLGARADLIISHDRAAGFRQALKDFRGEVIVEHAE
VFSRECGRRLMEQLLERLGYLPDALVTTAYVLLEGVFDVFQARADGWPEGLRVATFGD
TQLLDFVPLKVNSIYQQHALIAANALELALRAVEENDYRPGLHAVPRQLKLRD</t>
  </si>
  <si>
    <t xml:space="preserve">GO_function: sequence-specific DNA binding
transcription factor activity [goid GO:0003700] [evidence
ISM];
GO_function: DNA binding [goid GO:0003677] [evidence
ISM];
GO_process: regulation of transcription, DNA-templated
[goid GO:0006355] [evidence ISS];
GO_process: transport [goid GO:0006810] [evidence ISS];
GO_process: carbon utilization [goid GO:0015976]
[evidence ISS];
GO_process: cellular catabolic process [goid GO:0044248]
[evidence ISS];
</t>
  </si>
  <si>
    <t>MVLGVYRENWQRVWDLAQAEDGLYAALGLHPVYLARHRPQHLDD
LRQWLQRLRGETKLCAVGEIGLDYYLEHLDRDAQQALFEAQLRLAAEFRLPALIHVRR
AHAATIATLKRIRLERRGIIHAFAGSREEAREYLKLGFRLGLGGAPTWPQANRLRKVA
AELPAEAIVLETDAPDMAPSMHPGQRNSPEHLPDICRALAELRGVDAEELAASSSRNA
AELFGWD</t>
  </si>
  <si>
    <t>MLRYDDLQVFVHTSDSGSLSAAARQLEISPAVASAALKRLESEL
EVRLFARSTRSLRLTPEGDAFLLHARASLRSLEEGRRLLQGGKDQIAGVLQLSAPSDF
GRNLLLPWLDEFQARYPQLSLRLLLGDRVTDLYRQPVDVAIRYGAPADSSLVALPLAP
DNRRVLCAAPGYLAERGEPRQPDDLREHNCLLYQLGGRVHDRWAFQRGRRSLTLTVAG
DRVCDDADVVRRWALAGKGLVYKSWLDVAEDVRAGRLRLLLPEWQGEATPMNLLCTHR
AQLTRPVTLLRAFVRERCDALLAEAPWTRN</t>
  </si>
  <si>
    <t>MSTPLTLIATITAAPGHAEALERELRALVAPSRAEAGCLQYDLH
QDRHDSHLFYMIEQWRDDAALERHQNTEHFLRFSRGNEALLQNVKIDQLYRLA</t>
  </si>
  <si>
    <t>MKAVGYYQSLPIDHPDALLDLELPEPTPGPRDLLVEVRAISVNP
VDTKVRQRAQPEAGQAKVLGWDAAGVVRAVGSEVSLFRPGDRVWYAGDITRPGSNSEL
HRVDERIAGHLPKSLDFAQAAALPLTTITAWELLFERLQIAEGKADQGQSLLVVGAAG
GVGSILVQLARQLTGLNVIGTASRAETQAWVRDLGAHHVIDHGKPLAEELKRIGVAEV
SHVASLTHTDQHLEQIVAALRPQGRLALIDDPASLDIGKLKQKSLSLHWEFMYTRSMF
QTDDMIEQHRLLERVAGLIDEGVLKTTVGEHFGRIDAANLRRAHALLESGRAKGKIVL
EGF</t>
  </si>
  <si>
    <t xml:space="preserve">GO_function: zinc ion binding [goid GO:0008270]
[evidence ISM];
GO_process: oxidation-reduction process [goid GO:0055114]
[evidence ISM];
GO_function: oxidoreductase activity [goid GO:0016491]
[evidence ISM];
</t>
  </si>
  <si>
    <t>MTYLQQHARSIAEPAAFWAEQARSLAWYQAPANILESLPDGTHR
WFADGRLNSAYLALDRQIEEGRGEQTALIYDSPVTGTQDRYSYLRLRDEVARLAGALR
ALGVGKGDRVIIYMPMVPQAAMAMLACARLGAVHSVVFGGFAPYELALRIDDATPKLV
LTASCGLEFDRVIEYKPLVDKALELAIHQPAHVMVWQRPQAPARLHPGRDLDWQDCLA
AAEPADPLPVASGDPLYIMYTSGTTGKPKGIVRDNGGHAVAVRYAVRTIYGMQAGDVW
WGISDVGWVVGHSLIVYGPLMCGCTTVFYEGKPVRTPDAGAYWRVIEEHRVNSLFCAP
TAIRAIRKEDPHGERVKRYDLGSLRHLFLAGEKLDSSTQHWLEEHTGRPVHDHWWQTE
TGWPVTAPCIGIAGHDLRAGSTNRAVPGYHVQVLDDEGRPLGANRQGAIVIALPLPPG
CAQTLWGDHPRYLQAYLGNYPGYYHTGDGGYLDEDGFVYIMGRTDDVINVSGHRLSTG
EMEERVAQHQAVAECAVIGVRDELKGHVPLGLVVLKDDAGIAAEQLQRELVALVREQI
GALACFQRVVVVKRLPKTRSGKILRAVLRKIADGEDYAAPSTIDDPTILGEIEAALRV
RKAG</t>
  </si>
  <si>
    <t>MTDIAFLGLGNMGGPMAANLLKAGHRVNVFDLQPKAVLGLVEQG
AQGADSALQCCEGAEVVISMLPAGQHVESLYLGDDGLLARVAGKPLLIDCSTIAPETA
RKVAEAAAAKGLTLLDAPVSGGVGGARAGTLSFIVGGPAEGFARARPVLENMGRNIFH
AGDHGAGQVAKICNNMLLGILMAGTAEALALGVKNGLDPAVLSEVMKQSSGGNWALNL
YNPWPGVMPQAPASNGYAGGFQVRLMNKDLGLALANAQAVQASTPLGALARNLFSLHA
QADAEHEGLDFSSIQKLYRGKD</t>
  </si>
  <si>
    <t xml:space="preserve">GO_function: glyceraldehyde-3-phosphate
dehydrogenase (NAD+) (phosphorylating) activity [goid
GO:0004365] [evidence IDA];
GO_process: isoleucine catabolic process [goid
GO:0006550] [evidence IDA];
GO_process: leucine catabolic process [goid GO:0006552]
[evidence IDA];
GO_process: carbon utilization [goid GO:0015976]
[evidence IDA];
GO_process: cellular catabolic process [goid GO:0044248]
[evidence IDA];
GO_function: phosphogluconate dehydrogenase
(decarboxylating) activity [goid GO:0004616] [evidence
ISM];
GO_process: pentose-phosphate shunt [goid GO:0006098]
[evidence ISM];
GO_process: oxidation-reduction process [goid GO:0055114]
[evidence ISM];
GO_function: 3-hydroxyisobutyrate dehydrogenase activity
[goid GO:0008442] [evidence ISM];
GO_function: NAD binding [goid GO:0051287] [evidence
ISM];
GO_function: oxidoreductase activity [goid GO:0016491]
[evidence ISM];
GO_function: oxidoreductase activity, acting on the CH-OH
group of donors, NAD or NADP as acceptor [goid
GO:0016616] [evidence ISM];
GO_function: coenzyme binding [goid GO:0050662] [evidence
ISM];
GO_process: valine metabolic process [goid GO:0006573]
[evidence ISM];
</t>
  </si>
  <si>
    <t>MSVPVRHLIAGAFVEGLGAQRIPVSNPLDNSTLAEIACASAEQV
EQAVASARETFASWKETPVSERARVMLRYQALLKEHHDELAKIVSSELGKTFEDAKGD
VWRGIEVVEHACNVPSLLMGETVENVARNIDTYSITQPLGVCVGITPFNFPAMIPLWM
FPLAIACGNAFILKPSEQVPLTSVRLAELFLEAGAPKGVLQVVHGGKEQVDQLLKHPQ
VKAVSFVGSVAVGQYVYHTGTAHNKRVQSFAGAKNHMVIMPDADKAQVISNLVGASVG
AAGQRCMAISVAVLVGAAREWIPEIRDALAKVRPGPWDDSGASYGPVINPQAKARIER
LIGQGVEEGAQLLLDGRGYKVEGYPDGNWVGPTLFAGVRPDMAIYREEVFGPVLCLAE
VDSLEQAIRLINESPYGNGTSIFTSSGAAARTFQHHIEVGQVGINIPIPVPLPFFSFT
GWKGSFYGDLHAYGKQGVRFYTETKTVTARWFDSDSVAGTNFSIQMR</t>
  </si>
  <si>
    <t xml:space="preserve">GO_function: amidase activity [goid GO:0004040]
[evidence IDA];
GO_process: cellular amino acid metabolic process [goid
GO:0006520] [evidence IDA];
GO_process: isoleucine catabolic process [goid
GO:0006550] [evidence IDA];
GO_process: leucine catabolic process [goid GO:0006552]
[evidence IDA];
GO_process: carbon utilization [goid GO:0015976]
[evidence IDA];
GO_process: propionate metabolic process [goid
GO:0019541] [evidence IDA];
GO_process: cellular catabolic process [goid GO:0044248]
[evidence IDA];
GO_function: oxidoreductase activity, acting on the
aldehyde or oxo group of donors, NAD or NADP as acceptor
[goid GO:0016620] [evidence ISM];
GO_process: metabolic process [goid GO:0008152] [evidence
ISM];
GO_function: oxidoreductase activity [goid GO:0016491]
[evidence ISM];
GO_function: methylmalonate-semialdehyde dehydrogenase
(acylating) activity [goid GO:0004491] [evidence ISM];
GO_process: oxidation-reduction process [goid GO:0055114]
[evidence ISM];
</t>
  </si>
  <si>
    <t>MDYIAEPATDMSHTSDWPLPADSLRLPIPAALLEKLAVHPLSRD
LYPTSLGHYRRARDHRMSRERHDEHLLIYCSEGQGLLRVREGEAWREYRVGSGDLLWL
PPGMAHDYAADDRQPWTIFWTHLRGDSATWLQHSAGYRDTPLRHWGLQHALLGGFEQL
LEVRHSGYRFQHFLLAASRLRSLLCQLPLLRPLREGSLDLDGLHAYMREHLHARLELE
RLAAFCNLSKFHFVSRYKAITGRTPIQHFLHLKIEYACQLLDSSDQSVARVGQAVGYD
DSYYFSRLFSKVMGLSPSAYRQRVRQGEGGA</t>
  </si>
  <si>
    <t xml:space="preserve">GO_process: regulation of transcription,
DNA-templated [goid GO:0006355] [evidence IDA];
GO_function: sequence-specific DNA binding transcription
factor activity [goid GO:0003700] [evidence ISM];
GO_function: DNA binding [goid GO:0003677] [evidence
ISM];
GO_process: positive regulation of cellular amino acid
biosynthetic process [goid GO:2000284] [evidence IMP];
</t>
  </si>
  <si>
    <t>MNILVRPSQTPKGQCWQVCLDQQAVNFRSESEARRFVDRLEARL
RAPHVLPELKQRTA</t>
  </si>
  <si>
    <t xml:space="preserve">MNLRILLILGALSAFGPLAIDFYLPSFPTLAKAFATDVEHVQLS
LAAYFAGLSIGQLLYGPVADRYGRRLPLLVGVSIFTLASAACALAPSLEWLIAARFVQ
ALGGCAGMVISRAVVRDLCDPIGAAKAFSQLMLVMGLAPILAPVAGGLLLDWQGWQSI
FVCLTLFAALAGLGVALWLPETIPADGERPPLSGALGQYRRLFADRLFLAYGLSGGVA
MAGMFAYIAGSPYVFIQLYGIPAEHYGWLFGSNAAGFIVMAQVNARLLRYRGPAFWLR
RIIWGYLACGLALLGIASLQPATLWPLLVPLFGCVASLGCIIPNASACAMAGQGQHAG
SASALMGSLQFSVAAGASALVGVLHDGTAIPMTLVIAVCGAVATLLAWQTGRLERQAA
</t>
  </si>
  <si>
    <t xml:space="preserve">GO_process: transmembrane transport [goid
GO:0055085] [evidence ISM];
GO_process: transport [goid GO:0006810] [evidence ISM];
GO_function: transporter activity [goid GO:0005215]
[evidence ISM];
GO_component: integral component of membrane [goid
GO:0016021] [evidence ISM];
</t>
  </si>
  <si>
    <t>MRRTKEDSEKTRTAILLAAEELFLEKGVSHTSLEQIARAAGVTR
GAVYWHFQNKAHLFNEMLNQVRLPPEQLTERLSGCDGSDPLRSLYDLCLEAVQSLLTQ
EKKRRILTILMQRCEFTEELREAQERNNAFVQMFIELCEQLFARDECRVRLHPGMTPR
IASRALHALILGLFNDWLRDPRLFDPDTDAEHLLEPMFRGLVRDWGQASSAP</t>
  </si>
  <si>
    <t xml:space="preserve">GO_process: negative regulation of transport [goid
GO:0051051] [evidence IMP];
GO_function: DNA binding [goid GO:0003677] [evidence
IDA];
GO_function: transcription regulatory region DNA binding
[goid GO:0044212] [evidence IDA];
GO_process: negative regulation of transcription,
DNA-templated [goid GO:0045892] [evidence IMP];
GO_process: negative regulation of transporter activity
[goid GO:0032410] [evidence IMP];
GO_process: negative regulation of transmembrane
transport [goid GO:0034763] [evidence IMP];
</t>
  </si>
  <si>
    <t>MSIRRYSPSQIALHWLSAVAVLLIIALPYGADFFAGLLGGKGNV
FTLHKSLGVAVLLLTLTRLALRRIQGVPDTLEGNPDWQRAAAKAGHFLLYAVLIVMPL
SGMLAGKRPLDLFWLVQIGPFDLPEAVKAFAGGTHVTVQYLLFALILGHAAAAIWHHR
VQKDDVLRAMLPQRGA</t>
  </si>
  <si>
    <t>MFSILRPLLHTAALACALPALAADPQPASGGWAQPDPAPIGYAV
LNVSRERVESGTACDVGLYVHDELVGNLQPGASLALNLQPGAVDVRLAPNGPGDACRN
GMTILAGQTLTLRAGEIRNLRITLGAGGLYLAPVADGY</t>
  </si>
  <si>
    <t>MPSEWQGESFGRLQKELAWKVETRGQGKHDKQLEQQT</t>
  </si>
  <si>
    <t>MQLEFHQVDAFSSRPFSGNPAVVYRLDAWLADELMQMIATEHNL
SETAFVVREGEAWRIRWFTPSVEVALCGHATLAAAHVLFEVYDEPGERLEFISRSGAL
RVNREDERLVLDFPAQYPSEVGSTVELEQALGLPPVDVLGSTDKLLVLLESEEAVRAC
RPDFAALARLPWRGVIVTARGLQKDFVSRFFAPAMGVDEDPVTGSAHCSLIPYWAQRL
NKLSLTAQQCSARGGELWCRLEGERVSIAGHAVLVASGRIRLS</t>
  </si>
  <si>
    <t>MSHYLLAIDQGTTSSRAIVFSAQGLPVASCQQEFKQYFPKDGWV
EHDGEEIWLTTLQVCRDALARKGLRAADIAAIGITNQRETTLVWDAASGDLIHPAIVW
QDRRTADYCAELKAAGHEANVSARTGLLIDPYFSATKLRWILDNVPGARQRAERGELR
FGTVDCFLLWRLTGGRSHRTDATNASRTLLFNIHSQDWDEELLALFEIPRSLLPEVLD
CAAEFGVSEPSLLGAAIPVLGMAGDQQAALIGQACFQPGMVKSTYGTGCFMIQNTGEQ
PVTSKNRLLTTVGYRLDGKVSYAVEGSIFVAGAAVQWLRDGIKLIDHAHESEALAIQA
GDSNGVYLVPAFTGLGAPYWDPKARGAIFGLTRDTGIKEIVTAGLQSVCYQTRDLLEA
MRQDGTPPSALRVDGGMVVNNWMMQFLTDILGVTVERPEVTETTALGVAYMAGLKAGF
YRDLDDIASHWHLQRRFAAHMAEERRGELYAGWQNAVRRVRSEA</t>
  </si>
  <si>
    <t xml:space="preserve">GO_process: carbohydrate metabolic process [goid
GO:0005975] [evidence ISM];
GO_function: phosphotransferase activity, alcohol group
as acceptor [goid GO:0016773] [evidence ISM];
GO_function: glycerol kinase activity [goid GO:0004370]
[evidence ISM];
GO_process: glycerol-3-phosphate metabolic process [goid
GO:0006072] [evidence ISM];
</t>
  </si>
  <si>
    <t>MTPAIDLLKKARAAHKVLSYSHDPKAPSYGLEAAEKLGLDPQRV
FKTLLAATEKGELLVAVVPVIGSLDLKALAHAAGAKKADMADPQAAQRATGYLVGGIS
PLGQKKRLRTFIDESARQYPSIHVSAGRRGLEVELAAEVLAQLTQGSFAAIGRE</t>
  </si>
  <si>
    <t>MTTAAPTPSLFGQCLAEFLGTALLIFFGTGCVAALKVAGASFGL
WEISIIWGVGVSMAIYLSAGVSGAHLNPAVSIALWLFAGFEGRKLPFYITAQVAGAFC
AAALVYTLYSSLFIEFEQAQNIVRGSQDSLALASVFSTYPHPALSVGQAFLVEVVITA
ILMAVIMALTDDGNGLPRGPLAPLLIGLLIAVIGSAMGPLTGFAMNPARDFGPKLMTY
LAGWGPIAFTGGREIPYFLVPIFAPILGACLGAGGYRVLIARHLPSAAAPAEAEPEKV
RAS</t>
  </si>
  <si>
    <t xml:space="preserve">GO_process: transport [goid GO:0006810] [evidence
IDA];
GO_function: transporter activity [goid GO:0005215]
[evidence ISM];
</t>
  </si>
  <si>
    <t>MTDKHNKKYVVALDQGTTSSRAIVFDRDANVVSQAQREFAQFYP
QAGWVEHDPMEIWATQSSTLVEALAQASIEHDQVAAIGITNQRETTVVWDRHSGRPIH
NAIVWQCRRSAAICAQLKRDGLEDYIRETTGLVTDPYFSGTKLKWILDNVEGARERAR
NGDLLFGTIDTWLIWKLTEGKVHVTDYTNASRTMLFNIHSRDWDARMLEVLDIPRSML
PEVRNSSEVYGNARIGGVGGGELPIAGIAGDQQAALFGQMCVEPGQAKNTYGTGCFLL
MHTGDKAVKSTHGLLTTIACGPRGEVGYALEGAVFNGGSTVQWLRDELKVINDSFDSE
YFATKVKDSNGVYLVPAFTGLGAPYWDPYARGAVFGLTRGVKADHLIRATLESIAYQT
RDVLDAMQRDAGERLRALRVDGGAVANNFLMQFQADILGTRVERPVMRETTALGAAYL
AGLACGFWSSLDELKSKAVIERVFEPECDEPRREKLYAGWKKAVERTRGWDDGEL</t>
  </si>
  <si>
    <t xml:space="preserve">GO_function: 3-oxoacyl-[acyl-carrier-protein]
synthase activity [goid GO:0004315] [evidence ISS];
GO_process: metabolic process [goid GO:0008152] [evidence
IDA];
GO_process: glycerolipid metabolic process [goid
GO:0046486] [evidence IDA];
GO_process: glycerol-3-phosphate metabolic process [goid
GO:0006072] [evidence ISM];
GO_function: glycerol kinase activity [goid GO:0004370]
[evidence ISM];
GO_process: carbohydrate metabolic process [goid
GO:0005975] [evidence ISM];
GO_function: phosphotransferase activity, alcohol group
as acceptor [goid GO:0016773] [evidence ISM];
</t>
  </si>
  <si>
    <t>MNLPPRQQSIIEEVRERGYLSIEEMAQMFAVTPQTIRRDINQLA
EQGLLRRYHGGAAYDSSIENTAYTMRADQMRDEKQRIAEAVASLVPDNASLFINIGTT
TEAIARALLNHRNLKIITNNLHVAATLSAKEDFEVLVAGGTVRSDGGIVGQAAVDFIQ
QFRVDFALVGISGIDEDGSLLDFDYQEVRVSQAIIDNARQVFLAADSSKFGRNAVVRL
GPISLVNRVISDSPPPAAIARLMAQHKVHLDLV</t>
  </si>
  <si>
    <t xml:space="preserve">GO_process: regulation of transcription,
DNA-templated [goid GO:0006355] [evidence IDA];
GO_component: intracellular [goid GO:0005622] [evidence
ISM];
GO_function: sequence-specific DNA binding transcription
factor activity [goid GO:0003700] [evidence ISM];
GO_process: negative regulation of cellular carbohydrate
metabolic process [goid GO:0010677] [evidence IMP];
</t>
  </si>
  <si>
    <t>MSQAHTPSAPLAEVYDVAVVGGGINGVGIAADAAGRGLSVFLCE
QHDLAQHTSSASSKLIHGGLRYLEHYEFRLVREALAEREVLLAKAPHIVKPLRFVLPH
RPHLRPAWMIRAGLFLYDHLGKREKLPASRGLRFTGSSPLKAEIRRGFEYSDCAVDDA
RLVVLNAISAREHGAHVHTRTRCVSARRSKGLWHLHLERSDGSLYSIRARALVNAAGP
WVARFIQDDLKQKSPYGIRLIQGSHIIVPKLYEGEHAYILQNEDRRIVFAIPYLDRFT
MIGTTDREYQGDPAKVAISEEETAYLLQVVNAHFKQQLAAADILHSFAGVRPLCDDES
DEPSAITRDYTLSLSAGNGEPPLLSVFGGKLTTYRKLAESALTQLQPFFANLGPAWTA
KAPLPGGEQMQSVEALTEQLANRYAWLDRELALRWARTYGTRVWRLLDGVNGEADLGE
HLGGGLYAREVDYLCKHEWAQDAEDILWRRSKLGLFLSPSQQVRLGQYLQSEHPHRPR
VHAA</t>
  </si>
  <si>
    <t xml:space="preserve">GO_process: generation of precursor metabolites
and energy [goid GO:0006091] [evidence IDA];
GO_process: metabolic process [goid GO:0008152] [evidence
IDA];
GO_process: glycerolipid metabolic process [goid
GO:0046486] [evidence IDA];
GO_function: betaine-homocysteine S-methyltransferase
activity [goid GO:0047150] [evidence IDA];
GO_function: oxidoreductase activity [goid GO:0016491]
[evidence ISM];
GO_process: oxidation-reduction process [goid GO:0055114]
[evidence ISM];
GO_function: glycerol-3-phosphate dehydrogenase activity
[goid GO:0004368] [evidence ISM];
GO_process: glycerol-3-phosphate metabolic process [goid
GO:0006072] [evidence ISM];
GO_component: glycerol-3-phosphate dehydrogenase complex
[goid GO:0009331] [evidence ISM];
</t>
  </si>
  <si>
    <t>MFKALIGAAVVVLLAVLSKTRNYYIAGLVPLFPTFALIAHYIVG
KGRSLDDLKTTIVFGMWSIIPYFVYLAALYLLVERFRLETSLALAALAWLVAASVLVG
LWVRLHA</t>
  </si>
  <si>
    <t xml:space="preserve">GO_process: transport [goid GO:0006810] [evidence
IDA];
GO_component: membrane [goid GO:0016020] [evidence IDA];
</t>
  </si>
  <si>
    <t>MRAFIFLAALLCSLSSFAAARCDARVPTETVELGDVRLAYQSIG
RDSDPALLLVMGLGGQLIHWPDEVVSALCEQGFRVIRYDNRDVGLSAWNVPVPSSRLT
YEVVRYRLGLPVSAPYTLTDMAGDALHLLDALDIPQAHVLGASMGGMIAQHIADMAPQ
RLLSLTLVMTSSGAEGLPAPSESLLRLLARREAASREQAVEQQADLLAALGSPEVRDD
RQQLLLQAARSYDRAFNPEGVQRQLLAILAEPSRVPLLNRLQVPTLVIHGTADPLLPV
MHGVHVAAHIRGSELKLIPGLAHRFQEAFKEPLLAAVVPYLKAHRQASVVQL</t>
  </si>
  <si>
    <t>MLELRHLKTLHALREADSLVEAAERLHLTQSALSHQFKELEERL
GMQLFVRKTKPVRFTSAGLRLLQLADSLLPQLRTAERDLARLAGGTAGRLHMAIECHS
CFQWLMPTIDQFRDAWPEVELDLASGFSFAPLPALARGDLDLVVTADPVELPGITYVP
LFTYEALLAVANQHALAGRPYVVPEDLERETLITYPVERDRLDVFTRFLDPADVEPAQ
VRIAELTVMMMQLVASGRGVCCLPNWALHEYSSRGYVTARRLGEKGLYCTLFAAIRTD
MFDAPFMRDFLLTAKDTSFATLEGVSAAKG</t>
  </si>
  <si>
    <t>MNNNKKCAFFLLPILAGDSVPALAEGFLEDSRASLALRNFYMNR
DFRDGAGRAKSEEWAQGFLFDYRSGYTEGTLGVGLDLLGKLGVRLDSGAGRSGTGLLP
LRDDGSAAGDYARLDATAKLRLSRSELKVGGLVPKLPTIQPNYGRLFPQVFQGALLTS
GELSGLSLNLGRLTEVSQRNEAGTSDLALFNRNRRFAGAAQADRFDLAGLDYRIAPDW
TGSYHYGELEQVYAQHFLGLKGRIGIAADSLESDLRLALSRDTGGARGGRIDNRSFSG
SLTYRLRNGQAFGLGYQRMSGDHGFPYLEGTDPYLVNFGQYNDFAEAGESSWQLRYDC
DFAPLGVPGLSLMTRYFSGHGAKPKGADGSREWERDSDLRYVLQGGALKGLGLVWRNA
TYRSAFSRDIDENRLYLTYELPLF</t>
  </si>
  <si>
    <t>MLDAYIYAGLRTPFGRHAGALSTVRPDDLAGLLLARLAETSGFA
VDDLEDVILGCTNQAGEDSRNLARNALLAAGLPARLPGQTVNRLCASGLSAVIDAARA
ISCGEGRLYLAGGAESMSRAPFVMGKAESAFSRTLEVFDSTIGARFANPRLVERYGND
SMPETGDNVARAFGIAREDADRFAASSQARYQAALEEGFFLGEILPVEVRAGRKGETR
LVERDEHPRPQADLAALARLPALFAGGVVTAGNASGINDGAAVVLLGDRAIGEREGIR
PLARILASASVGVEPRLMGIGPQQAILRALQRAGIDLDEVGLIEINEAFAPQVLACLK
LLGLDYEDPRVNPHGGAIALGHPLGASGARLVLTAARGLQRIERRYAVVSLCVGLGQG
VAMVIERCR</t>
  </si>
  <si>
    <t xml:space="preserve">GO_function: catalytic activity [goid GO:0003824]
[evidence ISM];
GO_process: metabolic process [goid GO:0008152] [evidence
ISM];
GO_function: transferase activity, transferring acyl
groups other than amino-acyl groups [goid GO:0016747]
[evidence ISM];
</t>
  </si>
  <si>
    <t>MSEPSIVLIGIVGTGAMGQGIAQLAACAGLSVLLYDSRQGVALQ
AREQIATVLARQVERGRLEAEAVERAMGNLRVVEDLRVLGGCQLVIEAIVENLEAKQA
LFRQLEEVVGDEAILASNTSSLSVTAIASACRDPGRIAGLHFFNPVPLMRLVEVIEGL
ATRTGIAERLCALVATFGHQAVRATDSPGFIVNHAGRAFGTEALRILGEGVAPVAAID
EVLREGAGFRMGPFELFDLVGLDVSLPVMESIYRQYYEEPRYRPHPLLRQMLAAGRLG
RKSGQGFYRYDGAGQVPVAAPAVAPGAALPPVWLGVDDEHDRAPLLMLLQRLGAEVES
GERPSGAPLCLLAPLGADVSAAARRFAVDPTRSLAIDVLSDLERHRCLMACPATRAEL
QQAARTLFARDGVGVTLIRDSAGFIVQRTLASIVNLACDIAQQGIASVEHIDLAVRLG
LGYPLGPLEWGDRLGAGRVLRILERLHALSGDPRYRPSPWLRRRAQLGLSLRQPDSPL
AS</t>
  </si>
  <si>
    <t xml:space="preserve">GO_function: oxidoreductase activity [goid
GO:0016491] [evidence ISM];
GO_process: oxidation-reduction process [goid GO:0055114]
[evidence ISM];
GO_function: oxidoreductase activity, acting on the CH-OH
group of donors, NAD or NADP as acceptor [goid
GO:0016616] [evidence ISM];
GO_function: coenzyme binding [goid GO:0050662] [evidence
ISM];
GO_function: 3-hydroxyacyl-CoA dehydrogenase activity
[goid GO:0003857] [evidence ISM];
GO_process: fatty acid metabolic process [goid
GO:0006631] [evidence ISM];
</t>
  </si>
  <si>
    <t>MDSSPGAVRPELVLLERPEQGVALLRLNRPAVLNALNMRLREAL
AEHVRRLDECADTRVIVLTGNGTAFAAGADLNELAEASALEIQQRGVERHWQALAACR
KPLIAAVEGHALGGGCELAMHCDLIVAGASARFAQPEIRVGVMPGAGGTQRLVRAVGK
FQALRMLFTGCTVRAPEALAIGLVSEVAADGQALDRALELARQIAGLPPLALAQIKEV
VLAGADLPLDQALALERKAFQLLFDSHDQKEGMRAFLEKRTAEYLGK</t>
  </si>
  <si>
    <t>MTNQTGALRGLKIIDLSRVLGGPYCSQALADHGAEVIKLEPLGG
DETRGWGPPFEGDTASYFKGVNRNKKGIAVDLATAEGIELLLRLLEDADVLLENFKPG
TLARWGIGYEEVLRQRFPRLVHCAVSGFGADGPLGGLPGYDAAIQAMAGLMSVNGEAG
GDALRIGLPIVDMVTGLNAMAGILLALHERQVSGRGQSVDITLYDCGISLLHPHLPNY
FASGRTPRRSGNAHPNIAPYDSYRTGTEPIFLAVGNDRQFARLCEYLGADELPGDPRF
ADNGKRSVNREALKRALEDYLAAHDGRELAERLIRLGVPCGAIATVDRVVEHPHTRHR
GMVVELEGYRGIASPVKLSRTPASYRAAPPVLGGDTREVLAELGLSAEAIDALVRRGI
VRA</t>
  </si>
  <si>
    <t>MTAMPEILREDTLNIPDSRGLNLYTCDPALERLLEVYLPPALLA
EWRPLLERLGARAGGELDVLALAADKNPPVLAPRTRRGEDLQSIRKHPDYVALERVAY
AELGLASMSHRPDGPPPLVKYALTHLFVQAEFGLCCPVSMTDSLTRTLRRFGAPELVE
RYLPSLASRDFDELFQGAMFMTEQAAGSDVARTRTVAREQGGEWKLYGDKWFCSNPDA
DLAMVLARPEGAPEGMKGVTLFLLPKVREDGTRNAYRIVRLKDKLGSRSMASGEVRLE
GASAYLIGEIGRGFQQMADMVNMSRLSNGVRAAGLMRRALSEALFVARHRRAFGKHLI
DMPLMQKQLLKMMLPTEQARSMFMQIATLLPRADGGEVEAQKCVRILTPLIKFRACRD
ARRVTGDAMEVRGGVGYIEEWSDPRLVRDAHLGSIWEGTSNIVALDVARAVSREQALE
PLQRHLRRLLDDSDLPGDARDLFDELLVRVVATMADVAERRQDEQVRQAGSALYHLCT
AIFMAWEASRQAPDQRRLALAFLVARHKLLPRDPLHLEGWTDQAELLARVVGEVPLSQ
AEAMQLLPA</t>
  </si>
  <si>
    <t xml:space="preserve">GO_function: oxidoreductase activity, acting on
the CH-CH group of donors [goid GO:0016627] [evidence
ISM];
GO_process: oxidation-reduction process [goid GO:0055114]
[evidence ISM];
GO_function: acyl-CoA dehydrogenase activity [goid
GO:0003995] [evidence ISM];
GO_process: metabolic process [goid GO:0008152] [evidence
ISM];
</t>
  </si>
  <si>
    <t>MDLRQLRYFIAVAEELHFGRAAARLFISQPALSFDIKKLEEQLG
TQLLLRNNKSVKLTGAGQVLLVEARNLLLQAEKVKRLTQLSAEGDVGQLRVGFVNSML
YRGLPRAMSRFEREHPNMEVVLGEMNSAEQAQALQRGQIDLGFVHWGRLPAEIVSEPL
ISDPFLCCLPAGHRLAGQARLDLAELRDEDFILFPRHVSPHYHDLIIARCVDAGFSPR
IRHEARLWQTVAAMVGLGMGVALIPETLCLAWRNEVRYLEIEPAGARSEIHAILPASE
PSRAAQAFLATLKSGLDDA</t>
  </si>
  <si>
    <t>MPRTPSPEDADLHKKARRAGIASFIGTTIEWYDFYIYGLAAALV
FGKVFFPADMDPGLATLLSFVTLWSGFIARPLGGIIFGHLGDRIGRKTTLVITLIMMG
IATTCIGLLPVYTQIGIWAPISLVALRIVQGIAVGGEWGGAILIASESAPKGKGILYA
AFAQQGSPTGNLLATLAFFALSALPASDFILWGWRAPFLLSAVLVIVGMVIRLKLEES
EDMKRVLAQKRTVKLPLAEVLGKHWKIVLLGAGVLPIIHVTYFKSTFALSWATKTLGY
SQGTFLSIIVVALVVQFLSQPLGALLTSRIDMRKAACLMVLPEFILMPAMFFAVETKV
YWIAAVGMCLATVPHAMFYGAVGGILARAFPARVRYTGLSLAYQLCSLLVGGGTPVLA
QWILNSTGSIVGVALASACYALVSLACTLALLRITGFHASDLSTAERADAEDLQRPVA
VEREPVLRAPARLLGGDPG</t>
  </si>
  <si>
    <t xml:space="preserve">GO_process: transmembrane transport [goid
GO:0055085] [evidence ISM];
GO_component: integral component of membrane [goid
GO:0016021] [evidence ISM];
GO_function: transmembrane transporter activity [goid
GO:0022857] [evidence ISM];
</t>
  </si>
  <si>
    <t>MSHAALFLPLPDDDTLYAALLARDPAYDGFAFVGVKSTGVFCRL
TCPARKPKRENTLFFDSIKGCVEAGFRPCLRCRPLERLGTQGPLVSDLLQRLGRQPQR
RWFEDDLAALGYDPSTVRRAFKREFGVTFLEMARLRRLGQVAERLSSGARVIDAQLDA
SFDSDSGFRSAFARLLGEPPSQLRGRELLKADWLQTPLGAMLAVADAQALHLLEFFDR
PALSGELKRLQKSSGSSIGFGRFASIDRIEAELADYFGGTPVRFQTPLALNASAFTRT
VWQALREVPCGSTQSYAGLARSIGSPSSVRAVARANGANQIAIVIPCHRVIGSDGSLT
GYGGGLWRKRWLLEHERRMGAAG</t>
  </si>
  <si>
    <t xml:space="preserve">GO_function: sequence-specific DNA binding [goid
GO:0043565] [evidence ISM];
GO_function: DNA binding [goid GO:0003677] [evidence
ISM];
GO_function: methylated-DNA-[protein]-cysteine
S-methyltransferase activity [goid GO:0003908] [evidence
ISM];
GO_process: DNA repair [goid GO:0006281] [evidence ISM];
GO_process: regulation of transcription, DNA-templated
[goid GO:0006355] [evidence ISM];
GO_function: methyltransferase activity [goid GO:0008168]
[evidence ISM];
GO_function: zinc ion binding [goid GO:0008270] [evidence
ISM];
GO_function: catalytic activity [goid GO:0003824]
[evidence ISM];
GO_function: sequence-specific DNA binding transcription
factor activity [goid GO:0003700] [evidence ISM];
</t>
  </si>
  <si>
    <t>MARLKRTLSLGSVVLFGIAYMTPIIVLGTFGILAETTQGHVPAA
YIAASLAMLFTALSYGRMAAAFPVAGSAYTYVRKAIDSRLGFIAGWAVLLDYLFLPMA
IWLIGAAYLHSAFPAVPNAVWVLAFIGVTTTINIVGLRLAKNVNGLLMLVQFLVLGAF
VALCVHYVLGDPGKPLWSLQPLLGGDLQVPLVMSGAAIACYSFLGFDAVSTLTEETRD
PRRNIPRAILLITLLGGLIFIVTSYFVQLAHPSFAFDSADSAAYEIARNIGGDLFVTF
FLVGLIVGQFTSGLSAQASASRLLFAMGRDGVLPRPFFGRLGKRFETPANSIILCGVV
ALLALQMDVTTSTSFINFGAFLAFSLVNLSVVFHYYLGAERRGPRETLLFLVFPGIGL
VADLWLMASLDHLAIILGLCWLALGAVYLAAITHGFREPPPEMRFEEG</t>
  </si>
  <si>
    <t xml:space="preserve">GO_process: amino acid transmembrane transport
[goid GO:0003333] [evidence ISM];
GO_function: amino acid transmembrane transporter
activity [goid GO:0015171] [evidence ISM];
GO_component: membrane [goid GO:0016020] [evidence ISM];
GO_process: transport [goid GO:0006810] [evidence ISM];
GO_process: transmembrane transport [goid GO:0055085]
[evidence ISM];
</t>
  </si>
  <si>
    <t>MKVELVQIAGRDGDTAHNLERALAAIADCAADTELVVFPETHLT
GFPSEDNIAALAEPLDGPTVSAVQRVARERNVSVAIGIAEADAGRYYNTTLLIAPDGI
ALKYRKTHLWASDRGIFTPGDRYATALWNGIRVGLLVCFDIEFPESARALGQLGAELI
IVTNGNMDPYGPTHRTAIMARAMENQAYAVMVNRVGHGDGGLVFAGGSAVVDPYGQLL
CEAGREECRQIVELDLGRLQDARRDYRYLEERRLVLPGERREHPDGLRELLIP</t>
  </si>
  <si>
    <t>MSFTLQDIAWHRSVGQLVEALDAPDFWIRLVRLLEQYVPFDSWV
ALLFSQGRPQVFAECPGADGGPDPLFQDYLRGLYLLDPFYIASRENPCSGLFRLADVA
PECFEQTDYYQRYFRLNVVADEIQINVQLSGERTLCLSLGSRRRFTPEQLAVLGLVRP
WVAGLMRQRLAFEDEVLNSPAAPEPGWQGSLEKVAEQMGTPLTARELEVGRLMLSGCS
SKEIARKLAISAETVKVHRKHMYGKLGIKSQSELFGLFLQAQG</t>
  </si>
  <si>
    <t>MKVLASLKQAKLRHRDCQVVKRRGRLYVICKSNPRFKCVQGRPK
PKIKRR</t>
  </si>
  <si>
    <t xml:space="preserve">GO_process: translation [goid GO:0006412]
[evidence ISM];
GO_component: ribosome [goid GO:0005840] [evidence ISM];
GO_component: intracellular [goid GO:0005622] [evidence
ISM];
GO_function: structural constituent of ribosome [goid
GO:0003735] [evidence ISM];
</t>
  </si>
  <si>
    <t>MKPGIHPEYRPVLFHDTSADVYFLIGSTAETDKTHTHTDGKTYP
YVTLDVSSASHPVYTGEQRKTKSEGRVAGFNKRFAGFVGGKGA</t>
  </si>
  <si>
    <t xml:space="preserve">GO_component: intracellular [goid GO:0005622]
[evidence ISM];
GO_component: ribosome [goid GO:0005840] [evidence ISM];
GO_process: translation [goid GO:0006412] [evidence ISM];
GO_function: structural constituent of ribosome [goid
GO:0003735] [evidence ISM];
</t>
  </si>
  <si>
    <t>MNLSLLSRYAFFACIALFTLLSLPFLGSTEWLWPFTLLGVALSL
LGLFDLIQTPHAVRRNYPILGNIRYLVEGIRPEIRQYLLEADGDALPFSRAQRSLVYS
RAKNESSEKPFGTLIDVYTAGYEFISHSMRPAPLSDPCEFRVDIGGPQCSKPYSASLF
NVSAMSFGALSANAIRSLNRGAQMGNFYHDTGEGSISPYHRENGGDLVWELGSGYFGC
RTRDGKFDPERFAAQALDPQVKMIEIKLSQGAKPGHGGILPKHKVTPEIAATRGVPMG
EDCVSPSRHSAFSTPIELMQFIAQLRELSGGKPVGFKFCLGHPWEFMGIAKAMLETGI
LPDFIVVDGKEGGTGAAPLEFTDHIGVPLREGLLFVHNTLVGLNLRDKIKVGASGKIV
SAFDIASVLATGADWANSARGFMFAIGCIQSQSCHTNKCPTGVATQDPLRQRALVVPD
KAERVRNFHRNTLKGLAEMLAAAGLEHPSQLEAKHLVRRITDTEIRLFSQLHYFLKPG
ELLSGKIEGEFYERMWNMARADSFDAAA</t>
  </si>
  <si>
    <t xml:space="preserve">GO_function: catalytic activity [goid GO:0003824]
[evidence ISM];
GO_function: oxidoreductase activity, acting on the
CH-NH2 group of donors [goid GO:0016638] [evidence ISM];
GO_function: glutamate synthase activity [goid
GO:0015930] [evidence ISM];
GO_process: glutamate biosynthetic process [goid
GO:0006537] [evidence ISM];
GO_process: oxidation-reduction process [goid GO:0055114]
[evidence ISM];
</t>
  </si>
  <si>
    <t>MSPSPFKGQTGLKRILNATGYSLAGFLAAFRGEAAFRQLVLLNV
VLIPVAFLLDVSRGERALMIAVCLLALIVELLNSAIEATVDRVSLERHPLSKNAKDMG
SAAQFVALTVITVTWATILLG</t>
  </si>
  <si>
    <t xml:space="preserve">GO_function: acetyl-CoA:L-glutamate
N-acetyltransferase activity [goid GO:0004042] [evidence
ISS];
GO_process: cellular lipid metabolic process [goid
GO:0044255] [evidence ISS];
GO_process: glycerolipid metabolic process [goid
GO:0046486] [evidence ISS];
GO_process: phospholipid biosynthetic process [goid
GO:0008654] [evidence ISM];
GO_function: diacylglycerol kinase activity [goid
GO:0004143] [evidence ISM];
GO_component: membrane [goid GO:0016020] [evidence ISM];
</t>
  </si>
  <si>
    <t>MASYEILIADDHPLFRSALHQALTLGLGPDVRLVEAASIAELEA
RLNEKADWDLVLLDLNMPGAYGFSGLVLLRGQYPQVPVVMISAQEEAAVVQRSREFGA
SGFIPKSSPLETLQQAVRAVLDGDTWWPPQDAAAEALSEEAKAASAGLASLTPQQFRV
LTMVCEGLLNKQIAYDLNVSEATVKAHVTAIFRKLNVRTRTQAALLLQQMETVPASH</t>
  </si>
  <si>
    <t xml:space="preserve">GO_process: regulation of ethanol catabolic
process [goid GO:1900065] [evidence IMP];
GO_function: phosphorelay response regulator activity
[goid GO:0000156] [evidence ISS];
GO_function: phosphorelay response regulator activity
[goid GO:0000156] [evidence IDA];
GO_function: sequence-specific DNA binding transcription
factor activity [goid GO:0003700] [evidence ISM];
GO_process: regulation of transcription, DNA-templated
[goid GO:0006355] [evidence ISM];
GO_process: phosphorelay signal transduction system [goid
GO:0000160] [evidence ISM];
</t>
  </si>
  <si>
    <t>MADPPRPVERAMRSQALRADVLMLITAMIWGVSFVAQRLGMDAI
GPFLYTGLRFVLGALVLVPLLMLRSRRDGAQPFNRGQLLAGVILGVALTTGINLQQVG
LLFTSVTNSGFITGLYVIVVPLLGLLFGQRTGAGTWLGASLAVLGMALLSIGPGFQVA
SGDWLQLAGAVVWGAHVLLVGLFASRYDPIRLAFLQFATCAAVSLLLALVFEEIHWDA
IVQAGPALLYGGLLGVGTGFTLQVVAQKHAIASHAAIILSLEAVFAAIAGALFLAETL
HLRGYFGCALMLAGMLVAQLWPRKLAAEARPA</t>
  </si>
  <si>
    <t>MSHAVSRLRQERLARSLKPFVARGSRMPRCEGCRLLPSYCMCAW
RPRVEARAGMCLVMHDIEALKPTNTGWLIADTVADTFAFGWSRTEVDPRLLELLADPQ
WQPYLVFPGEYVAAERVVNEVAPLVEGKRPLFILLDATWTEARKMFRKSPYLEPFPVL
SLLPEQLSRYRLRRSTRGEHLCTAEVAALCLELAGDEAAGEALGAYLEVFSERYLGAK
RHIPLDEASPAHRALAPFRG</t>
  </si>
  <si>
    <t>MTPPLLEIRNVTRRFGDFTAVDNVSLTINTGEFFTLLGPSGCGK
TTLLRMLAGFDQPDSGEIRLNGQDLAGVEPEKRPVHTVFQSYALFPHMSVAQNIAFPL
KMAGVAKSEIDARVEQALKDVRLADKGGRMPTQLSGGQRQRVAIARALVNRPRLLLLD
EPLSALDAKLREEMQIELINLQKDVGITFVYVTHDQGEALALSHRIAVMNQGRVEQLD
APETIYSFPRSRFVADFIGQCNLLDATVEAVDGERVRIDLRGLGEVQALKSFDAQPGE
ACVLTLRPEKIRLAQSVTADSDEVHFRGRVAELLYLGDVTLYIVELENGERLETLLPN
ATPGRAKFFEVGDAVEAAWRFDAGHLVRA</t>
  </si>
  <si>
    <t xml:space="preserve">GO_process: transport [goid GO:0006810] [evidence
ISS];
GO_function: putrescine-importing ATPase activity [goid
GO:0015594] [evidence ISM];
GO_function: ATPase activity [goid GO:0016887] [evidence
ISM];
GO_function: ATP binding [goid GO:0005524] [evidence
ISM];
GO_component: membrane [goid GO:0016020] [evidence ISM];
GO_process: putrescine transport [goid GO:0015847]
[evidence ISS];
GO_function: spermidine-importing ATPase activity [goid
GO:0015595] [evidence ISM];
GO_function: transporter activity [goid GO:0005215]
[evidence ISM];
GO_component: ATP-binding cassette (ABC) transporter
complex [goid GO:0043190] [evidence ISM];
GO_process: polyamine transport [goid GO:0015846]
[evidence ISM];
GO_function: polyamine-transporting ATPase activity [goid
GO:0015417] [evidence ISM];
</t>
  </si>
  <si>
    <t>MRKNLGKWLLVWPPQAYLLFFFLVPALIMLFASFRFPGDYGGLA
PWMYSEDGQTVYDLSVENYTRLTESWVYLQLFVKSFGYALVTTLACLLLAYPVATTLA
RAPAKWRNLLILLVILPFWSNLLVRVYAWMIILSPSGALTRGINAALDLFGAQPISLM
FTPFAVILCMVYVHLPFMILPLYANLEKHDPALLDAAQDLGAGRWQRFWRVTFPLSLP
GVAAGAALVFIPVLGMFAIPDLVGGTDGIMIGNLIKSQFLDSRDWPFGSALSIALTGC
ILLLVALGMGAARARKGGAHA</t>
  </si>
  <si>
    <t xml:space="preserve">GO_process: transport [goid GO:0006810] [evidence
ISS];
GO_component: membrane [goid GO:0016020] [evidence ISS];
GO_process: putrescine transport [goid GO:0015847]
[evidence ISS];
</t>
  </si>
  <si>
    <t>MRRPYLLWSATALVYLFLYVPLVIVVLYSFNDSRLNAEWVGFTL
DWYRKLFGNRDMLQAAANSLVIALVSASVATLLGTLAGVALHRFKLRVLPLLVLTPIA
IPELLMGVSLVIFFIGLNMSLGMLSVTLAHITFSVGFVALVVQARMSGMDESLTEAAR
DLGATPWQSFHLVTLPLIMPGIVAGALMAFTLSIDDFVITFFTAGGGFATLPTQIYTM
IKIAVTPEVNAVSTLLMLLTLVLIVIASKLSPSAIKGH</t>
  </si>
  <si>
    <t>MMKKLLLVATLMAGAAQATAAEKLYLFNWNDYIAEDTLKRFEQQ
CGCELVQEFYSGTEEMMAKLAAGASGYDVIIPTQNAVEALIRKGDLLELDKSRLANLS
NEAAGYLDKDFDKGNRYSLPYAFTTTLVGYNKTELDKLGIDPADWSVIFDPAVLEKIK
GRVTVMDDPQELFGAALKYLGHSANDTDPQHWKEAQALILAAKPYWAAFNSSSYIKEL
TLGNIWVAHGYSSDMYQARADAEAAGRAFKVDFALPRQGAVLAIDNMVIHKGSKNPDL
AYRFIDFMLDGRNASELTNQIGTGTPNAAALPFIKPEIKTLAALFPDATTQARLEPLK
DLNSRQRRALNKLWTEIKLR</t>
  </si>
  <si>
    <t xml:space="preserve">GO_process: transport [goid GO:0006810] [evidence
ISS];
GO_process: putrescine transport [goid GO:0015847]
[evidence ISS];
GO_function: polyamine binding [goid GO:0019808]
[evidence ISM];
GO_component: periplasmic space [goid GO:0042597]
[evidence ISM];
GO_process: polyamine transport [goid GO:0015846]
[evidence ISM];
</t>
  </si>
  <si>
    <t>MSRFMALALCFVLPTAAHAASLKDFELSKMLEKVAKESSVGTPR
AINEDILDQGYTVEGNQLINHLSVRASHAERMRSNPDSVRSQLGDSVCSNTGYRQLLA
RGAILTYSFTEYKTNQPVATERFDAGSCRIQGKK</t>
  </si>
  <si>
    <t>MLDKQHLLKIARTPMPFGKYQGRMLVDLPEEYLLWFYKKGFPPG
ELGRLMQLTLELKIDGLDGLLKPLRPPAP</t>
  </si>
  <si>
    <t>MSQILPSQDELLAHAAAEPAFAAWLQGHGPLQHSAETRAAVFRT
AHQLVQAGLQPDLASVYQLFRALDRLTASALRIVVHMTYARRIRLDGQPLQAEDFKTQ
PEGHTGGALNMVPAYAGYLALNVLTGKTRAWLMGQGHCVAAIDALNVLTGNLHPEQER
AYADGEEGLNRLLQDFYGYAQAPNGAPAAPLGSHVNPHTAGGIAEGGYLGFAELQYAH
MPLPGETLVAFLSDGAAEEQRGSDWIPRWWRAEDCGAALPVMIANGRRIEQRTELGTH
EGLEGFKLHLRRCGFDPISFDGRDPAAFVCTLWEMEQRLERRVQEKNSGILRYPLPIP
YGIAETVKGFGFYGAGSNAAHNLPLPGNPHNDEQARQLFNQHANELWVEPEALELARR
LFAEQRGERPLERDNPLALRHPIEPIIPPLRYRDDACSPMAALDRFYTELVEANPDLR
ARVGNPDELASNRLGGVLKALKHRVSEPESELESVSGRVITALNEEAVVSACLANQGG
LNLVASYEAFCVKMLGAVRQTLIFARQQKEVGRPAGWLGWPLVATSHTWENGKNQQSH
QDTTFCEALLGEMSDMVRVLFPADHNSALALLPTIYRSRGQLACLVIPKRDRPMVFDA
VQAERLARDGAILVEERCGSDPLLLIANGSYQLEQMRRAAQRLAEAGQAYRLVYLQEP
GRFRAPRDRWEVEAVADEALVERLFPDSHERRVLLTHMRAEVARGHLWPILPDARRTS
VLGYRNRGGTLDEAGMQFANRACWGNVLAACARLMEVPRTALLTPEEAAAVAGKGDPA
LLR</t>
  </si>
  <si>
    <t xml:space="preserve">GO_function: aldehyde-lyase activity [goid
GO:0016832] [evidence ISM];
GO_process: carbohydrate metabolic process [goid
GO:0005975] [evidence ISM];
</t>
  </si>
  <si>
    <t>MASLTFLGAAQEVTGSCYLLETLDGVKVLLECGMRQGRREADNG
NRAPFPFDPASIDAVVISHAHLDHSGLLPRLAAEGFKGPIFATEATCELLELMLLDSA
HIQEKDAEWENRWRNRIGKPSIKPLYTQADTERALKLRRPISLGSTVAVARGVRVTFH
NAGHILGSSIVEVQFHDQVQPRRLVFSGDLGNTCSPLMRAPSPLSRADVVMLESTYGD
RDHRDSNDTLEELAAILDQAHRDGGNVLIPSFAVGRTQDLLYYLGRFYQEGRLPQQAV
FLDSPMAARANGIYLRHSNEFDDRDREYIRGTGTTRLEEWLPVLRVTRSADESMAINR
IKSGAVIIAGSGMCTGGRIVHHFKHNLWRPECHVVFPGFQARGTLGRNIVDGASAVRV
FHQRIAVKAQIHTLGGFSAHAGQSQLLDWVGHFAHRPALYLIHGEREKMEALQSAIRE
RLDWDAEIPEPGERIEI</t>
  </si>
  <si>
    <t>MPYEADDYLSRHFQTSGTDLARKVDELAALAAPGDSPNLALYRE
MLFTVTRMAQADRNRWDAKIMLQTLREMEHAFSVLEQFKRRRKVTVFGSARTPVEHPV
YALARKLGEELARYDLMVITGAGGGIMAAAHEGAGLENSLGFNITLPFEQHANHTVDG
SGNLLSFHFFFLRKLFFVKEADALVLCPGGFGTLDEALEVLTLVQTGKSPLVPIVLLD
QPGGRYWEHALEFMQEQLLENHYILPADMRLMRLVHSAEDAVKEIAQFYRNFHSSRWL
KGTFVIRLNHALNEAALAHLHEHFASLCLSGGFQQQAYSEQEQDEPEFRNLTRLAFVF
NGRDQGRLRELLDYINLPENWD</t>
  </si>
  <si>
    <t>MAIVLDTPVAVRRAAMDLLARREHGRAELSRKLRQRGASAELID
PALDRLAEEGLLDESRYLESFIASRARSGHGPLRIREELAQRGLPRADIERALGACEV
DWSAQLREVWRRKFARLPQDAREKAQQGRFLAYRGYSMESISRLLNGRSDD</t>
  </si>
  <si>
    <t xml:space="preserve">GO_process: regulation of DNA repair [goid
GO:0006282] [evidence ISM];
</t>
  </si>
  <si>
    <t>MDENKKRALAAALGQIERQFGKGAVMRMGDHERQAIPAISTGSL
GLDIALGIGGLPKGRIVEIYGPESSGKTTLTLSVIAEAQKQGATCAFVDAEHALDPDY
AGKLGVNVDDLLVSQPDTGEQALEITDMLVRSNAVDVIIVDSVAALVPKAEIEGEMGD
AHVGLQARLMSQALRKITGNIKNANCLVIFINQIRMKIGVMFGNPETTTGGNALKFYA
SVRLDIRRTGAVKEGDEVVGSETRVKVVKNKVSPPFRQAEFQILYGKGIYRTGEIIDL
GVQLGLVEKSGAWYSYQGSKIGQGKANAAKYLEDNPEIGSVLEKTIRDQLLAKSGPVK
ADAEEVADAEAD</t>
  </si>
  <si>
    <t xml:space="preserve">GO_process: DNA metabolic process [goid
GO:0006259] [evidence IDA];
GO_function: DNA binding [goid GO:0003677] [evidence
ISM];
GO_function: ATP binding [goid GO:0005524] [evidence
ISM];
GO_function: single-stranded DNA binding [goid
GO:0003697] [evidence ISM];
GO_process: DNA repair [goid GO:0006281] [evidence ISS];
</t>
  </si>
  <si>
    <t>MTLMESDLTALAARLGESLRYLGEQVSTAESCTGGGIAEAITRI
PGSSGWFEAGYVTYSNRQKTLQLEVPESLFPAVGAVSREVVEAMVRGAQRHSGARFAV
AVSGVAGPDGGSPEKPVGTVWLAWADGERLVSERCQFNGDRDAVRRQTVATALTGLLR
MSNGENPG</t>
  </si>
  <si>
    <t>MNIAPLKVSLLSLALLLSPVASLPAHAACTANLALQPASSLPAL
GGRLVYHSYMEYGDGSSNLYLHDFKSKSTRQLNQPGWNIEDPMNAHFSPDGRYLTFMG
RQNGAWHVFAWAIGGTQAPSNLTAAIGGRNEDPKFSFDGRQVVLKHEGDIRLATLVFN
GDGSVGVSAWKAVTGDGWSTEESMPFLTPSGKYVVYATGAGDSLRVVRRNLENGQVCA
LATPAAGGRDYYPVVRDYTAYFLSRTQPAGNDQLAMVVPNSPPGTPAILPLNHCQGDN
SDAAPVNEDYLIFSSTSFDPTYSLLLGDIAAARVWRLDPAQINLPDGRQKLGASYTAA
R</t>
  </si>
  <si>
    <t>MTDLSQHTPMMQQYFKLKHQHPDQLMFYRMGDFYELFYEDAKKA
AKLLDITLTARGQSGGKAIPMAGIPFHSAEGYLAKLVKLGESVAICEQIGDPATSKGP
VERQVVRIITPGTVSDEALLDERRDNLLAAILGDERLFGLAVLDITSGRFSVQEIKGW
ETLLAELERLNPAELLIPDDWPQGLPAEKRRGVRRRAPWDFDRDSAHKSLCQQFGTQD
LKGFGCQNLTLAIGAAGCLLAYAKETQRTALPHLRSLRHDRLDDTVILDGASRRNLEL
DINLSGGRENTLQSVVDRCQTAMASRLMSRWLNRPLRDRAVLEARQESIACLLERYRF
ENLQPQLKEIGDLERILARIGLRNARPRDLARLRDALAALPDLQNAMTELEAPHLQAL
ATTIGTYPELAELLAKAIIDNPPAVIRDGGVIKTGYDAELDELQALSENAGQFLMDLE
AREKARTGLPNLKVGYNRIHGYFIELPRVQAEQAPADYIRRQTLKGAERFITPELKAF
EDKALSAQSRALAREKALYEELLERLIGHLAPLQDSASALAELDVLANLAERALNLDL
NRPRFVEHTCLHIEQGRHPVVEQVLETPFVANDLALDADTRMLVITGPNMGGKSTYMR
QTALIVLLAHIGSFVPAARCELSLVDRIFTRIGSSDDLAGGRSTFMVEMSETANILHN
ATDKSLVLMDEVGRGTSTFDGLSLAWAAAEDLARTRAFTLFATHYFELTVLPESQPAV
ANVHLNATEHNERIVFLHHVLPGPASQSYGLAVAQLAGVPAPVIQRAREHLKRLETTS
LPHEMPSQQSGKPASPMQSDLFASLPHPVIDELSRINPDDISPRQALDLLYAWKMRV</t>
  </si>
  <si>
    <t xml:space="preserve">GO_process: DNA metabolic process [goid
GO:0006259] [evidence ISS];
GO_function: ATP binding [goid GO:0005524] [evidence
ISM];
GO_process: DNA repair [goid GO:0006281] [evidence ISS];
GO_function: mismatched DNA binding [goid GO:0030983]
[evidence ISM];
GO_process: mismatch repair [goid GO:0006298] [evidence
ISM];
</t>
  </si>
  <si>
    <t>MTFVVTDNCIKCKYTDCVEVCPVDCFYEGPNFLVIHPDECIDCA
LCEPECPAQAIFSEDEVPENMQEFIELNSELAEVWPNITEKKDALPDAEEWDGVAGKL
QHLER</t>
  </si>
  <si>
    <t xml:space="preserve">GO_process: generation of precursor metabolites
and energy [goid GO:0006091] [evidence ISS];
GO_function: iron-sulfur cluster binding [goid
GO:0051536] [evidence ISM];
GO_function: electron carrier activity [goid GO:0009055]
[evidence ISM];
</t>
  </si>
  <si>
    <t xml:space="preserve">MALKKEGPEFDHDDEVLLLEPGIMLDESSADEQPSPRATPKATT
SFSSKQHKHIDYTRALDATQLYLNEIGFSPLLTPEEEVHFARLAQKGDPAGRKRMIES
NLRLVVKIARRYVNRGLSLLDLIEEGNLGLIRAVEKFDPERGFRFSTYATWWIRQTIE
RAIMNQTRTIRLPIHVVKELNVYLRAARELTHKLDHEPSPEEIANLLEKPVAEVKRML
GLNERVTSVDVSLGPDSDKTLLDTLTDDRPTDPCELLQDDDLSESIDQWLTELTDKQR
EVVIRRFGLRGHESSTLEEVGQEIGLTRERVRQIQVEALKRLREILEKNGLSSDALFQ
</t>
  </si>
  <si>
    <t xml:space="preserve">GO_function: DNA binding [goid GO:0003677]
[evidence ISM];
GO_function: sequence-specific DNA binding transcription
factor activity [goid GO:0003700] [evidence ISM];
GO_process: DNA-templated transcription, initiation [goid
GO:0006352] [evidence ISM];
GO_function: sigma factor activity [goid GO:0016987]
[evidence ISS];
GO_process: positive regulation of single-species biofilm
formation on inanimate substrate [goid GO:1900233]
[evidence IMP];
GO_process: negative regulation of secondary metabolite
biosynthetic process [goid GO:1900377] [evidence IMP];
GO_process: regulation of cell motility [goid GO:2000145]
[evidence IMP];
GO_process: regulation of cellular response to heat [goid
GO:1900034] [evidence IMP];
GO_process: regulation of response to salt stress [goid
GO:1901000] [evidence IMP];
GO_process: regulation of cellular response to oxidative
stress [goid GO:1900407] [evidence IMP];
GO_process: positive regulation of chemotaxis [goid
GO:0050921] [evidence IMP];
GO_process: regulation of transcription, DNA-templated
[goid GO:0006355] [evidence IDA];
</t>
  </si>
  <si>
    <t>MDKGEGLRLAATLRQWTRLYGGCHLLLGAVVCSLLAACSSSPPG
GVKVVDRNGSAPAAARRTPVTSGQYIVRRGDTLYSIAFRFGWDWKALAARNGIAPPYT
IQVGQAIQFGGRASTQPSVAKNTPVVAAPVATKPTPVPPAVSTSVPAKPAPAPASTTT
PPSSGATPVVAGPAVGGWAWPASGTLIGRFASNGSLNKGIDIAGQLGQPVLAASGGTV
VYAGSGLRGYGELVIIKHNETYVSAYGHNRRLLVREGQQVKVGQSIAEMGSTGTDRVK
LHFEIRRQGKPVDPLQYLPRR</t>
  </si>
  <si>
    <t>MTSQRTRERLIQRLYEEGLSNAHVLEVIRRTPRHLFVDEALSHR
AYEDTALPIGHNQTISQPFMVARMTELLLAAGPLDKVMEIGTGSGYQTAVLAQLVERV
FSVERIQALQDKAKERLAELNLRNVVFRWGDGWEGWSALAPYNGIIVTAAATEVPQSL
LDQLAPGGRLVIPVGGGEVQQLMLIVRTEDGFSRQVLDSVRFVPLLNGPIA</t>
  </si>
  <si>
    <t xml:space="preserve">GO_process: response to stimulus [goid GO:0050896]
[evidence ISS];
GO_function: protein-L-isoaspartate (D-aspartate)
O-methyltransferase activity [goid GO:0004719] [evidence
ISM];
GO_process: cellular protein modification process [goid
GO:0006464] [evidence ISM];
GO_process: cellular protein metabolic process [goid
GO:0044267] [evidence ISS];
GO_process: protein repair [goid GO:0030091] [evidence
ISS];
</t>
  </si>
  <si>
    <t>MRILIANDDGVTAPGIAALYDALADHADCVVIAPDQDKSGASSS
LTLDRPLHPQRLDNGFISLNGTPTDCVHLGLNGLLEELPDMVVSGINLGANLGDDVLY
SGTVAAAIEGRFLKGPAFAFSLVSRLTDNLPTAMHFARLLVSAHERLAVPPRTVLNVN
IPNLPLDRVRGIQLTRLGHRARAAAPVKVVNPRGKEGYWIAAAGDAEDGGPGTDFHAV
MQGYVSITPLQLDRTFHEAFGGLDEWLGGLT</t>
  </si>
  <si>
    <t xml:space="preserve">GO_process: response to stimulus [goid GO:0050896]
[evidence ISS];
GO_process: protein repair [goid GO:0030091] [evidence
ISS];
GO_function: hydrolase activity [goid GO:0016787]
[evidence ISM];
</t>
  </si>
  <si>
    <t>MSVLGELDLLGPRAHGAACGEAVLKAVAEDFQVDEVLEIPLSGE
GEHLWLWVEKRGLNTEEAARRLGRAAGVQQKNVSYAGLKDRQALTRQWFSLHLPGKAD
PDLGAAEGADLRILRCTRHSRKLQRGAHAANGFTLRLTGLRAERAPLDARLERIAADG
VPNYFGLQRFGHGGGNLVDARSCAEQDLLPANRNLRSRFLSAGRSYLFNRLLAERVAE
GSWNRAAVGDLLAFTDSRSFFLAGEEECRDARLAALDLHPTGPLWGEGDPPSGAGVLD
RELALAGREPALCRWLAKAGMAHERRILRLPIQGLAWHYPEPDVLQLEFVLPAGCFAT
VVVREILDLVPTGQTENPCAY</t>
  </si>
  <si>
    <t>MRIGHGYDVHRFGEGDFITLGGVRIPHKHGLVAHSDGDVLLHAL
SDALLGAAALGDIGKHFPDTDPRFKGADSRALLRHVVAIVAEKGWKVGNVDATIVAQA
PKMAPHIETMRGLIAEDLGVAVDQVNVKATTTERLGFTGREEGIAVHAVALLMAR</t>
  </si>
  <si>
    <t xml:space="preserve">GO_process: cofactor biosynthetic process [goid
GO:0051188] [evidence ISS];
GO_process: terpenoid biosynthetic process [goid
GO:0016114] [evidence ISM];
GO_function: 2-C-methyl-D-erythritol 2,4-cyclodiphosphate
synthase activity [goid GO:0008685] [evidence ISM];
</t>
  </si>
  <si>
    <t>MKDSLELIGSQKTFGGWHQRYRHFSRTLNCEMVFAIYLPPQAEP
EAALPALYWLSGLTCTDENFMQKAGAQRVAAELGLVLVAPDTSPRGSGVPGDPDGAWD
FGLGAGFYLNATQEPWAAHYRMHDYVVHELPALIEAHFPVSRRRGISGHSMGGHGALV
CALRNPGRYLSLSAFAPICHPSDCPWGQKAFSRYLGEDPAAWREWDACALLEGASERL
PILVDQGERDDFLAVQLKPEALRNAADKAGHPLELRLQPGYDHSYYFIASFIEDHLRH
HAGVLNG</t>
  </si>
  <si>
    <t xml:space="preserve">GO_process: formaldehyde catabolic process [goid
GO:0046294] [evidence ISS];
GO_function: S-formylglutathione hydrolase activity [goid
GO:0018738] [evidence ISM];
GO_function: carboxylic ester hydrolase activity [goid
GO:0052689] [evidence ISS];
</t>
  </si>
  <si>
    <t>MIKSRAAVAFAPNKPLEIVEVDVAPPQKGEVLVRIVATGVCHTD
AYTLSGQDSEGVFPCILGHEGGGIVEAVGEGVTSLQVGDHVIPLYTAECGKCKFCLSG
KTNLCQAVRATQGKGLMPDGTSRFSYKGEPVFHYMGCSTFSEYTVLPEISLAKIPKDA
PLEKVCLLGCGVTTGIGAVLNTAKVEEGATVAIFGLGGIGLAAIIGAKMAKAARIIAV
DINPGKFDIARELGATDFINPKDYDKPIQDVIVELTDGGVDYSFECVGNVQLMRAALE
CCHKGWGESVIIGVAGAGQEISTRPFQLVTGRVWRGSAFGGVRGRSELPSYVEKAQKG
EIPLDTFITHTMGLEDINEAFELMHEGKSIRTVIHY</t>
  </si>
  <si>
    <t xml:space="preserve">GO_process: metabolic process [goid GO:0008152]
[evidence ISS];
GO_process: ethanol oxidation [goid GO:0006069] [evidence
ISM];
GO_function: S-(hydroxymethyl)glutathione dehydrogenase
activity [goid GO:0051903] [evidence ISM];
GO_function: zinc ion binding [goid GO:0008270] [evidence
ISM];
GO_function: oxidoreductase activity [goid GO:0016491]
[evidence ISM];
GO_process: oxidation-reduction process [goid GO:0055114]
[evidence ISM];
GO_process: formaldehyde catabolic process [goid
GO:0046294] [evidence ISS];
GO_function: formaldehyde dehydrogenase activity [goid
GO:0018467] [evidence ISS];
</t>
  </si>
  <si>
    <t>MNRWEGLDEFVAVAETGQFTAAAERMGVSSSHISRQVARLEERL
QTRLLYRSTRRVSLSEAGQTFLQHCQRLQDARDEALRAVSDLSAEPKGLLRMTCAVAY
GERFIVPLVNAFMADYPQLRVDIELSNRQLDLLHEGFDLAIRLGRLSDSRLVATRLAP
RVMYLCATPEYLRRHGTPQSPAELGQFNCLIGSSDLWSFLEDGRETQHRVQGNWRCNS
GQAVLDAALRGFGLCQLPDYYVIEHLRSGRLASLLEGHQPPNTAVWALYPQQRHLSPK
VRQLVDYLKEGLAQSHPGLAGEKNLR</t>
  </si>
  <si>
    <t>MSAFNAFRQRYLVRFWSPLPALVALGVASAYYFALTGTFWAVTG
EFTRWGGHVLSWFGYQPQDWSYFRLIGLQGTPLDRIDGVMIIGMFLGALCCALWAGNV
SLRWPTSKRRLLQGLVGGIVAGFGARLAMGCNLAAFFTGIPMFSLHAWAFMFATVGGA
WIGVKISLLPFLRTPLKVGATASALPSAESLARRARLQARLGLAVLALAALFAAWRFE
VSLVLGMACLFGLLFGGLIERAQICFTSAARDLWTTGRTRAAFGILLGMAAACIGTFA
AIRLGVAPKIFWMGPNAIIGGILFGIGIVLAGGCETGWMYRSMEGQVHFWVVGIGNVI
GGTLVAIFWDQLGTRLALPYPKLNLLESFGPGNGLLLTFAGLALCLLLVQLNASRFTR
PRKPNHEPDRQTDPVA</t>
  </si>
  <si>
    <t>MSQTDKPTLSLDLRGEHCPYNAIATLETLATMQPGERLEVVTDC
SQSVHGIPEDTQRQGYKCLAVEQHGALFRFLIEVPLES</t>
  </si>
  <si>
    <t>MTTSDLPAFWTVIPAAGVGSRMRADRPKQYLDLAGRTVIERTLD
CFLEHPMLRGLVVCLAEDDPYWPGLDCAASRHVQRAAGGAERAGSVLNGLLRLLELGA
QADDWVLVHDAARPNLTRGDLDRLLEELAEDPVGGLLAVPARDTLKRSDRDGRVSETI
DRSVVWLAYTPQMFRLGALHRALADALVAGVAITDEASAMEWAGYAPKLVEGRADNLK
ITTPEDLLRLQRSFPH</t>
  </si>
  <si>
    <t xml:space="preserve">GO_process: cofactor biosynthetic process [goid
GO:0051188] [evidence ISS];
GO_process: isoprenoid biosynthetic process [goid
GO:0008299] [evidence ISM];
GO_function: catalytic activity [goid GO:0003824]
[evidence ISM];
</t>
  </si>
  <si>
    <t>MRLRSPYWLFVVLILALAGLQYRLWVGDGSLAQVRDLQKQIADQ
HGENERLLERNRILEAEVAELKKGTETVEERARHELGMVKDGETLYQLAK</t>
  </si>
  <si>
    <t xml:space="preserve">GO_process: cell cycle [goid GO:0007049] [evidence
ISM];
</t>
  </si>
  <si>
    <t>MAKIVDIKGREVLDSRGNPTVEADVILDNGIVGSACAPSGASTG
SREALELRDGDKSRYLGKGVLKAVANINGPIRDLLLGKDAADQKALDHAMIELDGTEN
KAKLGANAILAVSLAAAKAAAQAKGVPLYAHIADLNGTPGQYSMPVPMMNIINGGEHA
DNNVDIQEFMVQPVGAKNFAEALRMGAEIFHHLKAVLKARGLNTAVGDEGGFAPNLSS
NEDALAAIAEAVEKAGYKLGDDVTLALDCASSEFFKDGKYDLEGEGKVFDAAGFADYL
AGLTQRYPIISIEDGMDESDWAGWKGLTDKIGAKVQLVGDDLFVTNTKILKEGIEKGI
GNSILIKFNQIGSLTETLEAIQMAKAAGYTAVISHRSGETEDSTIADLAVGTAAGQIK
TGSLCRSDRVSKYNQLLRIEEQLGAKAPYRGRAEFRG</t>
  </si>
  <si>
    <t xml:space="preserve">GO_component: phosphopyruvate hydratase complex
[goid GO:0000015] [evidence ISM];
GO_function: magnesium ion binding [goid GO:0000287]
[evidence ISM];
GO_function: phosphopyruvate hydratase activity [goid
GO:0004634] [evidence ISM];
GO_process: glycolytic process [goid GO:0006096]
[evidence ISM];
GO_process: generation of precursor metabolites and
energy [goid GO:0006091] [evidence ISS];
GO_process: carbon utilization [goid GO:0015976]
[evidence ISS];
GO_process: cellular catabolic process [goid GO:0044248]
[evidence ISS];
GO_process: cellular protein metabolic process [goid
GO:0044267] [evidence ISS];
</t>
  </si>
  <si>
    <t>MAQKIVRVGDIQIGNDLPFVLFGGMNVLESRDLAMQVCEEYVRV
TEKLGIPYVFKASFDKANRSSIHSFRGPGLEEGMKIFEEIKKTFKVPVITDVHEPFQA
QPVAEVCDIIQLPAFLSRQTDLVVAMARTNAVINIKKAQFLAPQEMKHILTKCEEAGN
DRLILCERGSSFGYNNLVVDMLGFGIMKQFEYPVFFDVTHALQMPGGRADSAGGRRAQ
VTDLAKAGLSQKLAGLFLEAHPDPEHAKCDGPCALRLNKLEAFLSQLKQLDELIKSFP
AIETA</t>
  </si>
  <si>
    <t xml:space="preserve">GO_process: cellular catabolic process [goid
GO:0044248] [evidence IDA];
GO_component: cytoplasm [goid GO:0005737] [evidence ISM];
GO_process: metabolic process [goid GO:0008152] [evidence
ISM];
GO_function: 3-deoxy-8-phosphooctulonate synthase
activity [goid GO:0008676] [evidence ISM];
GO_process: biosynthetic process [goid GO:0009058]
[evidence ISM];
GO_function: catalytic activity [goid GO:0003824]
[evidence ISM];
GO_component: Gram-negative-bacterium-type cell wall
[goid GO:0009276] [evidence IDA];
GO_process: carbon utilization [goid GO:0015976]
[evidence IDA];
GO_process: lipopolysaccharide biosynthetic process [goid
GO:0009103] [evidence IDA];
GO_process: lipopolysaccharide biosynthetic process [goid
GO:0009103] [evidence IMP];
GO_process: Kdo2-lipid A biosynthetic process [goid
GO:0036104] [evidence IDA];
</t>
  </si>
  <si>
    <t>MTRYIFVTGGVVSSLGKGIASASLAAILEARGLKITMLKLDPYI
NVDPGTMSPFQHGEVFVTQDGAETDLDLGHYERFVRTTMTQNNNFTTGRVYMDVLRKE
RRGDYLGATVQVIPHITDEIKRRIIKGAGDADVALVEIGGTVGDIESQPFLEAIRQLR
VEIGAKRAMLMHLTLVPYIATAGETKTKPTQHSVKELRSIGLQPDVLVCRSDHPIDVS
SRRKIALFTNVEERAVIALEDVDTIYRIPSVLHAQGLDDIVVERFGLECGQADLSEWD
RVVDAKLNPEREVTIAMVGKYMELLDAYKSLIEAMTHAGIQSRTKVNLRYIDSEDIEQ
QGTSLLEGVDAILVPGGFGLRGVEGKISTVQYARENKIPYLGICLGMQVAVIEYARNV
LGWSDANSTEFDKSSGHPVVGLITEWQDATGATEIRTEASDLGGTMRLGAQECQLQTG
TLVHDCYAKDVIVERHRHRYEVNNNLLPQLEQAGLKISGRSGDGALVEVVEAPEHPWF
VACQFHPEFTSTPRDGHPLFSGFVNAALKYSGKA</t>
  </si>
  <si>
    <t xml:space="preserve">GO_function: CTP synthase activity [goid
GO:0003883] [evidence ISM];
GO_process: pyrimidine nucleotide biosynthetic process
[goid GO:0006221] [evidence ISM];
GO_process: nucleotide metabolic process [goid
GO:0009117] [evidence ISS];
</t>
  </si>
  <si>
    <t>MPAVPLESRLLQALAPWREAGGWCVAFSGGLDSTVLLHLLAQLA
RSEALPALSALHVHHGLQAAADGWPAHCQAVCRSLGIPLRVERVQVAVGGSIEQAARD
ARYRAFQANLGEGQVLLTAQHLDDQAETLLFRLLRGAGLRGLAAMPASRPLGGGRLCR
PLLGVSRAELEAYAQAHRLDWVEDPSNQDPRFSRNYLRREIMPRLASHWPQAVAGMAR
CAAHLREAEDLLAELAAIDLRACRQPSELDWPDWLDLPRIALEPLRRLSAARQRNLLR
AWLGQLTRLPDSDHWAGWESLRDAGDDADPIWRLESGELRRGAGRIWWLPADWRAAAG
PFVWERPAHPLLLPGNGRLALLGEVPAGPLRVDYRRGGEVLALAGRGRRDLKRLLNEA
GVPSFLRGRLPLLFRADELLAVANIPGLDSPREGGWRLSWSPPTNDPGLS</t>
  </si>
  <si>
    <t xml:space="preserve">GO_component: cytoplasm [goid GO:0005737]
[evidence ISM];
GO_process: tRNA processing [goid GO:0008033] [evidence
ISM];
GO_function: ligase activity, forming carbon-nitrogen
bonds [goid GO:0016879] [evidence ISM];
GO_function: ATP binding [goid GO:0005524] [evidence
ISM];
GO_function: nucleotide binding [goid GO:0000166]
[evidence ISM];
</t>
  </si>
  <si>
    <t>MNPNFLDFEQPIADLQAKIEELRLVGNDNALNISDEISRLQDKS
KALTENIFGNLSSWQIAQLARHPKRPYTLDYIGYLFSDFEELHGDRHFADDPAIVGGV
ARLDGSPVMVIGHQKGREVREKVRRNFGMPRPEGYRKACRLMEMAERFKMPILTFIDT
PGAYPGIDAEERGQSEAIAWNLRVMARLKTPIIATVIGEGGSGGALAIGVCDQLNMLQ
YSTYSVISPEGCASILWKTAEKAPEAAEAMGITAERLKGLGIVDKVIDEPLGGAHRDP
ASMAESIRGELLAQLKMLQGLEMGELLERRYDRLMSYGAP</t>
  </si>
  <si>
    <t xml:space="preserve">GO_process: pyruvate metabolic process [goid
GO:0006090] [evidence ISS];
GO_process: propionate metabolic process [goid
GO:0019541] [evidence ISS];
GO_process: cellular lipid metabolic process [goid
GO:0044255] [evidence ISS];
GO_function: ligase activity [goid GO:0016874] [evidence
ISM];
GO_function: acetyl-CoA carboxylase activity [goid
GO:0003989] [evidence ISM];
GO_process: fatty acid biosynthetic process [goid
GO:0006633] [evidence ISM];
GO_component: acetyl-CoA carboxylase complex [goid
GO:0009317] [evidence ISM];
</t>
  </si>
  <si>
    <t>MTVSFVHLRLHTEFSLVDGLVRVKPLAKAVAGLGMPAVAVTDQS
NMCSLVKFYKTAMGAGIKPICGADIWLASREEDGPLSRLSLLAMNAKGYRNLTELISR
GWSEGQRNGEIIIERDWVKEAAEGLIALSAAKEGEIGHALLDGEEAKAEALLREWMEV
FPERFYVEVQRTSRVNDEEHLHAAVALASRCNAPLVATNDVRFIKQEDFEAHETRVCI
GEGRTLDDPRRPRTYSDQQYLKSPAEMAELFSDLPEALENTVEIAKRCNIEVQLGKYF
LPDFPTPNGMGIDDYLRHASFEGLEERLEVLLPKDTPDYEAKRQVYVDRLNFELDIII
QMGFPGYFLIVMDFIKWAKNNGVPVGPGRGSGAGSLVAYVLKITDLDPLAYDLLFERF
LNPERISMPDFDVDFCMEGRDRVIDYVADAYGRNAVSQIITFGTMAAKAVVRDVARVQ
GKSYGLADRLSKMIPFEVGMTLDKAYEQEEMLRDFLKSDEEAAEIWEMALKLEGITRG
TGKHAGGVVIAPTKLTDFSPIACDEEGGGLVTQFDKDDVEAAGLVKFDFLGLRTLTII
KWAMEIINREQAKKGLEPVNIDFIPLDDKPTYSLLQKAETTAVFQLESRGMKELIKKL
KPDCLEDLIALVALFRPGPLQSGMVDDFINRKHGRAELSYPHPDYQYAGLEPVLKPTY
GIILYQEQVMQIAQVMAGYTLGGADMLRRAMGKKKPEEMAKQRGGFIEGCKNNGIDAD
LAGNIFDLVEKFAGYGFNKSHSAAYGLVSYQTAWLKTHFPAPFMAAVLTADMQNTDKV
VTLIEECRHMKLRIVAPDVNNSEFRFTVDDDGRIVYGLGAIKGVGEGPVEAITECRAE
GGPFNTLFDFCDRVDLKRINKRTLEALIRAGALDRLGPHYHDELKAYQATVDLNRAVL
LAAMEEAIQAAEQTARSHDSGHMDLFGGVFAEPEADVYANHRKVKELTLKERLKGEKD
TLGLYLTGHPIDEYEGEVRRFARQRIVELKPARDTQTVAGLIVNLRVMKNKKGDKMGF
VTLDDRSGRIEASLFSEAFAAAQSLLQTDALVVVEGEVSQDDFSGGLRLRAKRVMSLE
EARTGLAESLRMKLHADLLKGDRLRWLGELFNRHRGSCPITLDYTSADAKALLQFGES
WRVDPADDLIQALRDQFGRDNVFLNYR</t>
  </si>
  <si>
    <t xml:space="preserve">GO_process: DNA metabolic process [goid
GO:0006259] [evidence ISS];
GO_function: DNA-directed DNA polymerase activity [goid
GO:0003887] [evidence ISM];
GO_function: DNA binding [goid GO:0003677] [evidence
ISM];
GO_function: 3'-5' exonuclease activity [goid GO:0008408]
[evidence ISM];
GO_process: DNA replication [goid GO:0006260] [evidence
ISM];
GO_function: DNA polymerase activity [goid GO:0034061]
[evidence ISS];
GO_function: nucleic acid binding [goid GO:0003676]
[evidence ISM];
GO_function: catalytic activity [goid GO:0003824]
[evidence ISM];
</t>
  </si>
  <si>
    <t>MQEFATQVVDLLNGLIWGKILIWLLVGCGLYFTVRLGLIQFRHF
GHTFSVLKGSRQSDDSGISSFQALCTSLAARVGTGNVAGVAVAITLGGPGAVFWMWAI
ALVGMATGFVEATLAQLFKIRDDKGQFRGGPAYYMEKGLGARWMGILFSIFLIIAFGF
VFNSVQANTITGAMQGAFGVPTWISGIAVVILTALIIFGGLRSIARFSELAVPFMAVA
YLLLAVGIILFNLSELPGVLAMVVKSAFGWHEAAAGGIGAAILNGFKRGLFSNEAGMG
SAPNAAASATPYPPHPASQGYVQMAGVFIDTLLICTASAAIILLAGPQEGEGIMLVQN
ALTSQVGDWGRYFLAVIILFFAFTSIVANYFYAENCLVFLEHNHLAGLLIFRLIVLAM
VMFGALASLPFVWNLADVSMGLMAITNLIAILLLSNLAIKLAKDYNAQRKAGKLPTFD
ASQFPEVQQKLEPGIWDDRRA</t>
  </si>
  <si>
    <t>MQLGLDFNLVEDLVAGVDEVGRGPLCGPVVTAAVILDPSRPILG
LNDSKKLSEARREALFEEIREKALAWCIARAEVEEIDRLNILHATMLAMQRAVEGLSV
IPRLALIDGNRCPKLAVPCAPVVKGDSQVPAIAAASILAKVSRDREMVELDRVYPGYG
MAGHKGYPTAVHLEALSRLGPTPIHRRSFAPVRELLDVSVQ</t>
  </si>
  <si>
    <t xml:space="preserve">GO_function: polynucleotide adenylyltransferase
activity [goid GO:0004652] [evidence ISS];
GO_process: DNA metabolic process [goid GO:0006259]
[evidence ISS];
GO_function: nucleic acid binding [goid GO:0003676]
[evidence ISM];
GO_function: RNA-DNA hybrid ribonuclease activity [goid
GO:0004523] [evidence ISM];
</t>
  </si>
  <si>
    <t>MADGLRVALVAGEASGDILGSGLMQALRARHPDIEFIGVGGPRM
EAEGLSSYFPMERLSVMGLVEVLGRLPELLRRRKRLIRTLIEARPDVMIGIDAPDFTL
GVEHKLRQAGLRTVHYVSPSVWAWRQKRVLKIREACDLMLALFPFEARFYEEHGVPVR
FVGHPLANTIPLQADRAAARARLGLPADGQVLALMPGSRGGEVGKLGALFLDTAQRLL
VERPGLRFVLPCASAARREQIEQMLQGREPLPLTLLDGASHEALAACDAVLIASGTAT
LEALLYKRPMVVAYRVAGLTYRILKRLVKSPYISLPNLLAGRLLVPELIQDAATPQAL
AATLSPLLDDGSQQVEFFDAIHRALRQDASAQAAEAVLQLVERR</t>
  </si>
  <si>
    <t xml:space="preserve">GO_component: Gram-negative-bacterium-type cell
wall [goid GO:0009276] [evidence ISS];
GO_process: lipopolysaccharide biosynthetic process [goid
GO:0009103] [evidence ISS];
GO_function: lipid-A-disaccharide synthase activity [goid
GO:0008915] [evidence ISM];
GO_process: lipid A biosynthetic process [goid
GO:0009245] [evidence ISM];
GO_function: transferase activity, transferring glycosyl
groups [goid GO:0016757] [evidence ISS];
</t>
  </si>
  <si>
    <t>MSLIDPRAIIDPSARLAADVQVGPWSIVGAEVEIGEGTVIGPHV
VLKGPTKIGKHNRIYQFSSVGEDTPDLKYKGEPTRLVIGDHNVIREGVTIHRGTVQDR
AETTIGDHNLIMAYAHIGHDSVIGNHCILVNNTALAGHVHVDDWAILSGYTLVHQYCR
IGAHSFSGMGSAIGKDVPAYVTVFGNPAEARSMNFEGMRRRGFSSEAIHALRRAYKVV
YRQGHTVEEALAELAESAAQFPEVAVFRDSIQSATRGITR</t>
  </si>
  <si>
    <t xml:space="preserve">GO_component: Gram-negative-bacterium-type cell
wall [goid GO:0009276] [evidence ISS];
GO_process: lipopolysaccharide biosynthetic process [goid
GO:0009103] [evidence IDA];
GO_process: lipid biosynthetic process [goid GO:0008610]
[evidence ISM];
GO_function:
acyl-[acyl-carrier-protein]-UDP-N-acetylglucosamine
O-acyltransferase activity [goid GO:0008780] [evidence
ISM];
GO_function: transferase activity [goid GO:0016740]
[evidence ISM];
</t>
  </si>
  <si>
    <t>MMDINEIREYLPHRYPFLLVDRVVELDIEGKRIRAYKNVSINEP
FFNGHFPEHPIMPGVLIIEAMAQAAGILGFKMLDVKPADGTLYYFVGSDKLRFRQPVL
PGDQLQLHAKFISVKRSIWKFDCHATVDDKPVCSAEIICAERKL</t>
  </si>
  <si>
    <t xml:space="preserve">GO_component: Gram-negative-bacterium-type cell
wall [goid GO:0009276] [evidence ISS];
GO_process: fatty acid biosynthetic process [goid
GO:0006633] [evidence ISS];
GO_process: cellular lipid metabolic process [goid
GO:0044255] [evidence ISS];
GO_component: cytoplasm [goid GO:0005737] [evidence ISM];
</t>
  </si>
  <si>
    <t>MMSTLSYTLGQLAAHVGAEVRGDADLPIQGLATLQEAGPAQLSF
LANPQYRKYLPESRAGAVLLTAADADGFAGTALVVANPYLAYASLSHLFDRKPKAAAG
IHPTAIVAADAEVDPSASVGAYAVIESGARIGAGVSIGAHCVIGARSVIGEGGWLAPR
VTLYHDVTIGARVSIQSGAVIGGEGFGFANEKGVWQKIAQIGGVTIGDDVEIGANTTI
DRGALSDTLIGNGVKLDNQIMIAHNVQIGDHTAMAACVGISGSAKIGRHCMLAGGVGL
VGHIEICDNVFVTGMTMVTRSITEPGSYSSGTAMQPAAEWKKSAARIRQLDDMARRLQ
QLEKRLAAVTSSGDASSDA</t>
  </si>
  <si>
    <t xml:space="preserve">GO_component: Gram-negative-bacterium-type cell
wall [goid GO:0009276] [evidence ISS];
GO_function: transferase activity, transferring acyl
groups [goid GO:0016746] [evidence ISS];
GO_process: lipid A biosynthetic process [goid
GO:0009245] [evidence ISS];
GO_function: transferase activity, transferring acyl
groups other than amino-acyl groups [goid GO:0016747]
[evidence ISM];
GO_function: transferase activity [goid GO:0016740]
[evidence ISM];
</t>
  </si>
  <si>
    <t>MRKFTQFVLITAAIMAAPSAFAEMKIAVLNYQMALLESDAAKQY
AVDAEKKFGPQLNKLKNLERDAKALQDKLVSNGSKMSQGDREKAELDFKQKARDFQFQ
SKELNESKAAADRDMLKKLKPKLDQAVEETIKKGGYDMVIERGAVVDVKPQYDITRQV
IERMNQLR</t>
  </si>
  <si>
    <t xml:space="preserve">GO_function: unfolded protein binding [goid
GO:0051082] [evidence ISM];
</t>
  </si>
  <si>
    <t>MKRFLLPALLSALMIAEVHAESFTVSDIRVNGLQRVSAGSVFAA
LPLNVGETIDDQALVQATRSLFKTGFFQDIQLGRDGNVLVVTVVERPSISSIEIEGNK
AISKEDLLKGLKQSGLAEGEIFQRATLEGVRNELQRQYVAQGRYSAEINAEVIPQPRN
RVALKININEGTVAAISHINVVGNTVFSEEDLTDLFELKTTNWLSFFKNDDKYAREKL
SGDLERLRSYYLDRGYINMDIASTQVSITPDKKHVYITVNINEGEKYTIRDVKLTGDL
KVPEEEVKRLLLVQKGQVFSRKVMTTTSDLITRRLGNEGYTFANVNGVPEAHDDDKTV
SVTFVVDPGKRAYVNRINFRGNTKTEDEVLRREMRQMEGGWASTYLIDQSKARLERLG
YFKEVNVETPAVPGTDDQVDVNYSVEEQPSGSITASVGFAQSAGLILGGSISQNNFLG
TGNKVSIGLTRSEYQTRYNFGFVDPYWTVDGVSLGYNAFYRKTDYDELDVDVASYSVN
SLGAGMSIGYPISETSRLTYGLSVQRDQIDTGRYTVDEIYDFLDKEGDNFTNFKASIG
WSESTLNKGVLATRGHSQSLTLETTLPGSDLSFYKIDYRGQVFAPLTDNYTMRFHTEL
GYGDGYGSTERLPFYENYYAGGFNSVRGFKDSTLGPRSTPSVARNPDGTPMKNQGPDS
KGRYTDPDQDPEAFGGNILITGGAELLFPLPFVKDQRQLRTVLFWDVGSTFDTDCPTK
TTTNCDGIKTDNLASSVGVGLTWITALGPLSFSLATPIKKPDNAETQVFQFSLGQTF</t>
  </si>
  <si>
    <t xml:space="preserve">GO_component: outer membrane [goid GO:0019867]
[evidence ISM];
GO_component: cell outer membrane [goid GO:0009279]
[evidence ISA];
GO_component: Bam protein complex [goid GO:1990063]
[evidence ISA];
</t>
  </si>
  <si>
    <t xml:space="preserve">MSALYMIVGTLVALGVLVTFHEFGHFWVARRCGVKVLRFSVGFG
TPLVRWHDRHGTEFVVAAIPLGGYVKMLDEREAEVPAHLLEQSFNRKTVRQRIAIVAA
GPIANFLLAILFFWVVALLGSQQVRPVIGSVAPESLAAQAGLEAGQELLAVDGEPVTG
WNGVNLQLVRRLGESGTLEVRVQEKGSNVDSTHQVRLDGWLKGEDNPDPIASLGIRPW
RPALPPVLAELDPKGPAQAAGLKLGDRLQSIDGIAVDDWQQVVDSVRARPGQRVQLKV
LRDGEVLDVALELAVRGEGKARSGYMGAGVAGTEWPAEMLREVSYGPLEAVGQALSRT
WTMSLLTLDSIKKMLLGELSVKNLSGPITIAKVAGASAQSGVGDFLNFLAYLSISLGV
LNLLPIPVLDGGHLLFYLVEWVRGRPLSERVQAWGMQIGISLVVGVMLLALVNDLSRL
</t>
  </si>
  <si>
    <t xml:space="preserve">GO_component: integral component of membrane [goid
GO:0016021] [evidence ISM];
GO_process: proteolysis [goid GO:0006508] [evidence ISM];
GO_function: protein binding [goid GO:0005515] [evidence
ISM];
GO_function: metalloendopeptidase activity [goid
GO:0004222] [evidence ISM];
GO_process: signal transduction [goid GO:0007165]
[evidence IDA];
GO_function: metallopeptidase activity [goid GO:0008237]
[evidence ISO];
GO_component: plasma membrane [goid GO:0005886] [evidence
ISS];
</t>
  </si>
  <si>
    <t>MSRPQRISVLGATGSIGLSTLDVVQRHPDRYEAFALTGFSRLAE
LEALCLRHRPVYAVVPEQAAAIALQGSLAAAGIRTRVLFGEQALCEVASAPEVDMVMA
AIVGAAGLPSTLAAVEAGKRVLLANKEALVMSGALFMQAVKRSGAVLLPIDSEHNAIF
QSLPRNYADGLERVGVRRILLTASGGPFRETPLEQLASVTPEQACAHPNWSMGRKISV
DSASMMNKGLELIEACWLFDAQPSQVEVVIHPQSVIHSMVDYVDGSVIAQLGNPDMRT
PISYAMAWPERIDSGVSPLDMFAVGRLDFQRPDEQRFPCLRLASQAAETGGSAPAMLN
AANEVAVAAFLERHIRFSDIAVIIEDVLNREAVTAVESLDQVLAADRRARSVAGQWLT
RHAG</t>
  </si>
  <si>
    <t xml:space="preserve">GO_function: homoserine dehydrogenase activity
[goid GO:0004412] [evidence IDA];
GO_process: cofactor biosynthetic process [goid
GO:0051188] [evidence ISS];
GO_function: NADPH binding [goid GO:0070402] [evidence
ISM];
GO_function: protein binding [goid GO:0005515] [evidence
ISM];
GO_process: oxidation-reduction process [goid GO:0055114]
[evidence ISM];
GO_function: metal ion binding [goid GO:0046872]
[evidence ISM];
GO_function: 1-deoxy-D-xylulose-5-phosphate
reductoisomerase activity [goid GO:0030604] [evidence
ISM];
GO_process: isoprenoid biosynthetic process [goid
GO:0008299] [evidence ISM];
</t>
  </si>
  <si>
    <t>MLKQRIITALVLLPIALGGFFLLEGAFFALFIGAVVSLGAWEWA
RLAGYEQQFGRVAYAATVAVLMVALYHLPQLAGAVLLLALVWWTLATVLVLTYPESVG
YWGGRWRRLGMGLLILLPAWQGLVLLKQWPLANGLIIAVMVLVWGADIGAYFSGKAFG
KRKLAPRVSPGKSWEGVYGGLAASLAITLAVGLYRGWSLGALLLALLGAALVVFVSIV
GDLTESMFKRQSGIKDSSNLLPGHGGVLDRIDSLTAAIPVFAALLWAAGWGAP</t>
  </si>
  <si>
    <t xml:space="preserve">GO_process: cellular lipid metabolic process [goid
GO:0044255] [evidence ISS];
GO_function: phosphatidate cytidylyltransferase activity
[goid GO:0004605] [evidence ISS];
GO_component: membrane [goid GO:0016020] [evidence ISM];
GO_function: transferase activity, transferring
phosphorus-containing groups [goid GO:0016772] [evidence
ISM];
</t>
  </si>
  <si>
    <t>MEKTRKDVCVPRHVAIIMDGNNRWAKKRLLPGVAGHKAGVDAVR
AVIEVCAEAGVEVLTLFAFSSENWQRPADEVSALMELFLVALRREVRKLDENGIRLRI
IGDRTRFHPELQAAMREAEAATAGNTRFLLQVAANYGGQWDIVQAAQRLAREVQGGHL
AADDISAELLQGCLVTGDQPLPDLCIRTGGEHRISNFLLWQLAYAELYFSDLFWPDFK
HAAMRAALADFSKRQRRFGKTSEQVEAEARPSC</t>
  </si>
  <si>
    <t xml:space="preserve">GO_function: 3-demethylubiquinone-9
3-O-methyltransferase activity [goid GO:0008689]
[evidence ISS];
GO_component: Gram-negative-bacterium-type cell wall
[goid GO:0009276] [evidence ISS];
GO_process: cofactor biosynthetic process [goid
GO:0051188] [evidence ISS];
GO_function: transferase activity, transferring alkyl or
aryl (other than methyl) groups [goid GO:0016765]
[evidence ISM];
</t>
  </si>
  <si>
    <t>MINEIKKEAQERMGKTLEALGHAFAKIRTGRAHPSILDSVMVSY
YGADTPLRQVANVTVEDSRTLALAVFDKSMIQAVEKAIMTSDLGLNPATAGTTIRVPM
PALTEETRKGYTKQARAEAEQARVSVRNIRRDALAQLKDLQKEKEISEDEERRAGDDV
QKLTDKFIGEIEKALEAKEADLMAV</t>
  </si>
  <si>
    <t xml:space="preserve">GO_process: cellular protein metabolic process
[goid GO:0044267] [evidence IDA];
GO_process: translation [goid GO:0006412] [evidence IDA];
</t>
  </si>
  <si>
    <t>MAQQLSARQPRYKRILLKLSGEALMGSEEFGIDPKVLDRMALEI
GQLVGIGVQVGLVIGGGNLFRGAALSAAGMDRVTGDHMGMLATVMNGLAMRDALERSN
IPALVMSAISMVGVTDHYDRRKAMRHLGGGEVVIFSAGTGNPFFTTDSAACLRAIEID
ADVVLKATKVDGVYTADPFKDPNAEKFERLTYDEVLDRKLGVMDLTAICLCRDQNMPL
RVFNMNKPGALLNIVVGGAEGTLIEEG</t>
  </si>
  <si>
    <t xml:space="preserve">GO_process: nucleotide metabolic process [goid
GO:0009117] [evidence ISS];
GO_component: cytoplasm [goid GO:0005737] [evidence ISM];
GO_function: uridylate kinase activity [goid GO:0009041]
[evidence ISM];
GO_process: pyrimidine nucleotide biosynthetic process
[goid GO:0006221] [evidence ISM];
GO_function: UMP kinase activity [goid GO:0033862]
[evidence ISS];
</t>
  </si>
  <si>
    <t>MAEITAAMVKELRERTGLGMMECKKALTAAGGDIEKAIDDMRAA
GAIKAAKKAGNIAAEGSIAVKIAADNKAAVIIEVNSQTDFLALQDDFKGFVAESLEKA
FNEKLTDAAPLVEAREEARLALVAKTGENVNIRRLTRVEGDVVGAYLHGHRIGVVVNL
KGGNPELAKDIAMHVAASNPQFLSASEVSEEAIAKEKEIFLALNADKIAGKPENIVEN
MVKGRISKFLAEASLVEQPFVKNPEVKVGDLAKQAGAEIVSFVRYEVGEGIEKAEVDF
AAEVAAQVAATKQ</t>
  </si>
  <si>
    <t xml:space="preserve">GO_process: cellular protein metabolic process
[goid GO:0044267] [evidence ISS];
GO_function: protein binding [goid GO:0005515] [evidence
ISM];
GO_function: translation elongation factor activity [goid
GO:0003746] [evidence ISS];
</t>
  </si>
  <si>
    <t>MSQVNMRDMLKAGVHFGHQTRYWNPKMGKFIFGARNKIHIINLE
KTLPMFNEALTFVERLAAGKNKILFVGTKRSAGKIVREEAARCGMPYVDHRWLGGMLT
NYKTIRQSIKRLRDLETQSQDGTFDKLTKKEALMRSRDLEKLERSLGGIKDMGGLPDA
LFVIDVDHERIAITEANKLGIPVIGVVDTNSSPEGVDYVIPGNDDAIRAVQLYLNSMA
EAVIRGKQGAATSADEFVEEAPAESAEG</t>
  </si>
  <si>
    <t xml:space="preserve">GO_process: cellular protein metabolic process
[goid GO:0044267] [evidence ISS];
GO_function: structural constituent of ribosome [goid
GO:0003735] [evidence ISS];
</t>
  </si>
  <si>
    <t>MTVTIKTPDDIEKMRIAGRLAAEVLEMIGEHIKPGVTTEELDRI
CHDYIVNEQKAIPAPLNYKGFPKSICTSINHVVCHGIPNEKPLKEGDILNVDITVIKD
GYHGDTSKMFLVGKTPEWADRLCQITQECMYKGISVVRPGAHLGDIGEIIQKHAEKNG
FSVVREYCGHGIGKVFHEEPQVLHYGRAGTGIELKEGMIFTIEPMINQGRPETRLLGD
GWTAITKDRKLSAQWEHTVLVTADGYEILTLRNDETFPRTSAA</t>
  </si>
  <si>
    <t xml:space="preserve">GO_process: cellular protein metabolic process
[goid GO:0044267] [evidence ISS];
GO_function: aminopeptidase activity [goid GO:0004177]
[evidence ISS];
</t>
  </si>
  <si>
    <t>MPQVDPELFDRGQFQAELALKSSPIAAFKKAIRQFREVLDNRFN
SGRDIRRLIEDRAWCVDQILQQAWQRFDWGDDADIALVAVGGYGRGELHPYSDVDLLI
LLDSEDQESFREPIEGFLTLLWDIGLEVGQSVRSVQQCAEEARADLTVITTLMECRTI
CGPDSLRQRMLQVTGSAHMWPSKEFFLAKRHEQQRRHAKYNDTEYNLEPNVKGSPGGL
RDIQTILWMARRQFGSLNLHALVREGFLVESECSMLASSQEFLWRVRYALHMLAGRAE
DRLLFDHQRSIARLFGYEDNDVKLAVERFMQKYYRVVMAISELNDLIIQHFEEVILPC
EQPVQIQPLNSRFQLRDGYIEVTHPNVFKRTPFALLEIFVLMAQHPEIKGVRADTIRL
LRDSRHLIDDEFRHDIRNTSLFIELFKSSQGIHRNLRRMNRYGILGRYLPEFGHIIGQ
MQHDLFHIYTVDAHTLNLIKHLRKLNRPEMAEKYPLASKIIDRLPKPELIYIAGLYHD
IAKGRGGDHSELGAVDAEAFCQSHQLPLWDTQLVSWLVQNHLVMSTTAQRKDLSDPQV
IFDFAQLVGDQTHLDYLYVLTVADINATNPTLWNSWRASLLRQLYTETKRALRRGLEN
PVDREEQIRQTQTAALDQLVRNGIDQDDAEQLWSQLGDDYFLRHTAGDVAWHTEAILQ
HPDDGTPLVLIKETTQREFESGSQIFIYAADQHDFFAVTVAAMDQLNLSIQDARIITS
TSQFTLDTYIVLDADGDSIGNNPERIAEIREGLIDALKNPDDYPTIIQRRVPRQLKHF
AFAPQVTISTDALRQVSVLEVIAPDRPGLLARIGGIFLDFDLSVQNAKIATLGERVED
VFYITDARNQPLADPDLCKRLQAALVEQLSQDNGRDTLPTRINF</t>
  </si>
  <si>
    <t xml:space="preserve">GO_process: cellular amino acid metabolic process
[goid GO:0006520] [evidence ISS];
GO_process: nitrogen compound metabolic process [goid
GO:0006807] [evidence ISM];
GO_function: nucleotidyltransferase activity [goid
GO:0016779] [evidence ISM];
GO_process: metabolic process [goid GO:0008152] [evidence
ISM];
GO_function: amino acid binding [goid GO:0016597]
[evidence ISM];
GO_function: uridylyltransferase activity [goid
GO:0070569] [evidence ISS];
GO_function: [protein-PII] uridylyltransferase activity
[goid GO:0008773] [evidence ISM];
</t>
  </si>
  <si>
    <t>MNTALDNLQPYPFEKLRALLGGARPPATLKPIALSIGEPKHRSP
SFVAETLAENLDQLAVYPTTLGLPALREAIARWCERRFSVPAGWLDAARHVLPVNGTR
EALFAFTQTVVRRSEPGEAPGLVVSPNPFYQIYEGAALLAGAVPHYLPCREENGFNPD
FDAVDEATWQRCQILFLCSPGNPTGALVPLETLKKLIALADRYDFVIAADECYSELYF
DENAPPPGLLNACAELGRTDFSRCVVFHSLSKRSNLPGLRSGFVAGDAEILKKFLLYR
TYHGCAMPVQTQLASIAAWNDEVHVRANRSLYREKFDAVLAILDGVLDVQRPDGSFYL
WARTPVDDTVFTRELFEQQHVTVVPGSYLSREVDGENPGANRVRMALVAPLAECVEAA
ERIRDYLRAR</t>
  </si>
  <si>
    <t xml:space="preserve">GO_function: catalytic activity [goid GO:0003824]
[evidence ISM];
GO_function: pyridoxal phosphate binding [goid
GO:0030170] [evidence ISM];
GO_process: biosynthetic process [goid GO:0009058]
[evidence ISM];
GO_function: succinyldiaminopimelate transaminase
activity [goid GO:0009016] [evidence ISM];
GO_process: lysine biosynthetic process via
diaminopimelate [goid GO:0009089] [evidence ISM];
</t>
  </si>
  <si>
    <t>MSDSCLPIAMVQSAQSHRPGTKPEIPALMQTVYTVLTLLLVVGA
TRLAAQLLPLPLPLIQIAAGALLALPSLGLHIALDPELFLFLFIPPLLFVDGWRIPKR
EVWRMRWPILMMAFGLVFFTVVGAGYFIHLLIPEIPLAASFALAAVLSPTDALAVSAI
TQGRLPKRLMHLLEGEALMNDASGLVAFKFAIAAAMTGVFSLVDASLNFLVVAVGGLA
IGVFLSWSLGRIRAWMISRGWDDPATHVVLMLLLPFASYMVAEHLGVSGILSAVAAGM
MQSWVDLLPRQTSTRLLNRSVWSMLEFAFNGVVFLLLGLQLPDIMKSVANHHGDLLWR
SSLLLAYVAAITAVLMLIRYGWVYGYWKLSLRIDRWRGKSPPGLSGISLRRLSALSAL
SGVRGAVTLAAVLSVPMSLMDGSAFPQRDLIIFIATSVILISLIGATIGLPLLLRGLP
ASNNGAHERERREAWRKTAEAAIRALESEELPQVEGNDAANTSRVAEARAQIMAEYRQ
SLDTAPTTDEARDQAQALEIADKALRLKALRAQRLELYRQRRNNEIDDETLGDILREL
DQQESWLTNRFARWV</t>
  </si>
  <si>
    <t xml:space="preserve">GO_process: cation transport [goid GO:0006812]
[evidence ISM];
GO_function: solute:proton antiporter activity [goid
GO:0015299] [evidence ISM];
GO_component: integral component of membrane [goid
GO:0016021] [evidence ISM];
GO_process: transmembrane transport [goid GO:0055085]
[evidence ISM];
</t>
  </si>
  <si>
    <t>MTSKGLTSALLLASMFAATSGCLQQNALTQGYRTTQPGQPGQAQ
VASANTPCTPSATNDLIATGRSLLDITTNLIKTRNQMSDGGSIMRDVDDVQKVGKGHA
VLDSVESMTGGPQQPCG</t>
  </si>
  <si>
    <t>MRRAEMLLLKSLAETLMADRDNRHDDLQATMRLAHLSSPEMILY
MVNRVLELEESIERIAAVLQKLSADEPMPLEETPPEPAFEPALQSRATETAET</t>
  </si>
  <si>
    <t>MSCIGRQIDQLRLQIPGFACKPGCHDCCGPVTASSEEMARLPVK
SEAEHDAALAEWNCVHLGPNGCEAYEERPLICRLFGTTPNLPCPEGRGPEVPVAEQVE
RQVHALIASTRQVLV</t>
  </si>
  <si>
    <t>MTYVLYGIKACDTMKKARTWLDEHKVAYDFHDYKAVGIDREHLR
RWCAEHGWQTVLNRAGTTFRKLDEAQKADLDEAKAIELMLAQPSMIKRPVLELGGRTL
VGFKPDAYAAALA</t>
  </si>
  <si>
    <t>MSVAWALFVPACFALNLAPGPNNLLSLNNAARHGFATASLAGGG
RLLAFAGMLALAASGLALVLHTSAWLFLAIKLLGAAYLLWLAVQLWRTDAQPLANEAS
PARPSLWRLGRQEFLVAAGNPKAILIFTAFLPQFVDPGQPLGAQFAQLGAAFLLLEWL
AIALYSYAGLHLGRLLAGQRARRLFNRGCAALLGSAGLGLLLSRRPA</t>
  </si>
  <si>
    <t>MSQSLFSLAFGVGTQNRQEAWLEVFYALPLLKPSSEIVAAVAPI
LGYAAGNQALTFTSQQAYQLADALKGIDAAQSALLSRLAESQKPLVATLLAEDAAPSS
TAEAYLKLHLLSHRLVKPHAVNLSGIFPLLPNVAWTNIGAVDLAELAELQLEARLKGK
LLEVFSVDKFPKMTDYVVPAGVRIADTARVRLGAYIGEGTTVMHEGFVNFNAGTEGPG
MIEGRVSAGVFVGKGSDLGGGCSTMGTLSGGGNIVISVGEGCLIGANAGIGIPLGDRN
IVEAGLYITAGTKVALLDEQNALVKVVKARDLAGQPDLLFRRNSQNGAVECKTNKTAI
ELNEALHAHN</t>
  </si>
  <si>
    <t xml:space="preserve">GO_component: Gram-negative-bacterium-type cell
wall [goid GO:0009276] [evidence ISS];
GO_function: 2,3,4,5-tetrahydropyridine-2,6-dicarboxylate
N-succinyltransferase activity [goid GO:0008666]
[evidence ISM];
</t>
  </si>
  <si>
    <t>MSLPSPWRADFPAFSAFAAEGLTYLDSAATAQKPQAVLDALNGY
YLGGAANVHRAQHVPGERATRAFEAARSRVAHWLHAGNPAEVLFTRGTTEAINLVAYG
LERHFRPGDELLVSALEHHANLLPWQQLALRRGLVLRVLPLDERGVIDLEQARHIIGE
RTRLLAISQLSNVLGTWQPVVELIQLARERGAWTLVDGAQGSVHGRHDLPGLGCDFYA
FSGHKLYGPDGIGVLWGRPQALEQLAHWQFGGEMVRHTGFHEASFHAAPLGFEAGTPA
VSAAIGLGATIDWLATLDEAEVAAHEGALHARLLAGLLARDGVSLLGEPQAALASFCV
DGVHVADLAHLLGEQGIAVRAGHHCAMPLLQRLEVPGALRVSLGLYNDADDLERFFLA
LDRSLELLR</t>
  </si>
  <si>
    <t xml:space="preserve">GO_function: catalytic activity [goid GO:0003824]
[evidence ISM];
GO_function: pyridoxal phosphate binding [goid
GO:0030170] [evidence ISM];
GO_process: metabolic process [goid GO:0008152] [evidence
ISM];
GO_function: protein binding [goid GO:0005515] [evidence
IPI];
GO_function: protein binding [goid GO:0005515] [evidence
IPI];
</t>
  </si>
  <si>
    <t>MNPVLPEQAQEALDAFGHTASWEQRARLLLQWGERLAPLAEHER
QEEHRVHGCESLVWLLGEQRDGHWRFRADSDARLIRGLLAVLLARVDGIETRELARLD
LNDWFTCLGLSRQLSPSRSNGLNAVLQRMRELAGQTAG</t>
  </si>
  <si>
    <t xml:space="preserve">GO_function: protein binding [goid GO:0005515]
[evidence IPI];
GO_function: protein binding [goid GO:0005515] [evidence
IPI];
</t>
  </si>
  <si>
    <t>MRRNTLIVLLALVAALAGTFAWLQRERAAEVPALPVAERWLPEL
DSATLSGLHVQFADGSPDIRVERRAGAWVLPAKAGYPADRLRLSALLEALAEARKVEA
KSANPKNHALLGLAERGEGQALRLSLQRQSGEPLVLLVGKDAQHGGSFVRRLGDPQAW
LIDKRLPLPNNELEWLDRRIATLPFARVRELQLRYPKGERLDLYRDDAGQPNLQVRQL
PTGRKLAYEAAANGAAALFADLRFADVAPLAQVGFRQAPLLLAFSLRTFSGARLDGEI
RRQGEQYWLLPKSVEGFAEGEVAAHPDWAYRIEEDRYRALARHLPELLAR</t>
  </si>
  <si>
    <t>MKRVLSSGAGLLLIALAFLAFNMVSGLLFSGARLDLTEQKLYTI
SPGTKRILAGLDEPINLYFFYSDSGARELVPLRNYARRVEELLRAYEREANGRIRLQV
IDPEPFSENEDKATEFGLQGIPLQQGGDNLYFGLAGSNALDGVQVIPFFPLDQEEFLE
YDISRLVQTLAQPQRPVVGLMSSLPLNGGFDMASRQPTSPWMVMEEIRQQFDLRSLKS
DATEIPPEVSVLLLVHPKQLPEQTLYAIDQFVLRGGKLLAFVDPFSEADSGSDFAATL
DGDKSSDLAPLFEAWGLRLLPGKVLGDGAYAMSISLGRDQRPARHPAWLSLPREALDQ
DDIATAGLESLTLATPGILERLPGASTSFTPLLQSSAQAMPFDASRFGLLRDPGDLMR
ELRPSGRRHTLAARIQGPAKSAFAEGIEGHREGLKEARNINVIVVADTDLLSDRMWVQ
VQDFFGQRVPQPWADNGALVVNALDNLSGTDALISVRSRGRFSRPFVVVERLQREAET
SFRQKEEQLKQRLADTEQQLAALQQGADPEKAVELTPEQQATVRQYMQEKLRIRKELR
EVQYQLNADIDALGRTLKLVNIALVPSLLTVGVLLGWLWRRRRMARGGH</t>
  </si>
  <si>
    <t>MKQLPVIFKRELASYFATPLAYVFIVIFLALAGVFTFYLGNFYE
RNQADLASFFAFHPWLYLFLVPALAMRLWAEERKSGSIELLMTLPLTRFEAVAGKFLA
AWAFAGIALLLTFPMVLTVNYLGEPDNGAILAGYLGSWLLAGGYLAIGSCMSALAKNQ
VIAFILAVAACFLFMLSGFPLVLDAFSQWAPQWLLDAVASLSLLTRFDAVSKGVIDLR
DLLYFVSLIVAWLAATAVAVDLKKAE</t>
  </si>
  <si>
    <t>MIETRNLGKRFGSRVAVDDLSFQVETGEVLGFLGPNGAGKSTTM
KMLTGFLAPCAGTASIFGFDIRNRTLQAQRLIGYLPEGSPCYAEMTVQGFLDFIAEIR
GYRGAGKRERVARALGLLELDEVRRQTIETLSKGFRRRVGLAQAILHEPRALVLDEPT
DGLDPNQKHQVRELIRGLAQERIVIISTHILEEVSALCSRALVIGGGRLLADSTPLEL
ASRSRYHQAVTLYSDEPLDAVALAVLPGVAGIEENPAEGSLTVLAQPGAVIFPQVSGL
VAERGWRIRELDVERGRLDEVFRNLTRGTEA</t>
  </si>
  <si>
    <t>MPRYPFRRFGFGALRRLLYLWVRSETINQSAFTLKIDRSKPVLY
VLQQPSVSDLAVVDTECRKAGLPRPVMPVAVGDAIEPAAFFYLTPEPDWLGRQDKRGA
SPTLVRMLAAVGQNGLDDAQIIPVSVFWGQSPDSESSPWKLLFADNWAVTGRLRKLAR
ILILGRKTRVQFSAPIHLRELVEQGKGHERTLRMVNRILRVHFRNLKTAVIGPDLSHR
RNLVKGLLRAPLVRQAISEECESERISQEKAEGIALRYANEIASDFSYPVIRFLEVIL
SWFWNKLYEGVKVNHIERVQDVAQGNEIVYVPCHRSHIDYLLLSYLLFRNGLTPPHIA
AGINLNMPVIGSILRRGGAFFMRRSFKGNQLYTAVFNEYLHTLFSRGFSTEYFVEGGR
SRTGRMLHPRTGMLAITLRSFLRDSRRPIVFVPVYIGYERVLEGRTYLGELRGATKKK
ESIFDLFKVVGALKQRFGQVWVNFGEPIHLDQFLDRHQPDWQDQDLGPEYRPDWLPQT
TNLLAKDVARHLNDAAAINPVNLVALALLSTSRQALDESALARILDLYLALLRKVPYS
PSATLPDGDGQALIEYVKSMNLLAEQKDALGRILYLDEQNAVLATYYRNNVLHVFALP
ALIASFFQSNSRISREQLLRFARALYPYLQAELFIRWSLDELDAVIDQWLAALVEQDL
LRQENDTFIRPAPSSRQYVLLILLARSVTQTLQRFYMAIALLLNAGQNALTAEELENL
CTVMAQRLSILHGLNAPEFFDKSLFRHFIQTLLDLRVLRKDEAGKLSYHELLGELAEG
AAKRVLPAEIRLSIRQVALERPAEEAAAESNDAAAN</t>
  </si>
  <si>
    <t xml:space="preserve">GO_function: thioredoxin-disulfide reductase
activity [goid GO:0004791] [evidence ISS];
GO_process: cellular lipid metabolic process [goid
GO:0044255] [evidence ISS];
GO_function: O-acyltransferase activity [goid GO:0008374]
[evidence ISM];
GO_process: metabolic process [goid GO:0008152] [evidence
ISM];
GO_process: phospholipid biosynthetic process [goid
GO:0008654] [evidence ISM];
GO_component: plasma membrane [goid GO:0005886] [evidence
ISM];
GO_function: transferase activity, transferring acyl
groups [goid GO:0016746] [evidence ISM];
GO_function: glycerol-3-phosphate O-acyltransferase
activity [goid GO:0004366] [evidence ISM];
</t>
  </si>
  <si>
    <t>MKKLPLLLAASILAGCGTQQSTSNASFDGEVFYRERIALPPSAR
LSVSLEDVSLADAPSVQLASQTREITSQVPLAFHLEYDPKQVKPGHSYAVSARIELNG
QLLFINTTRHSVKLDGSDPQPYRVQVESAR</t>
  </si>
  <si>
    <t>MFRLTALCAGLLLSANALALSLADLSQNDASSGLKDALTQGAQI
AVRQLGQPGGFNNNPDVRIELPGKLGKAAKLMKQFGMGAQVDQLEASMNRAAEAAVPQ
AQGLLVEAVKKMTVADAKGILKGGDDAATEYLDKSSREQLRAKFLPIVKQATDEVGLV
KQYNAFASQAATLGVVDAKSANVEGYVTEQALDGLFEMIARQEKSIRQNPAAAATGLA
KKVFGAAR</t>
  </si>
  <si>
    <t>MSFNLSAWALQNRQIVLYLMILLGAVGALSYSKLGQSEDPPFTF
KAMVVQTNWPGASAEEVARQVTERIEKKLMETGDYDRIVSFSRPGVSQVTFMAREDIH
SSEIPELWYQIRKKISDIRATLPQSIQGPFFNDEFGTTYGNIYALTGKGFDYAVMKDY
ADRLQLQLQRIRNVGKVELIGLQDEKIWIDLSNTKLATLGLPLAAVQKALEEQNAVAS
SGFFETASDRVQLRVSGRFDSVEEIRDFPIRVGDRTFRIGDVAEVRRGFNDPPAPRMR
FMGEDAIGLAVAMKPGGDILVLGKALETEFARLQQSLPAGLELRKVSDQPAAVRTGVG
EFIRVLAEALVIVLLVSFFSLGLRTGLVVALSIPLVLAMTFAAMHYFGIGLHKISLGA
LVLALGLLVDDAIIAVEMMAVKMEQGYDRLKAASFAWTSTAFPMLTGTLITAAGFLPI
ATAQSGTGEYTRSLFQVVTIALVVSWFAAVVFVPYLGAKLLPDLARLHAQKHGGSADG
YDPYATAFYQRFRRLVEWCVRYRKTVIVLTLAAFVGALLLFRLVPQQFFPPSARLELL
LDIKLAEGASLRSTGEEVQRLEKMLQGHDGIDNYVAYVGTGSPRFYLPLDQQLPAASF
AQVVVLAKDLESREALRKWLIERMNEDFPHLRSRISRLENGPPVGYPVQFRVSGEDIP
QVRELARKVADKMRENPHVVNVHLDWEEPSKVVYLSIDQERARALGVSTASLSQFLQS
ALTGSHVSFFREDNELIEILLRGTEQERRDLSLLPSLAVPTENGRSVALSQIATLEYG
FEEGIIWHRNRLPTVTVRADIYDDSLPATLVAQIAPTLEPIRAELPDGYLLEVGGTVE
DAAKGQSSVNAGVPLFIVVVLSLLMVQLRSFSRMAMVFLTAPLGLIGVTLFLLLFRQP
FGFVAMLGTIALAGMIMRNSVILVDQIEQDISHGLDRWHAIIEATVRRFRPIVLTALA
AVLAMIPLSRSVFFGPMAVAIMGGLIVATVLTLLFLPALYAAWFRVKKDEARA</t>
  </si>
  <si>
    <t xml:space="preserve">GO_process: transport [goid GO:0006810] [evidence
ISM];
GO_component: membrane [goid GO:0016020] [evidence ISM];
GO_function: transporter activity [goid GO:0005215]
[evidence ISM];
GO_process: response to antibiotic [goid GO:0046677]
[evidence IMP];
</t>
  </si>
  <si>
    <t>MYRHIPLVALSLFSSLFLAACGNGTPPPAAARPAIVVQPQPAGE
VSQAFPGEIRARHEPELAFRIGGKVIRRLVEVGERVKKDQPLAELDPQDVRLQLEAAR
AQVSAAEANLQTVRAEYRRYRTLLDRNLVSHSQFENIQNSYRAGEARLKQIRAEFNVA
DNQAGYAVLRSPQDGVIASRRVEVGQVVAAGQTVFSLAADGEREVLIGLPEHSFERFR
IGQPVSVELWSQRDRRFAGHIRELSPAADPQSRTFAARVAFDDRATPAELGQSARVYV
AAAEAVPLSVPLSALTAEAGQAFVWVVEPGSSTLRRQAVRTGPYAEDRVPVLEGLKAG
DWVVATGVQVLREGQQVRPIDRANRTVKLAAKE</t>
  </si>
  <si>
    <t xml:space="preserve">GO_process: transmembrane transport [goid
GO:0055085] [evidence ISM];
GO_component: membrane [goid GO:0016020] [evidence ISM];
GO_process: response to antibiotic [goid GO:0046677]
[evidence IMP];
</t>
  </si>
  <si>
    <t>MSESTSSVGPGRPKDPAKREAILEAAKRLFLCNGYDGSSMEAIA
SEAGVSKLTVYSHFTDKETLFSEAVKAKCAEQLPALYFQLAEGAPLEKVLLNIARGFH
RLINSHEAIALTRLMAAQAGQNPKLSELFFEAGPKQVIDEMERLLEQARRSGKLAFPD
ARHAAEHFFMLVKGCANYRLLIGCAEPLDEAEGERHVEEVVALFLRAFAAGG</t>
  </si>
  <si>
    <t xml:space="preserve">GO_function: DNA binding [goid GO:0003677]
[evidence ISM];
GO_process: negative regulation of transcription,
DNA-templated [goid GO:0045892] [evidence IMP];
GO_function: sequence-specific DNA binding [goid
GO:0043565] [evidence IDA];
GO_function: sequence-specific DNA binding [goid
GO:0043565] [evidence IDA];
</t>
  </si>
  <si>
    <t>MQQTIDCPIRRRLAHLPWANDGRAGVRHWLEMQRDPLAWLQKMH
VAQPDLAVARMGPQRLWCLFHPQAVQELMVDRRDDLQRWQPALCMLKQWNGRSFMMRE
GAPAQARRKEVRPHLAPPPASEVRRLAAEWGERVEEGREYDLDLEMAAFSVTLSGHAL
FDVDLQPSAYRIAKAVRLLSRVALLEMSTGLPLGHWFPSKLCPRKRWALGQLREAVGE
VAERSPRPLADLRDELCTLLMASHQSTGVTLTWSLLLLAQRPELLARLRAELAGVNWT
AIRSVADLRDCALLRAVLQECLRLYPPAYGLAPRQVTADIEVFGQRLKRGDVTMVSSW
ITQRDPRWFEAPLEFRPERFLEPARWPRGAYFPFGLGDRACPGTAMAMIDLAAALAYW
VEHWDIMHDGDLAPRGWFSLRPQRARVRFRRRA</t>
  </si>
  <si>
    <t xml:space="preserve">GO_function: heme binding [goid GO:0020037]
[evidence ISM];
GO_function: iron ion binding [goid GO:0005506] [evidence
ISM];
GO_process: oxidation-reduction process [goid GO:0055114]
[evidence ISM];
GO_function: oxidoreductase activity, acting on paired
donors, with incorporation or reduction of molecular
oxygen [goid GO:0016705] [evidence ISM];
</t>
  </si>
  <si>
    <t>MTDSAAPRLHVQALSADCAEAARRWAERLGLPLAADDEAEFAVQ
VGEQGLQVLQLGADSPGPVRVDFVEGASAHRRKFGGGSGQMIAKAVGVQPGIRPRVLD
ATAGLGRDGFVLASLGCEVTLVERQPLIAALLEDGLERARRDPDVAPIAARMRLLGGN
SADLMRAWDGEAPQVVYLDPMFPHRDKSALVKKEMRLFRPLVGDDLDAPALLQAALAL
ASHRVVVKRPRKAPIIEGPKPGYSLEGKSSRYDIYPKKALGKG</t>
  </si>
  <si>
    <t>MRRLAWLLPLLLLAGAVGALRYQWLDLPARWNPWLPLDVREPPN
LLTRYKLWRLADDRSLCDAALATSQLRYQRVADDPPSATCPLSNSLRVRGAALELSSS
FLASCPLAVSYALFERHVLQPAALDIYGQPLARVEHVGSFACRNVYNREDGRRSQHAS
ANALDISGFRLADGRRIRLATDWAGESADGRFLRRVRDGACASFNAVLGPDYNAAHRD
HFHLDMGLWKVCR</t>
  </si>
  <si>
    <t>MTSQRQRAERFRDLHQGPGMLVLPNPWDAGSAKMLASLGFDALA
TTSAGLAFSLGRRDAEGAVSRTEALENARAIVAATDLPVAADLENGYGDAPQDCATTI
RLAAEAGLVGGSIEDASGRAGQPIYEFSAALERVAAAVEAARALPFPFTLCARAENFL
HGREDLDDTLRRLRAYADAGADVLYAPGLNRREQIVAVLEAVAPKPINVLVGSPRLEL
SLDELEALGVKRVSLGSNLARVAFGAFHQAAQALARRDLEATRAAMPFDRINDLFR</t>
  </si>
  <si>
    <t>MVSLPYFLGCPSWNEAAWRGSFYPRELRSADYLGHYGGIFNAVE
GNTTFYARPSAETVRRWAETMPAGFRFCAKFPRDISHEGDLRERLEAAGDFLELLAPL
GERVSPLWLQLSAAFTPQRLGELLYFLDELSPRRIAVEVRHPAFFDKGEDERLLNRHL
RERGVERICLDSRALFSCRSDDPAVLHAQSKKPRLPIRPAAFSDTPQVRFIGGPDLPA
NEVFLLPWVDKVADWIEAGLTPYVFLHTPDNHLAAQQAQRFHALLGQRLPGLPALPEP
IPAPEVEQLGLL</t>
  </si>
  <si>
    <t>MRIDGLSSSSLPLERSARPGSAVTPYRDVQREVEARREQPAPVS
GSQGFEQAPQARKVQASSAGGDSLPVSARDLLAFQRPVSSHAAMALASYNSTASLNID
AGAEDVLGLDLYA</t>
  </si>
  <si>
    <t>MSTLLALDTSTEACSVALLHEGRALSHYEVIPRLHAQRLLPMVR
DLLDEAGVALSAVDAIAFGRGPGAFTGVRIAIGVVQGLAFALQRPVLAVSDLAILAQR
AYREQGAERVAAAIDARMDEVYWGCYQLQQGEMRLAGSEAVLPPERVAVPWDAAAADW
FGAGTGWGYVERMPQRPVALDASLLPHAEDLLSLAGFAWARGEGVEAEQALPVYLRDN
VATPKKAP</t>
  </si>
  <si>
    <t xml:space="preserve">GO_process: threonylcarbamoyladenosine
biosynthetic process [goid GO:0070526] [evidence ISM];
</t>
  </si>
  <si>
    <t>MRVILLGAPGAGKGTQARFITEKFGIPQISTGDMLRAAVKAGSP
LGQQVKGVMDSGGLVSDDIIIALIKERITEADCAKGFLFDGFPRTIPQAEALKDAGVT
IDHVVEIAVDDEEIVSRIAGRRVHPASGRVYHTEHNPPKVAGKDDVTGEELIQREDDK
EETVRHRLSVYHSQTKPLVDFYQKLSAAEGTPKYHSIAGVGSVEQITAKVLSALS</t>
  </si>
  <si>
    <t xml:space="preserve">GO_function: dihydropteroate synthase activity
[goid GO:0004156] [evidence ISS];
GO_process: purine nucleotide metabolic process [goid
GO:0006163] [evidence ISS];
GO_process: nucleotide metabolic process [goid
GO:0009117] [evidence ISS];
GO_function: ATP binding [goid GO:0005524] [evidence
ISM];
GO_process: nucleobase-containing compound metabolic
process [goid GO:0006139] [evidence ISM];
GO_function: nucleobase-containing compound kinase
activity [goid GO:0019205] [evidence ISM];
GO_function: adenylate kinase activity [goid GO:0004017]
[evidence ISM];
GO_function: phosphotransferase activity, phosphate group
as acceptor [goid GO:0016776] [evidence ISM];
</t>
  </si>
  <si>
    <t>MPEIDARLREDVHQLGELLGDTIREQYGPRFLDKIELIRKGAKA
ARRGSAEGAQQLTATLDGLEEDELLPVARAFNQFLNLANIAEQYHRIRRRRPNEPEPF
ENLVLEELLGRLKDAGHAPGQLARQLAGLEIELVLTAHPTEVARRTLIQKYDAITAQL
AAKDHADLLPEERSRIQQRLQRLVAEAWHTDEIRKVRPTPVDEAKWGFAVIEHSLWQA
LPNVLRHVDEVLLRSTGERLPLTAAPLRFASWMGGDRDGNPNVTASVTREVLLLARWM
AADLYLRDIDRLAAELSMQQASPQLLARVGDSAEPYRALLKQLRERLRVTRNWTHQAL
AGEVPAAEGVLEHNRDLVEPLQLCHESLHACGMGVIADGALLDCLRRAATFGLFLVRL
DVRQDSARHAAALSEITEYLELGSYDEWDEKTRLEFLLEELNSRRPLLPAHYQPSADT
AEVLATCRAIAAAPPASLGSYVISMAGQPSDVLAVQLLLKESGVDWPMRVVPLFETLD
DLDNAGPCMERLLTLPGYRSRLSGVQEVMIGYSDSAKDAGTLTAAWAQYRAQEKLVEI
CRQHEVELLLFHGRGGTVGRGGGPAHAAILSQPPGSVAGRFRVTEQGEMIRFKFGLPD
IAEQNLNLYLAAVLEATLMPPPAPEPAWRAQMDRLAKDALLAYRRVVRDDPQFVEYFR
LATPEQELGRLPLGSRPAKRREGGVESLRAIPWIFAWTQTRLMLPAWLGWETALLNAI
ERGEGALLGQMREQWPFFTTRIDMLEMVLAKADADIARLYDERLVPLELRPLGRRLRD
LLSQAVRVVLGLTGQSLLLAHASETRESISVRNSYLDPLHLLQAELLARSRRCRGDAC
GGLEQALLVTVAGVAAGLRNTG</t>
  </si>
  <si>
    <t xml:space="preserve">GO_process: pyruvate metabolic process [goid
GO:0006090] [evidence ISS];
GO_process: generation of precursor metabolites and
energy [goid GO:0006091] [evidence ISS];
GO_process: metabolic process [goid GO:0008152] [evidence
ISS];
GO_process: carbon fixation [goid GO:0015977] [evidence
ISS];
GO_function: hydrolase activity, acting on
carbon-nitrogen (but not peptide) bonds, in cyclic
amidines [goid GO:0016814] [evidence ISS];
GO_process: reductive tricarboxylic acid cycle [goid
GO:0019643] [evidence ISS];
GO_function: catalytic activity [goid GO:0003824]
[evidence ISM];
GO_process: tricarboxylic acid cycle [goid GO:0006099]
[evidence ISM];
GO_function: phosphoenolpyruvate carboxylase activity
[goid GO:0008964] [evidence ISM];
</t>
  </si>
  <si>
    <t>MKIRELVRHWEHTAKGRMARNQYSIPLDVESAARLAALHEMYPR
RSVEELLGELVGAALEELEASFPYVKGSQVVATDEQGDPLYEDVGPTPRFLSLSRKYL
HELVAQQDTSSH</t>
  </si>
  <si>
    <t>MKIGELAKRTGCPVETIRYYEREGLLPEPARSEGNYRQYTLAHV
ERLSFIRHCRSLDMTQEEIRTLLALRDRPEADCGTANRLIDEHLHHVEVRIAELQALR
EQLRDLGSRCTVAGNSQACGILRELEQPAPLSPIAEECAEAGHMHVPGVHRRHG</t>
  </si>
  <si>
    <t xml:space="preserve">GO_function: DNA binding [goid GO:0003677]
[evidence ISM];
GO_process: regulation of transcription, DNA-templated
[goid GO:0006355] [evidence ISM];
GO_function: sequence-specific DNA binding transcription
factor activity [goid GO:0003700] [evidence ISM];
GO_process: positive regulation of transcription,
DNA-templated [goid GO:0045893] [evidence ISM];
GO_function: metal ion binding [goid GO:0046872]
[evidence ISM];
</t>
  </si>
  <si>
    <t xml:space="preserve">MSHEHADTCCHGHGHGHDHGHRHAPRPAVAAIGTLAGNAELRWS
DLRIEAMDCPTEERLIRDALGRQPAVESLEFNLMQRLLRVQHRFDSVEPLQKLIAGLG
MQAVPLDAGENTDGPSQAPAKPWWPLALAGAMALASEIVEWFGLAPDWVVAGLALLAI
LGAGLPTYRKGWIALKNRNLNINALMSIAVTGAVLIGQWPEAAMVSVLFAIAELIEAK
SLDRARNAIRGLLQLAPEQATVLVGGEWKELPAKQVELEATVRVKPGERIALDGEVTS
GRSSVNQAPITGESLPVEKEVGEPVFAGSINGEGALEYRVTRRADDSTLARIIHAVEE
AQGSRAPTQRFVDSFARVYTPVVFLIALATAVLPPLLFGGAWLDWIYRALVLLVIACP
CALVISTPVTIVSGLSAAARLGILIKGGVFLELGRKLSWVALDKTGTITHGKPQQTDY
LPIAEADGTDARLLAASLAARSDHPVSRAVANAAEEDGLALGVVEDLAALPGRGVSGR
IDGVLYHLGNHRLVEELGLCSPALEERLDALERQGKTVIALCDPQRVRALFAVADGVK
DSSREAIHELHALDVKTLMLTGDNPHTAAAIAAQVGIDAARGNLLPEDKLREVEARQA
DGSRVGMVGDGINDAPALARADIGFAMGAAGTDTAIETAGVALMDDDLRKLPQFVRLS
RTTHAILVQNITLALGIKAVFLALTLAGEGTLWMAVFADMGASLLVVFNGLRLLRKRF
</t>
  </si>
  <si>
    <t xml:space="preserve">GO_function: cation-transporting ATPase activity
[goid GO:0019829] [evidence ISM];
GO_process: cation transport [goid GO:0006812] [evidence
ISM];
GO_component: integral component of membrane [goid
GO:0016021] [evidence ISM];
GO_function: nucleotide binding [goid GO:0000166]
[evidence ISM];
GO_function: metal ion binding [goid GO:0046872]
[evidence ISM];
GO_process: metal ion transport [goid GO:0030001]
[evidence ISM];
</t>
  </si>
  <si>
    <t>MEQKAMSKQHTGSLRGLKLALLAVGTSLVLAGCAGNPPTEQFAV
TESAVNNAVSAGGPEYAPVEMKSAQDKLSQARIAMNDKEYDQAKRLAQQAEWDARVAE
RKTQAAKAQKAVKDAQQGVMELREEGMRDTQH</t>
  </si>
  <si>
    <t>MRKYIALPAVSLLALALAACSTPPNANLEQARSNFSALQSQPDA
TKVAALETKDAGDWLAKADKAYQDGEDQRDVDQLAYLTNQRIELAKQTIVLRNAEAQL
QNASAQRAQARLDARTAQLDKLRSQLNAKQTSRGTMVTFGDVLFDLDKSDLKPGAMRN
IQQLAEFLQQNPERQVIVEGYTDSTGSANYNQRLSERRADSVRMALLSRGISPERVAT
RGYGKEYPVASNGTSSGRAMNRRVEVTISNDAKPVAPRSSVSG</t>
  </si>
  <si>
    <t>MTEVRVWQGDITRLAVDAIVNAANSSLLGGGGVDGAIHRAAGAE
LVAACRLLHGCKTGEAKITRGFRLPAAHVIHTVGPVWRGGDNGEAELLASCYRRSLAL
AEQAGAASVAFPAISCGIYGYPLEQAAAIAVEEVCRQRPAHSSLEEIVLVAFDSSMAE
RYQRLLGERPVAR</t>
  </si>
  <si>
    <t>MSDRNVLPCILTGIGTIFVTVGVLWYYGYLHFAKPQDALLLADF
TMLKSLPGEDVKLSLEPAKQVAQCIDGVLVLFDTEQKGLSGVLVDNRKHAVRCAGQEV
PQEVK</t>
  </si>
  <si>
    <t>MKRLLIPLLVLGALFLGGCSSLLFYPEPVVQITPARAGLEYRDV
TLTTADGVRLRAWWLPAKKGVPVKGTVLYLHGNGGNLSWHLGGTWWLPAEGYQVLMLD
YRGYGQSEGQPGLPEVYRDIDAAFAWLDQAPEVKGTERVLLGQSLGGALAIHYLAEHP
QRQGQFKALVFDGVPASYRGIARHMLDGSWLTWPLQVPLSWLVPDDDSAIHSVARLSG
APMLFFHSIDDTIVPLENGIALYRQARPPKVLQLTRGGHVQTFAEATWQEVMLRFLDD
PHGFTGLRRLAEIPNRESAKPEGNP</t>
  </si>
  <si>
    <t xml:space="preserve">GO_function: peptidase activity [goid GO:0008233]
[evidence ISM];
GO_process: proteolysis [goid GO:0006508] [evidence ISM];
</t>
  </si>
  <si>
    <t>MASHELDYRILGESMQTVEIELDPGETVIAEAGAMNYMTGDIRF
TARMGDGSDGSLLGKLWSAGKRKLGGESVFMTHFTNEGQGKQHVAFAAPYPGSVVAVD
LDDVGGRLFCQKDSFLCAAYGTRVGIAFTKRLGAGFFGGEGFILQKLEGDGLVFVHAG
GTLIRRQLNGETLRVDTGCLVAFTDGIDYDVQLAGGLKSMLFGGEGLLLTTLKGSGTV
WLQSLPFSRLAGRIYDATFRAREEVRTNNG</t>
  </si>
  <si>
    <t>MSQRKAQNDYQKIIRSLSDRIVEAQTPIRVLDAIKWDDGIRQDF
LKGRGKHAPKVDRGYYDSRPLAFDASAKKQEFQNIERDITRQLGQFNPVGQIMRRMCK
EYRMVIRMLEARGTPDLGLISQELYGSASDAFHAGDPTLADLGLMLSDYLNNIADRGD
LKDEPKTLTAKEVVPILQARLNTVFGEEEGTIRVFESDGIVADAAAGADYIKVRADAL
FNERDVRALEVHEGLVHVGTTLNGLSQPICTFLAKGPPSSTVTQEGLAILMEVIAFAS
YPTRLRKLTNRTRAIHMAEEGADFLDVFHFYREQGYSLEDSYQNASRVFRGSTPDGLP
FTKDLSYLKGFILIYNYIQLAVRKGKLEQIPLLFCGKTTLEDMRTLRQLVDEGLVAPP
KYLPPQFRDLNALSAWMCFSNFLNHLSLDRIEADYANIL</t>
  </si>
  <si>
    <t xml:space="preserve">GO_process: regulation of nitric oxide metabolic
process [goid GO:0080164] [evidence IMP];
</t>
  </si>
  <si>
    <t>MKAWRCLVVLSFLLLGGCLVTFKEPIPPREAAPSHLLGTWSREN
EWKEEQFLEITRSGSNVYRALSYVDSKDNTESLEDYGFTVSHQGKRWYLSAGLPKSLG
GNFIIAGFEITDGDELVIYNLDVERIVEDLGAGQLDGETVDSDQGKGALVRSPLAKVF
AYLNDPANSDVFVEAARFQRVTQ</t>
  </si>
  <si>
    <t>MSRVAPRDSAAQAASAVAESVRYQGRKASRQGSEQRRQAILDAA
MRLIVRDGVRAVRHRAVAAEAQVPLSATTYYFKDIDDLITDTFALFVERNAEALSAFW
SSVEGDLQEMAAVLADDPGARGSLVERIVELAVQYVQVQLTERREHLLAEQAFRQEAL
LNPRLRELADAHQRILSLGAVHFFQVLGSGQPEQDAKVLTSIILQMEYQGLVDGVEQL
AVDEMRAILRRYLNLVMGL</t>
  </si>
  <si>
    <t>MSDQQLDQHELQQEENKLIAQRKEKLAAVREARAIAFPNDFRRD
AYFADLQKQYADKTKEELEAAAIPVKVAGRIMLNRGSFIVLQDSSERLQVYVNRKTLP
EETLAEIKTWDLGDIIGAEGVLARSGKGDLYVDMTSVRLLTKSLRPLPDKHHGLTDTE
QRYRQRYVDLMVNEETRHTFRVRSQVIAHIRRFLSERGFLEVETPMLQTIPGGAAAKP
FETHHNALDMAMFLRIAPELYLKRLVVGGFEKVFEINRNFRNEGVSTRHNPEFTMLEF
YQAYADYEDNMDLTEELFRELAQSVLGTTDVPYGDKVFHFGEPFVRLSVFDSILKYNP
EITAADLNDVEKARAIAKKAGAKVLGHEGLGKLQVMIFEELVEHKLEQPHFITRYPFE
VSPLARRNDEDPSVTDRFELFIGGREIANAYSELNDAEDQAERFMLQVKEKDAGDDEA
MHYDADFINALEYGMPPTAGEGIGIDRLVMLLTNSPSIRDVILFPHMRPQA</t>
  </si>
  <si>
    <t xml:space="preserve">GO_function: histidine-tRNA ligase activity [goid
GO:0004821] [evidence ISS];
GO_process: cellular amino acid metabolic process [goid
GO:0006520] [evidence ISS];
GO_process: lysine biosynthetic process [goid GO:0009085]
[evidence ISS];
GO_process: tRNA aminoacylation [goid GO:0043039]
[evidence ISS];
GO_process: cellular protein metabolic process [goid
GO:0044267] [evidence ISS];
GO_component: cytoplasm [goid GO:0005737] [evidence ISM];
GO_function: lysine-tRNA ligase activity [goid
GO:0004824] [evidence ISM];
GO_process: tRNA aminoacylation for protein translation
[goid GO:0006418] [evidence ISM];
GO_function: ATP binding [goid GO:0005524] [evidence
ISM];
GO_function: nucleotide binding [goid GO:0000166]
[evidence ISM];
GO_function: nucleic acid binding [goid GO:0003676]
[evidence ISM];
GO_process: lysyl-tRNA aminoacylation [goid GO:0006430]
[evidence ISM];
GO_function: aminoacyl-tRNA ligase activity [goid
GO:0004812] [evidence ISM];
</t>
  </si>
  <si>
    <t>MHNPHESKTDLGAPLDGAVMVLLVDDQAMIGEAVRRSLASEAGI
DFHFCSDPQQAVAVANQIKPTVILQDLVMPGVDGLTLLAAYRGNPATRDIPIIVLSTK
EEPTVKSAAFAAGANDYLVKLPDAIELVARIRYHSRSYIALQQRDEAYRALRESQQQL
LETNLVLQRLMNSDGLTGLSNRRHFDEYLEMEWRRSLREQSQLSLLMIDVDYFKSYND
TFGHVAGDEALRQVAGAIREGCSRSSDLAARYGGEEFAMVLPGTSPGGARLLAEKVRR
TVESLQISHDQPRPGSHLTVSIGVSTLVPGGGGQTFRVLIEMADQALYQAKNNGRNQV
GLMEQPVPPAPAG</t>
  </si>
  <si>
    <t xml:space="preserve">GO_process: phosphorelay signal transduction
system [goid GO:0000160] [evidence ISM];
GO_function: diguanylate cyclase activity [goid
GO:0052621] [evidence IMP];
GO_function: diguanylate cyclase activity [goid
GO:0052621] [evidence IDA];
GO_function: cyclase activity [goid GO:0009975] [evidence
];
</t>
  </si>
  <si>
    <t>MRIGIVNDMPLAVEALRRALAFEPQHQIVWVASNGAEAVTQCAA
DTPDVVLMDLLMPVMDGVEATRRIMAESPCAIVIVTVDIEQNVHRVFEAMGYGALDAV
NTPALGIGNPQTAAAPLLRKIQNVGWLIGQRDNRGKVQVVPPKAGGARQRLVAIGASA
GGPASLAVLLKQLPASFNAAVVLVQHVDEVFAAGMAEWLASESKLPVRLARDGEPPIP
GQILLAGTNNHIRLLRNGSLVYTAEPRSFVYRPSIDVFFESVANYWRGDAVGVLLTGM
GRDGAQGLKQMRERGFLTIAQDQASCAVYGMPKAAAAIDAAVQILSLEKIAPRLAEVF
D</t>
  </si>
  <si>
    <t>MTPDQMRDASLLELFRLEAEAQTQVLNAGLMALERSPTQADQLE
ACMRAAHSLKGAARIVGLDAGVRVAHVMEDCLVEAQDGRLLLQSEHIDALLQGCDLLL
RIGTPPAGDAGWAEGAGREEIDGLVLRLEGLVRSGLPLARAELPATTPGLPEAVPEAP
PAASAAASDDNDEEPAGQAGGEQAEERRSRVLRVTAERLDRLLDISSKSLVEFQRIKP
LADSLQRLRRLQSSASRALDVVRETVQETALDPQAQAMLGEARQLIGECQQMLVQHIA
DLDEFAWQGGQRAQVLYDAALASRMRPFADVLSGQARMVRDLGRSLGKQVRLLVEGES
TQVDRDVLEKLEAPLTHLLRNAVDHGIEAPETRLAAGKPAEGRITIRARHHAGMLVLE
LSDDGGGIDLQRLRETVLNRQFATAETVAQLSEEELLAFLFLPGFSMREQVTEVSGRG
VGLDAVQHMVRQLRGGVRMEQRQGQGALFHVEVPLTLSVVRSLVVEIGEEAYAFPLAH
IERMCELEAEEIVQLEGRQHFWYEGRHVGLVSAAQLLQRPESSRTEGAIPVVVVRDRD
AVYGVAVERFVGERTLVVMPLDPRLGKVRDVSAGALLDDGSPVLILDVEDLLHSVGKL
LSSGRLERIDRSRRQAGGAQRKRILVVDDSLTVRELERKLLLGRGYDVAVAVDGMDGW
NALRSEHFDLLITDIDMPRMDGIELVTLVRRDSRLQSLPVMVVSYKDREEDRRRGLDA
GADYYLAKASFHDEALLDAVVVLIGEAQG</t>
  </si>
  <si>
    <t xml:space="preserve">GO_function: transferase activity, transferring
phosphorus-containing groups [goid GO:0016772] [evidence
ISM];
GO_process: signal transduction [goid GO:0007165]
[evidence ISM];
GO_process: chemotaxis [goid GO:0006935] [evidence ISM];
GO_process: phosphorelay signal transduction system [goid
GO:0000160] [evidence ISM];
GO_function: signal transducer activity [goid GO:0004871]
[evidence ISM];
GO_process: phosphorylation [goid GO:0016310] [evidence
ISM];
GO_component: intracellular [goid GO:0005622] [evidence
ISM];
</t>
  </si>
  <si>
    <t>MVEASLTLLDTQQVDDCWNRIGVHGDKSCERLAEHVHCRNCEVY
AAAATYLLDRIALRQDQLDSAETMDSQREQSDLGETRSILVFRLGEEWFGLATGSLVE
VAPMNPIHSLPHQRSRALQGVTNVRGALVACLSLGELLDLEPGAAPVSERRVVPRMLI
ISAAGGPVVAPVEEVDGIHAIPLARILPPNHADGQASRRHVAGVLQWRERSITLLDEG
PLLQAVARSLA</t>
  </si>
  <si>
    <t xml:space="preserve">GO_process: signal transduction [goid GO:0007165]
[evidence ISM];
GO_function: signal transducer activity [goid GO:0004871]
[evidence ISM];
GO_component: intracellular [goid GO:0005622] [evidence
ISM];
GO_process: chemotaxis [goid GO:0006935] [evidence ISM];
</t>
  </si>
  <si>
    <t>MNDRFERLLKSRIGLDASSVGSAVIERAVRQRMSGLALHDEDEY
WMRLNGSPGEVQALIEAVVVPETWFFRYPESFTTLARLAFERLPSLGGGRALRILSLP
CSTGEEPYSIVMALLDAGLSEYLFEVDALDVSARVIERASLGVYGRNSFRGDELGFRD
RHFSEVAEGYQLAEQVRRKVRFRCGNLLDPGLLAGEAPYDFVFCRNLLIYFDRPTQSE
VVEVLKRLLRPDGAMFIGPAEASLLSQHGMQPIGVPLSFVFRRTSEAPRGARPKAVSD
GARPVVAAAVERASIRPSPPPPAKPRQRLSSLVPPASGQPLASPVGEFDEIARLADAG
QHREARAACERQLAARGPSATVFYWLGLLSDVAGQEQEAQDFYRKALYLEPQHAEALA
HLAALLAARGDHAGARRLQQRAARGVNKDG</t>
  </si>
  <si>
    <t xml:space="preserve">GO_function: protein binding [goid GO:0005515]
[evidence ISM];
GO_function: S-adenosylmethionine-dependent
methyltransferase activity [goid GO:0008757] [evidence
ISM];
</t>
  </si>
  <si>
    <t>MTVSRSTGDHRRTSKLFLLFRMEGDRYALDAREVVEVLPLLRLK
RIPEAPEWVAGVFSHRGVLVPVLDLCAMAFGRAALARTSTRIVLVEYRARQDREPVWL
GLILEQATDTLRCEPSAFRDYGLDNGGARYLGPVYEGPRGLVQWVRVEALLPDEVRAL
LFPPECGEGTA</t>
  </si>
  <si>
    <t>MKNWTVRQRILASFAVIIAIMLLMAATAYVKMLTVEKGAYRVQD
DAMPGMYFITLVRSSWTDNYLQTQELFGITDDHELSKAEADSILASEERLDQQIASYQ
KTMNPDEARDHELLAGFQAVRKDYLEQHDKVLELYREKRFEEAGKLVAGPLTEHWREG
RKYLNEMIELNKDIADRASDNIVNAVDDAELSMLVTLLLAVVVAGICGFLLLRAITQP
IQKIVRSLDLMAGGDLTARLNLGRRDEFGAIETGFNGMAEELKGLVSQAQRSSVQVTT
SVTEIAATSKQQQATATETAATTTEIGATSREIAATSRDLVRTMSEVSGAAEQTSTLA
GSGQLGLARMEETMHHVMGAADLVNAKLAILNEKAGNINQVVTTIVKVADQTNLLSLN
AAIEAEKAGEYGRGFAVVATEVRRLADQTAVATYDIEQMVREIQSAVSAGVMGMDKFS
EEVRRGIAEVGQVGEQLSQIIQQVQALAPRVQMVNEGMQAQATGAEQINQALVQLGEA
TGQTVESLRQASFAIDELNLVANGLRNGVSRFKV</t>
  </si>
  <si>
    <t xml:space="preserve">GO_function: signal transducer activity [goid
GO:0004871] [evidence ISM];
GO_process: signal transduction [goid GO:0007165]
[evidence ISM];
GO_component: membrane [goid GO:0016020] [evidence ISM];
GO_component: integral component of membrane [goid
GO:0016021] [evidence ISM];
GO_process: chemotaxis [goid GO:0006935] [evidence ISM];
</t>
  </si>
  <si>
    <t>MTEYATTPSYTVPATTPQEERKVIFASSLGTVFEWYDFFLYGAL
AAVISKQFFAGVNDTTAFIFALMAFAAGFLVRPFGALVFGRLGDMIGRKYTFLVTILL
MGLSTFAVGLLPTYASIGVAAPIILVTLRMLQGLALGGEYGGAAIYVAEHAPANKRGS
YTSWIQSTATLGLLLSLLVILACRQLTGDEFETWGWRLPFLLSIVLLGISTWIRLSMR
ESPAFLKMKAEGKVSKAPLRESFTQWGNLKVVLTALFSINAGQAVTFYTAQFYVLFFL
TQVLKVDGGTANGLLIVALVLGAPFFIVAGWLSDRIGRKPVLLAGLLLATLFYFPLFK
GLTHYANPAIDQASRQSPISVVADPATCTFQFDPVGKATFDSPCDKVKTFLVKAGLPY
STVAAPAGSDVRVRIGETEIAGFDAEAMAAAVKTAGYPQQADGSQVNKPMVIAIIFAL
VLISTLCYGPLAALMVELFPTRIRYSSLSLPYHIGNGWFGGFLPTVSFALVVYTGDIF
YGLWYPVLITGGSLVCALLFLRETRHTDIHR</t>
  </si>
  <si>
    <t xml:space="preserve">GO_component: integral component of membrane [goid
GO:0016021] [evidence ISM];
GO_function: transmembrane transporter activity [goid
GO:0022857] [evidence ISM];
GO_process: transmembrane transport [goid GO:0055085]
[evidence ISM];
GO_component: membrane [goid GO:0016020] [evidence ISM];
GO_function: transporter activity [goid GO:0005215]
[evidence ISM];
GO_process: transport [goid GO:0006810] [evidence ISM];
</t>
  </si>
  <si>
    <t>MPEVLDTYDYLIVGAGPAGCLLANRLSADPANRVLLLEAGGPDN
YPWIHIPVGYLYCIGNPRTDWCFDTDEVPGLNGRSLKYPRGKVLGGCSSINGMIYMRG
QARDYDQWVAEGNPGWSWRELLPLFRRMEDHFAGTSEMHGAGGEWRVERQRLSWKLLD
AFQQAAAQTGIASVEDFNGGDNEGCGYFQVNQRGGVRWNASKGFLRGIAQRANLTVLT
HAEVQRVLLEDGRARALSVRWQGREQRFEACREIVLSAGAIGSPCLLQRSGIGPRDLL
ERLGAGVVHELPGVGGNLQDHLQLRMIYKVDGVPTLNQIAGSLWGKLGMGLRYLASRS
GPLSMAPSQLGAFARSDPQQPSANLEYHVQPLSLDRFGEPLHAFPAFTASVCDLRPHS
RGTVRIRSLDPGEAPSIQPNYLSDPRDLKVAADAIRLTRRIAAAPALAAFRPQEYKPG
PEYRSEEDLQRAAAEIGTTIFHPAGTCRMGQGPQAVVDAQLRVHGIPGLRIADASIMP
SLTSGNTCSPVLVIAEKAAQMILAERRREAAPQVVESAMAAGGKEAVEA</t>
  </si>
  <si>
    <t xml:space="preserve">GO_function: choline dehydrogenase activity [goid
GO:0008812] [evidence ISM];
GO_function: oxidoreductase activity, acting on CH-OH
group of donors [goid GO:0016614] [evidence ISM];
GO_function: flavin adenine dinucleotide binding [goid
GO:0050660] [evidence ISM];
GO_process: oxidation-reduction process [goid GO:0055114]
[evidence ISM];
GO_process: alcohol metabolic process [goid GO:0006066]
[evidence ISM];
</t>
  </si>
  <si>
    <t>MFDWNDLRFFLELQRSGRLLTAAKRLGTTHATVARHIENIERDL
GTQLFAQHTGGYQLTPAGQALLKHAEAMENTALLAQEEMSQSISPLGQIRIGVTEGLG
SVFLAPRLAQLMRHYPGLEVELVSVPRFVSITNREADIAISLDRPSADLVITRLLTRY
RLALFASPAYLEQAPPLRDRDDLGRHQWIGYVDDLLFSQELMFHHSFCRHPQVVFRST
SVVAQQQAAQAGIGLAILPHFMGSRDPLLVPVLPEESIQREYWMSTRRELHRSVRLRV
VWDFLLELCQREREVLLGPSATPPP</t>
  </si>
  <si>
    <t>MNTRGLLDQLLKSGQEMLQNKSGGKPGASGGGQLGSLLSGAGGG
ALAAGAIGLLLGNKKARKFGGKAITYGGLAALGVIAYKAYNNWQQQQNGAAPQAQPQT
VDRLPEAQAEVHSHAILQAIVGAAKADGHIDERERQMIEGEVAKLTSDREVQGWLERE
LNKPLDPAEIARAASTPEIAAEMYLASLLMVDEESFMERSYLEELARQLRLEPSFKLE
LENQARQALQRLA</t>
  </si>
  <si>
    <t>MTISRRDFLNGVALTIAAGLTPAEILRAAPGGRYYPPALTGLRG
SHPGAFEVAHQMGWEKKTFDVDHLPIEEEYDLVVVGGGISGLAAAWFYRERHPAARIL
VIENHDDFGGHAKRNEFQAGGRTILGYGGSESLQSPNALYSEDAKHLLKRLGVELKRF
ETAFDTDFYPGLGLSRAVFFDKASFGVDKLVSGDPTPMVADEVPRDRLNARSWRAFIG
DFPLSREDREALIALYESPRDYLAGKSVEEKETYLAKTSYRDYLLKNVGLSETSVKYF
QGRSNDFSALGADALPAADAYAAGFPGFDALGLPQPSEEAQAEMDEPYIYHFPDGNAS
LARLMVRDLIPAVAPGRGMEDIVMARFDYSKLDLAGHPVRLRLNSTAVSVRNRAGGVD
VGYSRAGRLHRVRGKHCVMACYNMMVPYLLRDLSEEQAHALSQNVKFPLVYTKVLLRN
WQAWKTLGIHEIYAPTLPYSRIKLDFPVDLGSYRHPRDPRQPIGVHMVYVPTTPNAGM
DARTQARVGRSKLYAMSFEQLEKDIRDQLQAMLGPAGFDHRRDITGITVNRWSHGYSY
FMNTLYDDEAESEALMELARSKVGNVAIANSDAAWDAYAHAAIDQAVRAVRELG</t>
  </si>
  <si>
    <t>MKTRVILVDDHALTLIGMRYLLSAYDDLRIVAQAQDADGLLAQL
EAHPCDLLITDLMMPGSQQADGLRLVQKVRRRYPDLPIIVVTMLGNPALVSSLLKLGI
HGLVSKRGMLDDLPKAIRHAGRRPFISRSIAHLLEVGEAEHGKPLASLEQLTPREVEV
LRLYGSGLAVGEIAIRLCRSKQTISAQKSSAMRKLGLDSNAGLFIYIRENGLA</t>
  </si>
  <si>
    <t xml:space="preserve">GO_process: regulation of transcription,
DNA-templated [goid GO:0006355] [evidence ISM];
GO_process: phosphorelay signal transduction system [goid
GO:0000160] [evidence ISM];
GO_function: sequence-specific DNA binding transcription
factor activity [goid GO:0003700] [evidence ISM];
GO_function: DNA binding [goid GO:0003677] [evidence
ISM];
</t>
  </si>
  <si>
    <t>MDRNRRLSARLCLLLLGLASQAEAREPQPCASRLLDAVARQVGH
DGWIAPSYESSGPFLAVACKPWPDDPAQTVIAMAYLDPGDTAVEGERHPHLLLAKADS
RSGRLLERYDSDFEEDASVAVGSDSLWLDTARYRLSPTVRAFGVVFHSVARGASCPEA
GFDNLLTLVVPAGEGKLRPVLNTYLDQWRTLKGSVCSAEPGFEQEVSHLTLELGRGRS
NGFADLVITSRVSDGETENGKPLRTVKRTLRYDGERYPFEEYSDFWHRQ</t>
  </si>
  <si>
    <t>MQRLSRIGRNTLAVSVSTLLLSACNQGDDAPKPAAVAPQPAAPS
MAALSIPLCLNGQCAVIDQDAKLLVPFDNDYDNIVASAYQGTLMAAREERWNLIQAKD
GKVLRDDIGEALSLLTPNLYGFVRDGKYGVVDGQGKEVQAPRFDDIYPNSANEFIIYE
IDGKRGILDAKGKQLTEALYDTTLVNGSVAEHGGLISAERGEEKWIINLATGEQKAVA
YESLGDLHDGVMSASVIGKGSQLVDAKGDVVGDGKSYDYLGTPANGLVAFREKYDSPC
GYLDYQGKVAIAAQFAGCGAFGKQGGLAQQRMEDGSSGKYGLIDRSGAWKVQPQYDSA
DSAGLTALGYTVDVPGLAAVGVSTGLFSADFGIFNLDEGSEWVKPGYAQIGALGNDLF
VVAKKGGPQKTVSFMGSESQVPVVGLMDRSGKMLLEPDELISIQSAYDGRFLEGLDGM
DNAAHTVLLDRQGRTLVPALWQKLEVNPQQGYILGYEVSGTGDEATETLRALYDLNGK
PRFTVATTDCGAEQLLDGNGKAIWPQDPTPYCQSDDEQDDEGEPEQEPAPVEESEETS
ES</t>
  </si>
  <si>
    <t>MNDRLQIEDLLLGDGKEVVKGALITTQYKGTLEDGTLFDSSYER
GRPFQCVIGTGRVIKGWDQGLMGMKVGGKRRLFVPSHLAYGERQVGAHIKPHSNLLFE
IELLEVLTRDD</t>
  </si>
  <si>
    <t>MDSPSTLARPHPQASPRWLAVANVIFAGIAAALHVGKATIALPS
LQRSFGGDLAALSWIMSAFPFVGVFGGIAAGLLVRRWGDRRLLTGGLAILGGASLLGA
SMQDFTWLLATRFVEGLGFLIVVVAAPAVLHRITSETRRSVVFGLWSTFMAGGIALSM
LFGPLLADWRADWQLSALLVLVAALLLPLSVPADDGCRAAGVRPAGLGTLLKVPAITL
LALGFTTYNLQFFALMTFLPVFLMQRLGVALETAGLIGAAIVAANALGNVAAGFILSR
GIRPGALLASTAILMGLTGAAFFHAAMPGLLAIALGFVFSAVAGMLPTTVLATAPLAS
PAPSLTPLAIGWVMQGNYLGQVIGPLLIGLIVSRFDWSGAIGLMLVAGAAGAVLGFCL
LRALDGLPRAIATGSAARPAD</t>
  </si>
  <si>
    <t>MSLNTPRNKPSRTETEAVAASSGRSAVGRRDYTEQLRRAARRNA
WDLYGEHFY</t>
  </si>
  <si>
    <t xml:space="preserve">GO_process: positive regulation of transporter
activity [goid GO:0032411] [evidence IMP];
GO_process: positive regulation of transporter activity
[goid GO:0032411] [evidence IMP];
</t>
  </si>
  <si>
    <t>MNAPAKSLLDIDAFPLVQVREMPRELADVERWLEEVEALLAVER
DFALVYPPLPQETAEGDQQARKRLVLWLKENRQRFVEHCRGILLSANGQPDNLADLQQ
LAPVLQAVYGPPVSVAPDLASARGMAKALLSGPATGMNW</t>
  </si>
  <si>
    <t>MNDASPRLTERGRQRRRAMLDAATQAFLEHGFEGTTLDMVIERA
GGSRGTLYSSFGGKEGLFAAVIAHMIGEIFDDSADQPRPAATLSATLEHFGRRFLTSL
LDPRCQSLYRLVVAESPRFPAIGKSFYEQGPQQSYLLLSERLAAVAPHMDEETLYAVA
CQFLEMLKADLFLKALSVADFQPTMALLETRLKLSVDIIACYLEHLSQSPAQG</t>
  </si>
  <si>
    <t xml:space="preserve">GO_process: negative regulation of transporter
activity [goid GO:0032410] [evidence IMP];
GO_function: transcription regulatory region DNA binding
[goid GO:0044212] [evidence IDA];
GO_function: DNA binding [goid GO:0003677] [evidence
ISM];
GO_process: negative regulation of transcription,
DNA-templated [goid GO:0045892] [evidence IMP];
GO_function: transcription regulatory region
sequence-specific DNA binding [goid GO:0000976] [evidence
IDA];
GO_process: negative regulation of transporter activity
[goid GO:0032410] [evidence IMP];
GO_process: negative regulation of transmembrane
transport [goid GO:0034763] [evidence IMP];
</t>
  </si>
  <si>
    <t>MHANAGSPHASLPDSDVALLANILVLATRNMNNMTTMLAHLSVE
LSQSEEPRLQRVGHRVLNELSELGAALETQWDLIGALARFSPLLERTLPRQEPLVTEI
HLTELPGQALPPSA</t>
  </si>
  <si>
    <t>MSLLFEPLSLRQITLPNRIAVSPMCQYSAQEGLANDWHLVHLGS
RAVGGAGLVIVEATAVLPEGRITADDLGIWSDAHVEPLHRITRFIESQGAVAGVQLAH
AGRKASTWRPWLGKHGSVPIGDGGWIPVAPSAIPFDPQHTTPEALSEAQIEALVQAFV
RAAERSLAAGFKVAEVHAAHGYLLHQFLSPLSNQRRDQYGGCFENRIRLLLQVTAAVR
KAWPQELPLFVRLSATDWVEDGWNPDETVELARHLKDLGVDLIDVSSGGTAANAEIPV
GPGYQTEFAERVKKEAGIASGTVGMITEPVQAEHILRTGQADLILLARELLRDPYWPL
HAADELRNEQMPWPPQYLRAAHRSTPPRKSLEMQ</t>
  </si>
  <si>
    <t xml:space="preserve">GO_function: oxidoreductase activity [goid
GO:0016491] [evidence ISM];
GO_process: oxidation-reduction process [goid GO:0055114]
[evidence ISM];
GO_function: catalytic activity [goid GO:0003824]
[evidence ISM];
GO_function: FMN binding [goid GO:0010181] [evidence
ISM];
</t>
  </si>
  <si>
    <t>MKKVSTLDLLFVAIMGVSPAAFAADLIDVSKLPSKAAQGAPGPV
TLQAAVGAGGADELKAIRSTTLPNGKQVTRYEQFHNGVRVVGEAITEVKGPGKSVAAQ
RSGHFVANIAADLPGSTTAAVSAEQVLAQAKSLKAQGRKTENDKVELVIRLGENNIAQ
LVYNVSYLIPGEGLSRPHFVIDAKTGEVLDQWEGLAHAEAGGPGGNQKIGKYTYGSDY
GPLIVNDRCEMDDGNVITVDMNSSTDDSKTTPFRFACPTNTYKQVNGAYSPLNDAHFF
GGVVFKLYRDWFGTSPLTHKLYMKVHYGRSVENAYWDGTAMLFGDGATMFYPLVSLDV
AAHEVSHGFTEQNSGLIYRGQSGGMNEAFSDMAGEAAEFYMRGKNDFLIGYDIKKGSG
ALRYMDQPSRDGRSIDNASQYYNGIDVHHSSGVYNRAFYLLANSPGWDTRKAFEVFVD
ANRYYWTATSNYNSGACGVIRSAQNRNYSAADVTRAFSTVGVTCPSAL</t>
  </si>
  <si>
    <t xml:space="preserve">GO_process: cellular protein metabolic process
[goid GO:0044267] [evidence IDA];
GO_process: elastin biosynthetic process [goid
GO:0051542] [evidence IGI];
GO_process: elastin catabolic process [goid GO:0060309]
[evidence ISS];
GO_process: elastin catabolic process [goid GO:0060309]
[evidence IGI];
GO_function: metalloendopeptidase activity [goid
GO:0004222] [evidence ISM];
GO_process: proteolysis [goid GO:0006508] [evidence IDA];
GO_process: bacterial-type flagellum-dependent swarming
motility [goid GO:0071978] [evidence IMP];
GO_process: single-species biofilm formation [goid
GO:0044010] [evidence IMP];
GO_process: bacterial-type flagellum-dependent swarming
motility [goid GO:0071978] [evidence IMP];
GO_process: single-species biofilm formation [goid
GO:0044010] [evidence IMP];
GO_process: protein secretion by the type II secretion
system [goid GO:0015628] [evidence IDA];
GO_process: protein transport by the Sec complex [goid
GO:0043952] [evidence IDA];
GO_process: interaction with host via protein secreted by
type II secretion system [goid GO:0052051] [evidence
IDA];
</t>
  </si>
  <si>
    <t>MRIEPRPLPETLPDLGDLPPLLARLYAARGVRCAEELDKGLARL
IPYQRLKGIEEGVALLVDALEGGQRILIVGDFDADGATASSVGVLALRMLGAAWVDYL
VPNRFEYGYGLTPEIVGVALEKRPDLLVTVDNGISSVDGVQAAKAAGLKVLVTDHHLP
GPELPAADAIINPNQPGCEFPSKAMAGVGVIFYVMLALRARLRELDWFARRGLKEPNL
AELLDLVALGSVADVVPLDANNRILVHQGLARIRAGRARPGLRALLEVAGRPPVRITS
TDLGFILGPRLNAAGRLDDMSLGIECLLCDDEALARDMAVQLDQLNQDRKAIEQGMQR
EALAQLKELSLEQLPFGLCLFDADWHQGVIGILASRLKERYHRPTIAFADAGDGSLKG
SARSIPGFHIRDALDAVAARHPGLISKFGGHAMAAGLSLPQENFGAFSAAFDAEVRRQ
LAEEDLAGRLLSDGQLSIQEFHLELARALRQAGPWGQHFPEPMFHGVFQLVQQRIVGE
RHLKLVLKSECGSLQLDGIAFNIDREQWPNPTVRWAELAYKLDVNEFRGQESVQLMIV
HMAPR</t>
  </si>
  <si>
    <t xml:space="preserve">GO_process: DNA metabolic process [goid
GO:0006259] [evidence ISS];
GO_function: nucleic acid binding [goid GO:0003676]
[evidence ISM];
GO_process: DNA repair [goid GO:0006281] [evidence ISM];
GO_process: DNA recombination [goid GO:0006310] [evidence
ISM];
GO_function: 5'-3' exonuclease activity [goid GO:0008409]
[evidence ISM];
GO_function: nuclease activity [goid GO:0004518]
[evidence ISS];
</t>
  </si>
  <si>
    <t>MALQSTPYKADISLTDLDRGVYETLRLTVARHPSETEERLAVRL
LAYVLWYGEQIAFGRGLSDVDEPALWEKSLDGRVLHWIEVGQPDAERITWCSRRCERF
SLLAYGNLRVWQTKVLDSVRSLKNINVAAVPQEPLESLSRDLPRSINWTVMISEGTLF
VTDENGQHELQLEWLQGER</t>
  </si>
  <si>
    <t>MDFDGLDRQLRDSLADLKLSNEERDELRQLGSELAPDQVRFLRN
RAFDLVRELVLLEEQGERIAALKWLEQVVRTLEVTAAPPRSRASAYFSPGEECRRKIR
ELCRQARQSLDICVFTISDDQLSAEILACHRRGVPVRIISDDDKQFDEGSDIHALREA
GVPLRIDDSPFHMHHKFALVDGAWLLNGSFNWTRSASVNNEENLLVTDDAVLIGAYRR
EFEELWGRYAPR</t>
  </si>
  <si>
    <t>MSDTQAATPAQDVLDKAVAEGGAYEVLHKRLLEQGQRLRQTAER
LNASRLEEFGDSQMDVIGRVRIRTENNCIARDIVQVGDCLLFGYNVFIGLRKETGVAD
VFSLYRLVEGSEGYEAEPVPLGDSFLAAPGFVNDFNELYTYYKNTRLLQLAIRDGKLL
ASFQIGERITDIRVFRWSISSDGSEVRYIDNRGERDIALPAPFDFEWQRATREMVVEG
RFPHLNILDTLFVETIGGDLTIKVENNTEVGLGIYREEVMDKTQSLDDAQVEFARLGS
LLLLKVLPYREEQWRYLVFNSLTGKVERIDAIGLACIQLPEDHGIIFPGGYYLQNGEY
RTFEQSMEGMRFKRSVRSPNGEDVQYVFYHPEQGRNVLLTYNLINRQLQNPLFGHGYA
RLEDGRMVIFAAEGEEPTRIHPMQVWQTPFCTEEYAARQPARSGFLGRIGNAELVRGV
SDLYDLCREIETPAVSIQRYSLLCQNTQRLFDVYHWLGSDQLDGLAPLLREVAATAEL
VLDEYEKVESIRRQSAQAMIDAEERHKALLSGLLPDGWDRVQQFVDGLNGITAQRGSL
LTIREYRYIDVARLDAMEAELLAAHERVAAATATFLASEQALQPLLERLQSLDGEAQK
AETVAQLGEPLAALEAMAGDLDMLSSLMASLRIDDATQRTRIIESISEIYARLNQAKA
RAEQRRKGLGSSETVAQFGAQFKLFGQGITNALAQAQDPERCDEQLSRLLVQLEELES
QFGDHEQFLGDILAKREELLETFEAHKQTLLDERQRKAQGLLDAARRILDSLQRRTAR
FTQAEELNAFFAADPLILKLRELAERLRELKDSVKADDVEARLKAARDQAVRALRDKS
ELFEEGGDVIRLGPRHRFSVNTQELDLTLMPRGDALYLHLTGTDFLEPLQDPRLDELR
EFWQVNLESESETLYRAEYLAGEVLAAADAGRDGFSLERLQALLAQPDELARAIRDFA
APRYKEGYEKGIHDHDAAAILVRLLPLRESAGLLRYAPSARAFASLFWSRRREEREVA
GWPERARSSRSIQQMFGRDDGLLALRGEVAAAMRALLAEQPIALDPQHIDEAAEYLVW
ELSAERPEFTFSKYARQLQEGLKLRLQGARLWDDYRQTLERLGERPAAQWELAGNWLR
GLCGDAEFQPLAAYLDEAVALSLLDEEMPRRITEVDLRFQVDGLMGEHPRIFERGLAL
AVDDFFGRLRRHRQQFLPGLRRYQALRQEIVEHEREALRLAEFKPRPLSSFVRNKLIN
DVYLGVIGDNLAKQMGTVGENKRTDLMGLLMLISPPGYGKTTLMEYVAHRLGLIFMKI
NGPALGHEVRSLDPGQAPDATSRQELEKLNLALEMGNNVMLYVDDIQHTHPEFLQKFI
SLCDGTRRVEGVWKGRTKTYDMRGRKFCVVMAGNPYTESGEVFRIPDMLANRADIYNL
GDTLSGMQEAFSLSYIENALTSNPVLAPLATRDMADVYRFVAKAEGKPFSSNELAHGY
SGAEINEISSTLQRLMQVRDVVLKVNQQYIASAAQADQYRSEPPFKLQGSYRNMNKMA
EKISAVMNDAELLQLIADHYQGESQLLTTGAEENLLKLAELRGNQSPEQAERWAQIKR
DFLRNKSMGGSDADVGGRLVAQLNDLVESVRGLAREPQPVQPAPWDELLAGLRQLGQG
APALNVEVTAPAQPGVQQVLESLAACLQDSFLPLIKVMDRKIDVDLRTHNRINEISSR
LDELGRLLGGEQRPLENDQP</t>
  </si>
  <si>
    <t>MDMTSLMPLLLGVGLVVLLVVGLLALFKAFYIKVPQGTALIVND
MSSTPKVHFTGALVYPVIHLKEFMRISLITLEVDRRGKDGLICRDNMRADITVAFYLR
VNETQDDVLKVAKAIGVDRASDRSAVNELFNAKFSEALKTVGKQFDFVQLFENRQDFR
DRIIEVIGNDLNGYVLEDVAIDYLEQTAKNSLDPSNILDAEGIRKITELTATQNVITN
ELERNEELAIKKKNVETREAALALERQQADAEARQKREIETIRAREEAETARVKEEER
LKAEQARIQAQQEIDVRTENHQREVEVAQQNRQRAVVIEVEKVTRAKDLEIVAREREV
ELQKIEKEKALEEQRKNIANVIRERVAVEKTVAQEEERIKEVREVSEAERVKQVILLQ
AQAEAEQELVRQVKQAEADEARSKHKAVEINTMAQAELEAASKQAEAKKRLAEGIEAE
RAAPGLADARVLEVTAAAKEKDGLAAARVRAEQLIAEARGDEERGLADARVLEAQAAA
KEKDGLAEAKVLAEKLGAQARGEEQLGAAKAKATKDQGSAEAEVLLQRLNAEAEGLGK
KFGALDALSDSARQHEEFRMQLEKSFEEAMAAIAANKDIAKDQAEVLATALGKANIEI
VGGEGDFFNSFAKSLSVGKAIEGVVGKSPVVQDVLARLLNGRGAAAAVMPERKSGHEN
EPAAEV</t>
  </si>
  <si>
    <t>MEGFLQTALSFPTVLFSFLLILAIIYWGIVALGMVEIDVLDLDA
ESVVDGAGQAEGLAALLAKLKLNGVPVTLVLTLLSFFAWFLCYFVQLWLLSALPLGWL
RYPLGAVVAVGALFLAAPLAATLCRPLRPLFRKLESTSSKSVLGQVAVVRSGRVTLQH
GEALLEDGGAGLILKVRAEENKGFKRGDRVVLLEYLEAEHAYRVVTEEEFRGI</t>
  </si>
  <si>
    <t>MTVWSKLLSALRGGANEVGEAIVDSQALRILDQEIRDADVELRK
SREALASIMARHRLAQERVEKGAAQVAEYEQYAIKALEAGNEELAREVAEKIATLENQ
LEGERAQVAEFAASVAQLRKSVSQAEGNIRQLKQQVDTVKATESVQKAQMAVAQRYGN
SKSKLQTAVDSLERIKQRQAERAATMDAAAELASAAAPDDALDAKLRAAGIKASGNSV
DGVLARLKEKGKA</t>
  </si>
  <si>
    <t>MQRKSSAHYQRVFRQRLREQGLVKKEVWILPENAAALAGIERML
RRPAAGAAHLEKEEDMTEARVWNARSLAEALSGTELFSSGEAQIELIEGAEASLYVIM
REYGDLPVFVAPQGEQIIVEALLWPESDVTDATAFNEEVLLSRQLFPLSSIGLLNLPG
EERCYSMFGALSTTSSLASVLHEIETLAGNVIRATEVYAGYLKARA</t>
  </si>
  <si>
    <t>MRTLQPDGHRMEHSPKPLAGLKVVELGTLIAGPFASRICAEFGA
EVIKIESPDGGDPLRKWRKLYEGTSLWWFVQARNKKSLTLNLKHAEGQAILKRLLGDA
DILIENFRPGVLEKLGLGWDVLHALNPRLVMVRLSGFGQTGPYKDQPGFGAVGESMGG
LRYITGFEDRPPVRTGISIGDSIAALWGVIGALMALRHREVNGGEGQMVDVALYEAIF
AMMESMVPEFDVFGFIRERTGNIMPGITPSSIHTSADGRHVQIGANGDAIFRRFMQAI
GRDDLASDPRLASNDGRDARRDELYGVIDRWVASQPLEEVLAVLARAEVPASRIYSAE
DMFRDPQFLAREMFLSARLPDGKPFRMPGIVPKLSATPGSADWVGPELGEHTDALLAE
LGYDSEGIAALRREGAI</t>
  </si>
  <si>
    <t>MPAQIAIRAEPGQRNDQPAIREAPGKTPTIPPSRNAFTCLKLQY
PARPSGSNNETSPCASNSEDLMTAFASPRSAWRAFILALAFAAGTAQGSLLFGAVGLA
NDQYARPVADTEIASTAVLADCRGFVGTIARIVLLDGSIRCNEAFPYGFASPISTSVY
YPADIAASDAKLPVITFVGGILSNAGNYHELMKLWASHGFIVVISSDFINSFPLMHAL
GILEVAKLDRDPASALHGRADFSRTLVAGHSAGGQATLQSASLSAQALQLIEPRLKLV
GALPIEPGPLAIGSTVKTPTLLLTGLADVVVPPLSWPILWQGPLIRDVPAWGATATTA
THFSPLRQIEYNEFAGISVAWVLYQGKNDAQARDYFVGRYYKLASDIQFNDPLRLLRP
SRNKLAAAL</t>
  </si>
  <si>
    <t>MRYISTRGQAPALNFEDVLLAGLASDGGLYVPENLPRFTLEEIA
SWVGLPYHELAFRVMRPFVAGSIADADFKKILEETYGVFAHDAVAPLRQLNGNEWVLE
LFHGPTLAFKDFALQLLGRLLDHVLAKRGERVVIMGATSGDTGSAAIEGCRRCDNVDI
FIMHPHNRVSEVQRRQMTTILGDNIHNIAIEGNFDDCQEMVKASFADQGFLKGTRLVA
VNSINWARIMAQIVYYFHAALQLGAPHRSVAFSVPTGNFGDIFAGYLARNMGLPVSQL
IVATNRNDILHRFMSGNRYDKDTLHPSLSPSMDIMVSSNFERLLFDLHGRNGKAVAEL
LDAFKASGKLSVEDQRWTEARKLFDSLAVSDEQTCETIAEVYRSSGELLDPHTAIGVR
AARECRRSLSVPMVTLGTAHPVKFPEAVEKAGIGQAPALPAHLADLFEREERCTVLPN
ELAKVQAFVSQHGNRGKPL</t>
  </si>
  <si>
    <t xml:space="preserve">GO_function: imidazoleglycerol-phosphate
dehydratase activity [goid GO:0004424] [evidence ISS];
GO_process: cellular amino acid metabolic process [goid
GO:0006520] [evidence IDA];
GO_process: glycine metabolic process [goid GO:0006544]
[evidence IDA];
GO_process: L-serine metabolic process [goid GO:0006563]
[evidence IDA];
GO_process: threonine metabolic process [goid GO:0006566]
[evidence IDA];
GO_process: vitamin B6 metabolic process [goid
GO:0042816] [evidence IDA];
GO_process: cofactor biosynthetic process [goid
GO:0051188] [evidence IDA];
</t>
  </si>
  <si>
    <t>MKPVKVGICGLGTVGGGTFNVLERNAEEIARRAGRGIEVAQIAA
RRPNPKCDTGATPITADIFDVACNPEIDVVVELIGGYTLAHELVLKAIENGKHVVTAN
KALIAVHGNEIFAKAREKGVIVAFEAAVAGGIPVIKAIREGLSANRINWLAGIINGTG
NFILSEMREKGRTFPDVLAEAQALGYAEADPTFDVEGIDAAHKLTILASIAFGIPLQF
DKAYTEGISKLTSADVNYADALGYRIKHLGVARRTESGFELRVHPTLIPSDRLIANVN
GVMNAVMVNGDAVGSTLYYGAGAGMEPTASSVVADLVDVVRAMTSDPENRVPHLAFQP
DALSDHPILPIEACESAYYLRIQAKDHPGVLAQVATILSERGINIESIMQKEAEEQDG
LVPMILVTHRVIEQRINDAIAALEALEGVSGPVVRIRVEQLN</t>
  </si>
  <si>
    <t xml:space="preserve">GO_function: homoserine dehydrogenase activity
[goid GO:0004412] [evidence IDA];
GO_process: threonine biosynthetic process [goid
GO:0009088] [evidence IDA];
GO_process: cellular amino acid metabolic process [goid
GO:0006520] [evidence ISM];
GO_process: oxidation-reduction process [goid GO:0055114]
[evidence ISM];
GO_function: oxidoreductase activity [goid GO:0016491]
[evidence ISM];
GO_function: NADP binding [goid GO:0050661] [evidence
ISM];
GO_process: metabolic process [goid GO:0008152] [evidence
ISM];
GO_function: amino acid binding [goid GO:0016597]
[evidence ISM];
</t>
  </si>
  <si>
    <t>MRVTRFLAAAALGLMSTLALADNADQNIRKTLQALQPDLPIDSI
ASSPLQGLYQVQLKGGRVLYASADGQFVMQGYLYQVKDGKPVNLTEKAESQAIAKAIN
GVPASEMVVYPAKGQAKAHITVFTDTTCPYCQKLHAEVPDLTEQGIEVRYMAFPRQGP
QSAGDKQLQAVWCAKEPTKAMDAMMNGKEIKSSECKNPVDKQFQMGQMVGVQGTPAIV
LANGQLLPGYQPAKQLAKLALEAK</t>
  </si>
  <si>
    <t xml:space="preserve">GO_process: cell redox homeostasis [goid
GO:0045454] [evidence ISM];
GO_process: protein folding [goid GO:0006457] [evidence
ISS];
GO_process: cellular protein metabolic process [goid
GO:0044267] [evidence ISS];
</t>
  </si>
  <si>
    <t>MSTLEHPLIDRFLDALWLEKGLADNTREAYRNDLQQFNAWLDGR
GLRLEGIGRDAILDHLAWRLEQGYKARSTARFLSGLRGFYRYCLRDGLIAEDPTLQVD
LPQLGKPLPKSLSEADVEALLAAPEVDDPLGLRDRTMLEVLYACGLRVSELVGLTLEQ
VNLRQGVVKVFGKGSKERLVPLGEEAIGWLERYLREARGDLLGGRPSDVLFPSLRGEQ
MTRQTFWHRIKHHAQVAAIGTSISPHTLRHAFATHLLNHGADLRVVQMLLGHSDLSTT
QIYTHIARARLQDLHARHHPRG</t>
  </si>
  <si>
    <t xml:space="preserve">GO_process: DNA metabolic process [goid
GO:0006259] [evidence ISS];
GO_function: DNA binding [goid GO:0003677] [evidence
ISM];
GO_process: DNA recombination [goid GO:0006310] [evidence
ISM];
GO_process: cell cycle [goid GO:0007049] [evidence ISM];
GO_process: chromosome segregation [goid GO:0007059]
[evidence ISM];
GO_process: DNA integration [goid GO:0015074] [evidence
ISM];
GO_process: cell division [goid GO:0051301] [evidence
ISM];
</t>
  </si>
  <si>
    <t>MDQNAILLALGGIGAAALLSQWLAWRLRLPAILFLLLSGIVAGP
LLGWLDPDEMFGPLLFPLVSLAVALILFEGSLTLHFSEWKEIGTVVHRMVTIGALSTW
GVIALAAHYLLDFSWEMALLFGTLTLVTGPTVIVPMLRVVRPKAAVANILRWEGIVID
PIGALLAVVVYSFIISSGEGDGWLHSLQTFGGVILCGSLFGILGGWALGIVLRRHWLP
DYLHNLATLAAVLGVFIASNRVMHESGLLAVTLMGMGLANMKGVDVRQILHFKENLSV
LLISGLFILLAARLDINALLGLGPAALLVLLLIQFVARPLNVALSTWGSPLSWRERAL
LSWIAPRGIVAAAVSAIFAIRLSAEGHAQAALLVPLTFLVIIGTVVLQSATARPLARL
LKVAEPSPSGYLIVGANPVGRAIGKALKSLGSRVLLTDSSWENIRAARMDNLPTYFGN
PTSQHAEAHLDLVGIGHLLGVSPAGELNTLAAMRFRHEFGHRQLFGLPTSQEAKRTDK
HRSSDEHRGRPLGQRPLTYAQFASLLSRGAEIRTTLLTDTFGWNDYQALHGESAILLF
ARDPNGRMHVATPQSTLAPGTGWTLLSLIDAEPSVSKSQATEIAD</t>
  </si>
  <si>
    <t xml:space="preserve">GO_process: potassium ion transport [goid
GO:0006813] [evidence ISM];
GO_process: cation transport [goid GO:0006812] [evidence
ISM];
GO_function: solute:proton antiporter activity [goid
GO:0015299] [evidence ISM];
GO_component: integral component of membrane [goid
GO:0016021] [evidence ISM];
GO_process: transmembrane transport [goid GO:0055085]
[evidence ISM];
</t>
  </si>
  <si>
    <t>MTMSNQQHSRLGQILINKGLISAAQLDAAIQAQLSNHKRLGETL
IEQGLLSERQLKKALKKQTNLRLAATLVAALLSPFQMASADIQRMQPPAAMSRQELPK
NLRPLTDVEMSNVNAQGLNESLEGLFLKAEGGDGLAAVKQLAKLVMPMLDSLEAETSM
SDVRYETGKTQSTLNPDGSVNLRLPSSIGEVRFDNIRIAGAPREQTFGSVSLQQIDLS
QASLKISLRP</t>
  </si>
  <si>
    <t>MTPREQEILRRTELSETRVTKAVFPPTTNHHNTLFGGTALAWMD
EVSFITATRFCRLPLVTVSTDRIDFNHPIPAGSIVELVGRVVKVGNTSLKVEVEVYLE
SMYADGREKAIHGLFSFVAIDDEKRPVPVLPGFPASQAA</t>
  </si>
  <si>
    <t>MTNKIIQQIEAEQMNKEIPAFAPGDTVIVQVKVKEGDRQRLQAF
EGVVIAKRNRGLNSAFTVRKISNGVGVERTFQTYSPIVDSLSVKRRGDVRKAKLYYLR
ALSGKAARIKEKLV</t>
  </si>
  <si>
    <t xml:space="preserve">GO_process: cellular protein metabolic process
[goid GO:0044267] [evidence ISS];
GO_function: structural constituent of ribosome [goid
GO:0003735] [evidence ISM];
GO_component: intracellular [goid GO:0005622] [evidence
ISM];
GO_component: ribosome [goid GO:0005840] [evidence ISM];
GO_process: translation [goid GO:0006412] [evidence ISM];
GO_component: ribosomal subunit [goid GO:0044391]
[evidence ISS];
</t>
  </si>
  <si>
    <t>MDKRLWVGVVSIFPEMFRAISDYGITSRAVKQGLLTLTCWNPRD
YTEDRHQTVDDRPFGGGPGMVMKIKPLEGALADARQAAGGRKAKVIYLSPQGRQLTQA
GVRELAEEEALILIAGRYEGIDERFIEEHVDEEWSIGDYVLSGGELPAMVLVDAVTRL
LPGALGHADSAEEDSFTDGLLDCPHYTRPEVYADKRVPEVLLSGNHEHIRRWRLQQAL
GRTWERRADLLDSRSLSGEEQKLLAEYIRQRDDS</t>
  </si>
  <si>
    <t xml:space="preserve">GO_process: RNA metabolic process [goid
GO:0016070] [evidence ISS];
GO_process: tRNA methylation [goid GO:0030488] [evidence
ISS];
GO_process: tRNA processing [goid GO:0008033] [evidence
ISM];
GO_function: tRNA (guanine(37)-N(1))-methyltransferase
activity [goid GO:0052906] [evidence ISM];
</t>
  </si>
  <si>
    <t>MPTPADDLVVIGKIVSVYGIRGEVKVYSFTDPLDNLLDYRRWTL
RRDGEIRQAELVRGRLHGKVLAAKLKGLDDREEARTFTGYEICIPRSELPSLEEGEYY
WHQLEGLKVIDQGRQLLGVIDHLLETGANDVMVVKPCAGSLDDRERLLPYTGQCVLSI
DLAAGEMRVDWDADF</t>
  </si>
  <si>
    <t xml:space="preserve">GO_process: RNA metabolic process [goid
GO:0016070] [evidence ISS];
GO_component: ribosomal subunit [goid GO:0044391]
[evidence ISS];
GO_component: ribosome [goid GO:0005840] [evidence ISM];
GO_process: rRNA processing [goid GO:0006364] [evidence
ISM];
GO_function: ribosome binding [goid GO:0043022] [evidence
ISM];
</t>
  </si>
  <si>
    <t>MVTIRLARGGSKKRPFYHLTVTNSRNARDGRFVERIGFFNPVAT
GGEVRLSVDQERATYWLGQGAQPSERVAQLLKDAAKANA</t>
  </si>
  <si>
    <t xml:space="preserve">GO_process: DNA metabolic process [goid
GO:0006259] [evidence ISS];
GO_process: cellular protein metabolic process [goid
GO:0044267] [evidence ISS];
GO_component: ribosomal subunit [goid GO:0044391]
[evidence ISS];
GO_function: deoxyribonuclease I activity [goid
GO:0004530] [evidence ISS];
GO_process: translation [goid GO:0006412] [evidence ISM];
GO_component: ribosome [goid GO:0005840] [evidence ISM];
GO_component: intracellular [goid GO:0005622] [evidence
ISM];
GO_function: structural constituent of ribosome [goid
GO:0003735] [evidence ISM];
</t>
  </si>
  <si>
    <t>MFENLTDRLSQTLRHVTGKAKLTEDNIKDTLREVRMALLEADVA
LPVVKDFVNKVKERAVGTEVSKSLTPGQAFVKIVRAELEELMGAANEDLALSVAPPAV
ILMAGLQGAGKTTTAGKLARFLKERKKKSVMVVSADVYRPAAIKQLETLAGEVGVTFF
PSDVSQKPVAIAEAAIREARLKFIDVVIVDTAGRLHIDADMMDEIKQVHAAIKPAETL
FVVDAMTGQDAANTAKAFNDALPLTGVVLTKVDGDARGGAALSVRAITGKPIKFLGMG
EKSEALDPFHPDRVASRILGMGDVLSLIEQAEQNLDRDKAEKLAKKIKKGKGFDLEDF
RDQLQQMKNMGGLGGLMDKLPMLGGVNLAQMGNAQGAAEKQFKQMEAIINSMTPGERR
DPEMISGSRKRRIALGSGTQVQDVGRLIKQHKQMQKMMKKVTAKGGMAKMMRGMGSMF
PGGMPKL</t>
  </si>
  <si>
    <t xml:space="preserve">GO_process: secretion [goid GO:0046903] [evidence
ISS];
GO_function: GTP binding [goid GO:0005525] [evidence
ISM];
GO_process: SRP-dependent cotranslational protein
targeting to membrane [goid GO:0006614] [evidence ISM];
GO_function: 7S RNA binding [goid GO:0008312] [evidence
ISM];
GO_component: signal recognition particle [goid
GO:0048500] [evidence ISM];
GO_function: GTPase activity [goid GO:0003924] [evidence
ISM];
</t>
  </si>
  <si>
    <t>MHPLLPSLIAAVLYLGTAAYQGACVSKRTAPGKPLLLLFGLLAL
VAHAFSLYQQLLTPAGLVLDFFNAASLIAAAVILLTLLATLRIPVENLLLLLFPLGAL
TTLLAVLIPHGTVEPINEQPGILAHILLSILAYGLLTIAVFQALLLLLQDYRLKHKHP
SGLIRNFPPLQTMESLLFGFLWGGWSLLSLSLLSGWLFVDNLFAQHLAHKTILSCFAW
VVFAVLLWGRHQLGWRGHKAIRWTLAGFCLLMLAYFGSKLVREFILHI</t>
  </si>
  <si>
    <t xml:space="preserve">GO_function: heme binding [goid GO:0020037]
[evidence ISM];
GO_process: cytochrome complex assembly [goid GO:0017004]
[evidence ISM];
</t>
  </si>
  <si>
    <t>MDELHPGYLVGLLVLLVACSAFFSCVETALLNLDRYRLRLQAKQ
GLRGARRSSWLLLHDDRLRGTLLFGRTLVNVSAAALASWAALRHWGVIGLAVAIPGMT
LLLLLFGALLPRRYGALRSERVALPLSLPLLILQRLCWPLLWLLTLLSNALLRLLGVA
AAEQDDSGRSRDEEALHPADNPQASEVNRHDMLLGLLDLEKVTVNDLMIPRNEIEGID
LDDELEVIVEQLRTTSHTRLPVYRDDVNQIEGVVHMRQIARLLTQGRLTKENLRQACM
EPYFVPESTPLSTQLVNFQKEKRRIGVVVDEYGEVIGIVTLEDILEEIVGDFNDLDSL
DNPDIQAQEDGSFVIDGSANLRELNKSLGWQLPCDGPKTLNGLVTEALEQIPDCAVCL
RIGPYCLEIQQSAENRVKSVRAWHPRALTPLVESDASV</t>
  </si>
  <si>
    <t xml:space="preserve">GO_function: oxidoreductase activity, acting on
CH-OH group of donors [goid GO:0016614] [evidence ISM];
GO_function: adenyl nucleotide binding [goid GO:0030554]
[evidence ISM];
GO_function: flavin adenine dinucleotide binding [goid
GO:0050660] [evidence ISM];
GO_function: catalytic activity [goid GO:0003824]
[evidence ISM];
GO_process: oxidation-reduction process [goid GO:0055114]
[evidence ISM];
</t>
  </si>
  <si>
    <t>MTAATLAADAAPEPANSTTRVAVASFIGTAIEFYDFYVYATAAA
LVIGPVFFPQTSGTAQMLSAFLTFGIAFLARPLGSALFGHFGDRIGRKSTLVASLLLM
GVSTTLIGVLPGYDSIGYWAPLLLCVLRFGQGLGLGGEWGGAALLATENAPAGKRAWF
GMFPQLGPSIGFLAANGLFLALAMLLSEEQFREWGWRIPFLLSAALVVVGLYVRLKLA
ETPVFAKAMAKHERVRLPIAELFAQHWRPTLLGALAMVVCYALFYISTVFSLSYGVAS
LGFSREEFLGLLCLAVLFMAAATPLSAWLSDRFGRKPVLLLGSLAAIASGFAMEPLLS
QGSTFSVALFLCIELFLMGVTFAPMGALLPEIFPTHVRYTGASAAYNLGGILGASVAP
YIAQKLVGIGGLGWVGGYVSAAALLSLLAVLCLKETRDNDLGAVS</t>
  </si>
  <si>
    <t xml:space="preserve">GO_function: transporter activity [goid
GO:0005215] [evidence ISM];
GO_process: transport [goid GO:0006810] [evidence ISM];
GO_component: membrane [goid GO:0016020] [evidence ISM];
GO_process: transmembrane transport [goid GO:0055085]
[evidence ISM];
GO_component: integral component of membrane [goid
GO:0016021] [evidence ISM];
GO_function: transmembrane transporter activity [goid
GO:0022857] [evidence ISM];
</t>
  </si>
  <si>
    <t>MRRLATLAWWAAALPLLPLAVPLAIRTRRRALRLAPAAGPREGL
VGGSGAEEPLRLLLFGESTVAGVGASCLDYALAGRLAAALGERLRRPVAWQALGENGI
TSGEARERLLPQVAGRFFDQVILVFGVNDTTSLRSLERWRADCAALIEGFQAAGAQVT
CTAVPPLRHFSALPGLLRALLGWRGRLLDEALRDLAGATGAGYCPISLDLLPGYLAID
GFHPSQLGYQVWAGALADWLAAREKGGVAVA</t>
  </si>
  <si>
    <t>MTRIGTPLSPSATRVLLCGSGELGKEVAIELQRLGCEVIAVDRY
GNAPAMQVAHRSHVISMLDGAALRAVIEQEKPHYIVPEIEAIATATLVELEAEGYTVV
PTARAAQLTMNREGIRRLAAEELGLPTSPYHFADTFEDYRRGVERVGYPCVVKPIMSS
SGKGQSVLKGPDDLQAAWDYAQEGGRAGKGRVIVEGFIDFDYEITLLTVRHVDGTTFC
APIGHRQVKGDYHESWQPQAMSAQALAESERVARAVTEALGGRGLFGVELFVKGDQVW
FSEVSPRPHDTGLVTLISQDLSEFALHARAILGLPIPVIRQLGPSASAVILVEGKSRQ
VAFANLGAALSEADTALRLFGKPEVDGQRRMGVALARDESIDAARAKATRAAQAVRVE
L</t>
  </si>
  <si>
    <t xml:space="preserve">GO_function: glutaryl-CoA dehydrogenase activity
[goid GO:0004361] [evidence ISS];
GO_process: cellular amino acid metabolic process [goid
GO:0006520] [evidence ISS];
GO_process: glycine metabolic process [goid GO:0006544]
[evidence ISS];
GO_process: L-serine metabolic process [goid GO:0006563]
[evidence ISS];
GO_process: threonine metabolic process [goid GO:0006566]
[evidence ISS];
GO_process: nucleotide metabolic process [goid
GO:0009117] [evidence ISS];
GO_function: catalytic activity [goid GO:0003824]
[evidence ISM];
GO_function: ATP binding [goid GO:0005524] [evidence
ISM];
GO_function: magnesium ion binding [goid GO:0000287]
[evidence ISM];
GO_function: phosphoribosylglycinamide formyltransferase
activity [goid GO:0004644] [evidence ISM];
GO_process: purine ribonucleotide biosynthetic process
[goid GO:0009152] [evidence ISM];
GO_function: hydroxymethyl-, formyl- and related
transferase activity [goid GO:0016742] [evidence ISM];
GO_function: metal ion binding [goid GO:0046872]
[evidence ISM];
</t>
  </si>
  <si>
    <t>MNERPVASPCVHVCALDEQDICIGCQRTAAEITRWGLMSNDERR
EVLGRCFERAKAQGLVSGSA</t>
  </si>
  <si>
    <t>MKYRLGDARVETHPDSWIAPSAAVIGKVRLDAGASVWFGAVLRG
DNELIHIGEHSNVQDGSVMHTDMGYPLTLGKGVTVGHNAMLHGCSVGDYSLVGINAVI
LNGAKIGKYCIIGANALIPEGKEIPDGSLVMGSPGKVVRELSEPQKKMLEASAAHYVH
NARRYARDLVEDPA</t>
  </si>
  <si>
    <t>MNCTLDELRQRIEAHRPRQLDTDQRFPQAAVLVPITRSDDPELV
LTLRAAGLSTHGGEVAFPGGRRDPEDADLVRTALREAEEEIALPPGLVEVVGPLSTLV
SRHGIEVTPYVAFIPDFVEYQPNDGEIAAVFNVPLSFFRDDPREVTHRIDYFGRSWYV
PSYRFGEFKIWGLTAIMVVELVNLLYDDPIDLHTPPASFIKLS</t>
  </si>
  <si>
    <t>MKFCSLCGATVVQRIPDGDNRLRYVCDACHTVHYQNPRIVAGSL
PVWDGQVLLCRRAIAPRLGYWTLPAGFMENGETLAQAAARETEEEANARIGDLQLYTL
FDLPHISQVYLFFRAELLDLDFSAGDESLEVRLFDEAEIPWSELAFPTIGRTLECYFS
DRREGCFPVRNEAIAPMLASYKKD</t>
  </si>
  <si>
    <t>MRWLLALLCLTFASLTQANAAPSLEGKVDKVLVLKSERKLLLLN
KGNVLKSYRVSLGKRPTGPKLAEGDNRTPEGFYWIDWRKTSNNYNLSMHISYPNARDV
AKAREKGLPAGGMIMIHGTPLDDEYPEWYFSTLDWTNGCIAMNNTDMREVWSVVKDGT
LIEIRP</t>
  </si>
  <si>
    <t>MKTAHDLLLALRPDEAQPTPLYLQLARNLESAIHAGQWKAEEAL
PSERNLSETLNISRVTARKALEVLFEQGLIRRNQGSGTFITPRLEQPLSRLSSFSEML
RLKGFTPGSTWLERGIALPTHDELIRLGLSPTEKVTRMKRLRKADGTVMAIENSTLPA
RLLPDPTAVGDSLYEYLDGIGRPVVRALQHVRAINSSASDAALVGIAPGTAMLLMTRI
GYLEDNTPIELTDTYCRNDYYDFVAELRR</t>
  </si>
  <si>
    <t xml:space="preserve">GO_function: DNA binding [goid GO:0003677]
[evidence ISM];
GO_process: regulation of transcription, DNA-templated
[goid GO:0006355] [evidence ISM];
GO_function: sequence-specific DNA binding transcription
factor activity [goid GO:0003700] [evidence ISM];
GO_function: transcription regulatory region DNA binding
[goid GO:0044212] [evidence IDA];
GO_process: positive regulation of metabolic process
[goid GO:0009893] [evidence IMP];
</t>
  </si>
  <si>
    <t>MLEGNILTPQGWVLGRLHIQDGRIQRIEGEPCDPAGNADPYLLP
GFIDLHVHGGGGRDIMEGGDAFATIARTHRRFGTTSLLATTMTAPREEIADILSQLGA
YCRRSLEGGSRILGVHLEGPYINSGKLGAQPNFAHAAVLEEVEDYLRRAPIRVITIAP
EIAGHRPLIRALAERGVRLQIGHTLGSYEDGVAALEAGASSFTHLYNAMTGLHHREPG
IVGAALAHARYAELIPDLLHVHPGAIRVALRSIPCLYCVTDSTAAAGMPDGQYKLGSH
TVTKCLGGVRLPDGTLAGSTLTMDQALRNLVKIGLPLAEASQRLSQFPADYLGLAERG
RLAPAAWADVVRLDRSLELDAVMVEGELE</t>
  </si>
  <si>
    <t xml:space="preserve">GO_function: hydrolase activity, acting on
carbon-nitrogen (but not peptide) bonds [goid GO:0016810]
[evidence ISM];
GO_function: N-acetylglucosamine-6-phosphate deacetylase
activity [goid GO:0008448] [evidence ISM];
GO_process: N-acetylglucosamine metabolic process [goid
GO:0006044] [evidence ISM];
</t>
  </si>
  <si>
    <t>MTSLMLEEALSAATVASRQLAVLDACLPALGQRLREVDPNLALT
VARGSSDHAASYFAYLAMQHAGLPVASLPMSVVTLNRSPLRVAGQAVFAFSQSGQSPD
LVDSLRILRERGALGIALVNAEDSPLEAASEFVVPLCAGAERSVAATKSFIATLSASA
RLLAHWQRDNALLAAGQGLAAGLEQAARLDWSPAIEVLRDCQRLMVIGRGAGYAIAQE
AALKFKETSAIQAEAFSSAEVRHGPMALVEERYPLLVFAPRGPEQEGLLALAEDMRQR
GAQVLLAAPDDIAERDLPLQRAAHPALDPILAIQSFYVMAAGLAEARGMDPDQPRHLS
KVTRTH</t>
  </si>
  <si>
    <t xml:space="preserve">GO_process: carbohydrate metabolic process [goid
GO:0005975] [evidence ISM];
GO_function: carbohydrate binding [goid GO:0030246]
[evidence ISM];
</t>
  </si>
  <si>
    <t>MNNKNLALKAPLSGPVMPLNRVPDPVFSSGTLGEGIAIDPLNDC
LHAPCAGLVSHLARTRHALSLRADNGAELLLHVGLDTVQLQGEGFEALVEEGARVIEG
QPLLRFDLDRVARGSRSLITVMILTNGDGFQVRPLTTNPVEVGAPLLQLSPEKAEQRP
ANPAPGEGSAQRQVRGRARVAHHGGLHARPAALLRKTAQGFSSQAELHFAGQVASVDS
LVGIMGLGVAEQDEVEVICRGEDSEAALGALLAALASATAGAPKDAPRAIAPGEPARP
AAVAGTLAGVCASPGLASGPLARLGAISLPADDGRHRPEEQHLALDQALQRVRDDVQG
SLQQARLGGDENEAAIFSAHLALLEDPGLLDAADMLIDQGVGAAHAWHRAIQAQCEIL
QALGNLLLAERANDLRDLEKRVLRVLLGDTAPLRVPAGAIVAAREITPSDLAPLVDAG
AAGLCMAEGGATSHVAILARSKGLPCLVALGAGLLELEEGRQVVLDAGQGRLELSPDA
RRLEQVALQVAQREEQRRRQQADAQREALTRDGRRIEIGANVASPREAAEAFANGADG
VGLLRTEFLFLERRAAPDEEEQRNAYQEVLDAMGQRKVIIRTIDVGGDKHLDYLPLPV
EENPALGLRGIHLGQARPELLDQQLRALLRVEPLERCRILLPMVSEVDELRAIRRRLG
ELATQLGIERLPELGVMIEVPSAALLADQLAEHADFLSIGTNDLSQYALAMDRCHAGL
ADRIDALHPALLRLIAQTCAGAARHGRWVGVCGALASDPLATPVLVGLGVEELSVGPN
LVGEIKTRVRQLDAAECRRHAQALLDLGSARAVRDACLQHWPLA</t>
  </si>
  <si>
    <t xml:space="preserve">GO_process: phosphorylation [goid GO:0016310]
[evidence ISM];
GO_function: transferase activity, transferring
phosphorus-containing groups [goid GO:0016772] [evidence
ISM];
GO_process: phosphoenolpyruvate-dependent sugar
phosphotransferase system [goid GO:0009401] [evidence
ISM];
GO_function: catalytic activity [goid GO:0003824]
[evidence ISM];
</t>
  </si>
  <si>
    <t>MPPFLIESLQRLGRALMLPIAILPIAGLLLRLGDVDLLDIPLVH
DAGKAIFANLALIFAIGIAVGFARDNNGTAGLAGAIGYLVMISVLKVIDPGIDMGVLS
GIISGLVAGALYNRFKDVKLPEYLAFFGGRRFVPIATGISAVCLGLLFGVIWPPLQQG
INGLGQLMLESGSFGAFAFGVLNRLLIVTGLHHILNNLVWFVFGSFTDPETGRVVTGD
LARYFAGDPKGGQFMAGMFPVMMFGLPAACLAMYRNARPERRKLIGGLLLSMALTAFL
TGVTEPVEFAFMFLAPLLYLLHALLTGLSMALTDLLDIRLGFTFSGGAIDLALGWGRS
THGWMLWPLGLLYAGIYYLVFDFCIRRFNLKTPGREDDASSESGDNAEAERAPAFIRA
LGGAANLEVVDACTTRLRLRLVDRNKASDAQLKALGAMAVVRPGKAGSLQVVVGPQAD
SIADEIRRALPFDTQPGEAVPPLGSPHTAEEVVAMQATVDAAEAQAWLGALGGAGNLR
EVRDVALTRLRVSVADERKLATEQLRRLGGQGVSSLAGGICHILVGPRAAALSQALQP
LLRR</t>
  </si>
  <si>
    <t xml:space="preserve">GO_function: protein-N(PI)-phosphohistidine-sugar
phosphotransferase activity [goid GO:0008982] [evidence
ISM];
GO_process: phosphoenolpyruvate-dependent sugar
phosphotransferase system [goid GO:0009401] [evidence
ISM];
GO_component: membrane [goid GO:0016020] [evidence ISM];
GO_function: N-acetylglucosamine transmembrane
transporter activity [goid GO:0015572] [evidence ISM];
GO_component: integral component of membrane [goid
GO:0016021] [evidence ISM];
GO_component: organelle inner membrane [goid GO:0019866]
[evidence ISM];
</t>
  </si>
  <si>
    <t>MYKLCFYVPESHLDVVKQAVFAAGGGRIGAYDSCCWQSLGQGQF
RPLDGSQPYLGQVGQVEHVAEWKVELVVADELIHASVKALKAAHPYETPAYEVWRLTD
MVF</t>
  </si>
  <si>
    <t>MLILRGAPALSAFRHGKLLEQLTQHVPAVTGLYAEFAHFADVTG
ALTADEEQVLARLLKYGPSVPVQEPSGRLFLVVPRFGTISPWSSKASDIARNCGLAKI
DRLERGIAYYVQGELSESDAQQVAARLHDRMTQLVLDRLEGAAELFSHAQPRPLTAVD
VLGGGRAALEKANVELGLALAEDEIDYLLKSFGELGRNPHDVELMMFAQANSEHCRHK
IFNASWDIDGQAQDKSLFGMIKNTYEMNREGVLSAYKDNAAVIVGHVAGRFFPDPQTR
EYAASREPVQILMKVETHNHPTAIAPFPGASTGSGGEIRDEGATGRGAKPKAGLTGFT
VSNLQIPGFEQPWEVPYGKPERIVTALDIMVEGPLGGAAFNNEFGRPALTGYFRTFEQ
KIATPHGEEVRGYHKPIMLAGGMGNIRDEHVQKGEISVGAKLIVLGGPAMLIGLGGGA
ASSMATGASSADLDFASVQRDNPEMERRCQEVIDRCWQLGERNPISFIHDVGAGGLSN
ALPELINDGGRGGRFELRAVPNDEPGMSPLEIWCNESQERYVLSVDAADFETFKAICE
RERCPFAVVGEAIEQRQLTVADSHFDNKPVDMPLEVLLGKAPRMHRAVTREAELGDDF
DAAGLELQESVERVLRHPAVASKSFLITIGDRTITGLVARDQMVGPWQVPVADCAVTA
TSFDVYTGEAMAMGERTPLALLDAPASGRMAIGETVTNLAAARVGKLSDIKLSANWMA
AAGHPGEDARLYDTVKAVGMELCPELGITIPVGKDSMSMKTRWQDNGEDKSVTSPVSL
IVTGFAPVADVRQSLTPQLRLDKGETDLILIDLGRGKNRLGGSILAQVHGKLGRAVPD
VDDAEDLKAFFAVIQGLNADGHILAYHDRSDGGLITSVLEMAFAGHCGVELNLDALAD
SREELAAVLFSEELGAVIQVREGATPEVLAQFSAAGLDDCVAVIGQPVNGYEINLNYN
GETVYSAQRRILQRIWSETSYQIQRLRDNADCAEQEFDALLDEDNPGLSIKLSYDVND
DIAAPYIKKGVRPKVAILREQGVNGQVEMAAAFDRAGFAAIDVHMSDILAGRVDLDAF
KGLVACGGFSYGDVLGAGEGWAKSILFNARARDGFQAFFARKDSFALGVCNGCQMMSN
LHELIPGTEFWPHFVRNRSEQFEARVAMVQVQESSSIFLQGMAGSRLPIAIAHGEGHA
EFESEEALLEADLSGCVSLRFVDNHGKVTEAYPANPNGSPRGITGLSSRDGRVTIMMP
HPERVFRAVQNSWRPDDWQEDGGWLRMFRNARVWVD</t>
  </si>
  <si>
    <t xml:space="preserve">GO_function: NAD+ synthase (glutamine-hydrolyzing)
activity [goid GO:0003952] [evidence ISS];
GO_process: purine nucleotide metabolic process [goid
GO:0006163] [evidence ISS];
GO_process: nucleotide metabolic process [goid
GO:0009117] [evidence ISS];
GO_function: catalytic activity [goid GO:0003824]
[evidence ISM];
GO_function: phosphoribosylformylglycinamidine synthase
activity [goid GO:0004642] [evidence ISM];
GO_process: 'de novo' IMP biosynthetic process [goid
GO:0006189] [evidence ISM];
GO_component: cytoplasm [goid GO:0005737] [evidence ISM];
GO_process: purine nucleotide biosynthetic process [goid
GO:0006164] [evidence ISM];
GO_process: glutamine metabolic process [goid GO:0006541]
[evidence ISM];
</t>
  </si>
  <si>
    <t>MQKEGVLRVITRNSPATYFQDRNGETGFEYELAKRFAERLGVEL
KIETADNLDDLYAQLSREGGPALAAAGLTPGREDDASVRYSHTYLDVTPQIIYRNGQQ
RPTRPEDLVGKRIMVLKGSSHAEQLAELKKQYPELKYEESDAVEVVDLLRMVDVGDID
LTLVDSNELAMNQVYFPNVRVAFDFGEARGLAWALPGGDDDSLMNEVNAFLDQAKKEG
LLQRLKDRYYGHVDVLGYVGAYTFAQHLQQRLPRYESHFKQSGKQLDTDWRLLAAIGY
QESLWQPGATSKTGVRGLMMLTNRTAQAMGVSNRLDPKQSIQGGSKYFVQIRSELPES
IKEPDRSWFALAAYNIGGAHLEDARKMAEKEGLNPNKWLDVKKMLPRLAQKQWYAKTR
YGYARGGETVHFVQNVRRYYDILTWVTQPQMEGSQIAESGLHLPGVNKTRPEEDSGDE
KL</t>
  </si>
  <si>
    <t xml:space="preserve">GO_function: transporter activity [goid
GO:0005215] [evidence ISM];
GO_process: transport [goid GO:0006810] [evidence ISM];
GO_function: carbon-oxygen lyase activity, acting on
polysaccharides [goid GO:0016837] [evidence ISM];
GO_function: lytic transglycosylase activity [goid
GO:0008933] [evidence ISM];
GO_component: membrane [goid GO:0016020] [evidence ISM];
GO_process: peptidoglycan metabolic process [goid
GO:0000270] [evidence ISM];
</t>
  </si>
  <si>
    <t>MANDPYIQSFTCFDGTRRLLTAALPEVALALKQAVAGGAAGPLL
VFDNATGRSVDLDIRGSSEDLLARLVVAGERQPAEEAAPRGRGRPKLGVVAREVTLLP
RHWEWLAAQPGGASVALRKLVEEARRSQSGRARQAQERAYHFMNAMAGDLPGFEEATR
ALFAGDREGFAERIAGWPTDVREHAAWLASDGES</t>
  </si>
  <si>
    <t>MSDTRVQQYQDHAGAEAVDSSGLEVKRLTFLEAVAMIVGTNIGA
GVLSMAYASRKAGFMPLLLWLAVAGLFTTISMLYVSETALRTRTHNQLSGLAQRYVGS
FGAWAIFLSVAVNSIGALIAYMSGSGKILSAFFGISPALGSVLFFIPAAGVLYLGLSA
IGKGEKFISIGMVSMILILVAATLLNDNTEFARLLDGDWIYMVPVFNIAVFCFSAQYI
VPEMARGFSHAPERLPKAVITGMLTTFVLLSIVPLSVIALTGLENQSEVATLAWGKAL
GEWAFFTANTFALCAMLTSYWGLGGSFLTNIFDKFHKLGPENRPKTRLLVLAIVALPP
FVLAYSGLVGFVNALYFAGAFSGVILSIMPILMLRSARRNGDFEPAWKCGWIAHPAIQ
AVIVTIYLASAAYAICSAMNLLPAGW</t>
  </si>
  <si>
    <t xml:space="preserve">GO_process: amino acid transmembrane transport
[goid GO:0003333] [evidence ISM];
</t>
  </si>
  <si>
    <t>MRVTKLISNGKGYPTVKGVRPIIDRSRDPHFMREALAEAEKAAA
LGEVPVGAVLVREGEIIGRGFNRPISSHDPSAHAEMLAIRMAAAEAGNYRLPGSTLYV
TLEPCSMCSGLLVHARIQRLVYGTVEPKSGAVESRGRFFEQEHLNHRVMVEGGVLAEE
CSQALSAFFRARREAAKKPRED</t>
  </si>
  <si>
    <t xml:space="preserve">GO_function: zinc ion binding [goid GO:0008270]
[evidence ISM];
GO_function: hydrolase activity [goid GO:0016787]
[evidence ISM];
GO_function: catalytic activity [goid GO:0003824]
[evidence ISM];
GO_process: tRNA wobble adenosine to inosine editing
[goid GO:0002100] [evidence ISM];
GO_function: tRNA-specific adenosine deaminase activity
[goid GO:0008251] [evidence ISM];
</t>
  </si>
  <si>
    <t>MTFTRRQVLGGLAGLAVVGLGAGGARLWLARPQVAQEYDYELIA
APLDLEIVPGFSSPALAYGGQCPGVELRAKQGEWLRVRFTNRLDEPTTIHWHGIRLPI
EMDGVPYISQPPVQPGESFIYQFKTQDAGSYWYHPHLMSSEQLGRGLVGPLIIEEREP
TGFRHEKVLCLKTWHVDEQGAFTPFSVPRQAAREGTRGRYSTINGKHVPTIDLPAGQI
VRVRLLNVDNTVTYRLNLPNGEARIYAIDGHPVEPRGFEGQYWIGPGMRLELALKVPE
AGTELSLRDGPVRLATIRSVASAEAPAGDWPKPLPANPVSEPDLANAEKIGFRFEWVG
AMSDTSGKNPYPSFWQINGKAWEGGEEHKHNAPPLAKLKEGQSYIFELRNMAQYQHPI
HLHGMAFKVLDSDRRDIIPYFTDTYLLGKNETARVALVADNPGLWMFHCHVIDHMETG
LMGTIAVGEAWCG</t>
  </si>
  <si>
    <t xml:space="preserve">GO_process: oxidation-reduction process [goid
GO:0055114] [evidence ISM];
GO_function: oxidoreductase activity [goid GO:0016491]
[evidence ISM];
GO_function: copper ion binding [goid GO:0005507]
[evidence ISM];
</t>
  </si>
  <si>
    <t>MSQDIHAHRILILDFGSQYTQLIARRVREIGVYCEIHPFDMSNE
AIIAFAPRGIILAGGPESVHEADSPRAPQAVFDLKVPLFGICYGMQTMAEQMGGKVQG
SDLREFGYARVDVVGKARLLDGIEDHVDDDGVLGLDVWMSHGDKVTEMPAGFHILAST
PSCPIAAMADDARAYYGVQFHPEVTHTKQGLRILSRFVLDICGCAALWTPSNIVDDAI
ATVRAQVGSSKVLLGLSGGVDSSVVAALLHKAIGDQLTCVFVDNGLLRLHEGDQVMAM
FAENMGVKVIRANAEDKFLGRLAGVADPEEKRKIIGRTFIEVFDEEATKLQDVKFLAQ
GTIYPDVIESAGAKTGKAHVIKSHHNVGGLPEDMQFELVEPLRELFKDEVRKIGLELG
LPYDMVYRHPFPGPGLGVRILGEVKKEYADLLRQADHIFIEELRAFDWYHKTSQAFVV
FQPVKSVGVVGDGRRYAWVVALRAVETIDFMTARWAHLPYELLEKVSNRIINEIAGIS
RVTYDVSSKPPATIEWE</t>
  </si>
  <si>
    <t xml:space="preserve">GO_process: cellular amino acid metabolic process
[goid GO:0006520] [evidence ISS];
GO_process: nucleotide metabolic process [goid
GO:0009117] [evidence ISS];
GO_process: GMP biosynthetic process [goid GO:0006177]
[evidence ISS];
GO_process: purine nucleotide biosynthetic process [goid
GO:0006164] [evidence ISM];
GO_function: pyrophosphatase activity [goid GO:0016462]
[evidence ISM];
GO_function: ATP binding [goid GO:0005524] [evidence
ISM];
GO_function: GMP synthase (glutamine-hydrolyzing)
activity [goid GO:0003922] [evidence ISM];
</t>
  </si>
  <si>
    <t>MLRISQEALTFDDVLLIPGYSEVLPKDVSLKTRLTRGIELNIPL
VSAAMDTVTEARLAIAMAQEGGIGIIHKNMGIEQQAAEVRKVKKHETAIVRDPVTVTP
STKIIELLQMAREYGFSGFPVVEQGELVGIVTGRDLRVKPNAGDTVAAIMTPKDKLVT
AREGTPLEEMKAKLYENRIEKMLVVDENFYLRGLVTFRDIEKAKTYPLASKDEQGRLR
VGAAVGTGADTGERVAALVAAGVDVVVVDTAHGHSKGVIERVRWVKQTFPDVQVIGGN
IATAEAAKALAEAGADAVKVGIGPGSICTTRIVAGVGVPQISAIANVAAALEGTGVPL
IADGGIRFSGDLAKAMVAGAYCVMMGSMFAGTEEAPGEIELFQGRSYKSYRGMGSLGA
MSGSQGSSDRYFQDASAGAEKLVPEGIEGRVPYKGALSAIVHQLMGGLRAAMGYTGSA
DIQQMRTQPQFVRITGAGMAESHVHDVQITKEAPNYRVG</t>
  </si>
  <si>
    <t xml:space="preserve">GO_process: purine nucleotide metabolic process
[goid GO:0006163] [evidence ISS];
GO_process: nucleotide metabolic process [goid
GO:0009117] [evidence ISS];
GO_function: 4-hydroxybenzoate 3-monooxygenase activity
[goid GO:0018659] [evidence IDA];
GO_function: catalytic activity [goid GO:0003824]
[evidence ISM];
GO_process: oxidation-reduction process [goid GO:0055114]
[evidence ISM];
GO_function: adenyl nucleotide binding [goid GO:0030554]
[evidence ISM];
GO_function: oxidoreductase activity [goid GO:0016491]
[evidence ISM];
GO_function: IMP dehydrogenase activity [goid GO:0003938]
[evidence ISM];
GO_process: purine nucleotide biosynthetic process [goid
GO:0006164] [evidence ISM];
</t>
  </si>
  <si>
    <t>MKGSTDPHSSSAALLAAFGAAVLDINRLARDKTLERFHRTALER
LQQLVPFQRAWWGRAALIDGVPVEHSAHLFNLEEHYVEDWKSISHDDITVGLVHARPG
TAVAVDMQATAGLRWLGARHDIGELLCVIHVDPITRLSDHVALYRTPGGPPFADQEKL
LLGQLSAHLAAAVSANQIRTLVALRESLERQALAMAVCDRYGVLHCAERGFVDLLLGA
WPGWTGPQLPEETSPQGYRDARLVIDSRQVGDLYLLTARQPSAIEQLSNREGDVALLF
SEGKTYKQIARDLGLAPNTVRHHIRTIYSKLGVNDKASIAHLLHQFPPG</t>
  </si>
  <si>
    <t>MTHRTASMAAPTASALALFGIQLLLGAEAGAADLNARDFFGAPA
GTTLGVLYLPATRAHEFHGPADRNGKAELKTNAVAYRQVFFSDICGTLCTPQFIIPFV
DIDARLPGSVGHTGETGFGDPQVGGTLFFVNDLERRRYSGLLTLITLPLGEYHAKNPD
VSPGANRWGATFVYNYTQGIGRDWVLEANLEAQFYAKNDDYFGSDLEQKPLYRLQAFA
SYDFSQSTYGALKLVHADGGELKLQGHTLDDTHQRYTQLGFELGHWLDRRNSLMFGLS
RNVATDNAFHGSQALLRLVHVF</t>
  </si>
  <si>
    <t>MSASDKTLASASPASGNLALLAAIVVFAAITPTILMTAPAVAAQ
LATQWQLSPARVGDLFSVELGAMSLATLPAFHWLKRVDWRHAALLAGLLFIAANLASA
LAGSYPLLLALRFCSALAGGSLMILCLSSAASTATPSRVYGLWVMGQLVVGAVGLALL
PALFERFGLAACYLLLAGLMGLALPLSRAFPSGSPPAEARASTGAVHSRLRVGLGILA
VLTFYISLSGVWTFIGAIAEGAGIGAGASGEVLAVATLMGIAGAACASFIGNRLPRDL
MLLGGYLAMAAAILLLIGQPPLARFALAALLFKFTWTFALPFILACLADLDRSGRLMN
ASNLVIGGGLAIGPALAGRLIEGSGGFLPLLPIAAGLAALSLLLALACRPR</t>
  </si>
  <si>
    <t>MTRRTAFFFDELCLWHAAGPHALTLPVGGWVQPPAAAGHAESPE
TKRRLKSLLDVSGLTARLQLRSAPPASDEDLLRVHPAHYLERFKALSDAGGGSLGQDA
PIGPGSYEIARLSAGLAIAALDAVLAGEADNAYSLSRPPGHHCLPDQAMGFCFFANIA
VAIEAAKARHGVERVAVLDWDVHHGNGTQAIYYRRDDVLSISLHQDGCFPPGYSGAED
IGEDRGRGFNLNVPLLPGGGHDAYMQAMQRIVLPALERFRPQLIVVASGFDANAVDPL
ARMQLHSDSFRAMTAMVRDAAERHAGGRLVVVHEGGYSEAYVPFCGLAVIEELSGVRS
AVRDPLRDFIELQQPNAAFRDFQRQRLEELAAQFGLCPAQPLQAAR</t>
  </si>
  <si>
    <t>MSSLDPSVLFAALPFSLWQWLLVELAIVLAYVVFGIAGFGTALV
AGPLLAGVLPLSQIIPLLVLLDFSASFGNWLPARRQIAVTELKRLLPCMLLGCALGAY
GLLALRAELLMLALGVFVSLYALYALFLQPRGQPRWRATWALPFGVFGGLFGALFGSG
GFLYSLYLNGRLASKEQMRATQSALIGCSTFVRLGLFLLAGLYAAREPWLLAACLLPG
MALGLWIGRRVTLRLSREAFVRLVTWLVLCSGLALVGRYLAA</t>
  </si>
  <si>
    <t>MISLRQLHYFVEIVESGGFSRAAERLFVAQSALSRQVRELEDSI
GTPLLRRGPRQVELTPAGRAFLPRAQRLLGDLEAARRLAREVGEGGHGLLRLGHSSSV
PLVGGLQAALRGYLAVQSGVRLELTQQSSEQQLADLAEGRLDLGLLRLPVLRQHPRLH
LRALYREPLLLALAADHPLARREAPVALAALAGETFVSIPHLQRGGLSYRAAELCLGA
GFYPRPARALSRKTSQLQLIEAGFGVALVPASMRAIAPPAVSFMSLAEAEAYSEVALA
WRRDDSPLVEGFVEYFLENLPNEAKD</t>
  </si>
  <si>
    <t>MRNDPFQRLGLDREVLTVSQLNQRARLLLEDVFPQVWVEGELSN
LARPASGHVYFTLKDSNAQIRCALFRQNALRVRQALRDGLAVKVRGKISLFEGRGDYQ
LIADTVEPAGDGALRLAFEALKEKLAGEGLFASERKRPLPAHPRRIGIVSSPSGAVIR
DIISVFRRRAPQVELTLVPTAVQGREAVAQIVRALQLADRQGFDALILARGGGSLEDL
WCFNEEAVARAVAACATPIVSAVGHETDVSISDFVADVRAPTPSAAAELLAPNAGDLQ
QRLDGLRRRLVLRMRDQLLRERLRLEGVARRLRHPGERLRQQAQRLDDLDMRLRRAFE
RQLAVRHERLVRLETRLAAQHPGRTLALLRQKLDSLAARLPRAAREVLKDRRQRLEGL
AQTLNVVSPLATLGRGYSILLDERGRAIRDAGQTQPGQRLKARLAEGELEVRVEDNHR
TPVTLSLLD</t>
  </si>
  <si>
    <t xml:space="preserve">GO_process: DNA metabolic process [goid
GO:0006259] [evidence ISS];
GO_function: exodeoxyribonuclease VII activity [goid
GO:0008855] [evidence ISS];
GO_process: DNA catabolic process [goid GO:0006308]
[evidence ISM];
GO_function: nucleic acid binding [goid GO:0003676]
[evidence ISM];
</t>
  </si>
  <si>
    <t>MIRLSQRALAYLNEVIHHGSLRRAAQHLNIDPSAISRQLASLEE
HLGVRLLQRTPQGVAPTEAGELLVAHYRQQRANEEGVLSRLSALQGLRQGKVRLAVGE
GFIADLISQPLQSFILRYPGIELEVRMAGANEGVALVKEDAVDLALVYAPVEDGELDV
HVDTRQPLDLIIPANHALAGHRGAVPMRALRNESLALIHNSTGMGQLAVIAAQLERIE
LRPKLRTNSVAVLTNFVKSGIGVAFMPELTVSHEIEAGHIRCLPLAHPALRDARARIV
SHKGRELTVAAIACLEHLRRGMRFFSGDAPGLSQR</t>
  </si>
  <si>
    <t>MHTNPRRGLARRFAAGLLAAALGLGGSLAQAATTLNLSYNGAAD
SEKNLVHLFASNLKRLAEEKSGGELQFKLYPNSMLGEEEQRMEQVMTGPGLNIASFAG
IAPLFPEIYVSATPFMFKDAAAAHAFFDSGSYWQAAREAFRERTGTELLAVVEEGGFL
NFTNGKKPIHGPADFQGLRFRAMDPSQVALYEAFGASGTPIPWTELYMGLRTGVADGQ
MNPTSYIILGSLYQVQKYLTLANIQYSDQFLVANGDLLASLPAKERQALLDAAAEASR
LNREAVAAQQERDLAFLKEKGMQIIQPSADDLAAFREKGQPSYLAWLKTQDIEPRWTE
MAFRDAGLATAP</t>
  </si>
  <si>
    <t>MPSLLKGMRAALLNLATLLLLLDLVLLIYGVFARYLLGSSPIWM
DELARYLIIGAVMLALGAVWMEGGHMRVNLLEQRLSPRLAQALRLYQWLLALAFFAFA
AWVSTRYALNAGRFRSLGLGVSRTWPLLSLPLGFGLLTLMLLLQGPWPRQPASTTVEG
GSQA</t>
  </si>
  <si>
    <t>MMAIAMIAAFVVNLLLGLPLFLCLLLTALVGFLFVDPALFANTL
PQRFFGGMDIFSLMAIPLFVLAGNLMNHSGMTPRLMRLANALVGHFRGGLGHVNVVAG
VFFAGVNGSAAADASALSTLLVPAMEKEGYSRRFAAGLTAGSSLIGPIIPPSIFMILY
SSLTNTSVGELFLAGVIPGLLLAAAFMLLNAVYAYRNGLQARHAAPAWGEILAALSGA
LTALIAPVIIVAGIVLGLVTPTESGALIALYVALVGMLQRQLNLVGLWNSLRETVRLT
ASIYVIIAAASVVNWLLNYAQVASEFAQLLEPFGHSPTLMLFIISAVIFVCGMLMEEV
SVLMLLTPIVAPVALAAGVDPVHLGLIFTLNITIALITPPMGACLFIVATISRLDILE
MFKGIWPFILVALGVLSLLILFPSLTLWLPRLLN</t>
  </si>
  <si>
    <t>MSRQSVAVVAFDRISPFHLSVPCLVFGQECYDPCAQAFDLRVCT
AEPGRLRTTVGFTIEAEAGLEALAEAQTVIVPSWRDPHERPPQALLDALIAARARGAQ
LVGLCLGAFVLAEAGLLDGRRATTHWMWAEDFAGRFPAVRVEPDVLYIEDDGLLTSAG
TVAGIDCCLHLVRQRLGAQTTNHLARRLVVAPHRQGGQAQFIEQPLPDSAQDGRLGEL
LVWLRQNLDQAHSLDSLAQRVLMSRRTFTRHFRQLTGTTVSQWLQAERLALAQRLLET
TEHSVQAIAGLAGFGSAVSLRQQFSAAFGLPPLGYRRAFAS</t>
  </si>
  <si>
    <t>MSARQPKRALLVIDVQNEYVSGNLRIEFPAIQSSLERIGAAMDA
AHAAGIPIVVVQHLAPADSPLFARGSRQAELHEVVASRPYQHKVEKQLASSFVGTGLA
DWLRERGIDTLAVVGYMTQHCDDSTIRQAIHEGWQVEYLHDASGSVPYRNRAGQASAE
EIHRIFGIVLQSSFAAVLSTEEWLESLAGRHVPERDNIYDSNQRALANR</t>
  </si>
  <si>
    <t>MNSNRYPLPAQTGLVVAPGLPPKNSTLRPDQLNKRLSSAWHHLY
DLCPELLKIDPPDGLTILRGFLQWAAEQKAAWNWAMHLRLYCWLLQSPFGAKVTDEHL
EVLMDASAARWTVDDTSANRGILLASQGGAHITQDWKAPQAGAGTRVPLERLDLPAPN
WTFAYCAVPDPRLREFPGWKPLPARGSLVG</t>
  </si>
  <si>
    <t>MRTSFFAAAALLAVSAFAQAHEYNAGQLHIEHPWALALPPTSPN
GAAYFVVQNHGKENDTLLGADTPRAASAEVHEHVHKNGMMSMQKVDSVDVAPGKDLRF
APGGYHLMLMGLKQPLVAGERFPLTLHFRKAGDVPVEIVVESKAPAEQGGHEQHGH</t>
  </si>
  <si>
    <t>MPLSRRPVAWLASLAVLMNLFVVPLSQALTTQERASLLLGGFCS
TSSDSLLRLKLGAALKDIDLPDDHESLAPHLCCCAGAAGTPGLVASWPALPLAPLASP
ARNAFSATDLPPLRYWRLANPRASPVA</t>
  </si>
  <si>
    <t>MPRTLAFVSTLLLAAFCALPAQADSFIMRLLNKPVPGGVAVVDL
GEEGPPPRAFYQGKPVLVVREEGRRWIAVVGIPLSTKPGPQKLEVRAATGNHEERFSV
GSKHYREQRITLKNKRQVNPLPEDLKRIERELAEQTAAYRRFSPGLPSNLMLDKPVDG
PLSSPFGLRRFFNGEERNPHSGLDFAVPAGTPIKAPAAGKVILIGDYFFNGKTVFVDH
GQGFISMFCHLSKIDVKLGQQVPRGGVLGKVGATGRATGPHMHWNVSLNDARVDPAIF
IGAFQP</t>
  </si>
  <si>
    <t>MTHPLRLLWLCSTLFVVLGLGFVFFPGPLASLLTSGEPLTPAAL
TDLRASYGGTSFGIGLLLGYAALRPRYLVLGLLAALAVIASGGAARLYGVLIDASPAL
TTFLWLGAEALLCVLLLAALWKTRQLDLD</t>
  </si>
  <si>
    <t>MQSNEKNGRDFYALAWRWHFYAGLFVAPFMILLALTGIVYLFKP
QLDALLYPQLLRVEAGAQMRSADQLLVGVRQAHPQAAVSQYLPPSEAGRSAQFVIGEE
GRQWNLFVDPYSGRELGRQDAQLNLQAVARALHGELMVGTVGDRLIELAAGWGIVLVV
SGLYLWWPRGRAASALFWPRLHLRGRPLWRELHVLAGFWGSLLLLFMLLSGMTWTGYW
GKQFADVWNRFPAAMWNDVPTSDMQAGSLNSASRQQVPWPLENTPLPRSQPPAADAHA
EHRGHSAQAGHAMPMDMPMPAGIPLQRVVDIARERGVAAGYGIALPSGMEGVYTISVF
PDDPRHDATLHIDQYSGKVLADVRWQDYNAVARSVQMGVVLHEGKLFGLGNQLLMLAV
CLAILLSSASGLWIWWKRKPAGRLGVPPLRHELPRWKTGIAIMLALGVAFPLVGASLL
LVWALDWLVLSRLPAVRRVLA</t>
  </si>
  <si>
    <t>MEKRMSTQQRAAGNACPTAAFSFDPARLAQRRRWAGAFAALCGL
ALSPSALLAEEHSQHQDHAVELAPSVVTGVAQSSPLTIVTNPKEPRQPVPASDGADYL
KTIPGFAVIRNGGSNGDPVLRGMFGSRLNILTNGGMMLGACPNRMDAPTSYISPETYD
KLTVIKGPQTVLWGPGASAGTILFEREPERFGELGSRVNASLLAGSNGRFDKVLDAAA
GNRLGYLRFTGNHAQSDDYEDGAGNTVPSRWKKWNGDVAVGWTPDEDTLIELTAGKGD
GEARYAGRGMDGSQFKRESLGLRFVKSNVSDVLEKVEAQVYYNYADHIMDNFRLRTPD
PSSMMPMPMASQVDRRTLGGRLAATWRWDDFKLVTGVDAMRNEHRARGSKYDMMTDYY
TDADQFPWSKDAVFHNYGAFGELTWFAAERDRLIGGLRLDRASVKDYRQTLKSGHMGH
AMANPTANDTRADTLPSGFVRYEHDLADSPTTLYAGLGHAERFPDYWELFSPKRGPNG
SVNAFDKIKPEKTTQLDFGLQYNGDKLQAWASGYVGVVQDFILFSYREGMMGSSTQAT
NVDARIMGGELGASYQLTGNWKTDASLAYAWGKNSSDDRALPQIPPLEARFGLTYEEG
DWSAGSLWRVVAPQNRIARDQGNVVGKDFDKSAGFGVFSLNGAYRVTRNVKLSAGVDN
LFDKDYTEHLNKAGDAGFGFSANETVPEPGRTFWTKVDFSF</t>
  </si>
  <si>
    <t xml:space="preserve">GO_process: transport [goid GO:0006810] [evidence
IDA];
GO_function: receptor activity [goid GO:0004872]
[evidence ISM];
GO_function: transporter activity [goid GO:0005215]
[evidence ISM];
</t>
  </si>
  <si>
    <t>MATTLKRQGIGAWLALFAMLMIFVGPLISQSMPMDHPMPMGVGM
GHEGMSHENMDHGDMAHAGCSDAQRSVVHAGMPGMGGEEGNRLASDVLWEKCGYCSLL
FHSPPLTEDACLALFSVPFATAPAVAFLNEAFVASPVFPGARTRAPPFLIA</t>
  </si>
  <si>
    <t>MPGQPATAWLSDASLHLVTAFAWPRRPRNRLQRISPMSMLKDPS
QKYRPFSAINLPDRTWPSKTITEVPIWCSSDLRDGNQSLIEPMDAAKKMRFFKTLVQV
GLKQIEVAFPSASDTDFNFVRELIEGNHIPDDVTIQVLTQAREDLITRTFESLRGAKK
AIVHVYNATAPSFRRIVFNQDKQGVVDIATNAAKLIKKLAAEQPETQWSFQYSPEIFS
STELEFSVEVCNAVIDVWQPTPDNKIILNLPATVECATPNVYADQIEWFGRHVDKRDS
VIISLHTHNDRGTGVAATELGLMAGADRVEGCLFGNGERTGNVDLVTLALNMYTQGLH
PQLDFSDIDAVRKVVEECNQLPVHPRHPYVGDLVHTAFSGSHQDAIRKGFAQQKEDAI
WEVPYLPIDPADIGRDYEAVIRVNSQSGKGGITFLLEQEYGISLPRRMQIEFSQVVQG
ETDRLGLEMTAQQIYSLLENEYLKATSPYVLASHRLQEENGTSAVDLEVSFDGEKQHW
RGIGKGPLEALVAALPVKAEIMDYHEHAIGAGANAKAAAYIEIRLEGQRPLHGIGIDE
NITTASFRALFSALNRAVTQAEAKAA</t>
  </si>
  <si>
    <t xml:space="preserve">GO_process: cellular amino acid metabolic process
[goid GO:0006520] [evidence ISS];
GO_process: isoleucine biosynthetic process [goid
GO:0009097] [evidence ISS];
GO_process: regulation of flower development [goid
GO:0009909] [evidence ISS];
GO_function: catalytic activity [goid GO:0003824]
[evidence ISM];
GO_function: transferase activity, transferring acyl
groups, acyl groups converted into alkyl on transfer
[goid GO:0046912] [evidence ISM];
GO_process: carboxylic acid metabolic process [goid
GO:0019752] [evidence ISM];
GO_process: leucine biosynthetic process [goid
GO:0009098] [evidence ISM];
GO_function: 2-isopropylmalate synthase activity [goid
GO:0003852] [evidence ISM];
</t>
  </si>
  <si>
    <t>MTTQRYLLDELETADMLEIDGLHAWRFELNENLLDQADLAAEAD
QPFASEDWVLAVESLDGRTRREWRFSYNAVMEAEPQADGESWRLTTGEGAYQLRCLGA
VSASGEDE</t>
  </si>
  <si>
    <t>MNSDTENPFRPPEARLDEPDATHGEPLYRLSAIGLGTFIGTPLA
GAFLAAVNLRRLGRAQEVGKTWLVGLCLFVLLPVLGAILPENIPSIGFTVAQIFGMVY
YAKSAFGPALDSHKAAGGAFISNWRAAGIGLLFMLVVLSVAIPVVMLVV</t>
  </si>
  <si>
    <t>MTTRKLGNSGLEIPALVFGGNVFGWTADESTSFRLLDALLDAGL
NCIDTADVYSRWVPGHQGGESETLIGKWLKRTGKRDRMVIASKVGMDMGNGHKGLSAA
YIEQALERSLRRLQTDYLDLYQSHTDDPHTDLEETLSTYGELIKKGKVRVIGASNYDA
RRLLEARQVSARLNLPSYQSLQPEYNLYDRADYETNLEPTVEELGIGVISYYSLASGF
LSGKYRNQADTAGRARGEKVKGYLNERGVAILAALDEVAEQYNANPTQVALAWLIARP
TVTAPIASATSLEQLDDLIAATHLKLDEQAIHRLDSASAY</t>
  </si>
  <si>
    <t>MGLLDSILGSALGGSEGQGGARDPKVALLIGLVTMLMSRQGGAA
QGGGDGGGLLGSLGSILGGAGGGAASGGLGGVLGDLLGGAAGGAGQAAPGVEAGSLGG
LGGLFQMLQNAGLGDALNSWIGGGPNQSVSAADISRVFGDGQLQQLADSAGVSQGEAA
EHLSSLLPELVNKLTPDGQAPQGDLDIGSLLARFS</t>
  </si>
  <si>
    <t>MRDLTVLPDLDIALVQSSLVWHDAQANREHFAALLESAAGADLV
VLPEMFTTGFSMASAEQAEPELGPTHAWLLEQARRLGAVVTGSLIVQLADGSHRNRLL
WARPDGEMLHYDKRHLFRMAGEHEHYSPGERQELFELKGWRVRPLICYDLRFPVWSRD
PHDTDLLLYTANWPAPRRQHWNRLLPARAIENLCYVVAVNRIGEDGNALRYAGDSQVL
DFQGDSLFNAADADGVFRVRLDAAALAAYRQRFPAYMDADRFEIHP</t>
  </si>
  <si>
    <t xml:space="preserve">GO_function: hydrolase activity, acting on
carbon-nitrogen (but not peptide) bonds [goid GO:0016810]
[evidence ISM];
GO_process: nitrogen compound metabolic process [goid
GO:0006807] [evidence ISM];
</t>
  </si>
  <si>
    <t>MIQSKLPNVGTTIFTRMSQLAAECGAINLSQGFPDFDGPPELRE
AVGRHIAAGHNQYAPMTGLPALREQVAKKIEQFYGRRVSADSEVTITPGATEAIFSAI
QALVHPGDEVVVLDPSYDSYEPSVQLAGGRCVHVPLALPDFSIDWQRMAEAIGPRTRL
VIINTPHNPSGALISREELDRLAALIRDRDIYLISDEVYEHLVFDGVAHTSVLSHDEL
YPRSFVVSSFGKTYHVTGWKTGYVVAPPALSAELRKVHQYVNFCGVTPLQWALADYMA
GHPEHLRQLPGFYQAKRDLFCDLLLDSRFRFTRAPGTYFQCVDYSAIRPDLDDVAMAE
WLTREHGVAAIPVSVFYEKAPDAMRLVRFCYAKREETLRQAAEKLCAI</t>
  </si>
  <si>
    <t>MVPVIALVGRPNVGKSTLFNRLTKSRDAIVAEYAGLTRDRQYGE
ARWQGRTYIVIDTGGISGDEEGIDAKMAEQSLQAIEEADAVLFLVDSRAGMTAADQMI
AEHLRKRNKRSFLIANKVDTIDPDLARAEFSPLGLGDALPIAAAHGRGINHMLQEALG
IFPKDNAEEEGEGEPASEEVAEGEEPTRIPGPSEKDGIKIAIIGRPNVGKSTLVNRML
GEERVIVYDQAGTTRDSIYIPFERNEEKYTLIDTAGVRRRGKIFEAVEKFSVVKTLQA
IQDANVVIFVMDAREGVVEHDLNLLGFVLETGRALVIALNKWDGMEAAERDYVKTELE
RRLLFVDFADIHFISALHGTGVGHLYKSVQESFRSAVTRWPTSRLTSILEDAVQVHQP
PMVNGRRIKLRYAHLGGANPPLIVIHGNQVDAVPKAYTRYLEKTYRRVLKLVGTPIRI
EYKGGENPYEGKKNSLTARQVNKKRRLMSHHKKAEKKKKDKRR</t>
  </si>
  <si>
    <t>MVQWKHAALLALALAVVGCSSNSKKELPPAELTDFKEEVVLSKQ
WSRSVGDGQGDLYNLLEPAVDGSTIYAASAEGRVMAIQRETGDVLWKKDLERPVSGGV
GVGYGLVLVGTLRGDVIALDEATGKKKWTKRVNSEVLSAPATNGDVVVVQTQDDKLIG
LDAASGDQRWIYESTVPVLTLRGTGAPLIAGNMALAGLASGKVVAVDVQRGLPIWEQR
VAIPQGRSELDRVVDIDGGLLLSGDTLYVVSYQGRAAALDVNSGRLLWQREASSYVGV
AEGFGNIYVSQASGSVEGLDSRGASSLWNNDALARRQLSAPAVFSSNVVVGDLEGYVH
LLSQVDGRFVGRERVDSDGVRVRPLVVGSWMYVFGNGGKLVAYTIR</t>
  </si>
  <si>
    <t>MTSRTEDEDLAQIKDWWQRNGKPLVTGGILALAVVFGWQAWQKY
QTNQAQGASIVYQQLIETALNPAGQPDPAKVAELAGKLKSEFGGTHYAQYGSLFVAKV
AVDSGKLDDAVAELKAVMDKPADATLGELARQRLARVLAAQGKVEEGLKLLDGDADKA
YVSTREELRGDLLVQLKRTDEARAAYEKAKQSLPEDGAGDALQIKLDDLSKGEA</t>
  </si>
  <si>
    <t>MSKSLQAIRGMNDILPEQTPAWRYLERTFAGLLDGYGYSEIRLP
ILEFTELFARGIGEGTDVVDKEMYTFLDRNGESLTMRPEGTAGCVRAVLEHGLSGGGQ
VQKLWYTGPMFRYEKPQKGRYRQFHQIGVEVFNLPGPDIDAELIILTWRLWQKLGMAD
AVTLQLNTLGSSEARARYREALVAYLQERFEQLDEDSQRRMTTNPLRILDSKVESTQA
LLVGAPTLHDYLDEESIAHFEGLKARLDAVGLRYEINQKLVRGLDYYCRTAFEWVTDK
LGAQGTVCGGGRYDGLVSQFGGKPTPGVGFAMGVERLVLLLETLGVIPAELNRPADLY
VCAFGEPAELAALTLAEQLRSAIPGIRLLVNAGAGSFKSQFKKADKSGARFALILGED
EVANRVVGFKPLRDEGEQQSIAWDALPEHLAACLAQA</t>
  </si>
  <si>
    <t xml:space="preserve">GO_function: arginine-tRNA ligase activity [goid
GO:0004814] [evidence ISS];
GO_process: cellular protein metabolic process [goid
GO:0044267] [evidence ISS];
GO_function: histidine-tRNA ligase activity [goid
GO:0004821] [evidence ISM];
GO_function: ATP binding [goid GO:0005524] [evidence
ISM];
GO_process: histidyl-tRNA aminoacylation [goid
GO:0006427] [evidence ISM];
GO_component: cytoplasm [goid GO:0005737] [evidence ISM];
GO_function: aminoacyl-tRNA ligase activity [goid
GO:0004812] [evidence ISM];
GO_process: tRNA aminoacylation for protein translation
[goid GO:0006418] [evidence ISM];
</t>
  </si>
  <si>
    <t>MSIHSASPIIRRKSRKIWVGNVPVGGDAPIAVQSMTNTETCDVA
ATVAQIRRLEDAGADIVRVSVPDMDAAEAFGKIKQQVNVPLVADIHFDYRIALRVAEL
GVDCLRINPGNIGREDRVKAVVDAARERNIPIRIGVNAGSLEKDLQKKYGEPTPEALL
ESAMRHVDHLDKLDFQNFKVSVKASDVFMAVAAYRLLARQIEQPLHLGITEAGGLRSG
TVKSAVGLGMLLAEGIGDTIRISLAADPVEEIKVGFDILKSLHLRSRGINFIACPSCS
RQNFDVVKTMNELEGRLEDLLVPMDVAVIGCVVNGPGEAKEAHVGLTGGTPNLVYIDG
KPSQKLTNDNLVDELERLIRQKAAEKAEADASLIARG</t>
  </si>
  <si>
    <t xml:space="preserve">GO_function: catalytic activity [goid GO:0003824]
[evidence ISM];
GO_function: 4-hydroxy-3-methylbut-2-en-1-yl diphosphate
synthase activity [goid GO:0046429] [evidence ISM];
GO_process: oxidation-reduction process [goid GO:0055114]
[evidence ISM];
GO_function: iron ion binding [goid GO:0005506] [evidence
ISM];
GO_process: isoprenoid biosynthetic process [goid
GO:0008299] [evidence ISM];
GO_process: cellular metabolic process [goid GO:0044237]
[evidence ISM];
GO_process: terpenoid biosynthetic process [goid
GO:0016114] [evidence ISM];
</t>
  </si>
  <si>
    <t>MMKAPQPEVVATASRQNPGETLRQAREQKGLSLSQVAGQLNLTE
NSLRQLENGAFDKLPGHTFSRGYIRAYAKLMGLDQAELVNSFDHFTGTNASGSTVQSL
GRVAEPVRLSRNVLRIVSLLLLALLIGFGYFWWQEHSARTPETAGLSLEHVEVESADG
TTEIHTLDEPEDQAVIEAQKEGEQAPAEVSPEVAAQAEGAPPVASEGAQVPAAPAQGT
PAAPQQPVTAAPAGTAPAPGTAPAVPATASPAAPPAPSEPAAAPVVAGEGQGVVKVQF
VADCWTQVTDANGKVLVSALKRKGDSLELAGKAPLELRLGFARGAQVSYNGQPVDVTP
FVRGETARLKVGQ</t>
  </si>
  <si>
    <t xml:space="preserve">GO_function: sigma factor activity [goid
GO:0016987] [evidence ISM];
GO_function: sequence-specific DNA binding [goid
GO:0043565] [evidence ISM];
GO_process: DNA-templated transcription, initiation [goid
GO:0006352] [evidence ISM];
GO_function: DNA binding [goid GO:0003677] [evidence
ISM];
GO_function: sequence-specific DNA binding transcription
factor activity [goid GO:0003700] [evidence ISM];
GO_process: regulation of transcription, DNA-templated
[goid GO:0006355] [evidence ISM];
</t>
  </si>
  <si>
    <t>MTVRAALVFLLAVGLTGCVTSGDQNPLKTDKGRDEARDAYIQLG
LGYLQRGNTEQAKVPLRKALEIDPSSADAHAALAVVFQTEMEPKLADEEYRKALASDS
RNARVLNNYGGFLYEQKRYEEAYQRLLEASQDTLYPERSRVFENLGLVSLQMKKPAQA
KEYFEKSLRLNRNQPSVALEMADLLYKEREYVPARQYYDLFAQGGGQNARSLLLGIRL
AKVFEDRDTAASYGLQLKRLYPGSLEYQEFQAEK</t>
  </si>
  <si>
    <t xml:space="preserve">GO_process: movement of cell or subcellular
component [goid GO:0006928] [evidence IDA];
GO_process: type IV pilus biogenesis [goid GO:0043683]
[evidence IDA];
GO_process: pilus assembly [goid GO:0009297] [evidence
IDA];
GO_process: secretion [goid GO:0046903] [evidence IDA];
GO_function: protein binding [goid GO:0005515] [evidence
ISM];
GO_process: type IV pilus biogenesis [goid GO:0043683]
[evidence IMP];
GO_process: type IV pilus biogenesis [goid GO:0043683]
[evidence IMP];
GO_process: pilus assembly [goid GO:0009297] [evidence
IMP];
GO_process: pilus assembly [goid GO:0009297] [evidence
IMP];
GO_process: type IV pilus-dependent motility [goid
GO:0043107] [evidence IDA];
GO_process: type IV pilus-dependent motility [goid
GO:0043107] [evidence IMP];
GO_process: type IV pilus-dependent motility [goid
GO:0043107] [evidence IMP];
GO_process: movement of cell or subcellular component
[goid GO:0006928] [evidence IMP];
GO_function: TPR domain binding [goid GO:0030911]
[evidence IDA];
</t>
  </si>
  <si>
    <t>MTTTTAGKVNLLGLTQPQLEQFFESIGEKRFRAGQVMKWIHHFG
VDDFDAMTNVGKALREKLKASAEIRGPEIVSQDISADGTRKWVVRVASGSCVETVYIP
QGGRGTLCVSSQAGCALDCSFCSTGKQGFNSDLTAAEVIGQVWIANKSFGTVPAKIDR
AITNVVMMGMGEPLLNFDNVVAAMNIMMDDLGYGISKRKVTLSTSGVVPMIDKLGEVI
DVSLALSLHAPNDELRNKLVPINKKYPLGMLLDACRRYISRLGEKRVLTVEYTLLKDV
NDQPEHAEQMIALLKDTPCKINLIPFNPFPHSGYERPSNNAIRRFQDMLHKGGFNVTV
RTTRGDDIDAACGQLVGQVMDRTRRSERYIAVRQLAESESAANRN</t>
  </si>
  <si>
    <t xml:space="preserve">GO_process: rRNA base methylation [goid
GO:0070475] [evidence ISM];
GO_function: iron-sulfur cluster binding [goid
GO:0051536] [evidence ISM];
GO_function: RNA methyltransferase activity [goid
GO:0008173] [evidence ISM];
GO_function: catalytic activity [goid GO:0003824]
[evidence ISM];
GO_process: tRNA methylation [goid GO:0030488] [evidence
ISM];
GO_component: cytoplasm [goid GO:0005737] [evidence ISM];
GO_process: rRNA processing [goid GO:0006364] [evidence
ISM];
</t>
  </si>
  <si>
    <t>MALQRTLSIIKPDAVSKNVIGEILTRFEKAGLRVVAAKMVQLSE
REAGGFYAEHKERPFFKDLVSFMTSGPVVVQVLEGEDAIAKNRELMGATDPKKADAGT
IRADFAVSIDENAVHGSDSEASAAREIAYFFAATEVCERIR</t>
  </si>
  <si>
    <t xml:space="preserve">GO_function: spermidine synthase activity [goid
GO:0004766] [evidence ISS];
GO_process: nucleotide metabolic process [goid
GO:0009117] [evidence IDA];
GO_process: alginic acid biosynthetic process [goid
GO:0042121] [evidence IDA];
GO_process: purine nucleotide metabolic process [goid
GO:0006163] [evidence IDA];
GO_process: pyrimidine nucleotide metabolic process [goid
GO:0006220] [evidence IDA];
GO_function: nucleoside diphosphate kinase activity [goid
GO:0004550] [evidence IDA];
</t>
  </si>
  <si>
    <t>MSLKWTDVLEIAIQLDESKPEVDPRYVNFVDLRRWVVELPEFSD
DPQRSGEKVLEAIQAAWIEERD</t>
  </si>
  <si>
    <t xml:space="preserve">GO_process: iron-sulfur cluster assembly [goid
GO:0016226] [evidence ISM];
</t>
  </si>
  <si>
    <t>MPQIVILPHADHCPEGAVFEAKPGETILDAALRNGIEIEHACEK
SCACTTCHVIVREGLDSMEPSDELEDDMLDKAWGLEPDSRLSCQAVVADEDLVVEIPK
YTINQVSEGH</t>
  </si>
  <si>
    <t xml:space="preserve">GO_process: generation of precursor metabolites
and energy [goid GO:0006091] [evidence ISS];
GO_process: ferredoxin metabolic process [goid
GO:0006124] [evidence ISS];
GO_function: electron carrier activity [goid GO:0009055]
[evidence ISM];
GO_function: 2 iron, 2 sulfur cluster binding [goid
GO:0051537] [evidence ISM];
GO_function: iron-sulfur cluster binding [goid
GO:0051536] [evidence ISM];
</t>
  </si>
  <si>
    <t>MALLQIAEPGQSPKPHERRLAVGIDLGTTNSLVAAVRSGVAEPL
PDAQGRLILPSAVRYHAERAEVGESARAAAAEDPFNTVISVKRLMGRGLEDVKQLGEQ
LPYRFRQGESHMPFIETVQGLKSPVEVSADILRELRQRAETTLGGELVGAVITVPAYF
DDAQRQATKDAARLAGLNVLRLLNEPTAAAVAYGLDKGAEGLVAIYDLGGGTFDISIL
RLTRGVFEVLATGGDTALGGDDFDHAIAGWVIEQAGLSADLDPGSQRQLLQIACAAKE
RLTDEASVRVAYGDWSGELSRATLDELIEPFVARSLKSCRRAVRDSGVDLEEIRSVVM
VGGSTRVPRVRTAVGELFGCEPLTDIDPDQVVAIGAAIQADALAGNKRGEELLLLDVI
PLSLGLETMGGLMEKVIPRNTTIPVARAQEFTTYKDGQTAMMIHVLQGERELVKDCRS
LARFELRGIPPMVAGAAKIRVTFQVDADGLLGVSARELSSGVEASIQVKPSYGLTDGE
IARMLKDSFDYAGDDKAARALREQQVEAQRLLEAVQSALDVDGERLLDEEERLAIAAQ
MDTLRELAGGSDTAAIENQIKRLSQVTDAFAARRMDATVKAALSGRRLNEIEE</t>
  </si>
  <si>
    <t xml:space="preserve">GO_function: ATP binding [goid GO:0005524]
[evidence ISM];
GO_process: obsolete ATP catabolic process [goid
GO:0006200] [evidence ISM];
GO_process: protein folding [goid GO:0006457] [evidence
ISS];
</t>
  </si>
  <si>
    <t>MGKPCHFAQFDLQPAFLVDLDELGQRYRELVRSVHPDRFADAPE
REQRLALERAAQLNEAYQTLKSAPRRALYLLTLSGHELPLEATVQDPEFLLQQMQLRE
ELEELQDSADLAGVATFKRRLKAAQAELEREFAACWDDAQRREEAERLVRRMQFLDKL
AQEVRQLEERLDD</t>
  </si>
  <si>
    <t xml:space="preserve">GO_process: protein folding [goid GO:0006457]
[evidence ISS];
GO_process: protein oligomerization [goid GO:0051259]
[evidence ISM];
</t>
  </si>
  <si>
    <t>MAISMTEAAAKHVQRSLEGRGKGEGIRLGVRTTGCSGLAYVLEF
VDELAAEDLVFESHGVKVIIDPKSLVYLDGTELDFTREGLNEGFKFNNPNVRGECGCG
ESFNV</t>
  </si>
  <si>
    <t xml:space="preserve">GO_function: iron ion binding [goid GO:0005506]
[evidence ISM];
GO_process: iron-sulfur cluster assembly [goid
GO:0016226] [evidence ISM];
GO_function: iron-sulfur cluster binding [goid
GO:0051536] [evidence ISM];
GO_function: structural molecule activity [goid
GO:0005198] [evidence ISM];
</t>
  </si>
  <si>
    <t>MAYSEKVIDHYENPRNVGKLDAADPNVGTGMVGAPACGDVMRLQ
IKVNEQGVIEDAKFKTYGCGSAIASSSLATEWMKGKTLDEAETIKNTTIAEELALPPV
KIHCSVLAEDAIKAAVRDYKQKKGLL</t>
  </si>
  <si>
    <t xml:space="preserve">GO_function: iron ion binding [goid GO:0005506]
[evidence ISM];
GO_process: iron-sulfur cluster assembly [goid
GO:0016226] [evidence ISM];
GO_function: iron-sulfur cluster binding [goid
GO:0051536] [evidence ISM];
</t>
  </si>
  <si>
    <t>MKLPIYLDYSATTPVDPRVAQKMSECLLMDGNFGNPASRSHVFG
WKAEEAVENARRQVAELVNADPREIVWTSGATESDNLAIKGVAHFYSGKGKHIITSKI
EHKAVLDTCRQLEREGFEVTYLEPGEDGLITPALVEAALRDDTILVSVMHVNNEIGTV
NDIAAIGELTRSRGVLFHVDAAQSTGKVEIDLDKLKVDLMSFSAHKTYGPKGIGALYV
RRKPRVRIEGQMHGGGHERGMRSGTLATHQIVGMGEAFRIAKEEMAQENARVLALRDR
FFAQIDGLEELYINGSMTSRVPHNLNVSFNYVEGESLIMALKDLAVSSGSACTSASLE
PSYVLRALGRNDELAHSSIRFTFGRFTTEEEIDYAAKKVVEAVSKLRELSPLWDMYKE
GVDLSQVEWQAH</t>
  </si>
  <si>
    <t xml:space="preserve">GO_process: cellular amino acid metabolic process
[goid GO:0006520] [evidence ISS];
GO_process: cysteine metabolic process [goid GO:0006534]
[evidence ISS];
GO_process: sulfur compound metabolic process [goid
GO:0006790] [evidence ISS];
GO_process: cofactor biosynthetic process [goid
GO:0051188] [evidence ISS];
GO_function: pyridoxal phosphate binding [goid
GO:0030170] [evidence ISM];
GO_process: metabolic process [goid GO:0008152] [evidence
ISM];
GO_function: catalytic activity [goid GO:0003824]
[evidence ISM];
GO_function: protein binding [goid GO:0005515] [evidence
IPI];
</t>
  </si>
  <si>
    <t>MRLTTKGRYAVTAMLDLALHAQQGPVSLADISERQGISLSYLEQ
LFAKLRRGNLVTSVRGPGGGYQLSRHMSGIHVAQVIDAVNESVDATRCQGQGDCHSGD
TCLTHHLWCDLSLQIHEFLSGISLADLVSRQEVQEVALRQDERRCSGKTPRLDKIEAS
AID</t>
  </si>
  <si>
    <t xml:space="preserve">GO_function: sequence-specific DNA binding
transcription factor activity [goid GO:0003700] [evidence
ISM];
GO_process: regulation of transcription, DNA-templated
[goid GO:0006355] [evidence ISM];
GO_function: double-stranded DNA binding [goid
GO:0003690] [evidence ISM];
</t>
  </si>
  <si>
    <t>MFERVREDIQSVFHRDPAARNALEVLTCYPGLHAVWLHRLAHGL
WTSGWKWLARLVSNFGRWMTGIEIHPGARIGRRFFIDHGMGIVIGETAEIGDDVTLYQ
GVTLGGTTWNKGKRHPTLGNNVVVGAGAKVLGPFTVGEGAKVGSNAVVTKEVPPGATV
VGIPGRIIMREDSEQQAKRQAMAEKLGFDAYGVSQDMPDPVARAIGQLLDHLQAVDGR
LEGMCQALTALGSDYCAKDLPVLREEDFAGVKDEDGNPAA</t>
  </si>
  <si>
    <t xml:space="preserve">GO_process: cellular amino acid metabolic process
[goid GO:0006520] [evidence ISS];
GO_function: transferase activity, transferring acyl
groups [goid GO:0016746] [evidence ISS];
GO_process: cofactor biosynthetic process [goid
GO:0051188] [evidence ISS];
GO_process: cysteine biosynthetic process from serine
[goid GO:0006535] [evidence ISM];
GO_function: serine O-acetyltransferase activity [goid
GO:0009001] [evidence ISM];
GO_component: cytoplasm [goid GO:0005737] [evidence ISM];
</t>
  </si>
  <si>
    <t>MLDRIRVVLVNTSHPGNIGGAARAMKNMGLSQLVLVQPESFPHG
DAVARASGATDILDAARVVDTLEEALIGCSVVLGTSARDRRIPWPLLDPRECATTCLE
HLEANGEVALVFGREYAGLTNEELQRCQFHVHIPSDPEFGSLNLAAAVQVLTYEVRMA
WLAAQGKPTKMEKFESTSMLNTELVTADELELYYAHLERTLIDIGFLDPEKPRHLMSR
LRRLYGRSAISKLEMNILRGILTETQKVARGLSYKRSDD</t>
  </si>
  <si>
    <t>MQPMLNIALRAARSAGELIFRSIERLDVISVNEKDAKDYVTEVD
RAAEQTIVAALRKAYPTHAIMGEEGGFIEGSGEGADYLWVIDPLDGTTNFIHGVPHFA
VSIACKYKGRLEHAVVLDPVRQEEFTASRGRGAALNGRRLRVSGRKSLEGALLGTGFP
FRDNQIDNLDNYLNMFRSLVGQTAGIRRAGAASLDLAYVAAGRYDAFWEFGLSEWDMA
AGALLVQEAGGLVSDFTGSHEFLEKGHIVAGNTKCFKALLTTIQPHLPPSLKR</t>
  </si>
  <si>
    <t xml:space="preserve">GO_process: cellular protein metabolic process
[goid GO:0044267] [evidence ISS];
GO_process: response to stimulus [goid GO:0050896]
[evidence ISS];
GO_process: phosphatidylinositol phosphorylation [goid
GO:0046854] [evidence ISM];
GO_function: inositol monophosphate 1-phosphatase
activity [goid GO:0008934] [evidence ISM];
GO_process: inositol phosphate dephosphorylation [goid
GO:0046855] [evidence ISM];
</t>
  </si>
  <si>
    <t>MNKSMLVGAVLGAVGVTAGGAVATYSLVDRGPDYAEVVAVQPVK
ETIKTPRQVCKDVAVTRQRPVKDQHQIAGTAIGAVVGGLLGNQIGGGTGKKIATVAGA
VGGGYAGNKVQEGMQERDTYTTTETRCSTVHDSSEKVVGYDVKYMLDGKAGQIRMERD
PGSQIPVDKNGRLILSQGETLR</t>
  </si>
  <si>
    <t>MNIKIGTINFMGIRNVAFAVTLILTVIALGSWFTKGINFGLDFT
GGTLIELTYEQPADLGKVRGQLVGAGYEDAVVQSFGDARDVLVRMPSEDPELGKKVAT
ALQQADAGNPANLKRVEYVGPQVGEELRDQGGLGMLLALGGILLYVGFRFQWKFALGA
ILSLVHDAIIVMGVLSFFQVTFDLTVLAAVLAVVGYSLNDTIVIFDRVRENFRVLRKA
DLVENLNISTSQTLLRTIATSVSTLLAIAALLFFGGDNLFGFSIALFVGVMAGTYSSI
YIANVVLIWLNLTSEDLIPPQAKDTVDDRP</t>
  </si>
  <si>
    <t xml:space="preserve">GO_process: secretion [goid GO:0046903] [evidence
ISS];
GO_process: intracellular protein transport [goid
GO:0006886] [evidence ISM];
GO_function: P-P-bond-hydrolysis-driven protein
transmembrane transporter activity [goid GO:0015450]
[evidence ISM];
</t>
  </si>
  <si>
    <t>MLNKYPLWKYLLILAVLAVGFIYSAPNLYPDDPAVQISGASTAL
QVTQADVDRAAKALTDAGIAVKADSLSKKGGLIRLVKQDDQLPAKEVVRRTLGDDYVV
ALNLAQTTPEWLRKLGGSPMKLGLDLSGGVHFLLEVDMDKAVDARLKVYESEVKSLLR
KERVRYRSLPIQDRAIQLGFTDSESLDKARSLIAKDFRDFEVVPEERNGLQVLRVALT
QAKLAEIREYSIKQNLTTVRNRVNELGVSEPLVQRQGANRIVVELPGVQDTAEAKRIL
GKTANLEFRLAAEPDALKSATETFEFREPRRPPVPLERGVIITGDQVTDASASFDENG
RPQVNIRLDGHGGELMNRATRNNVGRSMAVVFIEQKPVTRYTKQMVDGVEKEVAVPAF
KEEKQIISLATIQSPLGNQFRITGLDGPGESSELALLLRAGGLAAPMYFAEERTIGPS
LGADNIAKGIDASLWGMLFVSLFIIVIYRFFGVIATVALAFNMVMLVALMSILGATLT
LPGIAGIVLTMGMAVDANVLIFSRIREELANGMSVQRAIHEGFNRAFTAILDANLTSL
LVGGILYAMGTGPVKGFAVTMSLGIITSMFTAIMVTRAMVNLIFGGRDFKKLWI</t>
  </si>
  <si>
    <t xml:space="preserve">GO_component: membrane [goid GO:0016020] [evidence
ISS];
GO_process: protein secretion [goid GO:0009306] [evidence
ISS];
GO_process: secretion [goid GO:0046903] [evidence ISS];
GO_process: intracellular protein transport [goid
GO:0006886] [evidence ISM];
GO_function: P-P-bond-hydrolysis-driven protein
transmembrane transporter activity [goid GO:0015450]
[evidence ISM];
</t>
  </si>
  <si>
    <t>MSFLIPAAYADAAAPAAAGPAGTGFEWVFLVGFLVIFYLMIWRP
QAKRAKEHKNLLGNLQKGDEVVTSGGIAGKVTKVADDFVVVEVSDNVELKFQKAAIAA
TLPKGTLKAI</t>
  </si>
  <si>
    <t>MNFELLATDGKARRGRLTFPRGVVETPAFMPVGTYGTVKGMLPR
DIEDIGAQIILGNTFHLWLRPGTEVIQRHGDLHDFMQWKGPILTDSGGFQVFSLGAMR
KIKEEGVTFASPVDGAKVFMGPEESMAVQRALGSDIVMIFDECTPYPADHDVAKRSME
LSLRWAKRSKIAHGDSPSALFGIVQGGMHEDLRLRSLDGLQEIGFDGLAIGGLSVGEP
KEEMIRVLDFLPPQMPADKPRYLMGVGKPEDLVEGVRRGVDMFDCVMPTRNARNGHLF
VDSGVIKIRNSVHKHDDSTLDPTCDCYTCKHFSRAYLHHLDKCGEMLGSMLNTIHNLR
HYQRVMAGLREAIQQGTLAAFVDAFYAKRGLPTPPLDA</t>
  </si>
  <si>
    <t xml:space="preserve">GO_process: RNA metabolic process [goid
GO:0016070] [evidence ISS];
GO_function: queuine tRNA-ribosyltransferase activity
[goid GO:0008479] [evidence ISS];
GO_process: cellular protein metabolic process [goid
GO:0044267] [evidence ISS];
GO_process: tRNA processing [goid GO:0008033] [evidence
ISM];
GO_process: tRNA modification [goid GO:0006400] [evidence
ISM];
</t>
  </si>
  <si>
    <t>MRVADFHFDLPEALIARHPLPERRASRLLALDGPTGTLAHRQFA
DLLDYLRPGDLMVFNNTRVIPARLFGQKESGGKLEVLVERVLDQHRVLAHIRASKAPK
PGTRILVEGGGSAEMLQRHDALFELAFAEPVLPLLERVGHMPLPPYIDRPDDAADRER
YQTVYAQRAGAVAAPTAGLHFDEALLEAIRAKGVDTAFVTLHVGAGTFQPVRVERIED
HVMHREWLEVGQDVVDAVSVCRARGGRVVAVGTTSVRSLESAARDGELKPFSGDTDIF
IYPGRPFHVVDALVTNFHLPESTLLMLVSAFAGYPETMAAYAAAVAQGYRFFSYGDAM
FITRNPAPRGPED</t>
  </si>
  <si>
    <t xml:space="preserve">GO_process: cellular protein metabolic process
[goid GO:0044267] [evidence ISS];
GO_function: transferase activity [goid GO:0016740]
[evidence ISM];
GO_function: isomerase activity [goid GO:0016853]
[evidence ISM];
GO_process: queuosine biosynthetic process [goid
GO:0008616] [evidence ISM];
</t>
  </si>
  <si>
    <t>MPIPVKRARRKALRLSLSVLVGVMPIVLGLLILYWQAERSLQET
SEQAAGNAVRQFERMLDNAALAARKVMPVAGRPCPEAELALREQVAIMPFVRSVNLTR
DNTIYCTSLFGGFDEPVRIENYVDGRLLLMPGNQVTPDAALLVLRDFDGKRGVLAAID
GRYLSYVLDLVDRRSRQVLVVGPNWLDAEGRTHRDAPPTYEVAAVSLASQRYPLRVLS
GFPEGEEWRSIRSQNPAMFGLLLFFGLLAGTLCYWLSRRVASPSSELRRALEANEFIP
YYQPLSPGQGGRWIGVEVLMRWRHPREGLIRPDLFIPFAERSGLIVPMTRALMRQVAE
DLGGHAGKLEPGFHIGFNISATHCHELALVDDCRELLAAFPPGHITLVLELTERELIE
SSEVTDRLFDELHALGVKIAIDDFGTGHSSLAYLRKFQVDCLKIDQSFVARIGIDTLS
GHILDSIVELSAKLDLDIVAEGVETPEQRDYLAARGVDYLQGYLIGRPMPLESLLSSL
TVQEGQGASVVALPADRG</t>
  </si>
  <si>
    <t>MPKHMLSPQGDYAPAGLIRRLAAMFYDFLLCVALMMVVTLVYQQ
GILRLIYGSDHLRELADRGALIGDPLLSTLLVFALFGFFAKFWTHNGQTLGMQVWGLR
VQNRDGSAISLLQALLRFMIAIASWLCLGLGFLWMLWDKDKRTWHDRYSESQVVRLPK
NTHKK</t>
  </si>
  <si>
    <t>MVKLDRYIGVTVFVAILAVLGVILGLALLFAFIDELNDISASYG
IGDALRFIFLTAPRRAYDMLPMAALIGCLVGLGTLASNSELTIMRAAGVSLSRIVWAV
MKPMLVLMLAGILVGEYVAPWTENIAQSGRALAQGGGDSQSSKRGLWHRQGREYIHIN
AVQPNGVLYGVTRYRFDEQRGLESASFAKRARFETDHWQLEEVTTTLLHPREKRSEVV
KLPTERWDAQLSPQLLNTVVMEPEALSISGLWQYIHYLADQGLNNNRYWLAFWTKVLQ
PLVTAALVLMAISFIFGPLRSVTLGQRIFTGVLVGFVFRIAQDLLGPSSLVFDFPPLL
AVVIPASICALAGVWLLRRAG</t>
  </si>
  <si>
    <t xml:space="preserve">GO_component: integral component of membrane [goid
GO:0016021] [evidence ISM];
GO_process: lipopolysaccharide export [goid GO:0015921]
[evidence ISS];
GO_function: ATPase activity, coupled to transmembrane
movement of substances [goid GO:0042626] [evidence ISS];
</t>
  </si>
  <si>
    <t>MIVFRYLSREVLVTMSAVSAVLLVIIMSGRFIKYLAQAAQGLLD
PGSLFLIMAFRIPGFLQLILPLGLFLGILLAYGRLYLESEMTVLSATGMSQKRLLGYT
MAPALLVAILVAWLSLFLAPQGINQFALLLNKQDTLTEFDTLVPGRFQAMRDGTRVTY
TEELSKDRGELAGIFISQKDLNSSNQERGISILVAEKGTQNIQADGSRYLILHNGYRY
DGNPGQANYRAIQYDTYGVMLPKPEASSEVSERDAVPTADLFGSDNPRYQAELQWRLS
TPLLVFVVTLLAVPLSRVNPRQGRFLKLLPAILLYMGYLALLIAVRGQLDKGKIPMAI
GLWWVHGLFLAIGLLLFYWEPLRLKLASSRAGREVAHG</t>
  </si>
  <si>
    <t>MQRLNVEFRSEGVALRGWLYLPEARAERPAIVMTHGFSGVKEQY
LDRYAEVFAAAGFVVLLYDHPNFGDSDGEPRQEIDPVMQRRGYRDAITWLGAQARVDA
SRIGIWGTSYSGGHVLEVAALDRRVKCVVAQVPTVSGHASALRRTRAEQLPALLASFD
ADRQRRFEGLPPALLPAVAASPDEPCAMAGADAHRFFTDSAALAPNWCNRVTLRSAEL
ARENEPGIHIGRISPTPLLMIVADRDLLTPTDLCLEAYQRALPPKRLLMLAGGHFTPY
IEHFDATSQAAADWFVRHLGEGGEQPATVVE</t>
  </si>
  <si>
    <t>MPASKPVADPARSTDPRDYQRVGRPLGVMAKTFPAGFVVAEHRH
ERAQLIHALSGVIELHVGRTLWLVPPQRAVWMPAGMAHAMLARGEVRLHTVYVRPQSC
PPEFPRVPRGVMVSPLLRELIVRAAGLPLLYDERGREGRLMAVLLDELEWSREQPLAL
PDPADRRLGRVCQALLENPADPRGLEEWARYVGASSRTLARLFLSELGVTFVHWRHQV
RLAAALPRLAAGEAVARIAVDLGYQTPSAFSAMFRRLTGSTPSRYFALSDSA</t>
  </si>
  <si>
    <t>MEFLVKSVRPETLKTATLVLAVGEGRKLGASAKAVDDATGGAIS
AVLKRGDLAGKVGQTLLLQSLPNLKAERVLLVGAGKERELGDRQYRKLASAVLSTLKG
LAGADAALALGDLAVKGRDAHAKARLLVETLADGLYVFDRYKSQKAEPLKLKKLTLLA
DKADSAAVEQGSKEAQAIANGMALTRDLGNLPPNVCHPTFLGEQAKGLAKEFKGLKVE
VLDEKKLRELGMGSFLAVAQGSDQPPRLIVLQYNGAKKDQAPHVLVGKGITFDTGGIS
LKPGLGMDEMKFDMCGAASVFGTFRAVLELQLPINLVGLLACAENMPSGGATRPGDIV
TTMSGQTVEILNTDAEGRLVLCDALTYAERFKPQSVIDIATLTGACIVALGSNTSGLM
GNNEALVRQLLKAGEFADDRAWQLPLFDEYQEQLDSPFADIANIGGPKAGTITAGCFL
SRFAKKYHWAHLDIAGTAWISGGKDKGATGRPVPLLTQYLLERAK</t>
  </si>
  <si>
    <t xml:space="preserve">GO_process: cellular protein metabolic process
[goid GO:0044267] [evidence ISS];
GO_process: RNA metabolic process [goid GO:0016070]
[evidence IMP];
GO_function: exopeptidase activity [goid GO:0008238]
[evidence ISS];
GO_function: aminopeptidase activity [goid GO:0004177]
[evidence ISM];
GO_component: cytoplasm [goid GO:0005737] [evidence ISM];
GO_function: metalloexopeptidase activity [goid
GO:0008235] [evidence ISM];
GO_process: protein metabolic process [goid GO:0019538]
[evidence ISM];
GO_function: manganese ion binding [goid GO:0030145]
[evidence ISM];
GO_component: intracellular [goid GO:0005622] [evidence
ISM];
GO_process: proteolysis [goid GO:0006508] [evidence ISM];
</t>
  </si>
  <si>
    <t>MTRVDFYVIPSADPSARLQVACRLAEKAWRQGMQVYLHCADEAQ
RSELDGRLWSFRGEAFIPHSLAEEDAEAPVALGLGEPPGNHRDLLINLTLEAPGFVPN
FSRVAELVVEEPAIRQAARDKFRFYREQGYPLQDHRLPRI</t>
  </si>
  <si>
    <t xml:space="preserve">GO_process: DNA metabolic process [goid
GO:0006259] [evidence ISS];
GO_component: DNA polymerase III complex [goid
GO:0009360] [evidence ISS];
GO_function: DNA-directed DNA polymerase activity [goid
GO:0003887] [evidence ISM];
GO_function: DNA binding [goid GO:0003677] [evidence
ISM];
GO_process: DNA replication [goid GO:0006260] [evidence
ISM];
</t>
  </si>
  <si>
    <t>MDSHKPTQPPEQLLDDLESIHDLLYERNEPPLLTESFEPDNIPL
LSDVVSPGTAPRAPEPQTAAATTAGLAPAEQERLDDELRASAELILQEVIDDFAPQIE
AELRRRLQARLGRLLGQRNG</t>
  </si>
  <si>
    <t>MDKTYQPHAIETSWYETWESNDYFAPSGEGQPYTIMIPPPNVTG
SLHMGHGFNNAIMDALIRYRRMQGRNTLWQPGTDHAGIATQMVVERQLGAQGVSRHDL
GREKFLEKVWEWKEQSGGNITRQIRRLGSSVDWSRERFTMDDGLSEAVKEAFVRLHED
GLIYRGKRLVNWDTKLHTAISDLEVENHDEKGHLWHLRYPLVNGAKTSEGLDYLVVAT
TRPETLLGDAAVAVHPEDERYAKLIGQFAELPIVGRHIPIIADEYVDREFGTGCVKIT
PAHDFNDYEVGKRHDLPLINIFDKNAAVLAQAQVFHLDGSVNPNLDPSLPQSYAGMDR
FAARKAIVAEFEAMGLLEKVDDHALKVPKGDRSGTVIEPWLTDQWYVSTKPLAEDAIA
AVEDGRIQFVPKQYENMYFSWMRDIQDWCISRQLWWGHRIPAWYDEAGNVYVGRDEVE
VRTKHKLGNEAELRQDEDVLDTWFSSGLWTFSTLGWPQQTEFLKTFHPTDVLVTGFDI
IFFWVARMIMLTMHLVKNPDGTPQIPFKTVYVHGLVRDGQGQKMSKSKGNVLDPLDIV
DGIDLDTLLQKRTSGMMQPKLAEKIAKQTRAEFPEGIASYGTDALRFTFCSLASTGRD
IKFDMGRVEGFRNFCNKIWNAANFVIENTDGQDTGVNGEPVELSSVDRWIISQLQRTE
QEVTRQLDAFRFDLAAQALYEFIWDEYCAWYLELVKPVLWDENAPIERQRGTRRTLIR
VLETALRLAHPFMPFITEEIWQRIKGQAGKEGPTLMLQPWPVADEGRIDAAAEGDIEW
VKALMLGVRQIRGEMNISMAKRIDIILKNASPSDHRRLADNEPLLMKLAKLESIRVLE
AGEEAPMSATALVGDMEVLVPMAGLIDKSAELGRLDKEIQRLEGEVKRVGGKLSNEGF
VAKAPADVIEKERAKLAEAEQALAKLAEQRQKIAAL</t>
  </si>
  <si>
    <t xml:space="preserve">GO_process: cellular amino acid metabolic process
[goid GO:0006520] [evidence ISS];
GO_process: isoleucine biosynthetic process [goid
GO:0009097] [evidence ISS];
GO_process: leucine biosynthetic process [goid
GO:0009098] [evidence ISS];
GO_process: regulation of flower development [goid
GO:0009909] [evidence ISS];
GO_process: tRNA aminoacylation [goid GO:0043039]
[evidence ISS];
GO_process: cellular protein metabolic process [goid
GO:0044267] [evidence ISS];
GO_process: valyl-tRNA aminoacylation [goid GO:0006438]
[evidence ISM];
GO_function: ATP binding [goid GO:0005524] [evidence
ISM];
GO_process: tRNA aminoacylation for protein translation
[goid GO:0006418] [evidence ISM];
GO_function: valine-tRNA ligase activity [goid
GO:0004832] [evidence ISM];
GO_function: aminoacyl-tRNA editing activity [goid
GO:0002161] [evidence ISM];
GO_component: cytoplasm [goid GO:0005737] [evidence ISM];
GO_function: nucleotide binding [goid GO:0000166]
[evidence ISM];
GO_function: aminoacyl-tRNA ligase activity [goid
GO:0004812] [evidence ISM];
</t>
  </si>
  <si>
    <t>MGKRVVVLLWLLFTSMSAHAIDKKVNNVTIMRVGFMVDANSPGG
GWGFIVSKPGAADCGFGLMRLPPMNTDAGKAMLSLMLSAQATQNKLPEIAYSASATVN
AVCQITSAQIDSGA</t>
  </si>
  <si>
    <t>MMQAYKNKWLPLSALALGMALSFGANAEEQKSVAVTAIVEHPAL
DAARDGVKEALQEAGYEDGKNLKWQYQSAQGNTGTAAQIARKFIGDKPDVIVGIATPS
AQALVAATKSIPIVFSTVTDPVGAHLTPSWEASGTNVTGVSDMLALDKQIELIKKVVP
GAKRIGMVYNPGEANSVVVVKELKELLPKMGLSLVEASAPRSVDVSSAARSLVGKVDA
IYTNTDNNVVSAYEALVKVGNDAKIPLIASDTDSVKRGAIAALGINYKEMGKQTGRMV
VRILKGEKPGEIKPETSDNLQLFVNPGAAQKQGVTLSDELLKSAAEVIK</t>
  </si>
  <si>
    <t>MSLFSLFGALEIGLIFSLVALGVFISFRLLRFPDLTVDGSFPLG
GAVCATLIALGWDPYSATLAATAAGALAGLATGLLNVKLKIMDLLASILMMIALYSIN
LRIMGKPNVPLIAEPTLFTLLQPEWLSDYVFRPLLLVFIVIAAKLLLDWFFTTQKGLA
IRATGSNPRMARAQGVNTGGMILLGMAISNALVALAGALFAQTQGGADISMGIGTIVI
GLAAVIVGESILPSRRLILATLAVILGAIVYRFFIALALNSDFIGLQAQDLNLVTAVL
VTVALVIPMMKKRLLGKKGA</t>
  </si>
  <si>
    <t>MLSAKNLKITFNPGTPIETRALRGLSLDIPAGQFVTVIGSNGAG
KSTFLNAVSGDLPIDSGQILIDDEDVTRKPVWARANRVARVFQDPMAGTCEDLTIEEN
MALAQRRGAGRGLGRAVQASMRDGFRESLATLGLGLENRLGDRIGLLSGGQRQAVSLL
MAALQPSRILLLDEHTAALDPRTADFVLHLTARIVAEKKLTTMMVTHSMRQALDVGER
TVMLHQGQVVLDVSGEQRKGLDVPDLLAMFEKVRGEKLADDALLLG</t>
  </si>
  <si>
    <t>MNLELLWVVGLLATTVALFIHNRLRLDVIALLVIMAFSVSGTLT
LNEALAGFSDPSVILIAALFVIGEGLVRTGVAYQVGDWLIARAGSSEARLLVLLMLAV
AGLGSVMSSTGVVAIFIPVVLSIAAKLKIPPGRLMMPLAFAGLISGMMTLVATPPNMV
VNSELAREGHAGFGFFAFTPIGLMVLAIGVAYMLLTRNWLNAASPAEVGAPKARRTLR
DLIRDYRLAGRERRLQVQLGSPLIGSTLEELQLRTRLGANVVGLERVRKFHSEVVKVG
GSTELKAGDVLLLDVFAPPEDMDRRCAELNLVRLPFRASYFIDQSREVGMAEVTLPPD
STLLGKSVLELGFRSQYGLNVVGLRRDHEALTDGMLEEKLRLGDTLLVIGAWKAIRQL
QGRNRDFLVLSLPAEIDEVAPALSKAPHALLSLAVMVALMVSGVVPNVVAALVGCLLM
GLFRCIDMDGAYRAIHWQSLVLIVGMLPFALALQKTDGIDLVVSLLVDALGDAGPRVL
LASLFLLTAAIGLFISNTATAVLMAPIAIATAKQIGASPYPFAMVVAVAASAAFMTPI
SSPVNTLVLGPGQYRFGDFVRIGVPFTLLVMFVCVLVIPWLFPL</t>
  </si>
  <si>
    <t xml:space="preserve">GO_process: potassium ion transport [goid
GO:0006813] [evidence ISM];
GO_function: cation transmembrane transporter activity
[goid GO:0008324] [evidence ISM];
GO_function: transporter activity [goid GO:0005215]
[evidence ISM];
GO_process: sodium ion transport [goid GO:0006814]
[evidence ISM];
GO_component: membrane [goid GO:0016020] [evidence ISM];
GO_process: transmembrane transport [goid GO:0055085]
[evidence ISM];
GO_component: integral component of membrane [goid
GO:0016021] [evidence ISM];
</t>
  </si>
  <si>
    <t>MPRPTSPHPDAERKSASPLHPRNRHLGRYDFPRLIAGSPELERF
VILNPYGRQSIDFADPAAVKAFNRALLQQFYDVREWDIPDGYLCPPIPGRADYLHYLA
DLLGASHDGLIPRGPGLRALDVGTGANCIYPLLGHHEYGWRFVGADIDPQSLASAAAI
LAANPRFAAAIELRRQPDRRQIFQGLIGVDERFDMTLCNPPFHASLDEATRGSRRKWK
NLGKLDPTRTLPLLNFGGQGAELYCEGGEAAFLAGMAEESRAFATQVFWFTTLVSKAS
NLPNLQERLKTLGASDIRVVDMAQGQKQSRFVAWTYLDKKQRRAWRKERWTAALLEPL
GE</t>
  </si>
  <si>
    <t xml:space="preserve">GO_component: cytoplasm [goid GO:0005737]
[evidence ISM];
GO_process: rRNA processing [goid GO:0006364] [evidence
ISM];
GO_function: rRNA (adenine-N6-)-methyltransferase
activity [goid GO:0008988] [evidence ISM];
GO_function: methyltransferase activity [goid GO:0008168]
[evidence ISM];
</t>
  </si>
  <si>
    <t>MHIQSLQQSPSFAVELHQAASGRLGQIEARQVATPSEAQQLAQR
QDAPKGEGLLARLGAALVRPFVAIMDWLGKLLGSHARTGPQPSQDAQPAVMSSAVVFK
QMVLQQALPMTLKGLDKASELATLTPEGLAREHSRLASGDGALRSLSTALAGIRAGSQ
VEESRIQAGRLLERSIGGIALQQWGTTGGAASQLVLDASPELRREITDQLHQVMSEVA
LLRQAVESEVSRVSADKALADGLVKRFGADAEKYLGRQPGGIHSDAEVMALGLYTGIH
YADLNRALRQGQELDAGQKLIDQGMSAAFEKSGQAEQVVKTFRGTRGGDAFNAVEEGK
VGHDDGYLSTSLNPGVARSFGQGTISTVFGRSGIDVSGISNYKNEKEILYNKETDMRV
LLSASDEQGVTRRVLEEAALGEQSGHSQGLLDALDLASKPERSGEVQEQDVRLRMRGL
DLA</t>
  </si>
  <si>
    <t xml:space="preserve">GO_process: pathogenesis [goid GO:0009405]
[evidence ISM];
GO_function: GTPase activator activity [goid GO:0005096]
[evidence ISM];
GO_component: extracellular region [goid GO:0005576]
[evidence ISM];
</t>
  </si>
  <si>
    <t>MNPLYRAAIHQLFLALDLPTPNDEESVLSLQVGPHLCHLAEHPT
DHLLMFTRLEGQGDATANEQNLFSQDPCKPILGRDPESGERLLWNRQPLQLLDRAQIH
HQLEQLVAAAEELR</t>
  </si>
  <si>
    <t xml:space="preserve">GO_process: pathogenesis [goid GO:0009405]
[evidence ISM];
GO_process: regulation of protein secretion [goid
GO:0050708] [evidence ISM];
GO_component: cytoplasm [goid GO:0005737] [evidence ISM];
</t>
  </si>
  <si>
    <t>MPQVLLSSKPPGLNSIDHAEPAGAPALEAAGCHCPGAVPTASAH
AARANRGEPRDRVAGARCDFALSTGVRLAPLSPSSRPAPRTGSPHQFQRTLSTKKFAS
TQTTSSRWVSCNPSWRIQ</t>
  </si>
  <si>
    <t>MQLIGMLDSPFVRRVAIALRLLDLPYEHRPLSVFRNFQAFSLFN
PMVKAPTLVLDDGTVLMDSSLILDYLECLAGRERSLLPQRPQARARALSLIGAALVAC
EKSVQIYYELNLRPEERRHGPWLERVEGQLLAAYDWLEAALRQEPLARDGGIELVGVT
VAVAWRFSQLVVAERVAASEYPELASYSDYAEGLPVFLETPPV</t>
  </si>
  <si>
    <t>MSDLPPLTALRSFEAVARLGSISQAASELHVTHSAISQQIKLLE
NLLGLALFVREGRGLRLSENGRFYALQVRASLGEIADATRVVRARPREGELVVTVMPS
FGLNWLLPRLPRFRKRHPHCRVRLVASLDVQNLRQGLADLGVRIGKGDWEGVGRERLF
DDELLMVAAPDFNGGRLPRTPSEIVACPTLRSTESWALWCQRAGVAEPQHGLLINDSN
LLLEAVRLGQGIALERRSLVAGALAEGRLVQLGDIRVPYPYPYWLVWPQREPPSDRHQ
AFADWLREEARRYQAEQPPLSE</t>
  </si>
  <si>
    <t>MLIRAATSTLLVVDIQERLLPAIDDGPALVEYSQWLLRVARALD
VPVLASEQYSKGLGPTVAALRDELEPTQILEKLDFSAAADGALLRAPGGDRRQFVVCG
SEAHVCVLQTVLDLLGRGREVFVVEEAIGSRRPSDKALAVERMRQAGAMIVSREMVAF
EWMERAGSDRFREISRNFIR</t>
  </si>
  <si>
    <t>MNISLHFESRLQASPEQLWRWITSVDGILREIRPLLSMSVPPGI
RSLEDLEVVPRRPLFRSHMRLFGLLPLGTSQLTLLELTPGHGFIEQSPMTGMRLWRHE
RRILPTPGEAGECLLVDQLTVRPLFAAGLVRWFLTRIFRHRHRVLCRQFRTDRR</t>
  </si>
  <si>
    <t>MNRIKHLLKDLAILIRANLWLIPVIAALVAAVFYFVAPPPPMSA
TMATGAEGGGYAVFAGKLREKLKEQGFELKLVPSAGSRDNLERLLGTGEVDIALVQSG
QERQLEAGQARQLQTLGAVYQEPLWLFHRSNVHIDQLSDLLHLRLAIGSDGSGTRAAT
EAILQANDIAPGHYPITWEARGGNAVVDDLLAGKLDAAFIVGPAENPAIQKLADNDQL
RLVNFRRSAAYEARLPFLKRVEVGEGLLNLPRNVPERNISTLSPVATLVINERFHPAL
IPLVLEAAREVMKDGSLLDKPGAFPSAEPRTLRLHEDAERYYKSGLPLLQRYLPFRIA
SLADRYIILLIPFIAILIPLMKSIGPLYRWRIRARIYRWYRYIRDIDRKLDSGTDAEQ
LRSEIERLEKLESELNTVEVPLSYYHELYELHLHLNFVIKRLHGLQERQATQAEAGNL
G</t>
  </si>
  <si>
    <t xml:space="preserve">MPIHHAIVHLIEKKPDGTPAVLHARDAELGDSQAIENLLADLNE
SYNAKNKAWGFFQGESGAYPFSGWLGEYLEGDRDFVGFSREAVEHLQKLMEESNLSTG
GHILFAHYQQGMTDYLAIALLHHSEGVAVNESLEVTPSRHLDLGQLHLAARINISEWR
NNKQSKQYISFIKGKGGKKVSDYFRDFIGCQEGVDSPSETRTLLKAFSDFVESEDMAE
EQAREKTETLVDYATSQARIGEPMTLDALSELMDDQQPRAFYDYIRNKDYGLSPEIPA
DKRTLNQFRRFTGRAEGLSISFEAHLLGSKVEYDEERDMLIIRQLPTQLKDQLKRRKD
</t>
  </si>
  <si>
    <t xml:space="preserve">GO_component: nucleoid [goid GO:0009295] [evidence
ISM];
</t>
  </si>
  <si>
    <t>MKAYDIEIVNDAAHAGEANHGWCFGLPPGIRPEQWPLDPDTGYP
LMHGFTLLLPEDYRVHGPEIVALSFFSLAPDQNDGGPTSVDGIREMLIDPPAQPPAEA
ELRPFWEAGRNSHPRLHRMEDILGGAYALILLDAAEFSGAPCQPRALPAGNPLLAQTE
PPQWLEAGSAASFVPDWAEDDYYLLRALGGRPAAGHQQRYPLRWTARAQDPNAGVVPS
EYGDGGYQLPHYWLDGKIERDNYREHPWVEGHLPNHIGGTMRPVQGVPEMSPFYVEFE
EYLGGYNFGGGNAQLDFRDMRFDWACG</t>
  </si>
  <si>
    <t>MPAETPPLRPDADPPQCALPEARPDRDASTKLRAAVLGANDGLV
SNLCLVMGVAGASMAHSSIVLTGMAGLVSGACSMALGEWLSVTNAREMASKRIAEEER
LLRLCPNTETQELIDIFTAKGLSEVSARRVALQLMNDGRGALDTLSREALGIDPTELG
GNPWNAAGTSFLLFSLGALVPVAPFLFLDGAAALVASLLSSLLALLFSGAVTARFTGR
PLAFSALRQVLVGTLAAAFTYGLGTALGVGLG</t>
  </si>
  <si>
    <t>MSELILHHYPTSPFAEKARLLLGFKQLSWRSVMIPPVMPKPDLV
ALTGGYRKTPVLQVGADVYCDTALIARRLEQEKAVPALFPEGQEMVAASFAQWADAVL
FQHAVSLAFAPESIAVRFGKLPPEFLKAFMADRSQLFSGGSAGRLPLEQARHQWPAFM
ARLERQLSREDGDFLFGEASVADFAVAHCLWFLKGTPVTAPLVDDYPQVQAWLGRVLG
FGHGAPAEMSAEEALEVARGSQPAALPDESFSDPNGFLPGQAVAIAATDYGVDAVQGE
LLFAGSEELILRREDPRAGTVHVHFPRLGFRIEAR</t>
  </si>
  <si>
    <t>MGYLKNHWWKRWIRRRGCKLAGGPASVGKRTTLVLEERVELGHL
RIVPPRLEIGAYSYVRSGTDLSLVASIGRFCSIGSDCFIGQEKHTHPSDWVSSHPFQH
TGTALRYEPALSYAEIGHDVWIGHSAMVMEGVKVGTGAIIATRAVVTRDVPPYAIVAG
TPAQVIRYRHPPEIIEGLLASRWWELDSAFLTGLPLDRPREFLAALEAREAPRAAYRR
MTITRQGCRLD</t>
  </si>
  <si>
    <t xml:space="preserve">GO_function: transferase activity [goid
GO:0016740] [evidence ISM];
</t>
  </si>
  <si>
    <t>MSEATAATAAIGKCWSVYLVRAENGALYCGISDDPLRRFDTHCS
GKGARFFHSSPARALVYVEACASKGDALRRERAIKALSKRAKERLLVGVPVLREVGEP
AI</t>
  </si>
  <si>
    <t>MITLFQFPAAFNVPNASPYCLKLETWLRLAGLEYQVKVVSDPRK
APKGKLPYVRIEGEAIGDSEIVIRTLGERYGVTLDAGLDARGKGWARAITRLCDEHLY
YLMLYFRWFDEDSWRVLKPVFFGSLPFGVRDAVAWAMRRKVRATLRAQGLGVHGRDEL
LAFARDDLDALDGLLGQVPYYGGEHPCSADAAAYGILANLIEATLDTPLSHVARGYPR
LVAYCERMRERVWSE</t>
  </si>
  <si>
    <t xml:space="preserve">MAHPNAELIERFYQAFQRLDGEAMAACYAPQATFHDPAFGELRG
REVGDMWRLLTSRARDFRLDYANVRADENEGRAQWVAHYLFTQTGRRVENRIEARFRF
ADGLIVEHRDQFDLWRWSRQALGAKGLLLGWAPPVQRAIRGQARKGLAAYQAAHPAAG
</t>
  </si>
  <si>
    <t>MPVNLSMTPINKAKAWGVHAVTASGVILALLALLALVDNKPQAC
LLWLGLALLVDGLDGTLARKYEVKEMLPHFDGSVLDLVIDYLTYVFIPAIFIYRYIPL
PEHFELLAVGVILVSSLFCFCNVNMKSTDNYFVGFPAAWNVVAVYFYVLDLHPWVNLA
TVLVLAALTLTRMKFLHPFRVRQFMPLNIAVTFVWLISSGLLIVQQPADLPILLGLWF
AASAYFVGICLWRSAREWFG</t>
  </si>
  <si>
    <t xml:space="preserve">GO_process: cellular lipid metabolic process [goid
GO:0044255] [evidence ISS];
GO_function: phosphatidylcholine synthase activity [goid
GO:0050520] [evidence IMP];
GO_process: phospholipid biosynthetic process [goid
GO:0008654] [evidence ISM];
GO_component: membrane [goid GO:0016020] [evidence ISM];
GO_function: phosphotransferase activity, for other
substituted phosphate groups [goid GO:0016780] [evidence
ISM];
GO_function: phosphatidylcholine synthase activity [goid
GO:0050520] [evidence IMP];
GO_function: phosphatidylcholine synthase activity [goid
GO:0050520] [evidence IMP];
</t>
  </si>
  <si>
    <t>MTIMKGTWLLLAAVCLGASATAEAGATLDAVKRKGYVQCGVSDG
LPGFSYADAKGRFKGLDVDICRALAAALFGDAEKVRFTPLSATERFSALQSGTVDLLS
RNTSWTSSRDTALGIHFTGVTYFDGQGFLVNRKLGVSSARELKDATVCIQSGTTNELN
VADYFRAHGIRYKAVLDDSYEKSARALEAGQCDVLSSDQSQLYAQRLKLAKPEQYVVL
PEVISKEPLGPAVRQGDEAWFNIVRWTLYGLLNAEELGVTSSNVERQARDSRNPDVAR
LLGSEGDAGKDLQLPRDWVVQMVRQVGNYGEIFARNVGDGSPLKMPRGLNAQWNLGGL
HYAPPIR</t>
  </si>
  <si>
    <t>MSEPLILDAPNADACIIWLHGLGADRTDFKPVAEALQMVLPSTR
FILPQAPSQAVTVNGGWVMPSWYDILAFSPARAIDEDQLNASADQVIALIDEQRAKGI
AAERIILAGFSQGGAVVLHTAFRRYAQPLGGVLALSTYAPTFDDLALDERHKRIPVLH
LHGSQDDVVDPALGRAAHDALQAQGVEVGWHDYPMGHEVSLEEIHDIGAWLRKRL</t>
  </si>
  <si>
    <t xml:space="preserve">GO_function: catalytic activity [goid GO:0003824]
[evidence ISS];
GO_function: hydrolase activity [goid GO:0016787]
[evidence ISM];
GO_function: carboxylic ester hydrolase activity [goid
GO:0052689] [evidence IDA];
</t>
  </si>
  <si>
    <t>MNPSPSIAGLSDIEALERVPLEQRDLPSSTYELLQRSARRHGQR
IALSCLLHGSAAEEPLRISYAELFARVTQTANALHRLGLESHQAVSFLLPNLPQTHYV
IWGGEAAGIVNAINPLLEPEHIAELIRASNTRVLVTLAPFPGTDLWQKVAGLRAQLPE
LYAIVVVDPANLLPAPQREALKAQRGPLPEGVLDFDTLIADCPADRLESGRAIHPDDV
ASYFHTGGTTGTPKLAPHSHFNEVAMAEIMGLNADYGVDDVLLCGLPLFHVNGVMVTG
LAPFHRGAQVLLAGPQGYRNPTLIQDFWKLVERYRVTSFSGVPTIYAALLQVPSDGRD
LSSLRFALCGAAPMPVELIRQFEARTGLKVIEGYGLTEGTCGTSCNPRGGERRPGSIG
LRLPYCQVKVAVLDGEGNYLRDAAPNEVGNLCLKGPTVFKGYLQQDRNRDIWIGDGWF
NTGDLGRIDEDGYIWLTGRSKDLIIRGGHNIDPQMIEEALHRHPAVALAAAVGKPDAK
AGELPVAYIQLKPGASASEEELLEHASRHVPERAAVPKDIWLIESMPVTAVGKTFKPA
LRLDAIRRVLEEESRRIAEDIRVEVVADERHGQLAHLHVPALDERRQAALEELLGGYA
LNYRLHAV</t>
  </si>
  <si>
    <t>MLKALKKIFGKADGTQPQSGSSPVPQGPAGATAKGTAPTGEKPT
EKRPRKPRPPRADNESGAPRAAEKAEKAEKPAKPAGKEGRDAKPRTDKPRRERKPKPV
DNWKLEDFVVEPQEGKTRFHDFNLAPSLMHAIHDLGFPYCTPIQAQVLGFTLRGQDAI
GRAQTGTGKTAAFLISIITQLLQTPPPKERYMGEPRALIIAPTRELVVQIAKDAAALT
KYTGLNVMTFVGGMDFDKQLKQLEARFCDILVATPGRLLDFNQRGEVHLDMVEVMVLD
EADRMLDMGFIPQVRQIIRQTPHKGERQTLLFSATFTDDVMNLAKQWTVDPAIVEIEP
ENVASDTVEQHVYAVAGSDKYKLLYNLVAQNNWERVMVFANRKDEVRRIEERLTKDGI
SAAQMSGDVPQHKRIRTLEGFREGKIRVLVATDVAGRGIHIDGISHVINFTLPEDPDD
YVHRIGRTGRAGASGTSISFAGEDDAFALPPIEELLGRKITCEMPPAELLKPVPRKH</t>
  </si>
  <si>
    <t xml:space="preserve">GO_process: RNA metabolic process [goid
GO:0016070] [evidence ISS];
GO_function: ATP binding [goid GO:0005524] [evidence
ISM];
GO_function: ATP-dependent helicase activity [goid
GO:0008026] [evidence ISM];
GO_function: nucleic acid binding [goid GO:0003676]
[evidence ISM];
GO_function: ATP-dependent RNA helicase activity [goid
GO:0004004] [evidence ISM];
</t>
  </si>
  <si>
    <t>MSAATPLIVQQAEAEQLLARIDVLQAMRQLFLDLAAGQALQPAQ
QLVEFPAGRGDFINYLGVLAQEQVYGVKTSPYIVREQGPLVTAWTLLMSMQTGQPLLL
CDAARLTTARTAATTAVAVDALAPAEACRLALIGSGPVAHAHLQYVKGLRDWQGVRVH
SPCLDERRLQSLRAIDPRAEAAGSLEEALDEADVILLCTSSARAVIDPRQLKRPALVT
SISTNAPRAHEVPAESLAAMDVYCDYRHTTPGSAGEMLIAAEQHGWSPEAIRGDLAEL
LSAQAPRPEYRRPAFFRSIGLGLEDVALANALYRLRQAG</t>
  </si>
  <si>
    <t>MIEADYLVIGAGIAGASTGYWLSAHGRVVVLEREAQPGYHSTGR
SAAHYTVAYGTPQVRALTAASRAFFDNPPAGFCEHPLLSPRPEMVVDFSDDPEELRRQ
YESGKALVPQMRLLDAEQACSIVPVLRRDKVFGATYDPTGADIDTDALHQGYLRGIRR
NQGQVLCNHEALEIRRVDGAWEVRCDAGSYRAAVLVNAAGAWCDAIAGLAGVRPLGLQ
PKRRSAFIFAPPPGIDCHDWPMLVSLDESFYLKPDAGMLLGSPANADPVEAHDVQPEQ
LDIATGMYLIEEATTLTIRRPEHTWAGLRSFVADGDLVAGYAANAEGFFWVAAQGGYG
IQTSAAMGEASAALIRHQPLPAHLREHGLDEAMLSPRRLSP</t>
  </si>
  <si>
    <t>MSPSQDPSLENYRAIADGIATLFFPHAEVVLHDLRSQRVDYIAN
NLSKREVGDDSALEDMLEGDSDERNIGPYEKLNWDGQKIRSVSTVLRDSAGQPLAVLC
INLNISLFESAKAALDLFLSPSKLIPQPDALFRDDWQERINTFLHGWLRQRQLGLNLL
TREHKRELVLALHAEGAFKGKSAANYVANVLNMGRATVYKHLKELKEGGD</t>
  </si>
  <si>
    <t>MIKSLNTKNLLGGLLLGVLASGSAVAADGNLRIGIEAAYPPFSF
KTAEGELAGFDYDIGNALCAQMQVKCQWIEQEYDGLIPSLKVRKIDAALSSITITEER
RRSVDFTHKYYFTPGRLVMKEGAQLDDSFSQLAGKRIGVQRGATADRFASAVLAKAGA
EVVRYTSQDEIYLDLVAGRLDATFADSIPLQTGFLDTPRGKGYAFAGPEFKDPKYFGE
GAGIAVRKGDAELVGKLNAAIDAIRADGTYKRIEGKYFKSDIYGD</t>
  </si>
  <si>
    <t>MTNNSAPPLVVTRGNDNGYEPGSMVITHVQASGLDIIQYIPGRS
SYGTPPFVPPGPSPYVGPGMQEYRRLRDTLDKSNSELKKNLKNKTLKEVDELKSEAGL
PVKAVSANDIRDEKSIVDALMDAKAKSLKAIEDRPANLYTASDFPQKSEAMYQNQLLA
SRKFYGEFLDRHMSELAKAYSADIYKAQIAILKQTSQELESKARSMEAQAQQVTQQLG
ADFNAITTPTATKVQQRVKAVDASLSQVSTQVSGAVASATQAVQVKTAQAQQQANSQI
SSSQNLISAAFRNQIALAAQASGEAQVTAFNTQVKQIVNEATAFSTARKQALAQFAAN
AAAEVETEVNRLTAQVKASPTKAASQAAQATLRQFTESTYAKVNTYAQQTEAELQAKA
KEVSAAVAEAQRAATNDLQKTADVVPGQIIQAANTLAMPATSTPLVSVAGFGSAAVET
ARLAASLTNAVNRLVQIAGSGPGAYVATFAVLSLYSDQAGKDSDKVPAGVRNALALEA
SALGLPGTADLQSVAKAGGTVDMPVRLTSAAQESPSGKSQIAAMLTNGATVPKGVPVR
AATLNAATGRYEVTVPAKSTVPNTPPLILTWTPATPPGSQNPSSTTPVVPQPVPVYEG
ATITPVQAEPESYPGVPLDLDDLIVIFPVGSGVKPIYIMFNHNPHDVVIDDKIREQIP
IRGWTEVEVRDVIGKGATGSSSDKRRPNKTIDGLGRNDSATVYGSPPNGYIVVNDRTG
EIIQIADRNDSAWAVDGRIIWRNK</t>
  </si>
  <si>
    <t xml:space="preserve">GO_process: response to stimulus [goid GO:0050896]
[evidence ISS];
GO_process: response to bacterium [goid GO:0009617]
[evidence ISM];
GO_function: receptor binding [goid GO:0005102] [evidence
ISM];
GO_function: endonuclease activity [goid GO:0004519]
[evidence ISM];
GO_process: pathogenesis [goid GO:0009405] [evidence
ISM];
GO_process: cytolysis [goid GO:0019835] [evidence IDA];
GO_function: ribonuclease activity [goid GO:0004540]
[evidence ISM];
</t>
  </si>
  <si>
    <t>MLIGYVRISTDDQLLDLQRDAMAKAGCERVFEDTASGAKADRIG
LAALLANLRRGDTVVVWRLDRLGRSIKDLIYLVEQLEDAGVGLKSLQENIDTTSTGGR
LVFHLFAALAEFERNLIRECTHARLSAARARGRLGGRKKRLDPAKRKVALKLYHERQY
TVVEICRMMGIGRSTLYNYITEAERNAHQQA</t>
  </si>
  <si>
    <t xml:space="preserve">GO_function: recombinase activity [goid
GO:0000150] [evidence ISM];
GO_function: DNA binding [goid GO:0003677] [evidence
ISM];
GO_process: DNA recombination [goid GO:0006310] [evidence
ISM];
</t>
  </si>
  <si>
    <t>MLFSVVDDRSGVAYQEYHCVYGEDAETALRFLFNSMAPKADPSF
PFQGRPKLIYLDNGPVAKRRVFQSVMRALGIEWQTHIPASKDGTRTTARSKGKVERPF
RTVKEAHETLYHFHKPETEAQANEWLLRYLVRTYNQQTHRAEPLSRIEDWITHVPTEG
IREMCSWDQFCRFAREPERRKVGPDARITTDGTAYELEPEMAGDYVVLLWGLFDDELH
AEFDGERFGPHYPVSGPIPQHRYRAFKRSKADERSARIRSLADQLGLPIAALSGEDVR
LEPGSADSTLPIQPFVFEPQESRIAAKLAIAEELAMPLAKLSMDDRAFIDQVLSETLA
TD</t>
  </si>
  <si>
    <t xml:space="preserve">GO_process: DNA integration [goid GO:0015074]
[evidence ISM];
GO_function: nucleic acid binding [goid GO:0003676]
[evidence ISM];
</t>
  </si>
  <si>
    <t>MAIEKHNIKLATFIAALFYDLSTQKQVRIPTQIEKRDRELYELV
KKSKRPVALLVDETHDLNGHTLTGLKRLLELAEDDSGRRRLSIVLAGHPKLCNDLRRP
TMEEIGYRTDIFELQEKMQSAGLPV</t>
  </si>
  <si>
    <t>MTDWIDGQGRQIDYLRLSVTDRCDFRCVYCMAEDMRFLPRQQVL
TLEEIERVARLFVAGGVRKLRLTGGEPLVRPGIVGLCERLAALPGLRELCMTSNGSQL
VRYARPLYDAGLSRLNISLDTLDPLRFRAITRNGELDKVLAGIDAAQAAGFRRIKLNA
VVMKGRNADEVPALVDFAIARGLDISFIEEMPLGQVGRERGESFCSSDEVRALIAQRH
ALLDSAEQSGGPARYVRLVEHPQTRIGFISPHSHNFCATCNRLRLTVEGRLLLCLGHE
HSLDLRALLRRHPLHDGPLLEAIGEALQRKPARHEFSAAGEVQVLRFMNMSGG</t>
  </si>
  <si>
    <t xml:space="preserve">GO_process: pteridine-containing compound
biosynthetic process [goid GO:0042559] [evidence ISS];
GO_process: molybdopterin cofactor metabolic process
[goid GO:0043545] [evidence ISS];
GO_process: cofactor biosynthetic process [goid
GO:0051188] [evidence ISS];
GO_function: 4 iron, 4 sulfur cluster binding [goid
GO:0051539] [evidence ISM];
GO_component: molybdopterin synthase complex [goid
GO:0019008] [evidence ISM];
GO_function: catalytic activity [goid GO:0003824]
[evidence ISM];
GO_function: metal ion binding [goid GO:0046872]
[evidence ISM];
GO_process: Mo-molybdopterin cofactor biosynthetic
process [goid GO:0006777] [evidence ISM];
GO_function: iron-sulfur cluster binding [goid
GO:0051536] [evidence ISM];
</t>
  </si>
  <si>
    <t>MSCSHYEERVEKVELPQLKVNGMAIGEDLLARELQYHPADSYAL
ALEAACRALIVRQLLLQRADALGIEARCEDGETPEEARIRQLLEEEVQVPEADEDACR
TWYAANPGRLLGPWRLQLRHVLLACAPDDLEGRETARKQAAELLDELRGHPERFVDLA
RRFSACPSKESGGDLGWIEPGQTVPEFEKRLLRRAPGLLEHPLESRYGLHVVELLARE
GGEPLDFDAARAQIAAHLQAQVLQRAVGQYIGVLAGDACIEGFAFEGADGALVQ</t>
  </si>
  <si>
    <t>MSTNLLFFGIYPYVALLICLVGSWARFDLSQYTWKAGSSQMLSK
KGMRVYSNLFHVGVLFILAGHFVGLLTPASVYHHLISTENKQLLAMVSGGFFGVLCFI
GLSGLILRRLTDARVRATGNASDLMILLVLYAQLILGLSTIVASTHHMDGSVMVMLAE
WAQAIVTLRPLAAAEAIAPVGLVYKLHVGLGLTLFVLFPFTRLVHIVSAPVWYLGRRY
QIVRQKRPA</t>
  </si>
  <si>
    <t xml:space="preserve">GO_process: generation of precursor metabolites
and energy [goid GO:0006091] [evidence ISS];
GO_component: nitrate reductase complex [goid GO:0009325]
[evidence ISS];
GO_function: nitrate reductase activity [goid GO:0008940]
[evidence ISM];
</t>
  </si>
  <si>
    <t>MNDHSQLFRLLALLLDYPRAELREESLGLHALIRTCELPEALRD
GLAALLNELCQGDLLDVQARYDGLFERGRSVSLLLFEHVHGESRDRGQAMVDLLDRYT
GAGLQIDVPELPDYLPLYLEYLSLLPFAAASEGLAEVAHILGLLALRLEERGSAYAAI
FEALLELGGERPDLGALRRDQAQEQRDDSLEAIDRAWEETPVSFTDPAGGCPSSSGRR
PTASTEQPLQWVAQPVPQMQYRAAREGV</t>
  </si>
  <si>
    <t xml:space="preserve">GO_process: generation of precursor metabolites
and energy [goid GO:0006091] [evidence ISS];
GO_component: nitrate reductase complex [goid GO:0009325]
[evidence ISS];
GO_process: chaperone-mediated protein complex assembly
[goid GO:0051131] [evidence ISM];
GO_function: unfolded protein binding [goid GO:0051082]
[evidence ISM];
</t>
  </si>
  <si>
    <t>MKIRSQVGMVLNLDKCIGCHTCSITCKNVWTSREGMEYAWFNNV
ETKPGIGYPKEWENQEKWKGGWVRAADGSIRPRIGGKFRVLANIFANPDLPEIDDYYE
PFDFDYQHLHTAPKAEHQPVARPRSLVSGQRMEKIEWGPNWEEILGTEFAKRRKDKNF
DQVQADIYGEYENTFMMYLPRLCEHCLNPACVASCPSGAIYKREEDGIVLIDQDKCRG
WRMCISGCPYKKIYFNWKSGKSEKCIFCYPRIEAGQPTVCSETCVGRIRYLGVLLYDA
DRIHEVASCENERELYEKQLEIFLDPFDPAVIAQARKDGVADSVIEAAQKSPVYKLAM
DWKLALPLHPEYRTLPMVWYVPPLSPIQNAAAEGHIGSDGVIPDVESLRIPVQYLANL
LTAGDTAPVLLALKRLLAMRAYKRAEHVEGRQDLEVLAKVGLSVEQVEEMYRYLAIAN
YEDRFVIPSAHREEALSDAFAERSGCGFSFGNGCSGGSNSAVNLFGGKPTNRRDVIQV
VQIQE</t>
  </si>
  <si>
    <t xml:space="preserve">GO_function: ketol-acid reductoisomerase activity
[goid GO:0004455] [evidence ISS];
GO_process: generation of precursor metabolites and
energy [goid GO:0006091] [evidence ISS];
GO_process: nitrogen compound metabolic process [goid
GO:0006807] [evidence ISS];
GO_process: oxidation-reduction process [goid GO:0055114]
[evidence ISM];
GO_function: iron-sulfur cluster binding [goid
GO:0051536] [evidence ISM];
GO_function: nitrate reductase activity [goid GO:0008940]
[evidence ISM];
GO_component: nitrate reductase complex [goid GO:0009325]
[evidence ISM];
GO_process: nitrate metabolic process [goid GO:0042126]
[evidence ISM];
</t>
  </si>
  <si>
    <t>MSHLLDRLQFFKKKQGEFADGHGETSNESRAWEGAYRQRWQHDK
IVRSTHGVNCTGSCSWKIYVKNGLITWETQQTDYPRTRPDLPNHEPRGCPRGASYSWY
IYSANRLKYPKVRKPLLKLWREARAQHGDPVNAWASIVEDAAKAKSYKSQRGLGGFVR
SSWDEVTEIIAAANVYTAKTYGPDRVIGFSPIPAMSMVSYAAGARYLSLIGGVCLSFY
DWYCDLPPASPQIWGEQTDVPESADWYNSSYIIAWGSNVPQTRTPDAHFFTEVRYKGT
KTVSITPDYSEVAKLTDLWLNPKQGTDAALGMAFGHVILKEFHLDRPSAYFVDYCRQY
TDMPMLVLLEEHAGGAFKPTRYLRAADLADNLGQDNNPEWKTIAYDERSGGLVSPTGA
IGYRWGESGKWNIAELDGRSGDQTRLQLSLLDGPEHACEVAFPYFAGQEHPHFKGVAN
DEVLLRRVPFREIVAADGKRLRVATVYDLQMANYSIDRGLGGDNVATSYEDADTPYTP
AWQERITGVPAARATQVAREFADSADKTRGKAMVIIGAAMNHWYHMDMNYRAVINMLM
MCGCIGQSGGGWAHYVGQEKLRPQTGWAPLAFGLDWSRPPRQMNGTSFFYLHSSQWRH
EKLSMHEVLSPLADASRFAEHALDYNIQAERLGWLPSAPQLNRNPLRIAAEAEAAGLP
VADYVVRELKSGGLRFASESPDDPQNFPRNMFIWRSNLLGSSGKGHEYMLKYLLGAKN
GVMNDDLGKAGGPRPTEVDWVDDGAEGKLDLVTTLDFRMSSTCMYSDIVLPTATWYEK
DDLNTSDMHPFIHPLSAATDPAWEAKSDWEIYKAIAKKFSAVAEGHLGVEQDLVTVPL
LHDTPTELAQPFGGDGHDWKKGECEPVPGRNLPTLHLVERDYPNVYRKFTSLGPLLDK
LGNGGKGIGWNTEKEVKLVGDLNHRVVESGVSQGRPRIDSAIDAAEVVLALAPETNGQ
VAVKAWEALSKITGREHAHLALPKEDEKIRFRDIQVQPRKIISSPTWSGLEDEHVSYN
AGYTNVHELIPWRTITGRQQFYQDHPWMQAFGEGFVSYRPPVNTRTTEKLLNRKPNGN
PEITLNWITPHQKWGIHSTYSDNLLMLTLSRGGPIIWLSEHDAAKAGIVDNDWVEVFN
ANGAATCRAVVSQRVKDGMVMMYHAQERIVNVPGSETTGTRGGHHNSVTRVVLKPTHM
IGGYAQQAWGFNYYGTVGCNRDEFVVVRKMSKVDWLDEPRHGGLGGDALPQPLPQDI</t>
  </si>
  <si>
    <t xml:space="preserve">GO_function: phosphoglycerate dehydrogenase
activity [goid GO:0004617] [evidence ISS];
GO_process: generation of precursor metabolites and
energy [goid GO:0006091] [evidence ISS];
GO_process: nitrogen compound metabolic process [goid
GO:0006807] [evidence ISS];
GO_function: molybdenum ion binding [goid GO:0030151]
[evidence ISM];
GO_function: 4 iron, 4 sulfur cluster binding [goid
GO:0051539] [evidence ISM];
GO_function: nitrate reductase activity [goid GO:0008940]
[evidence ISM];
GO_component: nitrate reductase complex [goid GO:0009325]
[evidence ISM];
GO_process: nitrate metabolic process [goid GO:0042126]
[evidence ISM];
GO_process: oxidation-reduction process [goid GO:0055114]
[evidence ISM];
GO_function: oxidoreductase activity [goid GO:0016491]
[evidence ISM];
GO_function: electron carrier activity [goid GO:0009055]
[evidence ISM];
</t>
  </si>
  <si>
    <t>MGMIANTQLKAARGPLLLDWRPEDPEFWARNGKRIASRNLWISI
PALLLAFAVWMIWSTVTVRLNSAGFAFSNDQLFLLAALPSISGATLRVFYSFMVPIFG
GRRWTALSTASMLIPCIWLGFAVQDPSTPYWVFALIALLCGFGGGNFASSMSNISFFY
PKSQQGTALGLNAGLGNLGVSVMQFAVPLAVAGGLFGAFGGEPQQLGDGGRLWLQNAG
WIWVPFIAVVSVAAWFGMNDIADAKASFRDQAVIFKRKHNWLMCWLYVATFGSFIGFS
AGFAMLSKTQFPDVNPLQYAFLGPLVGALSRPLGGWLADKFGGARITLWNYALMIGGV
FAVIAFLPGDGGQGNFFGFLGAFILLFFFAGIGNGSTFRMIPVIFRNEWARRVRDGQA
DEAGAARNASMESAAVIGFSAAIGAFGGFFIPKAFGTSLHMTGSAEGALYVFIAYYLS
CIVATWWWYARKGAESPC</t>
  </si>
  <si>
    <t xml:space="preserve">GO_process: nitrogen compound metabolic process
[goid GO:0006807] [evidence ISS];
GO_process: transport [goid GO:0006810] [evidence ISS];
GO_component: membrane [goid GO:0016020] [evidence ISS];
GO_process: nitrate transport [goid GO:0015706] [evidence
ISM];
GO_function: nitrite transmembrane transporter activity
[goid GO:0015113] [evidence ISM];
GO_function: nitrate transmembrane transporter activity
[goid GO:0015112] [evidence ISM];
GO_component: integral component of membrane [goid
GO:0016021] [evidence ISM];
GO_process: nitrite transport [goid GO:0015707] [evidence
ISM];
GO_process: transmembrane transport [goid GO:0055085]
[evidence ISM];
</t>
  </si>
  <si>
    <t>MASLRQKQYSVLGMSTLSFAVNFAVWTMFSIIGIRIKDELGLSE
SQFGLMVALPILTGSLVRLPLGLITDRFGGRIVFFIHMLLVAIPIYGLAFASQYWHYL
VLGLFVGLAGGSFAVGIAYTSAWFEKERQGTAMGIFGAGNAGAAITNLVAPMIVVAFG
WRMVPQVYSVAMLVTAVLFWLFTWTDPAHLKGAAEASQRPNLAKQLAPLAELRVWRFG
LYYFFVFGGFVALALWLPKYYIAEYGLDLKTASFITMLFTLPSGLIRALGGWFSDHYG
ARSVNWGVFWVCLVCLFFLSYPQTTMTIHGIQGDLSLGIGLNVWLFTFLVFVVGIAQG
FGKASVYRIIHDYYPSNMGTVGGMVGVIGGLGGFCLPILFGYAADHIGVRSSCFMLLF
GLTVVCMVWMHYAIKQQRRIDGQAASADVDLPPTLPTHS</t>
  </si>
  <si>
    <t xml:space="preserve">GO_process: nitrogen compound metabolic process
[goid GO:0006807] [evidence ISS];
GO_process: transport [goid GO:0006810] [evidence ISS];
GO_component: membrane [goid GO:0016020] [evidence ISS];
GO_component: integral component of membrane [goid
GO:0016021] [evidence ISM];
GO_process: transmembrane transport [goid GO:0055085]
[evidence ISM];
</t>
  </si>
  <si>
    <t>MNKATAPDADQRDRFFGGSDRAGKPILRRSLVVRFGCYLTLLVS
LALIGMFSALLFADYTHQDAAVINHAGSLRMLTYRVALEPSLEGRQALLGTLGERLDS
GDIRRLLQRQDADDPIRQLHQELREGLARLDPRALPGRAVLDAYVGDIDRFVGILQAK
AERRSQLLSTVQGLCLFLSLLVVFVTLYDLSYHVIGPLRELTSTARRLGRGELDARVT
YSGEDELAQLGERFNQMAGELKSIYGDLEERVEDKTRALSQSHQRLELLYASARRLGE
NPYDSRTLQPLLNQLEKVLDAGRVTLCLNKDGVERAYSSLTTTERPADFCLQGDCGSC
REQASACDQPSSLAQPLLMQPLSIAGHRFGELFIESRSGRLENWQQQLIETFCDNIAR
TFALSLQQEQESRLALFAERGTIARELHDSLAQSLSYLKIQVSRLGTLLKREAPAEKI
EDTLDELREGLNGAYRQLRELLTTFRLSLDEPSLEAALGNAVAEFGERGEVTIELDNR
LQHVPLSPNEEIHVLQIVREALSNVVRHSQAQRAWVRLSSQADGQVSIAVEDDGVGFD
PQQNRSGHYGLTIMQERGQTLGSQLRFEARAPHGTRVLFSFVPTALQPSAAKEPTP</t>
  </si>
  <si>
    <t xml:space="preserve">GO_process: phosphorelay signal transduction
system [goid GO:0000160] [evidence ISS];
GO_process: generation of precursor metabolites and
energy [goid GO:0006091] [evidence ISS];
GO_process: nitrogen compound metabolic process [goid
GO:0006807] [evidence ISS];
GO_function: queuine tRNA-ribosyltransferase activity
[goid GO:0008479] [evidence ISS];
GO_function: phosphorelay sensor kinase activity [goid
GO:0000155] [evidence ISM];
GO_function: signal transducer activity [goid GO:0004871]
[evidence ISM];
GO_process: signal transduction [goid GO:0007165]
[evidence ISM];
GO_component: integral component of membrane [goid
GO:0016021] [evidence ISM];
</t>
  </si>
  <si>
    <t>MTDMPATADEPVRLLLVDDHPMMRKGVAQLLELEDDLSVVGEAG
SGEEALRLAAELDPDMILLDLNMKGMNGLDTLRALREAGVDARIVVFTVSDDKGDVVN
VLRAGADGYLLKDMEPERLLEHIRQAATGQMTLSPQLTQILAQALRGDDRSKSLDELT
ERERQILRQIAHGYSNKMIARKLDITEGTVKVHVKRVLHKLGMRSRVEAAVWAVENDL
V</t>
  </si>
  <si>
    <t xml:space="preserve">GO_process: phosphorelay signal transduction
system [goid GO:0000160] [evidence ISS];
GO_process: generation of precursor metabolites and
energy [goid GO:0006091] [evidence ISS];
GO_process: nitrogen compound metabolic process [goid
GO:0006807] [evidence ISS];
GO_function: sequence-specific DNA binding transcription
factor activity [goid GO:0003700] [evidence ISM];
GO_function: DNA binding [goid GO:0003677] [evidence
ISM];
GO_process: regulation of transcription, DNA-templated
[goid GO:0006355] [evidence ISM];
</t>
  </si>
  <si>
    <t>MMFERSPDDPLPLVYACSGCSNVAQLANDLALRLDRARLAEMSC
IAGVGGDVPLLVRRARSGRPILALDGCPLHCVKGCLARHEVVPTLHLTLSEHGLKKRY
GEDCEAQDAERLFVELERLLTPGGKRRCE</t>
  </si>
  <si>
    <t>MLIGALLVLTWVILLVRYPAKALPVSLAALAGLGLVAAWVIWQD
NDESRHLQRQELRLSYAPERCPVDRPLAVELKNGSDRPLLELRWRIAAYRPGDSVNLA
DTSFDSPRYRAPNALLGGDSWHDCLPLPPLRPGYRASTLEFRAERLDGRFGN</t>
  </si>
  <si>
    <t>METRRLFDQGSAAYASARPRYPDALYRHLAGLCGQRRRAWDCAT
GTGQAALGLAQYFGEVLASDTSTQQIEHAVVHPGIRYSVQDAEATDYPDAAFDLVCVA
QAWHWFDHSRFNRELLRVLRPGGVFAAWGYGWFSIDAQIDAAIDEEYLRPIGPYWAQQ
NRLLWNAYRDVELPLGELPAPAFVIEQQWSLARLFDYMATWSASRLCREAQGNAFVRQ
ALQRVAALWGEPTSTRRVRMPLALRIARKDA</t>
  </si>
  <si>
    <t xml:space="preserve">MSQPVAFVTGCSSGIGRALADAFQRAGYRVWASARKEDDVRALA
EAGFQAVQLDVNDAAALARLAEELGVEAAGLDVLVNNAGYGAMGPLLDGGVEAMRRQF
ETNVFAVVGVTRALFPLLRRKSGLVVNVGSVSGVLVTPFAGAYCASKAAVHALSDALR
LELAPFGVEVLEVQPGAIASNFGASASREMDSVVDERSPWWPLRRQIQARAAASQDNP
TSAEDFARQLLAAVQRRPRPPLVRIGNGSRALPALARWLPRGLLERLLKKRFGLDTRL
</t>
  </si>
  <si>
    <t>MGDRLAVPIRYYALAGIAAAILLNVLLRGVVRFGGLPASLLIAA
LVAGGLAWWFARAQRRWPTWGERLRLVALYGGVLGVLYLLLVGLASLKGDPSPAALLI
VVLHYLCYPALLLVFFSGRVYGFFLR</t>
  </si>
  <si>
    <t xml:space="preserve">MHRSPLAWLRLLLAAVLGAFLLGGPLHAAETAATRSPAWAQAVD
PSINLYRMSPTLYRSALPNAQSVALLQRLQVKTVVSFIKDDDRAWLGQAPVRVLSLPT
HADRVDDAEVLSVLRQLQAAEREGPVLMHCKHGNNRTGLFAAMYRIVVQGWDKQAALE
EMQHGGFGDEDDMRDASAYVRGADVDGLRLAMANGECSPSRFAVCHVREWMAQALDRP
</t>
  </si>
  <si>
    <t xml:space="preserve">GO_function: protein tyrosine phosphatase activity
[goid GO:0004725] [evidence IDA];
GO_process: dephosphorylation [goid GO:0016311] [evidence
ISM];
GO_function: phosphatase activity [goid GO:0016791]
[evidence ISM];
GO_component: periplasmic space [goid GO:0042597]
[evidence IDA];
</t>
  </si>
  <si>
    <t>MSDAPTSPRFSAATSTRLLDHAQLEALCADYDGFLLDLWGVVMD
GTEAFPGALAWLARRHAEGRPVWFLSNSSSSVAEMSAGLERLGIRRDWFAGITTSGQL
TIDALLQTAEYRRGGIYLAGVGLAQQSWPAEIRERFVEDIAQAALIVGVGSFPQDELE
QRFAPLRGATDLPFLCANPDRVVVSGGRTVYGAGMLAELFSEEGGQVSWYGKPDPAAF
RIAQRQLEARGARHILFVGDSLVTDVPGALAARIDTLWLGATGIHREALGAEFNGALD
EERVRSLLHGYPIRPHFAAPGLV</t>
  </si>
  <si>
    <t>MLDLVAAFIALTTLLTYVNYRFIRLPPTIGVMATALVFSLIVQG
LSELGYPILEVEMQEIIRRIDFSEVLMTWFLPALLFAGALHVDLSDLRSYKWPIGLLA
TAGVLIATFVIGGLAYYTFPLFGWQVDFIYCLLFGALISPTDPIAVLGILKSAGAPKP
LATTIVGESLFNDGTAVVVFAIILGILQLGEAPTVSATAILFVQEAIGGVVFGAVLGY
GVFVMMRGIDQYQVEVMLTLALVIGGAALAARLHVSAPIAMVVAGLIIGNHGRHYAMS
DETRRYVDKFWELIDEILNALLFALIGLELLLLPFSWLHVAAAFALGGAVLVSRLLTV
GPAILVLRRFRGANRQVPAGTIRILVWGGLRGGVSVALALSLPLGPERDLILSLTYIV
VLVSILLQGLSIGPLVRRIYAGQPLEKSEGAH</t>
  </si>
  <si>
    <t xml:space="preserve">GO_process: transport [goid GO:0006810] [evidence
IDA];
GO_component: membrane [goid GO:0016020] [evidence IDA];
GO_component: integral component of membrane [goid
GO:0016021] [evidence ISM];
GO_process: transmembrane transport [goid GO:0055085]
[evidence ISM];
GO_function: solute:proton antiporter activity [goid
GO:0015299] [evidence ISM];
GO_process: cation transport [goid GO:0006812] [evidence
ISM];
</t>
  </si>
  <si>
    <t>MVKTCGKALLGLCAAAAVLALLIHWITPATILHYREDLLFYLQA
HLVLVFSSMAAALLVGVPAGILLSRPGMQAQAERLMQVFNVGNTIPPLAVLAIALAII
GIGNGPAILALFLASLLPIVRNTYEGLRNVSPALKEAATGIGMTPNQVLLRVELPNAV
PIIVGGVRVALALNVGSAPLAFLIGANSLGSLIFPGIYLNNHQQLLLGAACTALLALL
LDALVVLFSRMFLERGLTAKEA</t>
  </si>
  <si>
    <t xml:space="preserve">GO_process: transport [goid GO:0006810] [evidence
ISM];
GO_component: membrane [goid GO:0016020] [evidence ISM];
GO_process: glycine betaine transport [goid GO:0031460]
[evidence ISS];
GO_process: cellular hyperosmotic salinity response [goid
GO:0071475] [evidence ISS];
GO_function: carnitine transmembrane transporter activity
[goid GO:0015226] [evidence ISS];
GO_component: transmembrane transporter complex [goid
GO:1902495] [evidence ISS];
GO_component: ATP-binding cassette (ABC) transporter
complex, substrate-binding subunit-containing [goid
GO:0055052] [evidence ISS];
GO_process: amino-acid betaine transport [goid
GO:0015838] [evidence ISS];
</t>
  </si>
  <si>
    <t>MNRLIRSLCLACAGLFAAGLAQAETLRIGGKTFTEQRILTAITA
QFLQKRGYDVTVTTGLGSTLARAAQESGQLDIVWEYTGSSLIVYNHIDEKLDAAASYR
RVKQLDEAQGLVWLKPTRFNNTYALAMPEEQAEHLGIQSVSDLARVLAEQQEAEPGST
HLFAMDPEFAGRPDGLGPMSELYGLHFTRNDIRQMDAGLVYTALKNRQVFLGLVYTTD
GRLKDFKLRVLKDDKQYFPFYNAAPVVRKEVMQRHPEFATLFDPIIERLDDATMQALN
ARVDIEQQTPQKVAADFLREHHLLDDGQAGQGGSQ</t>
  </si>
  <si>
    <t xml:space="preserve">GO_function: transporter activity [goid
GO:0005215] [evidence ISM];
GO_process: transport [goid GO:0006810] [evidence ISM];
GO_process: glycine betaine transport [goid GO:0031460]
[evidence ISS];
GO_component: periplasmic space [goid GO:0042597]
[evidence ISS];
GO_process: cellular hyperosmotic salinity response [goid
GO:0071475] [evidence ISS];
GO_process: amino-acid betaine transport [goid
GO:0015838] [evidence ISS];
GO_function: carnitine transmembrane transporter activity
[goid GO:0015226] [evidence ISS];
GO_component: ATP-binding cassette (ABC) transporter
complex [goid GO:0043190] [evidence ISS];
</t>
  </si>
  <si>
    <t>MDFFSVLSHLDWSQVGQLTLQHLLLVLVAVGLAILVGVPLGVLM
TRFTWLAGPLQGAATVMLTIPSIALFGLLMPVYSVFGQGLGPLPAITAVFLYSLLPIL
RNTYLALTGVEAGIREAGKGIGMTFWQRLRMVDIPLAVPVILAGVRTAVVMNIGVMTI
AAVIGAGGLGVLILTSISQSNMPMLVVGAVLVSLLAIVADLLLQWLQRILTPKGLRAS
AH</t>
  </si>
  <si>
    <t xml:space="preserve">GO_process: transport [goid GO:0006810] [evidence
ISM];
GO_component: membrane [goid GO:0016020] [evidence ISM];
GO_process: glycine betaine transport [goid GO:0031460]
[evidence ISS];
GO_process: cellular hyperosmotic salinity response [goid
GO:0071475] [evidence ISS];
GO_process: amino-acid betaine transport [goid
GO:0015838] [evidence ISS];
GO_function: carnitine transmembrane transporter activity
[goid GO:0015226] [evidence ISS];
GO_component: transmembrane transporter complex [goid
GO:1902495] [evidence ISS];
GO_component: ATP-binding cassette (ABC) transporter
complex [goid GO:0043190] [evidence ISS];
</t>
  </si>
  <si>
    <t>MIELDKLSKTFTQKNGKEFRAVDSVSLTVEKGEICVFLGPSGCG
KTTTLKMINRIIPPTSGRVLIDGQDTADLDEVTLRRHIGYVIQQIGLFPNMTIEENIM
VVPRLLGWDKARCKEKARELMSMVKLEPKQYLQRYPRELSGGQQQRVGVIRALAADAP
LLLMDEPFGAVDPINRESIQNEFFEMQRKLGMTVIMVSHDIDEAIKLGDKVAVFKSGR
LLQYDHPDTLLAHPADEFVSAFTGQDSTLKRLLLVRAEDAADSSLVTARPQTPVAEAL
ELMDENDRRYLIVVDDQGKGLGYVRRKDLRRQEGTCAPFVTPFRVTASHDEHLRILLS
RMYEFNSSWLPVLDPDQQFLGEVTQESIADYLSSGRSRGGKGLIVSPAEQVGA</t>
  </si>
  <si>
    <t xml:space="preserve">GO_function: ATP binding [goid GO:0005524]
[evidence ISM];
GO_function: ATPase activity [goid GO:0016887] [evidence
ISM];
GO_component: membrane [goid GO:0016020] [evidence ISM];
GO_process: glycine betaine transport [goid GO:0031460]
[evidence IDA];
GO_function: adenyl nucleotide binding [goid GO:0030554]
[evidence ISM];
GO_function: nucleotide binding [goid GO:0000166]
[evidence ISS];
GO_function: quaternary-ammonium-compound-transporting
ATPase activity [goid GO:0015418] [evidence IDA];
GO_process: cellular hyperosmotic salinity response [goid
GO:0071475] [evidence IDA];
GO_process: amino-acid betaine transport [goid
GO:0015838] [evidence IDA];
GO_function: glycine betaine-transporting ATPase activity
[goid GO:0031459] [evidence IDA];
GO_function: choline-transporting ATPase activity [goid
GO:0033266] [evidence ISS];
GO_function: carnitine transmembrane transporter activity
[goid GO:0015226] [evidence ISS];
GO_component: ATP-binding cassette (ABC) transporter
complex [goid GO:0043190] [evidence IDA];
</t>
  </si>
  <si>
    <t>MTLKSVISLLATLLILLVAVFIGRTLWVNYMDTPWTRDGRVRAD
VINVAADVSGIVVDVPVRDNQLVKKGDLLMQIDPDHYRIAVKQAESLVASRKATLEMR
QLNARRRAEMDEMVVSRESRDDAHNTAAAAMADYEQAKAQLDAARLNLERTRVVAQVD
GYVTNLNVHRGDYARVGEAKMAVIDKNSYWVYGYFEETKLPYIREGDPVDMQLMSGEH
LKGHVESIARGIYDRDNPESRELTADVNPTFNWVRLAQRVPVRVHIDEVPDGVLLSAG
ITCTVIVKPQGRDDQASAAQAPGRAG</t>
  </si>
  <si>
    <t>MSGRSAGFALPSRDEWRRALAEWARSDGATWIYVFKVLCAAFLT
LWLAMRLELPQPSTATITVFIVMQPQSGQVFAKSFYRILGTLVGLSVMVTLIALFAQE
RVLFLLSSAIWIGLCTAGAARYRDFRSYACVLAGYTATLIGIPATSHPEGAFMQAIWR
VLEISLAILCSGVVSAVIMPQTTSAAMRNALYVRFGLFAAFVLDSLRGVGGRERFESS
NVAFAAQAVGLETMRAASAFEDPHMRLRNGRLIRLSSEFMAMNTRFHALHQLLERLRA
QGSTQVLEAFEPCLEEITGLLEEIRGRAVTDHDAERFAQRLADCRERLMARIRQARGE
LLAREPGEEARLDFNTAAELLYRFAEEMHDYALTHASLAAHRHEREQWKDAFTAKANA
VAAAVAGMRTGLMILLFGCFWIYSTWPSGGTFALNAVAVSALASAAPNPKKVAMQMAI
GTMAAALLGFSEMFFVYPHIDGFPLLCLVLAPVFALGAFISSRPQWAGYGLGLLVFFC
FGSVPANLTVYDPAHVINEYIALILSMLLSAAAAAVILPPNSAWLWKRLERDLRMRVV
FAISGRSRGLGSAFESGTRDLLNQAYGVAAGRPDVQRGLLRWMFLVLEVGHAIIELRR
EQERLPDEPCYAEAMPWRQAIRAMGRALIRLFVRPGAENLERALAAVDQAIHAARHTD
EPCAPHFDSSPLRRVRSYLHFIRSSLLAPTSPLTELAGRTSGQGTVHAS</t>
  </si>
  <si>
    <t>MVGSFVGFLVVFSAISGCVSTGDIAPEAATLDANALATDHAIQA
AAREAGWPQAQWWKVYADPQLDAWIEKALDGNPGLAVAHARVRQAKSMAGLVESIESP
QIEGKGSLVRHRWPDDYFYGPGDLARTTSWNNSTEIGLNYKLDLWGRDRSDSERAVDL
AHMAAAEARQAQLELEGNIVRAYVQLSLQYAEMDIAKAMLQQQRDILALAQRRLRGGI
GTHFEVSQAEVPLPETERRIEVIDEEIQLTRNLLAALAGKGPGEGRTIRRPSLNLAAQ
PSLPSALPAELLGRRPDVVARRWQVAALAKGVDVARADFYPNVDLMASVGFSAVGGGM
LEFFRSAKYTYSAGPAVTLPIFDGGRLRSQLGEAAAGYDAAVEQYNQTLVDALKNISD
QLIRLHSVDIQKDFAAQSVASAQKTYDIATLAYQRGLTDYLNVLNAQTRLFQQQLVQE
QVQAARLAAHASLLTALGGGVGAGADTPAQRKLAPENVPVRAVSSR</t>
  </si>
  <si>
    <t xml:space="preserve">GO_function: transporter activity [goid
GO:0005215] [evidence ISM];
GO_process: transport [goid GO:0006810] [evidence ISM];
GO_function: lipid binding [goid GO:0008289] [evidence
ISM];
GO_component: membrane [goid GO:0016020] [evidence ISM];
</t>
  </si>
  <si>
    <t>MDTLQNMRAFVCVAETGSFTAASQQLNTTTAYVSRAVANLETHL
RTRLLNRTTRRIALTEAGQRYLLRCEQILAYVEEAEAEASDAHARPAGKLKLHSMTGI
GQHYVIRAIAGYRQQYRDVTFDLTMANRVPDLLDEGFDVAIVVASELPDSGFISQRIG
ETYSILCASPEYLRLNGTPSEPSELASHDCLRLVSPVVPLDRWLFDGPNGQEMVSIGA
SPFQVNVGDAMTEAIRSGLGIGILPVYSAIEDLGKGTLVRVLPQHRLQQLNVYALYPS
RQYLDAKIKTWVEYLKESLPGLLQRDEAALVELGLELGRPS</t>
  </si>
  <si>
    <t>MKKNVFVFSRLAPEHLERLQCQFNVRVLEPKQGDIDAQYAAALP
DTHGMIGVGRPLGARQLEQAKQLEVISSVSVGYDNYDLDYLNRRGIALTNTPDVLTET
TADLGFALLISAARRVAELDAWVKAGNWKRTVDAPQFGTDVHGKKLGILGLGRIGAAI
ARRGRFGFGMQVLYHGNNRKPELEQELGARFLGFDELLGEADFVCVVVPLGAQTRQLI
GARELGLMKPSAILVNVARGQVVDEAALVAALREKRILGAGLDVYEKEPLAESPLFAL
DNVVTLPHIGSATHETRRAMAERALQNFEAALRGERPLDLVNPQVWRRG</t>
  </si>
  <si>
    <t>MNLSLYLLTVLIWGTTWIAIKLQMGPVAITLSIAYRFALAALVL
FAVLLLGRRLQRLDARGQRLCMAQGVCLFCLNFICFYTASQWIPSGLVAVVFSTATLW
NALNARLWFGQRIASNVMAGGGLGLLGLGLLFWPELVGHQATPETFYGLGLALLGTLC
FSTGNMLSSLQQKAGIRPLTGNAWSMLYGTLILLALCLFQGVPLSFDWSARYVGSLLY
LAIPGSVIGFTAYLTLVGRMGPDRAAYCTVLFPVVALNISAFAEGYRWTAPALAGLVL
VMLGNVLVFRKPKAPALAGPARST</t>
  </si>
  <si>
    <t>MHQPSDFQVFRTLDRTSNARLLRSSTLSDGLALAHWYRDEAEIL
GYSDPGHHTLSLYLQGGWQTFRRDRPGLYGGPDRFCVMPAEHHSDWAVTRGLGFMHLY
ISPERLAGAAVRTLDCEPRSLQLEERTYIQDEPLAALCRTLERQDWNEPGEHLLCTSL
AHQAVDHLLLTGCGRRTDVRWQGGLAAHVRRRLADYIESHLEQPLELGSLAELAALSE
YHFARMFRVSFGLPPHRYVLERRLARARDLLAYSAQPLQEVSLACGFASPSHFNRRFR
EAHGATPGQYRAALKAS</t>
  </si>
  <si>
    <t>MSSADLAHAAALHTLYSDHHHWLTGWLRRRLGCPQNAADLAQDT
FVKVLVSRQAARIDEPRAFLTTIARRVLCNHYRRQDVERAYLEALASLPEREVPSEET
RAIVLETLVELDRLLDGLPPLAKETFLLAQLDGLGYAEIATQLGISLSSVKRYMLKAA
QRCYFAELP</t>
  </si>
  <si>
    <t xml:space="preserve">GO_process: regulation of transcription,
DNA-templated [goid GO:0006355] [evidence ISM];
GO_function: sigma factor activity [goid GO:0016987]
[evidence ISS];
GO_process: DNA-templated transcription, initiation [goid
GO:0006352] [evidence ISM];
GO_function: sequence-specific DNA binding transcription
factor activity [goid GO:0003700] [evidence ISM];
GO_function: DNA binding [goid GO:0003677] [evidence
ISM];
GO_process: regulation of iron ion transport [goid
GO:0034756] [evidence ISS];
GO_component: cytosol [goid GO:0005829] [evidence NAS];
</t>
  </si>
  <si>
    <t>MSLPAAPKVPPQVAEQAVRWLVELQGGADDERLRQAWQRWRQAA
PEHEQAWRHIEAVNQRLAGIGTPLALAAINAPHSPQRRRALKTLLLVLAAGGSAWGLR
ESGSLQRWSADYATGVGERRRLALADGSRLELNSDTAVDVRFDAGERRLLLLRGEIQL
STGHDPRPLHVYSAEGRLRPVGTRFDVRQFAGRTRVAVHEGAVQVENRAGQGLLLPSG
RQLDFDRERLGAPQPLPVGSGAWTDGMLVAAGMRLDEFLAEVARYRPGRLGCDPRIGG
LRISGSYPLDDSERILATLPAVLPVEVRRVTRYWVGVHPRE</t>
  </si>
  <si>
    <t>MSPSRALSPLSRALLLACLGGPVLVSAGSACAAEIRTDARQYYR
LPAEPLEQALNHLGRQAGVLIAFSPEQTAARRSQALDGEYTLEEALAALLVGSGLEAR
ARGDGAYTLEALPVEDPANLQALTVVGDWLADASAADVFEHPGARDVVRREQFQAQGA
ASTREVLERIPGVSAPLNNGTGSHDLALNFGIRGLNPRLASRSTVLMDGIPVPFAPYG
QPQLSLAPVSIGNMDAVDVVRGGGAVRYGPQNVGGIVNFVTRAIPEDFATKLDVHSEL
SPSSSQDGLKTTHNVLIGGTGANGLGGALLYSGTRGGDWREHSDTRIDDLILKGRFQP
SDEHTFSAMTQYYDGEADMPGGLGTAAYHDDPYQSTRPYDKFWGRRTLASASYEYTPN
ASQKLNVTGFFTKTLRSGYLDQGRNLTLSPREYWVRGLETRFSQGFELGESRHEVGIG
HRYVNEASHELRYWTRADSGQLPSTGSRNDRDTRGSTEANAFYIDDRIDIGNWTITPG
IRYEKIDSEQKNLLKNSKDSGRYNASLPALNVIYHLTPSWNLYANTEGSFGTVQYSQM
GKAVRSGDIEPEKARTWELGSRYDDGILRAELGAFLINFDNQYESNQQTDSVTARGKT
RHKGIEAAIAYDLADLDPLLSGFDVYASYAYVDASIREDGPNKGNQVPFSSKHKGTLG
ANYRTGAWSYNLDGSFQTSQYADNANTESESADGSTGRIAGWMVWSARGTYDFGPQLN
DLKLGLGVKNLFDRRYYTRSFDDNNKGLYVGQPRTLYVQASVGF</t>
  </si>
  <si>
    <t xml:space="preserve">GO_process: transport [goid GO:0006810] [evidence
ISS];
GO_component: membrane [goid GO:0016020] [evidence ISS];
GO_function: receptor activity [goid GO:0004872]
[evidence ISM];
GO_function: transporter activity [goid GO:0005215]
[evidence ISM];
GO_function: iron ion binding [goid GO:0005506] [evidence
ISM];
GO_function: siderophore transmembrane transporter
activity [goid GO:0015343] [evidence ISM];
GO_process: siderophore transport [goid GO:0015891]
[evidence ISM];
GO_component: outer membrane [goid GO:0019867] [evidence
ISM];
GO_function: ferric iron binding [goid GO:0008199]
[evidence ISS];
GO_process: ferric iron transport [goid GO:0015682]
[evidence ISS];
GO_function: signaling receptor activity [goid
GO:0038023] [evidence ISS];
GO_process: citrate transport [goid GO:0015746] [evidence
IMP];
GO_process: cell surface receptor signaling pathway [goid
GO:0007166] [evidence ISS];
</t>
  </si>
  <si>
    <t>MNGVSRLLSLALLGAALHWAPAQAEEQPRLFELLGQPGYKATWH
AMFKGESDVPKWVSDASGPSSPSTSLSLEGQPYVLANSCKPHDCGNNRLLVAFRGDKS
AAYGLQVSLPDEPAEVMQTPSKYATYRWYGEPSRQVRELLMKQLESDPNWK</t>
  </si>
  <si>
    <t xml:space="preserve">GO_component: periplasmic space [goid GO:0042597]
[evidence ISM];
GO_process: negative regulation of catalytic activity
[goid GO:0043086] [evidence ISM];
</t>
  </si>
  <si>
    <t>MTTQAAEVAKRRTFAIISHPDAGKTTITEKLLLMGKAIAVAGTV
KSRKSDRHATSDWMEMEKQRGISITTSVMQFPYREHMINLLDTPGHEDFSEDTYRTLT
AVDSALMVLDGGKGVEPRTIALMEVCRLRDTPIVSFINKLDRDIRDPIELLDEIEAVL
KIKAAPITWPIGCYKDFKGVYHLADDRIIVYVPGHGHERIETKVIEKLDSDEARAHLG
DLYDNFVEELELVQGACHEFDKDAFLKGEMTPVFFGTALGNFGVDQVLDCIVDWAPQP
LSRATHERSVEPTEEKFSGFVFKIQANMDPKHRDRIAFMRICSGKYEKGMKMRHVRLG
KDVKIADALTFFSSEREQLEEAYAGDIIGLHNHGTIQIGDTFSEGENFGFTGIPHFAP
ELFRRVRLKDPLKSKQLRQGLQELAEEGATQVFFPERNNDIILGAVGVLQFDVVASRL
KEEYKVECAYEAINVWSARWIECDDEKKLKEFKDKAFENLSVDGGGHLTYLAPTRVNL
SLMEERWPDIRFRATREHH</t>
  </si>
  <si>
    <t xml:space="preserve">GO_process: cellular protein metabolic process
[goid GO:0044267] [evidence ISS];
GO_process: translational termination [goid GO:0006415]
[evidence ISM];
GO_component: cytoplasm [goid GO:0005737] [evidence ISM];
GO_function: GTP binding [goid GO:0005525] [evidence
ISM];
GO_function: translation release factor activity, codon
specific [goid GO:0016149] [evidence ISM];
GO_function: GTPase activity [goid GO:0003924] [evidence
ISM];
</t>
  </si>
  <si>
    <t>MSGKPAARLGDPTACPLPGHGSNPIVGGSPDVFFDHLSAARQGD
ATACGATLSANVIANVLINGKPATVVGSVGTHGNLVVGGAGTVLIGNSGGGAPALALA
PPKLCLQCLLLAARRNQALVPLESLGGAP</t>
  </si>
  <si>
    <t>MSRLQPALAAPTPDSRLFALADGARYLTLDTRLEKAAGEIRSRW
LLAGSELDEIAHAGPVLIEFMDSAPLSSSGEFLGWLRDWDRRSPMASWLWSRASFENL
AKHFAGLLFTRMPDGRRALLRYYSPEVRRALEQVMTARQWTQVMAPLERWQVWQPLQG
GYLVYDRETERTADA</t>
  </si>
  <si>
    <t>MLELDAGQLDRLQRVRDDEVIERVLLEVRREAPAWLERRGLLPA
IRQLGELRATALELGIEEPGTIERFLLHGLAFPAFQDTPAFLAHMRRPLADSPEQRFQ
DYERIVEFRLASQKWRAYETSGRPA</t>
  </si>
  <si>
    <t>MSGIGALFRPLPRMGPRLPFELPAPPRPHLPMPAPRPLPRPAPG
ALPRPVPRPMPVPQTLPRTETGTLSRDRTREAERDCSKSQGRDKDCVECPPSRGEMAI
ANNGKGHSMSDLSARYQQWVTNFPFPHEWFWSGTWWDGFDEPRCTLLEAKANYAFLFV
PLLGVPRPWARAKVKSDLLQKAEVHSDKARPTPPVFVEWHFLQRIVYEYCAAEYLRMG
LANLKAFWNPMPGTDEHDDYQETRAKEQEEMKRFCEENPGYCA</t>
  </si>
  <si>
    <t>MTDAKAFRRYIFELYFDPARLLELDDDQHLQRIERFLDALAPLH
PVLENWYLCGDSLRDALSHNVTEHRQDLAKALSRDRRTRAVELVLWNGEEDPLKGGLS
LDYEASGRAVSSRLQLEDAGSLLQVFDAPASSFVAIFLAVLEIWPETTWGMLAPHAYF
VHQRTFPDRRSIGWIGFCPHPLRATDFPAATELVDIPGRGTLLLNGREPMDETRREHF
ERVGEADIKLMELGYLPPLRG</t>
  </si>
  <si>
    <t>MHPLRNAALLGGLALLGLPVANAAELIISEYVEGSGNNKALEFY
NSGSQVLDLSAYRVEFYFNGASAAGRSIDLSGSLAPGKTFVLANGVADPALLALASQR
VEGSWFNGNDAVLLRRRGGEILDSLGQVGFNPGTTWGSGDVQTLDRSLVRKADIRDGD
SDPSDAFDPAAQWLGYPRDTFANLGQHGAGEPGGEEAGLRPIHEVQGAGAESPLVNQR
VAIEGVVVGDFQNASELKGFYVQQEDATVDGDPATSEGIFVYDGGNGSDVKLGDRVRV
TGQVREFNGLTELVGPLQVSVLASGVALPTPAGISLPLASADALERYEGMRVQLRQTL
TVNEVYNLGRYGEVLLSSGGRQMTPTNVVAPGEQAKAMQARNDLDRILLDDGRSGQNP
DPIRYPAPELSAYNSLRVGDRTSAIDGVLDYSAGSYRIQPLQTPTFEAANPRPAQPAV
EGRLRVASFNVLNYFNGDGKGGGFPTSRGANTAEEFQRQKAKIVAAILASKADIVGLM
EIENDGYGEFSAIADLVNGLNASLPQGQRYAFVNPNRAKLGSDEIAVGLIYRGDKVRT
YRSAAVLDSSVNPEFDDTRNRPTLAQTFQEINGGERLTIAVNHLKSKGSACDGDPDTG
DGQGNCNLTRARAAQALVGWLAGDPTGAKEPDRLIIGDLNSYAKEDPVNVIRSAGYTD
LVARQAGAGKGYSYVFSGQSGYLDHALANASLARQVRGAVEWHINADEPRVLDYNVEF
KTPRQQDSLYNAEPYRASDHDPVVIGIDLRRVAMKKHRR</t>
  </si>
  <si>
    <t xml:space="preserve">GO_function: deoxyribonuclease activity [goid
GO:0004536] [evidence IDA];
GO_process: DNA catabolic process [goid GO:0006308]
[evidence IMP];
</t>
  </si>
  <si>
    <t>MSGMDLKRRRVVQGLGAGLLLPALGAPAVIASPRARPKLTDGVQ
SGDVQGDRALVWSRTDRPARMIVEWDTRSVFSEPRRLVSPVTDERLDYTARIDLRGLP
ADQSIFYRVRFEDARDGSLSKPWFGHLRSAPSEARNIRFVWSGDTCGQGFGINPDIGG
MRIYEAMRRRQPDFFLHSGDTIYADGPIPERIETESGRIWRNRVTEAKSKVAETLDEF
RGNYRYNLLDDNLRRFNAEVPQIWQWDDHETTNNWSSSKQLDERYQVKDIDVLAARAR
QAFLEYAPLRFQRQGRDGRIYRKVAYGPLLDVFVLDMRSYRGGNSANLQARRSAATDF
LGREQLQWLKRELRGSRAQWKVIAADMPIGLCVPDGKDAQGRDRWEAIANGNDGAALG
RELEIADLLRFVQRAGVRNTVWLTADVHYCAAHHYSPERAAFKDFAPFWEFVAGPLNA
GSFGPNALDGTFGPQVMFQKAPLVQNSSPFAGYQFFGEVEIDAQSRALTVTLRDLDGE
PVFSQELQPDGA</t>
  </si>
  <si>
    <t>MLNRQRLLLGVAGRLLPLAAKVPRGLQHLVLQRVANRLFAQPLE
EGAFDLLEGRWLRLEVRDLGVGWCVTRVPGGLRLVERPRASVTIRGDWRDFLLLASRH
EDPDTLFFRRRLVIEGDTELGLAVKNLLDSLDPEHLPPWLWNAVERAGRAVQEERGEA
PQGPVQGARGG</t>
  </si>
  <si>
    <t>MKLSLGPLLFYWDKRQIFDFYAEMAGQPLDVIYLGETVCAKRRA
LSLNDWQALARELAQATRAELVLSGLALIEAASELSSLRRLCENGELRVEANDMAAVY
YLSQRGVPFVGGPALNLYNGHALAELYSWGMRRWIPPVEVSGKLLRGVLDQAAQLGLE
QLQTEVFAYGHLPLAYSARCFTARAENRPKDDCQFCCQQYPEGIPLLSQEGEALFTLN
GIQTMSGKVSNLLADYRSLEHSGADLLRLSPRAQGMAEVIAAFDRVRKGAAPPLAVEG
CNGYWHGRPGMLRAEEAGLC</t>
  </si>
  <si>
    <t xml:space="preserve">GO_process: proteolysis [goid GO:0006508]
[evidence ISM];
GO_function: peptidase activity [goid GO:0008233]
[evidence ISM];
</t>
  </si>
  <si>
    <t>MQLVCPAGSLPALKSALRQGADAIYVGFRDDTNARHFAGLNLDE
RQLQEGLRRVHEAGRQLYVAVNTYSSAQGWERWQRAVDQAADLGVDALIAADVAVLGY
AAKRHPRLNLHLSVQGSATNAAALALYHERYGIRRAVLPRVLSLAQVRQVAAGSPVPV
EVFAFGSLCIMAEGRCHLSSYVTGESPNLCGVCSPARAVRWSEEPEGLTSRLNEVLID
RYAAGEAAGYPTLCKGRFLVNGQRFHALEEPTSLNTLDLVPQLAEIGVAAVKIEGRQR
SPAYVEQVTRVWRQALDSYASAPGAYSVQPQWQRALAGLSEGHQTTLGAYHRSWQ</t>
  </si>
  <si>
    <t>MSACACDGGQLRPLDEALAELLARAPRPPACESLALERALGRVL
GEDLLAPMDLPHWDNSAMDGYALCSADLPRSGGSLTVGARIAAGDTRGMSLPLGQAAR
IFTGAPLPTGADCVVPQELCVVDGERVQLPPVSAGQHVRRRGEELRRGAPVLRAGQRL
RPQELGLLASLGVATVSVRRRLRIGLLSSGDELREPGQTLLAGQIYNANRYCIGALLR
GLGFEVHDEEVLADELVASRDALSLAASEWDALVTSGGVSVGEEDHLKRAIAELGEVN
LWRLAIQPGKPFAFGSVAGKPWLGLPGNPAAALVTALLVARPFLLRQQGLFDVVPRPL
ALPAAFDWPQPRARRQYLRARLDERGRVEIHPQQGSAMLLAASWADGLAVIERGATLG
VGDAIDFLPFSALMA</t>
  </si>
  <si>
    <t xml:space="preserve">GO_process: molybdopterin cofactor biosynthetic
process [goid GO:0032324] [evidence ISM];
GO_process: Mo-molybdopterin cofactor biosynthetic
process [goid GO:0006777] [evidence ISM];
</t>
  </si>
  <si>
    <t>MSHLATSTFQPLNIAILTVSDTRTLETDTSGQTLADALLAAGHR
LHQRSLKTDDIYQIRAVVSAWIADPEVQVGLITGGTGFTARDNTPQAVGPLFERDVEG
FGELFRQVSQREIGTSTIQSRALAGLSNGTLVCCLPGSPGACRTAWNEILLAQLDSRT
RPCNFVPHLKTPPAVAPVAGCGCRS</t>
  </si>
  <si>
    <t>MAIRVQQAAFDPGQELNALHAQNVGIGAVVGFVGYVRDFNDGRE
VGGMFLEHYPGMTEKALGKIAAEAGQRWPLLRLEILHRIGRLEPGEPIVFVGCASAHR
QAAFDACNFVMDYLKTRAPFWKKEDTAEGPRWVEGRCSDQAAAQRWEE</t>
  </si>
  <si>
    <t xml:space="preserve">GO_process: cofactor biosynthetic process [goid
GO:0051188] [evidence ISS];
GO_process: molybdopterin cofactor biosynthetic process
[goid GO:0032324] [evidence ISS];
GO_process: Mo-molybdopterin cofactor biosynthetic
process [goid GO:0006777] [evidence ISM];
</t>
  </si>
  <si>
    <t>MIRVQYFARYREALGIDGEQLNWDAGLATLGALRQLLVERGGAW
ERTLGEQNLMCARNQELCGLDEPLQDGDEVAFFPTVTGG</t>
  </si>
  <si>
    <t xml:space="preserve">MLTHLDSQGRANMVDVTEKAVTSREATAEAVVRMRPETLQLIQD
GGHPKGDVFAVARIAGIQAAKRTHELIPLCHPLLLTSVKLELQAEAPDAVRIRARCRL
AGQTGVEMEALTAASVAALTIYDMCKAVDRGMVIEQVQLLEKLGGKSGHYRKEEEGQA
</t>
  </si>
  <si>
    <t xml:space="preserve">GO_process: Mo-molybdopterin cofactor biosynthetic
process [goid GO:0006777] [evidence ISM];
</t>
  </si>
  <si>
    <t>MDDHGRSRPTQPTLYVLDTNVLIHDPNALLNFQEHRVAIPMTVL
EELDKLKTGKHTIAAECRQAIRLIDQVLGEATPEQVEGGVPIQRGKNGPSGSLSILMS
KRAEPITWLPEHLNDNKIINQLVELKSRHSGVRVVLVTKDINMRLKARACGVDAEDYH
TDQLIDDVALLSRGYHSLAGSFWDRVSKVETRQDHGRTWHRVQLTDNLPAVHINEFIV
DEQGFVGWIKGIQQDELTILDLHQEPLLHQEAWGLRPRDVYQSLALYALLDPDIHLVN
LSGAAGSGKTILALAAAIEQTMVSKRYRRIIATRSVQGLDEDIGFLPGTEAEKMEPWL
GAITDNLEALHMDDECTHGSVDYILSKVPLQFKSLNYIRGRSFQQSLILIDECQNLTP
HQMKTIITRAGSGSKVICLGNLAQIDTPYLSATSSGLTYLTERFKDFPHGVHVTLQGV
PRSVLAEYAEAHM</t>
  </si>
  <si>
    <t>MNSATLTELDLPVSGMTCASCAGRVERALKKVPGVAAASVNLAS
EQARVQAPADSLPALVAAVEQAGYQVPARSLELSIEGMTCASCVGRVERALKKVPGVR
EVSVNLASERAHLELLGAVDSQALLQAVEQAGYKARLLDAGQPRQDDAERRLRRERWW
VIAALLLALPLVLPMLVEWAGLHWMLPPWAQFLLATPVQFVIGARFYVSAWRAVKAGA
GNMDLLVALGTSAGYGLSVYLWLTAPPGHMPHLYFEASTVVIALILLGKYLESRAKRQ
TASAIRALEALRPERAVRLRDGREEEVAIAELRLGDEVVVRPGERFPVDGEVLDGSSH
ADEALITGESLPVPKAPGDKVTGGAINGEGRLLLRTTALGGETVLAKIIRLVEDAQAA
KAPIQKLVDKVSQVFVPVVILIALVTLGAWLVAGVGLEQALVNAVAVLVIACPCALGL
ATPTAIMAGTGVAARHGILIKDAESLEVAHAVTSVAFDKTGTLTSGRPQIIHLGGDDQ
EQLLRLAGALQRGSEHPLAKAVLERCAERDLEVPPVNASQALSGRGIQGEVEGRRLAL
GNRRLLDEQELKPGALASAAADWEAEGRTLSWLLELAPEKRVLGLFAFGDSLKDGAAE
AVEALRGRDIHSHLITGDNRGSAAVVAKALGIDDVHAEVLPADKAATVAELKGRGRVV
AMVGDGINDAPALAAADVGIAMGGGTDVAMHAAGITLMRGDPRLVPAALDISRRTYAK
IRQNLFWAFIYNVIGIPLAAFGLLNPMVAGAAMAFSSVSVVGNALLLRRWKP</t>
  </si>
  <si>
    <t xml:space="preserve">GO_function: nucleotide binding [goid GO:0000166]
[evidence ISM];
GO_function: metal ion binding [goid GO:0046872]
[evidence ISM];
GO_process: metal ion transport [goid GO:0030001]
[evidence ISM];
GO_process: cation transport [goid GO:0006812] [evidence
ISM];
GO_component: integral component of membrane [goid
GO:0016021] [evidence ISM];
GO_function: cation-transporting ATPase activity [goid
GO:0019829] [evidence ISM];
GO_function: copper ion binding [goid GO:0005507]
[evidence ISM];
</t>
  </si>
  <si>
    <t>MTDFSRTFSGTPSAVLPTANRFFRPPLPSAHVARPRLCRRLRDG
LDGRLLLIAAPAGFGKSSLAIEFCESLDPRWQSLWLGLSSRESDPGRFLERLLDGLRQ
YHPTLGEEALGLLKMRQRHQPFAFETWLDDLLDELAPCLDPQRPLLLVLDDYHLAQGA
VLDRCLQFLLNHLPEGLVLLVTSRQRPDWHLARLRLSRQLLELSEQDLRLTAEESGAL
MAASGLELDEDALDALLERSEGWVAGLRLWLLARGDPEEQVSPGVHGADELIRDYLLE
EVIERQPPEVQAFLAQTARFERFCAELCDTVREAGDSAAILDHLQQHQVFLVPLDENG
QWFRYHHLFSDLLLARPLPDFGPSAGSLHLRACGWFSRHGLLDQAVEQALRAGQPDVA
ASLVQNLSEEQLLAEQNIATLLRWKMDLPDSLLASTPRLILLYGWALALACQLDAAEE
LAGQLARFLPAPDESAQRDLLAQWQALSGVIARGRGDIDKAEAHCREALQDLAGERYG
TRLQCLSTLSNLAVTRGDFWQARNYNRDALEFAQRYGNPLFEALVHYDRARVLQARGE
VARAEEEVRQGLERLQHLPAQRRYAVRGRLLLYRGYLRSLALQPDEARKWIKQGIEET
RSCRDVSLVIGYCVLASLEGRLGNYAAAFARLGDVERLMHAWDIPPIYYLAAITLIKC
ELWLAQGQTELAGVWLQRLGGTYGGQAATPPECSPLLPLHVELLQAGLERREGRPEEA
ARRLDRLARSTRENGALLPARLALGQLAALHLEQGREREALATLQQAMEGAVGGALLP
LHELLVQQPEWLREQLQRFPACPGAQRMRALLPEPPAEPAGSAGEVLSGRELAVLELI
AQGLSNQEISERLFISLHTVKSHARHINDKLGVERRTQAVARAKHMGLLR</t>
  </si>
  <si>
    <t xml:space="preserve">GO_function: protein binding [goid GO:0005515]
[evidence ISM];
GO_function: sequence-specific DNA binding transcription
factor activity [goid GO:0003700] [evidence ISM];
GO_process: regulation of transcription, DNA-templated
[goid GO:0006355] [evidence ISM];
GO_function: DNA binding [goid GO:0003677] [evidence
ISM];
</t>
  </si>
  <si>
    <t>MKTTKILLHTGVLALSLLATQVMAAVSADEAAKLGTSLTPLGAE
KAGNADGSIPAWDGGLATNAGSVDSRGFLANPYASEQPLFTITAQNVDQYKDKLTPGQ
LAMFKRYPDTYKIPVYKTHRSATVPAAVQEAAKRNATTTKLVEGGNGLENFDTANPFP
IPQNGLEVIWNHITRYRGGSVRRLVTQATPQVNGSYQLVYFQDAFTFRTNLKDYNPNK
PSNVLFYFKQRVTAPSRLAGNVLLVHETLNQVKEPRLAWLYNAGQRRVRRAPQVSYDG
PGTAADGLRTSDNFDMYNGAPDRYDWKLEGKKEIYIPYNSYKLDDPKIKYSEIVKAGH
INQDLTRYELHRVWHVVATLKPGERHIYAKRDFYIDEDTWQAAEIDHYDGRGTLWRVA
EAHAEQYYDKQVPWYAVETLYDLLSGRYLALGMKNEEKQAYDFNYSASESDYTPAALR
QEGVR</t>
  </si>
  <si>
    <t>MTTRNPFSRRARLPLAVSLASSLAAPAFGVTFNIGEIEGSFDSA
LSVGASWSTAKPNKNLIGVNNGGKGLSQTSDDSHLNFKRGETFSKVFKGIHDLELKYG
DTGVFLRGKYWYDFELKDEHREFKDIDDSGRKTLAKSSGAELLDAFIYHNYAIGDLPG
SVRLGKQVVNWGESTFIQNGISAINPIDVTAFRRPGSEIKEGLIPVNMFYLSQNLTDN
LSAEGFYQIEWDQTVVDNCGTFFSQPDVVADGCDQNLAVLTNNKASINLLNNVLAGAG
LSVTPSPWDEGILVRRGPDRDARDSGQYGFALRYFADELNTEFGAYYMNYHSRLPIFS
GQGASASTMAAINDLATRLAAINPALAAQAAAAATAGNSSYFIEYPEDIRMFGLSFST
TLPNGTAWSGEVSYRPNAPVQLNTTDILFAGLDPVSIGGNRPYDNASVLNGQAGQDLH
GYRRKEITQLQTTLTHFFDQVMGAERLTLVGEIGWTHVGGLESTSKARYGRDPVFGPG
PLPGTISGLASCQALNVSTLGTAEANNVSRYCENDGYTTSDAWGYRARAIWDYNDVFM
GVNLKPSVAWSHDVDGYSPGPGANFEEGRKAVSLGVDAEYQNTYTASLSYTNFFDGKY
TTVDDRDFVALSFGMNF</t>
  </si>
  <si>
    <t>MLKTRLIPAAAGAYQYPLLIKSLMLSGRRYEKSHEIVYRDQVRY
SYATFNERVARLANVLSEAGVKAGDTVAVMDWDSHRYLECMFAIPMIGAVLHTINIRL
SPEQILYTMNHAEDRFVLVNSEFVPLYQAVAGQLATVERTILLTDGAEKSAELPGLVG
EYESLLAAASPRYDFPDFDENSIATTFYTTGTTGNPKGVYFSHRQLVLHTLAMASTIG
SLDSIRLLGTSDVYMPITPMFHVHAWGTPYVATMLGVKQVYPGRYDPELLVELWKREK
VTFSHCVPTILQMVMNARAAQGVDFKGWKVIIGGSALNRSLYEAAKARGIQLTAAYGM
SETCPLISCAYLNDELLAGSEDERTTYRIKAGVPVPLVDAAIMDEQGRFLPADGESQG
ELVLRSPWLTQGYFREPERGEELWRGGWMHTGDVATLDGMGFIEIRDRIKDVIKTGGE
WLSSLELEDLISRHPAVREVAVVGVPDPQWGERPFALLVVREGQQLDARGLKEHLKPF
VEQGNINKWAIPSQIAVVTDIPKTSVGKLDKKRIRIEIAQWQEAGSAFLSTV</t>
  </si>
  <si>
    <t>MSDIVIVAGARTPMGGFQGSLAGVSAVDLGAVAIREAVQRAGIA
AEDVQEVIMGCVLPAGLKQGPARQAALAAGLPAATGCTTINKLCGSGMKAVMLAHDLL
KAGTNQVMVAGGMESMSNAPYVLEKARSGLRMGHGEIKDHMFLDGLEDARTGRLMGSF
AQETADKYGVTREEMDAYAIESLKRAQAAIADGSLAAEIVPVTVTSRKGESVVKDDEQ
PLTANLEKIPSLRPAFRKDGTITAANASSISDGASALVLMTAEEAQRRGLKPLARIVG
HATQSQDPSEFTLAPIGAMTNLFARTGWSKDDVDLFEINEAFAMVTMLAMREHGLDHA
KVNVYGGACAQGHPVGSTGSRIILTLINALRQKGGKRGVASLCIGGGEATAVALELL</t>
  </si>
  <si>
    <t>MNRPRTVIRFINAAHVIDHMFMLIFPAAVLGMAGSFDLDYAGLI
GLSLGGFIAFGACSLPAGWLGDTWSRRRMMLLFFFGIGAAALLTGLAGSVPMLVTGLT
LIGVFAAIYHPVGTAMLVAHAENRGREIGINGMWGNLGVAFAALLTGFLTAHFGWRAA
FILPGGVAILLGIGFFFCVREEPSPHLSAKAAARGEDSEGLSMRRVFGVLALVTATGG
VVFNASTVTYPKLFQERLSDLLASPQTLGVVVSLAYAFGAVAQLIMGRLIDRLNLKLP
FVFLTFCQVPLLLALAYGHGSAVVLFGALFMFAVFGQVTVNDAMVAHFVAPQWQARVF
ALRYFLSFGASAAAIPMIAYLEPRQGLLGLYLVLAGFAALTFAAALVFPRPARSAAVG
T</t>
  </si>
  <si>
    <t>MLIEHRPDGLLAAISLDFPDGHHLGRHFHPQAQFLYAARGLMRL
ATHHGAWVIPPTRAVWIPPRVEHEIFMSGEVHMRTLFIEQPETPTPLSDCCVLAVTPL
LREMILRAIHLESQPRLDDFCQRLQGLILSEIANLERMPLYLPMPRDRRLQAICQALL
KQPELGLTLDDWGLRVGASSRTLARLFAQELQMSFHEWRQQLRLTEALPRLLAGDSVQ
VVARDLGYGSTRAFSSMFRRLLGETPRDYLGRLEQLARVRGRED</t>
  </si>
  <si>
    <t>MVRTPSHPERDSAAKPPLWRRLAWLAGIWTASVLALGVAAWLMR
LFMSAAGLGVPH</t>
  </si>
  <si>
    <t>MGIDLPLIWAVIIIFGIMMYVVMDGFDLGIGMLYPFFKDSGDRD
VMMNTVAPVWDGNETWLVLGGAALFGAFPLAYAVVLSALYLPLIFMLVGLIFRGVAFE
FRFKAKPAKQHIWDKAFIGGSLVATFFQGVALGAFIEGIPVENRSFAGGSLDWIAPFP
LFCGLALIVAYTLLGCTWLIMKTEGRLQERMHDLARPLALVLLAIIGVVSLWTPLAHA
EIAARWFSLPNLFWFLPVPILVLVTFYALLRSVANNDHVKPFVLTLVLIFLGYSGLGI
SLWPNIIPPAVSIWEASAPPQSQGFMLVGALFIIPFILGYTAWSYYVFRGKVKHGDGY
H</t>
  </si>
  <si>
    <t xml:space="preserve">GO_process: generation of precursor metabolites
and energy [goid GO:0006091] [evidence IDA];
GO_component: membrane [goid GO:0016020] [evidence ISM];
GO_process: oxidation-reduction process [goid GO:0055114]
[evidence ISM];
</t>
  </si>
  <si>
    <t>MFGLEAIDLARIQFAFTVSFHIIFPAITIGLASYLAVLEGLWLK
TNEEVYRDLYHFWSKIFAVNFGMGVVSGLVMAYQFGTNWSHFSDFAGSITGPLLTYEV
LTAFFLEAGFLGVMLFGWNRVGPGLHFFATVMVAIGTLISTFWILASNSWMQTPQGFE
IVDGRVIPVDWLAVIFNPSFPYRLLHMSVAAFLATAFFVGASAAWHLLRGRDNPAIRK
MLSMAMWMALIVAPVQALIGDAHGLNTLEHQPAKIAAMEGHWDNSSGEPTPLILFGWP
DMQREETRFKVEIPVLGSLILKHSLTEPIPALKDFPPEDRPNSTVVFWSFRIMAGLGM
LMILVGVWSLWLRWRGQDKLFNSKAFLRLTLLMGPSGLIAILAGWFTTEMGRQPWVVY
GLMRTADASSAQSVTQMSLTLLTFVVVYFSLFGVGIGYMMRLVRKGPVTHEGRETNPG
GAGQKRTPARPLSAAGEGFDEEHDGHAQAADRDQDKRN</t>
  </si>
  <si>
    <t xml:space="preserve">GO_process: generation of precursor metabolites
and energy [goid GO:0006091] [evidence IDA];
GO_component: membrane [goid GO:0016020] [evidence ISM];
</t>
  </si>
  <si>
    <t>MKKLLLLTALASVISVSASAAEKLIVAATPIPHAEILELIKPTL
AKEGVDLQIKVFTDYVQPNVQVAEKRLDANYFQTLPYLENFNKGKGTNLVTVVGVHVE
PFGGYSRKYKSLAELPDGATVAIPNEGSNSGRALLLLQKAGLLKLKDPNNALATPKDI
AENPKNLKFKELESALLPRVLDQVDLDLINTNYALEAKLNPAKDALVLEDRDSPYVNY
LVARPDNKDSDALKKLSAALTSPEVKAFIEKKYAGAVVPAF</t>
  </si>
  <si>
    <t>MSEKPRPAPLTFPDADRSPLSIRAKALVFFDPRSHRVREELERL
APQGQPVLIEGETGTGKELLARQIHRHSERAGLFVAVSCSALSRNHAEAELFGYAPGT
HNGPVGSRAGWFGSANGGTLYLDEIADLPLTLQARLLQTLEEREVLRVGAQQPIPHDV
RLVTATSVDLDQAVRAGKFLAGLQQYLHDGRLSLPPLRERPGDILPLAEYFIGVYAQR
LDLPVPAIGVETQRVLESYPWPGNIRELENVVHFALLVSDKEEILPQHLNFGGTTPDP
SLAGLRRLLGQAGAPSLEQVQALLLQLATEQAGGDEEAGRRRLGLAAN</t>
  </si>
  <si>
    <t xml:space="preserve">GO_function: transcription factor binding [goid
GO:0008134] [evidence ISM];
GO_process: regulation of transcription, DNA-templated
[goid GO:0006355] [evidence ISM];
GO_function: ATP binding [goid GO:0005524] [evidence
ISM];
</t>
  </si>
  <si>
    <t>MNPPVFYGAAILILLFAAVVIGFPQRAGEWLLAAQTWASQTVGW
YYLLAMTLYLIFVVVTALSGYGKIKLGADHDEPEFSYLSWAGMLFAAGISITLFFFCV
SEPLTHFLQPPQGEAGTQEAARQAMELLFLHWGLHGWGVFALVAMALAYFAYRHNLPL
ALRSALYPLIGKRINGPIGYTVDCFGIIATVFGLGADMGFGVLQLNSGLDYLYAIPHT
HPVQMALIVLMMGAAISVAVSGVDKGIRILSDINMLLACSLLLFVLFAGPTQHLLNTL
VQNVGDYLGHLPGKSFDLYAYGGPSDWLGSWTVFYWAWWIAWAPFVGLFIARISRGRT
IREFVFGVLFIPLGFTLAWMSIFGNSALEQALGGASELGRVAIEQPSMALYQMLQNYP
WSRAVITVTVLVSFVFFVTSADSGTVVLSTLSAHGGSADDDGPKWLRVFWGSVTALVT
GGLLFAGSIDALKSAVVLTSLPFSLILLLMMWGLHKAFYMESQRQRARSHSLAPLMSG
NGKRSGGWKRRLSQAVHFPSRDEVYRFMNDVVRPAISEVSEVFREKGLAVDAQLDPGN
ASLSLEIGHGEQHRFLYQVLMRGYFTPSFARAGMGGLHLKNRRYFRAEVHLAEGSQDY
DLMGYTKEQIINDMLDQYERHLQFLHLVR</t>
  </si>
  <si>
    <t xml:space="preserve">GO_process: transport [goid GO:0006810] [evidence
ISM];
GO_component: membrane [goid GO:0016020] [evidence ISM];
GO_function: transporter activity [goid GO:0005215]
[evidence ISM];
GO_function: amine transmembrane transporter activity
[goid GO:0005275] [evidence IDA];
GO_function: choline binding [goid GO:0033265] [evidence
IDA];
GO_process: cellular hyperosmotic salinity response [goid
GO:0071475] [evidence IDA];
GO_process: choline catabolic process [goid GO:0042426]
[evidence IDA];
GO_component: integral component of membrane [goid
GO:0016021] [evidence IDA];
</t>
  </si>
  <si>
    <t>MQERIPDELTLPELTLRGLILGALITVVFTASNVYLGLKVGLTF
ASSIPAAVISMAVLRYFSGANILENNMVQTQASAAGTLSSIIFILPGLLMIGYWSGFP
FWQTAAICSIGGILGVLYTIPLRRVMVVQSELPYPEGVAAAEILRVGSDGAEDEEDAR
APRAAGNAPGLYDILGGGLVAALFSLWSSGFKVLAEGFSVWLSAGQAAFRLSTGFSLA
LVGAGYLMGITAGIAILIGVVISWGVAVPLLTVNSVPADGQSLSDLATQLWSSQVRFL
GAGTIGVAALWTLATLFKPMVRGVWASLGAVRGNSQANSLRTELDMPAKWILLIAGIL
LVSLFVVFSHFLGAAAPDMASPQFWSLVAVCVVFAFFFGFLIAAACGYMAGLVGSSSS
PISGIGIIAVILVSLLILGFGSIEGGLLDRQNGKLAIALALFTTSVVLAIAAISNDNL
QDLKTGYLVGATPWRQQVALIVGCIVGALVIPPVLELLYSAYGFTGALPREGMDPGQA
LAAPQATLMTAIASGIFHDALNWNMILIGVALGIALILVDLLLRRTGKACLPVLAVGL
GIYLPPTIGMTLVVGALISWLLENALKKRAAAAGVDEEAYAEEPKRRGVLLASGLIVG
ESLMGILLAGVIGATGEDAPLALAGAGFAGIAQWLGLVVFVAICVLFYRRVLAR</t>
  </si>
  <si>
    <t>MSLTIQPISPALGAIVSGIDLGAPLDDTGQRAIEQALLEHQVLF
FRDQSLEPRSQARFAARFGDLHIHPIYPSVPEQPEVIVLDTAVTDVRDNAIWHTDVTF
LETPALGAVLAAKQLPPYGGDTLWASSTAAYEALSAPLRRLLDGLTATHDIGKSFPRE
RFGVTEADLARLEEARLKNPPRSHPVVRTHPVTGRKGLFVSDGFTTRINELEPAESDA
LLKFLFAHATRPEFTVRWRWQENDVAFWDNRVTQHYAVDDYRPQRRVMHRATILGDKP
F</t>
  </si>
  <si>
    <t xml:space="preserve">GO_process: carbon utilization [goid GO:0015976]
[evidence ISS];
GO_process: cellular catabolic process [goid GO:0044248]
[evidence ISS];
GO_process: oxidation-reduction process [goid GO:0055114]
[evidence ISM];
GO_function: oxidoreductase activity [goid GO:0016491]
[evidence ISM];
</t>
  </si>
  <si>
    <t>MPTDTLGLAVANPVPRKRRLPGDRRRWAAGASVLALALLWWAAT
RFGWVDVLFLPAPEQLFEALQRLWQEGYLDASLLQHVGTSLLRVLLALGAAVLTAIPL
GVLMGLNPLAGAALDPLVEFYRPIPPLAYLPLIVIWFGIGELSKVLLIYLALFAPLLI
ATAAGVRRVDRSRVQAVRCLGASRWQVVRYVILPSALPEVLTGLRIALGVGWSTLVAA
ELIAANRGLGFMVQSAAQFLATDVVVVGILLIAAIALAFELGLRWVQRRFAAWG</t>
  </si>
  <si>
    <t>MSRLTAEAISLSFEQRGQRRAILRDLSLGLAKGESLVVLGPSGC
GKSTLLNILAGFQKPDQGRVQIDGRTLEGPGGERGVVFQDDALMPWLNALDNVALGLR
IRGLGKAERTARARQVLQLVGLQEYAEQSVAQLSGGQRQRLGLARALAVEPDFLLLDE
PFGALDALTRERMQVLLLDLWKQTGKGLFLITHSVDEALFLATDLVVMDGPPARIVKR
LPVDFARRYAAGETVRSIKADPEFGRLRQALLDEFLDVAEAEHAH</t>
  </si>
  <si>
    <t xml:space="preserve">GO_process: taurine transport [goid GO:0015734]
[evidence ISM];
GO_component: membrane [goid GO:0016020] [evidence ISM];
GO_function: ATP binding [goid GO:0005524] [evidence
ISM];
GO_function: ATPase activity [goid GO:0016887] [evidence
ISM];
GO_function: taurine-transporting ATPase activity [goid
GO:0015411] [evidence ISM];
</t>
  </si>
  <si>
    <t>MKRPNSLHRLVAALAFASLSVAAQAADITVGYQTGIDPTKVPQA
DGLYEKAIGEKIDWRRFNSGPEVIAALASGDLQLGNIGSSPLAAATSRKLPIVAFIVS
AQINAAEALVVRNGSGIGKPEDLVGKTIATPFVSTSHYSLLGALKHWQIDPSKVKIVN
LNPAEIAAAWRRGDIDGAFVWSPALGEIKKSGKVLTDAAEVGQWGAPTFEVWVARKDF
AEKHPEIVARFARVSLDSFADYNAHKAEWTADSEPVKKIARLTGADPRDVPELLAGST
FPESQAQLSADLLGGGTAKAIAGTAEFLKEQKRVPAVLGDYSPYVSADFVRQAEQVQV
GQR</t>
  </si>
  <si>
    <t xml:space="preserve">GO_component: periplasmic space [goid GO:0042597]
[evidence ISM];
GO_process: taurine transport [goid GO:0015734] [evidence
ISM];
</t>
  </si>
  <si>
    <t>MSEARLHSPDPRTPRPMAGWAASLRDSGLLALAVPRVFAGMERD
WGEIFAGVRHLAEQELELARRLALHHLQIASIRLLGSPEQQRRLLPASVERRWLWSEA
VDLRRAQPEAQEHWRGGFLVGGRGSDCFAVEDVDRLLISAWHAPSRAHLIAVAETGRA
GIDISGLADGSGLFLPAGQRLHYQRLRLHPEDILVPPGLPPTPCGQLREGLTRLAQAN
LDLGQAARVPGDVAGQGEAPRLLALALRLVELAAESFQAAFARGGALTFRESAAASLL
ASEAEAVARAGLLACLRRQALEARLLGAAL</t>
  </si>
  <si>
    <t xml:space="preserve">GO_process: metabolic process [goid GO:0008152]
[evidence ISM];
GO_function: oxidoreductase activity, acting on the CH-CH
group of donors [goid GO:0016627] [evidence ISM];
GO_process: oxidation-reduction process [goid GO:0055114]
[evidence ISM];
GO_function: flavin adenine dinucleotide binding [goid
GO:0050660] [evidence ISM];
</t>
  </si>
  <si>
    <t>MALTKDQLIQDIAEAIDAQKTTVRSALDQLAEIVKDALENDGEI
TLPGIGKLKVSERPARTGRNPQTGKAIEIAAKRVAKFVPAKALTDAING</t>
  </si>
  <si>
    <t>MRLADIRHWVFDMDGTLTRAVHDFPAIRRALDIPEQDDILLHLA
ALPEAEAAAKHAWLLEHERALAEAARPAPGALELVRELQRRGVRLGILTRNDHQLALI
TLEAIGLGGCFPSEHILGRGEARPKPDPDGLLRIARRWNVTPAELVMVGDYRFDLDCG
RAAGSRTVLVNLPENPWPELADWHAADCHALLEQLQTP</t>
  </si>
  <si>
    <t>MTQILDNLVALLSLEPIEENLFRGMSQDLGFRQLYGGQVLGQAL
SAASQTVEDDRHVHSMHGYFLRPGDASMPVVYQVDRVRDGGSFSTRRVTAIQKGQPIF
TLSSSFQYDEEGFHHQIEMPEVVGPDNLPSELELTRQRAERIPERIRDKLLYPKPIEI
RPVTQHDPYDPQPDEPVKYLWFRADGKLPDVPALHKYLLAYASDFGFLTTSMQPHAVS
VWQKTMQVASLDHALWFHRDLRADEWLLYAIDSPWAGNARGFVRGSIFNQSGQLVASS
SQEGLIRKREDWA</t>
  </si>
  <si>
    <t xml:space="preserve">GO_process: cellular lipid metabolic process [goid
GO:0044255] [evidence ISS];
GO_process: acyl-CoA metabolic process [goid GO:0006637]
[evidence ISM];
GO_function: acyl-CoA hydrolase activity [goid
GO:0047617] [evidence ISM];
</t>
  </si>
  <si>
    <t>MGDGGGEVLSYHRLSMHRPERYAPGPGGLDWATQPAPFRQYRGC
RQIELLHRPLEESPPYDGVFSGPAAAPSRLDRRSLSQMLYDGLALSAWKEAGGTRWAL
RVNPSSGNLHPTEAYLLLPGGTLEPAPLLAHYRPDKHALEVRGELPATLASLLDDCLP
PGGCLLALTSVPWREAWKYGERAYRYCQHDLGHALACLSIAAAIQGWEMRLLRGVAES
ALDGLFGLDRDGFAECESVDALFWIGPALTQEPSLSPRLCEGLAALPLAGAPNRLSRE
YRDWPELQRIHGLCRAPRLPARPWRVAPGEPGNDNPGLPLRPLLHRRRSAQRMDGRAG
IDVELLRAWLRRLLPERSPVPFAVTGEAARVDLLLFVHRVRGLVPGLYWLDRSGLRRP
PMREDFLWQHVDPELPLYLLQEGDARALSAYLSCQQDIAGDGCVALAMLAHLGAALEE
GPWCYPRLYWECGQLGQLLYLEAEAAGLSGTGIGCYYDPLVHELLGLTDESMASLYHF
TLGRAVWDTRLCNMPAYPALRRD</t>
  </si>
  <si>
    <t>MNANLPPSAISELHGPRLLLRAWRDSDREAFAEMCADPQVMEFF
PSVLDRAQSDALVDRVQAHFAERGYGPWALELPGEAAFIGFTGLFDVTMDVHFAPTVE
IGWRLAPAYWGRGLAREAAETALDFAFERLRLPEVVAFTTPPNRRSWGLMERLGMRRD
PAEDFDHPLLAADHPMRRHILYRVDAARWAER</t>
  </si>
  <si>
    <t>MADLTSLSIEHLRSPRLYTHRLILRPWLVQDRARFAELNADPLV
MEFFPSCLDRAQSDALLRRIDAHFAEHGFGWWALQVKGGDPFIGYVGLEVVDFDAPFV
PAVAIGWRLAAEHWAEGFAHEAAEAALSYAFDTLGLDQVVAFTVPANENSLGLMERLG
MHRDPTDDFEHPDLPPGHRLRHHVLYRLTREDWLRR</t>
  </si>
  <si>
    <t>MRSKLFLLFFCLLLSGGRLFAVEAHPSLTLFSQLRIEHEDMAIA
EDDWAWLRHKGHLRLGAALDETSPFNVRLDDENYEGITADVATLVGQLLGMRIKVVSF
DTHADAVAALAAGKIDLLGSHYSSAGDSSLVLSQPYARDRLAVFKRMGEKRNSPEDLA
GLSVAVAREHVGELRQRFPRARFVVFGSHDEAVAAVAFGHTDLYLDDVLSAYHRINRS
YYGYVRFERFADARLEGGYGFLLRRGDTNLLRVVNSAIGAINQDRLESIARRWVGSGS
LPTGQRIALTPQESRWIARHPVVRLVINDDLAPLAFFNSDETFSGIASDLLDMISRRT
GLHFQVTPRSGGFPEQIGVLARKEADLAIMSRSSKREEMLRFTRSFLSTSYVLVTRAD
DKGRAEIPGSLDGKRIAIPAGHVGMQQVRERYPQASMVEVGVALDAMNLVYEGRADAA
VVPLVTARYYIVRLFRERLAIADLVPIGAATAHFAVRRGDAELQSILDKALLSISPDD
LSDIVNRWRSPPGMSGQTWVDYILVITEILAIAAALLLLCLGWVTYQRRQIRVRARVE
QALSDQLRFVEALTDCMPPPLYVRDVNGRMLSCNRSYLQSVGLSSEEVMNRTVLELPM
ENFETAPEFHRSYLMAMREGRTIEAVYPVALGGRERWIDHWIQPFRDSSGTIRGVICG
WLDITEHRQLIDELEEAKNLADEASRAKTTFLATMSHEIRTPMNAVIGILELALKRAE
TGRVDRSSIEIAYASAKSLLELIGDILDIARIESGRLSLSPKRANLRELVESVARVFE
GLARQKRLSLVLEIDSSINGDVLLDAMRFKQILSNLVSNAIKFTDEGSIRIRIDGRQV
EPSLLQVNLCVEDTGIGISLGDQQQLFRPFAQVNRNLQNTEGTGLGLVISRSLCEMMG
GRLVMSSELGQGTRIDVELRLQVLEPIVENVRAIPLGSRQARRLQVLVVDDHAVNRQI
LHQQLSFLGHDVEEAENGLSALNLWHGQPFDMVITDCHMPLMSGSDLARSIRQEEREN
GEEPVVIIGLTADAQPEEIERCIQAGMNECLIKPIGLDVLEERLLALGFAADELPVTI
DAEPVAIPTAPRLYDLDSLHALTGGEPTMLRRLLDELLTSNRKDLETLEGLVQRQETG
ELAELAHRIKGAARVVRGEQLVESCRRLEDACLSPNASFAWVEECAVGVKLAILALDE
SLVEECTD</t>
  </si>
  <si>
    <t xml:space="preserve">GO_function: phosphorelay sensor kinase activity
[goid GO:0000155] [evidence ISS];
GO_process: phosphorelay signal transduction system [goid
GO:0000160] [evidence ISM];
GO_function: signal transducer activity [goid GO:0004871]
[evidence ISM];
GO_process: phosphorylation [goid GO:0016310] [evidence
ISM];
GO_function: transferase activity, transferring
phosphorus-containing groups [goid GO:0016772] [evidence
ISM];
GO_function: transporter activity [goid GO:0005215]
[evidence ISM];
GO_process: transport [goid GO:0006810] [evidence ISM];
GO_process: signal transduction [goid GO:0007165]
[evidence ISM];
</t>
  </si>
  <si>
    <t xml:space="preserve">MNDLNVLVLEDEPFQRLVAVTALKKVVPGSILEAADGKEAVAIL
ESCGHVDIAICDLQMSGMDGLAFLRHASLSGKVHSVILSSEVDPILRQATISMIECLG
LNFLGDLGKPFSLERITALLTRYNARRQDLPRQIEVAELPSVADVVRGLDNGEFEAYY
QPKVALDGGGLIGAEVLARWNHPHLGVLPPSHFLYVMETYNLVDKLFWQLFSQGLATR
RKLAQLGQPINLAFNVHPSQLGSRALAENISALLTEFHLPPSSVMFEITETGLISAPA
SSLENLVRLRIMGCGLAMDDFGAGYSSLDRLCEFPFSQIKLDRTFVQKMKTQPRSCAV
ISSVVALAQALGISLVVEGVESDEQRVRLIELGCSIAQGYLFARPMPEQHFLDYCSGS
</t>
  </si>
  <si>
    <t xml:space="preserve">GO_process: negative regulation of transcription,
DNA-templated [goid GO:0045892] [evidence IMP];
GO_process: phosphorelay signal transduction system [goid
GO:0000160] [evidence ISM];
GO_function: cyclic-guanylate-specific phosphodiesterase
activity [goid GO:0071111] [evidence IDA];
</t>
  </si>
  <si>
    <t>MHTVLIVDDHPVIRLAVRVLLEKHGLQVVAETDNGVDAIQLVRE
HEPDVVILDIGIPKLDGLTVISRIKSLGLRSQVLVLTSQSAEAFCKRCIQVGARGFVN
KEEDLNNLINALNAVTAGYTFFPSLTFDTLGTPPERISESELIGLLSDREMIVLQHLA
MGYSNKAIGEKLFLSNKTVSTYKTRLLQKLGLGSLVDLAEFAKRNSLIH</t>
  </si>
  <si>
    <t xml:space="preserve">GO_function: sequence-specific DNA binding
transcription factor activity [goid GO:0003700] [evidence
ISM];
GO_process: regulation of transcription, DNA-templated
[goid GO:0006355] [evidence ISM];
GO_process: phosphorelay signal transduction system [goid
GO:0000160] [evidence ISM];
GO_function: DNA binding [goid GO:0003677] [evidence
ISM];
GO_function: phosphorelay response regulator activity
[goid GO:0000156] [evidence ISS];
GO_process: positive regulation of transcription,
DNA-templated [goid GO:0045893] [evidence IMP];
</t>
  </si>
  <si>
    <t>MAAEVLSQAGVRTEVFDAMPSVGRKFLLAGVGGMNITHAEAREQ
FLGRYGRRQKEIAALLGEFDADALRAWIHGLGIDTFVGSSGRVFPSDMKAAPLLRAWL
KRLREQGVLIHTRCRWLGWNADGTLDIQSAAERLSIRADAVILALGGGSWQRLGSDGA
WVPLLRARGIEVEPLRPSNCGFEIDGWSELFRDKFSGAPVKPVAMGLAGETPRQGEFV
VTRDGIEGSLVYALSAAIRERIEARGSAEVWLDLLPNRRREQIEAALARPRGSRSMAN
HLRSQLGIDGVRAGLLRELTPAATYTEPARLAAAIKRLPLTLLRPRPLDEAISSAGGV
RFEALDRNLMLDGLPGVFCAGEMLDWEAPTGGYLLTACFASGRVAGLGALAWLRGRR</t>
  </si>
  <si>
    <t>MTFASLGLLDPLLKALEGLGHGTPTPIQAQAIPPALKGRDLLAA
AQTGTGKTAGFALPLLQRLTLEGPQVAANSVRALVLVPTRELAEQVHASVRDYGQHLP
LRTAVAYGGVSINPQMMKLRKGVDILVATPGRLLDLYRQNAVKFAQLQALVLDEADRM
LDLGFARELDELFAALPRKRQTLLFSATFSDAIRTLARELLRDPLSIEVSPRNTAAKS
VRQWLVPVDKKRKAELFCHLLQANRWRQALVFAKTRKSVEELVGLLQRQGIAADSIHG
DKPQPARLRALQRFKAGEVDLLVATDVAARGLDIEEMPLVVNFDLPIVAEDYVHRIGR
TGRAGASGQAVSLVCADEVELLAAIETLIGQTLQRREEPDFEPEHRVPQTAPGGVVLK
KPKKPKKPKAAESVGKPGKIHLGSWFDSSAPTVKAVRKAPGFGAGAAGKPKKRPSGK</t>
  </si>
  <si>
    <t xml:space="preserve">GO_function: ATP-dependent helicase activity [goid
GO:0008026] [evidence ISM];
GO_function: nucleic acid binding [goid GO:0003676]
[evidence ISM];
GO_function: ATP binding [goid GO:0005524] [evidence
ISM];
</t>
  </si>
  <si>
    <t>MSRPESPAAKKIAVFADVQNLYYTVRQAYGCHLNYAALWADIAR
GGSIVEAYAYAIDRGDPRQQQFQQILRNLGFTVKLKPYIQRADGSAKGDWDVGITIDV
LDAAPRVDEVVLLSGDGDFDLLLEKVIRAHGVVATAYGVPGLTANALIRAASRYVPIE
GGLLLKG</t>
  </si>
  <si>
    <t>MAQVVLIQEAALKRLDQRVKELEAQVAQLQQSRPSSGGFLSGLF
GGGARDEPAPSQSGRPAGWGETRFSNPAAAAGDMRPGMAPAAAAAPSRASGFLGGALQ
TAAGVAGGMLVADLLTGMFRHSQPQEIVEVIQDVPVDNLDASQFADPEPATERFADSD
YPADGGFADGDFSDSDFNDDSSFLGDDDLFT</t>
  </si>
  <si>
    <t>MNDDAQRSARSQVALLIVDLQRGMQRHDLPPRNNPGAEARIVEL
LAAWRAAGWPVVHVRHVSRQPGSPFAPGQPGVEFQPALAPRDDEAVFEKNVPDAFINS
GLQRWLHVRDIRQVALVGVATENSVEASARSAGNLGFQTWVVADACFTFAKPDFHGTP
RSADEVHAMALANLHGEYAVVLRAAELLQRLPA</t>
  </si>
  <si>
    <t>MSQEQQPIRFAYWVPNVSGGLVVSKIEQRTSWDIDYNRKLAQLA
ERNGFDYALSQIRFTAGYGAEYQHESVAISHALLAATEKLKVIAAILPGPWHPAVVAK
QLATIDQLTNGRVAVNIVSGWFKGEFTGIGEPWLEHDERYRRSEEFIRVLKGIWTEEN
FTFKGDFYRFHDYTLKPKPIQQPHPEIFQGGSSRAARDMASRVSDWYFTNGNSIDGIR
AQVEDIRAKAAANGHSVKVGVNAFIIARDTEEEARAVLDEIIAKADYEAVNAFGDAVK
QAGKASPEGDGNWAKSTFEDLVQYNDGFKTNLIGTPRQIAERIVALKAAGVDLVLSAF
LHFHEEVEYFGKHVLPLVRELEQAQAREAA</t>
  </si>
  <si>
    <t xml:space="preserve">MNPLLPLRDAWFFFTRHLTTLVPLCLPWIFLESLLQQQIDEAVG
PQQMGAWSLVAGLLFYPLYTAALILFMDARGRDERPRVGQLWSAALRLWPAFALLAAL
TSLLIVLGLSLLILPGIFVMVKLSFAEFCLVLRGRSPLQALRESFEFTRGRFFLILAC
SLVILLPVWSLEAWLADSAGDAVVLRVALHALSGFFQLLLTIVAFRIYSLGPAPRNGM
</t>
  </si>
  <si>
    <t>MSDESANPSCISHLSIGTNDFPRARAFYDAVMAALGCKVILEYP
GAVAYGKLYPEFWVQAPIDGRPASVGNGSHVGFFADSKAQVDAFHAAALAAGARDEGA
PGPRPLYGEPYYGCFIRDLDGHKVEASYWDMSQGFDAHDHAH</t>
  </si>
  <si>
    <t>MPRKVFSSQAYRHKVVLVSGGCSGIGRALALRFARAGARLAILD
LDQAALDSLVQHLRDHLGGEALGLRCDVADADAVERAVALAVERFGGIDVLVNNAGIT
HRGTFAETGLGVFRKVMAVNFFGAVHCTRAALPSLLERRGQIVVLGSLTGFAPLLYRS
AYNASKHALHGLFDTLRMELEGTGVSVTLACPGFTATDLRKNALVGDGSVTRQPVQVL
GSQVASPVEVAEAIFQGAARRRRLLVLSNVNWRARLLARFFPRLFEKLLVPRLSGLKP
QP</t>
  </si>
  <si>
    <t>MRGGKLYALVLSSIVSIAMSLPRLRNLLFVGLLLLVGGALLASY
LLSWQPADREAAPLHCQGAAPALKPGQALKVMTWNIQYLAGKRYVFWDDLPDATGPDQ
RPTAEDLAFTLDEVVRVIRDEQPDLVLLQEIDDGSSATDDQDQLALIQERINDLYHCS
AQAYEWKSAFVPTPHIFGSVGRKQATLSRYRIDSAERRQLPPRDGGLFDRLFGPRPAI
LVSHLPIDGGGELAVLNARFDRPQANDDTLERQVETTRTLLDELQARRTPWLLGGDLN
LLPPGQYPYLLAPLRAPYREDSELAILSGRFPMVPSLEEASGVDQVRWYTHFPNDPRV
QGPDRTLDYLFHSPSLTRLDARVRRSDTLQISNHLPLAARFLLPH</t>
  </si>
  <si>
    <t>MPLRTTTPLLALLAFALLAAPQLHAQDARPSLNVGYYEFPPYIY
TARDGHAAGSGARLVRLLLERAGYRPAFRALPSARLYLGLQDGSVALWAGAAKPELAA
DTLQARRVLGHVSLNLYYPAHQPAPRVPQDLAGRRLILISGYSYWKPVTNFIQDPNLH
LRLYRTGTHHAALRMLELGRGDYLLDYQAPVEAASRQALASQELYRLPLRMIVSRHIP
GAEALRDRLDQAYDQLRSDGADLSLL</t>
  </si>
  <si>
    <t>MHTAIPCCTINGEQPALRGQVCQSLLIQEWWWEGRPADPVNVVY
LQFEQRWYRLYFEGETVFWRSGEAPRPCENDEGPGEYRLHDLGRQRGLVGVRLLALEF
VLNGPTLDSHFDFADGQRLSFRHFLDDDLTRVL</t>
  </si>
  <si>
    <t>MISLPIDAVVPALRQALGAQHQAVLEAPPGAGKTTRVPLALLDE
PWLAGQRILMLEPRRLAARAAAERLAAELGEKVGETVGYRIRLESRVGPKTRIEVVTE
GILARRLQDDPALDGVGLVIFDEFHERSLDADLALALTLNGRELLRDEPPLKVLVMSA
TLEGERLAALLGEAPVVRSEGRMFPVDIRWGRPAQPGEFIEPRVQQAVLQALAEESGS
VLVFLPGQAEIRRVHEGLREALGGRPEVLLCPLHGELDLAAQRAAIEPASRGTRKVVL
ATNIAETSLTIDGVRVVIDAGLARVPRFDPGSGMTRLETQRISRASATQRAGRAGRLE
PGVCYRLWSESQHEQLPAYGTAEILQADLAGLALQLARWGVAPEELAWLDAPPAAAYA
QARELLGRLGALNASGALSAHGQAMAELPTHPRIAHLLLRGQALGLGELACDVAALLG
ERDIQRGGGADLHSRLALLAGEARTGASRGAVQRARQLARQFRGYLRGAASEAVVDPG
HPRWLGCLLAFAYPDRIARQRRAGGGDYRLANGRAAQFGEPDSLMKQPWLVIADLGSR
QGQREERIYLAAELDPRLFDTVLAEQVSQRDELQWDEREGVLRAERQRRVGELVLSSE
ALPGLDEAARSQALLGLVRRKGLELLPWTPELRQWQARIGLLRRLDLEDKGESEWPDV
SDAALLERLEEWLPAYLGKVTRLAHFANLDLASILAGLLPWPLPQRLDEWAPKTLEVP
SGSRIRLDYSETPPILAVRLQELFGLGDTPRIAQGRLAVKLHLLSPAHRPVQVTQDLA
NFWRSTYAEVRKDLKGRYPKHYWPDDPLVAEATARAKPRK</t>
  </si>
  <si>
    <t xml:space="preserve">GO_function: helicase activity [goid GO:0004386]
[evidence ISM];
GO_function: nucleic acid binding [goid GO:0003676]
[evidence ISM];
GO_function: ATP binding [goid GO:0005524] [evidence
ISM];
</t>
  </si>
  <si>
    <t>MRLATRVSCAVLSAALLSQLSACGTLFYPERRGQIDGRIDPAIV
AFDAIGLLFYIIPGLIAFGVDFATGAIYLPDAKYSVAPEVLKDAVGADGKVDNRKLKA
ILEREIGRELPLDDPRLIRHSGSVEQLAAYGLKPAA</t>
  </si>
  <si>
    <t>MSPDSPHARLLRLATLASLGVAVTLVIGKAIAWWLSGSVSLLAG
LTDSLLDSAASLLNLLAVHYSLRPADDDHRYGHGKAEALAGLAQAMFIGASAVLVAIQ
AVEQLRDPQPLGAATWGIAVMLLSLLLTALLLAFQTHVIRRTGSTAIRADSLHYRSDL
LLNASILVALLLARYGWPQSDGLFGLGIALYILWSALQIARESVSILMDRELPTDISE
RMRELACSVPGVLGAHDVRTRISGNHWFVQLHLELPGELSLSVAHALTDRAVLAIKRE
YPKAEVLIHADPQEVVGKETVS</t>
  </si>
  <si>
    <t xml:space="preserve">GO_process: transmembrane transport [goid
GO:0055085] [evidence ISM];
GO_process: cation transport [goid GO:0006812] [evidence
ISM];
GO_function: cation transmembrane transporter activity
[goid GO:0008324] [evidence ISM];
GO_component: integral component of membrane [goid
GO:0016021] [evidence ISM];
</t>
  </si>
  <si>
    <t>MPTRRKWSARKPSVDAVAAPAQAGGHGSAVAIGDLGGRRVGRPR
RVEAALAHRPAVALVAVAALLVGPLAARGVGHHVVAGGRPADRINGSRCPRRRADHFV
LAGVGMPQVVSAGGKEVQHAAQPDLLRIGRQAADAHPAGRHDQHIARAVGSVPVAVVE
EILAAAIGHPQVSARQGLHHPARTPVGMRSPTAAMRFAAARSRLSVGNTALAAGSTAS
PSAVVGLRLDAQAQRESAHPEHSPPSTVHRLPRPGPGRPATFE</t>
  </si>
  <si>
    <t>MAINLKEILAMNKLDRYDLRILEELQRDARISNQELAERIGLSP
SPCSRRVKQLEDDGYIVRQVALLDRKKLGLSLTAFVLIGMDRHTPERFEHFQEVIGKC
PEVLECSLVTGMDADYQLKVVVPDMDHYQKLLLGTLTRIEGVSSVRSSFVLNQVLAST
ELPLEHLRD</t>
  </si>
  <si>
    <t xml:space="preserve">GO_process: regulation of transcription,
DNA-templated [goid GO:0006355] [evidence ISM];
GO_component: intracellular [goid GO:0005622] [evidence
ISM];
GO_function: sequence-specific DNA binding transcription
factor activity [goid GO:0003700] [evidence ISM];
GO_function: sequence-specific DNA binding [goid
GO:0043565] [evidence ISM];
</t>
  </si>
  <si>
    <t>MDPELFEEWMMTGLVTVLILFMAFIVWDLAKKSKAGKFGTLILF
FALGLGVLGFIIKGLVIGSLEGAGM</t>
  </si>
  <si>
    <t>MNAADRVMQSYGRCCASTGFFDDFYRHFLASSPQIRAKFATTDM
TAQKHLLRAGIMNLVMYARGMSDSKLRALGASHSRAALDIRPELYDLWLDALLMAVAE
HDRDCDAETRDAWRDVMGRGIAVIKSYY</t>
  </si>
  <si>
    <t xml:space="preserve">GO_function: iron ion binding [goid GO:0005506]
[evidence ISM];
GO_process: oxygen transport [goid GO:0015671] [evidence
ISM];
GO_function: oxygen binding [goid GO:0019825] [evidence
ISM];
GO_function: heme binding [goid GO:0020037] [evidence
ISM];
</t>
  </si>
  <si>
    <t>MAKAPPSEPKLLLFNKPFDVLTQFNDEQGRSTLKDFIPVPGVYP
AGRLDRDSEGLLLLTNDGRLQARIADPRHKLPKTYWVQVEGTPDEEQLRRLREGVTLN
DGPTLPAEARLLDEPTLWERVPPVRFRKSVPTHWLELVIREGRNRQVRRMTAAVGLPT
LRLVRVRIGPWSLDGLGLGEWREVPARLD</t>
  </si>
  <si>
    <t xml:space="preserve">GO_process: pseudouridine synthesis [goid
GO:0001522] [evidence ISM];
GO_function: RNA binding [goid GO:0003723] [evidence
ISM];
GO_process: RNA modification [goid GO:0009451] [evidence
ISM];
GO_function: intramolecular transferase activity [goid
GO:0016866] [evidence ISM];
GO_function: pseudouridine synthase activity [goid
GO:0009982] [evidence ISM];
</t>
  </si>
  <si>
    <t>MPSLRPTWLISLLTLAGCAGSAYQGPPSDHFDGERFRNIQPTAH
KSLRDLLKWQWNRPPQRPWVALPPTATPPRVNERARGEELRVTYINHATLLIQHRGLN
ILTDPVWSQRVSPLAFIGPKRHHPPGLTLDQLPPIDLVLVSHNHYDHLDLETLRQLHR
RWPTAKVVSGLGNAGLIRQTGFADVVEIDWWQAVPLGAGLTLHGVPVQHWSSRTRSDT
NRTLWLGFVIDSPDGPLLFPGDTGLGPEFGLINQRFGAMRFAALPIGAYEPRWFMRDH
HMNPDDAVQAHRTLQAQTSMAIHFGTFNLTDEQQDDPPKALQAALRSQGVDPATFGTP
KPGEQWRVAPRNVAQEAEATRREQQLR</t>
  </si>
  <si>
    <t xml:space="preserve">GO_function: zinc ion binding [goid GO:0008270]
[evidence ISM];
GO_function: N-acylphosphatidylethanolamine-specific
phospholipase D activity [goid GO:0070290] [evidence
ISM];
</t>
  </si>
  <si>
    <t>MRTDRKPTMSIDSDDGFVVARTAEEAVDRLAELHRQATAALSQA
LKRYIKERIEPSEAERQNFHYPQLRIGYRCQGEVPSTTRAYAKVQVPGEYSVTVTHPD
AFRKYLLEQLRPLMDDFTVQVQVGPSQQDIPYPYVVEQGDELAGSGVTAAELARVFPS
TDLSAASDDIADGLYEWERADQLPLALFDAARVDFSLRRLVHYTGSDWRHVQPWILLT
NYHRYVDQFIRLGLTRLREDPRFVRMVLPGNVIIERGMDEGEANAIVAGVVWHRYQMP
AYHLIAADGDGITLVNIGVGPSNAKNITDHLAVLRPHCWLMIGHCGGLRQSQTIGDYV
LAHAYMRRDGILDRALPPHIPIPALAEVQVALQEAAAEVTGERGESLKRRLRTGTVLT
YDDRNWELRWAQERPLINLARAIAVDMESGTIAAQGYRLRVPYGTLLCVSDKPLHSEI
KLPGSANAFYERAVNQHLRIGIAALDLLRSQLNSLHSRKLRSFDEPPFR</t>
  </si>
  <si>
    <t xml:space="preserve">GO_function: DNA-directed DNA polymerase activity
[goid GO:0003887] [evidence ISS];
GO_process: purine nucleotide metabolic process [goid
GO:0006163] [evidence ISS];
GO_process: nucleotide metabolic process [goid
GO:0009117] [evidence ISS];
GO_process: nucleoside metabolic process [goid
GO:0009116] [evidence ISM];
GO_function: catalytic activity [goid GO:0003824]
[evidence ISM];
GO_process: AMP salvage [goid GO:0044209] [evidence ISM];
GO_function: AMP nucleosidase activity [goid GO:0008714]
[evidence ISM];
</t>
  </si>
  <si>
    <t>MQAHPRYRELVEQGFAAASFVGDLGIRPLDCGPGWVEAGLDILP
RHAQQNGFIHAGVQATLADHAAGAAAATLVEEGQTVLTLEFKLNLLRPALCQRLLCRA
EVLKAGRQVTVVEAEVFAERDGRRHLFSKATVTMAVVALAE</t>
  </si>
  <si>
    <t>MNLHQYAETHEVTNQVPSLDGANLYRLDLPLQEWVRRYQGGWAE
ERLQRYGELAGGPLMAAGFLANQHKPEFHSHDRYGNRVDLVEFHPAYHELMRAAIEHE
LPSLPWTDPRPGAQVARAGLSYLHSQAEAGTGCPLTMTYASVPAIRLQADLAEKWLPK
ILSREYDPRNVPMEQKAGVTIGMAMTEKQGGTDVRANTTRAYPVGIPGPGQAYELVGH
KWFCSAPMCDAFLTLAYTDKGLTCFLLPRHRPDGSRNQFYIQRLKDKLGNWSNASSEI
EYRGALAWMVGEEGRGVPTIIEMVAMTRFDCMIGSSALMRQALTQAAHHCAYRKVGGR
VLAEQPLMQNVLADLALESEAALALTLRMGHALDRAHDEQEEKFARLVTAVGKYWICK
RAPAMINEASECMGGAGYVEETILPRLYREAPVNSIWEGSGNVQCLDVLRALSKEPGV
LDALFAELGDGHGDARLAAHIGNLKAAFADTADIQYRARQLTEDVAIALQAKLLLEAG
NSAVSDAFIGSRLGDGGRVYGTLPRGVEVEALLARATPHLT</t>
  </si>
  <si>
    <t xml:space="preserve">GO_process: metabolic process [goid GO:0008152]
[evidence ISM];
GO_function: oxidoreductase activity, acting on the CH-CH
group of donors [goid GO:0016627] [evidence ISM];
GO_process: oxidation-reduction process [goid GO:0055114]
[evidence ISM];
GO_function: acyl-CoA dehydrogenase activity [goid
GO:0003995] [evidence ISM];
</t>
  </si>
  <si>
    <t>MVYRVTERRLQRDSALRERILQLGLRRVVEGGFAALTMQALADD
AGIATGSLYRHFRGKGELAAEIFRRASQREVDALAVVLRGPGAPAWRLAEGLRRFAAR
AWSSQRLAFALIAEPVDPEVDEQRLRYREAYAALFVELLEEGRRSGAFQLSLVPLAAA
CLVGAIAEALVGPLSPPARAARDSGQPEPSLEPVSTALVNFCLRAVGAPVCEEPS</t>
  </si>
  <si>
    <t>MRHWLILFLLALPCLAGAVSFNEQVERLPLGQSIDVFEDVRGSA
DINDITSRAIDSSFRRHDKDVLNAGYSRSVFWLRLDLDYRPVASSDPRTWLLELAYPP
LDKLDLYLPDGQGGYRLAQRTGDTLPFASRPIRQNNYLFELGLEPNKPQRVYLRLESQ
GSIQAPLTLWSPKAYLEEQPERIYVLGIIYGVLLVMLIYNLFIFLSVRDTSYLYYILY
IASFGLYQVSVNGAGIEYFWPDSPWWANAATPFLIGSAALFGCQFARSFLHTRDHSVW
VDRGLLALMAVGALVMLMALTMSYAVALRLATYLALAFTGLIFAAGILAWLRGMRVAR
YFIIAWTAFLLGGIVNTLMVLGYLPNMFLTMYASQIGSALEVGLLSLALADRINAMKE
ERARILQESSRKLEALNQELANSNRLKDEFLATVTHELRTPMSGVIGSLELMQTVPMD
VELAEYQRTAAGSARDMMRMVNDILALIELQAGKLYPRREPFSLRGLFDSLRAQYAPR
VEEKGLRFALQLDDSLPDTLEGDAGKLAQALGYLVDNAIKFTARGSVTLRVAAGRTHD
GVALRVEVIDTGIGFDMAAGSDLYQRFVQADSSLTRGYGGLGIGLALCRKLVELLGGE
LTHESRPGQGSRFLLRLQLTQPAQGLAPPPRRAGGQAVRRPEECTVLVVEDNAINQLV
TRGMLLKLGYRVRTADNGSEALELLARERPDGVLLDCQMPVMDGFATCRAIRALPGCA
ELPVLALTAHSHSGDRERCLAAGMSDYMAKPVKFEELQTLLHDWLLCQPIVTKSA</t>
  </si>
  <si>
    <t xml:space="preserve">GO_function: phosphorelay sensor kinase activity
[goid GO:0000155] [evidence ISM];
GO_component: membrane [goid GO:0016020] [evidence ISM];
GO_function: signal transducer activity [goid GO:0004871]
[evidence ISM];
GO_process: signal transduction [goid GO:0007165]
[evidence ISM];
GO_process: phosphorylation [goid GO:0016310] [evidence
ISM];
GO_function: transferase activity, transferring
phosphorus-containing groups [goid GO:0016772] [evidence
ISM];
GO_process: phosphorelay signal transduction system [goid
GO:0000160] [evidence ISM];
</t>
  </si>
  <si>
    <t>MKTPTSRPVVLCLSGHDPSGGAGLQADIEALLAQGCHAAPAVTA
LTVQDTVNVSDFRVLDREWVLAQANAVLADLPVAAVKLGMLGSLEMVDTVAEILAAHP
HLPVVCDPVLRAGGGGALGKGDVGFAMRERLLPRATIATPNLPEARLLADLPEGSADQ
CAERLLEHCEHLLITGGHGDESEVHNRLYSRDGSRRTFTCQRLPGSYHGSGCTLASAL
AGRIALGEALHGAVQSALDYTWRTLRDAESPGHGQYVPRRLPTDFCH</t>
  </si>
  <si>
    <t xml:space="preserve">GO_function: cob(I)yrinic acid a,c-diamide
adenosyltransferase activity [goid GO:0008817] [evidence
ISS];
GO_process: cofactor biosynthetic process [goid
GO:0051188] [evidence ISS];
</t>
  </si>
  <si>
    <t>MKLRGLYAITDSQLLDDGRLLPYVEAALRGGARLLQYRDKSSDQ
ARRLREAESLRELCERHGAQLIVNDDAELAARLGVGLHLGQTDGSLSAARALLGRQAI
IGATCHAQLELAEQAVAEGASYVAFGRFFNSSTKPGAPAASVELLDQARPRLHLPITA
IGGISLDTAPGLIARGVDLVAVIHALFAAASAAEVERRARAFSALFEPA</t>
  </si>
  <si>
    <t xml:space="preserve">GO_process: cofactor biosynthetic process [goid
GO:0051188] [evidence ISS];
GO_function: catalytic activity [goid GO:0003824]
[evidence ISM];
GO_process: thiamine biosynthetic process [goid
GO:0009228] [evidence ISS];
GO_function: thiamine-phosphate diphosphorylase activity
[goid GO:0004789] [evidence ISM];
</t>
  </si>
  <si>
    <t>MSRSETLFNNAQKHIPGGVNSPVRAFKSVGGTPLFFKHAEGAYV
LDEDDKRYVDYVGSWGPMILGHSHPDVLDAVRRQLDHGLSYGAPTALEVEMADLVCSM
VPSMEMVRMVSSGTEATMSAIRLARGYTGRDSIIKFEGCYHGHSDSLLVKAGSGALTF
GVPNSPGVPAAFAKHTLTLPFNDIEAVRKTLGEVGKEVACIIVEPVAGNMNCVPPAPG
FLEGLREACDEHGVVLIFDEVMTGFRVALGGAQAYYGVTPDLSTFGKIIGGGMPVGAF
GGKREIMQQISPLGPVYQAGTLSGNPLAMAAGLTTLRLISRPGFHDELTAYTTRMLDG
LQQRADAAGIPFVTTQAGGMFGLYFSGADAIVTFEDVMASDVERFKRFFHLMLDGGVY
LAPSAFEAGFTSIAHGDKELEITLNAAEKAFAALK</t>
  </si>
  <si>
    <t xml:space="preserve">GO_function: peptidyl-prolyl cis-trans isomerase
activity [goid GO:0003755] [evidence ISS];
GO_process: chlorophyll metabolic process [goid
GO:0015994] [evidence IDA];
GO_process: cofactor biosynthetic process [goid
GO:0051188] [evidence IDA];
GO_function: transaminase activity [goid GO:0008483]
[evidence ISM];
GO_function: pyridoxal phosphate binding [goid
GO:0030170] [evidence ISM];
GO_function: catalytic activity [goid GO:0003824]
[evidence ISM];
GO_process: tetrapyrrole biosynthetic process [goid
GO:0033014] [evidence ISM];
GO_function: glutamate-1-semialdehyde 2,1-aminomutase
activity [goid GO:0042286] [evidence ISM];
</t>
  </si>
  <si>
    <t>MFRTGRTLALGCLLILQPLLAQAGGNSLLIPATGRCALNTVPEE
LQQALAACQQVANGGDAEAQYELGEFFYDGERIPRDLQAALNWFEKASLQGHAQAQYH
LGTMFFRGEGVPANNVQAYIVLKMAAVNGAEDALDSADLVAEQMNRDELDIATRVLGQ
IFRNYLIELQTAGGVTPFAPLP</t>
  </si>
  <si>
    <t>MNKRENPIYKVIFLNQGQVFEMYAKQIYQSDLWGFLEIEEFVFG
ERTQVVVDPSEEKLKAQFEGVLRSFVPMHAIVRIDEVERLGTPKISEAKGAGNVMPFP
MPMPGKSD</t>
  </si>
  <si>
    <t>MAKKLFIETHGCQMNEYDSSRMADLLGEHQALEVTENAAEADVI
LLNTCSIREKAQEKVFSKLGMWRELKQQNPDLVIGVGGCVASQEGAAIRERAPYVDVV
FGPQTLHRLPEMIDAARSTRKPQVDVSFPEIEKFDRLPEPRVDGPTAFVSVMEGCSKY
CSFCVVPYTRGEEVSRPFDDVIAEVIHLAENGVREVTLLGQNVNGFRGLTHDGRLADF
AELLRVVAAVDGIERIRYTTSHPLEFSDALIQAHAEVPELVKFIHLPVQSGSDRVLAA
MKRNHTVLEYKSRIRKLKAAVPDICISSDFIVGFPGETEKDFEQTMKLVEDVGFDFSF
SFIYSARPGTPAADLADDLPEEVKKQRLQILQSRIHQQGYEISRRMVGSTQRILVTDF
SKKDPGMLQGRTENNRIVNFRCDNPRLIGQFAQVHIDDALPHSLRGTLIDSTLH</t>
  </si>
  <si>
    <t xml:space="preserve">GO_function: catalytic activity [goid GO:0003824]
[evidence ISM];
GO_function: iron-sulfur cluster binding [goid
GO:0051536] [evidence ISM];
GO_process: RNA modification [goid GO:0009451] [evidence
ISM];
GO_function: 4 iron, 4 sulfur cluster binding [goid
GO:0051539] [evidence ISM];
GO_function: transferase activity [goid GO:0016740]
[evidence ISM];
GO_process: macromolecule modification [goid GO:0043412]
[evidence ISM];
GO_component: cytoplasm [goid GO:0005737] [evidence ISM];
GO_process: tRNA modification [goid GO:0006400] [evidence
ISM];
</t>
  </si>
  <si>
    <t>MNAPQELHRFILEPFDARSFATLCGQFDEHLHQIEKRLDIEIRN
RGNQFELAGEPRRTKVAERLLQRLYREAQNGTDLTPDTVHLYLQESGLEDLEELQSAP
QVTLKSRKAHIRPRGANQQRYVKAILDHDINFGIGPAGTGKTYLAVACAVDALEREQI
RRILLVRPAVEAGEKLGFLPGDLSQKIDPYLRPLYDALYEMLGFEHVAKLIERNVIEV
APLAYMRGRTLNNSFIILDESQNTTVEQMKMFLTRIGFGSTAVITGDVTQVDLPRGTR
SGLKHVIEVLQDVPGISFTHFKPKDVVRHPLVQRIVEAYERHESRQQGQVRPVEGTGK
GGHDAA</t>
  </si>
  <si>
    <t xml:space="preserve">MPLELDLQVASAAPDLPSEAQFRAWCELALRQRPESELTIRLVD
EAEGLELNSTYRHKDYATNVLSFPADVPDELLDIPLLGDLVICAPVVAREALEQRKPL
QAHWAHLVIHGCLHLLGYDHIDDAEAEEMETLERELLAELGHPDPYACDDEEPPSKEK
</t>
  </si>
  <si>
    <t xml:space="preserve">GO_function: metalloendopeptidase activity [goid
GO:0004222] [evidence ISM];
GO_process: rRNA processing [goid GO:0006364] [evidence
ISM];
</t>
  </si>
  <si>
    <t>MSEDRSSNGHKSWLDKITQAFAHEPRNRQELLELLRDAHDNKLL
DSEALSIVEGAIQVADLQVRDIMVPRSQMMSIRSTQTPKEFLPAIIEAAHSRYPVVGE
SLDDVMGVLLAKDLLPLILHNDERPFDIKELLRPATFVPESKRLNVLLREFRANRNHM
AIVIDEYGGVAGLVTIEDVLEQIVGDIEDEHDVEEDSYIKPLPSGDFIVKALTPVDAF
NDFFGSEFSDEEFDTVGGLVMSAFGHLPKRNEVVELGEFRFRVLNADSRRVHLLRLSP
LQN</t>
  </si>
  <si>
    <t xml:space="preserve">GO_function: catalytic activity [goid GO:0003824]
[evidence ISM];
GO_function: adenyl nucleotide binding [goid GO:0030554]
[evidence ISM];
GO_function: oxidoreductase activity, acting on CH-OH
group of donors [goid GO:0016614] [evidence ISM];
GO_process: oxidation-reduction process [goid GO:0055114]
[evidence ISM];
GO_function: flavin adenine dinucleotide binding [goid
GO:0050660] [evidence ISM];
</t>
  </si>
  <si>
    <t>MRWISRPGWPGHLLALAAGALTPLALAPFDYWPLAILSIALLYL
GLRGLPGKSALWRGWWYGFGAFGAGTSWIYVSIHDYGAASVPLASLLMLGFTAGVAFF
FALPAWLWARCLRRDNAPLGDALAFAALWLALELFRSWFLTGFPWLYAGYSQLQGPLA
GLVPVGGVWLSSFVIALSAALLVNLPRLFPHGASLLLGLVLLLGPWAAGLYLKGHAWT
HSAGEPLRVVAIQGNIAQELKWDPNQVRAQLDLYRDLSLPQQDVDLIVWPETAVPILQ
DMASGYLGAMGQVADEKNAALITGVPVRERLADGKSRYFNGITVVGEGAGTYLKQKLV
PFGEYVPLQDLLRGLIAFFDLPMSDFARGPADQPLLKAKGYQIAPYICYEVVYPEFAA
ALAAQSQVLLTVSNDTWFGTSIGPLQHLQMAQMRALESGRWMIRATNNGVTGLIDPYG
RIVRQIPQFQQGILRGEVIPMQGLTPYLQYRVWPLAGLAGVLLLWALLGRQLRPQERR
LFG</t>
  </si>
  <si>
    <t xml:space="preserve">GO_component: Gram-negative-bacterium-type cell
wall [goid GO:0009276] [evidence ISS];
GO_process: cellular protein metabolic process [goid
GO:0044267] [evidence ISS];
GO_process: lipoprotein modification [goid GO:0042160]
[evidence ISS];
GO_process: cellular copper ion homeostasis [goid
GO:0006878] [evidence ISS];
GO_process: nitrogen compound metabolic process [goid
GO:0006807] [evidence ISM];
GO_function: hydrolase activity, acting on
carbon-nitrogen (but not peptide) bonds [goid GO:0016810]
[evidence ISM];
GO_component: integral component of membrane [goid
GO:0016021] [evidence ISM];
GO_function: N-acyltransferase activity [goid GO:0016410]
[evidence ISM];
GO_process: lipoprotein biosynthetic process [goid
GO:0042158] [evidence ISM];
</t>
  </si>
  <si>
    <t>MPIRYFFKQLLLPPGGLLLLLFFAFWWRTSRPRLARLCGVCGFF
GLWLMSMPLSVEWMARWLESEPALLAEDLPGLAQRADAIVILGAGRQTNDPAWGDDAP
SLLAAERLRYAARLAKTSALPVLISGGLHYGRPPSEAALMANALLQDFGVPTRWQEGL
SRTTWENATLSAPQLREAGVRRVVLVTQAWHMQRARWSFERQGFEVIPAPVGFLGGAN
LRPFGGWLPEAQAFWQSGMLLNEAIGLVGYRLFYR</t>
  </si>
  <si>
    <t>MAELQRASVTGGGLYERLLQRLALALDEADTAERLRDEHPTELE
LRGLSEAEMGLIRAYLDQDLHWLRGWHAAAEELALLERQPGRTPRPPRPQPPAPRRHV
SLKQRQLLCALCGAPVQWSKGHGVLPCGHCGSQLFRSGNGR</t>
  </si>
  <si>
    <t>MHEQYQPLEIETQAQNYWKEHQSFLVRELPDKEKFYCLSMFPYP
SGKLHMGHVRNYTIGDVISRYHRMQGRNVLQPMGWDAFGMPAENAAMKNNVAPAAWTY
DNIAYMKSQLDSLGLAIDWSREVTTCKPDYYRWEQWLFTRLFEKGVIYRKNGTVNWDP
VDQTVLANEQVIDGRGWRSGALIEKREIPMYYFKITAYAEELLESLDNLPGWPEQVKT
MQRNWIGKSRGMEIGFPYDQASIGHAGQLKVFTTRPDTLMGATYVAVAAEHPLATQAA
QNDPQLQAFIDECKRGGVAEADIATQEKKGMATSLFVEHPLTGDKLPVWVANYVLMNY
GEGAVMAVPGHDERDFEFANKYGLPIRQVIAKVEGDNDFESSVWKEWYGAKDESVLTV
NSGKYDNLGYQAAFDAIGADLEAKGLGQARTQFRLRDWGISRQRYWGCPIPIIHCEAC
GDVPVPADQLPVVLPEDVVPDGSGSPLAKMPEFYECNCPKCGQPAKRETDTMDTFVES
SWYFARYACPQFEGGMLDRKAADYWLPVDQYIGGIEHAILHLLYARFFHKLMRDEGLV
GSDEPFKNLLTQGMVVADTYYRTTANGGKDWFNPADVEVERDAKAKVVGARLKSDGQP
VEIGGTEKMSKSKNNGVDPQSMIDQYGADTCRLFMMFASPPDMSLEWSDAGVEGANRF
LRRVWRLAHAHVSAGLPGALDVAALSDAQKQVRRAIHLAIRQASQDVGQHHKFNTAIA
AVMTLMNVLEKAPNQDAQDRALIQEGLETVVLLLAPITPHICHVLWGQLGHAEAVIDA
RWPSVDESALVQDTLQLVVQVNGKLRGHIDVAASASREDVEAAARANENVLRFTEGLS
IRKVIVVPGKLVNIVAN</t>
  </si>
  <si>
    <t xml:space="preserve">GO_process: cellular amino acid metabolic process
[goid GO:0006520] [evidence ISS];
GO_process: cellular protein metabolic process [goid
GO:0044267] [evidence ISS];
GO_function: aminoacyl-tRNA editing activity [goid
GO:0002161] [evidence ISM];
GO_function: ATP binding [goid GO:0005524] [evidence
ISM];
GO_function: aminoacyl-tRNA ligase activity [goid
GO:0004812] [evidence ISM];
GO_function: leucine-tRNA ligase activity [goid
GO:0004823] [evidence ISS];
GO_process: tRNA aminoacylation for protein translation
[goid GO:0006418] [evidence ISS];
GO_function: nucleotide binding [goid GO:0000166]
[evidence ISM];
</t>
  </si>
  <si>
    <t>MKRILTSAALIGMTTLLAACGFQLRGLGDAQFALKEIDVSARNA
YGPTVRELKETLENSGVKVTSNAPYHLVLVREDNQQRTVSYTGSARGAEFELTNTINY
EIVGANDLVLMSNQVQVQKVYVHDENNLIGSDQEAAQLRSEMRRDLIQQLSMRLQALT
PAQLDEAQRQAEAKAKAEAEALRAADEAERQRRAAEPQQSPIEFPTP</t>
  </si>
  <si>
    <t xml:space="preserve">GO_component: outer membrane [goid GO:0019867]
[evidence ISM];
GO_process: Gram-negative-bacterium-type cell outer
membrane assembly [goid GO:0043165] [evidence ISM];
GO_process: lipopolysaccharide export [goid GO:0015921]
[evidence ISS];
GO_function: lipopolysaccharide binding [goid GO:0001530]
[evidence ISS];
</t>
  </si>
  <si>
    <t>MKLTPAQLAKHLQGPLAPVYVVSGDEPLLCQEACDAIRQACRER
DFGERQVFNAEANFDWGLLLEAGASLSLFAEKRLIELRLPSGKPGDKGAAILQEYLQR
PPEDTVLLLGLPKLDGSTQKTKWAKALIDGNAAQFIQVWPVDVHQLPQWIRQRLSQAG
LSASPEALELIAARVEGNLLAAAQEIEKLKLLAEGNQIDAATVQAAVADSARFDVFGL
IDAALGGEAAHALRILEGLRGEGIEPPVILWGLAREIRLLAGLSQQYGQGIPLEKAFA
QARPPVWDKRRPLLTRALQRHSSSRWNQMLRDAQLIDAQIKGQAPGSPWSGLSLLALS
LAGQRLGLPAA</t>
  </si>
  <si>
    <t xml:space="preserve">GO_process: DNA metabolic process [goid
GO:0006259] [evidence ISS];
GO_component: DNA polymerase III complex [goid
GO:0009360] [evidence ISS];
GO_function: DNA binding [goid GO:0003677] [evidence
ISM];
GO_process: DNA replication [goid GO:0006260] [evidence
ISM];
GO_function: DNA-directed DNA polymerase activity [goid
GO:0003887] [evidence ISM];
</t>
  </si>
  <si>
    <t>MAKKSKRPNKAKSLVAQPLFRSRQEQAKKGKGSYRREASRNWEA
SFVMAA</t>
  </si>
  <si>
    <t>MATTVLPSSPLTFSRADRSGLRIALLSRVLGTGHLSTPARTRLP
SLDAPAGPRVRQCGSIGAVDIVRHMFGHCRAANGFVRTAPPPVEASRRTRVGIGDGSR
GMLEAFDFFFLAFVLRDMATRFGVGIERPSLVRALQWPEGCQSAARDVEAADHDGGTI
GFSPNPMGPGLARRR</t>
  </si>
  <si>
    <t>MRNPERSALLKVSGLLGSTVVAMGLGLSSACAQKNPTVEYNQPA
APLQTKAPFSGAGPAASVPAGAPNEAQPGQSFEQWRDAFRQQALAGGIDAQTFDRAFA
GVQPDPAVVEADRSQPEFTRPVWKYLEGALDPLRVRQGQARLAQHARILGEVDARYAV
DADAVVAIWGMESNYGSHMGNKNVIRSLATLAYEGRRPEFAHAQLLAALKILQHGDVP
ASFMIGSWAGAMGQTQFIPTTHNQYAVDFDGDGKRDIWGSPGDALASTANYLKASGWI
AGQPWGFEVRLPAGFDYSLAELTIRKPLGEWQGMGVQGVNGGPLPSGLSGEQASLLLP
AGHRGPAFLVLHNFRAILKYNNSSAYALAVGLLADSFKGGGRIVGAWPLEDVPLSRSQ
RIELQRQLAARGHDPGAVDGIIGANTRKAIRACQQEFGWPADGYPTPALLDRLRTP</t>
  </si>
  <si>
    <t xml:space="preserve">GO_process: transposition, DNA-mediated [goid
GO:0006313] [evidence ISM];
GO_process: DNA repair [goid GO:0006281] [evidence ISM];
GO_function: transposase activity [goid GO:0004803]
[evidence ISM];
GO_function: DNA binding [goid GO:0003677] [evidence
ISM];
</t>
  </si>
  <si>
    <t>MSRYAFVSTDVLDIAYLEWNPQGARSAVLLHGWPDSPHTWKDLA
ESLADAGYRVLAPALRGFAPTRFRDASTPRSGQLAALACDLLAFVDSLALQRPLLVGH
DWGARAVASACGLREGVASHLVMLSVGYASNDPQQVLSLPQARSFWYQWFMATPRGER
ALREEGEAFARQMWDTWSPPGWYAERDFQEAAQAFSGPDWVAVVLHYYRHRWGFVAGK
PRYGAAEQRLLPAPRLALPTLVLHGGADACTHPDGSRGREHYFSGRYQRLVLEGVGHF
PQREAATQVADAILRFCADD</t>
  </si>
  <si>
    <t>MELAVPTSQSLDIVLLRTFLEVVDSGGFALAADNLALTPSAVSG
HIKRLEQTAGVSLLSRTTRRLELTQAGETLYAYARNIVELEREARARLHGTPIRDRLR
IGASEDFASAWLPRVLQRFRRWHPEASIELKVGITTDLLRQQAQGRTDVVFGKQCRRV
GDDGELLWEEPLVWAAATAIELPAGEPLPLALFPEPCVYREAAITALGAAARPWRLVF
ESASMAGCLSAALAGFAVTVVARSQMREGLRELGPEQGFPTLPEARFYAFSRQPSLAA
DALIEAVRQLGQRSRFVTAQG</t>
  </si>
  <si>
    <t>MSTVVEKSGEAKPGKVEVGVKLRGAEKVARIPVKIIPTEELPKK
PDWIRVRIPVSPEVDRIKQLLRKHKLHSVCEEASCPNLGECFSGGTATFMIMGDICTR
RCPFCDVGHGRPKPLDVDEPTNLAIAIADLRLKYVVITSVDRDDLRDGGAQHFADCLR
EIRKLSPGIQLETLVPDYRGRMDIALEITANEPPDVFNHNLETVPRLYRSSRPGSDFE
WSLDLLQKFKQMVPHVPTKSGLMLGLGETDDEVIEVMQRMREHDIDMLTLGQYLQPSR
NHLPVQRFVHPDTFAWFAEEGEKMGFKNVASGPLVRSSYHADQQAHGNKIG</t>
  </si>
  <si>
    <t xml:space="preserve">GO_process: cofactor biosynthetic process [goid
GO:0051188] [evidence ISS];
GO_function: lipoate synthase activity [goid GO:0016992]
[evidence ISM];
GO_function: 4 iron, 4 sulfur cluster binding [goid
GO:0051539] [evidence ISM];
GO_process: lipoate biosynthetic process [goid
GO:0009107] [evidence ISM];
GO_function: catalytic activity [goid GO:0003824]
[evidence ISM];
GO_function: iron-sulfur cluster binding [goid
GO:0051536] [evidence ISM];
</t>
  </si>
  <si>
    <t>MGLELGFRELGEVPYEPTWHAMQRFVAERDKSVMDEAWLLQHPA
VFTQGQAGKAEHVLFPGDIPVIQVDRGGQVTYHGPGQLVTYLLLDVRRLGLGVRELVS
RIEQSLIGLLASYDVQAVAKPDAPGVYVDGAKIASLGLRIRNGCSFHGLALNLDMDLR
PFQRINPCGYAGMPMTQLRDLVGPVDFAEVCTRLRAELVSRLGYAEQKTLTGGIELT</t>
  </si>
  <si>
    <t xml:space="preserve">GO_function: phosphoglycerate mutase activity
[goid GO:0004619] [evidence ISS];
GO_process: cellular amino acid metabolic process [goid
GO:0006520] [evidence ISS];
GO_process: lysine catabolic process [goid GO:0006554]
[evidence ISS];
GO_process: ubiquinone biosynthetic process [goid
GO:0006744] [evidence ISS];
GO_process: folic acid biosynthetic process [goid
GO:0046656] [evidence ISS];
GO_process: cofactor biosynthetic process [goid
GO:0051188] [evidence ISS];
GO_component: cytoplasm [goid GO:0005737] [evidence ISM];
GO_process: lipoate biosynthetic process [goid
GO:0009107] [evidence ISM];
GO_function: octanoyltransferase activity [goid
GO:0016415] [evidence ISM];
GO_process: cellular protein modification process [goid
GO:0006464] [evidence ISM];
</t>
  </si>
  <si>
    <t>MTDTPDVQPPKIEFPCERYPIKVIGDAGEGFSDLVVEIIQRHAP
DLDVETLVVRDSSKGRFLSVQVLITATDVDQLQAIHNDLRATGRVHMVL</t>
  </si>
  <si>
    <t>MNITTIAKRLSLLVLFIAPTAGWAAESMVPAPPQLAAKSYVLMD
GESGQVLVENNGDQRLPPASLTKLMTAYIATKEIEAGRIGENDLVTVSEHAWRTGGSR
MFIKVGSQVSVSDLLHGIIIQSGNDASVALAEHIAGSEDAFADMMNTTAQKLGLTNSH
FMDATGLPNPDHYSSARDMAVLARAIIYGEPSHYAIYAQKEFLWNNIKQPNRNLLLWR
DKTVDGLKTGHTDEAGYCLVASAVRDGQRMIAVVFGTNSEQARAAETQKLLTYGFRFF
ESRNFYKKGTELTKGLVWKGSEHEVKAGLAEDLTMTLPRGQMQKLQASMVLEPQLMAP
IQQGQVIGKVEVKLDDKVIRSADLVALNAVEEGGFFRRLWDSIRLFFYGLFN</t>
  </si>
  <si>
    <t xml:space="preserve">GO_component: Gram-negative-bacterium-type cell
wall [goid GO:0009276] [evidence ISS];
GO_function: carboxypeptidase activity [goid GO:0004180]
[evidence ISS];
GO_process: peptidoglycan biosynthetic process [goid
GO:0009252] [evidence ISS];
GO_process: proteolysis [goid GO:0006508] [evidence ISM];
GO_function: serine-type D-Ala-D-Ala carboxypeptidase
activity [goid GO:0009002] [evidence ISM];
</t>
  </si>
  <si>
    <t>MSKRVRSSLILPAVCGLGLAAVLLSSCSSKAPQQPARQAGISGP
GDYSRPHRDGAPWWDVDVSRIPDAVPMPHNGSVKANPYTVLGKTYYPMNDARAYRMVG
TASWYGTKFHGQATANGETYDLYGMTAAHKTLPLPSYVRVTNLDNGKSVIVRVNDRGP
FYSDRVIDLSFAAAKKLGYAETGTARVKVEGIDPVQWWAQRGRPAPMVLAQPKQAVAQ
AAPAAAQTQAVAMAQPIETYTPPPAQHAAAVLPVQIDSKKNASLPADGLYLQVGAFAN
PDAAELLKAKLSGVTAAPVFISSVVRNQQILHRVRLGPIGSADEVSRTQDSIRVANLG
QPTLVRPD</t>
  </si>
  <si>
    <t>MKNAMQVLRTWAARGVQWVGVAGVIGLSGAAQAGDYDGSPQVAE
FVSEMTRDYGFAGEQLMGLFRDVNRKQSILDAISRPAERVKQWKEYRPIFISDARISR
GVDFWNKHAEDLARAEKEYGVPAEIIVSIIGVETFFGRNTGSYRVMDALSTLGFDYPP
RADFFRKELREFLLLAREQQVDPLSLTGSYAGAMGLPQFMPSSFRAYAVDFDGDGHIN
IWSDPTDAIGSVASYFKQHGWVTGEPVVSVAEINDESAESAVTRGVDPTMSLGELRAR
GWRTHDALRDDQKVTAMRFVGDKGIEYWVGLPNFYVITRYNRSAMYAMAVYQLAGEIA
RARGAH</t>
  </si>
  <si>
    <t xml:space="preserve">GO_function: lytic transglycosylase activity [goid
GO:0008933] [evidence IDA];
GO_process: peptidoglycan biosynthetic process [goid
GO:0009252] [evidence ISS];
</t>
  </si>
  <si>
    <t>MRRRASLLQRLHIDGILLLLLLILGATGLFVLYSASGKSWDMLM
KQATSFGLGLGMMVVIAQIEPRFMARWVPLGYLVGVALLVVVDVIGHDAKGATRWINI
PGVIRFQPSEFMKLLMPMTVAWYLSKRNLPPGLKHMVISLAIIITPFVLILKQPDLGT
AMLILASGGFVLFVGGLRWRWIVGAVSAAVPIAVAMWFFIMHDYQKQRVLTFLDPESD
PLGTGWNIIQSKAAIGSGGVFGKGWLLGTQSHLDFLPESHTDFIIAVLGEEFGLVGVC
LLLVLYLLLISRGLVITAQAQTLYGKLLAGGITMTFFVYVFVNIGMVSGLLPVVGVPL
PFISYGGTSLVTLLSGFGVLMSIHTHRKWIAQV</t>
  </si>
  <si>
    <t xml:space="preserve">GO_component: Gram-negative-bacterium-type cell
wall [goid GO:0009276] [evidence ISS];
GO_process: cell wall biogenesis [goid GO:0042546]
[evidence ISS];
GO_component: integral component of membrane [goid
GO:0016021] [evidence ISM];
GO_process: regulation of cell shape [goid GO:0008360]
[evidence ISM];
GO_process: cell cycle [goid GO:0007049] [evidence ISM];
</t>
  </si>
  <si>
    <t>MPQPIHLKDHEKDARLVRRRVIVGAVAVVLLTLVLVARMYHLQV
TQYEYHSTLSENNRVHVQPIPPTRGIIFDRNGVIIADNRPSFSLTITRERTEDLQKTL
DTLVEILGLTEDDRAIFEKRMKQGRRPFEPVPIMFELNEEQIARIAVNQFRLPGVDVA
TQFVRHYPLKEHFAHSVGYVGRINEQELKNLDPINYSGTHHIGKTGIERFYESELHGT
VGYEEVETNARGRVLRVLKRTDPIPGKDIVLSIDSRLQEAAENALAGRRGAIVAIQPS
TGDVLAMVSQPSYDPNLFVTGISFKAYAELRDSIDRPLYNRVLRGLYPPGSTVKPAVA
LAGLDAGVVTPTSRVFDPGYYQLPNYDHKYRNWNRYGDGWVSLESAIYRSNDTYFYDL
AHKLGIDRLHAFMSRFGFGQKVALDMFGEADGLMPSREWKRKTRRQVWYPGETLILGI
GQGYMQATPIQLAQMTALLANKGHWIRPHLAKTIDGQPPVDPDPMPDIVLRDPANWDR
VDYGMQQVVHGARGTARKVGATSAYLIAGKSGTAQVVAIKQNERYDRSKLLERHRDHA
LFVGFAPANNPQIAVAVMVENGESGSGVAAPVVKQVMDAWLLDEHGKLKAEYAEPVAP
LAAAVAKPEPTAAEPEAPALEQ</t>
  </si>
  <si>
    <t xml:space="preserve">GO_component: Gram-negative-bacterium-type cell
wall [goid GO:0009276] [evidence ISS];
GO_process: peptidoglycan biosynthetic process [goid
GO:0009252] [evidence ISM];
GO_component: membrane [goid GO:0016020] [evidence ISM];
GO_function: penicillin binding [goid GO:0008658]
[evidence ISM];
GO_process: cell wall biogenesis [goid GO:0042546]
[evidence ISS];
</t>
  </si>
  <si>
    <t>MRLRLIAVGSRMPRWVEEGWQEYVKRLPAELSLELVEIPLNTRG
KNADVARLIRQEGEAMLARVQPGERVVTLEVEGRPWSTEQLARELDRWRLDARTVNLM
VGGPEGLAPEVCARSEQRWSLSPLTLPHPLVRILVGEQIYRAWTVLSGHPYHK</t>
  </si>
  <si>
    <t xml:space="preserve">GO_process: rRNA methylation [goid GO:0031167]
[evidence ISM];
GO_function: methyltransferase activity [goid GO:0008168]
[evidence ISM];
GO_process: rRNA processing [goid GO:0006364] [evidence
ISM];
GO_component: cytoplasm [goid GO:0005737] [evidence ISM];
</t>
  </si>
  <si>
    <t>MQTEQLVQVAIDALEDLKAQDIVTLDVRDKTSVTDYMVIACGSS
SRQVKSLADNVLTKAKENGVKPLGSEGLESGEWALLDLGDVVVHVMLPATRQFYDLER
LWQGAEQSRAQHQPEE</t>
  </si>
  <si>
    <t>MGKRIGLFGGTFDPVHIGHMRSAVEMAEQFALDELRLLPNARPP
HRETPQVSAAQRLAMVERAVAGVERLTVDPRELQRDKPSYTIDTLESVRAELAADDQL
FMLIGWDAFCGLPTWHRWEALLDHCHIVVLQRPDADSEPPESLRDLLAARSVADPQAL
KGPGGQITFVWQTPLAVSATQIRALLGAGRSVRFLVPDAVLNYIEAHHLYRAPH</t>
  </si>
  <si>
    <t xml:space="preserve">GO_process: cofactor biosynthetic process [goid
GO:0051188] [evidence ISS];
GO_process: NAD biosynthetic process [goid GO:0009435]
[evidence ISM];
GO_function: nucleotidyltransferase activity [goid
GO:0016779] [evidence ISM];
GO_function: catalytic activity [goid GO:0003824]
[evidence ISM];
GO_process: biosynthetic process [goid GO:0009058]
[evidence ISM];
GO_function: nicotinate-nucleotide adenylyltransferase
activity [goid GO:0004515] [evidence ISS];
</t>
  </si>
  <si>
    <t>MTESVLDYMSRLGRDARAASRLLARAATAQKNRALLAAADALDA
ARAELSHANEQDLAAGRANGLEPAMLDRLALTPARIDDMIEGLRQVATLPDPIGEIRD
MRYVPSGIQIGKMRVPLGVVGIIYESRPNVTIDAASLCLKSGNATILRGGSEAIHSNQ
AIARCIQQGLAEAGLPAAAVQVVETTDRAAVGALISMPEYVDVIVPRGGKGLIERISR
EAKVPVIKHLDGICHVYIDVAADLDKAIRVADNAKTQRYAPCNTMETLLVHAGIAERV
LPPLATIYREKGVELRGDAATRALLGADVLEATEEDWRTEYNAPILSIRIVDGLDAAI
EHINTYGSQHTDAIITENFSDARRFLAEVDSASVMVNASTRFADGFEYGLGAEIGIST
DKLHARGPVGLEGLTSEKYVVFGDGHVRT</t>
  </si>
  <si>
    <t xml:space="preserve">GO_process: cellular amino acid metabolic process
[goid GO:0006520] [evidence ISS];
GO_process: cofactor biosynthetic process [goid
GO:0051188] [evidence ISS];
GO_function: glutamate-5-semialdehyde dehydrogenase
activity [goid GO:0004350] [evidence ISS];
GO_process: proline biosynthetic process [goid
GO:0006561] [evidence ISS];
GO_function: oxidoreductase activity, acting on the
aldehyde or oxo group of donors, NAD or NADP as acceptor
[goid GO:0016620] [evidence ISM];
GO_process: metabolic process [goid GO:0008152] [evidence
ISM];
GO_function: oxidoreductase activity [goid GO:0016491]
[evidence ISM];
GO_process: oxidation-reduction process [goid GO:0055114]
[evidence ISM];
</t>
  </si>
  <si>
    <t>MRYRTDYSAQSLSSEPDILFLDGWQLRYQAFAARADDPRPPVLL
LGGAFQSFRSFTGEVSELLAEHPVILLDLPSQGGNLQLAAELSLEDLADLIAAFAEQL
GLPPLMPIGLSYGSALAALFAARHPRRCARLLLAGITAFGRPGARLLLEEALARLDEG
DQSAFAHGVLTGLINPLQLERTGVSPVFRKAMLRQLQRLTAAEIERYRQNSRRLLAFG
GFERHPTCPTLVLAGEYDHFTQPWEHAVFAHACGNAEFALIHDADHLAQFERREACAR
LYGPFLRGEALPERAEGSTRIPRTRLLGLERRFEVRHRPAQGHARLEHPQFGVYAAEL
MELGYFGGRLHAELPESRPQRGWRLCCDGLADLDILPLRSTADGFAFIFPHSDPAASA
GLADLLAAWERAEVA</t>
  </si>
  <si>
    <t>MVERERVDSAHITPSAHYTGYVWFRHRLAEPAFATVFGRWVHGF
VAPINWGAQLGFGLNIEDFLLQRHLMIDARLTQAVEREGVVQVVEMACGLSPRGRRFR
QRYPQLRYLEADLPPMAARKAALLREQGWLGPEHAVAAVDILAEDGERSLAALFAGLD
RERPLVVITEGLVNYFQRPVIEAFWSRLATELKRFPQGTYLTDLYPDLREHPRYRQIR
WGVGIIGRLTRGSYPLHYRNAAEIEAAFARCGFASTLVLDPQREGAALGLPQGRLPSL
VRVIESRTA</t>
  </si>
  <si>
    <t xml:space="preserve">GO_process: methylation [goid GO:0032259]
[evidence ISM];
GO_function: methyltransferase activity [goid GO:0008168]
[evidence ISM];
</t>
  </si>
  <si>
    <t>MSRDPILSLPWPDARPLPDTFFDRDALLVARELLGKVIRHRQGN
LWLAARIIETEAYYLEEKGSHASLGYTEKRKALFLDGGHIYMYYARGGDSLNFSAGGP
GNAVLIKSGHPWLDRISDHTALERMQSLNPDSQGRPREIGRLCAGQTLLCKAMGLKVP
EWDAQRFDPQRLFVDDVGERPSQVIQAARLGIPKGRDEHLPYRFVDAAFAAFCTRNPL
RRGQVAGRDYHLLGHQDPHLQ</t>
  </si>
  <si>
    <t xml:space="preserve">GO_process: base-excision repair [goid GO:0006284]
[evidence ISM];
GO_function: alkylbase DNA N-glycosylase activity [goid
GO:0003905] [evidence ISM];
GO_function: catalytic activity [goid GO:0003824]
[evidence ISM];
GO_function: DNA binding [goid GO:0003677] [evidence
ISM];
</t>
  </si>
  <si>
    <t>MSLDSFNAWMAANPEWLGLAIFLIAFLECAAIVGIVLPGVVLLF
GVAVIAGSGALGLGETLLLAYAGGVLGDLSSYWIGRRFHQNIRRLPGLRSHPQWITAA
EVYFERYGIASLLVGRFIGALRPMLPMVAGMLDMPFGRFLGVSLIAAAGWAVAYLLPG
WATGAALRLPLPEGFWSEAGIVAACLAVLVGVVVQASLRRKRWATAVAAALSLVLLLA
MTVAWPYLQDLDQGLMTLVQEHRNADLNPVMVVVTRLGDFRTQFIAGALLGGILLLTR
QWRPAIFAIGTLVGTALANQTLKTLFARARPEVLAEPLSSFSFPSGHSSASFAFFLTL
GVLASRQQPPRWRLTWVLLAVIPSLSIALSRVYLGVHWPSDIVAGALLATTVCAASLW
LSQRRESLPALPQRVWWLLLPVCVATLAIAAGWALPEAIARYRPL</t>
  </si>
  <si>
    <t xml:space="preserve">GO_function: catalytic activity [goid GO:0003824]
[evidence ISM];
GO_component: membrane [goid GO:0016020] [evidence ISM];
</t>
  </si>
  <si>
    <t>MKLPLFPLNAVLFPGCRLDLQIFEARYLDMISRCMKQGTGFGVV
TIGEGREVGEAPSRLAMVGCEASVRDWQQRPNGLLGIRVEGGRRFQVLSVEVQADQLS
VGEIEWFEDLPEQPLTYEHNDLAALLSVLAEHPMVAALEMGGEPGGQQDLANQLAYLL
PFDTERKLELLALPDAQMQLARIQVLLEHLQGELGID</t>
  </si>
  <si>
    <t xml:space="preserve">GO_process: proteolysis [goid GO:0006508]
[evidence ISM];
GO_function: ATP-dependent peptidase activity [goid
GO:0004176] [evidence ISM];
</t>
  </si>
  <si>
    <t>MAWHAALEAVIHHPLFGVGVTLGAYQLALAAYERTRWVFLQPVL
VSMLVVIGVLLLCGIDYDEYSASAKVLTILLGPATVALAVPLFLNLRRIRQLFWPTLL
TLVVAGTLATVLGIAFGWLFGAEPRMLMSMAPKSVTSPIAMLVASQIGGVAALAAVFV
LITGVLGAILGPELLSAIGVRHPAAQGMALGMTAHAVGTSRALQEGEECGAFAALAMS
LMGVATAVLLPLAVALVA</t>
  </si>
  <si>
    <t>MSRRAGHNGRPLLEVPMLLRGLTWLVLFQLLGTGLNVLLLPMLP
GPIIGLVLLFGYFLARGEVGKPVNEAAGSLLRYLPLLLVPAAVGVMAYAREIAADFWA
IVGALVLSLLLSFLFAGWMMQKLIDRQQRRREES</t>
  </si>
  <si>
    <t>MPFVPVAALKDYVGKDLGHSEWLTIDQERVDQFAECTGDHQFIH
VDPEKAAKTPFGGTIAHGFLSLSLIPKLMEGLLVLPEGLKMAVNYGLDTVRFIQPVRV
GSRVRLGLTLLDVNEKNPGQWLIKARATLEIEGQEKPAYIAETLSLCFV</t>
  </si>
  <si>
    <t>MLRPARSLSLCSALVILLAACGEGEPLLPADARLPDGARYRGEL
VDGRLEGQGRLDYDNGAWYAGRFEHGLLHGHGTWQGADGSRYSGGFAAGLFDGQGRLA
MADGSVYQGGFRQGLFDGEGSLEQQGTRYRGGFRKGLYSGQGTLDGSDGSRYQGSFRQ
GRLEGEGSFSDSQGNQYAGTFRDGQLNGKGRWSGPDGDRYVGQFKDNQFHGQGRYESA
SGDVWIGRFSEGALNGPGELLGADGSRYRGGFQFWRFHGQGLLEQLDGTRYEGGFAAG
AYAGQGTLDRADGSREQGLWADGKRIRDAAGKALPDTLEVGLLAQGRLLDEELRKIPA
STPASELYALSLGGDGRQGVFLREADYAGDLLGQRFAARGVIRLVNHRDHFGDRPLAT
RESLSRAVRTLAERSGPEDLVFIYLTSHGSSDHQLALDMPGLNLGDLPAAELAELLAP
LRQRDKVLVVSACYSGGFIPPLKDERTLILTAARADRVSFGCSDDADFTYFGRALLAN
ALNRTDDLSKAFELAKEEVRQREKEEGFEASEPQAWLPERVLAHWRTLRGQQAERALA
SREGKTGEGAAGK</t>
  </si>
  <si>
    <t xml:space="preserve">GO_function: cysteine-type endopeptidase activity
[goid GO:0004197] [evidence ISM];
GO_process: proteolysis [goid GO:0006508] [evidence ISM];
</t>
  </si>
  <si>
    <t>MHSTPKRVLLAGATGLTGEHLLDRILSEPTLAKVIAPARKALAE
HPRLDNPVGPLAELLPQLDGSIDTAFCCLGTTIKEAGSEEAFRAVDFDLPLAVGKRAL
EMGARHYLVVSALGADAKSSIFYNRVKGELEQALQEQGWPQLTIARPSLLFGPREEFR
LAEILAAPIARILPGKYHGIEACDLARALWRLALEEGKGVRFVESDELRKLGK</t>
  </si>
  <si>
    <t>MLLLVLAVQMSGCATVRTLDAAKPGAPVVYAGTRLDWYSLHGGC
CPMERFGAEAPAHPGLDLPGSALLDTLLLPFSLATAIGLNLGVSGGM</t>
  </si>
  <si>
    <t>MSGPERITLAMTGASGAQYGLRLLDCLVQEEREVHFLISKAAQL
VMATETDVALPAKPQAMQAFLTEYCGAAAGQIRVFGQNDWMAPPASGSSAPNAMVICP
CSTGTLSAVATGACNNLIERAADVALKERRPLVLVPREAPFSSIHLENMLKLSNLGAV
ILPAAPGFYHQPQSVEDLVDFVVARILNTLGIPQDMLPRWGEQHLVSDE</t>
  </si>
  <si>
    <t>MHIHVLGICGTFMGSLAVLAKELGHRVTGSDANVYPPMSTQLQA
QGIELMQGYDPAHLEPAPDLVVIGNALSRGNPAVEHVLNKGLPYVSGPQWLADHVLQG
RWVLAVAGTHGKTTTTSMLAWVLEHAGMSPGFLIGGVPQNFGVSARLGGTPFFVVEAD
EYDSAFFDKRSKFVHYRPRTAILNNLEFDHADIFPDLAAIERQFHHLVRTVPGEGLII
RPSAEKALERVLGMGCWTPVQTTGEGGQWQARLLAEDGSRFEVLFDGIVQGEVDWPLT
GLHNVANALASLAAARHVGVMPSQGAAALSEFRNVKRRMEKVAEVRGVTLYDDFAHHP
TAIATTLDGLRKQVGADTQVIAIVEPRSNSMKLGAHRDGLPDSVRQADQVLWYAPPNL
GWDLAATAAQCAIPSQVCDTLEAIIEQVRQQARPGAQVVIMSNGGFGGLHGKLAAALA
E</t>
  </si>
  <si>
    <t xml:space="preserve">GO_component: Gram-negative-bacterium-type cell
wall [goid GO:0009276] [evidence ISS];
GO_process: cellular response to antibiotic [goid
GO:0071236] [evidence IMP];
GO_function: ligase activity [goid GO:0016874] [evidence
ISM];
GO_process: peptidoglycan biosynthetic process [goid
GO:0009252] [evidence ISM];
GO_function: acid-amino acid ligase activity [goid
GO:0016881] [evidence ISM];
GO_process: cell wall organization [goid GO:0071555]
[evidence ISM];
GO_function: ATP binding [goid GO:0005524] [evidence
ISM];
GO_process: biosynthetic process [goid GO:0009058]
[evidence ISM];
</t>
  </si>
  <si>
    <t>MPASSMSRHARQVLTVAQGKIPPGGPATDPSIARSWLRCLEQHH
LDPGQPMAPMVLEHARMLERRERLQQVLEIADGEMHSLYQQLSGNDHAVLLTDARGVI
LNCVNADAQRQTFEHAGLWLGADWSEPCEGTNGIGTCVVERQALTIQQEEHFRSRHTG
LTCSASPVFDPQGELMAVLDVSSARQEVSRQSQFHTMALVNLSAKIIEGCYFLRRFEG
SWLLRFHVQGDYVGLFSEGLLAFEEDGRIRAVNQSALNLLGCPRQRLLGQPVETFFDC
RLDDLLGRASQQPSASWPLRTREGRTLYAMLRGAPRAIPQALAVPTAAKPAPAAPGLC
LGDAELAADFRRALKVYARDVPLLLNGETGSGKEAFAKAVHLAGPRAEQAFVALNCAA
IPETLIESELFGYRGGSFTGARKEGMRGKLQQADGGTLFLDEIGDMPLALQTRLLRVL
EERRVVPLGGEPEDVDVRLISATHRDLAGLVADGRFREDLYYRLNGMVVSLPPLRERS
DREELLDYLLAEEARGQRIQLDGEVRQGLLAYRWPGNVRQMRTVLRTLVALCEDGRVG
LRDLPADIRQALAALPPAAAAPAPAAGNSLDDAERAALLAALDGQRWHVSRVAEQLGI
SRNTLYRKLRRHGLVRGQA</t>
  </si>
  <si>
    <t xml:space="preserve">GO_function: ATP binding [goid GO:0005524]
[evidence ISM];
GO_process: regulation of transcription, DNA-templated
[goid GO:0006355] [evidence ISM];
GO_function: transcription factor binding [goid
GO:0008134] [evidence ISM];
GO_function: sequence-specific DNA binding [goid
GO:0043565] [evidence ISM];
GO_function: signal transducer activity [goid GO:0004871]
[evidence ISM];
GO_process: signal transduction [goid GO:0007165]
[evidence ISM];
GO_function: DNA binding [goid GO:0003677] [evidence
ISM];
</t>
  </si>
  <si>
    <t>MRYAHPGSEGAIVSFKARYGNYIGGEFVPPVKGQYFTNTSPVNG
QPIAEFPRSTAEDIDKALDAAHAAADAWGRTSVQERSNILLKIADRIEQNLELLAVTE
TWDNGKAVRETLNADIPLAADHFRYFAGCIRAQEGSAAEINDSTVAYHIHEPLGVVGQ
IIPWNFPLLMAAWKLAPALAAGNCVVLKPAEQTPLGICVLLELIGDLLPPGVLNVVQG
FGREAGEALATSKRIAKIAFTGSTPVGSHILKCAAENIIPSTVELGGKSPNIYFEDIM
QAEPAFIEKAAEGLVLAFFNQGEVCTCPSRALVQESIYPAFMEEVLKKVRAIKRGDPL
DTETMVGAQASQQQYEKILSYLDIAQQEGAELLAGGSVEKLEGNLASGYYIQPTLLKG
HNGMRVFQEEIFGPVVGVTTFKDEAEALAIANDTEYGLGAGLWTRDINRAYRMGRGIK
AGRVWTNCYHLYPAHAAFGGYKKSGVGRETHKMMLDHYQQTKNLLVSYDINPLGFF</t>
  </si>
  <si>
    <t>MSLEQTGHAPATSGIDFESVDADYFQHRQLKKGAAGWVLLVGLG
VAYVISGDYAGWNFGLAQGGWGGMFLATLLMATMYLCMCFSLAELSSMIPTAGGGYGF
ARSAFGPWGGFLTGTAILIEYAIAPAAIACFIGAYCESLFGVGGWLIYLVFYIVFIGI
HILGAGEALKLMFVITAVAAIALGVFIVAMVPHFDSANLFNIPQTAATGASSFLPFGY
VGVWAAIPYAIWFFLAVEGVPLAAEETKNPKRDLPRGLIGAMLVLLAFAALILVVGPG
AAGAKELMGSGNPLVEALESAYKGSTWMSQFVNLVGLAGLIASFFSIIYAYSRQIFAL
SRAGYLPRSLSLTNRKKAPVLALVVPGVIGFGLSLTGQGDLLILVAVFGATISYVLMM
AAHITLRIRRPDMQRPYRTPGGILTSGVALALACVAVVAGFLVDPRVVVGAVAIYAVL
IGYFALYSRHHLVSGTPEEEFAAIQAAEQDLR</t>
  </si>
  <si>
    <t>MARFTHSVGGETYRFDSLKDVMAKASPARSGDFLAGVAASNDGE
RVAAQMALADIPLKHFLDEALIPYEDDEVTRLIIDTHQRDAFAPVSHLTVGGFRDWLL
GDAADEASLRALAPGLTPEMAAAVSKIMRVQDLVLVAQKIRVVTRFRNTLGLRGRLST
RLQPNHPTDDPAGIAASILDGLLFGNGDAMLGINPATDSMASICALLEMLDAIIQRYE
IPTQACVLTHVTSSIEAINRGVPLDLVFQSIAGTEAANASFGISLKILQEGYEAGLSQ
KRGTLGNNLMYFETGQGSALSANAHHGVDQQTCETRAYAVARHFKPFLVNTVVGFIGP
EYLYNGKQIIRAGLEDHFCGKLLGVPMGCDICYTNHAEADQDDMDMLLTLLGVAGINF
IMGIPGSDDVMLNYQTTSFHDALYARQTLGLKPAPEFEDWLQRMGIFTQADGRIRFGD
ELPPAFRQALAQLA</t>
  </si>
  <si>
    <t xml:space="preserve">GO_process: metabolic process [goid GO:0008152]
[evidence ISS];
GO_function: ethanolamine ammonia-lyase activity [goid
GO:0008851] [evidence ISS];
GO_process: cellular amino acid metabolic process [goid
GO:0006520] [evidence ISM];
GO_function: catalytic activity [goid GO:0003824]
[evidence ISM];
</t>
  </si>
  <si>
    <t>MNDKHLPDASAENPWLPLRQLTPARIALGRTGTSLPTRPQLDFQ
YAHAQARDAVHLPFDHAAISDGLRQRGRDSLLLHSAAADRHVYLQRPDLGRRLDEASV
QRLREHAAGYDGQIDLAIVVADGLSALAVQRHTLPFLERLEEQALAEGWSLSPVVLVE
QGRVAVADEIGELLRAKMSVILIGERPGLSSPDSLGLYFTWAPRVGLTDAYRNCISNV
RLEGLSYGMAAHRLLYLMREACRRQLSGVNLKDEAEVQALDGEAPRTGNFLLARD</t>
  </si>
  <si>
    <t xml:space="preserve">GO_process: cellular amino acid metabolic process
[goid GO:0006520] [evidence ISM];
GO_function: ethanolamine ammonia-lyase activity [goid
GO:0008851] [evidence ISM];
</t>
  </si>
  <si>
    <t>MRIVQATLEHLDLLAPLFVKYREFYGMLSYPESSRKFLEKRLRR
KESVIYLALADEEDRLLGFCQLYPSFSSLSLKRVWILNDIYVAEEARRQLVADHLLQH
AKQMARETHAVRMRVSTSVDNEVAQKVYESIGFREDQEFKNYTLPISDELS</t>
  </si>
  <si>
    <t>MGSRTWHWPGVLLGLLLATAGAQADTLRVATLDWAPYVGPDLPG
KGLASRILDEALALDGHRAELVFLPWQRALKEAAEGRFDALMPAYLSPERRELFHATI
PLLDSQLGFFRQRERLLPVNPAHLESLRPYRIGVVRGYVNREDFDADRSLTKDAVTND
WQNLEKLLRGRIDLAVVDRYTGYHLLARNVPALKDRLVFIEPPLEVKPLYVLVPKRHA
RGAALAASLDRNLRLMRRSGRLEQLIAEAHLERSGQTRTLAVDPLTGQADQQRSPGQE
QDQGQHAPLQPAWREDPLGMR</t>
  </si>
  <si>
    <t>MRWRPIQQAAHRPARRSEQLEGMTTQPGRRQYSRQALRTAAPQC
PFALPERFVGIDRREQQQRLASLLVAGAE</t>
  </si>
  <si>
    <t>MDFNPIDLILHLDTYLAMLVSNYGVWIYAILFLVIFCETGLVVT
PFLPGDSLLFIAGAICATGGMDPWLLGGLLMVAAITGDSTNYVIGRTLGKRLFSNPDS
KVFRRDYLDRTHEFYERHGGKTVTLARFLPIVRTFAPFVAGMAKMHYPRFVMFSVVGT
VAWVGGLVTLGYFFGNVPFIKKNLSLLVIGIILLSLLPMILGFIRHRLQASAAKQAKA
QSD</t>
  </si>
  <si>
    <t xml:space="preserve">MWSFRAWRRRRLLARHPVAEELWQRVRRHLPILDGLDADEDRRL
RERAVLFLADKHLTALAGVDLDDFGRLLLAAQAQLPLLHLPELNWYQGFHELVLYPDD
FVSPQKHRDASGVVHEFDDERSGETSLQGPVVLAWPGVVGGGGWDAYNLVIHELAHKL
DMLNGDANGLPPLHAGMRIGDWASAMQAAYDEMNALLDRDPDAQTAIDPYAAEDPAEF
FAVTSEYFFTAPDLLHEAYPAVYRQLQLFYRQDPLQRLRRLQAEHPDYREAAGDTTNG
</t>
  </si>
  <si>
    <t xml:space="preserve">GO_function: metallopeptidase activity [goid
GO:0008237] [evidence ISM];
</t>
  </si>
  <si>
    <t>MSYSKIPAGKDLPNDIYVAIEIPANHAPIKYEIDKDTDCLFVDR
FMATPMFYPANYGFIPNTLADDGDPLDVLVVTPYPVAPGSVIRARPVGVLHMTDEAGG
DAKLIAVPHDKLSVLYKDVKEYTDLPALLLEQIKHFFENYKDLEKGKWVKVEGWGNAD
AARAEITKAVAAFQK</t>
  </si>
  <si>
    <t xml:space="preserve">GO_process: metabolic process [goid GO:0008152]
[evidence ISS];
GO_function: inorganic diphosphatase activity [goid
GO:0004427] [evidence ISS];
GO_function: magnesium ion binding [goid GO:0000287]
[evidence ISM];
GO_component: extracellular space [goid GO:0005615]
[evidence IDA];
</t>
  </si>
  <si>
    <t>MRVAILDDESAELDRVEQTLQQIPAQGEQAWTVHRFARGEDLLK
QLKRETFDLLILDWQLPDLSGLQLLRWSREHLDAPPPAIMLTSRDAEQDIVQALNSGA
DDYVSKPFRPNELKARVAAVLRRHGGTRPAQHEVQTFNDLSFDDAELTVTRAGAPISL
TEREYRLARCLFANLGRPLSREYLYERFWPHEEVLSSRPLDTHIYRLRNKLGLTAERG
WQLLTIYGYGYRLESVATVD</t>
  </si>
  <si>
    <t>MGFRPVSQRLRDINLQALGKFSCLALVLGLESVSHPAGPVQAPS
FSQGTASPSFATPLGLDGPARARAEMWNVGLSGAVSVRDELRWVF</t>
  </si>
  <si>
    <t>MKQYGAEFFGTFWLVLGGCGSAVLAAGVPELGIGYLGVALAFGL
SVLTMAYAIGPISGAHLNPAVSVGLWVGGRFPASQLLPYVVAQVLGGLAAGGVLYLIA
SGKAGFDLAAGFASNGYGEHSPGGYSLQAALVSEVVLTGMFLLIILGATSKRAPQGFA
PIAIGLTLTLIHLISIPVTNTSVNPARSTAVALYVGDWAVSQLWLFWVAPILGAVLGA
LAYRLIGDKND</t>
  </si>
  <si>
    <t xml:space="preserve">GO_process: transport [goid GO:0006810] [evidence
ISS];
GO_process: water transport [goid GO:0006833] [evidence
ISM];
GO_function: transporter activity [goid GO:0005215]
[evidence ISM];
GO_function: water channel activity [goid GO:0015250]
[evidence ISS];
GO_component: membrane [goid GO:0016020] [evidence ISS];
</t>
  </si>
  <si>
    <t>MTALALTSRSLFPACAALALGGLLTLLAGSVAAAPAKTKRPPFI
EQGETCLPQPLPASVLYLAGDAWKLDAKGNQTPLEEGMDIDELEGVKTSPTAFVSLLL
GDGSRIVLPSSSEVTLHLDEDTGIPQIALRAGQVESYVLKRKSDHDRFQVLTPVGVLG
VRGTHFRARTEDGQALTEVLDGRVAVNRELTSDDLPLNGRRPARKAAQAEPDEDVLVD
ARRGLKVKPQGKLTPVDLLPAPQLRGQGGEHGESPVWKLYLAPLHGAKRYRAQVASDP
DFLRIQQERFSSTPEVSFSGLKAAFYHVRLSAFDNDGLEGETSVYDILYYPRGGSAR</t>
  </si>
  <si>
    <t>MKALDRQDEPSQAQRLFRGLVREWLLVSLLLLPLTALLSLSSGL
PLNNLLYDRLRNLAPLAVDPRILVVAIDDRSLESLGRWPWPRSVHAELLDRLAAAGAR
SVLLDVIFSEPSSNPDSDRQLARSLCRAGNVLLPLLRESVPRYGEPPREIPPTAPLAG
CAAGIGHINVEADSDGTVRSVYLREGPLGQPRPLLAWQAFADAGAMPMPGLDDMRNLP
GWQRDHAIRIPFIGADAGFPSVPYVSVLRGEVPDSLLRDRLVLVGATAPGLGDRYVTP
LSASLGTTPGVEIQANILNGLLQQRTAVDLQPWLAALLSAASVALLLGLMLFRSRHAL
LLTLACAALALGLSWALLLNGWWWSPLASLVGLLLAYLIWSWRRLNAVLAYFGWELAR
LDREPKVLPERASPPRAGNDPLQNRIAALEQAVSRTRDSRRFMADGLEGLPVATLICD
PQGQILLANRKARDLFGGELRGAELRQRLAELGHPSLAGGARPTLETLEAIEFRDHRE
RDLRLDLARLLPVESETAIGWLVSLIDLSAERDAERQRATLLRFLSHDLRAPHSAILA
LLDVRPAEDEAGQQVYRQIEQQVRRALGLTDAFVQLAKAESDAYRFEACMFTMLAMDA
ADQLWPLAQQKDIDLRRDWDDEQEPMVWADPGLLTRALFNLLENAVKYSPAGTVVSLS
IRLEGDWLSCRIVDQGKGIAAAELPRLFSQYQRFASAEGSAGLGLGLAMVKTVIDRHG
GRIGCQSQVGQGTTFEIRLPLLKGEE</t>
  </si>
  <si>
    <t xml:space="preserve">GO_process: phosphorylation [goid GO:0016310]
[evidence ISM];
GO_function: transferase activity, transferring
phosphorus-containing groups [goid GO:0016772] [evidence
ISM];
GO_component: membrane [goid GO:0016020] [evidence ISM];
GO_function: phosphorelay sensor kinase activity [goid
GO:0000155] [evidence ISM];
GO_function: signal transducer activity [goid GO:0004871]
[evidence ISM];
GO_process: signal transduction [goid GO:0007165]
[evidence ISM];
</t>
  </si>
  <si>
    <t>MIDIDRLSKRFSGRTVVNDLSFRIDRGEIVGLLGPNGAGKSTTL
KMLSGFLAPSAGSVRIFGFDMQDKARQAQKLIGYLPENAPSYGEMTVEGFLAFVASIR
DYSGREKRRRIDSAMDCMELRDERRSIIETLSKGFKRRVALAQAILHDPELLLLDEPT
DGLDPNQKHQVRQLVKNLSESKIVVISTHILEEVSFMCSRALVINGGRLLADNTPGEL
RTRSRYHHAVSLSIEAPVDPLAIAMLPGVAGIEGRPDRAGTLTILARPGAQILPALNR
LIHGSGWRVSGVRTEHGQLEEVFRQLTREPPA</t>
  </si>
  <si>
    <t>MTAIGTIFRRELGSYFATPLAYVFTLVFLVLSGVATFYLGDFFE
RGQADLAPFFSSLPWLYLLLIPALAMRLWAEERKSGSIEMLMTLPVSRATLVTGKFLA
AWFCAGLALLLTFPMPLTVNYLGSPDNGAIIAGYLAGWLLSGGYLAIGSCMSALAKNQ
IIAFALTVLVCLLFVGAGTPHVQQALSGWLPQWLLDGIASLSVLVRFEALGRGVLDVR
DLAYFCSLIVAWLVATTIVIDLKKAA</t>
  </si>
  <si>
    <t>MKRTLYSGVGLLLVGLLFLAFNLLSSLLLRDQQFDLTQQKLYTF
SAGTQEVLDSLDEPLNLYLFFSKSRASDLPALRNYARRVEEVLDLYARRSHGNVRLFV
IDPLPFSDDEDRAARFGLQAPPIGPNGEAIYFGLAATNPTDGLQVIPFFSPEEEPLLE
YDLSRLVQALAQRERTVVGLMSSLPMTGQAPTDGQPGSRPWAMMDKLYQQFDIRTLGL
ASTEIPAEVSVLMLVHPRQLSEQTQYAIDQFVLRGGKLLAFVDPLSLADADGGKSSDL
APLLRSWGVQLRPDTLLADASFAMIKPNAERRPERNPTWLHLPGDTFPHDNVLTTGLE
SLNLASVGLLEPLGGASTRFIPLLHSSAHSMPLSLERFRQSSTEQLNATLVPTGERYV
LAAKVEGPATSAFPADRGKQGEGLSDSANIHVLLVADTDLLSNPLWLQEQPGHNEPQV
WADNDLFVGNALDYLSGSDALIDLRSRGHTKRPFTRVEALRREAGLRAQEQLNALQQS
LNDTDRNLRTLQQSMDAGDQEVTPEMEATLRRFIDDKLRIRQQLRQLQFQLNADVERL
GEQVKLANTVLLPALLTLFLLLHWSWRSMRRRRG</t>
  </si>
  <si>
    <t>MRLRNVAGLALALALFAGILGWLHERQQPPAQPPASRAWLPGLK
PHQVTALCIATPGQPTIRARRDGKDWMLASKDGYPASGETIRQLLRSLADARLLEEKS
ASPENRERMGLSDQGKGQASRITLERGDAPPLVLLLGKRTSQGGQLVRQADDEGAWLI
DRTVGLPVNDLALLDPRLTDLPFEQLRELTLSYGNGVRLNISRASEKDDGIRLRQFPS
RPQLMGEAEAEQAARLFAALRLLEVAPAKASRQKPLLTFTLKSFAGGTLQGQLLELER
QYWLQLTDSKGFADGQVSAVKGWRYRVEGLSPDTAPAPQPPKASPVKQSKPAKPSSPK
C</t>
  </si>
  <si>
    <t>MRIQEVRERSIPLSRYAGVAAATGGLSTSLVAVLTDIVRDGRRV
VGYGHASVGRYAQGGLIRERFAPRLLGAPADSLASDDGSGIDPLRAWDLMMRDEKPGG
HGERCVAVGALDMALWDAAAKAAGLPLHRFLARRLGLAEDYPQRVPVYAGGGYPYPHD
DLGRLEEELRRFVDLGYTHAKIKIGAAGLDQDRRRIDRALRVLGDASRLAVDAMNRYD
AEGAVDAAKALAPLGLWWFEDICDPHDFPTQAEVADIYPGPIGAGEALFSLAEARLLD
LYGGVRRERDVLVFDPVHCYGLPGYLAILDHLCARGWPRAAFRPHAGYLFSLHLVAAL
RLGWAEATPSAFRPFDDFAGALPFSSGLAGLPQSPGIGFERQATLAGLFRKLLEA</t>
  </si>
  <si>
    <t>MARKKTLDFEQSLTELQTLVERLESGELSLEESLGAFEQGIRLT
RECQTSLSQAEQKVQILLERDGELSEAPFDAEGDEA</t>
  </si>
  <si>
    <t xml:space="preserve">GO_process: DNA metabolic process [goid
GO:0006259] [evidence ISS];
GO_function: exodeoxyribonuclease VII activity [goid
GO:0008855] [evidence ISS];
GO_process: DNA catabolic process [goid GO:0006308]
[evidence ISM];
</t>
  </si>
  <si>
    <t>MIAAYQARCQARVDAALDALFVAPREELQRLYEAMRYSVMNGGK
RVRPLLAYAACEALGGAPQRADAAACAVELIHAYSLVHDDLPAMDDDDLRRGQPTTHR
AFDEATAILAADGLQALAFEVLADTRRNPQEHAVCLEMLTRLARAAGSAGMVGGQAID
LGSVGVALDQAALEVMHRHKTGALIEASVRLGALASGRAEPASLAALERYAEAIGLAF
QVQDDILDVESDTATLGKTQGKDQAHNKPTYPALLGLEAAKGYALELRDLALAALDGF
PPSADPLRQLARYIVERRN</t>
  </si>
  <si>
    <t xml:space="preserve">GO_process: cofactor biosynthetic process [goid
GO:0051188] [evidence ISS];
GO_process: isoprenoid biosynthetic process [goid
GO:0008299] [evidence ISM];
GO_function: Z-farnesyl diphosphate synthase activity
[goid GO:0033850] [evidence ISS];
</t>
  </si>
  <si>
    <t>MPKTLHEIPRERPATPLLDRASSPAELRRLGEADLETLADELRQ
YLLYTVGQTGGHFGAGLGVVELTIALHYVFDTPDDRLVWDVGHQAYPHKILTERRELM
GTLRQKNGLAAFPRRAESEYDTFGVGHSSTSISAALGMAIAARLQGKERKSVAVIGDG
ALTAGMAFEALNHASEVDADMLVILNDNDMSISHNVGGLSNYLAKILSSRTYSSMREG
SKKVLSRLPGAWEIARRTEEYAKGMLVPGTLFEELGWNYIGPIDGHDLPTLVATLRNM
RDMKGPQFLHVVTKKGKGFAPAELDPIGYHAITKLEAPGSAPKKTGGPKYSSVFGQWL
CDMAAQDARLLGITPAMKEGSDLVAFSERYPERYFDVAIAEQHAVTLAAGMACEGMKP
VVAIYSTFLQRAYDQLIHDVAVQHLDVLFAIDRAGLVGEDGPTHAGSFDISYLRCIPG
MLVMTPSDEDELRKLLTTGYLFDGPAAVRYPRGSGPNHPIDPDLQPVEIGKGVVRRRG
GRVALLVFGVQLAEAMKVAESLDATVVDMRFVKPLDEALVRELAGSHELLVTIEENAV
MGGAGSAVGEFLASEGLEVPLLQLGLPDYYVEHAKPSEMLAECGLDAAGIEKAVRQRL
DRQ</t>
  </si>
  <si>
    <t xml:space="preserve">GO_process: cofactor biosynthetic process [goid
GO:0051188] [evidence ISS];
GO_function: catalytic activity [goid GO:0003824]
[evidence ISM];
GO_function: 1-deoxy-D-xylulose-5-phosphate synthase
activity [goid GO:0008661] [evidence ISM];
GO_process: metabolic process [goid GO:0008152] [evidence
ISM];
GO_process: terpenoid biosynthetic process [goid
GO:0016114] [evidence ISM];
</t>
  </si>
  <si>
    <t>MRSFWLLACLLLSLSAGAAQRVVSLAPSLTDSVLELGAARRLVG
VLDGGERPAAIGDLPSVGRYGQVNLERLLELQPDLILVWPGSVPEAQLQRLRDFGIAL
FIAEPHSLDELALQLAALGEALGEAEAGQRLSARFREGMRRLAERYRRDKPLKVFYQV
WDRPLYTIGGRQVISDALRVCGAENLFGDLPQPAPQVSVEAVLARDPAVIVAGSHAQL
ELWRQWPALAATRRGQLYRIEDKNLERPSFAMLAATEKLCRSLAGAR</t>
  </si>
  <si>
    <t>MSRQQARGALGRAWWLQLALALLPLILVEFFLGELQPLPHGLAM
PLFIAALLSMFVNLPLFGAYKRGLIATQKALDTAEEAAAWTRLAQVRRKALFGASLPA
WIGVPGVFAGLNGVALILLGVTSLVLFWLYRIPRQLG</t>
  </si>
  <si>
    <t>MSVVFVAASKLPTPFGEFTMHGFLDEESGKEHVALSMGDIADGA
PVLGRLHSECLTGDALFSLRCDCGFQLEGALAAIAEEGRGVLLYLRQEGRGIGLLNKI
RAYELQDGGADTVEANLQLGFGADQRDYAMCQPMLAHLGVSSLRLMTNNPRKVKALES
YAITVAERVPLQKGLNKHNRRYLATKAGKLGHMLGSLHQGEAETT</t>
  </si>
  <si>
    <t xml:space="preserve">GO_process: cofactor biosynthetic process [goid
GO:0051188] [evidence ISS];
GO_process: riboflavin biosynthetic process [goid
GO:0009231] [evidence ISS];
GO_function: GTP cyclohydrolase II activity [goid
GO:0003935] [evidence ISM];
</t>
  </si>
  <si>
    <t>MLRLCVALFSSVLALSSLAAPQVFVVGLFPGAAVLNVDGQRKLV
RVGQTGPQGVQVVSADSRKAVLRIDGVERTYELSREYNEAGYSAPQRQSFSIARGTGG
HYWVAGSVNGQNMQFLVDTGATSIAMNENEARRLGIDYRVDGKPMVASTASGTSRGWR
VTLDRVKIGGIELLGVEAAVIEGGYPTEALLGMSFLNRVRWREEQGMLLIEAKH</t>
  </si>
  <si>
    <t xml:space="preserve">GO_process: proteolysis [goid GO:0006508]
[evidence ISM];
GO_function: aspartic-type endopeptidase activity [goid
GO:0004190] [evidence ISM];
</t>
  </si>
  <si>
    <t>MRLLVLFCCLWLLPGVASAAPSVGEIRVVSETWTRYTQEDGRGV
AWDLLRAVYEPAGVRLRIANEPYTRAVGLVLRGEADAWVGAYRGEIDEALYPRWPYDV
DPIAVLSLKDNPPPPLEGLSRFRLSWMRGYAFARYFPTLTPHSELQRRTSALPMLLNH
RVDYFIDSRPELEEMLAGAGALAAEYRITDVTRLPLYLGFSDSPRGRELLALFDRRMR
QLHASGELERIFARWNWPYAPLKAILPPKE</t>
  </si>
  <si>
    <t>MTEHPDQAPAQPVPPSVWRNPWHFLAFGFGSGTLPKAPGTWGSL
VAIPFIPLWQMLPDWGYWLMLGVTMLFGSWLCGKVADDLRVHDHEGIVWDEMVGMWIT
LWLVPEGWWWLLIGFVVFRIVDILKPWPISWVDRNVHGGVGIMLDDVLAGVFAWLVMQ
GLVWGWVHWLV</t>
  </si>
  <si>
    <t xml:space="preserve">GO_process: cellular lipid metabolic process [goid
GO:0044255] [evidence ISS];
GO_function: phosphatidylglycerophosphatase activity
[goid GO:0008962] [evidence ISS];
GO_process: lipid metabolic process [goid GO:0006629]
[evidence ISM];
</t>
  </si>
  <si>
    <t>MGEFELIRRFFAAAACAAPAADVALGIGDDCALLAPPAGEQLAV
STDTLVEGVHFPAGCDPFLLAQRALAVSASDLAAMGAAPLAFTLALTLPQADAEWLQG
FARGLDAMARQCGLALVGGDTTRGPLSMTLTVFGRVPAGQALTRAGARPGDLLCVGGP
LGEAGAALELVLERRSAPAEVAEPLLARYWTPAPQFGLGLALRGKASAALDISDGLLA
DCGHIARASGVALLVECQRLQASAALSGLLAGEEALRQQLAAGDDYVLVFTLPPEYLG
EIRAAWPAMAVIGRVEAGQGVHLLDADGKELIPAAAGYQHFGTQRD</t>
  </si>
  <si>
    <t xml:space="preserve">GO_process: cofactor biosynthetic process [goid
GO:0051188] [evidence ISS];
GO_function: thiamine-phosphate kinase activity [goid
GO:0009030] [evidence ISS];
GO_function: catalytic activity [goid GO:0003824]
[evidence ISM];
</t>
  </si>
  <si>
    <t>MSNQDSGNPAAKPPKGKTAARRKARSLAVQALYSWQIAGQPLHE
IEAQFRTDNDFSEVDGAYFHEILHGVPRQKSELDSTFEPCLDRPLAEIDPVELAILRL
STYELRNRIDVPYKVVINEGIELAKTFGATDGHKFVNGVLDKLAPRLRAAELRGGKR</t>
  </si>
  <si>
    <t xml:space="preserve">GO_process: RNA metabolic process [goid
GO:0016070] [evidence ISS];
GO_process: regulation of DNA-templated transcription,
termination [goid GO:0031554] [evidence ISS];
GO_process: DNA-templated transcription, termination
[goid GO:0006353] [evidence ISM];
GO_function: RNA binding [goid GO:0003723] [evidence
ISM];
GO_process: regulation of transcription, DNA-templated
[goid GO:0006355] [evidence ISM];
</t>
  </si>
  <si>
    <t>MTLKTIEGTFIAPKGRYALVVGRFNSFVVESLVSGAVDALVRHG
VAESEITIIRAPGAFEIPLVTQKVAQQGGFDAIIALGAVIRGGTPHFEYVAGECTKGL
AQVSLQFGIPVAFGVLTVDSIEQAIERSGTKAGNKGAEAALSALEMVSLLAQLEAK</t>
  </si>
  <si>
    <t xml:space="preserve">GO_process: cofactor biosynthetic process [goid
GO:0051188] [evidence ISS];
GO_function: riboflavin synthase activity [goid
GO:0004746] [evidence ISS];
GO_process: riboflavin biosynthetic process [goid
GO:0009231] [evidence ISM];
GO_component: riboflavin synthase complex [goid
GO:0009349] [evidence ISM];
</t>
  </si>
  <si>
    <t>MALNTIDELIEDIRQGKMVILMDDEDRENEGDLIMAAECVRTED
INFMVKHARGLVCMPMTRERCERLGLPLMVQRNGSGFGTKFTVSIEAAEGVTTGISAA
DRARTVQAAAAKNAVAADIVSPGHIFPLMAQPGGTLARAGHTEAACDLARMAGFEPSG
VICEVMNDDGSMARRPELEAFAAEHGIKIGTIADLIHYRLIHERTVERIAEQPLDSEL
GHFNLITYRDSVEGDVHLALTLGKVCAEEPTLVRVHNMDPLRDLLQVNQPGRWSLRAA
MTKVAEAGSGVVLLLGHQIGGDDLLAHVREIASAPAPAPKATTTYSTVGAGSQILRDL
GVRKMRLLSAPMRFNAISGFDLEVVEYLPAE</t>
  </si>
  <si>
    <t xml:space="preserve">GO_process: cofactor biosynthetic process [goid
GO:0051188] [evidence ISS];
GO_function: riboflavin synthase activity [goid
GO:0004746] [evidence ISS];
GO_process: iron assimilation by reduction and transport
[goid GO:0033215] [evidence ISS];
GO_function: GTP cyclohydrolase II activity [goid
GO:0003935] [evidence ISM];
GO_process: riboflavin biosynthetic process [goid
GO:0009231] [evidence ISM];
GO_function: 3,4-dihydroxy-2-butanone-4-phosphate
synthase activity [goid GO:0008686] [evidence ISM];
</t>
  </si>
  <si>
    <t>MFTGIIESIGSVRAMTPKGGDLRVYIATGKLDLGDVKLGDSIAV
NGVCLTAVELPGDGFWADVSRESLARTAFQHLKVGSRVNLEKALTPTTRLGGHLVSGH
VDGVGEVLKREENARAIQFTVRAPRELARYIAHKGSITVDGTSLTVNAVNGAEFELTI
VPHTLSETIMAEYQPGRRVNLEVDLLARYLERLLLGDKAAEPSASGISEAFLAENGFL
K</t>
  </si>
  <si>
    <t xml:space="preserve">GO_process: cofactor biosynthetic process [goid
GO:0051188] [evidence ISS];
GO_function: riboflavin synthase activity [goid
GO:0004746] [evidence ISS];
GO_function: oxidoreductase activity [goid GO:0016491]
[evidence ISM];
GO_process: oxidation-reduction process [goid GO:0055114]
[evidence ISM];
</t>
  </si>
  <si>
    <t>MNAADPLYMARALELARQGLYSTQPNPRVGCVLVKDGQVVGEGW
HVRAGEPHAEVHALRQAGENARGATAYVTLEPCSHFGRTPPCADALVGAGVARVVAAM
QDPNPEVAGRGLLRLMQAGIAVQSGVLEAEARELNIGFIKRMEHGLPFVRVKLAMSLD
GRTAMASGESQWITGPSARSAVQRLRARSSVVLSGADTLLADDARLNVRPDELGLNAE
LTALAAARQPLRVLVDGRLRVPLESAFYQAGPALVATCAAASARERFQDAGHELLALP
SAEGHVDLHKLLLELAARGANEVLVEAGPRLAGAFARLGLVDEYRLFVAPKFLGSSAR
PLLDWPLARMADAAQLRIDDIRAVGDDWLVTARPHLRDA</t>
  </si>
  <si>
    <t xml:space="preserve">GO_process: cofactor biosynthetic process [goid
GO:0051188] [evidence ISS];
GO_function: riboflavin synthase activity [goid
GO:0004746] [evidence ISS];
GO_function: deaminase activity [goid GO:0019239]
[evidence ISS];
GO_function: riboflavin reductase (NADPH) activity [goid
GO:0042602] [evidence ISS];
GO_function: NADP binding [goid GO:0050661] [evidence
ISM];
GO_process: oxidation-reduction process [goid GO:0055114]
[evidence ISM];
GO_function: zinc ion binding [goid GO:0008270] [evidence
ISM];
GO_function: hydrolase activity [goid GO:0016787]
[evidence ISM];
GO_function: 5-amino-6-(5-phosphoribosylamino)uracil
reductase activity [goid GO:0008703] [evidence ISM];
GO_function: diaminohydroxyphosphoribosylaminopyrimidine
deaminase activity [goid GO:0008835] [evidence ISM];
GO_process: riboflavin biosynthetic process [goid
GO:0009231] [evidence ISM];
GO_function: catalytic activity [goid GO:0003824]
[evidence ISM];
</t>
  </si>
  <si>
    <t>MHCPFCGAHDTKVIDSRLVAEGDQVRRRRECLACGERFTTFETA
ELVMPRLIKQDGSRQPFDEDKLRAGMQRALEKRPVSVERLEAAIGHIKHQLRATGERE
IKSRVLGELVMAELQKLDEVAYIRFASVYRRFQDLNEFREEIERLAREPAKE</t>
  </si>
  <si>
    <t xml:space="preserve">GO_function: zinc ion binding [goid GO:0008270]
[evidence ISM];
GO_process: negative regulation of transcription,
DNA-templated [goid GO:0045892] [evidence ISM];
GO_process: negative regulation of oxidoreductase
activity [goid GO:0051354] [evidence IMP];
</t>
  </si>
  <si>
    <t>MEQPMTLRPIALLAVLLLAACSSDKPKPAPTPQASRSVTMVEPV
LPAHLRELSGTLSSIQGSLPRGSEVQMALLVIDERDRPQRLLASETVLATGELMPFRL
PFNPESFPPAGGALRVELHARVIQSGQLAWRLHPLRIAQPTTQSLGELRLVRAP</t>
  </si>
  <si>
    <t>MTAPQALTQALGELLGDARLSATALPGTDLRLWLIDAQNMDRQF
SPEETRRILEEPPYWCFCWASGLVLARWLAARPQWVRDKRVLDFGSGSGVAAIAAARA
GAARWWLATWIPWRWQRAGRTPN</t>
  </si>
  <si>
    <t xml:space="preserve">GO_function: protein methyltransferase activity
[goid GO:0008276] [evidence ISM];
GO_component: cytoplasm [goid GO:0005737] [evidence ISM];
GO_process: protein methylation [goid GO:0006479]
[evidence ISM];
</t>
  </si>
  <si>
    <t>MELSYSADFFAEDDRFDLILVADVLYDRANLPLLDQFLSRGRQA
LVADSRVRDFRHPLYRRLDVLEACTWPDLAEPAEFRLVSLYHAERGQA</t>
  </si>
  <si>
    <t>MSDTPYIFDVTGANFEQLVIENSFHKPVLVDFWADWCAPCKALM
PLLAQIAESYQGELLLAKVNCDVEQDIVMRFGIRSLPTVVLFKDGQPVDGFAGAQPES
QIRALLEPHVKAPALPDEDPLEVAQALFAEGRIGDAEATLKALLAENNENAAALILYA
RCLAERGELEEAQAILDAVKSDEHKQALAGARAQLTFLRQAADLPDSAELKSRLAADA
GDDEAAYQLAVQQLARQQYEAALDGLLKLFLRNRGYQDDLPRKTLVQVFDLLGNDHPL
VTAYRRKLYQALY</t>
  </si>
  <si>
    <t xml:space="preserve">GO_process: glycerol ether metabolic process [goid
GO:0006662] [evidence ISM];
GO_function: protein disulfide oxidoreductase activity
[goid GO:0015035] [evidence ISM];
GO_process: cell redox homeostasis [goid GO:0045454]
[evidence ISM];
GO_function: protein binding [goid GO:0005515] [evidence
ISM];
</t>
  </si>
  <si>
    <t>MVRIRGSIGDWPVDLTLELDAEDWRQLAQHVPPPPLGEPQVAAA
RAPAPAAPVDRLWQTAQDLLRGSGRIEGPQLLAELEGFSGNAGAAKQLLVRLRHDARV
KVEVVDGTQVFVWLED</t>
  </si>
  <si>
    <t>MRPLLLALVLLPFAAQAHDDHDHDHAHGSLGKHEHGVAQLNVAL
DGKTLELELDSPAMNLVGFEHAASTDADKAAVAKARAQLEKPLELFALPVTAGCSVAS
QELRSPLFGDKAPAHAHKEKAGHEHEHEHEHEHGHADIHAHYQLSCEKPELLKLLTLA
EFFKRFPATQKIQVQLIGPDGQKGADLAPASAELKL</t>
  </si>
  <si>
    <t>MSALITLTNLGFAWPGQAELLDIPSFHLERGESLFLKGPSGSGK
TTLLGLLGGVQKPGRGSIRLLGEDLEKLSAARRDHFRVDHTGYIFQQFNLLPFLSVRE
NVELPCHFSALRRQRARERHGSPAQAASHLLGQLGLGGELHERRADSLSIGQQQRVAA
ARALIGQPELVIADEPTSALDADSREAFLQLLFAECREAGASLLFVSHDQSLAGLFDR
SLSLSDLNRAARPAGL</t>
  </si>
  <si>
    <t>MYLFRLALASLANRRFTALLTIFAIALSACLLLAVERVRTEAKA
SFASTISGTDLIVGARSGSVNLLLYSVFRIGNATNNIRWDSYRHFAENPRVKWAIPIS
LGDSHRGYRVMGTDAGYFEHYRYGRGQELQLAEGRAFGQDLFDVVLGAEVAEALHYRL
GEKIVLAHGVSTVSLVKHDDKPFTVVGILQRTGTPVDRTLHISLAGMEALHVDWRNGV
PAMGAGRVSAEQARHMDLQPQTITAFLVGLKSKVATFALQREVNDYPGEPLMAILPGV
ALQELWGLMGTAEKALFVVSLFVVLTGLIGMLTAILTSLNERRREMAILRSVGARPWH
IFGLLLAEAFSLALAGVALGLGLLYLGIAASQGYVQANYGIYLPLAWPSDYEWSLLGA
ILAAAVLIGCVPAWRAYRQSLADGLSIRL</t>
  </si>
  <si>
    <t>MLRSLTVLLLAFALLLGSAVARAAPRELTWSQLIPAGAPPAPAP
LPIHDLANALSEAGPAASQQSPNAPVVKALDGIEAKLPGYIVPLEISEAGLVTEFLLV
PYYGACIHVPPPPSNQIVYVKTAKGVQMDELYQPFWVEGTFKVENASSELAAAGYRMQ
ASKVTPYEYEGG</t>
  </si>
  <si>
    <t>MRKSWLTASLLALTVASPFAAADIQGHKAGDFIIRGGFATVDPD
DSSSDIKLDGAKQRGTKATVDSDTQLGLTFTYMFADKWGVELVAATPFNHQVDVKGLG
PGLDGKLADIKQLPPTLLLQYYPMGGTNSAFQPYGGLGVNYTTFFDEDLASNRKAQGF
SSMKLQDSWGLAGELGFDYMLNEHALFNMAVWYMDIDTKASINGPSALGVNKTKVDVD
VDPWVYMIGFGYKF</t>
  </si>
  <si>
    <t xml:space="preserve">GO_component: membrane [goid GO:0016020] [evidence
IDA];
GO_process: transmembrane transport [goid GO:0055085]
[evidence IDA];
GO_component: outer membrane [goid GO:0019867] [evidence
ISM];
GO_component: cell outer membrane [goid GO:0009279]
[evidence ISM];
GO_component: integral component of membrane [goid
GO:0016021] [evidence ISM];
</t>
  </si>
  <si>
    <t>MFERPILITGGAGFIGSHLTDALLARGYRVRVLDNLSTGKRDNL
PLDDERVELLEGDAADAATLAAALKGCAAVAHLAAVASVQASVDDPVATHQSNFIATL
NLCEAMREQGVKRVVFASSAAVYGQNGEGTAIDEDTPKSPLTPYASDKLASEYYLDFY
RRQHGLEPAIFRFFNVYGPRQDPSSPYSGVISIFTERALKGTPITVFGDGEQTRDFIY
VADLVDFLVQALEATAVEPGAVNVGLNRSISLKQLLAEIGQVLGGLPPVTHADARAGD
IRHSRANNERLLRRFRFDQPTPMGVGLARLLGR</t>
  </si>
  <si>
    <t xml:space="preserve">GO_function: coenzyme binding [goid GO:0050662]
[evidence ISM];
GO_function: catalytic activity [goid GO:0003824]
[evidence ISM];
</t>
  </si>
  <si>
    <t>MRMRLMLLGGGNALGQALIRLGAEEDIGFLAPRPPEQGWDAASL
TTLLDETRPDAVINLAFYHDWFQAEQVEAERLGAQERAVERLAELCQHYEILLVQPSS
YRVFDGARATAYSEKDETLPLGLRGQALWRMEQSVRAACPRHVLIRFGWLLDESPNGL
LGRFLSRAEQPQPLFLADDRRGNPTPVDDAARVVLSVLKQLDCQAPLWGTYHYGGLEA
TTTLALGQVILNEARTYRSNLIQEPSAEAHAARPDALDEPQHAVMVCKKILHTFGIKP
RAWRAGLPALLDRYYRHV</t>
  </si>
  <si>
    <t xml:space="preserve">GO_function: dTDP-4-dehydrorhamnose reductase
activity [goid GO:0008831] [evidence ISM];
GO_process: extracellular polysaccharide biosynthetic
process [goid GO:0045226] [evidence ISM];
</t>
  </si>
  <si>
    <t>MHTLSSAHNSFEAWNQALRQVCGRFESQPALNRTLFIGDISRQD
LGGLELAQIRTNAGRIARQATHADHDDDRHCFLVVQRSGHAQLRQGGDSIELAPGEMA
LMDSAGGCEIIPHGLIEHTSFHLSREEVCRHLPPSQRAFGKLSPNCASGRLLSLLVQQ
VCAGELQPWAVADEGGALQEALIALLGPALQHAGEELEGPLAGLYGYSLRRHAERLIE
QSLQEPRLSPDMLAGRLRISVRQLYRLFEEQGDSVCRYILRQRLSRSAADLGNPRLRG
ESITSIAFKWGFSDSAHFSRAFKKQFEVSPKDYRAGALPA</t>
  </si>
  <si>
    <t>MSAWARWYERHWRDWRPAAYRPGATLALVRRNLAACDGEAQDGR
LLLRTKELSLEVRERVQAHLFMHIVSTEFSLFVAAPGGPPASLELRHAGCLRRRGILC
KVRSGSGLEPLREALQGGDRVLLEQLMPLDFRSLRLCRDDRGWTVSLEHLGACEVVNR
FPAYRRYIPLVAEQRLALLGAFAQLQRLLSPA</t>
  </si>
  <si>
    <t>MSNSRLTQHLLRGRVGFPTALASSVGLIMASPVILTATTGFGLG
GGTFAVAMLVALLLMLAQSTTFAEAACLLPTRGSVYDYLSCGLGRFFAITGTLSAYLI
VHVFAGTAETMLSGTMALVNFESLNTLTEPGGSAWLVGVGMVLCFGLLNALGITAFGR
AEVILTFGMWSTLMIFAVAGLLRLPAVELQGWFGASMVGDDLPTLLSLVGMAMFMFVG
CEFVTPLAPEVRHASRTLPRAMALGLIGVACCMFLYGAAMRRQVENLDLGGGLHLLET
PMAIPRFAEQVMGPFGRIWLGVGLLFAGAATINTLMAGLPRILYGMALDGALPKAFTY
LHPRFKTPLLCIAVAAAIPCLHAWWLGGDSEGIIHLVLAAVCAWGTAYLLVTLSVVLL
RIRRPDLPRAYRSPLFPLPQLFSSAGILLGMFYITPPGMNPVDIYLPFALMLGLAAAY
ALFWTLCVQRVNPFRPLAVEEVLEKEFAEEDQQQRERAHVRLGALV</t>
  </si>
  <si>
    <t>MSIAIDPSVSAFLRSPHGLLIDGESGPARSGADMPLYDPATGAE
LARVARAGAEDVDRAVAAARRAFEGNWAGQRPADRERLLLRLAERIEAHGEQLAQLET
LNNGKSINLSRALEVGASVEFIRYMAGWATKIEGRSLDLSIAAVPGARYRAYTVPEPV
GVVGAIVPWNFPLLMAIWKIVPALACGCTVVLKPADETPLTALRLGQLCLEAGIPPGV
VNIVTGTGAEAGAALAAHPGIDKLAFTGSTPVGKLIGHAAVENMTRFSLELGGKSPVI
ILDDTSLDMAAAGSAGAIFFNQGQVCTAGSRLYVQRKRFDQVLERLAAIAGDLSIGPG
LDPTTQINPLVSARQQERVLGMIESGVAEGASVVCGGARQGETGFYVQPTILADVTPG
MQVVREEIFGPVLVATPFDDLDEAVRLANDSIYGLGASIWSNDLRQVMDLVPRIKAGT
VWVNAHNLLDPSMPFGGFKQSGIGREMGHAAIEAYTENKSVCIAY</t>
  </si>
  <si>
    <t>MPSTLSPDLGPRCMQAFTQVVPASLCVFYRIDEDCRAHDFQLLR
MPAGMHRDYLRHYRDYDPLQPRHCLASASPVVPLRQGIARQPAEDSALYQGFLRRHGI
CDVVEVLAHAHQRPVAALSLLRDARLGAFSDQELRQLRALHGLMELAAQACATPTASA
ERLQGLTPREREIALLLRDGVSNKCLAQCLGLGLPTVKTHLLNLFRKTGARSRTELVK
RLFL</t>
  </si>
  <si>
    <t>MVAGGLWENGEMATGDEFDALLAEAGRTPMRGWEYDYGGRIRLE
PPPWDFPGRMLERCRAAASLLDMGTGGGEWLSRLPYRPPLTVATEGWAPNLEIARGRL
EPLGIRVVEVEGAPDNHRQGREGDGGGALPFADGTFDLVGNRHESYLPSEVRRVLAPG
GCFLTQQVAGDFNREFYALLGEPAPTPEAPHWNLGFARAQLEAAELPPVAGGEGWEVL
HFADVGALAWYLLNLPWVFPGFSFRRHRERLRGLHESGKPLAVRQFLFWLEARSPQAA
RG</t>
  </si>
  <si>
    <t>MTHKRFFLELLLALVGYAAAVLISGQSLAGTEPGAGRVFLALLP
VPPMVALALVVIRYLRRLDEMARRIHLEALALAFVGTALLTFTYGFLETTGFPKLSMF
FVWPLMGAFWVIGCVLGLRRYA</t>
  </si>
  <si>
    <t>MRNRVRELRAERGWSQAELAGKLEVSRQTVNAIETGRYDPSLPL
AFKLARVFGLAIEAIFDDREGQLD</t>
  </si>
  <si>
    <t>MSKDSVLGLFRQHADTHPERPALVDRERSFSYRELDRLSDRLAA
HLARRGVARGELLPLLAERSAELVIAILAAAKCAAAYVPVDRRQPDRRKREVLRQCQA
PLALATHAEDLPGQPVEVIAQALATSAAGAAPRPALDGSEALYVIFTSGTTGEPKGVV
IESRSLANLVGWHNRRFNMDQRSRTTLMAGVGFDVSQWEIWSTLCAGACLHLVPDEVR
PDPAALLAFFAEQRISHAFAPTVMVPALAEQPAPPSLALRYLFCAGEKLPPVATGGLP
YTVVDYYGPTEATVFATCRIVDAEAHRRPASIGTPIDGCEAFILDADDRPCHGDRPGE
LNLAGVCLAREYLRDPDMTARRFHYSQALRRRLYRTGDKARWLADGSLQFLGRLDDQV
KIRGHRVELGDVEAALLRQPAIHGAVVLAHADPRSGSQQLSAFVVPRQQDGDARAVLA
AIKTALRQELPDYMLPSRYLSLDSLPTTVNGKIDRQALRRHLDEQCQERLDEQRFGTP
GELQVALSWQEVLGHTDFGLDDSFFEVGGHSLLAAALVRELSRRFGNRAYIHDIYRTP
SVRQLAASLARRAGEAPPALDSEPAQELQRDVRLPADVDFSRPTDTAQLLAPRHILLT
GASGLMGAHLLAELLASREADLHCPVRAQNDAHALERLRQAARQHRIELAETDWRRVR
AYAADLAEPGFGLPAETYRELAGSVDQVFHSASAVNFIQPYSYMKRDNVEGLGQVLRF
CASGRCKPLMLLSSISVYSWGHLHTGKRLMREDDDIDQNLPAVVTDMGYVRSKWVMEK
IADLAAERGLPLMTFRLGYATCHSRTGAYADYQWWSRLARTCLEYRAVPLLRELREGL
TTVDYMVEAISVIARQPSALGKKFNLVPSIPRCLTLDEFFGRLGRRAGRPLRQMPFDD
WVSLWEDNRDAPLYPLLSMFRDNMYAGRSTVELYQDTYLWDCTNVEEHLRGSAVREPE
FDDRLLDLYLAGLGGSAMR</t>
  </si>
  <si>
    <t>MHNVLIVGASRGIGLGLADAFLQRGAQVFAVARRPQGSPGLQAL
AERAGERLQAVTGDLNQHDCAERIGEMLGERRIDRLIVNAGIYGPQQQDVAEIDAEQT
AQLFLTNAIAPLRLARALSGRVSRGGVVAFMSSQMASLALGLSATMPLYGASKAALNS
LVRSWEGEFEELPFSLLLLHPGWVRTEMGGDSAPLSVEESAAGLVAAVEDAAGVNACR
FVDYRNQPLPW</t>
  </si>
  <si>
    <t>MSLHRIRVMVADDHPAISLGISYELSQCGSLEMLGQVSNSTELI
GRLNEGDCDVVIVDYTMPGGKYGDGLALLSLLRRRYPHLQLVVFTMLNNPGLIRAILK
QGINCILSKSDSTSHLLAAVSAAYSRNQYFSPSIRDIFVNQVLSSHNERLTPREAEIV
RLFGSGLTITEIAERSHRSVQTISTQKVSAMKKLGIKRDADLIRYAAEGYCRMP</t>
  </si>
  <si>
    <t xml:space="preserve">GO_function: DNA binding [goid GO:0003677]
[evidence ISM];
GO_process: regulation of transcription, DNA-templated
[goid GO:0006355] [evidence ISM];
GO_process: phosphorelay signal transduction system [goid
GO:0000160] [evidence ISM];
GO_function: sequence-specific DNA binding transcription
factor activity [goid GO:0003700] [evidence ISM];
</t>
  </si>
  <si>
    <t>MSMRLFPGRVSLRRRPGAQARQALVLGLCCLTGGQAWALNEVAL
NCSFDNGKGLPWRVVNELTSGTAKGTVLFARPVSLFLNYKPQASQEAHELVIGGNWSG
VGYPGPYGTVASDVKGIGYRISVDAQDGVKRVIPVDNQPHALDKRVTSFSGSTTSDYL
QELVLTVDPGELPAGDLKVTSVSGSATLNLWAVDRLKGEASIGSVLAVPADNYPTGVC
RKPYSLIGPASIAIGGGPPPPPIPKKCKVEVGREINVKLGSVALKNFPRVNDTSTERS
FDISLSECAALAKPEIAFRDKYVSAQQADPTILSLKSGGAAGFGIVVKNGLDQQRIRF
DGTPYPMRRVGDSADLPLSAAYIRIGAEGELKAGVADGAAEFTFTFP</t>
  </si>
  <si>
    <t xml:space="preserve">GO_process: cell adhesion [goid GO:0007155]
[evidence ISM];
GO_component: pilus [goid GO:0009289] [evidence ISM];
</t>
  </si>
  <si>
    <t>MNKCYALVWNVSQGCWNVVSEGSRRRGKPAGAKAAIASVLALLG
ATALAPAYALPSGGTVVGGSANGEIHLSGGNSLSVNQKVDKLIANWDSFSVAAGERVI
FNQPSSSSIALNRVIGTKASDIQGRIDANGQVFLVNPNGVLFGRGAQVNVGGLVASTL
DITDAEFNGNSSRYRFTGPSTNGVLNHGGAITAAEGGSIALLGAQVDNRGTVLAQMGG
VGLGAGSDLTLNFDGNKLLDIRVDAGVANALASNGGLLKADGGRVLMAARTANALLNT
VVNSQGAIEARSLRGKNGRIVLDGGPDGKVMVGGALSANALNGPGHGGTVEVRGQAVE
VALGTQVNTLASNGLNGTWKIAADKIDVRPSAVSDGVTVHADTLSRNLASTNIELVST
KGDLDLDGSVNWASGNRLGLGSAADLTLNGRLNASGAKAGLELKAEGAIDINDKIVLG
GAGSALAMDAGEGHRVNGTASVSLAGANATYVSGGYYYTVVQNLAQLQAINKNLDGLY
VLGGNILGGSYYCTALQSIGGPAGVFSGTLDGLGNSIGNLSISNTGPNVGLFARSSGT
LSNLKLNNLRVSDNTYGSGPSSLGALVGINSGRIANVSASGVSVVGSRLRSNALGGLV
GRNISGQIANASVSGGVTGYAASTAVGGLVGENFTTAWGPEAVIENAHSNVHVAAQST
ERNSLGGVGGLVGLNAKGMIRASGSQGKVETYRPGLNVGGLVGYNMFGHVSDSSASGQ
VEAGGAGNTGGLVGLSSGGEIFRSQASGSVYSKGGLATGGLIGKAEGNGMLGNLKASG
SVTDQGGADLGGLVGNNSQSAIETAEATGKVSGGSNSRVGGLIGHNLGGSVAHAISRG
DVSGGFNSLVGGLVGHNGGELVNVDASGRVSAAASASVGGLVGSNAGSILSARSSSTV
NGSGRSRIGGLVGENQIQGRIVSSMSEGTVSGDYYVSMGGLAGLNLGSIEYSGVSGKI
DFKPQSHYGQIYGAQVGENHGVLGGNYVIGEAALLPPAGIDYGNIW</t>
  </si>
  <si>
    <t xml:space="preserve">GO_process: movement of cell or subcellular
component [goid GO:0006928] [evidence ISS];
</t>
  </si>
  <si>
    <t>MTGVGLGRCGTAWVLLVALVADASASLSVIGTRFIYPAGVSALT
IRVGNVGTRPALVQTWLDRGDETADPSAVTVPFILSPPLLRMDPQETQALQLRHTGEP
LPDDRESLFWVNLLEVPGREDGSGNLLLVSYRLRMKLLFRPQGLSGDPRAAARQVVWR
LRPAVRPGQRALLEADNRSPYHVSLVRLELGEGDLAMSLGSVTLPPFALTPLSLPAVP
GEAARVHFDAVGDDGQIERGDAPAERYP</t>
  </si>
  <si>
    <t xml:space="preserve">GO_process: cell wall organization [goid
GO:0071555] [evidence ISM];
GO_component: outer membrane-bounded periplasmic space
[goid GO:0030288] [evidence ISM];
GO_process: pilus organization [goid GO:0043711]
[evidence ISM];
GO_process: chaperone-mediated protein folding [goid
GO:0061077] [evidence ISM];
</t>
  </si>
  <si>
    <t>MAVASPAGGLDAPSRRIVFDAQMLALGPGGRSIDTSRFERGDVI
EPGRYRLDLLLNSRWRGVEEVELRRQPGRESAVFCYDRGLLERAGIDLEKSARGQDRS
SARDPLPEGLHCDPLERYVPGARVKLDIAEQSIYVSVPSYYLSLDSSKTYVDPASWDS
GISAALLNYNSNLHVRENHGRSATSGYAGMNAGFNFGRARLRHNGTATWSRRMGSHYQ
RSATYVQTDLPAWRAQLLLGENSTSSEFFDAVSFRGVQLSSDDRMLPDSLRYYAPVVR
GTASTNARVSVYQRGYLIYETTVAPGAFALDELQTASYGGDLEVRVTEASGEVRSFIV
PFATTVQLLRPGTTRYSLTAGRLNDPSLERRPNMLQGVYQRGLGNDVTAYAGGAFTGS
YMSGLMGAALNTPVGGFSGDVTLARTEVPGDDRLSGSSYRLAYSKNLPNTGTNFSLLA
YRYSTGGYLGLRDAAFMQDRVERGEPLESFSRLRNRLDANISQQLGNGGNLYLNGSSQ
RYWSGGGRAVNFSVGYSNQWRDVSYSISAQRLRSQYEGFSSGDRRGETSTLFSLNLSI
PLGGAGRGSPTLSSYLTRDSNSGTQLTSGVSGMLGKRGEASYSLSASHDRDSRQTSKS
ASLDYRLPQVELGSSLSQGPGYRQLSVKAAGGLVAHSGGITAAQTLGETIGLVHAPNA
RGAAAGYSGSRIDRHGYAVIPNLLPYQLNSVDLDPNGMADEIELRSSSRNVAPTAGAV
VRLDYPTRVARPLLVDSRMPSGEPLPFAAEVLDAHSGQSVGAVGQGSRLVLRVEQDRG
SVRVRWGNEPQQQCLVDYALGPRETTPPVLQLACRPASAADRERTL</t>
  </si>
  <si>
    <t xml:space="preserve">GO_process: transport [goid GO:0006810] [evidence
ISM];
GO_component: membrane [goid GO:0016020] [evidence ISM];
GO_function: transporter activity [goid GO:0005215]
[evidence ISM];
GO_function: protein binding [goid GO:0005515] [evidence
ISM];
</t>
  </si>
  <si>
    <t>MAPLMHRFHSFVAASAVAIALCVGTAHAGLIAQGTRVVFPASER
EVTLRVSNTSGTPVLAQAWIDDGRQDVPPEELQVPFSVTPAVTRVEPNGGAVLRIAYL
KAPLPTDRESLFWLNILEVPPRDEDENNALQFSFRSRFKLFFRPSQLKSVDSAAGKLQ
WKFLESGGAGKKTVVQVNNPTPYYVSFASVELIVDGRVMSVGKGMVAPFSTKEFDWQG
NPKNMEAASVRYEVINDYGGRNTHDRALGK</t>
  </si>
  <si>
    <t xml:space="preserve">GO_component: outer membrane-bounded periplasmic
space [goid GO:0030288] [evidence ISM];
GO_process: cell wall organization [goid GO:0071555]
[evidence ISM];
GO_process: pilus organization [goid GO:0043711]
[evidence ISM];
GO_process: chaperone-mediated protein folding [goid
GO:0061077] [evidence ISM];
</t>
  </si>
  <si>
    <t>MNKFKRAILAPLVASGTLLALMSPVAHAVDGIVNFSGNITEVAC
DINGQAPGAGNVTNVDLGIVAPTHFTAVGTNSTFQEFDLVLSGAGCTNDKKVSIAFDQ
VTNVDRISGNLMLMGPSEAKGVQIQIFNNSATNTTKIPLGLVEAAPQKATVVKNTATL
KYKASYVSTEKAVTAGTGLSRIRYLLAYE</t>
  </si>
  <si>
    <t>MSAHSHSGWITVGALADGFAPDNHVLPACGDLAGLERVLHFANG
WVIEHAFDSQRLRWRLADGSASGESDYRASSLRENLYLVDFLKQENGRPVSVSLVLDF
DNQAFTAVLGHLPDRAACEQGLFARALAGRELTGVEAEFLHGSLDRPWQPGACPHVPS
DELVGLRNRYVYSASEAYEHIYLNPAFYTWQCLRGAERGLADTDRCHCYRLAERLYLF
VWREKIVPTLGVLLIDLEAGRTDGKIFGYQDDDFATPVNFPVGALAQVLNQTRHDL</t>
  </si>
  <si>
    <t>MDTTFGLDLARVETLFKRELRRFDELHPRSAQAYRENRRHWLYG
APLHWMQQWPGNCPLLVKEAQGARVTDIDGQQYVDFALGDSGAMFGHAQPAVADAIAR
QARRGSTLMLPTEDSLWVGAELARRFGLPYWQVTTSATDANRFVLRLCRMLSGRDKVV
VFNCNYHGSVDESQVEFDAAGRMVPRAGVHPNGVRHATTTRLVEFNDLDALEAALAHG
DVAAVLTEPFMTNVGMVPPAEGFHAGLRELTRRHDVALIIDETHTISCGPAGYSGAHG
LEPDFFVLGKCIAGGIPSAVWGCSQAQAERIWAVLPHFRPGQAINHFGFGGTLAGNAL
QLAAMRATFAEVMTEDAYRHMFQLAAQLEAGVRATLEELRLPWHVTRIGARVEYLFMT
HAPRNGGEAHHARNGLIEACLHLYLLNRGVLLTPFHNMALTCPATRAEDVELHDRLLR
DCLGELLERPS</t>
  </si>
  <si>
    <t>MRRLENRVALVTGAGQGIGRAIAECFAAEGARVLLATRTASRGQ
AVLEAIRLGGGTAELLAVDLSEYDAARRAVSATLERFGQLDILLHNAAAFPQCALAEL
DEGTLERTLAVNLKSCFRLTQAALPALRRSVAGRVLVTSSVTGPRTAIPGLSHYAASK
AGVNGFIRAAALELAGDGITVNGVEPGLVATPALGSLGDAAALAAHIPLGRVGQPLDI
AHAMLFLASDEASYITGQTLVVDGGALLPENGGLA</t>
  </si>
  <si>
    <t>MFRSTSHVRTESAARYVNRLCKHWGHKFEVELTPERGFIDFGDS
NCELLAHPDHVLMILNSPDEDSLAHMQNVVADHLQRMANSESLEIAWQPAES</t>
  </si>
  <si>
    <t>MKPEDFRASATRPFTGEEYLASLRDDREIYIYGDRVKDVTSHPA
FRNAAASMARLYDALHDPQSKEKLCWETDTGNGGYTHKFFRYARSADELRQQRDAIAE
WSRLTYGWMGRTPDYKAAFGSALGANPGFYGRFEDNAKTWYKRIQEACLYLNHAIVNP
PIDRDKPVDQVKDVFISVDEEVDGGIVVSGAKVVATNSALTHYNFVGQGSAQLLGDNT
DFALMFIAPMNTPGMKLICRPSYELVAGIAGSPFDYPLSSRFDENDAILVMDKVFIPW
ENVLIYRDFERCKQWFPQGGFGRLFPMQGCTRLAVKLDFITGALYKALQCTGSLEFRG
VQAQVGEVVAWRNLFWSLTDAMYGNASEWHGGAFLPSAEALQAYRVLAPQAYPEIKKT
IEQVVASGLIYLPSGVRDLHNPQLDKYLSTYCRGSGGMGHRERIKILKLLWDAIGSEF
GGRHELYEINYAGSQDEIRMQALRQAIGSGAMKGMLGMVEQCMGDYDENGWTVPHLHN
PDDINVLDRIRQ</t>
  </si>
  <si>
    <t xml:space="preserve">GO_process: carbon utilization [goid GO:0015976]
[evidence ISS];
GO_process: 4-hydroxyphenylacetate metabolic process
[goid GO:1901022] [evidence ISS];
GO_process: cellular catabolic process [goid GO:0044248]
[evidence ISS];
GO_function: oxidoreductase activity, acting on paired
donors, with incorporation or reduction of molecular
oxygen, reduced flavin or flavoprotein as one donor, and
incorporation of one atom of oxygen [goid GO:0016712]
[evidence ISM];
GO_function: flavin adenine dinucleotide binding [goid
GO:0050660] [evidence ISM];
GO_process: metabolic process [goid GO:0008152] [evidence
ISM];
GO_process: oxidation-reduction process [goid GO:0055114]
[evidence ISM];
GO_function: acyl-CoA dehydrogenase activity [goid
GO:0003995] [evidence ISM];
GO_process: phenylacetate catabolic process [goid
GO:0010124] [evidence ISM];
GO_function: oxidoreductase activity, acting on the CH-CH
group of donors [goid GO:0016627] [evidence ISM];
</t>
  </si>
  <si>
    <t>MSQLEPRQQAFRNAMAHLSAAVNVITSNGPAGRCGITATAVCSV
TDSPPTLMLCINRNSEMNTVFKANGRLCVNVLSGEHEEVARHFAGMTEVPMERRFALH
DWREGLAGLPVLHGALANLQGRIAEVQEIGTHSVLLLELEDIQVLEQGDGLVYFSRSF
HRLQCPRRAA</t>
  </si>
  <si>
    <t xml:space="preserve">GO_process: carbon utilization [goid GO:0015976]
[evidence ISS];
GO_function: riboflavin reductase (NADPH) activity [goid
GO:0042602] [evidence ISM];
GO_process: oxidation-reduction process [goid GO:0055114]
[evidence ISM];
GO_function: oxidoreductase activity, acting on NAD(P)H
[goid GO:0016651] [evidence ISM];
GO_process: benzene-containing compound metabolic process
[goid GO:0042537] [evidence ISM];
GO_function: NAD binding [goid GO:0051287] [evidence
ISM];
GO_function: FMN binding [goid GO:0010181] [evidence
ISM];
GO_process: 4-hydroxyphenylacetate metabolic process
[goid GO:1901022] [evidence ISS];
GO_process: cellular catabolic process [goid GO:0044248]
[evidence ISS];
GO_function: oxidoreductase activity [goid GO:0016491]
[evidence ISM];
</t>
  </si>
  <si>
    <t>MTDKKEQIARFIQREFPQTRVVVEAVGERSATVWQAVDASDLRP
GGTVSGPTLMAIADVALYVAVLGEIGIVPLAVTTSLTINFLRRPAADRRVVAECRLMK
VGKTLAMGEVSLFSEGDAEPVAHVVGTYSIPPAHRR</t>
  </si>
  <si>
    <t>MPAHALLETRRASTQDIPLEQRLAFWEDYNASILVGLKCSSYSQ
AGFAATQDNLCLERLRLARIGGNEHVVERDRSMIRAVPKESIFVSLVQGSQSFFYQDN
GCNLLQPGELVIYRTDKPYLFGFSGPMRQFIFDIPQDDFAERCLRDFKGPLKIGAESP
VQRLLVRTLGERTRDFLDSPHGEDAERYQEEAYDLLASIISDHAGEHRASALGASYLL
AAKQYIQQHLDEPALSCERVAAATGVSSRHLARLFAQEGSSPGRYLQERRLERARQLL
ASPQGRRLDVAEVAYRHGFSSQAHFARAFKARYGMTPSEARGR</t>
  </si>
  <si>
    <t>MPELATREFWKDLQPIPDCFKPDAKPEVYLRNAPTEDERLYVPF
TETVKSRPLWISPSENRWCDILMATSAGLVNRHYHPHEVFAYTISGKWGYLEHDWTAT
AGDFVYETPGEGHTLVAYEHEQPMRAFFIVKGPLVWLDEKGNADGIFDVHDYIAMCRE
HYDKIGVGAAYIDSLFR</t>
  </si>
  <si>
    <t>MAHNNNSASYENVLLCVLFLTFGFVFFDRLALSFLFPFMEQELQ
LSNSHLGMLSSVLALAWAVSGALVGAWSDRRGQRKPLLIVAVILFSLCSALSGLVGGF
LSLLLFRGIMGLAEGPILPLSQSLMVEASSPHRRGLNMGLLQGSAAGLLGAVIGPPLL
VALAEALGWRHAFIVSLLPGLLIAWLIWRHVRPDPPRAQRPAPRAEEAKGKRLALLKS
RNILLCTLISCVFVTWFIVLISFTPTFLVNARGFSPATMGRLMSCLGVAWVVWGFAVP
AISDRIGRRPTLVAFSLLAACCPLALLYAPNATSLGLLLLLTYTGLGCFTLFMATIPA
ETVSRGVIATALGLIMGLGELVGGFLAPTVAGFAADRFGLSIVMWMSCGGALLAAFLS
LFLRETAPAVLARQRSAPTSVLQGNQP</t>
  </si>
  <si>
    <t>MKALRWHAARDLRLSELERQAPRPGEVELEVAYCGICGSDLHEY
QSGPHSIPQAEAHPLSGCRAPLTLGHEFCGVVAALGPGVEGPRIGDRVAVEPEYRCGE
CRYCREGRYNLCESMGFIGLMGDGGFAERARVPAYMLHRLPDAVGFRQAAVLEPAAVA
LHALRRSSLAPGQRCAVFGLGPIGLLLVMLARLRGIEDIAAVDVSPERLALAGEFGAS
RALDARDGDTAARLREGGALDCAFEAAGSQASLDAALASLRKGGELVLVSLMGEVRLD
AFDLVNRELRLLGSVGYRDAYPELIALLADGRLDLARAVTRSVPLEQAVEHGFEALLR
DKSQLKVLVNPNPALADA</t>
  </si>
  <si>
    <t>MVFQHDIYAGQQVLVTGGSSGIGAAIAMQFAELGAEVVALGLDA
DGVHAPRHPRIRREELDITDSQRLQRLFEALPRLDVLVNNAGISRDREEYDLATFERV
LRLNLSAAMLASQLARPLLAQRGGSILNIASMYSTFGSADRPAYSASKGAIVQLTRSL
ACEYAAERIRVNAIAPGWIDTPLGAGLKADVEATRRIMQRTPLARWGEAPEVASAAAF
LCGPGASFVTGAVLAVDGGYLCA</t>
  </si>
  <si>
    <t>MKTLRTLPALLCAGFLGLSAQAAEDSRSGPLAGFGERLQRHGVK
THAQFWSLSLKNLDTGPRQHSFGNSGDLFLGADLDLATLAGLDGASLHIEETLFILDR
GTGQPTGPSWQGAVGSYFGGAPLHNDIGANQLSLLTWQQQWLGGRLDSHLGRTNARRY
FLIYNCETVVTCNDPIIDASTGILPPPYGAWGGYLKYRATPTLYLHAGAFESNPVDYL
KKRHGLDFGTDDASGTSLLLGIGDKREESLDPYRSHYELNAYLNTANQVDPLTGASDH
GSAGGFFKFQQLFWRADGGRLDSPRALGLFGSLSVSADDKQPFRHFAELGLTYHAPFD
RTRDKLNLKASYLRLNDHQLEFQRQARIAAGGDAKLGQRDVYALETNAHIALTPHIAL
EPSVQYIFNPDNYYNPGARELSGDGFVVGLQLMVDMGSLLGL</t>
  </si>
  <si>
    <t xml:space="preserve">GO_function: transporter activity [goid
GO:0005215] [evidence ISM];
GO_process: transport [goid GO:0006810] [evidence ISM];
GO_component: integral component of membrane [goid
GO:0016021] [evidence ISM];
</t>
  </si>
  <si>
    <t>MTSTARRSFDYIVVGAGSAGCVLANRLSADPAVSVCLVEAGPSD
RTPLPAAYIRTPAGIIRLIANPKWNWMHRFAAQPGTANQPIACPRGKVWGGSSAINGM
IYIRGDRHDYDRWASLGNRGWSYDELLPYFRRSEHFEPGESPWHGRGGELNVAAQRSP
GPINQVFFQAAEEMGWPYNADFNGERQEGIGPFHVTQVNGERCSAARAFLHPALARPN
LTVLSSALTLRVLLEGTRATGVEISQAGAVVQLQARREVILSAGSINSPQLLLLSGIG
PAAELARHGIVQRHELPGVGENLQDHQDIVLMYRTEAKLGYGLGFSPKGWLPLLRSPW
QYLFGRRGALTSNTVESGGFLRLDPQAETPELGLIVAPALKNQPQRLVPFGHGVSLHV
AVMHPQSRGRVRLNSPDPHDRPLIEANFLSHPADLDTLVQGFQLVRKLAASRSFARHL
KGELVPGPQVSSRGQIEAWIRANLGTVFHPVGTCKMGHDQLAVVDDQLRVHGLQGLRV
ADASIMPTLITGNTNAPAIMIGEKAADLILGKPAPHAPPARQPAVQALAGA</t>
  </si>
  <si>
    <t xml:space="preserve">GO_function: flavin adenine dinucleotide binding
[goid GO:0050660] [evidence ISM];
GO_process: oxidation-reduction process [goid GO:0055114]
[evidence ISM];
GO_function: oxidoreductase activity, acting on CH-OH
group of donors [goid GO:0016614] [evidence ISM];
GO_function: choline dehydrogenase activity [goid
GO:0008812] [evidence ISM];
GO_process: alcohol metabolic process [goid GO:0006066]
[evidence ISM];
</t>
  </si>
  <si>
    <t>MEHVDHILIVDDDREIRELVGNYLKKNGLRTTIVADGRQMRAFL
EANTVDLIVLDIMMPGDDGLLLCRELRVGKHKATPVLMLTARNDETDRIIGLEMGADD
YLTKPFSARELLARINAVLRRTRMLPPNLTVSESSRLIGFGQWQLDTSARHLLDDAGT
VVALSGAEYRLLRVFLDHPQRVLSRDQLLNLTQGREADIFDRSIDLLVSRLRQRLGDD
AREPEYIKTVRSEGYVFSLPVRLVEAHP</t>
  </si>
  <si>
    <t xml:space="preserve">GO_function: phosphorelay response regulator
activity [goid GO:0000156] [evidence ISS];
GO_process: positive regulation of single-species biofilm
formation on inanimate substrate [goid GO:1900233]
[evidence IMP];
GO_process: regulation of transcription, DNA-templated
[goid GO:0006355] [evidence ISM];
GO_process: phosphorelay signal transduction system [goid
GO:0000160] [evidence ISM];
GO_function: DNA binding [goid GO:0003677] [evidence
ISM];
GO_function: sequence-specific DNA binding [goid
GO:0043565] [evidence IDA];
GO_function: sequence-specific DNA binding [goid
GO:0043565] [evidence IDA];
</t>
  </si>
  <si>
    <t>MKLAVPRPRSLAARLALILFAGLVLAYGLSFASQFYERYQTAKH
MMLDSLEQDVAISVAMLDRLTPAEREAWLPRLERRTYRYRLDAGEPGQPLALADAPVA
AHSIERALDGQYPLTLRTVADSRPHFQVLLRLRDGSPLTIDVTPAPVPLSGWLPLVLL
VQLLLLLLCTGLAVRTAIGPLTRLVKAVEHLDPNRPAQPLAETGPREVAHAAAAFNAM
QARIADYLKERMQLLAAISHDLQTPITRMKLRVEFMDASSDRDKLWNDLEEMQHLVRE
GVAYARSMHGSTETSCRVDLDAFLDSLVFDYQDSGKQVQLDGRTGAVIDTRPHALRRV
LVNLVDNALKFAGAARLEVERRTDGGTRIQVLDNGPGIPAEELDEVLKPFYRVENSRN
RDTGGTGLGLAIAQQLSLALGGRLTLANRAGGGLCARIELDP</t>
  </si>
  <si>
    <t xml:space="preserve">GO_function: phosphorelay sensor kinase activity
[goid GO:0000155] [evidence ISS];
GO_function: signal transducer activity [goid GO:0004871]
[evidence ISM];
GO_process: signal transduction [goid GO:0007165]
[evidence ISM];
GO_component: integral component of membrane [goid
GO:0016021] [evidence ISM];
GO_process: phosphorylation [goid GO:0016310] [evidence
ISM];
GO_function: transferase activity, transferring
phosphorus-containing groups [goid GO:0016772] [evidence
ISM];
GO_process: pathogenesis [goid GO:0009405] [evidence
IMP];
</t>
  </si>
  <si>
    <t>MTVPTSQSAWHGWRLFAVLAVAVLCMTALVLALQAQPVEGLRSA
IRATARSSFALFLAAFLASSLATLVPGPGTRALLRERRYLGLAFAFSHAVHALLILAY
WKLFPETFWSGRSVAANIPGSIGYLFILLLTLTSFRTPARLLGPRAWKALHSTGTWVL
AGIFCLSFFKRIPMGGWYVLAFATIFSAIVLKLTAKLAVRLRRRDVQPA</t>
  </si>
  <si>
    <t>MQASDLRAWRRPFALLDRCGGWSADLSLRLFLAWEFFESGWEKW
NGENWFGDIQSAFPFPFDRLPAAFNWELSLWAELLGALFLLLGLGTRLTALVLIVVTL
VATAAVHWPAEWSSLAELARGYSITDHGFGNFKLPAIYLAALLPLLLAGAGKLSLDHW
LGRRLGLSR</t>
  </si>
  <si>
    <t>MDERLRQQQFSLARHLRDPLGNAPPPDIEERRLRVYRELFYNAI
EGLLASGFPRLRGLLGEQQWHGLVREFYREERSHTPLFTRIAGVFVDYLRQRGEYRPA
WQAELAHFEWSETRLYLAEPDDPPYRREGDLLDGVPLLSSLALPLGYRWPVHRLEEDV
ALAEAPAEPTLLLMHRDSSHRVHTARLTPLACRLLESLARRRLSGREHLAALALEARS
APGALDAAGLELLAALRTQGVVLGTLERDWAGG</t>
  </si>
  <si>
    <t xml:space="preserve">MTLIDNAAGLGLRRGLLPQLLAMAPGAVDFLECAPDNWIGVGGA
FGADLERLVERIPLTCHGLSLSLGGSTPLDAAFIEQTRRFLVRHRVALYSEHLSYCSD
DGHLYDLLPLPFTEAAVRHVAARIREAQERLERRIAVENISYYAAPYREMSEIEFVNA
VLDEADCDLLLDVNNLFVNACNHGYDALDFLVRLPPGRVAAYHVAGHYDEAPDLKIDT
HGAAVKPGVWALLGAAYRRFGVRPTLLERDFNYPPLGELLLEVEQIRQWQRDEGRRHG
</t>
  </si>
  <si>
    <t>MSVFDSRQKTSASLLGAVLVGGMLLGGSAFAVEPLGQGLQVAAA
SAGEGKCGEGKCGSGGSAKTPAKAGAEGKCGEGKCGDASFARTDTDHDGKVSRAEFLA
VAKDRAGEFDSIDSDHDGFISEAEAYEHLRKTYEANGKPMPAGLFSKLEQGQH</t>
  </si>
  <si>
    <t xml:space="preserve">GO_function: calcium ion binding [goid GO:0005509]
[evidence ISM];
GO_process: cellular calcium ion homeostasis [goid
GO:0006874] [evidence IMP];
GO_process: cellular response to calcium ion [goid
GO:0071277] [evidence IMP];
</t>
  </si>
  <si>
    <t>MLKRIPVTQLRLGMFVQSLCGSWLDHPFWKRGGFLLDSQADLQR
LRESAVKEVWIDASKGLDLPEEAAVSAAAVLPVTMPAGPSPARVALEEEIRHAALLCS
RAKAAVVSMFRDARMGQAIDTAHASDLVDEISASVLRHPNALLSLVRLKTSDEYTYMH
SVAVCALMIALARQLELPDPLVREAGLAGLLHDIGKMAVPDPILNKPGKLTDPEFGLV
RRHPQNGARMLLDCRQVSALVVDVCLHHHERIDGTGYPFGLAQEQISLLARMGAVCDV
YDAITSDRPYKKGWNAAEAIRRMAEWNGHFDPQVFRAFVKAVGIYPVGALVRLESGRL
GVVLEQHGRSLLTPRVKVFFSARSKVPIPQQVVDLGRAGQTDRIVGFEPAEAWNFRNL
DEMWTGLAKSTGSYFDAGTGNP</t>
  </si>
  <si>
    <t xml:space="preserve">GO_process: positive regulation of cell motility
[goid GO:2000147] [evidence IMP];
GO_function: cyclic-guanylate-specific phosphodiesterase
activity [goid GO:0071111] [evidence IDA];
GO_process: regulation of single-species biofilm
formation on inanimate substrate [goid GO:1900231]
[evidence IMP];
</t>
  </si>
  <si>
    <t>MVRPHLPLNALRAFEASARHLSFTRAAIELCVTQAAVSHQVKSL
EERLGVALFKRLPRGLMLTHEGESLLPVLCDSFDRIAGLLERFEGGHYRDVLTVGAVG
TFTVGWLLPRLEDFQARHPFIDLRLSTHNNRVDIAAEGLDYAIRFGGGAWHGTEALAL
FEAPLTVLCCPEVAAQLHSPADLLQHTLLRSYRADEWPLWFQAAGLPAHAPLTRSIVF
DTSLAMLEAARQGVGVALAPAAMFARQLASESIRRPFATEVSTGSYWLTRLQSRGETS
AMLAFRGWLLEMAAVEARGR</t>
  </si>
  <si>
    <t xml:space="preserve">GO_function: sequence-specific DNA binding
transcription factor activity [goid GO:0003700] [evidence
ISM];
GO_process: positive regulation of secondary metabolite
biosynthetic process [goid GO:1900378] [evidence IMP];
GO_process: negative regulation of single-species biofilm
formation on inanimate substrate [goid GO:1900232]
[evidence IMP];
GO_process: positive regulation of protein secretion
[goid GO:0050714] [evidence IMP];
GO_process: positive regulation of proteolysis [goid
GO:0045862] [evidence IMP];
GO_process: regulation of transcription, DNA-templated
[goid GO:0006355] [evidence IDA];
</t>
  </si>
  <si>
    <t>MRDTRFPCLCGIAASTLLFATTPAIAGEAPADRLKALVDAAVQP
VMKANDIPGLAVAISLKGEPHYFSYGLASKEDGRRVTPETLFEIGSVSKTFTATLAGY
ALTQDKMRLDDRASQHWPALQGSRFDGISLLDLATYTAGGLPLQFPDSVQKDQAQIRD
YYRQWQPTYAPGSQRLYSNPSIGLFGYLAARSLGQPFERLMEQQVFPALGLEQTHLDV
PEAALAQYAQGYGKDDRPLRVGPGPLDAEGYGVKTSAADLLRFVDANLHPERLDRPWA
QALDATHRGYYKVGDMTQGLGWEAYDWPISLKRLQAGNSTPMALQPHRIARLPAPQAL
EGQRLLNKTGSTNGFGAYVAFVPGRDLGLVILANRNYPNAERVKIAYAILSGLEQQGK
VPLKR</t>
  </si>
  <si>
    <t xml:space="preserve">GO_function: alkaline phosphatase activity [goid
GO:0004035] [evidence ISS];
GO_process: regulation of beta-lactamase activity [goid
GO:0033252] [evidence IDA];
GO_process: response to stimulus [goid GO:0050896]
[evidence IDA];
GO_function: beta-lactamase activity [goid GO:0008800]
[evidence ISM];
GO_process: antibiotic catabolic process [goid
GO:0017001] [evidence ISM];
GO_component: outer membrane-bounded periplasmic space
[goid GO:0030288] [evidence ISM];
</t>
  </si>
  <si>
    <t>MSASPPLRQPCPPGACVCERERLEAPGADRRILLLTRQEEQRLA
ARLEALRSLEDLEHLLRRMEEQLGIRLRIAPAFGEVRSMRGIRMRFEEQPGLCRKTRQ
AIPAAIRRGLEKRPEVAYALLNAHDLLRDA</t>
  </si>
  <si>
    <t>MNVQQSKFRLSRWAGATLALGLLLSGLGAWGLALVNEQQARMAL
EREAELLAEAVTRRVELYQYGLRGVRGALLTAGEVHIDRELFRRYSLTRDIDREFPGA
RGFGFIRRVAAADEAGFLRQARADGQPEFRIQQLTPHDGERYVIQYIEPVARNGQALG
LDIASEANRREAARAALETGQVRLTGPITLVQASGLRQQSFLILMPIYRSGITPPPGP
QRELEGFGWSYAPLLTGEVLAGLPIDNAAIHLELSDVTGDGAAVPFFVNGAAAPAQRL
FGHMLRREIYGRHWQMAFSALPLFVQRLHQPSPRILFLAGSLVSLLLAALVNASALGR
LRRRREAATQARLAAIVGNSADGIIGVGLDGVISDWNRGAEALFGYREEQAVGRRVVD
LLVPPSKENEELDILARIARKEQVVSFDTVRRHQDGHLLDVAVTVSPILGPDGGVVGA
SKTVRDISAKKAAEARIRELNTGLEHQIAERTAELRRLNVLLGSVLQAASEVSIITLD
RDGIISGFNLGAERMLGYRADEVVGKASPTLLHSERELLARGQELGEEGFRVLVARAE
QEGAETREWTYLRKDGSPLSVTLSVTVLRDEAGAINGYLGIAVDVTEWRNAEREMAAA
RDQLQMAADVARLGIWRWNLADDSLQWNERMCEMYGQPLALRDGGLVYEHWRSRLHPE
DLERTEASLRAAVEGRGNYDVIFRVVLPDGGIRFIQAGAQVERDADGNPLQVTGINID
ITSDQQLQARLREAKEQADAASAAKSSFLANMSHEIRTPMNAVLGMLQLARQTDLNER
QRDYLDKASSAATSLLGLLNDILDYSKIEAGKLVLEMLPFELEPLMQDLAVVLSGNQG
DKDVEVIFDIDPELPSAVVGDRLRLQQILINLAGNALKFTARGHVLVSLRRLAHDAHL
VRLRVLVADTGIGISAEQQQRIFEGFTQAEASTSRRFGGTGLGLFICKRLVDLMGGEL
RVESAPGSGSRFWFDLDLDVAHDQPLRAACPGAGEPLRLLVADDNLVAGELLERTVGA
LGWRADCVGSGSEAVARVQAAMAEGRRYDVVLMDWRMPDLDGLSAAQLIRQLQGDLPP
PMVIMITAYGREVLADARDHSAPPFVDFLTKPVTPKQLADSVLHALHGEQGAPANPPP
RPVERTQRLRGVRLLVVEDNALNRQVAAELLSSEGARVALADGGLAGVQQVLEASVPF
DAVLMDMQMPDIDGLEATRRIRADGRFAGLPILAMTANASLADREACLAAGMNDHVAK
PIDKERLVLCLLGHLGRSGARGAPATAADAGELVEARGDIVGRFGGSLELIVQVLRRF
VPDMQDLFAQLERQLGEGDVQGSAATLHTIKGSASTVGASALAGRASELEQALRRADP
LRGMEILAGIRLDELRTLCDACLLRLQAMFGDVQAESAS</t>
  </si>
  <si>
    <t xml:space="preserve">GO_function: transferase activity, transferring
phosphorus-containing groups [goid GO:0016772] [evidence
ISM];
GO_process: phosphorylation [goid GO:0016310] [evidence
ISM];
GO_process: regulation of transcription, DNA-templated
[goid GO:0006355] [evidence ISM];
GO_component: membrane [goid GO:0016020] [evidence ISM];
GO_process: signal transduction [goid GO:0007165]
[evidence ISM];
GO_process: phosphorelay signal transduction system [goid
GO:0000160] [evidence ISM];
GO_function: signal transducer activity [goid GO:0004871]
[evidence ISM];
GO_function: protein binding [goid GO:0005515] [evidence
ISM];
GO_function: phosphorelay sensor kinase activity [goid
GO:0000155] [evidence ISM];
</t>
  </si>
  <si>
    <t>MDSTSETRSGSWLSVIALALAAFIFNTTEFVPVGLLSDIGHSFE
MPTSQVGLMLTIYAWVVSLASLPMMLLTRNIERRKLLVGVFLLFIASHVLSGLAWSFQ
VLMLSRIGIAFAHAVFWAITASLAVRVAPPGQQAKALGLLATGTTLAMVLGIPLGRVV
GEALGWRTTFMAIAGLSVLTLLYLARSLPLLPSQNSGSLRSLPMLFRRPALVCLYVLT
VVVISAQFTAYSYIEPFAKQVAQMSGEATTLLLLLFGGAGIFGSILFSRYSEAFPRGF
LLAAILALGSSLALLLPLSAQPTWLMALSLLWGMSIMCFGLAQQSRVLRLASDATDVA
MALFSGLYNVGIGAGALLGSVVSERMGLASIGNVGAALALAGLLLALFAALRYAEALK
STSL</t>
  </si>
  <si>
    <t>MIELRTITRDDWETCIDLKVARHQAHFVASNLYSLAQSRFLPGF
RAVGIHHGGRMVGFALYGPDADDGHYWLYRLMIDRRYQGKGHGRAALQRIIASVRRTR
RRSDRLMVAYAVDNDVARQLYRDAGFVEQGLAPWGETMACLMLPEPSHRSGKVAGAPG
GRAAHGVPA</t>
  </si>
  <si>
    <t xml:space="preserve">GO_function: catalytic activity [goid GO:0003824]
[evidence ISS];
GO_process: polyamine acetylation [goid GO:0032917]
[evidence ISS];
GO_function: N-acetyltransferase activity [goid
GO:0008080] [evidence ISM];
</t>
  </si>
  <si>
    <t>MSHRPVINASVSPKGTLETLSQREVQQLSETANGKTYQLFRQCA
LAILNTGAHSDNAKTILDAYKDFEVRIHQQDRGVRLELINAPADAFVDGEMIASTREM
LFSALRDIVYTQSGLDSQHVDLDSSQGLTDYVFQLLRNARTLRPGVEPKIVVCWGGHS
ISSEEYKYTKRVGHELGLRSLDVCTGCGPGVMKGPMKGATISHAKQRIVGGRYLGLTE
PGIIAAEAPNPIVNELVILPDIEKRLEAFVRVGHGVIIFPGGAGTAEEFLYLLGILMH
PDNQDLPFPVILTGPRSAEAYLQQLHEFVGATLGHAAQRHYRIVIDDPAEVAKQMAQG
LKEVKQFRRERNDAFHFNWMLKIDESFQRPFEPTHENMASLQLSRSLPPHELAANLRR
AFSGIVAGNVKDNGIRMIEQYGPYEIHGDPAVMLPLDRLLQAFVKQHRMKLPGGAAYV
PCYRVVQTEAA</t>
  </si>
  <si>
    <t>MSPSPSPALAALRDATRDLHAELDRRSPLGDDDLDDRAYLDHAG
RILGWLEPLERALRDNRSGWPAALRADARLVKSTWLESDLLAGGMSRAQVEALPRCAD
LPNATRAAEVFGVAYVMEGATLGGAYLYKRLAPRLPGLPLQWLQGYGQATGVRWQEFL
EQLARQIDSPEAIGLAQDAAQATFLSFRRWVLDEA</t>
  </si>
  <si>
    <t xml:space="preserve">GO_function: heme oxygenase (decyclizing) activity
[goid GO:0004392] [evidence ISM];
GO_process: heme oxidation [goid GO:0006788] [evidence
ISM];
GO_process: oxidation-reduction process [goid GO:0055114]
[evidence ISM];
</t>
  </si>
  <si>
    <t>MTSITPVTLANCEDEPIHVPGAIQPHGALVTLRADGMVLAASEN
IQALLGFVASPGSYLTQEQVGPEVLRMLEEGLTGNGPWSNSVETRIGEHLFDVIGHSY
KEVFYLEFEIRTADTLSITSFTLNAQRIIAQVQLHNDTASLLSNVTDELRRMTGYDRV
MAYRFRHDDSGEVVAESRREDLESYLGQRYPASDIPAQARRLYIQNPIRLIADVAYTP
MRVFPALNPETNESFDLSYSVLRSVSPIHCEYLTNMGVRASMSISIVVGGKLWGLFSC
HHMSPKLIPYPVRMSFQIFSQVCSAIVERLEQGRIAELLRVSTERRLALARRARDADD
LFGALAHPDDGIAALIPCDGALVMLGGRTLSIRGDFERQAGNVLQRLQRDPERDIYHT
DNWPQPSEDSPDGGDCCGVLAIRFHRQESGWIFWFRHEEVHRIRWGGKPEKLLTIGPS
GPRLTPRGSFEAWEEVVRGHSTPWSETDLAIAEKLRLDLMELCLNHAAEVDRMRQRLI
AVLGHDLRNPLQSISMAAALLSSSDTRTTELRQHISASSSRMERLVSQILDMSRLQSG
IGLTVNPVDTDVSQLVRQIVCETDVAYPGLVIEIAIDPQVRAVVDPDRYAQVAANLLS
NARHHGLPGRPVLVTLTRQGDEVCLSVLNETSGLSEAQLANLFEPFKRESADNQRNRN
GLGIGLYISQAIAQAHQGRIDVDCRDDVITFCLRLPVRQAETGSSS</t>
  </si>
  <si>
    <t xml:space="preserve">GO_function: phosphorelay sensor kinase activity
[goid GO:0000155] [evidence ISM];
GO_function: protein binding [goid GO:0005515] [evidence
ISM];
GO_process: detection of visible light [goid GO:0009584]
[evidence ISM];
GO_component: membrane [goid GO:0016020] [evidence ISM];
GO_process: protein-chromophore linkage [goid GO:0018298]
[evidence ISM];
GO_process: regulation of transcription, DNA-templated
[goid GO:0006355] [evidence ISM];
GO_process: signal transduction [goid GO:0007165]
[evidence ISM];
GO_function: signal transducer activity [goid GO:0004871]
[evidence ISM];
</t>
  </si>
  <si>
    <t>MPRLRLRTVLACLAVFCATPALARVEVHSLQHKSMGRVLTVRVS
EEIAPGDYETLLKGLRNNPGTYSRKLLLLNSIGGSVPEAIRMGRLLRESGFDALVPSS
SVCQGTCVYLLAAGKRKTVRGYVGLHRPYYAHGDSLHSRSANGMRYDSAAYFREMDIP
STLVQAMQSTDPKRMRVLSAKELAQYRLN</t>
  </si>
  <si>
    <t>MHDAATSMPPQAPSTWADYLAGYRWRGQGEGCSAATVHRLEAAR
RPTLFVKQEVLSAHAELPAEIARLRWLHGAGIDCPQVLNETQSDGRQWLLMSAVPGDT
LSALAQRGELEPERLVRLVAAALRRLHDLDPAACPFDHRLERRLDTVRQRVEAGLVDE
ADFDDDHRGRSATELYRLLLDRRPAVEDLVVAHGDACLPNLLAEGRRFSGFIDCGRLG
VADRHQDLALAARDIEAELGAAWAEAFLVEYGGDIDGERLAYFRLLDEFF</t>
  </si>
  <si>
    <t xml:space="preserve">GO_process: response to antibiotic [goid
GO:0046677] [evidence IDA];
GO_function: ATP binding [goid GO:0005524] [evidence
ISM];
GO_function: transferase activity, transferring
phosphorus-containing groups [goid GO:0016772] [evidence
ISM];
GO_function: phosphotransferase activity, alcohol group
as acceptor [goid GO:0016773] [evidence ISM];
</t>
  </si>
  <si>
    <t>MPERQPIPNINIGQVYDQRYADAEVHYDALGNLAGFFGRNMPAH
RHDRFFQVHYVKNGAVRVYLDERQYLESGPMFFLTPPTVPHAFVTEADADGHVLTVRQ
QLVWSLTEAEPGLAPGPQVAPACVALGNLEGGAAEEAARLALLFEQLRSESMASRSGR
QQALLALTRLVMISLLRLSANSVAARPMRHEDLQIFQRFNALIEERYAEHWPLSLYAS
RIGVTEARLNDVCRRIADLPSKRLVYERLMQESKRLLLFTGGSVNEICYQLGFKDPAY
FSRFFVRYAGLTPSAYRQRQADGESRR</t>
  </si>
  <si>
    <t>MSRALNDVAAGTLFGVALNYKGLLDSRLPEFQQPPYQKPPVKPV
LFIKTPNTRNEHDAPVLFPRGVERLQPGPALGVVIARDASRVKEEEAMAHVAGYVIVN
EFSLPEDSYYRPAVKAKCRDGFCPLGPQLVPVQEIVDPHALELKLYVNGELRQRNNTA
NLVRDIPRLIAEISEFMTLHAGDVLITGTPEGRVDVHPGDRVEVEIDGLGRLANSIVA
E</t>
  </si>
  <si>
    <t xml:space="preserve">GO_function: catalytic activity [goid GO:0003824]
[evidence ISM];
GO_process: metabolic process [goid GO:0008152] [evidence
ISM];
GO_function: 5-carboxymethyl-2-hydroxymuconate
delta-isomerase activity [goid GO:0008704] [evidence
ISM];
GO_function: 5-oxopent-3-ene-1,2,5-tricarboxylate
decarboxylase activity [goid GO:0018800] [evidence ISM];
</t>
  </si>
  <si>
    <t>MKHARIRYQGRVHQVTVEDANAVRLADGTLLAEDRVEWLPPATG
SMFALGLNYADHAAELSFKAPSEPLAFLKSPGTYTGHRQVSWRPDNVDYMHYECELVA
VIGKPARNVRREDALGYLAGYTVCNDYAIRDYLENYYRPNLRVKNRDATTPVGPWIVD
AAEVPEPNRLTLRTWVNGELRQEGSTADMIFDIPYLIEYFSSFMTLQPGDMIATGTPE
GLSDVVPGDEVVVEVEGVGRLVNRIVSEAEFFRARAQEHAE</t>
  </si>
  <si>
    <t xml:space="preserve">GO_process: metabolic process [goid GO:0008152]
[evidence ISM];
GO_process: 4-hydroxyphenylacetate catabolic process
[goid GO:1901023] [evidence ISM];
GO_function: 5-oxopent-3-ene-1,2,5-tricarboxylate
decarboxylase activity [goid GO:0018800] [evidence ISM];
GO_function: 5-carboxymethyl-2-hydroxymuconate
delta-isomerase activity [goid GO:0008704] [evidence
ISM];
GO_function: catalytic activity [goid GO:0003824]
[evidence ISM];
</t>
  </si>
  <si>
    <t>MIKHWINGREVESKDVFENYNPATGELIGEVASGGAAEIDAAVA
AAREAFPKWANTPAKERARLMRRLGELIDRNVPHLAELETLDTGLPIHQTKNVLIPRA
SHNFEFFAEVCTRMNGHSYPVDDQMLNYTLYQPVGVCGLVSPWNVPFMTATWKTAPCL
ALGNTAVLKMSELSPLTANELGRLVHEAGIPPGVFNVVQGYGASAGDALVRHRDVRAV
SFTGGTATGRRIMEAAGIKKYSMELGGKSPVLVFEDADLERALDAALFTIFSLNGERC
TAGSRIFVQESVYPQFVAEFAARARRLIVGDPQDPKTQVGSMITQAHYDKVTGYIRIG
LEEGATLVAGGLERPAGLPAHLSKGQFIQPTVFADVDNRMRIAQEEIFGPVVCLIPFK
DEAEALRLANDVEYGLASYIWTQDIGKAHRLARGIEAGMVFINSQNVRDLRQPFGGVK
ASGTGREGGEYSFEVFAEIKNVCISMGSHHIPRWGV</t>
  </si>
  <si>
    <t xml:space="preserve">GO_process: carbon utilization [goid GO:0015976]
[evidence ISS];
GO_process: 4-hydroxyphenylacetate metabolic process
[goid GO:1901022] [evidence ISS];
GO_process: cellular catabolic process [goid GO:0044248]
[evidence ISS];
GO_process: metabolic process [goid GO:0008152] [evidence
ISM];
GO_function: oxidoreductase activity [goid GO:0016491]
[evidence ISM];
GO_process: oxidation-reduction process [goid GO:0055114]
[evidence ISM];
GO_function:
5-carboxymethyl-2-hydroxymuconic-semialdehyde
dehydrogenase activity [goid GO:0018480] [evidence ISM];
GO_process: 4-hydroxyphenylacetate catabolic process
[goid GO:1901023] [evidence ISM];
GO_function: oxidoreductase activity, acting on the
aldehyde or oxo group of donors, NAD or NADP as acceptor
[goid GO:0016620] [evidence ISM];
</t>
  </si>
  <si>
    <t>MGKVALAAKITHVPSLYLSELPGPRHGCRQPAIDGHREIGRRCR
ELGVDTIVVFDTHWLVNAGYHINCAPHFEGLYTSNELPHFIANMEYGFPGNPELGRIL
AEGCNALGVETLAHDATTLGPEYGTLVPMRYMNQDRHFKVVSVSALCTVHYLNDSARL
GWAMRKAVEEHYDGTVAFLASGSLSHRFAQNGQAPDFSDRIWSPFLEVLDHEVVQMWQ
EGRWAEFCGMLPEYASKGHGEGFMHDTAMLLGALGWSAYDGKAEVVTPYFGSSGTGQI
NAVFPVTAQDGSAIPAAQAGNPAGASCASRL</t>
  </si>
  <si>
    <t xml:space="preserve">GO_process: carbon utilization [goid GO:0015976]
[evidence ISS];
GO_process: cellular catabolic process [goid GO:0044248]
[evidence ISS];
GO_process: cellular aromatic compound metabolic process
[goid GO:0006725] [evidence ISM];
GO_function: ferrous iron binding [goid GO:0008198]
[evidence ISM];
GO_function: oxidoreductase activity [goid GO:0016491]
[evidence ISM];
</t>
  </si>
  <si>
    <t>MPHFIAEYTDNIEAEADLPGLFEKVHACLGASGVFPLGGIRSRG
VRLDTWRMADGRHDYAFVHMTLKVGAGRDLETRRQVAEALFEVITAHFAELQARRLLA
LSFELTELDAELNYKRNNVHEFLNNPAD</t>
  </si>
  <si>
    <t xml:space="preserve">GO_process: carbon utilization [goid GO:0015976]
[evidence ISS];
GO_process: cellular catabolic process [goid GO:0044248]
[evidence ISS];
GO_function: 5-carboxymethyl-2-hydroxymuconate
delta-isomerase activity [goid GO:0008704] [evidence
ISM];
GO_process: aromatic compound catabolic process [goid
GO:0019439] [evidence ISM];
</t>
  </si>
  <si>
    <t>MSTASTLNSTTLPLSDSTHDRVTWRLMPLLLVCYVFAHLDRINI
GFAKLQMSADLHFSDTVYGLGAGLFFIAYALFGLPSNLMLERIGPRRWIACLMLVWGC
LSTAMLLVETARGFYLLRFLLGVAEAGFFPGILVYLNRWFPARRRGQITALFAIAVPM
AGVIGGPLSGWILEGFHDALGLRGWQWMFLIEGLPVVLLGVVVWCSLPESFERVTWLS
DEQKHLLREELAGEEQRKTITSFSGIFSNPQVWLLVAIYFAVMLAVNTIAFWMPSLIH
GAGIAQDSRIGMLSAVPYLAGCAFMIFIGRSSDRLRERRWHLGIPLLMAAAGLSLAAL
APTSAWLVMGGLVIAGMGASAALPMFWQLPPAFLSSATLAAGIALISSFGSIAAFLAP
YLIGWMRDTTQSASLALYLLAILIALGAGLVLRTPAAVVNPR</t>
  </si>
  <si>
    <t>MLDPRLIQEAANRLDAAERSRQQVRQFSLDYPDIAIEDAYAIQR
AWVERKIADGRVLKGHKIGLTSRAMQVSSNISEPDYGALLDDMFFEEGSDIPFQRFIV
PRVEVELAFILGKPLKGPGCTLFDVLEATEWVIPALEIIDARIQQVDPQTKVTRKVFD
TISDNAANAGVVMGGRAVRPGDIDLRRVPAILYRNGVIEESGVSAAVLNHPAKGVAWL
ANKLAPYGVCLEAGQVILGGSFTRPVAAAPGDTFHVDYDLLGSISCRFV</t>
  </si>
  <si>
    <t xml:space="preserve">GO_process: carbon utilization [goid GO:0015976]
[evidence ISS];
GO_process: cellular catabolic process [goid GO:0044248]
[evidence ISS];
GO_function: catalytic activity [goid GO:0003824]
[evidence ISM];
GO_process: metabolic process [goid GO:0008152] [evidence
ISM];
GO_process: aromatic compound catabolic process [goid
GO:0019439] [evidence ISM];
</t>
  </si>
  <si>
    <t>MDLPVNRFKQRLRSGEAQIGLWLGLADPYCAELAANAGFDWLLL
DGEHAPNDLRSLLGQLQALAPYPGQPVIRPVQGDTALIKQLLDIGAQTLLVPMVDSAA
QAEGLVRAVRYPPAGVRGVGSALARASRWNSVAEYLNHADEQMCLLVQVENLEGLANL
DAIAAVEGVDGVFIGPADLSAAMGHRGNPGHPEVQAAIEDAIHRIRTAGKAAGILSAD
ETLARRYLELGCAFVAVGVDTSLLMRSLRELAGRFKGGAPAPSASSSVYG</t>
  </si>
  <si>
    <t xml:space="preserve">GO_function: catalytic activity [goid GO:0003824]
[evidence ISM];
GO_process: phenylacetate catabolic process [goid
GO:0010124] [evidence ISM];
GO_function: 2,4-dihydroxyhept-2-ene-1,7-dioate aldolase
activity [goid GO:0018802] [evidence ISM];
</t>
  </si>
  <si>
    <t>MNNLIRLRDGVAEVCRDDPWQLLRELPDALPPGPLLLPLAAWLE
RRGEAGAAAPWLAPDDEVEALLPHFAELPLIAVDFPSFRDGRGYSLAYLLRVRLGWSG
ELRAVGDVLRDQLSHMRQCGFDAFAVREDKNVEDALKGLAGLSVLYGRSAIEPRPLFR
RR</t>
  </si>
  <si>
    <t>MYQYDEYDQALVSERVAQFRDQIARRLDGELSEEEFLPLRLQNG
LYLQKHAYMLRVAIPYGTLSAPQLRALAHVARHYDRGYGHFTTRQNIQFNWIELEQVG
DILEHLAGAQMHAIQTSGNCVRNITTEAFAGVAADEWTDPRPLAEILRQWSTVNPEFL
FLPRKFKIALSSAVEDRAAVQMHDIGLYLYRHPDAGELRLRVLVGGGLGRTPMLGQVI
RDDLPWQHLLSYVEAILRVYNRYGRRDNKYKARIKILVKALGIEAFAREVEEEWQHLR
DGPAQLTAEECQRVAERFVLPRYLPPADGELAYGSARAADPAFARWASRNVQAHKVPG
YASVVLSTKPGASAPPGDVTAEQMERVADWAERYGFGEIRVAHEQNLVLPDVRLENLH
ALWREACAAGLGTPNQGLLSDIIACPGGDYCALANAKSIPIAQGIQQRFEDLDHLHDI
GELSLNISGCMNACGHHHIGNIGILGVDKSGSEWYQVTLGGAQGKDSALGKVIGPSFS
AAEVPAVIERIVETFTDLRVGPERFIDTFNRVGLEPFKARVYARMEEPA</t>
  </si>
  <si>
    <t xml:space="preserve">GO_function: oxidoreductase activity [goid
GO:0016491] [evidence ISM];
GO_process: oxidation-reduction process [goid GO:0055114]
[evidence ISM];
GO_function: heme binding [goid GO:0020037] [evidence
ISM];
GO_function: iron-sulfur cluster binding [goid
GO:0051536] [evidence ISM];
</t>
  </si>
  <si>
    <t>MFTGTHYRPRTDSETAADSAEKNTSDGRRRRIRAACDRLPRGAY
LYCRRSPGNPRQCWAAAFRRHLIRFFPLDLPLFRPSAGSYSRNRLSSLMGLRKMSERI
PAIQVEPAVPAAPSKQPPAPGKLPSAVNGPIYTRSFTGLFRNFRRLGGGLLFLLFFGT
LWLNWNGRQAVLWDLPERKFYIFGATFWPQDFILLSALLIIAAFGLFFITVFAGRVWC
GYTCPQSVWTWVFMWCEKVTEGDRNARIKLDQGPASAAKLLRKTAKHALWLGVSLVTA
ITFIGYFTPVRPLVADLFSFQLDLESLFWVLFFTAATYVNAGWLREQVCIHMCPYSRF
QSVMFDKDTLIVSYDAARGESRGARKKGSDPRAQGLGDCIDCQQCVQVCPTGIDIRDG
LQIACIGCAACVDACDSIMDKMGYERGLVRYTSERALEGGQTRFLRPRLVGYAAVMLA
MIGAFVVALDARPLASLDVTRDRGLFRENAAGQIENIYTLKVINKTQQPQRYRLQLDD
APEFRLQGEHTLSLKPGEILDFPVSVASTAERARAGSQPLAFSLRGIDDPSLAVGSTS
TFVSPAR</t>
  </si>
  <si>
    <t>MKRYEKFADEIAELIRTGVLAPGQKVPSVRHASRTYGVSASTVF
QAYYLLESRGLIMARARSGYFVCQHVQRPLPEPEISPRQADATEVDVSELVFSVLSSI
KDPDTVPFGSAFPSPQLFPLPRLARSMAHAVRDMDPQSVVADMTPGNHGLRRQIALRY
MVGGLLLPVEELVISNGALEALNLCLQVVTRPGDLVAIEAPAFYATLQVLERLKLKAV
EIPVHPREGIDLEVLADSLERLPIKACWFMSNFQNPMGASMDDEKKRALAELLARHQV
PMIEDDVYAELYFGQQAPKPVKAYDQEGLVMHCSSFSKSLAPGYRVGWVAGGRYAEQI
ERLKLMTSLSASIPAQAAIADYLQHGGYDRHLRKLRYALETQQNAMLAAVARYFPEQT
RVSRPSGGYFLWLELPEAVDSLRLFQLALAQGISLAPGPIFSATRRFAHCARLNYGHP
WSARQEKAMETLGRITQSLAG</t>
  </si>
  <si>
    <t xml:space="preserve">GO_function: sequence-specific DNA binding
transcription factor activity [goid GO:0003700] [evidence
ISM];
GO_function: catalytic activity [goid GO:0003824]
[evidence ISM];
GO_function: pyridoxal phosphate binding [goid
GO:0030170] [evidence ISM];
GO_process: regulation of transcription, DNA-templated
[goid GO:0006355] [evidence ISM];
GO_process: biosynthetic process [goid GO:0009058]
[evidence ISM];
</t>
  </si>
  <si>
    <t>MNKATTEPAYNYKVVRQFAIMTVVWGVIGMGLGVLIASQLVWPQ
MNFDLPWTSFGRLRPLHTNLVIFAFGGCALFATSYYTVQRTCQVRLFSDTLAAFTFWG
WQAVAVILLVSLPLGNTTTKEYAEIEFTGAIWLAIVWVAYAVVFFGTLIKRKVKHIYV
GNWFFGSFILTTAMLHIVNHMSLPVSWFKSYSMYSGATDAMVQWWYGHNAVGFFLTTG
FLGMMYYFVPKQAGRPVYSYRLSIVHFWALITLYIWAGPHHLHYTALPDWAQSLGMVM
SLILLAPSWGGMINGMMTLSGAWHKLRDDPILRFLVVSLAFYGMSTFEGPMMAIKTVN
ALSHYTDWTIGHVHAGALGWVAMITIGSLYHLIPKVYGVEKMHSVGLINAHFWLATIG
TVLYIASLWVNGITQGLMWRAVNEDGTLTYSFVESLVASHPGFIVRLVGGGFFLTGML
LMSYNTWRTVRQARPEGILAAARMA</t>
  </si>
  <si>
    <t xml:space="preserve">GO_process: generation of precursor metabolites
and energy [goid GO:0006091] [evidence ISS];
GO_function: heme binding [goid GO:0020037] [evidence
ISM];
GO_component: integral component of membrane [goid
GO:0016021] [evidence ISM];
GO_process: oxidation-reduction process [goid GO:0055114]
[evidence ISM];
GO_function: iron ion binding [goid GO:0005506] [evidence
ISM];
GO_function: electron carrier activity [goid GO:0009055]
[evidence ISM];
GO_process: nitrogen fixation [goid GO:0009399] [evidence
ISS];
GO_component: plasma membrane respiratory chain complex
IV [goid GO:0045278] [evidence ISM];
GO_process: aerobic respiration [goid GO:0009060]
[evidence ISM];
GO_function: cytochrome-c oxidase activity [goid
GO:0004129] [evidence ISM];
</t>
  </si>
  <si>
    <t>MEFSWSEILLELLAVAVLFFGVHWSLRHAKTLDQASMLPFADDE
EVARRVERETGRSRTGCGCPGRCQGDCRHWDKNWPA</t>
  </si>
  <si>
    <t>MSTPRPSLTLTLLQAREAAMSFFRPSLNQHGLTEQQWRVIRILR
QQGEMESYQLANQACILRPSMTGVLARLERDGIVRRWKAPKDQRRVYVNLTEKGQQCF
VSMSGDMEKNYQRIQERFGEEKLAQLLELLNELKKIKP</t>
  </si>
  <si>
    <t xml:space="preserve">GO_component: intracellular [goid GO:0005622]
[evidence ISM];
GO_process: regulation of transcription, DNA-templated
[goid GO:0006355] [evidence ISM];
GO_function: DNA binding [goid GO:0003677] [evidence
ISM];
GO_process: phenylacetate catabolic process [goid
GO:0010124] [evidence ISM];
GO_process: negative regulation of transcription,
DNA-templated [goid GO:0045892] [evidence ISM];
GO_function: sequence-specific DNA binding transcription
factor activity [goid GO:0003700] [evidence ISM];
</t>
  </si>
  <si>
    <t>MPASASRIQVGSGERRLLLLLSALVAFGPLSIDMYLPSLPAIAA
DLGASDAQVQRSISGFLVGFCVGMLFYGPLSDRFGRRPVLLAGIALYLFSSLACALAD
SAGQLVLLRVLQALGGGAASVLARAMVRDLYPLGEAARMLALMHMVTMLAPLAAPLLG
GYLMLWAGWRALFVVLALFAGLCLLAVWRVAESHPPERRGGSLAQAFLAYGRLLGDRR
ALGYVLCMGLAFAGMFAYISAAPFVFIEHFGVRAERFGWFFGLNILGVMLATWCSARL
VRRHGPRPLLRAGSLLACVSGLFLLGYAALGERGGLWALVPGLLCFVSVTGLLGANCI
ASLLALYPGQAGAASAVAVSGQFGLGCLASLAVGWLALPGVLPMALVMAVCGVGSLLA
LGLALHGGNR</t>
  </si>
  <si>
    <t>MITACPRPCAWRSYALGLGLLPLAAQAEFLADSSAHLDLRNFYQ
LRDYRQHDAPQSQAGNWSQGFVLRLQSGFTGGPLGFGLDATGLLGVKLDSGRGRSNDG
TLPFGANSKEPVDDYSHLGLTAKLRYSQTQLQVGILMPQLPVAFRDDVRLLPQTFDGA
LLTSSEIEGLTLTAGQLWKSRTRESAGSDDMYIMGRDKAHASDEFNLAGATYAFTPRL
SASYYYGQLKDIYRQHYLGLLHTLPLGEGLSLRSDLRYFDSGEDGAAISGPVDNRNLN
AMLTLRAGAHAFGIGVQKMIGNDAFPVLNGYTTPYVANLMAYQTFTRPQEKSWQLRYD
YDFAGLGLPGLNLMTRYVQGRDIDRGAGRADDSEWERNTDLSYVIQSGPLKSVALKWR
NITYRSRYGADLDENRFIVNYTLKLW</t>
  </si>
  <si>
    <t>MSVPTHQQDLIALLEERGFVHQCTDRDGLAAHLAAGPATAYLGF
DATADSLHVGHLQGLMLMRWLQKAGHRPLLLIGGATTRIGDPSFRDSSRPILTEAQIQ
ANIDGIARVFSRYVELHDDSLVNNAEWLDGVGYLEFLDRVGRHFSINRLLTFDAIRQR
LDREHSLSFLEFGYTLLQAYDFVELSRRRGCTLQLGGADQWANIINGVELSRRQGGAQ
LFGLTMPLLATSDGRKMGKSAQGAVWLNAERLAPFDFWQFWRNCDDRDVGRFLALFSE
LPMDEVRRLGALQGAELNEAKVVLANAATALAHGEHAARSAADAARGVFADGTRDSGL
PVMKLSRARLAQGLSLTDLLLEHAIQPSRSAVRRLAAGGGLRLDGTPVSDPDTPLAGE
VDGLRLSLGKKQHLHLRLED</t>
  </si>
  <si>
    <t xml:space="preserve">GO_process: tryptophan biosynthetic process [goid
GO:0000162] [evidence ISS];
GO_function: DNA topoisomerase type I activity [goid
GO:0003917] [evidence ISS];
GO_process: cellular amino acid metabolic process [goid
GO:0006520] [evidence ISS];
GO_process: tyrosine biosynthetic process [goid
GO:0006571] [evidence ISS];
GO_process: L-phenylalanine biosynthetic process [goid
GO:0009094] [evidence ISS];
GO_process: tRNA aminoacylation [goid GO:0043039]
[evidence ISS];
GO_process: cellular protein metabolic process [goid
GO:0044267] [evidence ISS];
GO_function: RNA binding [goid GO:0003723] [evidence
ISM];
GO_function: nucleotide binding [goid GO:0000166]
[evidence ISM];
GO_function: tyrosine-tRNA ligase activity [goid
GO:0004831] [evidence ISM];
GO_function: ATP binding [goid GO:0005524] [evidence
ISM];
GO_component: cytoplasm [goid GO:0005737] [evidence ISM];
GO_process: tyrosyl-tRNA aminoacylation [goid GO:0006437]
[evidence ISM];
GO_function: aminoacyl-tRNA ligase activity [goid
GO:0004812] [evidence ISM];
GO_process: tRNA aminoacylation for protein translation
[goid GO:0006418] [evidence ISM];
</t>
  </si>
  <si>
    <t>MQLATLQELSFDEIDQVSGAGLFSFVGDAIVDVVKVSNDLLNTS
VISSVGKVFNAVGLTPIHQLADTLGYGVFKGVAAVGGLLGGDTSRIDYHYDTEWT</t>
  </si>
  <si>
    <t>MHDLIQHADAFVGDPDQESGGLSRRSFLGKSATLGAVGLVAGWT
PAFVIQPAEAAASSCPAPAGFPAGLELYRRAFRNWSGEIAADDLWSCAPRTNEEVLAV
VNWAWQNGFKVRPRGMGHNWSPLLLKGGENCESRIVLVETSRYLTRVRIDAQGEFGLF
SAQTGVTMEALLKQLERVKLGFVATPAPGDLTLGGVLAIDGHGTGIPAQGESRLPGQS
YGSLSNSIVALTAVVWDGAAGQYVLKTFRRDDPACAPFLVHLGRAFIVEATLQAGVNK
RMRCQSYVNIPASEMFAAAGSGGRTFDSFLQKSGRAEAIWFPFTDKPWLKVWTPTPRC
PFGARAVNGPFNYPFSDNIPKALSDLLAAINTGHPELTPLLGKLQYDLVVGGMALTLG
YDLWGWSKDLLLYIKPSTLRVTANGYAVLTRRRDVQRVINEFYLQYQTMVAAYRANGH
YPMNGPVEIRVSGLDQPGESIVPGAQVPSLSAIRPRPDQPEWDTAIWLDILSLPGTPQ
ANAFYHEFEAWLFDHFSGDYASLRVEWSKGWGYSPAAAWDEPTVVDQLVAQSLRQGLV
ADNDWDSAVRQLNEADPHRLFSSPLLDRLMP</t>
  </si>
  <si>
    <t xml:space="preserve">GO_function: oxidoreductase activity [goid
GO:0016491] [evidence ISM];
GO_function: UDP-N-acetylmuramate dehydrogenase activity
[goid GO:0008762] [evidence ISM];
GO_process: oxidation-reduction process [goid GO:0055114]
[evidence ISM];
GO_function: oxidoreductase activity, acting on CH-OH
group of donors [goid GO:0016614] [evidence ISM];
GO_function: flavin adenine dinucleotide binding [goid
GO:0050660] [evidence ISM];
GO_function: catalytic activity [goid GO:0003824]
[evidence ISM];
</t>
  </si>
  <si>
    <t>MKELNDIEVTCVSGGTLSGMIVGAVDGAATGMAIGGKWGGAGGF
GFGALSQLVGLIVPTAMGAIAGGTVGLFTNAETAVGYLGQYRENFGPGDVGRTTI</t>
  </si>
  <si>
    <t>MFRQEALDAQHAGGLGEIVLIRPVSFTFLTLLAAAMALLVVGFF
LFGSYTKRSTVSGQLVPASGQVKVHAPQAGIVLRKFVQEGQAVRRGERLMVLSSERYG
SDAGPVQAGISRRLEQRRDSLRDELEKLRRLQDDERDSLTSKVASLQRELTTLAAQTD
SQQRLLALASDAAARYQGLMDKGYISMDQLQQRQAELLGQRQTLQGLERERTSLRQQL
TERRNELAGLSARQANQLAETRRQLSAVEQDLAESEAKRTLLVTAPESGIATAVLAEA
GQTVDSSRPLLSIVPADTPLQAELYAPSKSIGFIRPGDAVLIRYQAYPYQKFGQYHGK
VQSISRASVSYAELSSMVGGVPGLGQDGEQLYRLRVTLDDQAVTAYGQPRPLQSGMLL
DADILQDTRRLYEWVLEPLYSLTGKL</t>
  </si>
  <si>
    <t>MAFLDALALRLGRRLPLVLQTEATECGLACLAMIAGYHGHHTGL
MELRRRFSVSLKGISLKQLIQTAHRLGLGTRAVKLDLGDLGKLKLPCVLHWNFNHFVV
LKAVDGRGAVLHDPAHGQRRLGLEEVSRSFTGVALELWPESGFEKQEAPPRIKLLGML
GKVTGLYRSLAQVLLLAGALEVFSLISPFFLQWTIDNVIVSEDRDLLSTLAIGFGLLL
LMQQAVSGVRAWVMMHMSTLLGVQWQANVFSHLLRLPAQYFEKRHLGDVVSRFGAVNS
IQQTLTAAFLSAVLDGLMTVATLGMMLLYSPPLAAIAIAAMSLYALGRWIWYRPLRNA
TEEQIVHAARQQSHFLETVRGIRPLKLFQRQDERRSVWLGLLVEQINAGLRTQKLQLF
YQQLNGLLFGVENLLVIWLGATMVMDGQFSVGILMAFNAYKSQFDSRVGSLIDKFFEL
RMLQLQGERLADIVLQAPEVSHGDILPENLREREASIEIQGLRYRYAEQEPWVLDGLD
LRIAGGESVAIVGPSGCGKSTLFNVLLGILPPVEGQIRMAGLDLAQLGLDGLRELVGT
VLQDDVLFAGSLSDNISFFDPQPDMPWLLQCAQMAAIHDDIQAMPMGYNTLVGDMGTV
LSGGQKQRVMLARALYKKPRILFLDEATSHLDVHCEQRVNAAIRALRITRIMVAHRPE
TIASADRVIVLGQGKVSLDESTARLAERQAAAAREQA</t>
  </si>
  <si>
    <t xml:space="preserve">GO_process: proteolysis [goid GO:0006508]
[evidence ISM];
GO_function: peptidase activity [goid GO:0008233]
[evidence ISM];
GO_function: ATPase activity [goid GO:0016887] [evidence
ISM];
GO_component: integral component of membrane [goid
GO:0016021] [evidence ISM];
GO_function: ATPase activity, coupled to transmembrane
movement of substances [goid GO:0042626] [evidence ISM];
GO_process: transmembrane transport [goid GO:0055085]
[evidence ISM];
GO_function: ATP binding [goid GO:0005524] [evidence
ISM];
GO_process: transport [goid GO:0006810] [evidence ISM];
</t>
  </si>
  <si>
    <t>MRALAGLLCGLLGLVPGAAAYEPDVFGTTGQVAGQAVYDLGGSG
LPCRGGPPPTELSLEEAIERILCHDPQTRLAWANAKAQAAQVGIGKSAYLPRLDGRLD
ASRGYSDMDYRDAPYLSGDGHRHRRGASLQLSWVLFDFGRRSAALRNAQQLLLAANAS
QDATLQNTFALAAQAYYDALAAQRSLAASRQVAELAAQNLEAADAKYRAGAAALSDRL
QAQTALSQASLAQVRDEGALSNALGVIALRMGLAPDTPLRLSGELEAQPDTGFVKAID
EMLAEARREHPALLAAQARLKAAAASVEESRAAGRPSLALSANLARSHSDQAMAFNGD
TRERDRSIGLQLNIPLFEGFERTYQVRNALARREASEAELADTEQQVSLEVWNNYQSL
SVETRSLARTRELVEQSRQSLEVVQGRYRSGVGSMIELLNALTAYASAEDQHIRALGN
WQTSRLRLAASLGRLGFWSLR</t>
  </si>
  <si>
    <t>MIDDIRYLIVFAKIAETGSVSGGAEALGLSAATASLHLSRLERN
LGRALLYRNSRKLSLTQDGTQLLDTARSMLELYEKGFIEFRQRAVSTRNSLRISMPAV
FVNGDFTRHLAAFIEEHPDLDLGIACDDSRHDIIGDGIDIAFRIGDLPDSSLKARHLF
LLPRQVVAAPAFLARHAPLEHPRDLQRLEWIGLGMRPDSRLFRHARDDEEVRVDYTPR
VRVDSVEASCRLARLGVGLAAPPTYLSDEPIRRGELRAVLPEWRLEPLKVYAVWPPNV
PASSIAYTLINRLYEAFNPG</t>
  </si>
  <si>
    <t>MRARAGEQGHAGSAGDPGLGIEPLQEHALEEPGDPVFLQGQAWI
RGGDAVAHMSDERRAGHPQVVEEARVGLDRADEPEADEGQQQDEAEGGAGDERQGPAE
TMVGAGSDDGQVHRTGGNRQAQGERAHGEQQG</t>
  </si>
  <si>
    <t>MLSAHSKDHVDCVSRVLRNAARLPQAPVPTPILDSWRRSMEQHR
LDPGSLQGPRILSQTLLDECRERSELFLRIASEEVARLHGRVRDADYCVLLTDAQGRT
IDYRVESTIRNDCRKAGLYLGTCWSEGEEGTCGVAAVLTDRTAVTVHKRDHFRAAFID
LTCSAAPVFDPQGELLGVLDVSAVQSPDDRRSQHLIRQMVAQSAREIENAFFMHSAQG
HWVLRAHRAPGYVDSQPDYLFAWDADGRLLALNPAARHYLRQRLGQVPSHIGEVFDLD
ALHAAADQAPCLLRGQAGELHVRLSAPRAKARRLEREVPDDAALDPRIAESLRLAVRV
KDRNLPVLIQGETGAGKEVFARQLHQASARRDKPFVALNCAAIPESLIESELFGYVGG
AFTGAAAKGMRGLLQQADGGTLFLDEIGDMPLGLQTRLLRVLAEGEVAPLGAARRQAV
DIQVICATHRDLAALVAAGGFREDLYFRLGGARFELPPLRERSDRLALIRRILDEETA
HCGVRIELGEAALECLLGYRWPGNVRQLRHVLRYACALCGGATLQLADLPAELRGERR
TPASACESGGGPERDALLDALVRHRWKPMAAARELGISRATLYRRVRRHGIRMPGQAD
D</t>
  </si>
  <si>
    <t xml:space="preserve">GO_process: regulation of transcription,
DNA-templated [goid GO:0006355] [evidence ISS];
GO_function: ATP binding [goid GO:0005524] [evidence
ISM];
GO_function: sequence-specific DNA binding [goid
GO:0043565] [evidence ISM];
GO_function: DNA binding [goid GO:0003677] [evidence
ISM];
GO_function: signal transducer activity [goid GO:0004871]
[evidence ISM];
GO_process: signal transduction [goid GO:0007165]
[evidence ISM];
</t>
  </si>
  <si>
    <t>MHATSSDDFSLSSRVALVTGAGRGIGRGIALALARAGADVAVAD
LDPQVAEETAAAIRSLGRRSLALGVDVSDGDSVRAMVERVATEFGRLDVAVNNAGVIS
IRKVAELSLADWDRVMNVNARGVFLCCQAELPLMQAQRWGRIVNLSSIAGKVGLPDLA
HYCASKFAVIGFSNALAKEVARDGVTVNALCPGIVGTGMWRGEDGLSGRWRQAGESEA
QSWERHQASLLPQGEAQTVEDMGQLVVYLACAPHVTGQAIAVDGGFSL</t>
  </si>
  <si>
    <t>MTPPSPIVGIIANPASGRDLRRLTAHAGLHSSTDKASVVQRLLA
AFGATGIRHALLPPDMTGIAAAVLRASQTRQARDGHWPFLEFLDMPLRQSVEDTRLAA
RRMVERGVALIAVLGGDGTHKAVAAEVGDVPLLALSTGTNNAFPELREATGAGLAGGL
CASNRVPPEIGLRRNKRLLVREPRRGLCEWALVDVAVSPQPFIGARAISRAEDLAEVF
VSFAEPHAIGLSALCGLWSPVSREEPHGAWMRLHPDARESLLVPLAPGLLVGCGVSAA
GYLQPGVAHAPSLSSGTLALDGEREIEFSATDRPSITLDPSGPFSVDVPATLAYAARH
RLLAGQRTPMTP</t>
  </si>
  <si>
    <t xml:space="preserve">GO_process: NADP biosynthetic process [goid
GO:0006741] [evidence ISM];
GO_function: NAD+ kinase activity [goid GO:0003951]
[evidence ISM];
GO_process: metabolic process [goid GO:0008152] [evidence
ISM];
</t>
  </si>
  <si>
    <t>MSTLSTDQLLHAYRVMRTIRAFEERLHVEFATGEIPGFVHLYAG
EEASAAGVMAHLRDDDCIASTHRGHGHCIAKGVDVHGMMAEIYGKKTGVCQGKGGSMH
IADLEKGMLGANGIVGAGAPLAAGAALAAKLKGSDAVAVAFFGDGGSNEGAVFEAMNL
ASVWNLPCLFVAENNGYAEATAANWSVACDHIADRAAGFGMPGVTVDGFDFFAVHEAA
GAAIERARAGEGPSLIEVKLTRYYGHFEGDAQTYRDPDEVKHYRETRDCLKQFRERTC
HAGLLSASDLDAIDAEVEARIEDAVQRAKNDPKPEPDDLLRDVYVSYP</t>
  </si>
  <si>
    <t>MARKISYQQAINEALAQEMRRDPSVFIMGEDNAGGAGAPGEDDA
WGGVLGVTKGLYHQFPGRVLDTPLSEIGYVGAAVGAATRGMRPVCELMFVDFAGCCLD
QILNQAAKFRYMFGGKAVTPLVIRTMVGAGLRAAAQHSQMLTSLWTHIPGLKVVCPSS
PYDAKGLLVQAIRDNDPVIFCEHKLLYSMQGEVPEELYSVPFGEANFLRDGDDVTLVT
YGRMVHLALDAAASLARQGISCEVLDLRSTSPLDEDSILESVEKTGRLVVVDEANPRC
SMATDIAALVAERAFSALRAPIRRVTAPHTPVPFSDALEDLYIPDAAKIEAAVRQALE
GRDAA</t>
  </si>
  <si>
    <t xml:space="preserve">GO_process: carbon utilization [goid GO:0015976]
[evidence ISS];
GO_process: cellular catabolic process [goid GO:0044248]
[evidence ISS];
GO_process: metabolic process [goid GO:0008152] [evidence
ISM];
GO_function: catalytic activity [goid GO:0003824]
[evidence ISM];
</t>
  </si>
  <si>
    <t>MSRIHTLTMPKWGLSMTEGRVDAWLKEEGAHIEKGDEVLDVETD
KISSSVEAPFSGVLRRKVAREDETLAVGALLGVVVEGEASDEEIDALVQRFQAEFVPA
DEDAGDSGPAPRKVELDGRLLRYFDRGEGDPALLLIHGFGGDLNNWLFNHEALAAERR
VIALDLPGHGESGKALVRGDLDELSGSVLALLDHLDLEQVHLAGHSMGGAVALNCARL
APQRVLSLSLIGSAGLGEEINGDYLRGFVEAANRNALKPQLVQLFSDPALVTRQMLED
MLRYKRLEGVDAALRQLLDNLFADGRQRNDLRAVANEGRQPVLAIWGSDDAIIPARHA
EGLPAQVEIIPGQAHMVQMEAAEQVNRLLLDFLRQH</t>
  </si>
  <si>
    <t>MNSSPQANAAMRAAVWHGRHDIRVEDVPLPAEPPPGWVQIRVHW
CGICGSDLHEYLAGPVFIPVEAPHPLTGLKDQCILGHEFSGEIVRLGNGVTGFAVGQA
VAADACQHCGTCYYCRHGLYNICENLAFTGLMNNGAFAEYVNVPANLLYALPAGFPSE
AGALIEPLAVGMHAVKKAGSLLGQNVVVVGAGTIGLSTIMCARAAGAAQVIALEMSSA
RKAKALEVGASQVLDPSRCDALGEIRALTGGLGADVSFECIGNKHTAKLAIDAIRKAG
KCVLVGIFEEPSEFNFFELVSTEKQLLGALAYNGEFADVIAFIADGRLDIAPLVTGRI
GLEEIVERGFEELVNNKEHNVKIIVSPGG</t>
  </si>
  <si>
    <t xml:space="preserve">GO_process: butanediol catabolic process [goid
GO:0034078] [evidence ISS];
GO_function: (R,R)-butanediol dehydrogenase activity
[goid GO:0000721] [evidence ISS];
GO_function: zinc ion binding [goid GO:0008270] [evidence
ISM];
GO_function: oxidoreductase activity [goid GO:0016491]
[evidence ISM];
GO_process: oxidation-reduction process [goid GO:0055114]
[evidence ISM];
</t>
  </si>
  <si>
    <t>MSLSRRIPAALSPFQNRVIGACLLGGLLAAGAPAQAEEATGNAR
WVSDSLTTFVRSGPTDGYRIVGTLTSGQKVELLGTQGNYSQVRGENGSTVWIPSRDLQ
EVPGQAERLPQLEQKVAALTAELDGINDTWKTRVQGMQETLDTRKKLIDELQAARSNL
DAELGKARSDLRAVQAQLGDENKQVLMRYMVYGGSIAGAGLFAGLILPSLLRVRRKRN
DKWF</t>
  </si>
  <si>
    <t>MSTPKRLHIGMSLAPTWLSGDAWRRPDSNIEGIFGSDFAVDIAR
RSEAAHLDFVFRPDVSSLPLDVLETGSGFASLDPTVLLAAVARETSRIGLVSTVSTTF
YPPYVVARQLQSLHWISDGRAGWNIVTALQGHENFGLDAMPDAEQRYARAAEFTRLVH
DLWDSFPREALLVDRESGRYADVSRVRPVDHDGEFLKVKGPLNLPAFGEARIPLVQAG
ASESGRDFAASVADLVFAPTPDKEAALELRRDLSRRAERHGRSPRDVRLLPGFSLYLA
ESREEAREIFMQTHARLDRARKFAAIRQMLGLDLSDWPLDRPISAADLPPPVANPGSR
THTDLLRRLIERETLRLDQLLLRPEVISAAHWQVIGTVDDAVEQIVDWAAAGAMDGFI
AAPGGSVGSLRLFLEQVVPRLVEKGLFRERYSATTFAGHLAEE</t>
  </si>
  <si>
    <t>MNARTHRKLNRGIGVVTLSTLLASPSALARENPPAEDEPAALEA
LVVTGEKRERSLKDTASSVSLTSARDIDRKQTGNASVAEVINGSPNVVYTDSVGAPII
RGQDTQGPNNGQNVFWGGTVPRATINLDGHYLNYNEMFFGATSVWDVDSIEVFRGPQT
TSQGANAIAGAIIVNTKDPTFSPEAAYQAEIGSYHSRRSSIAVSGPLAQDFAGRLAVD
YAGRDTFIDYDNPKFQDSGTDQDFRALNARAKLLWLPSGIPGLESKFTFSHNDNNRPT
QEAATRPFDKLDHRSTTMPSWEQDTNTSILDVAYDLDNGIRLFNQAQYSLSSVHRTTG
AGGEGDADIRQKNASNESRISFGEQEDRISGMGGVYYARTRTDETLHLRGLSAFDDTK
KNLGVFGELNYRLSDRWTLTTGLRYQEDRIERSGNSVLAPRPLDYQKTFSAFLPKVSL
AFAATPDWTVGGLVSRGYNPGGVSLNLTTRNWAYFKEETIWNYELFTRASLLDGRLLL
NGNLFFMDFKDAQYNIPVVVSPGVAQSYTINAEKAHAYGMELDLDYRLRDDLRLKASA
GVLRTRIDEMSGNTGYEHNEFARSPGYTLSFGPSWDVTERLNLNAQVRYLDGYYSDTA
NTKAYSIKAYTLTDARASYRFNDQVQLYGYVKNVFDDRSPTYMQENRGIGGIEASMTQ
PRTLGIGIKGTF</t>
  </si>
  <si>
    <t xml:space="preserve">GO_function: receptor activity [goid GO:0004872]
[evidence ISM];
GO_function: transporter activity [goid GO:0005215]
[evidence ISM];
GO_process: transport [goid GO:0006810] [evidence ISM];
GO_component: membrane [goid GO:0016020] [evidence ISM];
GO_function: siderophore uptake transmembrane transporter
activity [goid GO:0015344] [evidence IMP];
GO_process: siderophore transport [goid GO:0015891]
[evidence IMP];
</t>
  </si>
  <si>
    <t>MPDAPGEKRSGTIQSVSIAARFLKTLANAEGELALGEVARRTGT
GGSTAHRYLQSLVKEGLARQDPLSGLYDLGPAALSIGIGALKRIDAVDIAARHMKALA
QRHAASGGVAIWTERGPTLVRWYRSAYFSINPLALGDILPIDNTACGLVFQAFLPKAV
VDAARKQQPAHFRGSPPSRALLDEVRERCWAELTSHLLSNVTGQAAPVFDAQQEIVCA
MTTVTDLGQLQSAEDRDALFHEALQVNQSTGGLVLHPGMRPPPR</t>
  </si>
  <si>
    <t>MTHRLHADAVTLRRDARTVSRNLSLAIPEGSFSVIVGPNACGKS
TLLAALSRLLAPAEGRVVLDGRDIHSLPGREVARRLGLLPQSALAPDGITVAELVARG
RYPHQSFLRQWSPADERAVAAALRATRVDGLAERPLDALSGGQRQRVWIAMVLAQETP
LLLLDEPTTYLDIVHQIELLELLAELNRQGRTIVAVLHDLNQACRYASHLIAMRDGAI
LAEGAPAHIFTERLVEEVFGLRSLIIADPVSGTPLLVPRGIAADAPG</t>
  </si>
  <si>
    <t xml:space="preserve">GO_process: ferric-enterobactin transport [goid
GO:0015685] [evidence ISS];
GO_function: ATP binding [goid GO:0005524] [evidence
ISM];
GO_function: ATPase activity [goid GO:0016887] [evidence
ISM];
</t>
  </si>
  <si>
    <t>MPTRRRSALPLLALALSLFAILAAAGEPKPARIVSTTPSVTGIL
LAMDAPLVASAATTPSRLTDAKGFFSQWAKVADQRGVEVLYRNLRFDIEAVIAQDPDL
LVASATGADSAAPYRAELEAQGVPTLVVDYSKHSWQELATELGRHTGLERQAQAAIQR
FDAYTAEVAAAIAPPQGPVSVVGYNIAGSYSIGRQASPQARLLEALGFQVAELPEALA
GKVTRASDFQFISRENLPAAIAGDSVFLLGASDDDVQAFLADPVLANLSAVREKRVYA
LGPSSFRIDYYSGRQMIDNVARHFR</t>
  </si>
  <si>
    <t xml:space="preserve">GO_process: ferric-enterobactin transport [goid
GO:0015685] [evidence ISS];
GO_function: binding [goid GO:0005488] [evidence ISM];
</t>
  </si>
  <si>
    <t>MQASPMRRRRLRAWGLLAGALLLALAALASLALGSRPVPLAVTL
DALQAVDPHDDRHLVVRELRLPRTLVALLAGAALGVAGALMQALTRNPLAEPGLLGIN
AGAALAVIVGVALFDLASMGQYLGCAFLGAGLAGIAVFLLGQARETGTNPVRLVLAGA
GLSVMLASLTGIIVLNAPPEVFDRFRHWAAGSLSGSGFALLGWPGLAIGAGLAAAFAL
AARLNALALGQEIGQALGVDLRLTWLLACLAVMLLAGAATALAGPIAFVGLVAPHLAR
LLAGPDQRWILPFSALIAAGLLLGADILGRLLAAPTEIAAGIVALLLGGPAFIVLVRR
FRLSRL</t>
  </si>
  <si>
    <t xml:space="preserve">GO_process: ferric-enterobactin transport [goid
GO:0015685] [evidence ISS];
GO_component: membrane [goid GO:0016020] [evidence ISS];
GO_function: transporter activity [goid GO:0005215]
[evidence ISM];
</t>
  </si>
  <si>
    <t>MNGLHALRQGSLSLRWRPRAALACLVLAGIGLALAAALLGTGSL
ALGPAEVFASLLGQGQDPTAQRIVQRVRLPRVLTACLVGAALGMAGAIFQSISRNPLG
SPDVIGFTTGAASGAIVQIILFDAGPLATSLAALAAGLCTALAVVLLARRGATAGGYR
LVLVGIGVGASLSGLNSLLLVTGNLDQAMYAQLWLAGSLNTRTWSHVVPAALGLLASV
PLALYHGRRLEVLELGDASAAQLGVAVERVRLQMVLVAVGMTAIATAAAGPIAFIALA
GPQLARRLTRSAGVPLLSGALMGAVLLLAADLLGQRLAYVANLPIGLMTGLLGGFYLL
WLLLRSRRI</t>
  </si>
  <si>
    <t>MTNHRTALVTGATRGIGLALARRLAASGWSVVGIARHASDDFPG
RLLCCDLADPAQTAETLRGLLSESAVDALVNNAGIALPQSLENLDLAALQQVFDLNVR
VAVQLAQACLPGLKRSPAGRIVNLCSRAIHGARERTAYAAAKSALVGVTRTWALELAP
LGITVNAVAPGPIETELFRQTRPVGGEEERRILSTIPMQRLGRPDEVAALIEFLLSEG
ASFVTGQVIGVDGGGSLGGR</t>
  </si>
  <si>
    <t>MIEVTEVSIAELRDALESGRTTAVELVQAYLARIDAYDAPGTPT
ALNAVVVRNPDALAEAQASDARRARGEPLGPLDGIPYTAKDSYLVKGLTAASGSPAFK
DLVAQRDAFTVERLRAAGAICLGKTNMPPMANGGMQRGVYGRAESPYNAAYLTAPFAS
GSSNGAGTATAASFAAFGLAEETWSSGRGPASNNGLCAYTPSRGVISVRGNWPLTPTM
DVVVPYARSMADLLEILDVVVADDPDTRGDLWRMQPWVPIPKASEVRPASYPALAAGA
EALAGKRFGVPRMFINADPDAGTSESPGIGGPTGQRIHTRPSVIALWEQARKALEAAG
AEVIEVDFPLVSNCEGDRPGAPTVFNRGLVSKEFLHDELWELSAWGFDDFLRANGDPK
LNRLADVDGPQIFPHDPGTLPNREGDLAAGMDEYVRMAERGIKPWDRIATLPDGLRGL
EETRRIDLEEWMRRLRLDAVLFPTVADVGPADADVNPASADIAWSNGVWVANGNLAIR
HLGVPTVTVPMGVMADIGMPVGLTFAGRAYDDSALLRFAAAFESTGSRRIVPPRTPPL
ASK</t>
  </si>
  <si>
    <t>MQRLFVYGSLGPGRPNEHLMQKIGGQWQAASLRGRLLEKGWGAG
MGFPGLAIDADGEEIHGHVFVSDRLAEHWPALDEFEGSEYRRVATRVTLADGAQVDAY
VYALRD</t>
  </si>
  <si>
    <t>MFRQSLLESVKARLLHPQLQALPLHARIQRAIRQLILDGALAPG
NPLPASRALAQSLGVSRDTVEAAYSHLHAEGFIERRVGSGSVVAAATRLSPGRRGAGA
PRRGGGAPRLSRRGEAMQAGGGVREQLVPRPFAPGVPETRTFPLATWERLQRQVLKEY
GARALTHGDPQGAEPLRQAIADYVNLERGARATADRVLVLTSSQQALGLCASVLLDAG
ERIFVEDPAYYGARKAFEAAGLECLPVPVDEQGLRPEPILAQPQAARALCLTPSHHYP
TGVTLSLERRLALIEWAQRQQAWIIEDDYDSEFHYAGRPTACVQGLDAHERTLYIGTF
TKSLFPGLRIGYMVLPPALVAPMTVARSLQDGHNASLAQLTLARFIAGGHFGAYVRGM
RNLYGERLGFLAERVGKRLGGLVEPRVPAGGLQMPGLLCAGIDETRAIAAAYRAGVEL
VGLSALHLAAPPRAGFLMGFAAYTTDELEAAVGVLAKTLRGLRANP</t>
  </si>
  <si>
    <t xml:space="preserve">GO_function: sequence-specific DNA binding
transcription factor activity [goid GO:0003700] [evidence
ISM];
GO_process: regulation of transcription, DNA-templated
[goid GO:0006355] [evidence ISM];
GO_process: biosynthetic process [goid GO:0009058]
[evidence ISM];
GO_function: pyridoxal phosphate binding [goid
GO:0030170] [evidence ISM];
GO_function: catalytic activity [goid GO:0003824]
[evidence ISM];
</t>
  </si>
  <si>
    <t>MQSLHTLVSVRPVAHEDFEQWLEYWKAYQAFYEVELSAQATEAT
WRRFFDEGEPMHCAVASDGSRLHGIVNFLYHRSTWAAQDVCYLEDLYVSPDVRGQQIG
KQLIEYVRRQAEERRCARLYWHTQESNHRAQRLYDWVADKPGVIEYRIEL</t>
  </si>
  <si>
    <t>MSSTIHPLPSFGLGTFRLTGQVVVDSVRSALELGYRAIDTAQIY
GNEADIGRAIAESGVPRSELFLTTKVWVDNYAREKLLASLRESLEKLRTDRLDLVLIH
WPAPGNGVELGEYMAALAEAKSLGLTRRIGVSNFNIELTRQAIAAVGAGEISTNQIEL
SPYLQNRALTAYLEEQGIAVTSYMTLAYGKVLKDPTLAGIAARHRATVAQVALAWAMQ
LGYAVIPSSTRRENLASNLLARDLRLDAEDMARIAGLERNGREVSPQGLAPAWD</t>
  </si>
  <si>
    <t>MKHVVSSALLLGLSSLSLAAQAAPIALDLPAQPLAASLEQLQGA
SGLRIRFDRAAVADRRAPALRGTLEPSEALQRLLAGSGLSGEVRGGDAWVEAAATGAG
IAPGDSVDLGALSVVATQDPATAAITEDSGSYTTRAMRTSTKLAMSIRETPQSVSVVT
RQRMDDQGMRDLNDAVKGVTGLTVQQYGPARVKYAARGFDVDNIMYDGLPTSISTYTQ
DVISAADLAMFDRVEVVRGATGLMQGAGNPAAAINMVRKRPTQEFRASLQGSVGTWDR
YRSEADVSGPLNSEGTLRGRAVVAYQKGNSFQDHVSSERGVFYGIAEADLSPDTTFAI
GASNQNDNRNDNWVGLPSPLGGRHLDLKRSSYYGADWSYWDTDTTHLFSDLTHRFANG
WQMKLAADKLWARINMLGLYNDCYYSTTGCASMTQNPGDYSYTDDHDSYDAYANGPFQ
LLGREHELVVGASYRQERFDGHGGWGSLFNKDGTPTGPMDPTQWDPSSTLKPRLNTSL
WGMKLDQEQKGAYLTTRLNLADPLKVILGGRLDWYKADADTDSYKVTRNVTRYAGVIY
DLNQTYSVYASYTDIFKPQSNFDAGGGLLDPITGKNYEIGLKGEHFGGALNSQIALFQ
IDQENRATEDVGGPSPCPFSPTSRYCSRASGKVRSQGVDLELSGALSDDWQMMAGYTY
VDAKYKHDSNKANEGKPFDAAKPRHLFKLATSYTLPGELHKWRVGGDLATQSKTEDSS
TGFQQGGYTVVNAMLGYKVNERIDTRLNFNNLFDKYYYSGIDFGNLNYGEPRNLMFTV
KYSL</t>
  </si>
  <si>
    <t xml:space="preserve">GO_function: receptor activity [goid GO:0004872]
[evidence ISM];
GO_function: transporter activity [goid GO:0005215]
[evidence ISM];
GO_process: transport [goid GO:0006810] [evidence ISM];
GO_component: membrane [goid GO:0016020] [evidence ISM];
GO_component: outer membrane [goid GO:0019867] [evidence
ISM];
GO_function: iron ion binding [goid GO:0005506] [evidence
ISM];
GO_function: siderophore transmembrane transporter
activity [goid GO:0015343] [evidence ISM];
GO_process: siderophore transport [goid GO:0015891]
[evidence ISM];
</t>
  </si>
  <si>
    <t>MRNDTRLSRMLHVLIHMARHEGPATSEAIGQMLGTNPVVVRRTM
ALLKNEGYVSSEKGHRGGWRLAKPLADITLLDIHQALGASSIFAIGLSTDHPECLVEQ
AVNEALGEAFEAAQALLLERLGSVTLEQLASEFERRYRPC</t>
  </si>
  <si>
    <t>MKLTLFRDYPNGRYAMTFDVIIVGGSYAGISAGMQLARARRRVL
VMDTGLRRNRFARASHGFLGQDGRDPAAIADDARAQLLAYPSVEWLSEAAVAAKKEAD
GFVVKAANGERFTARRLILASGVADELPEIPGLAERWGRHVFHCPYCHGYELDGGPIG
VLAASPLAIHHALMLPDWGATTFFLNGVFEPDAEQMSRLDRRGVTIEREAVVALGGAR
ADVTLASGRTITLAGLFTQPRTRMASPLAALLGCEFEDGPSGPFIRTDGMRETSVPGV
FACGDAALAAGNVAIAVGDGARTGGAAHHSLLFR</t>
  </si>
  <si>
    <t>MSAKLQGKNVLVITANTGIERDELLEPLKTLKQQGATVTHATIE
GGEAQTWVHDSEKDLIVNSDARLQGLRAEDYDLLLVPGGTVNADTLRQDSEARRLVRE
FSEAGKTVAAICHGPWLLIDAGVARGKTLTSYSSVRIDLTNAGADWVDTRVKVCPANG
WTLITSRNPGDLQAFNEAIGEALQAAA</t>
  </si>
  <si>
    <t xml:space="preserve">GO_function: hydrolase activity, acting on
glycosyl bonds [goid GO:0016798] [evidence ISM];
</t>
  </si>
  <si>
    <t>MDTLKIATFNVNGIQTRLAALLAWLEREAPDIVCLQELKTPDAR
FPAAALEKAGYGAIWQGQSAWNGVAILARDSQPLEVRRGLPGNASDPHSRYLEAAVDG
LLVASLYLPNGNPQPGPKFDYKLAWFEHLIRHAAELMESGHPVVLAGDFNVVPSDFDI
YDTRSWKKDALLQPESRECFERLLRQGWVDALRQRFPDRRLYTFWDYFRQHWQRDAGL
RIDHLLLSASLADHLEDAGVDRWVRGEEHASDHAPAWVSLRRPSEPRR</t>
  </si>
  <si>
    <t xml:space="preserve">GO_function: DNA binding [goid GO:0003677]
[evidence ISM];
GO_function: endonuclease activity [goid GO:0004519]
[evidence ISM];
GO_component: intracellular [goid GO:0005622] [evidence
ISM];
GO_function: nuclease activity [goid GO:0004518]
[evidence ISM];
GO_process: DNA repair [goid GO:0006281] [evidence ISM];
</t>
  </si>
  <si>
    <t>MTVRDVVFPAGRQALYERNRYSPAVRSDGLLFVSGQVGSRDDGS
PEPELETQVRRAFDNLNAVLAAAGCGFDDVLDVTVFMVDAEANFERIWKIVPEYWGEA
PYPTLTAVGVNWLYGFSFEIKVVARLPEGR</t>
  </si>
  <si>
    <t>MDRFDAMQAFARVVDTGSFTKAAETLHMSRTSVTQLVQQLEARL
RVRLLNRTTRKLNLTADGAAYYERVVRLLAELDDAETSLSSAALAPRGRLRIDVPSPL
ARLLLIPALPEFHARYPEIQIDLGVSDRLVDLIDENVDCVIRGGELRDQSLMARRVGD
LQLGVYAAPAYLQRAGVPSHPRELEDSHQRIVGFLWARTGKALPYAMRRGEECLRVAG
RHVLAVDDGNAYLAAGLAGLGILWLPHYMAREPLARGELLPLFEDWSLEPMPLYLAFP
PNRHVSGKLRVFIEWVAELIARHAPPLHPPL</t>
  </si>
  <si>
    <t>MHKRTYLNACLVLALAAGASQALAAPGASEMAGDVAVLQASPAS
TGHARFANPNAAISAAGIHFAAPPARRVARAAPLAPKPGTPLQVGVGLKTATPEIDLT
TLEWIDTPDGRHTARFPISAAGAASLRAAIRLETHSGSLPDDVLLHFAGAGKEIFEAS
GKDLSVNRPYWSPVIEGDTLTVELVLPANLQPGDLRLSVPQVSYFADSLYKAGYRDGF
GASGSCEVDAVCATQSGTRAYDNATAAVAKMVFTSSADGGSYICTGTLLNNGNSPKRQ
LFWSAAHCIEDQATAATLQTIWFYNTTQCYGDASTINQSVTVLTGGANILHRDAKRDT
LLLELKRTPPAGVFYQGWSATPIANGSLGHDIHHPRGDAKKYSQGNVSAVGVTYDGHT
ALTRVDWPSAVVEGGSSGSGLLTVAGDGSYQLRGGLYGGPSYCGAPTSQRNDYFSDFS
GVYSQISRYFAP</t>
  </si>
  <si>
    <t xml:space="preserve">GO_function: catalytic activity [goid GO:0003824]
[evidence ISS];
GO_process: lysine catabolic process [goid GO:0006554]
[evidence IDA];
GO_function: serine-type peptidase activity [goid
GO:0008236] [evidence IDA];
GO_process: protein secretion by the type II secretion
system [goid GO:0015628] [evidence IDA];
GO_process: protein transport by the Sec complex [goid
GO:0043952] [evidence IDA];
GO_process: proteolysis [goid GO:0006508] [evidence IDA];
GO_component: extracellular space [goid GO:0005615]
[evidence IDA];
</t>
  </si>
  <si>
    <t>MARATARHILVSSEAKCNELKTAIEGGADFAEVAREHSSCPSGR
DGGNLGSFGPGQMVREFDQVVFSAPLNVVQGPVKTQFGYHLLEVTSRQD</t>
  </si>
  <si>
    <t xml:space="preserve">GO_process: protein folding [goid GO:0006457]
[evidence ISS];
GO_process: cellular protein metabolic process [goid
GO:0044267] [evidence ISS];
GO_function: isomerase activity [goid GO:0016853]
[evidence ISM];
</t>
  </si>
  <si>
    <t>MSQTFHGSCLCGALHYRLSSPPRALSHCHCGQCRKAHGAAFASY
GSVPVADLHIDHGADLLAAFRSSPAVLRRFCSRCGSPLFWSRSEGEFADWVSVALGSL
DTPFPAAKQKHVQVASMACWCRIADDWPRFD</t>
  </si>
  <si>
    <t>MSATALYTDLSHYYDLMCADIDYQAQSHCVRRLHQLFGNQGRRH
LDLACGTGPHVRHFLDFGYRSAGLDINQPMLDLARQRCPEAHFSRQDMAGFQVDEPLD
LITCFLYSIHYNAGLERLRACLASVHGALADGGVFCFNTVDKGQIDNRSFVRHSVEHR
GSRFTFGSGWYYSGEGERQALRLGIEKTTDGTTQTWEDEHPMVALGFAELQHLLQTHF
EVQVFEHDYERITPWAGSSGNALFVCVKR</t>
  </si>
  <si>
    <t>MSSPFSPRSPRTLRGLGALALCGGFVAPAPAAFLEDGSARLEAR
TVYFNRDFRDGSSANPQGASKREEAAQGFILDLRSGYTEGALGFGVDTLAMLGIKLDS
SPADSNSGLLPSSGHDPRRSVDQYAKAGVAGKMRFSQTQFRYGAMLPDMPLLKYNDGR
LLPTLFHGAQLTSEEIAGLRFSATRLERYTARDSSDAQDIRLHCKNKRYACDTTGNRF
DAYQLDYQVNDGLLLQYAQGGLRNVYRQRYLGAVGKRQVGAGKLSADLRWFDSEDAGA
ARAGKIDNRALSLLLAYAQGGHTLSAGWQRMNGASSMPYLDGSNPYLANYLQVNDFAN
PEERSWQLRYDFDLRSVGVPGLSFMTRYVNGDHIRLANGDEGKEWERDIELKYIVQSG
RFKDLSLRLRNATYRTDFERSARDVDEVRLIASYNLSLF</t>
  </si>
  <si>
    <t>MAKAADVVVQCLENEGVQYVFGIPGEENLDLLESLRKSQIRLVL
TRHEQSAGFMAATYGRLTGKTGVSLSTLGPGATNLVTAGAYAYLGGMPMLMITGQKPI
KKSKQGRFQILDVVGMMQPLTKYTHQLASADNIPSRVREAFRLAEEEKPGAVHLELPE
DIAAEQTDSLPIPPSLSRRPLAEYKAICAAVEKLRAARSPILVIGAGANRKMTAKVLK
QLIDKTGIPFVTTQMGKGVVDERHPRFLGNAALSAGDFVHRAVEAADLIVNVGHDVIE
KPPFFMVRGGTEVIHVNFRSAEVDPVYFPQIEVVGDIANAIWQIGEALDDTAHWDFTR
LLAIREANEAQVAEGADDPRFPLYPQRLVADVRRALPSQGIVALDNGMYKIWFARNYK
AHMPNTVLLDNALATMGAGLPSAMAAHLVYPDRPIVAVCGDGGFMMNSQELETAVRLK
MNLTVIILRDNGYGMIRWKQSNMGFADFGLDYGNPDFVHYAEAYGAHGHRVDSAEGFL
PLLERCLGTPGVHVIDCPVDYSENDRILNVELRERALAV</t>
  </si>
  <si>
    <t>MPEHAPILPVIAAEVAALAPGFRALSLTVEAAPIVRPEIAGRAV
ERACQALARGEPDWAEAHLAAWAEAFRRFGAKPQRTPCSAEALRKRALRDGGLPSIDP
VVDLYNAISVQFAIPVGGENLAAYAGPPRLVVADGSETFDTLKNGEALDESPDPGEVV
WRDDLGVTCRRWNWRQGVRTRLDASARRMWFILESLPEMPLAALHEAGGLLLDELRLM
MPGMRADSRLLCVATESADSV</t>
  </si>
  <si>
    <t xml:space="preserve">GO_function: RNA binding [goid GO:0003723]
[evidence ISM];
GO_function: phenylalanine-tRNA ligase activity [goid
GO:0004826] [evidence ISM];
</t>
  </si>
  <si>
    <t>MYLPSHFEESDPQALHALIRDYPLGLLVSHGEAGLDANHLPFEL
SPAKGAQGTLEAHVARNNPVWSELRDGDEVLVVFRAGDAYISPQWYPSKQEHHRQVPT
WNYRVVHAHGRVRIRDDERYVRGLVARLTRTHEATQETPWKMTDGPADYIDEMLRLIV
GIEIEITRLVGKFKLSQNKEARDIRGASAALLARGEQAIGAAMDDCAARRDG</t>
  </si>
  <si>
    <t xml:space="preserve">GO_function: FMN binding [goid GO:0010181]
[evidence ISM];
GO_function: oxidoreductase activity [goid GO:0016491]
[evidence ISM];
GO_process: oxidation-reduction process [goid GO:0055114]
[evidence ISM];
</t>
  </si>
  <si>
    <t>MLERTFRPGLRRSCAMSQPFLWRRVNDSSGFAEPRVFIRVYLEP
GSIDAAIAFYEDLQGVAHDMRFDFPEKRLTLAAVGAFLLLEGSDEALAPFRSTTGTLL
VDDIEPYHRRLLAAGAQIIFGPARAPTGACFNALLPDGTVVEFVHHRPQPGEA</t>
  </si>
  <si>
    <t>MERRRFSAALQGQNLRFTGAGEGGSARARVGFLLLEHFSLPAFT
QALDTLVTANLIRSESFAVSNFSLSGEPVTSDLGLLICPDLALASAALQGLDLLVVCG
GLRTPLRSSAALREALQDVASRGVALAGLWNGAWFLGDAGLLDGYRCCIHPEHRAALA
EIARNSQVTSDSYMVDRDRLTAASPTGAFNLALEWIARRHGRDLVEAVVDILAFEESR
YRRVRPALHEKMSEPLREVINLMSANIEEPLSQEQLAHYVGRSRRQIERLFQQQLGTT
PVRYYLELRITECRRLLQHSDLTMLEVLVACGFVSPSHFSKCYTAFYGYPPSKEVRYG
NVRSTK</t>
  </si>
  <si>
    <t xml:space="preserve">GO_function: DNA binding [goid GO:0003677]
[evidence ISM];
GO_function: sequence-specific DNA binding [goid
GO:0043565] [evidence ISM];
GO_process: regulation of transcription, DNA-templated
[goid GO:0006355] [evidence ISM];
GO_function: sequence-specific DNA binding transcription
factor activity [goid GO:0003700] [evidence ISM];
</t>
  </si>
  <si>
    <t>MKAQPDVDSNSADAPFDRKAVLGDALRRRILSMELAPGAVVDEL
ALCDEFGLSRPPVRELLRQIAAEGYIELEANRAPRVAAMSHDSLHAFFLAAPLIYIAT
TQLAATHASEAEIETLKAIQEDFRKAIEEKHVENRVIHNDAFHLEIGRMAHNDYLMPS
LRRLLIDHARLGKIFYRHPTTDDMQRDLELACDQHDQIVDAIQRRDPDAAADIVRAHF
ELSRRRMAEYAAPAGVEVALVYEG</t>
  </si>
  <si>
    <t>MTKVTHLPADDRSCGWYHLSPPRRPKPAHYGRSAARWVVVGAGF
TGLAAARQLALHFPDEEIVLVEAQEVGFGTAGRNAGFAIDLPHDIGADDYIGDIATAR
IGLKLNLAGQSLLREQVQRHAIDCQMKACGKYQAAVEARGVAVLDAYRRGLDRLGQAY
EVIEADDLPGNIGTAFYRKALFTPGTLLVQPSALVKGLADSLPGNVSLYEHTPITAVE
YGDRTLLSHPHGSILADRLVLANNAFGMSFGFLQGRMLPIFTYASLTRPLDAEEQARL
GGRPYWGLIPANPYGTTVRRTPDNRLLIRNSFSFNPDGRSAGKYLERFAVRHRASFRQ
RFPMLPEVGFDYTWGGSLALSRNHMGHFGELAPNVYGALCCNGLGVTRGTVTGKLLAD
WLAGERNELIDFLLRAPGPSGNPPEPLLSLGVNLNLRWGQYRAGRES</t>
  </si>
  <si>
    <t>MTNPTTSIEDVPLNAFHRLLTLRSGGGSFVDGYVLSIIGVAMLQ
MTAALQLSSFWQGMIAASALVGIFFGGFLGGWLTDRLGRRRLFFVGPSLFVLASLAQY
GVDSAAALFVLRFLIGVAVGIEYPVATALLVEFLPKKYRGPRLATLTILWFAGAAFAY
LVGDLILRSGGEDAWRLVLASTAAIGAVLFLLRIGTPESPRWLLSKGRDADAERVIRQ
VYGEAFSLENLPEQALERKVTIWHLLYAGYGKRMLFVTLFWTCSVIPVFAVYAFAPKV
LLALNLKGDWASYGSVAITLLFVIGCIIATRLINRIGRRCMLLHSFLWSGLALLGLGV
FHAGSEATILGLFGAYALFIGGAQVLQLVYPNELFPTEIRAFAVGVGTSLSRVGAAVG
TYLVPLSLETLGTAQTMYAAALVTLLGLLVTWALAPETRSLNLQQAASLT</t>
  </si>
  <si>
    <t xml:space="preserve">GO_component: membrane [goid GO:0016020] [evidence
ISM];
GO_process: transport [goid GO:0006810] [evidence ISM];
GO_function: transporter activity [goid GO:0005215]
[evidence ISM];
GO_process: transmembrane transport [goid GO:0055085]
[evidence ISM];
GO_function: transmembrane transporter activity [goid
GO:0022857] [evidence ISM];
GO_component: integral component of membrane [goid
GO:0016021] [evidence ISM];
</t>
  </si>
  <si>
    <t>MKFEGIYTPAITPLSADGSIDTQAFAEVLEFLVESKVHGIVIGG
STGEYYAHTAEERLALAAHASEVIAGRLPLVVGTGAIRTEDSLAYAEAARAIGADAIL
VGSPPYALPTSREIAEHVLAVDRAAGLPIMLYNYPARMGVEMDEAFFAAVAGCRNIVA
IKESSGSTAQLHRLACRHPRIALSCGWDDQALEFFAWGARSWVCAGSNFIPGEHLALY
QACVVENDFAKGRRIMAAMMPLMDFLESGHFVQSIKHGCELAGLRAGGVRAPLKALDE
AGKAALAEIVARLKGEVARIVEGGRHD</t>
  </si>
  <si>
    <t>MTELLSREEYAAIAATLDLPQRAFIDGGFRDACGGRTFASTNPA
TGELLAQVAACDAEDVGHAVASARRAFEDGRWRSRTPAERKAALLRLAELLEEHLLEL
AVMESLDSGKPIRECQHTDLPETINTLRWHAELIDKIYDSTAPVGSAALAMVVREPIG
VVGLVLPWNFPLLMLAWKIGPALAAGCSVVVKPAPETSLTALRVAELASQAGIPAGVF
NVVPGGGREAGEPLGRHPDVAMVSFTGSTATGRLFLKYAAESNLKRVVLECGGKNPAV
VMNDVEDLDLVAQHVVNGAFWNMGENCSASSRLIVHAEVREALLERIGAQLREWRMGD
PLDPRNRLGALVSPAHFEKVRAYLDQARTERLAVRFGGATEAGIFVEPTVVDGVSPHS
RLFREEIFGPLLSVTSFDDIDEAIALANDTVYGLAASAYTGSLRHALRLSREIRAGIV
TVNCFGEGDASTPFGGYKESGFGGRDKSVWAHDQYTELKTIWIDAS</t>
  </si>
  <si>
    <t>MTDNHIDVLINGCGIGGAMLAYLLGRQGHRVVVVEQARRERAIN
GADLLKPAGIRVVEAAGLLAEVTRRGGRVRHELEVYHDGELLRYFNYSSVDARGYFIL
MPCESLRRLVLEKIDGEATVEMLFETRIEAVQRDERHAIDQVRLNDGRVLRPRVVVGA
DGIASYVRRRLLDIDVERRPYPSPMLVGTFALAPCVAERNRLYVDSQGGLAYFYPIGF
DRARLVVSFPREEARELMADTRGESLRRRLQRFVGDESAEAIAAVTGTSRFKGIPIGY
LNLDRYWADNVAMLGDAIHNVHPITGQGMNLAIEDASALADALDLALRDACALEDALA
GYQAERFPVNQAIVSYGHALATSLEDRQRFAGVFDTALQGSSRTPEALGGERSYQPVR
SPAPLG</t>
  </si>
  <si>
    <t xml:space="preserve">MSTPSLPIIDIAALAGSDPAARRSVAVRIDRACREQGFFYVVGH
GVEAQLVERLERLARQFFALDETSKLRWRMELGGRAWRGYFPLGGELTSNRPDWKEGL
YLGSELDAEHPEVRAGTPLHGANLFPEVPGLRETLLEYLDATTRVGHRLMEGIALGLG
LEADYFAARYTGDPLILFRLFNYPSQPVPEGLDVQWGVGEHTDYGLLTLLHQDAIGGL
QVRTPQGWLEAPPIPGSFVCNLGDMLERMTGGLYRSTPHRVARNTSGRDRLSFPLFFD
PNFHARVQPIEGLPEVPEQDDSARRWDQANVHAFHGEYGDYLLNKVAKVFPQLRRDLL
</t>
  </si>
  <si>
    <t xml:space="preserve">GO_function: oxidoreductase activity [goid
GO:0016491] [evidence ISM];
GO_function: oxidoreductase activity, acting on paired
donors, with incorporation or reduction of molecular
oxygen, 2-oxoglutarate as one donor, and incorporation of
one atom each of oxygen into both donors [goid
GO:0016706] [evidence ISM];
GO_process: oxidation-reduction process [goid GO:0055114]
[evidence ISM];
GO_function: iron ion binding [goid GO:0005506] [evidence
ISM];
</t>
  </si>
  <si>
    <t>MIRLEKVNKWYGAYHALADVDEQVGRGEVVVVCGPSGSGKSTLI
RTLNRLEPIQGGRILIDGQDIHAPGLDLNRFRSHIGFVFQQFNLFPHLNVLDNCTLAS
LRLRGLKPAEARRQAMALLERVGLADKAAAFPARLSGGQQQRVAIARALAMEPPLMLF
DEPTSALDPEMVGEVLLVMRDLARDGMTMVVVTHEMGFAHDVADRVLFMDAGRVLERA
SPDDFFNRPQHPRARKFLADIRTPFAQPL</t>
  </si>
  <si>
    <t>MTTLELIDSYWLYFLVGQYPNGPLGGLALTLVLASLALLLALPL
GILLGLARVSPWRWLRWPVTALVFVVRGVPLLMVIFWAYFFLPTLTGQRTDQFTTMLL
ALVLFDAVYLAEIVRAGIQGLDRGQFEAARSLGLGYLASMRLVVLPQALRNMLPSLVN
QFVSTIKETSLGYIIGLAEVSFIASQINTQVFTLPTQVYLILGLTYFILCFGLSRFAF
WLERRQAQRGNPKEAR</t>
  </si>
  <si>
    <t>MFEFDFSLLLRGQYHEMLVAGLLLSLKLAAVTLVFAVPLAMLVA
LLRLAPFRALQWLGFAYVESIRNVPLLAHMLFWYFAAPEWLPEDLKAWLYAGNIEAAS
AIVALTLYTAAFMSEDMRSGIRAVPTVQLEAARALGFGYLASMRLVILPQALRITVPP
LISQTLNLWKNTSIATVIGVAELMYQAGQVESSTFRSFESFAFATAAYLSVSLLITGA
AAWYQQRYPGVERR</t>
  </si>
  <si>
    <t xml:space="preserve">MKIRLLGAALAAVFTLIGSAAHADDLADIRKKGEIVIGTLGTDE
PNSFIDPKTRQIIGYEVDLGTEIAKAIGVKPVFKQISVAARIPELQQGHVDLLAASLT
HNKEREALVDFSYSIIVTGQKALVKKNAGFASLHDLDGKKVLTVKGGTQEPNIRKALP
NAQVVTFETSQQALLALQQGKGQAFVDDESALVNDFGKLGAAAGGYAILPENLSTEAL
AIAFRKGNPQLKQLVDSTLAGLERSGAAEQLYLKWYGPGTKSNLSERHFKIDSDRIPE
</t>
  </si>
  <si>
    <t xml:space="preserve">GO_component: outer membrane-bounded periplasmic
space [goid GO:0030288] [evidence ISM];
GO_process: transport [goid GO:0006810] [evidence ISM];
GO_function: transporter activity [goid GO:0005215]
[evidence ISM];
</t>
  </si>
  <si>
    <t>MAMPDEALVYVVDDDQGMLESTVWLLESVGLKARPFTQGRDFLD
ACEGGRHACVLLDVRMPGMGGLNVQDELLARGIDLPVIFVSGHADVPIVVRAFKAGAV
DFIEKPYNEQLLLDSVQQALDRHARRRRHHDLDAGLHERLDSLTPRERDVLLPLVRGY
TSREVAEQLEVSVKTVDLYRARVMKRMQAQTLPELVGMAIAAGLVDPLRLREGT</t>
  </si>
  <si>
    <t xml:space="preserve">GO_function: phosphorelay response regulator
activity [goid GO:0000156] [evidence ISS];
GO_function: DNA binding [goid GO:0003677] [evidence
ISM];
GO_process: phosphorelay signal transduction system [goid
GO:0000160] [evidence ISM];
GO_function: sequence-specific DNA binding transcription
factor activity [goid GO:0003700] [evidence ISM];
GO_process: regulation of transcription, DNA-templated
[goid GO:0006355] [evidence ISM];
</t>
  </si>
  <si>
    <t>MSPLPASPALNSLLRLLREGAPLVERVGALRRLLLEHPGTRQAW
YLAWQPQAQTYTPVPPSPALPPGAGEPNRASDLALRERLVRDGRLALDELRRSASWLG
ARLRRAGVEHGMAFALDLQAGDEGLLLVASDTPQSAALDWLGLLLAPLLAAARGVTRA
APFLAADPQPALLLDGEAQAVELNQAFLALLGERPREAWRAYLPANHGQLVRASLGQA
RALGEVEAECDGRILLWQFIPDSAEARVLARCRDATASLRGEREAARASRLYRLITEN
TTDLISRHTLDGIFLDASPASWTLLGYWPEELRGRPAQALFHPQDRGQVALRAREALE
QDGYLTITYRIRHRDGRYRWFETASRAIRETYTGAVVEVVSVSRDVTRRVEAEENRRR
LAEVVEANTDLVLFVEHGGRVTYLNPSARAALGIADGQEAPALERLLAGDTPARLAEE
GWRQARDGGVWSREGRLQPQDGRPSLPVSLVLLAHRGRGEERYYSLVARDMTERELRE
AQQRRHQDELAHTARLVTLGELASGIAHEINQPLAAVMNYASTSQRYLAVLGSQPEAA
GRVAEGLARIGEHAGHAAEVIKRLRAFLRKGQRRLQALDLNQVAREAIGLCAWEAGHW
QVAVEEAMTDNPPPLYADRVLLEQVFLNLLRNAIEANREAHPGSPSRVVIGSRVEPGG
LLCLWVRDQGPGVPADQLEHIFTPFHTSKPEGLGLGLSMSRSIVEGFGGTLEAELPAD
GGLLMNCRLPLAAGATGG</t>
  </si>
  <si>
    <t xml:space="preserve">GO_process: positive regulation of single-species
biofilm formation on inanimate substrate [goid
GO:1900233] [evidence IMP];
GO_function: transferase activity, transferring
phosphorus-containing groups [goid GO:0016772] [evidence
ISM];
GO_function: protein binding [goid GO:0005515] [evidence
ISM];
GO_process: signal transduction [goid GO:0007165]
[evidence ISM];
GO_function: signal transducer activity [goid GO:0004871]
[evidence ISM];
GO_function: phosphorelay sensor kinase activity [goid
GO:0000155] [evidence ISS];
GO_process: phosphorylation [goid GO:0016310] [evidence
ISM];
</t>
  </si>
  <si>
    <t>MSIFEQGLAPAAVNHIALTPLSFIERTASVYPHYPAVIHGNIRR
DWAQTYQRCRRLASALAGRGIGQGDTVAVMLPNIPEMLEAHYGVPMIGAVLNTLNVRL
DAEAIAFMLQHGEAKVLITDYEFHEVIHAAIGMLDHPPLVVDVNDPEYGEGRPVGELD
YEALLAEGDPQFAWEWPRDEWQAISLNYTSGTTGNPKGVVYHHRGAYLNALGNQMTWS
MGQHPVYLWTLPMFHCNGWCYPWTVTALAGVHVCLRRVDPQKVLTLIREHQVSHLCGA
PIVLNALINMPDSAKAAIDHPVHAMVAGAAPPAKVIGAVEEMGIRVTHVYGLTEVYGP
VTVCAWHGEWDDLPLERRAAIKSRQGVRYPTLEGVMVADPKTLEPVPRDGQSIGEIFM
RGNTVMKGYLKNPSATEEAFAGGWFHTGDLAVCHPDGYIEIRDRLKDIIISGGENIST
IELEGVLYRHPAVLEAAVVARPDEKWGETPCAFITLKSDHQGLAESEIVAFCREHLAA
FKIPRTVVFSELPKTSTGKIQKYVLREWAAAL</t>
  </si>
  <si>
    <t>MPEYNAPLRDMRFLLNDVFDAPALWQRLPRLAERIDADTADAIL
EEAAKVTGGLLAPLNRSGDEEGAQWQDGAVRTPAGFREAYATYAEGGWVGLTGNPAHG
GMGMPKMLAVQFEEMMYAANASFSLYSTLSAGACLALDAHGSEELKNRYLPNMYAGTW
AGSMCLTEPHAGTDLGIIRTKAEPQADGSYRISGTKIFITGGEQDLTENIIHLVLAKL
PDAPAGSRGISLFLVPKFLVGDDGALGARNAVHCGSIEHKMGIKASATCVMNFDGASG
WLVGEVNKGLAAMFTMMNYERLSIGIQGIGCAEMSYQSAVAYARERLQSRAPTGPVAR
DKAADPIIVHPDVRRMLLTMKALTEGGRAFSTYVGQQLDLAKYAEDQEERSQAEALVA
LLTPVAKAFFTDTGLESCVLGQQVFGGHGYIREWGQEQLVRDVRIAQIYEGTNGIQAL
DLMGRKVVANGGLFLSIFSREVRAFAAGANAELAEFVTPLLTALDLLDNLTQGIVARA
GNDPREIGAASVEYLHLFGYTAYAYLWARMAAAAQRQREVDPAFHDGKLATARFYFAR
ILPRVHSLAAAVEAGSESLYGLEAEQF</t>
  </si>
  <si>
    <t>MRTLTTLLGNSQKLDGGAMFGNAPRALWSRWMQPDAENRIDLGC
RALLVRDGERNVLVEAGIGAFFPPALRQRYGVQEERHVLLDSLAAVGLDDADIDVVLL
THLHFDHAGGLLAAWEEGQPARLLFPNAHFVSGRRHWQRARQPHPRDRASFVPELLDL
LQASGRLELLDDGERSAHLGEGWRFHFSEGHTPGQMLPEIAMPDGPVVFSGDLIPGAP
WVHLPLTMGYDRFPEGLIEEKERLLDSLIARNGRLVFTHDPCVAMGRVRRDEQERYSL
YDTLERVENLEA</t>
  </si>
  <si>
    <t>MGQDKLKVAVLFGGSSEERDVSIASGAQVIQALRSAGHQVLAVD
TASGLLGAEEERRLLASKVKEVPPDSDSLAIIRSGKQSLLSAGELAGVDVFFLALHGG
TGEDGTLQALLDAGGFAYTGSGHLASAMAMDKDVAKRLFLAAGVETASWLMAPASEEE
VREQLGFPLVVKPNSQGSTVGLSIVHSQAELQPAIELAGRYGDEVMLERFVAGREVTV
GVLDDQALPVGEILLGGQEVFDYEHKYQAGAVREVFPADLPPAIAAEAQRLALKVHRA
LKLSGYSRTDFRLDEQGRLWCLEVNTLPGMTATSLLPQAAAAAGIGFAELCERICRLG
IERCKGARKARS</t>
  </si>
  <si>
    <t xml:space="preserve">GO_process: peptidoglycan biosynthetic process
[goid GO:0009252] [evidence ISS];
GO_function: D-alanine-D-alanine ligase activity [goid
GO:0008716] [evidence ISS];
GO_function: ATP binding [goid GO:0005524] [evidence
ISM];
GO_function: metal ion binding [goid GO:0046872]
[evidence ISM];
GO_component: cytoplasm [goid GO:0005737] [evidence ISM];
GO_function: catalytic activity [goid GO:0003824]
[evidence ISM];
</t>
  </si>
  <si>
    <t>MTDRFTRLLGIQQPIIQAPMLGVSTPALAAAVSNAGGLGSIAIT
GSAAEKGRALIREVRGLTDKPFNVNLFCHRPGQADPARERAWLDYLKPLFAEFGAEPP
VRLKNIYLSFLEDPTLLPMLLEERPAAVSFHFGAPPRDQVRALQAVGIRVLVCATTPE
EAALVEAAGADAVVAQGIEAGGHRGVFEPERGDAAIGTLALVRLLAARGSLPVVAAGG
IMDGRGIRAALELGASAVQMGTAFVLCPESSANAAYREALKGPRAARTALTVTMSGRS
ARGLPNRMFFDAAAPGVPPLPDYPFVYDATKALQTAALARGNHDFAAQWAGQGAALAR
ELPAAELLRTLVEELRG</t>
  </si>
  <si>
    <t xml:space="preserve">GO_process: oxidation-reduction process [goid
GO:0055114] [evidence ISM];
GO_function: catalytic activity [goid GO:0003824]
[evidence ISM];
GO_function: nitronate monooxygenase activity [goid
GO:0018580] [evidence IDA];
</t>
  </si>
  <si>
    <t>MDLSSLEIFRAVAHEASVTRAAQRLQRAQSNVTTRIRQLEEDLG
VELFLRDGKRMSLTERGSEFLAYAEQLLALADEARQSMHPAEPGGRLRLGSMESTAAS
RLPALLASYHKACPRVALEVSTGTSHALFDGVRARRLDCALVAAGPGWAGELDGSGLR
GEPLFREELLMILPAEHPPVHDVAEVRLRTLAGFARGCTYRQLAEDSLGTPLTVQEVG
SYHAILACVAAGACVGVLPRSVLQLLGTPPLRSLPLAEVDTWLVWREGYATAAFERWR
GVLGQAGD</t>
  </si>
  <si>
    <t>MRRLPTLCLLALAPLTGVAPQAQAASLYNLLVGTYTEGSSEGIQ
VYRFDGADGSVKGPLRVAHTSNPSYLTFAPDQRTLFVVNENGRGGKGDTVGRATSYRF
DPISGRLQQISQVQTLADHPTYSSLSHDGRYLFVANYSVQPEGSVAVLPVRADGSLAP
VVQVESHQASKVHPRQVSGHVHSVVSSPDGQYLFAPDLGADKVFVYRYAPEQAERPLQ
AADPAFVPTPPGSGPRHLIFSADGRFAYLTLELSGQVMVFAHEGNGRLRQLQTHDLAP
AGFQGKVGAGALHLSADGRFLGVLNRGDDNQLVTFAVDPASGQLRFVERRSVEGTEPR
EFAFSPGGRFVLVANQNSDQLRVFARDPQSGQVGKTLQSVEVGSPSDLRFVAVP</t>
  </si>
  <si>
    <t>MQRFIDNSLESNWLWLTARICLALMFVASGLAKLFDYQASLEEM
RAAGLEPAWLFNIATAVTLLAGSALVLLDRKLWLGAGALAVFLLLTILIVHTFWSKTG
VEAKLAMFFALEHIAVIGGLIATAIASAQRQRLRQDVSVAATYQKA</t>
  </si>
  <si>
    <t xml:space="preserve">GO_process: quorum sensing [goid GO:0009372]
[evidence IDA];
GO_component: membrane [goid GO:0016020] [evidence IDA];
</t>
  </si>
  <si>
    <t>MQKPVLIASAALICAAVIGIAVYATGSAKKDAGGFAGYPPVKVA
LASVERRVVPRVFDGVGELEAGRQVQVAAEAAGRITRIAFESGQQVQQGQLLVQLNDA
VEQAELIRLKAQLRNAEILHARARKLVERNVASQEQLDNAVAARDMALGAVRQTQALI
DQKAIRAPFSGQLGIRRVHLGQYLGVAEPVASLVDARTLKSNFSLDESTSPELKLGQP
LEVLVDAYPGRSFPARISAIDPLIGKSRTVQVQALLDNPEGLLAAGMFASIRVSRKAD
APSLSVPETAVTYTAYGDTVFVAHQDGDRPLSAKRVSVRIGERWDGRVEILQGLAEGD
RVVTSGQINLSDGMAVEPVKEDTLSSAAPPVPVAGR</t>
  </si>
  <si>
    <t xml:space="preserve">GO_process: quorum sensing [goid GO:0009372]
[evidence IDA];
GO_component: membrane [goid GO:0016020] [evidence ISM];
GO_process: transmembrane transport [goid GO:0055085]
[evidence ISM];
GO_function: drug transmembrane transporter activity
[goid GO:0015238] [evidence IDA];
</t>
  </si>
  <si>
    <t>MTFTDLFVRRPVLALVVSTLILLLGLFSLGKLPIRQYPLLESST
ITVTTEYPGASADLMQGFVTQPIAQAVSSVEGIDYLSSTSVQGRSVVTIRMLLNRDST
QAMTETMAKVNSVRYKLPERAYDSVIERSSGETTAVAYVGFSSKTLPIPALTDYLSRV
VEPMFSSIDGVAKVQTFGGQRLAMRLWLDADRLAGRGLTASDVAEAIRRNNYQAAPGM
VKGQYVLSNVRVNTDLTNVDDFREMVIRNDGNGLVRLRDVGTVELGAAATETSALMDG
DPAVHLGLFPTPTGNPLVIVDGIRKLLPEIQKTLPPDVRVDLAYETSRFIQASIDEVV
RTLVEALLIVVLVIYLCLGSLRSVLIPVATIPLSMLGAAALMLAFGFSVNLLTLLAMV
LAIGLVVDDAIVVVENVHRHIEEGKSPVAAALIGAREVAGPVIAMTITLAAVYTPIGL
MGGLTGALFREFALTLAGAVIVSGVVALTLSPVMSSLLLQAHQNEGRMGRAAEWFFGG
LTRRYGQVLEFSLGHRWLTGGLALLVCISLPLLYSMPKRELAPTEDQAAVLTAIKAPQ
HANLDYVELFARKLDQVYTSIPETVSTWIINGTDGPAASFGGINLAAWEKRERDASAI
QSELQGKVGDVEGSSIFAFQLAALPGSTGGLPVQMVLRSPQDYPVLYRTMEEIKQKAR
QSGLFVVVDSDLDYNNPVVQVRIDRAKANSLGIRMQDIGESLAVLVGENYVNRFGMEG
RSYDVIPQSLRDQRFTPQALARQFVRTQDGNLVPLSTVVRVALQVEPNKLIQFDQQNA
ATLQAIPAPGVSMGQAVAFLDDVARGLPAGFSHDWQSDSRQYTQEGNTLVFAFLAALV
VIYLVLAAQYESLADPLIILITVPLSICGALLPLALGYATMNIYTQIGLVTLIGLISK
HGILMVEFANELQLHERLDRRAAILRAAQIRLRPVLMTTAAMVFGLVPLLFASGAGAA
SRFGLGVVIVSGMLVGTLFTLFVLPTVYTLLARNHAEVDKSPRSRQLAEADLLVNKA</t>
  </si>
  <si>
    <t xml:space="preserve">GO_process: transport [goid GO:0006810] [evidence
IDA];
GO_component: membrane [goid GO:0016020] [evidence IDA];
GO_function: transporter activity [goid GO:0005215]
[evidence ISM];
GO_function: drug transmembrane transporter activity
[goid GO:0015238] [evidence IDA];
</t>
  </si>
  <si>
    <t>MKRSYPNLSRLALALAVGTGLAACSVGPDYQRPQSPPPRVASEH
LGEFSGERREAPWWSFFDDPQLVRLVDQALARNHDIREARANLRSARALFDDRWLDQL
PQVTSQAGYSRSIEQQLDYDGEPRRRLAESYRAGFDAQWEIDLFGRLGRLSDAALARA
EAADADLRLVRLSIAADTARAYFEIQGYQRRLDVARAQVRSWRDTLELTRSSLQLGSG
LPEDVENAQANLLRSEAAIPPLTTALESARYRLDVLRGEAPGSGAPILDGGAAAPLAK
NLPLGDVDRLILQRPDVVSAERQLAASTEDVGAATAELYPRLDLGGFIGFFALRSGDL
GSASRAFELAPSVSWPAFRLGNVRARLRAVEAQSDAALARYQRSLLLAQEDVGNALNQ
LAEHQRRLVALFQSATHGANALEIANERYRAGAGSYLAVLENQRALYQIREELAQAET
ASFVNVIALYKALGWGSGDLAPGAGQLAAGETAGANR</t>
  </si>
  <si>
    <t xml:space="preserve">MNNSNLAAARNLIQVVTGEWKSRCVYVATRLGLADLIESGIDSD
ETLAAAVGSDAERIHRLMRLLVAFEIFQGDTRDGYANTPTSHLLRDVEGSFRDMVLFY
GEEFHAAWTPACEALLSGTPGFELAFGEDFYSYLKRCPDAGRRFLLAMKASNLAFHEI
PRLLDFRGRSFVDVGGGSGELTKAILQAEPSARGVMLDREGSLGVARDNLSSLLAGER
VSLVGGDMLQEVPSNGDIYLLSRIIGDLDEAASLRLLGNCREAMAGDGRVVVIERTIS
ASEPSPMSVLWDVHLFMACAGRHRTTEEVVDLLGRGGFAVERIVDLPMETRMIVAARA
</t>
  </si>
  <si>
    <t xml:space="preserve">GO_process: phenazine biosynthetic process [goid
GO:0002047] [evidence IDA];
GO_function: catalytic activity [goid GO:0003824]
[evidence IDA];
GO_function: O-methyltransferase activity [goid
GO:0008171] [evidence ISM];
GO_function: methyltransferase activity [goid GO:0008168]
[evidence ISM];
GO_function: S-adenosylmethionine-dependent
methyltransferase activity [goid GO:0008757] [evidence
IDA];
</t>
  </si>
  <si>
    <t>MNGQRYRETPLDIERLRRLNRATVERYMAMKGAERLQRHSLFVE
DGCAGNWTTESGEPLVFRGHESLRRLAEWLERCFPDWEWHNVRIFETEDPNHFWVECD
GRGKALVPGYPQGYCENHYIHSFELENGRIKRNREFMNPIQKLRALGIAVPQIKRDGI
PT</t>
  </si>
  <si>
    <t>MPDTTNPIGFTDANELREKNRATVEKYMNTKGQDRLRRHELFVE
DGCGGLWTTDTGSPIVIRGKDKLAEHAVWSLKCFPDWEWYNINIFGTDDPNHFWVECD
GHGKILFPGYPEGYYENHFLHSFELEDGKIKRNREFMNVFQQLRALSIPVPQIKREGI
PT</t>
  </si>
  <si>
    <t xml:space="preserve">GO_process: phenazine biosynthetic process [goid
GO:0002047] [evidence IDA];
GO_function: 3-deoxy-7-phosphoheptulonate synthase
activity [goid GO:0003849] [evidence ISM];
GO_process: aromatic amino acid family biosynthetic
process [goid GO:0009073] [evidence ISM];
</t>
  </si>
  <si>
    <t xml:space="preserve">GO_process: phenazine biosynthetic process [goid
GO:0002047] [evidence IDA];
GO_function: polyribonucleotide nucleotidyltransferase
activity [goid GO:0004654] [evidence ISS];
GO_process: metabolic process [goid GO:0008152] [evidence
ISM];
GO_function: isochorismatase activity [goid GO:0008908]
[evidence ISM];
GO_function: catalytic activity [goid GO:0003824]
[evidence ISM];
</t>
  </si>
  <si>
    <t xml:space="preserve">GO_function: catalytic activity [goid GO:0003824]
[evidence ISM];
GO_process: phenazine biosynthetic process [goid
GO:0002047] [evidence IDA];
GO_process: biosynthetic process [goid GO:0009058]
[evidence ISM];
</t>
  </si>
  <si>
    <t>MGVNANISESLTGTIEAPFPEFEAPPANPMEVLRNWLERARRYG
VREPRALALATVDGQGRPSTRIVVIAELGERGVVFATHADSQKGRELAQNPWASGVLY
WRESSQQIILNGRAERLPDERADAQWLSRPYQTHPMSIASRQSETLADIHALRAEARR
LAETDGPLPRPPGYCLFELCLESVEFWGNGTERLHERLRYDRDEGGWKHRYLQP</t>
  </si>
  <si>
    <t xml:space="preserve">GO_process: phenazine biosynthetic process [goid
GO:0002047] [evidence IDA];
GO_function: oxidoreductase activity, acting on the
CH-NH2 group of donors [goid GO:0016638] [evidence ISM];
GO_process: oxidation-reduction process [goid GO:0055114]
[evidence ISM];
GO_function: FMN binding [goid GO:0010181] [evidence
ISM];
GO_function: oxidoreductase activity [goid GO:0016491]
[evidence ISM];
GO_function: pyridoxamine-phosphate oxidase activity
[goid GO:0004733] [evidence ISM];
GO_process: pyridoxine biosynthetic process [goid
GO:0008615] [evidence ISM];
</t>
  </si>
  <si>
    <t>MSEPIDILIAGAGIGGLSCALALHQAGIGKVTLLESSSEIRPLG
VGINIQPAAVEALAELGLGPALAATAIPTHELRYIDQSGATVWSEPRGVEAGNAYPQY
SIHRGELQMILLAAVRERLGQQAVRTGLGVERIEERDGRVLIGARDGHGKPQALGADV
LVGADGIHSAVRAHLHPDQRPLSHGGITMWRGVTEFDRFLDGKTMIVANDEHWSRLVA
YPISARHAAEGKSLVNWVCMVPSAAVGQLDNEADWNRDGRLEDVLPFFADWDLGWFDI
RDLLTRNQLILQYPMVDRDPLPHWGRGRITLLGDAAHLMYPMGANGASQAILDGIELA
AALARNADVAAALREYEEARRPTANKIILANREREKEEWAAASRPKTEKSAALEAITG
SYRNQVERPR</t>
  </si>
  <si>
    <t xml:space="preserve">GO_process: phenazine biosynthetic process [goid
GO:0002047] [evidence IDA];
GO_function: catalytic activity [goid GO:0003824]
[evidence IDA];
GO_function: monooxygenase activity [goid GO:0004497]
[evidence IDA];
GO_process: metabolic process [goid GO:0008152] [evidence
ISM];
GO_function: oxidoreductase activity [goid GO:0016491]
[evidence ISM];
</t>
  </si>
  <si>
    <t>MLELYRHRRLVITLALLYLSQGIPIGLAMDALPTLLRQDGAPLQ
ALAFLPLVGLPWVVKFLWAPWVDNHWSRRLGRRRSWILPMQCMVLACLLGLATLGLGV
ASAGWAVGLLALASLASATQDIATDGMAAEHFSGELLAKVNAVQIAGVMIGFFGGGAG
SLILAGHFGQRTAFLVMACVPLASLCCVLALGRGDPHELPPAPAAKASLLRFLRRPLA
PSLLALALLSAMTAVSGFGLSKLYLSDAGWALQDIGRLGMSGGLVTVFLGCGGGAWLV
RRIGLWRGFALGVVLAGCSALLWYLQAGRWLALSEGLAWTCVLIGSLATGITSVAILT
AAMRFAGQGGQAGTDVTAVQSTRDLGEMLASSFLVSLTAQIGYAGGFLTGSALAVLAL
LLALRLQAGEGRGEWKGRAEEA</t>
  </si>
  <si>
    <t xml:space="preserve">GO_component: integral component of membrane [goid
GO:0016021] [evidence ISM];
GO_process: transmembrane transport [goid GO:0055085]
[evidence ISM];
GO_function: transmembrane transporter activity [goid
GO:0022857] [evidence IDA];
GO_process: response to antibiotic [goid GO:0046677]
[evidence IDA];
GO_component: Gram-negative-bacterium-type cell wall
[goid GO:0009276] [evidence IDA];
GO_process: regulation of beta-lactamase activity [goid
GO:0033252] [evidence IDA];
</t>
  </si>
  <si>
    <t>MPALDLLLNLHKSLFVGFPGRVLVSLFGVSLLLLCLAGVLLHSR
RWRDLRRWRRDRGLRLALFDLHGLIGIWGLPWLLLFGFTGALSGLGALGTLLLAPVAY
PQEPNRVFVELMGPPPPAAEGRPLASRIDLDRLLAGDAVRAPGFVAQRLSLSHAGDVA
GSVEIAGIRRGLPSTANFERHRYRLADGTLLGERSSAQRGFWLRAFIAVQPLHFAQYQ
WLGPGWSAALRGLHLAMGLGACLLCASGLYLWLQRRASAPDARVRLLQRLSQGFCAGL
VAAAALLLLGLQLAPSELLAGPWPGRLFLVLWAAAGLAALLLPGDWPLARGLLGVAGL
ACLAAAVAHLAPWLMRGRLPALGPDLTLILCGALLIRHAWMQARAAAPPAHPRVTGDH
HA</t>
  </si>
  <si>
    <t>MPRQSGFGWAWRVPLALAGSLAAATASGYLLTRGLPLDDPLERL
YAGLFGALGVGLLLLVGGLLARGPGNFAWRLGGSLLVLGLALWLLAGRG</t>
  </si>
  <si>
    <t>MKTETKVIKGRQGIARNRHTPLCLGLLLALSPLAAAVADARKDG
ETELPDMVISGESTSATQPPGVTTLGKVPLKPRELPQSASVIDHERLEQQNLFSLDEA
MQQATGVTVQPFQLLTTAYYVRGFKVDSFELDGVPALLGNTASSPQDMAIYERVEILR
GSNGLLHGTGNPAATVNLVRKRPQREFAASTTLSAGRWDRYRAEVDVGGPLSASGNVR
GRAVAAYEDRDYFYDVADQGTRLLYGVTEFDLSPDTLLTVGAQYQHIDSITNMAGVPM
AKDGSNLGLSRDTYLDVDWDRFKWDTYRAFGSLEQQLGGGWKGKVSAEYQEADSRLRY
AGSFGAIDPQTGDGGQLMGAAYKFKSIQRSLDANLNGPVRLFGLTHELLGGVTYAQGE
TRQDTARFLNLPNTPVNVYRWDPHGVPRPQIGQYTSPGTTTTTQKGLYALGRIKLAEP
LTLVVGGRESWWDQDTPATRFKPGRQFTPYGGLIWDFARDWSWYVSYAEVYQPQADRQ
TWNSEPLSPVEGKTYETGIKGELADGRLNLSLAAFRIDLENNPQEDPDHPGPPNNPFY
ISGGKVRSQGFELEGTGYLTPYWSLSAGYTYTSTEYLKDSQNDSGTRYSTFTPRHLLR
LWSNYDLPWQDRRWSVGGGLQAQSDYSVDYRGVSMRQGGYALVNMRLGYKIDEHWTAA
VNVNNLFDRTYYQSLSNPNWNNRYGEPRSFNVSLRGAF</t>
  </si>
  <si>
    <t xml:space="preserve">GO_process: transport [goid GO:0006810] [evidence
IDA];
GO_function: receptor activity [goid GO:0004872]
[evidence ISM];
GO_function: transporter activity [goid GO:0005215]
[evidence ISM];
GO_function: iron ion binding [goid GO:0005506] [evidence
ISM];
GO_function: siderophore transmembrane transporter
activity [goid GO:0015343] [evidence ISM];
GO_process: siderophore transport [goid GO:0015891]
[evidence ISM];
</t>
  </si>
  <si>
    <t>MTLFERMRALPEDCRAALRRASAWAVLAALLDAACGVLLVPLVE
AWFAEGALPWRWVAALLGLSLAQALLQYLALRRGFAAGGSLAAGLVRSLVARLPRLAP
PALRRVAPAEGLLRGPVMQAMGIPAHLLGPLIAALVTPLGVILGLFLIDPSIALGLLL
AGAFLAALLRWSGRRNLAAEDARLAAERDAARQLQAFAERQPLLRAAQRESVARQGLE
EALRSLHRSTLDLLRRSLPSGLGFALAVQAAFAFALLGGAWAVERQWLDGARLVAVLV
LLVRFIEPLAQLTHLDQALRGAWQALDTLLRVFALAPLRSPEPGERPHDASLAAEAVE
LRLEDGRALLEDISLRLEPGSLNVLVGPSGAGKSSLLALLGRLYDVDAGRVLLGGVDI
RRLSETTLAASRNLVFQDNGLFRGSVAWNLRMARADADLEALREAARAVGLLEEIEAW
PQGWDSDVGPGGALLSGGQRQRLCLARGLLSTAPLLLLDEPTASLDAASEAQVLRSLL
GLRGRRTLLVVTHRPALARQADQVLLLEEGRLRLSGLHADLLVRDDWYAGFVGLAGEE
SSATVVDR</t>
  </si>
  <si>
    <t xml:space="preserve">GO_process: transmembrane transport [goid
GO:0055085] [evidence ISM];
GO_function: ATPase activity [goid GO:0016887] [evidence
ISM];
GO_process: transport [goid GO:0006810] [evidence ISM];
GO_component: integral component of membrane [goid
GO:0016021] [evidence ISM];
GO_function: ATPase activity, coupled to transmembrane
movement of substances [goid GO:0042626] [evidence ISM];
GO_function: ATP binding [goid GO:0005524] [evidence
ISM];
</t>
  </si>
  <si>
    <t>MTPVLWRLLRTYRWRLAAAMGLQALAGLCSLLPWMLLAWLAEPL
ARGQAQPALLALVLLAVLAWLGCQALAAHLAHRVDADLCNDLRLRLLAHLQRLPLDWF
GRQGPDGVARLVEQDVRALHQLIAHAPNDLSNLLVVPLVALLWLAWLHPWLLLFCLLP
LVLAAAGFLLLRSARYRDLVLRRNAALERLSADYGEFAHNLLLARQYPGAGIQQGAEA
SAAAFGEAFGAWVKRVGHLAALVYVQLSTPWLLAWVLLGALALDALGVPLALGQACAF
LLLLRALAAPVQALGHGGDALLGARAAAERLQQVFDQAPLAEGRSTREPVDGAVALHG
LGHAYEGVEVLADIDLELEDGSLVALVGPSGSGKSTLLHLLARYMDAQRGELEVGGLA
LKDMPDAVRHRHIALVGQQAAALEISLADNIALFRPDADLQEIRQAARDACLDERIMA
LPRGYDSVPGRDLQLSGGELQRLALARALLSPASLLLLDEPTSALDPQTARQVLRNLR
ERGGGRTRVIVAHRLAEVSDADLILVLVAGRLVERGEHAALLAADGAYARLWREQNGA
EVAA</t>
  </si>
  <si>
    <t>MSDVRSVVVAGSRFGQFYAAGVAADPRFVLRGILGQGSRRSRAL
AERLGVETWCEVEALPDDVRLACVAVGGAARGEQGPALAEALMARGIDVLIEHPLLPR
EWQDLLRSAERLGRRCLLNTFYPQLPAVARFIELGRQLHRRRGIRHLDAACGVQVGFA
TLDILAALLEGVGPWSLESPSNDLSAMRGLSLVLAEVPLSLLVLNELAAADDGRMTLL
QRVSLTTDRGTLSLLSPHGPLLWTPAVAVPAEDDDGLFALFDEIAGEPLPSAQLWYAE
PCSWAQVHQRLWPAAAAEALALLADGDEVRRRNQRSLEVAALWQRIGERLGFPEAPPA
SLAPASLEQVLEQAS</t>
  </si>
  <si>
    <t xml:space="preserve">GO_process: transport [goid GO:0006810] [evidence
IDA];
GO_component: membrane [goid GO:0016020] [evidence IDA];
GO_function: oxidoreductase activity [goid GO:0016491]
[evidence ISM];
</t>
  </si>
  <si>
    <t>MSLGELLETCRSRRIELWSEAGRLRYRAPQGALDAGLAERLRAE
REALLEHLEGGPGWRAEPDMAHQRFPLTPVQAAYVLGRQAAFDYGGNACQLYAEYDWP
ADTDPARLEAAWNAMVERHPMLRAVIEDNAWQRVLPEVPWQRLTVHACAGLDEAAFQA
HLERVRERLDHACAALDQWPVLRPELSIGRDACVLHCSVDFTLVDYASLQLLLGEWRR
RYLDPQWTAEPLEATFRDYVGVEQRRRQSPAWQRDRDWWLARLDALPGRPDLPLRVQP
DTRSTRFRHFHARLDEAAWQALGARAGEHGLSAAGVALAAFAETIGRWSQAPAFCLNL
TVLNRPPLHPQLAQVLGDFTALSLLAVDSRHGDSFVERARRIGEQMFDDLDHPTFSGV
DLLRELARRRGRGADLMPVVFTSGIGSVQRLLGDGEAPRAPRYMISQTPQVWLDCQVT
DQFGGLEIGWDVRLGLFPEGQAEAMFDDFVGLLRRLAQSPRAWTDGDATEPVEAPPQA
LPGSARSIAAGFAERALLTPDATAIHDAAGSYSYRQVAQHASALRRVLEAHGAGRGRR
VAVMLPKSAAQLVAVIGILQAGAAYVPVDIRQPPLRRQAILASAEVVALVCLESDVPD
VGCACVAIDRLAADSAWPPPPAAEVAADDLAYVIYTSGSTGTPKGVMLSHAAVSNTLL
DINQRYGVDANDRVLGLAELSFDLSVYDFFGATAAGAQVVLPDPARGSDPSHWAELLE
RHAITLWNSVPAQGQMLIDYLESEPQRHLPGPRCVLWSGDWIPVSLPTRWWRRWPDSA
LFSLGGATEAAIWSIEQPIRPQHTELASIPYGRALRGQSVEVLDARGRRCPPGVRGEI
HIGGVGLALGYAGDPQRTAERFVRHPDGRRLYRTGDLGRYLADGSIEFLGREDDQVKI
RGHRIELAELDAALCAHPQVNLAATVVLGETHERSLASFVTLHAPVEAGEDPRTALDA
VRQRAAQALRRDWGSEEGIAAAVAALDRACLASLAAWLAGSGLFASATPLDLATLCQR
LGIAEARQRLLRHWLRQLEEGGYLRAEGEGWLGCAERPAQSPEDAWTAFAGCAPAALW
PAELVAYLRDSAQSLGEQLAGRISPAALMFPQGSARIAEAMYSQGLHAQALHEAMAEA
IAAIVERQPQRRWRLLELGAGTAAASRTVIARLAPLVQRGAEVDYLFTDVSSYFLAAA
RERFADQPWVRFGRFDMNGDLLDQGVAPHSVDILLSSGALNNALDTPALLAGLRELLS
ADAWLVIQELTREHNEISVSQSLMMENPRDLRDERRQLFVHTGQWLEWLAAQGGDLAC
GVVPPGSALDLLGYDVLLARCKTDRARLEPAELLAFVEARVPRYMLPAQLRVLERLPV
TGNGKIDRKALTGFARQPQADLRHGVAQAPADELENALLALWREVLDNPSLGVEQDFF
GAGGDSLLIAQLIARLRERLESARRHPFDRLLRWALSQPTPRGLAERLRSAPEEGRGP
ALAAARGVAPAPAGMSRAPLAEGAVALDPLVRLVPGEGVPRVLVHEGLGTLLPYRPLL
RALGEGRPLLGLAVHDSDAYLAIPAEHLNACLGRRYAEALHRAGLREVDLLGYCSGGL
VALETAKSLVQRGVRVRQLDIVSSYRIPYRVDDERLLLFSFAATLGLDTAALGFPAPE
RLGQAVQAALAQTPERLVAEALAGLPGLADLVALRGRVLQAASGSADAVSVERDTLYR
LFCHSVRASQAEAPEPYVGALRLFVPDAGNPLVPRYAEALETQWRAAALGACGIHEVP
GGHFDCLGEALAQSLSKPMPEEASR</t>
  </si>
  <si>
    <t xml:space="preserve">GO_process: transport [goid GO:0006810] [evidence
IDA];
GO_process: pyochelin biosynthetic process [goid
GO:0042864] [evidence IDA];
GO_function: hydrolase activity, acting on ester bonds
[goid GO:0016788] [evidence ISM];
GO_function: catalytic activity [goid GO:0003824]
[evidence ISM];
GO_process: metabolic process [goid GO:0008152] [evidence
ISM];
GO_process: biosynthetic process [goid GO:0009058]
[evidence ISM];
</t>
  </si>
  <si>
    <t>MDLPPDSRTALRDWLTEQLADLLGEPLADVRALADDDDLLGCGL
DSIRLMYLQERLRARGSTLDFAQLAQRPCLGAWLDLLACADRLSAPATVALPTAQDRD
QPFELSSVQQAYWLGRGAGEVLGNVSCHAFLEFRTRDVDPQRLAAAAECVRQRHPMLR
ARFLDGRQQILPTPPLSCFDLQDWRTLQVDEAERDWQALRDWRAHECLAVERGQVFLL
GLVRMPGGEDRLWLSLDLLAADVESLRLLLAELGVAYLAPERLAEPPALHFADYLAHR
AAQRAEAAARARDYWLERLPRLPDAPALPLACAPESIRQPRTRRLAFQLSAGESRRLE
RLAAQHGVTLSSVFGCAFALVLARWSESAEFLLNVPLFDRHADDPRIGEVIADFTTLL
LLECRMQAGVSFAEAVKSFQRNLHGAIDHAAFPALEVLREARRQGQPRSAPVVFASNL
GEEGFVPAAFRDAFGDLHDMLSQTPQVWLDHQLYRVGDGILLAWDSVVGLFPEGLPET
MFEAYVGLLQRLCDSAWGQPADLPLPWAQQARRALLNGQPACATARTLHRDFFLRAAE
APDADALLYRDQRVTRGELAERALRIAGGLREAGVRPGDAVEVSLPRGPQQVAAVFGV
LAAGACYVPLDIDQPPARRRLIEEAAGVCLAITEEDDPQALPPRLDVQRLLRGPALAA
PVPLAPQASAYVIYTSGSTGVPKGVEVSHAAAINTIDALLDLLRVNASDRLLAVSALD
FDLSVFDLFGGLGAGASLVLPAQEQARDAAAWAEAIQRHAVSLWNSAPALLEMALSLP
ASQADYRSLRAVLLSGDWVALDLPGRLRPRCAEGCRLHVLGGATEAGIWSNLQSVDTV
PPHWRSIPYGRPLPGQAYRVVDTHGRDVPDLVVGELWIGGASLARGYRNDPELSARRF
VHDAQGRWYRTGDRGRYWGDGTLEFLGRVDQQVKVRGQRIELGEVEAALCAQAGVESA
CAAVLGGGVASLGAVLVPRLAPRAEGSMDLPAAQPFAGLAEAEAVLTREILGALLEAP
LELDDGLRRRWLDWLADSAASALPSLDEALRRLGWQAAGLTAMGNALRGLLAGEQAPA
ALLLDPWLAPQAVAARLPDGREALARLLEALPTPAAGERLRVAVLDTRAGLWLDQGMA
SLLRPGLELTLFERSRVLLDAAATRLPERIVVQALDDGLLPAEHLGRYDRVISFAALH
AYEASREGLALAAALLRPQGRLLLVDLLCESPLALLGAALLDDRPLRLAELPSLLADL
AAAGLAPRCLWRSERIALVEALAPGLGLDAAALQAGLEQRLPQAMRPERLWCLPSLPL
NGNGKVDRRRLAESMTRALGECRHEPSAEEPLEAHEQALAECWEAVLKRPVRRREASF
FSLGGDSLLATRLLAGIRERFGVRLGMADFYRQPTLAGLARHLQVQTVEIEETQLEEG
VL</t>
  </si>
  <si>
    <t xml:space="preserve">GO_process: transport [goid GO:0006810] [evidence
IDA];
GO_process: pyochelin biosynthetic process [goid
GO:0042864] [evidence IDA];
GO_function: catalytic activity [goid GO:0003824]
[evidence ISM];
GO_process: metabolic process [goid GO:0008152] [evidence
ISM];
</t>
  </si>
  <si>
    <t>MTITIIAPPQADAAAPAPGNRPGVAHIDPNMKLVTGTFCSASED
WFEEPLERGLRLILVQSGQLRCRIPGQPEHLIEGPSLCTIANDGDFTSAQIYGTDKPL
RYTIVQLGVEALDSRLGWLPEQLIRRPGGDPRIMSCPAPRAMQALASQIATCQMLGPT
RDLYLGGKALELAALSAQFLSGEGRPVEEPRITCSEVERIHAARDLLVGALQEPPSLD
TLASRVGMNPRKLTAGFRKVFGASVFGYLQEYRLREAHRMLCDEEANVSTVAYRVGYS
PAHFSIAFRKRYGISPSEIR</t>
  </si>
  <si>
    <t xml:space="preserve">GO_process: regulation of transcription,
DNA-templated [goid GO:0006355] [evidence IDA];
GO_function: sequence-specific DNA binding transcription
factor activity [goid GO:0003700] [evidence ISM];
GO_function: DNA binding [goid GO:0003677] [evidence
ISM];
</t>
  </si>
  <si>
    <t>MTSSPVTPSAVDDAPDWPAAFVRRYLDAGHWQDQSFAEALATSA
ARHPRRIALCDDDQRLSYADLLQRCRRLAAGLRQAGLAHGDTVVLHLPNGIAFVETCF
ALFQLGVRPVLALPAHRQHEISGFCRFAEAKAYIGAERIDGFDPRPMARELLASGACR
MALIHGEAEAPLQALAPLYQADALEDCAARAEDIACFQLSGGTTGTPKLIPRRHREYL
YNVRASAEVCGFDEHTVYLTGLPMAHNFTLCCPGVIGTLLASGRVVVSQRADPEHCFA
LIARERVTHTALVPPLAMLWLDAQESRRADLSSLRLLQVGGSRLGSSAAQRVEPVLGC
QLQQVLGMAEGLICYTRLDDPPERVLHTQGRPLSPDDEVRVVDAEGREVGPGEVGELT
VRGPYTIRGYYRLPEHNAKAFSADGFYRTGDRVSRDKDGYLVVEGRDKDQINRGGEKI
AAEEVENLLIAHPQVHDATVVAMPDSLLGERTCAFVIPRQPAPSALKLKQYLHACGLA
AFKVPDRIELVPAFPQTGIGKISKKDLRERLRRELEARA</t>
  </si>
  <si>
    <t>MSAAWVRPFRLTPMPRLRLACFPHAGGSASFFRSWSERLPPDID
LLALQYPGREDRFNEAPATRLEDLADGAALALRDFADAPLALFGHSLGAALAYETALR
LESAGAPLRHLFVSAHPAPHRQRGGALHRGDEAALLEDVRRQGGASELLEDADLRALF
LPILRADYQAIETYRRAQPIALACALDVLLGEHDEEVSAAEAQAWSDASRTPARLRRF
PGGHFYLSEGRDAVIEHLLRRLAHPDALSREVA</t>
  </si>
  <si>
    <t xml:space="preserve">GO_process: pyochelin biosynthetic process [goid
GO:0042864] [evidence IMP];
GO_process: biosynthetic process [goid GO:0009058]
[evidence ISM];
GO_function: hydrolase activity, acting on ester bonds
[goid GO:0016788] [evidence ISM];
</t>
  </si>
  <si>
    <t>MKTPEDCTGLADIREAIDRIDLDIVQALGRRMDYVKAASRFKAS
EAAIPAPERVAAMLPERARWAEENGLDAPFVEGLFAQIIHWYIAEQIKYWRQTRGAA</t>
  </si>
  <si>
    <t xml:space="preserve">GO_process: salicylic acid biosynthetic process
[goid GO:0009697] [evidence IDA];
GO_process: chorismate metabolic process [goid
GO:0046417] [evidence ISM];
</t>
  </si>
  <si>
    <t>MSRLAPLSQCLHALRGTFERAIGQAQALDRPVLVAASFEIDPLD
PLQVFGAWDDRQTPCLYWEQPELAFFAWGCALELQGHGEQRFARIEENWQLLCADAVV
EGPLAPRLCGGFRFDPRGPREEHWQAFADASLMLAGITVLREGERYRVLCQHLAKPGE
DALALAAYHCSALLRLRQPARRRPSGPTAGAQGDASAQERRQWEAKVSDAVSSVRQGR
FGKVVLARTQARPLGDIEPWQVIEHLRLQHADAQLFACRRGNACFLGASPERLVRIRA
GEALTHALAGTIARGGDAQEDARLGQALLDSAKDRHEHQLVVEAIRTALEPFSEVLEI
PDAPGLKRLARVQHLNTPIRARLADAGGILRLLQALHPTPAVGGYPRSAALDYIRQHE
GMDRGWYAAPLGWLDGEGNGDFLVALRSALLTPGRGYLFAGCGLVGDSEPAHEYRETC
LKLSAMREALSAIGGLDEVPLQRGVA</t>
  </si>
  <si>
    <t xml:space="preserve">GO_process: pyochelin biosynthetic process [goid
GO:0042864] [evidence IDA];
GO_process: salicylic acid biosynthetic process [goid
GO:0009697] [evidence IDA];
GO_function: isochorismate synthase activity [goid
GO:0008909] [evidence IDA];
GO_process: biosynthetic process [goid GO:0009058]
[evidence ISM];
</t>
  </si>
  <si>
    <t>MARGVNKVILVGNVGGDPETRYMPNGNAVTNITLATSESWKDKQ
TGQQQERTEWHRVVFFGRLAEIAGEYLRKGSQVYVEGSLRTRKWQGQDGQDRYTTEIV
VDINGNMQLLGGRPSGDDSQRAPREPMQRPQQAPQQQSRPAPQQQPAPQPAQDYDSFD
DDIPF</t>
  </si>
  <si>
    <t xml:space="preserve">GO_process: DNA metabolic process [goid
GO:0006259] [evidence IDA];
GO_function: single-stranded DNA binding [goid
GO:0003697] [evidence ISM];
GO_process: DNA replication [goid GO:0006260] [evidence
ISM];
</t>
  </si>
  <si>
    <t>MHDSHTERMSGTETRAAVGLSLVFAFRMLGMFMVLPVLATYGQD
LAGATPALIGLAIGAYGLTQAILQIPFGTISDRIGRRPVIVVGLLIFAAGAALAANAD
SIWGVIAGRVLQGAGAISAAVMALLSDLTREQHRTKAMAMIGMSIGVSFAVAMVLGPV
LTHLFGLHGLFWFTAGMALVGLLLILFFVPQPDHMTQHRESSVARQALLPTLKHGDLL
RLDAGILILHAILMASFVALPLALVHEGGLPKEQHWWVYLTALLVGFFGMVPFIIYAE
KKRRMKRVLTGAVATLLACELFFLVFGHSLAMLVVGTVVFFTAFNLLEASLPSLVSKV
SPAGGKGTAMGVYSTSQFLGAALGGILGGWMFQHGGLSMVFIGCAVLAALWLAIAVTM
REPPYVTSIRLPLAPAALQDAVLVQRFRALPGVADAVVVAEEAAAYVKVDTQQVDRTA
LERLAQAAPGGC</t>
  </si>
  <si>
    <t>MDKILIRGARTHNLKNVDLTLPRDKLIVITGLSGSGKSSLAFDT
LYAEGQRRYVESLSAYARQFLSMMEKPDVDTIEGLSPAISIEQKSTSHNPRSTVGTIT
EIYDYLRLLYARVGTPRCPDHDIPLEAQTVSQMVDQVLALPEGSKLMLLAPVIRERKG
EHLAVFDEMRAQGFVRARVDGKLYELDEVPKLDKQKKHSIDVVVDRFKVRADLQQRLA
ESFETALSLADGIALVAPMDEDEDVEEIIFSARFACPVCGHSISELEPKLFSFNNPAG
ACPTCDGLGVKQFFDARRVVNGELTLAEGAIRGWDRRNVYYFQMLGSLAQHYGFSLEE
PFDELGAEHQKVVLYGSGRENVDFRYLNDRGDIVKRSHPFEGILPNLERRYRETESAT
VREELAKFLSTQPCPDCHGTRLRREARHVWVGDRTLPAITAMPVGEACEYAAGLSLTG
RRGEIAAKILKEIRDRLQFLVNVGLDYLTLDRSADTLSGGEAQRIRLASQIGAGLVGV
MYILDEPSIGLHQRDNERLLGTLTHLRNLGNTVIVVEHDEDAIRLADYVVDIGPGAGV
HGGQVVAEGTPDQVMNHPDSLTGKYLSGRKKIAVPAKRTPRDKKKLLKLKGARGNNLQ
NVNLEIPVGLFTCITGVSGSGKSTLINNTLFPITATALNGATTLEVAPYDSFDGLQHL
DKVVDIDQSPIGRTPRSNPATYTGLFTPIRELFSGVPEARSRGYGPGRFSFNVKGGRC
EACQGDGVIKVEMHFLPDIYVPCDVCKGKRYNRETLEIRYKGKSIHEVLEMTIEEARE
FFDAVPALARKLQTLMDVGLSYIKLGQSATTLSGGEAQRVKLSRELSKRDTGKTLYIL
DEPTTGLHFADIQQLLDVLHRLRDHGNTVVVIEHNLDVIKTADWLVDLGPEGGSKGGQ
IIANGTPEQVAEMPQSHTGHFLKPLLERDRA</t>
  </si>
  <si>
    <t xml:space="preserve">GO_process: DNA metabolic process [goid
GO:0006259] [evidence ISS];
GO_process: nucleotide-excision repair [goid GO:0006289]
[evidence ISM];
GO_component: excinuclease repair complex [goid
GO:0009380] [evidence ISM];
GO_function: excinuclease ABC activity [goid GO:0009381]
[evidence ISM];
GO_function: ATP binding [goid GO:0005524] [evidence
ISM];
GO_function: ATPase activity [goid GO:0016887] [evidence
ISM];
GO_function: catalytic activity [goid GO:0003824]
[evidence ISM];
</t>
  </si>
  <si>
    <t>MQGHPEVIDYLNTLLTGELAARDQYFIHSRMYEDWGFSKLYERL
NHEMEEETQHADALLRRILLLEGTPRMRPDDIHPGTTVPEMLEADLKLERHVRAALAK
GIALCEQHKDFVSRDILKAQLADTEEDHAYWLEQQLGLIARMGLENYLQSQI</t>
  </si>
  <si>
    <t xml:space="preserve">GO_process: response to stimulus [goid GO:0050896]
[evidence IDA];
GO_process: iron ion transport [goid GO:0006826]
[evidence IDA];
GO_process: intracellular sequestering of iron ion [goid
GO:0006880] [evidence IDA];
GO_function: ferric iron binding [goid GO:0008199]
[evidence ISS];
GO_process: cellular iron ion homeostasis [goid
GO:0006879] [evidence ISM];
</t>
  </si>
  <si>
    <t>MEEKTRLTTAAGAPVVDNQNVQTAGPRGPMLLQDVWFLEKLAHF
DREVIPERRMHAKGSAAYGTFTVTHDITPYTRAKIFSQVGKKTDMFLRFSTVAGERGA
ADAERDIRGFSMRFYTEQGNWDLVGNNTPVFYLRDPLKFPDLNHVVKRDPRTNLRNAT
FKWDFFSHLPESLHQLTIDFSDRGLPKSYRHIHGFGSHTFSFINANNERFWVKFHFKT
QQGIENLTNAEAAEVIAQDRESSQRDLYESIEKGDFPRWKMYVQIMPEKEAATYRYNP
FDLTKVWPHGDYPLIEVGFFELNRNPDNYFAEVEQAAFTPANVVPGIGFSPDKMLQGR
LFSYGDAHRYRLGVNHHQIPVNAARCPHQVYHRDGGMRVDGNNAHQRVTYEPNSFNQW
QEQPDFSEPPLSLEGAADHWNHRVDDDYYSQPAALFHLFTDEQKQRLFANIAEDIRDV
PEQIQRRQIGLFLKVDPAYGKGVADALGLKLD</t>
  </si>
  <si>
    <t xml:space="preserve">GO_process: response to stimulus [goid GO:0050896]
[evidence IDA];
GO_process: oxidation-reduction process [goid GO:0055114]
[evidence ISM];
GO_function: heme binding [goid GO:0020037] [evidence
ISM];
GO_function: catalase activity [goid GO:0004096]
[evidence IDA];
</t>
  </si>
  <si>
    <t>MRHRKSGRHLSRTSAHRKAMFQNMAVSLFEHELIKTTLPKAKEL
RRVAEPLITLAKEDSVANRRLAFDRTRSKAAVGKLFNDLGKRYANRPGGYLRILKCGF
RAGDNAPMAYVELVDRPVGGEVVEAAE</t>
  </si>
  <si>
    <t xml:space="preserve">GO_process: cellular protein metabolic process
[goid GO:0044267] [evidence ISS];
GO_process: translation [goid GO:0006412] [evidence ISS];
GO_function: structural constituent of ribosome [goid
GO:0003735] [evidence ISM];
GO_component: intracellular [goid GO:0005622] [evidence
ISM];
GO_component: ribosome [goid GO:0005840] [evidence ISM];
</t>
  </si>
  <si>
    <t>MQSSVNEFLTPRHIDVQVVSQTRAKITLEPLERGFGHTLGNALR
RILLSSMPGCAVVEAEIDGVLHEYSAIEGVQEDVIEILLNLKGLAIKLHGRDEVTLTL
AKKGSGVVTAADIQLDHDVEIINGDHVIANLADNGALNMKLKVARGRGYEPADARQSD
EDESRSIGRLQLDASFSPVRRVSYVVENARVEQRTNLDKLVLDLETNGTLDPEEAIRR
AATILQQQLAAFVDLKGDSEPVVEEQEDEIDPILLRPVDDLELTVRSANCLKAENIYY
IGDLIQRTEVELLKTPNLGKKSLTEIKDVLASRGLSLGMRLDNWPPASLKKDDKATA</t>
  </si>
  <si>
    <t xml:space="preserve">GO_function: DNA-directed RNA polymerase activity
[goid GO:0003899] [evidence ISM];
GO_function: DNA binding [goid GO:0003677] [evidence
ISM];
GO_process: transcription, DNA-templated [goid
GO:0006351] [evidence ISS];
</t>
  </si>
  <si>
    <t>MARYIGPKCKLSRREGTDLFLKSGARALDSKCKAENVPGQHGQR
RGRLSDYGLQLREKQKVRRIYGVLERQFRGYYQEASRRKGSTGENLLQLLECRLDNVV
YRMGFGSTRSESRQLVSHKAITVNGQTVNIPSYQVKAGDVVAVREKSKNQLRIAQALE
LCGQRGRVEWVEVDLDKKAGTFKSAPARSDLSADINENLIVELYSK</t>
  </si>
  <si>
    <t xml:space="preserve">GO_process: cellular protein metabolic process
[goid GO:0044267] [evidence ISS];
GO_function: structural constituent of ribosome [goid
GO:0003735] [evidence ISM];
GO_function: RNA binding [goid GO:0003723] [evidence
ISM];
GO_component: intracellular [goid GO:0005622] [evidence
ISM];
GO_function: rRNA binding [goid GO:0019843] [evidence
ISM];
GO_process: translation [goid GO:0006412] [evidence ISS];
</t>
  </si>
  <si>
    <t>MAKPAARPRKKVKKTVVDGIAHIHASFNNTIVTITDRQGNALSW
ATSGGSGFRGSRKSTPFAAQVAAERAGQAALEYGLKNLDVNVKGPGPGRESAVRALNA
CGYKIASITDVTPIPHNGCRPPKKRRV</t>
  </si>
  <si>
    <t xml:space="preserve">GO_process: cellular protein metabolic process
[goid GO:0044267] [evidence ISS];
GO_component: intracellular [goid GO:0005622] [evidence
ISM];
GO_component: ribosome [goid GO:0005840] [evidence ISM];
GO_function: structural constituent of ribosome [goid
GO:0003735] [evidence ISM];
GO_process: translation [goid GO:0006412] [evidence ISS];
</t>
  </si>
  <si>
    <t>MARIAGVNIPDNKHTVISLTYIYGVGRTTAQSICAATGVNPAAK
IKDLSDEQIDQLRNEVAKITTEGDLRREINMNIKRLMDLGCYRGLRHRRGLPVRGQRT
KTNARTRKGPRKPIRK</t>
  </si>
  <si>
    <t xml:space="preserve">GO_process: cellular protein metabolic process
[goid GO:0044267] [evidence ISS];
GO_process: translation [goid GO:0006412] [evidence ISS];
GO_function: structural constituent of ribosome [goid
GO:0003735] [evidence ISM];
GO_component: intracellular [goid GO:0005622] [evidence
ISM];
GO_component: ribosome [goid GO:0005840] [evidence ISM];
GO_function: nucleic acid binding [goid GO:0003676]
[evidence ISM];
GO_function: RNA binding [goid GO:0003723] [evidence
ISM];
</t>
  </si>
  <si>
    <t>MKVRASVKKLCRNCKIIRRDGIVRVICSAEPRHKQRQG</t>
  </si>
  <si>
    <t xml:space="preserve">GO_process: cellular protein metabolic process
[goid GO:0044267] [evidence ISS];
GO_component: ribosome [goid GO:0005840] [evidence ISM];
GO_function: structural constituent of ribosome [goid
GO:0003735] [evidence ISM];
GO_process: translation [goid GO:0006412] [evidence ISS];
GO_component: intracellular [goid GO:0005622] [evidence
ISM];
</t>
  </si>
  <si>
    <t>MAKQGALSALSNGGLSELWARLRFLFLAIIVYRIGAHIPVPGIN
PDRLAALFRQNEGTILSLFNMFSGGALERMSIFALGIMPYISASIIMQLMTAISPQLE
QLKKEGESGRRKISQYTRYGTVVLALVQAIGMSVGLGSQGVAFSNDFGFYFVAVTTFV
AGAMFMMWLGEQITERGVGNGISMLIFAGIVAGLPRAIGQSFESARQGDINIFALIGV
GLLAVAIIAFVVFIERGQRRIAVHYAKRQQGRKVFAAQTSHLPLKVNMAGVIPAIFAS
SILLFPASLGSWFGQSEGLGWLQDVAQAIAPGQPLNILLFTAGIVFFCFFYTALMFNP
KDVAENLKKSGAFIPGIRPGEQSARYIDGVLTRLTMFGALYMTAVCLLPQFLVVAAHV
PFYLGGTSLLIVVVVVMDFMAQVQSHLVSHQYESLMKKANLKGYGSGMLR</t>
  </si>
  <si>
    <t xml:space="preserve">GO_process: secretion [goid GO:0046903] [evidence
ISS];
GO_process: protein transport [goid GO:0015031] [evidence
ISS];
</t>
  </si>
  <si>
    <t>MQLNDLRSAPGARREKHRPGRGIGSGLGKTGGRGHKGLTSRSGG
KVAPGFEGGQQPLHRRLPKFGFVSLKAMDRAEVRTSELAKVEGDVVSLQTLKDANLIN
QHVQRVKVMLSGEVGRAVTLKGIAATKGARAAIEAAGGKFED</t>
  </si>
  <si>
    <t xml:space="preserve">GO_process: cellular protein metabolic process
[goid GO:0044267] [evidence ISS];
GO_component: ribosome [goid GO:0005840] [evidence ISM];
GO_component: intracellular [goid GO:0005622] [evidence
ISM];
GO_function: structural constituent of ribosome [goid
GO:0003735] [evidence ISM];
GO_process: translation [goid GO:0006412] [evidence ISS];
</t>
  </si>
  <si>
    <t>MATVKVTLVKSLNGRLANHKACVKGLGLRRINHTVEVQDTPENR
GMINKAYYLLRVEG</t>
  </si>
  <si>
    <t>MANNEQKRDEGYIEKLVQVNRVAKTVKGGRIFAFTALTVVGDGK
GRVGFGRGKAREVPAAIQKAMEAARRNMIQVDLNGTTLQYPTKSAHGASKVYMQPASE
GTGIIAGGAMRAVLEVAGVQNVLAKCYGSTNPVNVVYATFKGLKNMQAPEAVAAKRGK
SVEEIL</t>
  </si>
  <si>
    <t xml:space="preserve">GO_process: cellular protein metabolic process
[goid GO:0044267] [evidence ISS];
GO_function: RNA binding [goid GO:0003723] [evidence
ISM];
GO_component: ribosome [goid GO:0005840] [evidence ISM];
GO_function: structural constituent of ribosome [goid
GO:0003735] [evidence ISM];
GO_process: translation [goid GO:0006412] [evidence ISS];
</t>
  </si>
  <si>
    <t>MSVKKETRLRRARKARLKMRELETVRLCVYRSSQHIYAQVIAAD
GGKVLASASTLDKDLREGATGNIDAAKKVGQLVAERAKAAGVTQVAFDRSGFKYHGRV
KALADAAREGGLEF</t>
  </si>
  <si>
    <t>MSRVAKNPVKLPAGVEIKLAGQQLSIKGAKGALELKVHPSVEVI
QDSGELRFAARNGDQQTRAMAGTTRALVNNMVVGVSQGFERKLQLVGVGYKAQAKGQV
LSLSLGFSHPVDYELPAGIVAETPSQTDILIKGIDKQLVGQVAAEIRDFRPPEPYKGK
GVRYADEVVRRKEAKKK</t>
  </si>
  <si>
    <t xml:space="preserve">GO_process: cellular protein metabolic process
[goid GO:0044267] [evidence ISS];
GO_process: translation [goid GO:0006412] [evidence ISS];
GO_component: intracellular [goid GO:0005622] [evidence
ISM];
GO_function: structural constituent of ribosome [goid
GO:0003735] [evidence ISM];
GO_component: ribosome [goid GO:0005840] [evidence ISM];
</t>
  </si>
  <si>
    <t>MSMQDPLADMLTRIRNAQMAEKTVVSMPSSKLKAAVAKVLKDEG
YIADFQISSEVKPQLSIELKYFEGKPVIEEVKRISRPGLRQYKSVEQLPKVRGGLGVS
IVSTNKGVMTDRAARAAGVGGEVLCTVF</t>
  </si>
  <si>
    <t xml:space="preserve">GO_process: cellular protein metabolic process
[goid GO:0044267] [evidence ISS];
GO_process: translation [goid GO:0006412] [evidence ISS];
GO_component: ribosome [goid GO:0005840] [evidence ISM];
GO_function: structural constituent of ribosome [goid
GO:0003735] [evidence ISM];
</t>
  </si>
  <si>
    <t>MAKESMKNRELKRQLTVAKYAKKRAELKAIIANPNSSAEERWNA
QVALQKQPRDASASRLRNRCRLTGRPHGFYRKFGLSRNKLREAAMRGDVPGLVKASW</t>
  </si>
  <si>
    <t xml:space="preserve">GO_process: cellular protein metabolic process
[goid GO:0044267] [evidence ISS];
GO_function: structural constituent of ribosome [goid
GO:0003735] [evidence ISM];
GO_component: intracellular [goid GO:0005622] [evidence
ISM];
GO_component: ribosome [goid GO:0005840] [evidence ISM];
GO_process: translation [goid GO:0006412] [evidence ISS];
</t>
  </si>
  <si>
    <t>MARLKEIYRKEIAPKLKEELQLANVMEVPRVTKITLNMGLGEAV
GDKKIIENAVADLEKITGQKPVVTYARKSIAGFKIREGWPIGVKVTLRSDRMYEFLDR
LLSISLPRVRDFRGLNAKSFDGRGNYSMGVKEQIIFPEIDYDKIDALRGLDITLTTTA
RTDDEGRALLRAFKFPFRN</t>
  </si>
  <si>
    <t>MQKIRRDDEVIVIAGKDKGKRGKVLKVLADDRLVVGGVNLIKRH
TKPNPMLGQQGGIVEKEAPLHVSNVAIFNTETSKADRVGFKVEDGKKIRVFKSTQKPV
QA</t>
  </si>
  <si>
    <t>MIQTQSMLDVADNSGARRVMCIKVLGGSHRRYAGIGDIIKVTVK
EAIPRGKVKKGQVMTAVVVRTKHGVRRTDGSIIRFDGNAAVLLNNKQEPIGTRIFGPV
TRELRTEKFMKIVSLAPEVL</t>
  </si>
  <si>
    <t xml:space="preserve">GO_process: cellular protein metabolic process
[goid GO:0044267] [evidence ISS];
GO_process: translation [goid GO:0006412] [evidence ISS];
GO_function: structural constituent of ribosome [goid
GO:0003735] [evidence ISM];
GO_component: ribosome [goid GO:0005840] [evidence ISM];
</t>
  </si>
  <si>
    <t>MAEAQKTVRTLTGRVVSDKMDKTVTVLIERRVKHPIYGKYVKRS
TKLHAHDESNQCRIGDLVTIRETRPLAKTKAWTLVDIVERAVEV</t>
  </si>
  <si>
    <t xml:space="preserve">GO_process: cellular protein metabolic process
[goid GO:0044267] [evidence ISS];
GO_component: ribosome [goid GO:0005840] [evidence ISM];
GO_component: intracellular [goid GO:0005622] [evidence
ISM];
GO_process: translation [goid GO:0006412] [evidence ISS];
GO_function: structural constituent of ribosome [goid
GO:0003735] [evidence ISM];
</t>
  </si>
  <si>
    <t>MKANELREKSVEQLNEQLLGLLRDQFNLRMQKATGQLGQSHLLS
QVKRDIARVKTVLNQQAGK</t>
  </si>
  <si>
    <t>MLQPKRTKFRKQMTGHNRGLAHRGSKVSFGEYALKATSRGRLTA
RQIESARRALTRHVKRGGKIWIRVFPDKPVTKKPLEVRMGKGKGGVEYWVAQIQPGKV
LYEIEGVSEELAREAFALAAAKLPLATSFVKRTVM</t>
  </si>
  <si>
    <t xml:space="preserve">GO_process: cellular protein metabolic process
[goid GO:0044267] [evidence ISS];
GO_function: structural constituent of ribosome [goid
GO:0003735] [evidence ISM];
GO_component: ribosome [goid GO:0005840] [evidence ISM];
GO_component: intracellular [goid GO:0005622] [evidence
ISM];
GO_process: translation [goid GO:0006412] [evidence ISS];
</t>
  </si>
  <si>
    <t>MGQKVHPNGIRLGIVKEHTSVWYADRKNYADYLFADLKVREYLQ
DKLKSASVSRIDIHRPAQTARITIHTARPGIVIGKKGEDVEKLRQDLTKQMGVPVHIN
IEEIRKPELDAMLVAQSVAQQLERRVMFRRAMKRAVQNAMRIGAKGIKIQVSGRLGGA
EIARTEWYREGRVPLHTLRADIDYATYEAHTTYGVIGVKVWIFKGEVIGGRQEELKPV
APAPRKKAAR</t>
  </si>
  <si>
    <t xml:space="preserve">GO_process: cellular protein metabolic process
[goid GO:0044267] [evidence ISS];
GO_process: translation [goid GO:0006412] [evidence ISS];
GO_function: structural constituent of ribosome [goid
GO:0003735] [evidence ISM];
GO_function: RNA binding [goid GO:0003723] [evidence
ISM];
GO_component: intracellular [goid GO:0005622] [evidence
ISM];
GO_component: ribosome [goid GO:0005840] [evidence ISM];
</t>
  </si>
  <si>
    <t>MEVAAKLSGARISAQKARLVADQIRGKKVGEALNLLAFSSKKAA
EIMKKVLESAVANAEHNEGADVDDLKVSTVFVNEGRSLKRIMPRAKGRADRIVKRSCH
ITVKVADK</t>
  </si>
  <si>
    <t>MPRSLKKGPFIDLHLLKKVEVAVEKNDRKPIKTWSRRSMILPHM
VGLTIAVHNGRQHVPVLVNEDMVGHKLGEFAATRTYRGHAADKKAKR</t>
  </si>
  <si>
    <t xml:space="preserve">GO_process: cellular protein metabolic process
[goid GO:0044267] [evidence ISS];
GO_process: translation [goid GO:0006412] [evidence ISS];
GO_component: ribosome [goid GO:0005840] [evidence ISM];
GO_function: RNA binding [goid GO:0003723] [evidence
ISM];
GO_function: structural constituent of ribosome [goid
GO:0003735] [evidence ISM];
</t>
  </si>
  <si>
    <t>MAIVKCKPTSAGRRFVVKVVNQELHKGAPYAPLLEKKSKSGGRN
NNGRITTRHIGGGHKQHYRLVDFRRNKDGIPAIVERVEYDPNRTAHIALLKYADGERR
YIIAPKGVAAGDQLISGIGAPIKAGNSMPLRNIPVGSTVHGIELKPGKGAQIARSAGA
SAQLVAREGAYVTLRLRSGEMRKVLAECRATLGEVSNSEHSLRSLGKAGATRWRGVRP
TVRGVAMNPVDHPHGGGEGRTSAGRHPVSPWGLQTKGKKTRSNKRTDNMIVRRRK</t>
  </si>
  <si>
    <t xml:space="preserve">GO_process: cellular protein metabolic process
[goid GO:0044267] [evidence ISS];
GO_function: structural constituent of ribosome [goid
GO:0003735] [evidence ISM];
GO_component: intracellular [goid GO:0005622] [evidence
ISM];
GO_component: ribosome [goid GO:0005840] [evidence ISM];
GO_function: RNA binding [goid GO:0003723] [evidence
ISM];
GO_process: translation [goid GO:0006412] [evidence ISS];
</t>
  </si>
  <si>
    <t>MNQERVFKVLLGPHISEKATGLADGKSQFVFKVATDATKLEIKK
AVESLFSVKVQRVTTLNVKGKTKRTARGLGKRNDWKKAYIALQPGQDLDFATSAE</t>
  </si>
  <si>
    <t xml:space="preserve">GO_process: cellular protein metabolic process
[goid GO:0044267] [evidence ISS];
GO_function: structural constituent of ribosome [goid
GO:0003735] [evidence ISM];
GO_component: intracellular [goid GO:0005622] [evidence
ISM];
GO_component: ribosome [goid GO:0005840] [evidence ISM];
GO_function: nucleotide binding [goid GO:0000166]
[evidence ISM];
GO_process: translation [goid GO:0006412] [evidence ISS];
</t>
  </si>
  <si>
    <t>MQLNVNGAQAIEVSERTFGGEFNETLVHQAVVAYMAGGRQGSKA
QKTRSEVSGGGKKPWRQKGTGRARAGTIRSPIWRGGGTTFAAKPRSHEQKLNKKMYRA
ALRSILAELVRLDRLVVVADFAVDAPKTKGLVAKLDTLGLKDVLIVTDGVDENLYLAA
RNLAHVDVRDVQGSDPVSLIAYDKVLVTVSAVKKFEELLG</t>
  </si>
  <si>
    <t xml:space="preserve">GO_process: RNA metabolic process [goid
GO:0016070] [evidence ISS];
GO_process: cellular protein metabolic process [goid
GO:0044267] [evidence ISS];
GO_process: translation [goid GO:0006412] [evidence ISS];
GO_function: structural constituent of ribosome [goid
GO:0003735] [evidence ISM];
GO_component: ribosome [goid GO:0005840] [evidence ISM];
</t>
  </si>
  <si>
    <t>MTIGVVGRKCGMTRIFTEEGVSIPVTVIEVEPNRVTQFKTEETD
GYRAVQVTAGERRASRVTKAQAGHFAKANVAAGRGVWEFRLGEEQYAAGDQITVDLFQ
AGQMVDVTGESKGKGFAGTIKRWNFRGQDNTHGNSVSHRVPGSIGQCQTPGRVFKGKK
MSGHLGAERVTVQSLEIVRVDAERNLLLVKGAVPGATGGDVIVRPAAKARG</t>
  </si>
  <si>
    <t>MQNQQIRIRLKAFDHRLIDQSTQEIVETAKRTGAQVRGPIPLPT
RKERFTVLISPHVNKDARDQYEIRTHKRVLDIVQPTDKTVDALMKLDLAAGVEVQISL
G</t>
  </si>
  <si>
    <t xml:space="preserve">GO_process: RNA metabolic process [goid
GO:0016070] [evidence ISS];
GO_process: cellular protein metabolic process [goid
GO:0044267] [evidence ISS];
GO_process: translation [goid GO:0006412] [evidence ISS];
GO_component: ribosome [goid GO:0005840] [evidence ISM];
GO_function: RNA binding [goid GO:0003723] [evidence
ISM];
GO_component: intracellular [goid GO:0005622] [evidence
ISM];
GO_function: structural constituent of ribosome [goid
GO:0003735] [evidence ISM];
</t>
  </si>
  <si>
    <t>MAKEKFERNKPHVNVGTIGHVDHGKTTLTAALTKVCSDTWGGSA
RAFDQIDNAPEEKARGITINTSHVEYDSAVRHYAHVDCPGHADYVKNMITGAAQMDGA
ILVCSAADGPMPQTREHILLSRQVGVPYIVVFLNKADMVDDAELLELVEMEVRDLLNT
YDFPGDDTPIIIGSALMALEGKDDNGIGVSAVQKLVETLDSYIPEPVRAIDQPFLMPI
EDVFSISGRGTVVTGRVERGIIKVQEEVEIVGIKATTKTTCTGVEMFRKLLDEGRAGE
NVGILLRGTKREDVERGQVLAKPGTIKPHTKFECEVYVLSKEEGGRHTPFFKGYRPQF
YFRTTDVTGNCELPEGVEMVMPGDNIKMVVTLIAPIAMEDGLRFAIREGGRTVGAGVV
AKIIE</t>
  </si>
  <si>
    <t xml:space="preserve">GO_process: cellular protein metabolic process
[goid GO:0044267] [evidence ISS];
GO_function: GTP binding [goid GO:0005525] [evidence
ISM];
GO_function: GTPase activity [goid GO:0003924] [evidence
ISM];
GO_function: translation elongation factor activity [goid
GO:0003746] [evidence ISM];
GO_component: intracellular [goid GO:0005622] [evidence
ISM];
GO_process: translational elongation [goid GO:0006414]
[evidence ISM];
GO_process: translation [goid GO:0006412] [evidence ISS];
</t>
  </si>
  <si>
    <t>MARTTPINRYRNIGICAHVDAGKTTTTERVLFYTGVNHKLGEVH
DGAATTDWMVQEQERGITITSAAVTTFWKGSRGQYDNYRVNVIDTPGHVDFTIEVERS
LRVLDGAVVVFCGTSGVEPQSETVWRQANKYGVPRIVYVNKMDRQGANFLRVVEQIKK
RLGHTPVPVQLAIGAEENFVGQVDLIKMKAIYWNDDDKGMTYREEEIPAELKDLAEEW
RSSMVEAAAEANEELMNKYLEEGELSEAEIKEGLRLRTLACEIVPAVCGSSFKNKGVP
LVLDAVIDYLPAPTEIPAIKGVSPDDETVEDERHADDNEPFSSLAFKIATDPFVGTLT
FARVYSGVLSSGDSVLNSVKGKKERVGRMVQMHANQREEIKEVRAGDIAALIGMKDVT
TGDTLCSIEKPIILERMDFPEPVISVAVEPKTKADQEKMGIALGKLAQEDPSFRVKTD
EESGQTIISGMGELHLDIIVDRMKREFGVEANIGKPQVAYRETITKDNVEIEGKFVRQ
SGGRGQFGHCWIRFSAADVDEKGNITEGLVFENEVVGGVVPKEYIPAIQKGIEEQMKN
GVVAGYPLIGLKATVFDGSYHDVDSNEMAFKIAASMATKQLAQKGGGKVLEPIMKVEV
VTPEDYMGDVMGDLNRRRGLIQGMEDTVSGKVIRAEVPLGEMFGYATDVRSMSQGRAS
YSMEFSKYAEAPSNIVEALVKKQG</t>
  </si>
  <si>
    <t xml:space="preserve">GO_process: cellular protein metabolic process
[goid GO:0044267] [evidence ISS];
GO_function: GTPase activity [goid GO:0003924] [evidence
ISM];
GO_function: GTP binding [goid GO:0005525] [evidence
ISM];
GO_function: translation elongation factor activity [goid
GO:0003746] [evidence ISM];
GO_component: intracellular [goid GO:0005622] [evidence
ISM];
GO_process: translational elongation [goid GO:0006414]
[evidence ISM];
GO_process: translation [goid GO:0006412] [evidence ISS];
</t>
  </si>
  <si>
    <t>MPRRRVAAKREVLADPKYGSQILAKFMNHVMESGKKAVAERIVY
GALDKVKERGKADPLETFEKALDAIAPLVEVKSRRVGGATYQVPVEVRPSRRNALAMR
WLVDFARKRGEKSMALRLAGELLDAAEGKGAAVKKREDVHRMAEANKAFSHYRF</t>
  </si>
  <si>
    <t xml:space="preserve">GO_process: cellular protein metabolic process
[goid GO:0044267] [evidence ISS];
GO_process: translation [goid GO:0006412] [evidence ISS];
GO_function: structural constituent of ribosome [goid
GO:0003735] [evidence ISM];
GO_function: RNA binding [goid GO:0003723] [evidence
ISM];
</t>
  </si>
  <si>
    <t>MATINQLVRKPRKRMVDKSDVPALQNCPQRRGVCTRVYTTTPKK
PNSALRKVCRVRLTNGFEVSSYIGGEGHNLQEHSVVLIRGGRVKDLPGVRYHTVRGSL
DTSGVKDRKQGRSKYGAKRPK</t>
  </si>
  <si>
    <t>MKDLLNLLKNQGQIEEFDAIRIGLASPEMIRSWSFGEVKKPETI
NYRTFKPERDGLFCAKIFGPVKDYECLCGKYKRLKHRGVICEKCGVEVALAKVRRERM
GHIELASPVAHIWFLKSLPSRIGLLLDMTLRDIERVLYFESYVVIDPGMTTLEKGQLL
NDEQYFEALEEFGDDFDARMGAEAVHELLNAIDLEHEIGRLREEIPQTNSETKIKKLS
KRLKLMEAFQGSGNKPEWMVLTVLPVLPPDLRPLVPLDGGRFATSDLNDLYRRVINRN
NRLKRLLDLAAPDIIVRNEKRMLQEAVDALLDNGRRGRAITGSNKRPLKSLADMIKGK
QGRFRQNLLGKRVDYSGRSVITVGPTLRLHQCGLPKKMALELFKPFIFGKLEGRGMAT
TIKAAKKMVERELPEVWDVLAEVIREHPVLLNRAPTLHRLGIQAFEPVLIEGKAIQLH
PLVCAAYNADFDGDQMAVHVPLTLEAQLEARALMMSTNNILSPANGEPIIVPSQDVVM
GLYYMTREAINAKGEGMAFADLQEVDRAYRSGQASLHARVKVRINEKIKGEDGQLTAN
TRIVDTTVGRALLFQVVPAGLPFDVVNQSMKKKAISKLINHCYRVVGLKDTVIFADQL
MYTGFAYSTISGVSIGVNDFVIPDEKARIINAATDEVKEIESQYASGLVTQGEKYNKV
IDLWSKANDEVSKAMMANLSKEKVVDREGKEVDQESFNSMYMMADSGARGSAAQIRQL
AGMRGLMAKPDGSIIETPITANFREGLNVLQYFISTHGARKGLADTALKTANSGYLTR
RLVDVAQDLVVTEIDCGTEHGLLMSPHIEGGDVVEPLGERVLGRVIARDVFKPGSDEV
IVPAGTLIDEKWVDFLEVMSVDEVVVRSPITCETRHGICAMCYGRDLARGHRVNIGEA
VGVIAAQSIGEPGTQLTMRTFHIGGAASRTSAADNVQVKNGGTIRLHNLKHVVRADGA
LVAVSRSGELAVADDFGRERERYKLPYGAVISVKEGDKVDPGAIVAKWDPHTHPIVTE
VDGTVAFVGMEEGITVKRQTDELTGLTNIEVMDPKDRPAAGKDIRPAVKLIDAAGKDL
LLPGTDVPAQYFLPANALVNLTDGAKVSIGDVVARIPQETSKTRDITGGLPRVADLFE
ARRPKEPSILAEISGTISFGKETKGKRRLVITPNDGSDPYEELIPKWRHLNVFEGEQV
NRGEVISDGPSNPHDILRLLGVSSLAKYIVNEIQDVYRLQGVKINDKHIETILRQMLR
KVEVSESGDSSFIKGDQVELTQVLEENEQLGTEDKFPAKYERVLLGITKASLSTESFI
SAASFQETTRVLTEAAVTGKRDFLRGLKENVVVGRLIPAGTGLAYHSERKRQRDLGKP
QRVSASEAEAALTEALNSSGN</t>
  </si>
  <si>
    <t xml:space="preserve">GO_function: DNA binding [goid GO:0003677]
[evidence ISM];
GO_function: DNA-directed RNA polymerase activity [goid
GO:0003899] [evidence ISM];
GO_process: transcription, DNA-templated [goid
GO:0006351] [evidence ISS];
</t>
  </si>
  <si>
    <t>MAYSYTEKKRIRKDFSKLPDVMDVPYLLAIQLDSYREFLQAGAT
KEQFRDVGLHAAFKSVFPIISYSGNAALEYVGYRLGEPAFDVKECVLRGVTFAVPLRV
KVRLIIFDRESSNKAIKDIKEQEVYMGEIPLMTENGTFIINGTERVIVSQLHRSPGVF
FDHDRGKTHSSGKLLYSARIIPYRGSWLDFEFDPKDCVFVRIDRRRKLPASVLLRALG
YSTEEILNAFYATNVFHIKGETLNLELVPQRLRGEVASIDIKDGSGKVIVEQGRRITA
RHINQLEKAGVSQLEVPFDYLIGRTIAKAIVHPATGEIIAECNTELTLDLLAKVAKAQ
VVRIETLYTNDIDCGPFISDTLKIDNTSNQLEALVEIYRMMRPGEPPTKEAAETLFGN
LFFSAERYDLSAVGRMKFNRRIGRTEIEGPGVLSKEDIIDVLKTLVDIRNGKGIVDDI
DHLGNRRVRCVGEMAENQFRVGLVRVERAVKERLSMAESEGLMPQDLINAKPVAAAIK
EFFGSSQLSQFMDQNNPLSEITHKRRVSALGPGGLTRERAGFEVRDVHPTHYGRVCPI
ETPEGPNIGLINSLATYARTNKYGFLESPYRVVKDSLVTDEIVFLSAIEEADHVIAQA
SATLNEKGQLVDELVAVRHLNEFTVKAPEDVTLMDVSPKQVVSVAASLIPFLEHDDAN
RALMGSNMQRQAVPTLRADKPLVGTGMERNVARDSGVCVVARRGGVIDSVDASRVVVR
VADDEVETGEAGVDIYNLTKYTRSNQNTCINQRPLVSKGDVVARGDILADGPSTDMGE
LALGQNMRVAFMPWNGFNFEDSICLSERVVQEDRFTTIHIQELTCVARDTKLGPEEIT
ADIPNVGEAALNKLDEAGIVYVGAEVQAGDILVGKVTPKGETQLTPEEKLLRAIFGEK
ASDVKDTSLRVPTGTKGTVIDVQVFTRDGVERDSRALSIEKMQLDQIRKDLNEEFRIV
EGATFERLRAALVGAKAEGGPALKKGTEITDDYLDGLERGQWFKLRMADDALNEQLEK
AQAYISDRRQLLDDKFEDKKRKLQQGDDLAPGVLKIVKVYLAIKRRIQPGDKMAGRHG
NKGVVSVIMPVEDMPHDANGTPVDIVLNPLGVPSRMNVGQILETHLGLAAKGLGEKIN
RMLEEQRKVAELRKFLHEIYNEIGGREENLDELGDNEILALAKNLRGGVPMATPVFDG
AKEREIKAMLKLADLPESGQMRLFDGRTGNQFERPTTVGYMYMLKLNHLVDDKMHARS
TGSYSLVTQQPLGGKAQFGGQRFGEMEVWALEAYGAAYTLQEMLTVKSDDVNGRTKMY
KNIVDGDHRMEAGMPESFNVLIKEIRSLGIDIELETE</t>
  </si>
  <si>
    <t xml:space="preserve">GO_process: transcription, DNA-templated [goid
GO:0006351] [evidence ISS];
GO_function: DNA binding [goid GO:0003677] [evidence
ISM];
GO_function: DNA-directed RNA polymerase activity [goid
GO:0003899] [evidence ISM];
</t>
  </si>
  <si>
    <t>MALTNEDIINAVSEMSVMQVVELIKAMEEKFGVTAAAATVAAAG
PAAAAAEEQTEFTIVLAEAGDKKVNVIKVVRELTGLGLKEAKAVVDGAPGVVKEGASK
EEAEAAKKALEEAGAKVELK</t>
  </si>
  <si>
    <t xml:space="preserve">GO_process: cellular protein metabolic process
[goid GO:0044267] [evidence ISS];
GO_component: intracellular [goid GO:0005622] [evidence
ISM];
GO_process: translation [goid GO:0006412] [evidence ISS];
GO_component: ribosome [goid GO:0005840] [evidence ISM];
GO_function: structural constituent of ribosome [goid
GO:0003735] [evidence ISM];
</t>
  </si>
  <si>
    <t>MAIKLEDKKAIVAEVNEAAKAALSAVVADARGVTVGAMTGLRKE
AREAGVYVKVVRNTLLKRAVEGTQFDVLNDVFKGPTLIAFSNEHPGAAARIFREFAKG
QDKFEIKAAAFEGQFLAANQIDVLASLPTYDEAVSQLMSVIQGATSKLARTLAAIRDQ
KEAAAA</t>
  </si>
  <si>
    <t xml:space="preserve">GO_process: cellular protein metabolic process
[goid GO:0044267] [evidence ISS];
GO_process: translation [goid GO:0006412] [evidence ISS];
GO_function: structural constituent of ribosome [goid
GO:0003735] [evidence ISM];
GO_component: intracellular [goid GO:0005622] [evidence
ISM];
GO_component: ribosome [goid GO:0005840] [evidence ISM];
GO_process: ribosome biogenesis [goid GO:0042254]
[evidence ISM];
</t>
  </si>
  <si>
    <t>MAKLTKRQKAIAEKVVAGKQYSFEEAAKLLAELSTIKFKESVDV
AVNLGVDPRKSDQVVRGATVLPNGTGKSVRVAVFTQGPAAEAALAAGADKVGMDELAA
EMKGGDLNYDVVIASPDAMRVVGQLGQILGPRGLMPNPKVGTVTPDVATAVKNAKAGQ
VRFRTDKNGIIHSSVGKVDFEPAKLQQNVEALLADLKRLKPSSSKGVYVKRVTLSTTM
GPGLQIDLASLEA</t>
  </si>
  <si>
    <t xml:space="preserve">GO_process: cellular protein metabolic process
[goid GO:0044267] [evidence ISS];
GO_process: translation [goid GO:0006412] [evidence ISS];
GO_function: RNA binding [goid GO:0003723] [evidence
ISM];
GO_function: structural constituent of ribosome [goid
GO:0003735] [evidence ISM];
</t>
  </si>
  <si>
    <t>MAKKIQAYIKLQVKAGQANPSPPVGPALGQHGVNIMEFCKAFNA
KTQGQEPGLPTPVIITVYSDRSFTFETKSTPAAVLLKKAAGITSGSARPNSQKVGTVT
RAQLEEIAKTKQADLTAADLDAAVRTIAGSARSMGLNVEGV</t>
  </si>
  <si>
    <t>MAKRWYVVHAYSGYEKHVMRSLIERVKLAGMEEEFGEILVPTEE
VVEMRNGQKRKSERKFFPGYVLVQMEMNEGTWHLVKDTPRVMGFIGGTADKPAPITDR
EADAILRRVADSGDKPKPKTLFEPGETVRVIDGPFADFNGVVEEVNYEKSRIQVAVLI
FGRSTPVELEFSQVEKV</t>
  </si>
  <si>
    <t xml:space="preserve">GO_process: RNA metabolic process [goid
GO:0016070] [evidence ISS];
GO_process: regulation of DNA-templated transcription,
elongation [goid GO:0032784] [evidence ISM];
GO_process: regulation of transcription, DNA-templated
[goid GO:0006355] [evidence ISM];
</t>
  </si>
  <si>
    <t>MNAKAEAKESRFDLLKWLLVAVLVVVAVVGNQYFSAQPILYRVL
GILVLAVIAAFLALQTAKGQAFFSLAKEARVEIRKVVWPSRQETTQTTLIVVAVVLVM
ALLLWGLDSLLGWLVSMIVG</t>
  </si>
  <si>
    <t xml:space="preserve">GO_process: protein transport [goid GO:0015031]
[evidence ISS];
GO_process: protein targeting [goid GO:0006605] [evidence
ISM];
GO_process: intracellular protein transport [goid
GO:0006886] [evidence ISM];
GO_component: membrane [goid GO:0016020] [evidence ISM];
GO_process: protein secretion [goid GO:0009306] [evidence
ISM];
GO_function: P-P-bond-hydrolysis-driven protein
transmembrane transporter activity [goid GO:0015450]
[evidence ISM];
GO_component: integral component of membrane [goid
GO:0016021] [evidence ISM];
</t>
  </si>
  <si>
    <t xml:space="preserve">GO_function: GTPase activity [goid GO:0003924]
[evidence ISM];
GO_function: translation elongation factor activity [goid
GO:0003746] [evidence ISM];
GO_component: intracellular [goid GO:0005622] [evidence
ISM];
GO_process: translational elongation [goid GO:0006414]
[evidence ISM];
GO_function: GTP binding [goid GO:0005525] [evidence
ISM];
GO_process: translation [goid GO:0006412] [evidence ISS];
</t>
  </si>
  <si>
    <t>MRWFFLFLLALNVFYYVWHQQQSPLRAKEIAPLELYKDGQKNIL
LLAESNLASRARSGSQVPAPSVPPAAEESIASESACLYLGGGGEEADARRLRQRLLGL
DIEAEVEARGEMSVDYWVYLPPLASREAALRQLKELQARNIDSYLIGEGVLANGISLG
MFSARDSAESAQVRLKTAGYEAELKELPRGQRDFWVRVAPGSRRLVDEQLLQELARDF
KGLQHQIMSCKGVASP</t>
  </si>
  <si>
    <t>MILELDCGNSLIKWRVIEGAARSVAGGLAESDDALVEQLTSQQA
LPVRACRLVSVRSEQETSQLVARLEQLFPVSALVASSGKQLAGVRNGYLDYQRLGLDR
WLALVAAHHLAKKACLVIDLGTAVTSDLVAADGVHLGGYICPGMTLMRSQLRTHTRRI
RYDDAEARRALASLQPGQATAEAVERGCLLMLRGFVREQYAMACELLGPDCEIFLTGG
DAELVRDELAGARIMPDLVFVGLALACPIE</t>
  </si>
  <si>
    <t xml:space="preserve">GO_function: pantothenate kinase activity [goid
GO:0004594] [evidence ISM];
</t>
  </si>
  <si>
    <t>MQTLLKLLQDGRFHSGEELGAVLGISRSAVWKRLQHLEAEHGLQ
FHKVRGRGYRLASPLSLLDPRKIDSLWPVEIMPTVDSTNSEAMRRLAAGASTPFVIVA
EQQTAGRGRRGRAWVSPYGENLYYSLAITVRGGARELEGLSLVVGLAVLRALESLGVQ
DTGLKWPNDLLQGGKKIAGILLELSGDPADLCHVVIGIGINVNMKTATDIGQPWTSLR
EALGELVDRSRLLSALNRQLADYLDRHSREGFAASREEWESCNLWQGAQVILSTALSS
IEGRVLGVDSRGALRLEVDGVEQGFSGGELSLRLRQ</t>
  </si>
  <si>
    <t xml:space="preserve">GO_process: cofactor biosynthetic process [goid
GO:0051188] [evidence ISS];
GO_function: biotin-[acetyl-CoA-carboxylase] ligase
activity [goid GO:0004077] [evidence ISM];
GO_process: cellular protein modification process [goid
GO:0006464] [evidence ISM];
</t>
  </si>
  <si>
    <t>MRLIHTSDWHLGQTLHGQDRDHEHARFLDWLLRQLEEQRADVLL
IAGDIFDTINPPLKAQERLYDFIVSAHRRLPRLEIVMIAGNHDSGARIELPAPLMKRL
NAHAIGRIGWIDESLDSDRLLLPLHDADGQVAAWCLALPFLRPAEVTGGGLGDDYLAG
IRQVHERLVAAAHARRTPGQALVAVSHAHMAGGSVSEDSERNLIIGNVEALPASLFPE
QIAYVALGHLHKPQKVAGQERIRYSGSPLPLSFAEVNYRHQVLLVTLEGERLKDVQSL
PVPRAVELLRIGPAPLGEVLDRIGELAEADLLNEQRPWLEVRVMLDQPQPDLRQQVES
ALLGKACRLVRIASEYQRRDEEQAPLLGLDQLNPQELFSRAWESAYGSGPDAQALDDF
ASLLQSVELATEEPPGK</t>
  </si>
  <si>
    <t xml:space="preserve">GO_process: DNA metabolic process [goid
GO:0006259] [evidence ISS];
GO_function: endonuclease activity [goid GO:0004519]
[evidence ISM];
GO_function: hydrolase activity [goid GO:0016787]
[evidence ISM];
</t>
  </si>
  <si>
    <t>MKILAIRLKNLASLAGEQEIDFTREPLSSAGLFAITGPTGAGKS
TVLDALCLALFGSTPRLESTSASSKVPDGRNELSSNDERNLLRRGCASGYAEVDFVGI
DGHRYRARWETRRSRDKADGALQKSQQSLQDLETQQMLAANKKSEFREQLEQKLGLNF
AQFTRAVLLAQSEFSAFLKASDNDRGALLEKLTDTGLYSQLSKAAYQRASQADEQRKQ
LEQRLEGSLPLAEQARAGLEAALESHAQARLQEQQALQRLEGQQQWFTEEQRLLQSCE
HAQGQLAEARQAWDALATERETLQWLERLAPVRGLIERLKQLEQELRHSEQQQRQRTE
QQAAGTERLQGLQARLQEARERQAQADNHLRQAQAPLREAFQLESEARRLERTLAERQ
ELHRQSNQRHAQQSDAARQLDMEQQRHVAEQAQLQAALRDSQALAALGDAWVTHQGQL
ATFVQRRQRALESQAQLPELEKSLAHAGEPLERLQAQWTALHGSEPDDLAARLVELRR
QTDSLERQQALHKEWQQVLDQRAGLARRLGELDQRMVEQEQALLDLKRQGSQCAEEVK
AAEQALQVTRELLQRQRLARSASVEQLRAGLVDGEACPVCGSQEHPYHHSEQLLAALG
EHDDQEQVRAEQSLERLRQTLVGLREGYSSQRERLNQSRQEQQELTGQLAALDRQLDQ
WTLPEELRLLQPSAQLEWLAQRLDDLAGQRQQCQRDFDRLIARQRQTQQLQQELRAAE
TILQQRQQALTEQRQRYEHLQQQVEEDSQQLRPLLSDEHWQRWQADPLRTFQALGESI
EQRRQQQARLQQIEQRLQELKQRCDESSWQLKQSDEQRNEARQAEERAQAELAELNGR
LGAHLGQHACAQDWQLSLEHAAQAAQSAVETLQAPLDSLREEQLRLAEALEHLQQQRQ
RQQDEFQRLQADWQAWRERQDNLDDSRLDALLGLSEEQATQWREQLQRLQEEITRQQT
LEAERQAQLLQHRRQRPETDREALEDNLRQQRERLAASEQAYLETYSQLQADNQRREQ
SQALLAELERARAEFRRWGRLNELIGSSSGDKFRRIAQGYNLDLLVQHSNVQLRQLAR
RYRLQRGGSELGLLVVDTEMGDELRSVYSLSGGETFLISLALALGLASMASSKLRIES
LFIDEGFGSLDPESLQLAMDALDNLQAQGRKVAVISHVQEMHERIPVQVRVQREGNGM
SSLKVVG</t>
  </si>
  <si>
    <t>MNPTLKQLAGEVRDGRDDQVAQPLAARHDLLRQLDLWVARGWLR
ALDRAFVAFLVELQPQADPRVLLAAALTSHQLGHGHVCLDLEATVGAPDAALSLPPEG
DEGRDVLLPSQLLHGVRLDAWREALAASPLVEVVDERPGDPEPSETATSPLVLCAQRL
YLRRYWRHELEIALALRERLGRQAPLAADLAPRLAALFAQAPTEDGQRVTDWQKLACA
LAARGYFSLITGGPGTGKTTTVVRLLGLLQAPAVAAGQPLRIRLAAPTGKAAARLSES
IGQQVRALPLAEDVLQAIPAEVTTLHRLLGSRPDTRHFRHHRDNPLALDVLVVDEASM
IDLEMMASLLDALPPQARLILLGDKDQLASVEAGAVLGDLCRDAEEGWYSAETRAWLQ
RVSGETWQGLREGSSQAHPLAQQTVMLRHSRRFGASSGIGRLARLVNRQQAGDARALL
DSPPADLFDLRLRGERDAAFARLFVDGHPQAPGTPYGYRHYLQRLAEGRPAAGLALED
GAWERWAQSVLTAFDAFRLLCALRRGPWGVEGLNQRVAAELLRLGLIEADHGWYEGRP
VLVTRNDYSLGLMNGDIGIALRLPERNDDGSLRFALRVAFPRNDGSGGVRFVLPSRLV
EVDTVFAMTVHKSQGSEFAHTALVLPDALNPVLTKELVYTGITRARDWFSLVESLPGV
FEEAVRRKVRRLSGLMLHLRPEREEQPPHAPGEQTELPF</t>
  </si>
  <si>
    <t xml:space="preserve">GO_function: exodeoxyribonuclease V activity [goid
GO:0008854] [evidence ISS];
GO_component: exodeoxyribonuclease V complex [goid
GO:0009338] [evidence ISS];
GO_function: helicase activity [goid GO:0004386]
[evidence ISS];
GO_function: single-stranded DNA-dependent ATPase
activity [goid GO:0043142] [evidence ISS];
GO_function: endonuclease activity [goid GO:0004519]
[evidence ISS];
GO_function: ATP binding [goid GO:0005524] [evidence
ISS];
</t>
  </si>
  <si>
    <t>MSQQQMPVALDPLDFPLHGSRLIEASAGTGKTFTIALLYVRLVL
DHGGENAFGRPLSPPEILVVTFTDAATQELRERIRSRLGEAARCFAEPQERHDGLLVA
LRQQYPTERWPGCARLLRLAAEWMDEAAVSTIHSWCYRMLREHAFDSGSLFTQNLETD
QSELLAEVVRDYWRRNFYGLTAPAAQAVASCYSGPEALGKALQPLLARQDADFRYADQ
ALSAPESLAALLEQGGDWYRQLDQLDAQARAAWRAARVELEALLRDLRPYLNGNSYRG
KDSDETFDAWLQALADWSEGGEQPANLGKFGQTRIKLTAKRVAPEHAALRAIDAWAAH
QEERPDLAPHLLLHALGEVGHELEIEKQRRAEIGFDDLLSRLDRALQGPGGERLAQLI
REQFPVALIDEFQDTDPVQYRIFERIYRIAADPDEPQARETGLFMIGDPKQAIYAFRG
ADIHTYLRAREATRGRHYTLGKNFRSTAAMVAAANRCFAFAEEHPRGAFRFAREGLEN
PVPFHAVDAQGRAERLLIDGAEAPAMTFWNLDVEAGVLGSAAYRQEMAERSASAIRRW
LSLADLGRAGFADEQGGWRALRPADIAILVRGRAEAEAIRSALAARRLASVYLSDRDS
VFDSQEAADLLHWLRACADPGADALLRVALATRSLHLDWATLERLNQDELFWERMVLR
FRDYRRSWQAQGVLPMLRRLLADFELPARLLRHADGERSLTNLLHLAEWLQRAAVELD
GEHALIRHLAEQVQSPGSEEILRLESDADLIKVVTIHKSKGLEYPLVLLPFICSWREL
DGNSGAPASFHEDGAAGRVIELARRKEQAARAYEQANDERLGEDMRLLYVALTRARHS
VWLGIAPLVASNSKSPELHKGALGYLLAGGATIGSDGLGQCLAALRGECREIVVEPAP
EADAERYVAGRGQGLGQARETRRSSREKWWVASYSGLQLQASAGLDDDEVLESDESQE
PISAEEATFHEEGRSAEQPPVAHASEMRDDLHRFPRGPAPGTFLHGLLEWAGREGFDV
ARADAQRRRELVARRCDLRGWKDWAEPLDLWLEQYLAEPLRWPGGETSLAGLVAYQVE
MEFWFATHQVQAEAIDALVRRHTLGGAARPALAPTLLNGMFKGFVDLVFEHQGRFYVA
DYKSNWLGADDGAYSPEAMTAAVLENRYDLQYVLYLLALHRQLKARLPDYDYDRHMGG
AVYLFLRGTRAATQGLHFERPPRELIERLDALFSGQPGAER</t>
  </si>
  <si>
    <t xml:space="preserve">GO_function: exodeoxyribonuclease V activity [goid
GO:0008854] [evidence ISS];
GO_component: exodeoxyribonuclease V complex [goid
GO:0009338] [evidence ISS];
GO_process: DNA repair [goid GO:0006281] [evidence ISM];
GO_function: ATP binding [goid GO:0005524] [evidence
ISM];
GO_function: hydrolase activity [goid GO:0016787]
[evidence ISM];
GO_function: DNA binding [goid GO:0003677] [evidence
ISM];
GO_function: nuclease activity [goid GO:0004518]
[evidence ISM];
</t>
  </si>
  <si>
    <t>MPEPLGTTALTPGFMIVHGNRLDDLRDLAVSWMRRYPLAPLESE
RVLVHSNGIAQWLKLALAEDPREDGGGGGGIAAALEVQLPAQFLWQAYRAVLGRESIP
EVSELDKAPLTWRLMRLLPGLLERPEFRTLQRFLADDADLRKRHQLAERLADLFDQYQ
VYRGDWLDDWSQGRDQLRTANGQARPLGADERWQAELWRALLADVGADSLARSRSGVH
RRFIEALRSASAAPRALPRRVVVFGISSMPAQTLEALAALARFSQVLLCVHNPCRHHW
ADIVADKDLLRHEYRRQQRRAGVPADLDEDRQHQHAQPLLAAWGKQGRDYINLLDSYD
DPDSYRNLFGEVNGGRIDLFSEETPHGLLGQLQDDILELRPLAETREHWPPVAPRSDA
SIRFHVAHSAQREVEILHDQLLARFNADPSLKPRDVIVMVPDINAYAPHIEAVFGQVP
RDDQRFIPYTLADQGQRGREPLLIALEHLLKLPDSRFAVSEILDLLDVPALRRRFGVD
EADLATLHRWIEGAGVRWGLDAAQRERLGLPAGLEGNSWRFGLRRMLLGYAVGEGAAL
QGIQPYDEVGGLDAALAGPLAVLLERLEVAYAELAEPATPAQWGERLQALLTVFFEAH
DERDELLLTQLLQLLERWQEHCACAAFAEPLPISVIREAWLGGLDQGGLNQRFLAGAV
SFCTLMPMRAIPFRLVCLLGMNDGDYPRQQSPLDFDLMRNDYRPGDRSRREDDRYLLL
EALLSAREQLYVSWVGRSIRDNGERPPSVLIGQLRDHLAAGWRLDPDGDGEALLRALT
QEHPLQPFSRRYFHDAPEQGVDGLFTYAREWREVHREDEIGVPDAEAPLPPLELEGAL
GLRALAEFLANPVNAFFQQRLKVRFDDEQLTGNDEEPFELDALDNWKLQFELTERMKR
WVERDWDAEGLPVQLQAQVERLRRQGRLPLAAFGEFSARHLLQPLPDLLWRYRQEIER
WPEAVEQQQELRHRHPSGLELEDWLGGLRRDASGRLARLQLLSGKLHEGRSFKWHSLV
RHWLQHLALQRLGQPVSSVLVSQTGTLEIPPLPSERASEYLDQLIDAWRQGMRQPLPL
ACRTAFAWLASGGAAEPEKAMREARKRYEGGFGMGGEVDASPALARVYPDFDRLLASG
EFAHWAEQLYAPLLAALGRGAEEQA</t>
  </si>
  <si>
    <t xml:space="preserve">GO_function: exodeoxyribonuclease V activity [goid
GO:0008854] [evidence ISS];
GO_component: exodeoxyribonuclease V complex [goid
GO:0009338] [evidence ISS];
</t>
  </si>
  <si>
    <t>MVEVFSVQDGLDAERALLDEVCGGAREHGLLLWQPCDRALVMPR
RMERLEGFAPASAAVAERGWPVLLRDTGGEPVPQSPGVLNIALSYALGPGDNEQTRIE
TAYLRLCQPICDWLRERGLDAGVGAVAGSFCDGRYNVTLDGRKLAGTAQRWRRNGAGR
PVVLAHAALLVGAEREEMVEVVNTFTRRCASAPDCQADSHLGLSERWSDFRMADSLEL
ERRFVAARS</t>
  </si>
  <si>
    <t>MQYLFPLLAVFIWAGNTVVNKLAVGIIQPAEIGFFRWLLVGLAL
TPFMLGPVLRNRRYILANLGKFVVLGLLGMAVYQSLAYYAAALTSATNMGIILSLMPL
MSLGLASSILAHRLNAGALLGALVSLAGVVLVISQGHLGALLEHGVNLGDAMMIVATL
AYAVYSVLLKKWSLKLPAMQLLYLQVLVAILALLPLYLLSPRTGLNAANLPLVLYAAL
FASIVAALAWMHGVARLGPSRMALFFNLLPIITACIATLVLGERLTVHHLVGGALTLA
GVLLAEFWQRRPARLRSATC</t>
  </si>
  <si>
    <t>MSTTTLLRLPDLQGQSFDVYFRYDEFGADTHSPPHTHAWGQLNY
AAHGVMQLEIDGQRFLSPPQYAVWIPPERVHSCYNSQAIVYRSLYLSAELSRRLPATP
CTLAISAILKAILSDFAERGVNLPTSAQDLRLARVVMDQLECAQPHDDYLPYGRTPAL
REVLDALQAEPGDNRSLAQWAQQVHSTERTLARHCQRELGMTFGEWRQRLRFLAAIEA
LEAGRGIQQIAFDLGYSSPSAFISMFRRLAGTTPEQYRLASRAQDMPML</t>
  </si>
  <si>
    <t xml:space="preserve">GO_function: DNA binding [goid GO:0003677]
[evidence ISM];
GO_function: sequence-specific DNA binding [goid
GO:0043565] [evidence ISM];
GO_function: sequence-specific DNA binding transcription
factor activity [goid GO:0003700] [evidence ISM];
GO_process: regulation of transcription, DNA-templated
[goid GO:0006355] [evidence ISM];
</t>
  </si>
  <si>
    <t>MPTASRHPDTALAVFLAFLKLGCSAFGGPIAHLGYFRDEFVRRR
GWLSESSYADLVALCQFLPGPASSQVGMALGLARAGYPGALAAWLGFTLPSALLLVLF
ALGLGRWGALLPEGVLHGLKIAAVAVVAQAVWGMGRSLCPDRPRLTLMALSCASVLAW
PTAWTQVAVIAGAGLAGLALLKTEAVEGHERLPIDIGYRGALLFLTLFAVLLVCLPLA
ARLWPEHWLRLLDAFYRAGSLVFGGGHVVLPLLQAEVVPKGWVDGDTFLAGYAAAQAV
PGPLFTFAAFLGAASGPAPNGWSGALLCLLAIFLPSFLLVAGALPFWERLRHERRVRA
TLAGVNAAVVGLLLAALYQPLWTEGILRPADFALLLFALLALLAWKTPPWQVVLACAV
AGGLIATAG</t>
  </si>
  <si>
    <t xml:space="preserve">GO_process: chromate transport [goid GO:0015703]
[evidence ISM];
GO_function: chromate transmembrane transporter activity
[goid GO:0015109] [evidence ISM];
</t>
  </si>
  <si>
    <t>MQPARSRILFVCLLQSLALVLLLVGARHGWLPLYLALPLGVALL
WLPWLLPGNRTAVATVGEPDIARLARDLSHNTSQNALSAAGVAFSVKRLAEKLQSQLD
AAEQIVGSAEVMIHTERATSNLARQAMDAATRARAGSDEGQVLLASTIERMHRLSERM
GASREAIEALNQRSEDIQRVTLVIQGIASQTNLLALNAAIEAARAGEHGRGFAVVAEE
VRGLAGRTAEATEEVGQMVAEIQRQTSEVVEQIRQLSEELGEGVGQVELTGRQLEGIA
ELAAGVESQITEIAQGAEINRSQLASLFAAVEQVRGDLSASEEQTLRLGEAASQLENQ
AEVISERLAEVSLDAYHQSVYDLAREGAAAIAARFEEDVRSGRIDLDDLFDRSYQPLP
NTQPTKYRTRFDSYTDQVLPGIQEQLLERNRNLVFAIACTPEGYVPTHNRAFAHPPSG
DPQTDALRSRSKRLFNDRTGIRCGSHQQPLLLQTYTRDTGELMHDLSVPIFVHGKHWG
GLRLGYRPEGAEPGKAAAPTAQGLSLALNG</t>
  </si>
  <si>
    <t xml:space="preserve">GO_function: signal transducer activity [goid
GO:0004871] [evidence ISM];
GO_process: signal transduction [goid GO:0007165]
[evidence ISM];
GO_component: membrane [goid GO:0016020] [evidence ISM];
</t>
  </si>
  <si>
    <t>MSKSPASGALRHDPGVGRATAGLLYLTCSPVCSPPPEAPPSFLS
GMANGWHSTSAGRDERRRTPRTRRPGLDPWGLRRISRGRSKNFRPAVRRPTPYDKPGA
HVIIPRPFTAGSGRLDSQPALAGPRFRPAWSLSGPLFLDSGPPVTKDELRAALAREEQ
RYKDVYGGEVTLYAAQPEPDRKPWRKRPTVQEQAFDRELQKIEEERLKAGQEAANPIP
FTSNRQESDG</t>
  </si>
  <si>
    <t>MFDLFSGLDAWVGISLVLALAFVLTFEFINGFHDTANAVATVIY
TKAMSPYRAVMLSGVFNFLGVLLGGVGVAYAIVHLLPVELLINVNTGHGLAMVFSLLA
AAIAWNLGTWYFGIPASSSHTLIGSILGVGLANALITDVPLAEGINWQKAIDIGLSLI
FSPLAGFMVAALVLLGLKWWRPLSKMHKTPETRRELDEKKHPPFWNRLVLVLSAMAVS
FVHGSNDGQKGIGLIMLVLIGIVPAKFVLDLNSTTYQIERTRDAALHLSQFYQRHTDT
LGDMLALGKSNGSEMPQFYRCDPKQTEPTINALLRDLRGVPSYNDLDADERVQVRRYL
LCLDDTAKKVGKLSDLPAREKADLEKLRKDLTATTEYAPFWVIIAVALALGIGTMVGW
KRVVLTVGEKIGKQGMTYAQGMSAQITAAAAIGMANIYSLPVSTTHVLSSGVAGTMVA
NKSGLHGGTVRNILMAWVLTLPTSMALSAGLFWLASQFI</t>
  </si>
  <si>
    <t>MFEFSRSSSAEAERPEPFSQEGPALWSASLRSWDLCFEMDEQDR
VIRVGGRQAYRLQCAHGLGEQPRPFAEYLERRAPGAPTLAGLRRGERLDLTLRSDAAA
PLTCRFQPMQPLDGLGRSLLLGMDISDLNWQSDSQQHQLQSLSLGKLILSRLRHVSHG
HLAEAVQEILESLSGAFQMQAIALLLGDGKGFCTVFASHVRPGSDSLLRPPLQLADDD
LREGAGARLLRRGEGASTLLRQIGEDALYLVPATMRGGRLGALLVRPMSLEQLAQGPA
PQDWQYLAELLANQVADRCELHEQHDSSRKLGLLQEMIGGGWWRYWAEQELFELAPAL
HDSLGLTGEYRRVPLEHLQGLLQPADADELGLRLRASLRSGQALAQDLCLRQPDSRGE
RRWLRIEGRPLGRGSALGLSGVLLDISEGRRQEERAQAAHARLRSLIDSAPVVIYVQR
VEQGHLVPEFYSESASNLLGLDLQGQSWQALAERVHPDDLEAFFARGRELLREGRVKT
RYRLADGQGNWHWLYDEAKLLRDAQGLPSEAVGLWLDVTEQHLAAQRIAESEERYRVL
VEDSPALICRYTADLVLTYVNRTFADSLATSPERLVGRRLDEWLAAEDASALRARLLG
SPREGASEVPELRFNLPGQRFLWLVWAERPLFDARGELCEVQAVGRDNTPVRRAQQQL
AQGAKMASLGEMVSGLAHEVKQPLHVLRMTLFNMRQRMNSVGLDGDYLGEKLERMDAQ
VLRVDRLVSHLGVFSRKSALEALPFDPYAAFEGALGLLGEGLRQHAIEVECPAPTQRM
VVRGQADQLEQVIINLLANARDALLGNPGLASRRVRLEQVACREPGWVELHVHDNGGG
IEPLLLERIFEPFFTTKAEGKGTGLGLSVSHDLVRNMGGSLTAANQGEGALFVVRLPL
AAPAEAGG</t>
  </si>
  <si>
    <t xml:space="preserve">GO_function: signal transducer activity [goid
GO:0004871] [evidence ISM];
GO_process: signal transduction [goid GO:0007165]
[evidence ISM];
GO_function: protein binding [goid GO:0005515] [evidence
ISM];
GO_process: phosphorylation [goid GO:0016310] [evidence
ISM];
GO_function: transferase activity, transferring
phosphorus-containing groups [goid GO:0016772] [evidence
ISM];
GO_function: phosphorelay sensor kinase activity [goid
GO:0000155] [evidence IDA];
</t>
  </si>
  <si>
    <t>MTTSIKDADRGCQLMLGKAFRRRQHGAVAIEFTAIFLLFFALVY
GLISYSIPLLMLQSFNDAAAVGARAAIAVDPSDAGYESLAEARARDELLARLDWMPAA
WRANLQPCAGNGQYADYVSATSRIEVCVQYPYGDPGKAIIPVLSFPGIGAIPNLPQTL
KASANLLL</t>
  </si>
  <si>
    <t xml:space="preserve">MEQLALALWASVCGYQDIKRLRVSNWLILGGFLISFVYLYVKES
SLTGATVNMAMTALFIGVCLSLPGYLLGRLGAADVKYLAALGLASDPLTVLYSLAFGC
LLCIALFILVKLFKRSVEKSAMNEEVRLRRAPSKNKSFPFIFAMGAGLLAHLIINKII
</t>
  </si>
  <si>
    <t xml:space="preserve">GO_function: aspartic-type endopeptidase activity
[goid GO:0004190] [evidence ISS];
GO_component: membrane [goid GO:0016020] [evidence ISM];
GO_process: pilus assembly [goid GO:0009297] [evidence
IDA];
GO_process: Type IV pili-dependent localized adherence to
host [goid GO:0052001] [evidence ISS];
GO_component: plasma membrane [goid GO:0005886] [evidence
ISS];
</t>
  </si>
  <si>
    <t>MDKPASRHFSVLIIDDEPQVTSELRELLENSGYRCVTSTHRESA
IASFQADPNIGLVICDLYLGQDNGIRLIESLKEVAGNGRFFESIILTGHDGRQEVIEA
MRVGAADYYQKPVAPQELLHGLERLESRLHERVRSQLSLSHVNQRLEYLAESLNSIYR
DIHKIKYEVHGNSQPSALRSEDSQPSAPPAPVAESQVSPSNPLFGKLSPRQQAVARLV
SKGLTNYQIAYELGITENTVKLYVSQVLRLMHMHNRTQLALALSPAAMQQGSGAVVH</t>
  </si>
  <si>
    <t xml:space="preserve">GO_function: sequence-specific DNA binding
transcription factor activity [goid GO:0003700] [evidence
ISM];
GO_process: regulation of transcription, DNA-templated
[goid GO:0006355] [evidence ISM];
GO_process: phosphorelay signal transduction system [goid
GO:0000160] [evidence ISM];
GO_function: DNA binding [goid GO:0003677] [evidence
ISM];
GO_function: phosphorelay response regulator activity
[goid GO:0000156] [evidence IDA];
GO_process: positive regulation of cell adhesion [goid
GO:0045785] [evidence IMP];
GO_function: transcription regulatory region DNA binding
[goid GO:0044212] [evidence IDA];
GO_process: positive regulation of single-species biofilm
formation on inanimate substrate [goid GO:1900233]
[evidence IMP];
</t>
  </si>
  <si>
    <t>MNGWPARQRGAIGILAATTLLLALICLLLVVDTGRLYLEQRNLQ
RVADVAALESASQGALCGDQSSAQATSFAKASAMLNGFDADAAGSSLSAEVGGVLSAG
GLRSFIASASNAAVANEAVHVEVTKSVPGSLVANLGGLFGGGNANVDLRAEAVARRLP
NATISAGTGLASVNSGQSALLNPILSGLLGTHIDLSAAAYNGIADAKLSVLDILGADG
MGLIGVDTSLGTIEQLLNTNVGLQQVLAASVNVLAKNGVASVEALRAQLVGVKSATLK
LGDLLGLSAGEVNSMSQLDTAINALDLIMAVAQVANKNSAVAVNLGIPGLANARLTVV
EPKRIVSGPPGQDESGAWRTEVRQSQVRLTADIDSGFLSILATTKLQLAIEGASGAVW
LKSMACTRPDTALDFGWRSSGATIKIGSPANIDQVGSILVLGGLVRLDLKLDTSIAGS
SGDTRFNVKADGSDLVQSRRLPESGFLASTLKTSINVNPVVLGLCLPLLCGSTALTDL
IVNSVVAPLVDGLLTPILNLVLPLLGVQLGYIDAEILKVDVGRAELLI</t>
  </si>
  <si>
    <t>MHERILFGVLLLLSGTAWAADTPAVRPAAPATAEPQTATRAWLA
IQASGRAASPVRQSATAAERQRAYQRYLKSYEHEIPEYLLEDRGFGESKN</t>
  </si>
  <si>
    <t>MKALIGIGLCAALLGGCAALPGRDGPRECSQQLGQEQELQMNMV
RDMIREGRLHAALANLESMPPGLLDVREERALILRRIGDPRARAEYQALLETCKAPEA
HHGLGLLALRNGDSARAVLELREAARLRPTESRFRNDLGVALLKRGDRVGARFEFITA
LELQQGGKLPATNLLGLLYLQGDREDAQRLIERLQLDARDIRAAEARARSWGAVPTPG
AAPASDDPLAELPAEANMHTAMANEAP</t>
  </si>
  <si>
    <t>MQAQWLIFAALLMAVGGALLLLLQARNGSREQRLIERRLGALAN
PGGSTRWLAGMTERMDDSFWVRRLQLMDSEARQLLQQAGWHESRYRTLYLISVFLTPL
LFVLLVLLVKLLRAESEASYAVPLLFAAGIGFLLPKQVLKHFAKARRALIADEMILFV
QLIRILFDAGLTVEQTLRVVCLEGRGITPQLARELDLALTRADNGIDLAEELEALARR
LQVDPLNDCCGVLRQMLRQGGSARSTLLTLKQLFEDRRLTTLQERIGKLSAKMSLVMM
VLLFPALLIVLAGPGVIAITKALGGLG</t>
  </si>
  <si>
    <t>MNGAQLLVLFSGVLAFAALALAFMGWRAGRNELVVERLLGRQEA
VAVRPRSSHWLARQMRRAGIQRPRPWLFGAAVLALLLVWSGLGLFGTIGALGGLLLAA
LSCRVALGMLYQRRLKRMIRQMPRFLDQVVRSLHAGRTLGDALMQAVENAEEPLRDIF
TLARNHVLLGIHLPEALQEVAELYEVEELRILALGVSVNHRYGGNTSDLLDSIVKLIH
EREKLSRQLHAMTGETRISAYVLAGVPSALGGYILASNPGYLLNMWADGTGRFLLLAS
LGLQLLGCYALWRMLKSV</t>
  </si>
  <si>
    <t>MSTGFGARPDGGAFHSRQEQDIQALKLRLHRYIIDEIDEDGMNL
LEGARSAVVQYVSEKVCEYGSRHQLAISRYELDRLAEEVVDELTGFGPLEILLRDPGV
SEILVNGPGRVFVEREGRLYQSDLRFIDDHHVLRVIQRILAPLGRRLDESSPMVDARL
PDGSRVNAIIPPVALDGPCISIRKFSQELLRSADLLAYQSVDEALLEFLRQAVSRRCN
ILISGGTGTGKTTLLNVISGFIDERERIVTIEDTAELQLGHDHVVRLETRPPNAEGYG
EVTARDLIRNALRMRPDRIILGEIRGVEVLDVLQAMNTGHDGSMSTVHANSAMDSLLR
MEMLVGLTGNRLPEQTLRLMICAALDVVVQITRLASGRRCISEVLEVLEVRDGVYVTN
TLFSLDRRGSGQFVRQAAPVGQKFRQALL</t>
  </si>
  <si>
    <t xml:space="preserve">GO_function: ATP binding [goid GO:0005524]
[evidence ISM];
GO_process: transport [goid GO:0006810] [evidence ISM];
</t>
  </si>
  <si>
    <t>MNQNFVALTQHPGELDWLQNSLASAGQVVPAGSASLEELLALLD
VTAAGVLFISLGKSNLVSQGALVEGLVSARPMLSVVAIGDGLDNQLVLAAMRAGARDF
ITYGARASELTGLIRRLGGRLPSVPVSAARQGELLTLVSARPDADGAFVALHLAKALQ
EQTPNQVLLLDVGQPTGEALAILGLDSAFTFSDALRNLRRLDQTLIDSAFTRLDSGLR
ILSLTDEPGVLERVTTAELYLLLGNLRGAFSHVVVNLTGLPEGELSNQLLVQANRVLW
MVDQSVPSCKKGLERLRRLRERNLPLPSIELLIERYLPNVAPDQQALSRMFDLDLFGV
LPLSPESRLRAKNLGKSLFEVAPRDPLAAKLRQLADSLCVTRGERRSLLSWLGRAKAA
LL</t>
  </si>
  <si>
    <t>MHRSTGIGVSRWLGGLLGVALALPALALPQGCIELLAQAPRVDV
VQGQQRDLRLAVPIERLAIGDPKIADVQLLDRRGFLVTGKEQGSTSLLIWTGCSPEPL
RSLVEVEGRGSVDTRGAPAFTVGAAEELPNQVQTDIRFVEVSRSKLKQASTSFVRRGG
NLWVLGAPGSLGDIKVNADGSGLGGTFGTGSSGFNLIFGGGKWLSFMNALEGSGFAYT
LARPSLVAMSGQSASFLAGGEFPIPVPNGTNDNVTIEYKEFGIRLTLTPTVMNNRRIA
LKVAPEVSELDYSAGIQSGGVAVPALRVRRTDTSVMLADGESFVISGLTSSNSVSNVD
KFPWLGDIPILGAFFRSTKLDKDDRELLMIVTPHLVQPLAADAQLPDLPGEGLRHYDP
GFSRLYFLERGEYDGQQNDTGLSD</t>
  </si>
  <si>
    <t>MNSKVLMALAGLLLLGAVLLGYLGVSIGRAPSNAHAPSVAPASA
TVDASLEKLERKPVLVASRDLPALAVIGRDDLSVELLRTAPVGSYDRPEALLGKRVWV
AVPAGSILSAATLEPGGPLARTIRPDERAMAIAVDEVVGGGGFVLPGDYVDVMLFVRD
ERDGESTPLAQLVLPGVRVLTYGERIAVGSDGQDRSNQEKDPRPPRTAVLAVPEDGVA
RLMLASQAGSLRLAIRSKDEELYRREQEGALLQASLGAPSAALSLDQLLERRKPTAPS
VRSAAPRVPVANGVTVYRGSAMTHEAP</t>
  </si>
  <si>
    <t>MKNLTLFVYCKVRAFLADEEGANAIEYAVIAGLIAVALIAVLSP
TDSGIVGGLKAFFDGVGEKVGGLAPTAN</t>
  </si>
  <si>
    <t>MLRSLSFAKKILLAAALVVVFAFSCFILYNDYRQREAVRTDTEN
YLGEIGTLTASNIQSWLEGRMHLVEGLASQLALLDQPDEANIARQLEQPVFSRNFASV
YLGEAASGTFTMRPYDAMPEGYDPRTRAWYKDALAADRLIVTEPFVDAGTGEQILAMS
LPVRHAGQLLGVAAGDMKLETLTAILNSLKFDGAGYAFLVSDAGKILLHPDSGLVLKT
LAEAYPKGAPNIVPGVHEVELDGSSQFVSFTPVKGLPGVTWYVALVLDRDTAYSMLSE
FRTSAIVATLIAVVGIMLLLGMLIRVLMQPLTDMGRAMQDIAQGEGDLTKRLKVTSND
EFGTLANAFNRFVERIHESIREVAGTARQLHDVAQLVVNASNSSMANSDEQSNRTNSV
AAAINELGAAAQEIARNAADASHHASDANHQAEDGKQVVEQTIRAMNELSEKISASCA
NIEALNSRTVNIGQILEVIKGISEQTNLLALNAAIEAARAGEAGRGFAVVADEVRNLA
HRAQESAQQIQKMIEELQVGAREAVATMTESQRYSLESVEIANRAGERLGSVTSRIGE
IDSMNQSVATATEEQTAVVDSLNMDITEINTLNQEGVENLQATLRACGELETQAGRLR
HLVDSFKI</t>
  </si>
  <si>
    <t xml:space="preserve">GO_process: chemotaxis [goid GO:0006935] [evidence
IDA];
GO_process: response to stimulus [goid GO:0050896]
[evidence IDA];
GO_component: integral component of membrane [goid
GO:0016021] [evidence ISM];
GO_component: membrane [goid GO:0016020] [evidence ISM];
GO_function: signal transducer activity [goid GO:0004871]
[evidence ISM];
GO_function: protein binding [goid GO:0005515] [evidence
ISM];
GO_process: signal transduction [goid GO:0007165]
[evidence ISM];
GO_process: chemotaxis [goid GO:0006935] [evidence IMP];
GO_process: response to amino acid [goid GO:0043200]
[evidence IMP];
GO_process: chromosome condensation [goid GO:0030261]
[evidence ];
GO_function: amino acid binding [goid GO:0016597]
[evidence IDA];
</t>
  </si>
  <si>
    <t>MSQANELLIGAGPDGQPVGQAWRLANRHGLIAGATGTGKTVTLQ
HLAESFSDAGVAVFAADIKGDLCGIAAPGNPQGKVAERIASMPWLNYQPKAYPTTLWD
IAGKTGHPLRTTISEMGPLLLANLLELTDSQQAALFAAFQVADREGLLLLDLKDLKAL
LNHLKDNPEILGEDRALFTGASGQALLRRLATLEQQGAEAFFGEPALQLEDILRPEPD
GRGRIHLLDASRLVHEAPKVYATFLLWLLAELFEQLPERGDADKPVLALFFDEAHLLF
NGTPKALRDRLEQVVRLIRSKGVGVYFVTQSPGDLPDDVLAQLGLRIQHGLRAFTAKE
QKSLRAVADGFRPNPAFDTLGVLTELGIGEALVGTLEEKGTPAMVQRVAVAPPYSRIG
PLSDSERAELVQRSPLKGRYDQPIDRESAYEVLANKAGAKPEVQGQATAQQESSSGVG
GMAGQILGSLLSNSTVKSAMRQAANQLSRELVRGLLGSLMGGKKRR</t>
  </si>
  <si>
    <t>MIKSLKFSHKILLAASLVVFAAFALFTLYNDYLQRNAIREDLES
YLREMGDVTSSNIQNWLGGRLLLVEQTAQTLARDHSPETVSALLEQPALTSTFSFTYL
GQQDGVFTMRPDSPMPAGYDPRSRPWYKDAVAAGGLTLTEPYVDAATQELIITAATPV
KAAGNTLGVVGGDLSLKTLVQIINSLDFSGMGYAFLVSGDGKILVHPDKEQVMKTLSE
VYPQNTPKIATGFSEAELHGHTRILAFTPIKGLPSVTWYLALSIDKDKAYAMLSKFRV
SAIAAALISIVAILVLLGLLIRLLMQPLHLMGRAMQDIAQGEGDLTKRLAVTSRDEFG
VLGDAFNQFVERIHRSIREVAGTAHKLHDVSQLVVNASNSSMANSDEQSNRTNSVAAA
INELGAAAQEIARNAADASHHASDANHQAEDGKQVVEQTIRAMNELSEKISASCANIE
ALNSRTVNIGQILEVIKGISEQTNLLALNAAIEAARAGEAGRGFAVVADEVRNLAHRA
QESAQQIQKMIEELQVGAREAVATMTESQRYSLESVEIANRAGESLSSVTRRIGEIDG
MNQSVATATEEQTAVVDSLNMDITEINTLNQEGVENLQATLRACGELETQAGRLRQLV
DSFKI</t>
  </si>
  <si>
    <t xml:space="preserve">GO_process: chemotaxis [goid GO:0006935] [evidence
IDA];
GO_process: response to stimulus [goid GO:0050896]
[evidence IDA];
GO_function: signal transducer activity [goid GO:0004871]
[evidence ISM];
GO_process: signal transduction [goid GO:0007165]
[evidence ISM];
GO_component: integral component of membrane [goid
GO:0016021] [evidence ISM];
GO_function: protein binding [goid GO:0005515] [evidence
ISM];
GO_component: membrane [goid GO:0016020] [evidence ISM];
GO_process: chemotaxis [goid GO:0006935] [evidence IMP];
GO_process: response to amino acid [goid GO:0043200]
[evidence IMP];
GO_function: amino acid binding [goid GO:0016597]
[evidence IDA];
</t>
  </si>
  <si>
    <t>MIKSLKFSHKILLAAALVVIATFSLFTLYNDSLQRASIREDLED
YLHEMGEITASNVQNWLSGRILLIENLAQTLARDHSPETTQALLEQPLLGSTFLFTYL
GQTDGTYTARPTSDLPADYDPRRRPWYNAATSAGQTTLTEPYMEPAIHELVLTIASPA
RQGGQPFGVVGGDLSLQTVVKIINSLDFGGMGYAFLVSGDGKILVHPDKDQVMKSLSD
VYPRNTPKIGSGFSEAELHGNTRILSFSPVKGLSGLDWYIGISVDKDKAYAMLTKLRT
SAIVAALIAVVAIVLLLGMLIRVLMQPLTDMGRAMQDIAQGEGDLTKRLKVTSNDEFG
ALAISFNRFVERIHESIREVAGTARQLHDVAQLVVNASNSSMANSDEQSNRTNSVAAA
INELGAAAQEIARNAADASHHASDANHQAEDGKQVVEQTIRAMNELSEKISASCANIE
ALNSRTVNIGQILEVIKGISEQTNLLALNAAIEAARAGEAGRGFAVVADEVRNLAHRA
QESAQQIQKMIEELQIGAQEAVSTMTESQRYSLESVEIANRAGERLSSVTGRIAEIDG
MNQSVATATEEQTAVVDSLNMDITEINTLNQEGVENLQATLRACGELETQAGRLRQLV
DSFKI</t>
  </si>
  <si>
    <t xml:space="preserve">GO_process: chemotaxis [goid GO:0006935] [evidence
IDA];
GO_process: response to stimulus [goid GO:0050896]
[evidence IDA];
GO_function: signal transducer activity [goid GO:0004871]
[evidence ISM];
GO_process: signal transduction [goid GO:0007165]
[evidence ISM];
GO_component: membrane [goid GO:0016020] [evidence ISM];
GO_component: integral component of membrane [goid
GO:0016021] [evidence ISM];
GO_process: chemotaxis [goid GO:0006935] [evidence IMP];
GO_process: chromosome condensation [goid GO:0030261]
[evidence ];
GO_process: response to amino acid [goid GO:0043200]
[evidence IMP];
GO_function: amino acid binding [goid GO:0016597]
[evidence IDA];
</t>
  </si>
  <si>
    <t>MHIADMTMFYAPASGGVRTYLEAKHRHLWHYPGIRHSVLVPGAS
YRQANGIHEVPAPPLPFGNGYRFPLRRGPWRKVLRNLQPDLIEVGDPYLTAWAALDAR
RRLDVPVIGFYHSDLPLLVSNRMGAWLGTNADNYVSKLYGHFDRVLAPSRVMAEKLMR
LGVADVHVQPLGVDLVTFHPSNRDPGLRQELGLDEETRLLVFAGRGSREKNLPVLLDA
IQRLGDGYHLLLVGSNMPTRVPRNTSVVDHFCDSREVARLLASSDALLHAGDQETFGL
VALEAMASGIPVVAVRAGALAEIVPERCGVLCAPNNGDAMACAVRELFSHDVELRGQR
ARRHVERQHAWDAVVAGLLLHYHAVLGDSEARFPRYG</t>
  </si>
  <si>
    <t>MAERSLLLVLHDVAPETWPDYRPFVEAVDALGQVPMTWLVVPDF
HHRNPLEADEKFCELLSRRVDRGDELALHGFYHYDDAPPPRTPGQYFMRRIYTWEGEF
YALDHAEAKARLAAGIELFRRRGWPLHGFVAPAWLMSAGTRQALGESGLRYTSDPSNL
YRLPHLQPIEAPGLVWSARSAWRRGLSWALSEQRRRAWRAAPVIRLGLHPVDMRHRFS
REYWLRTLRTLLSEGRQPLTKIDWLERRLALDHAA</t>
  </si>
  <si>
    <t>MSRGWLLLFGLIGASLIPLVLGGSDMFSRLRAFPLDSLLLMFGM
IVVCWFINGLRLRLLLAGRAGKLGQLQSVGIIMASEFAFCATPGGSGGPLTLMALLAR
RGLRPAQTSAVFAVDQLADLTFFLCALGAILIYALSHSLSPNMESSLIFSAVFLVGLF
VGAVMLIRYLHQVIRFNGRVLARLGVSSRKRLHWGRKILHFRIALHDSLRLPKRRLLA
VFLLSSTHWLLRFSVLDLTLRGLGVDIQWAWTFLIQMVSLSAGQLSLIPGGAGGTELT
SAALLAPMIGKSTAAAAIVIWRAVTFYFYLVAGGPVFAVLAGRPLLKKLISSREASS</t>
  </si>
  <si>
    <t>MRTFRLVIACPDGVGIVAKVSNFLATYNGWITEASHHSDNDNGW
FFMRHEIRADSLPFDLDGFRQAFAPIAREFSMEWRITDSEVKKRVVLMASKESHCLAD
LLHRWHSGELDCEIPCVIANHDDLRSMVEWHGIPYFHVPVDPQDKQPAFDEVSRLIDE
HGADCIVLARYMQILPPDLCRKYAHQVINIHHSFLPSFIGAKPYHQASKRGVKLIGAT
SHYVTEELDAGPIIEQDVVRVTHRDNVEDMVRLGKDVEKLVLARGLRYHLEDRVLVHG
NKTVVFD</t>
  </si>
  <si>
    <t xml:space="preserve">GO_function: exodeoxyribonuclease V activity [goid
GO:0008854] [evidence ISS];
GO_process: nucleotide metabolic process [goid
GO:0009117] [evidence ISS];
GO_process: carboxylic acid metabolic process [goid
GO:0019752] [evidence ISS];
GO_process: glyoxylate metabolic process [goid
GO:0046487] [evidence ISS];
GO_process: biosynthetic process [goid GO:0009058]
[evidence ISM];
GO_function: hydroxymethyl-, formyl- and related
transferase activity [goid GO:0016742] [evidence ISM];
GO_process: 'de novo' IMP biosynthetic process [goid
GO:0006189] [evidence ISM];
GO_function: formyltetrahydrofolate deformylase activity
[goid GO:0008864] [evidence ISM];
GO_process: metabolic process [goid GO:0008152] [evidence
ISM];
GO_function: amino acid binding [goid GO:0016597]
[evidence ISM];
</t>
  </si>
  <si>
    <t>MSLINEYRATEEAIKELQERLKSLEQDDKLKKELEFEEKLRTLM
GTYQKSLRDVISLLDPDAKIGKSTRTAKAPAGKRARKVKQYKNPHTGEVIETKGGNHK
TLKEWKAKWGPEAVESWATLLG</t>
  </si>
  <si>
    <t xml:space="preserve">GO_process: regulation of transcription,
DNA-templated [goid GO:0006355] [evidence ISS];
GO_function: transcription regulatory region DNA binding
[goid GO:0044212] [evidence IDA];
GO_process: regulation of L-arginine import [goid
GO:0010963] [evidence IMP];
GO_process: negative regulation of secondary metabolite
biosynthetic process [goid GO:1900377] [evidence IMP];
GO_process: negative regulation of single-species biofilm
formation on inanimate substrate [goid GO:1900232]
[evidence IMP];
</t>
  </si>
  <si>
    <t>MTVNASIFWYDYETTGIDPRRDRPLQIAGIRTDEALNEIGEPMN
LYCRPSDDILPHPMACLITGITPQRLAERGLSEADFMTRVHAQLAQPATCVAGYNSLR
FDDEVTRYSLYRNFFDPYAREWQGGNSRWDLIDMVRTAYALRPEGIQWPQLDGRLSLK
LEMLTAANGLEHGQAHDALSDVRATIALARLIRQRQPRLYDYLYQLRSKHKVLDQVRL
LQPLVHVSGRFSAERHFLSVVLPLAWHPRNRNALIVCDLCADPAPLLELSAEDLRRRL
YTRRDELAEGELPVPLKQIQVNRCPVVAPLSVLRAEDRQRTGIELDECQQKAELLRQH
QTVWADKLTALYGEESFSASDDPEQQLYDGFIGDRDRRLCEQLRLAEPEQLAKEQWPF
DDARLQELFFRYRARNFPETLNVAERQQWESFCRNRLSHEEYGAPNTLPAFEAALEAC
RQEQGGTLPAVLAAWRDYAAELRQRYSLET</t>
  </si>
  <si>
    <t xml:space="preserve">GO_process: DNA metabolic process [goid
GO:0006259] [evidence ISS];
GO_function: nucleic acid binding [goid GO:0003676]
[evidence ISM];
GO_function: exodeoxyribonuclease activity [goid
GO:0004529] [evidence ISM];
GO_function: exodeoxyribonuclease I activity [goid
GO:0008852] [evidence ISM];
GO_process: DNA repair [goid GO:0006281] [evidence ISM];
</t>
  </si>
  <si>
    <t>MNDTSNPYATPASALQPTQAVPPVIGDYDFRIGDVISEAWAKIK
GVKGILIGAFVVYSVVIQTITFILTLLFGGIGLMSEADPIAFAVGQMIASLVATAVGY
PFFTGLTMIGIRRAADQPATFNEMFNYFGMLVPLLLTGLLMMLMVYVGFFLLIIPGLY
LSVAYMLALPLVAERGLTPWQALETSRKAISRHWFKVFGLLLVLSLLMLVSMIPLFIG
LIWTGPLFVVSMGILYRTIFGVRPLGN</t>
  </si>
  <si>
    <t>MTPRWLASDFPRHGPPMPPNAAARLVAPASRPGAEVLDTHYHVE
TPEGIDLLLRPAGVVPRALAYTIDLCIRGLIMLVLMLGLAFLGKLGAGLGLLLTFIMT
WWYMVLFEVLNQGRSPGKQMMGLRVVHDDGTPVGWAASLLRNLLRFADILPFGYALGL
LCCLNHPAFKRLGDIAAGTLVVYREPELSRPSLPDVEPQLPPFPMSLEEQRAFLGFAE
RGAALSSARREELAGILAEPLGVEPVRAQAEINGIARGFLGLRQESA</t>
  </si>
  <si>
    <t>MKQSLFEQRHQAAWLRFDKRLAFLEKGKKLEGSSDDFAADYRRL
CQQLALAQERGYSSHLIDQLQQLAMRGHQQFYRHRSHLGSRILGFLLAGLPRLVREEW
RSIAVASLLFYGSALLMGLLVYHFPDLIYSVVSPDKVSEMESMYAPETTRLGPLGARD
TSDDWEMFGFYIMNNIGIAFQTFASGVLLGLGSLFFLLFNGLMIGSVAGHLTQIGYVQ
TFWPFVIGHGAFELTAITFAGAAGLKLGWALLAPGRLTRGEALRLAARRSVQLIAGVI
VLLLLAAFTEAYWSSISHFEPRVKYAVGAVLWLLVGSYFLFAGRSRHAPD</t>
  </si>
  <si>
    <t>MRLTDASVAIRPRSAWEALDLGILLAHRHARLLMGSWALLTLPL
FAVLSLLLWQHPTLAILIFWWLKPAFERLPLYILSHALFGDTPTLRQALRAYPALLRK
QLPASLLWRRFSPTRSFDLPVLQLEGLAGEPRSQRLIVLSQRNAGGATWLTVVGVHLE
MALWAGFAMLLYLLIPAQNEIDWNWQSLLDPEAGEWLWLEHLSNLLYVLVLVVWEPIY
VACGFTLYLNRRTELEAWDIELVFRRLRQRLVGSAYVLLLGLTASLAWLPAPSAYAEP
AAATSAGEAELPPEQARLLRQKLNSEQAGKQIRAIVDGAPFKNSETVTGWRFGDKTEK
KDSRKEDEERLKAFFEALANWVPFRHAAQVIEVLLWALLFSAVFLLVWRYREWLRLFV
GNLGLPQRARREAPTVMFGLDLSPESLPDDIASNAERLWNEKPREALGLLYRGLLSRL
LHDYRLPLKGSHTEGEVLRLVEGLEQQRPLLHYSQLLTAQWQALAYGHRLPADDTRQR
LCDGWRSLFAAGAKP</t>
  </si>
  <si>
    <t>MMSRRARFLLLAVLLLLAGLLAIFLASRLQPYTETIDLGPSPEA
RRNPYLAAELFLRKQGVTVSRADGLEVLKELPPSGHTLLLLGSRSGMTPGQARRLLQW
SEQGGHLVLIAERLWDEDEKKSGDLLLDSLDIRQYLTEDFDDSQDRASEETADADADE
GSVDDHATEAPPEDTAGEEEEPADSVPDYSALTRLYLENERSPAYIGFDPDYHLYDPQ
NHAYAWANSGDATHLLQMQHGKGLVTVLTDAWIWQNRNIEQYDNAWLLWYLTQDNQVT
LLYRAERDSLATLLARHFPEALAAALLLLLAGLWRAGLRQGPLQPVASRSRRQLEEHL
RAGADFLLRQRGHVALLHGLQRDILRRARRRHPGFEQLGVAEQWQILGRMTRLPPSAI
SQAMRPYPAQRLSAADFTRQVAHLQSLRNAL</t>
  </si>
  <si>
    <t>MSEQTPEQPSTAPNPALQRQRASQLAQALRTELQKALIGQGAVI
DDVLTALLAGGHVLVEGVPGLGKTLLVRALARCFDGGFARIQFTPDLMPSDVTGHAVY
DLASEQFKLRKGPVFTHLLLADEINRAPAKTQAALLEVMQERQVTLEGRALPVPQPFM
VLATQNPIEQEGTYPLPEAELDRFMLKLRIDYPAEAEEQTLVRQVTRSARSDMLDVAN
LRPLLKDKDVLALQRIASDLPIDDQVLDYAVRLARTTRNWPGLALGAGPRASIALVRC
GRARALLRGGEFVVPDDIKGCALAVLRHRVRLSPELDIEGLSVDQVLQQLLDQVPAPR
V</t>
  </si>
  <si>
    <t>MKPSRALLALFAALLLLAIGLGSLSALGQRLPAQLHTFWWAALA
ALLLLGLLDALWARRQAVPKLSRQLSGNLPLGRWSEVRLHLQHTYRRPVRLTLFDHLP
AGMDFEYLPQEVELRPGESTEVGYRVRPLNRGHFVFPRCELELPSPLRLWRQRRYLEA
RGETRVYPDFARLYGAELMAVDHWLNQIGVRGGQRRGLGLEFHQLREFRDGDTLRQID
WKATARKRTPIAREYQDERDQQILFLLDCGRRMRSQDGDLSHFDHALNASLLLAYVAL
RQGDAVGAMTFAGDDRRHLPPGKGSAQLGALLNTVYDLQTSQRPADFPEAVQAVLSRQ
RRRALVILVTNLRDEDDEELLGAVKRLGRQHRVLVASLREEVLDTLRHEPVARYEQAL
AYTGTIDYLNARNGLHEKLAAHGVPVLDARPSELGPELISRYLGWKRAGVL</t>
  </si>
  <si>
    <t>MGLQRHIQRHQLPSYLKVFNRITDKPMGYIGNVSEDGLLLISQL
PMLVGARFELRLKVPGLGGRPQCIDFSADCRWTCEDVTPGHFDSGFHLLAPPAEFLEL
VEALRRYFSFPRQPQSV</t>
  </si>
  <si>
    <t>MRALWFCVALMPVLAQADIYRWTDAQGKVHFSATPPAGAQRVEV
RPQVVERDAATRQREQRTQEYFDARREERTAAAERAGQRQAALAEECGRLRQQLSQLE
RGGRFYRQDAGGGPVYLSDAELDAIRRELASRESERCR</t>
  </si>
  <si>
    <t>MPMRSLIVACLALSATGCNSWSLNSDLNGAYRAYDKGDCAQVML
DLSRAERRIRARPYLQPEISLLRGQCLERQSLFVDAAQTYHFIIARYPTSEYAYRAKA
RLETLRQLGRLSETPASASAVPTRL</t>
  </si>
  <si>
    <t>MRFARRLVLLPLLSLLAACSPTTPLFVAQVTTGEVAEYKQMKSN
RMTAAIEEEGDLLTYSAMAIRDNRSAEAEKLYLTGYDNRRYSAEVRGISLYQIGLIYM
SRYNDQRDDAKATDYFQRVVREFPGTHAAEHAQARLLAMRQRAREPVQKSARELLATW
KPQQNLDLYKTSLDPDMTLLSRRAVLKDRVDEAAELYLLAVNDPAIPAGIKEKALYQL
GLMYLAPDNPHPNRDKAIEYLRRQLLDYPEGELSNKAGRHLDQALNVQPR</t>
  </si>
  <si>
    <t>MNLHNLLVVVDPSSDEQPALTRAQWIAEHSGASVELLLCDFNPA
LDGGLFFDSHSLQRARDLYLDERVTWLEQLSMPLQQAGIRTQVEAQWGKPLDRMVLQR
VGETRPDLVLKSTRKHNLLRRLLLGNSDWQLIRHCPQPLWLVHHDAWRGQRLCAALDP
LHASDKPAALDHRLIAAARQLEASLGLRADYLHTHAAMPRSLLFDAEMLAGYERFVLQ
HEERHRQAFDDLLAAYPEIAAERRHLLAGYAEQAIPDFVRANDIDLLLMGAVARGHLD
NALIGQTAERVLEEVECDLLVLKPTNDI</t>
  </si>
  <si>
    <t>MSVRRTKIVATLGPASNSPEVLEQLILAGIDVARLNFSHGTPDE
HRARARLVRELAAKHGRFVALLGDLQGPKIRIAKFANKRIELQVGDKFRFSTSHARDA
GTQEVVGIDYPDLVKDCGVGDELLLDDGRVVMVVEEVAADELRCRVLIGGPLSDHKGI
NRRGGGLTAPALTDKDKADIKLAADMDLDYVAVSFPRDAKDMEYARRLLTEAGGKAWL
VAKIERAEAVADDDALDGLIRASDAVMVARGDLGVEIGDAELVGIQKKIILHARRNNK
VVITATQMMESMIHSPMPTRAEVSDVANAVLDYTDAVMLSAESAAGEYPVEAVKAMAR
VCQGAEKHPTSQKSSHRLGQTFDRCDESIALASMYTANHFPGIKAIICLTESGFTPLI
MSRIRSSVPIYAYSPHRETQARVAMFRGVETIPFDPAALPAEKVSQAAVDELLKRGVV
TKGDWVILTKGDSYTAQGGTNTMKVLHVGDLLV</t>
  </si>
  <si>
    <t xml:space="preserve">GO_function: gamma-glutamyltransferase activity
[goid GO:0003840] [evidence ISS];
GO_process: pyruvate metabolic process [goid GO:0006090]
[evidence ISS];
GO_process: generation of precursor metabolites and
energy [goid GO:0006091] [evidence ISS];
GO_process: gluconeogenesis [goid GO:0006094] [evidence
ISS];
GO_process: purine nucleotide metabolic process [goid
GO:0006163] [evidence ISS];
GO_process: carbon fixation [goid GO:0015977] [evidence
ISS];
GO_process: carbon utilization [goid GO:0015976]
[evidence ISS];
GO_process: cellular catabolic process [goid GO:0044248]
[evidence ISS];
GO_function: catalytic activity [goid GO:0003824]
[evidence ISM];
GO_function: magnesium ion binding [goid GO:0000287]
[evidence ISM];
GO_function: pyruvate kinase activity [goid GO:0004743]
[evidence ISS];
GO_process: pyruvate biosynthetic process [goid
GO:0042866] [evidence ISS];
</t>
  </si>
  <si>
    <t>MSELIRVERETGLLTLRLDRQDKKNALTRAMYSRMAEALLEAQA
DTAVRVVLITGGDACFTSGNDILDFLEQPPSLRDSPVGRFMSALLEFPKPVIAAVNGP
AVGIGTTLLLHCDLVFVGRNARLKMPFVNLGLTPEFGSSLILPRMLGHAKAAELLMLG
QDFSGEQAAAWGLANAALEDGATVLEHARDAARRFLHLAPSAVVESKRLMKAPFIEEL
RRVIAEEGDIFSTRLRSPEAIEALSAFMHRRQPDFSRFA</t>
  </si>
  <si>
    <t>MPDIRVGERRLAVAAGSNLLDALLAGGIAVPHSCRAGSCHACLV
HCLQGEVDDTLPEALDPVRREAGWRLACQCRVLGDLVLQPFDPERDGLPARVVACHWL
GDVLRLRLEPERPLRYRAGQHLLLWSDDGVARPYSLASLPHEDPWLEFHIDCSAPGAF
CDRARRLAPGALLRLGELRGGALRYEPDWQERPLLLMAAGTGLAPLWGILREALRAEH
QAPIQLLHLARDHYLASELAELAGRHPQLRVNLVSAAQLPSALADLRLVPRRSMALLC
GQPASVERFARHLYLAGVPRSQTLADLFLPHA</t>
  </si>
  <si>
    <t xml:space="preserve">GO_function: iron-sulfur cluster binding [goid
GO:0051536] [evidence ISM];
GO_function: electron carrier activity [goid GO:0009055]
[evidence ISM];
GO_process: oxidation-reduction process [goid GO:0055114]
[evidence ISM];
GO_function: oxidoreductase activity [goid GO:0016491]
[evidence ISM];
</t>
  </si>
  <si>
    <t>MNCRASATLWIRSSCLITAMEHGPLQAGNSDAGQGHGAGRSRGA
RRSGTGAKKARQYSRSGETGARADDQTLVGQPAGRPINPRSASWQFVRLGNPQGAGYI
AARCHYGTEPMRTDKPPLKQRALQKLLLRRFGMAAGTYLLGLVLLWLALLSGFYRAAP
TTAAASTTLVVACQLAFLWLFASGRNLRYADPSLTEPQVLVAIAWLTYFLYHVDSLRG
TFMVFYVLALLFGVFQLPPRVFARCAALAFIAFSGIYLVEALQQRLELPGRAALQVLV
MFIVMVWLSLFASYIQAMRQRMRQRRYALQAHQDTLRGMMRQLEDLVATDELTGLFNR
RHFMRMASRALEDLLPNRQHGLALIDLDHFKRINDRHGHAAGDRVLQTFAAVARSCLR
DGDVLARYGGEEFVLLLPHADAEQLESCCERLRLAFQQAEPVGVTVDTLSLSVGMTLL
YADDDLDEALQRADQALYRAKRGGRNRCDATWEVTSA</t>
  </si>
  <si>
    <t xml:space="preserve">GO_function: diguanylate cyclase activity [goid
GO:0052621] [evidence IDA];
GO_process: single-species biofilm formation [goid
GO:0044010] [evidence IMP];
GO_process: bacterial-type flagellum-dependent swarming
motility [goid GO:0071978] [evidence IMP];
</t>
  </si>
  <si>
    <t>MAVIKQDDLIQSVADALQFISYYHPVDFIQAMHEAYLREESPAA
RDSMAQILINSRMCATGHRPICQDTGIVTVFVRVGMDVRWDGATMSVDDMINEGVRRA
YNLPENVLRASILADPAGARKNTKDNTPAVIHYSIVPGDKVEVDVAAKGGGSENKSKM
AMLNPSDSIVDWVLKTVPTMGAGWCPPGMLGIGIGGTAEKAAVMAKEVLMDPIDIHEL
KARGPQNRIEELRLELFEKVNQLGIGAQGLGGLTTVLDVKIMDYPTHAASLPVCMIPN
CAATRHAHFVLDGSGPAELEAPSLDAYPEIVWEAGPSARRVDLDKITPEEVQSWKPGE
TLLLNGKMLTGRDAAHKRMVDMLNKGETLPVDLKGRFIYYVGPVDPVGDEVVGPAGPT
TATRMDKFTRQILEQTGLLGMIGKSERGPIAIEAIKDNKAVYLMAVGGAAYLVAQAIK
KSKVLAFAELGMEAIYEFEVKDMPVTVAVDTNGESVHITGPAVWQKKIAESLAVEVK</t>
  </si>
  <si>
    <t xml:space="preserve">GO_function: hydro-lyase activity [goid
GO:0016836] [evidence ISM];
GO_function: fumarate hydratase activity [goid
GO:0004333] [evidence ISM];
GO_process: generation of precursor metabolites and
energy [goid GO:0006091] [evidence ISM];
GO_function: lyase activity [goid GO:0016829] [evidence
ISM];
</t>
  </si>
  <si>
    <t>MAVPADASPLRKLALFVGPGLLVSVGYMDPGNWATAIEAGSRFG
YALLFVVVLASFSGMLLQSLCSRLGIATGRDLAQLSRERYRPGVARGQWLLAELSIVA
TDLAEVLGAALAFHLLLGVSITTGVVLTAFDTLIVLALQGANFRRLEAIVLGLIATIG
ACFFVELVLIGPYWPDVAAGLRPSWDTLSSQEPLYLAIGILGATVMPHNLYLHSSVVQ
TRVSGDDAASKRSAIRFSRLDTIGSLSLALLVNAAILILAAAAFHGSGHTEVVEIQDA
YHLLDPLVGGALASFLFGFALLAAGQSSTFTGTIAGQVVMEGFLRAKIPCWQRRLITR
GLALVPALIGVLWLGEAAVGKLLVLSQVVLSLQLPFALWPLIRFSSDRGLMGEFVNPR
WVSALAWSLFGLISAANLTLLYFWFG</t>
  </si>
  <si>
    <t xml:space="preserve">MCELYVKADPILYESRSRSLRIRGVVTTLRLENQFWDILREIAE
GEGLSTNQLITNLYEEVMDYRGEVLNFASFLRVSCTRYLAQRREKVAELSLVGQRAQA
</t>
  </si>
  <si>
    <t>MMAAKKILMLVGDYAEDYETMVPFQALQMVGHQVHAVCPDKRAG
QSVRTAIHDFEGDQTYSEKPGHNFTLNADFAQARAEDYDALLIPGGRAPEYLRLNEQV
LALVRDFDAARKPIAAVCHGAQLLAAAGVLQGRACSAYPACAPEVRLAGGEYVDLPPD
QAHVDGHLVTAPAWPAHPAWLARFLEALGTRISH</t>
  </si>
  <si>
    <t>MLRSLSLALSIVASLVGCSTPGAFFGAVDGPAFVAHPSADASHA
TVYLYRPRSQWADEELEAPGIFLNNELIGSLPSNGYLAFEFETGSYKLEMRRPLAGSF
WTLFADGPMDFTRIASFMLEARAGSVYYLRYDELNPPPKSEHPAGEGDGPLQLVAADL
GAAEIGATHQVQEPMQFAASGYRKRVQRSFWEGVGRALDKIGI</t>
  </si>
  <si>
    <t>MATPDSKERFIGLEWLRFLLGLYVVVYHTLHTYPKEQKFPGLDE
LTSLGFFATSTFFVLSGFLLAHVYARSGRLRESARSFWTKRLSNLYPLHLFSLLLSIL
VLLALSHLGIGPELDKATPRFVIYDTNEVLGRTHPELFLHWMSNTELFVNSILQILLL
QAWNPYYLTFNAPLWSLSTLMFFYLAFPFVAPRLMRSRHKWKVLALVWLVYLIPPALV
VASESYGIPWTGLLHRNPLLRLPEFLGGILAYGLFRGYRDRGMVPGRGLLAALVALVV
AAFLVADYLFTQGAKHWYFLLHNGLLLPAQLLLVCLCALPADPKSAFVRHWSPRLGAA
SLSLFALHVPMFTLFSRSERLIAVPGRCLDDWRACTEAAAALPSSLLYYPLFLVLLVA
FCVLFQERGVVPVRKWLVRRLMPAPALAKVPRPA</t>
  </si>
  <si>
    <t xml:space="preserve">GO_function: transferase activity, transferring
acyl groups other than amino-acyl groups [goid
GO:0016747] [evidence ISM];
</t>
  </si>
  <si>
    <t>MLLAIEAAQRSIELELYLVEDGHCAELFLVALLDARRRGVAVRC
LFDGFGCLGLGSAWIQRLREAGGELRLYNPLRWKLTGGNLYRDHRKLLLVDGRLGYVG
GAGITDEFWEPVSDVSAWREVMVEMDGPVVADWAALFERQWLACLEEKAWKPREGMTL
TRLPPQPGAARGLGRVAYADARQHRDILQSLVRALNGSRRRIWLATPYFLPTWKVRRA
LRKAAQRGVEVRLLLAGRLTDHAPVRYAGQRYYPRLLRAGVRIHEYQPRFLHLKMVMV
DDWVSVGSCNFDHWNLRFNLDANLEALDPDFTNEAAASLLADFADSREVTLAMWRARP
LWMRLHQRLWGWLDRVVVNFLDRRR</t>
  </si>
  <si>
    <t>MHKLICLGLALLALPVQAAWYLDYESSRLSFISTKNATLSEVGR
FLVMHGKVDDKGQARLRVELDSVSTDIPLRDERIREYLFETKRFAEAEITAQLDLAPI
VELADGVQLEMRQPVTVSLHGKRKSYASDLLVTRLDEHRFQVVTLSPLVLDAADFDLA
PGIETLRKLAGAGSIGLSVPVGAVLIFTSR</t>
  </si>
  <si>
    <t>MPEREEAGTVRSVERALAILDLLGQHQALGLEELHYLTELPKAT
VSRLLHTLLEQGWLYRGLTDRRYRLRSTRLYGDAAERLRCQVVERSAPLLVELSERTG
LVADLSILDGDRLLVAESSVPGVLRKRYPANRLVVGQHASLFHSAMGKACLGELAESE
VRRLARQHQVDEDLWLRTREQAHGQGYGERTEGHWEYPVRLPFLIRAVALPVRAQGRL
LGSVALHWPRDQDCVERVRRRHLGTLADTVSQLQHALD</t>
  </si>
  <si>
    <t>MSATRHRSDGHEEIVALDALPLSAAIRRRELSCREVMQAYLAQI
ERFNPRVNAIVSLQAESRLLTQADERDRQLARGEWLGWMHGMPQAIKDLAATSGIPTT
LGSPLFAGQVPEHDAIVVERVKSSGAIVIGKTNVPEFGLGSQTYNPLFGTTRNAYDPA
RIAGGSSGGAAVALALRMLPVADGSDMMGSLRNPAAYNNVYGFRPSQGRVPHGPQAEL
FVQQLATEGPMGRSVADLARLLATQAGYDPRCPLSLRDDPRRFADDLGRDFRGARLGW
LGDYAGYLPMEEGVLELCEAALGDFAELGCDVEACLPDYPLERLWRTWLVHRQWLVQG
SLGELYADPARRVRLKPEAQWEVESGLGLGAAEVYRASLDRSDWYRALARLFERYDFL
LLPSAQVFPFDAETAWPRQVAGRPMDTYHRWMEVVIGPTLAGLPAISVPIGFGAAGLP
MGLQIIGPAQADLAVLQLAHAHEGLTRWVSRRPPAMLEAPGGID</t>
  </si>
  <si>
    <t>MHACPSGTSRTRQVAAAVIGNALEWYDFIVYGFLSSLIARLFFP
SGDEYTSLLMALATFGVGFFMRPVGGVLLGLYADRRGRKAAMQLIILLMTLSIAMIAF
APTYAAIGVGAPLLIVIARMLQGFATGGEYASATAFLVESAPPHRRGLYGSWQLFGQC
LAVFAGAGMGALVTHCLDAEALESWGWRVPFLFGLLIGPVGLWIRRYMGETEAFLEAI
REPGERQGLLGVLREYRRSVLVSMGLTVVGTVSFYVVLVNMPTFAHKQLGLPLDEVFM
VQMAAVALMTLVIPLAGGLSDRVGRRPVLLVATLAFMLMVYPLFAWVAAAPSLGRLLL
MQLLLCTAIGGFFGPAPTAVAEQFPVRVRSTGLAVAYNLAVMLFGGFAPFIVTWLTEV
GGSPVAPAFYVLGAAFLGLLATLYLREGATPAPRPREPALGKPARSL</t>
  </si>
  <si>
    <t xml:space="preserve">GO_component: integral component of membrane [goid
GO:0016021] [evidence ISM];
GO_function: transmembrane transporter activity [goid
GO:0022857] [evidence ISM];
GO_process: transmembrane transport [goid GO:0055085]
[evidence ISM];
GO_function: transporter activity [goid GO:0005215]
[evidence ISM];
GO_process: transport [goid GO:0006810] [evidence ISM];
GO_component: membrane [goid GO:0016020] [evidence ISM];
</t>
  </si>
  <si>
    <t>MARHRHIVAWLEEVADDLRSLRQDIHAHPELGFEERRTAALVAE
CLRGWGYEVHEGIGRTGVVGVLRQGDGTRRLGLRADMDALPIVEATGLGYSSCHGGRM
HACGHDGHTAMLLGAARYLAATRRFDGTLVLIFQPAEEGQGGAEAMLADGLLERFPCD
ALFGMHNMPGLEAGHLGFRAGPMMASQDLLSVTLEGVGGHGSMPHLSVDPLLAASSAV
MALQSVVARNVDPQKAAVVTVGALQAGEAANVIPQRAVLRLSLRALDGQVREQVLQRV
RQIIELQAASYGCQASIEHYPAYPVLVNSVEETEFARQVGVELAGAEQVDGDTPKLMG
SEDFAWMLQRCPGSYLFIGNGRGRPMVHNPAYDFNDDILVRGAAYWGALAETWLAAPA
ASGLRLTAANNGAA</t>
  </si>
  <si>
    <t>MPVVLCVLLLLLSPLLSAAEWQLEPDYSRISFVSVKRAKMAEVQ
RFDRLSGQIDKQGVARIVVPLGTLDSGLALRDERMKDNFFETSRFPEATVESRLDMAG
FDDLRVGQSRVEKLDFTLDLHGQQRRLKADVLVTRQGEGLVQVATLEPVLLKLLDFDL
EEKLKPLKEMANIPSITPEVPVFAVLNFREVPPEQF</t>
  </si>
  <si>
    <t>MIRRHPLLFLFVLGLLAALAWAWQNRIHLAAFPAIIGAYTAKEY
CSCRYVMGNSADYCRAYTQQYVPISGFFDDEARRRVTARGLGSTQTAAWLGPREGCRL
MPEADRLPD</t>
  </si>
  <si>
    <t>MLGLPLDRREGPPMPALPLSRRALAALALVFALPALAEDWPDTD
WPRAQQPAGPALEAFERYAFGRRDDVRRKGIRTDAVVVIRDGRLVYERYAGPSRAETP
HLTWSVSKSLLATLLGVAEGEGRFQLDDPVARYYPPFARHPEVTLRHLLNWSSGLDWQ
EDYEFAPLKSSVVAMLYTRGRDDMAGFVAETPQARPPGRRFRYSSGDSNVLAAALHGM
LGADYAEYPWRALFEPLGIRSAVWERDAAGTFVGSSYVYMSARDLARVGLLMQRHGRW
RERQLLPLAWVEFNLTPFARYRPSAEEEGEAVPGGQWWLNRAVKGAPAPWPDVAETAF
AALGHWGQALYVLPEEKLVIVRYADDRDGRFRHNEFLRLAQAAFAGEARP</t>
  </si>
  <si>
    <t>MRREPIVLFDNGSHQCLCFDDLVSGEGVQSNQFLIVDNGQYLLL
DPGGDLTYTPLSLELSKRFPLQELDYIFASHQDPDIIAALDKWLLHTRARVICSKLWA
RFLPHLTANYLAVSHGINTYDRVMPLPDRGQAIALGDCSLKAIPAHFLHSVGNFQLYD
PVSKILFSGDMGASLVDDAAPVSDFAAHIQYMDGFHRRYMAANKICRLWARMVRDMDV
EMIVPQHGRPFVGKEMISAFLYWIENLECGIDLLGPDDYRMPG</t>
  </si>
  <si>
    <t>MSWQRLLGPLDRLPTEGSLEDWHAAALARADGLGTLERAVLGGR
LAASPGLAFLAGYQAALRALWPAAPEGLGALCVTEKRSVRPADLQTRLEGLVLHGQKD
FVTAGDSASWWLVAARDEAPGQPPRLSMTVVLAGAPGARLEALPALPLMPDVPHSRLL
LDGAHCERLPGDGWDDYVRPFRLLEDVHVLAALVGWLYGVGHECGWPSPLLLRLAGIL
GGCAEVARHPVACVGTQAVLAGLFEQFSALEGQLDAAFAANASTWEALWQRDRGLLAI
ANGARKVRLEKALTRLGLDPGQ</t>
  </si>
  <si>
    <t>MTQTAITREPVAGRRLKAERLNGARALREAQALRYRVFSAEFDA
KLEGAEDGLDRDDYDRHCAHIGVRDLDSGALVATTRLLDHRAAERLGRFYSEEEFHLS
GLDALHGPVLEIGRTCVAPEYRNGATIAVLWGELAEVLNEGGYRYLMGCASIPMRDGG
MQAKAVMQRLRERYLCTDYLQAEPKNPLPPLDVPENLTAELPPLLKAYMRLGAKICGE
PCWDPDFQVADVFILLKRDELCPRYARHFKAAV</t>
  </si>
  <si>
    <t xml:space="preserve">GO_process: membrane lipid biosynthetic process
[goid GO:0046467] [evidence ISS];
</t>
  </si>
  <si>
    <t>MARLRLLLRSARLLGLVALGLGLAAWVSLRERLPGADVTPLRQR
LTRWWLARLCAALPFEVRVSGEAPRQPMLWVANHVSWTDIPLLGALAPLTFLSKAEVR
AWPLAGWLAEKAGTLFIRRGSGDSRLINQRLAEQLHRGRNLLIFPEGTTTNGESLRTF
HGRLMASALEAGVAVQPVAISYRRDGVPDAQAPFIGDDDLLSHLGRLLRGERGSVHIQ
LLEPIPSQGLDRAELARQAQQAVRLALFGTAAPTQTRRAA</t>
  </si>
  <si>
    <t xml:space="preserve">GO_process: cellular response to phosphate
starvation [goid GO:0016036] [evidence IMP];
GO_process: membrane lipid biosynthetic process [goid
GO:0046467] [evidence IMP];
GO_process: metabolic process [goid GO:0008152] [evidence
ISM];
GO_function: transferase activity, transferring acyl
groups [goid GO:0016746] [evidence ISM];
</t>
  </si>
  <si>
    <t>MKRILVATDLSSRSELAVMRAAALAKARNAELTVLNVLDDDQPP
VLIAPQRLAIANLLEVNGQALKERLGVESKAIVRVGDPVVVINAVAEEIGADLLVMGA
HRHTPLRDLFIGTTLERVVRNAKIPVLRAAGAPEEEYRRVLLALDFSPTSTRAVQMAG
QLGFLDAASLTALHAFEPFAKGMMRYSGIKEDRVEHYVDQEELKANVELRDYVAGLGL
GREDIQLRVGEGLPINVIMTEVRRQAPQLTVLGTQGLTGFRRALIGSVAEAALGDLPC
DVLAVPPKRD</t>
  </si>
  <si>
    <t>MNYLAHLHLGGPQPAQLLGSLYGDFVKGRLQGQWPDEIERAIQL
HRRIDAFTDSHPLVHAAKRRFPLERRRFAGVLLDVFFDHCLARDWNDYADEPLPQFVE
RVYGTLRTASPLPERLARIAPRMAAQDWLGSYREFAVLREVLGGMSRRLSRPHLLDGS
WEELAQRYDDLSADFRAFYPQLQAFALSQR</t>
  </si>
  <si>
    <t xml:space="preserve">GO_function: [acyl-carrier-protein]
phosphodiesterase activity [goid GO:0008770] [evidence
ISM];
GO_process: fatty acid biosynthetic process [goid
GO:0006633] [evidence ISM];
</t>
  </si>
  <si>
    <t>MPLDIDEIIKALSHPVRRDMLRWLKEPEKYFVEQDHPFEIGVCA
GKFDQRTGLSQSTVSVHLATLQRAGLVTSRRVGQWNFFKRNEETIQAFLDQLGDEL</t>
  </si>
  <si>
    <t xml:space="preserve">GO_process: regulation of single-species biofilm
formation on inanimate substrate [goid GO:1900231]
[evidence IMP];
GO_function: transcription regulatory region DNA binding
[goid GO:0044212] [evidence IDA];
GO_process: regulation of transcription, DNA-templated
[goid GO:0006355] [evidence ISM];
GO_function: sequence-specific DNA binding transcription
factor activity [goid GO:0003700] [evidence ISM];
</t>
  </si>
  <si>
    <t>MPASLLVLALSAFAIGTTEFVIMGLLPQVAGDLRVSIPSAGWLI
SGYAFAVAFGAPLMAMATARLERKKALLALMGIFIVGNLLCAVAANYGLLMLARIVTA
LCHGAFFGIGSVVAASLVAPNRRASAVALMFTGLTLANVLGVPLGTALGQEAGWRATF
WVVTLIGVVAFVGLARVLPNDREEEKVDLRQEMSALKNPSLWLALGTTVLFAASMFAL
FTYVAPLLGEVTGVSPRGVTWTLLLIGVGLTVGNVIGGRLADWRLGTTMAAVFAAMAL
VSALFSWTSQALLPAEITLFFWAAAAFAAVPALQVNVVRVGHAAPNLVATLNIGAFNV
GNALGAWVGGSVIDHGLGLTRVPLAAAALAALALLATLIAFSGNGRAQAQPVLD</t>
  </si>
  <si>
    <t>MATLFDPIVLGDLELPNRIVMAPLTRCRADEGRVPNALMAEYYA
QRADAGLILSEATAVTPMGVGYPDTPGIWSDDQVRGWSNVTKAVHAAGGRIFLQLWHV
GRISDPLYLNGELPVAPSAIAAEGHVSLVRPKRPYVTPRALDTEEIADIVEAYRQGAE
RAKAAGFDGVEIHGANGYLLDQFLQDSTNKRTDRYGGSIENRARLLLEVTDAAISVWG
AQRVGVHLAPRADSHDMGDSNRLETFSHVARELGKRGIAFICAREAQADDSIGVALKK
AFGGPYIANEQFTLDSANAILAKGDADAVAFGVPFIANPDLVERLRQGAELNPPRPET
FYTGGTEGYLDYPTLA</t>
  </si>
  <si>
    <t xml:space="preserve">GO_process: response to antibiotic [goid
GO:0046677] [evidence ISS];
GO_process: response to stimulus [goid GO:0050896]
[evidence ISS];
GO_function: FMN binding [goid GO:0010181] [evidence
ISM];
GO_function: catalytic activity [goid GO:0003824]
[evidence ISM];
GO_process: oxidation-reduction process [goid GO:0055114]
[evidence ISM];
GO_function: oxidoreductase activity [goid GO:0016491]
[evidence ISM];
</t>
  </si>
  <si>
    <t>MATLMQLRAALEDGQARGLKQLSRQVDAPPALVEAILERLIALG
KVERVAAQSSGGCGGGCKGCAQRDPCAEPEPYFRLR</t>
  </si>
  <si>
    <t>MTALTLGLIGNPNSGKTTLFNQLTGSRQRVGNWAGVTVERKEGA
FHTVRHAVRLVDLPGTYSLTSVSAQASLDEQIACRYIASGEVDVLVNVVDAANLERNL
YLTVQLREMGIPCIVALNMLDIARSQRIRIDIDGLARRLGCPVVPLVSTRADGIDELK
AAIDSLQLPQAALAVDYPPAIQAQVGYLLETRAPAASAIEPRWLALQALEGDIFNGPA
LGLPPATLEQARRGCGEEPELAIVDARYRLIGEICAAVCDHQQAQPHRLTQWLDRVVL
NRWLGLPIFLLVMYLMFFFAINIGGALQPIFDKGSSAIFIDGIQWLGIRFGLPDWLTV
FLAQGIGGGVNTVLPLVPQIGLMYLFLSLLEDSGYMARAAFVMDRLMQALGLPGKSFV
PLIVGFGCNVPSIMGARTLDAQRERLITIMMAPFMSCGARLAIFAVFAGAFFGQGGAL
VIFSLYLLGIVVAILTGLLLKHTLMRGEASPFVMELPLYHVPHLKSLLLQTWSRLRGF
VVRAGKVIILVSLVIGGLNSITLDGKPVQGDIGHSALASVSQRLTPLLAPLGVQPDNW
QATVGLVTGAMAKEVVVGTLNTLYTAEQIQGEAFDYEGYDLPGQLREALVETWDGLVD
TFSLSVLANPVEASMADGDMETGSMGTMASKFGSPIAAYSYLVFVLLYVPCVTAMGAI
ARESSKGWMAFSVLWGLNVAYSLATLCYQVATFAAHPERSVLTIAVVLLFNLILMTCL
RLFGREQVLQLPGRMADAPSGQGGCH</t>
  </si>
  <si>
    <t xml:space="preserve">GO_function: GTP binding [goid GO:0005525]
[evidence ISM];
GO_function: ferrous iron transmembrane transporter
activity [goid GO:0015093] [evidence ISM];
GO_process: ferrous iron transport [goid GO:0015684]
[evidence ISM];
GO_component: integral component of membrane [goid
GO:0016021] [evidence ISM];
GO_function: nucleoside binding [goid GO:0001882]
[evidence ISM];
</t>
  </si>
  <si>
    <t>MSALQPSRSYRITGYSPAISNGYRQRLFSMGLLPGAALRVVRIA
PLGDPIQVETRQTSLALRRKDLALLTLVPLD</t>
  </si>
  <si>
    <t xml:space="preserve">GO_function: transition metal ion binding [goid
GO:0046914] [evidence ISM];
</t>
  </si>
  <si>
    <t>MRLQVKQLQEKLGSQERQQADVSNQFGGQGKRLDQLASDLKAQQ
ESAAQLVAQLDGKLQTLAAEQEKLKALQVELGKTNEQLKALGGDVAALKKQGNPSQTI
KGIQDDLLVLRSQLDNRPAQGGNTAEFDAFRTQVMRNINTLQAQVQNLQQQLNTR</t>
  </si>
  <si>
    <t>MRILVTGATGFIGGRFARFALEQGLSVRVSGRRADAVEHLVARG
AEFVPGDLADPALVLRLCEDVEAVVHCAGAVGVWGPRERFLAANVGLAESVVEACMRQ
KVRRLVHLSSPSIYFDGRDHLDLNEEYVPRRFSDHYGATKYQAEQLVLSARDLGLEVL
ALRPRFVVGAGDTSIFPRMIQAHRKGRLRILGNGLNRVDFTSVHNLNDALFSCLLAGE
PALGKVYNISNGQPVPFWDAVNYVMRQLDLPPVGGHLPYAVGYGLAALNEGVCRILPG
RPEPVLFRLGMAVMAKNFTLDINRAREYLDYDPRVSLWTALDEFCAWWRAQGL</t>
  </si>
  <si>
    <t xml:space="preserve">GO_function: catalytic activity [goid GO:0003824]
[evidence ISM];
GO_function: coenzyme binding [goid GO:0050662] [evidence
ISM];
</t>
  </si>
  <si>
    <t>MASHWMIYGANGYTGRLVAEQAQREGLTPLLGGRNPAALHALGS
QLGLECRVFDLGDPQACREALDQVKVVAHCAGPFSATSTPMIAACRAAGTHYVDITGE
IAVFEQAHAGDAEAREAGIVVCPGVGFDVIPTDCLAACLKEALPDAQRLALGFDTGSG
LSTGTAKTSVEGLKFGGKIRENGRLRDVPLGYKRRDIDFGRGLRHAVTIPWGDVATAY
YSTGIPDIEVYLPAPPLLALGMRLIDPLRPLLGRQRVQDWLKGQVDKRIAGPDQAARE
RLRTWVWGEARNARGERRTARLETANVYDLTLHGVLLAVRHLLDYQGPGGYFTPSRLL
GARCVESLPGSGRITVIG</t>
  </si>
  <si>
    <t>MILFDYKLLAALAAVVEQGGFERAAQALGLSQSAVSQRIKLLEA
RVGQPVLVRETPPHPTDLGRRLLNHVQQVRLLEGDLQRWVPNLDEGGAPERLRIALNA
DSLATWWAAAVGDFCAERRVLLDLVVEDQEVGLKRMRAGEVAGCVCGSARPVAGARSL
LLGAMRYRGLASPDFIARHFPRGVEAAALAGVPAIVFGPDDLLQHRFLKDLGVEGGFI
HHLCPSSEGFVRLTAGGLGWGLVPERQVQGELARGELVELLPGQVIDVPLYWHYWRNG
GELLASLTEHLLARAGDGLVRVSG</t>
  </si>
  <si>
    <t xml:space="preserve">GO_process: DNA metabolic process [goid
GO:0006259] [evidence ISS];
GO_process: regulation of transcription, DNA-templated
[goid GO:0006355] [evidence ISM];
GO_function: sequence-specific DNA binding transcription
factor activity [goid GO:0003700] [evidence ISM];
</t>
  </si>
  <si>
    <t>MAGETSLRTLLRTLTPELNPGDYVFCTCAAGALPNGAEPLASFR
EREGLTLVLERRQAERLGLPYEYVAAWITLTVHSSLTAVGLTAAFATALAEAGISCNV
MAGYFHDHLFVARDEGRRALAVLQRLAAEAH</t>
  </si>
  <si>
    <t>MWQSYLNGILVAAGLIIAIGAQNAFVLAQSLRREHHLSVAALCV
FCDAVLVSLGVFGLAKLLLENPTLLAIARWGGIAFLTWYGLKALLRALRPDALGNAAE
TGPRSRKAVLLAALAVTLLNPHVYLDTVLLIGSLGAQQAAPGAYALGAASASLMWFFA
LALGAAWLAPWLARPATWRLLDLMVAAMMLGMAAQLLFRG</t>
  </si>
  <si>
    <t>MAFELPPLPYEKNALEPHISAETLEYHHDKHHNTYVVNLNNLIP
GTEFEGKSLEEIVKSSSGGIFNNAAQVWNHTFYWNCLSPNGGGQPTGALADAINAAFG
SFDKFKEEFTKTSVGTFGSGWGWLVKKADGSLALASTIGAGNPLTSGDTPLLTCDVWE
HAYYIDYRNLRPKYVEAFWNLVNWDFVAKNFAA</t>
  </si>
  <si>
    <t xml:space="preserve">GO_function: phosphotransferase activity,
nitrogenous group as acceptor [goid GO:0016775] [evidence
IDA];
GO_process: response to stimulus [goid GO:0050896]
[evidence IDA];
GO_function: superoxide dismutase activity [goid
GO:0004784] [evidence ISM];
GO_process: superoxide metabolic process [goid
GO:0006801] [evidence ISM];
GO_function: metal ion binding [goid GO:0046872]
[evidence ISM];
GO_process: oxidation-reduction process [goid GO:0055114]
[evidence ISM];
</t>
  </si>
  <si>
    <t>MKLDSRHSLSLKLLRVVLLAALAVGVVLSCAQIVFDAYKAKQAV
SSDAQRILAMVRDPSTQAVYSLDREMAMQVLEGLFQHEAVRQASIGHPGEPMLAEKSR
PLLDLPTRWLTDPILGQERTFSIRLIGRPPYSEYYGDLKITLDTAPYGENFVTTSEII
FISGILRALAMGLVLFLVYHWMLTKPLSKIIEHLVSINPDRPSQHQLPLLKGHERNEL
GLWVTTANQLLASIESNSHLRREAEDNLLRISQYDFLTGLPNRQLLQQQLDQILDGAG
RQQRRVAVLCLGLDDFKGINEQYTYQLGDQLLIALADRLRGHSARLGSLARLGGDQFA
LVQADIEQPYEAAELAQSILDGLEAPFEIDQHEVRLRATIGITLFPEDGETTEKLLQK
AEQTMTLAKTRSRNRYQFYIASVDSEMRRRRELEKDLRDALQRHELHLVYQPQVDYRD
HRVVGVEALLRWQHPLHGFVPPDLFIPLAEQNGSIFSIGEWVLDQACRQLREWHDQGF
DDLRMAVNLSTVQLHHNALPRVVSNLLQVYRLPARSLELEVTETGLMEDISTAAQHLL
SLRRAGALIAIDDFGTGYSSLSYLKSLPLDKIKIDKSFVQDLLQDEDDATIVRAIIQL
GKSLGMQVIAEGVETAEQEAYIIAEGCNEGQGYLYSKPLPARELTQYLKQARRLSQAT
SSERP</t>
  </si>
  <si>
    <t xml:space="preserve">GO_process: single-species biofilm formation [goid
GO:0044010] [evidence IMP];
GO_function: cyclic-guanylate-specific phosphodiesterase
activity [goid GO:0071111] [evidence IMP];
GO_process: negative regulation of single-species biofilm
formation [goid GO:1900191] [evidence IMP];
</t>
  </si>
  <si>
    <t>MDFDLRWLFIAASLGLCAWAGWQFVHRLARARLLGDVPTSRIRS
AAQGFVELYGVLEEGPEGPLQAPLTGKPCLWWRYRIEVEEKRSGREKAWRTVDKGASE
SPFSLRDATDACLVDPRGAEVRPLTQQRWEAFREAPIDTLRLLESFGTLVGGERLYRY
TEERLHAGEPLYALGEFRSSGGGRQGLDAERAQGAVIREWKGDFHGLLARFDSDGNGE
LDEREWNRVRLAARLEAEDRHRASSAAPTRHRLGKPGEAHPFILSSQGEDDLAVQLRR
QAAGAALLCLGSALLAGWLFSRLF</t>
  </si>
  <si>
    <t xml:space="preserve">GO_function: ubiquitin-protein transferase
activity [goid GO:0004842] [evidence ISM];
GO_process: mitochondrion organization [goid GO:0007005]
[evidence ISM];
</t>
  </si>
  <si>
    <t>MSLTAIAFWVVLLLLAGYAVVLYNGLVRLKHAVGKAWANIDVLL
KQRHDELPKLVEACKQYMQHERATLERVIAARNAVASARERADVNALGKAESGLRAGL
GQLFALAENYPQLKANESFQFLSQRISGLENGIADRRELYNEAVNLNNVRIEQFPDLL
IARVAGFKAAELLQFSEAEKADVDLKALFG</t>
  </si>
  <si>
    <t>MTRMPLATASLLALAISLAGCGDDKKAEAPATPAASTQPAAPAA
APAAKVDEAAAKAVIKNYADLAEATFADALSTAKDLQKAIDAFLAKPDAETLKAAKEA
WFAARTPYSQSEAFRFGNAIIDDWEGQVNAWPLDEGLIDYVAKDYQHALGNPGATANI
VANTEIQVGEDKIDVKEITGEKLASLNELGGSEANVATGYHAIEFLLWGQDLNGTGPG
AGNRPATDYAQGKDCTGGHCDRRAAYLKAVTDLLVSDLEYMAGQWKAGVADNYRAKLE
AEPVDTGLRKMFFGMGSLSLGELAGERMKVALEANSTEDEHDCFSDDTHHTLFFNGKS
IRNIYLGEYKRIDGSVVKGPSLADLVAKADAAANDTLKADLADTEAKLQAIVDSAEKD
GVHFDQMIAPDNKDGQQKIRDAIAALVKQTGAIEQAAGKLGIQDLKPDNADHEF</t>
  </si>
  <si>
    <t>MSLPSPSMPLACLLTALLLGGCGADDEPLRAEPGEHLSGGATTV
LQSDRNAFSLPSANLAPSRRLDFSVGNSFFRNPWVIAPSSTTARDGLGPLFNTNACQN
CHVKDGRGHPPGADAVSAVSMLVRLSIPAGPADGKTLLHQGVIPEPTYGGQLQDVGIP
GVAPEGKVRVDYEPLKVRFEDGTEVELRKPILRISQLGYGPMHPQTMFSARVAPPMIG
LGLLEAIPEEAILANADPDDRNGDGIRGRANQVWDAARQRTALGRFGWKAGQPNIPQQ
NAHAFANDMGLTSSLLPHDDCSAAQVECRRAPDGGEPEVSDNIFAQVLFYSRNLAVPA
RRKVDDPQVLAGKRLFAQANCVACHVPAFTTGSDASEPELANQRIRPYSDLLLHDMGD
GLADNRPEFLASGRDWRTPPLWGIGLTETVNGHTQFLHDGRARNLLEAILWHGGEAEA
AKRHVLGFDADQRSALLAFLNSL</t>
  </si>
  <si>
    <t>MFRPRLLLTSLAIALGACSPQDPQAVTSAALAQQVILPTYSRWV
EADQALASSALAYCQGKEDLAKARDAFHAAQKAWAELQPLLIGPLAEGNRAWQVQFWP
DKKDLVGRQVEQLLKNNPQVDAAALAKASVVVQGLSAYEYILFDSKIDLADAATKARY
CPLLEAIGTHQQQLAQDILARWKNDGGMLTQMSKFPNDRYADAHEAIAELLRVQVTAL
DMLKKKLGTPLGRQSKGIPQPYQAEAWRSNASLASLDASLSGAQALWEGIDGKGLKTL
LPAEQKDLAGKIDAAYADSHAKLAALEQKPLSELLASEDGRNQLNALYDSLNVVHRLH
EGDLARALGVQLGFNANDGD</t>
  </si>
  <si>
    <t>MLRRHVIGLGSLLLGALSFGGWSFSRLGSQPLVLSARDDADGQH
YAVGYRLDGKCQFATRVAQRCHDIVQHPSLPLALFVARRPGTESYLIDLNDGRLLQTL
VSQKDRHFYGHGVFHQSGEWLYATENDTTDPGRGVLGVYRFDGERLQHSGEISTHGLG
PHQVSWMPDGETLVVANGGIRTEAESRVEMNLDAMEPSLVLMRRDGNLLSKETLAQQM
NSVRHLAIGRDGTIVAGQQFMGDAHEHADLLAIKRPGRPFEAFPVAEEQRLAMAQYTA
SVAIHDDLRLVALTAPRGNRFFIWDLDSGAVRLDAPLPDCAGVGAVKNGFVVTSGQGR
CRFYDCQGERIAAQPLELPSGLWDNHLHLA</t>
  </si>
  <si>
    <t>MLLRRMLIMLAAVIAVVAILAGYKVYSIRQQIALFSAPKPPISV
TASLAEKRPWQSRLPAIGSLKAFQGVTLTAEVSGTVRDVLFLSGDQVKLDQPLIQLES
DVEEATLRTAEADLGLARAEYQRGRELIGSKAISKSEFDRLAAQWAKTSATVAELKAA
LAKKRVLAPFAGTIGIRQVDVGDYVSPGTPIATLQDLSTLLLDFHLPEQDFPLLSRGQ
LVKVRVAAYPAQVFDAEIAAINPKVDNETRNLQVRAALENPDGKLLPGMFANLEVMLP
GEEQRVVVPETAITFTLYGDSIYVVGQKKDEQGQVSKDDKGQPQQVVERRFVRIGERR
EGLAVVLEGLEGGEQVVTSGQLKLDNGAAVAIVAERDLQQEH</t>
  </si>
  <si>
    <t xml:space="preserve">GO_component: membrane [goid GO:0016020] [evidence
ISM];
GO_process: transmembrane transport [goid GO:0055085]
[evidence ISM];
GO_function: drug transmembrane transporter activity
[goid GO:0015238] [evidence IDA];
GO_process: ion transport [goid GO:0006811] [evidence
ISS];
</t>
  </si>
  <si>
    <t>MAFTDPFIRRPVLASVVSLLIVLLGMQAFSKLVIREYPQMENAL
ITVTTLYAGANAETIQGYITQPLQQSLASAEGIDYMTSVSRQNYSTISIYARIGANTD
RLVTELLAKSNEVKSQLPPDAEDPVLQKEAADASALMYISFYSEQMNNPQITDYLSRV
IQPKLATLPGIAEAEILGNQVFAMRLWLDPVKMAAFGVTAGEINQAVQQYNFLAAAGE
VKGQLVVTSVNASTDLKSPQAFAAIPVKTDGDRRVLMGDVARVELGAASYDAISSFNG
IPSVYIGIKGTPSANPLDVIKEVRAKMPELEEQLPPNLKVSIAYDATRFIQASIDEVV
KTLGEAVLIVIVVVFLFLGAFRSVLIPVVTIPLSMIGVLFFMQAMGYSINLLTLLAMV
LAIGLVVDDAIVVVENIHRHIEEGKPPFEAALEGAREIAVPVVSMTITLAAVYAPIGF
LTGLTGALFKEFAFTLAGAVIISGIVALTLSPMMCSRLLRHEENPSGLAHRLDLIFEG
LKQRYQRALHGTLDTRPVVLVFAVLVLALIPVLLMFTKKELAPEEDQGIVFLMTNSPQ
TANLDYLNRYTAEFEGIFRSFPEYYSAFQINGYNGVQAGIGGMLLKPWDEREKSQMEL
LHAVQAKLNEIPGVQIFAFNLPSLPGTGEGLPFQFVLNTANDYESLLQVAQRVKQRAS
ESGKFAFLDLDLAFDKPELVVDIDREKAAQMGVSMQDLGVALASLLGEGEINRFTIDG
RSYKVIAQVERPYRDNPGWLGSYYVKSRNGQLVALSTLIETHERARPRQLNQFQQLNS
AIISGFPIVSMGEAIETVQQIAREEAPRGFAVDYAGASRQYVQEGSALLVTFGLALAI
IFLVLAAQFESFRDPLVIMVTVPLSICGALIPLFLGVSSLNIYTQVGLVTLIGLISKH
GILIVEFANQLRHEQGLGRREAIEQAAAIRLRPVLMTTAAMVLGVIPLILATGAGAVS
RFDIGIVIATGMSVGTLFTLFVLPCIYTLVARPDAPPGVTQAANAH</t>
  </si>
  <si>
    <t xml:space="preserve">GO_function: transporter activity [goid
GO:0005215] [evidence ISM];
GO_process: transport [goid GO:0006810] [evidence ISM];
GO_component: membrane [goid GO:0016020] [evidence ISM];
GO_function: drug transmembrane transporter activity
[goid GO:0015238] [evidence IDA];
GO_process: ion transport [goid GO:0006811] [evidence
ISS];
</t>
  </si>
  <si>
    <t>MAESAFSERIVQNLLDTDFYKLTMMQAVLHNYPNAEVEWEFRCR
NQEDLRLYLPAIREQLEYLAGLAISDEQLAFLERIPFLAPDFIRFLGLFRFNPRYVQT
GIENDEFFLRLKGPWLHVILFEVPLLAMISEVRNRARYPAATVEQARERLQEKFDWLR
REASAEELAGFKMADFGTRRRFSYRVHEAVVSGLKEDFPGCFVGTSNVHLARKLDLKP
LGTMAHEWLMAHQQLGPRLIDSQSAALDCWVREYRGLLGIALTDCITTDAFLRDFDLY
FAKLFDGLRHDSGDPLLWAEKTIAHYLKLGIDPLTKTLVFSDGLDLPRALKIYRALQG
RINVSFGIGTHFTCDLPGVEPMNIVVKMSACNGHPVAKISDTPGKAQCRDPDFIHYLK
HVFQVA</t>
  </si>
  <si>
    <t xml:space="preserve">GO_process: cofactor biosynthetic process [goid
GO:0051188] [evidence ISS];
GO_function: nicotinate phosphoribosyltransferase
activity [goid GO:0004516] [evidence ISS];
GO_function: nicotinate-nucleotide diphosphorylase
(carboxylating) activity [goid GO:0004514] [evidence
ISM];
GO_process: NAD biosynthetic process [goid GO:0009435]
[evidence ISM];
</t>
  </si>
  <si>
    <t>MKLEITRGLLLVGALAVATAAAAAWHEPAPNVVQMSGGHEYCPT
PSALKAERPTRQEVQPNKDILLLMFGLSQGGASLSR</t>
  </si>
  <si>
    <t>MAPDLASLQRISGDSAIDQWLQVPGSWVEEPNERRGGASGVQRV
YTGDGRLLYRKQQTGHVYRDWQRPFGYPTAMRERDALRAFESLGIRVPRLVYSGCRKV
DGQWQALLVTEALEGFSSLDECYARGDQDRWGEAKHQRILQQIGATIARMNLAHWQHG
CLYPKHIFVRVEGEAIEVALIDLEKSRRRLTVNKASQHDLKQLKRRSSWTGAQWQAFI
YGYQTAFGSAIKGLQT</t>
  </si>
  <si>
    <t xml:space="preserve">GO_process: response to stimulus [goid GO:0050896]
[evidence ISS];
GO_function: phosphotransferase activity, alcohol group
as acceptor [goid GO:0016773] [evidence ISM];
GO_function: transferase activity, transferring
phosphorus-containing groups [goid GO:0016772] [evidence
ISM];
GO_function: ATP binding [goid GO:0005524] [evidence
ISM];
GO_process: lipopolysaccharide biosynthetic process [goid
GO:0009103] [evidence ISM];
GO_component: membrane [goid GO:0016020] [evidence ISM];
</t>
  </si>
  <si>
    <t>MNNPPVDLDFSHKYDREHAEAYLKKHQDGLARKLSHRRDVQLAR
HALKLAGQPNLVLDLPCGAGRFWPLLAEKDNRVIIGADNSADMLAVACAGQPDGVVKR
VRPLQTSAFAIDLPDSSVDNIFCMRLLHHIGEADDRRVLLREFHRVTRDSVILSLWVD
GNFKAWKRRRMEARRVANGEQTGYQNRFVLPAETVEREFRDAGFVVQKHLDFIPLYHM
WRVYILRKE</t>
  </si>
  <si>
    <t>MEYKQSLARRIVIAFMLMTVAVGGLFSAGIVGVVHIIEERLISR
DLGGELERILRDDLAQGRNPVLDPGMRFFISDGQGSYAMPPALDQLDVGFHEVFEGDL
SFHALVRDIDGRRFVLLQDQSDFEAREQVLYASVLTGYVLSIALAGLLGWMLARKVME
PVVRLARQVRHREQLLGLAPPLAPDYANDEVGELAASFDETLGRLRDALKREQLFTSD
VSHELRTPLMVIATSCELLAEEPSLGPRARGQLERMTKATEEMRDLVQTFLLLARAQK
GEESLAPHGSLESIADDLVQVWREQVEARGLTLHYRNEGACAGQFNAPLLRAVMGNLL
RNATHYTDAGSITLTLDEHGFSVEDTGAGVPEEQRERIFMPFVRGSSSSGRGEGLGLG
LSLVKRICAAEGWSVTLSAVEPHGCRFEVLLDVA</t>
  </si>
  <si>
    <t xml:space="preserve">GO_component: membrane [goid GO:0016020] [evidence
ISM];
GO_function: phosphorelay sensor kinase activity [goid
GO:0000155] [evidence ISM];
GO_process: phosphorylation [goid GO:0016310] [evidence
ISM];
GO_component: integral component of membrane [goid
GO:0016021] [evidence ISM];
GO_process: signal transduction [goid GO:0007165]
[evidence ISM];
GO_function: transferase activity, transferring
phosphorus-containing groups [goid GO:0016772] [evidence
ISM];
GO_function: signal transducer activity [goid GO:0004871]
[evidence ISM];
GO_process: cellular response to antibiotic [goid
GO:0071236] [evidence IGI];
</t>
  </si>
  <si>
    <t>MRILVVEDNRDILANLADYLSLKGYTVDCAQDGLSGLHLAATEH
YDLIVLDVMLPGIDGYALCRRLREDARRDTPVIMLTARDQLDDRLQGFRSGADDYLVK
PFALSELSARIEAVLRRAQGGGRRELSVADLSYDLDTLEVKRAGKSLKLNPIGLKLLA
VLMQKSPHVVRRDALEEAVWGDDCPDSDSLRSHVHQLRQVIDKPFSVALLHTVHGVGY
RLAEEPNGV</t>
  </si>
  <si>
    <t xml:space="preserve">GO_process: regulation of transcription,
DNA-templated [goid GO:0006355] [evidence ISM];
GO_function: DNA binding [goid GO:0003677] [evidence
ISM];
GO_process: phosphorelay signal transduction system [goid
GO:0000160] [evidence ISM];
GO_process: cellular response to antibiotic [goid
GO:0071236] [evidence IGI];
</t>
  </si>
  <si>
    <t>MTQAAVHSPSRPFNPWLFLALPLGLAALLLAFEPVTLDLALANL
MYDPGAGFIGRHSWFLENILHDRVKQLVIAISVLGLLVSIAGLFHRPWRALSRPLAYV
FLAMSLAASIVTPLKALTAVQCPWSLAQFGGEETYSSLLSPRPPTEHPGRCWPGGHAS
SGFVLFALFFALRDRKPRLARYALAFAFAMGCLLSLSRMLQGAHFLSHNLWTMLFDWL
ICLGLYRLMLYRPETRGQRNGGADENRVQEDDSSAPSTPNSMGTFM</t>
  </si>
  <si>
    <t xml:space="preserve">GO_component: membrane [goid GO:0016020] [evidence
ISM];
GO_function: catalytic activity [goid GO:0003824]
[evidence ISM];
</t>
  </si>
  <si>
    <t>MWKSILAIALGAALGALLRWFLGLKLNSLLPSIPPGTLLANLVG
GYVIGAAIAYFAQAPGIAPEWRLLIITGFCGGLTTFSTFSAEVVSLLQEGRLGWAAGA
IATHVSGSLLMTLLGLFSMNWMLGK</t>
  </si>
  <si>
    <t>MRPVLLLCCLFLSATAQAEDCSPQTSVGSWCELPLAALHPTQQN
VGLLQVEDDQAKLAGKKPKALERYLRKKEIPVVIGPGGRFYLTDRHHLSSALWRLDPK
QGVPVKVIGRLPQASDFWEKMQENHWVWLHDARGAEIPPEALPDALAGLGDDPYRALA
GYAEDENAFDKDRQSYFIEFHWARYFGERMHWRPISRATLPDDLKQALRLACEPAARE
LPGYRQDCPH</t>
  </si>
  <si>
    <t>MAAKEVKFGDSARKKMLVGVNVLADAVKATLGPKGRNVVLDKSF
GAPTITKDGVSVAKEIELKDKFENMGAQLVKDVASKANDAAGDGTTTATVLAQAIVNE
GLKAVAAGMNPMDLKRGIDKATVAIVAQLKELAKPCADTKAIAQVGTISANSDESIGQ
IIAEAMEKVGKEGVITVEEGSGLENELSVVEGMQFDRGYLSPYFVNKPDTMAAELDSP
LLLLVDKKISNIREMLPVLEAVAKAGRPLLIVAEDVEGEALATLVVNNMRGIVKVAAV
KAPGFGDRRKAMLQDIAILTGGTVISEEVGLSLEGATLEHLGNAKRVVINKENTTIID
GAGVQADIEARVLQIRKQIEETTSDYDREKLQERLAKLAGGVAVIKVGAATEVEMKEK
KARVEDALHATRAAVEEGVVPGGGVALVRALQAIEGLKGDNEEQNVGIALLRRAVESP
LRQIVANAGDEPSVVVDKVKQGSGNYGFNAATGVYGDMIEMGILDPAKVTRSALQAAA
SIGGLMITTEAMVAEIVEDKPAMGGMPDMGGMGGMGGMM</t>
  </si>
  <si>
    <t xml:space="preserve">GO_process: protein folding [goid GO:0006457]
[evidence ISM];
GO_process: cellular protein metabolic process [goid
GO:0044267] [evidence ISM];
GO_function: ATP binding [goid GO:0005524] [evidence
ISM];
GO_process: protein refolding [goid GO:0042026] [evidence
ISM];
GO_component: cytoplasm [goid GO:0005737] [evidence ISM];
</t>
  </si>
  <si>
    <t>MKLRPLHDRVVIRRSEEETKTAGGIVLPGSAAEKPNRGEVVAVG
TGRVLDNGEVRALAVKVGDKVVFGPYSGSNAIKVDGEELLVMGESEILAVLED</t>
  </si>
  <si>
    <t xml:space="preserve">GO_process: protein folding [goid GO:0006457]
[evidence IDA];
GO_component: cytoplasm [goid GO:0005737] [evidence ISM];
GO_function: ATP binding [goid GO:0005524] [evidence
ISM];
</t>
  </si>
  <si>
    <t>MRAFLFLLLLFPLVELAVLIKVGSVIGVGWTLFLIVASAFIGAA
LLRVAGVATAWRARERLARGELPEQEMLEGLLIAVGGGLLMLPGFISDIFGILCLIPF
TRRLMLGGLRRRVEQQALRRRAFADDLNARYGQGPSRPNVIEGEYERRDDSRN</t>
  </si>
  <si>
    <t>MSVEAAKNARELLLKEYRAVLSTHSKKWPGFPFGSVVPYCLDAE
GRPLILISRIAQHTHNLQADPRCSMLVGERGAEDIQAVGRLTLLAEARQLAEEEVAAA
AERYYRYFPESADYHRVHDFDFWVLQPVQWRFIGGFGAIHWLAAERVPLANPFAGEAE
RGMVEHMNSDHAAAIAHYVELAGLPAHAAAQLAGIDTEGFHLRIGQGLHWLPFPAACG
NPGAVRQALVQLARAERWPTVEPEQG</t>
  </si>
  <si>
    <t>MQLKDKVIIITGGCQGLGRAMGEYLAGKGARLALVDLNRERLDE
AVAACKAAGGDARAYVCNVADEEQVTHMVAQVASDFGAINGLVNNAGILRDGLTIKVK
DGQLSKMSLAQWQSVIDVNLTGVFLCTREVAAKMIELKNEGAIVNISSISRAGNMGQA
NYSAAKAGVAADTVVWAKELARYGIRVAGVAPGFIETEMTAGMKPEALEKMTAGIPLK
RMGKPVEIAHSVAYIFENDYYTGRVLELDGGLRL</t>
  </si>
  <si>
    <t>MLMLSRILLCLAALASSTSALADTVWMKNGDRLTGKITLFDGGK
LLLKTDYGGDITLKWDKISTFESEQNLLVKQDAETGEHSKGIKAAGPGQVTLVNGEPK
TVELASIQQMMPPKPILQDWVWNGNVDFSLDRKQAENDVSDYDIDFKTNARHGLWRHN
VQGEYNREKKNGQVSTDNYSGQYALDRFIDDHWFWQGQVAYKRDMIEDLAKKRTVGTG
PGYQFWDNELGAFSIATLVNRNDYEFADGEKEHFYSSSFKWDYNRYLLAKQFELFTNG
EVSKPLQSGLDYELQTEAGIRYKLTSWASLSMKAEWDKFSGNDGNVNQRRYTFGLGVG
W</t>
  </si>
  <si>
    <t>MSLRALCSIVVMLLAGPALADTVWLDNGDRLSGEIVLMDGGKLA
LKTRYAGQVLIDWKDIDTISSDKPLLIKQQGVSGQRSRTLEAAGKGMVRIVDGGSHTV
PLASIRQMVPPRPLVEDLVWEGNLDVKLDSKRNDSDKDEWKLKGDTRLRHGAWRHVLA
GEVEREKKDGRKVEDNWELDYDLDRFFDEHWFWRGSYSQKHDAIDNLERQSALGTGPG
YQFWDDELGRFDLVAEISRWQLEWRDQPREDFTSYSLEWDYKRLLAGTRLELYSKGTV
LVPGIERIDYLLDSEYGLRYRLNSWARLSFLYELDQLRTEGGTQSDRHYLIGVGVGW</t>
  </si>
  <si>
    <t>MGVHKADRKGKTDEHAWAGSDPASAQARREALYLVLAQVPPGQV
VSYGQLAELAGLGRAARWVGRTLSQLPVDTRLPWHRVLGAGGRISLPADSPGGREQRA
RLREEGVLLHNDRVDIRRHGWLTAK</t>
  </si>
  <si>
    <t xml:space="preserve">GO_function: catalytic activity [goid GO:0003824]
[evidence ISM];
GO_process: DNA repair [goid GO:0006281] [evidence ISM];
</t>
  </si>
  <si>
    <t>MTQQSWREALVAYKSPASLALLLLGFAAGLPTMLVFNTLSVWLR
EAGVARDTIGFASWLGLVYAFKWVWSPMLDQWRLPFVGRLGRRRSWLVFSQVLIALGL
LGMALCNPQSHLPWLIGLALLVAFASATQDIAIDAYRLEIAEDSRQAALAACYMTGYR
AAILLASAGALILAEWFGSTSLNYSQSAWGLTYALFALLILPGLVTSLLIREPAVDVP
IHVNPSRFDFNHQLLSVLLLLILLISLPAMITALLDRAWPRAGLYALLMGICLSPWGR
QQIRPVRELLATVRRPLLVAARGKEVPLFDFVHQAVSVMVLIILLVTVTAMCRAYYSG
AWPRGTLFLLIAASCLSAPGRLLMAPVLTPITEFVQRYRWQALLLLGLISTYRLSDTV
MGVMAGVFYIDMGFSKEVIASVSKVFGVLMTLIGAAAGGVLIARFSILSILFIGGAAS
AATNLLFAMLAQLGPLHAEALPSHDVISLVMALEPHVLMLVMTITLDNFSGGLAASAF
VAYLSSLTNLKFSATQYAMLSSTMLLLPRFIGGYSGTMVESLGYEHFFYVTAVMGIPT
LLLIGWLWLRRAPSSEAPAPGHQNAEQH</t>
  </si>
  <si>
    <t xml:space="preserve">GO_component: membrane [goid GO:0016020] [evidence
ISM];
GO_function: transmembrane transporter activity [goid
GO:0022857] [evidence IMP];
GO_process: response to antibiotic [goid GO:0046677]
[evidence IMP];
GO_component: Gram-negative-bacterium-type cell wall
[goid GO:0009276] [evidence IMP];
GO_process: regulation of beta-lactamase activity [goid
GO:0033252] [evidence IMP];
</t>
  </si>
  <si>
    <t>MELNYDRLVQQTESWLPIVLEYSGKVALALLTLAIGWWLINTLT
GRVGGLLARRSVDRTLQGFVGSLVSIVLKILLVVSVASMIGIQTTSFVAAIGAAGLAI
GLALQGSLANFAGGVLILLFRPFKVGDWIEAQGVAGTVDSILIFHTVLRSGDNKRIIV
PNGALSNGTVTNYSAEPVRKVIFDVGIDYDADLKNAQNILLAMADDPRVLKDPAPVAV
VSNLGESAITLSLRVWVKNADYWDVMFMFNEKARDALGKEGIGIPFPQRVVKVVQGAM
AD</t>
  </si>
  <si>
    <t>MPSFDVVSELDKHELTNAVDNAIKELDRRFDLKGKCSFEAKDKS
VTLTAEADFMLEQMLDILRSNLVKRKVDSQCMEIKDAYPSGKVVKQDVNFREGIDKDL
AKKIVGLIKERKLKVQAAIQGEQVRVTGKKRDDLQEAIALLRGESLGMPLQFTNFRD</t>
  </si>
  <si>
    <t>MPAGVAETDDFFPMARATAAGTRPPATNRALAGSVPAPILFSSP
FMPNPDLSILVVDDAKFSSAMIGRALSQAGYQDIRFASSASEALQQLEQRPVSVLLAD
WLMPEMDGLELTARVRQLDESINHYTYIVLLTGKEGENVLGEAFDRGVDDFVSKAAMN
EQLVPRIYAADRLCNTLQRLLVENRLLTENIARMEERNLVDTLTGLGNPRYLRQKLAD
SLRQVETRGGALCYLLVGMPEAPVLRQRHGEAFHRELLLGVARRLQQLVRPLDVLVRL
DEQHFALITLVEDLHECSSSSFKRLHDGLNLKAFKTSEGFISLKAGIAMLGLDSGALP
LGIDELLQRTEALLPDAYASGRIATCRLPALR</t>
  </si>
  <si>
    <t>MTWHILGAGSLGSLWAARLGRAGLPVRLILRDRQRLRRYQQAGG
LSLVEDGQASLYPIAAETPDGGQPIQRLLLACKAYDAEEAASSVAHRLAGNAELLLLQ
NGLGSQQAVAARLPRSRCLFASSTEGAFRDGDFRVVFAGRGHTWLGDPRDTNAPAWLT
QLSQAGIPHSWSDDILERLWRKLALNCAINPLTVLHDCRNGGLRQHPEEIAALCDELG
QLLHASGYDAAARSLLEDVRAVIDATAANYSSMHQDVTRGRRTEIGYLLGYACQHGQR
LGLPLPRLGTLLARLQAHLRQRGLPDR</t>
  </si>
  <si>
    <t xml:space="preserve">GO_process: nucleotide metabolic process [goid
GO:0009117] [evidence ISS];
GO_function: 2-dehydropantoate 2-reductase activity [goid
GO:0008677] [evidence ISS];
GO_function: NADP binding [goid GO:0050661] [evidence
ISM];
GO_function: coenzyme binding [goid GO:0050662] [evidence
ISM];
GO_function: oxidoreductase activity, acting on the CH-OH
group of donors, NAD or NADP as acceptor [goid
GO:0016616] [evidence ISM];
GO_process: oxidation-reduction process [goid GO:0055114]
[evidence ISM];
GO_function: oxidoreductase activity [goid GO:0016491]
[evidence ISM];
GO_process: pantothenate biosynthetic process [goid
GO:0015940] [evidence ISM];
GO_component: cytoplasm [goid GO:0005737] [evidence ISM];
</t>
  </si>
  <si>
    <t>MNLRQRLDNLPVGQKLLAALLILLATVLLVANLAFISAAYWISQ
ESVAPQAMQTIGRLIANPALSQPALSSPQTAEVLLRQLNDYQPLRAAALYDSNGLMLA
DLQRGDTLKLPARLDRLEHWRRGEYRLNALIELPQENARPGYLLLVASGELPSAFYTG
TLTASLAILGVSVLLWLLVAQQIRRLITRPIRDLEELSRQVTREENYALRAQRGNGDE
IGRLADAFNTMLTRIEAREQQLKRARDDAQEAVEQAQSLAEETRRSNRKLELEVQVRS
KIEKKLTGFQHYLNSIIDSMPSALIAVDEQLYVTQWNQEASQLSGTSLDDAVNQPVFL
AFPSLKPFLPQLTRAAEKHSVERVERVTWALIDTPRHYALTFYPLMGGTGRGAVIRID
DITQRLSLEEVMVQSEKMLSVGSLAAGMAHEINNPLGAILHNVQNIKRRLSPELAKNV
ELAAEVGVPLEDINHYLDGRDIPRLLEGIQHAGSRAAKIVTHMLAFSRRSHRQMTACE
LPALLEQAVEIAGNDFDLAEGFDFKSLQIVHEFDPNLGPVPVIANEVEQVLLNLLKNA
AQAIHQRDDEEEGEQGRIVLRTRLTPPWAEVQVEDNGSGMPELVRKRIFEPFFTTKEV
GQGTGLGLSVSYFIITNNHKGQMEVRSELGRGTCFSIRLPLESSEAVAPAQAKALPPA
LPQPGSSLRRGDEEEG</t>
  </si>
  <si>
    <t xml:space="preserve">GO_function: signal transducer activity [goid
GO:0004871] [evidence ISM];
GO_process: signal transduction [goid GO:0007165]
[evidence ISM];
GO_component: integral component of membrane [goid
GO:0016021] [evidence ISM];
GO_function: phosphorelay sensor kinase activity [goid
GO:0000155] [evidence ISM];
GO_component: membrane [goid GO:0016020] [evidence ISM];
GO_process: phosphorylation [goid GO:0016310] [evidence
ISM];
GO_function: transferase activity, transferring
phosphorus-containing groups [goid GO:0016772] [evidence
ISM];
GO_process: positive regulation of cell motility [goid
GO:2000147] [evidence ISO];
GO_process: negative regulation of single-species biofilm
formation on inanimate substrate [goid GO:1900232]
[evidence ISO];
</t>
  </si>
  <si>
    <t>MGNRLSKIYTRTGDRGETGLAGGRRVPKSHPRIEAIGAVDELNS
QLGLLLAELLEARGAHPGLEEIVQALAPVQHRLFDLGGELAMPEYRALDETEVARLES
CIDRWNDELGPLKNFILPGGSRPVAQAHVCRSLARSAERRCQALDQEETLEGVGLRYL
NRLSDLLFVAARAIARRQGVAEILWEAAAKPD</t>
  </si>
  <si>
    <t>MKRVHVAAAVIRGSDGRVLIARRPEDKHQGGLWEFPGGKVEDGE
PVRAALARELEEELGIRVERARPLIQVRHDYADKHVLLDVWEVDGFSGEAHGAEGQPL
AWVEPRELADYEFPAANAPIVQAARLPAHYLITPDGLEPGELISGVRKAVEAGIRLIQ
LRAPNMFSPEYRDLAIDIQGLCAGKAQLMLKGPLEWLGDFPAAGWHLTSAQLRKYASA
GRPFPEGRLLAASCHDAEELALAASMGVEFVTLSPVQPTESHPGEPALGWDKAAELIA
GFNQPVYLLGGLGPQQAEQAWEHGAQGVAGIRAFWPGGL</t>
  </si>
  <si>
    <t xml:space="preserve">GO_function: thiamine-phosphate diphosphorylase
activity [goid GO:0004789] [evidence ISM];
GO_process: thiamine biosynthetic process [goid
GO:0009228] [evidence ISM];
GO_function: catalytic activity [goid GO:0003824]
[evidence ISM];
GO_function: hydrolase activity [goid GO:0016787]
[evidence IDA];
GO_process: DNA repair [goid GO:0006281] [evidence IDA];
GO_process: DNA repair [goid GO:0006281] [evidence IGI];
</t>
  </si>
  <si>
    <t>MALTIVIGNRNDSSWSLRGWLALRMSGAAFDEILVPLGRPDTRE
RILQYSPTGKVPLLKSEDGDIWDSLAIAEYLAERFPEAHLWPRGEAARALARSVCAEM
HSGFAALRGELPMDLRRQQPLVELSEATRQDIQRICEAWADCLRRFGQDGPFLFGHAS
LADAFYAPVAARFRSYAVELPDIARTYVETIYQWPAFRAWYDAALREQAGS</t>
  </si>
  <si>
    <t>MAVGLGPLSTLHPVPGFELGIASAGIKRPGRKDVVVMRCAEGSS
VAGVFTLNAFCAAPVTLAKQRFLGEVRYLLTNTGNANAGTGEAGLAAAAQTCAKLAEL
AGVAETSVLPYSTGVIGEPLPVAKIEAALPAALADLAEDRWAEAAAGIMTTDTLPKGA
SRQFVHDGVTVTVTGISKGAGMIKPNMATMLGYIATDAKVAQGVLQDLLRDAANKSFN
RITIDGDTSTNDCCMLIATGRAALPEVTQASGALFAALKQAVLEVSMELAQAIVRDGE
GATKFVTVQVNGGATHQECLDVGYAVAHSPLIKTALFASDPNWGRILAAVGRAGVANL
DVSKIDVFLGDVCIASRGGRAASYTEEQGAAVMAQAEIGIRIELGRGTCSETIWTTDL
SHEYVKINAEYRT</t>
  </si>
  <si>
    <t xml:space="preserve">GO_process: cellular amino acid metabolic process
[goid GO:0006520] [evidence ISS];
GO_function: NADH dehydrogenase (ubiquinone) activity
[goid GO:0008137] [evidence ISS];
GO_process: arginine biosynthetic process [goid
GO:0006526] [evidence ISM];
GO_function: glutamate N-acetyltransferase activity [goid
GO:0004358] [evidence ISM];
</t>
  </si>
  <si>
    <t>MFAPLLKKLFGSKNERDVKRMAKAVQAINALEPQMVALSDEQLK
AKTAEFQQRYAKGETLDQLLPEAFAVVREAGKRVMGMRHFDVQLIGGMTLHDGKIAEM
RTGEGKTLVGTLPVYLNALSGKGVHVVTVNDYLARRDANWMRPLYEFLGLSVGVVTPF
QPPEDKRAAYAADITYGTNNEFGFDYLRDNMAFSLDDKFQRELNFAVVDEVDSILIDE
ARTPLIISGQAEDSSELYIKINKLIPRLKRQVEEVEGKPTEEGHYSIDEKTRQVELNE
QGHQFIEDLLSQNGLLGEGESLYSAHNLSLLTHVYAALRAHTLFHRNVEYIVQGDQIL
LIDEHTGRTMPGRRLSEGLHQAIEAKEGLPIQAESQTLASTTFQNYFRLYNKLAGMTG
TADTEAFEFRQIYGLDVVVIPTHRPIARKDFNDLVYLTQEEKYAAIITDIKQCQALGR
PILVGTASIESSEYVSKLLQEAGIEHKVLNAKYHEKEAEIIAQAGAPGSVTIATNMAG
RGTDILLGGNWEVEVAALENPTEEQIAQIKAEWQKRHQQVIEAGGLHVIASERHESRR
IDNQLRGRAGRQGDPGSSRFYLSLEDNLMRIFASDRVKNFMKALGMQSGEAIEHRMVT
NAIEKAQRKVEGRNFDIRKQLLEFDDVANEQRKVIYHMRNTLLSAEDVGETIKEFREE
TLSATINQHIPPQSLPEQWDIEGLEAALYSDFAVRLPIQQWLDEDDKLYEETLRSKIL
EQIVAAYYEKEELAGAEALRAFEKQMLLRVLDDLWKDHLSTMDHLRHGIHLRGYAQKN
PKQEYKRESFTLFQELLDSIKRDTIRVLSHVQVRREDPAEEEARLRREAEELAKRMQF
QHAEAPSMEQAVAGEEEELPEGPAPVVPLEPVRNEQKIGRNEPCPCGSGKKYKHCHGQ
LD</t>
  </si>
  <si>
    <t xml:space="preserve">GO_process: protein transport [goid GO:0015031]
[evidence ISS];
GO_process: intracellular protein transport [goid
GO:0006886] [evidence ISM];
GO_process: protein import [goid GO:0017038] [evidence
ISM];
GO_function: ATP binding [goid GO:0005524] [evidence
ISM];
GO_process: protein targeting [goid GO:0006605] [evidence
ISM];
GO_component: membrane [goid GO:0016020] [evidence ISM];
</t>
  </si>
  <si>
    <t>MHIIFLSRHHGAARSVHLQPRLLMLAGACVVGASLLAGGFMGAW
LFRAPAPVAGIEVDAALQAQSAEISSAREDAQRQMDALSVHLGELQARLVRLDALGER
LTELADVDPDEFDFSLSVGQGGVDEPLEGSAYAPPSFMATLDELAARLDTREQQLEVL
EQLLADKHISQSTYLAGQPVRQGYISSPFGRRVNPVSGRLSMHKGIDFAAPAGSDVVA
VAAGVVTWSGRKNGYGNVVEVGHADGYTTLYAHNQKNLVEVGDLVKRGQVLAKVGSTG
RSTGYHVHFEVMKDGRVMNPQSFIARASVSE</t>
  </si>
  <si>
    <t>MLFAEAQRICRLQQLLESQLQPAARPYCHVASWRGGCLLLIVTD
GHWATRLRYQQRRLQRQLQAFEEFANLAKILFKVQPTTSTQRAARRSLTLSAVAAENL
RESAEIVGNPRLREALERLASRAEKSRQE</t>
  </si>
  <si>
    <t>MIKQRTLKNIIRATGVGLHSGEKVYLTLKPAPVDTGIVFCRTDL
DPVVEIPARAENVGETTMSTTLVKGDVKVDTVEHLLSAMAGLGIDNAYVELSASEVPI
MDGSAGPFVFLIQSAGLQEQEAAKKFIRIKREVSVEEGDKRAVFVPFDGFKVSFEIDF
DHPVFRGRTQQASVDFSSTSFVKEVSRARTFGFMRDIEYLRSQNLALGGSVENAIVVD
ENRVLNEDGLRYEDEFVKHKILDAIGDLYLLGNSLIGEFRGFKSGHALNNQLLRTLIA
DKDAWEVVTFEDARTAPISYMRPAAAV</t>
  </si>
  <si>
    <t xml:space="preserve">GO_function: UDP-3-O-[3-hydroxymyristoyl]
N-acetylglucosamine deacetylase activity [goid
GO:0008759] [evidence IDA];
GO_process: lipid A biosynthetic process [goid
GO:0009245] [evidence IDA];
</t>
  </si>
  <si>
    <t>MFELVDNIAQTAVIKVIGVGGGGGNAVNHMAKNNVEGVEFICAN
TDAQALKNIAARTVLQLGPGVTKGLGAGANPEVGRQAALEDRERISEVLEGADMVFIT
TGMGGGTGTGAAPIIAEVAKEMGILTVAVVTRPFPFEGRKRMQIADEGIRALAESVDS
LITIPNEKLLTILGKDASLLAAFAKADDVLAGAVRGISDIIKRPGMINVDFADVKTVM
SEMGMAMMGTGCASGPNRAREATEAAIRNPLLEDVNLQGARGILVNITAGPDLSLGEY
SDVGNIIEQFASEHATVKVGTVIDADMRDELHVTVVATGLGARLEKPVKVVDNTVQGS
AAQAAAPAQREQQSVNYRDLDRPTVMRNQSHGSAATAAKLNPQDDLDYLDIPAFLRRQ
AD</t>
  </si>
  <si>
    <t xml:space="preserve">GO_process: FtsZ-dependent cytokinesis [goid
GO:0043093] [evidence ISS];
GO_function: GTP binding [goid GO:0005525] [evidence
ISS];
GO_function: GTPase activity [goid GO:0003924] [evidence
ISS];
</t>
  </si>
  <si>
    <t>MASVQSGKMIVGLDIGTSKVVALVGEVTADGQLEVVGIGTHPSR
GLKKGVVVNIESTVQSIQRAIDEAQQMAGCRIHSAFVGIAGNHIRSLNSHGIVAIRDR
EVNPADIERVLDAAQAVAIPADQRVLHTLAQDYVIDNQEGVREPLGMSGVRLEAKVHV
VTCAVNASQNIEKCVRRCGLEVDDIILEQLASAYSVLTEDEKELGVCLVDIGGGTTDI
AIFTEGAIRHTAVIPIAGDQVTNDIAMALRTPTQYAEEIKIRYACALAKLAGAGETIK
VPSVGDRPPRELSRQALAEVVEPRYDELFTLVQAELRRSGYEDLIPAGIVLTGGTSKM
EGAVELAEEIFHMPVRLGVPYSVKGLTDVVRNPIYSTGVGLLMYGLQKQSDGMSMSVS
GSSYSSDEPKAPVLERLKRWVQGNF</t>
  </si>
  <si>
    <t xml:space="preserve">GO_process: cell cycle [goid GO:0007049] [evidence
ISM];
GO_function: protein binding [goid GO:0005515] [evidence
ISM];
</t>
  </si>
  <si>
    <t>MNGVLLRHQQPGGLGRAPRKPMPRGASRLVAKEPLSVRLPKADF
SFLKYLAWPLLLAVLGYGAYRGAEYILPYADRPIAKVSVEGDLSYISQRAVQQRISPY
LAASFFTIDLAGMRGQLEQMPWIAHAEVRRVWPDQVVIRLDEQLPIARWGDEALLNNQ
GQAFTPKELANYEHLPRLHGPQRAQQQVMQQYQLLSQLLRPLGFSIARLEMSDRGGWA
LTTAQGVEIQIGRDHVVDKIRRFVSIYDKALKDQISNIARIDLRYPNGLAVAWREPVT
PATVATASAVQ</t>
  </si>
  <si>
    <t xml:space="preserve">GO_process: FtsZ-dependent cytokinesis [goid
GO:0043093] [evidence ISS];
GO_process: barrier septum assembly [goid GO:0000917]
[evidence ISM];
</t>
  </si>
  <si>
    <t>MNLCLDSLLNGTQDPKAFGRVAVLFGGKSAEREVSLKSGAMVLQ
SLLAAGVDAFGIDVGEDLLQRLVEEKIDRAFIILHGRGGEDGSMQGLLECAGIPYTGS
GVLASALAMDKLRTKRVWLSLGLPTPDYAVLASEDDCREAAQRLGFPLIVKPAHEGSS
IGMAKVGGLDELIAAWREAARYDSQVLVEQWISGPEFTVATLRGQVLPAIRLGTPHTF
YDYDAKYLASDTRYQVPCGLDEAKERELKELTARACDALGIQGWGRADVMQDAEGRFW
LLEVNTAPGMTDHSLVPMAARAAGLDFQQLVLAILADSREARG</t>
  </si>
  <si>
    <t xml:space="preserve">GO_function: catalytic activity [goid GO:0003824]
[evidence ISM];
GO_function: metal ion binding [goid GO:0046872]
[evidence ISM];
GO_component: cytoplasm [goid GO:0005737] [evidence ISM];
GO_function: D-alanine-D-alanine ligase activity [goid
GO:0008716] [evidence ISS];
GO_function: ATP binding [goid GO:0005524] [evidence
ISM];
</t>
  </si>
  <si>
    <t>MVKEPNGVTRTMRRIRRIHFVGIGGAGMCGIAEVLLNLGYEVSG
SDLKASAVTERLEKFGAQIFIGHQAENADGADVLVVSSAINRANPEVASALERRIPVV
PRAEMLAELMRYRHGIAVAGTHGKTTTTSLIASVFAAGGLDPTFVIGGRLNAAGTNAQ
LGASRYLVAEADESDASFLHLQPMVAVVTNIDADHMATYGGDFNKLKKTFVEFLHNLP
FYGLAVMCVDDPVVREILPQIARPTVTYGLSEDADVRAINIRQEGMRTWFTVLRPERE
PLDVSVNMPGLHNVLNSLATIVIATDEGISDEAIVQGLSGFQGVGRRFQVYGELQVEG
GSVMLVDDYGHHPREVAAVIKAIRGGWPERRLVMVYQPHRYTRTRDLYEDFVQVLGEA
NVLLLMEVYPAGEEPIPGADSRQLCHSIRQRGQLDPIYFERDADLAPLVKPLLRAGDI
LLCQGAGDVGGLAPQLIKNPLFAGKGGKGA</t>
  </si>
  <si>
    <t xml:space="preserve">GO_function: ATP binding [goid GO:0005524]
[evidence ISM];
GO_component: cytoplasm [goid GO:0005737] [evidence ISM];
GO_process: regulation of cell shape [goid GO:0008360]
[evidence ISM];
GO_function: UDP-N-acetylmuramate-L-alanine ligase
activity [goid GO:0008763] [evidence ISM];
GO_process: cell division [goid GO:0051301] [evidence
ISM];
GO_process: biosynthetic process [goid GO:0009058]
[evidence ISM];
GO_function: ligase activity [goid GO:0016874] [evidence
ISM];
</t>
  </si>
  <si>
    <t>MKGNVLIMAGGTGGHVFPALACAREFQARGYAVHWLGTPRGIEN
DLVPKAGLPLHLIQVSGLRGKGLKSLVKAPLELLKSLFQALRVIRQLRPVCVLGLGGY
VTGPGGLAARLNGVPLVIHEQNAVAGTANRSLAPIARRVCEAFPDTFPASDKRLTTGN
PVRGELFLDAHARAPLTGRRVNLLVLGGSLGAEPLNKLLPEALAQVPLEIRPAIRHQA
GRQHAEITAERYRTVAVEADVAPFISDMAAAYAWADLVICRAGALTVSELTAAGLPAF
LVPLPHAIDDHQTRNAEFLVRSGAGRLLPQKSTGAAELAAQLSEVLMHPETLRSMADQ
ARSLAKPEATRTVVDACLEVARG</t>
  </si>
  <si>
    <t xml:space="preserve">GO_process: UDP-N-acetylgalactosamine biosynthetic
process [goid GO:0019277] [evidence ISM];
GO_process: carbohydrate metabolic process [goid
GO:0005975] [evidence ISM];
GO_function: undecaprenyldiphospho-muramoylpentapeptide
beta-N-acetylglucosaminyltransferase activity [goid
GO:0050511] [evidence ISS];
GO_process: peptidoglycan biosynthetic process [goid
GO:0009252] [evidence ISS];
GO_function: transferase activity, transferring hexosyl
groups [goid GO:0016758] [evidence ISM];
GO_process: lipid glycosylation [goid GO:0030259]
[evidence ISM];
GO_function: carbohydrate binding [goid GO:0030246]
[evidence ISM];
GO_function: transferase activity, transferring glycosyl
groups [goid GO:0016757] [evidence ISS];
</t>
  </si>
  <si>
    <t>MLSVLRPFPSPLLSRHGIDLDFPLLAGCLALLGLGLVMVTSASS
EVAAAQSGNPLYFSVRHLIYLVIGLISCGLTMMVPMATWQRWGWKLLLVAFGLLVLVI
TPGIGREVNGSMRWIGFGLFNIQPSEIAKVCVVIFMAGYLIRRQQEVRESWMGFFKPF
VVLLPMAGLLLREPDFGATVVMMGAAAAMLFLGGVGLFRFGLMVLLAVGAVVLLIQTQ
PYRMARLTNFTDPWADQFGAGYQLSQALIAFGRGGWLGMGLGNSIQKQFYLPEAHTDF
VFAVLAEELGIVGALATVALFVFVSLRALYIGIWAEQAKQFFSAYVAYGLAFLWIGQF
LINIGVNVGLLPTKGLTLPFLSYGGSSLVICCACLGMLLRIEWERRTHLGSEEYEFNE
EDFADER</t>
  </si>
  <si>
    <t xml:space="preserve">GO_process: FtsZ-dependent cytokinesis [goid
GO:0043093] [evidence ISS];
GO_process: cell cycle [goid GO:0007049] [evidence ISM];
GO_component: integral component of membrane [goid
GO:0016021] [evidence ISM];
GO_process: peptidoglycan biosynthetic process [goid
GO:0009252] [evidence ISM];
GO_process: cell division [goid GO:0051301] [evidence
ISM];
</t>
  </si>
  <si>
    <t>MSLIASDHFRIVVGLGKSGMSLVRYLARRGLPFAVVDTRENPPE
LATLRAQYPQVEVRCGELDAEFLCSARELYVSPGLSLRTPALVQAAAKGVRISGDIDL
FAREAKAPIVAITGSNAKSTVTTLVGEMAVAADKRVAVGGNLGTPALDLLADDIELYV
LELSSFQLETCDRLNAEVATVLNVSEDHMDRYDGMADYHLAKHRIFRGARQVVVNRAD
ALTRPLIADTVPCWSFGLNKPDFKAFGLIEEDGQKWLAFQFDKLLPVGELKIRGAHNY
SNALAALALGHAVGLPFDAMLGALKAFSGLAHRCQWVRERQGVSYYDDSKATNVGAAL
AAIEGLGADIDGKLVLLAGGDGKGADFHDLREPVARFCRAVVLLGRDAGLIAQALGNA
VPLVRVATLDEAVRQAAELAREGDAVLLSPACASLDMFKNFEERGRLFAKAVEELA</t>
  </si>
  <si>
    <t xml:space="preserve">GO_function: ligase activity [goid GO:0016874]
[evidence ISM];
GO_process: biosynthetic process [goid GO:0009058]
[evidence ISM];
GO_process: cell division [goid GO:0051301] [evidence
ISM];
GO_function: UDP-N-acetylmuramoylalanine-D-glutamate
ligase activity [goid GO:0008764] [evidence ISM];
GO_process: regulation of cell shape [goid GO:0008360]
[evidence ISM];
GO_component: cytoplasm [goid GO:0005737] [evidence ISM];
GO_function: ATP binding [goid GO:0005524] [evidence
ISM];
</t>
  </si>
  <si>
    <t>MLLLLAEYLQQFYKGFGVFQYLTLRGILSVLTALSLSLWLGPWM
IRTLQIRQIGQAVRNDGPQSHLSKKGTPTMGGALILTAIAISTLLWADLSNRYVWVVL
VVTLLFGAIGWVDDYRKVIEKNSRGLPSRWKYFWQSVFGIGAAVFLYMTAETPIETTL
IVPMLKSVEIQLGIFFVVLTYFVIVGSSNAVNLTDGLDGLAIMPTVMVAGALGIFCYL
SGNVKFAEYLLIPNVPGAGELIVFCAALVGAGLGFLWFNTYPAQVFMGDVGALALGAA
LGTIAVIVRQEIVLFIMGGVFVMETLSVMIQVASFKLTGRRVFRMAPIHHHFELKGWP
EPRVIVRFWIITVILVLIGLATLKLR</t>
  </si>
  <si>
    <t xml:space="preserve">GO_function:
phospho-N-acetylmuramoyl-pentapeptide-transferase
activity [goid GO:0008963] [evidence ISM];
GO_component: membrane [goid GO:0016020] [evidence ISM];
GO_component: integral component of membrane [goid
GO:0016021] [evidence ISM];
</t>
  </si>
  <si>
    <t>MLEPLRLSQLTVALDARLIGEDAVFSAVSTDSRAIGPGQLFIAL
SGPRFDGHDYLAEVAAKGAVAALVEREVADAPLPQLLVRDTRAALGRLGALNRRKFTG
PLAAMTGSSGKTTVKEMLASILRTQAGDAESVLATRGNLNNDLGVPLTLLQLAPQHRS
AVIELGASRIGEIAYTVELTRPHVAIITNAGTAHVGEFGGPEKIVEAKGEILEGLAAD
GTAVLNLDDKAFDTWKARASGRPLLTFSLDRPQADFRAADLQRDARGCMGFRLQGVAG
EAQVQLNLLGRHNVANALAAAAAAHALGVPLDGIVAGLQALQPVKGRAVAQLTASGLR
VIDDSYNANPASMLAAIDILSGFSGRTVLVLGDMGELGSWAEQAHREVGAYAAGKVSA
LYAVGPLMAHAVQAFGATGRHFADQASLIGALATEQPTTTILIKGSRSAAMDKVVAAL
CGSSEESH</t>
  </si>
  <si>
    <t xml:space="preserve">GO_function: ligase activity [goid GO:0016874]
[evidence ISM];
GO_component: cytoplasm [goid GO:0005737] [evidence ISM];
GO_process: regulation of cell shape [goid GO:0008360]
[evidence ISM];
GO_function: ATP binding [goid GO:0005524] [evidence
ISM];
GO_process: biosynthetic process [goid GO:0009058]
[evidence ISM];
GO_function:
UDP-N-acetylmuramoylalanyl-D-glutamyl-2,6-diaminopimelate-
D-alanyl-D-alanine ligase activity [goid GO:0008766]
[evidence ISM];
GO_process: cell division [goid GO:0051301] [evidence
ISM];
</t>
  </si>
  <si>
    <t>MPMSLNQLFPQAERDLLIRELTLDSRGVRPGDLFLAVPGGRQDG
RAHIADALAKGAAAVAYEAEGAGELPPSDAPLIAVKGLAAQLSAVAGRFYGEPSRGLD
LIGVTGTNGKTSVSQLVAQALDLLGERCGIVGTLGTGFYGALESGRHTTPDPLAVQAT
LATLKQAGARAVAMEVSSHGLDQGRVAALGFDIAVFTNLSRDHLDYHGSMEAYAAAKA
KLFAWPGLRCRVINLDDDFGRRLAGEEQDSELITYSLTDSSAFLYCREARFGDAGIEA
ALVTPHGEGLLRSPLLGRFNLSNLLAAVGALLGLGYPLGDILRTLPQLQGPVGRMQRL
GGGDKPLVVVDYAHTPDALEKVLEALRPHAAARLLCLFGCGGDRDAGKRPLMAAIAER
LADEVLVTDDNPRTEASAAIIADIRKGFAAADKVTFLPSRGEAIAHLIASAAVDDVVL
LAGKGHEDYQEIDGVRHPFSDIEQAERALAAWEVPHA</t>
  </si>
  <si>
    <t xml:space="preserve">GO_function: ATP binding [goid GO:0005524]
[evidence ISM];
GO_process: biosynthetic process [goid GO:0009058]
[evidence ISM];
GO_function: ligase activity [goid GO:0016874] [evidence
ISM];
GO_component: cytoplasm [goid GO:0005737] [evidence ISM];
GO_process: regulation of cell shape [goid GO:0008360]
[evidence ISM];
GO_function: acid-amino acid ligase activity [goid
GO:0016881] [evidence ISM];
GO_process: cell division [goid GO:0051301] [evidence
ISM];
</t>
  </si>
  <si>
    <t>MKLNYFQGALYPWRFCVIVGLLLAMVGAIVWRIVDLHVIDHDFL
KGQGDARSVRHIAIPAHRGLITDRNGEPLAVSTPVTTLWANPKELMTAKERWPQLAAA
LGQDTKLFADRIEQNAEREFIYLVRGLTPEQGEGVIALKVPGVYSIEEFRRFYPAGEV
VAHAVGFTDVDDRGREGIELAFDEWLAGVPGKRQVLKDRRGRVIKDVQVTKNAKPGKT
LALSIDLRLQYLAHRELRNALLENGAKAGSLVIMDVKTGEILAMTNQPTYNPNNRRNL
QPAAMRNRAMIDVFEPGSTVKPFSMSAALASGRWKPSDIVDVYPGTLQIGRYTIRDVS
RNSRQLDLTGILIKSSNVGISKIAFDIGAESIYSVMQQVGLGQDTGLGFPGERVGNLP
NHRKWPKAETATLAYGYGLSVTAIQLAHAYAALANDGKSVPLSMTRVDRVPDGVQVIS
PEVASTVQGMLQQVVEAQGGVFRAQVPGYHAAGKSGTARKVSVGTKGYRENAYRSLFA
GFAPATDPRIAMVVVIDEPSKAGYFGGLVSAPVFSKVMAGALRLMNVPPDNLPTATEQ
QQVNAAPAKGGRG</t>
  </si>
  <si>
    <t xml:space="preserve">GO_process: FtsZ-dependent cytokinesis [goid
GO:0043093] [evidence IDA];
GO_function: penicillin binding [goid GO:0008658]
[evidence ISM];
</t>
  </si>
  <si>
    <t>MSRLFVKRLPTGSFLMLLLYIGLLLSAIAVAYSTYWNRQLLNSL
YSELSVRDKAQAEWGRLILEQSTWTAHSRIESLAVEQLRMRVPDPAEVRMVAP</t>
  </si>
  <si>
    <t xml:space="preserve">GO_process: FtsZ-dependent cytokinesis [goid
GO:0043093] [evidence ISS];
GO_process: cell cycle [goid GO:0007049] [evidence ISM];
GO_component: integral component of membrane [goid
GO:0016021] [evidence ISM];
GO_process: cell division [goid GO:0051301] [evidence
ISM];
</t>
  </si>
  <si>
    <t>MNATYRHITVLLEEAVSALAPREDGCYLDGTFGRGGHSRALLEK
LGAGGRLLGFDKDPQAIQTGKALAAEDGRFVIVQRSFAELGDEVRARGLEGRVDGVLL
DLGVSSPQLDDPERGFSFLNDGPLDMRMNPGQGISAAEFIANATEEEIARVFKEYGEE
RFAKRMARAIVQRRQERPFERTADLAEVITVANPAWEKGKNPATRAFQGLRIHVNNEL
GDLERGLDAALESLAVGGRLVVISFHSLEDRIVKLFMRKHAKGEADNLPRDLPIRSKV
FEPRLKLLGKPQYASEEELKANPRSRSAVMRVAEKLR</t>
  </si>
  <si>
    <t>MFRGANAISLDAKGRLAMPSRYRDELVSRCAGQLIVTIDAVDPC
LTVYPLPEWELIEAKLRELPSLREETRRLQRLLIGNAVDLELDGNGRFLIPPRLREYA
KLDKRAMLVGQLNKFQLWDEDAWNAMAEADLAAIKQPGGLPDELRDLIL</t>
  </si>
  <si>
    <t>MSAGTLFVVATPIGNLDDISPRALRVLREVALVAAEDTRHSIRL
FQHFGIETPLAACHEHNEREEGGRFISRLQGGEDVALISDAGTPLISDPGFHLVRQAQ
ALGIRVVPVPGSCALIAALSAAGLPSDRFIFEGFLPAKAAGRRSRLQAVQEEPRTLIF
YEAPHRLLESLADMRDVFGGERRAVLARELSKTFETIRSLPLAELHDWVASDSNQQRG
ECVVLVAGWQAPEGEESIGAEALRVLDLLLAELPLKKAAALAAEITGVRKNLLYQQAL
QRQGKS</t>
  </si>
  <si>
    <t>MIACLRPLSALILAGLLTACATSSNSGLGELPRTPNASIEQLLQ
QASQSKPEEAALLRLSAADLAYQQKDLARSTAILGQIPLESLKPAQQVFASTLNAELA
LARSKPKAALQALQHPSMQHLSELPVTQQVRTQRAKAQALAADGQVLAAAKERIYFAP
LLEGPAVIENQEKIWTLVSSLPVDQLQPSANEGDLSGWLTLARITKTSPTLQQQQASI
ESWQQQNPEHPAAKHLPAALEKLKTLSQQPLTRIALLLPQQGQLANVARALQDGFLAA
HFQAQQAGQNPPSIKLYDSTQVRSLDDFYRQAQADGVELVVGPLEKPLVKQLASREQL
PITTLALNYSDNSQEGPAQLFQFGLAAEDEARAVASRAWGDGMRRAVALVPRGEWGDR
VLAAFSQSWQSAGGSLIAAEHVDQPVQLAQQIADLLQLRQSEGRAQRLQGALGSQIAT
QPSRRQDIDFVFLAATPQQARQIKPTLAFQYAGDLPVYATSHLYTGTNNPTQDQDLNG
IRFCETPWLLNPSDPTRQQVAAQWPQANGSMGRLYAMGVDAYRLAPRLPELKAVPSLQ
IDGLTGTLSLNPTQRIERQLQWAEFRNGQVQPLGTSSF</t>
  </si>
  <si>
    <t>MTDRESSRDKGRQAEELACAHLRRQGLATLGKNWTCRRGELDLV
MLDGDTVVFVEVRSRRHRAWGGALESIDARKRQRLILSAELFLQQEARWAKRPCRFDV
VTVDTSDGQSPPRLDWIQNAFDA</t>
  </si>
  <si>
    <t xml:space="preserve">GO_function: nuclease activity [goid GO:0004518]
[evidence ISM];
GO_function: nucleic acid binding [goid GO:0003676]
[evidence ISM];
</t>
  </si>
  <si>
    <t>MDMQHRIRQLFQASIETKQQALEVLPPYIEQASLVMVNALLNEG
KILSCGNGGSAGDAQHFSSELLNRFERERPSLPAVALTTDSSTITSIANDYSYNEVFS
KQIRALGQPGDVLLAISTSGNSANVIQAIQAAHDREMLVVALTGRDGGGMASLLLPED
VEIRVPSKITARIQEVHLLAIHCLCDLIDRQLFGSEE</t>
  </si>
  <si>
    <t xml:space="preserve">GO_component: cytoplasm [goid GO:0005737]
[evidence ISM];
GO_function: D-sedoheptulose 7-phosphate isomerase
activity [goid GO:0008968] [evidence ISM];
GO_process: lipopolysaccharide core region biosynthetic
process [goid GO:0009244] [evidence ISM];
GO_process: carbohydrate metabolic process [goid
GO:0005975] [evidence ISM];
GO_function: carbohydrate binding [goid GO:0030246]
[evidence ISM];
</t>
  </si>
  <si>
    <t>MSRTAFVAATLALSLALGGCSSFLSATRDKPIDDDRGTRTIGSK
IDDSLIETKAAVNIAKADPALDKDSHIVVVSYNGIVLIAGQTPRADLKSKAEQAARTV
QKVKNVHNELQVTSPSSLLARNNDAWITTKLKTQMLSDPNVPSSRIKVVTENGIVYMM
GLVNQQEAAQAVRVAQGVDGVQKIVKLFEYIN</t>
  </si>
  <si>
    <t>MNSSRPYLVRALYEWIVDNDCTPHILVNAEFAGVKVPPGYASDG
QIVLNVSPSAVRHLHMDNEAVSFEGRFGGVAQSLYIPALAVMAIYARENGQGMVFDLE
QPGPVDDEPGDDDGGPSDEPPRPSGRPSLKVVK</t>
  </si>
  <si>
    <t>MASINKLTCYSDPADHYCHRIRLVLAEKNVAVEVIDIEAGRCPP
MLAEVNPYGSVPTLVDRDLALYEPTVVMEYLDERYPHPPLLPDYPVKRANSRLLIHRI
QRDWCSLVDRILDARSKEAERVQARKELRESLTGVSPLFADKAYFLSEDFSLVDCCLL
PILWRLPLLGIELPRQAKPLLDYMERGFARESFRASLSSVERDMR</t>
  </si>
  <si>
    <t xml:space="preserve">GO_function: protein binding [goid GO:0005515]
[evidence ISM];
GO_process: cellular response to amino acid starvation
[goid GO:0034198] [evidence ISS];
</t>
  </si>
  <si>
    <t>MKKQFAALILAVLPVLGFAAGGHGPQLDHVDIDLTDKAAMQDGA
RTFANYCMGCHSAKFQRYERVATDLGIPADLMMEKLVFTGAKIGDHMDIGMKPADAKT
WFGAAPPDLTLVARVRGTDWLYSYLRSFYEDPKRPWGVNNVIFPNVGMPNVLAPLQGR
QVIGCKQVQVVEDGKKQFDPLTGTPLTHEACDQLTVVPKTGELNEAQFDEKVKNLVTF
LAYSANPNKLASERIGTYVLLYLAFFFVFAYLLKREYWKDVH</t>
  </si>
  <si>
    <t>MNKFMAWVDARFPATKMWEDHLSKYYAPKNFNFWYFFGSLALLV
LVNQILTGIWLTMSFTPSAEEAFASVEYIMRDVDYGWIIRYMHSTGASAFFIVVYLHM
FRGLLYGSYQKPRELVWIFGMLIYLALMAEAFMGYLLPWGQMSYWGAQVIISLFGAIP
VVGEDLAQWIRGDFLISGITLNRFFALHVIALPIVLLGLVVLHILALHEVGSNNPDGV
DIKKKKDENGVPLDGIAFHPYYTVKDIVGVVVFLFIFCTVIFFFPEMGGYFLEKPNFE
MANQFKTPEHIAPVWYFTPFYAILRAVPDKLMGVVAMGAAIAVLFVLPWLDRSPVRSI
RYKGWLSKLWLVIFAVSFVILGYYGAQAPSPLGTTLSRVCTVLYFAFFILMPFYTRME
KTKPVPERVTG</t>
  </si>
  <si>
    <t xml:space="preserve">GO_function: oxidoreductase activity [goid
GO:0016491] [evidence ISM];
GO_function: electron carrier activity [goid GO:0009055]
[evidence ISM];
GO_process: respiratory electron transport chain [goid
GO:0022904] [evidence ISM];
GO_component: membrane [goid GO:0016020] [evidence ISM];
</t>
  </si>
  <si>
    <t>MSNDGVNAGRRRFLVAATSVVGAAGAVGAAVPFVGSWFPSAKAK
AAGAPVQVNVGKIDPGQQIIAEWRGKPVFIVHRTKEMLDALPSLEGQLADPDSKASEQ
PEYVDPKLRSIKPELAVIVGICTHLGCSPTFRPEVAPADLGPDWKGGYFCPCHGSHYD
LAGRVYKGQPAPLNLPIPPYTFDADDVITIGVDQEKA</t>
  </si>
  <si>
    <t xml:space="preserve">GO_function: ubiquinol-cytochrome-c reductase
activity [goid GO:0008121] [evidence ISM];
GO_process: oxidation-reduction process [goid GO:0055114]
[evidence ISM];
GO_function: oxidoreductase activity [goid GO:0016491]
[evidence ISM];
GO_function: 2 iron, 2 sulfur cluster binding [goid
GO:0051537] [evidence ISM];
GO_component: membrane [goid GO:0016020] [evidence ISM];
</t>
  </si>
  <si>
    <t>MSATQNYGTGRRKTATARVFLRPGTGKISINNRGLDQFFGRETA
RMVVRQPLELTETVEKFDIFVTVVGGGVSGQAGAIRHGITRALIEYDETLRSSLRKAG
YVTRDAREVERKKVGLRKARKRPQYSKR</t>
  </si>
  <si>
    <t xml:space="preserve">GO_process: translation [goid GO:0006412]
[evidence ISS];
GO_function: structural constituent of ribosome [goid
GO:0003735] [evidence ISM];
GO_component: ribosome [goid GO:0005840] [evidence ISM];
</t>
  </si>
  <si>
    <t>MKTYTAKPETVQRDWFVVDAAGQTLGRLATEIARRLRGKHKPEY
TPHVDTGDYIVVINAEQVRVTGAKTTDKMYYHHSGFPGGIKSINFEKLIAKAPERVIE
TAVKGMLPKNPLGRDMYRKLKVYKGASHPHTAQQPQELKI</t>
  </si>
  <si>
    <t xml:space="preserve">GO_function: structural constituent of ribosome
[goid GO:0003735] [evidence ISM];
GO_component: ribosome [goid GO:0005840] [evidence ISM];
GO_process: translation [goid GO:0006412] [evidence ISS];
</t>
  </si>
  <si>
    <t>MEYRPLGRTDLKVSALCLGTMTWGEQNSEQDAFAQIARAKAAGI
NFMDTAEMYPVPPRAETYASTERIIGNWFRRSGDRADWILASKIAGPGNGISHVRDGN
LKFNRQHIVAALDASLERLQTDWLDLYQLHWPERRTNFFGQLGYQHQEESFTPLEETL
EVLDEQVRAGKIRHIGLSNETPWGTMTFLRLAEERGWPRAVSIQNPYNLLNRSFEVGL
AEIAIREQCGLLAYSPMAFGMLSGKYADGARPANARISLYSRFTRYTNPQAEAACARY
VALAREHGLEPAQMALAYVTSRPFVTSNIIGATSLEQLETNLGSVDLRLDEEVLAGID
AIHREQPNPAP</t>
  </si>
  <si>
    <t>MTTMIPRTLFSSDHELFRDSVRKFLEQEAVPFHHQWEKDGHVDR
ALWNKAGEAGMLCSHLPEEYGGMGADFLYSAVVIEEIGRAGLTGIGFSLHSDIAAPYI
LHYGSEALKRKYLPKLVSGEMVAAIAMTEPGAGSDLQGVKTTAVLDGDEYVINGSKTF
ITNGFLADLVIVVAKTDPKAGAKGISLFVVEAGTPGFSKGKRLEKVGMKAQDTSELFF
QDVRIPRENLLGKDGQGFIYLMQELPQERLTVGIGALASAEAALQWTLDYTRERKAFG
KSVADFQNTRFKLAEMATEIQVGRVFVDRCMELHLQGKLDVPTAAMCKYWTTDLQCKV
LDECVQLHGGYGFMWEYPVARAWADARVQRIYAGTNEIMKEIIARAL</t>
  </si>
  <si>
    <t xml:space="preserve">GO_function: flavin adenine dinucleotide binding
[goid GO:0050660] [evidence ISM];
GO_process: metabolic process [goid GO:0008152] [evidence
ISM];
GO_function: oxidoreductase activity, acting on the CH-CH
group of donors [goid GO:0016627] [evidence ISM];
GO_function: acyl-CoA dehydrogenase activity [goid
GO:0003995] [evidence ISM];
GO_process: oxidation-reduction process [goid GO:0055114]
[evidence ISM];
</t>
  </si>
  <si>
    <t>MASLRHGKQQGLGLQPAFRTRILSPDGQPVRSFSGDSIAVDGPL
AACDIVVLPAFWGDFDALERRYPQIVPWLRRSHAEGTALCGEATGVFWLAQAGLLDGK
EATTYWRFYREFAERFPNVLLNQEKHLTDADDLFCASGVTSACDLYIYLIERFCGGSV
AQAVARDTLYEVQRSYTPGRIGFGGQKLHHDPTILQIQQWLEDHFADKFRFEDVARDH
GMSIRNFMRRFQAATGDKPLHYLQRLRIETAKGMLSSTRKSIKTISYEVGYDDASFFA
RLFRQHTELSPHHYRRQFMQKES</t>
  </si>
  <si>
    <t>MRLYLLAFLALFGMNAMAADNWKAFPYDQSAYDYPGDKLKEAWP
RLTRGFGDYPYPDADWVVNMATAHPDALEKTVKAGTGFTGKPEEAAQYAARLQDVWRL
LFRGDYAKAKEQGLALGVGGQVPAMFAQVLYAMFLAPGQAEKQRLLEEVIDYTEQAGP
LVKADIVAQFGSVYAKARLAEELSVPVVLKRGYTSEIPKELDALLARQPNQPFALALY
GGYEAGVIRKVGKLVGKMTYGVSADKMEQYFARSFRQANDLPIGHYEYANALTYVYGD
DEREKAIAQLKQAVAIKPINAMEALEVAHAKKLLAGFEQNTAQR</t>
  </si>
  <si>
    <t>MTPLERYQADLQRPDFFHDAAQANAVKHLQRLYDDLVAADHAKP
GLFGKLLGRKSGGPVKGLYFWGGVGRGKTYLVDTFFESLPFEQKVRTHFHRFMKRVHE
ELKTLKGEKNPLTIIGKRFADEARVICFDEFFVSDITDAMILATLLEELFKNGVSLVA
TSNIVPDGLYKDGLQRARFLPAIALLKEHTEIVNVDSGVDYRLRALEQAELFHWPLSE
QVEEEMARSFKALTPDCAKAQRDEALMIENREIRARLTCDDVAWFEFRELCDGPRSQN
DYIELAKIFHAVLISNVEQMGVTKDDMARRFINLVDEFYDRSVKLIISAEVELKDLYS
GGRLEFEFQRTLSRLLEMQSHEYLTRPHRP</t>
  </si>
  <si>
    <t>MTTRILTGITPTGTPHLGNYAGAIRPAILASRRSDVDSFYFLAD
YHALIKCDDPARIQRSRLEIAATWLAGGLDVERATFYRQSDIPEIPELTWLLTCVSAK
GLLNRAHAYKAAVDRNVEAGEDPDAGVTMGLYSYPVLMAADILMFNAHKIPVGRDQVQ
HVEMARDIGQRFNHLFGNGREFFVLPEAVIEENVATLPGLDGRKMSKSYDNTIPLFSP
SRQLKDAIARIVTDSRAPGEPKDPDSSHLFLLYSAFASAEQVAAFRQELLEGLAWGEA
KQRLFQLLDNELGEARERYQALIAKPDDIEDILLAGAAKARRIATPFIAELREAVGLR
SLREPLKSAESGKKKAAKAARLVSFRDDDGSFRFRLLDAAGEQLLLSRAFADGKAAGA
VSKRLLAGETADLRAEGNAFGLWLDGEAVAQSPAFADAAARDAAIERTREALAPQE</t>
  </si>
  <si>
    <t xml:space="preserve">GO_process: cellular amino acid metabolic process
[goid GO:0006520] [evidence ISS];
GO_process: cellular protein metabolic process [goid
GO:0044267] [evidence ISS];
GO_function: aminoacyl-tRNA ligase activity [goid
GO:0004812] [evidence ISM];
GO_process: tryptophanyl-tRNA aminoacylation [goid
GO:0006436] [evidence ISM];
GO_component: cytoplasm [goid GO:0005737] [evidence ISM];
GO_function: tryptophan-tRNA ligase activity [goid
GO:0004830] [evidence ISM];
GO_function: nucleotide binding [goid GO:0000166]
[evidence ISM];
GO_process: tRNA aminoacylation for protein translation
[goid GO:0006418] [evidence ISM];
GO_function: ATP binding [goid GO:0005524] [evidence
ISM];
</t>
  </si>
  <si>
    <t>MSTREIPVSIDGPCGPLEALHLDLPDARGVALVCHPHPLFAGTM
QNKVVATLQRSARDAGLATLRFNFRGVGQSAGSYGEGIGEIDDAEAAARWLLARHPGL
PLTLMGFSFGSCVAGNLAGRLEAQGVGLARLFMIAPPVERFAVSLPARCPLTVVQPED
DDVVTPAAVYAWSESLARPHELLRVAESGHFFHGKLIDLKDLLLPRLQD</t>
  </si>
  <si>
    <t>MEQSLTAWLLPALALVAGVAIGFLIARLLPNAAPNKVQRQMDDL
QDRFDSYQREVVTHFNTTASLVKKLTQSYQDVQEHLSDGAQRLALDEQTRQRLLAALH
ADEAYPAERRERLTPPASGEVPKDYAPKSPDSPGTLDATYGLKGKY</t>
  </si>
  <si>
    <t>MSHQSDLISEDILAYLGQHERKELLRFLTCGNVDDGKSTLIGRL
LHDSKMIYEDHLEAITRDSKKVGTTGDDVDLALLVDGLQAEREQGITIDVAYRYFSTA
KRKFIIADTPGHEQYTRNMATGASTCDLAIILIDARYGVQTQTRRHSFIASLLGIRHI
VVAINKMDLKDFDQGVFEQIKADYLAFAEKIGLKTSSLHFVPMSALKGDNVVNKSERS
PWYAGQSLMEILETVEIAADRNLDDMRFPVQYVNRPNLNFRGFAGTLASGVVRKGDEV
VALPSGKGSKVKSIVTFEGELEQAGPGQAVTLTLEDEIDVSRGDMLVHADNRPLVTDG
FDAMLVWMAEEPMLPGKKYDIKRATSYVPGSIPSIVHKVDVNTLERTPGSELKLNEIA
RVKVSLDAPIALDGYEQNRTTGAFIVIDRLTNGTVGAGMIVSAPPAAHGSSAHHGSNA
HVTREERAGRFGQQPATVLFSGLSGAGKSTLAYAVERKLFDMGRAVYVLDGQNLRHDL
NKGLPQDRAGRTENWLRTAHVAKQFNEAGLISLCAFVAPSAEGREQARALIGAERLIT
VYVQASPQVCRERDPQGLYAAGEDNIPGESFPYDVPLDADLVIDTQALSVEDGVKQVL
DLLRERQAI</t>
  </si>
  <si>
    <t xml:space="preserve">GO_process: cellular response to sulfate
starvation [goid GO:0009970] [evidence IDA];
GO_function: GTP binding [goid GO:0005525] [evidence
ISM];
GO_process: sulfate assimilation [goid GO:0000103]
[evidence ISM];
GO_function: GTPase activity [goid GO:0003924] [evidence
ISM];
GO_function: adenylylsulfate kinase activity [goid
GO:0004020] [evidence ISM];
GO_function: ATP binding [goid GO:0005524] [evidence
ISM];
GO_process: sulfur compound metabolic process [goid
GO:0006790] [evidence ISM];
</t>
  </si>
  <si>
    <t>MVDKLTHLKQLEAESIHIIREVAAEFDNPVMLYSIGKDSAVMLH
LARKAFFPGKLPFPVMHVDTRWKFQEMYRFRDRMVEEMGLDLITHVNPDGVAQGINPF
THGSAKHTDVMKTEGLKQALDKYGFDAAFGGARRDEEKSRAKERVYSFRDSKHRWDPK
NQRPELWNIYNGKVKKGESIRVFPLSNWTELDIWQYIYLEGIPIVPLYFAAEREVIEK
NGTLIMIDDERILEHLSDEEKARIEKRMVRFRTLGCYPLTGAVESSATTLPEIIQEML
LTRTSERQGRVIDHDQAGSMEEKKRQGYF</t>
  </si>
  <si>
    <t xml:space="preserve">GO_process: cellular amino acid metabolic process
[goid GO:0006520] [evidence IDA];
GO_process: metabolic process [goid GO:0008152] [evidence
IDA];
GO_function: catalytic activity [goid GO:0003824]
[evidence ISM];
GO_function: sulfate adenylyltransferase (ATP) activity
[goid GO:0004781] [evidence ISM];
GO_process: sulfate reduction [goid GO:0019419] [evidence
ISM];
</t>
  </si>
  <si>
    <t>MRRTALALPLFLLVSACSSEPTPPPKPAAKPQARTVISPRPVRQ
SVQPILPLRGDYANNPAAQHFIDRMVSQHGFNRQQLHDLFAQTQRLDWVIRLMDRQAP
TYTPPSGPNGAWLRYRKKFVTPGNVQNGVLFWDQYETDLQRASRVYGVPPEIIVGIIG
VETRWGRVMGKTRIIDALSTLSFSYPRRAEFFSGELEQFLLQARKEGTDPLALRGSYA
GAMGYGQFMPSSFTKYAVDFDGDGHIDLWNPRDAIGSVANYFKQHGWVSGDRVAVPAS
GRAPSLEDGFKTLYPLDVLASAGLRPQGPLGGHRQASLLRLDMGRNYQYWYGLPNFYV
ITRYNHSTHYAMAVWELGKEVDRVRHRSVVRQD</t>
  </si>
  <si>
    <t>MAIALSTLVEEADRYLDAARIQDYCPNGLQVEGRPQVRRIVSGV
TASQALLDAAVEADADVVLVHHGYFWKGENPCVVGMKQRRLKTLLNNDISLLAYHLPL
DLHPEVGNNVQLARQLGFEVEGPLEPGNPRSIVLLGSLAEPMQPADFARHVRDALGRE
PLLVDAGQPIRRIAWCTGGAQGYIDQAIAAGVDAYLTGEVSEQTVHSARENGISFIAA
GHHATERYGVQALGDYLGKRFAIEHLFIDCPNPA</t>
  </si>
  <si>
    <t>MPKALRFLGWPVLVGVLLALLIIQHNPELVGLPRQEVHVEQAPL
LSRLQEGPVSYANAVSRAAPAVANLYTTKMVSKPSHPLFDDPMFRRFFGDNLPQQKRM
ESSLGSAVIMSAEGYLLTNNHVTAGADQIIVALRDGRETIAQLVGSDPETDLAVLKID
LKNLPAMTLGRSDGIRTGDVCLAIGNPFGVGQTVTMGIISATGRNQLGLNTYEDFIQT
DAAINPGNSGGALVDAAGNLIGINTAIFSKSGGSQGIGFAIPTKLALEVMQSIIEHGQ
VIRGWLGVEVKALTPELAESLGLGETAGIVVAGVYRDGPAARGGLLPGDVILTIDKQE
ASDGRRSMNQVARTRPGQKISIVVLRNGQKVNLTAEVGLRPPPAPAPQQKQDGGE</t>
  </si>
  <si>
    <t xml:space="preserve">GO_process: cellular protein metabolic process
[goid GO:0044267] [evidence IDA];
GO_process: response to stimulus [goid GO:0050896]
[evidence IDA];
GO_function: protein binding [goid GO:0005515] [evidence
ISM];
GO_function: serine-type endopeptidase activity [goid
GO:0004252] [evidence ISM];
GO_process: proteolysis [goid GO:0006508] [evidence ISM];
GO_function: catalytic activity [goid GO:0003824]
[evidence ISM];
GO_function: peptidase activity [goid GO:0008233]
[evidence IDA];
</t>
  </si>
  <si>
    <t>MSKFWSPFVKDLVPYVPGEQPKLSRLVKLNTNENPYGPSPQALA
AMQAELNDDLRLYPDPNGERLKQAVAAHYGVQANQVFVGNGSDEVLAHIFHGLFQHDL
PLLFPDVTYSFYPVYCGLYGIAHEKIALDERFRIRVEDYARPNGGIIFPNPNAPTGCL
LPLDAIEAMLKASPDSVVVVDEAYVDFGGESAIALVDRYPNLLVTQTLSKSRSLAGLR
VGLAVGHADLVEALERIKNSFNSYPLDRLAIAGAAAAFEDDAYFRRTCQAVIDSREAL
SASLQALGFEVLPSAANFVFARHPRHDAGQIASTLREQGVIVRHFKQARIDQFLRITI
GSPEQNQALLDALHFLK</t>
  </si>
  <si>
    <t xml:space="preserve">GO_process: cellular amino acid metabolic process
[goid GO:0006520] [evidence ISS];
GO_process: histidine biosynthetic process [goid
GO:0000105] [evidence ISS];
GO_function: histidinol-phosphate transaminase activity
[goid GO:0004400] [evidence ISS];
GO_function: transferase activity [goid GO:0016740]
[evidence ISM];
GO_process: metabolic process [goid GO:0008152] [evidence
ISM];
GO_process: biosynthetic process [goid GO:0009058]
[evidence ISM];
GO_function: catalytic activity [goid GO:0003824]
[evidence ISM];
GO_function: pyridoxal phosphate binding [goid
GO:0030170] [evidence ISM];
</t>
  </si>
  <si>
    <t>MTAPFAIRRLNAADPDFGRHLDHLLSWESVSDDSVNQRVLDIIA
AVRSRGDAAVVEFTQRFDGLQAASMADLILPRERLELALTRITVAQREALEVAAERVR
SYHEKQKQGSWRYTEADGTVLGQQVTPLDRAGLYVPGGKASYPSSVLMNAIPAKVAGV
SEVVMVVPTPRGEINEIVLAAACIAGVDRVFTIGGAQAVAALAYGTESVPRVDKIVGP
GNIYVATAKRHVFGQVGIDMIAGPSEILVVCDGQTDPDWIAMDLFSQAEHDEDAQSIL
VSPDAAFLDRVADSIARLLPTMERAEIIRTSLEGRGALIQVADQAQACAVANRIAPEH
LELSVADPESWLPEIRHAGAIFMGRYTAEALGDYCAGPNHVLPTSGTARFSSPLGVYD
FQKRSSIINCSAEGASVLGRTASVLARGESLTAHARSAEYRILDEKEA</t>
  </si>
  <si>
    <t xml:space="preserve">GO_process: cellular amino acid metabolic process
[goid GO:0006520] [evidence ISS];
GO_function: histidinol dehydrogenase activity [goid
GO:0004399] [evidence ISS];
GO_process: oxidation-reduction process [goid GO:0055114]
[evidence ISM];
GO_function: oxidoreductase activity [goid GO:0016491]
[evidence ISM];
GO_process: histidine biosynthetic process [goid
GO:0000105] [evidence ISM];
GO_process: metabolic process [goid GO:0008152] [evidence
ISM];
</t>
  </si>
  <si>
    <t>MLTIALSKGRILDDTLPLLAAAGIVPSENPDKSRKLIIPTSLSD
VRLLIVRATDVPTYVEHGAADLGVAGKDVLMEYGGQGLYEPLDLRIANCKLMTAGAIG
APEPKGRLRVATKFVNVAKRYYAEQGRQVDVIKLYGSMELAPLVGLADKIIDVVDTGN
TLRANGLEPQELIATISSRLVVNKASMKMQHGRIQSLIDTLRDAVEARHRH</t>
  </si>
  <si>
    <t xml:space="preserve">GO_function: dihydrolipoyl dehydrogenase activity
[goid GO:0004148] [evidence ISS];
GO_process: cellular amino acid metabolic process [goid
GO:0006520] [evidence ISS];
GO_process: histidine biosynthetic process [goid
GO:0000105] [evidence ISM];
GO_function: ATP phosphoribosyltransferase activity [goid
GO:0003879] [evidence ISM];
GO_component: cytoplasm [goid GO:0005737] [evidence ISM];
</t>
  </si>
  <si>
    <t>MDKLIITGGNRLDGEIRISGAKNSALPILAATLLADTPVTVCNL
PHLHDITTMIELFGRMGVQPIIDEKLNVEVDASSIKTLVAPYELVKTMRASILVLGPM
LARFGEAEVALPGGCAIGSRPVDLHIRGLEAMGAQIEVEGGYIKAKAPAGGLRGGHFF
FDTVSVTGTENLMMAAALANGRTVLQNAAREPEVVDLANCLNAMGANVQGAGSDTIVI
EGVKRLGGARYDVLPDRIETGTYLVAAAATGGRVKLKDTDPTILEAVLQKLEEAGAHI
STGSNWIELDMKGNRPKAVNVRTAPYPAFPTDMQAQFISMNAVAEGTGAVIETVFENR
FMHVYEMNRMGAQILVEGNTAIVTGVPKLKGAPVMATDLRASASLVIAGLVAEGDTLI
DRIYHIDRGYECIEEKLQLLGAKIRRVPG</t>
  </si>
  <si>
    <t xml:space="preserve">GO_function: transferase activity, transferring
alkyl or aryl (other than methyl) groups [goid
GO:0016765] [evidence ISM];
GO_function: catalytic activity [goid GO:0003824]
[evidence ISM];
GO_function: UDP-N-acetylglucosamine
1-carboxyvinyltransferase activity [goid GO:0008760]
[evidence ISS];
GO_process: peptidoglycan biosynthetic process [goid
GO:0009252] [evidence ISS];
</t>
  </si>
  <si>
    <t>MQAEDVKSLLQEKLPGTQVEVEGEGCNFQLNLISDELAGQSPVK
RQQQVYAHLNAWIADGSIHAVTMKFFSRAAWAERS</t>
  </si>
  <si>
    <t xml:space="preserve">MSQASLREGAAGELQLAGVLDYSSGPALREQGGRLIRASQAAEL
VVDCSAVERSSSVGISLLLAFIRDARKAGKVLSVRALPDDMREIAKVSSLLEILPLQE
</t>
  </si>
  <si>
    <t>MLTLLRRGLLVFLAAFPLLSMAAPTPQQVVQGTVDELLSDIKAN
KAAYKADPQKLYATLDRILGPVVDAEGIAKSVMTVKYSRQASPEQIKRFEEVFKNSLM
QFYGNALLEYDNQDIRVLPSSAKPSDDRASVNMEIRDSKGTVYPVSYTMTNLAGGWKV
RNVIINGINIGKLFRDQFADTMQKNRNDLEKTIAGWGEVVAKAKETAKAEEAGAK</t>
  </si>
  <si>
    <t>MQTRTLEIGVGLFLLAGLLALLLLALRVSGLSVGNAGDTYKVYA
YFDNIAGVTVRGKVTLAGVTIGKVTAVDLDRDSYTGRVTMEINQNVNNLPVDSTASIL
TAGLLGEKYIGISVGGDEDVLKDGSTIHDTQSALVLEDLIGKFLLNSVNKDEAKK</t>
  </si>
  <si>
    <t>MRRVSPLERIRLFGRAGLDVVAALGRSTLFLGHALLGRRTPGTG
LHLLVKQLYSVGVLSLAIIVVSGLFIGMVLALQGYNILISYGSEQAVGQMVALTLLRE
LGPVVTGLLFAGRAGSALTAEIGNMKATEQLSSLEMIGVDPLKYIVAPRLWAGFISMP
LLAAIFSVVGIWGGAMVAVDWLGVYEGSFWANMQNSVQFTEDVLNGVIKSIVFAFVVT
WIAVYQGYDCEPTSEGISRATTRTVVYASLAVLGLDFILTALMFGDF</t>
  </si>
  <si>
    <t>MSTDSAYAVELKGLTFKRGSRAIFDNIDVRIPRGKVTGIMGPSG
CGKTTLLRLIASQLRPSKGEVWVNGQNLPQLSRGDLFDMRKQFGVLFQSGALFTDLDV
FENVAFPLRVHTQLPEEMIRDIVLMKLQAVGLRGAVELMPDELSGGMKRRVALARAIA
LDPQILLYDEPFVGQDPIAMGVLVRLIRLLNDALGITSIVVSHDLAETASIADYIYIV
GDGRVLGHGTPDVLKETDDPRIRQFVKGIPDGPVPFHYPARDYRADLLGER</t>
  </si>
  <si>
    <t>MNMSQNLDFIHSAQRTIGLERDAVDSLLARIGDDFVKACELLLA
GKGRVVVVGMGKSGHVGKKIAATLASTGTPSFFVHPAEASHGDMGMITKDDVVLALSN
SGSTAEIVTLLPLIKRLGITLISMTGNPESPLAKAAEVNLDASVGQEACPLNLAPTSS
TTVTLVLGDALAIALLEARGFTAEDFAFSHPGGALGRRLLLKVEDVMHVGEGLPQVLL
GTSLTGALMEMTRKGLGMTVVLDEHGKLAGIFTDGDLRRALDRGIDVRQVTIDQVMTV
HGKTVRAEILAAEALKIMEDNKIGALVVVDADDRPVGALNMHDLLRAGVM</t>
  </si>
  <si>
    <t xml:space="preserve">GO_process: carbohydrate metabolic process [goid
GO:0005975] [evidence ISM];
GO_function: isomerase activity [goid GO:0016853]
[evidence ISM];
GO_function: carbohydrate binding [goid GO:0030246]
[evidence ISM];
GO_function: adenyl nucleotide binding [goid GO:0030554]
[evidence ISM];
</t>
  </si>
  <si>
    <t>MSDTHSAAELPVRASRIRLAIFDVDGVLTDGKLYFLVDGSEFKT
FNTLDGHGIKMLIASGVRTAIITGRDTPVVERRARNLGIQHLYQGREDKLAVLDELLG
ELGLGYEQVAYLGDDLPDLPVIRRVGLGMAVASADPFVRQHAHGVTAARGGEGAAREF
CELIMRAQGTLEAAQSAYL</t>
  </si>
  <si>
    <t xml:space="preserve">GO_process: lipopolysaccharide biosynthetic
process [goid GO:0009103] [evidence ISM];
GO_function: 3-deoxy-manno-octulosonate-8-phosphatase
activity [goid GO:0019143] [evidence ISM];
</t>
  </si>
  <si>
    <t>MPKTLRQKLLLALIALLLIVAGYYWNVGLELFNEQPTRPGQDNT
IDYYAENAHSLQYQEDGSLDYEMTAVKLEHQKATDITFVTTPDLLLFRGNVQPWHIQS
ARAEVGPKGKEVELIDDVRVARTDAKGQPSILTTTRLTVFPDKNYAQTEQAVKIDAAN
GVTTAVGMKAYLKDSRMHLLSNVRGQHEVR</t>
  </si>
  <si>
    <t xml:space="preserve">GO_process: lipopolysaccharide export [goid
GO:0015921] [evidence ISS];
GO_function: ATPase activity, coupled to transmembrane
movement of substances [goid GO:0042626] [evidence ISS];
GO_function: lipopolysaccharide binding [goid GO:0001530]
[evidence ISS];
</t>
  </si>
  <si>
    <t>MRFVNTLPLIFGLTAALGSSMALALPSDREQPIRVQADSAELDD
KQGVAVYRGDVVVTQGSTKLTGNTVTLKQDKNGDIEVVTSVGKPAYYEQKPAPDKDVT
KAYGLTIQYFVTQNRVVLIDQAKVIQEGNTFEGEKIVYDTQRQIVNAGRATGSQVTSP
RPRIDMVIQPKKKAQ</t>
  </si>
  <si>
    <t xml:space="preserve">GO_function: lipopolysaccharide binding [goid
GO:0001530] [evidence ISS];
GO_process: lipopolysaccharide transport [goid
GO:0015920] [evidence ISM];
GO_component: periplasmic space [goid GO:0042597]
[evidence ISM];
GO_process: lipopolysaccharide export [goid GO:0015921]
[evidence IDA];
</t>
  </si>
  <si>
    <t>MATLKAQHLAKSYKGRQVVRDVSMSIDSGQIVGLLGPNGAGKTT
CFYMIVGLVQADQGVVRIDEQNVTHLPMHGRARAGIGYLPQEASIFRKLSVSDNIMAI
LETRSDLDRNGRKEALEGLLQEFHIHHIRDNLGMSLSGGERRRVEIARALASAPKFIL
LDEPFAGVDPISVGDIKQIIHHLKAKGIGILITDHNVRETLDICETAYIVNDGQLIAE
GDAESILANDLVKEVYLGHEFRL</t>
  </si>
  <si>
    <t xml:space="preserve">GO_function: ATP binding [goid GO:0005524]
[evidence ISM];
GO_function: ATPase activity [goid GO:0016887] [evidence
ISM];
GO_process: lipopolysaccharide export [goid GO:0015921]
[evidence ISS];
GO_function: ATPase activity, coupled to transmembrane
movement of substances [goid GO:0042626] [evidence ISS];
</t>
  </si>
  <si>
    <t>MKPSLVLKMGQQLTMTPQLQQAIRLLQLSTLDLQQEIQEALESN
PMLERQEDGDDFDNSDPLADGAEQAASAPQESPLQESATPSVESLDDDQWSERIPSEL
PVDTAWEDIYQTSASSLPSNDDDEWDFTARTSSGESLHSHLLWQVNLAPMSDTDRMIA
VTIIDSINNDGYLEESLEEILAAIDPELDVELDEVEVVLRRIQQLEPAGIGARNLREC
LLLQLRQLPSTTPWLNEALRLVSDYLDLLGGRDYSQLMRRMKLKEDELRQVIELIQCL
HPRPGSQIESSEAEYIVPDVIVRKDNERWLVELNQEAMPRLRVNATYAGMVRRADSSA
DNTFMRNQLQEARWFIKSLQSRNETLMKVATQIVEHQRGFLDYGEEAMKPLVLHDIAE
AVGMHESTISRVTTQKYMHTPRGIFELKYFFSSHVSTAEGGECSSTAIRAIIKKLVAA
ENAKKPLSDSKIAGLLEAQGIQVARRTVAKYRESLGIAPSSERKRLV</t>
  </si>
  <si>
    <t xml:space="preserve">GO_process: regulation of transcription,
DNA-templated [goid GO:0006355] [evidence IDA];
GO_function: DNA binding [goid GO:0003677] [evidence
ISM];
GO_function: sequence-specific DNA binding transcription
factor activity [goid GO:0003700] [evidence ISM];
GO_function: DNA-directed RNA polymerase activity [goid
GO:0003899] [evidence ISM];
GO_process: DNA-templated transcription, initiation [goid
GO:0006352] [evidence ISM];
GO_process: negative regulation of single-species biofilm
formation [goid GO:1900191] [evidence IMP];
</t>
  </si>
  <si>
    <t xml:space="preserve">MQVNISGHQLDVTDALRDYVGEKLSRLERHFDKITNVQVIMEVE
KLKQKIEATLRIAGGEIVANAEHEDMYAAIDLLIDKLDRQLIKHKEKYLERQQGVGAR
</t>
  </si>
  <si>
    <t xml:space="preserve">GO_process: primary metabolic process [goid
GO:0044238] [evidence ISM];
</t>
  </si>
  <si>
    <t>MIRLEQILTPGRSLVNVPGGSKKRVLEQIANLVARELPEFDAQT
IFENLVAREKLGSTGFGNGIAIPHCRLSGCQSPISAVLHLDAPVDFDALDGAPVDLLF
VLLVPEAATEEHLELLRQIAAMLDRADVRDRLRSAPTAEALYQIVVDVQNGQ</t>
  </si>
  <si>
    <t xml:space="preserve">GO_process: transport [goid GO:0006810] [evidence
ISS];
GO_process: phosphoenolpyruvate-dependent sugar
phosphotransferase system [goid GO:0009401] [evidence
ISS];
GO_function: transporter activity [goid GO:0005215]
[evidence ISM];
GO_function: protein-N(PI)-phosphohistidine-sugar
phosphotransferase activity [goid GO:0008982] [evidence
ISM];
</t>
  </si>
  <si>
    <t>MRLIIVSGRSGSGKSTALNVLEDNGFYCIDNLPASLLPDLAQRA
LLHTELLQPQVAVSIDARNLPSQLQRFPELLQEVRDNHINCDVLYLDADDETLLKRFS
ETRRRHPLTTDTRSLAEAIGDESQLLGPIADLADLKLDTTSLNLYQLRDTIKLRLLNK
PEPGTAFLVESFGFKRGMPVDADLVFDVRCLPNPYWKPELRDHSGLEPEVREYLAAQP
DVEEMYQDIVGYLNKWLPRFAASNRSYVTVAIGCTGGHHRSVYLAERIGAALRDSLKN
VQIRHRDLSS</t>
  </si>
  <si>
    <t>MPALEITIINKLGLHARAAAKFVGVAGRYPCQVRVGRNPESCVD
GKSIMAVMMLAAGKGTNLHLHTEGEQEDEALNALVELINNRFDEGE</t>
  </si>
  <si>
    <t>MAGRQPGGAAMKALLHGIAEGNGRTLRNLLGLLIFIGGGYLLGR
HALLLAELNLPAPIVLALKGGLLCAFGTALGAMPVLVVKTMPARLSDALLGFGAGVML
SATAFSLIMPALSAAGDLGYSKFGAGFLVSFGLAVGVMGLFILGRLMPDVHPGCEGAP
LSGGIPPRILLFVTAIVLHNIPEGMAVGVSAGAGLDEANGLALGIALQDVPEGLVVAL
VLAGVGMSRFKAMLVGAASGLVEPLFAVLCAWLVGLSALLLPWGLAAAAGAMLFVVTH
EIIPESHRQGHAAEATLGLVFGFCLMMVLDTALG</t>
  </si>
  <si>
    <t xml:space="preserve">GO_function: metal ion transmembrane transporter
activity [goid GO:0046873] [evidence ISM];
GO_process: transmembrane transport [goid GO:0055085]
[evidence ISM];
GO_process: metal ion transport [goid GO:0030001]
[evidence ISM];
GO_component: membrane [goid GO:0016020] [evidence ISM];
</t>
  </si>
  <si>
    <t>MPHALPPLPYAYDALEPHIDALTMEIHHSKHHQTYVNNLNAALE
GTPYAEQPVESLLRQLAGLPEKLRTPVVNNGGGHANHSLFWTVMSPQGGGRPDGDLGR
AIDEQLGGFEAFKDAFTKAALTRFGSGWAWLSVTPQGSLLVESSGNQDSPLMNGNTPI
LGLDVWEHAYYLKYQNRRPEYIGAFYNVIDWREVARRYAQALA</t>
  </si>
  <si>
    <t xml:space="preserve">GO_function: phosphoenolpyruvate-protein
phosphotransferase activity [goid GO:0008965] [evidence
IDA];
GO_process: response to stimulus [goid GO:0050896]
[evidence IDA];
GO_function: superoxide dismutase activity [goid
GO:0004784] [evidence ISM];
GO_process: superoxide metabolic process [goid
GO:0006801] [evidence ISM];
GO_function: metal ion binding [goid GO:0046872]
[evidence ISM];
GO_process: oxidation-reduction process [goid GO:0055114]
[evidence ISM];
</t>
  </si>
  <si>
    <t>MRHWQRTIEQGNRCFVTGALIDAREHYLHALALAQVLLERWGDA
DEAVMAFVISHHNLADLHLQLEQPEETAEYLCACHERLLRVSADQKLPLALRQAAQHH
SRRTYVELLSFIGEHGAYPRTERLLKGPPNAEVRPEFLAPPPSLRYH</t>
  </si>
  <si>
    <t>MTDTRIERDSMGELAVPATALYGAQTQRAVNNFPVSGQRMPQAF
VRALLLAKAAAARANVSLQQLDAPMGEAIADTCLQLLQEDFMQHFPVDVFQTGSGTSS
NMNANEVVATLASRRLGGKVNPNDHVNCGQSSNDIIPSTIHISAALEISERLLPALRH
LEQTIQSKAGEVHAYVKTGRTHLMDAMPVRMSQVLGGWAQQVRQAGVHIESVLPALQQ
LAQGGTAVGTGINAHPRFAERFSQELNDLTGLAFRPGDDFFALIGSQDTAVAASGQLK
TLAVTLMKLANDLRWMNSGPLAGLGEIELEALQPGSSIMPGKVNPVIPEATAMVAAQV
IGNDAAIAVAGQSGNFELNVMLPLVADNLLHSIQLLANVSRLLADKAIASFKVNQGKL
SEALARNPILVTALNPIIGYQKAAEIAKQAYREGRPIIDVALENTDLDRARLEVLLDP
EKLTAGGL</t>
  </si>
  <si>
    <t xml:space="preserve">GO_function: lyase activity [goid GO:0016829]
[evidence ISM];
GO_process: cellular response to iron ion starvation
[goid GO:0010106] [evidence IDA];
GO_function: fumarate hydratase activity [goid
GO:0004333] [evidence IDA];
GO_function: catalytic activity [goid GO:0003824]
[evidence ISM];
GO_process: tricarboxylic acid cycle [goid GO:0006099]
[evidence ISM];
</t>
  </si>
  <si>
    <t>MSFEAHDPQALDHWYWLGTQIRCALDPDEPRLLDQYLGEARYLA
GWEGVAAWPLFEKAYNLLLDTGRDPILPWHWRSLCLDYAYRPLCELQRLTTNGSQRRR
LRQLSVRMARQDLAPSMSFDHPQQGNQDD</t>
  </si>
  <si>
    <t>MSLHAAAVGPSVLPDLREQVEQIIAEARRQGASACEVAVSLEQG
LSTSVRQGEVETVEFNRDQGFGITLYAGQRKGSASTSATGEAAIRETVAAALAIARHT
SEDECAGLADAALMARELPELDLYHPWSLSPEQAVERALACEAAAFAADKRVTKADGT
TLNTHQGCRVYGNSHGFIGGYASTRHSLSCVMIAEGEGQMQRDYWYDVNRRGEALASA
ESIGRRAAERAASRLGARPVQTAEVPVLFAPEIAVGLFGHFLGAISGGSLYRKSSFLE
GALGQRLFPEWLSIDERPHLVGALGSASFDSDGLATYAKPFVENGELVSYVLGTYSGR
KLGLPSTANAGGVHNLFVSHGDEDQAALIRRMERGLLVTELMGQGVNLVTGDYSRGAA
GYWVENGEIQFPVQEVTIAANLRDLFRRIVAVGKDIERRGNLHTGSVLVESMMVAGR</t>
  </si>
  <si>
    <t xml:space="preserve">GO_process: peptide antibiotic biosynthetic
process [goid GO:0030651] [evidence ISS];
</t>
  </si>
  <si>
    <t>MAAHAAGPDKRPLTRYHGGVFHWTTTMAEFHDDDSQFEEKSKSQ
IKRELHALQDLGERLTTLQPQLLERLPLTDPLRKALLEAPKHKAHIARKRHIQYIGKL
MRDQDVDAIVALIDQVDSSTRQYNERFHALERWRDQLIAGGDAALDAFVGEFPECDRQ
HLRGLVRHAQHEAAHNKPPAAARKVFKYIRELDETKRGLR</t>
  </si>
  <si>
    <t>MSELLSSVSQQLLAPGGLELDSLPGILHELNGPGIDAADLYFQS
QVSESWMLEDGIVKEGSFNLDQGVGVRAQSGEKTGFAYSNAITAEALKQAAVAARSIS
RAGQNGSVQAFKAVVPARLYAGENPLDVLSRAEKVELLKQIDAATRALDPRIQQVTVS
MAGVWEQILVAASDGSLAADIRPLVRFNVSVIVEQNGRRERGGHGGGGRTDYRYFLQE
DRAMGYAREALRQALVNLEAIPAPAGTLPVVMGAGWSGVLLHEAVGHGLEGDFNRKGS
SAYSGRVGEKVASSLCTIVDDGTLAGRRGSLSVDDEGTPSNCNVLIENGVLKGYMQDK
LNARLMGVARTGNGRRESYAHLPMPRMTNTYMLAGESDPQEIIASVEKGIYCANLGGG
QVDITSGKFVFSTSEAYLIENGRITTPVKGATLIGNGPEAMSRVSMVGNDLALDSGVG
TCGKDGQSVPVGVGQPTLKIDAITVGGTGA</t>
  </si>
  <si>
    <t>MSIAVIQMVSQDDVTANLAAARRLLEQAAEGGARLAVLPENFAA
MGRRDLAELGRAEARGNGPILPWLNSAARDLRLWIVAGTLPLPPDGQPEAKANACSLL
IDEHGERVARYDKLHLFDVDVADARGRYRESDDYAFGQKIVVADTPVGRLGLTVCYDL
RFPELYTALREAGAELITAPSAFTAVTGAAHWQVLVRARAIETQCYLLAAGQGGVHPR
GRETFGHSAIVDPWGRVLAERPQGEAVLLAVRDAAEQADIRRRMPVVAHRRFFPPAEP
RPARTE</t>
  </si>
  <si>
    <t>MADVGSLGTRLLRIVLGLCALVLVLLALYVSLGRQLVPLVAEYR
QQLEDEAGKQLGIPVRIAELTGSWRGFEPLVVARDIQVGDGEQSLRLARVRLAPDLLG
SLLARQVRIGSLELEGLKLTLREGEDGQWSLDGLPHSDKPSDPRKLLQFLLQTQRISL
LDSQLEVAPRGSAALSLSAVGATLRSSSVGGQSLDARLQLPDGQPLALHAEGRIDSED
WPRSSARFYLSLPQSDWAQWLPAGLTQEWTIVRAKAGGDFWFDWRDGKAQRLVARLLA
PQLKASYAARKPVEINDLGMNLFFDREAQGWKVRVGDLAANFGEQRWGEVELLLRRDQ
QNNEPHWKLQADRVDLTPLVPAIEALAPLPDAAAEWVAGLKPKGILHNLNADFWPQRE
VPERVSYATNLEKVGISAFHEVPAVENVSGTLTGTLAGGQLDASAQDFMLHLAKVFPE
PWRYREARTRMFWSLDDRAFTLGSHLMRVEGEEGSLAGDMLIRLMRDPGAEDYMDLQV
GLSDGDARFTAKYLPTQLPGMNKSLANWLKTAIRSGHVEQGYFQWQGSLNRGAAAEAH
VMNLYFKVRDGELAYQPGWPALSKTVGEVFVEDSGVRVLASSGNLLNSRVSDVKVDIP
LGRPGQTPHLYVDGAVDSNLKDGIKLLQEAPIPTRKIFAGWEGDGPLQGHLTLDIPLD
HDEAGKTGVVVDFSTVGATLKMPSPKLDMSEVKGDFRFDLAKGLSAPAVQARVLGSEV
RGRIVAEGRGDARTRLLLNGQVAVKSLSDWLGAGQRPLPVSGRLPFQLNLLLDGKDSQ
LQIDSDLKGAVVDLPAPFGKTAAQARPTQWRMTLDGAERRYWARYDGLASLAYAAPAD
KPLNGRGALRLGGDPALLPSAQGLRVRGRLAELDWDAWQATLKRYGNGDQAASSAAGL
LRGADLRIDSFKGFGQELKNLTVDLARQERAWQLVLVSDLASGRLVLPDARGAPIVVD
LDRLNLPKSTLPDENKVEDSDPLAAVDPRSLPAVDVKIGQVALGGQPLGAWSLKVRPG
SNGVAFNDLDLDLRGLHVNGSLRWDGSPGNTRSTYQGRIEGKNLADVLKAWNFAPSAT
SERFRMDINGQWPGSPAYMALKRFSGSMDASLRKGQFVEVEGSAQALRVFGLLNFNAI
NRRLRLDFSDILGKGLSYDRVKGVLSATDGVYVTREPLKLEGPSSNLELNGTLDLAHD
RIDAKLLVTLPLTNNLTLAALIVGGPAVGGAVFVVDKLLGDRVSRFASVQYSVKGPWQ
DPKISFDKPFEKPR</t>
  </si>
  <si>
    <t>MSEEILINITPMESRVAVVENGVLQEVHVERTQRRGIVGNIYKG
RVVRVLPGMQAAFVDIGLERAAFIHAAEISNREGSAVESISALVHEGQALVVQVTKDP
IGTKGARLTTHLSIPSRYLVYMPRTSHVGISLRIEDEVERERLKKVVADCVAAEGIEG
QGGFILRTAAEGAGEDEILADIRYLRRLWDQIAAQIQTVGAPSVIYEDLSLAIRTLRD
LVNPRIEKIRIDSRENFQKITSFVEELMPEISDRLEHYPGERPIFDLYGVEDEIQKAL
ERKVLLKSGGYLIVDPTEAMTTIDVNTGAFVGHRNLEETIFKTNLEAATAIARQLRLR
NLGGIIIIDFIDMEDEEHRRQVLRTLEKQLERDHAKTNIIGITELGLVQMTRKRTRES
LVQILCEPCPCCQGRGMLKTAETTCYEIFREILREARAYQADSYLVLANQKVVDRLLD
EESGNVADLEAFIGRTIKFQVEAMYSQEQYDVVLL</t>
  </si>
  <si>
    <t xml:space="preserve">GO_process: FtsZ-dependent cytokinesis [goid
GO:0043093] [evidence ISS];
GO_function: RNA binding [goid GO:0003723] [evidence
ISM];
GO_function: ribonuclease activity [goid GO:0004540]
[evidence ISM];
GO_process: RNA processing [goid GO:0006396] [evidence
ISM];
</t>
  </si>
  <si>
    <t>MPSLYLASASPRRRELLTQIGVPLSVLVTAIDESPLPNEAPAAY
VERLARGKAAAGLAMLEGRGEDGCVLGADTSVVIDGRILGKPVDQADGLAMLAALSGR
EHQVLTAVALAAAGGVEARVVECRVRFRQVAPEEALRYWQSGEPADKAGGYAIQGLGA
IFVSRIEGSYSAVVGLPLCETAELLREFGIPCWQPVGGNPP</t>
  </si>
  <si>
    <t>MARATQGSNNVWVIWLSLLVGLVLAVAPMPTFTEIGRPLWLAML
LTYWVLLLPERVGMVTAWLLGLAQDVLYGNLLGQNALILGLITFLVLSLHQRLRMFPA
WQQCLVLVVVYGLAQLLQLWLNALTGNRPPTLTFLLPALVSALLWPWVYALLQFVRLR
LNVR</t>
  </si>
  <si>
    <t xml:space="preserve">GO_process: regulation of cell shape [goid
GO:0008360] [evidence ISS];
</t>
  </si>
  <si>
    <t>MLAVLSVSLMVVDARFDYLEPVRSKLGMVLTPFYGLAEMPVRAW
EGVRDQFSSRSELIAENERLKAESLLMQRRVQKLAALTEQNVRLRELLNSAALVDDKV
LVSELIGVDPNPFTQRIMIDKGENDGVFVGQPVLDASGLMGQVVEVMPYTARVLLLTD
TTHSIPVQVNRNGLRAIAVGTGNPERLELRYVADTADIKEGDLLVSSGLGQRFPAGYP
VATVKEVIHDSGQPFAVVRAVPTAKMNRSRYVLLVFSDSRTPEQRANDAAEAQEEADK
KAAAGAQAPQPAAQPAAAPSPATPAAQGAAQQPAAAPAPAPTQPAAPAANGGRR</t>
  </si>
  <si>
    <t xml:space="preserve">GO_component: Gram-negative-bacterium-type cell
wall [goid GO:0009276] [evidence ISS];
GO_process: FtsZ-dependent cytokinesis [goid GO:0043093]
[evidence ISS];
GO_process: regulation of cell shape [goid GO:0008360]
[evidence ISM];
</t>
  </si>
  <si>
    <t>MFKKLRGMFSSDLSIDLGTANTLIYVRERGIVLNEPSVVAIRSH
GSQKSVVAVGTEAKRMLGRTPGNIAAIRPMKDGVIADFSVCEKMLQYFINKVHENSFL
QPSPRVLICVPCKSTQVERRAIRESALGAGAREVFLIEEPMAAAIGAGLPVEEARGSM
VVDIGGGTTEIALISLNGVVYAESVRVGGDRFDEAIVTYVRRNYGSLIGESTAERIKQ
EIGTAFPGGDVREVDVRGRNLAEGVPRSFTLNSNEVLEALQESLATIVQAVKSALEQS
PPELASDIAERGLVLTGGGALLRDLDKLLAQETGLPVIVAEEPLTCVARGGGRALEMM
DRHSMDLLSTE</t>
  </si>
  <si>
    <t xml:space="preserve">GO_component: Gram-negative-bacterium-type cell
wall [goid GO:0009276] [evidence ISS];
GO_process: FtsZ-dependent cytokinesis [goid GO:0043093]
[evidence ISS];
GO_process: cell morphogenesis [goid GO:0000902]
[evidence ISM];
</t>
  </si>
  <si>
    <t>MALERSDVEKIAHLARLGLSEADLPRTTETLNNILGLIDQMQAV
DTSGVEPLAHPLEATQRLRPDAVTETDHRDAYQTIAPAVEEGLYLVPKVIES</t>
  </si>
  <si>
    <t xml:space="preserve">GO_function: glutaminyl-tRNA synthase
(glutamine-hydrolyzing) activity [goid GO:0050567]
[evidence ISS];
GO_component: glutamyl-tRNA(Gln) amidotransferase complex
[goid GO:0030956] [evidence ISS];
GO_process: regulation of translational fidelity [goid
GO:0006450] [evidence ISM];
</t>
  </si>
  <si>
    <t>MLHQLTLAEIARALADKQFSAEELTRTLLGRIRQLDPQLNSFIS
ITDDLAIAQAKAADERRANGENGALLGAPIAHKDLFCTQGVRTSCGSKMLDNFVSPYD
ATVVEKLTAAGAVTLGKLNMDEFAMGSSNQSSHYGAVKNPWSLDRVPGGSSGGSAAAV
AARLLPAATGTDTGGSIRQPAALTNLTGIKPTYGRVSRWGMIAYASSLDQGGPLARTA
EDCALMLGVMAGFDPKDSTSVEQPVDDYLAALQKPLSGLRIGLPREYFGAGLDSRIAD
AVLAVVEELKTLGATVKDISLPNMQHAIPAYYVIAPAEASSNLSRFDGVRYGYRCDAP
QNLEDLYKRSRAEGFGSEVKNRIMVGTYALSAGYYDAYYLQAQKIRRLIKNDFVSAFA
EVDVILGPTTPNPAWKIGEKNDDPVSQYLEDIYTITANLAGLPGLSMPAGFVDGLPVG
VQLLAPYFQEGRLLNVAHQYQQVSDWHTRTPAGF</t>
  </si>
  <si>
    <t xml:space="preserve">GO_component: glutamyl-tRNA(Gln) amidotransferase
complex [goid GO:0030956] [evidence ISS];
GO_function: glutaminyl-tRNA synthase
(glutamine-hydrolyzing) activity [goid GO:0050567]
[evidence ISS];
GO_process: translation [goid GO:0006412] [evidence ISM];
GO_function: carbon-nitrogen ligase activity, with
glutamine as amido-N-donor [goid GO:0016884] [evidence
ISM];
</t>
  </si>
  <si>
    <t>MQWETVIGLEIHAQLATQSKIFSGSSTAFGAAPNTQASLVDLAM
PGTLPVLNEEAVRMACLFGLAIDARIDRQNVFARKNYFYPDLPKGYQTSQMDHPIVGK
GHLDITLEDGTTKRIGITRAHLEEDAGKSLHEDFQGMSGIDLNRAGTPLLEIVSEPDI
RSAKEAVAYVKAIHALVRYLGICDGNMAEGSLRCDCNVSVRPKGQAEFGTRAEIKNVN
SFRFIEKAINHEIQRQIELIEDGGKVVQETRLYDPNKDETRSMRGKEEANDYRYFPCP
DLLPVVIEPEYLAKLREQLPELPVQKRERFESQYGLSAYDASVLSASREMADYFEKVQ
GICGDAKLAANWVMVELGSLLNKDGLEIEQSPVSAEQLGGMILRIKDNTISGKLAKMV
FEAMANGEGSADQIIEAKGLKQVTDSGAIEKMLDEVLAANAEQVEQYRAADEAKRGKM
FGFFVGQAMKASKGKANPQQVNELLKKKLEA</t>
  </si>
  <si>
    <t xml:space="preserve">GO_function: glutaminyl-tRNA synthase
(glutamine-hydrolyzing) activity [goid GO:0050567]
[evidence ISS];
GO_component: glutamyl-tRNA(Gln) amidotransferase complex
[goid GO:0030956] [evidence ISS];
GO_function: carbon-nitrogen ligase activity, with
glutamine as amido-N-donor [goid GO:0016884] [evidence
ISM];
GO_function: ligase activity [goid GO:0016874] [evidence
ISM];
</t>
  </si>
  <si>
    <t>MPTPSAAARLALAVLPLFLAGCSSLAGSGSADTGEASYYGSRHA
GLRTASGERYNPNAMTAAHRTLPFGARVRVTNLDNRRSVVVRINDRGPFRRGRIIDVS
RKAAEGLGMIRSGVAPVRIESLD</t>
  </si>
  <si>
    <t>MSEQGKTGLEIRREVMGDAFVERAMGNATAFTQPLQDFVNEHAW
GSVWAREALPRKTRSLITLAALTALKCPQELKGHVRGALNNGCTVEEIREALLHCAVY
AGVPAAIDAFRAAQEAIDTWQGEQPA</t>
  </si>
  <si>
    <t>MNRMSLAALLSCLPLVAWADNPVKLDTPVSGWRAGDGSAANYRQ
VVNYPASSVNVAADQATTARIRGAIESQPKDRPATLVVNGVSMPLKVDADGSFDRPFA
FPSGSNSVEVRNAAGQSRRVQFYHGGGGGEVPAKLRVLLSWDSDNTDLDLHLVTPDGD
HVWYGNRSLANGATLDVDVTTGYGPEIIATPTPQKGPYLVYVNYFGGGYGSSEDGAEQ
AAQDLTTARITLVTEEGTPNEKQETFLVPMRKPGELTLVKRFSYP</t>
  </si>
  <si>
    <t>MIALRAWLVLLCAVPLLLRAAEAPVQLAWRTTQGYELVSLDRQR
VLERRPLPADLQAPLGSLWKLFVFAWLSDTGQAEPPYTCQGRSREEVYCCENGQTIGR
DRALVRSCGLYFEPQRLALRPEAWRGYWQARQAPAWLLDLERLQPQTRVPVKELLEQL
QQLPAQGEARRVLLDVALQAGDGHAVASLGGRLRVKTWSWLDDHDPQARQGGFAGWLV
DGTPLWLGGPGTSKMILDRYAEVLGRFLPSPWPADPGRCVEVNLFSRYPLRSVSDPSG
HPAAEGLLHGPQQVLFANGNRLDIASAGDLFLQRVDGVPRLVARVSREEYVARVLERE
ASAQPKEAARALAVTIRTYLLQNAAPRGECLAIDDSSQRQRVAPRPASAPTRRIAAWS
ADLVLAGATVNYHSDQPGPARLSWKHAVEQAGQGLGYDSILAQAFPRSSLSRWDNPVA
ACQPLPAAEDWLRKQRRQWRERLDREPGYEEIPSFSVCRLASGRPYVDRERERIFVRG
LYSLQERLDLTHEYLHLAFRAHPSGQDENYIESLARRLLLE</t>
  </si>
  <si>
    <t>MSNLRRFSRSLAVAALVLLPFAAVQAEDTVEPSGYTPMAGESFF
LLADSSFATDEEARVRLEAPGRDYRRYRMEPYGGVDVRLYRIEQPLEFLKRQKNLHRV
LAEGQFKGEGLSNTLAYLWDNWYRKSRRVMQRAFSYESRQQVTEAVPELKMGNAMTAP
TPYDAQPQYAPIPGLPLVSQFRYPLWDAKPIEPPQDVKLAGSSSEFINVVPGNVYIPL
GKLKPGLYLVEALVGKYRATTVVFVSNSVAVSKVAGDELLVWTARKHEGTPVPDTKVL
WTDGLGVMSSGNTDADGLLRLKHASPERSYVIGEDREGGVFVSENFYYDSEIYDTKIY
AFTDRPLYRPGDWVSLKMVGREFKDARQSQAAASAPVRLSVIDASGTVLQSLDLRFDA
KSGANGRFQLPENAVAGGYELRFDYRGQTYSSAFRVAEYIKPHFEVALDLAKPDFKTA
EPVKGEIVLLYPDGKPVANARLQLSLRAQQLSMVDNELQYLGQFPVELSSTELTTDGK
GRAAIELPPAEKPSRYMLTIFASDGAAYRVKTSKEILIERGAARYRLSAPQRFSAAGE
KVEFSYASEQPTPLKPSSYQWIRLEDRATDSGPVADGRFALTFERPGTYSVELRDDKG
QLLGATGHSVSGEGVKSVPGTVEVVFDKPEYRTGEEASALITFPEPVEDALLSLERDK
VEATALLSKGADWLRLEKLNPTQYRVWIPVREEFSPNLTFSVLYTKGGDYSFQNAGIK
VGMPQVEIDIATDKERYEPGETVTVTLATRFAGKPVSSHLTVSVVDEMVYALQAEIAP
GIDQFFYHPRRNNVRTSASLAFISYDVALPGSTSAPGRANRSERGVKVLERPRREDVD
TAAWQPELVTDAQGKASFSFRMPDSLTRWRITARAIDDNGQVGQKKQFLRSEKPLYLK
WSGPTRFRQGDQPDLGLFVFNQGEQPVKAELLSGPPGSQRSQTLELAKGVNYIPLAQQ
PLSDGDWSAELRQDGQVRDRLAVRFNLLADGWQVEQMQNLSLAAASNPLQLPADARDV
RLRLADGPAAAYLGNLDDLLEYPYGGVEQTASQLLPLSIAYPALAGGEPRIRDRLRLI
MQNSRLRLVQMAGPDAWFAWWGGDVDGDAFLTAYAYYADWYASRALEIQLPAEHWQRI
LEPYAKQATQTPLLQRALILAFARDMQLPVNTLLGGLLNDLANAGEGQARAEPLEADD
GLVLGDPDSAVGLAAARVLAVDLARQLRVAVPAPLAAQAETATQRLREAGLPFTDALL
ASRSAVDGQQASALLQRLAPAQSTLERALALTWLQGALAQAPQGKLPQPPKDWQAQRG
ASGETYWQWRGRGIPSWVDLDEAPARPLPVALSYRSAQAPSGQLPVQISRRLLRLVPG
EGAFEFKVEEVGDKPLSSDELYLDEVTLNVPEDTALRYGMLELPLPPGADVERTTWGI
KISGLAGDEATTLERARNEPGELFYGVPVDSLSGEQRFRHLVRFSQKGSFNLPPARYL
RLYAPEQQALEAKPALAKVKVE</t>
  </si>
  <si>
    <t xml:space="preserve">GO_function: endopeptidase inhibitor activity
[goid GO:0004866] [evidence ISM];
</t>
  </si>
  <si>
    <t>MRRLTAFGLALLLLASGVARGEPAVTLDPQQSQVFRAWFVRIAQ
EQLRQGPSPRWHQQDCAGLVRFAANEALKVHDGKWLRANGLSNRYLPPELALSPEQRR
LAQNWQQGGGQVGPYVNAIKLVQFNSRLVGRDLNQARPGDLMFYDQGDDQHLMIWMGR
SIAYHTGSSTPTDNGMRSVSLQQLMTWKDTRWIPDESNPNFIGIYRLAFLSQ</t>
  </si>
  <si>
    <t>MSENNTPSPANGTPAPAAARTRSALWPVLGIVAALAAGGVLAWQ
MGWLERLGGGRPAEEDLGQPIGAQAPAAADAPRAYRDLRKPDALIESVSLSRLPKEIL
EVPLLRDTLTEDFVFYYENNGDRLGLTGTLRRIIYEHDLTLKDSLVEELLDQPAQVAL
WRGADGRLRDFVVVLKRGGLARVLEPLAHIAADDQQLRKVGELAGTSVYRLRYGNDKA
MLFLSKGDRLLLLSNPRMLFDDGGESDDSPLNAPASEDLEALLDGDELFPERFGLPGR
GELRQRITLNASVLAMGYQRFIPSFAGVRFEKGEQGWSSYLALNEVERQPPLDFAPVW
QAMPMGASACVALPVTPGLYGVMLERLGAEQKMAQAFSEHLSGAAGLCWYASSRLHSP
LLVGQLSAPASAELDDELGKLFGRVIGAKEAKVEGGSFPVEDRVDGQTRRWTRQVSSN
FGAYPASQADNPDSISGRAFFRIGMARHGQTLLFSLDDQLLGKALDTLDKRYPPLAEV
LPKDALVPAYLAPQPLSELLQRETLDSLPQDMEPVFRNAADTYLMPRLKTLAGKGSYA
LGLPAGSQANAPWQWLPLEWRSL</t>
  </si>
  <si>
    <t>MRIFGSSAGCLSVLFGLAFGLPALAEPSVDLDGPTAGWRYSGLL
EQPDAPRVAYPTPPIDRGGQRGRSLIEGHLRELVGTERAQRLVVNGNPLPLYTDGAGR
FVRPYAFGHGSNGVQVGSADGKILKRVQFYEANRSQLPPRVRVVLGWDDPKAELDLHI
VTPDGQHAYWAHPRLSNSGGLDPDGVDGPGPEMFTMGAPLHGTYLIYVNYWGNLNNQG
YNFQAGSNVQDVITAQVNLVFNENSVDEKHETFVVPLRTIGDLVLVKTFTY</t>
  </si>
  <si>
    <t>MSEELLFEGEEQPHLLLVDDDPTFTRVLARAMSRRGLRVSTAGS
AEEGLALAQQDTPDYAVLDLKMEGDSGLVLLPKLLELHADMRVVILTGYSSIATAVEA
IKRGACNYLCKPADADDVLAALLSEHADLDTLVPENPMSVDRLQWEHIQRVLAEHEGN
ISATARALGMHRRTLQRKLQKRPVRR</t>
  </si>
  <si>
    <t xml:space="preserve">GO_function: phosphorelay response regulator
activity [goid GO:0000156] [evidence ISS];
GO_function: transcription regulatory region DNA binding
[goid GO:0044212] [evidence IDA];
GO_function: DNA binding [goid GO:0003677] [evidence
ISM];
GO_function: sequence-specific DNA binding [goid
GO:0043565] [evidence ISM];
GO_process: phosphorelay signal transduction system [goid
GO:0000160] [evidence ISM];
</t>
  </si>
  <si>
    <t>MRAPVFLLSASRQNLGRLLLIRILVLAAQAGSVGFAWLSDLLPL
PWLALGLTLGLSACLILFTALRLRAPWPVTDQEYAVQLACDLIIHSTLLYYSGGSTNP
FVSYYLVPLTIAAATLPWIYSMVLSGLALTGYTLLLIWYHPLHLQAVQHEAMLINLHL
FGMWLNFALSAAFITFFVVKMSEALRWQAHMQAERREESMRDQQLLAVATQAAGAAHE
LGTPLATMSVLLNELRQERPQDPTLQEDLALLQEQVKQCKHTLQQLVRAAEADRRQAI
EEQSAAEWLESVLRRWHLMRPEASYRYQCLGLGSAPRLTPPTDLSQALLNLLNNAADA
CPDDLDIRLDWDSSSICLSIRDHGVGVPLAIAEQIGKPFFTTKGKGFGLGLFLSQASV
TRAGGTVKLYNHEDGGTLTELRLPRSYGMA</t>
  </si>
  <si>
    <t xml:space="preserve">GO_function: phosphorelay sensor kinase activity
[goid GO:0000155] [evidence ISS];
GO_function: signal transducer activity [goid GO:0004871]
[evidence ISM];
GO_process: signal transduction [goid GO:0007165]
[evidence ISM];
GO_process: phosphorylation [goid GO:0016310] [evidence
ISM];
GO_function: transferase activity, transferring
phosphorus-containing groups [goid GO:0016772] [evidence
ISM];
</t>
  </si>
  <si>
    <t>MSAISRLAAAVTLCAASLSAVAEEAPRYNQVSLHAEVSQQVAHD
LMQVTLYSENQGSDPAKLAAETTSVLNAAVADARKVKGVTISLGSRNSYPVYDDKGQK
ITGWRERAELRLESSDFAALGQLSADLLGKLKMGGMDFSIADATRKKNEDQLMKGAVD
AFKERAQLLTEALGGKGYKLVSLSVNSAGAPRPYPVMRMAAMKADASFGGAQAPEIEA
GTSQVTVNADGVIEVQMP</t>
  </si>
  <si>
    <t>MRRNAVIRSAIIPSLLGAALVAAVPQAFASNLIFCSEGSPAGFD
PAQYTTGTDFDAAAETVFNRLTQFERGGTKVLPGLAESWDVSDDGKTYTFHLRKGVKF
HSTDYFKPTREFNADDVLFTFERMLDKDHPFRKAYPTEFPYFTDMGLDKNIARVEKLD
EHTVKFTLNEVDAAFIQNLAMPFPSIQSAEYAAQLLKQGKASDINQKPIGTGPFVFSR
YQKDAQIRFKGNKDYWKPDEVKVDNLIFAINTDASVRAQKLKAGECQITLNPRPADLD
ALKKDPNLNLPSQAGFNLGYIAYNVTHKPFDKLEVRQALDMAVNKKAIIDAVYQGAGQ
LASNGMPPTQWSYDETIKDAPYDPAKARELLKKAGVAEGTEITLWAMPVQRPYNPNAK
LMAEMLQNDWAKIGIKAKIVTYEWGEYIKRAKGGEHDAMLIGWSGDNGDPDNWLGTLY
GCDAVDGNNFSKWCDAGYDKLVKDAKRTTDQGKRTELYKQAQHILKEQVPITPIAHST
VYQPMRKTVHDFRISPFGLNSFYEVSVGK</t>
  </si>
  <si>
    <t xml:space="preserve">GO_process: transport [goid GO:0006810] [evidence
ISM];
GO_function: transporter activity [goid GO:0005215]
[evidence ISM];
GO_function: dipeptide transporter activity [goid
GO:0042936] [evidence IDA];
</t>
  </si>
  <si>
    <t>MRPRSALRYSLLLLALAASAAIQAQPKTLAVCTEAAPEGFDPAR
YTSGYTFDASAHPLYNALAAFAPGSATVIPALAESWDVSADGLVYTFRLRQGVKFHST
DYFKPTREFDADDVLFSFQRMLDPQHPAHDLSPSGYPYADAMQLRDIIERIEKIDEHQ
VRFVLKHPEAPFLADLAMPFGSILSAEYAGQLIARGKGDELNSKPIGTGPFVFTRYRK
DAQVRYAANPDYWKGKPAIDHLVLAITLDPNVRVQRLRRNECQIALTPKPEDVAALRQ
DPQLTVLEEAAMITSHAAINTRHEPFDDPRVRRAIAMGFNKSSYLKIVFGDQARPAIG
PYPPMLLGYDDSIRDWPYDPERAKALLKEAGVTPDTPLNLYISTGSGPGGNPARVAQL
IQSDLAAIGIRVNIRQFEWGEMVKRTKAGEHDMMLYSWIGDNGDPDNFLTHNLGCASV
ESGENRARWCDKGFDEAIRKARMSNDESQRVALYKEAQRIFHEQMPWLPLAHPLMFDA
QRKNVSGYRMSPMSARDFSRVKLD</t>
  </si>
  <si>
    <t xml:space="preserve">GO_function: transporter activity [goid
GO:0005215] [evidence ISM];
GO_process: transport [goid GO:0006810] [evidence ISM];
GO_function: dipeptide transporter activity [goid
GO:0042936] [evidence IDA];
</t>
  </si>
  <si>
    <t>MTVGVGGSTPAQALERLRNMMDGAQPIGLASYRARIAAAQAWMG
EHGIAAAYLHAGSNLRYFSGVQWHPSERLVGALLPAEGALEYLAPAFEEGTVRDFQVV
DGAIHTWEEHQDPYRLLLDRLEALGVGERSTVALCPSLPFGMFERLRQQAPGRNFVSA
APLIDQGRMRKSAEELALMQRAKDMTLEVQKAAASILREGISTTEVAEFIHQAHRKVG
APGSTFCIVLFGAASAFPHGVKHAQVLKDGDMVLIDTGCQVHGYQSDITRSYVFGTPS
ARQREFWGMERDAQLAAFEAARLGQPCEAVDAAARRSLEANGLGPDYRLPGLPHRTGH
GIGMDVHEGPYLVRGDRTPLDVGMCFSNEPMICVPGEFGIRLEDHFYMTKEGPRWFTQ
PSPSIDDPFGLGG</t>
  </si>
  <si>
    <t xml:space="preserve">GO_function: hydrolase activity [goid GO:0016787]
[evidence ISM];
GO_function: dipeptidase activity [goid GO:0016805]
[evidence IDA];
GO_process: dipeptide transport [goid GO:0042938]
[evidence IMP];
</t>
  </si>
  <si>
    <t>MTVDRIGERLRRYRRAAKKTLHQVASESGLTASFLSQAERNLTG
VSISSLANIAKSLNIPLNALFDQPAQPQPDSHEGERVRYTIEGQPLAYERLSSSFPGN
LINAVKMNMPVGYQSELISHEGAEFSYVLSGQIVYTIEGRQYPLGAGDSVHFDATKTH
CLANVGSDVAEVLTITTMGLFDDHPTP</t>
  </si>
  <si>
    <t xml:space="preserve">GO_function: DNA binding [goid GO:0003677]
[evidence ISM];
GO_function: sequence-specific DNA binding [goid
GO:0043565] [evidence ISM];
GO_process: negative regulation of dipeptide transport
[goid GO:2000879] [evidence IDA];
</t>
  </si>
  <si>
    <t>MRKILPLRAWLAAGLILGSPFSHAASNLVFCSEGSPAGFDPAQY
TTGTDYDATSVTLFNRLVQFERGGTRAIPALAESWDIGDDGKTYTFHLRKGVKFHSTD
YFKPTREFNADDVLFTFQRMLDKNHPFRKAYPTEFPYFTDMGLDKNIARVEKLDEHRV
KFTLNEVDAAFIQNLAMDVASIQSAEYAGQLLEAGKPQQINQKPIGTGPFILSRYQKD
AQIRFKGNKDYWKPEDVKIDNLIFSINTDAAVRAQKLKAGECQITLNPRPADLKALQE
AANLKVPSQPGFNLGYIAYNVTHKPFDQLEVRQALDMAVNKQAIIDAVYQGAGQLAVN
GMPPTQWSYDETIKDAPFDPAKARELLKKAGVAEGTEITLWAMPVQRPYNPNAKLMAE
MIQADWAKIGIKARIVSYEWGEYIKRAHAGEHDAMLFGWTGDNGDPDNWLATLYGCDS
INGNNVSKWCDAAYDKLVKAAKRVSDQDKRSELYKQAQHILKEQVPITPIAHSTVYQP
MSKSVHGFKISPFSRNAFYGVANQP</t>
  </si>
  <si>
    <t>MMRNQRVTSATLGLALLAASAPGWAADEQENPPAPDNPSYAAEV
QSIPSVAKPIKGQAGATGLVEGQSLTLTTRNFYSRENMKDSFTFRIPKAGGGSQRIHQ
RNAWVQGTVLKYSSGYTQGTVGFGFDVAAFNEIALERGKGRIGGGGNRTLANSDGEAL
GEWSKLGVANIRLRASNTEFKAGRFLVNTPVFSYIDNRALPSSFTGFAVTSEELDNLS
LQAGSFRKVSPRTGSGDEDMTTEYGTRQVKGDRLNYLGGNYKPLDGLEISLYGSHFQD
VWNQYYLGVTHDIGDLENGIALRTAFNGYHTGDTGAREAGYIDNDTWSLAFTLGHRAH
ALTLAYQQVDGNEYFDYVHETSAIFLANSMLADYNSPNEKSAQIRYETDWSYYGVPGL
STGVWYVKGWDIDGTHYDGDRNGAYGNYAEVRAQDGEKHHELGLMAAYKVQNGPIKDS
TFKLTYMMHKASQNQIDGSVNELRLVSTFPFNLL</t>
  </si>
  <si>
    <t xml:space="preserve">GO_process: transport [goid GO:0006810] [evidence
ISM];
GO_function: porin activity [goid GO:0015288] [evidence
IDA];
GO_component: integral component of membrane [goid
GO:0016021] [evidence ISM];
GO_function: dipeptide transporter activity [goid
GO:0042936] [evidence IDA];
</t>
  </si>
  <si>
    <t>MLHPLLRHLPLALALCAAGAAQAKNLVVCTEASPEGFDIVQYTG
AVTADASAETVFNRLLAFRPGTTEVIPGLAERWDVSADGLSYTFHLRPGVKFHTTDYF
KPTRSLNADDVLWTFQRALDPKHPWHASALRGYAYFDAMGMGELIKSVEKVDELTVRF
VLNRPEAPFLRDMAMPFASIYSAEYGDQLLAAGKLGQLNNQPIGTGPFVFKRYAKDAQ
VRYTANPDYYAGKPPIDNLVFAITLDPNVRMQKVRAGECQVSLYPKPEDVPRLKQDPN
LAVDEIDALLTTYIAINTQHKPLDDPRVRQAINLALDKKAMLDAVFGPGAASPAVGPY
PPTLLGYNHSIQDWPHDPERARALLKEAGAENLRITLFIRNGTSPTIPNPALAAQMLQ
ADLAKAGIQLTIRSLEWGELLKRSKAGEHDLSLLGWAGDNGDPDNFLSPNLSCAAAES
GENQARWCDKDFEALMRKAREVSDPAERAKLYEQAQVVFHEQAPWIPLAYPKLFNVRR
NTVQGYVINPLSNNNFATTSVKP</t>
  </si>
  <si>
    <t>MLSFIARRLGLLIPTFFGVTLLTFALIRLIPGDPVEVMMGERRV
DPQMHAEALHRLGLDKPLYQQYLDYVGNLAQGNLGKSIRTHEPVWNEFLTLFSATLEL
SFAAMLFAGTLGLLAGVVAALKRGSIFDHGVMTISLAGYSMPIFWWGLLLIMLFSVSL
GWTPVSDRIGVLYEVEPKTGFMLIDTLLSDEEGAFLDAVRHLILPAIVLGTIPLAVIA
RMTRSAMLEVLREDYVRTARAKGLSPARVVFVHALRNALIPVLTVLGLQVGTLLAGAV
LTETIFSWPGIGKWLIDAISARDYPVVQNGILLVATLVILVNFVVDILYGLANPRIRH
QR</t>
  </si>
  <si>
    <t xml:space="preserve">GO_process: transport [goid GO:0006810] [evidence
ISM];
GO_component: membrane [goid GO:0016020] [evidence ISM];
GO_function: dipeptide transmembrane transporter activity
[goid GO:0071916] [evidence IDA];
</t>
  </si>
  <si>
    <t>MNAMHNAPASDPSLVYPSPLKEFWQAFTRNKGAVGGLLFMLLIV
FCALFAPWVAPYDPSEQFRDFLLTPPSWLEGGQARFLLGTDELGRDLLSRLIHGARLS
LLIGLSSVVISLVPGILLGLLAGFSPNRAGPLIMRLMDIMLALPSLLLAVAIVAILGP
GLINTVIAIAIVSLPAYVRLTRAAVMTELNRDYVTASRLAGAGTLRLMFVCVLPNCMA
PLIVQATLSFSSAILDAAALGFLGLGVQPPTPEWGTMLASARDYIERAWWVVSLPGLT
ILLSVLAINLMGDGLRDALDPKLKNAA</t>
  </si>
  <si>
    <t>MSLLDIKNLSVRFGDTTAVPVVDGLDLSVDKGEVLAIVGESGSG
KSVTMMALMGLIDAPGWVSADHLRFDGHDMLTLKGRQRRRIVGKDMAMVFQDPMTALN
PSYTVGYQIEEVLRLHLGLRGKALRQRALELLERVEIPAAASRLDAYPHQLSGGMSQR
VAIAMAIAAEPKLLIADEPTTALDVTIQAQIMELLLNLQRDQDMALILITHDLAVVAE
TAQRVCVMYAGEAVEIGGVPALFDRPTHPYTEALIKAIPEHCAGEARLATLPGIVPGR
YDRPRGCLLSPRCPYAQEHCRQERPALETHERGAVRCFYPLNLLNEVA</t>
  </si>
  <si>
    <t xml:space="preserve">GO_function: ATP binding [goid GO:0005524]
[evidence ISM];
GO_function: ATPase activity [goid GO:0016887] [evidence
ISM];
GO_function: peptide transporter activity [goid
GO:0015197] [evidence ISM];
GO_process: peptide transport [goid GO:0015833] [evidence
ISM];
GO_component: membrane [goid GO:0016020] [evidence ISM];
GO_function: nucleotide binding [goid GO:0000166]
[evidence ISM];
GO_function: dipeptide transmembrane transporter activity
[goid GO:0071916] [evidence IDA];
</t>
  </si>
  <si>
    <t>METVLTARDLTRHYEVSRGLFKGHAQVRALNGVSFELEAGKTLA
VVGESGCGKSTLARALTLIEEPTSGSLKIAGQEVKGASKDQRRQLRRDVQMVFQNPYA
SLNPRQKIGDQLAEPLLINTALSREERREKVQQMMRQVGLRPEHYQRYPHMFSGGQRQ
RIALARAMMLQPKVLVADEPTSALDVSIQAQVLNLFMDLQQQFRTAYVFISHNLAVVR
HVADDVLVMYLGRPAEMGPADKLYENPLHPYTRALLSATPAIHPDPTKPKIRIQGELP
NPLNPPEGCAFHKRCPYATERCRSEVPELRLLDQRQVACHHAEQFLG</t>
  </si>
  <si>
    <t xml:space="preserve">GO_function: ATPase activity [goid GO:0016887]
[evidence ISM];
GO_function: nucleotide binding [goid GO:0000166]
[evidence ISM];
GO_component: membrane [goid GO:0016020] [evidence ISM];
GO_process: peptide transport [goid GO:0015833] [evidence
ISM];
GO_function: peptide transporter activity [goid
GO:0015197] [evidence ISM];
GO_function: ATP binding [goid GO:0005524] [evidence
ISM];
GO_function: dipeptide transmembrane transporter activity
[goid GO:0071916] [evidence IDA];
</t>
  </si>
  <si>
    <t>MDTSAFLIALAVVYLVPGPDMLLLFQTGARQGRRAALVTALGLA
LARACHVLMAATGLALLFRTAPWTFDLVRLLGAVYLAWLGLQMLRGGGLALPTSDAGS
APVVPHADRRALLRGLLTNLLNPKALLFCSVLLPQFVSPEAGSLAVQFAALGTVLVLV
GLAFDCAYALAGGRLGRWLASRPRAQRLQQWGFGGLLIGFGVRLALLRQL</t>
  </si>
  <si>
    <t>MKLDAYDHRILAALQRDGRLSNVQLAEEIGLSPSPCLRRVRLLE
EAGVIRGYQASIDRDEVGLGLTVFVGIKVERHRQEQAEAFHRAVVDLPEVISVHLVSG
ESDFLLQVVVPDLRAYERLLSETLLRLPGVSDIRSNFAIKTVKAPAPLPLGHLAG</t>
  </si>
  <si>
    <t xml:space="preserve">GO_function: sequence-specific DNA binding
transcription factor activity [goid GO:0003700] [evidence
ISM];
GO_component: intracellular [goid GO:0005622] [evidence
ISM];
GO_process: regulation of transcription, DNA-templated
[goid GO:0006355] [evidence ISM];
GO_function: sequence-specific DNA binding [goid
GO:0043565] [evidence ISM];
</t>
  </si>
  <si>
    <t>MNGLRVVKAGPQSLLQDDGRRGWQHLGVSPGGPLDRQAAAWANR
LLGNPWGAPLLEIAFGGLVLECTVEATWLALTGARLALTVDGRECLPWSRFRVRRGQR
IELGFAEAGQRAYLACAGGFRAKPVLGSIACQVRDGLGGLRGDGRILAEGDCLPCVEA
GAACPWDASVPWRFQPDYRQQRPLRVLLGGDAAAFDAASRRAFFASAWRISPRSDRMG
VRLAGEPLRGASRAWSQGVVEGAIQVPPDGQPIVLMADRQSMGGYPLLGFVHPLDLSR
LAQSPAHSEVTFVESDLATQQADLLRFYRFFRG</t>
  </si>
  <si>
    <t>MIRIEPAGAEALLLTLAEEPEVDLSVRLAELARRLREGLGEGVR
DLVPGWTTLMLHYDPYRIASQILEERLGPLLAEWHAWRPAEDAGRLHEIPVWYAGEDL
ATVAVACGLTGEGVIELHSAAEYRVGAIGFAPGFAYLGGLDPRLVLPRRATPRARVPA
GSLAIAEAQTAIYPQASPGGWHLLGRSPWRPFDPAATPPCPLALGDRVRFVAIGREAF
LDLGGRE</t>
  </si>
  <si>
    <t>MNDTGRRILLNCDMGESFGAWRMGDDVHSMPLVDQANLACGFHA
GDPLTMRRAVELAVRHGVSIGAHPAYPDLSGFGRRSLACSAEEVHAMVLYQIGALDAF
CRSLGTQVAYVKPHGALYNDLVGDDELLRAVLDACAAYRKGLPLMVLALADNGRELEL
ADEADVPLLFEAFADRAYLPDGRLAPRRLGGAVHHDPQRIIEQALAIARGEAFPDYDG
NPLRLTADSLCVHGDNPQSLAVLRRLRAALDSL</t>
  </si>
  <si>
    <t>MKVLILAAYALSILYVHFRGRVRHKLSRQLSDHSSFLAPINCLM
YLFSKVPNRPYLAPQTFPELQVLVDNWQAIRSEALHLHDAGNIKRSEQYDDIGFNSFF
KSGWKRFYLKWYDEAHPSAGQLCPQTTALLRQIPSVKAAMFAELPPGSKLVRHRDPYA
GSLRFHLGLFTPNDPACFIEVDGERYHWRDGEAVVFDETFIHYAENATEHNRIILFCD
IERPLTQGWATAFNRWFSRNVMAAAAAPNNAGDRTGGLNRIFDSLYKIRLQGKRLKKR
NRKLYYLQKWGFFALVLAFILWI</t>
  </si>
  <si>
    <t xml:space="preserve">GO_function: dioxygenase activity [goid
GO:0051213] [evidence ISS];
GO_process: lipid A biosynthetic process [goid
GO:0009245] [evidence ISS];
GO_process: peptidyl-amino acid modification [goid
GO:0018193] [evidence ISM];
</t>
  </si>
  <si>
    <t>MKKVWFQLHWFFGISAGLVLALMGVTGATLSFQDELMRALNPDV
LVVQKRPEGVLPLDELVRRIEGAEPGRKVAFVWVEMDSDKAGRIFYTPPPGQRRGESR
WIDPYTGAFVGEPRGEGFFNLMMQLHRFLAMGEYGKQVTAACTLILIFFCLSGLYLRW
PRKVFDWRAWLTLDWSRKGRSFNWDLHAVAGTWCLALYLLAALTGLYWSYEWYRNGLF
KLLDDAPAGQQAQRGKPGGRGERPADAAPLVVDYAAVWNSIRQAGGDRLQAYNLRLPP
AGGQPATVFYRLTDAPHERAFNTLTLDPANGQVKSDQRYSDRSFGSQLLASVYALHVG
SYFGMAGRILMMLASLAMPLFFITGWLLYLDRRRKKRAVRASRADLGGSAGASGEPWL
IGYASQSGFAEQLAWQSAGQLQAAGLPVRVESLARLDAGQLAEARKALFVVSTFGDGE
APDSARGFERKVLGQAASLDGLSYALLALGDRQYEQFCGFARRMQGWLQGQGARSLFA
PVEVDDGDAAALRQWQESLAEVTGGAAPAAWEAPAFEVWSLARRECLNPGSQGESTWL
LDLRAPANSAIQWRAGDLLEIVPHQAPVRIREWLQRHNLDGQARVAVEGVEQSLEQAL
AGRLLPDSFEHLVGLHPQALLDALIPLSVRQYSIASLQSDGDLQLIVRQEQHADGSLG
ICSGWLTEYLPLGAALTLRLRRNAGFHLPEDDVPLILIGNGTGLAGLRSLLRASIAAG
RKRNWLLFGERNFAHDYYCRAELEQALARGELQRLDLAFSRDQAEKIYVQDRLHEAAD
ELRRWIDEGAALYVCGSLQGMAGGVDRVLREVLGEEALQRLADEGRYRRDVY</t>
  </si>
  <si>
    <t xml:space="preserve">GO_function: FMN binding [goid GO:0010181]
[evidence ISM];
GO_function: iron ion binding [goid GO:0005506] [evidence
ISM];
GO_function: oxidoreductase activity [goid GO:0016491]
[evidence ISM];
GO_process: oxidation-reduction process [goid GO:0055114]
[evidence ISM];
</t>
  </si>
  <si>
    <t>MSRQSTDTAVSSQRLLASAIGVAITAIAAPQAAQADEAGQKKTD
KDRVLSLDAATIVGEQQDETTYNVDRSASKKYTAPLLDTPKTVTVIPQQVIKDTGALT
LADALRTTPGITFGAGEGGNPAGDRPFIRGFNAESDTFLDGMRDVASQTREVFNVEQI
EVSKGPGSAYTGAGSTGGSLNLISKTAKQDNFTDAGFTWGSDQTRRTTLDVNRMIGDN
AAFRLNLMKHDAHVAGRDEVSVSRWGVAPTVTFGFDTPTRATLSYYHLSTDDMPDYGL
PLTNVNRSKANPSKPASVDRDNFYGLKDRDYRKSTTDSGTFRIEHDLNDNLTLSNSTR
LVRTTLDYIVSNPDDSRGNVANGYVYRSAKSRNSTSKGWVNQTDLKANFETGFIKHTL
VTGLEFSYEDVHNRPYAITSGGGAGNTCNARLLASGDCTSLNRPTPGDNWTGSITDGL
AYTDTDTKTSAAYVFDTLKLSEQWELNLGLRYDDFDTKSSGYQTAGRNGPAGYFKREN
NSHFWNYQTGLVYKPAPNGSIYLAWSTSSNPTGETGGEGQADISVGNNGLDPERNRNL
ELGTKWAFFDDALSLNAALFRTDKTNARVASPDVSTLQVLDGEQRVQGVELGFNGKLT
EKWKVFGGYTYLDSEIRKSTVKSDEGNKMPQTAQNNFTLWTTYDLLQNFTIGGGTTYV
DKQYGNTANSTYIPSYWRYDAMASYKVSKNVDLQLNVQNLTDKRYFDQVYSTHMAHVA
PGRTALLGVNFHF</t>
  </si>
  <si>
    <t>MLLHIPAIFTAEEVSRIRAALEQAEWADGKATAGYQSAKAKHNL
QLPQDHPLAREIGEAMLQRLWNHPLFMSAALPLKVFPPLFNCYTGGGSFDFHIDNAVR
DVHGGRERVRTDLSSTLFFSDPEDYDGGELVIQDTYGLQQVKLPAGDLVLYPGTSLHK
VNPVTRGARYASFFWTQSLVREDSQRTLLFEMDQSIQRLTRDVPDHPSLIRLTGTYHN
LLRRWSEL</t>
  </si>
  <si>
    <t xml:space="preserve">GO_function: oxidoreductase activity, acting on
paired donors, with incorporation or reduction of
molecular oxygen, 2-oxoglutarate as one donor, and
incorporation of one atom each of oxygen into both donors
[goid GO:0016706] [evidence ISM];
GO_process: oxidation-reduction process [goid GO:0055114]
[evidence ISM];
GO_function: oxidoreductase activity [goid GO:0016491]
[evidence ISM];
GO_function: iron ion binding [goid GO:0005506] [evidence
ISM];
GO_function: oxidoreductase activity, acting on paired
donors, with incorporation or reduction of molecular
oxygen [goid GO:0016705] [evidence ISM];
GO_function: L-ascorbic acid binding [goid GO:0031418]
[evidence ISM];
</t>
  </si>
  <si>
    <t>MRHLLLRHDALDAEGFAAQLAGTPGEVAQAILGAAREGLTEAQA
LLGQILLDGQGIQRDPTLARTWFTIAAERGHAMARNMLARCLEHGWGGPADPAAAAVH
YRIAAQAGLDWARYNLANLHATGRGVPQDQPRAYALYRQAAEQGHAKSMNLVGRYHEE
GLVVARDLAQAAHWYRRSAEGGDFRGQFSHAAMLSASGRHAEAETWLRRALEGGNLNF
LRSARHGLEQSAHPPFRSLALAYYRRAAQLGDDIDREALEQALERHGHAQLPV</t>
  </si>
  <si>
    <t>MSPTPPSVTRNRIDWAGLGWLFLFFWFFSGITQLLLLTSGNSGF
SGFRNAMVLSTIWLAPVLLFPRWTKPLAAVIGLVLWAASLVGLSYFGIYHQEFSQSVI
FVMFESNTAEASEYFSQYFNPWMTLGLVLYSLVAILLWRRLRPVYLPRFSALPVAVLL
IVATIGYPFYKQLVSQGRPFDEALDKVQARMEPAVPWQLLIGYQQYRQQLGSMQALLQ
KNAALPPLKNLVDANGDTPRTLVLVIGESTSRKHMSLYGYPRETTPQLDALKAANRNL
TVFNNVVASRPYTIEVLQQVLTFADQEHPDRFLTDPSLMNLMKQAGYKTFWITNQQTM
TKRNTMLTTFAQQTDAQFYLNNQRSQNASQLDGAVLAPFAKVLDDPAPKKFIVVHLLG
THMNYKYRYPADYARFVDRQGAPAALSDDQVEVYNSYDNAVLYNDYVVSSLIKGFANS
DPNGFLVYLSDHGEEVFDEAPHDRLGRNEGDPTRGMYTVPFLVWTSPSWQQTHPRDLQ
ALVDRRYSSEDLIHTWSDLAGLNYDLFDPTKSLVSNDFRHEVRWIGNPYAHNGLRDFD
KLPLDKADAGQQVAQAGRPAPTTPRAPSRQPNEG</t>
  </si>
  <si>
    <t xml:space="preserve">GO_component: integral component of membrane [goid
GO:0016021] [evidence ISM];
GO_function: catalytic activity [goid GO:0003824]
[evidence ISM];
GO_process: metabolic process [goid GO:0008152] [evidence
ISM];
GO_function: sulfuric ester hydrolase activity [goid
GO:0008484] [evidence ISM];
</t>
  </si>
  <si>
    <t>MTGNGVSLVTLGVADLARSSLYYQALGWQPSSDGNEQVVFLKGR
NLVLGLYGRSALAEDAQVEDRPTGFAAITLACNCASRDEVDRLFSAATAAGGQATKMP
QEVFWGGYSGYVADPDGHLWEIAYNPFWPFDEQGNLVLP</t>
  </si>
  <si>
    <t>MSIKVEDYFAPETFQRMKAFADKQETPFVVIDKQTIADAYDQLT
DCFPFARIYYAVKANPATEITELLRDKGSNFDIASIYELDKVMKTGVGPERISYGNTI
KKSKDIRYFYEKGVRLFATDSEADLRNIAKAAPGAKVYVRILTEGSTTADWPLSRKFG
CQTDMAMDLLILARQLGLEPYGISFHVGSQQRDISVWDAAIAKVKVIFERLKEEDGIV
LKMINMGGGFPANYITKTNDLETYAEEIIRFLKEDFGDDLPEIILEPGRSLIANAGIL
VSEVVLVARKSRTAVERWVYADVGKFSGLIETMDESIKFPIWTEKQGEMEEVVIAGPT
CDSADIMYEHYKYGLPLNLASGDRLYWLSTGAYTTSYSAVEFNGFPPLKAFYL</t>
  </si>
  <si>
    <t xml:space="preserve">GO_function: ornithine decarboxylase activity
[goid GO:0004586] [evidence IMP];
GO_process: putrescine biosynthetic process from
ornithine [goid GO:0033387] [evidence IMP];
GO_function: catalytic activity [goid GO:0003824]
[evidence ISM];
GO_process: polyamine biosynthetic process [goid
GO:0006596] [evidence ISM];
</t>
  </si>
  <si>
    <t>MKTVLYPAIALMNRLSFGMKFGLISVLFFLPLLITSFYLVRDAY
RQFSDTRIELQSLTLLGSGLQIRRGLESLNDLLQINAVIGQSGKAGDLEARIADVQKG
LRGRLEALAPLSEDGAAVAEFEAQRDRLLNGLQAVEAEGSLQGKGARAEKLLGSAQVF
IKLLIAQAGLSQDSQRQVRQLSELVGSITPEVTAAISKGRAIGAYSLGQGFLNSSSSA
RLDELLLEFEKLHGEYGLKLQESLAGSPQLLEEAAQASRETLKSLGQLFEDRVIVAET
LDTPWTQFYDQVSVAMDKTYQLDDAVLGYLDTQLQKRLQQVRTQMLLLVAALAVVFAA
ILYLYGGFYVSTRATLKDLGRMMERVAGGDMTVSFQARSRDELGELGQSFNESVAKIH
DLIERVSQTVGEVERQTLRVESVSAESNQAVAGQRSQIEQVATAMNQMAATAQEVARS
AAMAVSSANSVNQETLSGRSLVESQVGSIQRLAGEIDQSVAAINRLASDSASISQVLD
VIKGIAEQTNLLALNAAIEAARAGEQGRGFAVVADEVRTLAKRTQQSTAEIEQMILRL
QGGVDAAVKAMGSSHHTADGTVNESAQVQQALENILGAVGMIVDQNQQIAAAAEQQTA
VAHDIDQNIVEINQAGERTAEGASQTERASRELGAQVTQLKRLIGAFRV</t>
  </si>
  <si>
    <t>MTFLVLLLALALEKFSGWRRRIQRDGAWLAWLSLVEDLPSVSRR
SWLGLLLAVVLPLLPLALLLTLLQSLAYGWLSLPLHLLVVVYSLGRGDVMADLGPFRD
AWRREEAQAAFHVAERDLGILGGSESELIGRVHGHLLWQGYQSFFAVIFWYALLGPVA
ALAYRLLALALEHARQPALREQAARVRHILDWLPVRALVLSFALVGNFLAVIRVLLHW
LLAWDISAAALLGKAGRVASDVEAVELGAAGVASLDALWQLLVRAAVLWYAVFAFCAL
FL</t>
  </si>
  <si>
    <t xml:space="preserve">GO_process: response to antibiotic [goid
GO:0046677] [evidence IMP];
GO_process: response to stimulus [goid GO:0050896]
[evidence IMP];
</t>
  </si>
  <si>
    <t>MHFDSVTGWVRGVRHCPSPNFNLRPQGDAVSLLVIHNISLPPGQ
FGTGKVQAFFQNRLDPNEHPYFEEIRHLTVSAHFLIERDGAITQFVSCHDRAWHAGVS
CFDGREACNDFSLGIELEGTDTEPYTDAQYTALAGLTRLLRAAFPGITPERIQGHCDI
APERKTDPGEAFDWSRYRAGLTDSKEET</t>
  </si>
  <si>
    <t xml:space="preserve">GO_component: Gram-negative-bacterium-type cell
wall [goid GO:0009276] [evidence ISS];
GO_function: N-acetylmuramoyl-L-alanine amidase activity
[goid GO:0008745] [evidence IMP];
GO_process: peptidoglycan catabolic process [goid
GO:0009253] [evidence ISM];
GO_component: Gram-negative-bacterium-type cell wall
[goid GO:0009276] [evidence IMP];
GO_process: regulation of beta-lactamase activity [goid
GO:0033252] [evidence IMP];
</t>
  </si>
  <si>
    <t>MQNDANVVHLTRVASEPSPNAGAGRLPVILVQVRDKAALQLKQA
LQALFDNADDTLFEMADRATSNLEQNAFFEAMRDLRLKRKSIERVYLQKVFEEFSALN
QVQSGKSVPTLDTVSFDSLSLVQNEELEESVAVDAMVARVMSRDATALAHLSTRLNTL
VGRKVDEKSNPLAPRPLTAAFLDACQGLGVEIKVKLIILKLFEKYVLAHCDQLYAEAN
QILVAAGVLPELKSALPRRQPAVRPEAVRDAGTLQAQAALLDGGQQEVFGALQELLAQ
VRDNPSFYRRETPENAAPISSNDLMRLLSHLQQHLPGPGAAEFDVRDGVDQLLQRVSH
KSGRSRVVGQVDDDVINLVSMLFEFILDDRTLPDSLKALIGRMQIPMLKVALLDKTFF
SRGSHPARRLLNEIASASLGWAEHNDARRDSLYQKIEQVVMRLLNDFVDDPAIFAELL
EDFIAFTGDERRRSELLEQRTRDAEEGRAKAELARQDVEQVLNQRLLGKVLPEVVVRL
LRDAWSKVMLLICLKHGKASAEWREALDTMDELIWSVGPHDDPLSRQQLLERVPGLLK
ALREGLASAAFDPFSTGEFFSQLETLHVQGLQRDKRGEAAVADSPLLDEASLGTAAEK
PRAPVMLRVVEEIVLTSPDAAPAPVESEVRLPDNDEALLRVDALRVGSWVEIQEDAEH
KLRCKLAAVIRPTGRYIFVNRTGMKVLEKTRMGLAVEFRRQAVRLLDDALLFDRALES
VIGNLRRLKGA</t>
  </si>
  <si>
    <t>MPNLTLADLQGEIQANVRTALAEDVGGGDLTAQLIDPQREAEAR
VITREHATIAGRAWVDEVFRQVDPRVLVTWQVEDGQRVEPNQMLFQLKGPARALLTGE
RSALNFLQLLSGTATRSQHYADLVAGTAVKLLDTRKTLPGLRLAQKYAVTCGGCHNHR
IGLYDAFLIKENHIAACGGIDRAIAEARRIAPGKPVEVEVENLDELRQALEAGADIVM
LDELSLDDMRTAVALTAGRAKLEASGGINEGTLRNIAETGVDYISIGTLTKDVRAVDL
SMRLTL</t>
  </si>
  <si>
    <t xml:space="preserve">GO_function: transferase activity, transferring
pentosyl groups [goid GO:0016763] [evidence ISM];
GO_function: nicotinate-nucleotide diphosphorylase
(carboxylating) activity [goid GO:0004514] [evidence
ISS];
GO_function: catalytic activity [goid GO:0003824]
[evidence ISM];
</t>
  </si>
  <si>
    <t>MKAQKGFTLIELMIVVAIIGILAAIAIPQYQNYVARSEGASALA
TINPLKTTVEESLSRGIAGSKIKIGTTASTATETYVGVEPDANKLGVIAVAIEDSGAG
DITFTFQTGTSSPKNATKVITLNRTADGVWACKSTQDPMFTPKGCDN</t>
  </si>
  <si>
    <t xml:space="preserve">GO_process: regulation of calcium-mediated
signaling [goid GO:0050848] [evidence IMP];
GO_process: single organismal cell-cell adhesion [goid
GO:0016337] [evidence IDA];
GO_process: type IV pilus-dependent motility [goid
GO:0043107] [evidence IDA];
GO_component: type IV pilus [goid GO:0044096] [evidence
IDA];
GO_component: pilus [goid GO:0009289] [evidence IDA];
GO_process: cell adhesion [goid GO:0007155] [evidence
ISM];
GO_process: single-species biofilm formation on inanimate
substrate [goid GO:0044011] [evidence IMP];
GO_process: cell adhesion involved in single-species
biofilm formation [goid GO:0043709] [evidence IMP];
GO_process: pathogenesis [goid GO:0009405] [evidence
IMP];
GO_process: type IV pilus-dependent motility [goid
GO:0043107] [evidence IMP];
GO_process: regulation of calcium-mediated signaling
[goid GO:0050848] [evidence IMP];
</t>
  </si>
  <si>
    <t xml:space="preserve">MNDSIQLSGLSRQLVQANLLDEKTAVQAQAQAQRNKLSLVTHLV
QSKLVSGLALAELSAEQFGIAYCDLNSLDKESFPRDAISEKLVRQHRVIPLWRRGNKL
FVGISDPANHQAINDVQFSTGLTTEAILVEDDKLGLAIDKLFESATDGLAGLDDVDLE
GLDIGSADKSTQEDASAEADDAPVVRFVNKMLLDAIKGGSSDLHFEPYEKIYRVRFRT
DGMLHEVAKPPIQLASRISARLKVMAGLDISERRKPQDGRIKMRVSKTKSIDFRVNTL
PTLWGEKIVMRILDSSSAQMGIDALGYEEDQKELYLAALKQPQGMILVTGPTGSGKTV
SLYTGLNILNTTDINISTAEDPVEINLEGINQVNVNPRQGMDFSQALRAFLRQDPDVI
MVGEIRDLETAEIAIKAAQTGHMVMSTLHTNSAAETLTRLLNMGVPAFNLATSVNLII
AQRLARKLCSHCKKEHEVPRETLLHEGFPEDKIGTFKLYSPVGCDHCKNGYKGRVGIY
EVVKNTPALQRIIMEEGNSIEIAEQARKEGFNDLRTSGLLKAMQGITSLEEVNRVTKD
</t>
  </si>
  <si>
    <t xml:space="preserve">GO_function: ATP binding [goid GO:0005524]
[evidence ISM];
GO_process: transport [goid GO:0006810] [evidence ISM];
GO_function: protein transporter activity [goid
GO:0008565] [evidence ISM];
GO_process: pilus assembly [goid GO:0009297] [evidence
ISM];
GO_function: ATPase activity [goid GO:0016887] [evidence
IDA];
GO_process: type IV pilus-dependent motility [goid
GO:0043107] [evidence IDA];
GO_process: type IV pilus biogenesis [goid GO:0043683]
[evidence IDA];
</t>
  </si>
  <si>
    <t>MPLLDYLASHPLAFVLCTILLGLLVGSFLNVVVHRLPKMMERNW
KAEAREALGLEPEPKQATYNLVLPNSACPRCGHEIRPWENIPLVSYLALGGKCSSCKA
AIGKRYPLVELATALLSGYVAWHFGFTWQAGAMLLLTWGLLAMSLIDADHQLLPDVLV
LPLLWLGLIANHFGLFASLDDALFGAVFGYLSLWSVFWLFKLVTGKEGMGYGDFKLLA
MLGAWGGWQILPLTILLSSLVGAILGVIMLRLRNAESGTPIPFGPYLAIAGWIALLWG
DQITRTYLQFAGFK</t>
  </si>
  <si>
    <t xml:space="preserve">GO_function: aspartic-type endopeptidase activity
[goid GO:0004190] [evidence IDA];
GO_component: membrane [goid GO:0016020] [evidence ISM];
GO_process: type IV pilus biogenesis [goid GO:0043683]
[evidence IMP];
GO_process: signal peptide processing [goid GO:0006465]
[evidence IDA];
GO_component: plasma membrane [goid GO:0005886] [evidence
IDA];
GO_process: pilus assembly [goid GO:0009297] [evidence
IDA];
GO_function: N-methyltransferase activity [goid
GO:0008170] [evidence IDA];
GO_process: N-terminal protein amino acid methylation
[goid GO:0006480] [evidence IDA];
GO_component: type II protein secretion system complex
[goid GO:0015627] [evidence IDA];
</t>
  </si>
  <si>
    <t>MTQPWILGLTGGIGSGKSAAAEHFISLGVHLVDADHAARWVVEP
GRPALAKIVERFGDGILLPDGQLDRAALRERIFQAPEERRWLEQLLHPLIGAEIVQYL
ARAESPYAILVSPLLVESGQRQMTHRVLVVDTPEHLQLQRTMLRDKVSEEQVRSILQA
QARRDERLKHADDVLVNDGDLSHLQREVERLHAFYLTLRGGRA</t>
  </si>
  <si>
    <t xml:space="preserve">GO_function: dephospho-CoA kinase activity [goid
GO:0004140] [evidence ISS];
GO_process: coenzyme A biosynthetic process [goid
GO:0015937] [evidence ISS];
</t>
  </si>
  <si>
    <t>MSQPLTVECPTCGAPVEWKSDNKYRPFCSDRCKLIDLGAWAAEE
HAIPGDTLEDDIFSADLPPREH</t>
  </si>
  <si>
    <t xml:space="preserve">GO_function: zinc ion binding [goid GO:0008270]
[evidence ISM];
GO_process: regulation of transcription, DNA-templated
[goid GO:0006355] [evidence ISM];
</t>
  </si>
  <si>
    <t>MGVHEWAREGLRELLSKSDEADRAMRLRALLSAIVELNRAERDA
GDLASELQFLAENLDDQRDYAFMRP</t>
  </si>
  <si>
    <t>MIAAELLSAESLELGWAIYAPVLLLAAWRAPWVELVSDTRRQHL
VFGTMLGLFLLWLVRRDFESGLSFHFIGMTAVTLLLDWPLAIVVGLVAQLGLCLLGRQ
DWLAIGVNGVLLVAIPALIAELAALFVEKRQPRNLFVYIFCCGFFPAALTAVVVLLLG
LGVVWIDGLFPMPPWLEDFAGYLWLIMFPEAFINGTVITGLVVYYPEWLETFNRTRYL
QAPWKDEERKP</t>
  </si>
  <si>
    <t xml:space="preserve">GO_process: transition metal ion transport [goid
GO:0000041] [evidence ISM];
GO_component: integral component of membrane [goid
GO:0016021] [evidence ISM];
</t>
  </si>
  <si>
    <t>MKRLHWVLLAMLLPGLALAVEKGSTLEPWTLQDQFEKAHSLDDS
TRVLLVARDMDGSKLVKAALAERPKGYLEARHALFLADISRMPALISRLFAVPAMRDY
SYPVLLDRDAAIASRYASDEGKVLWVRLEQRRVLETRQLDSPVALRIALEQLQP</t>
  </si>
  <si>
    <t>MQLRSVIAADHPALFALWSRTPGIRLRAEDAYPFFLAYLQRNPG
LSLLVETEGEVIACLMAGHDGRRGYLQHLVVDPGYRGLGLARRMLDEVLARLAREGIG
KSHVFVLDAAEEAQAFWRAQSDWERRKDIQVFSTREGHA</t>
  </si>
  <si>
    <t>MNEADYLRLLTRQAEQANDFLSNARKWDRERWVCQRFLEALNVP
YRQEDFAAPGEQPPDVLFKGAGFEVFFVLDEGRRLNEEWREELTRRRQAVSLRQLIRR
EERPQRIAAAELQARLAPTLRKKAHNYSERGIDHGELDLLAFVNLKRAVPDFNTPFPP
PTEYLRQGWRSLSMVGPTFARVLFAHSGAPEFLRANLGRSILFDAGVGL</t>
  </si>
  <si>
    <t>MSEGRVKWIGVRSGSRAPIQELEAVEARRGLGLTGDHPHPPRQV
TLVQWEHIEALGTLLGRPLLPNEMRRNIAVAGINLLSLKDRRFRLGGALLETTGWYQP
CGRLEKHIDHRTLKSVREQGGITARVIGSGVIRLDDPLVIEPPVCLE</t>
  </si>
  <si>
    <t xml:space="preserve">GO_function: molybdenum ion binding [goid
GO:0030151] [evidence ISM];
GO_function: pyridoxal phosphate binding [goid
GO:0030170] [evidence ISM];
GO_function: catalytic activity [goid GO:0003824]
[evidence ISM];
</t>
  </si>
  <si>
    <t>MSSRLSPEDQQKVEQYLASPLHQVERAPFRPWFLMFVLLAVVIG
LGLLSRLLSYLA</t>
  </si>
  <si>
    <t>MSHRIVIVGGGAGGLELATRLGRTLGKRGKAQVTLVDANLTHIW
KPLLHEVAAGSLNSSEDELNYVAQAKWNHFEFQLGRMQGLDRAGKRVRLAALVDENGV
ELVPERDIAYDTLVIAVGSTTNDFGTEGAAEHCIFLDTRAQAERFHRQLLGQYLRAHT
GHDANNNAVSIAIIGAGATGVELAAELHHAAQMLAAYGLDRIRPEDLHISLVEAGPRV
LPALPERISQPVHQTLSKLGVRVMTGSAVSKVDADGLWTGDGEFVPATLKVWAAGIRA
PAFLKELDGLESNRINQLVVRPTLQTTRDDDIFAFGDCAACPQPAQPGEQPRNVPPRA
QAAHQQASLLVKSLRARLEGKPLGEYHYRDYGSLISLSRFSAVGNLMGNLMGSVMLEG
WLARMFYVSLYRMHQMALYGPLRTAMLMLSGRLRSTEPRLKLH</t>
  </si>
  <si>
    <t xml:space="preserve">GO_function: (R,R)-butanediol dehydrogenase
activity [goid GO:0000721] [evidence ISS];
GO_process: generation of precursor metabolites and
energy [goid GO:0006091] [evidence ISS];
GO_process: oxidation-reduction process [goid GO:0055114]
[evidence ISM];
GO_function: oxidoreductase activity [goid GO:0016491]
[evidence ISM];
GO_function: flavin adenine dinucleotide binding [goid
GO:0050660] [evidence ISM];
</t>
  </si>
  <si>
    <t>MSFGSFSWRSPMTGTKPTTPVARYFHQEAQRRGYVLDAAQGNAI
LHLDRLAERLRRGPSLFRQAPRSLYLWGPVGRGKSWLMDGFFRSADLQGLRRTHFHAF
FRRLHDGMFRRQGRPDALGGALDELLGDCRLLCFDEFHVHDIGDAMLITRLFRELFGR
KITLVCTSNYAPRQLLPNPLYHERFLPAIRLIETRMEVLEVAGARDYRTISPRQEIAS
GYASGGYCWPASCACLDELGLSAPEPSQRVTLQSGARTLQARAVCGDLVWFAFADLCE
APTAVMDYLALGERFSTWVLEGVPPMARCSVAAQQRFINLVDVLYDNDRRFFLSAEKA
LPDLVEGSDLPADMQRTASRLAQLRQLRC</t>
  </si>
  <si>
    <t>MGMAMLSSCLANAAPDAGQALRDVESRRLNLPAPVELDAERPSP
EDGVSRAAEEGGPTVLVKRFQLSGNRQFDDRRLLALLHDLPGQELNLSQLHAAAARIG
DFYQEKGYVLARAFLPAQEIQDGTVRIEVLEGRYGRIELHNTSRTLDRVLLRPLSALE
RDTAVQGSELERALLLLSDIPGLQAKGTLLPGQAQGTTDLRVEARPGPLVGGRLEADN
YGGRYMGEYRLGTTLDFNSPLRLGDQARLSLLGSDRHQRYYRAAYQLPLGSRGTRIGL
AHAETTYRLVRDFSRLDAHGRAITDSLFVSQPLLRSRSLSLSTQLQYENKRLRDDQER
TGRHSRKEIRLWTASISGNAQDRLFGGGQSGFSLAYAHGQLAIDSGEERLLDRYTIGT
AGSFDKIMLNAVRLQHLGDRLQLFAQLNAQWSGGNLDSAEQFDMGGPYGVRAFPLGSY
KGYGDEGWQASAELRYSLAPGWQLSSFVDQGAVKFLKHPNTTEGNRNRMAAVGSGATW
YGTDHQVSLTAAWPLSQENNIEPERTPRLWLQATRYF</t>
  </si>
  <si>
    <t>MNKSYTLVWNQATGCWNVASEGTRRRSKSGRGKALVVAGASLLG
LFCQAPAFALPSGATVVSGDAGFQTSTDGRHMVIDQQSHKLITNWNEFSVRADERVSF
HQPGQDAVALNRVIGRNGSDIQGRIDANGKVFLVNPNGVVFGKSAQVNVGGLVASTLD
LADRDFLAGNYQFSGDSGATVSNAGSLQASEGGSIALLGARVSNDGLIQAQLGDVALG
AGQGINLNFDGDGLLNLQVDKGSVDALAHNGGLIRADGGQVLMSARSADSLLKTVVNN
QGTLEARTLRSAEGRIVLDGGEQGTVRVAGKQDASAIGGGNGGLVLNQGANVEIQRTA
QVDTHADQGATGTWRILSHEVSVAAVGQANAAGDGSGQVHVAQGPAGANASDSNGVTI
VQQQPAVDLAAGANGTSAVQSQSGANIGSGANGISVVQSQNSPNIGSGANGISVVQSQ
NGANIGAGASGISVVQSQNSPNIGSGVNGVTVVQSQNGANIGSGASGITVVQSQNGAN
IGSGASGISVVQSQSGPSIGSGVNGVTIVQSQSGANIGPGVSGIDVVQTQTLPNLSPG
ANGSSIVQVQTLPDIAADAGNVHVVQVQTGGNKVFGNSATNVRSRTVQARSNENVGSG
LANPSSAGKGSTLHADTLARNLSTSNVEVVATRGNAHVGAPLSWDSGNGLTLTAERGD
LRINGALTAQGENASLTLNAGQRPLRIDDSLSLTGQGARVEFNSDKGYALAEGTRITL
SGKNAGFRANGRDYSVIQDLQQLRGIDRDLGGSYVLGNRIAGGNSSFLSIGNASAFGG
TFDGLGNTIDNLAVYGTGAYSGLFSVNRGTLRNLNLERISADGAQATHYNVQVGSLAA
VNLGRIDNVNASDIRIAAASKLNSLGGLVALNLGSIDNASASGTLVGNRHTYALGGLA
AENISTARGVASISNSRADFAISGQLKDHASHYGAGGLVGRNRGGLIRSSGSQGTLSL
SGHGMNLGGLVGYSSAGGLADVSASVDVSGNGQRGLYGGLIGLNVNSGIAHATASGKV
RGTDAEALGGLIGRNLNAAINNASAHGDVSLQAGRYLGGLIGHNQAGNLANVSTSGNL
SGGSLLQAGGLIGLNANASLVNASAKGNVATRGAEAVGGLLGENLYGSVINGSASGEV
TDGSGKTLGGLIGSNLGGNHSNLKASGWVNAGANSDVGGLIGHNRGGNHSTLAASGNV
TGGKGSRVGGLVGYNDAASLTNVSASGNVSASGSRAIGGLIGSDLRGSLMLASSHGIV
NDKTSHNLGGLVGRGENTSIRSAKASGAVSGGAGIRAGGLVGSLEGWQALILGASAGG
DVTAGYDSYIGGLVGFSTATISGASASGKVGGSGLLGGLVAWNQGNVMGSSASGRLEP
QIPNQIHGGLIGINFGWQSWNSVYGAAATVPMIGRHYNL</t>
  </si>
  <si>
    <t>MRIDRLTSKLQLALSDAQSLAVGHDHPAIEPVHLLSALLEQQGG
SIKPLLMQVGFDIAALRSGLNKELDALPKIQSPTGDVNLSQDLARLLNQADRLAQQKG
DQFISSELVLLAAMDENTRLGKLLLGQGVSRKALENAVANLRGGEAVNDPNVEESRQA
LDKYTVDMTKRAEEGKLDPVIGRDDEIRRTIQVLQRRTKNNPVLIGEPGVGKTAIVEG
LAQRIINGEVPDGLKDKRLLALDMGALIAGAKFRGEFEERLKAVLNELGKQEGRVILF
IDELHTMVGAGKAEGAMDAGNMLKPALARGELHCVGATTLDEYRQYIEKDAALERRFQ
KVLVDEPSEEDTIAILRGLKERYEVHHGVSITDGAIIAAAKLSHRYITDRQLPDKAID
LIDEAASRIRMEIDSKPEELDRLDRRLIQLKIEREALKKEDDEATRKRLAKLEEDIVK
LEREYADLEEIWKSEKAEVQGSAQIQQKIEQAKQEMEAARRKGDLESMARIQYQTIPD
LERSLQMVDQHGKTENQLLRNKVTDEEIAEVVSKWTGIPVSKMLEGEREKLLRMEQEL
HRRVIGQDEAVVAVSNAVRRSRAGLADPNRPSGSFLFLGPTGVGKTELCKALAEFLFD
TEEALVRIDMSEFMEKHSVARLIGAPPGYVGFEEGGYLTEAIRRKPYSVVLLDEVEKA
HPDVFNILLQVLEDGRLTDSHGRTVDFRNTVVVMTSNLGSAQIQELAGDREAQRAAVM
DAVNAHFRPEFINRIDEVVVFEPLAREQIAGIAEIQLGRLRKRLAERELSLELSQEAL
DKLIAVGFDPVYGARPLKRAIQRWIENPLAQLILAGKFAPGASISAKVEGDEIVFA</t>
  </si>
  <si>
    <t xml:space="preserve">GO_process: protein processing [goid GO:0016485]
[evidence ISM];
GO_component: cytoplasm [goid GO:0005737] [evidence ISM];
GO_process: response to heat [goid GO:0009408] [evidence
ISM];
GO_process: cellular response to heat [goid GO:0034605]
[evidence ISS];
GO_function: ATP binding [goid GO:0005524] [evidence
ISS];
GO_function: ATPase activity [goid GO:0016887] [evidence
ISS];
GO_process: protein metabolic process [goid GO:0019538]
[evidence ISM];
</t>
  </si>
  <si>
    <t>MNAWLTPDWPAPARVRACVTTRSGGVSQAPFDSLNLGAHVDDDP
RAVEENRRRLTERLECRPSWLDQVHGVTVVEADPSRVLRADASWSAMPGVACTIMTAD
CLPALFCDRSGTRVAAAHAGWRGLAAGVLEATVDSLGVPGDELLVWLGPAIGPRAFEV
GGEVRDAFVAAHAEARSAFVPSANPGRFMADIYRLARIRLGAHGVTAVHGGGFCTFSD
TARFYSYRRSSRTGRFASLVWLQD</t>
  </si>
  <si>
    <t>MSDMIQRAAEVPFELGGQRLDQIAAQLFPEHSRSRLAGWIKDGR
LTVDGAVLRPRDIVHSGAQLVLEAEQEAQGEWLAQDIELEIVYEDEHILVIDKPAGLV
VHPAAGHQDGTLLNALLYHVPDIANVPRAGIVHRLDKDTTGLMVVAKTLEAHTKLVAQ
LQARSVSRIYEAIVIGVITSGGTIDAPIGRHGVQRQKMAVVDAGKVAVSHYRVLERFR
AHTHTRVKLETGRTHQIRVHMSHIGYPLVGDPVYGGRFRIPPVASQTLVQTLREFPRQ
ALHARFLELDHPATGVRMKWESPLPEDFLWLLSLLRQDREAFVG</t>
  </si>
  <si>
    <t>MQVKHLLLIAILALTAACSSNKETVDENLSESQLYQQAQDDLNN
KSYNSAVTKLKALESRYPFGRYAEQAQLELIYANYKNMEPEAARAAAERFIRLHPQHP
NVDYAYYLKGLSSFDQDRGLLARFLPLDMTKRDPGAARDSFNEFAQLTSRFPNSRYAP
DAKARMVYLRNLLAAYEVHVGHYYLKRQAYVAAANRGRYVVENFQETPAVGDGLAIMV
EAYRRLGLDDLASTSLETLKLNYPDNASLKDGEFVARESEADTRSWLAKATLGLIEGG
EPPPHMETQAAKDVIKQYEDAEREIPAELKPENQDHSADDEKPESDDDEDSGRSWWSY
MTFGLFD</t>
  </si>
  <si>
    <t xml:space="preserve">GO_component: Gram-negative-bacterium-type cell
wall [goid GO:0009276] [evidence ISS];
</t>
  </si>
  <si>
    <t>MRAERLRLSEEQGQRILRLYHLYRLTIGLVLVLLISSELEDQVL
KLVHPELFHVGSWCYLVFNILVALFLPPSRQLLPIFILALTDVLMLCGLFYAGGGVPS
GIGSLLVVAVAIANILLRGRIGLVIAAAASLGLLYLTFFLSLSSPDATNHYVQAGGLG
TLCFAAALVIQALVRRQEQTETLAEERAETVANLEELNALILQRMRTGILVVDSRQAI
LLANQAALGLLRQDDVQGASLGRHSPMLMHCMKQWRLNPSLRPPTLKVVPDGPTVQPS
FISLNREDDQHVLIFLEDISQIAQQAQQMKLAGLGRLTAGIAHEIRNPLGAISHAAQL
LQESEELDAPDRRLTQIIQDQSKRMNLVIENVLQLSRRRQAEPQQLDLKEWLQRFVDE
YPGRLRNDSQLHLQLGAGDIQTRMDPHQLNQVLSNLVQNGLRYSAQAHGRGQVWLSLA
RDPESDLPVLEVIDDGPGVPADKLNNLFEPFFTTESKGTGLGLYLSRELCESNQARID
YRNREEGGGCFRITFAHPRKLS</t>
  </si>
  <si>
    <t xml:space="preserve">GO_function: phosphorelay sensor kinase activity
[goid GO:0000155] [evidence ISS];
GO_process: regulation of cell projection assembly [goid
GO:0060491] [evidence IMP];
GO_process: phosphorylation [goid GO:0016310] [evidence
ISM];
GO_function: transferase activity, transferring
phosphorus-containing groups [goid GO:0016772] [evidence
ISM];
GO_function: signal transducer activity [goid GO:0004871]
[evidence ISM];
GO_process: signal transduction [goid GO:0007165]
[evidence ISM];
</t>
  </si>
  <si>
    <t>MSRQKALIVDDEPDIRELLEITLGRMKLDTRSARNVKEARELLA
REPFDLCLTDMRLPDGSGLDLVQYIQQRHPQTPVAMITAYGSLDTAIQALKAGAFDFL
TKPVDLGRLRELVATALRLRNPEAEEAPVDNRLLGESPPMRALRNQIGKLARSQAPVY
ISGESGSGKELVARLIHEQGPRIERPFVPVNCGAIPSELMESEFFGHKKGSFTGAIED
KQGLFQAASGGTLFLDEVADLPMAMQVKLLRAIQEKAVRAVGGQQEVAVDVRILCATH
KDLAAEVGAGRFRQDLYYRLNVIELRVPPLRERREDIPLLAERILKRLAGDTGLPAAR
LTGDAQEKLKNYRFPGNVRELENMLERAYTLCEDDQIQPHDLRLADAPGASQEGAASL
SEIDNLEDYLEDIERKLIMQALEETRWNRTAAAQRLGLTFRSMRYRLKKLGID</t>
  </si>
  <si>
    <t xml:space="preserve">GO_function: phosphorelay response regulator
activity [goid GO:0000156] [evidence ISS];
GO_process: regulation of cell projection assembly [goid
GO:0060491] [evidence IMP];
GO_function: ATP binding [goid GO:0005524] [evidence
ISM];
GO_process: regulation of transcription, DNA-templated
[goid GO:0006355] [evidence ISM];
GO_function: transcription factor binding [goid
GO:0008134] [evidence ISM];
GO_function: sequence-specific DNA binding [goid
GO:0043565] [evidence ISM];
GO_process: phosphorelay signal transduction system [goid
GO:0000160] [evidence ISM];
GO_function: DNA binding [goid GO:0003677] [evidence
ISM];
</t>
  </si>
  <si>
    <t>MSERVVVVGAGVIGLLTARELALAGLRVTLVERGESGREASWAG
GGIVSPLYPWRYSPAVTALAHWSQDFYPALGQRLLDETGLDPEVHTVGLYWLDLDDQT
EALQWARKHTRPLKEVPIEEAYAAVPGLGAGFQRAVYMSGVANVRNPRLARSLRASLQ
QFANLELHEQTEVRGWLRDGDRVVGVATSRGEIRGDKVLLAAGAWSGELLKPLGLELP
VVPVKGQMILYKCAADFLPRMVLAKGRYAIPRRDGHILIGSTLEHSGFDKTPTDEAQE
SLRASAAELLPELADMQPVAHWAGLRPGSPEGIPYIGPVPGFDGLWLNTGHYRNGLVL
APASCRLLADLMSGREPIIDPAPYAPAGRL</t>
  </si>
  <si>
    <t xml:space="preserve">GO_function: flavin adenine dinucleotide binding
[goid GO:0050660] [evidence ISM];
GO_process: oxidation-reduction process [goid GO:0055114]
[evidence ISM];
GO_function: oxidoreductase activity [goid GO:0016491]
[evidence ISM];
</t>
  </si>
  <si>
    <t>MVERSQRALTLTELLFALVLLGILGSLALPGMAAWLDGNRERSV
LHELSASIQLGRTHAVAYQRPVTLCPSTDGRHCGSDWGEGWLLAEDGGERLLVGRALA
KKERLLWNRSNRLRFLPSGQLNIHNGRFLLCGRHTVAWQLILNRQGRLRTASARENRE
KRELCSTSG</t>
  </si>
  <si>
    <t xml:space="preserve">GO_process: type IV pilus biogenesis [goid
GO:0043683] [evidence IDA];
GO_function: protein transporter activity [goid
GO:0008565] [evidence ISM];
GO_component: type II protein secretion system complex
[goid GO:0015627] [evidence ISM];
GO_process: protein secretion by the type II secretion
system [goid GO:0015628] [evidence ISM];
GO_function: endodeoxyribonuclease activity, producing
5'-phosphomonoesters [goid GO:0016888] [evidence IDA];
</t>
  </si>
  <si>
    <t>MSYRSNSTGFTLIELLIIVVLLAIMASFAIPNFKQLTERNELQS
AAEELNAMLQYARSEAVSQRRAISIQALKDKDWGKGLSIGVLASGSIAAPLRKHDGFR
AATLTAKEKSAVEHLTFTANGTLVPPTERTFAICQNGKTDGGRVLSISQAGRIQLEPS
SKAPQSCY</t>
  </si>
  <si>
    <t xml:space="preserve">GO_process: pilus assembly [goid GO:0009297]
[evidence IDA];
GO_process: type IV pilus biogenesis [goid GO:0043683]
[evidence IMP];
GO_process: type IV pilus-dependent motility [goid
GO:0043107] [evidence IMP];
GO_component: type II protein secretion system complex
[goid GO:0015627] [evidence ISM];
GO_process: protein secretion by the type II secretion
system [goid GO:0015628] [evidence ISM];
GO_function: protein transporter activity [goid
GO:0008565] [evidence ISM];
GO_process: pilus assembly [goid GO:0009297] [evidence
IDA];
GO_component: type IV pilus [goid GO:0044096] [evidence
IDA];
GO_process: type IV pilus-dependent motility [goid
GO:0043107] [evidence IMP];
</t>
  </si>
  <si>
    <t>MLLKSRHRSLHQSGFSMIEVLVALLLISIGVLGMIAMQGKTIQY
TADSVERNKAAMLGSNLLESMRASPKALYDVKDQMATQSDFFKAKGSAFPTAPSSCTP
LPDAIKDRLGCWAEQVKNELPGAGDLLKSDYYICRSSKPGDCDGKGSMLEIRLAWRGK
QGACVNAADSSADTSLCYYTLRVEP</t>
  </si>
  <si>
    <t xml:space="preserve">GO_component: membrane [goid GO:0016020] [evidence
IDA];
GO_process: type IV pilus biogenesis [goid GO:0043683]
[evidence IMP];
GO_process: type IV pilus-dependent motility [goid
GO:0043107] [evidence IMP];
GO_process: pilus assembly [goid GO:0009297] [evidence
IDA];
GO_component: type IV pilus [goid GO:0044096] [evidence
IDA];
GO_process: type IV pilus-dependent motility [goid
GO:0043107] [evidence IMP];
</t>
  </si>
  <si>
    <t>MSMNNRSRRQSGLSMIELLVALAISSFLILGITQIYLDNKRNYL
FQQGQAGNQENGRFAMMFLDQQLAKVGFRRRADDPNEFAFPAQQKTAYCEAFKAGSTL
VPAVVKAGQSGFCYRYQPAPGEAYDCEGNSITTPSDPFATAQAITARVLFVPATADVP
GSLACSAQTIKEKGQEIVSGLVDFKLEYGVGPTMAGKREVESFVEQANIADRPVRALR
YSALMASDKNLRQGDSKTLDDWITLYPSSKTSLQGNDKDRLYQIAKGSQTLRNLVP</t>
  </si>
  <si>
    <t xml:space="preserve">GO_process: type IV pilus biogenesis [goid
GO:0043683] [evidence IMP];
GO_process: type IV pilus-dependent motility [goid
GO:0043107] [evidence IMP];
GO_process: pilus assembly [goid GO:0009297] [evidence
IDA];
GO_component: type IV pilus [goid GO:0044096] [evidence
IDA];
GO_process: type IV pilus-dependent motility [goid
GO:0043107] [evidence IMP];
</t>
  </si>
  <si>
    <t>MNNFPAQQRGATLVIALAILVIVTLLAVSSMREVVLESRITGNV
IEQTRLQNAAESGLREGERRFVNTLRPPEPGTGCTADNVARPCLLDLAALNLKLADTH
QNPVGVLKGIANTWMSYRGSDISSATTAGTLYSVQWNNLPIPSGGQVNEAESPEYGNL
MRGIGTFYYETNSVARNQTNSETVLQTVLARLYTN</t>
  </si>
  <si>
    <t xml:space="preserve">GO_process: type IV pilus-dependent motility [goid
GO:0043107] [evidence IMP];
GO_process: pilus assembly [goid GO:0009297] [evidence
IDA];
GO_component: type IV pilus [goid GO:0044096] [evidence
IDA];
GO_process: type IV pilus-dependent motility [goid
GO:0043107] [evidence IMP];
</t>
  </si>
  <si>
    <t>MKSVLHQIGKTSLAAALSGAVLLSAQTTHAAALSVSQQPLMLIQ
GVAPNMLVTLDDSGSMAFAYAPDSISGYGNYTFFASNSFNPMYFDPNTQYKLPKKLTL
VNGQVQIQDYPAPNFSSAWRNGFTRSGSINLSNSYKVTIEYGRGYDKESTIKADAAYY
YDFTGSSSCNRTNQACYTRRYVSTEQRQNFANWYSFYRTRALATQTAANLAFYSLPEN
ARVSWQLLNDSNCNQMGSGSSSGNCFSNYLRDFTGQHRVNFFNWLEKLSVNGGTPLRQ
AMTRAGEFLKKTGVNGPYAYRPGTQTAPEYSCRGSYHILMTDGLWNNDSANVGNADST
ARNLPDGKSYSSQTPYRDGTFDTLADQAFHYWATDARPDIDDNIKPYIPYPDQANPSA
EYWNPRNDPATWQHMVTYTLGLGLTTSLTSPRWEGSTFSGGYNDIVAGNLSWPRASNN
DSNNVYDLWHAAVNSRGEFFSADSPDQLVAAFQDILNRISGKDLPASRPAISSSLQED
DTGDKLTRFAYQTSFASDKNWAGDLTRYSLTTQDKATVQTKLWSAQSILDAMPNGGAG
RKIMMAGSGTSGLKEFTWGSLSADQQRQLNRDPDRNDVADTKGQDRVAFLRGDRRKEN
SDNFRTRNSILGDIINSSPATVGKAQYLTYLAQPIEPSGNYSTFAEAQKTRAPRVYVG
ANDGMLHGFDTDGNETFAFIPSAVFEKLHKLTARGYQGGAHQFYVDGSPVVADAFFGG
AWHTVLIGSLRAGGKGLFALDVTDPANIKLLWEIGVDQEPDLGYSFPKPTVARLHNGK
WAVVTGNGYSSLNDKAALLIIDLETGAITRKLEVTGRTGVPNGLSSPRLADNNSDGVA
DYAYAGDLQGNLWRFDLIAGKVNQDDPFSRANDGPAVASSFRVSFGGQPLYSAVDSAG
AAQAITAAPSLVRHPTRKGYIVIFGTGKYFENADARADTSRAQTLYGIWDQQTKGEAA
GSTPRLTRGNLQQQTLDLQADSTFASTARTIRIASQNPVNWLNNDGSTKQSGWYLDFM
VNGTLKGEMLIEDMIAIGQVVLLQTITPNDDPCADGASNWTYGLDPYTGGRTSFTVFD
LARQGVVDSKSDYSYNKQNVAVSGTEQKGLGGLTLSTNEQGNPEVCSSGECLTVNPGP
NTRGRQNWRPIEGKN</t>
  </si>
  <si>
    <t xml:space="preserve">GO_process: type IV pilus-dependent motility [goid
GO:0043107] [evidence IMP];
</t>
  </si>
  <si>
    <t>MKVLPMLLALAVPGLCWAEDPQTFEGAGVVFEVQVEKNLVDIDH
RLYRLPNSTVRNGMPSLFQVKPGSVVSYSGTVSQPWSTITDIYIHKQMSEQELAEMIE
KEQPRQDGEEQPR</t>
  </si>
  <si>
    <t>MRTRQKGFTLLEMVVVVAVIGILLGIAIPSYQNYVIRSNRTEGQ
ALLSDAAARQERYYSQNPGVGYTKDVAKLGMSSANSPNNLYNLTIATPTSTTYTLTAT
PINSQTRDKTCGKLTLNQLGERGAAGKTGNNSTVNDCWR</t>
  </si>
  <si>
    <t xml:space="preserve">GO_process: type IV pilus-dependent motility [goid
GO:0043107] [evidence IMP];
GO_process: type IV pilus biogenesis [goid GO:0043683]
[evidence IMP];
GO_process: pilus assembly [goid GO:0009297] [evidence
IDA];
</t>
  </si>
  <si>
    <t>MQIKLANPRGFCAGVDRAIEIVNRALDVFGPPIYVRHEVVHNKF
VVDNLRQRGAIFVEELDQVPNNVIVIFSAHGVSQAVRKEAEGRGLKVFDATCPLVTKV
HMEVVRYSRDGHECVLIGHEGHPEVEGTMGQYDASNGGAIYLVEDEADVAALEVRKPE
ALHYVTQTTLSMDDTSKVIDALRAKFPQIQGPRKNDICYATQNRQDAVKELADQCDMV
LVVGSPNSSNSNRLRELAERMGTPAYLIDGAEDMQRGWFDGVRRIGITAGASAPEVLV
RGVIAQLREWGASEEQELEGREENITFSMPKELRVKAL</t>
  </si>
  <si>
    <t xml:space="preserve">GO_process: response to stimulus [goid GO:0050896]
[evidence ISS];
GO_process: terpenoid biosynthetic process,
mevalonate-independent [goid GO:0051483] [evidence ISS];
GO_function: 4-hydroxy-3-methylbut-2-en-1-yl diphosphate
reductase activity [goid GO:0051745] [evidence ISS];
GO_function: metal ion binding [goid GO:0046872]
[evidence ISM];
GO_process: dimethylallyl diphosphate biosynthetic
process [goid GO:0050992] [evidence ISM];
GO_process: isopentenyl diphosphate biosynthetic process,
methylerythritol 4-phosphate pathway [goid GO:0019288]
[evidence ISM];
</t>
  </si>
  <si>
    <t>MAESTRIGQESRVTLHFALKLEDGNVVDSTFDKQPASFKVGDGN
LLPGFEQALFGLKAGDKRTLSILPEQGFGQPNPQNVQIMPRDQFQDMELAEGLLVIFN
DAAKTELPGVVKAFDEQQVTVDFNHPLAGKTLAFEVEIIDVQPA</t>
  </si>
  <si>
    <t>MPDVDRFGRLPWLWITVLVFVLDQVSKAFFQAELSMYQQIVVIP
DLFSWTLAYNTGAAFSFLADSSGWQRWLFALIAIVVSASLVVWLKRLKKGETWLAIAL
ALVLGGALGNLYDRMVLGHVVDFILVHWQNRWYFPAFNLADSAITVGAVMLALDMFRS
KKSGEAAHG</t>
  </si>
  <si>
    <t xml:space="preserve">GO_function: aminoacyl-tRNA hydrolase activity
[goid GO:0004045] [evidence ISS];
GO_process: cellular protein metabolic process [goid
GO:0044267] [evidence ISS];
GO_process: secretion [goid GO:0046903] [evidence ISS];
GO_function: aspartic-type endopeptidase activity [goid
GO:0004190] [evidence ISS];
GO_process: proteolysis [goid GO:0006508] [evidence ISM];
GO_component: membrane [goid GO:0016020] [evidence ISM];
GO_process: signal peptide processing [goid GO:0006465]
[evidence ISS];
GO_component: plasma membrane [goid GO:0005886] [evidence
ISS];
</t>
  </si>
  <si>
    <t>MTDYKATLNLPETAFPMKAGLPQREPETLKFWNDIGLYQKLRAI
GGDRPKFVLHDGPPYANGSIHIGHAVNKILKDIIVRSKTLAGYDAPYVPGWDCHGLPI
EHKVETTHGKNLPADKTRELCREYAAEQIEGQKADFIRLGVLGEWDNPYKTMNFANEA
NEIRALAEMVKQDFVFKGLKPVNWCFDCGSALAEAEVEYADKKSPTIDVGFPVADADK
LAAAFGLAALDKPAQIVIWTTTPWTIPANQALNVHPEIDYALVDAGDRYLVLAEALVE
SCLARYQREGKVVATAKGEALELINFRHPFYERLSPVYLADYVALDAGTGIVHSSPAY
GEDDFYTCKRYGMSNDDILSPVQSNGVYVDSLPFFGGQFIWKANPNVVAKLEEVGSLL
AHETINHSYMHCWRHKTPLIYRATAQWFVGMDKQPRQGASLRERALEAITQTEFVPGW
GQARLHGMIAGRPDWCISRQRNWGVPIPFFLHKASGELHPRTVELMEEVAQRVEKEGI
EAWFKLDAAELLGEEAAQYEKINDTLDVWFDSGTTHWHVLRGSHRIGHASGPVADLYL
EGSDQHRGWFHSSLLTGCAIDNHAPYRQLLTHGFTVDESGRKMSKSLGNTVVPQTVID
TLGADILRLWVASTDYSGEIAVSQQILQRSADAYRRIRNTTRFLLSNLNGFDPATDLL
PPQEMLALDRWAVDRALLLQREIEEAYREYRFWNVYSKVHNFCVQELGGFYLDIIKDR
QYTTGANSVARRSCQTALFHIAEALVRWIAPILAFTAEEVWKFLPGERAESVMLATWY
DGLNELPADVTLNRQYWEQVMAVKAAVNKELENQRAAKAVGGNLQAEVTLYAEDALQA
QLAKLGNELRFVLITSTATLAPLSAAPADAVDSEVAGLKLKVVKSTHAKCGRCWHHRE
DVGQHAAHPDLCGRCIENIEGSGEVRHYA</t>
  </si>
  <si>
    <t xml:space="preserve">GO_process: cellular amino acid metabolic process
[goid GO:0006520] [evidence ISS];
GO_process: cellular protein metabolic process [goid
GO:0044267] [evidence ISS];
GO_function: nucleotide binding [goid GO:0000166]
[evidence ISM];
GO_function: aminoacyl-tRNA ligase activity [goid
GO:0004812] [evidence ISM];
GO_function: ATP binding [goid GO:0005524] [evidence
ISM];
GO_process: tRNA aminoacylation for protein translation
[goid GO:0006418] [evidence ISM];
GO_function: isoleucine-tRNA ligase activity [goid
GO:0004822] [evidence ISM];
GO_component: cytoplasm [goid GO:0005737] [evidence ISM];
GO_process: isoleucyl-tRNA aminoacylation [goid
GO:0006428] [evidence ISM];
GO_function: aminoacyl-tRNA editing activity [goid
GO:0002161] [evidence ISM];
GO_function: catalytic activity [goid GO:0003824]
[evidence ISM];
</t>
  </si>
  <si>
    <t>MQLLRGLHNLQPLAGGCVATIGNFDGVHLGHQAILARLRERSLE
LGVPSCVVIFEPQPREFFSPDSAPVRLTRLREKLELLRGQGVDVVLCLAFNRRLRELS
AAEFVRQVLVDGLAVRHLEVGDDFRFGCDRSGDFAFLVNASREQGFTVEAATTVELDG
VRVSSTRVRQALAEGDLHLAERLLGRPFSLSGRVLHGQKLGRQLGSPTANIQLKRRKA
PLNGVYLVSTLVDGQRCQGVANIGTRPSVNGDGRPHLEVHLLDFAGDLYGRHLQVTFH
QKLRDEQRFASLEALKAAILADIAAARAYWLGQPLD</t>
  </si>
  <si>
    <t xml:space="preserve">GO_function: FMN adenylyltransferase activity
[goid GO:0003919] [evidence ISS];
GO_function: riboflavin kinase activity [goid GO:0008531]
[evidence ISS];
</t>
  </si>
  <si>
    <t>MNLLKSLAAVSSITMLSRVLGFVRDTILARIFGAGLATDAFFVA
FKLPNLLRRIFAEGAFSQAFVPILAEYKNQQGEEATRTFIAYVSGLLTLVLALVTALG
ILAAPWVIWVTAPGFADTPEKFALTTDLLRVTFPYILLISLSSLAGAILNTWNRFSVP
AFVPTLLNVAMIGFALFLTPYFDPPVMVLGWAVLAGGLLQLLYQLPHLRKIGMLVLPR
LNLRDSGVWRVMKLMLPAILGVSVSQISLIINTIFASFLAAGSVSWMYYADRLMELPS
GVLGVALGTILLPMLAKTYSNKDRHEYSRLLDWGLRLCFLLVLPCSLALAILAEPLTV
SLFQYGKFTTVDAAMTQRALVAYSVGLLGIILVKVLAPGFYAQQNIRTPVKIALFTLV
STQLMNLAFIGPLQHAGLALSIGLAACLNAGLLYWQLRKQRLYLPQPGWAKFLVKLVV
AVLAMSAVLLATMHWLPAWEQGAMLERFLRLGLLVVAGLLAYFGMLALLGFRLRDFSR
RAVL</t>
  </si>
  <si>
    <t>MANTPSAKKRAKQAEKRRSHNASLRSMVRTYIKNVVKAIDAKDL
EKAQAAFTAAVPVIDRMADKGIIHKNKAARHKSRLSGHIKALSTAAA</t>
  </si>
  <si>
    <t xml:space="preserve">GO_function: structural constituent of ribosome
[goid GO:0003735] [evidence ISM];
GO_component: intracellular [goid GO:0005622] [evidence
ISM];
GO_component: ribosome [goid GO:0005840] [evidence ISM];
GO_process: translation [goid GO:0006412] [evidence ISS];
GO_function: RNA binding [goid GO:0003723] [evidence
ISM];
</t>
  </si>
  <si>
    <t>MRKLAGLLGGLLLLPALAGAEEIGEVSTVFKWVGPNDKIVVEAF
DDPKVQGVTCYLSRAKTGGVKGGLGLAEDRAEASIACRQVGPIQFSGELKDGEEVFKQ
RTSLVFKSMQVVRFFDRKRNALVYLVYSDRVIEGSPQNAVTAIPLMPWPTAR</t>
  </si>
  <si>
    <t>MRDKVTGARRWVVKIGSALLTADGRGLDRNAMAVWVEQMVALHC
AGIELVLVSSGAVAAGMSRLGWVSRPSAMHELQAAASVGQMGLVQAWESSFALHGLQT
AQVLLTHDDLSDRKRYLNARSTLRTLVELGVVPVINENDTVVTDEIRFGDNDTLAALV
ANLVEADLLVILTDRDGMFDADPRNNPDAQLIYEARADDPQLDAVAGGSAGALGRGGM
QTKLRAARLAARSGGHTVIVGGRIERVLDRLRAGERLGTLLTPDRSRKAARKQWLAGH
LQMRGTLVLDDGAVKAVSQDHKSLLPVGVKAVQGSFRRGEMVVCVDQGGREVARGLVN
YSALEAQKILGQPTDAIEALLGYVDGPELVHRDNLVLV</t>
  </si>
  <si>
    <t xml:space="preserve">GO_process: proline biosynthetic process [goid
GO:0006561] [evidence ISS];
GO_function: glutamate 5-kinase activity [goid
GO:0004349] [evidence ISS];
GO_function: RNA binding [goid GO:0003723] [evidence
ISM];
</t>
  </si>
  <si>
    <t>MKFVDEVSIHVKAGDGGNGLMSFRREKFIEKGGPNGGDGGDGGS
IYLEADVNLNTLVDYRYTRRFDAQRGENGGSKDCTGAKGDDLILPVPVGTTVIDANTQ
EIIGDLTEPGQRLMVAQGGWHGLGNTRFKSSTNRAPRQTTPGKPGEARDLKLELKVLA
DVGLLGLPNAGKSTFIRAVSAAKPKVADYPFTTLVPNLGVVSVGRYKSFVVADIPGLI
EGAAEGAGLGIRFLKHLARTRILLHLVDMAPLDESDPADAAEVIVRELGRFSPALTER
ERWLVLNKMDQILDPAEREARKQAVIERLGWEGPVYVISALERDGTEALSQDIMRYLD
ERTLRLEEDPQYAEELAELDRRIEDEARARLQALDDARALRRSGLKNAGAVDDDDFDD
EEDDGDGPEIFYVP</t>
  </si>
  <si>
    <t xml:space="preserve">GO_process: response to stimulus [goid GO:0050896]
[evidence ISS];
GO_function: GTPase activity [goid GO:0003924] [evidence
ISM];
GO_function: magnesium ion binding [goid GO:0000287]
[evidence ISM];
GO_function: GTP binding [goid GO:0005525] [evidence
ISM];
</t>
  </si>
  <si>
    <t>MAHKKAGGSTRNGRDSESKRLGVKLFGGQAVKAGNILVRQRGTK
FHAGYGVGLGKDHTLFAKVDGVVKFETKGAFGRKYVSIVAA</t>
  </si>
  <si>
    <t>MYAVIVTGGKQHKVTEGEFLKVEKLDVATGEAIDFDRVLLVANG
EDVKIGLPVVEGAKVTAEVVSHGRHDKVRIIKFRRRKHHMKRQGHRQWFTEIKITGIQ
A</t>
  </si>
  <si>
    <t xml:space="preserve">GO_process: cellular protein metabolic process
[goid GO:0044267] [evidence ISS];
GO_process: translation [goid GO:0006412] [evidence ISS];
GO_component: ribosome [goid GO:0005840] [evidence ISM];
GO_component: intracellular [goid GO:0005622] [evidence
ISM];
GO_function: RNA binding [goid GO:0003723] [evidence
ISM];
GO_function: structural constituent of ribosome [goid
GO:0003735] [evidence ISM];
</t>
  </si>
  <si>
    <t>MQPQAFYRVVAEDFTAVDGIIRRQLTSRVPLVEKIGDYIISAGG
KRLRPLLVLLAGKTLGYKGDDLCLLAATIEFLHTSTLLHDDVVDASGLRRGRSTANAL
WGNAPSVLVGDFLYARSFEMMVELGSMPVMRIISQATRVIAEGEVLQLSKVRDASTTE
ETYMEVIRGKTAMLFEASTHSAAALCQAGEEQSEALRRFGDYLGIAFQLVDDLLDYRG
DAATLGKNVGDDLAEGKPTLPLIVTMRDGTEEQAALVRKAIQQGGSQDLESVCAAVEA
AGALDYTANLARDYAARAIACLDTLPDNEYRSALVELSEFAVARTH</t>
  </si>
  <si>
    <t xml:space="preserve">GO_function:
5-methyltetrahydropteroyltriglutamate-homocysteine
S-methyltransferase activity [goid GO:0003871] [evidence
ISS];
GO_process: generation of precursor metabolites and
energy [goid GO:0006091] [evidence ISS];
GO_process: cofactor biosynthetic process [goid
GO:0051188] [evidence ISS];
GO_process: isoprenoid biosynthetic process [goid
GO:0008299] [evidence ISM];
</t>
  </si>
  <si>
    <t>MTYLIDAWLDRPHPYLRILHRETGEICAVLEEDALDELRDQGGL
DLHELNSSEPLILKELVRNLFLFCYARALR</t>
  </si>
  <si>
    <t>MPASFPRLGLLGALCSIVPLLHASEPTTDAALIEKGRYVAQLGD
CIACHTGPQGAPMAGGLELKTPMGTIYSTNITPDRETGIGRYSFEEFDRAMRKGVTAE
GVNLYPAMPYPSYAKISEEDMRALYAYLMHGVQPVTQANTPSAMSWPFNQRWGLSLWN
WAFLDDAPFTPSSDADPVINRGAYLVQGLGHCGACHTPRGIAFQEKAMSEAGRSGQFY
LAGETVEQWQALSLRNLWTVEDTVQLLKTGQNRFATVSGSMTDVIHHSTQHFSDDDLL
AIASYLKSLPAGKDDLPMPDSERPLAAPVDLYSSRGGLGYAQFCSDCHRKDGSGVPGM
FPPLAGNPTVASANPSTLLHITLTGWKTAQTATHSRVYTMPGFAQLEDREIAEILSFV
RSSWGNQGSSIDAGQVKKLRQRIEAGNGPATTFVSPRLADMLAAPNAEQVVRGMRLHL
ETRELLPANVGNQLHCTSCHLNAGTVADGSPFVGVSAFFPSYAPRAGKVIGLEERING
CFRRSMNGKPLPPDSADMQAMVAYFDWMKNNTRPQDKVAGRGVGKVDPALKPDPENGR
KVYARQCVVCHGENGEGLRNSAGEMLFPPLWGDESFNIGAGMARTFTAAAFVKHNMPI
GFQERFPLGQGGLSDQDAVDVAEYFSHQPRPDFPDKIKDWPKDKRPLDARY</t>
  </si>
  <si>
    <t xml:space="preserve">GO_function: iron ion binding [goid GO:0005506]
[evidence ISM];
GO_function: electron carrier activity [goid GO:0009055]
[evidence ISM];
GO_function: heme binding [goid GO:0020037] [evidence
ISM];
</t>
  </si>
  <si>
    <t>MSELNLTTDEARVSYGIGRQLGDQLRENPVPGMTLDAVLAGLSD
AFAGIDSRVSGEALSASFQVIRERMQAEAQAKAEAAAGEGRAYLAENAKREGVTVLPS
GLQFEVLSTGEGAKPSREDTVRTHYHGTLIDGTVFDSSYQRGQPAEFPVGGVIAGWVE
ALQLMNAGSKWRLHVPSELAYGGQAVGSIPPHSVLVFDVELLEIL</t>
  </si>
  <si>
    <t>MNMQDLAGRVQAGHIDALHLVSLEGGIYVLEAQMGDRAYPVEDD
LGQPVSLRSVEHARQVLRGLDRVPVELVCADVDDEMCGLLAESGSFIGGLPLSIRQG</t>
  </si>
  <si>
    <t>MERFFENAMYASRWLLAPIYMGLSLALLALTIKFFQEIFHVIPN
IFAMAEADLILVLLSLIDMALVGGLLVMVMISGYENFVSQLDIDEGKEKLSWLGKMDS
GSLKNKVAASIVAISSIHLLRIFMDAKNVPDNKLMWYVIIHMTFVLSAFAMGYLDKQT
RH</t>
  </si>
  <si>
    <t>MPRNLCLIRPCLGLTTRIECVVRPLAGENGLWTLLCAAGMSGSQ
PSAIKAQGPFHGPLVAEGVLQAIADCLAQQGYIEAVDPPIWRLHLQGELRRLNGERRP
HVGDYLFRPES</t>
  </si>
  <si>
    <t>MPDSVAAGLRLAPEELTRPFAPEQFTFDTTDDLEPFRGVLGQER
AVEALQFGVAMPRPGYNVFVMGEPGTGRFSFVKRYLQAEGKRVATPSDWVYLNNFDEP
REPRVIELPPGSATEFSADIDRLIDNLMSTFPAVFEHPAYQQKKNAVDRAFNQRYDRA
LDSVERRALEKDVALYRDSANVAFTPMKDGKALDEAEFAQLPEAERERFHKDIAALEE
YLNEELASLPQWKRESSNQLRELNEETITLALQPLLAPLVEKYNNNPGVCAYLQAMQL
NLLKTVVDQLVDDSRTDAQRKQGLIEQYAPNQAIVHHATSGAPVVFESHPTYDNLFGR
IEYSSDQGALYTSYRQLRPGALHRANGGFLILEAEKMLGEPFVWDALKRALQSRQLKM
ESPLAELGRLAAVSLTPQVIPLQLKVIIIGSRQIYYTLQDLDPDFQEMFRVLVDFDED
IPLGEDSLEQFAQLLKTRTSEEGMAPLSGAAVARLATYSARLAEHQGRLSARIGDLFQ
LVSEADFIRQLANEEVIQLGHIERALKAKQTRTGRVSARILDDMLAGIILIDTAGAAV
GKCNGLTVLEVGDSVFGVPARISATVYPGSSGIVDIEREVNLGQPIHSKGVMILTGYL
GSRYAQEFPLEISASIALEQSYGYVDGDSASLGEVCTLISALSRTPLKQCFAITGSIN
QFGEVQAVGGVNEKIEGFFRLCEARGLTGEQGVIIPRANVTTLMLDERVLQAVRAGQF
HVYAVREVDEALALLVGKPVGAQDEKGRFPKGSVNDLVVARLQEISELGMEEDDKEKD
KPAEKETVAAKDKAAAKKD</t>
  </si>
  <si>
    <t xml:space="preserve">GO_function: ATP-dependent peptidase activity
[goid GO:0004176] [evidence ISM];
GO_function: serine-type endopeptidase activity [goid
GO:0004252] [evidence ISM];
GO_process: proteolysis [goid GO:0006508] [evidence ISM];
</t>
  </si>
  <si>
    <t>MSAFDPATALETLATEYAARAAAIRRDLARSHSPDFAEQAVQRQ
NDEVLEGLLAEAEAGMRQVGLARLRLAEGRYGQCERCGEAIEPARLAALPAAEYCLRC
ADLVHR</t>
  </si>
  <si>
    <t xml:space="preserve">GO_function: zinc ion binding [goid GO:0008270]
[evidence ISM];
</t>
  </si>
  <si>
    <t>MKRILLGTLFAAASFNAFADAPGGAGCGWGNMLFKGQRGVATHV
VAATTNGTSGNNTFGMTTGTNGCHTNGALSYGGKPLLVLGSMMDELSEDMAKGNGEAL
TTYAVVLGVQPQDREHFAAVTHEHFSEIFNKSDATAADVYANTQAILKQDARLAKYAE
QA</t>
  </si>
  <si>
    <t>MPKRLLPWMALCACSPLLAAPTVPEARLQQLAADPYWIALGHYE
RGKLGGWRSYVDDERFFLADNGESHPDAELAATLKALYASPSLGDKHAQCVYPARTRW
LRQQLQLDDLPQPQCGEYDNWYRDINPHSAVLVFPAAYLNSPSSMFGHTLLRIDQADV
TSNNTALLSYALNFGAYIEGMDNSILYAWKGLMGGYPGLFALVPYREKLAEYSRLENR
DLWEYKLNLTPEETGRMVEHVWELKQVRFDYYFFDENCSFRLLELMEIARPGIELTEQ
FPLTAIPTDTVRAVKNAGLIERIDYRPSREKELLARAEPLDHAERDWAKRLADDDSLL
DAPDFKALPMPRQALIQDAAFRLVRYRATGQARDSGIASRSYNLLRAINRNPPPDLQV
ERPGQPEDGHESRTWQFAVGSRDDRAFAEYGLRMAYHDLADNAYGFPLGAQIEIGQLK
LRQYEGNRWQLQNLDLVTIRSLTPRNQLLKPLSWQVAGGLERVPGEDGDENLVSHLNG
GAGGSWMFGDDLLLYAMGTARIENNRDFAAAIAPAVGFDSGLLWRNPLGNLTLEAKGD
YFHNGEVRRSLGFVQQVELGRDLGLRLGAEREFSHVGKPINEVKLELRWYYY</t>
  </si>
  <si>
    <t>MSEIMDVERLRQRCAAGESFKYLYFWGHRPATDDKVGKSCFSQW
YEASFKLDGVRYPSAEHYMMAAKARLFDDPRLLERILAARSPGEAKALGREVAGFDEA
RWNAERVGIVIEGNLGKFGQNASLKKYLLGTADRVLVEASPVDAIWGIGLAASDPLAA
EPATWQGLNLLGFALMEVRRRLAQ</t>
  </si>
  <si>
    <t>MKRTVAIGFIGATLDRLGKGAARWQKWRPSIGLCQQPDLLIDRL
ELIHGNDARDLGLAERIRADIAAVSPHTEVRLQQMELRNPWDFEEVYGALHDFVSAYP
FDTEREDYLVHITTGTHVAQICWFLLTEARYLPARLVQTSPSRRKDEARHPEGSATLI
DLDLSRYDRIASRFRREQEESLALLKSGIATRNAAFNRSIEQIERVAVRSRAPMLLVG
PTGAGKSFLARRIYELKRSRHQLDGRFVEVNCATLRGDGAMSALFGHVKGAFTGAQNA
REGLLRAADGGMLFLDEIGELGADEQAMLLKAIEEKRFFPLGSDREVESDFQLIAGTH
RDLRGRVAEGLFREDLFARINLWTFELPGLAGRREDIEPNIDFELERHAREQGRQVRF
NLEAKRRYLAFAGSSEARWAGNFRELSASITRMATLADSGRIDEALVEEEILRLRQAW
GLDAGREPLADLLGQRVEALDLFDRLQLQAVLEVCRGAKTLSEAGRRLFAVSRQDKRN
PNDADRLRKYLARFGLDWAQIRA</t>
  </si>
  <si>
    <t xml:space="preserve">GO_process: regulation of transcription,
DNA-templated [goid GO:0006355] [evidence ISS];
GO_function: ATP binding [goid GO:0005524] [evidence
ISM];
</t>
  </si>
  <si>
    <t>MKMLKRFIVKKNERGLLYSEGDFLAVLEPGTYRRFDPYDRLSLE
SFSLNTPQFEHRLAGYLRQSEPQLVERYFTRMDLGDNEAGLRYEDGVLVELLAPGSRR
LYWKGQTEQRLERIDLTQDYRLSAALVAQLHQPNLRDRALAGLDAVLLVQVPAFQVGV
LKVDGALAGLLQAGQYGFWRYNRQVSVELVDTRIQALEVSGQEILTRDKVSLRLNLAA
NWRYSDVLTAFSRLSKPLEYLYRELQFGLRAAVGTRTLDELLENKQSIDEAVSAHLAA
KLEDNGLEVSGLGVRDIILPGEMKTLLAQVVEAEKAAQANVIRRREETSATRSLLNTA
KVMEENPTALRLKELETLERVAERIDRISVFGGLDQVLNGLVTLKQA</t>
  </si>
  <si>
    <t>MKDMNILEVAGGKPIKLWTQGVPVEEEARQQLLNTAKMPFIFKH
LAVMPDVHLGKGSTIGSVIPTLGAIIPAAVGVDIGCGMIAARTSLVAADLPDNLHGLR
SAIEQAVPHGKTFGRRDRGAWHEVPEAADQAWKALAGRFKAITDKHPRLEKTNNRQHL
GTLGTGNHFIEVCLDEADRVWFMLHSGSRGVGNAIGNLFIELAKADMRQHIANLPDKD
LAYFEEGSRNFDDYVEAVGWAQDFARQNRALMMHAVIEAARQVIRKPFEANLEAVDCH
HNYVQKERHFGQEVLVTRKGAVSAQKGQLGIIPGSMGAKSFIVRGLGNQEAFCSCSHG
AGRTMSRTKAKKVFSVADQARATAHVECRKDADVIDEIPMAYKDIDRVMEAQRELVEV
LHTLRQVVCVKG</t>
  </si>
  <si>
    <t xml:space="preserve">GO_process: RNA processing [goid GO:0006396]
[evidence ISM];
GO_function: RNA ligase activity [goid GO:0008452]
[evidence ISM];
</t>
  </si>
  <si>
    <t>MNREERHPLPAAMRERVLDELERIEREHDVVVLYACESGSRAWG
FASPDSDYDVRFVYVHQPEWYQRVEEPRDVIERPLSDELDISGWELRKALRLMRKSNP
ALLEWLGSPLVYREEPGVREELLWLGSAFHSVPGSRHHYLSMARKNYRGYLKGDSVRL
KKYLYVLRPLFAVRWLDAGLGLPPVAFERLVEATLDDPSLREELDALLSLKRQRDESA
YGPPRLALQRFIEAELLQAERGATQPTGARQDSRLLDRYLHDKIWQYTRETS</t>
  </si>
  <si>
    <t>MRKDLIELDGSEGGGQILRSALSLSMTSGQPLRIRNIRGRRSRP
GLLRQHLTAVRAAAEICAAEVEGAELGSRELAFRPGAIRAGDYAFAIGSAGSCSLVLQ
TLLPALLAANGESRVRISGGTHNPLAPPADFLRDSWLPLLQRMGAEVDLELLRHGFVP
AGGGELLARVRPARWRPLQLEHPGAALRRQARALLAGIPGHVGERELERVRQRLGWSD
EERQLEFLAEDQGPGNALLLRIDCEHICATFCAFGQAGVSAERVAEQVATQAIGWMES
GCAADEHLADQLLLPMALAGAGSFTTPRLSAHLQSNRRVIERFLPVRIGDQALDGGGH
RIVITSA</t>
  </si>
  <si>
    <t xml:space="preserve">GO_process: RNA metabolic process [goid
GO:0016070] [evidence ISS];
GO_function: RNA-3'-phosphate cyclase activity [goid
GO:0003963] [evidence ISS];
GO_function: adenylyltransferase activity [goid
GO:0070566] [evidence ISS];
GO_function: ATP binding [goid GO:0005524] [evidence
ISS];
GO_function: catalytic activity [goid GO:0003824]
[evidence ISM];
</t>
  </si>
  <si>
    <t>MSSSRLGVLVLALILLTATLLGGCESTHQYLLAKGYPPAYADGF
DDGCGSGRQAAGSISGEFRKDVPRYLREAIYASGWGDGFEQCRSMARSEERRRFEERQ
WDDRDDDWQRDRDRALARALRER</t>
  </si>
  <si>
    <t>MQSSQLLPLGSLLLSFATPLAQADALHDQASALFKPIPEQVTEL
RGQPISEQQRELGKKLFFDPRLSRSHVLSCNTCHNVGTGGADNVPTSVGHGWQKGPRN
SPTVFNAVFNAAQFWDGRAKDLGEQAKGPIQNSVEMHSTPQLVEQTLGSIPEYVDAFR
KAFPKAGKPVSFDNMALAIEAYEATLVTPDSPFDLYLKGDDKALDAQQKKGLKAFMDS
GCSACHNGINLGGQAYFPFGLVKKPDASVLPSGDKGRFAVTKTQSDEYVFRAAPLRNV
ALTAPYFHSGQVWELKDAVAIMGNAQLGKQLAPDDVENIVAFLHSLSGKQPRVEYPLL
PASTETTPRPAE</t>
  </si>
  <si>
    <t xml:space="preserve">GO_function: heme binding [goid GO:0020037]
[evidence ISM];
GO_function: iron ion binding [goid GO:0005506] [evidence
ISM];
GO_function: cytochrome-c peroxidase activity [goid
GO:0004130] [evidence IDA];
GO_function: oxidoreductase activity [goid GO:0016491]
[evidence ISM];
GO_process: oxidation-reduction process [goid GO:0055114]
[evidence ISM];
GO_function: electron carrier activity [goid GO:0009055]
[evidence ISM];
</t>
  </si>
  <si>
    <t>MTQSVDAFLERLKRRDPDQPEFHQAVEEVLRSLWPFLEANPHYL
EAGIIERIVEPERAILFRVPWVDDQGRVRVNRGYRVQMSSAIGPYKGGLRFHPSVNLG
VLKFLAFEQVFKNSLTTLPMGGGKGGSDFDPKGKSDAEVMRFCQSFMSELYRHVGADL
DVPAGDIGVGAREIGYLFGQYKRLSNQFTSVLTGKGLSYGGSLIRPEATGFGCVYFAQ
EMLKDRGRGFDGQRVAISGSGNVAQYAARKVMEMGGKVISLSDSEGTLYAEAGLSDEQ
WEYLMELKNVRRGRIREMAEQFSLQFLEGRRPWGLACDIALPCATQNELDAEDARRLL
ANGCVCVAEGANMPSTLEAVDLFLEAGILYAPGKASNAGGVAVSGLEMSQNAMRLRWS
EGEVDTKLHGIMQSIHHACLLYGEEQGRVNYVKGANIAGFVKVADAMLAQGVV</t>
  </si>
  <si>
    <t xml:space="preserve">GO_process: cellular amino acid metabolic process
[goid GO:0006520] [evidence ISS];
GO_function: oxidoreductase activity, acting on the
CH-NH2 group of donors, NAD or NADP as acceptor [goid
GO:0016639] [evidence ISM];
GO_process: oxidation-reduction process [goid GO:0055114]
[evidence ISM];
GO_function: glutamate dehydrogenase (NADP+) activity
[goid GO:0004354] [evidence ISS];
</t>
  </si>
  <si>
    <t>MPLLCALIVGGLFGTSQAQAGGFMVPTTNTAGWGRAMAGGSLFP
NDPSAAFNNPAAMAFIDKRIAQLTVNYADIDIKYNGDAYDYQGNPMTGGYQDGPGTPE
LGTNDGGQAGFGAWLPTGFLVVPINDRFAFGLSQVVPMGMRSTWDPNWKGRDFAVDTK
IETIGLTGSLSFKVNDNFSLGAGVIIQRTSGFVSQNLDLYASAANSPGMGGIPFPASN
SSALMRVKVDNTSPGFFAGAVWKPTDRDTLGFAYHAKIRNKLKGHYNLYDHDGGLTEG
AIEGGTPGLAYPGLDLRMGASASARLDIPAYASLDWVHQFNDRLSLGASATWTEWSSF
QDLTLKSHGNTIVSIPYTYRNTWTLAVGGDYKVTDQWTMRAGVAYDQTPTHNATRDPR
IPDGDRYFASLGAGYRFQSMPELSIDAAYSRQFVKEVPLKTVNQDRLGGGRLDGRATS
KGQVFSLSATYDF</t>
  </si>
  <si>
    <t>MKSIKSLPSFAALALCLSVSSMASAATITPVNSAFTAPGTISVS
SPASLNLPVTCNITFKGKTAADGSYASIDSVTVSGSNTLCSVPQMTGLPWKLTVSSTT
AGKVDGVGFKILSSTCGPSTVNGSWSNATNTLSASNQSLAGNCKINSLSVKPTPAFVV
NP</t>
  </si>
  <si>
    <t xml:space="preserve">GO_process: transport [goid GO:0006810] [evidence
IDA];
GO_process: carbon utilization [goid GO:0015976]
[evidence IDA];
GO_process: cellular catabolic process [goid GO:0044248]
[evidence IDA];
</t>
  </si>
  <si>
    <t>MTTDRFSFLRRPALPLAVGLAVVAALAWLVFAGGTAKRTEGERW
VAVRAAPLVHQIGLVGRLEPGRVVTLAAPFAGNVEALLVEPGQRVAEGQELLRMDTRE
IAVQVREAQSALLKARRTLQDLRDWERGEDMARVRRALRSAQLAQSSTERKLRETREL
FQRGIVPRNELDDLEQQASQQRMDLEAARREVESTRAKGQGENRQIAEMDLANASVKY
ETLQAQLDGRTVRAPFAGIVVAAPGLAGEQGSREPVQAGSKLGQGQALFGLASVERLK
VSAKVSELDINQLREGQAVEISGDGFEGTTLAGVIAALGGQALPGMAQGGSPQFEVTV
SVAPLDPRQLQKIRLGMSAKLTVTTYRNEQAIVVPPEAIRHEGDRLFVDFRQAPGASV
MAQQVKIGSSTPEGVEVFELQPGLVRVPSSSDR</t>
  </si>
  <si>
    <t>MNRWGLGVLWLVTALPVAASVNPALSPDVPSMAREQGRSVLLSE
QVIDLSLSDAVYLGLRNNRGIRSAYLQRIAQKFDLRVAADAFNPKLVVRGDYRANRAT
EDRTRTSNVSPTATLLGEYGTRFSLAWVKQFRTADEAGRYRSDGLDLTVVQPLLRDAG
WDVTTAPLRLARLSEDANRLQLKASVSQTISQVIGAYRELLRAQEQARIAREALARTQ
ELLEVNRAMIRAGRMAEFEIVQTEADVASQELNVEESTNQVDSARLALLQLLALDLST
QIRASDALAATPIEVDRQQAIRTALQQQPEYLQRLIGSRQADLNLVLAKNQRLWDVSL
VGGASQIRDRYSEGGGDNSRSWDSYAGVQVEIPIGDLSRRQAEVRAQVDVENQKILIE
DARQTLEQNVIDAVRDLGTRWRQYQIAQRATALSRRKLEIEREKLRVGRSSNFQVLSF
ETDLRNVENTQLNALISFLNAQTQLDLIVGMTLDSWEISLNDH</t>
  </si>
  <si>
    <t>MSASPSPRQLLHEALASLRGLGRRSLLALLGIVMGCSSVIAMLN
IGSNATDEAMSIFKDMGTDTLVVQFPFAPQAPMPMPASLDTEPLLRDVAGLEHLAALG
LYSAPVTFHGRTNNASIVGASAGLAAAARLRLREGRFLSHFDDHDTYVVVGATIAEAL
GAPGDPLRLGEQLTVNDYLFRVIGILQPQASAALLPFAANDSLFVPAPGMPRLQPAAE
VSHVVARVSPGADVYSVGAALGAALTARLPGHEAQVQVSQQVLDGLKRQTRTFTYLLA
GLGIISLLGGGVGVMNVMLMSVAERRREIGVRMALGARQRDIRNLFLIEAVTLTAAGA
LSGAVLGVAAAYLYARFSGWTFSLAYAALPLGMGSTLLVGLFFGLYPAVSAARLQPVE
ALRDE</t>
  </si>
  <si>
    <t>MISLQGIGKGYLLGGQPLQILKDVCLDIFPGESCAIVGASGSGK
STLLNILGLLDRPDSGAYRFAEHDIFSVDGDRLAAIRNRLIGFVFQSFNLLPRLNALD
NVALPLSYRGMPRREALERAEAMLARVGLAERAGHRPADLSGGQRQRVAIARALVGEP
ALILADEPTGNLDASTAKEVLELLLTLNRERQVTLVVVTHDPGLAARLGRQLTVRHGE
VHEDLAEACR</t>
  </si>
  <si>
    <t>MAQYVYTMHRVGKIVPPKREILKDISLSFFPGAKIGVLGLNGAG
KSTLLRIMAGVDTEIEGEARPMPGINVGYLPQEPKLDPQATVRDIVEEAVGQIKQAQA
RLDEVYAAYAEPDADFDALAAEQAKLEAILQASDGHNLERQLEVAADALRLPPWDAKV
EHLSGGEKRRVALCRLLLSAPDMLLLDEPTNHLDADSVAWLEHFLHDFPGTVVAITHD
RYFLDNVAGWILELDRGHGIPFEGNYSGWLESKAARLAQEAKQEASHAKAMKAELEWV
RQGAKGRQAKSKARLQRFEELQSQEFQKRSETNEIYIPAGPRLGDKVIELHNVTKGYG
DRVLIDNLSLSIPKGAIVGVIGGNGAGKSTLFRMLTGKEQPDSGTIEIGETVQIASVD
QSRDSLEGNKTVWEQVSDGFEQIKIGNYEVPSRSYVGRFNFKGADQQKFVKDLSGGER
GRLHLALTLKQGGNVLLLDEPSNDLDVETLRALEEALLDFPGAAIVISHDRWFLDRIA
THILSYEDDGKVTFFEGNYTEFEADRKKRLGDAASQPHRVRYKKLA</t>
  </si>
  <si>
    <t>MVNHPRATMGELAELAGVSRATLNRHCGTREGLKRRLESHARST
LERLTHSAALQRLEPREALRELIREHLAQRDLLALLMFEQNPGRQAGHGDASWQSYVE
ALDAFFLRGQQKRVFRIDISAATFSELFIVLIYGMVDAERRGRAASAGLSATLEELFL
RGASNPAQPASP</t>
  </si>
  <si>
    <t xml:space="preserve">GO_function: DNA binding [goid GO:0003677]
[evidence ISM];
GO_process: regulation of transcription, DNA-templated
[goid GO:0006355] [evidence IDA];
GO_function: regulatory region DNA binding [goid
GO:0000975] [evidence IDA];
GO_process: response to drug [goid GO:0042493] [evidence
EXP];
</t>
  </si>
  <si>
    <t>MRKPAFGVSALLIALTLGACSMAPTYERPAAPVADSWSGAAAQR
QGAAIDTLDWKSFIVDAELRRLVDMALDNNRSLRQTLLDIEAARAQYRIQRADRVPGL
NAAATGNRQRQPADLSAGNRSEVASSYQVGLALPEYELDLFGRVKSLTDAALQQYLAS
EEAARAARIALVAEVSQAYLSYDGALRRLALTRQTLVSREYSFALIDQRRAAGAATAL
DYQEALGLVEQARAEQERNLRQKQQAFNALVLLLGSDDAAQAIPRSPGQRPKLLQDIA
PGTPSELIERRPDILAAEHRLRARNADIGAARAAFFPRISLTGSFGTSSAEMSGLFDG
GSRSWSFLPTLTLPIFDGGRNRANLSLAEARKDSAVAAYEGTIQTAFREVADALAASD
TLRREEKALRALANSSNEALKLAKARYESGVDNHLRYLDAQRSSFLNEIAFIDGSTQR
QIALVDLFRALGGGWDEGRSLVVHRGGRS</t>
  </si>
  <si>
    <t xml:space="preserve">GO_process: transport [goid GO:0006810] [evidence
IDA];
GO_component: membrane [goid GO:0016020] [evidence IDA];
GO_process: response to antibiotic [goid GO:0046677]
[evidence IDA];
GO_function: transporter activity [goid GO:0005215]
[evidence ISM];
GO_function: drug transmembrane transporter activity
[goid GO:0015238] [evidence IDA];
GO_process: response to drug [goid GO:0042493] [evidence
EXP];
</t>
  </si>
  <si>
    <t>MSEFFIKRPNFAWVVALFISLAGLLVISKLPVAQYPNVAPPQIT
ITATYPGASAKVLVDSVTSVLEESLNGAKGLLYFESTNNSNGTAEIVVTFEPGTDPDL
AQVDVQNRLKKAEARMPQAVLTQGLQVEQTSAGFLLIYALSYKEGAQRSDTTALGDYA
ARNINNELRRLPGVGKLQFFSSEAAMRVWIDPQKLVGFGLSIDDVSNAIRGQNVQVPA
GAFGSAPGSSAQELTATLAVKGTLDDPQEFGQVVLRANEDGSLVRLADVARLELGKES
YNISSRLNGTPTVGGAIQLSPGANAIQTATLVKQRLAELSAFFPEDMQYSVPYDTSRF
VDVAIEKVIHTLIEAMVLVFLVMFLFLQNVRYTLIPSIVVPVCLLGTLMVMYLLGFSV
NMMTMFGMVLAIGILVDDAIVVVENVERIMAEEGISPAEATVKAMKQVSGAIVGITLV
LSAVFLPLAFMAGSVGVIYQQFSVSLAVSILFSGFLALTFTPALCATLLKPIPEGHHE
KRGFFGAFNRGFARVTERYSLLNSKLVARAGRFMLVYAGLVAMLGYFYLRLPEAFVPA
EDLGYMVVDVQLPPGASRVRTDATGEELERFLKSREAVASVFLISGFSFSGQGDNAAL
AFPTFKDWSERGAEQSAAAEIAALNEHFALPDDGTVMAVSPPPINGLGNSGGFALRLM
DRSGVGREALLQARDTLLGEIQTNPKFLYAMMEGLAEAPQLRLLIDREKARALGVSFE
TISGTLSAAFGSEVINDFTNAGRQQRVVIQAEQGNRMTPESVLELYVPNAAGNLVPLS
AFVSVKWEEGPVQLVRYNGYPSIRIVGDAAPGFSTGEAMAEMERLASQLPAGIGYEWT
GLSYQEKVSAGQATSLFALAILVVFLLLVALYESWSIPLSVMLIVPIGAIGAVLAVMV
SGMSNDVYFKVGLITIIGLSAKNAILIVEFAKELWEQGHSLRDAAIEAARLRFRPIIM
TSMAFILGVIPLALASGAGAASQRAIGTGVIGGMLSATFLGVLFVPICFVWLLSLLRS
KPAPIEQAASAGE</t>
  </si>
  <si>
    <t xml:space="preserve">GO_process: transport [goid GO:0006810] [evidence
IDA];
GO_component: membrane [goid GO:0016020] [evidence IDA];
GO_process: response to antibiotic [goid GO:0046677]
[evidence IDA];
GO_function: transporter activity [goid GO:0005215]
[evidence ISM];
GO_component: integral component of membrane [goid
GO:0016021] [evidence ISM];
GO_function: drug transmembrane transporter activity
[goid GO:0015238] [evidence IDA];
GO_process: response to drug [goid GO:0042493] [evidence
EXP];
GO_process: ion transport [goid GO:0006811] [evidence
ISS];
</t>
  </si>
  <si>
    <t>MADLRAIGRIGALAMAIALAGCGPAEERQEAAEMVLPVEVLTVQ
AEPLALSSELPGRIEPVRVAEVRARVAGIVVRKRFEEGADVKAGDLLFQIDPAPLKAA
VSRAEGELARNRAVLFEAQARVRRYEPLVKIQAVSQQDFDTATADLRSAEAATRSAQA
DLETARLNLGYASVTAPISGRIGRALVTEGALVGQGEATLMARIQQLDPIYADFTQTA
AEALRLRDALKKGTLAAGDSQALTLRVEGTPYERQGALQFADVAVDRGTGQIALRGKF
ANPDGVLLPGMYVRVRTPQGIDNQAILVPQRAVHRSSDGSAQVMVVGADERAESRSVG
TGVMQGSRWQITEGLEPGDRVIVGGLAAVQPGVKIVPKPDGAQAQAQSPAPQQ</t>
  </si>
  <si>
    <t xml:space="preserve">GO_process: response to antibiotic [goid
GO:0046677] [evidence IDA];
GO_component: membrane [goid GO:0016020] [evidence ISM];
GO_process: transmembrane transport [goid GO:0055085]
[evidence ISM];
GO_function: drug transmembrane transporter activity
[goid GO:0015238] [evidence IDA];
GO_process: response to drug [goid GO:0042493] [evidence
EXP];
</t>
  </si>
  <si>
    <t>MTLISHDERLIKALAVAIVDRPRATLKELAEAAGVSKATLHRFC
GTRDNLVQMLEDHGETVLNQIIQACDLEHAEPLEALQRLIKEHLTHRELLVFLVFQYR
PDFLDPHGEGARWQSYLEALDAFFLRGQQKGVFRIDITAAVFTELFITLVYGMVDAER
RGRAASSNSAHTLEQMFLHGASNPARS</t>
  </si>
  <si>
    <t xml:space="preserve">GO_process: regulation of transcription,
DNA-templated [goid GO:0006355] [evidence IDA];
GO_process: negative regulation of transporter activity
[goid GO:0032410] [evidence IMP];
GO_function: DNA binding [goid GO:0003677] [evidence
ISM];
GO_function: sequence-specific DNA binding transcription
factor activity [goid GO:0003700] [evidence ISM];
GO_function: transcription regulatory region DNA binding
[goid GO:0044212] [evidence IDA];
GO_process: negative regulation of transcription,
DNA-templated [goid GO:0045892] [evidence IMP];
GO_function: transcription regulatory region
sequence-specific DNA binding [goid GO:0000976] [evidence
IDA];
GO_process: negative regulation of transporter activity
[goid GO:0032410] [evidence IMP];
</t>
  </si>
  <si>
    <t>MSTPSLTPSPPPAGDPLTVPDRPAAKAGLLLLVLLMLGLLLWQM
SQELRQQERFEHERAAAQLDRLNDRLSLTLELKARTALALLPGVPPSERGEIQGRLLP
RISDALPQVRQLQWVDSAPQTDSPSPETTLPEQLRQHAGSGLYHYCLDPRDGESLYLT
LREPGSRRDSGFWLLHLASDSLAQWSPDLPTGNLLWRLEDQYAGRVLWHTPGSTALLD
DMQTLGVEPLRNSDWQLRGLYDSTRVRLGLLPGIGGELAIFLLLVGVTVYMLLRLHRE
QQGLRAMTLASQRSLRQAATALAAIDERVLVTRADGRLSYLNPQAERLFGISSAQARQ
HHLLGLLPDLEPGWLTDAGGDGETRSELLPLRVRGEPRTFTLSRHPLASYPALADQAW
TLREQILQGGQVWVLRDVTEEQHALGVLEETRRRYQDIFEGVGVALCVLDLSALRQAL
VEQGLDSCAALRAWLAGEPGRQQALLERIRITEINDVSRRLLQIDSTEQAWQRLLDHG
PLQPDSLRLQVIEALIERRPVLELEATLRCGKSTPRHLWLQLRLPENPGEWHAVTLSL
SDVTSRKEVELSLIEREKFWSDAVQAVPDTLYIHDLHARRVIFSNHHLGQQLGYNQEE
LARMGENFWETLLHPDDQEYYWRIRNLQHVVGDGLLLDSQLRWRHRDGRWHWFDIREQ
AFSRDRSGRVARLIGVAKDITFTVEANNALRENGRRYRMLAENISDVIFSTDAELNAS
YVSPSVQHVFGYSPEWALLNGLHQTATNPRQLGRLNGLLRRVRHAIGDRQKLAELREN
PGQHLFALDCLRADGRKIPIELRIVLMWDEHDRFEGLLGIARDISQQRRAERELRMAA
TVFEHSTAAIMVTDPAGYIVQVNDSFSRLTGYSPADVLDQQPRLLTADRQEANQLKHV
LASLQHSGSWEGEILQKRKTGELYPSWVGITAVRDEEGDLVSFVCFFSDISERKASER
RIHRLAYYDALTHLPNRTLFQDRLHTALQQAERNGQWVVLMFLDLDRFKPINDSLGHA
AGDRMLQEVATRLSACVSQDDTVARMGGDEFTLLLPSQGDREIALKRAIQVAELILGR
LARPFTLEGREFFVTASIGVALSPQDGAELSLLMKNADTAMYHAKEMGKNNFQFYQAE
MNARALERLELESDLRRALELGEFVLHYQPQFTGDGRRLTGAEALLRWQHPRRGLVPP
SEFIPVLEEIGLVAQVGDWLLAEACKQLRSWHKAKVRVPKVSVNLSARQFADGQLGER
IAAILYETGIPPACLELELTESILMSDVAEAMQILSGLKRLGLAIAVDDFGTGYSSLN
YLKQFPIDVLKIDRSFVDGLPHGEQDAQIARAIIAMAHSLNLMVIAEGVESQAQLDFL
REHGCDEVQGYLFGRPMPAEQFGMLYASDVLFMFNEG</t>
  </si>
  <si>
    <t xml:space="preserve">GO_function: molecular_function [goid GO:0003674]
[evidence IDA];
GO_component: cellular_component [goid GO:0005575]
[evidence IDA];
GO_process: biological_process [goid GO:0008150]
[evidence IDA];
GO_component: membrane [goid GO:0016020] [evidence IDA];
GO_function: protein binding [goid GO:0005515] [evidence
ISM];
GO_function: signal transducer activity [goid GO:0004871]
[evidence ISM];
GO_process: signal transduction [goid GO:0007165]
[evidence ISM];
GO_function: phosphorelay sensor kinase activity [goid
GO:0000155] [evidence ISM];
GO_process: phosphorelay signal transduction system [goid
GO:0000160] [evidence ISM];
</t>
  </si>
  <si>
    <t>MFSRDLTLARYDAELFAAMEQEAQRQEEHIELIASENYTSPAVM
EAQGSVLTNKYAEGYPHKRYYGGCEYVDIVEQLAIDRAKQLFGADYANVQPHAGSQAN
AAVYLALLSAGDTILGMSLAHGGHLTHGASVSSSGKLYNAVQYGIDANGLIDYDEVER
LAVEHKPKMIVAGFSAYSQVLDFARFRAIADKVGAYLFVDMAHVAGLVAAGVYPNPVP
FADVVTTTTHKTLRGPRGGLILARANEEIEKKLNSAVFPSAQGGPLEHVIAAKAVCFK
EALQPEFKTYQQQVLKNAQSMAQVFLDRGFDVVSGGTQNHLFLLSLIKQDITGKDADA
ALGRAFITVNKNSVPNDPRSPFVTSGLRIGTPAVTTRGFKEAECRELAGWICDILENM
GDESVVDGVREKVKAICAKFPVYGN</t>
  </si>
  <si>
    <t xml:space="preserve">GO_function: 3-methyl-2-oxobutanoate dehydrogenase
(2-methylpropanoyl-transferring) activity [goid
GO:0003863] [evidence ISS];
GO_process: cellular amino acid metabolic process [goid
GO:0006520] [evidence ISS];
GO_process: glycine metabolic process [goid GO:0006544]
[evidence ISS];
GO_process: lysine catabolic process [goid GO:0006554]
[evidence ISS];
GO_process: L-serine metabolic process [goid GO:0006563]
[evidence ISS];
GO_process: threonine metabolic process [goid GO:0006566]
[evidence ISS];
GO_process: methane metabolic process [goid GO:0015947]
[evidence ISS];
GO_function: catalytic activity [goid GO:0003824]
[evidence ISM];
GO_function: pyridoxal phosphate binding [goid
GO:0030170] [evidence ISM];
GO_function: glycine hydroxymethyltransferase activity
[goid GO:0004372] [evidence ISM];
</t>
  </si>
  <si>
    <t>MEMDRNALIGAWRDCIRGADKSWVLFAQGTCVILTQPEPDLAAQ
ARALLAEWGAVQVGTPAGDFGVITLDNGRGWVVTGHHPDILTFVPREELEEDAGELLV
GMHGRSRRGEDAEALAVIHVEDRR</t>
  </si>
  <si>
    <t xml:space="preserve">MSEVANDNHAPIPVTVLTGFLGAGKTTLLKYLLQAEHGMKIAVI
ENEYSETPIDGQLLGVEPVQVMTLSNGCVCCSINTDLEKALFLLLERRDNGEIDFDRL
VIECTGLADPAPVAQTFFADEELCQRYVLDGIITLVDAANAERHLQETIAQAQVGFAD
RILVSKTDLVDAATFEALGQRLQRINRRALVHVVEHGRIDLAHLLDVRGFNLNADLGP
GIGLRPLRAVAAKDSRDRIGTLVLRSDTPLDLERLSEFMDDLLQWHGNSLLRYKGVLN
IADEPRRLVFQGVLRLYGFDWDSEWRDDEARESVIVFIGDNLPEDSIREGFERIVEGR
</t>
  </si>
  <si>
    <t>MFNDLSRMGKYLGQAARMLVGMPDYDTYVEHMRNKHPDKPVMTY
EEFFRERQEARYGGGKGRPIRCC</t>
  </si>
  <si>
    <t>MNNNNSLLRHLAWLVVAIVGAAALGVVALRRGEAINALWIVVAA
VAIYLVAYRYYSLFIASKVMQLDPNRATPAVLNNDGLDYVPTNKHILFGHHFAAIAGA
GPLVGPVLAAQMGYLPGTLWLIAGVVLAGAVQDFMVLFISSRRNGRSLGELVREEMGQ
VAGTIALFGAFLIMIIILAVLALIVVKALADSPWGMFTVLATIPIALFMGVYMRFIRP
GRIGEISIIGVFLLLGSIWLGGQVAASPEWAPHFTFSGIQITWMLIGYGAVASVLPVW
LLLAPRDYLSTFLKIGTIIGLAIGILIVMPELKMPALTQFTDGTGPVWKGSLFPFLFI
TIACGAVSGFHALISSGTTPKLLNREPDARYIGYGGMLMESFVAIMAMVAASVIEPGI
YFAMNSPPAVVGADVNAVAATVSSWGFAITPEQLTQTAQDIGETTILARAGGAPTLAV
GIAHILHQVLPGENTMAFWYHFAILFEALFILTAVDAGTRAGRFMLQDLLGNFVPALK
KTESWTANIIGTGGCVALWGWLLYQGVVDPLGGINTLWPLFGISNQMLAGIALMLATV
VLIKMKRQQYVWVTILPAAWLLICTTTAGLIKIFDSNPAVGFVALGEKYATALDAGQV
LAPAKDIGQMQHVVLNAYINAGLTVLFLLVVFSVLFYAIKVGIAAWGKSERTDKETPF
EPIPDA</t>
  </si>
  <si>
    <t xml:space="preserve">GO_process: cellular response to starvation [goid
GO:0009267] [evidence ISM];
GO_component: membrane [goid GO:0016020] [evidence ISM];
</t>
  </si>
  <si>
    <t>MDKRLLSKGLVLGLLSLGSMTAHADAAGGNGCGWGNMVFEGQRG
LFPHLLATTTNGTSGNATFGMTSGTNGCNTNARLGYGGRSIFAMNGMLDNIAEDMAKG
QGEALDAYAVLLGVEAKDRAHFAQVTQQHFGEIFASKDATGEQVLSNTLAVMSRDGTL
ARYAKQPA</t>
  </si>
  <si>
    <t>MSDQHDERRRFHRIAFDADSEILQGERRWEVLLHDVSLHGILVG
QPQDWNGDPQRPFEARLYLGLDVLIRMEISLAWARDGLLGFECQHIDLDSISHLRRLV
ELNLGDEELLERELALLVSAHDD</t>
  </si>
  <si>
    <t>MAKAKRMYGCTECGATFPKWAGQCADCGAWNTLVETVVEAAPSG
SGRGGWAGQQANLKTLAEVSVEEMPRFTTGSTELDRVLGGGLVDGSVVLIGGDPGIGK
STILLQTLCNLASRVPALYVTGEESQQQVAMRARRLSLPEDKLKVMTETSIETIIATA
RQEQPRVMVIDSIQTIFTEQLQSAPGGVAQVRESAAMLVRYAKQSGTAIFLVGHVTKE
GALAGPRVLEHMVDTVLYFEGESDGRLRLLRAVKNRFGAVNELGVFGMTDKGLKEVSN
PSAIFLTRAQEAVPGSVVMATWEGSRPMLVEVQALVDTSHLANPRRVTLGLDQNRLAM
LLAVLHRHGGIPTYDQDVFLNVVGGVKVLETASDLALMAAVMSSLRNRPLPHDLLVFG
EVGLSGEVRPVPSGQERLKEAGKHGFKRAIVPLGNAPKEAPAGLQVIAVTRLEQALDA
LFE</t>
  </si>
  <si>
    <t xml:space="preserve">GO_process: DNA metabolic process [goid
GO:0006259] [evidence ISS];
GO_process: DNA repair [goid GO:0006281] [evidence ISM];
GO_function: damaged DNA binding [goid GO:0003684]
[evidence ISM];
GO_function: DNA binding [goid GO:0003677] [evidence
ISM];
GO_function: ATP binding [goid GO:0005524] [evidence
ISM];
</t>
  </si>
  <si>
    <t>MRTLLFLHLLGAAIWVGGHLVLALGILPGALRRRDPQAIRAFEQ
VYERIGIPALLLQVVSGLWLASLWLPFDHWFGATPVARALQLKLLLLAATAALGVHAR
LRLIPNLDAESLPKLGWHIAAITLVGLGFVAVGQSFRFGGAF</t>
  </si>
  <si>
    <t>MPLEQHPLSREFPDFHAELKQLHGNDAHFTRLAADYESLDKRIY
EVEGGREPLDDLALQGLKQQRVQLKDEIAERLRKANGKGH</t>
  </si>
  <si>
    <t>MTTMRGWILAGLLLAALAAQAGEVHGVEVEARLRDYFFDAARRG
DQAMLKEFVEAGFDLDVQDAKGYTALILAAYHGHGGAVEQLLEAGADPCVQDARGNTA
LMGAIFKGEVRIARRLIGAQCSPDQRNGAGQTAAMYAALFKREELLQALSARGADLGA
RDALGNSVESLRRGELNGTAAAR</t>
  </si>
  <si>
    <t>MNPSLNAFRPGRLLVAASLTASLLSLSVQAATLTRDNGAPVGDN
QNSQTAGPNGSVLLQDVQLLQKLQRFDRERIPERVVHARGTGAHGEFVASADISDLSM
AKVFRKGEKTPVFVRFSAVVHGNHSPETLRDPRGFATKFYTADGNWDLVGNNFPTFFI
RDAIKFPDMVHAFKPDPRSNLDDDSRRFDFFSHVPEATRTLTLLYSNEGTPASYREMD
GNSVHAYKLVNARGEVHYVKFHWKSLQGQKNLDPKQVAEVQGRDYSHMTNDLVSAIRK
GDFPKWDLYIQVLKPEDLAKFDFDPLDATKIWPGIPERKIGQMVLNRNVDNFFQETEQ
VAMAPSNLVPGIEPSEDRLLQGRLFAYADTQMYRVGANGLGLPVNRPRSEVNTVNQDG
ALNAGHSTSGVNYQPSRLDPREEQASARYVRTPLSGTTQQAKIQREQNFKQTGELFRS
YGKKDQADLIASLGGALAITDDESKYIMLSYFYKADSDYGTGLAKVAGADLQRVRQLA
AKLQD</t>
  </si>
  <si>
    <t xml:space="preserve">GO_function: 3-oxoacyl-[acyl-carrier-protein]
synthase activity [goid GO:0004315] [evidence IDA];
GO_process: response to stimulus [goid GO:0050896]
[evidence IDA];
GO_function: heme binding [goid GO:0020037] [evidence
ISM];
GO_function: catalase activity [goid GO:0004096]
[evidence ISM];
GO_process: oxidation-reduction process [goid GO:0055114]
[evidence ISM];
GO_process: response to oxidative stress [goid
GO:0006979] [evidence ISM];
</t>
  </si>
  <si>
    <t>MGLLSEFKAFAVKGNVVDMAVGIIIGAAFGKIVSSFVGDVIMPP
IGLLIGGVDFSDLAITLKAAEGDVPAVVLAYGKFIQTVLDFVIVAFAIFMGVKAINRL
KREEAVAPSEPPVPSAEETLLTEIRDLLKAQQNKS</t>
  </si>
  <si>
    <t xml:space="preserve">GO_component: membrane [goid GO:0016020] [evidence
ISS];
GO_process: response to stimulus [goid GO:0050896]
[evidence ISS];
GO_function: ion channel activity [goid GO:0005216]
[evidence ISM];
GO_process: transport [goid GO:0006810] [evidence ISM];
GO_component: integral component of membrane [goid
GO:0016021] [evidence ISM];
</t>
  </si>
  <si>
    <t>MTASEEKFTRQTLLDVQPLTPNLFTLRTSRDAGFRFRAGQFARL
GVYKPSGSIVWRAYSMVSAPHDEFLDFFSIVVPDGEFTSELSRLREGDQLLVDRQAFG
FLTLDRFVDGRDLWLLATGTGVAPFVSILQDFEVWERFESIKLVYSVRESKELAYREL
IAGLAEREYLAEHAHKLQFIPVVTREQVPGCLNGRITTLIENGDLERAADLELTPEHS
RVMLCGNPQMIEDTRAVLKARGMNLSLTRRPGQVAVENYW</t>
  </si>
  <si>
    <t xml:space="preserve">GO_function: oxidoreductase activity [goid
GO:0016491] [evidence ISM];
GO_process: oxidation-reduction process [goid GO:0055114]
[evidence ISM];
GO_process: cellular response to osmotic stress [goid
GO:0071470] [evidence IGI];
GO_process: cellular response to oxidative stress [goid
GO:0034599] [evidence IGI];
GO_function: aconitate hydratase activity [goid
GO:0003994] [evidence IGI];
GO_function: succinate dehydrogenase activity [goid
GO:0000104] [evidence IGI];
</t>
  </si>
  <si>
    <t>MFKPFVGVALAALFAVSAVAHAEDAGPVVIKFSHVVSDDTPKGK
GALLFKKLAEERLPGKVKVEVYPNSTLFGDADEIEALRANKVQMLATSLSKFEPYTKQ
LQVFDLPFLFDDLEALKRFQKRDKSRELLRSMAKHGIYGLAYWNNGMKQLSATRELHR
PDDAKGLVFRIQPSSVLEAQFAMLGATAKQLSYAETLKAMQAGSVQGTENTWSNLAGQ
KIDSVQPYITETNHGALSYMLITSSAFWTGIPYQTRTELESIVDEVTLVVNKEAEALN
QKEREHLLAAGKSRLVSLSAEEHEAWRNAMKPLWKNYEAQIGSDVLRAAQVVNRKR</t>
  </si>
  <si>
    <t>MPLFATPFAQLDLVRQPEQDGEPLQAFDAADEYLLNQLHERGVT
AQCRVLVLNDAFGALAASLAPHVQVTSSGDSHLGFLALRKNLARNGLDLGSVRFVPAS
ETAVGPFDHVLVKVPKTLALLEEQLIRLHGQLAPGAQVVAAGMVKHLPRAAGDLLERY
IGPMHASLAVKKARLLIAEAAERPQPRSPYPTRYRLEQPPLTLLNHANVFCREGLDIG
TRAFLPHLPRSLGALRAADLGCGNGVLGIAYALLNPQAELALVDESYMAVQSARENWR
AALGERPATFRADDGLAGQAAGSLDLVLCNPPFHQQQVVGDFLAWRMFLQARDALAAG
GELWIVGNRHLGYHAKLKRLFRGVEQVAANPKFVILKAGK</t>
  </si>
  <si>
    <t xml:space="preserve">GO_function: nucleic acid binding [goid
GO:0003676] [evidence ISM];
GO_function: methyltransferase activity [goid GO:0008168]
[evidence ISM];
GO_process: methylation [goid GO:0032259] [evidence ISM];
GO_component: cytoplasm [goid GO:0005737] [evidence ISM];
GO_function: rRNA (guanine-N2-)-methyltransferase
activity [goid GO:0008990] [evidence ISM];
GO_process: rRNA methylation [goid GO:0031167] [evidence
ISM];
</t>
  </si>
  <si>
    <t>MQHLDLQVVRKALKWSVGGERVWFCTVLTTYGSAPRAPGSLLAV
NASGEWIGSLSGGCVEDDFLERVAAGGFPDPAVIVRYGEGDDPNSNIRLPCGGILDVL
VENLAPDCDVQAHLRELESALLGQRRLLREVELGSGARSLRDDSSHGPRAERDGECVR
LRVGAAQRLLLAGYSSVAHACAEFGKGLGFEVILCDPREEALRGVVLEGIEIRRELPS
LFIADGGCHADTAVVALTHDPKIDDLAMLEAVRTEAFYIGVMGSRATSEKRFERLRRI
GGLGDAELARIHAPIGLNLGSKTPAEIALAVLADILRIRNGIPRERL</t>
  </si>
  <si>
    <t>MKRTLSGLALALAALSPFLASAAGADAALVKRGEYLARAADCMA
CHTAEGGAPFAGGLPIQSPFGTIYGTNITPDKEHGIGAYSADEFFAALTEGKRKDGAY
LYPAMPYTSYHLIEREDADAIYAYLMAQEPIARPAPQTSLSFPFNVRMGLAGWNLLYG
KSVRLQPEEGRSEAWKRGQYMVEVLGHCGECHTPRNLAGALEQDKRLSGGLLNGYLAP
SLLPGDLAARGWTQPDLASFLKHGMSAQGSMFNEMFPVVHHSTQHLDDGDLAAMATYL
LGDQPPPAKVVQALPEAQLNDSGKRGRQQYLNVCAGCHGGEGEGKPHIAVAMNGNTTL
RLQDPRNLLRVIEDGIVEQQFTGFERMQPMPGFAGKLDDEQLTDLLNYLRQTWGGLPG
DLGPQQVAQLKMESASAHTVKVK</t>
  </si>
  <si>
    <t xml:space="preserve">GO_function: electron carrier activity [goid
GO:0009055] [evidence ISM];
GO_function: heme binding [goid GO:0020037] [evidence
ISM];
GO_function: iron ion binding [goid GO:0005506] [evidence
ISM];
GO_component: membrane [goid GO:0016020] [evidence ISM];
GO_function: oxidoreductase activity, acting on CH-OH
group of donors [goid GO:0016614] [evidence ISM];
</t>
  </si>
  <si>
    <t>MANRKLQMTLNGQAVGPVEVAEDLPMIDYLHEYQNLTGSRLGCG
QGICHACVVIVDNPDGTSEEVRTCITGAHYFDGKKVRTIEGHAQRDENGDIRELNPIQ
QKFVDQFAFQCSYCAPGFVNAATVLVEKAQRQPIKRSELEQAIEDSLGHHICRCTGYV
RYYSATRDVLDELGLVKEA</t>
  </si>
  <si>
    <t xml:space="preserve">GO_function: electron carrier activity [goid
GO:0009055] [evidence ISM];
GO_function: iron-sulfur cluster binding [goid
GO:0051536] [evidence ISM];
GO_function: oxidoreductase activity [goid GO:0016491]
[evidence ISM];
GO_function: metal ion binding [goid GO:0046872]
[evidence ISM];
GO_process: oxidation-reduction process [goid GO:0055114]
[evidence ISM];
</t>
  </si>
  <si>
    <t>MSNRDISRRAFLQGGLIAGVGVTLAPLGSQAFAALFENQVTVSA
QRWMAGNGQVRFRNDALSKVCGNKVFARDIRARDMPGWPQQQGHAMLLKTVRADRIYE
GHDLSWLGAELQPDRIVTAADLEKDGIVFPEAHSPDPLLPPGKVPMFIGHPVAILIWN
DFERFRRAKLKLKFNDKAIRYGAQAPLYQGDPYGSYRFVRVGGKTPYEDDEFSSLKDS
MLFPTILNRKPVWTREPKLHGDLTEQGLFHAKRMAEQLENPPQDWLVFDERYKTPSIE
PAALEPDNGNGWYDAASKTLHFVVATQCPFEVAYESVHMIKPSRFALEKLNIHPGYTV
GYGSKDNNIFVFYAALAALYGEGVPVRLANDRYEQFQSGIKRHPFDIRYQLAVDRNDL
GFRIFRADMSADGGGRANYSASVAAVGATAAQSIYYMPQNDLAVTAYHSRGVEAGSMR
GYGTLQTMAATEMMVDEIAGRLGVDAIDLRRRNALRSGMKNTQGAVPAGALRLHEILD
KAAAHEVWKDRDARKKRFDAEDPDNWYGVGFAICQKDFGTGAEAPMASIEFSADGRIS
LRHIGTEIGTGMSTSQAFVVGDFLGRPADEVKTAETEWPELRLTTKGNPYLMSQAEQD
AALRDPRWVGKLASPSSATNSAFYFSHATREAARVLFNHGLWPAALELWRSGPFGGQA
NPYVVRRENAVWVDGQLTGNGLAPIPFAELAKKAHEMGLVTGVSVHGFNRWSWAEADF
VIDGVRERLPLDAMAVKYGDGAPGVKKAMMNSAGFHLLDRQNPAYPATQLNNAMVTYY
SPVATLVELKVNKGSGEVQVLDHHSWIECGRVLVPELVKGQLEGGIAMGIGHALLEEM
PLYEGGPAEGDWNFNRYRLPRAKDVAVWSQTAEILPPLSPTDPAKGIAEVVMIPVVGA
IANAVAHATGKRVRDLPITPARIKEALHG</t>
  </si>
  <si>
    <t>MSSQPSSLLRHRPFLAFWLARVCTASGFQMLTVAIGWHIYELTG
NVLDLGLVGLVEFLPRVLFMLHTGHVADRYDRRRIAALCQAGQALVAVALVLGAASGE
ITRNMIFVLAFALGTARAFEMPTTQALLPNLVPAGLFPRAVAASASAMQAATIAAPAL
GGLLYAFGASWVYVPTATLYVLACVLTLSLPVRNQPLTQGKATLDSLLAGIRFIRSRP
DIFGAISLDLFAVLLGGATALLPVFAKDILLTGPWGLGLLRSAPAVGALAMSFWLAHF
SIERNVGRIMFLSVGIFGLATIAFGLSKSFWLSLGVLVVLGAADMVSMVIRGAFVQLE
TPDEMRGRVSAVNGLFIGASNQLGEFESGLTAHWFGTVPAVVLGGIGTLVVTGAWMKL
FPSLAQRDRLH</t>
  </si>
  <si>
    <t>MKRPLILAIALATLTANAAFAAPRVESIALRGAQQLIASDGSDR
TLERLRKTQAPRVQEERRVAESGSEQTIDRLHRDMTSREARLAENGSEQTVDRLHKDM
GRVDLRLADNGSERTVDRLHREMRRPA</t>
  </si>
  <si>
    <t>MKPSQWTLRWVTLCGCGMLAASAAAVELPGTVQPSQLDERFKPR
SEPQAKPEAPLVVPKQVAPQGSEQIRFKLREIRIEGNTRYDKAVLESYYQHMLGEQVS
LAELVDLANRLTAKYRQDGFLLTQVVVPEQSIEGGKVRLQVIEGYLEHVQIKGTVDGP
RVRVEELLAPLTEKRPLDADTLERGLLLVGDLPGVNVQSVLSPGQALGSSNLDVALQQ
QRYEGFVSLDNRGSHYTDPTTLAFGATEFSRLGFYEQIDVLGAISPFSDATRYIQLRG
TLPLGGMFAGDTLQIMGSYSKVNPDIPDSVFPFDSVSKSTEGSISYNHPFIRSRSQNL
SGGLALQWKDTETRLRDFASDASNPGRDHVRVFQQRLTYDWVDRWMGINLAEVRNNIG
LDMWGATKKDDERRSREVADGRFVYLNGNIGRLQGLGGPWSVYGELQWQYSFDPLLPS
ERFGVGGSGIGRGFAPGNITGDRGFALKLEPRYGQAVGYSWLRSYQAYAFYDWGKTYN
LDVDDDEQQKLGSIGAGVRFNLTDQLSFNPEIARQVIGEPADQRDGKRETRVLFNVVA
RF</t>
  </si>
  <si>
    <t xml:space="preserve">GO_process: single-species biofilm formation [goid
GO:0044010] [evidence IMP];
GO_component: type V protein secretion system complex
[goid GO:0098046] [evidence ISS];
GO_function: protein transmembrane transporter activity
[goid GO:0008320] [evidence IMP];
</t>
  </si>
  <si>
    <t>MVRPDSQRGKRTSSKAGREGRFVLAASSTLMFAIASINAAMAAP
TGAQFNPNEIKISQQGKTTLIDQSTQRAIINWKGFDVSADEAVRFNQPGVTSSTLNRV
TAGQESVIAGRISAPGQVIIYNSNGVVFSGSAKVDVGSLITTTANISDEHFRQGKLIF
DQPGNPDARIVNDGSISVAEKGLAAFVAPSVANNGVINARLGTVAMAAGNAATIDLYG
DGLVSIAVTDPVTRKPQDAQALVSNGGAIQADGGSVLITAEQASRVVDNAVNLSGVIL
ARGTEVREGSVALVSKSGDIQIAGKIDVSGPKNGGDVLVSGQQVALASTASIDARGTA
QGGSVRIGGDFQGRGELPRAKNATLAKGASIDVSATGKGNGGLAVVWSDGNTRMDGRI
LARGGAQGGNGGLVETSGKVNLSIADSAYVSVAAPYGNGGTWLLDPTTLRIVASGGTS
GSVGGANGASGDATVNASVVTGALAGGKVTLSASDRLSVEAPLITSNLGGASRGLELI
ATGPAGAVDISAPILFRNGSLAIRAGGNINFLSGGTPQTSGIVDLGSGTLWMQTSTAG
KISQQAGTALIAANLAGRAGSIDLASWDNYAGNLALQTFNGTLKYRQSNATGVTTSGT
VFDPFINQSMTGTAQNIVSSVGTRILEANSVGTTGNYTLTADGNSEFDRLVFTALPYR
RVSGSASFPTNDSSDYLVTNLRYQVNGSNVTATPNGGAPSGFTVAAGNGSVTTWTGNW
GTSWGVKGFGGVIGVTDELQYDVGTGLTEELIFGLGGKTSRVDTRLDLFMREGAFNSF
AERAQVEMFKTTTTAGDILSRQQTATLTANDATRVYGDVNPTLTATMSGINAIDAYVN
SQFNDLYQATASTTATQASNVGQYAITGNANGSEYFSQRYQLVRQDGRLTVTPAQLIV
SADAKTKVYGDADPTLTYQVSGLKNSDTAAGVLSGNLGRVAGENVGNYGILQGGLGLN
TANYTLSYVGNDLRITPAQLNVIADAKTKVYGDLDPALTYQVSGLKRGDTAGAVLNGG
SLSRVAGENVGVYGINQGGLGLVSSNYTLNYQGNNLTITKALLNVIADAKTKVYGDAD
PALTYQVSGLKNGDTAGAVLNGGSLSRVAGENVGVYGINQGGLGLLSANYDLSYQGNN
LTITKALLNVIADAKTKVYGDADPSLTYQVSGLKNGDTAGSILTGGLNRAAGENVGVY
GINQGDLALNSGNYDLSYQGNNLTITKALLNVIADAKTKVYGDADPSLTYQVSGLKNG
DTAGAVLNGGGLVRVSGENVGNYAIQQGGLGLVSGNYDLAYQGNNLTITKALLNVIAD
AKTKVYGDADPSLTYQVSGLKNGDSAGSILTGGLNRAAGENVGVYGINQGDLALNSGN
YDLSYQGNNLTITKALLNVIADAKTKVYGDADPSLTYQVSGLKNGDTAGAVLNGGGLV
RVSGENVGNYAIQQGGLGLVSGNYDLAYQGNNLTITKALLNVIADAKTKVYGDADPSL
TYQVSGLKNGDTAGAVLNGGSLSRVAGENVGVYGINQGDLALNSGNYDLSYQGNNLTI
TKALLNVIADAKTKVYGDADPSLTYQVSGLKNGDTAGAVLNGGGLVRVSGENVGNYAI
QQGGLGLVSGNYDLAYQGNNLTITKALLNVIADAKTKVYGDADPSLTYQVSGLKNGDS
AGSILTGGLNRAAGENVGVYGINQGDLALNSGNYDLSYQGNNLTITKALLNVIADAKT
KVYGDADPSLTYQVSGLKNGDTAGAVLNGGGLVRVSGENVGNYAIQQGGLGLVSGNYD
LAYQGNNLTITKALLNVIADAKTKVYGDADPSLTYQVSGLKNGDTAGAVLNGGSLSRV
AGENVGVYGINQGGLGLVSGNYDLAYQGNNLTITKALLNVIADGKTKVYGDADPSLTY
QVSGLKNGDSAGSILTGGLNRDAGENVGVYGINQGGLVLTSGNYDLAYQGNDLTITKA
LLNVFADAKSKQVGTADPALTYQVSGLKNGDSAGQVLAGGLGRVGGEAVGQYDILQGG
LALTSGNYQLNYQGNLLSILPLPVTPGDLGQLAALSDLRELQKGRDPDTPGDAVYRTT
TLENPFLENPFLRAYALGMDVSDPNLLPATAAGPAEDASAKRVGQFTDRPLRAEAESG
AGCSNQSYLADYWSCFNKPLNF</t>
  </si>
  <si>
    <t xml:space="preserve">GO_process: single-species biofilm formation [goid
GO:0044010] [evidence IDA];
GO_component: type V protein secretion system complex
[goid GO:0098046] [evidence ISS];
GO_component: biofilm matrix component [goid GO:0097312]
[evidence IDA];
</t>
  </si>
  <si>
    <t>MSHALRAVFLDHASLDLGDLDMRPLRAAFDELQLHAASQPQEVA
ARLHDARVAISNKVPIDAQCIAACPELELILISATGTNNIDLAAARERGIVVANCHGY
GTPSVAQHTLALLLALATRLPDYQQAVRSGRWQQSSQFCLLDFPIVELEGKTLGLLGH
GELGGAVARLAEAFGMRVLLGQLPGRPARADRLPLGELLPRVDALTLHCPLTEDTRGM
LGSAELALMKPGAFLVNTARGGLVDEQALADALRGGHLGGAATDVLSVEPPRNGNPLL
APDIPRLIVTPHNAWGSREARQRIVGQLAENAEAWKAGRALRVVNAG</t>
  </si>
  <si>
    <t xml:space="preserve">GO_process: metabolic process [goid GO:0008152]
[evidence ISS];
GO_function: hydroxypyruvate reductase activity [goid
GO:0016618] [evidence ISS];
GO_function: NAD binding [goid GO:0051287] [evidence
ISM];
GO_process: oxidation-reduction process [goid GO:0055114]
[evidence ISM];
</t>
  </si>
  <si>
    <t>MDPRSEVLLRQRHLFATPLLLAGLPADDLLAELPQAQGWSWHAG
EQAQLDARFPGRSRFDTRAPTGAWTSAVLFLPKSRELTDYLLASLAARLPGGELFLVG
EKRGGIERASKQLAAYGKPRKLDSARHCQLWQVRIEQAPAEPDLHALAQRYSLPLADG
ELQVVSLPGVFSHGRLDRGSALLLGQLQALPGGHLLDFGCGAGVLGAVLKRRYPASRL
SLLDVDAFAVESSRLTLAANGLDGEVIAADGIDGAPRELAAIVSNPPFHQGVHTDYQA
SERLLQRAAEHLAPGGELRLVANSFLKYPPLIERHLGPCRTLAEGDGFRIYSARRS</t>
  </si>
  <si>
    <t xml:space="preserve">GO_function: methyltransferase activity [goid
GO:0008168] [evidence ISM];
GO_function: rRNA methyltransferase activity [goid
GO:0008649] [evidence ISM];
GO_function: nucleic acid binding [goid GO:0003676]
[evidence ISM];
GO_process: methylation [goid GO:0032259] [evidence ISM];
GO_process: rRNA processing [goid GO:0006364] [evidence
ISM];
GO_function: rRNA (guanine-N2-)-methyltransferase
activity [goid GO:0008990] [evidence ISM];
</t>
  </si>
  <si>
    <t>MTDLNTSQGQQLRRVLKPRHLNMIAIGGSIGTGLFVASGATVAT
AGPGGALLSYALIGLMVYFLMTSLGEMAAYMPVSGSFCTYGSRFVEDGFGFALGWNYW
YNWAVTIAAELVAAQLVMSFWFPEVPGIYWSAIFLGIMFGLNVISARGFGESEFWFAL
IKVVTVVIFIGVGLATIFGIMHGVESPGFSNFTMGDAPFVGGFQAMVGVAMIAGFSFQ
GTELIGIAAGESENPRKNIPIAIRQVFWRILMFYILAIFVIGMLIPYTDPNLLKNDAS
DISVSPFTLLFERAGFAAAAGVMNAVILSAILSAGNSGMYASTRMLYNLALEGKAPRL
FSRVSRSGVPRNALYATTLVGALCFLTSAFGDSTVYTWLLNTSGMCGFIAWLGIAISH
YRFRKGYLAQGGRLEDLPYRAKLFPFGPLFAFALCMVITLGQNYQALVGERIDWIGLL
ATYISLPLFLAIWLGYRWKKRARFVRYHEMDVSPTNT</t>
  </si>
  <si>
    <t xml:space="preserve">GO_function: amino acid transmembrane transporter
activity [goid GO:0015171] [evidence ISS];
GO_process: L-lysine transport [goid GO:1902022]
[evidence ISS];
GO_component: integral component of membrane [goid
GO:0016021] [evidence ISM];
GO_process: amino acid transport [goid GO:0006865]
[evidence ISM];
GO_component: membrane [goid GO:0016020] [evidence ISM];
GO_process: transmembrane transport [goid GO:0055085]
[evidence ISM];
GO_process: amino acid transmembrane transport [goid
GO:0003333] [evidence ISM];
GO_process: transport [goid GO:0006810] [evidence ISM];
</t>
  </si>
  <si>
    <t>MESLFVPTLIVALAEIGDKTQLLALLLAARFRKPWPIIAGIVAA
TLANHFAAGAVGAWVASFFSEATLSWILAASFIAVALWTLVPDKLDDEESGLKKYGPF
LTTLIAFFLAEMGDKTQVATVMLAAQYPHFWLVVIGTTLGMLIANVPVVLIGNLAADK
LPLTLIRRLAAAAFAALGLYAAWHAAQLTGWL</t>
  </si>
  <si>
    <t>MPSHDLKRLARHHIELSWNKGRMALVEQLHSKDFLYKSSFIGRP
LDTAGYIRLLQDIRTAMPDLEVVVEDCIGEERKVFTWSTLIGTIVRPTLGYPASDKVL
SISAMGFWVFNPQGQLQELCTMFDMESFRAQLGLQTRPFAEKTLP</t>
  </si>
  <si>
    <t>MDEQPLSRPGAHVKYAVLGATGLLGHHAARAIRAAGHDLVLIHR
PSSQIQRLAYLEPECRVAEMLDHAGLERALRGLDGVIFSAGYYPSRPRRWQEEVASAL
GQTNPFYAACLQARVPRILYVGSAYAMPRHPQGLPGHEGLFYDSLPSGKSSYVLCKWA
LDEQAREQARNGLPVVIGIPGMVLGELDIGPTTGRVITAIGNGEMTHYVAGQRNVIDA
AEAGRGLLMALERGRIGERYLLTGHNLEMADLTRRIAELLGQPAPQPMSMAMARALAT
LGRLRYRVSGQLPLLDETAIEVMAGGQFLDGRKAREELGFFSTTALDDTLLRAIDWFR
DNGYFNA</t>
  </si>
  <si>
    <t>MAHPFRFATLAGALLLAGCQAVNTTSGGAVGVDRKQYMFSMLSS
QEVDQMYAQSYQKTLGEAKSAGVLDTSSADARRVKAIAQRLIPQTAAFRPDATGWNWE
VNVVKSDELNANCGPGGKIIFYTGLIDKLKLTDDEIAAVMGHEIAHALREHGREAMSK
AYGVQVASQIGALAGLGQESLQLANTGVDYLMTLPNSRANENEADLIGLELAARAGYN
PEAAITLWQKMGRASGGASQPEFTSTHPSDSSRMANLQAAIPKVMPLYQQARRGK</t>
  </si>
  <si>
    <t xml:space="preserve">GO_function: metalloendopeptidase activity [goid
GO:0004222] [evidence ISM];
GO_process: proteolysis [goid GO:0006508] [evidence ISM];
GO_component: membrane [goid GO:0016020] [evidence ISM];
GO_function: metallopeptidase activity [goid GO:0008237]
[evidence ISS];
</t>
  </si>
  <si>
    <t>MKLKSIQFSVAALAGASVLSVVVVLVLYALFAGARTQELVQQRT
QGLLEKVINERLVALARAQVSQIQRELEYPLTVVHGLANSTRLLGEPGADGMPQLNAS
RDEISALLRSTVQNNPKLLDTFMAWEPNAFDTDAAFAGQPGKGYGPDGRYLPWWYRGA
DGKPIVEAMADSIDSEKLLPTGVRENEFYACPKENKRPCIIDPAPYEMGGKTVMMSSF
NVPIMVGDQFRGAVGADLSLAFIQDLLKRADQQLYDGAGEMALIASNGRLVAYTRDDS
KLGEPAGSVLDGNEVDNLKNLTVDQPLYDIDAEHGHIELFLPFTIADSGVRWTLMLQI
PQAAVFGELQQLQGELSDQRQQDILGMSLAGLVVAALGLLVVWLVGYGIARPLRQLVG
MLDDIAQGEGDLTRRLSSERADELGSIAKGFNTFLGKLQNMIGQVVQSVQKVSDSSEH
TADIAIRTNQGVQQQLAEIELVATAVHEMTATAQDVARNATHAAEAANHADQAAHQGK
QIVESSSAAIQALASEIGRAVGVVQNLAKDSENINAILVAIRGIAEQTNLLALNAAIE
AARAGEQGRGFAVVADEVRNLAQKTQQATEEIQSMIQQLQQGTRDVVKVMQDSQERTD
DSVRHARQAAEALESITQAVSVINDMNTQIASAAEEQSAVAEDINRNVANIGQVANQV
AGGADEASQASAELTRLAEQQRRLVNQFRV</t>
  </si>
  <si>
    <t>MSGRYALFRWNPSLAALPGFPADWRAQWNISPANQVLMVREDAG
ARRADLARWGLTPAWLTDLSRTPSHARAETLAEQPMFREAFQQRRCLLPANGFYEWRG
VRKRPYWVSTGERLLFFAGIWEAYPVHGQTWLSVAQVSQAAAEFRRPLLLDEAEQDTW
LAPDTPLPALISLLAKPQPNLRSVALAGFVNKPETDGPECLTPA</t>
  </si>
  <si>
    <t>MDWKVFLLRVAVALVLGALIGAERQLRQRLTGLRTNALVSTGAC
LFVLMTQGVPGLAGDASRIAAYVVSGIGFLGGGVIMRDGLNVRGLNTAATLWCTAAIG
VLCSMGLLLEATLGSLVVLCANILLRDIAQRLNRQDVLPASEAEQRYEVQIVCRAEDE
IQVRSLMLHSLGSSDLRLQSLHSEDLDNPAKLEVRAELLGTPEAPAQLERLVSRVSLE
KGVSSVRWQVFELAAD</t>
  </si>
  <si>
    <t>MMGEFEAIRPYSDAEVPAVLQRLLSDDAFLGALVRYRFPRLAGP
LGWLLKPLIAHRLAREVTGIRSVATLQDKFEPYVDHTIEKATDGVTYSGVNRLKPGCA
YLFIANHRDIVMDPAFVNYAVYHAGLPTPRIAIGDNLLQKSFVSDLMRLNKSFIVHRS
LSGRREKLAAYQTLSAYINHSIREDRQSVWIAQAEGRAKDGDDRTDSAILKMFHMSRK
DEPFAEMVRALHFIPVSISYEYDPCDLAKARELHTRASTGEYRKAPGEDDASIALGIT
GYKGRVHINFGAELEGEFSDAKQLAAELDRQILGNYRLFPVHYLAYEMSENRDPGLAV
PTAESLFGSEELEKARKEWNRRLEQCPAEQRSWLVLQYANPVLNQYRIKQQS</t>
  </si>
  <si>
    <t>MSLQALWALFLAHPAQAVNGLALFFGVAGAWLLLATRARERRAL
ARWAAEGEAGEAALPMDEATLRINLFFYRFGTACLGLALLVSWASTRL</t>
  </si>
  <si>
    <t>MPGFFMRSGNSGGLVERVRLADADAFVGLRQVEVFMAAGGAVHQ
PAVVLDIEGKIDDHGLDLVQVVDQIVMFVGCGFQHDDSPVLSFAWVGFCDR</t>
  </si>
  <si>
    <t>MLHRLLLSLMTASALVLGGCALSPQQLDPQPVLKGPLTAVGHGQ
PVVVKVVDGRPGPSLGTRGGLYADTSTLTVRSEDVVPKLQAQAETAVRLLGYTPSANA
YNAPQLTLTLAELKYQSPKDGVYVTQADITATFRADVQNSSRRYTGRYGASLNQRFGM
APNQATNSKLVSEVLSDALTRVFKDPTIAQTLGQQ</t>
  </si>
  <si>
    <t>MAQNDHETVDMLLVGAGIMSATLAVLLKELDPNLKMEVVELQES
GAIESSNPWNNAGTGHAGLCELNYTPQSADGSIDIKKAVGINTMFEVSKQFWSHLVAK
GTFGSPKTFINPVPHLSFVRGSEGIAYLKKRFESLTKHHAFETMVYSEDKATLAEWMP
LMMPGRPADEAIAATRVEGGTDVNFGALTNQLLQHLAQQPGAQIRYNQKVTHLRRADN
GWRVTVKDTRNGGDREIQARFVFLGAGGGALPLLQLSGIPEGKGFGGFPVSGQWLRCD
NPEIVKQHQAKVYSQAEVGSPPMSVPHLDTRVVDGKKSLLFGPYAGFSTKFLRHGSFL
DLPLSVRPGNILPMLSVARDNMDLTRYLIGQVMQSPEQRLEALRKFYPEARAEDWRLE
VAGQRVQIIKKDPKKGGILQFGTELVAAHDGSIAALLGASPGASVTVSIMLGLIERCF
PEQARSPEWSAKLKEIFPAREKELESDAELYRSVSSRCSEVLELTAKNDVQAPVNAE</t>
  </si>
  <si>
    <t xml:space="preserve">GO_function: malate dehydrogenase (quinone)
activity [goid GO:0008924] [evidence IDA];
GO_process: ethanol oxidation [goid GO:0006069] [evidence
IDA];
GO_function: malate dehydrogenase (quinone) activity
[goid GO:0008924] [evidence IMP];
GO_process: ethanol oxidation [goid GO:0006069] [evidence
IMP];
GO_process: tricarboxylic acid cycle [goid GO:0006099]
[evidence ISM];
</t>
  </si>
  <si>
    <t>MRKDKKQIIGEEISDESIKLFLGVEPADDTPPSLHKLIKAYRGL
RIDDFERFLTFFREAGYDLDARDAKGNDFVALVADQRQAAPYIEALQAAKGA</t>
  </si>
  <si>
    <t>MFARSLCGSLLLFVSLAGLAAENPPMHARFLPPDDGQLRQEAPE
QQQLIQITEYSVVLGNQRQSNQQPIPITTPTLLRLKGKPLSKGATLAQVLIQFDSEGK
SLKKPVYDAGTRTLTLNYPLAQYPALLDLLRNQTVYCQFLAYPNGHVWADLHTGAVRA
R</t>
  </si>
  <si>
    <t>MAGPRYLDQQLFAELASGAGNAPRGRQHHNFHRMEEPCHRMAVG
LQPNTYIPPHRHLDAGKAEALIVLKGRLGLLVFAEDGELLDKRELSAAGDCPGVDLPP
GVFHALVVLEPDSILFECKAGPYRPLGEGEFASWAPAEGSADAPAYRDWMRAQFA</t>
  </si>
  <si>
    <t>MSVDLAHIRQVRAEADCLFNNDEVEAAIGRVAEAINRDLGETNP
VVFCVMNGGLIFSGKLLPLLDFPLELSYLHATRYRNETSGGELFWKAKPEISFIDRDV
LIIDDILDEGHTLSAIIDFCKHAGARAVHTAVLVDKEHERKARPDLKASFTGLYCADR
YVFGYGMDYKGYWRNAAGIFAVKGL</t>
  </si>
  <si>
    <t>MPVHEIRHPLIRHKLGLMRRADISTKNFRELAQEVGALLTYEAT
KDLPLEQYEIPGWAGPVTVEKISGKKITVVPILRAGIGMLDGVLSLIPGAKVSAVGVA
RNEETLEARTYLEKLAPDIAERRSLIIDPMLATGGSMVATIDLLKKAGSKEIRAMVLV
AAPEGIEAVRKAHPDVIIYTASIDEKLDENGYIIPGLGDAGDKIFGTKQKEA</t>
  </si>
  <si>
    <t xml:space="preserve">GO_function: uroporphyrin-III C-methyltransferase
activity [goid GO:0004851] [evidence ISS];
GO_process: pyrimidine nucleotide metabolic process [goid
GO:0006220] [evidence ISS];
GO_process: nucleotide metabolic process [goid
GO:0009117] [evidence ISS];
GO_function: uracil phosphoribosyltransferase activity
[goid GO:0004845] [evidence ISM];
GO_process: uracil salvage [goid GO:0006223] [evidence
ISM];
</t>
  </si>
  <si>
    <t>MGDAFQEPLWRQVLSGAQMLFVAFGALVLMPLITGLDPNVALFT
AGLGTLLFQLVTGRQVPVFLASSFAFITPIILAKGQFGLAATMGGVVAAGFVYTFMGL
AVKIKGTGFIDKLLPPVVIGPVIISIGLAMAPIAANMAMGKAGDGSELLPYRTAMMIS
MPALLTTLVVAVFGKGIFRLVPIIAGVLVGFALSFVFGVVDTAAIVAAPWLELPKFTA
PEFNWQAILFIVPVALAPAIEHIGGVIAVGGVTGQDYLKKPGLHRTLLGDGLATSAAG
LFGGPPNTTYAEVTGAVMLTKNYNPKIMTWAAVIAITLAFVGKFGAILQSIPVPVMGG
ILCLLFGTIASVGMNTLIRHKVDLSEARNLVIVSVTLVFGIGGVLIGSGTGPDDIGLK
GIALCAIVAIVLNLLLPGNDGWQNKALDEQHKDSH</t>
  </si>
  <si>
    <t xml:space="preserve">GO_component: membrane [goid GO:0016020] [evidence
ISM];
GO_process: transmembrane transport [goid GO:0055085]
[evidence ISM];
GO_process: transport [goid GO:0006810] [evidence ISM];
GO_process: uracil transport [goid GO:0015857] [evidence
ISS];
GO_function: uracil transmembrane transporter activity
[goid GO:0015210] [evidence ISS];
GO_function: transporter activity [goid GO:0005215]
[evidence ISM];
</t>
  </si>
  <si>
    <t>MNKRIPAVLLFCACASLLGTAQAAGTLIGQVGVQMVIGAGCTII
NGSVSGGINQWGTLDFGSHSDLTNVVDAQTVGTSGNIQIQCSTGLTPSLTVNAGLHAS
GGQRYMQNTTTTSSTIAYNIYSDAARSALIQANTPVDISSVSTGTAVNIPLYGRVVPT
GQSTPTPTAGTYTDTLLVTIAW</t>
  </si>
  <si>
    <t>MVLGGPMSLNRYFTGGLLCLLGCNPANAQTATIVLSATLLPACE
AGSVGSGGAITFGTLDFGQYASLNNAISATSQQGAGSIRVRCVSGQTYAITLDGGLYG
SVATRRMANIANTALTLTYNLYSDRPGGIVWDNTTGVAATGNGNDQWYPIYGLVPAQT
TPVAGTYRDTVNVTISW</t>
  </si>
  <si>
    <t>MPMSSRRLFLSLLLLPLPNLVAHADPSPISRAFQVQAVVANGCA
FGTAISNNAYDLGTLSFGTLGNLASPVNVASSSGAGSIVLTCTPGMTVSVALDYGVNG
GSSSQRYLKRVSGNETLAYQLYQDAAYSQVWGNGALARTIANFPASTQTYTVYARLFA
VGSLPSAGNYRDTVTVTLSF</t>
  </si>
  <si>
    <t>MPSPHLPLRPSRWLAALLALLLGGPAQAASAVLIWPINPAIEAD
QPATALWLENRGKQPVTLQVRVLGWSQADFQDVYRNQQAVIPSPPFVKVEPGRRQLVR
LIRQGGQPSTPEDAYRVLIDEVPDGDAGQTQRSPGLALQFQMRYSVPLFVSADGVWTQ
PRSDVERDPADATRPKLAWRLVEEQGKRYLQVRNEGSVHARLSHVRWEGNGRSLALLD
GLLGYVLPGRQMRWPLPPGLLPDSGMTLKLQLADNDAPISVPGY</t>
  </si>
  <si>
    <t xml:space="preserve">GO_component: outer membrane-bounded periplasmic
space [goid GO:0030288] [evidence ISM];
GO_process: cell wall organization [goid GO:0071555]
[evidence ISM];
</t>
  </si>
  <si>
    <t>MPRPCQRRSRRHRSLLIGLALLSPVHAADYLAGLPPPQPAPSGG
GNVLYYLELVINGRDSGQVVPVNAADGHYLLDAAALREAGVRLPGNPAGQVAVDALPE
VRADYDSASQQLHLQVPPDWLPEQRFDDPGLVARAPARSSLGALFNYDLYYSDPADGA
TPWLSALLEQRLFDGFGVISNTGVYTRYFGDADNLDSRYLRYDTYWLYNDERNMHSYQ
LGDYVNGALNWTTPVRMGGFRFARNFGVRPDLVTYPLLRFDGQAAVPSTVDLFINGYK
ASSADLQPGPFAISNVPYINGAGEATVVTTDAQGRQVVTSLPFYVSNTLLARGLSDFD
LSVGRLRDDYGLRNFSYADNAASGIYRYGVSDRLTLSTHAEAASDLRLLGIGGDIAVA
TFGTLSLAASGSDGQGDSGQQYLLGYSYYSRRLGLSLQHIERSAGYGDLGTLDGEYQL
SRRTDQATASLTFDEQGTIGTGYFDIRARDGSRTRLANLSYSRPIGSRSSFYLALNKD
LDGDGYSALMQLVIPFDINGLLNIGVTRDSDRRYSERVIWSRSTPSQGGLGWNLGYGG
GASRYQQADLTWRMQNVQLQGGLYGETGNYTRWADLSGSLVWMDNAVFASNRINDAFV
LVSTKGYPQVPIRYENQLMGSTDDNGHLLVPWVAAYYPAKFQIEPLDLPANVSAPEVE
QRVAVRQGSGLLLDFPIRAVVAASISLVDERGEPLPLGSQAEETGSGQRASVGWDGQV
YFEGLQSDNQLRVVRPDGRACQARFRLDTRKPTVSQVGPLTCSAPIGDTP</t>
  </si>
  <si>
    <t>MSRHSTSACLLGFATLCASPLLLAACTTSSGTGNFGSLSSFTVA
STAQTITGTTGFKCTGSLLSILSTNTIDATIASTANPLGTTPRLYNAASGTYLPYSIC
KDNGCGTVYNVGSTVRWSSTTFLGILGLFNATDGSLPLYLRTATGVTLPAGTYTDTIG
LNWAWHLCAAGIGPVCVYDDGTASSSVNVTLTVLKDCFIDSAPDLSFGSAALVSAFTA
VNQNIGVRCTLNATYTIGFDNGNNFSGGWRRMLSGANAIQYNLYKPGDSTVWTTSNTQ
AGTGSGAAQNVPYRAIVNPAQGNVPAGTYSDTVRVILTY</t>
  </si>
  <si>
    <t>MHNNNNGYPSNLAAWTTVAILMVAYVLSFIDRQILNLLVGPIRR
DLAISDTEMSLLMGLSFALFYTLCGIPLGRMADNRSRRGLILFGVLVWSAMTAACGLA
RSYWQFLTFRVGVGVGEAALSPAAYSLIADSFPRERRATAISVYSMGIYLGSGLAFLL
GGLVIKFASAQGDVHLPLFGEVRPWQLIFLILGAAGVLFCLLLLAIREPARRGVGAGV
AVPLGEVGAYLRANRKTVLCHNFGFACLSFAGYGSGAWVPTFFVRTHGWDAGHVGVVY
GSIVAVFGCLGIVFGGRLADYWAKRGRSDANMRVGLLAAWAVIPFTLVYPLLDNANWA
AALMAPTVFFLSMPFGVAPAAIQEIMPNSMRGQASAIYLFVVTLFGLGVGPTAVALVT
DFVFADDMALRYSLLLVTLAAVLGAVVLLGIGLKPYRASLEHLKDWSLRREGEGGEDW
KASRQPA</t>
  </si>
  <si>
    <t>MTENALLLLNLGSPDSTRVEDVRRYLDQFLMDPYVVDLPWPLRR
LLVSLILIKRPAESAHAYSSIWWDEGSPLIVLSRRLQEAMKPHWPHGPVELAMRYGQP
AIEKVLLDLARRGIRRVTLAPLYPQFADSTTTTAEQEVRRVIAAHRLGLEVSTLPPFY
DQPVYLDALVESVRPYLQQPHDHLLLSFHGLPERHIRKLVKDPAHDLLAENSRNVSPE
ALALCYRSQCLRTAEAFAERAGLEQGRWSVSFQSRLGRAKWIEPYTDAKLDELVQRGV
KRLLVMCPAFVADCIETLEEIGMRGREQFISAGGEDLVLIPCLNDHPAWVGALAEMSG
RLARPL</t>
  </si>
  <si>
    <t xml:space="preserve">GO_process: secondary metabolite biosynthetic
process [goid GO:0044550] [evidence ISS];
GO_process: heme biosynthetic process [goid GO:0006783]
[evidence ISS];
GO_function: ferrochelatase activity [goid GO:0004325]
[evidence ISS];
</t>
  </si>
  <si>
    <t>MHILLTGGTGLMGRRLCARWRQAGHRLTVFSRRPQQVESLCGVG
VRGIDRFDEYGDQPLDAVVNLAGEPIADKPWSHKRKALLWESRVRLTERLVEWLDARE
QRPDLLLSGSAVGWYGDSGERPVTEEGAAAGEDFASELCLAWEQIAREAEKLGTRVVL
LRTGLVLAPEGGFLGRLLPLYRLGLGGPLGDGRQWMPWIHIEDQIELIDFLLRRPDAS
GPYNACAPNPVRNRDFAKALGRALHKPARIPTPGFVLRLGLGEMSGLLLGGQRALPQR
LQDAGYRFQFTDLDVALADVLDARRKDQA</t>
  </si>
  <si>
    <t>MSVPIAIIGTGIAGLSAAHALRSAGQTVQLFDKGHGSGGRMASK
RSEAGTLDLGAQYFTARDRRFLDALQHWREEGWVDEWKPALYQYRDGQLSPSPDEQPR
WVGIPRMSAITRALLTDLQVVFSCRITEVFRGKQHWHLQDSEGQNHGPFNQVLIAIPA
PQATPLLASVPKLAATAASVVMEPTWAVALGFREVLDTPVQGCFVHGSPIAWLACNRS
KPGRDTTLDTWVLHATSQWSRQHIDMAKEDVVEHLRCAFAEVIGCAVPEAAFSIAHRW
LYARPAEAHQWGALGDPDLGIYACGDWCSSGRVEGAWLSGQEAARRLLEHL</t>
  </si>
  <si>
    <t>MHESHPSLTPRLGISACLLGEPVRFNGGHKRSALCEELARHVEF
VSFCPEQAIGLGTPRPAIRLEGTPEAAEARSRDGLAVGGALAEYARRVAQRADTLDGF
IFMQRSPSCGLQRVKVYPEGGGAPRAEGRGRFAAALCEALPELPVEEEGRLHDPVLRE
NFLTRVYAHAHWQALRQRGLSHSAIVAFHSRYKYQLLAHSPEHYRSLGRLLGEAGHYQ
PEALGTRYFGELMQGLRRCATRGSHGNVLLHLSGYLKRDLATEDRRELRELIEQYRHG
SVPLVVPLTLLKHHFRRHPHAYIAQQAYLQPHPTELGLRNAL</t>
  </si>
  <si>
    <t>MNSPHLERGGLPIREVTRLTGVHPVTLRAWERRYGLVVPQRTGK
GHRLYSEEQVERIRRILVWLERGVAISQVRALLERPEETPAADVESPWERLHEQLLDA
IAALAERRLDDLFNQAASLYPVATLCEKLLQPLLQHLERRWQGQFGARMERAFFFSWL
RSKLGARLYHQQRLQQGAPLLLVNQSELSLEPNLWLCSWLLGSGEVPLQVFDWPLPPA
ELALACERLEARGVLLYASHRLNPEHLPRLLAGVSCPVVLVGPAVEIQREAFETLALT
GLLLASTPLEARRLLGERGLLNP</t>
  </si>
  <si>
    <t xml:space="preserve">GO_process: regulation of transcription,
DNA-templated [goid GO:0006355] [evidence ISM];
GO_function: methionine synthase activity [goid
GO:0008705] [evidence ISM];
GO_process: methionine biosynthetic process [goid
GO:0009086] [evidence ISM];
GO_function: cobalamin binding [goid GO:0031419]
[evidence ISM];
GO_function: metal ion binding [goid GO:0046872]
[evidence ISM];
GO_function: DNA binding [goid GO:0003677] [evidence
ISM];
</t>
  </si>
  <si>
    <t>MNGLPMNLIWFRCDLRTTDNSALLAAADGRPCLALYLLSPAQWR
EHDDAPCKVDFWLRNLGELQRQLAALNIPLLVRDCGHWRQAPEVIGRLCRELGVGAVH
VNQEYGVNEERRDQAVGQRLREQGVAFHSHLDQLFFAPGSVLTRTGGYFQVFSQFRKV
CHERLYQALPGVRPRPQPQPPHALASDPLPDAVPAFPRPADSLRRLWPAGEEVAQERL
RDFADQHLADYHERRDFPALPGTSQLSPYLAAGVLSPRQCLDAALVANRGEFSGGQQG
AATWINELLWREFYKHILVGYPRVSRHRPFREETEALRWRQAPAELEAWQQGRTGIPI
IDAAMRQLLATGWMHNRLRMVVAMFLSKNLLIDWREGERWFMRHLIDGDLAANNGGWQ
WSASTGTDAVPYFRLFNPLSQSERFDPRGEFIRHWLPELAGLERKAIHDPSSLGLFAG
VDYPRPMVDLKASRERALAAFRNLPPRDGRA</t>
  </si>
  <si>
    <t xml:space="preserve">GO_process: DNA metabolic process [goid
GO:0006259] [evidence ISS];
GO_process: UV protection [goid GO:0009650] [evidence
IMP];
GO_function: deoxyribodipyrimidine photo-lyase activity
[goid GO:0003904] [evidence ISS];
GO_function: DNA photolyase activity [goid GO:0003913]
[evidence ISM];
GO_process: DNA repair [goid GO:0006281] [evidence ISM];
</t>
  </si>
  <si>
    <t>MKKLLPLAVLAALSSVHVASAQAADVSAAVGATGQSGMTYRLGL
SWDWDKSWWQTSTGRLTGYWDAGYTYWEGGDEGAGKHSLSFAPVFVYEFAGDSIKPFI
EAGIGVAAFSGTRVGDQNLGSSLNFEDRIGAGLKFANGQSVGVRAIHYSNAGLKQPND
GIESYSLFYKIPI</t>
  </si>
  <si>
    <t xml:space="preserve">GO_process: lipid A metabolic process [goid
GO:0046493] [evidence IDA];
GO_component: cell outer membrane [goid GO:0009279]
[evidence ISM];
GO_component: integral component of membrane [goid
GO:0016021] [evidence ISM];
</t>
  </si>
  <si>
    <t>MAVESAAVGVFDSGVGGLSVLREIRARLPSESLLYVADNAHVPY
GEKSAEYIRERCERIGDFLLEQGAKALVLACNTATAAAAAELRERYPQVPLVAMEPAV
KPAAAATRNGRVGVLATTGTLKSARFAALLDRFASDVQVFTQPCPGLVERIEAGDLYG
PQTRALLERLLAPILEQGCDTLILGCTHYPFVKPLLAELIPAEMAVIDTGAAVARQLE
RVLSARALLASGQAATPRFWTSALPEEMERILPILWGSPESVGKLVV</t>
  </si>
  <si>
    <t xml:space="preserve">GO_function: racemase and epimerase activity,
acting on amino acids and derivatives [goid GO:0016855]
[evidence ISM];
GO_process: metabolic process [goid GO:0008152] [evidence
ISM];
GO_process: nitrogen compound metabolic process [goid
GO:0006807] [evidence ISM];
GO_function: racemase activity, acting on amino acids and
derivatives [goid GO:0036361] [evidence ISM];
GO_function: glutamate racemase activity [goid
GO:0008881] [evidence ISS];
GO_process: peptidoglycan biosynthetic process [goid
GO:0009252] [evidence ISS];
</t>
  </si>
  <si>
    <t>MLSDEELLRYSRQILLAQVDVEGQLRLKRSRALIVGLGGLGSPV
ALYLAAAGVGELHLADFDTVDLTNLQRQVIHDGASVGIGKVESAMRRLGALNPQIRLV
SHSAALDEDSLDAAVAAVDLVLDCTDNFATREAVNVACVRAGKPLVSGAAIRLEGQLS
VFDTRRDESPCYHCLYGHGSEAELTCSEAGVIGPLVGLVGSLQALEALKLLAGFGEPL
VGRLLLVDALGTRFRELRVRRDPSCAVCGQRHGG</t>
  </si>
  <si>
    <t xml:space="preserve">GO_process: Mo-molybdopterin cofactor biosynthetic
process [goid GO:0006777] [evidence ISS];
GO_function: catalytic activity [goid GO:0003824]
[evidence ISM];
</t>
  </si>
  <si>
    <t xml:space="preserve">MTTICTLLKDSQLPDSPSARLDTELLLAAAMGKPRSFLRTWPER
IVPREANERFDDWIARRRNGEPVAYILGHQGFWSLDLEVAPHTLIPRPDTELLVETAL
ATLAADTATVLDLGTGTGAIALALASERPLWTVTAVDRVEEAVALAERNRQRLLLENV
EVRRSHWFSALDGRRFRMIVGNPPYIPASDPHLSEGDVRFEPKSALVAGSDGLDDIRQ
IVAQAPRHLLDEGWLLLEHGYDQGAAVRELLGARGFAGVHTLRDLGGNERITLGQWAC
</t>
  </si>
  <si>
    <t xml:space="preserve">GO_function: nucleic acid binding [goid
GO:0003676] [evidence ISM];
GO_function: methyltransferase activity [goid GO:0008168]
[evidence ISM];
GO_process: methylation [goid GO:0032259] [evidence ISM];
GO_process: protein methylation [goid GO:0006479]
[evidence ISM];
GO_function: protein methyltransferase activity [goid
GO:0008276] [evidence ISM];
GO_function: S-adenosylmethionine-dependent
methyltransferase activity [goid GO:0008757] [evidence
ISS];
</t>
  </si>
  <si>
    <t>MKASLLKKLDVLSDRYEELTALLGDAEVISDQTRFRAYSREYAE
VEPVILAFRDYRKVQADLEGAQALLKDSDPELRDLAEEEVAEARGRLAALGDSLQRML
LPKDPNDSRNVFLEIRAGTGGDEAAIFSGDLFRMYSRYAERQGWRIETLSENEGEHGG
YKEVIARVEGDNVYAKLKFESGAHRVQRVPETESQGRIHTSACTVAVLPEPDEQAAIE
INPADLRVDTYRSSGAGGQHVNKTDSAVRITHIPSGIVVECQEERSQHKNRAKAMAWL
AAKLNDQQQAAAQQAIASTRKLLVGSGDRSERIRTYNFPQGRVTDHRINLTLYSLGEV
MEGAVEQVIEPLLQEYQADQLAALGD</t>
  </si>
  <si>
    <t xml:space="preserve">GO_process: translational termination [goid
GO:0006415] [evidence ISS];
GO_function: translation release factor activity [goid
GO:0003747] [evidence ISS];
GO_component: cytoplasm [goid GO:0005737] [evidence ISM];
</t>
  </si>
  <si>
    <t>MAFIALGINHKTASVAVRERVAFTPEQMVEALQQLCRLTTSREA
AILSTCNRSELYLEIDHPTADDVLAWLADYHRLTLDELRACAYVHQDEDAVRHMMRVA
SGLDSMVLGEPQILGQMKSAYAVAREAGTVGPLLGRLFQATFSTAKTVRTDTAIGENP
VSVAFAAVSLAKQIFSDLHRSQALLIGAGETITLVARHLFEQGVKRIVVANRTLERAS
LLAEQFGAHAVLLSEIPEELANSDIVISSTASQLPILGKGAVERALKQRKHKPMFMVD
IAVPRDIEPEVGELDDVYLYSVDDLHEVVAENLKSRQGAAQAAEELVGSGVAEFMQRL
RELAAVDVLRAYRQQAERLRDEELGKAQRQLANGADPAEVMAQLARGLTNKLLHAPSV
QMKKMSAEGRIDALALAQELFALDEGAPRH</t>
  </si>
  <si>
    <t xml:space="preserve">GO_process: tetrapyrrole biosynthetic process
[goid GO:0033014] [evidence ISS];
GO_function: glutamyl-tRNA reductase activity [goid
GO:0008883] [evidence ISS];
</t>
  </si>
  <si>
    <t>MMAPPSQVQGRLSSSMNKSLALLTVTLLLGGCQSLIHKTPDGTP
PVEDTAVETKAKPEKYGSFSEDSLYSLLVAELAGQRNRFDIALSNYVVQAQKTRDPGV
SERAFRIAEYLGADQEALDTSLLWARSAPDNLDAQRAAAIQLARAGRYEESMVYMEKV
LNGQGDTHFDFLALSAAETDPDTRAGLLQSFDHLLKKYPNNGQLLFGKALLLQQDGRP
DEALTLLEDNSASRHEVAPLLLRSRLLQSMKRSDEALPLLKAGIKEHPDDKRVRLAYA
RLLVEQNRLDDAKAEFAGLVQQFPDDDDLRFSLALVCLEAQAWDEARIYLEELVERDS
HVDAAHFNLGRLAEEQKDTARALDEYAQVGPGNDFLPAQLRQTDVLLKAGRVDEAAQR
LDKARSEQPDYAIQLYLIEAEALSNNDQQEKAWQAIQEGLKQYPEDLNLLYTRSMLAE
KRNDLAQMEKDLRFVIAREPDNAMALNALGYTLADRTTRYGEARELILKAHKLNPDDP
AILDSMGWINYRQGKLADAERYLRQALQRYPDHEVAAHLGEVLWAQGRQGDARAIWRE
YLDKQPDSDVLRRTIKRLTGAETP</t>
  </si>
  <si>
    <t>MRLRLFLAASALALLSGCAGLTSHEALEGQGDAQTWKTHKQQLS
ELDAWQIDGKVGIRAPRDSGSGTLFWLQRQGYYDIRLSGPLGRGAARLTGREGAVSLE
VAGQGRYQAESPEALLEEQLGWRLPVSHLLWWVRGLPAPDSKSRLTLDADSRLARLEQ
DGWQIEYTRYAEQNGYWLPERLKLHGQDLDVTLVIKDWQPRQLGR</t>
  </si>
  <si>
    <t xml:space="preserve">GO_process: protein transport [goid GO:0015031]
[evidence ISM];
GO_component: cell outer membrane [goid GO:0009279]
[evidence ISM];
</t>
  </si>
  <si>
    <t>MSVRLSLPAPAKLNLFLHILGRRDDGYHELQTLFQFLDHGDELH
FEARQDGQVRLHTEIAGVPHDSNLIVRAARGLQEASGSPQGVDIWLDKRLPMGGGIGG
GSSDAATTLLALNHLWQLGWDEDRIAALGLRLGADVPVFTRGRAAFAEGVGEKLTPVD
IPEPWYLVVVPQVLVSTAEIFSDPLLTRDSPAIKVRTVLEGDSRNDCQPVVERRYPEV
RNALILLNKFVSARLTGTGGCVFGSFPNKAEADKVSALLPDHLQRFVAKGSNISMLHR
KLETLV</t>
  </si>
  <si>
    <t xml:space="preserve">GO_function: ATP binding [goid GO:0005524]
[evidence ISM];
GO_process: terpenoid biosynthetic process [goid
GO:0016114] [evidence ISM];
GO_process: isoprenoid biosynthetic process [goid
GO:0008299] [evidence ISS];
GO_function: 4-(cytidine
5'-diphospho)-2-C-methyl-D-erythritol kinase activity
[goid GO:0050515] [evidence ISS];
</t>
  </si>
  <si>
    <t>MSKMMVFTGNANPDLARRVVRQLHIPLGDVSVGKFSDGEISVEI
NENVRGKDVFLIQPTCAPTNDNLMELVVMADAFRRSSATRITAVIPYFGYARQDRRPR
SARVAISAKVVADMLTVVGVNRVLTVDLHADQIQGFFDIPVDNIYGSPVLVDDIEDQR
FENLMIVSPDIGGVVRARAVAKSLGVDLAIIDKRRPKANQSEVMHIIGDVEGRTCVLV
DDMVDTAGTLGHAAKALKEHGAAKVIAYCTHPVLSGRAIENIEKSVLDELVVTNTIPL
SAAAQACGRIRQLDIAPVVAEAMRRISNEESISAMFR</t>
  </si>
  <si>
    <t xml:space="preserve">GO_function: methionine adenosyltransferase
activity [goid GO:0004478] [evidence ISS];
GO_process: pentose-phosphate shunt [goid GO:0006098]
[evidence ISS];
GO_process: nucleotide metabolic process [goid
GO:0009117] [evidence ISS];
GO_process: carbon utilization [goid GO:0015976]
[evidence ISS];
GO_process: cellular catabolic process [goid GO:0044248]
[evidence ISS];
GO_function: magnesium ion binding [goid GO:0000287]
[evidence ISM];
GO_function: ribose phosphate diphosphokinase activity
[goid GO:0004749] [evidence ISM];
GO_process: nucleotide biosynthetic process [goid
GO:0009165] [evidence ISM];
GO_process: ribonucleoside monophosphate biosynthetic
process [goid GO:0009156] [evidence ISM];
GO_process: cellular biosynthetic process [goid
GO:0044249] [evidence ISM];
</t>
  </si>
  <si>
    <t>MVDFILNAQVRSDLGKGASRRLRRNAGLVPAVVYGGDKEPQSVT
LELREIAKLLENEAAFSHVIALNVGGAKETVLIKALQRHPAKGFVMHADFLRVVADHK
LTAHVPLHFINEEVAVGVKQAGGEISHTISEVEVSCLPKDLPEFIEVDMAKVELGQIV
HLSDLKAPKGVELVQLAHGNDLAVANIHASRVVKEEGSEEGAAE</t>
  </si>
  <si>
    <t xml:space="preserve">GO_process: translation [goid GO:0006412]
[evidence ISM];
GO_component: ribosome [goid GO:0005840] [evidence ISM];
GO_function: structural constituent of ribosome [goid
GO:0003735] [evidence ISM];
GO_function: 5S rRNA binding [goid GO:0008097] [evidence
ISM];
</t>
  </si>
  <si>
    <t>MTAVQLIVGLGNPGPEYDQTRHNAGALFVERLAHAQGVSLVADR
KYFGLVGKFSHQGKDVRLLIPTTYMNRSGQSVAALAGFFRIAPDAILVAHDELDMPPG
VAKLKTGGGHGGHNGLRDIIAQLGNQNSFHRLRLGIGHPGHSSLVSGYVLGRAPRSEQ
ELLDTSIDFALGVLPEMLAGDWTRAMQKLHSQKA</t>
  </si>
  <si>
    <t xml:space="preserve">GO_process: cellular protein metabolic process
[goid GO:0044267] [evidence ISS];
GO_function: aminoacyl-tRNA hydrolase activity [goid
GO:0004045] [evidence ISS];
</t>
  </si>
  <si>
    <t>MGFNCGIVGLPNVGKSTLFNALTKSGIAAENFPFCTIEPNSGIV
PMPDARLNALAEIVKPERVLPTTMEFVDIAGLVAGASKGEGLGNKFLANIRETDAIAH
VVRCFEDDNVIHVSNSVDPKRDIEIIDLELIFADLDSCEKQLQKVARNAKGGDKEALA
QKALLEKLIPHFTEGKPARSLLKNLGDEEKRLVRSFHLLTSKPVMYIANVAEDGFENN
PHLDVVKAIAEEEGAVVVPVCNKIEAEIAELEDGEEKDMFLESLGLEEPGLNRVIRAG
YGLLNLQTYFTAGVKEVRAWTVRVGATAPQAAGVIHTDFEKGFIRAEVVAYDDFIQFK
GEQGAKEAGKWRLEGKDYIVKDGDVMHFRFNV</t>
  </si>
  <si>
    <t>MATNGMRPIHPGEILRDEFLMEFDISPAALARALKVSAPTVNDI
VREQRGISADMAIRLGRYFDTSAQFWMNLQSEYSLATAYAANGKQIEHEIEPLLAHG</t>
  </si>
  <si>
    <t>MPRSIPLRPAPLALSLSLFASFSAPALAADPVEQQMVVIGSRAP
TSISELPGTVWVIEREQLDQQTQAGVPLKEALGQLIPGLDIGSQGRTNNGQNLRGRSV
LVMIDGVSLNSSRGISRQFDSIDPFNIERIEVMSGASAVYGGGATGGIINIVTKKGVG
GDTRFNTELGARSGFQSHEDHDLRAAQSISGGNDLFNGRLAIAYQKNGAAYDGSGDQV
LTDITQTDLQYNRSVDLMGSLGFTFANGHSLDLGLQYYDSGYDGDRGLDLGRNFDALR
GRAPYSIKGGVDLDREPESKRHQFNATYHAPEVLGHDLYLQAYYRNEKMAFNPFPTIR
YSNTGAINYGTSYYSASQQDTDYYGMKLALVKTWERASLTYGVDLDREKFTSDQMLFN
LPLAAASGGLVASEQAKLGRYPDIDTDSRAFFLQGSWKATDDLTLSAGVRRQSMSTDV
SDFVAANQQILIANGLGKTADAVPGGSKDYDVNLVNVGAIYKLNLQQQVWANYSEGFE
LPDPAKYYGFGRYGAADGNGHYPLLQGVSVNDSPLDGIKTKQVELGWRHTDGALDTQV
AAFYSWSDKSIKYDSKTLAVLQQDTKKRNYGLEGQATYWLDDHWQVGVNGLAIRSQEK
VDGRWLKQDVTSASPSKAGAFVGWKDDQRSLRLQGVRTFNLNDEPGNKIDGYALFDLL
GTQALPVGTLTAGIQNLLDKDYTTVWGQRAQVYYGGLAPAGLFDYKGRGRTYSLTYSV
EF</t>
  </si>
  <si>
    <t xml:space="preserve">GO_function: transporter activity [goid
GO:0005215] [evidence ISM];
GO_process: transport [goid GO:0006810] [evidence ISM];
GO_component: membrane [goid GO:0016020] [evidence ISM];
GO_function: iron ion binding [goid GO:0005506] [evidence
ISM];
GO_function: siderophore transmembrane transporter
activity [goid GO:0015343] [evidence ISM];
GO_process: siderophore transport [goid GO:0015891]
[evidence IMP];
GO_function: receptor activity [goid GO:0004872]
[evidence ISM];
GO_function: siderophore uptake transmembrane transporter
activity [goid GO:0015344] [evidence IMP];
</t>
  </si>
  <si>
    <t>MSDLQQLFENNVRWAEAIKQEDPDFFAKLARQQTPEYLWIGCSD
ARVPANEIVGMLPGDLFVHRNVANVVLHTDLNCLSVIQFAVDVLKVKHILVTGHYGCG
GVRASLHNDQLGLIDGWLRSIRDLAYEYREHLEQLPTEEERVDRLCELNVIQQVANVS
HTSIVQNAWHRGQSLSVHGCIYGIKDGLWKNLNVTVSGLDQLPPQYRLSPLGGCC</t>
  </si>
  <si>
    <t>MCDTLILRHQGQTWFAKNSDREPAEPQRLLRLPAVRNDPEARLR
TTYLDIPQTAQRHALVISQPSWIWGAEMGVNEHGVAIGNEAVFTKLTRQRGTALLGMD
LLRLGLERGASAREALEVITGLLQRYGQGGPAGYRDKRIRYDNSFLIADPGEAWVLET
AGNLWAAKKVERWAISNALTLGHEFDLCSRDLEDQARRQGCWDGRGDFHFARVFDTRL
LPWVGGAHRRCRINQRFLDSLPGEPDWHALFAALRHHGPRGDHFRRHNNRQVCMHAGS
FWRPSQTTASLVARLRDDGPLLAATGTSAPCLGLFQPLSFDPASGAAVLSQPREAVQE
SPWWRFEAVHRRALTDRAFRRLLRSGRDWLERELFADLEQPDWPRLAEDAAAWHACWH
DQVAMQPLAQQRWWRSHAAL</t>
  </si>
  <si>
    <t xml:space="preserve">GO_function: dipeptidase activity [goid
GO:0016805] [evidence ISM];
GO_process: proteolysis [goid GO:0006508] [evidence ISM];
</t>
  </si>
  <si>
    <t>MSDAISFRPMTEADLDAVLKIEYAAFSHPWTRGIFSEGLKNYHC
WLMFEGSQQVGHGVIQIILDEAHLLNITVKPESQGRGLGLRLLEHLMREAAGHQAREC
FLEVRASNQAAYRLYERYGFNEIGRRRDYYPAVGGREDALVMACTLFD</t>
  </si>
  <si>
    <t xml:space="preserve">GO_process: cellular protein metabolic process
[goid GO:0044267] [evidence ISS];
GO_function: peptide N-acetyltransferase activity [goid
GO:0034212] [evidence ISS];
GO_function: N-acetyltransferase activity [goid
GO:0008080] [evidence ISM];
GO_process: N-terminal protein amino acid acetylation
[goid GO:0006474] [evidence ISM];
GO_function: acetyltransferase activity [goid GO:0016407]
[evidence ISM];
</t>
  </si>
  <si>
    <t>MPVRARAAIDAPQARVPQAEAPASAPSVAPAAPVEGRGIPISLP
KPGAPAAKKAEPVAPVEEAPAESPAVQAPPPRFALQLLQAGSCTLLVELPTGEPFASR
DPGYLLLRDLLRAAGLPDSPRLIGEPVRWPLLARGNLDQGPQAALEFVQSFVAARMEE
SERSRCLWLVGLPAIRFAGEGDEGSLFRELQVDGLGATWAVPGLEALMEEPALKGELW
RAMRRVRQRWSSEIQ</t>
  </si>
  <si>
    <t>MAKQTHPLAGGIGILAALALLFSASAGAELRSLGDSDLDDVVGQ
AGISISASLNLQENPSQTRCAGGCGARLAIQPAGSGNNYLVIDDISGKFSFDEVTLDV
VTIKDGFGGDGAAFNRPVLRVGLKDTSFQDLSFTIAGANKARGTDPGLVQTNLVSARI
DGTLKLQGNVNIFTVAPR</t>
  </si>
  <si>
    <t>MSRACLLAALLAAPFAHAEMTALDDEQLSDVQGAGIGFVLDSAM
VDGNKATIAINGVTNTATGQNVPITVKELYVAATGSNKGSTLAPVTLGRLNFPFKLNL
AKGSVLTTQLDDGRVVSTLPDTADVIELAFPSLVSGAGGQPCIAGYAGAGSNCSSRAS
EKVDAGIRFDFGVTSTRTDVLNLDFSELAMDGSYLRFWGANARSQLVGEIRLNLYAKT
FEIMSCGAGSPSCVSAAEQAARTVYLTNAYASVALGYGKSQPLLFSVTADGNFTFELP
KLTLANAADFYANAPRTSLVIENLNIGGTRPGYGQVPTGGYNMGRNEISGLSFNYLKV
TSHNL</t>
  </si>
  <si>
    <t>MSRRLPFLLRCALFCGAGLLAATAQARMESLDDDQLSDVVGQAF
INLTTDAANGLNFTRINFGADIETQLNMKKLQLGQYNRSGELAGSADIAIDNFALGTV
NDTTGAINPFLISNPYIEFAYDGSKMVGIRIGFGEAKGYLSGDIKTLTGNVPVDLYGT
GSQLGGSISCGLLALDCLAAKTAITLTGSSQYTAQAELVNSSGNPDPIRAAMIGLKNG
TALDMHDSTIIGSLVNVLLPFLTSNDCKLMGAQTCFNLAQYQSFPIGTVDPNNAQNFI
DSSKGFFISMQSQNVQWRDQQDPSKLVAALAGAFLNMSRNADGTAPIKVDFGQAFNGI
PRQDTCLGGLNKGC</t>
  </si>
  <si>
    <t>MNDAAYAEARWAELQNQGDLAWDLDAITNRSEAIAFLKRFENRL
CIYSAYVEKLYSNYSFVIPESDHGGITILPSEQAWHDTFHDIPLAAVEPTGIHILPGE
TMGYRGLYLKIPGEHRLVASKELPFQEGLKLLIQRYQAHDDVFLPILVKGDLREYEAR
MPSLHLHRINPARLSAHSLLSLNAIKGAIADHLIGLFRQQ</t>
  </si>
  <si>
    <t>MIDPRRVLRALAEHWALLEPLCERFDAGTLSLAELRSQLNTQLP
ESNPAEITALLDQWIRLDILVPVAKSPNRFELNAQIHDFLAYLRHEHRLGLCLEIEAY
LRHLERLAGYIQDAFETRDSQDLARQLRLLDMRVRDVLKKLGNDEQALIGVAERAKTS
DRQIPLAQRYAEVLATWDEYVEPMIQLVSADGAFEQGVRRVEQVLLRLLGEQQRLGHL
VDDDLVLRTHARILEMQTNAQLTLRRARELLLPLREEARRHNAVTRGAALALAAIRRK
GLDAVPQAAMPLFTRPQSTFLGTASQVESYVFALARFEPKPAQFPKSSGTRKSNGPAR
PPRTAREMIERCQAALPLPDLMQWLLAQEPDGATDELLYWFSRLSRDARFQRERLQRR
EYETTEHCVSLCSFALNPAAKDKGQARDADTLSASETHAS</t>
  </si>
  <si>
    <t>MHLDLSELTQLAPIFRELFKGYHISHRDPELYTQLSSHQDQYRG
LFRAMGFELVCDTRGFYYFVPEQVGAQVNKTAQRLALFTFILVEHLADQGRDPLSVLD
GGSIGREELPPLLEKYRDLFLQAEVQTQEELEEKVMRRLTQLGFASEDSGVYRFMPPM
HRFLDVCLSVQQDRNLSASLHADLPLQTPVLVDDGEIEPLMASDEELSEESEEDALAR
AIAEEHAQQEADA</t>
  </si>
  <si>
    <t>MSQTRYGIRRFALLNTAGYSLGIFPLENPLSIYGANNLGKSASI
NALQFPILARLSDMSFGKYSMEQSRRFYFASDTSYILLELMLPHGPHVIGVAGRGPGG
GFGHQFFAYAGELSLDHYQKNGTCLRQRELFANLEREGIKAYEVKPEELRRLLVGGHT
SIPLDLTMIPLRSTSEQSLKTFRSLFINLLHMREITAAKLKQLFLDAFEHSLRSGNVD
YIAACEEAFRDVRRMEQDYQALVAAGPLVEALANGVTQRDVLRGKMHRLSPLLDSLLG
TWHDYAGARREELLIQHEQYRAEQDGLQNEQRGGTQELMRLEREIAGIQRWLGELSVL
KTRFALVDDAKVLEQQLLAAKDAHDELAGALAHSRQFSSEDLEERLRDLEKRLKNVRQ
QLEHADNNSYARLREEFSQQDVERLMRLFNGALFSLPLGENGVNLDDGDVWVKSVEAI
LDHFKGEHFEAPGLSIDLSHIEPPALQALADRAALRDQKERLEKELKQLKTQQSVAAD
RAASKAQAEKLYQDVLDAQKALEDFRRTQTLTAEEPEKLAELAQLEASQDELKRSSDA
FAERVQQLSARLQLVARQLGDLEAKERTLEDALRRRQLLPANLPFGTPFMEPVDDSLD
NLLPLLNDYQDTWQALQRIDGQIEALYAQVRLKGVAKFDSEDDTERRLKLLINAYAHR
QDEALTLAKARRAAVTDIARTLRNIRSDYDNLEHQLALFNREINKRQVSNLQSFRIVL
APNKDALKHIDQIIHSAGQYEEGENLSVFDLTQSAEQDAKNEEAKEYLARLVAANHNQ
LGLKDLFELAFEITKVNGQPIMHTDIDGAASNGTTMTIKALTNMYLLLHLMDREQAGR
VRLPYYLDEAADIDERNQAALLETSLQLGFVPILASVKPQVSAHVAIDLEGGSGPNGI
YIDEADWKYIRRRDAAASGETRAASEPEEAGEPA</t>
  </si>
  <si>
    <t>MPVRLLNRFRHAALACLLGSLSLNAAADPVTLTLYNGQHAATGI
AIAKAFQDKTGIQVKIRKGGDGQLASQITEEGARSPADVLYTEESPPLIRLASAGLLA
KLEPETLALVEPEHAGGNGDWIGITARTRVLAYNPKKIDEKDLPKSLMDLSDPSWSGR
FGFVPTSGAFLEQVAAVIKLKGQEEAEDWLTGLKAFGSIYTNNVTAMKAVENGEVDMA
LINNYYWYTLKKEKGELNSRLHYFGNQDPGALVTVSGAAVLKSSKHPREAQQFVAFML
SEEGQKAILSQSAEYPMRKGMQADPALKPFAELDPPKLTPADLGEASEALSLERDVGL
N</t>
  </si>
  <si>
    <t xml:space="preserve">GO_process: ferric iron transport [goid
GO:0015682] [evidence ISS];
GO_component: extracellular space [goid GO:0005615]
[evidence IDA];
</t>
  </si>
  <si>
    <t>MRLRTGSRRRTPFWLLLPVLLLALLASLPLLYVAAKAWDAGWHS
AWQLLWRPYVFRLLGNTLWLMFGVTLLSALLGLALAWCVERSDLPARRFWNVVLCLPF
AIPAFVSSFTWVSLSPMYEGLGGAILVMTMSKYPLVYLPVAATLRGIDPSLEESARML
GLSRRQVFLRVTLPLLRPTLAATGLLVALHMLVEFGALSILRYQTFTTAIYQEFELEF
SNATAAMLSSVLLALCFLLLWLELRMRGRGRLVRTGQGSARRAERVRLGLGKWPLQAL
LATLVLVGTGIPLVMLGYWLYEGSSASFPLMEIASTLLSSLSLAFGGALLSCLLALPV
SILVVRYPGALARWTQRLPYLLQALPGLVIALSLVYFSLHYLPATYQTTGLLLVAYAL
LFMPLTQAPIRVALEKASPQLEEAARTLGQTPLMAFLRITLPIISPAIGAGFVLVFLD
TMKELTATLVLGPTGLSTLATSVWVHTANLEYAAAAPYAALLILISGLPVYLLTTRAH
LSTH</t>
  </si>
  <si>
    <t>MSDLPSPKKHKTSNWSAIWVLPLVALAIGAWLAWRAFDQAGVDI
QVRFESGDGIQANKTEVLYKGISVGKVTDLHVSKDIKGVVATIEIKKEAQEYLSKDTR
FWLVKPRVSLAGVTGLETLVSGVYIAVDPVKGEKEERYFTALKEPPPLSDKLPGLHLT
LKADRLGSLEQGSPVFYRQIQVGQVKSFQLGDDQRTIEIKVHIEPAYADLVRKHTRFW
NASGISISGGLSGFKVHSESLLTLVAGGIAFSTPENRTDSPPTDPSKPFRLYDDYDAA
QAGLRVKLKMNDVSGIDPGRTPVMFNGVQVGLVKSIDMGKDYSSATADLAMDPRVEDM
LLEGTEFWTVKPSISLAGITGLEALVKGNYIDVRFAKSGAPSREFTIRPKAPPLNTDA
PGLHLVLTSDKLGSIDIGAPILYRQVRVGSVQSYQLSRDRQRVVVGVHIEPEYAHLVN
TSTRFWNSSGITLTGNLSGVQVKSESLQTLITGGISFDTLDPKAPTVTKVRRFTLFDS
EEAAMARGVEIQLSIDNADGLREGTPIRFKGLDIGKIESVELNPDLSGVLMKARLTSA
GERVARSGTRFWVVRPALGLLRTENLGTLVSGPYIEALPSSTPGERQARFQTLAEAPN
LLGRENGLRLTLSAPRKGSIKPGNLVTYRQIPVGKVVDLALGEQADRVLISILIEPRY
VPLVRTGSRFWNASGFGVDASLFKGLSLRTESMEALMEGGIAFATPNNAQMGEPAKPG
QTFALFDSANDEWLEWAPKIPLKETARR</t>
  </si>
  <si>
    <t>MRYWYLRLAVFLGALAVPAWWLYQAWIFALGPDPGKTLVDRLGL
GALVLLLLTLAMTPLQKLSGWPGWIAVRRQLGLWCFTYVLLHLSAYYVFILGLDWGQL
GIELSKRPYIIVGMLGFVCLFLLAITSNRFAMRKLGSRWKKLHRLVYLILGLGLLHML
WVVRADLEEWTLYAVVGASLMLLRLPSIARRLPRLRTRHGVS</t>
  </si>
  <si>
    <t>MLIKIPSRSDCSESEVTSETLYLSRRRLLGASFAGLALASGLPR
LGFADEQRYAGVESVPAPGWFAEKLPQTRWQAVNVQGEAITPFKDATHYNNFYEFGPN
KGDPAENASALKAEPWSVVIDGEVGKPGTYALEDFVKPYQLEERIYRLRCVEAWSMVI
PWLGFPLADLLKRVEPNGQAKFVRFETLQRPEQMVGQRSGFSVIDWPYMEGLRMDEAM
HPLAILAVGMYGRLLPNQNGAPLRLVVPWKYGFKSIKSIVRISLVREQPKTTWESIAA
NEYGFYANVNPQVDHPRWSQARERRLPSGLFSPNVRDTQMFNGYGSEVASLYSGMDLR
KYY</t>
  </si>
  <si>
    <t xml:space="preserve">GO_function: electron carrier activity [goid
GO:0009055] [evidence ISM];
GO_process: oxidation-reduction process [goid GO:0055114]
[evidence ISM];
GO_function: oxidoreductase activity, acting on a sulfur
group of donors [goid GO:0016667] [evidence ISM];
</t>
  </si>
  <si>
    <t>MSERPEEPNKASDEESLLPIDEHIEEGHDAEGRKVRHRGIYLLP
NLFTTAALFSGFYAIINGMSGQFANAAIAIFVAMVLDGLDGRVARLTNTQSAFGAEYD
SLSDMVAFGVAPALVAFEWALGSLGKVGWMVAFIYVAGAALRLARFNTQVGKADKRYF
IGLASPAAAALVAGTVWAFSDFEIQGAKVAFLVALLVAAAGVLMVSNIKYHSFKDLDL
RGRVPFVAILIVVLAFAVVFTDPPRILLLLFLAYAASGPVQYLLQLRRRKQPS</t>
  </si>
  <si>
    <t xml:space="preserve">GO_process: cellular lipid metabolic process [goid
GO:0044255] [evidence ISS];
GO_process: phosphatidylethanolamine biosynthetic process
[goid GO:0006646] [evidence ISS];
GO_function: CDP-diacylglycerol-serine
O-phosphatidyltransferase activity [goid GO:0003882]
[evidence ISS];
GO_process: phospholipid biosynthetic process [goid
GO:0008654] [evidence ISM];
GO_component: membrane [goid GO:0016020] [evidence ISM];
GO_function: phosphotransferase activity, for other
substituted phosphate groups [goid GO:0016780] [evidence
ISM];
</t>
  </si>
  <si>
    <t>MRVFYDKDCDLSIIQGKKVAIIGYGSQGHAHACNLKDSGVDVTV
GLRSGSATVAKAEAHGLKVADVKTAVAAADVVMILTPDEFQGRLYKEEIEPNLKKGAT
LAFAHGFSIHYNQVVPRADLDVIMIAPKAPGHTVRSEFVKGGGIPDLIAIYQDASGNA
KNVALSYACGVGGGRTGIIETTFKDETETDLFGEQAVLCGGCVELVKAGFETLVEAGY
APEMAYFECLHELKLIVDLMYEGGIANMNYSISNNAEYGEYVTGPEVINAESRAAMRN
ALKRIQDGEYAKMFITEGAANYPSMTAYRRNNAAHPIEQIGEKLRAMMPWIAANKIVD
KSKN</t>
  </si>
  <si>
    <t xml:space="preserve">GO_function: ketol-acid reductoisomerase activity
[goid GO:0004455] [evidence ISS];
GO_process: branched-chain amino acid biosynthetic
process [goid GO:0009082] [evidence ISS];
GO_function: coenzyme binding [goid GO:0050662] [evidence
ISM];
GO_function: oxidoreductase activity, acting on the CH-OH
group of donors, NAD or NADP as acceptor [goid
GO:0016616] [evidence ISM];
GO_function: oxidoreductase activity [goid GO:0016491]
[evidence ISM];
GO_process: oxidation-reduction process [goid GO:0055114]
[evidence ISM];
</t>
  </si>
  <si>
    <t>MRHIISLLLENEPGALSRVVGLFSQRNYNIESLTVAPTEDPTLS
RLTLTTVGHDEVIEQITKNLNKLIEVVKLVDLSESAHIERELMLVKVKATGAQRAEVK
RTTDIFRGQIVDVTSSVYTVQLAGTSDKLDSFIQAIGTASILEVVRSGVTGIARGDKT
LSI</t>
  </si>
  <si>
    <t xml:space="preserve">GO_component: acetolactate synthase complex [goid
GO:0005948] [evidence ISS];
GO_process: branched-chain amino acid biosynthetic
process [goid GO:0009082] [evidence ISS];
GO_function: acetolactate synthase activity [goid
GO:0003984] [evidence ISS];
GO_process: metabolic process [goid GO:0008152] [evidence
ISM];
GO_function: amino acid binding [goid GO:0016597]
[evidence ISM];
</t>
  </si>
  <si>
    <t>MELLSGAEMVVRSLRDEGVKYIYGYPGGALLHIYDALFKEHDVT
HILVRHEQAATHMADGYARATGKPGVVLVTSGPGATNAITGIATAYMDSIPMVILSGQ
VPSNMVGTDAFQETDMVGISRPIVKHSFIIKHPSEIPEVIKKAFYLAQSGRPGPVVVD
IPKDMGDPTQKFEYSYPKKVKLRSYSPAVRGHSGQIRKAAEMLLAAKRPVVYSGGGVI
MGNAAAPLTELAQMLNLPVTNTLMGLGGYPGADRQFLGMLGMHGSFTANLAMHHSDVI
LAVGARFDDRVINGAAKFCPNAKIIHIDIDPASISKTIKADIPIVGPVDSVLTEMVAI
VREIGETPNQDAQAAWWKQIDEWRGNRGLFPYDKGDGSIIKPQTVIETLYEVTHGDAF
ITSDVGQHQMFASQYYKFNKPNRWINSGGLGTMGFGFPAAMGIKLNFPDDDVACVTGE
GSIQMNIQELSTCLQYDLPVKIVNLNNGALGMVRQWQDMQYNSRYSHSYMESLPDFVK
LAEAYGHVGMRITDLKDLKPKMEEAFAMKNRLVFLDIQVDASEHVYPMQIRDGAMRDM
WLSKTERT</t>
  </si>
  <si>
    <t xml:space="preserve">GO_process: branched-chain amino acid biosynthetic
process [goid GO:0009082] [evidence ISS];
GO_component: acetolactate synthase complex [goid
GO:0005948] [evidence ISS];
GO_function: acetolactate synthase activity [goid
GO:0003984] [evidence ISS];
GO_function: catalytic activity [goid GO:0003824]
[evidence ISM];
GO_function: thiamine pyrophosphate binding [goid
GO:0030976] [evidence ISM];
GO_function: magnesium ion binding [goid GO:0000287]
[evidence ISM];
</t>
  </si>
  <si>
    <t>MRRMILPASLLLALSSFAMAAPIYKWVDAEGVTHFGAQPPQGAQ
ATTVNTQTAPPPDNFPLPPSTPAPTIQQKPADPEQKAIDDKVKQQVAKEEAERKQFCE
ETRNNLAQLKNNPRVRVDEGKGELRRLGEEERQERIAKAEKAIQENCR</t>
  </si>
  <si>
    <t>MDRRVYALADQLLLIERELRALGWWSESSPAPEALASPEPFCVD
TLALEQWLQWIFLPRMKLILESDSALPQASGILAIAEVAYAQRGEEVAGLLAALGEFD
RLIGGPS</t>
  </si>
  <si>
    <t>MKKIFVFAALAGSAVLAGCASPQHGAIPVVDSGTPVSNQESGGF
RITRTQVPRTQQGAATQGIPQGGDSGVVVMVPQGANSAPIQTFPAQSGAAPISSAPLG
TGTQYQAPPSSASTPPLGGSYNMPPSGASRSAPTGIPASGSAGSLAADEQLDGPVLAM
LTTAQQQQGSGDLNSAAASLERAQRIAPREPQVLYRLAQVRLAQGDAAQAEQVARRGL
SYANGRPALQAGLWELIAQAREKQGDSAGAALARQKAKVSS</t>
  </si>
  <si>
    <t>MTRPRSPRSRNSKARPAPGLNKWLSWALKLGLVGLVLLAGFAIY
LDAVVQEKFSGRRWTIPAKVYARPLELFNGLKLSREDFLRELDALGYRREPSVSGPGT
VSVAASAVELNTRGFQFYEGAEPAQRVRVRFNGNYVSGLSQANGKELAVARLEPLLIG
GLYPAHHEDRILVKLDQVPTYLIDTLVAVEDRDFWNHHGVSLKSVARAVWVNTTAGQL
RQGGSTLTQQLVKNFFLSNERSLSRKINEAMMAVLLELHYDKRDILESYLNEVFLGQD
GQRAIHGFGLASQYFFSQPLAELKLDQVALLVGMVKGPSYFNPRRYPDRALARRNLVL
DVLAEQGVATQQEVDAAKLRPLGVTRQGSMADSSYPAFLDLVKRQLRQDYRDEDLTEE
GLRIFTSFDPILQEKAETSVNETLKRLSGRKGVDQVEAAMVVTNPETGEIQALIGSRD
PRFAGFNRALDAVRPIGSLIKPAVYLTALERPSKYTLTTWVQDEPFAVKGQDGQVWRP
QNYDRRSHGTIFLYQGLANSYNLSTAKLGLDVGVPNVLQTVARLGINRDWPAYPSMLL
GAGSLSPMEVATMYQTIASGGFNTPLRGIRSVLTADGQPLKRYPFQVEQRFDSGAVYL
VQNAMQRVMREGTGRSVYSQLPSSLTLAGKTGTSNDSRDSWFSGFGGDLQAVVWLGRD
DNGKTPLTGATGALQVWASFMRKAHPQSLEMPMPENVVMAWVDAQTGQGSAADCPNAV
QMPYIRGSEPAQGPGCGSQNPAGEVMDWVRGWLN</t>
  </si>
  <si>
    <t xml:space="preserve">GO_function: peptidase activity [goid GO:0008233]
[evidence ISM];
GO_function: penicillin binding [goid GO:0008658]
[evidence ISM];
GO_function: serine-type D-Ala-D-Ala carboxypeptidase
activity [goid GO:0009002] [evidence ISS];
GO_function: peptidoglycan glycosyltransferase activity
[goid GO:0008955] [evidence ISS];
GO_process: peptidoglycan biosynthetic process [goid
GO:0009252] [evidence ISS];
GO_function: transferase activity, transferring glycosyl
groups [goid GO:0016757] [evidence ISS];
</t>
  </si>
  <si>
    <t>MSQTLIAALQNPALYPHPVERFEVIETHISWVLLTGPYAYKIKK
PMDFGFLDFTSLDKRRFYCNEELRLNQRLTDDLYLEVLPITGSEEAPRIGGDGEAIEY
LLKMRQFPQDNLLAAIQGRGELSNQHIDELAEQIAHFHQNTPKVPLEHPLGTAESCMA
PVRQNFEQVRPLLKDKADLQQLDALEAWAESSFERLLPVLQERKAKGFIRECHGDIHL
GNAALIDGRVVLFDCIEFNEPFRFTDVCADFAFLAMDLEDRGLKCHARRFVSLYLEHT
GDYQALELLNFYKAYRAMVRAKVALFSLGYQTDAVQRAATLRQYRNYANLAESYSAIP
SRFLAVTHGVSAVGKSQVAMRLVEALGAVRLRSDIERKRLFGEQPEHDRGQFAAGIYS
SQASEATYAHLHQLAAKILQAGYPVVIDAAYLKQNQRQAACHIAEETGVPFLILDCQA
PEAVIAGWLAQRQAEGKDPSDATLDVIRTQQATREPLTAAETVQSKRVDTHDAASLDG
LVDGIRQRLPGL</t>
  </si>
  <si>
    <t>MNSPRQLDSPLYQLLHAEDIEGFNRQKPADGWIDLAGGDFRGLD
LRLLDAARVDFSDAYFRGADLRGVDLREARLEGASLAHAQISGTYFPLRLAPDEIRMS
VNFGTRLRYLPEP</t>
  </si>
  <si>
    <t>MNDELLNLKNLGKTSTQWLHAVGIHSATDLRRLGSVGAYRAVRA
RGFRASKVLLYAIEGALLDVHWNELSPDHKAALLGELETFPVRNKS</t>
  </si>
  <si>
    <t>MYLLGEQPAYADQLINRLQGIPHRLLEGLAPSGPALELERSDDL
ERELPADQVFLVESGLLHALVDERPLFYLQEGDLLGLRRGLELPACRHANEEPIRLLP
YSRDALLQHIHADQERQELLLQYLIGQTALLGDALAHLKQPEVRPATGFRHFAAGEAL
IRQGDDADHVFIIIEGHAEALVDGQKVGDVQKDEIFGAMAVFTREKRSATVVASEPCT
VMVIPKEQFLGLMQNNPRIAHSLIEGMARRIDLLNREVTQLRLRRSA</t>
  </si>
  <si>
    <t xml:space="preserve">GO_process: regulation of protein phosphorylation
[goid GO:0001932] [evidence ISM];
GO_component: cAMP-dependent protein kinase complex [goid
GO:0005952] [evidence ISM];
GO_function: cAMP-dependent protein kinase regulator
activity [goid GO:0008603] [evidence ISM];
GO_function: cAMP binding [goid GO:0030552] [evidence
IPI];
</t>
  </si>
  <si>
    <t>MRIRLFAFCLLLGGCQSQLPPLPDWQSPEGRDDPQTGRIVELRS
GVTLSPQQLVARLAAAPRVIVGEKHDNPDHHAVELWLAQALGEYRAQGSLLLEMLDPG
QQPRVDAVRAQLGNGKPVANLEEALDWQKGWDWTQYGPLVSWAVAQPAPLLAANLQRS
EIMRIYRERPPLPGTASRRDSVRLPLLAQIRESHCGMLPDDQLPAMLAVQQQRDRRMA
ERLRDAPRPAMLVAGSFHARRDLGVPVHLRDLGAEKGTQVLMLVEAGQAVTTREADYA
WYTPAQPDKDYCAEMKKAR</t>
  </si>
  <si>
    <t>MLRVENLSIRRGGKTVLEGLELELRPGEMLGVLGPNGAGKSTLL
GALCGELEPAEGLVLLDERGLDDWPGVARAQRLAVLPQSSSLGFAFPVEAVVGFGRLP
HSSGRERDVQIVAEALAAADASHLAGRSYLALSGGERQRVHLARVLAQLWPGEPGQVL
LLDEPTSALDPLHQHTTLQAVHDFARRGASVLVILHDLNLAARYCDRLLLLQNGRPHL
LGTPEEVLRPEPLRAVFGLEVLVQRHPERGHPLIVAR</t>
  </si>
  <si>
    <t xml:space="preserve">GO_function: ATP binding [goid GO:0005524]
[evidence ISM];
GO_function: ATPase activity [goid GO:0016887] [evidence
ISM];
GO_function: heme-transporting ATPase activity [goid
GO:0015439] [evidence ISM];
GO_process: heme transport [goid GO:0015886] [evidence
ISM];
GO_component: membrane [goid GO:0016020] [evidence ISM];
GO_process: transport [goid GO:0006810] [evidence IMP];
</t>
  </si>
  <si>
    <t>MLVLWLSLALGPVSLPLGDTLRAALRLAGLPLDGTGLAQAEMIL
GQIRLPRTLLGLAVGAVLALSGVAMQGLFRNPLADPGLVGVSSGAALGAALAIVFGAS
LGGLPAFLAPYLLSLCAFGGGLGVTWLVYRLGRRDGQTSVATMLLAGIALTALSGAVI
GLFTYLADDATLRTLTFWNLGSLNGASYPRLWPLLLVALLVACWLPRRADALNALLLG
ESEARHLGFDVERLKAELVLCTALGVGAAVAAAGMIGFIGLVVPHLIRLVAGPDHRTL
LPASMMAGAILLLLADLLARLALAPAELPIGIVTALIGAPFFLYLLLRGRA</t>
  </si>
  <si>
    <t xml:space="preserve">GO_function: transporter activity [goid
GO:0005215] [evidence ISM];
GO_component: membrane [goid GO:0016020] [evidence ISM];
GO_process: transport [goid GO:0006810] [evidence IMP];
</t>
  </si>
  <si>
    <t>MRIDRLFNGLALGILLGTGMAQAAELPQRWVSAGGSLSEWVVAL
GGESKLVGVDTTSQHPQALKQLPSVGYQRQLAAEGVLALRPDILIGTEEMGPPPVLKQ
LEGAGVRVETLSAKPDLEALESNLKKLGDWLGVPQRAEAAELDYRQRLRRQADWIAAA
QKSQPAPGVLLVIGNAGGQLLVAGRNTGGDWVLNRAGARNLATHEGYKPISVEALAAL
DPVAVVIADRSLEGDAARAALLKQNPGLAATRAARDGRLLVLDPTLLVGGLGPRLPDG
LAALSAAFYPSAKPLSTEAAH</t>
  </si>
  <si>
    <t>MSSTPSLSHSPAELYRAWQDLRAERPQLRARDAAALLQVSEGEL
VASRVGIDAVRLRPDWAALLPALGELGPIMALTRNEHCVHERKGPYREVTVSANGQMG
LVVSPDIDLRLFLGGWNAVFAIAEETARGTQRSIQVFDQQGVAVHKVFLAEASDVRAW
EPLVERLRAAEQDAVLALHEPRAPAAALVDAQIDAAALREGWAALKDTHHFHALLKKH
GAQRTQALRLAGGEWAERLDNGDLAKLFEAAAESGLPIMVFVGNAHCIQIHTGPVCNL
KWLDDWFNVLDPEFNLHLKTTGIAELWRVRKPSTDGIVTSWEAFDADGELIVQLFGAR
KPGEPERDDWRELAESFKAL</t>
  </si>
  <si>
    <t xml:space="preserve">GO_process: iron ion transport [goid GO:0006826]
[evidence ISM];
GO_function: heme binding [goid GO:0020037] [evidence
IMP];
</t>
  </si>
  <si>
    <t>MPLSPPFALRPCLALLLLSPSLALAGNAVPLTPTTITATRTEQA
VDSVPSTVSVQTREQLDRQNVNNIKELVRYEPGVSVGGAGQRAGITGYNIRGIDGNRI
LTQIDGVELPNDFFSGPYAQTHRNYVDPDIVKRVEILRGPASALYGSNAIGGAVSYFT
LDPSDIIKDGKDVGARLKAGYESASHSWLTSATVAGRADDFDGLLHYGYRQGHETESN
GGHGGTGLSRSEANPEDADSYSLLGKLGWNYAEGSRFGLVFEKYKSDVDTDQKSAYGG
PYDKGKPAIPPSMLPGGMYQWRKGNDTLTRERYGLEHHFLLDSQVADRIQWSLNYQLA
KTDQATREFYYPITRKVLRTRDTTYKERLWVFDSQLDKSFAIGETEHLLSYGINLKHQ
KVTGMRSGTGTNLDTGADSPRDALERSSDFPDPTVKTYALFAQDSISWNDWTFTPGLR
YDYTRMEPHITDEFLRTMKQSQNTAVDESDKKWHRVSPKFGVTYDFAQHYTWYGQYAQ
GFRTPTAKALYGRFENLQAGYHIEPNPNLKPEKSQSFETGLRGKFDEGSFGVAVFYNK
YRDFIDEDALNTDSTGGNGQTFQSNNIERAVIKGVELKGRLELGAFGAPQGLYTQGSV
AYAYGRNKDNGEPINSVNPLTGVFGLGYDEADGNYGGLLSWTLVKRKDRVDDSTFHTP
DGTASQFKTPGFGVLDLSAYYRLSKDLTLNAGLYNLTDKKYWLWDDVRGYDSVGEASA
LAPANIDRLSQPGRNFAVNLVWDI</t>
  </si>
  <si>
    <t xml:space="preserve">GO_function: receptor activity [goid GO:0004872]
[evidence ISM];
GO_function: transporter activity [goid GO:0005215]
[evidence ISM];
GO_process: transport [goid GO:0006810] [evidence ISM];
GO_component: outer membrane [goid GO:0019867] [evidence
IMP];
GO_component: membrane [goid GO:0016020] [evidence ISM];
GO_function: heme transporter activity [goid GO:0015232]
[evidence IMP];
GO_function: transmembrane transporter activity [goid
GO:0022857] [evidence ];
GO_process: heme transport [goid GO:0015886] [evidence
IMP];
</t>
  </si>
  <si>
    <t>MIPANGAPMIHLCPSSHLAEGNSRGFLVDERRLFAVRRDGRAYI
YLNRCPHRGIPLEWQPDTFLDDSASLIRCASHGALFLIESGECVAGPCAGERLRALPC
REDAEGLWVELDD</t>
  </si>
  <si>
    <t>MRRFSLRFVLLLLFGLLLYACRNEPGPVRLAPGVTAADYRTFFI
QAVRAEGHRIDFEERFDTAVRRALEAKGYRYHAEHGDLRVIYALGLQRQPGLEMRPVI
TQDGVFTQTLLTEDTKARLALRILDESNGRVLLESVLSRQLHDPALTQEASDRGVAQL
LKDFPSRSQP</t>
  </si>
  <si>
    <t>MLFARLVLLVQALVWGALGVLYWVRPYEMANLSGMLLMEPSAVS
DARVFYGGHQFALALFLLFALRRASLVQPALILVVLLQSILTLSRLLIAWIEGGMEAD
GNLFGLLFRGAMAALGIAALWWLQRRPPRLSAPGESAERREDDFDGL</t>
  </si>
  <si>
    <t>MRRFAPLAVLAATLLHGSLVQAAEPLAIDVHRDANCGCCKDWIK
HLEANGFKVTDHVEADMSAVKSRLGVPYSMGSCHTGVIDGKFVEGHVPAADILKLRER
ADLVGAAVPGMPVGSPGMEMGDRQDAYQVVGLTRSGQASVLAEYPGR</t>
  </si>
  <si>
    <t>MAESRPARRFARIDRLPPYVFNITAELKMAARRRGEDIIDLSMG
NPDGPTPPHIVEKLCTVAQREDTHGYSTSRGIPRLRRAISHWYRDRYDVQIDPESEAI
VTIGSKEGLAHLMLATLDHGDTILVPNPSYPIHIYGAVIAGAQVRSVPLVPGIDFFNE
LERAIRESIPKPRMMILGFPSNPTAQCVELDFFERVVALAKQYDVMVVHDLAYADIVY
DGWKAPSIMQVPGAKDIAVEFFTLSKSYNMAGWRIGFMVGNPELVSALARIKSYHDYG
TFTPLQVAAIAALEGDQQCVRDIARQYQQRRDVLVKGLREAGWMVENPKASMYVWAKI
PEPYAHLGSLEFAKKLLQDAKVSVSPGIGFGDYGDDHVRFALIENRDRLRQAVRGIKA
MFRADGLLSPQRKVDSLAE</t>
  </si>
  <si>
    <t>MSRRYWQLDVFAERPLTGNGLAVFDDASALDDAAMQAWTRELRQ
FESIFLLPGDDPRAFRARIFTLEEELPFAGHPLLGAAALLHHLRGGDNEQHWTLHLAS
KSVALRSVRAGSGFYAEMDQGRAEFGATPDAGTCRWFAEAFSLSANDLSGHPPRVVST
GLPYLLLPVTAEALGRARQVNDLQEALDKLGAAFVYLLDVDGREGRTWDNLGLVEDVA
TGSAAGPVAAYLVEYGLAARGEPFVLHQGRFLERPSRLDVQVATDGSVRVGGHVQLLA
RAELLTSA</t>
  </si>
  <si>
    <t>MLWRKGRRSDNVIDARGEGGAGGGGGMRIGGKGLSLGGVAIVVV
VGLLMGQDPMQILGSLLGQMDSPAPATQQQAGGRAPAANDEQSEFVRSILGDTEDTWE
QIFASGQAQYQQPKLVLFSNGVNSACGFASSATGPFYCPADRRVYLDLEFFREMEQRF
SAAGDFAQAYVIAHEVGHHVQNLMGISAKINAARQRGARMEGANGLSVRQELQADCFA
GVWANRAQQRLNWLEPGDIEEALNAANAIGDDRLQRQGRGMVVPDSFTHGSSAQRMRW
FKTGFESGSPASCDTFKAQTL</t>
  </si>
  <si>
    <t>MKRSKLALLPLGLALLLAACASDPLPIPQHSFGVYATASTPSAA
FRTLADPQGKAMLVALKPSLTQADVLRAEVLYDQNGRPGVEVTFTEPAARRLAALTGE
ARGRTLAVLVDGRLRLAPRVREPIRNGKVYLDGLASVYEARELADQLNALGSQPGR</t>
  </si>
  <si>
    <t>MLEKLFQLKAHNTTVRTEILAGITTFLTMAYILFVNPSILGETG
MDKGAVFVATCLAAAIGSTIMGLIANYPIALAPGMGLNAFFTYTVVLHMGHSWQVALG
AVFISATMFFLLSIFRIREWIINSIPLPLRSAIAAGIGLFLALIALQNAGIVVDNPAT
LIGMGDLTKPAPILATLGFILIVALEARSVTGAVLIGILVVTAIAILLGVTQFGGVVS
MPPSLAPTFLQLDIKGALDIGLVSVIFAFLFVDLFDNSGTLIGVAKRAGLMGKDGHMP
KMGRALIADSTAAMGGSLLGTSTTTSYIESAAGVSAGGRTGLTAIVVAILFLLALFFA
PLAGSVPAFATAPALLFVAVLMASGLAEIDWEDITVAAPVVVTALAMPFTYSIATGIA
FGFISWTAIKVLSGRWRELNPALVILSVLFVIKLGFFNA</t>
  </si>
  <si>
    <t>MSRPQFDPSAYAAQLEDKKSRLAGLLAPFAAPAPEVFESPREHY
RLRAEFRLWRETGNEKRHYAMFEQGDKHTPILLEDFPIASRRINELMPRLKAAWADPA
LGFKLFQVEFLTTLAGDALITLCYHRPIDDAWRQAAEKLAAELGVNLVGRSRGKRIVV
GRDYVEEELSVAGRRFRYRQPEGAFTQPNGEVNQKMLGWAYEALGQRDDDLLELYCGN
GNFTLPLATRVRKVLATEISKSSVNAALANLADNAVDNVSLVRLSAEELTQALNEVRP
FRRLADIDLKSYAFGSVFVDPPRAGMDPDTCELARRFERILYISCNPETLAQNIAQLH
DTHRISRCALFDQFPYTHHMESGVLLERR</t>
  </si>
  <si>
    <t xml:space="preserve">GO_process: RNA metabolic process [goid
GO:0016070] [evidence ISS];
GO_function: S-adenosylmethionine-dependent tRNA (m5U54)
methyltransferase activity [goid GO:0030697] [evidence
ISS];
GO_process: RNA processing [goid GO:0006396] [evidence
ISM];
GO_function: RNA methyltransferase activity [goid
GO:0008173] [evidence ISM];
</t>
  </si>
  <si>
    <t>MRFEQPLEEGRLLRRYKRFLADIESAGGERLTIHCPNTGSMLNC
MSEGCRVWFSRSNDPKRKLPGTWELSETPQGRLACVNTARANRLVEEALLAGDIAELA
GFTALRREVAYGVENSRADFRLEYPTGALFIEVKSVTLGFDETAVAAFPDAVTLRGAK
HLRELAALAREGIRAVQLYCVNLSGVEAVRPADEIDPAYGKALREAAQAGVEVLAYGA
EVTTEGLNLARRLPVRL</t>
  </si>
  <si>
    <t>MATSYSARSRAIEPFHVMALLARANELQAAGHDVIHLEIGEPDF
TTAEPIVEAGRAALAAGHTRYTAARGLPALREAIAKFYGERYGVDLDPQRVLVTPGGS
GALLLASSLLVDPGRHWLLADPGYPCNRHFLRLVEGAAQLVPVGPDSRYQLTPDLIER
HWDSDSVGALVATPANPTGTLLDRDELAGLSGALKARGGHLVVDEIYHGLTYGVDAAS
VLEVDDDAFVLNSFSKYFGMTGWRLGWLVAPTAAVPELEKLAQNLYISAPSMAQQAAL
ACFEPTTIAILEERREEFARRRDFLLPALRELGFGIAVEPEGAFYLYADISAFGGDAY
AFCKHFIETEHVAFTPGLDFGRHQAGHHVRFAYTQNLPRLQEAVERIARGLKNWRP</t>
  </si>
  <si>
    <t xml:space="preserve">GO_function: catalytic activity [goid GO:0003824]
[evidence ISM];
GO_process: biosynthetic process [goid GO:0009058]
[evidence ISM];
GO_function: pyridoxal phosphate binding [goid
GO:0030170] [evidence ISM];
</t>
  </si>
  <si>
    <t>MSTKAKQQSSQQMTRGFEPYQETKGEEYMSERMRAHFTAILNKW
KQELMEEVDRTVHHMQDEAANFPDPADRASQEEEFSLELRARDRERKLIKKIDETLQL
IEDEEYGWCDSCGVEIGIRRLEARPTATLCIDCKTLAEIREKQLGS</t>
  </si>
  <si>
    <t xml:space="preserve">GO_process: response to stimulus [goid GO:0050896]
[evidence ISS];
GO_process: negative regulation of proteolysis [goid
GO:0045861] [evidence IDA];
GO_process: negative regulation of lipid biosynthetic
process [goid GO:0051055] [evidence IDA];
GO_process: positive regulation of transcription
regulatory region DNA binding [goid GO:2000679] [evidence
IMP];
GO_process: negative regulation of transcription,
DNA-templated [goid GO:0045892] [evidence IMP];
GO_process: positive regulation of cellular respiration
[goid GO:1901857] [evidence IMP];
GO_function: RNA polymerase binding [goid GO:0070063]
[evidence IDA];
GO_function: zinc ion binding [goid GO:0008270] [evidence
ISM];
</t>
  </si>
  <si>
    <t>MTSSYVGRFAPTPSGYLHFGSLVAAVASYLDARAVGGRWLVRME
DLDPPREVPGAQQAILETLERYGFEWDGAVERQSERFPAYAAVVEQLLRSGLAYACTC
SRKQLEGFAGIYPGFCRDAGHAREDAAIRLRVPELEYRFVDRVQGEVRQHLGREVGDF
VIQRRDGLYAYQLAVVLDDAWQGITDIVRGADLLDSTPRQLYLQELLGLSQPRYLHVP
LIVQPDGHKLGKSYRSPPLPAEQAAAPLTRALRALGQRPPAELAQASASEALAWGVAH
WDATRIPRCATLPEERL</t>
  </si>
  <si>
    <t xml:space="preserve">GO_function: nucleotide binding [goid GO:0000166]
[evidence ISM];
GO_process: tRNA modification [goid GO:0006400] [evidence
ISM];
GO_function: ligase activity, forming aminoacyl-tRNA and
related compounds [goid GO:0016876] [evidence ISM];
GO_function: ATP binding [goid GO:0005524] [evidence
ISM];
GO_process: tRNA aminoacylation [goid GO:0043039]
[evidence ISM];
GO_component: cytoplasm [goid GO:0005737] [evidence ISM];
</t>
  </si>
  <si>
    <t>MYIYRLVLLLVVGIYLFSPAIMDWWIDPNGAWYRPYLLWLILIV
VTFILQSQRDADEL</t>
  </si>
  <si>
    <t>MLTSFSLTQLILISVTYLSTLFGIAWITERGYVPRRLVRHPLVY
TLSLGVYASAWAFYGTVGLAYQYGYGFLAIYLGISGAFLLAPVLLYPILRVTRAYQLS
SLADLFAFRFRSTWAGALTTLFMLIGVLPMLALQIQAVTDSISILTRDPAQERVAFVF
CTLITLFAILFGARHIATRERHEGLVFAIAFESLVKLVMLGSIGLYALYGVFGGPEGL
EVWLLQNQTALTTLHTPLAEGPWRTLLLVFFAAAIVMPHMFHMIFTENLNPRALISAS
WGLPLFLLLMSLAVPPILWAGLRLGASTTPEYYTIGLGLAVDSPALALAAFIGGISAA
SGLTIVMTLALSGMVLNHLVLPLYQPPAQGNIYRWLKWTRRLLIVAIIMASYAFYLLL
GAEQDLSNLGIVSFVATLQFLPGALSVLYWPTANRRGFISGLIAGMLVWAITMLLPLM
GNVQGLYLPLFDVIYVLDDSNWHLAALSSLAANVLVFTLVSLFTEASDEEKGAAEACA
VDNVRRPQRRELFAGSPQEFASQLAKPLGAKTAQKEVEQALRDLHLPFDERRPYALRR
LRDRIEANLSGLMGPSVAQDIVETFLPYKTSEESYVTEDIHFIESRLEDYHSRLTGLA
AELDTLRRYHRQTLQDLPMGVCSLAKDQEVLMWNRAIEELTGVGAQKVVGSRLSALPE
PWKGLLERFIDAPDEHLHKQRLVYDGHTRWLNLHKAAIEEPLAPGNSGLVLLVEDLTE
TQLLEDKLVHSERLASIGRLAAGVAHEIGNPITGIACLAQNLREEREGDGELTEISEQ
ILDQTKRVSRIVQSLMSFAHSGSHLQALEPVCLSEVAQEAIGLLSLNRRSVEVEFFNL
CDPAHWVEGDSQRLAQVLINLLSNARDASPPGGAIRVRSEASEHTVDLVVEDEGSGIP
KAIMDQLFEPFFTTKDPGKGTGLGLALVYSIVEEHYGQITIESPTDHQREGGTRFRVT
LPRHPGPTAEL</t>
  </si>
  <si>
    <t xml:space="preserve">GO_process: phosphorelay signal transduction
system [goid GO:0000160] [evidence IDA];
GO_process: positive regulation of cell motility [goid
GO:2000147] [evidence IMP];
GO_process: negative regulation of single-species biofilm
formation on inanimate substrate [goid GO:1900232]
[evidence IMP];
GO_process: cellular catabolic process [goid GO:0044248]
[evidence IDA];
GO_function: transferase activity, transferring
phosphorus-containing groups [goid GO:0016772] [evidence
ISM];
GO_process: transmembrane transport [goid GO:0055085]
[evidence ISM];
GO_component: membrane [goid GO:0016020] [evidence ISM];
GO_process: transport [goid GO:0006810] [evidence ISM];
GO_process: regulation of transcription, DNA-templated
[goid GO:0006355] [evidence ISM];
GO_process: signal transduction [goid GO:0007165]
[evidence ISM];
GO_function: signal transducer activity [goid GO:0004871]
[evidence ISM];
GO_function: phosphorelay sensor kinase activity [goid
GO:0000155] [evidence ISS];
GO_process: phosphorylation [goid GO:0016310] [evidence
ISM];
GO_function: transporter activity [goid GO:0005215]
[evidence ISM];
GO_process: pathogenesis [goid GO:0009405] [evidence
ISO];
GO_process: regulation of cellular response to oxidative
stress [goid GO:1900407] [evidence ISO];
</t>
  </si>
  <si>
    <t>MAHILIVEDETIIRSALRRLLERNQYQVSEAGSVQEAQERYTIP
SFDMVVSDLRLPGAPGTELIKLAEGIPVLIMTSYASLRSAVDSMKMGAVDYIAKPFDH
DEMLQAVARILKDRQENRSAAPVSANGGKAGGERGASPAVADGEIGIIGSCAPMQELY
SKIRKVAPTDSTVLIQGESGTGKELVARALHNLSKRAKAPLISVNCAAIPETLIESEL
FGHEKGAFTGASAGRAGLVEAADGGTLFLDEIGELPLEAQARLLRVLQEGEIRRVGSV
QSQKVDVRLIAATHRDLKTLAKTGQFREDLYYRLHVISLKLPALRERGNDVMEIARAF
LARQCTRMGRAPLSFAHDAEQAIRHYPWPGNVRELENAIERAVILSESQEIHADLLGI
DIELDDLEDDFAADLGLGPAGAAASNHEPTEDLSLEDYFQHFVLEHQDHMTETELARK
LGISRKCLWERRQRLGIPRRKSGASADS</t>
  </si>
  <si>
    <t xml:space="preserve">GO_process: regulation of transcription,
DNA-templated [goid GO:0006355] [evidence IDA];
GO_process: carbon utilization [goid GO:0015976]
[evidence IDA];
GO_process: positive regulation of cell motility [goid
GO:2000147] [evidence IMP];
GO_process: cellular catabolic process [goid GO:0044248]
[evidence IDA];
GO_process: regulation of arginine catabolic process
[goid GO:1900081] [evidence IMP];
GO_function: phosphorelay response regulator activity
[goid GO:0000156] [evidence ISS];
GO_process: regulation of ornithine metabolic process
[goid GO:0090368] [evidence IMP];
GO_process: positive regulation of proline catabolic
process to glutamate [goid GO:2001158] [evidence IMP];
GO_process: phosphorelay signal transduction system [goid
GO:0000160] [evidence ISM];
GO_function: ATP binding [goid GO:0005524] [evidence
ISM];
</t>
  </si>
  <si>
    <t>MLKKLIQTIRSPLRRPRAVRTTPEVIGNNQHSLRRDQFSRNAVK
VVEILQRAGYQAYVVGGCVRDQMLGIAPKDFDVATSATPEQVRAEFRNARIIGRRFKL
VHVHFGREIIEVATFRAHHPEGQDDGDSRASSNESGRILRDNVYGSLEDDAQRRDFTI
NALYFDVTSERLLDYANGVHDIRNRLIRLIGDPEQRYLEDPVRMLRAVRFAAKLDFEI
EKHSAAPIRRLAPLLREIPSARLFDEVLKLFLAGRAERTFELLVEYELFAPLFPASAK
ALQANPDYTGKLIRQALANTDARIRQGKPVTPAFLFAALLWPALPARVAQLQEKGMPA
IPAMQEAAHELISEQCQRIAIPKRFTLPIREIWDMQERLPRRQGKRADLLLENPRFRA
GYDFLLLRESAGEETEGLGQWWTDYQEVSDSERRNMIRDLVSQEDGSAPRKRRRGGNS
GRRRRGPRKEGSGGSGE</t>
  </si>
  <si>
    <t xml:space="preserve">GO_function: RNA binding [goid GO:0003723]
[evidence ISM];
GO_process: RNA processing [goid GO:0006396] [evidence
ISM];
GO_function: nucleotidyltransferase activity [goid
GO:0016779] [evidence ISM];
GO_function: polynucleotide adenylyltransferase activity
[goid GO:0004652] [evidence ISS];
GO_process: mRNA polyadenylation [goid GO:0006378]
[evidence ISS];
</t>
  </si>
  <si>
    <t>MIQRVYVALGSNLAEPREQIQAALDAFERLPETRLVAVSPLYIS
DPLGPADQPRFVNGVAALDTNLAPLDLLDALQAIELEQGRVRDLRWGPRTLDLDILLF
GEQLLDLPRLKVPHYHMQARAFVLYPLADLAPDLRLPDGRHLPELLAACPFEGIERLP
GA</t>
  </si>
  <si>
    <t xml:space="preserve">GO_function:
2-amino-4-hydroxy-6-hydroxymethyldihydropteridine
diphosphokinase activity [goid GO:0003848] [evidence
ISS];
</t>
  </si>
  <si>
    <t>MPDVTLTTLQGLKQSGEKIAMLTCYDATFAHTASQAGVDVLLVG
DSLGMVLQGHDSTLPVSNEEMAYHTACVKRGNKGSLIVTDLAFESSHSVAQTLADAVR
LMQAGAHMVKLEGGVWLAEPIARLAQMGVPVCAHLGLTPQAVNLFGGFKVQGRQETQA
RQLRADAIALEQAGAAMLLLECVPSVLAEEITQAVKIPVIGIGAGAATDGQVLVMHDM
LGLSLTGRSPKFVKDFMQGQESIPAAIAAYVRAVKDVSFPAAEHGFNA</t>
  </si>
  <si>
    <t xml:space="preserve">GO_function: succinate dehydrogenase activity
[goid GO:0000104] [evidence ISS];
GO_process: coenzyme A biosynthetic process [goid
GO:0015937] [evidence ISS];
GO_process: cofactor biosynthetic process [goid
GO:0051188] [evidence ISS];
GO_function: 3-methyl-2-oxobutanoate
hydroxymethyltransferase activity [goid GO:0003864]
[evidence ISM];
GO_process: pantothenate biosynthetic process [goid
GO:0015940] [evidence ISM];
GO_function: catalytic activity [goid GO:0003824]
[evidence ISM];
</t>
  </si>
  <si>
    <t>MNTVKTVRELRAAVARARSEGKRIGFVPTMGNLHAGHAALVKKA
GERADFVVVSIFVNPLQFGPSEDLDTYPRTLAADQERLLEAGCHLLFTPTVEEMYPDG
MDGQTRIHVPGVSEGLCGASRPGHFEGVATVVSKLLNMVQPDLALFGEKDFQQLAVIR
KLVRDLNLPVQIFGEPTVRAADGLALSSRNGYLDEQQRAAAPAIYRTLRQLGERIRAG
AEDFPALLADARQALEQAGLRPDYLEIREPISLRPGVPGDRQLVILAAAYLGSTRLID
NLSVHLD</t>
  </si>
  <si>
    <t xml:space="preserve">GO_process: cofactor biosynthetic process [goid
GO:0051188] [evidence ISS];
GO_function: pantoate-beta-alanine ligase activity [goid
GO:0004592] [evidence ISM];
GO_process: pantothenate biosynthetic process [goid
GO:0015940] [evidence ISM];
</t>
  </si>
  <si>
    <t>MHAIMLKAKLHRAEVTHAVLDYEGSCAIDGDWLDLSGIREYEQI
QIYNIDNGERFTTYAIRAENGSKMISVNGAAAHKAKVGDRVIICAYAHYSEAELASHK
PRMLYMAPGNQLSHTSEAIPIQVA</t>
  </si>
  <si>
    <t xml:space="preserve">GO_process: protein autoprocessing [goid
GO:0016540] [evidence ISS];
GO_function: aspartate 1-decarboxylase activity [goid
GO:0004068] [evidence ISM];
GO_process: alanine biosynthetic process [goid
GO:0006523] [evidence ISM];
</t>
  </si>
  <si>
    <t>MKHHLTPLDATQLDSWRALAAHRQELQDFRMRQAFIDDPERFKR
FSFSACGLFLDFSKNLIRQDTIDLLVKLAEEARLSDAIRAMFDGEAINASERRPVLHT
ALRRPIGDKVLVDGVDVMPEVHRVLHQMTELVGYVHNGLWRGYTEKPITDVVNIGIGG
SFLGPQLVSEALLPFAQKGVRCHYLANIDGSEFHELASRLNAETTLFIVSSKSFGTLE
TLKNAQAARAWYLAQGGTEEELYRHFIAVSSNKEAAIAFGIREENIFPMWDWVGGRYS
LWSAIGLPIAMSIGISNFKELLSGAYNMDQHFQTAPFERNIPVLLGLLGVWYGDFWGA
NSHAILPYDYYLRNITDHLQQLDMESNGKSVRQDGTPVTSGTGPVIWGGVGCNGQHAY
HQLLHQGTQLIPADFIVPVSSYNPVADHHQWLYANCLSQSQALMLGKSREEAEAELRA
KGLPEAEVQRLAPHKVIPGNRPSNTLVVERISARRLGALIAMYEHKVYVQSILWGINA
FDQWGVELGKELGKGVYSRLVGSEETPAEDASTQGLIDFFRGRHRG</t>
  </si>
  <si>
    <t xml:space="preserve">GO_process: cellular response to oxidative stress
[goid GO:0034599] [evidence ISS];
GO_process: glycolytic process [goid GO:0006096]
[evidence ISS];
GO_function: glucose-6-phosphate isomerase activity [goid
GO:0004347] [evidence ISS];
</t>
  </si>
  <si>
    <t>MFEISVHPVPDAVRQRAYLNDDDYQRLYRQSVENPDEFWGEQAK
AFLDWFKPWHSVHHGDLRKGQATWFKGGQLNVAYNCIDRHLERRGEQIAIVWEGDNPS
ESAHITYRKLHHNVCRLANVLKSRGVEKGDRVCIYMPMIPEAAYAMLACARIGAVHSV
VFGGFSPDSLRDRILDADCRTVITADEGVRGGKYIPLKQNVEKALKDCPDVSTVVVVE
RTQGDIPWVEGRDIWYHEALHAASADCPAEAMDAEDPLFILYTSGSTGKPKGVLHTTG
GYLLGAAMTHKYVFDYHDGDVYWCTADVGWVTGHSYIVYGPLANGATTLMFEGVPNYP
DASRFWQVIDKHQVNIFYTAPTAIRALMREGDAPVRQTSRSSLRLLGSVGEPINPEAW
EWYYQVVGEKRCPILDTWWQTETGSILITPLPGATALKPGSATRPFFGVQPVLLDEKG
KEIDGAGSGVLAIKASWPSQIRSVYGDHQRMIDTYFKPYPGYYFSGDGARRDEDGYYW
ITGRVDDVINVSGHRIGTAEVESALVLHDAVAEAAVVGCPHDVKGQAIYAFVTLMAGS
QPSEALQQELLALVGKEIGSFAKPDHLQWAPSLPKTRSGKIMRRILRKIACNELDSLG
DTSTLADPGVVQGLIDNRLNR</t>
  </si>
  <si>
    <t xml:space="preserve">GO_function: isoleucine-tRNA ligase activity [goid
GO:0004822] [evidence ISS];
GO_process: metabolic process [goid GO:0008152] [evidence
ISS];
GO_process: carbon utilization [goid GO:0015976]
[evidence ISS];
GO_process: propionate metabolic process [goid
GO:0019541] [evidence ISS];
GO_process: cellular catabolic process [goid GO:0044248]
[evidence ISS];
GO_function: acetate-CoA ligase activity [goid
GO:0003987] [evidence ISM];
GO_function: AMP binding [goid GO:0016208] [evidence
ISM];
GO_process: acetyl-CoA biosynthetic process from acetate
[goid GO:0019427] [evidence ISM];
GO_function: catalytic activity [goid GO:0003824]
[evidence ISM];
</t>
  </si>
  <si>
    <t>MESVRRHIESQVLSLTGLAVGGVDFESPKGDPGLFGPDAACWKV
HGDFSSMMIGGIGALLLQMLHPLALAGVWDHSNFRDDLLGRLRRTGQFISATTYGPLA
DAERLIERVRRIHESVIGQLPDGTPYSASDPDLLTWVHVAEVSSFLKSYLRYLNPDLP
GSEQDRYYSEIALVAERLGARAVPRDRQQIAAYLEAMRPRLRCDERTREVVRILFNAP
APSTLARPFGALMLRAGAELLPEWAGSMLDLPFSPLQRRLIRGSVRRSVPLLRWAVRN
ASMHRACRRMGLPPVSH</t>
  </si>
  <si>
    <t xml:space="preserve">MPKGLKRAVSALLITFLVYCLLGFLLIPGIGLRVANQQLAQYAT
VPARLERIEFNPFSLELTLWGLRLGEEKNPQLAFRRLYANLQLDSLWKRQLHLADVEL
EGPHTELLFGEKGQLNLASLFRIPPSESPEPEQPSDPFPLRIDRIQLAEGSLHFQDLR
PSEPVDFSFDPLGFELHNLSTLPDDGAKMTLVATGPNGGRLDWEGDLTLVPITSRGHL
SVKDIQLKAWWPYVRDNAPLVLENGVVSLSSDYRLDLSKDTQLLLDKAALKLADFSIN
SPQGKPLAKLASLDVAATTLDLAKQEVVLGEVRSQGLEAWAAREKDGQLDWQKLFADF
TPPPRKAPAPKPAENTDPAAAPTDAAKTTSEPATDGAAKAAAIASGEASKDRPAEKDA
SVAETERATDDKESAKAAEGAADKVAKQETSKAPKTGKATGQETAKTAEIDKAASDSP
QQLADTAKTPPPESTKASAETPAKPWNIVLRDAQLRGYKAHLVDRQPATEVPLEVGPL
DLDLQNVDSLGKTPFDLKLKTGLGNRGQVQASGQVVLDPVSARLKVSTRDIDLRVAQA
YISPFIRLELRSGFLGSELAVDLKSVEPLAFSVDGSAEVSQLHTLDTIKDRDFVKWTK
LTLNGLAYRHEDSLSIQSVSFEEPYARFIINEDRSTNVSELIIPQPASSSGKTAAESK
NAPASKPLGIHIGGVRINNGSANFADLTLMPPFGTAIQQLSGEVGTLDTRNSQPAKVD
IKGKVDKYAPVTIAGELDPFDPLKKLDITTSFKRVELTTLTPYSGKFAGYRIRKGRLN
LDLHYQIERSQLKAENKVLLEGLQLGEKVDSPDAVDLPVKLAVALLKDTKGNIDIQLP
VAGDLNNPEFSVMPIVWQTLRNLVLRAVQAPFKFIAGLAAGGNEDLGTVPFAAGSDEL
TPEAQANLDKLADALKERPALRLEVEGVASAAADGPSIGAKRLELEYQNTYYRMLQRR
GDKVPSDAKQLEVPENMQAPLLEGIYRTRLKQQPPAEWKELDSDERTAKMREAVIASW
AKSQVLLRQIGQARATRIKDYLVEKGQLPDDRIYLIDVSFAEGEDKGNVDTQLHLDSE
</t>
  </si>
  <si>
    <t>MHKRFAALAAPLLYLACASAQADTMRCGSALVSVGDRAFEVQQK
CGDPDHRDDVGYTLGSYDRREFKVEEWVYGPRNGVTYILTFEANKLKRIEFKR</t>
  </si>
  <si>
    <t>MNRSLPRTGLVALLSLLPLAHAQADSLRCGSRLVSTGDSSADVL
ARCGEPRSRDSLGYREVVGEWGKRYEVEVQEWVYGPWNGMLYFVRFEGNRLSAIQSRR
GD</t>
  </si>
  <si>
    <t>MNSDVIKGKWKQLTGKIKERWGDLTDDDLQAADGHAEYLVGKLQ
ERYGWSKERAEQEVRDFSDRL</t>
  </si>
  <si>
    <t>MKFSKLAIAAATATALSFSMANAFAAQPISLAANDTMQKTEEAV
SDTWITSKVKSSLIANKNVSGVDIKVETNKGVVSLSGNVKSDAERDLAIETAKGIKGV
KAVSADGLKSVE</t>
  </si>
  <si>
    <t>MNPVTKQFQFGQSTVTLETGRIARQATGAVLVTMDDVSVLVTVV
GAKSPAEGRDFFPLSVHYQEKTYAAGRIPGGFFKREGRPSEKETLTSRLIDRPIRPLF
PEGFMNEVQVVCTVVSTNKKSDPDIAAMIGTSAALAISGIPFAGPIGAARVGFHPEIG
YILNPTYEQLQSSSLDMVVAGTEDAVLMVESEADELTEDQMLGAVLFAHDEFQAVIRA
VKELAAEAGKPAWDWKAPAENTVLVNAIKAELGEAISQAYTITIKQDRYNRLGELRDQ
AVALFAGEEEGKFPASEVKDVFGLLEYRTVRENIVNGKPRIDGRDTRTVRPLRIEVGV
LGKTHGSALFTRGETQALVVATLGTARDAQLLDTLEGERKDAFMLHYNFPPFSVGECG
RMGSPGRREIGHGRLARRGVAAMLPTQDEFPYTIRVVSEITESNGSSSMASVCGASLA
LMDAGVPVKAPVAGIAMGLVKEGEKFAVLTDILGDEDHLGDMDFKVAGTDKGVTALQM
DIKINGITEEIMEIALGQALEARLNILGQMNQVIAKPRAELSENAPTMLQMKIDSDKI
RDVIGKGGATIRGICEETKASIDIEDDGSVKIYGETKEAAEAAKLRVLAITAEAEIGK
IYVGKVERIVDFGAFVNILPGKDGLVHISQISDKRIDKVTDVLQEGQEVKVLVLDVDN
RGRIKLSIKDVAAAEASGV</t>
  </si>
  <si>
    <t xml:space="preserve">GO_process: RNA metabolic process [goid
GO:0016070] [evidence ISS];
GO_process: RNA processing [goid GO:0006396] [evidence
ISM];
GO_function: 3'-5'-exoribonuclease activity [goid
GO:0000175] [evidence ISM];
GO_function: polyribonucleotide nucleotidyltransferase
activity [goid GO:0004654] [evidence ISS];
GO_function: RNA binding [goid GO:0003723] [evidence
ISM];
</t>
  </si>
  <si>
    <t>MALSVEEKAQIVNEYKQAEGDTGSPEVQVALLSANINKLQDHFK
ANGKDHHSRRGLIRMVNQRRKLLDYLKGKDVSRYTALIGRLGLRR</t>
  </si>
  <si>
    <t xml:space="preserve">GO_process: cellular protein metabolic process
[goid GO:0044267] [evidence ISS];
GO_component: ribosome [goid GO:0005840] [evidence ISM];
GO_component: intracellular [goid GO:0005622] [evidence
ISM];
GO_function: structural constituent of ribosome [goid
GO:0003735] [evidence ISM];
GO_function: RNA binding [goid GO:0003723] [evidence
ISS];
GO_process: translation [goid GO:0006412] [evidence ISS];
</t>
  </si>
  <si>
    <t>MAQVKRIRRSISGILVLDKPRGMSSNQALQKVRWLLNAEKAGHT
GSLDPLATGVLPLCFGEATKFSQYLLDADKGYETVMRMGITTTTGDAEGELLAERDVT
VGRDDLEQALPRFRGDIEQVPPMYSALKKDGQPLYKLARAGEVVEREARSVTITRLDL
LSFEPPCATLAVSCSKGTYVRTLVEDLGQVLGCGAHVAALRRTQAGPFALAQAITLET
LERVHAEGGPEALDQFLMPEDSGLLHWPVLQLSEHSAYYWLHGQPVRAPEAPKFGWLR
VQDHTGRFIGIGEVTDDGRIAPRRLIRS</t>
  </si>
  <si>
    <t xml:space="preserve">GO_process: RNA metabolic process [goid
GO:0016070] [evidence ISS];
GO_process: cellular protein metabolic process [goid
GO:0044267] [evidence ISS];
GO_process: pseudouridine synthesis [goid GO:0001522]
[evidence ISM];
GO_function: RNA binding [goid GO:0003723] [evidence
ISM];
GO_process: RNA modification [goid GO:0009451] [evidence
ISM];
GO_function: pseudouridine synthase activity [goid
GO:0009982] [evidence ISM];
GO_process: RNA processing [goid GO:0006396] [evidence
ISM];
</t>
  </si>
  <si>
    <t>MAKDYSRTQRIGDQMQRELAQLIQREIKDPRLGLVTITGVEVSR
DVAHAKVFITVMGQDDAGKIALNMEILNDAAGYLRMLLGKSMKLRSVPQLHFHYDESI
RRGAELSALIERAVAEDGRRHGDETED</t>
  </si>
  <si>
    <t xml:space="preserve">GO_process: maturation of SSU-rRNA [goid
GO:0030490] [evidence ISS];
GO_process: response to cold [goid GO:0009409] [evidence
ISS];
GO_function: ribosomal small subunit binding [goid
GO:0043024] [evidence ISS];
GO_process: rRNA processing [goid GO:0006364] [evidence
ISM];
</t>
  </si>
  <si>
    <t>MTQVTVKELAQVVDTPVERLLLQMRDAGLPHTSAEQVVTDSEKQ
ALLTHLKGSHGDRASEPRKITLQRKTTTTLKVGGSKTVSVEVRKKKTYVKRSPDEIEA
ERQRELEEQRAAEEAERLKAEEAAARQRAEEEARKAEEAARAKAAQEAAATAGAEPAV
VADVAVAEPVAKPAAVEERKKEEPRRVPKRDEDDDRRDRKHTQHRPSVKEKEKVPAPR
VAPRSTDEESDGYRRGGRGGKSKLKKRNQHGFQNPTGPIVREVNIGETITVAELAAQM
SVKGAEVVKFMFKMGSPVTINQVLDQETAQLVAEELGHKVKLVSENALEEQLAESLKF
EGEAVTRAPVVTVMGHVDHGKTSLLDYIRRAKVAAGEAGGITQHIGAYHVETERGMVT
FLDTPGHAAFTAMRARGAQATDIVILVVAADDGVMPQTQEAVQHAKAAGVPIVVAVNK
IDKPEANPDNIKNGLAALDVIPEEWGGDAPFVPVSAKLGTGVDELLEAVLLQAEVLEL
KATPSAPGRGVVVESRLDKGRGPVATVLVQDGTLRQGDMVLVGINYGRVRAMLDENGK
PIKEAGPSIPVEILGLDGTPDAGDEMTVVADEKKAREVALFRQGKFREVKLARAHAGK
LENIFENMGQEEKKTLNIVLKADVRGSLEALQGSLSGLGNDEVQVRVVGGGVGGITES
DANLALASNAVLFGFNVRADAGARKIVEAEGLDMRYYNVIYDIIEDVKKALTGMLGSD
LRENILGIAEVRDVFRSPKFGAIAGCMVTEGMVHRNRPIRVLRDDVVIFEGELESLRR
FKDDVAEVRAGMECGIGVKSYNDVKVGDKIEVFEKVEVARSL</t>
  </si>
  <si>
    <t xml:space="preserve">GO_process: cellular protein metabolic process
[goid GO:0044267] [evidence ISS];
GO_function: translation initiation factor activity [goid
GO:0003743] [evidence ISM];
GO_component: intracellular [goid GO:0005622] [evidence
ISM];
GO_function: GTP binding [goid GO:0005525] [evidence
ISM];
GO_process: translational initiation [goid GO:0006413]
[evidence IMP];
GO_function: GTPase activity [goid GO:0003924] [evidence
ISM];
</t>
  </si>
  <si>
    <t>MSKEVLLVVESVSNEKGVPAGVIFEALELALATATKKRFEDEVD
LRVEINRHNGSYETFRRWHVVADEDYQDPATEITVEDVQEQKPGAKVGEVIEEKIESI
EFGRIAAQTAKQVIVQKVREAERAQVVDAYREKVGEIISGTVKKVTRDNVIVDLGNNA
EALLARDQIIPRETFRVGTRVRALLKEIRTENRGPQLVLSRTAPEMLIELFRIEVPEI
AEQLIDVMAAARDPGSRAKIAVRSKDKRIDPQGACIGMRGSRVQAVSGEIGGERVDIV
LWDDNPAQFVINAMAPAEVAAIIVDEDTHTMDIAVAEDNLAQAIGRSGQNVRLASQLT
GWTLNVMTEADIQAKQQAETGDILQRFVDELDVDEELAQVLVEEGFTTLEEIAYVPME
EMLSIDGFDEDIVNELRSRAKDRLLTKAIATEEKLADAQPAEDLLSLDGMSKELALDL
ALRGVTTREDLAEQSIDDLLDIDGMDEERAGKLIMAARAHWFE</t>
  </si>
  <si>
    <t xml:space="preserve">GO_process: RNA metabolic process [goid
GO:0016070] [evidence ISS];
GO_function: nucleotide binding [goid GO:0000166]
[evidence ISM];
GO_function: sequence-specific DNA binding transcription
factor activity [goid GO:0003700] [evidence ISM];
GO_process: regulation of DNA-templated transcription,
termination [goid GO:0031554] [evidence ISM];
GO_function: RNA binding [goid GO:0003723] [evidence
ISM];
GO_function: DNA binding [goid GO:0003677] [evidence
ISM];
GO_process: DNA repair [goid GO:0006281] [evidence ISM];
</t>
  </si>
  <si>
    <t>MSSKLEQLQALLAPVVEALGYECWGVEFISQGRHSVLRVYIDRP
EGILIDDCEAVSRQVSGILDVEDPISGEYTLEVSSPGMDRPLFTLEQFAKHAGEQVKI
RLRSPYEGRRNYQGILRGVEEQDVVVLVDDHEYLLPIDSIDKANIIPRFD</t>
  </si>
  <si>
    <t>MLEKVVIVVHLLMALGLVGLILVQHGKGADAGASFGAGASATVF
GSQGSATFLSRITGILAAVFFLTSLGLAYFAKEKSDALQHIGLPDPAVLEQKQEKAPA
ADDVPVLQEQSKPAESAGDVPAAPEQK</t>
  </si>
  <si>
    <t xml:space="preserve">GO_process: intracellular protein transmembrane
transport [goid GO:0065002] [evidence ISS];
GO_process: intracellular protein transport [goid
GO:0006886] [evidence ISS];
GO_process: protein transport by the Sec complex [goid
GO:0043952] [evidence ISS];
GO_function: P-P-bond-hydrolysis-driven protein
transmembrane transporter activity [goid GO:0015450]
[evidence ISM];
GO_component: integral component of membrane [goid
GO:0016021] [evidence ISM];
GO_process: protein secretion [goid GO:0009306] [evidence
ISM];
</t>
  </si>
  <si>
    <t>MRRPLVAGNWKMHGTHSSVAELIKGLRQLALPSGVDVAVMPPCL
FISQVIQGLAGKAIDVGAQNSAVEPMQGALTGETAPSQLADVGCSMVLVGHSERRLIL
GESDEVVSRKFAAAQSCGLVPVLCVGETRAEREAGKTLEVVARQLGSVIDELGVGAFA
RAVVAYEPVWAIGTGLTASPAQAQEVHAAIRAQLAAENAEVAKGVRLLYGGSVKAASA
AELFGMPDIDGGLVGGASLNADEFGAICRAAGS</t>
  </si>
  <si>
    <t xml:space="preserve">GO_function: triose-phosphate isomerase activity
[goid GO:0004807] [evidence ISS];
GO_process: gluconeogenesis [goid GO:0006094] [evidence
ISS];
GO_function: catalytic activity [goid GO:0003824]
[evidence ISM];
</t>
  </si>
  <si>
    <t>MSRKYFGTDGIRGRVGEFPITPDFVLKLGWAVGMAFRRQGNCRV
LIGKDTRSSGYMFESAFEAGLSASGADTLLLGPMPTPGIAYLTRTFHAEAGVVISASH
NPHDDNGIKFFSGQGTKLPDDVELMIEELLDAPMTVVESARLGKVSRINDAAGRYIEF
CKSSVPTSTDFNGLKVVLDCANGATYKIAPSVFRELGAEVTVLAASPNGLNINDKCGS
THLDGLQAAVVEHHADLGIAFDGDGDRVMMVDHTGAVVDGDELLFLIARDLQESGRLQ
GGVVGTLMSNLGLELALQELHIPFVRAKVGDRYVMAELLARNWMLGGENSGHIVCCQN
TTTGDAIIAALQVLMALKHRGQTLAEARQGIRKCPQVLINVRFKGENDPLEHPSVKEA
SVRVTEQMGGRGRVLLRKSGTEPLVRVMVEGDEEASVRAHAEQLAKIVSEVCA</t>
  </si>
  <si>
    <t xml:space="preserve">GO_function: phosphoglucosamine mutase activity
[goid GO:0008966] [evidence IDA];
GO_function: phosphomannomutase activity [goid
GO:0004615] [evidence IDA];
GO_function: phosphoglucomutase activity [goid
GO:0004614] [evidence IDA];
GO_process: peptidoglycan biosynthetic process [goid
GO:0009252] [evidence IDA];
GO_process: carbohydrate metabolic process [goid
GO:0005975] [evidence ISM];
GO_function: intramolecular transferase activity,
phosphotransferases [goid GO:0016868] [evidence ISM];
GO_function: magnesium ion binding [goid GO:0000287]
[evidence ISM];
</t>
  </si>
  <si>
    <t>MSNPQYPTRLPCGSRVLDLARPHVMGILNVTPDSFSDGGRYDRL
DDALRHAERMVLEGATLIDVGGESTRPGARSVSPTEELERVAPVVERIARELDVVISV
DTSTPAVMRETARLGAGLINDVRSLQRDGALDAAVDSGLAVCLMHMRGEPQTMQDAPA
YQDVVAEVGAFLQERVDACVAAGIDRERLLLDPGFGFAKTLEHNLVLFRHLQALHGLG
LPLLVGVSRKSMIGKVLGREVDERLYGSLALAALALAKGARIIRVHDVAATVDVMRMI
SAVEMAD</t>
  </si>
  <si>
    <t xml:space="preserve">GO_function: dihydropteroate synthase activity
[goid GO:0004156] [evidence IDA];
GO_function: dihydropteroate synthase activity [goid
GO:0004156] [evidence ISS];
GO_function:
2-amino-4-hydroxy-6-hydroxymethyldihydropteridine
diphosphokinase activity [goid GO:0003848] [evidence
ISS];
GO_component: cytoplasm [goid GO:0005737] [evidence ISS];
GO_process: folic acid biosynthetic process [goid
GO:0046656] [evidence ISS];
GO_process: pteridine-containing compound metabolic
process [goid GO:0042558] [evidence ISM];
GO_process: cellular metabolic process [goid GO:0044237]
[evidence ISM];
</t>
  </si>
  <si>
    <t>MAKNLILWLIIAAVLVTVMNNFSSPSEPQTLNYSDFIQQVKDGK
VERVTVDGYVITGKRSDGDTFKTIRPAIQDNGLIGDLVNNNVVVEGKQPEQQSIWTQL
LVASFPILVIIAVFMFFMRQMQGGGGGRGGPMSFGKSKARLLSEDQVKTTFADVAGCD
EAKEEVSELVEFLRDPGKFQRLGGRIPRGVLMVGPPGTGKTLLAKAIAGEAKVPFFTI
SGSDFVEMFVGVGASRVRDMFDQAKKHAPCIIFIDEIDAVGRHRGAGLGGGHDEREQT
LNQLLVEMDGFEMNDGIIVIAATNRPDVLDPALLRPGRFDRQVVVGLPDIRGREQILK
VHMRKVPLGDHVDPAVIARGTPGFSGADLANLVNEASLFAARSNKRIVDMREFELAKD
KIMMGAERKTMVMSEKEKRNTAYHEAGHAIVGRLVPEHDPVYKVSIIPRGRALGVTMF
LPEEDRYSLSKRALESQICSLFGGRIAEEMTLGFEGVTTGASNDIMRATQLARNMVTK
WGLSEKLGPLMYAEEEGEVFLGRSAGSQHANVSGETAKMIDQEVRRIIDDCYGTAKRL
LDENRDKLEMMADALMKYETIDSDQIDDIMAGRVPREPRDWQGGSGTGTPPANLEESG
RRENTPPIGGPAGEH</t>
  </si>
  <si>
    <t xml:space="preserve">GO_process: proteolysis [goid GO:0006508]
[evidence ISS];
GO_process: cellular response to antibiotic [goid
GO:0071236] [evidence IMP];
GO_process: obsolete ATP catabolic process [goid
GO:0006200] [evidence ISS];
GO_function: ATPase activity [goid GO:0016887] [evidence
ISS];
GO_function: ATP binding [goid GO:0005524] [evidence
ISM];
GO_function: zinc ion binding [goid GO:0008270] [evidence
ISM];
GO_function: metalloendopeptidase activity [goid
GO:0004222] [evidence ISM];
GO_component: integral component of membrane [goid
GO:0016021] [evidence ISM];
GO_component: membrane [goid GO:0016020] [evidence ISM];
</t>
  </si>
  <si>
    <t>MARSKTSQRWLKEHFDDPYVKMAQRDGYRSRASYKLLEIQEKDR
ILRPGMTVVDLGAAPGGWSQVTSRVIGDRGRLIASDILEMDSIPDVTFIQGDFTEDAV
FARILEAIGDHPVDLVISDMAPNMSGVRAADQPRAMYLCELALDLAGRVLRPGGDFLI
KIFQGEGFDQYHKQAREMFDKVQMRKPLSSRDRSREQYLLARGFRGE</t>
  </si>
  <si>
    <t xml:space="preserve">GO_process: RNA methylation [goid GO:0001510]
[evidence ISS];
GO_process: translation [goid GO:0006412] [evidence ISS];
GO_function: rRNA methyltransferase activity [goid
GO:0008649] [evidence ISS];
GO_process: methylation [goid GO:0032259] [evidence ISM];
GO_function: methyltransferase activity [goid GO:0008168]
[evidence ISM];
</t>
  </si>
  <si>
    <t>MALTQEQKKQFKSIGHHLKPVLIVAENGLTEGVLAELERALNDH
ELIKVKLALAERDDRRALLDELCAQSRSDLVQSIGKMALVYRKNPKPNKNLSNISRFA
GI</t>
  </si>
  <si>
    <t xml:space="preserve">GO_function: RNA binding [goid GO:0003723]
[evidence ISM];
</t>
  </si>
  <si>
    <t>MRAGAISWLLAQTFWVGGLWLLQFVVLPALAKTGLAPLLVETVA
AALTPLLIGFAGFCAALQALVLVSSHGPRSLWRDLRGQLLLAVALLCLVYFLVRGLAP
EAVRWLLFNYLAVAMCGLLLVLQPVPGRDEEGV</t>
  </si>
  <si>
    <t>MSKFPMTVQGARALEEEVKHLKGVLRPQISQAIAEARELGDLKE
NAEYHAAREQQGMVEARIRDIEAKLSNAQVIDVTAIPHSGKVIFGTTVDIANVETDET
VTYQIVGDDEADIKGGKISVNSPIARALIGKTEGDAVLVRTPGGDVEYEIVEVRHI</t>
  </si>
  <si>
    <t xml:space="preserve">GO_process: DNA-templated transcription,
elongation [goid GO:0006354] [evidence ISS];
GO_function: bacterial-type RNA polymerase holo enzyme
binding [goid GO:0001108] [evidence ISS];
GO_process: RNA metabolic process [goid GO:0016070]
[evidence ISS];
GO_function: DNA binding [goid GO:0003677] [evidence
ISM];
GO_process: regulation of DNA-templated transcription,
elongation [goid GO:0032784] [evidence ISM];
GO_function: RNA polymerase binding [goid GO:0070063]
[evidence ISM];
</t>
  </si>
  <si>
    <t>MPKRTDIKSILILGAGPIVIGQACEFDYSGAQACKALREEGYRV
ILVNSNPATIMTDPAMADATYIEPIKWATVAKIIEKERPDALLPTMGGQTALNCALDL
ERHGVLEKFGVEMIGANADTIDKAEDRSRFDKAMKDIGLACPRSGIAHSMEEAYGVLE
QVGFPCIIRPSFTMGGTGGGIAYNREEFEEICARGLDLSPTNELLIDESLIGWKEYEM
EVVRDKKDNCIIVCSIENFDPMGVHTGDSITVAPAQTLTDKEYQIMRNASLAVLREIG
VETGGSNVQFGICPNTGRMVVIEMNPRVSRSSALASKATGFPIAKIAAKLAVGYTLDE
LQNDITGGRTPASFEPAIDYVVTKIPRFAFEKFPKADARLTTQMKSVGEVMAIGRTFQ
ESVQKALRGLEVGATGFDPKLDLNDPEADSILKRELTVPSAERVWYVADAFRAGKSVE
EVFELTRIDEWFLVQIEDLVKDEEKVKTLGLSSIDRELMYKLKRKGFSDARLAKLLGV
TEKNLRSHRHKLKVLPVYKRVDTCAAEFATDTAYMYSTYEEECEANPSSREKIMILGG
GPNRIGQGIEFDYCCVHAALAMREDGYETIMVNCNPETVSTDYDTSDRLYFEPVTLED
VLEIVRVEQPKGVIVQYGGQTPLKLCRALEEAGVPIIGTSPDAIDRAEDRERFQQMVQ
RLNLRQPANATARSEDEALAASKAIGYPLVVRPSYVLGGRAMEIVYQEEELKRYMREA
VQVSNDSPVLLDHFLNCAIEVDIDAVCDGEIVVIGAIMQHIEQAGVHSGDSACSLPPY
SLPQHIQDEIREQVKKMALELGVVGLMNVQMAVQGEDIFVIEVNPRASRTVPFVSKCV
GESLAKVAARVMAGKTLAEVGFTQEIIPPFFSVKEAVFPFAKFPGVDPILGPEMKSTG
EVMGVGDSFAEAFAKAQLGASEILPTAGCAFISVREDDKPFAAQVAGDLVALGFEVVA
TAGTARVIEAAGLPVRRVNKVTEGRPHVVDMIKNDEVTLIINTTEGRQSIADSYSIRR
NALQHKICCTTTIAGGQAICEALKFGPEKTVRRLQDLHAGIKA</t>
  </si>
  <si>
    <t xml:space="preserve">GO_process: cellular response to amino acid
stimulus [goid GO:0071230] [evidence IDA];
GO_function: carbamoyl-phosphate synthase
(glutamine-hydrolyzing) activity [goid GO:0004088]
[evidence IDA];
GO_process: glutamate metabolic process [goid GO:0006536]
[evidence IDA];
GO_function: catalytic activity [goid GO:0003824]
[evidence ISM];
GO_process: metabolic process [goid GO:0008152] [evidence
ISM];
GO_function: metal ion binding [goid GO:0046872]
[evidence ISM];
GO_function: ATP binding [goid GO:0005524] [evidence
ISM];
GO_process: nitrogen compound metabolic process [goid
GO:0006807] [evidence ISM];
</t>
  </si>
  <si>
    <t>MPTLGITDFWTYVLGVVFVILLPGPNSLFVLATSAQRGVATGYR
AACGVFLGDAVLMLLSALGVASLLKAEPMLFIGLKYLGAAYLFYLGVGMLRGAWRKLR
NPEATAAQAEQVDVHQPFRKALLLSLSNPKAILFFISFFIQFVDPGYAYPGLSFLVLA
VILELVSALYLSFLIFTGVRLAAWFRRRQRLAAGATSGVGALFVGFGVKLATATLS</t>
  </si>
  <si>
    <t xml:space="preserve">GO_process: amino acid transport [goid GO:0006865]
[evidence ISM];
GO_component: membrane [goid GO:0016020] [evidence ISM];
GO_component: integral component of membrane [goid
GO:0016021] [evidence ISM];
</t>
  </si>
  <si>
    <t>MTKPAILALADGSIFRGEAIGADGQTVGEVVFNTAMTGYQEILT
DPSYAQQIVTLTYPHIGNTGTTPEDAEANRVWAAGLIIRDLPLIASNWRSKQSLPDYL
KANGTVAIAGIDTRRLTRILREKGSQNGCILAGADATEERALELARAFPGLKGMDLAK
EVTTAERYEWRSSVWNLESDSHPEIPAGELPYHVVAYDYGVKLNILRMLVARGCRLTV
VPAQTPASEVLALNPDGIFLSNGPGDPEPCDYAIQAIREFLDTEIPVFGICLGHQLLA
LASGAKTLKMGHGHHGANHPVQDLDSGVVMITSQNHGFAVDESTLPDNLRATHKSLFD
GTLQGIERTDKVAFSFQGHPEASPGPHDVAPLFDRFISAMAERR</t>
  </si>
  <si>
    <t xml:space="preserve">GO_process: cellular response to amino acid
stimulus [goid GO:0071230] [evidence IDA];
GO_process: carbamoyl phosphate biosynthetic process
[goid GO:0070409] [evidence ISM];
GO_process: glutamine catabolic process [goid GO:0006543]
[evidence ISM];
</t>
  </si>
  <si>
    <t>MRRIAVVGAAGRMGKNLIEAVQQTGGAAGLTAAVDRPDSTLVGA
DAGELAGLGRIGVPLSGDLGKVCEEFDVLIDFTHPSVTLKNIEQCRKARRAMVIGTTG
FSADEKLLLAEAAKDIPIVFAANFSVGVNLCLKLLDTAARVLGDEVDIEIIEAHHRHK
VDAPSGTALRMGEVVAQALGRDLQEVAVYGREGQTGARARETIGFATVRAGDVVGDHT
VLFAAEGERVEITHKASSRMTFARGAVRAALWLEGKENGLYDMQDVLGLR</t>
  </si>
  <si>
    <t xml:space="preserve">GO_function: indole-3-glycerol-phosphate synthase
activity [goid GO:0004425] [evidence IDA];
GO_process: cellular amino acid metabolic process [goid
GO:0006520] [evidence ISS];
GO_process: lysine biosynthetic process [goid GO:0009085]
[evidence ISS];
GO_function: NADPH binding [goid GO:0070402] [evidence
ISM];
GO_process: oxidation-reduction process [goid GO:0055114]
[evidence ISM];
GO_process: lysine biosynthetic process via
diaminopimelate [goid GO:0009089] [evidence ISM];
GO_function: 4-hydroxy-tetrahydrodipicolinate reductase
[goid GO:0008839] [evidence ISM];
</t>
  </si>
  <si>
    <t>MAKRDFYEVLGVERGASEADLKKAYRRLAMKYHPDRNPGDKEAE
DKFKEANEAYEVLSDASKRAAYDQYGHAGVDPNMGGGAGAGFGGASFSDIFGDVFSDF
FGGGGARGGSRGGAQRGADLRYTLDLDLEEAVRGTTVTIRVPTLVGCKTCNGSGAKPG
TTPVTCTTCGGIGQVRMQQGFFSVQQTCPRCHGTGKMISDPCGSCHGQGRVEEQKTLS
VKVPAGVDTGDRIRLTGEGEAGSMGGPAGDLYVVVNVREHPIFQRDGKHLYCEVPISF
ADAALGGELEVPTLDGRVKLKIPESTQTGKLFRLRGKGVAPVRGGGAGDLMCKVVVET
PVNLDKRQRELLEEFRKSLQSDTSHSPKASGWFEGMKRFFDDL</t>
  </si>
  <si>
    <t xml:space="preserve">GO_process: cellular response to heat [goid
GO:0034605] [evidence ISS];
GO_process: lipoprotein biosynthetic process [goid
GO:0042158] [evidence ISS];
GO_process: DNA replication [goid GO:0006260] [evidence
ISS];
GO_process: proteolysis [goid GO:0006508] [evidence ISS];
GO_process: protein folding [goid GO:0006457] [evidence
ISS];
GO_function: unfolded protein binding [goid GO:0051082]
[evidence ISM];
GO_function: heat shock protein binding [goid GO:0031072]
[evidence ISM];
GO_function: ATP binding [goid GO:0005524] [evidence
ISM];
</t>
  </si>
  <si>
    <t>MGKIIGIDLGTTNSCVAILENGNVKVIENAEGARTTPSIIAYTN
DGETLVGQPAKRQAVTNPQNTLYAVKRLIGRRFEENVVQKDIQMVPYSIVKADNGDAW
VEVKGQKMAPPQISAEVLKKMKKTAEDYLGEPVTEAVITVPAYFNDSQRQATKDAGRI
AGLDVKRIINEPTAAALAYGLDKAKGDHTVIVYDLGGGTFDVSVIEIAEVDGEHQFEV
LATNGDTFLGGEDFDIRLIDYLVDEFKKESGINLKGDPLAMQRLKEAAEKAKIELSST
QQTDVNLPYVTADASGPKHLNVKVSRAKLESLVEDLVQRTIEPCRTALKDAGLDVSDI
HEVILVGGQTRMPLVQKTVAEFFGKEARKDVNPDEAVAVGAAIQGAVLAGDVKDVLLL
DVTPLTLGIETLGGVMTGLIEKNTTIPTKKSQVFSTADDNQGAVTIHVLQGERKQAAQ
NKSLGKFDLADIPPAPRGVPQIEVTFDIDANGILHVSAKDKATGKQQSIVIKASSGLS
EDEIQQMVRDAEANAEEDRKFEELAAARNQGDALVHATRKMITEAGDKATAEDKATIE
KALGELEAAVKGDDKAEIEAKMNALSQASTPLAQKMYAEQAQQGEDAPQGEQAKAADD
VVDAEFEEVKDNK</t>
  </si>
  <si>
    <t xml:space="preserve">GO_process: lipoprotein biosynthetic process [goid
GO:0042158] [evidence ISS];
GO_process: DNA replication [goid GO:0006260] [evidence
ISS];
GO_function: ATPase activity [goid GO:0016887] [evidence
ISS];
GO_process: protein autophosphorylation [goid GO:0046777]
[evidence ISS];
GO_process: proteolysis [goid GO:0006508] [evidence ISS];
GO_process: protein folding [goid GO:0006457] [evidence
ISS];
GO_function: ATP binding [goid GO:0005524] [evidence
ISM];
</t>
  </si>
  <si>
    <t>MADEQQTLDQQTPEQPTGAAEDLTARVQELEEQLAAAQDQALRM
VADLQNVRRRAEQDVEKAHKFALEKFAGDLLAVVDTLERGLEMSDPNDEAIKPMREGM
ELTLKMFDDTLRRYQVEALNPEGEPFNPEQHQAMAMQESASAEPGSVLKVFQKGYLLN
GRLLRPAMVVVSKAPAETPPSIDEQA</t>
  </si>
  <si>
    <t xml:space="preserve">GO_process: cellular response to heat [goid
GO:0034605] [evidence ISS];
GO_process: proteolysis [goid GO:0006508] [evidence ISS];
GO_process: protein folding [goid GO:0006457] [evidence
ISS];
GO_function: adenyl-nucleotide exchange factor activity
[goid GO:0000774] [evidence ];
</t>
  </si>
  <si>
    <t>MLVHLSVHNYAIVEHLDLELATGMSVITGETGAGKSIMLDALGL
TLGDRADSGAVRPGADKADILASFDVSAIAEARDWLAERDLEQDGPCILRRVITAEGR
SRAYINGTPCPLGDLKSLGELLIDIHSQHEHQSLLKSETHRRLLDEYAGCQELARQVQ
LAAQRWKQTSQELERLSRSGDEQRARHQLLSYQLEELENLSLGENELESLEQEQKTLS
NAESLLAACRQVVEMCSESDAGNVLSALNASLNRLTSFSGQPAALGEAVNLLSSAQIQ
VEEAIGELNRFVDHFDADPNRQQQVEERLDVIYSLARKHRVQPAELADLQQRLFDELE
ALNADDEAVGRLGDELAAYARHYQEEAEELSRLRQAAAAPLAASVEQEMQRLGMPGGR
FAIVLHPGDSAEPQANGLESVEFLVSANPGQPLKGLAKVASGGELSRISLAIQVITAQ
TSRIPTLVFDEVDVGIGGPTAEVVGQLLRRLGERGQVLTVTHLPQVAAQGHQHLFVHK
ERGSSETRTAVATLNKAQRIEEIARMLGGVDLTKESLAHAKKLVNLAAQN</t>
  </si>
  <si>
    <t xml:space="preserve">GO_process: double-strand break repair [goid
GO:0006302] [evidence ISS];
GO_process: DNA metabolic process [goid GO:0006259]
[evidence ISS];
GO_process: cellular response to ionizing radiation [goid
GO:0071479] [evidence ISS];
GO_process: SOS response [goid GO:0009432] [evidence
ISS];
GO_process: double-strand break repair via homologous
recombination [goid GO:0000724] [evidence ISS];
GO_function: ATP binding [goid GO:0005524] [evidence
ISM];
GO_process: DNA repair [goid GO:0006281] [evidence ISM];
GO_process: DNA recombination [goid GO:0006310] [evidence
ISM];
</t>
  </si>
  <si>
    <t>MVENSELRKAGLKVTLPRVKILQMLDSAEQRHMSAEDVYKALME
AGEDVGLATVYRVLTQFEAAGLVVRHNFDGGHAVFELADSGHHDHMVCVDTGEVIEFM
DAEIEKRQKEIVRERGFELVDHNLVLYVRKKK</t>
  </si>
  <si>
    <t xml:space="preserve">GO_process: regulation of transcription,
DNA-templated [goid GO:0006355] [evidence IDA];
GO_function: sequence-specific DNA binding transcription
factor activity [goid GO:0003700] [evidence ISM];
GO_process: negative regulation of siderophore
biosynthetic process [goid GO:1900705] [evidence IMP];
GO_function: ferrous iron binding [goid GO:0008198]
[evidence TAS];
GO_function: transcription regulatory region DNA binding
[goid GO:0044212] [evidence IDA];
GO_process: regulation of superoxide dismutase activity
[goid GO:1901668] [evidence IMP];
GO_process: positive regulation of peroxidase activity
[goid GO:2000470] [evidence IMP];
GO_process: negative regulation of lyase activity [goid
GO:0051350] [evidence IMP];
</t>
  </si>
  <si>
    <t>MQNAKLMLTCLAFAGLAALAGCSFPGVYKIDIQQGNVVTQDMID
QLRPGMTRRQVRFIMGNPLIVDTFHANRWDYLYSIQPGGGRRQQERVSLFFNDSDQLA
GLNGDFMPGVSRDEAILGKEGSTTVTQPADQQKPEAQKEEPPKPGSTLEQLQREVDEA
QPVPVPTPEPLDPSPQ</t>
  </si>
  <si>
    <t xml:space="preserve">GO_process: transport [goid GO:0006810] [evidence
IDA];
GO_component: membrane [goid GO:0016020] [evidence IDA];
GO_component: outer membrane [goid GO:0019867] [evidence
ISM];
</t>
  </si>
  <si>
    <t>MAEIAVEVVYALPERQALLRLSVPAGTSAREAVLLSGIAEAFPG
LDVQGCPLGIFGKLLARPEERVLEAGERVEIYRPLIADPKEVRKQRAARARSEREGG</t>
  </si>
  <si>
    <t>MSTHIQRSALLPYPARALFDLVNDVKRYPEFLPWCSASQVLEES
ESLMRAELTVAKGSLSQRFTTRNVLVPGASIEMNLENGPFTELHGVWQFKALGEKACK
ITLDLTFDYAGPLVKATLGPLFTQAANTMVDAFCQRAKQLYG</t>
  </si>
  <si>
    <t>MAKQKKHPSGTIAQNKKALHDYFIEQRFEAGVALAGWEVKSLRA
GKAQLVDSYVLLKDGEAWLLGSHITPLTTASTHVIADPVRTRKLLLHKRELGKLFGAV
QQKGYACVALSMYWKKHLVKCEIALAKGKKDFDKRHTEKERDSDREIQRAMRHGKDD</t>
  </si>
  <si>
    <t xml:space="preserve">GO_process: cellular protein metabolic process
[goid GO:0044267] [evidence ISS];
GO_function: RNA binding [goid GO:0003723] [evidence
ISM];
</t>
  </si>
  <si>
    <t>MEFGQVRQRRLSDDIVAQLEAMILEGTLKSGERLPAERVLAEQF
GVSRPSLREAIQKLVAKGLLVSRQGGGNYVTESLGATFSDPLLHLLEGNPEAQRDLLE
FRHTLEGSCAYYAALRATSLDHQRLTEAFEALQACYARNDQVSAEEGAADARFHLAIA
EASHNTVLLHTIKGLFDLLRRNVVTNIGGMYAQRTETRAQLMEQHQRLYDAIISGQAE
LAREVSNQHIHYVQEVLAEVQEEARRMKRSQRRRSVQED</t>
  </si>
  <si>
    <t>MQAWQQLYTPLGSLGLSAAAAVIPIVFFFLALAVFRLKGHIAGS
ITLALAIAVAIFAFHMPADMAFAAAGYGFLYGLWPIAWIIVAAVFLYKLTVKSGQFEV
IRSSVLSITGDQRLQVLLIGFSFGAFLEGAAGFGAPVAITAALLVGLGFNPLYAAGLC
LIANTAPVAFGALGIPIIVAGQVTGIDAFKIGAMTGRQLPFLSILVPFWLVFMMDGWR
GIRETWPAAIVAGGSFAITQYLTSNFIGPELPDITSALVSLVSLTLFLKVWQPQGASE
ALAAGGGAAVAVAGGGFGGQRSVEPSAYSFGEILKAWSPFLVLTVLVTIWTLKPFKAL
FAPGGELYWLVFNFAIPHLDQLVVKGAPIATSATPIAAVFKFDPISATGTAIFLSALV
SMFILRIGAKIGITTFKEVLVELKWPILSIGMVLAFAFVTNYSGMSTTLALVLAGTGA
AFPFFSPFLGWLGVFLTGSDTSSNALFSSLQSTTAHQIGVSDTLLVAANTSGGVTGKM
ISPQSIAVACAATGMVGKESDLFRFTLKHSLIFAALVGLITLAQAYLFTGMLVH</t>
  </si>
  <si>
    <t xml:space="preserve">GO_process: transport [goid GO:0006810] [evidence
ISS];
GO_process: lactate transport [goid GO:0015727] [evidence
ISM];
GO_component: integral component of plasma membrane [goid
GO:0005887] [evidence ISM];
GO_function: lactate transmembrane transporter activity
[goid GO:0015129] [evidence ISM];
</t>
  </si>
  <si>
    <t>MIISASTDYRAAAQRKLPPFLFHYIDGGAYAEYTLRRNVEDLSA
IALRQRVLKNMSELSLETRLFDETLAMPVALAPVGLTGMYARRGEVQAARAAAAKGVP
FTLSTVSVCPIEEVAPAIDRPMWFQLYVLKDRGFMRNALERAKAAGVTTLVFTVDMPV
PGARYRDAHSGMSGPYAAPRRILQAMTHPAWAWDVGLLGKPHDLGNISAYRGNPTGLE
DYIGWLGANFDPSISWKDLEWIREFWDGPMVIKGILDPEDARDAVKFGADGIVVSNHG
GRQLDGVLSSARALPAIADAVKGELAILADSGIRTGLDVVRMIALGADSVLLGRAFVY
ALAAAGEAGVRNLLELIEKEMRVAMVLTGAKSIGEISADSLVRELGA</t>
  </si>
  <si>
    <t xml:space="preserve">GO_function: L-lactate dehydrogenase activity
[goid GO:0004459] [evidence ISS];
GO_process: lactate oxidation [goid GO:0019516] [evidence
ISS];
GO_function: oxidoreductase activity [goid GO:0016491]
[evidence ISM];
GO_process: oxidation-reduction process [goid GO:0055114]
[evidence ISM];
GO_function: FMN binding [goid GO:0010181] [evidence
ISM];
GO_function: lactate dehydrogenase activity [goid
GO:0004457] [evidence ISM];
GO_function: catalytic activity [goid GO:0003824]
[evidence ISM];
GO_process: lactate metabolic process [goid GO:0006089]
[evidence ISM];
</t>
  </si>
  <si>
    <t>MSLPIPFLETVERLIPRERRFDDPLSTLAFGTDASFYRLIPKLV
LRVESEDEVAAILSAAYREQVPVTFRAAGTSLSGQAISDSVLLVLGDNWNGREIRADG
AQIRLQPGVIGAQANAWLAPFGRKIGPDPASINACKIGGIVANNASGMCCGTAQNSYH
TLAGLRLLLADGTRLDSEDPASVAAFRASHGELLERLAELGRETRANAELAAKIRHKY
RLKNTTGLSLNALVDYDEPLDILTHLMVGSEGTLGFISAVTYDTVPEHPHKASALLVF
PTVETCCTAVAVLKRQPVSAVELLDRRSLRSVENMQGMPEWVKSLSAGACALLIESRA
ASRTLLHEQLGRIMASIAEYPLEKQVDFSEDPAVYNQLWRIRKDTFPAVGAVRETGTT
VIIEDVTFPVERLAEGVNRLIELFDKHRYDEAILFGHALEGNLHFVFTQGFDSPEQIA
RYSAFMDDVAHLVAVEYGGSLKAEHGTGRNMAPFVELEWGEDAYRLMWQLKRLLDPRG
ILNPGVVLSDDPQSHLKNLKPLPAADEIVDKCIECGFCEPVCPSRGLTLTPRQRIVLW
RDIQAKKRAGVDTTALERDYRYQGIDTCAATGLCAQRCPVNINTGELIRKLRGADARH
AEGATWLARNFAGAMRAARFALLAADGARRLLGAPLLARASRGLSQASGGRVPQWTPA
LPQPVRLAPPTAPLDDERPRVVYLAACVSRAMGPAFGDEEREPLLDKTRRLLEKAGYQ
VVFPDNLDNLCCGQPFASKGYAKQADDKRDELLAALLQASRGGLDPIYCDTSPCTLRL
VQGLDDPRLQIHDPVKFIRSHLLDRLEFIPQDKPVAVHVTCSTQHLGESQALIDLVGR
CTRKVVIPEGIHCCGFAGDKGFTTPELNAHSLRSLKDAVQFCEEGVSTSRTCEIGLSE
HGGIDYRGVVYLVDRVTQAKGAPR</t>
  </si>
  <si>
    <t xml:space="preserve">GO_function: catalytic activity [goid GO:0003824]
[evidence ISM];
GO_function: oxidoreductase activity, acting on CH-OH
group of donors [goid GO:0016614] [evidence ISM];
GO_function: flavin adenine dinucleotide binding [goid
GO:0050660] [evidence ISM];
GO_process: oxidation-reduction process [goid GO:0055114]
[evidence ISM];
GO_function: iron-sulfur cluster binding [goid
GO:0051536] [evidence ISM];
GO_function: UDP-N-acetylmuramate dehydrogenase activity
[goid GO:0008762] [evidence ISM];
GO_function: oxidoreductase activity [goid GO:0016491]
[evidence ISM];
</t>
  </si>
  <si>
    <t xml:space="preserve">MAIQPLRLDPITVLGKQLVIELFDCVDQRFDDIQWIEESMLEAA
RQANATIITSAFHKFSPIGISGVVVIAESHLAIHTWPEYGYAAVDVFTCGDVLDGAQA
VRVLSERLGSRRHLISSMDRGLGGHRLGLLSRSLAGNGPVDEDSPTLRWALGQGTGVA
</t>
  </si>
  <si>
    <t xml:space="preserve">GO_process: spermidine biosynthetic process [goid
GO:0008295] [evidence ISM];
GO_function: adenosylmethionine decarboxylase activity
[goid GO:0004014] [evidence ISM];
</t>
  </si>
  <si>
    <t>MPAEVAAGLPPLPPNHFYFYPPDPLLEGDGAITAIEDSDPFDQY
VYRLRRVLYQGRTRWQNVLIADTYNYDRVLMLDGAIQSAESDESLYHELLVQPAMLAH
DEPRDVLIIGGGEGATLREVLSHASVRRAVMVDLDRELVELCREHLFQWHQGAFDDPR
CELLAEDGRAYLERDPSLYDVVIIDVVDMLDNGPAQALYTRQFYELLHSRLRPGGVVA
VQGLEFSHSDDKPHAALARTLRSVFSQVHSYRATVPSFLSSWGFLLASDWLDTNHWQA
EDIDRRIERKLGPLWLDHLDGDYLKACFVMDRETRFLLAQPGPVLEDGVPFVAPPDIE
EIEFGPAQLPALART</t>
  </si>
  <si>
    <t>MSAAPLASVPLAVNGAPCLLHRVRFRSAADGGGLPLLATLRDPQ
PALAVLAQRIELSEDAELPETAVDDELLVIFANAGLQTGHAWRQRLEAWMAAGEDERQ
PTLEAPSFGERVLWRPGRALVIGNPERCRELLEGLAVFAWHEGHLRRLEGETAAAWEP
AQADVELTQLPRRAALRRQEHVNRQVRRTTLWRMAYARLESHLEKPPLQLNGAVRRLY
NELAMQAEVHDRLATLDDRIEVLQDLYELAADRLGEYRYFRGELRVEWLIVAILLLEA
GLSLWELWNH</t>
  </si>
  <si>
    <t>MRILLAEDDLLLGDGIRAGLRLEGDTVEWVTDGVAAENALVTDE
FDLLVLDIGLPRRSGLDILRNLRHQGLLTPVLLLTARDKVADRVAGLDSGADDYLTKP
FDLDELQARVRALTRRTTGRALPQLVHGELRLDPATHQVTLSGQAVELAPREYALLRL
LLENSGKVLSRNQLEQSLYGWSGDVESNAIEVHVHHLRRKLGNQLIRTVRGIGYGIDQ
PAP</t>
  </si>
  <si>
    <t xml:space="preserve">GO_function: phosphorelay response regulator
activity [goid GO:0000156] [evidence ISS];
GO_process: phosphorelay signal transduction system [goid
GO:0000160] [evidence IDA];
GO_process: regulation of transcription, DNA-templated
[goid GO:0006355] [evidence ISM];
GO_function: DNA binding [goid GO:0003677] [evidence
ISM];
</t>
  </si>
  <si>
    <t>MSRAAVPSVRRRLLVNLLVGFVLCWLSVAALTYHLSLKQVNRLF
DDDMVDFGEAALRLLDLATEDQAGEDGSITEIIERSREAIQGLPLLRRESALGYALWR
DGQPLLSSLNLPPEITAQGPGFSTVEAQGTHWRVLQLNIDGFQIWISENLIYRQHTMN
LLLFYSLFPLLLALPLLGGLVWFGVARGLAPLREVQAEVQQRSARHLQPIAVEAVPLE
IRGLIDELNLLLERLRTALEAERRLTSDAAHEIRTPLASLRTHAQVALRSEDPKAHAR
GLLQVSRSVERISTLMEQILLLARLDGDALLEQFHPVNLATLAEDVLSELARQAIDKD
IELSLHQETVYVMGIDLWLKAMVGNLVGNALRYTPAGGQVEIRVENRAQHAVLRVRDN
GPGVALEEQQAIFTRFYRSPATSSGEGSGLGLPIVKRIVELHFGSIGLGKGLEGKGLE
VQVFLPKTQPDATRPPARGPDSGRSHI</t>
  </si>
  <si>
    <t xml:space="preserve">GO_process: phosphorelay signal transduction
system [goid GO:0000160] [evidence IDA];
GO_function: phosphorelay sensor kinase activity [goid
GO:0000155] [evidence ISS];
GO_function: transferase activity, transferring
phosphorus-containing groups [goid GO:0016772] [evidence
ISM];
GO_component: integral component of membrane [goid
GO:0016021] [evidence ISM];
GO_function: signal transducer activity [goid GO:0004871]
[evidence ISM];
GO_process: signal transduction [goid GO:0007165]
[evidence ISM];
GO_process: phosphorylation [goid GO:0016310] [evidence
ISM];
GO_process: cellular response to antibiotic [goid
GO:0071236] [evidence ISS];
</t>
  </si>
  <si>
    <t>MNIGEAAKKSGLTPKMIRYYESIELLRPAGRSASGYRHYNENDL
HTLAFIRRSRDLGFSLDEVGKLLTLWQDRQRASADVKALAAQHVRELNRKIEELSTLR
DTLQDLVEHCQGDHRPDCPILKDLASGCCH</t>
  </si>
  <si>
    <t xml:space="preserve">GO_function: DNA binding [goid GO:0003677]
[evidence ISM];
GO_process: regulation of transcription, DNA-templated
[goid GO:0006355] [evidence ISM];
GO_function: sequence-specific DNA binding transcription
factor activity [goid GO:0003700] [evidence ISM];
GO_function: copper ion binding [goid GO:0005507]
[evidence ISM];
GO_process: positive regulation of transcription,
DNA-templated [goid GO:0045893] [evidence IMP];
GO_function: transcription regulatory region DNA binding
[goid GO:0044212] [evidence IDA];
</t>
  </si>
  <si>
    <t>MPVAHILLALLVTLIWGLNFVVIKVGLGDFPPLLFCALRFALAA
LPLLVLRGPMPAPFGRILLIGVLLGVVKFGLLFVGMAQGMPAGLSSLVLQSQVFFTIL
IAALWLGERPTPRGLFGLLLAAAGLVLIGLERPLGDSLLAFLLVVAAALAWSFANIAT
KRSGATDMLRLICWVSLVPPLPLLALSYLFEGPQAIERAVLNMSWGGFGALLYIAFGA
TTVGFAIWSFLLRHYPASLVTPFALAVPVSGMLAGWLLLGERLDLDSLLACALVFVGL
AITLLPASLLRRFAWPVRRLG</t>
  </si>
  <si>
    <t>MKTPRRLEPLIEDGLIDEVVRPLMSGKEASVYVVRCGDSLRCAK
VYKEANKRSFRQAAEYQEGRKVRNSRQARAMAKGSKYGRREQEEAWQNAEVAALFRLA
GAGVRVPKPYDFLDGVLLMELVADADGDAAPRLNDVTLEPDEARRHHAFLIRQIVAML
CAGLVHGDLSEFNVLLGPDGPVIIDLPQAVDAAGNNHAFSMLERDVGNMAAYFGRFAP
ELRQTRYAKEMWALYEAGELTAETPLSGTFVEAEEAADVRAVLREIEAAQREEARRQA
LRQADDAPRGEREEPPPPWLQ</t>
  </si>
  <si>
    <t xml:space="preserve">GO_function: ATP binding [goid GO:0005524]
[evidence ISM];
GO_function: catalytic activity [goid GO:0003824]
[evidence ISM];
GO_function: transferase activity, transferring
phosphorus-containing groups [goid GO:0016772] [evidence
ISM];
GO_function: protein serine/threonine kinase activity
[goid GO:0004674] [evidence ISM];
</t>
  </si>
  <si>
    <t>MESMLDRPEQELVLVVDDTPDNLLLMRELLEEQYRVRTAGSGPA
GLRAAVEEPRPDLILLDVNMPGMDGYEVCRRLKADPLTRDIPLMFLTARADRDDEQQG
LALGAVDYLGKPVSPPIVLARVRTHLQLKANADFLRDKSEYLELEVRRRTRQLQQLQD
AVIEALATLGDLRDNPRSRHLPRIERYVRLLAEHLAAQRAFADELTPEAVDLLSKSAL
LHDIGKVAVPDRVLLNPGQLDAADTALLQGHTRAGRDALASAERRLGQPSGFLRFARQ
IAYSHHERWDGRGFPEGLAGERIPLAARIVALADRYDELTSRHAYRPPLAHAEAVLLI
QAGAGSEFDPRLVEAFVAVADAFAEVARRYADSAEALDVEMQRLEQAVAESIELTAPP
A</t>
  </si>
  <si>
    <t xml:space="preserve">GO_process: positive regulation of cell motility
[goid GO:2000147] [evidence IMP];
GO_function: cyclic-guanylate-specific phosphodiesterase
activity [goid GO:0071111] [evidence IDA];
GO_process: regulation of single-species biofilm
formation on inanimate substrate [goid GO:1900231]
[evidence IMP];
GO_process: phosphorelay signal transduction system [goid
GO:0000160] [evidence ISM];
</t>
  </si>
  <si>
    <t>MLRRSARMGRADGGTKMKALVIGVVLVFLGGCASHVSPGGKAIE
SPIKEYFGQDPIERRAFGESENGAEAEDSPLRFRLTP</t>
  </si>
  <si>
    <t>MPARRLPLLLFGAFFALYFIWGSTYLAIRFGVESWPPMLMAGVR
FVIAGGLMFAWLRWRGAPLPTWREWRGAGVVGILLLSCGNGGVTVAEHWGVSSGVAAL
AVATVPLFTLLFSQLFGQRNTTLEWGGIVLGLFGIVLLNLGSNLQASPAGAGLILFAA
ASWAFGSVWSRRLSLPAGPMASAAEMLVGGAVLLVGSLASGERLEHWPSTSGWLALVY
LILFGSIIAFSAYQYLLRNVRPAAATSYAYVNPAVAVLLGTLFAGERIGGIEGLAMLV
IISAVVLIGLPQWRASRAAA</t>
  </si>
  <si>
    <t>MDKYDRALLAALIDNGRLTFAELARRINLSPPAVADRVAKLEAE
GVITGYHASVNLAKLGLPIECVIELRITEKDCQSVLDELARIPQLTLCHRITGDACVL
MKAAVASMPELQDLIDRLMKFGISKTSMILSTPFADRQPASLRGQDGNGGCAA</t>
  </si>
  <si>
    <t>MTQLRRVAIVGGNRIPFARSNTVYATASNQEMLTSALEGLVERY
NLHGERLGEVVAGAVLKHSRDFNLTRECVLGSRLAPETPAYDIQQACGTGLEAAILVA
NKIALGQIDSGIAGGVDTTSDAPIGVNEGLRKILLEANRGKSNLDKLKSLLKIRPRHV
VPAIPRNGEPRTGLSMGESCELMAQTWQIPRDEQDRLAFESHHKLAAAYEEGWQNDLM
TPFRGLTRDQNLRPDIDLEKIGTLKPVFERGSRGTLTAANSTPLTDGASVVLLASEEW
AKARGLPILAYFKDGEAAAVNFVDRQEGLLMAPVYAVPRLLARNGLSLQDFDYYEIHE
AFAAQVLCTLKAWEDPEYCKTRLGLDQPLGSIDRSKLNVKGSSLAAGHPFAATGGRIV
ANLAKLLSLAEQGRGLISICAAGGQGVTAIIER</t>
  </si>
  <si>
    <t>MTDRYIAFANSPVGRRLVGAVGLPSPLRLERWQAGRVRPVDGPL
VIGGSGALAEAVLPFAGKLTDAVFAAVDGQFELPRWTAEHSPRAKAVLFDASGLTRFE
QLVALRDFFQPVLKGLDKCPKVVVLGRPPESLKDPVTASVQRSLEGFTRSLGKEIRRG
GNVQLLYVGKGAEDQLEGALRFFLSPKSAYVSGQVIRLAANSAQVHDWSKPLAGQRAL
VTGAARGIGAAIAETLARDGAEVVLLDVPPAREALEGLAARLGGRAVALDICAADAGQ
QLVEALPEGVDIVVHNAGITRDKTLAKMSSDFWNSVINVNLNAPQVLTQALLDGGKLH
DNGRVVLLASISGIAGNLGQSNYAVSKAGLIGLAQAWAPALGKRGITINAVAPGFIET
QMTAAIPLTIREAGRRMNSMSQGGLPQDVAETVAWFAQPSSGAVSGQVLRVCGQSLLG
A</t>
  </si>
  <si>
    <t>MRDLTDDVALMRPVIDALRASGCDPDRVLVRVGLPPGGLPAGRF
PHSAQNLFWKAAADECGEEHVGLHLAEHLPAFHGLLLEYLFLSSDTFGAGLRHSLRYV
RLLSDTLQAQLEVEGERAVLSLGESPAINRHFPEMLAGAVIRLFGALTEGEFKPLEVQ
LMNETGAPMERYRAVYGCPTILGMPRYALVFDAAVLDKPSRHAAPELLRMHESLARRQ
LAEVERLDLVRQVRELIGELLVDGGATLEQVAARLGMPARRLRERLAMAGVRFNDLVT
DYRCRLAKELLLKTDERIEVIVERTGFSEPSTFYRAFKRWVGETPVEFRRRGQQGRG</t>
  </si>
  <si>
    <t>MPTAWLDLPAPPALPGLFLRAALRRGIRGKALPERGLRSQVTVD
PKHLERYRQVCGFRDDGLLPPTYPHILAFPLQMALLTDKRFPFPLLGLVHLENRIDVL
RALGGLGPFTVSVAVENLQPHDKGATFSIVTRLEDQLGLLWVGDSKVLCRGVKVPGEI
PPKAEQEPLPLEPVDNWKAPADIGRRYARAAGDYNPIHLSAPSAKLFGFPRAIAHGLW
NKARSLAALGERLPASGYRVEVRFQKPVLLPASLTLLASAAAADGQFSLRGKDDLPHM
AGHWSRLQG</t>
  </si>
  <si>
    <t xml:space="preserve">GO_process: fatty acid biosynthetic process [goid
GO:0006633] [evidence ISM];
GO_process: oxidation-reduction process [goid GO:0055114]
[evidence ISM];
GO_component: fatty acid synthase complex [goid
GO:0005835] [evidence ISM];
GO_function: fatty acid synthase activity [goid
GO:0004312] [evidence ISM];
</t>
  </si>
  <si>
    <t>MDLHELTARLHAIRDRNDWRQFHSPKNLAMAASVEMAELVEIFQ
WLTEDQSRTLSAEQLEHAGQEVGDIVLYLLLFCGETGLDLEQVVRAKLADCERRFLP</t>
  </si>
  <si>
    <t>MSDRHFDELATRFAEKIYGGAKGAIRLAVLQADLAEALPERPLR
VLDIGAGLGHMSLWLAARGHRVTLAEPAQPMLDGARQRFAEAGQAAEFIQAPWQELLG
QLTEPYDLVLCHAVLEWLAEPHAILPVLHQLCAPGGWLSLAFYNRDALIYRNLLKGHF
RKLRKERFAGEGQSLTPQRPLDPRELEQALAARWRIEARSGVRVFHDYMPSEFQAKAE
RLDLVEMELAYRRHPAFAGLGRYLHWLCRPQ</t>
  </si>
  <si>
    <t>MQSRLLILPLLASLAALGACQGDNPYRASSLPYPPQPATAANPG
LDPGAYPAAPRDYARYRSWSWAAAGVSGFPQGLDDNQLRDAVSQQLDQRGLRPARPGS
AADLQVSAFLRNELRTRQVTDYYGGYYGNYGGWRDPWYGYGASYPVTRSYTVQVTVVR
VELNDARSGQPVWGNSAEFDSGDSASEQAKALREAVKRALSSYPPG</t>
  </si>
  <si>
    <t>MNRSIAILLLGLSLSGCVEARSVVPADGPGPLLVAHRAGTADYP
ENTLLAIRKALDNGADALWLSVQLSADGHPVLYRPADLAVLTQGAGAVGQSSLAELAR
LNAGYMFKAEDGSYPYRQKPLRIPTLRQALRAIPPQVPVFLDMKSLPVEPLVDAVAGE
LERQKAWSRVRFYSTEKAANDYLTQRYADRARQFESRDATRNRLVGLAFGERCEAPPA
GGTWMGIELRRELTVTERFTLGESSYKVPAAQLWTRKAMDCVRREPVKVVMFGIETAE
DYRTARTLGADAVMSNSPRKMEAIRRRVLADQPGG</t>
  </si>
  <si>
    <t>MIRRILLLGLLLSLAACETTQLDRDFDSSRDFAAYRSWSWSQPA
FEYRPDDPRIKSDLTEQRIREAVAQQLDQRGLRPAQGNARGDVTVRAYLIVDDRQDQI
TTNYGGGYWGGYWGGYWGGPAMAETRTVNYKVATLQVDLFDGKDGKLVWRGSGEQIMR
TSPPSPAEREQAIRETVQKVMSQYPPR</t>
  </si>
  <si>
    <t xml:space="preserve">MQLSHRPAETGDLETVAGFPQDRDELFYCYPKAIWPFSVAQLAA
AIAERRGSTVAVHDGQVLGFANFYQWQHGDFCALGNMMVAPAARGLGVARYLIGVMEN
LAREQYKARLMKISCFNANAAGLLLYTQLGYQPRAIAERHDPDGRRVALIQMDKPLEP
</t>
  </si>
  <si>
    <t>MNPDTHAQRVLIIVSSGPSTPARCAAPFHTATLLACMDAEVTLF
LSGEGVQLARRAVADQLRALDGGEPLRHFIRQAREAGARLLMCRQPGVNIDESELIEE
LDEISSGGELARLILESERVLTL</t>
  </si>
  <si>
    <t>MSANLHGLEFPDGLFYAPDYNLWLREEVDGSLTLGLSAYGCALY
GEIFAFTPKRDGWHIERDRSFGVVEFAKAASSARSPLAGTLLASNPAVVKRPALINRD
CYGEGWMVRLQPDDWASARSAFLQGDAAREAFAERMRLDGFDPQHPGVQALDF</t>
  </si>
  <si>
    <t>MSSPQPPRFDGQRWSNADDDRIEVLPADPAWPQHFAAEAEAIRT
ALALPGLGIEHVGSTAVPGLDAKPIIDILLLPPPGHDPQRLVAPLEGLGYQFWRENPN
TQRMFFVKGMPPFGHGRTHHVHVMPLAQADRYLLFRDWLRNHPDDARLYAETKHALAR
RYPTDREAYTRGKDEVVARILGRALAATRHPMIQSGLVRGEREMHARELRETLVAGAE
STPGGPADTAYFESLRSRVSKPQD</t>
  </si>
  <si>
    <t>MTCVEAERGAPLRVVVVGTSGAGKSTFSAALAARLGCTHVELDR
LYWGPGWQAVPHERFEHAVERATTAPRWVADGNYSAVRELLWGRATHVVWLNFGRWTV
FSRVLRRTLARGLLRTRLSHGNRESLRMAFCSRDSILLWSWTTFAGNRRKYTGLREDP
RFAHLRWVEVGEPGRVGEVIERLVEAALAQSQ</t>
  </si>
  <si>
    <t>MTDLEHAVESNRRAWDASADSHLRGGGWQELSLAVQETGFSCLD
ETLAGVLRNLDLAGKAAVQVGCNNGREVLSLYAFGVARAVGIDQSAAFLAQARQLAER
SPHQPRFVEANAYELPAELNGQFDLLLITIGVLNWMPDIARFFASVSGLLKPGGQLAI
YETHPFLEMLEPESERPFELRNDYFTDTPHVSREAIVYEGSGSDTGIASYWYVHPLGD
ILGGLLGAGLRLSHFKEYPHSNREELYDLYEDGPLAIPMCYTLVAVKA</t>
  </si>
  <si>
    <t>MLGVAADETPAQIVAAVTDYVRDAREQGRSLDDEAVFALGALIG
AQYVRGLGWHWGDVTWDGDPDSAAVGVLSPDESLFNNPIGWVGQIAESGGGVPFMLSY
NMILANQVPLFERGSATGLY</t>
  </si>
  <si>
    <t>MTLIAAAQSCAHPADLPRNLDDHLRLMRIAQARGVRLLVFPELS
LTGYEPTAAAALAQPADTPLLQPLRQLAEQARMTTVVGLPLRSPKHAKPLIAALILGA
DGSLGVYAKQHLHAGEERHFSAGDGGPLLEIDGLPMALAVCADFSQPSHPAHAARAGA
RLYIASALIGENGYPADSALLAGYAREHGMGVLLANHGGPTGGWKAAGRSAFWNERGA
LVRETTGTGETLLLLERTEIDA</t>
  </si>
  <si>
    <t>MSEREHWQRVYESKPSDAVSWFQAEATLSLDLIRRIGAPREAAI
IDVGGGASTLVDGLLAEGFGDLTVLDLSDAALRVARNRLGARGEEVRWIAGDITGVDL
PEATYDVWHDRAVFHFLTTAEARRAYVRQVMKAVRHGGHVIVATFAADGPTECSGLPV
MRYDADELHAEFGSAFQLTEHRDEHHVTPAGRVQHFVYCHCLKRL</t>
  </si>
  <si>
    <t>MDDNKNKVLRLRDVVLYTVSAMLFMDQIALASSLGPSSLFWWLY
VLVLLFLPMAMMTSELGTAFPANGGVYHWVRSAFGFRWGARVSWMYWVNNALWMPSVY
TLFGSMLGAFYFPELSLWGKIAIGIALALLTAAFNVVALRLGKWLPNLGALLKLLAVL
ALGVGGLHFGWNHGFANDFSLDSIVPSSPGQMAALGVMVYGIMGTELACCSAAEMRNA
RRDIPRAVLISGLIVGAFNIFGTLGVLAAVPAEETDVTRIFAHTLYNIYGHDGAGGML
ADLVGAFVLFTLFTNMVTWSMGTNRAAVEAAKAGELPALFGVVHSRHGTPIGSAVLAS
AVSIVLLLLYGLVAHTAEELFWTLLSIFAMVFMMPYVLMCLAFVRLRRADPRPRPYRM
PLGDRLASLWALFVALHVLAGICLFVVTPGAPMDWAYAGKIVGGVALALAVGELLIRQ
AARRRGVMSLRGAYG</t>
  </si>
  <si>
    <t xml:space="preserve">GO_function: amino acid transmembrane transporter
activity [goid GO:0015171] [evidence ISM];
GO_component: membrane [goid GO:0016020] [evidence ISM];
GO_process: amino acid transmembrane transport [goid
GO:0003333] [evidence ISM];
</t>
  </si>
  <si>
    <t>MNARLHATSPLGDADLVRADQAHYMHGYHVFDDHRVNGSLNIAA
GDGAYIYDTAGNRYLDAVGGMWCTNIGLGREEMARTVAEQTRLLAYSNPFCDMANPRA
IELCRKLAELAPGDLDHVFLTTGGSTAVDTAIRLMHYYQNCRGKRAKKHVITRINAYH
GSTFLGMSLGGKSADRPAEFDFLDERIHHLACPYYYRAPEGLGEAEFLDGLVDEFERK
ILELGADRVGAFISEPVFGSGGVIVPPAGYHRRMWELCQRYDVLYISDEVVTSFGRLG
HFFASQAVFGVQPDIILTAKGLTSGYQPLGACIFSRRIWEVIAEPDKGRCFSHGFTYS
GHPVACAAALKNIEIIEREGLLAHADEVGRYFEERLQSLRDLPIVGDVRGMRFMACVE
FVADKASKALFPESLNIGEWVHLRAQKRGLLVRPIVHLNVMSPPLILTREQVDTVVRV
LRESIEETVEDLVRAGHR</t>
  </si>
  <si>
    <t>MISLERKGHAPTLLYERGIAERFREAIIRRYFSRGYLLDPFCLA
VEEGLPEGFYTLGEIAPDDFFQSAYYQTYYLGAGAVEDVYYILDLGPTEKLSICLYNG
LSASRYSDAQVAALAGLAPPVLELARQFCAGRADLSPNPQADLAPRLQEVLRGFGRGV
LTDREREACHLLLSGHSAKSSARLMDISPETVRMHRKNLYTKLEVGSQSELFALFIEC
LSQGQRVGP</t>
  </si>
  <si>
    <t>MIVGTAGHIDHGKTSLLRALTGIEGDRRPAERQRGITIDLGYLY
ADLGDGSPTGFIDVPGHERFVHNMLAGASGIDCVLLVVAADDGLMPQTREHLAIVELL
GIRRALVALTKIDRVEPQRVQQVRTQVEHLLASGPLARSPIFPLSSSTGEGVEALREA
LGGLAGEVRERSREGYFRLAVDRAFSVAGSGIVVTGTAFSGQVAVGDELLLGNAGRPV
RVRGLHAQNRPAQQAWAGQRVALNIAGERLALEQIQRGDWLLQAALHAPTTRVDIDFR
LLPDELRDFTHWTPVHLHLGTQDVTGRLALLEGEQLEPGHRAFAQLVLNAPIQALHGD
RLVLRDQSAQRTLGGGRVLDGAAPARNRRTPARLAQLQALRQESLEEALPTLLGAAEN
GLDPQRLVQSFNRPREHWRLPEEVVEVQTRLGPRLFAGERWFALVEQLLAGLRRFHEE
LPDELGPDRDRLRRYALPQLERPVFIALLDAALAGGDVHSSGPWLHLPGHEVRLSDSE
EQLRARLWPLLEAGRYDPPWVRDLARELRQDEAVMRNLLRKLARLGQLQQVVRDLFYP
EATLRQLAEIAVQVRDPAGLIRPAEFRDRLGIGRKRSIQILEHFDRIGLTRRIGNDRR
LREGSALAEQLLGGVSP</t>
  </si>
  <si>
    <t xml:space="preserve">GO_function: selenocysteine insertion sequence
binding [goid GO:0035368] [evidence ISS];
GO_function: tRNA binding [goid GO:0000049] [evidence
ISS];
GO_process: selenocysteine incorporation [goid
GO:0001514] [evidence ISS];
GO_function: GTP binding [goid GO:0005525] [evidence
ISM];
GO_function: GTPase activity [goid GO:0003924] [evidence
ISM];
</t>
  </si>
  <si>
    <t>MSSVRLPSVDRLLRSAAAAPLHQRYGREALLATLRDLLDELREP
ARHGALAEIELSEAVLAGRAGERLAAQHASRVRRVFNLTGTVLHTNLGRALLPDEAIE
AITLAARYPLNLEFDLASGKRGDRDDLIAGLIRELTGAEAVTVVNNNAAAVLLALNSL
GARKEGIISRGELIEIGGAFRIPDIMARAGVRLHEVGTTNRTHAKDYEAAIGPRSGLL
MRVHTSNYSVQGFTASVPTAQLAAIAHGHGLPLLEDLGSGTLVDLTRWGLPKEPTVQE
ALADGADIVTFSGDKLLGGPQAGLILGNRELIGRIKKNPLKRALRVDKLTLAALEAVL
GLYRDPDRLAERLTTLRLLSRPAAEIRAQAERLAPALGEALGEGWEVAVVDALGMIGS
GAQPVARLASAALCLRPRQPRRLRGRALRNLEEALRGLPLPVIGRLDDDALWLDLRQL
DDEPAFLAQLPRLRSELS</t>
  </si>
  <si>
    <t xml:space="preserve">GO_function: L-seryl-tRNASec selenium transferase
activity [goid GO:0004125] [evidence ISS];
GO_function: pyridoxal phosphate binding [goid
GO:0030170] [evidence ISS];
GO_process: selenocysteinyl-tRNA(Sec) biosynthetic
process [goid GO:0097056] [evidence ISS];
GO_process: selenocysteine biosynthetic process [goid
GO:0016260] [evidence ISS];
GO_function: catalytic activity [goid GO:0003824]
[evidence ISM];
GO_process: selenocysteine incorporation [goid
GO:0001514] [evidence ISM];
</t>
  </si>
  <si>
    <t>MSRTILQPGQIEAAANIPPHLHQPSRDLFARRGERLLQLAEGHP
MGDYLRLVAGLCRLQQALLDNPPALAPLDPERLRKSREHGMPPLAYDLLVREGAWLPW
LDALLAGYPAPANAAVGAALEQLREAEEGQRKAWAIALLSGQFDLLPAALVPFLGAAL
QVAWSHWLLGLEEGAVVETESRTLCPACGSPPMAGMIRQGGKETGLRYLSCSLCACEW
HYVRIKCSHCEESKHLAYLSLEHDGQPAEKAVLRAETCPSCQGYLKQFYLEFDRHADA
LADDLASLALDMRLAEDGYLRRSPNLLLAPGGE</t>
  </si>
  <si>
    <t xml:space="preserve">GO_function: ferric iron binding [goid GO:0008199]
[evidence ISS];
GO_function: formate dehydrogenase (NAD+) activity [goid
GO:0008863] [evidence ISS];
GO_process: anaerobic respiration [goid GO:0009061]
[evidence ISS];
GO_component: cytoplasm [goid GO:0005737] [evidence ISM];
</t>
  </si>
  <si>
    <t>MKNEIQRYNANERSNHWAVAILFFMAGLSGLALFHPALFWLTNL
FGGGPWTRILHPFLGLAMFVFFLGLVVRFAHHNRVQKSDIQWLKQWRDVVSNREENLP
EVGRYNAGQKLLFWVLLLSMLTLLVTGIVIWRQYFSAWFGIEAIRLSALLHAFAAFVL
IASIIVHIYAGIWVKGSMGAMLYGKVSRAWARKHHNGWLKEVGKGEEH</t>
  </si>
  <si>
    <t xml:space="preserve">GO_component: membrane [goid GO:0016020] [evidence
ISM];
GO_process: respiratory electron transport chain [goid
GO:0022904] [evidence ISM];
GO_process: anaerobic respiration [goid GO:0009061]
[evidence ISS];
GO_process: cytochrome complex assembly [goid GO:0017004]
[evidence ISS];
GO_function: formate dehydrogenase (quinone) activity
[goid GO:0036397] [evidence IDA];
GO_function: formate dehydrogenase (NAD+) activity [goid
GO:0008863] [evidence ISM];
GO_component: formate dehydrogenase complex [goid
GO:0009326] [evidence ISM];
GO_component: integral component of membrane [goid
GO:0016021] [evidence ISM];
GO_process: cellular respiration [goid GO:0045333]
[evidence ISM];
</t>
  </si>
  <si>
    <t>MSSQDIHARSATTTPMPSVRNQEEVAKLIDVSKCIGCKACQVAC
SEWNELRDEVGHNHGTYDNPMDLTADSWTVMRFTEHENEAGNLEWLIRKDGCMHCAEP
GCLKACPSPGAIVKYANGIVDFNQDKCIGCGYCITGCPFDIPRISQKDHKAYKCSLCS
DRVSVGMEPACVKTCPTGAIVFGSKEDMKEHAAERIVDLKSRGYENAGLYDPEGVGGT
HVMYVLHHADKPSLYAGLADQPSVSPLVSLWKGVTKPLALLAMGATVLAGFFHYVRVG
PNRADDEEDHGQAEAPVHQVDPSVHTFDPHERR</t>
  </si>
  <si>
    <t xml:space="preserve">GO_function: iron-sulfur cluster binding [goid
GO:0051536] [evidence ISM];
GO_function: formate dehydrogenase (NAD+) activity [goid
GO:0008863] [evidence ISM];
GO_component: integral component of membrane [goid
GO:0016021] [evidence ISM];
GO_process: cellular respiration [goid GO:0045333]
[evidence ISM];
GO_process: anaerobic respiration [goid GO:0009061]
[evidence ISS];
GO_function: formate dehydrogenase (quinone) activity
[goid GO:0036397] [evidence IDA];
</t>
  </si>
  <si>
    <t>MDMNRRQFFKVCGIGLGGSSLAALGMAPTEAFADQVRHFKLAHT
VETRNTCTYCSVGCGLIMYSQGDGAKNVAQNIIHIEGDADHPVNRGTLCPKGAGLLDY
IHSPNRLKYPEVREAGSSEWKRIEWDEALERIAKLMKEDRDANFVEKNEQGQTVNRWL
TTGFLAASASSNEAGYITHKVMRSLGILGFDNQARV*HGPTVASLAPTFGRGAMTNHW
TDIKNADLVLIMGGNAAEAHPCGFKWVTEAKAHNKARLLVVDPRFTRSASVADYYAPI
RTGTDIAFLGGLINYLLENDKIQHEYVRNYTDVSFIVKEGFSFEDGLFNGYDAEKRTY
PDKSSWGYEIGEDGYAKVDPTLTHPRCVFNLLKQHYSRYTPDVVSNICGTPKDMMLKV
WAEIAETSKPGKVMTIMYALGWTQHSVGAQMIRTGAMVQLLLGNIGMPGGGMNALRGH
SNIQGLTDLGLLSNSLPGYLTLAMDAEQDYDAYIAKRTAKPLRPGQLSYWQNYGKFHV
SLMKAWFGKSATKENNWCYDWLPKLDMPGAGYDVLRYFDMMYQGKVNGYFCQGFNPIA
SFPNKAKVGAALARLKWMVVMDPLVTETSEFWRNVGEYNDVDTASIKTTVFRLPTSCF
AEEDGSIVNSGRWLQWHWKGAEPPGQARPDIAIMAGLFHRLREMYRKDGGAFPDPILG
LDWSYLKPDEPGPDELAREFNGKALSDLVDPANGMILAKAGEQLPGFALLRDDGSTAS
GCWIFAGSWTQQGNQMGRRDNSDPYGMGQTLGWAWAWPANRRILYNRASADVSGKPWD
PEKKRLVWWNGKSWGGTDVPDYKADVPPEAGMNPFIMNPEGVARLFAVDKMAEGPFPE
HYEPFETPIGVNPLHRDNRKAISNPAARVFKNDMELFGTADEFPYAATTYRLTEHFHY
WTKHCRLNAITQPEQFVEIGEALAKELGINAGDKVKVSSNRGYIKAVAVVTKRIRPLQ
VDGKTVHHVGIPIHWGFAGMARNGFLANTLTPFVGDGNTQTPEFKSFLVNVEKA</t>
  </si>
  <si>
    <t xml:space="preserve">GO_process: anaerobic respiration [goid
GO:0009061] [evidence ISS];
GO_function: formate dehydrogenase (quinone) activity
[goid GO:0036397] [evidence IDA];
</t>
  </si>
  <si>
    <t>MNKNKTFLAAALVALAASFPVHAATDYTRTRYPIVLSHGLFGFK
SVGPVDYWHAIVPALEKDGAKVFATSQSPVNSNEVRGEQLLAQVEEVLALTGAEKVNL
IGHSQGGMTVRYVAGVAPQLVASVTTMGTPHKGTPVADAVTGFSEFLGPIGTEVIASA
VEALFSVVDIVDGGEWVKGDALAALNSLNTPGTARFNQRFPQAIPASACGQGAETVAG
VRYYSMSGTGSLTNALDPSSAGLAVTGLLFGEANDGLVGQCSSHLGSVVKDNYRMDHL
DEVNQLLGLVSLFESDPTQVYRQHANRLRNVGL</t>
  </si>
  <si>
    <t xml:space="preserve">GO_process: cellular lipid metabolic process [goid
GO:0044255] [evidence IDA];
GO_process: protein secretion by the type II secretion
system [goid GO:0015628] [evidence IDA];
GO_process: protein transport by the Sec complex [goid
GO:0043952] [evidence IDA];
GO_function: lipase activity [goid GO:0016298] [evidence
IDA];
</t>
  </si>
  <si>
    <t>MRTPYPPLAAAPYPHLLAPLDLGFTRLRNRVVMGSMHTGLEDRL
WDFGKLAAYYRERARGGVGLIVTGGFAPCREGWLLPFGSSLTSALEVPAHRRLTQAVH
AEGGKILLQILHAGRYGYHPMAVSASPLKSPISWFTPRELSERGIRKTIRAFVRCARL
AKAAAYDGVEVMGSEGYLLNQFLCPRTNRRDDQWGGPLENRMRLALEIVRGIRRIVGQ
RFILCYRLSLLDLVEGGNTWDEVRRIALALEEAGITLLNTGIGWHESRVPTIVTSVPR
AAFAEVSARLRHELKVPVIASNRINTPEVAESLLATDKADLVSMARPLLADPQFVAKA
GAGRAEEINTCIACNQACLDHAFANRRATCLVNPRAAFETELRYRKARTQKRIAVIGA
GPAGLSAACVAAERGHRVSLFEASGEIGGQFNLAKRIPGKEEFRETLRYFRVRLERLG
VDLRLGHRVRQGELDGQFDDVVVATGIQPRRPRIDGIGGPTVLSYVDVLRGAPVGARV
AIVGAGGIGFDVAAFLVAAPSDGQPRALGEWLAEWGVDLDNSQPGGLREPAPTRPARQ
VWLLQRKPGAPGAQLGKTSGWVHRAHLRHNAVRMLGGVEYLKIDERGLLIRVDGVERW
LEVDNVVICAGQEPLRELQIRQATESLRFHLIGGARVAGELDAKRAIREGAMLAARL</t>
  </si>
  <si>
    <t xml:space="preserve">GO_process: oxidation-reduction process [goid
GO:0055114] [evidence ISM];
GO_function: oxidoreductase activity [goid GO:0016491]
[evidence ISM];
GO_function: flavin adenine dinucleotide binding [goid
GO:0050660] [evidence ISM];
GO_function: catalytic activity [goid GO:0003824]
[evidence ISM];
GO_function: FMN binding [goid GO:0010181] [evidence
ISM];
GO_function: 2,4-dienoyl-CoA reductase (NADPH) activity
[goid GO:0008670] [evidence ISS];
</t>
  </si>
  <si>
    <t>MPTPPWWLFVLPLLAGACLPLQAGINGQLAKQVSSVLAAALISF
FVGTLGLLALTLSQREFPGLAALRGLSWWHWCGGFLGMFFIFIAAFAAPRIGALMFMV
LVLAGQLGMAMSLDHFGWAGFREAPISALKLGGLALIGAGIWMIRKG</t>
  </si>
  <si>
    <t>MSFSRTLGDGRINLEQQRKRAKELLRQWRRDPASRTGLPGQAPR
LADAQWQVARELGFASWPRLKAHVDAIAFASRHPDLVGGDEAATLHLRCGNDIAHGLK
LAGFRGDFRMFADPLTMGPVPNLPLPEFLALRSDYLSRAFDLDPADAQARQRQEYAGL
ERLGEYSRVALWCEADAYDQLFLVRVLAGMQTPPEHLELIEIDRVPGVERFVGIGQLA
PELLAWLWTQRRPLDAEALALARAAWDAYRDPAPLRWAQLAAAPTPALPLLGPALRRQ
LHELPALRDGLSLSERLTLEIVRDGERPSAGQVFAELTARREPLPYLGDLMFRVLLRA
LLEEPGALLRTPAPELPWERQPLALTAAGREVLAGRRYRLDLGAPERWVGGVCLRAGT
AHWALDEQDRPVWREDPRH</t>
  </si>
  <si>
    <t>MAGGPSALTLIARTSATGAQPLSLRARFPRTRPPMKKIPLAAAD
PDRLDTWVKYREGLCGECNATCCTLPVEVRIDDLIRMRLVDEFEREEPAKRIAKRLEK
DGVIEHFNHKREIFTLTRMANGDCLYLDRKTRLCTIYARRPDTCRNHPRIGPRPGYCA
YRPR</t>
  </si>
  <si>
    <t>MRALRGWPLAWFLLALAFAIRLLSLGSYPLMDTTEARYGEVARK
MAELGDWITPWYDVGVPFWGKPPLAFWLSAGGQLLLGANEFASRLPHWLLGVLVLWLV
WDWQAREDRRQARIACVLLGSSALFFVASGAVMTDMALALALVLAMRGFWLGLHGAEG
IRRREGWLMFLGLGLGLLAKGPLTLILAGLPIGLWALLEWRWRALWRGLPWIRGSLLM
LLVAAPWYLLAELKTPGFLEYFLLGEHWQRFVTAGWDGDRYGNAHAYPYGSVWLFLLA
AAFPWSLWLPLLLWLGWRQRGEVVDGVASRRRYWLFWGLAPCLFFTFAGNVLWTYVLP
GLPALALLAADLLRAPLARSAWLRRGGLACLALTPLLFALFLGSLLLGSRAEQKSTAA
LLASDAGWRERPLVFWPKRPYSAVFYSGGRAQRAEDSELAGWLRRDALLAIRSRSFGA
LPDEVRQRLRCRPPVGQYQLCQGVAPPG</t>
  </si>
  <si>
    <t xml:space="preserve">GO_function: mannosyltransferase activity [goid
GO:0000030] [evidence ISM];
GO_process: protein O-linked glycosylation [goid
GO:0006493] [evidence ISM];
GO_component: membrane [goid GO:0016020] [evidence ISM];
GO_function: transferase activity, transferring glycosyl
groups [goid GO:0016757] [evidence ISS];
</t>
  </si>
  <si>
    <t>MMIEPSLASKLEAPCLLSVVVPVFNEEAVLPAFHQRLGAVLGDL
GDDCEVLYVDDGSTDRSAAILAQLQAADRRVGVARFTRNFGKEQAMSAGLKLSRGAAV
IVIDADLQDPPELIPQMLDAWIGGAEMVNMRRRSRAGESWLKRASASAFYRLINRLSE
VPIPRDVGDFRLLDRRVVDALCELPEGNRFMKGLFAWVGFRQVDIAYSRAARVAGHSK
WRYWRLWNFALEGITGFSTAPLKVAGYLGLLSLLAALATLLAGIFGQQEIHEHWPVIA
ALFLIGGLQLLAIGVCSEYLGRMTMEARRRPLYLIDRYLPAQVGGANP</t>
  </si>
  <si>
    <t>MLLGRFVSVGAGATAVHYLVLTLLVEGFAVGAAVAAATGAGCGA
LAAYLGHRRKTFRHRGPVFRSLPRFFAVSLLCVLGNAVLVLLLGDLAGLDYRLAQLAA
TGALLLATYHLHRLWTFS</t>
  </si>
  <si>
    <t xml:space="preserve">GO_component: integral component of membrane [goid
GO:0016021] [evidence ISM];
GO_process: transport [goid GO:0006810] [evidence ISM];
GO_process: polysaccharide biosynthetic process [goid
GO:0000271] [evidence ISM];
</t>
  </si>
  <si>
    <t>MSLLRDAWRHAPTHHRVWALAGPMILSNVSVPLVHLVDSTVVGH
LPHAYQLGAVAVGGSLYTLMVGVLGFLRMGTTGFAAQAAGRDDGGALRLILAQGLGMA
LLLALLLGALALPLSGWALQLMQPSAELTGEARAFFHTRLLGLPAALASYALVGWFLG
TQNARAPLAILLTTNLSNIALVLWFVHGLDWGVQGAARASVLAEWSGALLGLALTRRD
LARRPGRAQWQRLRHWLSWLPLLMVNRDIFIRSLALQLVFFLLTVQGTRLGDTTVAAN
ALLLNGLLLTSYALDGLAHAVEALCGHAIGARDRAALRRALVVAGGWSLLASLAFAAL
FALFGHLFIDLQSDIAGVREVAYAYLPYLACLPLLGMWSYLLDGLFIGATRAREMRNA
MLVAVAASLPLGWLLQGLGNHGLWLAFLAFMLLRGLVLAAYGWRLTRRDGWFPAQGAD
SGR</t>
  </si>
  <si>
    <t xml:space="preserve">GO_component: membrane [goid GO:0016020] [evidence
ISM];
GO_process: transmembrane transport [goid GO:0055085]
[evidence ISM];
GO_function: drug transmembrane transporter activity
[goid GO:0015238] [evidence ISM];
GO_function: antiporter activity [goid GO:0015297]
[evidence ISM];
GO_process: drug transmembrane transport [goid
GO:0006855] [evidence ISM];
</t>
  </si>
  <si>
    <t>MLGTILLINLAGAVALLLWGTHMVSSGVLRGFGTVLRNWLGRHL
GNRWLALLAGLGITGLLQSSTATSLMAASFTASGTLGLAPALAVMLGANVGTTLVVQL
LSFDTSLLAPLALLSGLLLFRLGDGPRLESLGQCLIGLGLMLLALALLGHSLQQIEAS
PAFVAVIHGLEGDPLIALLLAALLTWACHSSVAVVLLVASLAQAGLVSLPIALALVLG
ANLGGALPALGVAGSRVARRLPLGNLLVRLLGCLLVLPWLTALAQPANALGGAAAVWF
HSDFNLALALLAIGFTGTLAALLARLLPEEAQSDEPGMPRYLDEAGLEVANIGLANAT
REVLRLADMASLMLRATSGLLQRPEAKVAAEIRRQDQALDQLSAAIRAYLADLGQDGL
GDSDADRAQEILLFAINIEHIGDLVANSLLPLAMRWAGRSRAGSEFELGRMLPLQAVI
EESLHLAISAFLREDLDAALRLVARKKLLQRLEADASRERFRRLRDDRGAWVESGDVF
QRILRDYRRIHHHVTALAYPLLERSGIDPMAKRPDEPGQGEGSACAS</t>
  </si>
  <si>
    <t xml:space="preserve">GO_process: sodium-dependent phosphate transport
[goid GO:0044341] [evidence ISM];
GO_function: sodium-dependent phosphate transmembrane
transporter activity [goid GO:0015321] [evidence ISM];
GO_component: membrane [goid GO:0016020] [evidence ISM];
</t>
  </si>
  <si>
    <t>MNVVRKCLGASRRALCGLAARLLAKAAHLLMVVSVRAYASGRLS
QVEVKYLLDCSSALNRASLRLAMGQ</t>
  </si>
  <si>
    <t>MTLHDRRPRAPLFQPLPAALRRALSWRLGFVAAALACVLLLALL
SEARAAGGAYRVDDGEIDPVGECNLDAWHQRERHHGNRYQSVLSPACTFSALPSVQLG
AALVREGDAGDRHSRLSPELKTPLLARDDLGLALAFALSADLYLDRRHAFEGAGFNLP
LSYQPFEALRLNAGVGLGHAYAEGERRHRWNWGMGMEYRVGQPLTLIAERFGESAGDS
GWQAGPRLHLGERLDLDLLVGGHLRGERERWLVSGATLRF</t>
  </si>
  <si>
    <t>MSVATQRNTQLDTERRNDRLSMRAAREAQNSLETTLTNVRGRQD
GLDQAEAAARLHADGPNEVAHDRPPHVLVQLLQAFNNPFIYVLMTLSAISFFTDFWLP
LQDGEETDLTGVIIVLCMVLVSGLMRFWQEYRSGKAAEALKAMVRNTATVLRRDERGM
RGELREIPMGELVVGDIVRLSAGDMIPADIRLIESRDLFISQAVLTGEALPVEKYDTL
GAVREKSAKRIAADQQDLLELPNICFMGTNVVSGTATAVVVATGARTYFGSLARSIVG
SRAQTAFDRGVNSVSWLLIRFMLVMVPIVLLINGFTKGDWTEAFMFALAVAVGLTPEM
LPMIVSANLAKGAVAMSRRKVVVKRLNAIQNFGAMDVLCTDKTGTLTQDRIILEHHVD
VAGRRCDRVLQMAWLNSFHQSGMKNLMDRAVVAFVEQNPRITPSDAWRKVDELPFDFV
RRRLSVILEGKDGEQLLVCKGAVEEMLEIATRVHQDGVDLPLDEERRRALLALAEQYN
RDGFRVLLLGTRSLSRTESQAQYGASDERDLVIAGLLTFLDPPKETAGPAIAALRENG
VAVKVLTGDNPVVSAKICREVGLDVGEPLLGRDIDLMDDATLQRLAEERTVFAKLTPL
QKSRVLKALQGNGHTVGFLGDGINDAPALRDADVGISVDSGTDIAKESADIILLEKSL
MVLEEGVIKGRETFGNIMKYLNMTASSNFGNVFSVLVASAFIPFLPMLAIHLLLQNLM
YDISQLSLPWDKMDKEFLAKPRKWDSKNIGRFMVWIGPTSSIFDITTYALMWFVFAAN
SPEMQSLFQSGWFIEGLLSQTLVVHMLRTQKIPFIQSTAALPVMLMTGLVMALGIYVP
FSPLGAVVGLQPLPWEYFPWLVGTLLCYCVTAQTMKTLYIRRFGQWF</t>
  </si>
  <si>
    <t xml:space="preserve">GO_function: alkylbase DNA N-glycosylase activity
[goid GO:0003905] [evidence ISS];
GO_process: transport [goid GO:0006810] [evidence ISS];
GO_function: nucleotide binding [goid GO:0000166]
[evidence ISM];
GO_function: metal ion binding [goid GO:0046872]
[evidence ISM];
GO_function: magnesium-importing ATPase activity [goid
GO:0015444] [evidence ISM];
GO_process: magnesium ion transport [goid GO:0015693]
[evidence ISM];
GO_component: integral component of membrane [goid
GO:0016021] [evidence ISM];
GO_process: cation transport [goid GO:0006812] [evidence
ISM];
GO_function: cation-transporting ATPase activity [goid
GO:0019829] [evidence ISM];
</t>
  </si>
  <si>
    <t>MNFENSVSPGVSAFVAKMRVRAAQSPGAILPGHGHPASLAWRVD
PAGGRLEYRRLETQVEENPESGRRPMRG</t>
  </si>
  <si>
    <t>MTPLTPEQTHAYLHHIGIDDPGPPSLANLDRLIDAHLRRVAFEN
LDVLLDRPIEIDADKVFAKVVEGSRGGYCFELNSLFARLLLALGYELELLVARVRWGL
PDDAPLTQQSHLMLRLYLAEGEFLVDVGFGSANPPRALPLPGDEADAGQVHCVRLVDP
HAGLYESAVRGRSGWLPLYRFDLRPQLWIDYIPRNWYTSTHPHSVFRQGLKAAITEGD
LRLTLADGLFGQRAGNGETLQRQLRDVEELLDILQTRFRLRLDPASEVPALARRLAGL
ISA</t>
  </si>
  <si>
    <t xml:space="preserve">GO_function: arylamine N-acetyltransferase
activity [goid GO:0004060] [evidence IDA];
GO_process: metabolic process [goid GO:0008152] [evidence
ISM];
GO_function: acetyltransferase activity [goid GO:0016407]
[evidence ISM];
</t>
  </si>
  <si>
    <t>MAQAIVAYLHYLSIFLLFALLVLQHRLLRLPLDLERARSLAAID
RGYGLCALAVLASGLARVLWYGKGVDYYLHNGLFHAKVGLFVLAALVSLLPTVTFLGW
RGALKAGEVPAVTPARGRRVVMAVRLQLLLLLVIPLLATLMARGFGMRG</t>
  </si>
  <si>
    <t>MMESYDVIVIGAGPGGYNAAIRAGQLGLKVACVEGRETLGGTCL
NVGCMPSKALLHASELYAAASGGEFARLGIRVSPELDLAQMMKQKDESVAALTRGVEF
LFRKHKVQWIKGWARLQGEGRVGVALADGGHAQLEARDIVIATGSEPAPLPGVPVDNQ
RILDSTGALELVEVPRHLVVIGAGVIGLELGSVWRRLGAQVTVLEYLERICPGLDGET
ARTLQRALTRQGMRFRLGTRVVAARSGEQGVELDLQPAAGGATESLQADYVLVAIGRR
PYTEGLGLETVGLASDRRGMLENQGQRSAAPGVWVIGDVTSGPMLAHKAEEEAIVCIE
RIAGHAAEMNAEVIPSVIYTQPEVASVGLGEEQLQAARREYKVGRFPFSANSRAKINH
ESEGFIKILSDARSDQVLGVHMIGPGVSEMIGEACVAMEFSASAEDLALTCHPHPTRS
EALRQAAMDVHGRAMQN</t>
  </si>
  <si>
    <t xml:space="preserve">GO_function: dihydrolipoyl dehydrogenase activity
[goid GO:0004148] [evidence ISS];
GO_function: oxidoreductase activity [goid GO:0016491]
[evidence ISM];
GO_process: oxidation-reduction process [goid GO:0055114]
[evidence ISM];
GO_function: flavin adenine dinucleotide binding [goid
GO:0050660] [evidence ISM];
GO_function: oxidoreductase activity, acting on a sulfur
group of donors, NAD(P) as acceptor [goid GO:0016668]
[evidence ISM];
GO_process: cell redox homeostasis [goid GO:0045454]
[evidence ISM];
</t>
  </si>
  <si>
    <t>MEQPGREDRLNAWIATERAARARLGASGTLELAQVAALSPQEFF
DRIGSGQLPCPPYGELVDFVPIEWSEGRFLFQGTPDRRHYNPLGSVHGGYAASLLDSC
MGCAIHTRLQAGQGYTTTDLRISYLRALTDKVGPVRAEGRVVHLGRSTAVAEGRLYDV
DDRLYAVGSTTCLVLHMAG</t>
  </si>
  <si>
    <t>MRYPEDHKQKTRRRIVEEAARLFRQDGVGATGLQPLMKALGLTH
GGFYAHFKSKDDLVETALRHAAAQLDEITAPLAEAERPLALLIEQYLSPRHRDNPGAG
CPLPTLSAELGQRGTPSPTTDSIVRKRLAMIEAALEGEDAGERAVLLLASLVGALQLS
RSVQDEALSQRILEATRKKLLEQMER</t>
  </si>
  <si>
    <t>MNEQIGNGVALVTGASSGIGATYAEHLARRGHDLLLVARDRQRL
EALADRLRQAHGVRVEILRADLSERDDRLRVERRLRDDASIALLVNNAGVAMNGPLAD
ADMDRAERMIALNVVALTRLAAGAAEGFRRRGGGAIVNLGSVVALAPELFNAVYSATK
AYVLSLSQSLQHELAGSGVYVQAVLPGVTRTEIWERSGTGIAGIPAEMVMEVEDLVEA
ALVGFDRREAVTIPSLPDAADWQALMTARARLAPNLSRQRPAERYLG</t>
  </si>
  <si>
    <t>MYHGERLNAWTHLIGAVAACTGAVWLTVQASLNGSPWKIVGVGV
YGVTLTLLYSISTAYHSVRGRAKVVMRKLDHLSIYLLIAGSYTPFCLVTLRGPWGWTL
FGIVWGLAVLGMLQEIKPRSEARVLSVVIYAVMGWIVLIAVKPLLAALGSAGFTWLAA
GGVLYTVGIVFYAYDHRFRHWHGIWHLFVIAGSLLHFVAIWRYVL</t>
  </si>
  <si>
    <t xml:space="preserve">GO_component: integral component of membrane [goid
GO:0016021] [evidence ISM];
GO_process: cytolysis [goid GO:0019835] [evidence ISM];
</t>
  </si>
  <si>
    <t>MVLDLLKSGVLLAVLASFTFSVMNALVKEASATLPAAEIVFFRS
AIGTLLIYLLMRQAGVALSRQGVPMLLVRGVMGALYLVCYFYAIAHIPLADASILAHM
SPFFVILFSALFLGERIPRAVYWLLLVVVLGALMIVKPFSYSSYSVYAVVGLLSAVFA
AGASVAIRQLSARHHTYEIVFYFLAVATLVAIPLMWNDFVVPATLREWGLLLAIGVVS
LLGQVFLTRAFSHESATIVAVTRYIGIVFNAGWGWLFWSEVPDALTIAGGVLIVVACI
ALSRTKKG</t>
  </si>
  <si>
    <t>MNAADESLGNVLLVGLGAVAIQVALDLRRHGAGRLGALNHPGRR
SQRIAEALARGACLQLEGQGQHRWLSGNAALDVFHQDPAELRDDWQTLVLCVPADSYL
DVVRGLPWERLGGVRTLLLVSAFIGANLLVRSALPAGCQATVLSLSSYYAATKVIDET
QPLRALTKAVKRRVYLGSSRPDCPARETWRRVLAGSGVEVVPLATPEAAEGRNVTTYV
HSPFFLGEFALARILSEQGPPGFMYKLYPEGPITPGAIGAMRRLWCELSELLRRMGAE
PLNLLRFLNDDNYPVHETMLPRASIDGFAEAGAERQEYLLFVRYAALLVDPFSPADEQ
GRHFDFSAVPFRRVSRDEDGLWRLPRVPLEDYRKLALIVALAAHFDLAMPQARSLLAS
YENAVSRFIDCQGASQCHPSLYPIDSRPAADAIYRQWCSTC</t>
  </si>
  <si>
    <t>MQGRTPLLETLRELECEIRLLTVYARECCGCYEILRRKLDRLSG
LIGEDCSRAQWQADSDDPALQALGLRLRDAAVQALCELEKHLCQGVLHEPGEMGRYLG
SLLESIRGELDSAGIDADARVLFVGSGALPTSALVLAREVGAHLCCLDIDEEALGCAR
EIARCQGLEARMQFSSLPPAELAFSRDATHFLIASLVQQKSAVLAQIRQVMRADAKVL
LRHGSGIKGLFNYPVEPAELDGWRVCAERVSQPLYDTLILEKAGR</t>
  </si>
  <si>
    <t xml:space="preserve">GO_process: nicotianamine biosynthetic process
[goid GO:0030418] [evidence ISM];
GO_function: nicotianamine synthase activity [goid
GO:0030410] [evidence ISM];
</t>
  </si>
  <si>
    <t>MRVSVSLVLGVGLGCSSPALWAETESPAELEVLTVTAEAERAEG
PVQGYRANRTASATRTDTRIEDIPQAISVVPRQVLDDLDSARIERALDFAGGVSRQNN
FGGLTMFEYNVRGFTTSEFYRDGFSANRGYMNAPDSATIERVEILKGPASSLYGRGDP
GGTVNLVTKKPQAERFARLHASAGSWDRYRSTLDLNTPLDEEGDLLYRMNLAVEDSKG
FRDYADGQRLLVAPSISWQLDPDTSLLVEAEVVRNRQVFDRGTVAPHNHLGSLPRSRF
FGEPDDGKIDNNNETLQATLRHHFNEQWSLRLASHYKHGHLDGYASENSSLAADGYSL
RREYRYRDFEWHDSITQLDLLGDLHTGSIRHQLLMGLEYERYHNDELILRSIPSRNPY
AIDIRRPVYGQPKPPFGRDDRNHEEVDAMALNLQDQIEFSEKWRGLLGVRFDRYRQDM
NATRLNNGRFRETSSQQTQRAATPRIGVLYQATPEVGLFANASKSFKPNGGTDMAGKA
FDPEEGRGYEAGVKLDLLDGRLGMTLAAFHLKKKNVLTADPSNPGYQQTAGEARSQGF
DLQFSGQLTEQLRLIGAYAYIDAEVTKDENIARGSRLLNVPKHSGSLMGVYEFREGWL
HGADAGAAVNYVGERAGDSSDSGFELPAYTTVDLLARYPLASNATLGVNVNNLFDRRY
YERSYNNVWVAPGEPRNLTMSLTLNY</t>
  </si>
  <si>
    <t xml:space="preserve">GO_process: transport [goid GO:0006810] [evidence
ISM];
GO_function: transporter activity [goid GO:0005215]
[evidence ISM];
GO_function: receptor activity [goid GO:0004872]
[evidence ISM];
GO_process: siderophore transport [goid GO:0015891]
[evidence ISM];
GO_function: siderophore transmembrane transporter
activity [goid GO:0015343] [evidence ISM];
GO_function: iron ion binding [goid GO:0005506] [evidence
ISM];
GO_component: membrane [goid GO:0016020] [evidence ISM];
</t>
  </si>
  <si>
    <t>MPNSISNSSRLHSIDALRGLVMLFMLLDHVRETFFLHRQVGDPM
DVASTEPALFLSRTLAHLCAPVFVFLTGLSAFLYGEKHQGRRAVSAFLFKRGLFLVAL
ELTLVNFAWTFQLPPTVIYLQVIWAIGLSMLALAALLWLPRPLLAALGVLLVAGHNLL
DPLHFAPGSAWHLPWAVLHDRGWIEAGDALRLRTSYPLLPWIGVIALGYAAGNWFSGA
TPATTRRRYLLAGGGGLLLGFILLRLLNGYGEKPWAFGETPAITLMGFFNVTKYPPSL
LFLALTLGIGLLLLAWFERLDWSGRGKALVAFGGAPMFFYLLHLYLLKLLYLLALAIW
GANRGDYFGFSSVPALWLCSILLAVALYPAVHWFAGFKARRRDIAWLKYF</t>
  </si>
  <si>
    <t>MAARRTRKDDGSNWTVADSRGVYGIRHWGAGYFAINDGGNVEVR
PQGADSTPIDLYELVGQLREAGLSLPLLVRFPDILQDRVRKLTGAFDANIERLEYQSR
YTALYPIKVNQQEAVVENIIATENVSIGLEAGSKPELMAVLALAPKGGTIVCNGYKDR
EFIKLALMGQKLGHNVFIVIEKESEVQLVIEEAANVGVQPQVGLRVRLSSLASSKWAD
TGGEKAKFGLSAAQLLSVVERFRQAGLDQGVRLLHFHMGSQIANLADYQHGFKEAIRY
YGELRALGLPVDHIDVGGGLGVDYDGTHSRNASSINYDIDDYAGVVVGMLKEFCDAQG
LPHPHIFSESGRALTAHHAVLITQVTDVERHNDDVPKIVDLDEQPEIVRWLAELLGPT
DAEMVTETYWRATHYIGDAAAQYADGKISLAQKALAEQCYFAICRRLHNQLKARQRSH
RQVLDELNDKLADKYICNFSVFQSLPDTWAIGQVLPILPLHRLGEEPDRRAVLQDLTC
DSDGKITQYVDEQSIETSLPVHEVKEGEDYLIGVFLVGAYQEILGDMHNLFGDTDSVN
VYQRADGGIYHAGIETHDTIEDMLRYVHLSPEELMTLYRDKVAGAKLTARERNQYLDA
LRLGLTRSAYLS</t>
  </si>
  <si>
    <t xml:space="preserve">GO_function: arginine decarboxylase activity [goid
GO:0008792] [evidence IMP];
GO_process: putrescine biosynthetic process from arginine
[goid GO:0033388] [evidence IMP];
GO_function: catalytic activity [goid GO:0003824]
[evidence ISM];
GO_process: arginine catabolic process [goid GO:0006527]
[evidence ISM];
GO_process: spermidine biosynthetic process [goid
GO:0008295] [evidence ISM];
</t>
  </si>
  <si>
    <t>MVKKASSLSALGGLVYSTDGGRHCPDCQQPKDACICGQAVAPVG
DGIARVRRETKGRGGKTVTTISGLSLAGDALKELASALKRRCGTGGSLKDGVVEIQGE
HVELLIDELLKRGFKAKKSGG</t>
  </si>
  <si>
    <t xml:space="preserve">GO_function: translation initiation factor
activity [goid GO:0003743] [evidence ISM];
GO_process: translational initiation [goid GO:0006413]
[evidence ISM];
</t>
  </si>
  <si>
    <t>MAAPISAEEVAHRAASDAELIAWVDEQDRPLGSLPRAELRERGL
IGRGTFILLFNSAGELCVQRRTLSKAVYPGYWDLAAGGMVQAGEPYADSAARELEEEL
GIRDAVLREHGRFFFDEPGNRLWCAVFSAVSDAPLRLQAEEISEARFIRPELALEEAR
SLPYCPDSLQALRLYLDA</t>
  </si>
  <si>
    <t xml:space="preserve">GO_function: hydrolase activity [goid GO:0016787]
[evidence ISM];
GO_function: hydrolase activity, acting on acid
anhydrides [goid GO:0016817] [evidence ISM];
</t>
  </si>
  <si>
    <t>MLDWKKRRGTMRDRVDNSVDDVRTYFGGPWLVRVVGGLLGIYLL
VAMLVGWYWSQEPDLFPVQQDAQAAAERAGRQMVTGYTTVETLKEVVDTLLTKPGGYI
SNDIFPPGIWMDNMPSWEYGVLVQVRDISRALRKDFARSQSQSTEDADLARAEPRFNF
DNKSWALPASESEYQEGIKSLDRYLARLSDPNQPNAQFYARADNLNNWLGDVATRLGS
LSQRLSASVGRVKLNTNIKNPEEVQPGEAPKVEEVVQETPWLQIDNVFYEARGQAWAL
SHLLRAIEVDFADVLAKKNATVSVRQIIRELEAAQEPLWSPMVLNGSGYGILANHSLV
MANYISRANAAVIDLRQLLSQG</t>
  </si>
  <si>
    <t>MMTEHDDPTLDRLKHHFAQRVINQARQVLEVWQRLTRAEWNSDG
MEELADATLRLQRYAERFEQAEHAQLAGAIDRTLDVVEANRGRLSSESISELNQLMQR
LSRTGLRHGDQLEHTVLPPLRKPVYLALKDRERAERLAQQLEFFGLQALSCETADAFR
ASMRERYPAAIVMEVDFAGPDMGLRLASEAQAGLEHKLPVLFFSDSETDTPTRLAAAR
AGGQEFFTGTLDASSVLEKIETLSRLSFYEPYRVLIVDDSRAQALHTEMVLNSAGIIT
RALTEPLSVMAELSDFQPDLIILDMYMPECLGTELAKVIRQHERHVSVPIIYLSAEDD
LDKQLDAMSEGGDDFLTKPIRPRHLIATVRTRASRARSLKARMVRDSLTGLYNHTHTL
QLLEDARLRARRDGRPLSFAMLDIDHFKQVNDRFGHPMGDRVIKGLALFLKQRLRKTD
HIGRYGGEEFAVVLPDTDLDAARLVLDEIRQRFAEIHYPAQPTDLRCTFSCGIAELTP
DLDIKSMAKQADEALYRAKHGGRNRIEVYRPDAR</t>
  </si>
  <si>
    <t xml:space="preserve">GO_process: phosphorelay signal transduction
system [goid GO:0000160] [evidence ISM];
GO_function: diguanylate cyclase activity [goid
GO:0052621] [evidence IMP];
GO_process: positive regulation of single-species biofilm
formation on inanimate substrate [goid GO:1900233]
[evidence IMP];
GO_process: positive regulation of cell adhesion involved
in single-species biofilm formation [goid GO:1900189]
[evidence ISS];
GO_process: negative regulation of bacterial-type
flagellum-dependent cell motility [goid GO:1902201]
[evidence ISS];
GO_function: cyclase activity [goid GO:0009975] [evidence
];
GO_function: diguanylate cyclase activity [goid
GO:0052621] [evidence EXP];
GO_function: diguanylate cyclase activity [goid
GO:0052621] [evidence IDA];
GO_process: response to L-glutamate [goid GO:1902065]
[evidence IMP];
</t>
  </si>
  <si>
    <t>MRLKQLTNLNTLLLLTVCLALGITLWWSQRAMERPFQLLDQYLE
LSQRFDEQVARNIRQYLGSGDAVRQQAALQALESLAEALPELPPDLARTLAPSLAELR
EFSAGDLLAAGKLAGDPQGLLLQAERDLTGNLEQWSAYLDAAAGQPQAGAYRTPLLLA
SLHLTRLSLARAKLVESANPALAGDVERELANLREQAGRIEALPLLGVLDEQRSASDD
FAAMMGLAGDAEAGAGNAEDRGVALRRELASLLQRYPDELRRTRDLIERRQQLSADTG
ARLDAVRQALATLEPQVRGERQRLQGQVRLIQGGMIALILLIALAIDSLQRRLARVLG
QLVPALSAWADGDFSRPISLRTRTEDLRNLEDSLNRLRSFLAELVGAIHRRAEQVAGS
SQTLAEVSSGLHAGVERQAGDTGQIRDALGDMEAAIQQVAGDASQTADASRSAGQAVE
HGQRVIGESLGGLRELVDEVQGNAQSIERLAEESATIGSVLTVIRSIAEQTNLLALNA
AIEAARAGDQGRGFAVVAEEVRSLAQRTAGATEEIQQLIGRLQQAARQSVEAMRSQVE
HAERTAEQAGAAEGALDEVVAAIHTIGVMAERIAEGSTQQSQAVGEIRSHSERIHALG
GENLRLIGHSREQGEQLRQLGGDLRTTVQAFRL</t>
  </si>
  <si>
    <t xml:space="preserve">GO_process: positive chemotaxis [goid GO:0050918]
[evidence IMP];
GO_function: signal transducer activity [goid GO:0004871]
[evidence ISM];
GO_process: signal transduction [goid GO:0007165]
[evidence ISM];
GO_component: membrane [goid GO:0016020] [evidence ISM];
GO_component: integral component of membrane [goid
GO:0016021] [evidence ISM];
GO_process: chemotaxis [goid GO:0006935] [evidence IMP];
GO_process: chromosome condensation [goid GO:0030261]
[evidence ];
GO_process: detection of phosphate ion [goid GO:0010247]
[evidence IMP];
</t>
  </si>
  <si>
    <t>MRRLLTLILLLVALPAGAGLFDSRPGASLGGGLDGGGFLKVDQA
FKPSVERSDAQHVLLRFVNAEGYYLYRHRFQFKVEPAQVSLGQVQLPAGKQHHDEYFG
DTEVYYNIVDLEIPLNNPARQPYTLVVTYQGCADKGLCYPPETRRFDIDGGAATPAAS
DAAGKGPLEHKGKRSLLFFFLAGLTLTFTPCVLPMLPILSGVVLRGRPGGGRGFVLSL
AYVLPMALCFALLGALMGMFGASLNLQAQLQSPWVLVPFAAFFALFAVAMFGFFELRL
PGFIREPLDRLAGDARGGSILGAATLGVLSSLLVSPCVSAPLAASLLYISASGDAWGG
GLQLFALGLGMGTPLVVFGAGGGALLPKSGAWMNGVRNAFGVLLLAVAVWLLERVVSG
PVALMLWGMLAGGAGLALGALEFTPKSAARRLLQLLGLMFLTYAVAAWIGALQGESDP
IHPLGRSVPSIHAGPPSTPGEWQNLTTPAQLDAALAEARQAGKPVLLDWYADWCISCK
VIERQVLTDPTVQARLPAYRLLRFDITESNPAQRGLLDRYNLFGPPAILFFAPGGDEW
SDLRVIGEIDAAGLAERLRRAATRQ</t>
  </si>
  <si>
    <t xml:space="preserve">GO_process: protein folding [goid GO:0006457]
[evidence IDA];
GO_process: cellular protein metabolic process [goid
GO:0044267] [evidence IDA];
GO_function: protein-disulfide reductase activity [goid
GO:0047134] [evidence ISM];
GO_process: oxidation-reduction process [goid GO:0055114]
[evidence ISM];
GO_component: membrane [goid GO:0016020] [evidence ISM];
GO_process: cytochrome complex assembly [goid GO:0017004]
[evidence ISM];
</t>
  </si>
  <si>
    <t>MATLLVLHGPNLNLLGTREPGTYGSTTLGQINQDLERRAREAGH
HLLHLQSNAEYELIDRIHAARDEGVDFIIINPAAFTHTSVALRDALLAVSIPFIEVHL
SNVHKREPFRHHSYFSDVAVGVICGLGATGYRLALESALEQLQRP</t>
  </si>
  <si>
    <t xml:space="preserve">GO_function: 3-dehydroquinate dehydratase activity
[goid GO:0003855] [evidence ISS];
GO_process: shikimate metabolic process [goid GO:0019632]
[evidence ISS];
GO_process: aromatic amino acid family biosynthetic
process [goid GO:0009073] [evidence ISS];
</t>
  </si>
  <si>
    <t>MDIRKVKKLIELLEESGIDELEIREGEESVRISRHSKTAAQPVY
AQAPAFAAPVAAPAPAAAAPAAAAAESAPAAPKLNGNVVRSPMVGTFYRAASPTSANF
VEVGQSVKKGDILCIVEAMKMMNHIEAEVSGTIESILVENGQPVEFDQPLFTIV</t>
  </si>
  <si>
    <t xml:space="preserve">GO_function: phosphoribosylformylglycinamidine
synthase activity [goid GO:0004642] [evidence ISS];
GO_process: pyruvate metabolic process [goid GO:0006090]
[evidence IDA];
GO_process: propionate metabolic process [goid
GO:0019541] [evidence IDA];
GO_process: cellular lipid metabolic process [goid
GO:0044255] [evidence IDA];
GO_function: acetyl-CoA carboxylase activity [goid
GO:0003989] [evidence ISM];
GO_process: fatty acid biosynthetic process [goid
GO:0006633] [evidence ISM];
GO_component: acetyl-CoA carboxylase complex [goid
GO:0009317] [evidence ISM];
</t>
  </si>
  <si>
    <t>MLEKVLIANRGEIALRILRACKELGIKTVAVHSTADRELMHLSL
ADESVCIGPAPATQSYLQIPAIIAAAEVTGATAIHPGYGFLAENADFAEQIERSGFTF
VGPTAEVIRLMGDKVSAKDAMKRAGVPTVPGSDGPLPEDEETALAIAREVGYPVIIKA
AGGGGGRGMRVVYDESELIKSAKLTRTEAGAAFGNPMVYLEKFLTNPRHVEVQVLSDG
QGNAIHLGDRDCSLQRRHQKVIEEAPAPGIDEKARQEVFARCVQACIEIGYRGAGTFE
FLYENGRFYFIEMNTRVQVEHPVSEMVTGVDIVKEMLRIASGEKLSIRQEDVVIRGHA
LECRINAEDPKTFMPSPGKVKHFHAPGGNGVRVDSHLYSGYSVPPNYDSLVGKVITYG
ADRDEALARMRNALDELIVDGIKTNTELHKDLVRDAAFCKGGVNIHYLEKKLGMDKH</t>
  </si>
  <si>
    <t xml:space="preserve">GO_process: cellular lipid metabolic process [goid
GO:0044255] [evidence IDA];
GO_function: ligase activity [goid GO:0016874] [evidence
ISM];
GO_function: ATP binding [goid GO:0005524] [evidence
ISM];
GO_function: metal ion binding [goid GO:0046872]
[evidence ISM];
GO_function: biotin carboxylase activity [goid
GO:0004075] [evidence ISM];
GO_function: catalytic activity [goid GO:0003824]
[evidence ISM];
GO_process: metabolic process [goid GO:0008152] [evidence
ISM];
</t>
  </si>
  <si>
    <t>MERIRRWYRQSLAAATEAATCFALGFRESLQPAALFRSASLCIL
VSVLCTWLFVHFFEPIIRLCGWAALYTAFSVANFALIPSGSLIEAGSGGPYFDPLAAF
NGLAGLAQLAFYFVGYAALFFVALYAASIVFGIRLGLRIGLLGQLKEQVRQRYPRLAP
ASGERISLWRAAGFRLAPWLGVSGSILVGLLVPLYNGVLLLLALAYLNIRFLLPATLA
GLADAGEQLAVLRARRGSLLLFGLLILLLALVPLLNLLLPAVLGGGTCHLANRGLAQL
RGEATAESGSAG</t>
  </si>
  <si>
    <t>MPWLQVRLAITPEQAETYEDALLEVGAVSVTFMDAEDQPIFEPD
LGTTPLWSRTHLLALFEADTDETALLAHLALLTGGDLPEHHVEEIADQDWERSWMDNF
QPMRFGRRLWIVPSWHAAPEPDAVNLLLDPGLAFGTGTHPTTALCLEWLDGQELAGRQ
VLDFGCGSGILAIAALLLGAERAVGTDIDPQALEASRDNASRNGIEPARFPVYLPADL
PQRQADVLVANILAGPLVSLAPQLTGLVRPGGLLALSGILAEQAEEVRAAYSAHFDLD
PTAEREGWIRISGRRRAD</t>
  </si>
  <si>
    <t xml:space="preserve">GO_function: protein methyltransferase activity
[goid GO:0008276] [evidence ISS];
GO_process: protein methylation [goid GO:0006479]
[evidence ISM];
GO_component: cytoplasm [goid GO:0005737] [evidence ISM];
</t>
  </si>
  <si>
    <t>MSESVITQCPHCSTSFRVNDAQLGAANGAVRCGTCLKVFNALQH
QVGGAPRANAPSAAEAKPVAAPPPAPSVAAAPPAARPRDETLWIHDDLDLDSLNLDEE
LAKLDEFELNQEFSSIEKAPRPAESLLARRDDERDPHDERWAEALIADAEPAQPARGN
PRQEPSLGEPLAEERVSFVPLRRAEDPPELRLSLDDDDDDEPSLGKRRHGLSALDEDD
EESAEEQSVAPLGSARKPDEAPVESLDQLRDEPLQLAWEKPRRQWPRRLGWLLLILLA
LGGLAAQYIAYHFDELARQDAYRPWFAQLCPEIGCTLPSKVDVEQIRSSNLVVRSHPE
FSGALVVDAIIYNRASFSQPFPLLELRFADLNGHLIANRRFKPGEYLGGELAGRTEMP
PQVPIHVSLDILDPGPKAVNYSLSFHSPE</t>
  </si>
  <si>
    <t>MSVVRIGPYTLPNRLILAPMAGVTDRPFRQLCRRLGAGMVVSEM
VTSDVRLWNSRKSRLRLIHDGEDEPRSVQIAGGDPAMLAEAAQRNVELGAQIIDINMG
CPAKKVCNKAAGSALLRDEALVAEILDAVVRAVDVPVTLKIRTGWDRDNRNGVTVAKL
AEQAGIQALAVHGRTRADLYTGEAEYETIAAIKQAVSIPVFANGDIDSPEKARKVIEQ
TGVDALLIGRAAQGRPWIFREIDHYLRTGEHLPAAPLPEVQSILLEHLAELHLFYGEE
MGVRIARKHVGWYLATLPGAREFRAQFNRLQDTDAQCASVRQFFAERQNNGTGVAA</t>
  </si>
  <si>
    <t xml:space="preserve">GO_process: tRNA processing [goid GO:0008033]
[evidence ISM];
GO_function: tRNA dihydrouridine synthase activity [goid
GO:0017150] [evidence ISM];
GO_function: flavin adenine dinucleotide binding [goid
GO:0050660] [evidence ISM];
GO_process: oxidation-reduction process [goid GO:0055114]
[evidence ISM];
GO_function: oxidoreductase activity [goid GO:0016491]
[evidence ISM];
GO_function: catalytic activity [goid GO:0003824]
[evidence ISM];
</t>
  </si>
  <si>
    <t>MTTMTTETLVSGTTPVSDNANLKQHLTTPTQEGQTLRDSVEKAL
HNYFAHLEGQPVTDVYNMVLCEVEAPLLETVMNHVKGNQTKASELLGLNRGTLRKKLK
QYDLL</t>
  </si>
  <si>
    <t xml:space="preserve">GO_process: DNA metabolic process [goid
GO:0006259] [evidence ISS];
GO_process: regulation of transcription, DNA-templated
[goid GO:0006355] [evidence ISS];
GO_process: RNA metabolic process [goid GO:0016070]
[evidence ISS];
GO_function: DNA binding [goid GO:0003677] [evidence
ISM];
GO_function: sequence-specific DNA binding [goid
GO:0043565] [evidence ISM];
</t>
  </si>
  <si>
    <t>MTDQTTRLPIRRALISVSDKTGVVDFARELVALGVEILSTGGTY
KLLRDNGISAVEVADYTGFPEMMDGRVKTLHPKVHGGILGRRDLDGAVMEQHGIKPID
LVAVNLYPFEATVARPDCDLPTAIENIDIGGPTMVRSAAKNHKDVAIVVNAGDYAAVI
ESLKAGGLTYAQRFDLALKAFEHTSAYDGMIANYLGTIDQTRDTLGTADRGAFPRTFN
SQFVKAQEMRYGENPHQSAAFYVEAKKGEASVSTAIQLQGKELSFNNVADTDAALECV
KSFLKPACVIVKHANPCGVAVVPEDEGGIRKAYDLAYATDSESAFGGIIAFNRELDGE
TAKAIVERQFVEVIIAPKISAAAREVVAAKANVRLLECGEWPAERAPGWDFKRVNGGL
LVQSRDIGMIKAEDLKIVTRRAPTEQEIHDLIFAWKVAKFVKSNAIVYARNRQTVGVG
AGQMSRVNSARIAAIKAEHAGLEVKGAVMASDAFFPFRDGIDNAAKAGITAVIQPGGS
MRDNEVIAAADEADIAMVFTGMRHFRH</t>
  </si>
  <si>
    <t xml:space="preserve">GO_process: nucleotide metabolic process [goid
GO:0009117] [evidence ISS];
GO_function: catalytic activity [goid GO:0003824]
[evidence ISM];
GO_function: IMP cyclohydrolase activity [goid
GO:0003937] [evidence ISM];
GO_function: phosphoribosylaminoimidazolecarboxamide
formyltransferase activity [goid GO:0004643] [evidence
ISM];
GO_process: purine nucleotide biosynthetic process [goid
GO:0006164] [evidence ISM];
</t>
  </si>
  <si>
    <t>MNVLIIGSGGREHALAWKVAQDPRVAKVFVAPGNAGTATEAKCE
NVAIDVLALEQLADFAAKNVQLTIVGPEAPLVAGVVDLFRERGLDIFGPTAGAAQLEG
SKAFTKDFLARHRIPTAAYRNFTEVEPALAYLHEQGAPIVIKADGLAAGKGVIVAMNL
DEAEAAVRDMLAGNAFGDAGSRVVIEEFLDGEEASFIVMVDGQNVLPMATSQDHKRVG
DGDSGPNTGGMGAYSPAPVVTAEVHQRVLDEVIYPTVRGMAEEGNVYTGFLYAGLMID
KSGAPKVIEFNCRFGDPETQPIMVRLESSLVLLVEAALAKALDKVEATWDPRPTVGVV
LAAGGYPGDYAKGEVIEGLAEAAALDGKVFHAGTALKDGQVVTSGGRVLCATAIGESV
SAAQQQAYRLAEKIRWNGCFYRKDIGYRAIARERGES</t>
  </si>
  <si>
    <t xml:space="preserve">GO_process: purine nucleotide metabolic process
[goid GO:0006163] [evidence ISS];
GO_function: UDP-N-acetylmuramoylalanine-D-glutamate
ligase activity [goid GO:0008764] [evidence ISS];
GO_process: nucleotide metabolic process [goid
GO:0009117] [evidence ISS];
GO_function: phosphoribosylamine-glycine ligase activity
[goid GO:0004637] [evidence ISM];
GO_process: purine nucleobase biosynthetic process [goid
GO:0009113] [evidence ISM];
GO_function: ATP binding [goid GO:0005524] [evidence
ISM];
GO_function: catalytic activity [goid GO:0003824]
[evidence ISM];
GO_function: metal ion binding [goid GO:0046872]
[evidence ISM];
</t>
  </si>
  <si>
    <t>MVRLRIAIGLLVSFLLLLLGPMSPAVADDAGVSSVPLQTTATTP
SANQNWRLLRDESAQLRIADVLQRKEQFRPLAKRSFIFPASPQAVWLQVQLPAQKVPS
WLWIFAPRVQYLDYYLVQDGQLVRDQHTGESRPFQERPLPSRSYLFSLPVDGKPMTLY
VRMTSNHPLMAWFDQIDEAGLVGLEKPAYAFGMLLGGMLLLLMYNLIRFAYSRSASSL
WLAAVHAALAVCAAANLGLVAFWLPGLKFNQSLTADLGALGAAVSLLWFACSFFRGTA
ESRLNRLLQGEALLILAVGAIIAFTQQLWFSWLIYLLVILSSLSVPLIAAWHWYRGYQ
PARLIVAGMIVFNAGFMVFLPVLFGTKQLDPGWLVLGVFSFATLAGLVLSVSLTERQR
LIQQLNLQQRTSEAAHTAELQTKAEFLAKISHEIRTPMNGVLGMTELLLGTPLSAKQR
DYVQTIHSAGNELLTLINEILDISKLESGQIELDEVQFDLNALIEDCLDIFRVKAEQQ
RIELISFTQPQVPRVIGGDPTRLRQVVLSLLDNAFKQTEEGEILLVVALDDQGETPRL
RIAVQDSGHPFDAKEREALLTAELHSGDFLSASKLGSHLGLIIARQLVRLMGGEFGIQ
SGSSQGTTLSLTLPLDPQQLENPTADLDGPLQGARLLVVDDNETCRKVLVQQCSGWGL
NVSAVSSGKEALAQLRTKAHLREYFDVVLLDQDMPGMTGMQLAAKIKEDPNLNHDILL
IMLTGISNAPSKIIARNAGIKRILAKPVAGYTLKATLADELAQRGVSGVTNYLQPAKE
AQAPSLPSDFRILVAEDNSISTKVIRGMLNKLNLQPDTASNGQEALSAMKATQYDLVL
MDCEMPVLDGFSATEQLRAWEAHEQRPHTPVVALTAHILSEHKERARLVGMDGHMAKP
VELSQLRELIAYWVGERDRRRQGDALPS</t>
  </si>
  <si>
    <t xml:space="preserve">GO_process: phosphorelay signal transduction
system [goid GO:0000160] [evidence ISS];
GO_function: transferase activity, transferring
phosphorus-containing groups [goid GO:0016772] [evidence
ISM];
GO_process: phosphorylation [goid GO:0016310] [evidence
ISM];
GO_function: signal transducer activity [goid GO:0004871]
[evidence ISM];
GO_component: membrane [goid GO:0016020] [evidence ISM];
GO_process: signal transduction [goid GO:0007165]
[evidence ISM];
GO_function: phosphorelay sensor kinase activity [goid
GO:0000155] [evidence ISM];
</t>
  </si>
  <si>
    <t>MHLLFSVYLKMLVLYSPFFVLSCFISLSRGFGPRDRKRMAWRVA
LAALIASVALYLFGRYIFILFGITADAFRIGAGSVLFISALGMAQGRAAVQSDNVQQD
VTIVPLTIPLTVGPGTIGALLVMGVGQGWEAKLISLVAIFLACLTLGTTLYLSDRIER
LLGDQGLQIVSRLMGLFVCALAAQIIVTGLKGSLFPG</t>
  </si>
  <si>
    <t>MKRRSLLKAFTLSAFIASMGLSWSIQAAETIKVGILHSLSGTMA
ISETSLKDMALMTIDEINAKGGVNGRKLEAVVVDPASNWPLFAEKARQLLTQDKVAVV
FGCWTSVSRKSVLPVFEELNGLLFYPVQYEGEELSPNVFYTGAAPNQQAIPAVEYLMS
EDGGGARRFFLLGTDYVYPRTTNKILRAFLHSKGVDDKDIQEVYTPFGHSDYQTIVAD
IKKFAAGGKTAVVSTVNGDSNVPFYKELANQGLEATEVPVVAFSVGEEELRGIDTKPL
VGNLAAWNYFESVSNPVNEKFVADWKAYAKAKNLPNYGTAVTNDPMEATYVGIHMWAQ
AVEKAGSTEVDKVREAMAGQSFKAPSGYTLVMDKSNHHLHKPVMIGEIQDDGQFEVVW
KTPEPLRAQPWSPFIPGNEKKPEHALKSN</t>
  </si>
  <si>
    <t xml:space="preserve">GO_process: amino acid transport [goid GO:0006865]
[evidence ISM];
GO_component: outer membrane-bounded periplasmic space
[goid GO:0030288] [evidence ISM];
</t>
  </si>
  <si>
    <t>MRIAAATSLAQVKRRLLVGDLLGQAFSGLSLGSILLLAALGLAI
TYGLLGVINMAHGEMLMLGAYSTYVVQLLFQRLAPEWLALYPLLALPVAFCVSAAIGM
ALERTVIRHLYGRPLETLLATWGISLVLIQLVRMLFGAQNVEVANPAWLSGGIQVLPN
LVLPWNRIVIIGFALFVLLLTWLLLNRTRLGLNVRAVTQNRNMAACCGVPTGRVDMLA
FGLGSGIAGLGGVALSQVGNVGPDLGQGYIIDSFLVVVLGGVGQLAGSVLAAFGLGVA
NKILEPQIGAVLGKILILALIVLFIQKRPQGLFALKGRVID</t>
  </si>
  <si>
    <t>MNQPLTVTLARRAGGRVTAIALGAAFATLLVMPLLHLLPADSAL
HLSAYSLTLTGKILCYAIVALALDLVWGYAGLLSLGHGLFFALGGYAMGMYLMRQASG
DSLPAFMTFLSWNELPWYWAGTQHFLWALCLVVLVPGALAFAFGYFAFRSRIRGVYFS
IMTQALTFAGMLLFFRNETGFGGNNGFTDFRSILGFPITAPGTRAALFLATVALLAAS
LLLGWRLARSKFGRVLTALRDAENRLMFCGYDPRGYKLFVWTLSAVLCGLAGALFVPQ
VGIINPSEMSPTNSIEAAVWVALGGRGTLLGPLLGAGVVNGAKSWFTVAFPEYWLFFL
GALFIVVTLYLPRGLLGLLRKEKEQ</t>
  </si>
  <si>
    <t>MRTTPHLMLEPAFHPGLDTAGSGRDAIGLGAATSGRLDARHGTI
LSLEDINVSFDGFKALRDLTLYIGVGELRCIIGPNGAGKTTLMDVITGKTRPQSGTAY
FGDTLDLTRMSEVQIAQAGIGRKFQKPTVFEALSVFENLELAQRADKSVWASLRARLD
GTQRERIEEVLATIRLLESRQRPAGLLSHGQKQFLEIGMLLVQEPQLLLLDEPVAGMT
DAETEFTAELFKSLARKHSLMVVEHDMGFVGSIADHVTVLHQGHVLAEGSLAEVQADE
QVIEVYLGR</t>
  </si>
  <si>
    <t>MLQVDKLHQYYGGSHILRGLSFEAKVGEVTCLLGRNGVGKTTLL
RCLMGLVPAREGQVAWEGRSLTGLRPHQRVRAGIAYVPQGREIFPRLTVEENLLMGLS
RFSARDARAVPDFIYELFPVLREMKQRRGGDLSGGQQQQLAIGRALASQPRLLILDEP
TEGIQPSVIKEIGAVVRSLAARGDMAILLVEQFYDFAAELADQYLVMARGEIVQQGRG
RDMESEGVRGLVAI</t>
  </si>
  <si>
    <t>MTVTLRPAVQADAGFAALCVAAAYAPWIAVIGRKPWPMTQDYHE
VIASDRVLIAEHDGQPVGLLVTRETADGFLVDNLAVLPECKGQGIGRQLLERAERDAT
SLGYRSLYLYTNERMTENIALYARVGYLEYERRQEEGFRRVFMRKALA</t>
  </si>
  <si>
    <t>MTAALPDLSFHPAWHAQLELAYARAGDATRPVTRRHAGPLRVQK
HLYAEGPEVCQHILVHPPGGIAGGDSLAFDVRLGERAWAQLTSPGAAKWYRAACPARQ
TLEIHLEPGATLEWLPQESIVFAGAQAELETRIQLRGDARLFYWDMVALGRPASGERF
ASGHFVAALDIRRDDRLLWHERQRIDGGDRLLDSPIGLAGHPVLATLVASGEIDTDLL
QRCRALPCAGRGNLSQLPGGLLVARCLADEALHARAWLIELWRLLRPALLGREAVPPR
IWST</t>
  </si>
  <si>
    <t xml:space="preserve">GO_process: metabolic process [goid GO:0008152]
[evidence ISS];
GO_process: nitrogen compound metabolic process [goid
GO:0006807] [evidence ISM];
GO_function: nickel cation binding [goid GO:0016151]
[evidence ISM];
</t>
  </si>
  <si>
    <t>MDLSPREKDKLLIFTAGLLAERRLARGLKLNYPEAVALISAALL
EGARDGRSVAELMHYGTTLLNREQVMEGVPEMIPDIQVEATFPDGTKLVTVHQPIA</t>
  </si>
  <si>
    <t xml:space="preserve">GO_function: urease activity [goid GO:0009039]
[evidence ISS];
GO_component: urease complex [goid GO:0035550] [evidence
ISS];
GO_process: urea catabolic process [goid GO:0043419]
[evidence ISS];
GO_function: nickel cation binding [goid GO:0016151]
[evidence ISS];
</t>
  </si>
  <si>
    <t>MSASIRDAGVADLPGILAIYNDAVGNTTAIWNETPVDLANRQAW
FDTRARQGYPILVASDAAGEVLGYASYGDWRPFEGFRGTVEHSVYVRDDQRGKGLGVQ
LLQALIERARAQGLHVMVAAIESGNAASIGLHRRLGFEISGQMPQVGQKFGRWLDLTF
MQLNLDPTRSAP</t>
  </si>
  <si>
    <t xml:space="preserve">GO_function: N-acetyltransferase activity [goid
GO:0008080] [evidence ISM];
GO_function: urease activity [goid GO:0009039] [evidence
ISS];
GO_component: urease complex [goid GO:0035550] [evidence
ISS];
GO_function: nickel cation binding [goid GO:0016151]
[evidence ISS];
GO_process: urea catabolic process [goid GO:0043419]
[evidence ISS];
</t>
  </si>
  <si>
    <t>MIPGEYDIQPGDIELNAGRRTLALSVANTGDRPIQVGSHYHFFE
VNDALAFDRPATRGMRLNIAAGTAVRFEPGQSREVELVEIGGGRRVYGFAGRVMGDL</t>
  </si>
  <si>
    <t xml:space="preserve">MKISRQAYADMFGPTVGDRVRLADTDLWIEVERDFTVYGEEVKF
GGGKVIRDGMGQSQLGAAQVVDTVITNALILDHWGVVKADVGLKDGRIQAIGKAGNPD
IQPGVNIAIGAGTEVIAGEGMILTAGGIDTHIHFICPQQIEEALMSGVTTMIGGGTGP
AAGTNATTCTSGPWHMARMLQAADAFPMNIGFTGKGNASLPLPLEEQVLAGAIGLKLH
EDWGSTPAAIDNCLEVAERHDIQVAIHTDTLNESGFVETTLGAFKGRTIHTYHTEGAG
GGHAPDIIKACGFANVLPSSTNPTRPFTRNTIDEHLDMLMVCHHLDPAIAEDVAFAES
RIRRETIAAEDILHDLGAFSMISSDSQAMGRVGEVITRTWQTADKMKRQRGRLDGDGA
RNDNFRARRYIAKYTINPAITHGISHEVGSVEAGKWADLVLWRPAFFGVKPSLILKGG
AIAASLMGDINGSIPTPQPVHYRPMFASYAGSRHATSLTFVSQAAFAAGVPQQLGLRK
AIGVVSGCRGVQKTDLIHNGYLPTIEVDAQNYQVRADGQLLWCEPADVLPMAQRYFLF
</t>
  </si>
  <si>
    <t xml:space="preserve">GO_function: urease activity [goid GO:0009039]
[evidence ISS];
GO_component: urease complex [goid GO:0035550] [evidence
ISS];
GO_process: urea catabolic process [goid GO:0043419]
[evidence ISS];
GO_function: nickel cation binding [goid GO:0016151]
[evidence ISS];
GO_process: nitrogen compound metabolic process [goid
GO:0006807] [evidence ISM];
GO_function: hydrolase activity, acting on
carbon-nitrogen (but not peptide) bonds [goid GO:0016810]
[evidence ISM];
GO_function: hydrolase activity [goid GO:0016787]
[evidence ISM];
</t>
  </si>
  <si>
    <t>MLRQAILARFPADYEVEIKGADLLGFGEKFLVAYGNRRFVGKAF
AMDDQVIERLERNQGRTNLPLVKVFYIAEPGLLSSLLNLSPFLDIQKNMVELSLREYR
KIQLVPFDPDAKRKPREQFETDYAFPQLFSLSQLEVADYDGDGRDELRLGYLSYAGGS
GGTRWSVIYDLKDGALTAHSGYPEMLDIDVARFIQAVNLYAGLDGTLPRDQRQLEDVV
GRGSERFALTAAERQALVADPPQRDDYARVLMSLSPRSPYAPDRFIDLGDGSRLTLAP
RHTDDYSTFLDIGGKKIFVEAFYVDDDACHWCEHRWRVMAFHYDDGRWISDRTINGDS
FNGQWLRNAEPLGLNDVFGTYRDQGPTGLAWSFIDPRWTASSQHDMDDPLGVGMRTLS
PVEQWVKERYREN</t>
  </si>
  <si>
    <t>MASGWANDGAVQEQIDSTIEDAIARARSQLPRGESLTHCEECDA
TIPEARRRAIPGVRLCVNCQTEHDREQAKFSGYNRRGSKDSQLR</t>
  </si>
  <si>
    <t>MMGPFRRLAHLIDQGRQLDAALAGDPFALPAPEDRYSVRQLHGL
YPRRHPGLYAPLLGSLALLLGAAPLGLAALRLALPEAPLRPLGWLSALPLLAAWLWLI
ALLSRGASLGPRLARDASLLLVGTGLLLRLASGETSGLVALGGGACAWLLFNSRAMQR
YMELVYAQRLYRAQSANRPGSAQRRLANQAAYRERKRRERSGRS</t>
  </si>
  <si>
    <t>MHRASHHELRAMFRALLDSSRCYHTASVFDPMSARIAADLGFEC
GILGGSVASLQVLAAPDFALITLSEFVEQATRIGRVARLPVIADADHGYGNALNVMRT
VVELERAGIAALTIEDTLLPAQFGRKSTDLICVEEGVGKIRAALEARVDPALTIIART
NAELIDVDAVIQRTLAYQEAGADGICLVGVRDFAHLEAIAEHLHIPLMLVTYGNPQLR
DDARLARLGVRVVVNGHAAYFAAIKATYDCLREERGAVASDLTASELSKKYTFPEEYQ
AWARDYMEVKE</t>
  </si>
  <si>
    <t xml:space="preserve">GO_function: catalytic activity [goid GO:0003824]
[evidence ISM];
GO_function: oxaloacetate decarboxylase activity [goid
GO:0008948] [evidence ISM];
</t>
  </si>
  <si>
    <t>MNPSTAARALGIDFGTSNSTVGWWRPEVEPLIELEDGKITLPSV
VFFNVEERRPVYGRQALGEYLEGYEGRLMRSLKSLLGSKLLKSETTVLGSALPFKDLL
GLFIGQLKARGEAAAGQAFDAVVLGRPVFFVDDDPEADREAQDTLVQVANKLGFKEVS
FQYEPIAAAFDYERCIQREELVLIVDIGGGTSDFSLVRLAPERRNLAERQDDILATGG
VHIGGTDFDKQLSLEGVMPLFGYGSRMKSDAFMPTSYHLNLATWHTINAVYAQKSQLA
LKNMRYDIVDSTGIDRLFRLIEERAGHWLAMQVEDSKIRLTETERLHLSLERIEAGLG
VELTRGLFENAVDGLLERVRNSVAQLLASAGVDPDRVDTVFFTGGSSGIPALRRSVSA
MLPNARHVEGNLFGSIGSGLAIEAKKRYG</t>
  </si>
  <si>
    <t>MNILRIPMFVLAMAVSAHGFAATAQQEKMTACNAEATTKALKGD
ERKAFMSGCLKAGAPAGGKATAQQEKMKSCNADASAKSLKGDERKAFMSSCLKAGGSA
KAATQQEKMKTCNADATAKALKGDERKAFMSTCLKK</t>
  </si>
  <si>
    <t>MGENITTRGVDLLGLPTGTRLRLGESALVELTGLRNPCSQLDNY
QPGLTAAVLGRDEQGNLIRKAGVMAIVLEDGEVRPGDAIDIQLPPLPHRALEKV</t>
  </si>
  <si>
    <t>MYKQSLAALFVMATLAGCASTKVQNPVNYITFRNEPLVKDVEKG
MSQQEVLRIGGTPSGTQKRLMKPGSCNSYILNKDGQQQPFYVSFDGSGKVDGSGFLSC
SELDRHERDARP</t>
  </si>
  <si>
    <t xml:space="preserve">GO_component: membrane [goid GO:0016020] [evidence
ISS];
GO_process: response to stimulus [goid GO:0050896]
[evidence ISS];
GO_component: outer membrane [goid GO:0019867] [evidence
ISM];
</t>
  </si>
  <si>
    <t>MPRGDKSKYSDKQQRKAEHIEESYKAKGVSESEAEARAWATVNK
QSGGGERKGGSGRAKSETAKRADRKDSAHRAAQARSGRPANRGSASRGKRQGSTSVSE
MTREELMQLARKRDIRGRSTMRKAELIEALSRA</t>
  </si>
  <si>
    <t xml:space="preserve">GO_process: DNA-templated transcription,
termination [goid GO:0006353] [evidence ISM];
</t>
  </si>
  <si>
    <t>MLTIGQLARIFEISTKTLRHYDAIGLFVPARTGSDNGYRYYQPE
QIEQLSRILALRRLDVPLEAIDRLKRDGALDDPQRLRHFLQRHQHTLREEISARQRLL
AELDRTLATLAHWRIRNMHARIVERPAFSVVGMEYFGSAPGDTIGQLWERFIPREHEI
AGKHDPEVSYGICAQQPNGEFHYVAGFEVQEGWPVPEGMVRFQVPAQKYAVFTHKGTA
PQIAESFQAIYSHLLAERGLEPKAGVDFEYYDQRFRGPLDPNSQVDLYIPIY</t>
  </si>
  <si>
    <t xml:space="preserve">GO_process: positive regulation of transcription,
DNA-templated [goid GO:0045893] [evidence IDA];
GO_process: negative regulation of transcription,
DNA-templated [goid GO:0045892] [evidence IDA];
GO_process: regulation of transcription, DNA-templated
[goid GO:0006355] [evidence ISM];
GO_function: DNA binding [goid GO:0003677] [evidence
ISM];
</t>
  </si>
  <si>
    <t>MTRGRKILTWSLASLVLLLAALVVFIATFDWNLIKPTLNEKVSA
ALNRPFAINGNLAVAWRREEGEEGWRAWIPWPRFSAEDITLGNPEWTAGKTKASEFAS
LERIEFRLAPLPLLWQTIRIPQIKLTQPRAELLRLADGRANWDFDLPASDSDEPSAWQ
LDIREIGFDKGSVSLDDQRLKTRLEVLVDPLGKPVPFGQLAGKALATGDAANAQDYVF
GWKVKGTYKGQALAGSGKVGGMLALQDASKPFPLQAEVSAGSTRAAVVGTLTDPLNLG
ALDLRLKLSGTSMANLYPLTGITLPDTPAYSTDGHLLARLKEEGGALFRYENFNGKVG
ASDLHGSLTFVARQPRPKLSGKLTSEQLRFADLGPLIGADSNAEKQKRGQTSRQPGDK
VLPVEEFRTERWRDMDADVEFTGKRIVHSDQLPISDLYTHLVLNDGLLRLEPLRFGVA
GGKLESDIRLDGGKQPMQSRVKMSARGFKLKQLFPGFAPMQTSFGELNGDASLSGSGN
SVAKILGGADGELKMLINDGAISKGLTEIAGLNVGNYLVTKLFGDDEVKINCAAADFG
LQKGLMTSRLFVFDTENALVNVDGTVNFANEKLDLDVTPHSKGLRIFSLRSPLYVRGT
FAKPDAGVHAGPLVARGAGMIALGVTVGPAASLLALVAPSKSDDNQCTALLQRMRLPA
KVPAGKR</t>
  </si>
  <si>
    <t>MTTVQLTDVQTLRDRARKNIQEGAVTEGYSADRQTVLRLLNEAL
ATELVCFLRYKRHYFMATGLKASIAAAEFLEHANQEMQHADQLAERIMQLGGEPDFNP
RGLEERSHAEYVEGKTLKDMVTENLIAERIAIDSYREIITYLGNDDPTTRRIFEEILA
QEEEHADDMADILDDLA</t>
  </si>
  <si>
    <t xml:space="preserve">GO_process: iron ion transport [goid GO:0006826]
[evidence ISM];
GO_process: cellular iron ion homeostasis [goid
GO:0006879] [evidence ISM];
GO_function: ferric iron binding [goid GO:0008199]
[evidence ISM];
</t>
  </si>
  <si>
    <t>MKASLILGLALATLTANAAFAADGSSRTIDRLHKDMSSVELRIA
DNGSEQTIDRLHKDMTKAEARLADNGSEQTVDRLHKDMTKAEARLADNGSEQTVDRLH
RSMSRFDLRTA</t>
  </si>
  <si>
    <t>MKGPEKKRAKIAIDPSSERQMVDLQRRLLLRGGLSLGALAMLSG
CRLQDGDSVDKVLWAMSRWNDRVQAWLFSRTRLAPTFDPSQVASPFPFNAFYPAYNVP
EIDLPEYRLQVSGRVRDKRPWSLEQLRRLPQASQVTQLICIEGWSAIGQWSGVPLRTF
LELVGADTSAKYVGFKCADRYYSSLDMPSALHPQTLLALEMSGQALPEENGYPLRLRI
PTKLGFKNAKHVVEIFVSNSNPGGYWEDQGYNWFSGV</t>
  </si>
  <si>
    <t>MNRALHAWPVRLCHWLNAYAMACLIGSGWGIYNASPLLDFRFPA
WATLGGWLGGSIAWHLAAMWLLLGNGLCYLAYGLSSGHFRRDFLPLSAAGVWRDLRLA
LGLRLVHEPGRYNAVQRLLYWLVLALGALLVLSGLAIWKPVQLHGLTALFGGFQGARW
VHFLAMAGVVGFVVVHLLLVLLVPRTLLPMLIGREWRRGRRSEG</t>
  </si>
  <si>
    <t xml:space="preserve">GO_component: membrane [goid GO:0016020] [evidence
ISM];
GO_process: respiratory electron transport chain [goid
GO:0022904] [evidence ISM];
GO_function: iron ion binding [goid GO:0005506] [evidence
ISM];
GO_process: transport [goid GO:0006810] [evidence ISM];
GO_function: electron carrier activity [goid GO:0009055]
[evidence ISM];
</t>
  </si>
  <si>
    <t>MLRLKASPALLFGLLLASAASFAAQPPAGMLQPLRGTIQQAADD
HLQLKARNGQQLTVRLTDKTAIRAVSLAKPEDIQPDSFIGTAAVPQPDGTLKALEVHV
FAPSLRGSGEGHRPWENADGSASTMTNGTVGNLVVSQGRRMTVKYGDGEKTVVVPDDV
PIVSLEPGERSLLKPGAKVVLFPQKGADGSLTALAISVGKDGVTPPM</t>
  </si>
  <si>
    <t>MRILVIEDDTKTGEYLKKGLGESGYAVDWSQHGADGLYLALENR
YDLVVLDVMLPGLDGWQIMEVLRKKHDVPVLFLTARDQLQDRIRGLELGADDYLVKPF
SFTELLLRIRTLLRRGVVREAEQVQLADLQLDVLRRKVSRQGQVIALTNKEFALLHLL
MRREGEVLSRTLIASEVWDMNFDSDTNVVDVAIKRLRAKVDNPFPNKLIHTVRGIGYV
CEERPCPPAAP</t>
  </si>
  <si>
    <t xml:space="preserve">GO_function: DNA binding [goid GO:0003677]
[evidence ISM];
GO_process: regulation of transcription, DNA-templated
[goid GO:0006355] [evidence ISM];
GO_process: phosphorelay signal transduction system [goid
GO:0000160] [evidence ISM];
</t>
  </si>
  <si>
    <t>MPARRSLTLYAALLFAAVAALVVSAVGFYLYRSVEEAMLRRSDV
MVAGRVEHFRNLLRDNLTLAELKARPRLFENMLGNEQDILLLGQPGEAPIVAVNPRHE
RLPSLRVVAAGQALNPSVVHAALTHDGIPMRVLAAEVLVGGREPLQITAAHLLLGETR
MLAQYRDRVIAAVLLAFLGTALLGWLVLRHGLRPLRTLAAKAAEIHPTSLDTRLDVAA
APAELQQVAQSFNAMLERLDDGYQRLQQFSADLAHEIRTPIGSLMGHGQVALRQPRSN
EEYQALIASNQEELERIARMVESILFLARADDVRAAVERSRLDLGEELRRQAEYFEGL
AEERGLSLDVQVSGQLRADPQLFRRALSNLLANAIRYASADSLIEVRGLRRSGEFLLS
VENACDRLPAEPLSRLFDRFYRGDAARSDAQSSGLGLAIVQAIMRLHGGRAEASAPAP
GRIRFDLAFPAQD</t>
  </si>
  <si>
    <t xml:space="preserve">GO_function: phosphorelay sensor kinase activity
[goid GO:0000155] [evidence ISM];
GO_process: signal transduction [goid GO:0007165]
[evidence ISM];
GO_component: membrane [goid GO:0016020] [evidence ISM];
GO_process: phosphorelay signal transduction system [goid
GO:0000160] [evidence ISM];
GO_function: protein histidine kinase activity [goid
GO:0004673] [evidence ISM];
GO_function: signal transducer activity [goid GO:0004871]
[evidence ISM];
GO_component: integral component of membrane [goid
GO:0016021] [evidence ISM];
GO_process: phosphorylation [goid GO:0016310] [evidence
ISM];
GO_function: transferase activity, transferring
phosphorus-containing groups [goid GO:0016772] [evidence
ISM];
</t>
  </si>
  <si>
    <t>MFSPLVTFPALYTATLLMLAGSGLFTTYIGLRLTQEGAGDLWVG
GLMASYYFGLVCGGKFGHKLIASFGHIRSYVACAGIATVTVLLHALVDQLEVWLLLRF
ITGAVMMNQYMVIESWLNEQAESHQRGKVFAGYMVAVDLGLVLGQGLLALSPTLDYKP
LLLVAICFASCLIPLAMTRRVHPAKLVAAPLEVRFFWQRVPQALGTIFIAGLMVGAFY
GLAPVYANRNGLDASQSSFFVGMCIVAGFCAQWPLGWLSDRLDRSWLIRGNAVLLCLA
SIPMWGLVTLPYWLLLANGFVTGMLLFTLYPLAVALANDHVEQPRRVALSAMLLTTYG
VGACIGPLVAGALMRHFGPGLFYMLVSGYAVLLVFWVQPKRVTGEHRVDEAPLQHVAM
PDTVSPMAATLDPRVEEVPEELVVEAPANIGRSDGEPDAGEKPAQS</t>
  </si>
  <si>
    <t xml:space="preserve">GO_function: transmembrane transporter activity
[goid GO:0022857] [evidence ISM];
GO_process: transmembrane transport [goid GO:0055085]
[evidence ISM];
GO_component: integral component of membrane [goid
GO:0016021] [evidence ISM];
</t>
  </si>
  <si>
    <t>MNRPASPAMRDDRELTPEQLAAFGAELDALRLRTLADLGADDAR
YIRRVRAAVRVCCWSGRALLMFGWLPPTWLLGSLLLGLGKILENMELGHNVMHGQYDW
MNDPEFAGRAYEWDIAGPSDFWRHTHNHIHHTYTNVLGKDDDVGYGVVRLFPEQRWKP
FYRWQPLWVTLQALLFQYAVAIQHLRLDKYAKGRLDKAELMPLLRRLRAKLGRQWTKD
YLLFPLLGLFAGGFGAVFVGNLLANVLRNLWTFTVIFCGHFTEKAVVFPPSVLEGETR
GHWYLRQLRGSSNLEGGPLFHILTGNLSHQIEHHLYPDLPARRYAALSREVREIARRY
GQTYNSGRLGRQFLTVLRRIWVYRLPPREPLPAGRG</t>
  </si>
  <si>
    <t xml:space="preserve">GO_process: lipid metabolic process [goid
GO:0006629] [evidence ISM];
</t>
  </si>
  <si>
    <t>MALLPLALLTPLLAPLRRLAARGWLREADVDGLLRHAHPLASLN
RHYARVEARYWVADDMLALALRTAPGWPPVRPGQHIQLLAERDGVRVGRSYSLTRVVG
ERLEIAVKRHPDGLLSPWLCEHLAVGQRVELQPAQGDLRWPMQAEAVCLLAAGSGLTP
LLGLLREALENGYRGPVLWLHYVRHPGQRAWLGELEALAARHPNLELRWSLTRGARAD
GCLEGHFQPRHLDGWAADLARSQALACGPAAFVEAVGEQLGARFAGLQTESFSVPRWR
SGEAPREVRLRFARSQREVSGDSAASLLEQAEAHGLRPAHGCRQGICASCTCVLLSGC
VRDLRSGALCSEPGQPIRLCVSAAHGDLALDL</t>
  </si>
  <si>
    <t xml:space="preserve">GO_function: electron carrier activity [goid
GO:0009055] [evidence ISM];
GO_function: iron-sulfur cluster binding [goid
GO:0051536] [evidence ISM];
GO_function: oxidoreductase activity [goid GO:0016491]
[evidence ISM];
GO_process: oxidation-reduction process [goid GO:0055114]
[evidence ISM];
GO_function: 2 iron, 2 sulfur cluster binding [goid
GO:0051537] [evidence ISM];
</t>
  </si>
  <si>
    <t>MSSPRAEQKQQTRHALMSAARHLMESGRGFGSLSLREVTRAAGI
VPAGFYRHFSDMDQLGLALVAEVDETFRATLRAVRRNEFELGGLIDASVRIFLDAVGA
NRSQFLFLAREQYGGSLPIRQAIASLRQRITDDLAADLALLNKMPHLDGAALDVFADL
VVKTVFATLPELIDPPAADLPPHLMPAAKITHQLRFIMIGGKHWHGLPG</t>
  </si>
  <si>
    <t xml:space="preserve">GO_process: negative regulation of fatty acid
metabolic process [goid GO:0045922] [evidence IMP];
GO_function: DNA binding [goid GO:0003677] [evidence
ISM];
</t>
  </si>
  <si>
    <t>MLVIHQRLPARSPRWDEELHLTYEARSKSRLRCFAASGEEVGLF
LERGQPPLADGDCLEARDGRLVRVVARSERLLHVTCASPLELTRAAYHLGNRHVALQV
GDGWLRLLDDYVLKAMLEQLGATVEAIEAPFQPEHGAYGGGHHHSHHGEAEFNYAPRL
HQFGVRR</t>
  </si>
  <si>
    <t xml:space="preserve">GO_process: protein maturation [goid GO:0051604]
[evidence ISS];
GO_function: zinc ion binding [goid GO:0008270] [evidence
ISS];
GO_process: protein complex assembly [goid GO:0006461]
[evidence ISM];
GO_function: nickel cation binding [goid GO:0016151]
[evidence ISM];
GO_process: urea metabolic process [goid GO:0019627]
[evidence ISM];
GO_component: cytoplasm [goid GO:0005737] [evidence ISM];
GO_process: protein folding [goid GO:0006457] [evidence
ISM];
GO_process: enzyme active site formation [goid
GO:0018307] [evidence ISM];
</t>
  </si>
  <si>
    <t>MNSIWARLRLASSQLPIGGYSYSQGLEAALDNGWVRDAESARTW
LVDQLQLNLARFEAPLLAGLLRAALIGDWAACDAASERHRASRETRELAQESRQMGFS
LHQLLEALPELDAPGRAWLARQDPPNLAAAWAMAARAWRLDAEEALSAWFWSWLENQL
AVLMKTLPLGQLAAQKLASSLLPELDRACAEALRRPAVEGSAAFGLALASMTHETQYS
RLFRS</t>
  </si>
  <si>
    <t xml:space="preserve">GO_process: protein maturation [goid GO:0051604]
[evidence ISS];
GO_process: nitrogen compound metabolic process [goid
GO:0006807] [evidence ISM];
GO_function: nickel cation binding [goid GO:0016151]
[evidence ISM];
</t>
  </si>
  <si>
    <t>MTSQPLRVGIGGPVGSGKTALTLALCRELRERYNLAVVTNDIYT
QEDAEFLVRNEALAPERIIGVETGGCPHTAIREDASINLEAVDQLNRRFPGLELILVE
SGGDNLSATFSPELSDLTLYVIDVSAGDKIPRKGGPGICKSDLLVINKIDLAPLVGAS
LDVMDRDARRMRGDKPFVFSNQKTGQGLDEIIAFIERQGLLTAA</t>
  </si>
  <si>
    <t xml:space="preserve">GO_process: protein maturation [goid GO:0051604]
[evidence ISS];
GO_function: GTPase activity [goid GO:0003924] [evidence
ISS];
GO_process: obsolete GTP catabolic process [goid
GO:0006184] [evidence ISS];
GO_function: zinc ion binding [goid GO:0008270] [evidence
ISS];
</t>
  </si>
  <si>
    <t>MKLPKLLAALALLAAPALAFAHPGHGEHGLVAGLAHPLTGLDHL
LAMFAVGLWAAQQQGAARLALPCTFVGTMLVGGLLGFEGLQLPFMETGIAASVLALGL
CVALAVRPPLPLAMAATALFALAHGVAHGLELPDLSSPWLYALGFVAATAALHAAGYA
LVRFLPQAAAPLVRLAGLASAGAGVWLLAG</t>
  </si>
  <si>
    <t>MNDRASRRAPQAGDTELSGPPAAEAIAPQVLRETASWLLLMQEG
PLAPAQQAELESWRSRSPEHQRAWRRAERLLANIGSLPPALARRALERPSGSGRRAVL
RGLALLLGGAPLVWWGWRAQVWRDGFGADYLTAVGERRDLVLEDGSQVEMNTDSALDV
RYDAGQRLLRLYRGEIYLRTAADRREPPRPFLVRTEQGLMRALGTAFSVRREGAETVL
AVYEGAVQVRPEGAASAADGRVIEAGQRVRFDRQRIGPVESASEAALAWRQGLLVADD
MPLRQWAGELMRYGGESIECEPSLDPLRVSGTFPVDDLPLALAMLAQTHGLRLVHQGR
RVLIRR</t>
  </si>
  <si>
    <t>MNAPSSCLSADRDGVATLYRENHAWLRNWLAYRLRSWGRGVADD
LAHDTFLRILASRDGGQREAIRQPRAYLTRIANCVLVSWRRRQSLELAWLEALATLPE
PLQPSPEQQSVIVETLHEIDALLDTLRPRVKQAFLMATLDGMKQKDIAQALGVALPTV
KKFIHQAYVTCLSLMPDE</t>
  </si>
  <si>
    <t xml:space="preserve">GO_function: DNA binding [goid GO:0003677]
[evidence ISM];
GO_function: sequence-specific DNA binding transcription
factor activity [goid GO:0003700] [evidence ISM];
GO_process: DNA-templated transcription, initiation [goid
GO:0006352] [evidence ISM];
GO_process: regulation of transcription, DNA-templated
[goid GO:0006355] [evidence ISM];
GO_function: sigma factor activity [goid GO:0016987]
[evidence IMP];
GO_process: regulation of iron ion transport [goid
GO:0034756] [evidence IMP];
GO_component: cytosol [goid GO:0005829] [evidence NAS];
</t>
  </si>
  <si>
    <t>MPGANPASEEVMSLQRPIPSLARPLSRLSPLTLALRWALLGLSA
AGAGLLGGDLAHAQSVGQHSAATRLDDATPRSYDIPAGSLGASLGAFASQSGLLLSFD
PELTRGRTAPALKGRYSVLEGLQRVLSNTGLQVAAGTSGAYLLVEPRMSGEAPADLSP
VVVSAAELADPQKETYTAPRSSVYLSSEDIDRFGRVSVGDLLQGIPGVQVGDSRNGGA
LDVNIRGIQGQSRVAVRVDGAEQALDVYRGYAGTQQRSYIDPDLVSSVTVDKGPSTRS
GAIGGSVEMRTIGVKDILVDGKDLGVRFTGDVWNNGVAPQHRSASSKTENLSSVPHDD
RGSLFGSQAKSGSAAFAYRNEHLDLVAAYAQRNQGNYFSGKKGQDRYRVYNRYGREES
SVAKVYNAGEEVLNSSSETESYLLKATWRIADEHTLDLGYRRYDGRTGEIMPSDIFRF
GTAGIYQYPLSEVKIDTYTARYRYLPENNPLVDLSTGLWMTEAKSDMLTSVLAPRSQA
YRSDRNWTRQDNRRIGGDLNNVARFETDFGDFKLDLGGSFQVEDIQPQKSVVTTLHDI
NANRTLRDATRQEYGLNGKLEFKPVERLTLWGGGRYSHFNSKDNGISASPRREDRDMR
FITVSRPGYYGSMMWFPDQNGQYTDATDPRLNNGIVTNNTNNPFEGIPFDEFGPANVT
VHPSRVTNVVTGYNYSKKGSSRGGGFSPAFGINFELAPDTFVYASYTEGLRLPSLFET
SQGTLQVEPGKDLKPERSRSWEIGASALRDSLLADGDSAAIKLAYFNNTIKNYITRYY
DPGQMGLMTFSNTDSYRTSGLELQSHYDAGRVFADLSATYYLKTETCDAAFAARLRAG
ANRYQRTENTPNCTPGSFMGSYTNTQNPPRLATNLTAGLRFFDQALTLGGRMTYTSGP
TATADKPWQVGATTPQIEYRSVQLFDLFLKYKLFEHTELNASLQNLTDRYYLDPLAQS
FMPAPGRTLRVGMQAKF</t>
  </si>
  <si>
    <t xml:space="preserve">GO_function: receptor activity [goid GO:0004872]
[evidence ISM];
GO_function: transporter activity [goid GO:0005215]
[evidence ISM];
GO_process: transport [goid GO:0006810] [evidence ISM];
GO_component: membrane [goid GO:0016020] [evidence ISM];
GO_component: outer membrane [goid GO:0019867] [evidence
IDA];
GO_function: signaling receptor activity [goid
GO:0038023] [evidence ISS];
GO_function: transmembrane transporter activity [goid
GO:0022857] [evidence ];
GO_process: cell surface receptor signaling pathway [goid
GO:0007166] [evidence ISS];
</t>
  </si>
  <si>
    <t>MKIRRKTAVPRNAGAVLPMLACLAAQAAEGGFLEDAKTDLVLRN
YYFNRDFRDHDAGKSLVDEWAQGFILKFSSGYTPGTVGVGLDAIGLFGVKLNSGRGTS
NSELLPLHDDGRAADNYGRVGVAAKLRVSASELKIGEMLPDIPLLRYDDGRLLPQTFR
GFAVVSRELPGLALQAGRFDAVSLRNSADMQDLSAWSAPTQKSDGFNYAGAEYRFNRE
RTQLGLWHGQLEDVYRQSYANLLHKQRVGDWTLGANLGLFVDRDDGAARAGEIDSHTV
YGLFSAGIGLHTFYLGLQKVGGDSGWQSVYGSSGRSMGNDMFNGNFTNADERSWQVRY
DYDFVGLGWPGLIGMVRYGHGSNATTKAGSGGKEWERDVELGYTVQSGPLARLNVRLN
HASNRRSFNSDFDQTRLVVSYPLSW</t>
  </si>
  <si>
    <t>MSDSRYTDLGLQPLAGEWRHGRAGRRLKVSNPFDGSLLLEIEQA
DRDDLDAAYAKAAEVQPAWAALGPSARAAVLYKAVEVFDRRHEEIVDWIIRESGSTRL
KAEIEWGAARAITLESASFPARVHGRIVESDVPGKESRVYRSAIGVVGVISPWNFPLH
LTQRSIAPALALGNAVVVKPASDTPVCGGLLLARIFEEAGLPAGLFSVVVGPGSEIGD
AFVEHPVPGLVTFTGSTPVGRNIGRIASGGAHLKHVALELGGNSPFVVLGDADLEQAV
NAAVFGKFLHQGQICMAINRIIVEDSLYDAFAARFVERVKGLRVGDPQRADTAVGPIV
NARQLEGLLEKIRLARQEGAKPLYEGGVDGQLLAPHVFGEVTATMEIARDEIFGPLVG
LLRARDEAHALELANASEYGLSSAVFSRDLERAVRFARQLRAGMTHVNDIPVNDEANA
PFGGEKNSGLGRFNGDWAIEEFTTDHWISVQHAPRQYPF</t>
  </si>
  <si>
    <t xml:space="preserve">GO_function: oxidoreductase activity, acting on
the aldehyde or oxo group of donors, NAD or NADP as
acceptor [goid GO:0016620] [evidence ISM];
GO_process: metabolic process [goid GO:0008152] [evidence
ISM];
GO_function: oxidoreductase activity [goid GO:0016491]
[evidence ISM];
GO_process: oxidation-reduction process [goid GO:0055114]
[evidence ISM];
</t>
  </si>
  <si>
    <t>MNRQSAAAVIDAARFNRTHWLILGWGCFIMLFDGYDMVIYGSVV
PRLMQEWQLSPVQAGTLGSCALFGMLFGGTLLAPLADRFGRRRLVIATTLLASLAAFL
TGHARDPLELGAGRFFTGLALGALVPSAINLISEFAPAGRRSTLVTVMSAFYSVGAVL
SALLAIAMIPAWGWQSVFYVAVLPVLAVPLMLRWLPESAAFLELKGRRAELDALLRKV
DPDYRPGAERANAVAAEAPSGRVAQLFEGRQAVGTLLLWVAFAMCMLMSYGLNTWLPK
LMAGGGYALGSSLAFLVTLNVGATLGALFGGWLADRLGAGRTLVLFFALAAASLAALG
LGPGPWLLNGLLVVAGATTIGTLAVIHAYAAQFYPAWVRSTGVGWAAGVGRLGAIAGP
MLGGSLLALELPFQQNFLAFAAPGVIGALAIACIHLRPRVPAEASVDATAKKPL</t>
  </si>
  <si>
    <t>MKTVHSASYEILRRHGLTTVFGNPGSNELPFLKDFPEDFRYILG
LHEGAVVGMADGFALASGRPAFVNLHAAAGTGNGMGALTNAWYSHSPLVITAGQQVRS
MIGVEAMLANVDAGQLPKPLVKWSHEPACAQDVPRALSQAIQTASLPPRAPVYLSIPY
DDWAQPAPAGVEHLAARQVSGAALPAPALLAELGERLSRSRNPVLVLGPDVDGANANG
LAVELAEKLRMPAWVAPSASRCPFPTRHACFRGVLPAAIAGISRLLDGHDLILVVGAP
VFRYHQFAPGDYLPAGAELVQVTCDPGEAARAPMGDALVGDIALTLEALLEQVRPSAR
PLPEALPRPPALAEEGGPLRPETVFDVIDALAPRDAIFVKESTSTVTAFWQRVEMREP
GSYFFPAAGGLGFGLPAAVGAQLAQPRRQVIGIIGDGSANYGITALWSAAQYRVPAVF
IILKNGTYGALRWFAGVLEVPDAPGLDVPGLDFCAIARGYGVEALHAATREELEGALK
HALAADRPVLIEVPTQTIEP</t>
  </si>
  <si>
    <t xml:space="preserve">GO_process: carbon utilization [goid GO:0015976]
[evidence ISS];
GO_function: hydrolase activity, acting on acid
anhydrides, in phosphorus-containing anhydrides [goid
GO:0016818] [evidence ISS];
GO_process: aromatic compound catabolic process [goid
GO:0019439] [evidence ISS];
GO_process: cellular catabolic process [goid GO:0044248]
[evidence ISS];
GO_function: catalytic activity [goid GO:0003824]
[evidence ISM];
GO_function: thiamine pyrophosphate binding [goid
GO:0030976] [evidence ISM];
GO_function: magnesium ion binding [goid GO:0000287]
[evidence ISM];
</t>
  </si>
  <si>
    <t>MSPIDLNLIRTFVTLYEAGSVTLAAERLFVTQPSVSYALARLRE
LFDDALFTRTRDGIQPTFVAEQLYGTFRESLTRIEGAVQSVRHFDPATTERRFRIALT
DLGEVGFLSLILERLTRDAPFAEVEVLPLQVDEVGAWLSSAKVDAAICRQPVPGARSQ
RVLHERYVCLLSDRHPRIGDSLSLEQYLAERHIVVTRTSGHGIAEDVLEAMQVQRRIS
LRVPHFSVLPKIIPGTELLTILPAQIAYRFVAEGGMRMLELPFTLPPFDVSLHWHESS
ERSAALNWFRTTIAEAIIAAQR</t>
  </si>
  <si>
    <t>MNRDLRRALDDEPMRPFQWLAVAVCIVLNLIDGFDVLVMAFTAS
SVAAEWNLGGAEIGLLLSAGLFGMAAGSLFIAPWADRWGRRPLILACLALSGLGMLAS
ALSQAAWQLALLRGLTGLGIGGILASSNVIASEYASRRWRGLAVSLQSTGYALGATLG
GLLAVWLIGAWGWRSVFVFGAGLTLAVIPLVCLCLPESLDFLLARRPPRALQRVNALA
RRLGRAALAELPSPPGGGAEHGSRLARLLCVAQRRTTLLLWALFFLVMFGFYFIMSWT
PKLLVAAGLSTAQGITGGTLLSIGGIFGAALLGGLAARFRLERVLALFMLLTAALLAL
FSLSAGLPGAALPLGLLIGLCANACVAGLYALAPSLYDASVRATGVGWGIGVGRGGAI
LSPLVAGLLLDDGWQPLSLYGAFAAVFVVAAAVLPLLGARRRERSPTLGDAA</t>
  </si>
  <si>
    <t>MFPKNAWYVACTPDELAGKPLGRRICDEPMVFYRGEDGRVAALE
DFCPHRGAPLSLGFVEDGVLVCGYHGLAMGEDGRTRAMPGQRVRGFPCIRRFPVQERH
GFVWVWPGAEEQADDALIPRLEWAESPDWAYGGGLYHIHCDYRLMIDNLMDLTHETYV
HASSIGQKEIDEAAPTTRVEGDEVITSRHMQNVMAPPFWRMALRGNGLADDVAVDRWQ
ICRFTPPSHVLIEVGVAHAGHGGYQAPAERKAASIVVDFITPESATSIWYFWGMARNF
QAHDQALTESIREGQGKIFGEDLEMLESQQRNLLRHPRRDLLKLNIDAGGVQARRIIE
RLLADERQAAAPNRAQA</t>
  </si>
  <si>
    <t xml:space="preserve">GO_process: carbon utilization [goid GO:0015976]
[evidence ISS];
GO_process: aromatic compound catabolic process [goid
GO:0019439] [evidence ISS];
GO_process: cellular catabolic process [goid GO:0044248]
[evidence ISS];
GO_function: oxidoreductase activity [goid GO:0016491]
[evidence ISM];
GO_function: 2 iron, 2 sulfur cluster binding [goid
GO:0051537] [evidence ISM];
GO_process: oxidation-reduction process [goid GO:0055114]
[evidence ISM];
GO_function: iron ion binding [goid GO:0005506] [evidence
ISM];
GO_function: oxidoreductase activity, acting on paired
donors, with incorporation or reduction of molecular
oxygen [goid GO:0016705] [evidence ISM];
</t>
  </si>
  <si>
    <t>MIEVIVGAIRLEAQDIHSFELFRADGAALPSFEPGAHIDLHLPN
GLVRQYSLCGPAERPRHYRIAVLRCRDSRGGSATLHAELRVGQRLHIGEPRNLFPLSP
EPGPHLLFAGGIGITPLLAMAERLARDGADFQLHYCAHSGERAAFVDYLGRCAFADRV
HCHFDHGESSRRADLRALLATSPRDAQLYLCGPAGFMQWIEESARELGWEASRLHREH
FAAAPRDASADGTFEVQLASNGALIRVAAGQTVLAALREAGVDLPASCEQGICGTCLT
RVLDGEPEHRDLYLSEEEQAANDCFTPCCSRSRSPRLVLDL</t>
  </si>
  <si>
    <t xml:space="preserve">GO_process: carbon utilization [goid GO:0015976]
[evidence ISS];
GO_process: aromatic compound catabolic process [goid
GO:0019439] [evidence ISS];
GO_process: cellular catabolic process [goid GO:0044248]
[evidence ISS];
GO_function: 2 iron, 2 sulfur cluster binding [goid
GO:0051537] [evidence ISM];
GO_function: electron carrier activity [goid GO:0009055]
[evidence ISM];
GO_function: iron-sulfur cluster binding [goid
GO:0051536] [evidence ISM];
GO_function: oxidoreductase activity [goid GO:0016491]
[evidence ISM];
GO_process: oxidation-reduction process [goid GO:0055114]
[evidence ISM];
</t>
  </si>
  <si>
    <t>MSKPGQRVLAELRKLIASGELAAGERIVEIPTAERLQVSRMPVR
IALRTLEQEGLLCKTGRGYRVRAVTREDIAGAVEVRGVLEGLAARQAAERGLSAEARA
TLEECLAEGDRLFANGQVLLEELERYQRMNMRFHRTIIEASGNPAIAVALARNDHLPF
ASVSALAVDRDNLEQEFRRFNFAHMQHHAVVDALVNGQGARAEAIMREHANATLRYAD
YFDPARQGVTVLHGDVAAD</t>
  </si>
  <si>
    <t>MSSTLFITGATSGFGEACARRFAEAGWSLVLTGRREERLQALAG
ELSAKTRVLPLTLDVRDRAAMSAAVDNLPEEFATLRGLINNAGLALGTDPAQSCDLDD
WDTMVDTNIKGLLYSTRLLLPRLIAHGAGASIVNLGSVAGKWPYPGSHVYGGTKAFVE
QFSLNLRCDLQGTGVRVTNLEPGLCESEFSLVRFGGDQARYDKTYAGAHPIQPEDIAE
TIFWIMNQPAHLNINSLEIMPVSQSWAGFAIHRES</t>
  </si>
  <si>
    <t>MHSLRFFSNAEVAERLAYPQLIEALRIGLAKPCSAPLRNCHALP
AQASLLQMPVWQAGAGIGVKLVTVFPGNGARGLPAVAAVFALFDGEDGRPLALLEASE
LTARRTACSSALAADYLARDDARRLLVVGCGTLAAHMVRAHACVRDYRHIDIWGRDPA
KAAALAARLREEGYPARAADGLRAAVEAADCVSCVTTSREALVRGAWLKPGVHLDLVG
AFLPSMRETDVLAVARARVVVDTRAGALEEAGDLLQAIAEGAIGREAISTELRDLLSG
AGRRGDPGEITLFKSVGYALEDLVAARRVVDNAA</t>
  </si>
  <si>
    <t>MSAALLEFREVDVFYGPIQALKKVSLQVNEGETVSLIGANGAGK
STLLMSIFGQPRAAAGQILYRGQDIRQKSAHYVASNGIAQSPEGRRVFPDMSVEENLL
MGTIPIGMDHAEEDMQRMFELFPRLKERRNQRAMTMSGGEQQMLAIARALMSRPKLLL
LDEPSLGLAPIVVKQIFQTLRELARSGMTIFLVEQNANHALKLSDRAYVMVTGEIRMS
GSGEELLGNQEVRNAYLGGH</t>
  </si>
  <si>
    <t>MSDKILSVEHLMMHFGGIKALNDVNLDVERGSITALIGPNGAGK
TTVFNCLTGFYKATGGNILLNTQGRTTDVIQVLGEPFQLDDFVKPPQLGSRLYYKMFG
GTHLVNRAGLARTFQNIRLFKDMSVVENLLVAQHMFVNRNLLAGILNTPGYRRAESEA
LDHAFYWLEVVDLVDCANRLAGEMSYGQQRRLEIARAMCTRPELICLDEPAAGLNPAE
THALSNIVRYLRDHHGITVLLIEHDMGMVMNISDHIIVLDHGDVIARGNPEQIRHDEK
VIAAYLGADEEELS</t>
  </si>
  <si>
    <t>MSNETSIDLKQCVLDAVLSGLIALVVFGPIVGVVLDGYGFNLHY
ERVGWIIAIVMAGRFLLSLYLQTRGGRAVLERFEGAGSGVHVLPPGYKTRLRWIVPLI
LVAAVIFPFFASKYLLAVVILGLIYVLLGLGLNIVVGLAGLLDLGYVAFYAIGAYGLA
LGYQYLGLGFWTVLPLAALTAAVAGAILGFPVLRMHGDYLAIVTLGFGEIIRLVLNNW
LSFTGGPNGMPAPAPTFLGLEFGRRAKDGGVPIHEFLGIAYNPNMKFLFIYVVLFLVV
LLVLYIKHRLTRMPVGRAWEALREDEIACRAMGLNHVLVKLSAFMLGASTAGLAGVFF
ASYQGFVNPSSFNFFESALILAIVVLGGMGSTVGVVIAAFVLTVAPELLRSFADIRVL
LLGILMVVMMIWRPRGLIRISRVGFAPRKGVAP</t>
  </si>
  <si>
    <t xml:space="preserve">GO_function: transporter activity [goid
GO:0005215] [evidence ISM];
GO_component: membrane [goid GO:0016020] [evidence ISM];
GO_process: transport [goid GO:0006810] [evidence ISM];
</t>
  </si>
  <si>
    <t>MDGIFLQQMINGLTLGSVYGLIAIGYTMVYGIIGMINFAHGEVY
MISAYLSAIALALLAFFGLQNFPLLILGTLLFTVLVTCTYGWVIERIAYKPLRNSTRL
APLISAIGMSLILQNYVQVAQGPRQQGIPTLLDGALKFHVGDGFVQLTYTKLFILIAS
LIGMAVLTYVIRYTKLGRMCRATQQDRKMASILGINTDRVISYVFVIGAAMAALAGVL
ITMNYGTFDFYAGFIIGIKAFTAAVLGGIGSLPGAMLGGLVLGVAEAQFSGMVNTDYK
DVFAFSLLVLILIFRPQGLLGRPQIAKV</t>
  </si>
  <si>
    <t>MSKKLFRKGILALAVSSVMGLSTHALADVVIGVAGPHTGANASF
GEQYWRGASQAAEDINAAGGINGEKIKLVKADDACEPKQAVAVANRLVDQDKAIAVVG
HFCSSSTIPASEVYDEAGIIAITPGSTNPQVTERGLSGMFRMCGRDDQQGVVAGDYIV
NVLKAKKVAVIHDKDTYGQGLADATRAQLNKLGVKEVLYEGLTRGEKDFNALVTKIRA
SGAEVVYFGGLHPEAGPLVRQMREQGLTARFMSDDGVVTDELATTAGGPQYVKGVLMT
FGADPRLIPDGKAVVEKFRAGGFEPEGYTLYSYASIQSLAAAFNGAGANDPAKAAEWL
KSHPVQTVMGKKEWDKKGDLKVSDYVVYEWDDKGKYHQLP</t>
  </si>
  <si>
    <t>MLNKRRLPSMTALQCFEAVARHLSFTRAAEELSLTQSAMSKQVA
QLEEQLQHALFRRVRKRLQLTPAGELYLAEVRRILQQVELSTRFLLSYGGETEVLRVA
TPPTFGARWLIPQLNGWRHRHPNIHLDLRQELEPDDLRQGHCDLAFFFGPGTLPGAEC
IRLFGEQLVAVCAPSLLPAGGLDEPTQLAGLVLLQNASRAEAWHDWFASLERNCQGCY
HGPRFDTFYMCIRAAQAGCGVALLPRFLVEEELAEGKLAIAWPHALPSQEAYYLAYPE
HAAEVPKVRHFIEWMVERLEQEQPSAGPRQTRHGPV</t>
  </si>
  <si>
    <t>MLTGVTVRIRLLVLALLPLTMLVTVIAMALANASRLDASFQDLF
NNRMKPISQLKIVADAVAVSVVDALHKYRAGVFDEERLQQELSGALSRIEKSWADYSA
DHRTAAEKEIIESLVPTLERVKRMTLAYGEQARAGSLRNVEAGTFNREMYGAFDPLGT
ALSTLIDLQLSEGAKLNEQMEKRYDSMRTTFLLIGAAALVLIVAAAWFISLSIMRPLS
DLRGVIRRVQDSSNLTLRADARGRDEVSDTARAFNMMLESQQALLRHLAETARKLTIT
SDEMSAISNQVSHVATSQGDQTDMVATAVHQMSMAVQDVARNAQAAAASAESANSEAH
TGTGLVHANLDAIQGLSVMVGEAGAVIDTLRNKTDEISTVLEVIQNIAQQTNLLALNA
AIEAARAGEAGRGFAVVADEVRSLATNTHKATETIREMIEALQAGASSAVSVMQQSRE
QAQVSVQRAHEAGKALGLIAQAVEGIAQSNAQISTATEEQTATASEVSQNIDSLNASI
GEVAEGAVKTSTSSVELAKLANGLEQQIQRFTV</t>
  </si>
  <si>
    <t xml:space="preserve">GO_process: chemotaxis [goid GO:0006935] [evidence
ISM];
GO_component: integral component of membrane [goid
GO:0016021] [evidence ISM];
GO_component: membrane [goid GO:0016020] [evidence ISM];
GO_process: signal transduction [goid GO:0007165]
[evidence ISM];
GO_function: signal transducer activity [goid GO:0004871]
[evidence ISM];
</t>
  </si>
  <si>
    <t>MSSAEVLASVDIVALRLNPGHGLELLLIRRAQAPFAGQWALPGV
LVNGRSADHSLDDAAVRALRDKARLEPAYIEQVATVGNAVRDPRGWSLSVFYLVLVGP
DTQVEDDDLDFVPLRDVRSERFALPFDHAQLVQQACERLASKSVYSALPLFLLAPRFT
VAEALKAFECAIGQEVQHSSLRGRLERMKEAGWVEDTGERQRPPMGRPQHVLHFTPKP
GGAFVFDRSLLAS</t>
  </si>
  <si>
    <t>MRDEISSRIRRLPAGMSGGRAPDFALAVYGGAFDPPHPGHESVI
RRALLCAERVALVPSHRHAFGKRMGDFELRCRWLARLARRIDPRRVYCEPIEAGLMPD
RPAVYSIDLLEALAARSGLASARIALLIGADNEAELPRFERAAELCWRFGRLVAEERL
PLHSSMIRQRLREGLAVPEAWCLPEVKDELHCYGGERQAV</t>
  </si>
  <si>
    <t>MNRPSKIASFDVDAQKGFTPLCPDELPVPGGDAIGGALNQLASR
AALRLGSKDAHSPKAAWVVESAEQMLRPLAYPDADLTWVSHCVPGTPGFELLDELPRP
IDYDFFVWKGVEPDLHPYGACYHDLAERRSTGVIEYLRQNGVSHVLVGGLALDYCVKN
TALQLRRAGFEVLLYLPACRAIAEDTAQRACDEMRDAGVILCADLERLDSALAGADKE
K</t>
  </si>
  <si>
    <t>MAESVFAERIVQNLLDTDFYKLTMMQAVLHNYPNAEVEWEFRCR
NAEDLRPYLAEIRYQIERLAEVEVTADQLAFLERIPFMKPDFIRFLSLFRFNLRYVHT
GIEDGQLAIRLRGPWLHVILFEVPLLAIVSEVRNRYRYREVVLEQVGEQLYRKLDWLS
AQASSEELAEFQVADFGTRRRFSYRTQEEVVHILKRDFPGRFVGTSNVHLAREYDLKP
IGTMAHEWLMAHQQLGPRLVDSQQAALDCWVREYRGQLGIALTDCITMDAFLDDFDLY
FAKLFDGLRHDSGDPLAWAEKAIAHYRRLGIDPLSKTLVFSDGLDMPKALQLFRALRG
KINVSFGIGTNLTCDIPGVEPMNIVLKMTACNGHPVAKISDAPGKTQCRDENFVAYLR
HVFNVPA</t>
  </si>
  <si>
    <t xml:space="preserve">GO_function: nicotinate phosphoribosyltransferase
activity [goid GO:0004516] [evidence ISS];
GO_process: NAD biosynthetic process [goid GO:0009435]
[evidence ISS];
GO_process: NAD salvage [goid GO:0034355] [evidence ISS];
GO_function: nicotinate-nucleotide diphosphorylase
(carboxylating) activity [goid GO:0004514] [evidence
ISM];
</t>
  </si>
  <si>
    <t>MQQIQRDIAQALQVQPPFQSEADVQAQIARRIAFIQQCLKDSGL
KTLVLGISGGVDSLTAGLLAQRAVEQLREQTGDQAYRFIAVRLPYQVQQDEADAQASL
ATIRADEEQTVNIGPSVKALAEQLEALEGLEPAKSDFVIGNIKARIRMVAQYAIAGAR
GGLVIGTDHAAEAVMGFFTKFGDGACDLAPLSGLAKHQVRALARALGAPENLVEKIPT
ADLEDLRPGHPDEASHGVTYAEIDAFLHGQPLREEAARVIVDTYHKTQHKRELPKAP</t>
  </si>
  <si>
    <t xml:space="preserve">GO_process: cellular amino acid metabolic process
[goid GO:0006520] [evidence ISS];
GO_process: cofactor biosynthetic process [goid
GO:0051188] [evidence ISS];
GO_function: NAD+ synthase (glutamine-hydrolyzing)
activity [goid GO:0003952] [evidence ISM];
GO_function: ATP binding [goid GO:0005524] [evidence
ISM];
GO_process: NAD biosynthetic process [goid GO:0009435]
[evidence ISM];
GO_function: NAD+ synthase activity [goid GO:0008795]
[evidence ISM];
</t>
  </si>
  <si>
    <t>MRTRLPALLLGVLLAGQACGHTSPLLAPVRQIHAFGDSYSDNGE
SQRLTREMLAKGIAGAQALPGEVYWQGRWSNGPTAVEVLARQLGAQLADHAVGGAKSG
ADNYYGWMSAYRHTGLAGQVDAYLATLDGKPVDGQALHFIFVSANDFFEHEDFAGEQP
LEQLAGSSVANIRAAVQRLGEAGARRFLVVSSTDLSVVPAVVAGNRVERAQRYLQAVN
ASLPIQLAALRKTRGLELSWFDHLTFSRHLRRNPARYGLVELDAPCQPTQPSVRPACA
NPDQYYFWDEWHPTRRVHQLAGEAMAARYAR</t>
  </si>
  <si>
    <t xml:space="preserve">GO_function: cholinesterase activity [goid
GO:0004104] [evidence IDA];
GO_function: hydrolase activity [goid GO:0016787]
[evidence ISM];
GO_process: lipid metabolic process [goid GO:0006629]
[evidence ISM];
GO_function: hydrolase activity, acting on ester bonds
[goid GO:0016788] [evidence ISM];
</t>
  </si>
  <si>
    <t>MLRKLAAVSLLSLLSAPLLAAECSVDIQGNDQMQFNTNAITVDK
SCKQFTVNLSHPGNLPKNVMGHNWVLSTAADMQGVVTDGMASGLDKDYLKPDDSRVIA
HTKLIGSGEKDSVTFDVSKLKEGEQYMFFCTFPGHSALMKGTLTLK</t>
  </si>
  <si>
    <t xml:space="preserve">GO_function: transition metal ion binding [goid
GO:0046914] [evidence IDA];
GO_function: zinc ion binding [goid GO:0008270] [evidence
IMP];
GO_function: copper ion binding [goid GO:0005507]
[evidence IMP];
</t>
  </si>
  <si>
    <t>MTLRSVCVFCGASPGASPVYQEAAVALGRHLAERGLTLVYGGGA
VGLMGTVADAALAAGGEVIGIIPQSLQEAEIGHKGLTRLEVVDGMHARKARMAELADA
FIALPGGLGTLEELFEVWTWGQLGYHAKPLGLLEVNGFYDPLLTFLDHLVDERFVRAE
HRGMLQRGASPEALLDALAAWTPSVAPKWVDRTPQ</t>
  </si>
  <si>
    <t>MFFRLLLIAVLLAVSACSSKAPGPGASVPKVVRGEYRVKRGDTL
YSIATRHGWNYKDLARANGIRPPYAVKVGQVVRFDGRKSTYVASSRSSSNTRARKPPP
PPPSVTLRGWQWPMKGPVIRRFSSSDKLNKGIRIAGTLGQPVQASLAGKVVFAVNNMR
GYGNLVIIQHGTSYTSTYAHNSRLLVKEGQMVGKGQKIAEAGSSDADRVQLYFEIRQN
GRPLDPLSLLPPS</t>
  </si>
  <si>
    <t>MDDTTIVNVGTEKINALWATVSQYAFAFGIKILAAIAFWVIGRW
LIGFAVGMVQKSLERQKVDPTVLRYVGSFITVTLNVLLVVGILGFFGIQTTSLAALIA
AVGLAIGMAWSGLLANLAAGGFIIVLRPFKVGDFICAGGVTGTVKEIGLFTTAINTPD
NVLTMVGNNKIFGDNIQNFTHNPFRRVELKAQLSGAADYQAAIALLKQRVAAIPNVLG
EPPVDVEILEFNLVGPVLAVRPYCHNDHYWQVYFDTNKVIKDALGADFPAPMPAQTVI
VQQSAGA</t>
  </si>
  <si>
    <t>MSAPALRSVPLQGARYQVLHDTHYRYAMPVSLSRQLAHLWPREC
AWQACHERALLIEPGPSRREDGHDAFGNPLSRLAFERPHEALRVSARLQVEVFAHAPA
QLTASPAWETVAAGLAFSGRALSAAELEACRYRVESPYVRIQRRFAEFAADCFPPGRP
LLVAAAALMEKIFREFAFDAQATQVATPLDEVLERRRGVCQDFAHLMLACLRARGLAA
RYVSGYLLTRPPPGQARLIGADASHAWVSLYCPENGWVDFDPTNDLLPDLEHITLAWG
RDFSDVSPLRGVILGGGSHDPEVRVTVLPLQETAG</t>
  </si>
  <si>
    <t>MPELLAHYPFTDTAYHELLDRQGGVRPHWQRLFRQLERSSPEQL
RQRQALVERQIQENGVTYNVYADPKGTDRPWALDLLPNLLSAAEWQPIAAGVAQRARL
LNALLADLYGDQRLLAEGLLPSELVFGHPNFLWPALGIRPPGGIFLHSYAVDLARDAD
GRWQVLADRTQAPSGAGYALENRQIVSRALPELYRDLRVQHLAGYFRTLQETLASQAA
GDGETPLVVLLTPGRFNETYFEHLYLARQLGFPLVEGHDLTVRDATLYLKTLGGLKRV
HAVLRRLDDDFCDPLELRTDSALGIPGLLEAVRQGRVLVANALGSGVLESPGLLGFLP
QACRRLLGEELALPSLDTRWCGEPQALEAILAALPDLVIKPAFPGQRCEPLFGHALDS
AGLASLGERLRERPQAYVAQRLAQLSQAPVWRDGKAGVGLQSRAIGMRVFAVAASDGR
YWVMPGGLTRVASAADAEVVSMQRGGASKDTWVLAERAVGGEPLRPRRLGVRDLVRED
PYLPSRVVENLFWYGRYAERCDDHARLLRVVLSRYVDADGDEEALRSALALAGGIGLL
PGDGEPLERCLLRALLDEHWPASLCANLRRLHWAAAQVRGRLSGENWLALLELQRDMQ
ALDPARTDLGEALDFLNRLVMSLAALSGFALDDMTRDDGWRFLMIGRRIERVRFFAES
IAAFLGSAWDAGALEWLLELGNSGITYRSRYLASPQLVPVLDLLLLHEQNPHSLRFQL
QALERSLERLHEEFGAPRERELRTLGERLRSFDLAALESPLFGAAGLDEVLVGLARLL
RDIAACAGQVSDRLGLRYFAHVDDVSQRTVST</t>
  </si>
  <si>
    <t>MQAAKPLFDYPKYWAECFGPAPFLPMSREEMDQLGWDSCDIIIV
TGDAYVDHPSFGMAIIGRLLEAQGFRVGIIAQPDWQSKDDFMKLGEPNLFFGVAAGNM
DSMINRYTADKKVRSDDAYTPGGLAGKRPDRASLVYSQRCKEAYSHVPVILGGIEASL
RRIAHYDYWQDKVRRSILMDATADILLYGNAERAVVEIAQRLAQGELVSAITDVRGTA
FVRRDTPEGWFEIDSTRIDRPGKIDKIINPYVNTQDTAACAIEQEKGAQEDPQEAKVV
QLLANPRLTREKTVIRLPSFEKVRNDPVLYAHANRVLHLETNPGNARALVQKHGEVDV
WFNPPPIPMSTEEMDYVFGMPYARVPHPAYGKAKIPAYEMIRFSVNIMRGCFGGCTFC
SITEHEGRIIQNRSHDSIIREIEEMRDKVPGFTGVVSDLGGPTANMYRIACKSPDIER
HCRKPSCVFPGICENLDTDHSSLIELYRKARALPGVKKILIASGLRYDLAVESPEYVK
ELVTHHVGGYLKIAPEHTERGPLDKMMKPGIGTYDRFKQMFEKFSKEAGKEQYLIPYF
IAAHPGTTDEDMMNLALWLKRNGFRADQVQAFYPSPMATATAMYHSGKNPLRKVTYKS
DGVTIVKSDQQRRLHKAFLRYHDPKGWPLLREALERMGRADLIGNGKHHLVPTYQPDT
GEYQSARRKNSTPAGSKKAGKLLTQHTGLPPRASDGGKPWSKGQQNKATAFAKGKKKS
RQPNIPR</t>
  </si>
  <si>
    <t xml:space="preserve">GO_function: iron-sulfur cluster binding [goid
GO:0051536] [evidence ISM];
GO_function: 4 iron, 4 sulfur cluster binding [goid
GO:0051539] [evidence ISM];
GO_function: catalytic activity [goid GO:0003824]
[evidence ISM];
</t>
  </si>
  <si>
    <t>MSNSDVFTGYCLSSAGLANCHHFATFFLYSIHRHLTRPPPEAPG
RFIVRHPLALLAVIFLLLASAVSRAAPEFPAPPASGAWLNGSLDLLEDPDGNLAVEDL
EQAEQAGRFVAAAGRTSVGLSRSAWWLRLDLPRREAVSGGWWLEVASASLHDLRLYLP
DERGGFREHRSGEAVPFAEGRDHAYRHPLFRIPPGDGPLRVYLRSYDPGGNAFPLRLW
SHDELLEYRSQGNLLFGMAYGLILALLLYNLFLFTSLRDRAYFWYVLTAASALVLTLS
ISGHGFEYFWPERAVPWWLDRLALLAIWGICVIRFSQNLLQSRQHARWAHHLLNACCL
LFLACLAFNAAGWRWQAAGVLALTLLANLPIAIGLAVQRWRQGSATARLYLVGFGLVL
GSVSLGVMRATALVQPTSANAMVFPLALTLEALLFSLALASRIQDLKQERALALDQAD
QEKNARLALLHSAQRDLARAVEVRTNELSEANRQLQMREAQLQYAAHHDPLTGLGNRR
HLMEFAESALDDARRHGNSMALLLIDLDHFKPINDTHGHDAGDFVLQNVAQRLRHCVR
TEDCVARLGGDEFAVLVGGSNAEQHARDIAERLLRELAKPVEFAKQWLVITPSIGVAL
FPGDALQFGKLYKAADQALYRVKGAGRAGYAMAADDERETAPALPWPTALAPERIS</t>
  </si>
  <si>
    <t>MRPLVATVDLSAIRHNYALAKRCAPQRQAFAVVKANAYGHGARE
VVTALHDDADGFAVACLEEAAEVRALHASARILLLEGCFEASEYALAGQLRLDLVIQG
AEQGEAFLAAGLDIPLNVWLKLDSGMHRLGFDPAALRAWHARLRSHPGVRELNLISHF
ACADERNHPLTEQQLESFLGLLDLDFDQRSLANSAAVLTIPAAHMDWLRPGIMLYGST
PLADLSAAELGLKPAMSLGAQLISLREVAVGESVGYGATWIAERPARIGTVSCGYADG
YPRTAPAGTPVLVGGRRAILAGRVSMDMLAVDLSDLPEARVGDPVELWGAGLSVDEVA
RACGTLGYELLSKVTARVPRRYSH</t>
  </si>
  <si>
    <t xml:space="preserve">GO_function: hydroxymethylbilane synthase activity
[goid GO:0004418] [evidence ISS];
GO_process: cellular amino acid metabolic process [goid
GO:0006520] [evidence ISS];
GO_process: alanine metabolic process [goid GO:0006522]
[evidence ISM];
GO_function: alanine racemase activity [goid GO:0008784]
[evidence ISM];
GO_function: catalytic activity [goid GO:0003824]
[evidence ISM];
</t>
  </si>
  <si>
    <t>MNEITSPEQYDLETTALKVPPHSIEAEQAVLGGLMLDNNAWERV
SDSVSDGDFYRHDHRLIFRAIYKLAEANQPIDVVTLSEQLEKEGQLAQVGGLAYLGEL
AKNIPSVANIKAYAQIIRERATLRQLIGISNEIADSAFHPEGRGANEILDEAERKIFE
VAEARPKTGGPVGISDILVKTIDRIDYLFNTTEALTGVSTGFTDLDEKTSGLQPADLI
IVAGRPSMGKTTFAMNLVENAVMRTDKAVLVYSLEMPSDSIVMRMLSSLGRIDQTKVR
SGKLDDEDWPRLTSAINLLNDKKLFIDDTAGISPSEMRARTRRLVREHGDLALIMIDY
LQLMQIPGSSGDNRTNEISEISRSLKALAKEFNCPVIALSQLNRSLEQRPNKRPVNSD
LRESGAIEQDADVIMFVYRDEVYHPETEFKGVAEIIIGKQRNGPIGTVRLAFIGKYTR
FENLAAGMYNFEDE</t>
  </si>
  <si>
    <t xml:space="preserve">GO_function: ATPase activity [goid GO:0016887]
[evidence ISS];
GO_process: DNA duplex unwinding [goid GO:0032508]
[evidence ISS];
GO_process: DNA replication [goid GO:0006260] [evidence
ISS];
GO_process: DNA replication initiation [goid GO:0006270]
[evidence ISS];
GO_function: ATP binding [goid GO:0005524] [evidence
ISS];
GO_function: DNA helicase activity [goid GO:0003678]
[evidence ISS];
GO_process: DNA replication initiation [goid GO:0006270]
[evidence ISS];
GO_function: DNA binding [goid GO:0003677] [evidence
ISM];
</t>
  </si>
  <si>
    <t>MEVILLEKVANLGNLGDKVNIKGGYARNFLLPQGKATVATAENV
AAFEARRAELEKAAAEKKAAAEARAAQLSELVVTLGAHAGDEGKLFGSIGTRDIAEAV
SAAGYPLEKAEVRLPNGALRNTGEFDVAVHLHTDVETTLKLIIVAE</t>
  </si>
  <si>
    <t xml:space="preserve">GO_function: RNA binding [goid GO:0003723]
[evidence ISS];
GO_process: translation [goid GO:0006412] [evidence ISS];
GO_component: ribosome [goid GO:0005840] [evidence ISM];
GO_function: structural constituent of ribosome [goid
GO:0003735] [evidence ISM];
GO_component: intracellular [goid GO:0005622] [evidence
ISM];
</t>
  </si>
  <si>
    <t>MRALAEFTMRGRMQATLAVAGSAVVPLLFWLSAAAGSLVLLRRG
FGDAFGVLAWAVLPAMFWWYLGDPSILLVLLGTLTLAQILRASTSWSHVLLGSVAVGV
VFALVLGHTSSELIGALATEVTKVLTQLRGESQLSGEELDKLQVALVPTLTGVMASSL
QVTCLLCLMLARYWQASLYNPGGFGREFRSLRLAPAVAVILLLGAVVVPALEVQAAVL
GPLCSVPLIIAGVALGHGLIALKRLAGGWLVGLYLAVLLLGNLICLLAVVDSLFDFRG
RLARRQGSTNGEG</t>
  </si>
  <si>
    <t>MARFFRRRKFCRFTAEGVKEIDYKDLNTLKAYVSETGKIVPSRI
TGTKAKYQRQLATAIKRARYLALLPYTDSHGR</t>
  </si>
  <si>
    <t xml:space="preserve">GO_function: RNA binding [goid GO:0003723]
[evidence ISS];
GO_process: translation [goid GO:0006412] [evidence ISS];
GO_function: structural constituent of ribosome [goid
GO:0003735] [evidence ISM];
GO_component: intracellular [goid GO:0005622] [evidence
ISM];
GO_component: ribosome [goid GO:0005840] [evidence ISM];
</t>
  </si>
  <si>
    <t>MRHYEIVFLVHPDQSEQVGGMVERYTKAIEEDGGKIHRLEDWGR
RQLAYAINNVHKAHYVLMNVECSAKALAELEDNFRYNDAVIRNLVMRRDEAVTEQSEM
LKAEESRNERRERRERPNDNAEGADGDDNSDSDNADE</t>
  </si>
  <si>
    <t xml:space="preserve">GO_process: translation [goid GO:0006412]
[evidence ISS];
GO_function: RNA binding [goid GO:0003723] [evidence
ISS];
GO_function: structural constituent of ribosome [goid
GO:0003735] [evidence ISM];
GO_component: ribosome [goid GO:0005840] [evidence ISM];
</t>
  </si>
  <si>
    <t>MSQWEKVYGVHAVEALLRHHPKRVKQLWLAEGRHDPRVQVLTEL
AAGFRIPVGQRDRRELDEWAEGVHQGVVAEVSPSQVWGENMLEELLERSEGVPLLLAL
DGVTDPHNLGACLRTADAAGVQAVIVPKDKSATLNATVRKVACGAAEVIPLVAVTNLA
RTLEKLQQRGLWVVGTAGEADKTLYQLDLKGPTVLVMGAEGKGMRRLTREHCDFLARL
PMAGSVSSLNVSVATGVCLFEILRQRTPLE</t>
  </si>
  <si>
    <t xml:space="preserve">GO_function: methyltransferase activity [goid
GO:0008168] [evidence ISM];
GO_process: RNA processing [goid GO:0006396] [evidence
ISM];
GO_function: RNA methyltransferase activity [goid
GO:0008173] [evidence ISM];
GO_function: RNA binding [goid GO:0003723] [evidence
ISM];
</t>
  </si>
  <si>
    <t>MADWQNLDPEAAREAEKYENPIPSRELILAHLSERGAPATRSQL
LDEFGLAGEEPEEALRRRLRAMERDGQLIYTRRGAYAPVDKLDLIRGRISGHRDGFGF
LIPDDGSDDLFLSPTQMRLVFDGDRALARVSGHDRRGRREGQLVEVIERAHEIVVGRY
FEESGIGVVVADNPKIQQEVLIPPGKAGKARHNQFVQVRIEQWPSIHRQAQGEIVEVL
GDYMAPGMEIEVALRSYDIPHVWPAAVEKEAAKLKPEVAEKDKEKRVDLRQVPFVTID
GEDARDFDDAVYAEAKRGGGWRLFVAIADVSHYVKVGSALDEEAARRGNSVYFPERVI
PMLPEVLSNGLCSLNPLVDRLAMVCEMTLSKAGKLTGYQFYEAVIHSHARLTYTKVSQ
LLEHPDSVEAENLRQQLPGVVPHLQQLYALYKALLAGRHVRGAIDFETQETRIVFGAD
RKISEIRPTQRNDAHRLIEECMLCANVATARFLQKHAIPALYRVHDGPPQEKLNNLRQ
FLGELGLSLGRGKAAPTPGDYQELLEKIHDRADFRLIQTVMLRSLSQAVYSPDNNGHF
GLNYDAYTHFTSPIRRYPDLLVHRAIRSVIRSKAETPHVQRAGAASMPKARIYPYDEL
RLDQLGEQCSMTERRADEATRDVTNWLKCEYMRERVGETFPGVITAVTGFGLFVELTD
IFVEGLVHVTALPGDYYHFDAVHHRLSGERTGRSFRLGDTTEVVVARVDLDERKIDFE
LAGNVLSAPIGRKKRNGDKSANAGKAPKGRKGASVPEVDLEPALASPDAAVVPRRKAG
KVQALPPVAPELLAQAAEMLGNTDVRKSREVKQALLAEARVGGKDKGGKKGKVVPAGK
SAKGKAKDGKPAAAAKPGKPTKHRKGPSKPKADNAPAATGARKRKAKS</t>
  </si>
  <si>
    <t xml:space="preserve">GO_function: 3'-5'-exoribonuclease activity [goid
GO:0000175] [evidence ISS];
GO_function: ribonuclease R activity [goid GO:0008997]
[evidence ISS];
GO_process: mRNA catabolic process [goid GO:0006402]
[evidence ISS];
GO_function: 3'-5' RNA helicase activity [goid
GO:0034458] [evidence ISS];
GO_function: RNA binding [goid GO:0003723] [evidence
ISM];
GO_function: nuclease activity [goid GO:0004518]
[evidence ISM];
GO_function: nucleic acid binding [goid GO:0003676]
[evidence ISM];
GO_function: ribonuclease activity [goid GO:0004540]
[evidence ISM];
GO_process: RNA metabolic process [goid GO:0016070]
[evidence ISM];
</t>
  </si>
  <si>
    <t>MGKNVVVLGTQWGDEGKGKIVDLLTEQAAAVVRYQGGHNAGHTL
VIDGEKTVLHLIPSGILREGVQCLIGNGVVLAPDALLREITKLEEKGVPVRERLRISP
SCPLILSYHVALDQAREKARGEAKIGTTGRGIGPAYEDKVARRGLRVGDLFHRERFAA
KLGELLDYHNFVLQHYYKEPAIDFQKTLDEAMEYAELLKPMMADVAATLHDLRKHGKD
IMFEGAQGSLLDIDHGTYPYVTSSNTTAGGTATGSGFGPLYLDYVLGITKAYTTRVGS
GPFPTELFDDVGAYLAKRGHEFGATTGRARRCGWFDAVILRRAIEINSISGLCLTKLD
VLDGLDVVRLCVGYKNADGDVLEAPTDADSYIGLQPVYEEMPGWSESTVGAKTLEELP
ANARAYIKRVEELVGAPIDIISTGPDRNETIILRHPFA</t>
  </si>
  <si>
    <t xml:space="preserve">GO_function: biotin-[acetyl-CoA-carboxylase]
ligase activity [goid GO:0004077] [evidence ISS];
GO_process: purine nucleotide metabolic process [goid
GO:0006163] [evidence ISS];
GO_process: cellular amino acid metabolic process [goid
GO:0006520] [evidence ISS];
GO_process: alanine metabolic process [goid GO:0006522]
[evidence ISS];
GO_process: aspartate metabolic process [goid GO:0006531]
[evidence ISS];
GO_process: nucleotide metabolic process [goid
GO:0009117] [evidence ISS];
GO_process: purine nucleotide biosynthetic process [goid
GO:0006164] [evidence ISM];
GO_function: GTP binding [goid GO:0005525] [evidence
ISM];
GO_function: adenylosuccinate synthase activity [goid
GO:0004019] [evidence ISM];
</t>
  </si>
  <si>
    <t>MATVDRWLLPDGIEEVLPPEAARIEAARRQVLDLFHRWGYEFVV
TPHIEYLESLLTGAGQDLDLRTFKVTDPASGRLMGFRADITPQVARMDAHSLRREGPS
RLCYAGSVLHAQPRALSTSRSPIQLGAELYGDPSPASDVEVISLMLEMLEMAEVPDVH
MDLGHVGIYRGLARAAGLSGEVEQQLFDALQRKAVDEVEALTADLPAELRGMLRALAE
LCGGRDALEQGRARLAAAPADVQVALNELIEIADSLAGRFPGLPLYFDLGELRGYHYH
TGVVFAAFVPGVGQSIAQGGRYDDIGADFGRARPATGFSTDLKSLVTLGQARLDQAVS
GIWAPAEGAGLWQAVQRLRRDGQRVVQALPGQDAASAREAGCDRQLALRDGNWQVAPL
AS</t>
  </si>
  <si>
    <t xml:space="preserve">GO_process: histidine biosynthetic process [goid
GO:0000105] [evidence ISM];
GO_component: cytoplasm [goid GO:0005737] [evidence ISM];
</t>
  </si>
  <si>
    <t>MWQEFGIAFCLVLVLEGILPFLCPRQWREAVTGIGRLSDRHLRL
VGLGSMLLGTLLLYWIH</t>
  </si>
  <si>
    <t>MGNKSLIALIVGVVAAIVLWNSVYVVQQTERAVMLRFGRVVESD
VKPGLHFKIPYVNQVRKFDARLLTLDAPTQRFLTLEKKAVMVDAYAKWRVADAERFYT
ATSGLKQIADERLSRRLEAGLRDQFGKRTLHEVVSGERDALMGDITASLNRMAQKELG
IEVIDVRVKAIDLPKEVNRSVFERMSTEREREAREHRAKGRELAEGIRADADRQRRVI
VAEAYRESEETRGDGDSKAAAIYAKAYNQDPEFYSFYRSLKAYRESFAEKRDVLVLDP
SSEFFRYLNKANK</t>
  </si>
  <si>
    <t xml:space="preserve">GO_process: negative regulation of proteolysis
[goid GO:0045861] [evidence ISS];
GO_component: integral component of membrane [goid
GO:0016021] [evidence ISM];
GO_process: regulation of peptidase activity [goid
GO:0052547] [evidence ISM];
GO_component: membrane [goid GO:0016020] [evidence ISM];
</t>
  </si>
  <si>
    <t>MAWNEPGDNSNNNDRDPWGGRRGGGGGGGDRKGPPDLDEAFRKL
QDSLNGLFGGKKRSGNGSGSGSGGKGGGLGLFGIGLAILAVLWLYNAIYVVDEQEQAV
ILRFGKYYETVGPGLNFYFPPIDKRFQENVTRERAYSKQGQMLTEDENIVEVPLTVQY
KISNLQDFVLNVDQPEVSLQQATESALRHVAGSTTMDRILTEGREQMATEVRERLQRF
LDTYRTGITVTQVNIQSAQAPREVQEAFDDVIRAREDEQREKNQAEAYANGVVPEARG
QAQRIIEEANGYRDEVISRAQGEADRFSKLLVEYRKAPEVTRERLYLDTMQEVFSQTS
KVLVTGQQGQNNLLYLPLDKMIDGRNAAPATGAGASAGGGSASASDLGSRIVNDLRQQ
DARTRESR</t>
  </si>
  <si>
    <t xml:space="preserve">GO_process: negative regulation of proteolysis
[goid GO:0045861] [evidence ISS];
GO_component: membrane [goid GO:0016020] [evidence ISM];
GO_component: integral component of membrane [goid
GO:0016021] [evidence ISM];
</t>
  </si>
  <si>
    <t>MFFERPGGGEQAVLVHLEGQNPEAREDPQEFQELVRSAGAETVA
FVSVSRHQPSAKYLIGSGKVEELHDLVKAENVELVIFNHTLTPSQERNLERAFECRVL
DRTGLILDIFAQRARTHEGKLQVELAQLEHMSTRLVRGWTHLERQKGGIGLRGPGETQ
LETDRRLLRVRIRQIKQRLEKVRSQREQARRGRKRADIPAVSLVGYTNAGKSTLFNSL
TASEVYAANQLFATLDPTLRRLQLDDLGPVVLADTVGFIRHLPHKLVEAFRATLEESS
NADLLLHVIDAYEPERDAQVEQVLAVLGEIGANELPMLEVYNKVDLLPSVEPHIQRDD
SGKPVRVWLSAQTGEGLDLLRQAIAELLGEDLFVGTLRLPQRLGRLRAQLFELGAVQS
EAHDEEGCTLLQVRLPRAELNRLASRAGWQPAEFVAQHTLQ</t>
  </si>
  <si>
    <t>MSKGHSLQDPYLNTLRKERVPVSIYLVNGIKLQGQIESFDQFVI
LLKNTVSQMVYKHAISTVVPSRPVRLPSGDQPAEPGNA</t>
  </si>
  <si>
    <t xml:space="preserve">GO_function: RNA binding [goid GO:0003723]
[evidence ISM];
GO_process: regulation of transcription, DNA-templated
[goid GO:0006355] [evidence ISM];
GO_process: regulation of translation [goid GO:0006417]
[evidence IDA];
GO_process: regulation of translation, ncRNA-mediated
[goid GO:0045974] [evidence IDA];
GO_process: pathogenesis [goid GO:0009405] [evidence
IMP];
GO_process: quorum sensing [goid GO:0009372] [evidence
IMP];
GO_process: regulation of RNA stability [goid GO:0043487]
[evidence IMP];
GO_process: regulation of carbon utilization [goid
GO:0043609] [evidence IDA];
</t>
  </si>
  <si>
    <t>MSSLPPAIFLMGPTAAGKTDLAMALADALPCELISVDSALIYRG
MDIGTAKPSRELLARYPHRLIDIRDPAESYSAAEFRADALAAMAKATARGRIPLLVGG
TMLYYKALLEGLADMPGADPEVRAAIEAEAQAEGWEALHRQLAEVDPESAARIHPNDP
QRLMRALEVYRLGGVSMSDLRRRQSAEKADFDASGRNQLPYTVAQLAIAPEQRQVLHA
RIAQRFRQMLEQGFIAEVEALHARSDLHAGLPSIRAVGYRQVWDYLDGKLSYAEMTER
GIIATRQLAKRQFTWLRSWSHLHWMDSLAGDNLPRALKYLKTVSILA</t>
  </si>
  <si>
    <t xml:space="preserve">GO_process: cellular protein metabolic process
[goid GO:0044267] [evidence ISS];
GO_process: response to stimulus [goid GO:0050896]
[evidence ISS];
GO_function: tRNA dimethylallyltransferase activity [goid
GO:0052381] [evidence ISS];
GO_process: tRNA modification [goid GO:0006400] [evidence
ISS];
GO_process: tRNA processing [goid GO:0008033] [evidence
ISM];
GO_function: ATP binding [goid GO:0005524] [evidence
ISM];
</t>
  </si>
  <si>
    <t>MSEAPRIQLLSPRLANQIAAGEVVERPASVAKELLENSLDAGSR
RIDVEVEQGGIKLLRVRDDGRGIPADDLPLALARHATSKIRELEDLERVMSLGFRGEA
LASISSVARLTMTSRTADAGEAWQVETEGRDMQPRVQPAAHPVGTSVEVRDLFFNTPA
RRKFLRAEKTEFDHLQEVIKRLALARFDVAFHLRHNGKTIFALHEARDELARARRVGA
VCGQAFLEQALPIEVERNGLHLWGWVGLPTFSRSQPDLQYFYVNGRMVRDKLVAHAVR
QAYRDVLYNGRHPTFVLFFEVDPAVVDVNVHPTKHEVRFRDSRMVHDFLYGTLHRALG
EVRPDDQLAPPGATSLTEPRPTGAAAGEFGPQGEMRLAESVLESPAARVGWSGGSSAS
GGSSGYSAYTRPEAPPSLAEAGGAYKAYFAPLPAGEAPAALPESAQDIPPLGYALAQL
KGIYILAENAHGLVLVDMHAAHERITYERLKVAMASEGLRGQPLLVPESIAVSEREAD
CAEEHSSWFQRLGFELQRLGPESLAIRQIPALLKQAEATQLVRDVIADLLEYGTSDRI
QAHLNELLGTMACHGAVRANRRLTLPEMNALLRDMEITERSGQCNHGRPTWTQLGLDE
LDKLFLRGR</t>
  </si>
  <si>
    <t xml:space="preserve">GO_function: ATP binding [goid GO:0005524]
[evidence ISM];
GO_process: mismatch repair [goid GO:0006298] [evidence
ISS];
GO_function: DNA binding [goid GO:0003677] [evidence
ISS];
GO_process: regulation of DNA recombination [goid
GO:0000018] [evidence ISS];
</t>
  </si>
  <si>
    <t>MGWGLRLRTLLTGVMILLACQVGEVLAAAQIKSVRIWRAPDNTR
LVFDLSGPVQHSLFTLAAPNRIVIDVSGAQLATQLNGLKLGNTPITAVRSAQRTPNDL
RMVLDLSAQVTPKSFVLPPNQQYGNRLVVDLYDQGADLTPDVPATPTPSVPVTPVTPT
QPVAKLPLPTKGGTRDIVIAIDAGHGGEDPGALGPGGLHEKNITLSIARELQRQINQV
RGYRAELTRTGDYFIPLRKRTEIARKKGADLFVSIHADAAPSRSAFGASVFALSDRGA
TSETARWLADSENRSDLIGGDGSVSLGDKDQMLAGVLLDLSMTATLSSSLDVGHKVLT
NVGRITSLHKRRVEQAGFMVLKSPDIPSILVETGFISNVNESRKLASASHQQALARSI
TSGIRQYFQQSPPPGTYIASLRAQGKLSMGPREHVVRPGETLAMIAQRYEVSMAALRS
SNSLSSDNLKVGQALSIPSTALAAQ</t>
  </si>
  <si>
    <t xml:space="preserve">GO_component: Gram-negative-bacterium-type cell
wall [goid GO:0009276] [evidence ISS];
GO_process: peptidoglycan catabolic process [goid
GO:0009253] [evidence ISM];
GO_function: N-acetylmuramoyl-L-alanine amidase activity
[goid GO:0008745] [evidence ISM];
</t>
  </si>
  <si>
    <t>MSEVILSAEGEDAMLELGGRIARASGGQGVIYLHGDLGAGKTTL
SRGILRGLGHAGSVKSPTFTLVEPYEIGELRAYHFDLYRLADAEELEFFGIRDYFDGS
ALCLIEWPERGAGVLPTADLDITITAQAGGRTLRLVPHGARGEAWCATLTMGA</t>
  </si>
  <si>
    <t>MTMTFQHDDLPLALYSAAQVRDLDARLIAAGTPGFELMQRAAHA
AWRALRRRWPEAAALTVLAGHGNNAGDGYLIAALAQRAGWRVRVLAVAAPQRLAGDAA
QAHAAALATGVVVEPWSECAVLEGVVVDALLGTGLAGAVREPFAQAIRLANAADLPVL
AVDIPSGLSADTGAVLGEAIRADLTVTFIGLKIGLFTGEAPARVGELVFDELGSDAVV
LQGLQPRAHRLARNALPSLAARPRTAHKGLFGHLLVVGGDTGMGGAVLLAAESALRCG
AGLVSAATRVEHVPALLSRCPEVMAHGVASANQLLALAERASVLVLGPGLGQRAWGRS
LLSAVRSRPLPQVWDADALNLLALEPVGAGPRTWILTPHPGEAARLLGRSTAEVQADR
PAAALELARRYQAVVVLKGAGSLVAAPDGRLAVCSQGHPAMAGAGLGDVLSGITGALL
AQRVEAFEAACLAVWLHAAAGERLGAQGRGLAATDLIPTVRQLLEECSPCLK</t>
  </si>
  <si>
    <t>MTPQPLADNLSPPDPARLAQSIKDWGRELGFQQVGISDVELGEH
EAHLQRWLEAGYHGEMDYMAAHGSKRSRPAELVPGTLRVISLRMDYLPGDTRMAQVLA
TPEKAYVSRYALGRDYHKLIRKRLQQLAERIQAEVGPFGFRAFVDSAPVLEKAIAEQA
GLGWIGKNTLVLNRKAGSYFFLGELFVDMPLPVDPAMDSEHCGRCSACLDICPTAAFV
GPYRLDARRCISYLTIEYKGAIPLELRPLIGNRVFGCDDCQIVCPWNRFARPTGQGDF
QPRHSLDNAELAELFLWSEEEFLGRTEGSPLRRAGYERWLRNLAVGLGNAPSTIPVLE
ALKARRGFPSELVREHVEWALRRHGET</t>
  </si>
  <si>
    <t xml:space="preserve">GO_process: queuosine biosynthetic process [goid
GO:0008616] [evidence ISM];
GO_function: oxidoreductase activity [goid GO:0016491]
[evidence ISM];
GO_function: iron-sulfur cluster binding [goid
GO:0051536] [evidence ISM];
GO_process: tRNA processing [goid GO:0008033] [evidence
ISM];
</t>
  </si>
  <si>
    <t>MQNPQNLIWIDLEMTGLDPDRDVIIEMATIVTDSDLNTLAEGPV
IAIHQPEEILAGMDEWNTRQHGQSGLTQRVRESTVSMAEAEAQTLAFLEQWVPKRSSP
ICGNSICQDRRFLYRHMPRLEGYFHYRNLDVSTLKELAARWAPQVRESFKKGNTHLAL
DDIRESIAELRHYRDHFIKL</t>
  </si>
  <si>
    <t xml:space="preserve">GO_process: RNA metabolic process [goid
GO:0016070] [evidence ISS];
GO_function: phosphotransferase activity, nitrogenous
group as acceptor [goid GO:0016775] [evidence ISS];
GO_function: nucleic acid binding [goid GO:0003676]
[evidence ISM];
GO_function: hydrolase activity, acting on ester bonds
[goid GO:0016788] [evidence ISM];
GO_function: exonuclease activity [goid GO:0004527]
[evidence ISM];
GO_process: 3',5'-cyclic diguanylic acid metabolic
process [goid GO:0052653] [evidence IMP];
GO_function: 3'-5' exonuclease activity [goid GO:0008408]
[evidence IGI];
GO_process: negative regulation of single-species biofilm
formation [goid GO:1900191] [evidence IGI];
</t>
  </si>
  <si>
    <t>MAKRHLTRRQSWRIEKIQEERAARAARRESRAVEELEGGDLGPE
QTGQVIAHFGVQVEVESADGQVSRCHLRANLPALVTGDQVVWRAGNQGIGVIVAQLPR
RSELCRPDMRGLLKPVAANVDRIVIVFAPRPEPHANLIDRYLIAAEHAGIQPLLLLNK
ADLVDESNAEGIDALLNVYRTLGYPLIEVSAFNGLAMDELRGALDGHVSVFVGQSGVG
KSSLVNALLPGVDTRVGDLSTVTGKGTHTTTTARLFHFPGGGDLIDSPGIREFGLGHV
SRDDVEAGFIEFRDLLGHCRFRDCKHDREPGCALLQALEDGRIMPQRMASYRHILASM
PETDY</t>
  </si>
  <si>
    <t>MDNNQPIIVKRVKRYAAGHHGGSWKIAFADFATAMMAFFLVLWL
LSSATPEQKKAISGYFQDPIGFSESASPYVIDLGGTPTPAPDKTLNPQVQAQPDSNES
RISPEQDHQVNADQAENLAEQVERERLALLLQELQNKVDENPMLKDFKDQIHFEITRD
GLRIQIVDAANRPMFDLGSARLQPYFEDILLAMAETIRQVPNKISISGHTDAKPYAGN
GDFGNWELSANRANAARRALVAGGYPEGQIAQVVGYASARLFDDKDPLNPVNRRIDIV
VLTRKAQKAIEGETGAPEASAPAAAPGEQPKPAAEAPAAGAQPSLPADEVQKKLNLFD
DGGSLKLEQIKGD</t>
  </si>
  <si>
    <t xml:space="preserve">GO_process: bacterial-type flagellum-dependent
cell motility [goid GO:0071973] [evidence IMP];
GO_process: bacterial-type flagellum-dependent swarming
motility [goid GO:0071978] [evidence IMP];
GO_process: bacterial-type flagellum-dependent cell
motility [goid GO:0071973] [evidence IMP];
GO_process: bacterial-type flagellum-dependent swarming
motility [goid GO:0071978] [evidence IMP];
GO_process: bacterial-type flagellum-dependent swarming
motility [goid GO:0071978] [evidence IMP];
</t>
  </si>
  <si>
    <t>MSKIIGIIVVFASVLGGFLLSGGKIGAIIQPFEVLIIGGAALGA
FLQSNPGSTFMVVLKKAPKMFSNRFTQTYYLEVLGMLYEILNKSRREGMMAIEADIED
PAASPIFSKYPGVLKDERMTAYVCDYLRIMSSGNMAPHELEGLFDMELSSLKEDLEHP
SHAVTKVADALPGFGIVAAVLGIVITMALLGEGSQAEIGHHVAAALVGTFLGILAAYG
FVGPLAGALEHDAKEELNLFEAIKACLVASASGMPPSLAVEFGRKVLLPAHRPTFAEL
EQAVRGR</t>
  </si>
  <si>
    <t xml:space="preserve">GO_process: bacterial-type flagellum-dependent
cell motility [goid GO:0071973] [evidence IMP];
GO_process: bacterial-type flagellum-dependent swarming
motility [goid GO:0071978] [evidence IMP];
GO_function: protein transporter activity [goid
GO:0008565] [evidence ISM];
GO_component: membrane [goid GO:0016020] [evidence ISM];
GO_process: transport [goid GO:0006810] [evidence ISM];
GO_process: bacterial-type flagellum-dependent cell
motility [goid GO:0071973] [evidence IMP];
GO_process: bacterial-type flagellum-dependent swarming
motility [goid GO:0071978] [evidence IMP];
GO_process: bacterial-type flagellum-dependent swarming
motility [goid GO:0071978] [evidence IMP];
</t>
  </si>
  <si>
    <t>MTDRLAAWLEELDRQPLPIPASHYAGLHAALSDSRRSLREIADQ
LQGSPTLALSILREANRAESARDNPAESLEVALSRLGLGRASQLLKTLPSIQDAEMPR
VLGQMLLISQHAMQQASGLFGARLARLWQEIHWGSLLTMAPVWALANARPQLLEQWQQ
RVLVQGEPTLRVERELLGMRLLPICLALAERWRLPQWVIQGYRLLACDRRLLVRALRI
ARDHQSPLLQQQQLDAQPDLARWLTQPANCTLLANGLAIAAHQSWDGPHMLRWQRLTG
LYLGQPLTEVQQQVHMLAAQSARLHARPPLWHPAVALIWPWQASRWRAEAAPPPPPSA
EALAEWRQHCAELLREPSPFSNVVQLTACARDALRACGLQRMLLLVADRTQVHVLAQQ
SAGLEPGQEKLQLEIASSPLLKKLFQQPALLRIGPNNQDQLLPALGEPLRQLFPGPHL
LLRSLGNGSRVVMLVLADLGGQPFSDLHAQAFAKTAQCTERAIQQFGRQRRTE</t>
  </si>
  <si>
    <t>MSVFSDLPLVIEPSDLAPRLGAPELILVDLTSAARYAEGHIPGA
RFVDPKRTQWGQPPAPGLLPAKADLEALFGELGHRPEATYVVYDDEGGGWAGRFIWLL
DVIGHHHYHYLNGGLPAWIADAQALDREVPAPVGGPLPLTLHDEPSATREYLQSRLGA
ADLAVWDARNPSEYAGTKVLAAKAGHVPGAINFEWTAGMDPARALRIRADIAEVLEDL
GITPDKEVITHCQTHHRSGFTYLVAKALGYPRVKGYAGSWSEWGNHPDTPVEV</t>
  </si>
  <si>
    <t xml:space="preserve">GO_function: thiosulfate sulfurtransferase
activity [goid GO:0004792] [evidence IMP];
</t>
  </si>
  <si>
    <t>MSFKDRLFICSQYLLPHHLLSRLIGFAADCRATWFKDRLIAWFA
RRYQVDMREAQVEDLQAFEHFNAFFTRALKDGARPLAQEPGAVLCPADGAISQLGPIE
HGRIFQAKGHSYSLAELLGGDAELAAPFMGGDFATVYLSPRDYHRVHMPLAGTLREMV
YVPGRLFSVNQTTAENVPELFARNERVVCLFDTERGPMAVVLVGAMIVASIETVWAGL
VTPPKRELKTFRYDEAARAPIRLEKGAELGRFKLGSTAIVLFGPQQVAFNDGLGAASP
VRMGECLALPKQS</t>
  </si>
  <si>
    <t xml:space="preserve">GO_process: cellular amino acid metabolic process
[goid GO:0006520] [evidence ISS];
GO_function: hydrolase activity, acting on acid
anhydrides, in phosphorus-containing anhydrides [goid
GO:0016818] [evidence ISS];
GO_process: cellular lipid metabolic process [goid
GO:0044255] [evidence ISS];
GO_process: phospholipid biosynthetic process [goid
GO:0008654] [evidence ISM];
GO_function: phosphatidylserine decarboxylase activity
[goid GO:0004609] [evidence ISM];
</t>
  </si>
  <si>
    <t>MVQEAPRNSRDRAQLFAVGIQRAIRSLCGPLIRASQLYCPVPEG
LWLELHQLYQLASQRGVHRLAVRDELAKHTPGLSVEQAYLIPLLLGCARCNQMRQNNI
ARLAEVLEPWSQLLSIQSATLPGSLFIAVPQIDGPPRYRSLYPETQLASALGIDTQPL
VELIREYLLQPEAERAKARLPLIEGVTLDLLQHLSSAWGDIAERTFQRTQGQGQLTLC
IGMSALHYFLAGRRPFNEVLQIQEAPEAPRFKADVQDAWAGAFDAQKVTDWQPGMPLE
EIEYRPHQSPRSVQPGHPQAHAQADATEDYPTYALPIVNHSPGGYCLSWPKEVPAQLQ
AGELVGLQDLPGQAWSIAVVRWIRQVRNGGTQMGIEMIAPAAQPCGLQLLRKTEQSSH
YLRALLLPAIAAISRPATVITPRLPFQEGSRVQINLHGEERRAVLNRRQASTGSFSQF
EYRSAEPVNTPSDKPVTAPVARPPAGEEDFDSLWKSL</t>
  </si>
  <si>
    <t>MAIEKKTIRLLILEDSQNEAERLVSLFRNAGHATRVHRLTSPED
LAETLQQSWDLLIAAPTSECLEPGEALATLRRQSRDIPFIQLVADNSSDAITDALMLG
AQDALPQGEDERLVLVANRELAGLAERRARRAAELALREAEKRCQLLLDSSVDAITYV
HDGMHIYANRSYMALFGYEDAEELEGLPVIDLIASCDQGAFKDFLKGYQNDQRQTELV
CTGVKLDGQEFKARISLSAATYDGEPCIQVVIRGEVDNAELEEKLREVSSQDPVTGLY
NRSHFLDLMDAAVQQAVTARKPSTLAYIHLNGYPSLQADHGLSGIDLLLGQLAGLMRE
QFGEEADLARFGDSIFAALFKGKTPEQAQAALQRLLKKVENHLFELNGRSAQATLSIG
VAGLDEKTAKAQDVMNRAHRCADDAARKGGSQIKQYNPAEELAAAAQRGDVIAILQQA
LETNSFRLLFQPVISLRGDSHENYEVLLRLLNPQGQEVPPAEFLHAAKEAGLAEKIDR
WVILNSIKLLAEHRAKGHQTKLFVHLSSASLQDPGLLPWLGVALKAARLPPESLVFQI
SEADATSYLKQAKQLTQGLATLHCQAAISQFGCSLNPFNALKHLTVQFIKIDGSFVQD
LNQVENQEILKGLIAELHEQQKLSIVPFVESASVLATLWQAGATYIQGYYLQGPSQAM
DYDFSSGDE</t>
  </si>
  <si>
    <t xml:space="preserve">GO_process: phosphorelay signal transduction
system [goid GO:0000160] [evidence ISM];
GO_process: regulation of transcription, DNA-templated
[goid GO:0006355] [evidence ISM];
GO_function: signal transducer activity [goid GO:0004871]
[evidence ISM];
GO_process: signal transduction [goid GO:0007165]
[evidence ISM];
</t>
  </si>
  <si>
    <t>MPGSASLGCAGKRVEWRLLPGGAYALREIVLINITGEDRPGLTA
AITGVLAQGGVNILDIGQAVIHDTLSFGILVEIPDTEAGSSVLKDVLFTAYKLDQQVR
FTPVSEEDYRQWVDGQGKARHIVTLLTRRVTAEQLQRVSSITAKYALNIDHIDRLSGR
MPLDMPADQGKGCIEFSVRGEPADPAALRAEFLSVAQELNVDIAFQQDSVFRRNRRLA
VFDMDSTLIEAEVIDELAKAAGVGEKVAAITERAMRGELDFRASFKERLALLQGLSED
VLEEIGASLRLTEGAETLFAELKRLGYKTAILSGGFTYFARQLQAKLGIDYVFANELQ
IVDGKVTGVAVEPIVDAQRKADLLRELAAKEGLSLEQTIAVGDGANDLPMLGLAGLGV
AFRAKPLVKQSAKQAISTLGLDGILYLLGYRDREGRA</t>
  </si>
  <si>
    <t xml:space="preserve">GO_process: metabolic process [goid GO:0008152]
[evidence ISM];
GO_function: amino acid binding [goid GO:0016597]
[evidence ISM];
GO_function: phosphatase activity [goid GO:0016791]
[evidence ISM];
GO_function: phosphoserine phosphatase activity [goid
GO:0004647] [evidence ISM];
GO_process: L-serine biosynthetic process [goid
GO:0006564] [evidence ISM];
</t>
  </si>
  <si>
    <t>MTRPTSVKPDNFFLLLFRALRQRRVPIALRLASHSLILVALALL
IYAWVMGMQFRQAMQQQADALGQSLITQTAASATELLVSNDILSLNVLLNNLVKNPLV
AHAAIYSVDQRILAEAGSRPKQSLLGATEGLYSTPITFQEVIAGHLRISLDMQQFQQP
MMISLQSMGLISLILLILALYFSLRLGRQISTPLLQLRVWLRDPDNPAPGAELQNELG
DLARDLEERLVPEKPPAPEPEEAPLPQNFDDILLEDDEADLRSRKVEASAFEEDDIPL
GDALLDETKPVEFTSIDEDPLDQDAFDENGAEAGEQPAAPAAAREPQHSAVLAIQLGA
QEQLRRLPRSRLVDLLQRYRDCLEQAARQYKGSLHTLSDGGSLILFHSRDNRADYLTN
ALCCGELMRALGHALQIEVADSGITLQLQLGLSLGEDLSEQTQADLLLNETVQNALAL
NQHSRNLLLVERSIADDAVVRERARIRAIASPEGACCVERLLEPYPSMLERQLARMHD
RARP</t>
  </si>
  <si>
    <t>MTTLITHPLPVLAVGLALGSRVIPPHLLLAGMLAACLPDFDVVA
FKLGIAYHDAFGHRGFSHSLLFASILGALAALACRPLHSGPLKAGLWVALATASHSLL
DAMTNGGLGVAWFWPWSDARYFMPFHPIAVSPIGLSRFLSERGLLVLQSEARWVWLPC
LLLALAGMALRFLLRRSR</t>
  </si>
  <si>
    <t>MSAWRVFACLSLVSLLGLTGCAVHPPAQLYQLDVGAAAVPKKDG
GAAVLLGPVQLADYLKRDVMVQRQADGILSLSTDARWAGNLETNVSQQLLRQMSSELG
SSRLALFPEKPGFTPQVQVMLTISRLDSGPKQPAVIEARWRLLDQKGDLKDSRVFHEE
EQHQGSIGDQIRAQSDLLKRLAAQLAKDVKPIAVAAEAPPPATARKPVAKPKVKEEEG
PKMPLVVPIRTDAEVYRF</t>
  </si>
  <si>
    <t>MSESLDLSLEGVERRSLAEFTEQAYLNYSMYVIMDRALPHIGDG
LKPVQRRIVYAMSELGLDADSKHKKSARTVGDVLGKFHPHGDSACYEAMVLMAQPFSY
RYPLVDGQGNWGAPDDPKSFAAMRYTEARLSRYSEVLLSELGQGTVDWVPNFDGTLDE
PAVLPARLPNLLLNGTTGIAVGMATDVPPHNLREVASACVRLLDQPGATVAELCEHVP
GPDFPTEAEIITPRADLQKVYETGRGSVRMRAVYRVEDGDIVIHALPHQVSGSKVLEQ
IAGQMQAKKLPMVADLRDESDHENPTRIVIIPRSNRVDVEELMTHLFATTDLETSYRV
NLNIIGLDGKPQVKDLRQLLSEWLQFRIGTVRRRLQFRLDKVERRLHLLDGLLIAFLN
LDEVIHIIRTEDQPKAVLMERFELSEVQADYILDTRLRQLARLEEMKIRGEQEELLKE
QKRLQTLLGSEAKLKKLVREELIKDAETYGDDRRSPIVARAEARALSETELMPTEPVT
VVLSEKGWVRCAKGHDIDAAGLSYKAGDGFKAAAPGRSNQYAVFIDSTGRSYSLPAHS
LPSARGQGEPLSGRLTPPPGASFECVLLPDDDALFVIASDAGYGFVVKGEDLQAKNKA
GKALLSLPNGSAVVAPRPVRDVEQDWLAAVTTEGRLLLFKVSDLPQLGKGKGNKIIGI
PGERVASREEYLTDLAVLPAGATLVLQAGKRTLSLKGDDLEHYKGERGRRGNKLPRGF
QRVDSLLVDIPPQD</t>
  </si>
  <si>
    <t xml:space="preserve">GO_function: DNA topoisomerase type II
(ATP-hydrolyzing) activity [goid GO:0003918] [evidence
IDA];
GO_component: DNA topoisomerase IV complex [goid
GO:0009340] [evidence IDA];
GO_process: DNA topological change [goid GO:0006265]
[evidence IDA];
GO_function: DNA binding [goid GO:0003677] [evidence
ISM];
GO_function: DNA topoisomerase activity [goid GO:0003916]
[evidence ISM];
GO_function: ATP binding [goid GO:0005524] [evidence
ISM];
GO_component: chromosome [goid GO:0005694] [evidence
ISM];
</t>
  </si>
  <si>
    <t>MTQRAPGQRLGRIMLVLAWIAGLALATRYFGVWEDRQRNPNQAP
QSIHGDGYVELRLASSRQGHYLLNGQINGQGVTFLLDTGATQVAVPEALAARLALERG
APITLSTANGRATGWRTRLDQLQLGDIRLSGVAALIAPGMDGDEVLLGMSALKQLEFT
QRDGTLVLRQNTSP</t>
  </si>
  <si>
    <t>MRRLLAILGLFGGLVQAAEAPPEPPVPAALSFISEHAVEGMRGG
NLSGLAWCGGALWTVSDRDDDRLYRLQPSAEGSDQPWQAEAESFIAPTPPDSGLPWGM
STRVWLSGLVRGGNLDFEGIACDAAGNRYLVSEAHAAVLQLPVSGAPNWLRLPPGLLP
QARASGMLMNFNALFEGIAVDPEGKRLWLAAERERRGLLVAHRDNSAWRCEGSCVLLA
EGGKIEPPPELGSARKLPKDFSDLAFYRGKLFTLERLAHQICRRDLAQAKVERCWSFA
SAVLAPERRYELPYGVAEALSLDDKGAWLGIDNGDHARADGDVRPFVLRFAAPAGGWL
GDK</t>
  </si>
  <si>
    <t>MATYNADAIEVLSGLDPVRKRPGMYTDTTRPNHLAQEVIDNSVD
EALAGHAKSVQVILHQDNSLEVIDDGRGMPVDIHPEEGVPGVELILTKLHAGGKFSNK
NYQFSGGLHGVGISVVNALSTRVEVRVKRDANEYRMTFADGFKDSDLEVIGTVGKRNT
GTSVHFWPDPKYFDSAKFSVSRLKHVLKAKAVLCPGLSVVFEDKNTGERVEWHFEDGL
RSYLTDAVAELPRLPDEPFCGNLEGSKEAVSWALLWLPEGGESVQESYVNLIPTAQGG
THVNGLRQGLLDAMREFCEFRNLLPRGVKLAPEDVWERIAFVLSMKMQEPQFSGQTKE
RLSSREAAAFVSGVVKDAFSLWLNEHAEIGLQLAELAISNAGRRLKAGKKVERKKITQ
GPALPGKLADCAGQEPMRAELFLVEGDSAGGSAKQARDKEFQAIMPLRGKILNTWEVD
GGEVLASQEVHDIAVAIGVDPGASDLAQLRYGKICILADADSDGLHIATLLCALFVRH
FRPLVEAGHVYVAMPPLYRIDLGKDIYYALDEAERDGILERLAAEKKRGKPQVTRFKG
LGEMNPLQLRETTMDPNTRRLVQLTLEDATGTLEIMDMLLAKKRAGDRKSWLESKGNL
AEVLV</t>
  </si>
  <si>
    <t xml:space="preserve">GO_process: DNA topological change [goid
GO:0006265] [evidence IDA];
GO_component: DNA topoisomerase IV complex [goid
GO:0009340] [evidence IDA];
GO_function: DNA topoisomerase type II (ATP-hydrolyzing)
activity [goid GO:0003918] [evidence IDA];
GO_function: DNA binding [goid GO:0003677] [evidence
ISM];
</t>
  </si>
  <si>
    <t>MTATSPSLLYIHGFNSSPESHKARQLQAAFGHLGLAEGLRVPAL
HHHPRQAIAQLERAIAELGRPVLVGSSLGGYYATHLAERHGLAAILVNPAVAPHRSFD
GYLGAQTNHYSGETWELTEDHVAALAELEVAHLQRPERYQVWLQTADETLDYRVAQAF
YRACALRIQAGGDHGFQGFARHLPALLAFAGYPSALWRDTDFSTFD</t>
  </si>
  <si>
    <t>MSRHSNTPATDASVLLVQLSDSHLFAEDGARLLGMDTAHSLEKV
VERVAREQPRIDLILATGDVSQDGSLDSYTRFRRLSAPLDAPLRWFAGNHDEREPMQR
ATEGSDLLEQVVDVGNWRVVLLDSSIPGAVPGYLEEDQLELLRRAIDSAGERFLLVSF
HHHPVPIGSDWMDPIGLRNPQALFDLLAPYPQVRCLLWGHIHQEFDRQRGPLRLLASP
STCVQFAPGSSDFTLDRLAPGYRWLRLHDDGRLETGISRVDDVVFEVDYDTAGY</t>
  </si>
  <si>
    <t xml:space="preserve">GO_function: 3',5'-cyclic-AMP phosphodiesterase
activity [goid GO:0004115] [evidence IDA];
GO_function: hydrolase activity [goid GO:0016787]
[evidence ISM];
</t>
  </si>
  <si>
    <t>MGLNLLRERYRVDLASLQATCEANYARLMRLLPDMREAQASRRV
ALSEGERLLGVLALEVTEACPYTTTLQVRQELGLPWLPAPRLEVRVYHDARMAEVIGA
EQARRLMAIYPYPNQAMHQPDEKNQLNLFLGEWLAHCLACGHEMEPVAQR</t>
  </si>
  <si>
    <t>MSETFKPAPGDVELVQREECFRGFYRLDRLRLRHRQFDGSMGRE
ISRELFVRHDAVCVLPYDPQRDCVVLIEQFRVGAMQKLANPWLLELVAGLIDKDEQPE
EVAHREAMEEAGLTLGALWPITQYLPSPGGTDEVVHLFVGRCDSEGVGGVHGLPEEGE
DIRVHVWPLEDALQAVRDGRINNAASIIALQWLALNRAEVRGLWA</t>
  </si>
  <si>
    <t xml:space="preserve">GO_process: generation of precursor metabolites
and energy [goid GO:0006091] [evidence ISS];
GO_function: hydrolase activity [goid GO:0016787]
[evidence ISM];
GO_function: hydrolase activity, acting on acid
anhydrides, in phosphorus-containing anhydrides [goid
GO:0016818] [evidence ISM];
GO_function: metal ion binding [goid GO:0046872]
[evidence ISM];
</t>
  </si>
  <si>
    <t>MRLLKFAALGSLVVLLSACQSLFKPGLDDPLPTERLASEHLKPG
CQGEQCPLVNIDTLKFPDEPQLDPIVERALLEMTRENNETPLPASLAAYERQFLDSAE
PGWSSYLQAKVREQHDGLVIIELSSYLFTGGAHGMPGRGFINYDRRQHKVLSLQDMLV
PGQEEAFWKQAELAHKAWLLANKLDQDADFQKTWPFQRTPHVALTFGAVTLKYDAYSI
APYSYAHPELKIPYPRLNGIVKPNLFPGRG</t>
  </si>
  <si>
    <t>MSATQKNNITRLEQLDRQSTQPFPNSRKVYLTGSRPDIRVPVRE
ISLADTPTAFGGEKNPPVFVYDTSGPYTDPEVRIDLRKGLPDVRSRWIDERGDTEILP
GLTSEFGQARLADASLDALRFAHVRTPRRAKPGANVSQMHYAKKGIITPEMEYIAIRE
NMKLQEARAAGLLDQQHPGHSFGANIPKEITPEFVREEVARGRAIIPANINHTELEPM
IIGRNFLVKINGNIGNSALGSSIEEEVEKLTWGIRWGADTVMDLSTGKHIHETREWIL
RNSPVPIGTVPIYQALEKVNGVAEDLTWEIFRDTLIEQAEQGVDYFTIHAGVLLRYVP
LTAKRVTGIVSRGGSIMAKWCLAHHQENFLYTHFEEICEIMKAYDVSFSLGDGLRPGS
VADANDAAQFGELETLGELTKIAWKHDVQVMIEGPGHVPMQLIKENMDKQLECCDEAP
FYTLGPLTTDIAPGYDHITSGIGAAMIGWFGCAMLCYVTPKEHLGLPNKDDVKTGIIT
YKIAAHAADLAKGHPGAQIRDNALSKARFEFRWEDQFNLGLDPDTARAFHDETLPKDS
AKVAHFCSMCGPKFCSMKITQEVRDYAKENGLSDESKAIEAGFQEQAARFKDEGSVIY
RQV</t>
  </si>
  <si>
    <t xml:space="preserve">GO_process: thiamine biosynthetic process [goid
GO:0009228] [evidence ISS];
</t>
  </si>
  <si>
    <t>MLRRLSLAAAVAAATGVAWAAQPTPLPTKTDLISVYKEAVDNNA
DLAAAQADYLARKEVVPQARAGLLPQLGAGARVGDTRIAFDERPATVKRNSQVVQATL
SQPLFRADRWFQWQAAKETSDQARLEFSATQQDLILRSAETYFTVLRAQDNLATSKAE
EAAFKRQLDQANERFDVGLSDKTDVLEAQASYDTARANRLIAEQRVDDAFQALVTLTN
RDYSAIEGMRHTLPVVPPAPNDAKAWVDTAVQQNLRLLASNYAVNAAEETLRQRKAGH
LPTLDAVAQYQKGDNDALGFANSAANPLVHYGKYVDERSIGLELNIPIYSGGLTSSQV
RESYQRLNQSEQSREGQRRQVVQDTRNLHRAVNTDVEQVQARRQAIISNQSSLEATEI
GYQVGTRNIVDVLNAQRQLYAAVRDYNNSRYDYILDTLRLKQAAGTLSPADLEALSAY
LKQDYDPDKDFLPPDLAKAAAEQLQSKPRQQY</t>
  </si>
  <si>
    <t>MNVLIVHAHNEPQSFTRALCDQACETLAGQGHAVQVSDLYAMNW
NPVASAADFAERADPDYLVYALEQRESVKRQSLAADIQAELDKLLWADLLILNFPIYW
FSVPAILKGWFDRVLVSGVCYGGKRFYDQGGLAGKKALVSLTLGGRQHMFGEGAIHGP
LEDMLRPILRGTLAYVGMQVLEPFVAWHVPYISEEARGNFLRAYRARLENLEQDVPLR
FPRLEQFDALLQPLAR</t>
  </si>
  <si>
    <t xml:space="preserve">GO_process: generation of precursor metabolites
and energy [goid GO:0006091] [evidence ISS];
GO_function: NAD(P)H dehydrogenase (quinone) activity
[goid GO:0003955] [evidence IMP];
</t>
  </si>
  <si>
    <t>MRYSDFTQRIAGDGAAAWDIHYRALARVEQGEEILLLSVGDPDF
DTPAPIVQAAIDSLLAGNTHYADVRGKRALRQRIAERHRRRSGQAVDAEQVVVLAGAQ
CALYAVVQCLLNPGDEVIVAEPMYVTYEAVFGACGARVVPVPVRSENGFRVQAEEVAA
LITPRTRAMALNSPHNPSGASLPRATWEALAELCMAHDLWMISDEVYSELLFDGEHVS
PASLPGMADRTATLNSLSKSHAMTGWRVGWVVGPAALCAHLENLALCMLYGSPEFIQD
AACTALEAPLPELEAMREAYRRRRDLVIECLADSPGLRPLRPDGGMFVMVDIRPTGLS
AQAFADRLLDRHGVSVLAGEAFGPSAAGHIRLGLVLGAEPLREACRRIALCAAELLGQ
A</t>
  </si>
  <si>
    <t xml:space="preserve">GO_function: transaminase activity [goid
GO:0008483] [evidence IDA];
GO_process: arginine catabolic process [goid GO:0006527]
[evidence IDA];
GO_process: biosynthetic process [goid GO:0009058]
[evidence ISM];
GO_function: pyridoxal phosphate binding [goid
GO:0030170] [evidence ISM];
GO_function: catalytic activity [goid GO:0003824]
[evidence ISM];
</t>
  </si>
  <si>
    <t>MGARALRRERRLRWSPNWTRILPMQPQKTLTAGQALVRLLANYG
VDTVFGIPGVHTLELYRGLPGSGIRHVLTRHEQGAGFMADGYARVSGKPGVCFVITGP
GVTNVATAIGQAYADSVPLLVISSVNHSASLGKGWGCLHETQDQRAMTAPITAFSALA
LSPEQLPELIARAYAVFDSERPRPVHISIPLDVLAAPVAHDWSAAVARRPGRGVPCSE
ALRAAAERLAAARRPMLIAGGGALAAGEALAALSERLAAPLFTSVAGKGLLPPDAPLN
AGASLCVAPGWEMIAEADLVLAVGTEMADTDFWRERLPLSGELIRVDIDPRKFNDFYP
SAVALRGDARQTLEALLVRLPQEARDSAPAAARVARLRAEIRAAHAPLQALHQAILDR
IAAALPADAFVSTDMTQLAYTGNYAFASRAPRSWLHPTGYGTLGYGLPAGIGAKLGAP
QRPGLVLVGDGGFLYTAQELATASEELDSPLVVLLWNNDALGQIRDDMLGLDIEPVGV
LPRNPDFALLGRAYGCAVRQPQDLDELERDLRAGFGQSGVTLIELRHACAR</t>
  </si>
  <si>
    <t xml:space="preserve">GO_function: thiamine pyrophosphate binding [goid
GO:0030976] [evidence ISM];
GO_function: magnesium ion binding [goid GO:0000287]
[evidence ISM];
GO_function: catalytic activity [goid GO:0003824]
[evidence ISM];
</t>
  </si>
  <si>
    <t>MNRENLKRLLAPRHLAFIGGRGMARALKRCAEGGFAGQLWLVNP
QHAELEGVPCVASVADLPCGPDAAFVATNRELTLDAVAALAAKGAGGAICYASGFAET
GEQGLAVQRRLLAAAGEMALLGPNCYGLLDYLHGAALWPVAHGGRQVERGVAVLTQSG
NFAYNLSMSDRSLPVAYMASVGNQAQLGIAELMDVLLDEPRVTAIGLHLEGLKNVPGF
ARAAYKALQKGVPVIALKTGVSKIGAALALSHTSSLAGSDALYDSLFERLGVIRVSGP
VSFVETLKAAACGHLPGGPSLVALACSGGDAGLIADYAERNGLGLPSFDAGQRDELAG
VLPDYANIANPLDFTTAIWGDAAALEEMLDSALRSPADAALLVLDYPGEETGERPQCD
LLLQRYCAALKRHGKVGFIASAFPELLPARARELLHGEGVAALQGVEDGLAAWGRIAR
YRQRRAALLERGEAALVPICPGPLAGDGYLLDEWQSKQALKPFGLPLPQGVLSTPGQA
REAALDLGFPLVLKAVSAALPHKTEAGGVALGLRNEAALEAALFDMRESLARHAPQLV
FERVLLERMAGAPLAELIVGVKREEGFGLALVIGAGGILVELLRDSRSLLLPTTDAAI
RDALLSLRSAPLLSGFRGRPAVCMEALVAAIRAVAEFACEHAERLLELDVNPLLADAE
GALAVDALIRLANG</t>
  </si>
  <si>
    <t xml:space="preserve">GO_function: cofactor binding [goid GO:0048037]
[evidence ISM];
GO_function: ATP binding [goid GO:0005524] [evidence
ISM];
GO_function: metal ion binding [goid GO:0046872]
[evidence ISM];
</t>
  </si>
  <si>
    <t>MDFRLTQEQDMLVEAVRSFVEKELLPHEDDIDRADAVSPELAAQ
IRGKAIAAGFYAFNMPEEVGGGGLDYLSQALVERELSKVSWALHVFVARPSKILMACT
GEQLGDYLLPCVQGEKTDCFALTEPGAGSDANSIKTRAVRDGDAFVINGSKHFISHAG
HADFAIVFAVTDSYEHNGRKRNAVTAFLVDKGTPGMTVRRGPKCVSNRGYHTYEIFFD
DCRVPASKVLGEVGKGWEVANAWLTAGRVMVAANCVGQAQRALDLSLRWAADRKQFGQ
PIGSYQGVSFKLADMATQIRAAELMTLHTAWKMDQGTMTDGEAGMAKLFASETLGKVA
DEAVQIFGGMGLMDEGPVERIWRNARIERIWEGTSEIQRHIVSRELLRPLLR</t>
  </si>
  <si>
    <t xml:space="preserve">GO_process: metabolic process [goid GO:0008152]
[evidence ISM];
GO_function: oxidoreductase activity, acting on the CH-CH
group of donors [goid GO:0016627] [evidence ISM];
GO_process: oxidation-reduction process [goid GO:0055114]
[evidence ISM];
GO_function: acyl-CoA dehydrogenase activity [goid
GO:0003995] [evidence ISM];
GO_function: flavin adenine dinucleotide binding [goid
GO:0050660] [evidence ISM];
</t>
  </si>
  <si>
    <t>MTDLSPLQTRVEAGIAWLVLNRPQQRNALDIPTLEALHVRLDAC
ERDPAVRAVVLGGSGRSFCAGADLAEWAAAEARGELESYGWTEAAHALMGRLHALDKP
TVAAVNGSAVGAGMDLALCCDFRIAAASARFKAGYTGMAYCPDAGASWHLPRLLGSEA
AKRLLFLDEAWSAERALGAGLVGEVVADEHLVEAVGAFAARLASGPTFAFAQTKRLLR
DGAGRSLAEQLRAEQAAGLLCGRSEDAAEALRAVAEKRSPQFSGR</t>
  </si>
  <si>
    <t>MADGKERLQLTRALASRHIFMLSLGGVIGTGLFMGSGVTINQGG
PAGAVLAYLVAGVLMYLVMVCLGELSVQMPVSGSFQAHATRFIGPATGFMIGWVYWMS
WASTVGLEFTAAGMLMTRWFPEVPVWLWSGFFVVVLFSLNALATRAFGEAEYWFAGIK
VAAILVFIVVGGLVIFGGIELKSGAPAPMFSNLVGERLFPNGLSAVFAVMMTVVYAFQ
GCEIMGVAAGETERPEKSIPRAVRNVVFRVLIFYVLAIVVLSAIIPWQQAGLMESPFV
QVFDMVGIPYAADLMNFVILTAILSVGNSGLYASTRILWAMSRSGMAPRGLSKLSARG
VPLYALLITLCFALLSLLTSVVAADTLFMVLMAVSGMSGTVTWIVIAYAQYRFRREHM
ASGGTVAELKYAAPLFPLVPLACIAVCCSLFVFLALDPTQRPSLYWGFGFIAACYLAY
YVVRRRQPQGLGDPALGRAG</t>
  </si>
  <si>
    <t xml:space="preserve">GO_process: amino acid transmembrane transport
[goid GO:0003333] [evidence ISM];
GO_function: amino acid transmembrane transporter
activity [goid GO:0015171] [evidence ISM];
GO_component: membrane [goid GO:0016020] [evidence ISM];
GO_process: transmembrane transport [goid GO:0055085]
[evidence ISM];
GO_process: transport [goid GO:0006810] [evidence ISM];
GO_process: amino acid transport [goid GO:0006865]
[evidence ISM];
GO_component: integral component of membrane [goid
GO:0016021] [evidence ISM];
</t>
  </si>
  <si>
    <t>MAAGRPGTGCGDHPLLRLSGIPADFLERRPAGPGAGAGAGEAAV
RRAGLPGRGGGAGQLAALPARRRRRTGRPDTGLPHARARSRPGVFRRAGAARGGGDLL
QPPAAGAHPIPRRPRRLSRRAVVRRKLRGGLRPLRRPPRQRRMGFRQPTELRQAGAPA
HRLHRPRTTHRHAVRRAPGRRREHPCAARTADGGLPAGGGLAALAAGGEDGRDRPGPA
WLSRRRQHPALAGRQRARLSAPRRQPRGRLVSGHGGVLARRLLWRVLLFSLCFTVLAG
AVQLFFEYRREMREIEARLELIRSGYLASFERSLWDLNQEQLNVQLRGLGDFPDIARV
SLQSADFNLLQGDQRPRGMLRVERFPLSYQPPGGERRQLGELEIAIDLAAVYRRLVSG
GLASLLWMGSFLCGLAVALSWLFHSLVTRHLWRMSEFAGHIAEGDLQQPLRLDKVDRE
RDEIDAVAAALEDMRQALRTDRRRRDADRDELRRQVERRTASLRRAKDQAEAADRAKS
RFLATMSHEIRTPLNGILGMAELLREASLGERDRQRLRALATAGEGLLAILNEVLHFA
RLEEAPDVPEAVDFSLRSLLEDVLTLLEPRARENATRLDLWLDPQVHDGHRGAEQFLR
QVLTNLLGNAVKFTEAGEVRVRVERLARSAGSERLRLSVADDGIGIPEEMRERIFERF
TQGGDAVTRRYGGTGLGLAISKRLVEALGGRIGVESRVGQGSTFWFEIELALASLSGA
TPPAASVSALEVLLVEDVALNREVAQGLLERDGHRVMLAEDAGPALALCRQRRFDLIL
LDMHLPGMAGLELCAGIRRQLDGLNRATPIFAFTASIQPDMVRRYFAAGMQGVLGKPL
RMDELRRALGEVGTSVPALAVDAALDRQMLETHRRLLGRHKLAGLLGNLLGSLDEQLP
LLAEALDQADLAEAANIAHRLSGSCHSMGLVALGAGLGELEREALGAAGVDPRAWGAR
LGSLRRDGAEALRRAGFLGEADSAAG</t>
  </si>
  <si>
    <t xml:space="preserve">GO_function: phosphorelay sensor kinase activity
[goid GO:0000155] [evidence ISM];
GO_process: signal transduction [goid GO:0007165]
[evidence ISM];
GO_component: membrane [goid GO:0016020] [evidence ISM];
GO_process: phosphorelay signal transduction system [goid
GO:0000160] [evidence ISM];
GO_function: signal transducer activity [goid GO:0004871]
[evidence ISM];
GO_component: integral component of membrane [goid
GO:0016021] [evidence ISM];
GO_process: phosphorylation [goid GO:0016310] [evidence
ISM];
GO_function: transferase activity, transferring
phosphorus-containing groups [goid GO:0016772] [evidence
ISM];
</t>
  </si>
  <si>
    <t>MAMVPRVLVVDDDPVIRELLQAYLGEEGYDVLCAGNAEQAEACL
AECAHLGQPVELVLLDIRLPGKDGLTLTRELRVRSEVGIILITGRNDEIDRIVGLECG
ADDYVIKPLNPRELVSRAKNLIRRVRHAQASAGPARQALRQFGDWLLDADRRRLIDHA
GNETLLTHGEFQLLGAFLRNSGHTLSRDQLMDQIRNREWLPSDRSIDVLVGRLRRKLR
DDPAEPQLIITIHGAGYLFTAAASDA</t>
  </si>
  <si>
    <t>MNQEVRFSRLEPEQRKALLIEATLACLKRHGFQGASVRKICAEA
GVSVGLINHHYDGKDALVAEAYLAVTGRVMRLLRGAIDTAPGGARPRLSAFFEASFSA
ELLDPQLLDAWLAFWGAVGSIEAIGRVHDHSYGEYRALLVGVLRQLAEEGGWADFDAE
LAAISLSALLDGLWLESGLNPATFTPRQGVQICEAWVDGLEAGAHRRFRRAMEAC</t>
  </si>
  <si>
    <t>MFSRRASETGYEFTISKKSTCFFKIDWIVSVPWPLPGGSLRSTP
QQEQEETHMNRSFPLRRAASARPHPVFPCRVLLGAVLLAFGGLAPVQADDGLVVVGYG
GAGQKAQEVAFFQPFTQQTGIPVVQSEYNGEMARIKVMADTGHADWDLVQVEGPDLAR
GCDDGLFERLDWQAIGGKQQLIANAAQECGSAALVWGVAIGYDADRLQQPPASWADFW
DVQRFPGKRGLRKRAIYNLEFALLADGVPREQVYPLLATRAGADRAFAKLGQLKPYIQ
WWEAGAQPAQWLAAGDVVMTSTYTGRIADAHRAGRNLALVWQGSLYGMDYWAVVKGSK
RGAEARRFIAFANAPDAQVRYVENIPYGPTNRQAAQRLPAQLASWVPTAPANLEQGLA
MDDEFWVEHGEELEERFNAWASQ</t>
  </si>
  <si>
    <t>MNFPHLFSPLEIRGKRLKNRIMSSGHDTSMPTDNLVNEPLVAYH
RARARGGAGLIVMQVAGVHDSARYTSHVLMATDDACIPGYRRVAEACHAEGCVVLSQI
FHPGREIMESADGLLAVAYSASASPNERFRVMPRELDQPLIDEIVAGYAAAARRLHQA
GLDGVEVVASHGYLPAQFLNPRVNRRTDGYNGDLDARLRFLREVLAAVRAATSEDFIV
GLRLSADERDPEGLSESESLQAAEAVQGELDYLHIVAGTSASLGGAIHIVPPMAIEPA
YLAREASTFKARLAIPLFVTGRINQPQEAEAILARGQADVCGMTRALICDPQMPNKAE
AGRSDDVRACIACNQACIGHFHRGYPISCIQHPETGRELTYATPNPASRRKRVLVAGG
GPAGMKAAAVAAQRGHEVVLCEAGAQLGGQVNLAQLLPRRAEFGGASTNLQREMQLAG
VEVRRNTPVDRALVERERPDLVIVATGAEPYWPPFERGGELQVVDAWQVLRGEVRVGR
SVLVTDWRGDWIGPGIAEKLVREGHQVRLAVNGTHCGESLPLYVRDQLAGELHRLGIP
VTPYARLYGCDDTTVYMQHSASGEAMLFEEVDTLVLCQGHQPVDRLADSLHGLAEVLR
IGDCLAPRTAEEAIYEGLKAAWSI</t>
  </si>
  <si>
    <t xml:space="preserve">GO_function: FMN binding [goid GO:0010181]
[evidence ISM];
GO_function: oxidoreductase activity [goid GO:0016491]
[evidence ISM];
GO_process: oxidation-reduction process [goid GO:0055114]
[evidence ISM];
GO_function: catalytic activity [goid GO:0003824]
[evidence ISM];
</t>
  </si>
  <si>
    <t>MPRPSPPDATDTPRSETHFLGTRIRGLRKRRGLTLAELAAQSEL
TAGYISQLERNLAYPSIPALFNIARSLGVTIQWFFASEAAVDPADAGYVVRRNTRMSV
HYEDGIIDELLTPQPSRQLEILHSRFPPGTYSQQSYSHEGEEAGYILSGIFELWVGDR
HFQLREGDSFSYSSQEPHRYGNPGDSDTLVLWVITPPTF</t>
  </si>
  <si>
    <t>MNRTLYTLLFHLGLPLVALRLWWRARQAPAYAKRIGERFSLSLP
EVPPGGIWVHAVSVGESIAAAPMVRALLERHPQLPVTVTCMTPTGSERIRALFGEQVR
HCYLPYDLPWAAARFLDRVRPRLAVIMETELWPNHIHACAVRGIPVALANARLSERSA
RGYARFAGLTRPMLAELSWIAVQTEAEAERFRRLGARPECVSVTGSIKFDLRIDPQLP
LAAAALREEWDATARPLWIAASTHAGEDEIVLAAHRRLLETRPDALLILVPRHPERFA
GVHELCRREGFATVRRSGGEPVARATQVLLGDTMGELLFLYALADIAFVGGSLVPNGG
HNLLEPAALGKPVFAGPHLFNFLDIAAQLRDAGALLEVTDAGELCDGLARLWAQPEVA
TAMATAGEKVLRNNQGALERLLAGLARLLGRGG</t>
  </si>
  <si>
    <t xml:space="preserve">GO_component: Gram-negative-bacterium-type cell
wall [goid GO:0009276] [evidence ISS];
GO_process: biosynthetic process [goid GO:0009058]
[evidence ISM];
GO_function: transferase activity, transferring glycosyl
groups [goid GO:0016757] [evidence ISS];
</t>
  </si>
  <si>
    <t>MQWNLEQIRLFVSVAERQSFSAAARELKRVQSAVSNGIALLEAD
LGVTLFERSSGRQPRLTDEGRVLLAEAREVLRQCERLQGRALGLARGEEPRLRLAQDE
AMPYQPVLDSLEALAQRFPSLEVQVSSGGQGDVTRRLLEEQADLGLLFHHERMPESLE
RRRLGSVEMVTVCGAGHPLAGLQRVSRRELAQHRQLLIVPQQSGYPGGEQISPQVWRL
DSFYSMAELLMRNLGWAWLPRHVVQYPTYDRLMVELTSDWTPPALVVELVWRRNEVLG
PAAAWLGETFTRHLRAIG</t>
  </si>
  <si>
    <t>MTNYLYLAIAIAAEVVATTSLKAVAGFSKPLPLLLVVGGYVLAF
SMLVLVMRTLPVGVVYAIWSGLGIVLVSLVAMFVYGQRLDPAALLGIGLIIAGVLVIQ
LFSRASGH</t>
  </si>
  <si>
    <t xml:space="preserve">GO_process: transport [goid GO:0006810] [evidence
ISS];
GO_component: membrane [goid GO:0016020] [evidence ISS];
GO_process: response to antibiotic [goid GO:0046677]
[evidence ISS];
GO_component: integral component of membrane [goid
GO:0016021] [evidence ISM];
</t>
  </si>
  <si>
    <t>MPQALSTDILIVGGGIAGLWLNARLRRAGYATVLVESASLGGGQ
SVKSQGIIHGGAKYALHGALTGASEAIADMPRRWRACLGSDGELDLRGVRLLSEAHYL
WSPGGLAGSLTSFFASKAVRSRVEQAKGEDLPPALRDKGFKGKAYRLTEIVFDVPDLI
RRLAELAGDSLLAGERIEPLREGRELAGLCVDGREIRAQRVVLSAGAGNEALLRELGL
EQPAMQRRPLHMVMVKAATLKPLYAHCLGAGPKPRITVTTHPTRDGQSVWYLGGDIAE
TDGVARDEAAQIAEARRELAKLLPWIDLGQAQWATLRVDRAEPAQSNLLRPDNAFLAE
QGRLLVGWPTKLALAPDFADRVCARLEEDGIRPSEHAALPQLPRPPLAEPAWEVAFA</t>
  </si>
  <si>
    <t>MIRDTLHDLHRPLGDTGLAVSPLGLGTVKFGRDQGVKYPSGFTI
PDDREAADLLALARDLGINLIDTAPAYGRSEERLGPLLRGQREHWVIVSKVGEEFVDG
QSVFDFSAAHTRRSVERSLKRLETDRIELVLVHSDGNDLDILENSEVYPTLAALKREG
LIGAYGLSGKTVEGGLRALREGDCAMVTYNLNERAERPVIEYAAAHAKGILVKKALAS
GHACLGAGQDPVRASFELVFDQPGVAAAIVGTINPLHLAHNVAMAAQALKKA</t>
  </si>
  <si>
    <t>MPRMLARKDPSAFKTLPLLVEASPDGLVYQALGLPLNFQQMLVR
RRRMEVADPQRFVAELANLGVSVRLTLNWQGRDYWVLVRQRRLDRGDTVLKLISGYVP
AHELNLPLLTAIQEVAEECLVETAGGWLGGRFGDTWLPTPYQGSLRYRENSHFVLTPL
SGAARPVQAGSLRLLERPRAYVHLPTASLQLVYDMRLELPRDAREPSLYHVDERLESG
PLVARLDRRRPDLYLLPLDQGRPTGDLFTLRKGQLRPAATRGLWLAESFAVQDGWLVH
EERIRFRDWLALWPSSNGDQAGGGRDRASA</t>
  </si>
  <si>
    <t>MYLETPKKFRSLANQAHQVAENYFRPISRKYDKAEHAYPKELDL
LAALLDGMNSGSPEAVGATSASKRAGKQVEEGIKNGGNLSALLGVMELCWGDVGLLLA
MPRQGLGNAAIAAVANEEQLQRFGGTWAAMAITEPGCGSDSAAIRTTATQDGDHYVLN
GEKIFVTSGERADAVVVWATLNRNLGRAAIKSFVVEKGTPGMTVTRLEKKLGIKASDT
ASISFNDCRVPAANLLGNAEVDVQKGFAGVMETFDNTRPLVAGMAVGVAKAALDRTRE
LLKKAGCKFDYRKPLLTVSHAEATLYRLEAEWEAARLLTLKAAWMADNKLPNSKEASI
AKAKAGRVANEITLKCVELAGALGYAEDELLEKWARDSKILDIFEGTQQIQLLIVARR
LLGKSSSQLK</t>
  </si>
  <si>
    <t>MPMSTDVQGRALAVLNRVAQADWPDRFNLRKPFEKLLYSGSRTG
FRLASERSAKQAKGPRKADPDGLFDLSFSDDQQMLVDMLEGFALEVLRPLAHDADAEA
SLPAELLNQALELGLTHYGVGEVHGGMAGERTTVTTALIAEALAKGDLTLAAALLVPL
SAANCIRRWGSPSQQAQWLPAFVSEEGAPLTAIAVNEPSLLFDPQKLATRARRKGSHY
LLSGEKCLVLRGLEASRLIVAAKTDEGPALFLVEASAKGVERRAEPAMGLKAGGTARL
RLKSVKVPADNRLAAEHFDYRAFLDHASLAWCALALGTGQAALDYVIAYCNEREAFGE
PISHRQGVAFMVADIAIELDAMRLMVWRACALAERGQPFQREAYLARLLCAEKAMKIG
TDAVQLLGGHGFTKEHPAERWYRDLRAVALMAGGLHL</t>
  </si>
  <si>
    <t xml:space="preserve">GO_function: flavin adenine dinucleotide binding
[goid GO:0050660] [evidence ISM];
GO_process: oxidation-reduction process [goid GO:0055114]
[evidence ISM];
GO_function: acyl-CoA dehydrogenase activity [goid
GO:0003995] [evidence ISM];
GO_process: metabolic process [goid GO:0008152] [evidence
ISM];
GO_function: oxidoreductase activity, acting on the CH-CH
group of donors [goid GO:0016627] [evidence ISM];
</t>
  </si>
  <si>
    <t>MKLSMPRFDQAPVLVVGDVMLDRYWHGATSRISPEAPVPVVRVE
QHEDRPGGAANVALNIAALGAQALLVGVTGRDEAADSLANSLKAAGVDARFQRIDSQP
TIVKLRVMSRHQQLLRVDFEEPFRTDAAALAVDVESLLAKVKVLVLSDYGKGALQNHQ
VLIQAARARNIPVLADPKGKDFAIYRGASLITPNLSEFETIVGRCADEAELVAKGQAL
MSELDLGALLVTRGEHGMTLLRHGQPALHLPARAREVFDVTGAGDTVISTLAAALAAG
EELPSAVGLANLAAGIVVGKLGTAAISAPELRRAVQREQGSERGVLGLEQLLLAIEDA
RAHGEKIVFTNGCFDILHAGHVTYLEQARAQGDRLIVGVNDDASVTRLKGVGRPINSV
DRRMAVLAGLGAVDWVVSFAEDTPERLLEQVRPDVLVKGGDYGVEQVVGAQIVKAYGG
EVRVLGLVENSSTTAIVEKIRQKG</t>
  </si>
  <si>
    <t xml:space="preserve">GO_component: Gram-negative-bacterium-type cell
wall [goid GO:0009276] [evidence ISS];
GO_function: catalytic activity [goid GO:0003824]
[evidence ISM];
GO_process: biosynthetic process [goid GO:0009058]
[evidence ISM];
GO_process: carbohydrate metabolic process [goid
GO:0005975] [evidence ISM];
GO_function: phosphotransferase activity, alcohol group
as acceptor [goid GO:0016773] [evidence ISM];
GO_function: nucleotidyltransferase activity [goid
GO:0016779] [evidence ISM];
</t>
  </si>
  <si>
    <t>MSDSPQNPGPSSLKIYFRLLGYVKPYIGMFLLSIVGFLIFASTQ
PMLAGILKYFVDGLSNPDAALFPNVQWPWLRDLHLVYAVPLLIILIAAWQGLGSFLGN
FFLAKVSLGLVHDLRVALFNKLLVLPNRYFDTHSSGHLISRITFNVTMVTGAATDAIK
VVIREGLTVVFLFLYLLWMNWKLTLVMLAILPVIAVMVTTASRKFRKQSKKIQVAMGD
VTHVASETIQGYRVVRSFGGEAYEEKRFLDASQSNTDKQLRMTKTGAVYTPMLQLVIY
VAMAILMFLVLWLRGDASAGDLVAYITAAGLLPKPIRQLSEVSSTVQRGVAGAESIFE
QLDEAAEEDQGTVEKERVSGRLEVRNLSFRYPGTDKQVLDDISFIAEPGQMIALVGRS
GSGKSTLANLVPRFYQHNDGKILLDGVEVEDYRLRNLRRHIALVTQQVTLFNDSVANN
IAYGDLAGAPREEIERAAKAANAKEFIDNLPQGFDTEVGENGVLLSGGQRQRLAIARA
LLKDAPLLILDEATSALDTESERHIQAALDEVMKGRTTLVIAHRLSTIEKADLILVMD
QGQIVERGSHAELLAQNGHYARLHAMGLDEQAPAPVG</t>
  </si>
  <si>
    <t xml:space="preserve">GO_process: transport [goid GO:0006810] [evidence
ISS];
GO_function: ATPase activity [goid GO:0016887] [evidence
IDA];
GO_function: ATP binding [goid GO:0005524] [evidence
ISM];
GO_component: integral component of membrane [goid
GO:0016021] [evidence ISM];
GO_function: lipid-transporting ATPase activity [goid
GO:0034040] [evidence ISM];
GO_function: ATP transmembrane transporter activity [goid
GO:0005347] [evidence IDA];
GO_process: lipid A biosynthetic process [goid
GO:0009245] [evidence IMP];
GO_process: lipopolysaccharide transport [goid
GO:0015920] [evidence IMP];
</t>
  </si>
  <si>
    <t>MRVIDYPSYLQLRDNAEVLEADGHGDKVLRLRDGSFLKLFRRKR
LISSAALFPYAERFARNASELARRGIVCPKVLDVLRIPHIQRDAVHYEPLPGQTLRQL
DRNDPECGDAVRTQLGELIAALHAKGVYFRSLHLGNVVRTPEGRMGLIDIADLRVQRS
ALSAAQRIRNFKHLLRYEQDRTWFLDDSEHLVLKAYLRSSQVHWTLEQLLKQLQLD</t>
  </si>
  <si>
    <t xml:space="preserve">GO_function: phosphotransferase activity, alcohol
group as acceptor [goid GO:0016773] [evidence ISM];
GO_component: membrane [goid GO:0016020] [evidence ISM];
GO_function: transferase activity, transferring
phosphorus-containing groups [goid GO:0016772] [evidence
ISM];
GO_function: ATP binding [goid GO:0005524] [evidence
ISM];
GO_process: lipopolysaccharide biosynthetic process [goid
GO:0009103] [evidence ISM];
</t>
  </si>
  <si>
    <t>MFAATRLSRLRHDTSRILSHWILPLGWLALLTGMFWVGDRSDYH
RLFYILLAAPTLLYVILQPRLLRPLTGSPLFIAFLAFSSYMMLSLSWSTPENSTGSLL
KRPLYIALLFFCAAILALEAPLRLKTATWLAALGAVISAAATLLRYYWDANPLRLTGY
GALYNPLLSAHVYGAFTALWLAYWMQSRPILAPLPLISLALLGGLLIATGSRTPLVGL
TAALMWLVLAGDRKKALIALALALAGALLGYILYPEVITQRGASFRPEIWADALRQIS
EHPWLGHGYDHPMRIVLSNGMLLADPHNIELGVLFAGGIIGLLLWVAIYALAFGFSWK
NRKSPAVLLASTWLVFGLAAGLTEGNAFLPRPKEHWFLIWIPMALLYALWIQQRFAAS
RRGEDIAAP</t>
  </si>
  <si>
    <t xml:space="preserve">GO_process: O antigen biosynthetic process [goid
GO:0009243] [evidence IMP];
GO_process: bacterial-type flagellum assembly [goid
GO:0044780] [evidence IMP];
GO_process: type IV pilus-dependent motility [goid
GO:0043107] [evidence IMP];
GO_process: bacterial-type flagellum-dependent swimming
motility [goid GO:0071977] [evidence IMP];
GO_function: O antigen ligase activity [goid GO:0008754]
[evidence IMP];
GO_process: pilus assembly [goid GO:0009297] [evidence
IMP];
GO_function: ligase activity [goid GO:0016874] [evidence
IDA];
GO_process: pilus assembly [goid GO:0009297] [evidence
IMP];
GO_process: bacterial-type flagellum assembly [goid
GO:0044780] [evidence IMP];
GO_process: O antigen biosynthetic process [goid
GO:0009243] [evidence IMP];
GO_component: plasma membrane [goid GO:0005886] [evidence
IDA];
GO_component: periplasmic side of plasma membrane [goid
GO:0098567] [evidence IDA];
GO_function: transferase activity, transferring glycosyl
groups [goid GO:0016757] [evidence IDA];
</t>
  </si>
  <si>
    <t>MALVDDGSQPLVSVIIASYNHEKYIEASIASVAAQTYRNVELLV
VDDGSSDGSVELLRGLQAKYGFDLRVQQNQGLSRTLNEAITRARGNLIVPFGSDDIML
PQRLEKQVAHMWDKPEVGICAGNIEIIDSNGRVMPGKEQRKRDLPFRRLDFDDLFLDR
KPGPMAPTLMFRREALEKVGGFDPDIRLEDVYIELAVTKAGYVIDILGEVLAQYRKHP
TNTYKNARFMVDNVFKTYSQFSDHPDYEQVIMRFRNSMFLKCSNRDKVLARELLSGLP
LKYWNEKTFRGIARLFFS</t>
  </si>
  <si>
    <t xml:space="preserve">GO_process: O antigen biosynthetic process [goid
GO:0009243] [evidence IMP];
GO_function: transferase activity [goid GO:0016740]
[evidence IMP];
GO_process: lipopolysaccharide core region biosynthetic
process [goid GO:0009244] [evidence IMP];
GO_process: lipopolysaccharide core region biosynthetic
process [goid GO:0009244] [evidence IDA];
GO_function: transferase activity, transferring glycosyl
groups [goid GO:0016757] [evidence IDA];
GO_process: single-species biofilm formation [goid
GO:0044010] [evidence IDA];
GO_process: lipopolysaccharide transport [goid
GO:0015920] [evidence IDA];
GO_function: transferase activity, transferring glycosyl
groups [goid GO:0016757] [evidence ISS];
</t>
  </si>
  <si>
    <t>MKVLFLVQKEQRAILDRLYDGIAAHCECDTRWLSSEEQADLRGY
FRKHVDVSRYDRILFFLRFKKEMRQVRFIRSVPNLVILEHDAYQNYIPCKYTGKFSAH
YRRLPWARVISSGHTVSERLRQEGFDAVFVPKGYDQTLLHDLGLARDIELGFVGSTGS
VAYSGRKALLDELGGVENLLVTKTKSGEEYLRTLNRIRFFVSADVGMGEYMIKNFEAM
ACGCVLLAYDQGERENEALGFRDMENIVLYRSVADIQEKLAILRLDTALAERIARSGQ
ALAIERFSFAAVGQSIVEAMRPALREPERPGWLEKTWRRIFT</t>
  </si>
  <si>
    <t xml:space="preserve">GO_function: transferase activity, transferring
glycosyl groups [goid GO:0016757] [evidence IEA];
GO_process: lipopolysaccharide biosynthetic process [goid
GO:0009103] [evidence ISS];
</t>
  </si>
  <si>
    <t>MSARKQQLLKRHRRNKRIGLLVALLALLAVGLLVSPWLLPILLV
ALWVAHEAWFADHLFYSPGEDYRYRFAEGVESLPVRLADGRLRVDGELREGDTLVLGI
GVRAGWLGRFLEPSVLLEGGAEADAQAFERGVNGLRYLNLTGLAGPLGEGRIRLRGRH
CRLVGEPTLWRARHPDYRDRRVMVIAPHADDAELAAFGLYSQAREAWIVTLTAGEIET
EHYRRMGLDGIAAARLKGRLRAWDSQAVPTWGGVPAERCVQLGYFCLQLPAMQANPGE
VVPSREADLADIRPFRQFNRLRLASDADGLSTWNNLLADLRELILLARPEVIVLPHPH
FDPHPDHVRAQEAVREALQGLDWQPQALLHYANHLHDNDRWPMGDAHMGVSLPPLTEE
CSPLLPWTLALERTRQVDKAMALGMMHDLQPRPPFKRRLRRRLQGWLAGRRWPAYGED
EFMRKAVRRHELFWVESLDGEA</t>
  </si>
  <si>
    <t xml:space="preserve">GO_process: lipopolysaccharide core region
biosynthetic process [goid GO:0009244] [evidence ISS];
GO_process: response to antibiotic [goid GO:0046677]
[evidence ISS];
</t>
  </si>
  <si>
    <t>MLNRLRAFRERGWREVDAPTYAQAWQRFGGSVATHPLVVEQLAE
MAGIPVRYLGWESAGELVAAIPTWGRHLALSKDVLKRRGKKGLYDLGNAELILPVAGD
ARIALRHAGRYLSALHERNIVTLRPQTEQLAFARAPEDFSKKFRYNQRREVRLVEEAG
GQVRQADSFAPAEFAAIYLELFQRRWGFPATGAERMAEVFERLRELLRGSVLLLNDQP
IAVQVLYRAEAPGWLSVEYINGGVDPQTREFSPGSVLSYLNTQAAWEDARALGKPLRY
SFGRADREYKDRWCHPSPVFQV</t>
  </si>
  <si>
    <t xml:space="preserve">GO_process: regulation of single-species biofilm
formation [goid GO:1900190] [evidence IDA];
GO_process: lipopolysaccharide biosynthetic process [goid
GO:0009103] [evidence IMP];
GO_process: response to peptide [goid GO:1901652]
[evidence ISS];
</t>
  </si>
  <si>
    <t>MTRSAEPRVLQFCHGYDGPFLDCARQYASLFAGTPYKVTTVFLT
GRSDPEVAARCASDEVLFLEYGSRDIRGLKLKAIRDLREIARSRDFRFCIAHRFKPIW
IASLATRLPIVGVHHAFGDYQRLSRKVFAGLMSKRLSLLAVSDAVRDDIRRCLPKWPA
ERIETLYNRIDVAALQAEQVERLSARRQLRLPDEAWVVGNVGRLHPDKDQATLLRGFA
AALPRLPQNSLLAILGSGRLEEQLKDLACELGIGERVLFLGQVEEARRYFKAFDAFAL
SSDHEPFGMVLLEAMVAGVPLIATACGGAREVVEGVGILFPLGDETALAEGLTHLAAL
DRRQREACARLMLERLETRFSDAAVRREFWRLPTIAGFASESAC</t>
  </si>
  <si>
    <t xml:space="preserve">GO_process: biosynthetic process [goid GO:0009058]
[evidence ISM];
GO_function: transferase activity, transferring glycosyl
groups [goid GO:0016757] [evidence TAS];
GO_function: transferase activity, transferring glycosyl
groups [goid GO:0016757] [evidence ISS];
</t>
  </si>
  <si>
    <t>MALTVLGLSGAVSHDPSAALYIDGKLVAAVEEERFVRDKHAKNR
MPYESAKFCLEQAGIEPADVDVVAIPFAPISIMEKARWHYAKRYAYAPDRALDAILLG
NRRYKRYYKRIEWCLQQLGFDLKKIKIQPVEHHLAHASSAYHCSGFKEKTAILGIDGK
GEYATTFFGWGENGRIHKIKEFYDPDSLGGLYGAITEYLGFDMLDGEFKVMGMAPYGD
ASKYDFSRLAKFENGELVINTDYANVIGFRRYKEKGKGYYFSPKLIEWLGPKREGDIA
DDPYIHYAASIQALFEKLALEMMDYYLGDIIRETGKVAFAGGCALNVKLNQKIISRPE
VKELFVQPAASDAGTAVGAAAYVSHQRGVPVEKMEHVYLGPEYSNEDVIAACARHEAR
PQWQKIHNRSRRIGRILADGNPVAWFQGRMEFGPRALGGRSILGCPSVPGVADRINAQ
IKFRERWRPFCPSMLDTVGPQMFKIDHPAPFMTFTFEVNEEWKERVPEVVHEDGTSRA
QVLKREYNPRYYDLMKELENLTGNGVALNTSLNRRGEPMICSPTDALNMFFGSDLQYL
IMEDILVVKEGVDWYDSVG</t>
  </si>
  <si>
    <t xml:space="preserve">GO_function: catalytic activity [goid GO:0003824]
[evidence ISM];
GO_process: biosynthetic process [goid GO:0009058]
[evidence ISM];
GO_function: transferase activity [goid GO:0016740]
[evidence IEA];
</t>
  </si>
  <si>
    <t>MRLAELQAAGRQPQLPLRVTLADGAGAAELRLDSLLRVLPGQRY
VGAGEWRGRKVLAKLLVGGKAARHFQRELEGARLLAAQGLTTPALLADGLQQGEGGWL
LFDYLDAAQSLGDAWRAVEAQAPLGDAQQAVLGEALAAIGELHAKGLWQDDLHLDNLL
RHAGRLYLIDGGGVRAETPGQPLSRQKVLENLGVFFAQLPALLDPFLEELLVHYLLAN
GEHALPLEALQKEIAKVRRWRVRDLLRKVGRDCSLFSVVRGPFRLFAARRSEAETMAP
LLADADRLIAAGHVYKDGGAATVARVEANGRTLIIKRYNIKGWVHWLKRFWRPSRAWA
SWREGNRLEFLGIATARPLAMLERRWCWLRGRAYLITDYLGGQDIIARFKPCLDMPDG
AVSPPEAELAALDRLFSTLIRERISHGDLKGHNLFWQAHEQGGEWALIDLDAMRKHHS
QASFARAYARDRARFLRNWPQDSGLYRLLEQRIPRLGDAAGA</t>
  </si>
  <si>
    <t xml:space="preserve">GO_function: ATP binding [goid GO:0005524]
[evidence ISM];
GO_process: lipopolysaccharide biosynthetic process [goid
GO:0009103] [evidence ISM];
GO_component: membrane [goid GO:0016020] [evidence ISM];
GO_function: phosphotransferase activity, alcohol group
as acceptor [goid GO:0016773] [evidence ISM];
GO_function: transferase activity, transferring
phosphorus-containing groups [goid GO:0016772] [evidence
ISM];
GO_function: kinase activity [goid GO:0016301] [evidence
ISM];
GO_process: lipopolysaccharide core region biosynthetic
process [goid GO:0009244] [evidence IGI];
</t>
  </si>
  <si>
    <t>MSVFIAAQDHDLLQRNRLDSFDALWALQLDAVDEPNTERGGWSS
VYRLDLGDSAYYLKRQSNHLTRSLRHPLGEPTFAREFRNIERYRALGIPALQAAFFAQ
QAVGGERQAILLTRALDGWQDLDTWLASWHDLAEERRRAILRAVGRLARQLHAAGQMH
GCFYPKHVFLREGADGVFEACLIDLEKTRPIWFGRRDQVKDLEPMLRRAPDWSEADVH
EFISAYVDEPLDSAEVEQWYRLLDQRRRRKESRR</t>
  </si>
  <si>
    <t xml:space="preserve">GO_process: lipopolysaccharide biosynthetic
process [goid GO:0009103] [evidence ISM];
GO_component: membrane [goid GO:0016020] [evidence ISM];
GO_function: phosphotransferase activity, alcohol group
as acceptor [goid GO:0016773] [evidence ISM];
GO_function: transferase activity, transferring
phosphorus-containing groups [goid GO:0016772] [evidence
ISM];
GO_function: ATP binding [goid GO:0005524] [evidence
ISM];
GO_process: lipopolysaccharide core region biosynthetic
process [goid GO:0009244] [evidence IGI];
GO_function: kinase activity [goid GO:0016301] [evidence
IMP];
</t>
  </si>
  <si>
    <t>MAGWTLEPDYRHLAADFGSLDSVFALEGERLTRDPLSEVIRIER
DGVRYYVKRYRSAGKGLRRYLARPRIKAEWQNLKRFEKWGIPTAEVVAWGLERKAGAF
QRGAMITRELPGTEDLSVLACNRDPRLKDPRWVDGVSRQIAKATRLMHDQHFTHNDLK
WRNLLVDDQPLVYFIDCPNGAFWWSFMLRYRITKDLACLDKVAKYHLSRTQRLRFYLQ
YRRRRHLNESDKKRIRQVVAFFEGRE</t>
  </si>
  <si>
    <t xml:space="preserve">GO_function: transferase activity, transferring
phosphorus-containing groups [goid GO:0016772] [evidence
ISM];
GO_function: protein serine/threonine kinase activity
[goid GO:0004674] [evidence ISM];
GO_process: protein phosphorylation [goid GO:0006468]
[evidence ISM];
GO_function: ATP binding [goid GO:0005524] [evidence
ISM];
GO_process: lipopolysaccharide biosynthetic process [goid
GO:0009103] [evidence ISM];
GO_component: membrane [goid GO:0016020] [evidence ISM];
GO_function: phosphotransferase activity, alcohol group
as acceptor [goid GO:0016773] [evidence ISM];
GO_function: kinase activity [goid GO:0016301] [evidence
ISS];
GO_process: lipopolysaccharide core region biosynthetic
process [goid GO:0009244] [evidence IMP];
</t>
  </si>
  <si>
    <t>MRLVLEEPFKRLWNGRDPFEAVEALQGKVYRELEGRRTLRTEVD
GRGYFVKIHRGIGWGEIAKNLLTAKLPVLGARQEWQAIRRLHEAGVATMTAVAYGERG
SDPARQHSFIVTEELAPTVDLEVFSQDWRERPPPPRLKRALVEAVARMVGDMHRAGVN
HRDCYICHFLLHTDKPVSADDFRLSVIDLHRAQTRDATPKRWRNKDLAALYFSALDIG
LTRRDKLRFLRTYFRRPLREILRDEAGLLAWMERKAEKLYERKQRYGDLL</t>
  </si>
  <si>
    <t xml:space="preserve">GO_process: response to drug [goid GO:0042493]
[evidence IMP];
GO_process: lipopolysaccharide core region biosynthetic
process [goid GO:0009244] [evidence IMP];
GO_function: kinase activity [goid GO:0016301] [evidence
IMP];
GO_process: lipopolysaccharide biosynthetic process [goid
GO:0009103] [evidence ISM];
GO_function: transferase activity, transferring
phosphorus-containing groups [goid GO:0016772] [evidence
ISM];
GO_function: ATP binding [goid GO:0005524] [evidence
ISM];
GO_component: membrane [goid GO:0016020] [evidence ISM];
GO_function: phosphotransferase activity, alcohol group
as acceptor [goid GO:0016773] [evidence ISM];
GO_function: kinase activity [goid GO:0016301] [evidence
IDA];
GO_function: kinase activity [goid GO:0016301] [evidence
IDA];
GO_process: lipopolysaccharide core region biosynthetic
process [goid GO:0009244] [evidence IDA];
GO_process: response to drug [goid GO:0042493] [evidence
IMP];
GO_process: response to drug [goid GO:0042493] [evidence
IDA];
</t>
  </si>
  <si>
    <t>MTLAFILYKYFPFGGLQRDFMRIALECQRRGHDIRVYTLIWEGD
VPDGFEVLVAPVRSIFNHRRNEKFTAWVRADLDRRPVQRVIGFNKMPGLDVYYAADAC
FEEKAQTLRNPLYRQWGRYRHFAGYERAVFDPASKTEILMISEVQQPLFVKHYGTQAE
RFHLLPPGISQDRRAPANAADVRAEFRREFGLEEDDLLLVQIGSGFKTKGLDRSLKAL
SALPKALRRRTRLIAIGQDDPKPFLLQIAALGLNDQVQILKGRSDIPRFLLGADLLIH
PAYNENTGTVLLEALVSGLPVLVTDVCGYAHYIAEADAGRVLPSPFEQDSLNRLLAEM
LEDAPARAAWSRNGLAYADHADLYSMPQRAADLILGEAS</t>
  </si>
  <si>
    <t xml:space="preserve">GO_process: biosynthetic process [goid GO:0009058]
[evidence ISM];
GO_process: lipopolysaccharide biosynthetic process [goid
GO:0009103] [evidence IMP];
GO_process: lipid A biosynthetic process [goid
GO:0009245] [evidence ISS];
GO_function: glucosyltransferase activity [goid
GO:0046527] [evidence ISS];
GO_function: transferase activity, transferring glycosyl
groups [goid GO:0016757] [evidence ISS];
</t>
  </si>
  <si>
    <t>MRVLLVKTSSLGDVIHTLPALTDAARAIPGIQFDWVVEEGFAEI
PAWHPAVARVIPVAIRRWRKNLWQTLRNGEWRRFKQRLKEVDYDLVIDAQGLLKSAWL
TRYVGKTPVAGLDRDSAREPLASRFYRRAYPVAWGQHAVERTRQLFAQALDYPLPESV
GDYGLDREQLADADPGAPYLVFLHGTTWVTKHWPEAYWRELAERMCERGWSVRLPWGS
AAERERAGRLAAGLENAAVLPRLSLAGMAKVLAGARACVAVDTGLGHLAAALDVPTLS
LFGPTNPGFTGAYGRSQVHLGSDFPCAPCLKKTCTYQPTEEDRKLFDLKREQPLCFTR
LNPQRVATQLEAMLLAPETLR</t>
  </si>
  <si>
    <t xml:space="preserve">GO_function: methionine synthase activity [goid
GO:0008705] [evidence ISS];
GO_process: lipopolysaccharide biosynthetic process [goid
GO:0009103] [evidence IDA];
GO_component: Gram-negative-bacterium-type cell wall
[goid GO:0009276] [evidence IDA];
GO_process: metabolic process [goid GO:0008152] [evidence
ISM];
GO_function: transferase activity, transferring glycosyl
groups [goid GO:0016757] [evidence ISS];
GO_function: lipopolysaccharide heptosyltransferase
activity [goid GO:0008920] [evidence ISM];
GO_process: lipopolysaccharide core region biosynthetic
process [goid GO:0009244] [evidence IDA];
GO_function: lipid A-core heptosyltransferase activity
[goid GO:0071968] [evidence ISS];
</t>
  </si>
  <si>
    <t>MRILIVGPSWVGDMVMAQTLFQCLRQRHPECVIDVLAPEWSRPI
LERMPEVRQALSFPLGHGVMDVATRRRIGRGLRGQYEQAILLPNSLKSALVPWFAGIP
KRTGWRGEMRYGLLNDIRKLDKQRYPLMIERFMALAFEPGVELPKPYPQPRLRIDDGS
RQAALDKFALSLDRPVLALCPGAEFGEAKRWPAEHYAAVAEAKIRAGWQVWLFGSKND
HPGGEEIRQRLIPGLREESFNLAGETSLAEAIDLMSCAGAVVSNDSGLMHVAAALDRP
LVGVYGSTSPQFTPPLADRVEIVRLGLECSPCFERTCRFGHYNCLRELPPGLVLQALE
RLVGDPAEVAG</t>
  </si>
  <si>
    <t xml:space="preserve">GO_process: lipopolysaccharide biosynthetic
process [goid GO:0009103] [evidence IDA];
GO_component: Gram-negative-bacterium-type cell wall
[goid GO:0009276] [evidence IDA];
GO_process: metabolic process [goid GO:0008152] [evidence
ISM];
GO_function: transferase activity, transferring glycosyl
groups [goid GO:0016757] [evidence ISS];
GO_process: lipopolysaccharide core region biosynthetic
process [goid GO:0009244] [evidence IDA];
GO_function: lipid A-core heptosyltransferase activity
[goid GO:0071968] [evidence ISS];
</t>
  </si>
  <si>
    <t>MSMADRDGVIWYDGELVQWRDATTHVLTHTLHYGMGVFEGVRAY
DTPQGTAIFRLQAHTDRLFDSAHIMNMQIPYSRDEINEATRAAVRENNLESAYIRPMV
FYGSEGMGLRASGLKVHVIIAAWSWGAYMGEEALQQGIKVRTSSFTRHHVNISMTRAK
SNGAYINSMLALQEAISGGADEAMMLDPEGYVAEGSGENIFIIKDGVIYTPEVTACLN
GITRNTILTLAAEHGFKLVEKRITRDEVYIADEAFFTGTAAEVTPIREVDGRKIGAGR
RGPVTEKLQKAYFDLVSGKTEAHAEWRTLVK</t>
  </si>
  <si>
    <t xml:space="preserve">GO_function: branched-chain-amino-acid
transaminase activity [goid GO:0004084] [evidence ISS];
GO_process: branched-chain amino acid metabolic process
[goid GO:0009081] [evidence ISS];
GO_function: catalytic activity [goid GO:0003824]
[evidence ISM];
GO_process: metabolic process [goid GO:0008152] [evidence
ISM];
</t>
  </si>
  <si>
    <t>MSLPSLANLPATLLPAAERAGTALRSAVAALDAAALARLEAWPE
ERLEDFRRVAAASDFVAEQAVRDSAMLLELAERGELENPHAPGELRSQLQARLEDCAD
EDELGRRLRRFRTRQQLRIIWRDLTRRAALAETCRDLSALADACIDLACEWLHRRQCE
QFGTPIGRRSGEPQRMVVLGMGKLGAVELNLSSDIDLIFGYPEGGETEGAKRSLDNQE
FFTRLGQKLIKALDAITVDGFVFRVDMRLRPYGSSGPLVYSFAALEQYYQDQGRDWER
YAMIKARVVGGDQQAGEQLLGMLRPFVYRRYLDFSAIEALRTMKQLIQQEVRRKGMSE
NIKLGEGGIREVEFIAQAFQLIHGGRDLSLQQRPLLKVLATLEGQGYLPPAVVEELRG
GYEFLRYAEHAIQALADRQTQMLPSDEYDRIRVAFIMGFASWAAFHERLSHWRARIDW
HFRQVIADPDEDESGEAACGSVGAEWIPLWEEALDEESASRQLADAGFVDAEAAWKRL
SDLRHGPQVRAMQRLGRERLDAFVPRLLAMTVENPQPDLVLERVLPLVEAVARRSAYL
VLLTENPGALERLLTLCAASPMVAEQIARFPILLDELLNEGRLFRPPQAAELAAELRE
RLMRIPEDDLEQQMETLRHFKLAHGLRVAASEIAGTLPLMKVSDYLTWLAEAILVEVL
ELAWRQLVQRHGRPLRADGTPCDPDFVIVGYGKVGGLEFGHGSDLDLVFIHDGDPQCE
TDGGKSIDGAQFFTRLGQKIIHFLTAQTPSGTLYEVDMRLRPSGAAGLLVSSLGAFQR
YQEQEAWTWEHQALVRARVLAGCRRVQASFEAVRAEVLARPRDLDALRTEVSEMRAKM
RDNLGTRATAAGTASNAFEATAAFDLKHDAGGIVDIEFMVQYAVLAWSGEHPALLEFT
DNIRILEGLERAGLIASEDVRLLQEAYKAYRAAAHRLALQKEAGVVSGEHFQTERREV
IRIWRELRLG</t>
  </si>
  <si>
    <t xml:space="preserve">GO_process: protein adenylylation [goid
GO:0018117] [evidence ISS];
GO_function: nucleotidyltransferase activity [goid
GO:0016779] [evidence ISM];
GO_function: [glutamate-ammonia-ligase]
adenylyltransferase activity [goid GO:0008882] [evidence
ISM];
</t>
  </si>
  <si>
    <t>MQDLDPVETQEWLDALESVLDREGEDRAHYLMTRMGELASRSGT
QLPYAITTPYRNTIPVTHEARMPGDLFMERRIRSLVRWNALAMVMRANKHDPDLGGHI
STFASSATLYDIGFNYFFQAPTDEHGGDLVFFQGHASPGVYARAFLEGRISEEQLENF
RQEVDGNGLSSYPHPWLMPDFWQFPTVSMGLGPIQAIYQARFMKYLESRGFIPAGKQK
VWCFMGDGECDEPESLGAISLAGREKLDNLIFVINCNLQRLDGPVRGNAKIIQELEGV
FRGAEWNVNKVIWGRFWDPLFAKDTAGLLQQRMDEVIDGEYQNYKAKDGAYVREHFFG
ARPELLEMVKDLSDEEIWKLNRGGHDPYKVYAAYHQAVNHKGQPTVILAKTIKGYGTG
SGEAKNIAHNVKKVDVDSLRAFRDKFDIPVKDADLEKLPFYKPEEGSAEAKYLAERRA
ALGGFMPVRRQKSMSVPVPPLETLKAMLDGSGDREISTTMAFVRIISQLVKDKELGPR
IVPIVPDEARTFGMEGMFRQLGIYSSVGQLYEPVDKDQVMFYREDKKGQILEEGINEA
GAMSSWIAAGTSYSTHNQPMLPFYIFYSMFGFQRIGDLAWAAGDSRAHGFLIGGTAGR
TTLNGEGLQHEDGHSHLLASTIPNCRTYDPTYAYELAVIIREGSRQMIEEQQDIFYYI
TVMNENYVQPAMPKGAEEGIIKGMYLLEEDKKEAAHHVQLLGSGTILREVEEAAKLLR
NDFGIGADVWSVPSFNELRRDGLAVERWNRLHPGQKPKQSYVEECLGGRRGPVIASTD
YMKLYAEQIRQWVPSKEYKVLGTDGFGRSDSRKKLRNFFEVDRHWVVLAALEALADRG
DIEPKVVAEAIAKYGIDPEKRNPLDC</t>
  </si>
  <si>
    <t xml:space="preserve">GO_process: generation of precursor metabolites
and energy [goid GO:0006091] [evidence IDA];
GO_process: cellular amino acid metabolic process [goid
GO:0006520] [evidence IDA];
GO_function: diaminopimelate decarboxylase activity [goid
GO:0008836] [evidence IDA];
GO_function: oxidoreductase activity [goid GO:0016491]
[evidence ISM];
GO_process: oxidation-reduction process [goid GO:0055114]
[evidence ISM];
GO_function: catalytic activity [goid GO:0003824]
[evidence ISM];
GO_process: metabolic process [goid GO:0008152] [evidence
ISM];
</t>
  </si>
  <si>
    <t>MSELIRVPDIGNGEGEVIELLVKPGDKVEADQSLLTLESDKASM
EIPSPKAGVVKSIKAKVGDTLKEGDEILELEVEGGEQPAEAKAEAAPAQPEAPKAEAP
APAPSESKPAAPAAASVQDIKVPDIGSAGKANVIEVMVKAGDTVEADQSLITLESDKA
SMEIPSPASGVVESVSIKVGDEVGTGDLILKLKVEGAAPAAEEQPAAAPAQAAAPAAE
QKPAAAAPAPAKADTPAPVGAPSRDGAKVHAGPAVRMLAREFGVELSEVKASGPKGRI
LKEDVQVFVKEQLQRAKSGGAGATGGAGIPPIPEVDFSKFGEVEEVAMTRLMQVGAAN
LHRSWLNVPHVTQFDQSDITDMEAFRVAQKAAAEKAGVKLTVLPILLKACAHLLKELP
DFNSSLAPSGKALIRKKYVHIGFAVDTPDGLLVPVIRDVDRKSLLQLAAEAADLADKA
RNKKLSADAMQGACFTISSLGHIGGTGFTPIVNAPEVAILGVSKATMQPVWDGKAFQP
RLMLPLSLSYDHRVINGAAAARFTKRLGELLADIRTLLL</t>
  </si>
  <si>
    <t xml:space="preserve">GO_function: methylenetetrahydrofolate
dehydrogenase (NADP+) activity [goid GO:0004488]
[evidence ISS];
GO_process: pyruvate metabolic process [goid GO:0006090]
[evidence IDA];
GO_process: generation of precursor metabolites and
energy [goid GO:0006091] [evidence IDA];
GO_process: gluconeogenesis [goid GO:0006094] [evidence
IDA];
GO_process: glycolytic process [goid GO:0006096]
[evidence IDA];
GO_process: carbon utilization [goid GO:0015976]
[evidence IDA];
GO_process: cellular catabolic process [goid GO:0044248]
[evidence IDA];
GO_function: dihydrolipoyllysine-residue
acetyltransferase activity [goid GO:0004742] [evidence
ISM];
GO_function: transferase activity, transferring acyl
groups [goid GO:0016746] [evidence ISM];
GO_process: metabolic process [goid GO:0008152] [evidence
ISM];
</t>
  </si>
  <si>
    <t>MKSHPDAASRSAAEVVTQLPVPSRLGLLRFERLNEPSWALLFLD
PACERQLGLPATTLCALLDAPYASLMEPEARHRLHEQIQQQLVKRPHYQVSYKLHTPN
GVLTMLEFGEAFQQHGRQLLHGYLMVEERAESAERSEQLLDLESQNLRLKASLDLYQR
SQDDHLQHLLRSRTQQNLIVRLARHRYLSSDPLLEAAQLITQAACEAYGTARAGIWRL
LDDQRLEAVTVYRRDLDQYEKPQSIDASRYPAYLEAVHSGRAIDAHNAQRDPRTQELY
KDYLRPLGVNALLDATIRIGGEVVGVLCLEHAGENRMWQSDEIAFAGELADQYAQVLM
NHERRNVSSALHLFQRAVEQSASAFLLIDRDGVVEYVNPSFTSITQYSADEVRNRRLS
ELPALENLSELLFDARSALTQQNSWQGEFRSRRKNHEPYWGQLSLSKVYDDLGELTHY
IGIYEDITQNKLAQQHIEKLAYRDNLTGLANRHYFIGALEERLESSGDRPLSLLLVDI
DNFKRINDSLGHQTGDKLLVSLARRLRSCLGDGATLARFASNEFAVLLDDTAVEKGES
IAAQVLHMLDKPLFVDNQLINITGSIGLASAPQHGCDPQTLMKYAGLALHKAKANGKH
QVQVFTEALTAEASYKLFVESNLRRALAQNELAVHYQPKLCLRSGQLLGLEALLRWQH
PEKGMIRPDRFISVAEETGLIVPIGKWVIREACRQARELAEAGLGELQIAINLSPKQF
TDPDLVGSIAAILHEENIPASQLELELTESLLLDATDDTRQQLERLKSLGLTLAMDDF
GTGYSSLSYLKKFPIDVIKIDRSFIKDIPDSQDDMEITSAVIAMAHNLKLKVVAEGVE
SAEQLAFLRRNRCDIGQGYLFDRPIPSDLLNTSLLRYPCRTLH</t>
  </si>
  <si>
    <t xml:space="preserve">GO_function: signal transducer activity [goid
GO:0004871] [evidence ISM];
GO_process: signal transduction [goid GO:0007165]
[evidence ISM];
GO_function: phosphorelay sensor kinase activity [goid
GO:0000155] [evidence ISM];
GO_process: phosphorelay signal transduction system [goid
GO:0000160] [evidence ISM];
GO_function: protein binding [goid GO:0005515] [evidence
ISM];
GO_process: pathogenesis [goid GO:0009405] [evidence
IMP];
GO_function: cyclic-guanylate-specific phosphodiesterase
activity [goid GO:0071111] [evidence IDA];
GO_process: response to amino acid [goid GO:0043200]
[evidence IMP];
</t>
  </si>
  <si>
    <t>MVLRSEILTKKSELPTPDQALPGRESAMPVPEAHFVNGRPLTAP
FPAGLQQVLFGMGCFWGAERRLWQQPGVWVTAVGYAGGYTPNPTYDEVCSGLTGHSEV
VLVVYNPQETSFEQLLKVFWEAHDPTQGMRQGGDIGTQYRSVIYTFDAAQKAAAMASR
ESFQAELAKAGYDRITTEIADVPPFYYAEAYHQQYLAKNPNGYCGLGGTGVCLPA</t>
  </si>
  <si>
    <t xml:space="preserve">GO_process: cellular protein metabolic process
[goid GO:0044267] [evidence ISS];
GO_process: pathogenesis [goid GO:0009405] [evidence
IMP];
GO_process: response to hypochlorite [goid GO:1901530]
[evidence IMP];
GO_process: cellular response to oxidative stress [goid
GO:0034599] [evidence IMP];
GO_function: peptide-methionine (S)-S-oxide reductase
activity [goid GO:0008113] [evidence ISS];
</t>
  </si>
  <si>
    <t>MNYRHAYHAGNHADVFKHLVLARIFALLGRKDTPYAYLDSHSGV
GLYDLQGDEASRTGEWEQGIARLWEREGLPEQLDDYLDVIRHLNPDGSLRYYPGSPEL
ARRLTRAQDRVLLNELHPEDGRLLKANMAGERRVAVHQGDGWLLPRAFLPAPEKRAVL
LIDPPFEQADELQRCVAALDEAIGRMRQTVVVIWYPIKDQRQLKRFYQALERSVAPKL
LRAELHVHPIDDAERFNGSGLAIVNPPWPLEDELRDLLPWLAEVMAQSQGGWRLDWLV
AE</t>
  </si>
  <si>
    <t xml:space="preserve">GO_function: rRNA methyltransferase activity [goid
GO:0008649] [evidence ISM];
GO_process: rRNA base methylation [goid GO:0070475]
[evidence ISM];
</t>
  </si>
  <si>
    <t>MSETLLSSRNLAFELYEVLDAEALTQRPRFAEHSRETFDAALGT
ARSLAEKLFAPHNRKGDEHEPLYENGSATLIPEVKPAVDAFLDAGFLNATRSFEQGGM
QLPTLLSQACFAHFQAANVGSSAYPFLTMGAANLIESFGSEEQKQRFLQPMIEGRFFG
TMALTEPHAGSSLSDIRTRAEPAADGSYRIKGNKIFISGGDHPLSENIVHMVLAKLPD
APPGVKGISLFIVPKFLVNADGSLGPRNDVILAGLFHKMGYRGTTSTALNFGDNGACV
GYLVGKPHHGLAYMFQMMNEARIGVGMGAVMLGYAGYLYSLEYARERPQGRLPDGKDP
SAPQVAIIRHADVRRMLLTQKAYVEGAFDLGLYAARLFDDSQTLEDDEQRRQAHDLLD
LLTPIVKSWPSEFCLKANELAIQILGGHGYTREYPVEQYYRDNRLNPIHEGTHGIQSL
DLLGRKVGQNNGAGLRQLTRLIQDACRRAEAHPSLVALRQPLERLVARLSEVTLALLG
DLMQGQVNQGLANSALYLKVFGHAVIGWRWLEQAIRAEEGLARGDCADADFYRGKLQA
ARYFLTWEVPGCHHELALLEARDDVCSSMQEEWF</t>
  </si>
  <si>
    <t>MIAGNDGVGGIVFDNYPMAYLVGNLALAVILLDGGLRTRVSSFR
VALWPALSLATLGVLVTTGLTGIAAAWLFDLHWMEGLLIGAIVGSTDAAAVFSLLGGK
GLNERVTATLEIESGSNDPMAVFLTVTLIEMLASGQTGLSWGFALHLVQQFGLGALLG
LGGGWLLLQLINRMHLAGGLYPLLVISGGLLVFALANAVGGSGILAIYLCGLLLGNRP
IRSRHGILHMLDGMAWLAQIGMFLVLGLLVTPHDLWPIALPALALALWMILVARPLSV
LIGLIPFRAFHDREKAFIAWVGLRGAVPIILAVFPLMAGLPNAQLFFNVAFFIVLVSL
LVQGTSLPWAARLLRVVVPPDPAPISRAGLEIHPTSEWELFVYHLNKEKWCIGAALRE
LKMPGGTRIAALFRGTELLHPSGSTILEADDILCVIGHEHDLPALGKLFSQAPDRGLG
ARFFGDFVLEGDAQLSAVASLYGLKLDGIDGEQALGRFIAHEIGGEAVIGDQVEWNGL
TWTVAALEGNRIRKVGVKFPEGRPGPGLFL</t>
  </si>
  <si>
    <t xml:space="preserve">GO_component: integral component of membrane [goid
GO:0016021] [evidence ISM];
GO_process: transmembrane transport [goid GO:0055085]
[evidence ISM];
GO_function: catalytic activity [goid GO:0003824]
[evidence ISM];
GO_function: oxidoreductase activity, acting on CH-OH
group of donors [goid GO:0016614] [evidence ISM];
GO_process: oxidation-reduction process [goid GO:0055114]
[evidence ISM];
GO_function: flavin adenine dinucleotide binding [goid
GO:0050660] [evidence ISM];
GO_process: potassium ion transport [goid GO:0006813]
[evidence ISM];
GO_function: cation transmembrane transporter activity
[goid GO:0008324] [evidence ISM];
GO_process: cation transport [goid GO:0006812] [evidence
ISM];
GO_function: solute:proton antiporter activity [goid
GO:0015299] [evidence ISM];
</t>
  </si>
  <si>
    <t>MPALRSLIAILFLGLCLASPPLLAQSEPPSAEAVQQSLDKLAER
KLAEADQKVAKASLEQTLKFLAARDEALQSLEDLKKRLSDAPRQIEENQRELERLKKT
KERPVSERYSGESAARLEMLLNDRTTQQAEWQKALGEANSLSITAETRPERAQAGISS
MQARILEIGSLLKAGKESGKTINADRRGELLAEQAALTVQSQLLRQELAGNNLLQDLG
KSQHDLLTEKISRLEKETLDLQALISEKRREQSEKTVAELSKEGAQGAGTDSLLSQEN
AKNLRLSDYLLRATDRLNVLTRRNLETKQQLDNLTQSNQALEEQINVLRGSLLLSRIL
YKQKQALPKIKADQSLADEIADLRLGQFELNQERDKLATPQQYLDDLLAQQPSEQVTP
ELRKDLDTLLATRSELLERLNHELNALLNEAITLQLNQKQLLSTSESLRTTLDEQMFW
IPSNQPLDLSWFKMTPTLLKNQLTEIPWGSGVRELGEGLVDRPLLFLPLFLLIAALLW
KRRYLYDKLAELNDDIGHFKRDSQLHTPLAILITILLALPGTLTFAVAGLALLLDARG
QNATLGSALLEMAQVWLLFYTAHRILTPGGIAERHFHWSREQVGFLDRHLVRLGVVVL
ALVGVVTVAEHQPASLADDVIGIAVVLLGYAAMAWLLSRLLFSSPGDERPSLIKMIVG
ILFTALPLVLFVAVCFGYYYTSLKLTDRLIDTLYLLLLWFVIEAAFVRGLGVAARRLA
YARALAKRQNAAKEGVDGETNVEEPTLGIEQINQQSLRLIRLALLIGFIVCLYWVWAD
LISVISYLDNVTLYQYTAGTGEAATSVPISLRDFLAALAIAVVTVALARNLPGLLEVL
VLQRLTLAQGSAYATTTLLSYAISGIGIVSALSTLGVSWDKLQWLVAALSVGLGFGLQ
AIFSNFVSGLIILFERPVRIGDVVTIGNLSGTVSRIRIRATTITDFDRKEIIVPNQTF
ITGQLVNWSLSDTVTRVTIKIGLAYETDLPLARKLMMQAVKENPRVLRDPEPLLYFLT
ISASTFDYELRFHVRELGDRNPSTDEILTKIATSFREHKIDMAFNQVDVFVKNLQGQQ
VQLFVGEPQHSGVGNPPALKGQDGPAEPTR</t>
  </si>
  <si>
    <t>MKSLDDLDFDNRFARLGGAFSTEVLPDPIAEPRLVVASPAALAL
LDLPAETSDEALFAELFGGHKLWSEAEPRAMVYSGHQFGSYNPRLGDGRGLLLGEVIN
QAGEHWDLHLKGAGQTPYSRMGDGRAVLRSSIREFLASEALPALGIPSSRALCVIGSS
TPVWREKKESAATLLRLAPSHVRFGHFEYFYYTRQHDQLKQLAAFVLEHHFADCNAAE
RPYAAMFRQVVERNAELIARWQAYGFCHGVMNTDNMSILGITFDYGPYAFLDDFDANH
ICNHSDDAGRYSFSNQVPIAHWNLAALAQALTPLVEVDELRASLDLFLPLYQAHYLDL
MRRRLGLGVAAENDHALVQELLQRMQGSAVDYSLFFRRLGEETPERALASLRDDFVDR
EAFDRWAEAYRRRVEEEGGDQESRRRRMHAVNPLYVLRNYLAQQAIEAAEQGDYTEVR
LLHQVLSRPFEEQPGMERFTRRPPDWGRHLEISCSS</t>
  </si>
  <si>
    <t>MAVGFFAQVIDGALGMAYGITATTFLLSAGATPAAASASVHIAE
VFTTGFSGISHVKLGNVNKSLFLRLLLPGMIGAVLGAVLITRFDGHQLKPFISAYLLL
MGLYILSKAYRHVIKRRAPRHVAKLALFGGFVDAAGGGWGPVVTSSLIGSGSDPRTTI
GSVNFAEFFLTIASATSFILLAGQPDTWKMVAGLVFGGLFAAPFAALLCKKLSPRTLL
VIVGTLITLISAYNIYIGLR</t>
  </si>
  <si>
    <t>MKLETLAVHAGYSPDPTTRAVAVPIYQTTSYAFDDTQHGADLFD
LKVPGNIYTRIMNPTNDVLEQRVAALEGGVGALAVASGMAAITYAIQTVAEAGDNIVS
VAKLYGGTYNLLAHTLPRIGIQARFAAHDDVAALEALIDERTKAVFCETIGNPAGNII
DLQALADAAHRHGVPLIVDNTVATPVLCRPFEHGADIVVHSLTKYMGGHGTSIGGIVV
DSGKFDWAANKSRFPLLNTPDPSYHGVTYTEAFGPAAFIGRCRVVPLRNMGAALSPFN
AFLILQGLETLALRMERHCDNALAVARYLQQHPQVAWVKYAGLADNPEHALARRYLGG
RPAAILSFGIQGGSAAGARFIDALKLVVRLVNIGDAKSLACHPASTTHRQLNAEELAR
AGVSDDMVRLSIGIEHIDDILADLDQALAAAAR</t>
  </si>
  <si>
    <t xml:space="preserve">GO_function: L-threonine ammonia-lyase activity
[goid GO:0004794] [evidence ISS];
GO_process: cellular amino acid metabolic process [goid
GO:0006520] [evidence ISS];
GO_process: sulfur compound metabolic process [goid
GO:0006790] [evidence ISS];
GO_function: catalytic activity [goid GO:0003824]
[evidence ISM];
GO_function: pyridoxal phosphate binding [goid
GO:0030170] [evidence ISM];
</t>
  </si>
  <si>
    <t>MPLPTELARHLTEEKIAFVQRSGLRAEVLEPGYVRLRMPGAGNE
NHIGSMYAGALFTLAELPGGALFLTSFDSARFYPIVKEMTLRFRRPAKGDIRVEARLD
AERIRQLETEAGERGKAEYSLELQLTDEQGEVVAESAALYQLRSHARP</t>
  </si>
  <si>
    <t>MIRHLLVAHDLTPEADVALARAAQLARQHDARVSLLHVYDPGLS
ASAVKTVSAMLQLKRKEAGLDEDSAIHLFRGQPIDGILQQTRALEPDLLLMGAHHQKT
FERFGNTTLDQVVRRSRVPVLLAVREADEPYRQALSALDFSQCACTALRQAYRLLPVE
ADLHALHVFESPDDGVLGLPRQNAAHLATQAGLIEQLLSDEQERLPGVGPQLSHEVVP
GVLPYSLDAALKQRQPELLALGRHSRNALMQALLGNLAQRYLRQPSCDVLVTS</t>
  </si>
  <si>
    <t>MRRVVFNQKGGVGKSSIACNLAAVSAAEGYRTLLVDLDAQANST
HYLTGLTGEDLPVGIADFFKQTLSSGPFSKKGRVEIYETPFDNLHIVTSSPELADLQP
KLESKHKINKLRKLLDELDEDYDRIYLDTPPALNFYTVSALIAADRCLIPFDCDSFSR
QALYGLLQEIEELRDDHNEDLQVEGIVVNQFQPRASLPQQLLDELVAEELPVLPVYLM
SSVKMRESHQACTPLIFLEPRHKLTQQFVELHGLLES</t>
  </si>
  <si>
    <t>MELRHLRYFIAVAEELHFGRAAERLGISQPPLSQQIQALEEEIG
ARLFERTNRRVELTDAGRLFLDESRQVLAQVDKAVLLARRAHLGELGELKIGFTSSAP
FTSTIPSSIHAFRKAYPDVHLDLQEMSSRQVLKALLEESLQVGVIRPLALPDAVHWVE
LFREPLVAVLRADHPLAAGSEDGLAIAALAEEPFVFFPRSYGTGLYDQVIALTRQAGF
SPRIAQEASEAMTIIGLVSAGLGVSILPASFRRTRVDGVVYRTLSDPEATTAVWLVRR
QNEGSPLALSFIDLVTREAASLRRR</t>
  </si>
  <si>
    <t>MSNPQVRPQAEEEPALIEAAREAANEVLEAATEVERYIEKGTPQ
FMRTSLALFSGGFATFALLYCIQPMMPVLSKAFSISAAESSLALSVATAMLALGLLVT
GPISDAIGRKPVMVVSLLAAALFTLGSAVMPTWHGVLLMRALVGLSLSGLAAVAMTYL
SEEIHPQHIGLSMGLYIGGNAIGGMSGRLISGVLVDFISWHAALAVLGGLALVAALVF
WRVLPESKHFRPAPLKPATLLNGYRLHFRDAGLPWLFLIGFLLMGSFVTLFNYIGYRL
LAEPYHMSQAVVGVLSVVYLSGIYSSAWVGSLADKLGRRKVLWAVILLMLGGLLLTLF
EPIPLMLAGLLLFTFGFFGAHSVASSWIGRRALRAKGQASSLYLFSYYVGSSLAGTLG
GVFWHYYGWNGIGLFIGSLLVVAVLVSLHLARLPALPGNTLAQPAH</t>
  </si>
  <si>
    <t>MHPWTRRNIPQLAGRLALVTGANSGLGWQAARTLAGKGATVVMA
CRNREQAERARRAILDEYPQARLELADLDLADLASIRACAAGFRQRHARLDLLFNNAG
VMFLPLRRTRDGFEMQMGTNHLGHFALTGLLLDSLLAAPRPRVVGMTSGFNQFGRLPL
DDLNAERGYNRYLAYCHSKQANLLFSLELQRRAGQRGVLLQSLAAHPGYAATNLQYAA
PAMSGSRLGRWAMKVANGAFAQSAEMGALPALSALTEQRWYGGAYVGPDRWLETRGYP
AAARIPRNARDLGLAARLWALSEELTGVRFWSE</t>
  </si>
  <si>
    <t>MSRRTDSDAPTITAAYPRLLLGLLEERGLDGRALLREIGLSTLR
LEEPEARVTSQQYQAIAATALALSGDPDLGAQLALRTPPTAHGSLGYAMMASATLGDA
LCLALRYMPLLQGNVEISLLREDEQVILRMLPGPALPPALHRYFSEALLIGLYRSGAW
LLGEPALVGRLDFDYPEPAVPVPLPQCRYDQAHVQLVFPAILLARSLPMADPAALRRA
REHCERELALLDAGRRDICARVRLELERQEQRFPNLEEVAARLHLSSRSLKRHLHDAG
TSFRQLLGQARQRQALRLLRRPEVSLQRIALYLGYSDPTNFTRAFKRWTGEPPSDTRA
RLLGGQPVSRTNAKRSTNPSRFP</t>
  </si>
  <si>
    <t>MKPAIKRACLLGTALFSLCASAAQAAGVLVGTWDLRGNGQLAAV
YRDGANLQVVEGGSTRNYSFGNVVWSVFGATDTDGQPGAEILVKAGPDLVIVSHASTT
QRKYPVGNVSWAIMRATDVDNVAGDEVILSIGNGVRTVFDRTRTQRDATFSYNGTWGL
FDVADVDGAPGKELVLNMGNGVKVIDPRTSGAKDFTFSGYHALAQIADLDGQPGAEII
GRTSTGIYVISNASSRKEYSIGASAWALYGGTADTDGKPGNELIVVMQGKVRVIHHAS
GASSDYRIGDVNYSIDSVADMDGQPGAEILVRDANGKLFVINDRTGKVSS</t>
  </si>
  <si>
    <t>MTALKNDRFLRALLKQPVDVTPVWMMRQAGRYLPEYRATRAKAG
DFMSLCMNPELACEVTLQPLDRYPQLDAAILFSDILTIPDAMGQGLYFETGEGPRFRK
VVSSLADIEALPVPDPEQDLGYVMDAVRTIRRELNGRVPLIGFSGSPWTLATYMVEGG
SSKDFRKSKAMLYDNPKAMHALLDKLAQSVTSYLNGQIHAGAQAVQIFDSWGGSLSAA
AYQEFSLAYMRKIVDGLIREHDGRRVPVILFTKGGGLWLESMAEVGAEALGLDWTCDI
GSARARVGERVALQGNMDPSVLYANPAAIRAEVARILAAYGKGTGHVFNLGHGITPEV
DPAHAGAFFEAVHELSAQYHG</t>
  </si>
  <si>
    <t xml:space="preserve">GO_function: cytosine deaminase activity [goid
GO:0004131] [evidence ISS];
GO_process: cofactor biosynthetic process [goid
GO:0051188] [evidence ISS];
GO_function: uroporphyrinogen decarboxylase activity
[goid GO:0004853] [evidence ISM];
GO_process: porphyrin-containing compound biosynthetic
process [goid GO:0006779] [evidence ISM];
</t>
  </si>
  <si>
    <t>MSERLNSDRLNNDFQFIEVGRKDPKKKLLRQRKREFVEIHDLFK
PQQAADQAHRCLGCGNPYCEWKCPVHNFIPNWLKLVSEGNILAAAELSHQTNTLPEVC
GRVCPQDRLCEGACTLNDGFGAVTIGSVEKYITDTAFAMGWRPDLSKVKPTGRRVAVI
GAGPAGLGCADVLVRNGVTPVVFDRNPEIGGLLTFGIPEFKLEKHVLSRRREVFTGMG
IEFRLNTEIGKDVTMEQLLDEYDAVFMGMGTYTYMKGGFPGEDLPGVHDALDFLIANV
NRNLGFEKSAEDFVDMKGKRVVVLGGGDTAMDCNRTSIRQGAKSVTCAYRRDEENMPG
SRKEVKNAKEEGVKFLFNRQPIAIVGEDRVEGVKVVETRLGEPDARGRRSPEPIPGSE
EIIPAEAVLIAFGFRPSPAPWFERFEIATDSQGRVVAPAQAQFKHQTSNPKIFAGGDM
VRGSDLVVTAIFEGRTAAEGILDYLGV</t>
  </si>
  <si>
    <t xml:space="preserve">GO_process: glutamate biosynthetic process [goid
GO:0006537] [evidence ISS];
GO_function: glutamate synthase (NADPH) activity [goid
GO:0004355] [evidence ISS];
GO_function: iron-sulfur cluster binding [goid
GO:0051536] [evidence ISM];
GO_function: oxidoreductase activity [goid GO:0016491]
[evidence ISM];
GO_process: oxidation-reduction process [goid GO:0055114]
[evidence ISM];
</t>
  </si>
  <si>
    <t>MKAGLYHPETFKDNCGFGLIAHMQGEPSHQLLQTAIEALTCMTH
RGGINADGKTGDGCGLLIQKPDLFLRAVAREAFSVDLPEQYAVGMVFFNQDPVKAEAA
RENMNREIVAAGLELVGWRKVPIDTSVLGRLALERLPQIEQVFIGGAGLSDQDFAIKL
FSARRRSSVANAADSDHYICSFSHKTIIYKGLMMPADLAAFYPDLGDERLQTAICVFH
QRFSTNTLPKWPLAQPFRFLAHNGEINTITGNRNWAQARRTKFTNELIPDLEELGPLV
NRVGSDSSSMDNMLELMVTGGMDLFRGLRMIIPPAWQNVETMDADLRAFYEYNSLHME
PWDGPAGVVLTDGRYAVCLLDRNGLRPSRWVTTKNGYITLASEIGVWDYKPEDVIAKG
RVGPGQILAVDTETGQVLHSDDIDNRLKSRHPYKQWLRQNALRIQATLDDDHGVASYD
ADQLKQFMKMFQVTFEERDQVLRPLGEQGQEAVGSMGDDTPMAILSRRIRSPYDYFRQ
QFAQVTNPPIDPLREAIVMSLETCLGVEQNIFEEAPHHANQAILTTPVISPAKWRTIM
TLDRPGFDRHFIDLNYDESMGLEAAVRNIADQAEEAVRGGKVLLILSDRHIAPGKLPV
HAALAVGAVHHRLVQTGLRCDSNILVETATARDPHHFAVLIGFGASAVYPFLAYEVLA
DLIRTGEVLGDLYEVFKYYRKGISKGLMKILSKMGISTVASYRGAQLFEAVGLSDEVT
DLCFTGVASRIQGARFVDIENEQKLLAAEAWSNRKPIQQGGLLKFVYGGEYHAYNPDV
VNTLQAAVQQGDYEKFKEYTALVDQRPVSMIRDLLQVKTAAQPLALDEVEPLEAIFKR
FDAAGISLGALSPEAHEALAEAMNTLGGRSNSGEGGEDPARYGTLKSSKIKQVATGRF
GVTPEYLVNAEVLQIKVAQGAKPGEGGQLPGGKVNGLIARLRYAVPGVTLISPPPHHD
IYSIEDLAQLIFDLKQVNPQALVSVKLVSEPGVGTIAAGVAKAYADLITISGYDGGTG
ASPITSIKYAGSPWELGLAETHQTLRGNDLRGKVRVQTDGGLKTGLDVIKAAILGAES
FGFGTAPMIALGCKYLRICHLNNCATGVATQNDKLRKDHFIGTTAMVINFFTFIATET
REWLARLGVRSLGELIGRTDLLEILPGETAKQQNLDLAPLLGSELIPADKPQFCEVEK
NPPFDQGLLAEKMVELSKAAIEGLSGGEYELDICNCDRSIGARVSGEIARLHGNQGMA
KAPVVFRFKGTAGQSFGVWNAGGLHLYLEGDANDYVGKGMTGGKLVITPPKGSPFKTQ
ESAIVGNTCLYGATGGKLFAAGTAGERFAVRNSGSHAVVEGTGDHCCEYMTGGFVCVL
GKTGYNFGSGMTGGFAYVLDMDNTFVDRVNHELVEIQRISGEAMEAYRSHLRKVLVEY
VNETASEWGANILENLDDYLRRFWLVKPKAASLGSLLTSTRANPQ</t>
  </si>
  <si>
    <t xml:space="preserve">GO_function: glutamate synthase (NADPH) activity
[goid GO:0004355] [evidence ISS];
GO_process: glutamate biosynthetic process [goid
GO:0006537] [evidence ISS];
GO_process: metabolic process [goid GO:0008152] [evidence
ISM];
GO_function: oxidoreductase activity [goid GO:0016491]
[evidence ISM];
GO_process: oxidation-reduction process [goid GO:0055114]
[evidence ISM];
GO_function: glutamate synthase activity [goid
GO:0015930] [evidence ISM];
GO_function: catalytic activity [goid GO:0003824]
[evidence ISM];
GO_process: nitrogen compound metabolic process [goid
GO:0006807] [evidence ISM];
</t>
  </si>
  <si>
    <t>MTSLHADEAFLGHYQFSHDPFAPRVPGFKFFPAQRKPVLGQLHH
LARYSQLLLLVTGPLGSGKTLLRQALVASTNKDAVLSVVISARTAADETSLLRQVAQG
LSINQASLEAILTKVAQLAITGQDVYLMVDDAEQLQDSALEVLLLLASGTNEGRLHVF
LFGEPSLLPRLEVFSEGEERFHAIELQPYSEEETRDYLAQRLEGAGQGIELISNDLLV
DIHEQSEGWPGAINQVARDALIEAMLANRGAARKATGGSFNLPKKHLVILAVVAIGVI
AAWFMQGKSKPEAPQTASTELSMNGATPAQAQQPGSGPAVEFNGSSQPLPLPLVGESQ
PVIREPLAQAAGQGGDDEGGLPSAAVPPTVSSSAPPVTPLANNGVTPMHPVPPAPTEP
TAPAATPTPTQTPAPAAPVASAPASKPAPAPAPAKPAASKPATTAAAKPAPAPAAKPA
SGGGAGSQWYRNQSGGNFALQILGTGSEANAQAFIRQQGGGDFRYFKKTLQGKPFYVV
TYGSFPNRAAALAAVKKLPSKVQAGKPWPRTFASIQQEIGQAH</t>
  </si>
  <si>
    <t>MRTLHVDLGERSYPIYIGENLLGDARWFAPHIVGRRVAVISNET
VAPLYLETLLKALQGHEVTPVVLPDGEAYKQWETLQLIFDVLLKERHDRKTTLIALGG
GVIGDMAGFAAACYQRGVNFIQVPTTLLSQVDSSVGGKTGINHPLGKNMIGAFYQPQA
VVIDTASLKTLPSRELSAGLAEVIKYGFICDEPFITWLEAHMDALLALEPTVVTEAIE
RSCAAKARVVGADERESGVRATLNLGHTFGHAIETQQGYGVWLHGEAVGAGTVMALEM
SHRLGWLSAAERDRGIRLLRRAGLPVVPPAEMTAEDFMEHMAVDKKVLDGRLRLVLLQ
GLGNAVVTGDFPREILDATLRTDYRALADQLGDE</t>
  </si>
  <si>
    <t xml:space="preserve">GO_process: tryptophan biosynthetic process [goid
GO:0000162] [evidence ISS];
GO_process: cellular amino acid metabolic process [goid
GO:0006520] [evidence ISS];
GO_process: tyrosine biosynthetic process [goid
GO:0006571] [evidence ISS];
GO_function: aspartate ammonia-lyase activity [goid
GO:0008797] [evidence ISS];
GO_process: L-phenylalanine biosynthetic process [goid
GO:0009094] [evidence ISS];
GO_function: 3-dehydroquinate synthase activity [goid
GO:0003856] [evidence ISM];
GO_component: cytoplasm [goid GO:0005737] [evidence ISM];
GO_process: aromatic amino acid family biosynthetic
process [goid GO:0009073] [evidence ISM];
</t>
  </si>
  <si>
    <t>MVNLILVGPMGAGKSTIGRLLAKELHLAFKDSDKEIEQRCGANI
PWIFDVEGEVGFREREQAMLTELCAADGMVIATGGGAVMRDGNRQVLRAGGRVVYLHA
SVEHQIARTARDRNRPLLQKPNPGQILRDLMALRDPLYREIADVVVETDERPPRLVVQ
EILERLRKLPPR</t>
  </si>
  <si>
    <t xml:space="preserve">GO_process: shikimate metabolic process [goid
GO:0019632] [evidence ISS];
GO_function: shikimate kinase activity [goid GO:0004765]
[evidence ISS];
GO_process: aromatic amino acid family biosynthetic
process [goid GO:0009073] [evidence ISS];
</t>
  </si>
  <si>
    <t>MNSGLSRLGIALLAAMFAPALLAADLEKLDVAALPGDRVELKLQ
FDEPVAAPRGYTIEQPARIALDLPGVQNKLGTKNRELSVGNTRSVTVVEAKDRTRLII
NLTALSSYTTRVEGNNLFVVVGNSPAGASVASAAPVKASPAPASYAQPIKPKPYVPAG
RAIRNIDFQRGEKGEGNVVIDLSDPTLSPDIQEQGGKIRLDFAKTQLPDALRVRLDVK
DFATPVQFVNASAQSDRTSITIEPSGLYDYLVYQTDNRLTVSIKPMTTEDAERRKKDN
FAYTGEKLSLNFQDIDVRSVLQLIADFTDLNLVASDTVQGNITLRLQNVPWDQALDLV
LKTKGLDKRKLGNVLLVAPADEIAARERQELEAQKQIAELAPLRRELIQVNYAKAADI
AKLFQSVTSDGGQEGKEGGRGSITVDDRTNSIIAYQPQERLDELRRIVSQLDIPVRQV
MIEARIVEANVGYDKSLGVRWGGAYHKGNWSGYGKDGNIGIKDEDGMNCGPIAGSCTF
PTTGTSKSPSPFVDLGAKDATSGIGIGFITDNIILDLQLSAMEKTGNGEIVSQPKVVT
SDKETAKILKGSEVPYQEASSSGATSTSFKEAALSLEVTPQITPDNRIIVEVKVTKDA
PDYQNMLNGVPPINKNEVNAKILVNDGETIVIGGVFSNEQSKSVEKVPFLGELPYLGR
LFRRDTVTDRKNELLVFLTPRIMNNQAIAIGR</t>
  </si>
  <si>
    <t xml:space="preserve">GO_process: type IV pilus biogenesis [goid
GO:0043683] [evidence IMP];
GO_process: pilus assembly [goid GO:0009297] [evidence
ISM];
GO_process: protein secretion [goid GO:0009306] [evidence
ISM];
GO_component: outer membrane [goid GO:0019867] [evidence
ISM];
GO_function: protein transporter activity [goid
GO:0008565] [evidence ISM];
</t>
  </si>
  <si>
    <t>MRARLILSSLLLASLAGCGGGSDFADLQSYMDEVRARPKGTIEP
LPKFQPYEAFTYSAASLRSPFQPPVKIDLTVRQKGNKVIKPDETRVKQFLEGFNIETF
EMVGTLSNAQGTFALVKGAGGVHRVRVGDYLGRNDGKVVGISEGKIDVIEIVPDGEGN
WLERPRSLTLKERS</t>
  </si>
  <si>
    <t xml:space="preserve">GO_process: type IV pilus-dependent motility [goid
GO:0043107] [evidence IMP];
GO_process: type IV pilus biogenesis [goid GO:0043683]
[evidence IMP];
GO_component: type IV pilus [goid GO:0044096] [evidence
IMP];
GO_process: type IV pilus biogenesis [goid GO:0043683]
[evidence IMP];
GO_process: type IV pilus biogenesis [goid GO:0043683]
[evidence IMP];
GO_process: type IV pilus biogenesis [goid GO:0043683]
[evidence IMP];
GO_process: type IV pilus biogenesis [goid GO:0043683]
[evidence IMP];
GO_process: type IV pilus-dependent motility [goid
GO:0043107] [evidence IMP];
GO_process: type IV pilus-dependent motility [goid
GO:0043107] [evidence IMP];
GO_process: type IV pilus-dependent motility [goid
GO:0043107] [evidence IMP];
GO_process: type IV pilus-dependent motility [goid
GO:0043107] [evidence IMP];
</t>
  </si>
  <si>
    <t>MSLASSLESLRKIDINDLDLNNIGSWPAAVKVIVCVLLTAAVLA
LGYNFHLSDMQAQLEQQAAEEETLKQQFSTKAFQAANLEAYKAQMKEMEESFGALLRQ
LPSDTEVPGLLEDITRTGLGSGLEFEEIKLLPEVAQQFYIELPIQISVVGGYHDLATF
VSGVSSLPRIVTLHDFEIKPVAPGSTSKLRMSILAKTYRYNDKGLKK</t>
  </si>
  <si>
    <t xml:space="preserve">GO_process: type IV pilus-dependent motility [goid
GO:0043107] [evidence IMP];
GO_process: type IV pilus biogenesis [goid GO:0043683]
[evidence IMP];
GO_component: type IV pilus [goid GO:0044096] [evidence
IMP];
GO_process: type IV pilus biogenesis [goid GO:0043683]
[evidence IMP];
GO_process: type IV pilus biogenesis [goid GO:0043683]
[evidence IMP];
GO_process: type IV pilus biogenesis [goid GO:0043683]
[evidence IMP];
GO_process: type IV pilus biogenesis [goid GO:0043683]
[evidence IMP];
GO_process: type IV pilus-dependent motility [goid
GO:0043107] [evidence IMP];
GO_process: type IV pilus-dependent motility [goid
GO:0043107] [evidence IMP];
GO_process: type IV pilus-dependent motility [goid
GO:0043107] [evidence IMP];
</t>
  </si>
  <si>
    <t>MARINLLPWREELREQRKQQFLVILGGVLVASAALVFLGDQYFT
AAIENQNARNDFLRKEIVVLDARIKEISELKSRRQQLLERMKIIQDLQGNRPIIGRVF
DQLVRTLPDGVYFTDLKMTGKNIAIAGAAESNNRVSNLMRNMDASEWLTAPTLNEVKA
VTQGAVDQANVFQLTVQQTQPGEEDAKAKHGVAQGAKK</t>
  </si>
  <si>
    <t xml:space="preserve">GO_process: type IV pilus biogenesis [goid
GO:0043683] [evidence IMP];
GO_process: type IV pilus-dependent motility [goid
GO:0043107] [evidence IMP];
GO_component: type IV pilus [goid GO:0044096] [evidence
IMP];
GO_process: type IV pilus biogenesis [goid GO:0043683]
[evidence IMP];
GO_process: type IV pilus biogenesis [goid GO:0043683]
[evidence IMP];
GO_process: type IV pilus-dependent motility [goid
GO:0043107] [evidence IMP];
GO_process: type IV pilus-dependent motility [goid
GO:0043107] [evidence IMP];
</t>
  </si>
  <si>
    <t>MLGLIKKKANTLLGIDISSTSVKLLELSRSGGRYKVEAYAVEPL
PPNAVVEKNIVELEGVGQALSRVLVKAKTNLKSAVVAVAGSAVITKTIEMEAGLSEDE
LENQLKIEADQYIPYPLEEVAIDFEVQGLSARNPERVDVLLAACRKENVEVREAALAL
AGLTAKVVDVEAYALERSYALLSSQLGADTDQLTVAVVDIGATMTTLSVLHNGRTIYT
REQLFGGRQLTEEIQRRYGLSVEEAGLAKKQGGLPDDYDSEVLRPFKDAVVQQVSRSL
QFFFAAGQFNDVDYIVLAGGTASIQDLDRLIQQKIGTPTLVANPFADMALNGKVNAGA
LASDAPALMIACGLALRSFD</t>
  </si>
  <si>
    <t>MRLLKFLWWTCVTLICGVLLSFSGAYLYLSPSLPSVEALRNVQL
QIPLKVYSEDGKLISEFGEMRRTPIRFADIPQDFIHALLSAEDDNFANHYGVDVKSLM
RAAAQLLKSGHIQTGGSTITMQVAKNYFLTNERSFSRKINEILLALQIERQLTKDEIL
ELYVNKIYLGNRAYGIEAAAQVYYGKPIKDLSLAEMAMIAGLPKAPSRYNPLVNPTRS
TERRNWILERMLKLGFIDQQRYQAAVEEPINASYHVQTPELNAPYIAEMARAEMVGRY
GSEAYTEGYKVITTVRSDLQNAASQSVRDGLIDYDQRHGYRGPETRLPGQTRDAWLKH
LGQQRSIGGLEPAIVTQVEKSGIMVMTRDGKEEAVTWDSMKWARPFLSNNSMGPMPRQ
PADVAQAGDQIRVQRQEDGTLRFVQIPAAQSALISLDPKDGAIRSLVGGFSFEQSNYN
RAIQAKRQPGSSFKPFIYSAALDNGFTAASLVNDAPIVFVDEYLDKVWRPKNDTNTFL
GPIPLREALYKSRNMVSIRVLQGLGIERAISYITKFGFQRDELPRNFSLALGTATVTP
MEIAGAWSVFANGGYKVNPYVIERIESRDGQVLYQANPPRVPVEEQVAADAEDAGNPG
DPEHPESAEGEGSIEAQQVAAKAQTTFEPTPAERIIDARTAYIMTSMLQDVIKRGTGR
RALALKRTDLAGKTGTTNDSKDGWFSGYNSDYVTSVWVGFDQPETLGRREYGGTVALP
IWIRYMGFALKDKPMHTMAEPPGIVSLRIDPVTGRSAAPGTPGAYFEMFKNEDTPPSV
NELPPGSFPGSPLPDDEGAPIDLF</t>
  </si>
  <si>
    <t xml:space="preserve">GO_function: penicillin binding [goid GO:0008658]
[evidence IDA];
GO_component: Gram-negative-bacterium-type cell wall
[goid GO:0009276] [evidence ISS];
GO_process: peptidoglycan-based cell wall biogenesis
[goid GO:0009273] [evidence ISS];
GO_function: peptidase activity [goid GO:0008233]
[evidence ISM];
GO_process: peptidoglycan biosynthetic process [goid
GO:0009252] [evidence ISM];
GO_function: transferase activity, transferring pentosyl
groups [goid GO:0016763] [evidence ISM];
GO_process: response to antibiotic [goid GO:0046677]
[evidence ISM];
GO_function: transferase activity, transferring glycosyl
groups [goid GO:0016757] [evidence ISS];
</t>
  </si>
  <si>
    <t>MSDLKTAALEYHAQPRPGKLSVELTKPTATARDLSLAYSPGVAE
PVREIARDAELAYQYTGKGNLVAVISDGTAILGLGNLGPLASKPVMEGKGVLFKRFAG
IDVFDIEVDAESPQAFIDTVKRISITFGGINLEDIKAPECFEIERALIEQCDIPVFHD
DQHGTAIVTAAGMLNALELAGKKLEEAKIVCLGAGAAAISCMKLLVSMGAKVENIYMI
DRKGVIHAGRDDLNQYKSVFATETDKRTLADALEGADVFVGLSGANLLEPEDLKRMAP
NPIVFACSNPDPEIKPELAHATRNDVIMATGRSDYPNQVNNVLGFPFIFRGALDVRAT
RINEEMKIAAALALRDLAKQPVPEDVCAAYGVDKLEFGREYIIPKPMDKRLITVVSDA
VAKAAIETGVATLPYPKNYPLKSVDDVFNG</t>
  </si>
  <si>
    <t>MKTAWLLLLLLGVGALGGCAVNPATGKSDFVMMSEQQELGMGAR
YNQEILKQFPRYNDEKLQAYVQRVGERVARSSHRSNLQYHFTVIDSPDINAFALPGGY
IYIHRGLIAYLGSEAELAAVLGHEVGHVTARHSVRQQSQASAWNILGQAVAIGTGVGA
AGDLANVLGTAFVRGYGRDMELEADGLGAQYLARAGYDPTAMIQVVRVLKNQEDFARE
EAARNGQAVQAGGYHGLFDTHPDNDRRLQEVVGPARQLANGQQEVGREVFLRHLEGMP
FGDSASAGVRRGQNFYHAELDFTLSYPAGWKILNQPSALLGYPADEQSFIGMKLVPHD
SRLTPAEFLRKNAGQRLAQEESLKQAGLNGYTAVVPGNPARRVAVIYQGDRAYLFVGV
VKVGSLETQDDRFLSVIRSFRPLRDKERALAQPRRLHLVQVKAGQTLEQLAAGGEGSL
SDSVARLRLLNDLYPSGEPRPGDWLKVVR</t>
  </si>
  <si>
    <t xml:space="preserve">GO_process: proteolysis [goid GO:0006508]
[evidence ISM];
GO_component: membrane [goid GO:0016020] [evidence ISM];
GO_function: metalloendopeptidase activity [goid
GO:0004222] [evidence ISM];
GO_function: metallopeptidase activity [goid GO:0008237]
[evidence ISS];
</t>
  </si>
  <si>
    <t>MGAFFMSVVSAFAGAAEACRPTGALQNVEVARVVDGDTVRLRDG
RSVRLIGINAPELAHNGRTTEPFAEAAKQRLQALVSASDGRLALQPGRQARDHYGRTL
AHLFDASGANLEARLLGEGLGYLVAVAPNTELTACQQAAERAARSANLGVWKRSPVLS
LDRLAQSGFAVVRGRVLEVERNRGGIWLEMDGPLVLRIEPKVLKAFDAKRVMQMAGRS
LEVRGWVVDRSRRGAVPAGKARWQMSVTDPAMLEWLP</t>
  </si>
  <si>
    <t xml:space="preserve">GO_function: nucleic acid binding [goid
GO:0003676] [evidence ISM];
GO_function: hydrolase activity, acting on ester bonds
[goid GO:0016788] [evidence ISM];
</t>
  </si>
  <si>
    <t>MKADIHPTYEAIEATCSCGNVIKTRSTLCKPIHLDVCSECHPFY
TGKQKVLDTGGRIDRFKQRFGVFGATK</t>
  </si>
  <si>
    <t xml:space="preserve">GO_function: 5S rRNA binding [goid GO:0008097]
[evidence ISS];
GO_component: intracellular [goid GO:0005622] [evidence
ISM];
GO_component: ribosome [goid GO:0005840] [evidence ISM];
GO_process: translation [goid GO:0006412] [evidence ISM];
GO_function: structural constituent of ribosome [goid
GO:0003735] [evidence ISM];
</t>
  </si>
  <si>
    <t>MSDLILRLALPSPLRRLFDYRAPRGIPRSALQPGIRLLLPFGRR
ELVGVLIEVTDRSEVPEDKLKPALRVLDAKPPMPAHLLELCRWTAQYYQHSLGDTLSW
ALPNLLRQGEPAEARQQRFWHATAQSSLDDPRLARAPRQRQALAILKQHPHGVSHELL
NQLEINKDSLDLLKEKGLVELEVRRHSTPPREGGWLAQAELPLNPEQRAAFEAVRASH
GGFHCFLLAGVTGSGKTEVYLQLIRETLAAGRQALVLIPEINLGPQTLARFERRFNAR
IALLHSALTDRERLDAWLAARDGEADIVIGTRSALFTPLKRPGLIIVDEEHDASYKQQ
DGLRYHARDLALVRARLENVPILLGSATPALESLHNAQAGRYGLLRLTQRAGGAHPPK
FIRLDVKSMPLDAGLSRPLQQAIGDTLAAGQQVLVFLNRRGFAPTLLCHDCGWISQCP
RCDARMTVHQGSGELRCHHCDHRQRPPMNCPQCGKLDLRPLGAGTERAEERLRILFPN
HPVLRIDRDSTSRKHAMRDLFATINSGEPCILVGTQMLAKGHHFPRVTLVAILDADGG
LFSADFRASERMAQQIVQVAGRAGRAEEPGRVLIQTHLADHPLLVQLTEDGYFAFAEQ
ALSERRAAGLPPFAHLALLRAEAHKPGQAEAFLDSACSAAEQLLEQMGGPEVELLGPV
PAPMERRAGKHRAQLLLQCMSRAPLHRLLTPWLQSLEQLPGGRQVRWSLDIDPIDLF</t>
  </si>
  <si>
    <t xml:space="preserve">GO_process: DNA replication [goid GO:0006260]
[evidence ISS];
GO_process: response to gamma radiation [goid GO:0010332]
[evidence ISS];
GO_process: DNA replication initiation [goid GO:0006270]
[evidence ISS];
GO_process: DNA recombination [goid GO:0006310] [evidence
ISS];
GO_process: double-strand break repair [goid GO:0006302]
[evidence ISS];
GO_process: response to antibiotic [goid GO:0046677]
[evidence ISS];
GO_function: DNA binding [goid GO:0003677] [evidence
ISM];
GO_function: nucleic acid binding [goid GO:0003676]
[evidence ISM];
GO_function: ATP binding [goid GO:0005524] [evidence
ISM];
</t>
  </si>
  <si>
    <t>MKDTIRQLIQQALDQLTADGTLPAGLTPDIQVENTKDRSHGDFA
SNIAMMLAKPAGMKPRDLAARLVEAIPAHEQLAKVEIAGPGFLNFFQDHVWLAASLDR
ALADERLGVRKAGPAQRVVIDLSSPNLAKEMHVGHLRSTIIGDAVARVLEFLGDTVIR
QNHVGDWGTQFGMLLAYLEEQPVDAEAELHDLEVFYRAAKKRFDESPEFADRARELVV
KLQAGDPDCLRLWTRFNEISLSHCQKVYDRLGVKLSMADVMGESAYNDDLAQVVADLT
AKGLLTEDNGALCVFLEEFKNAEGNPLPVIVQKAGGGYLYATTDLAAMRYRHNVLHAD
RVLYFVDQRQALHFQQVFEVARRAGFVPAGMELEHMGFGTMNGADGRPFKTRDGGTVK
LIDLLEEAESRAYALVKERNEQRAERGEEPFDEVQLREIGRVVGIDSVKYADLSKHRT
SDYSFNFELMLSFEGNTAPYLLYACTRVASVFRKLGQGREQLGGKIVLEQPQELALAA
QLAQFGDLINNVALKGVPHLLCAYLYELAGLFSSFYEHCPILTAEDPAQKDSRLRLAA
LTGRTLEQGLELLGLKTLERM</t>
  </si>
  <si>
    <t xml:space="preserve">GO_function: ATP binding [goid GO:0005524]
[evidence ISS];
GO_process: arginyl-tRNA aminoacylation [goid GO:0006420]
[evidence ISS];
GO_function: arginine-tRNA ligase activity [goid
GO:0004814] [evidence ISM];
GO_function: nucleotide binding [goid GO:0000166]
[evidence ISM];
GO_function: aminoacyl-tRNA ligase activity [goid
GO:0004812] [evidence ISM];
</t>
  </si>
  <si>
    <t>MAKKKPAPKRGASRYQAPAAKNGVPGWVWLVAGLAIGGFIMFLM
KLEPGRKDVQRERPDAQRPAAVQGKQPQQNGQAQQPAQTQTPAQAKPKYEFYTLLPES
EVVVPPEAVPEKAPPPPTPAELAKADEARAKAALAGQVPPPLPKAVVAASTQFFLQAG
SFRKQSDADRVRAQIILLGQSVNVEAGNVRDETWYRVMVGPFNSRDQLSQAQKTLSSN
GFSNLLLQQRKAR</t>
  </si>
  <si>
    <t>MTTIVSVRRNGKVVMGGDGQVSLGNTVMKGNAKKVRRLYHGQVL
AGFAGATADAFTLFERFEQQLEKHQGHLVRAAVELAKDWRTDRSLSRLEAMLAVANKD
ASLIITGNGDVVEPEHGLIAMGSGGGFAQAAALALLQHNAELSAREVAETALNIAGSI
CVFTNQNLTIEELDSAV</t>
  </si>
  <si>
    <t xml:space="preserve">GO_process: protein folding [goid GO:0006457]
[evidence ISS];
GO_process: proteolysis involved in cellular protein
catabolic process [goid GO:0051603] [evidence ISM];
GO_component: proteasome core complex [goid GO:0005839]
[evidence ISM];
GO_function: threonine-type endopeptidase activity [goid
GO:0004298] [evidence ISM];
GO_process: proteolysis [goid GO:0006508] [evidence ISM];
GO_component: HslUV protease complex [goid GO:0009376]
[evidence ISM];
</t>
  </si>
  <si>
    <t>MSMTPREIVHELNRHIIGQDDAKRAVAIALRNRWRRMQLPAELR
AEVTPKNILMIGPTGVGKTEIARRLARLANAPFIKVEATKFTEVGYVGRDVESIIRDL
ADAAVKMLREQEIQKVKYRAEDAAEERILDALLPAARPAMGFGDEPAREDSNTRQLFR
KRLREGQLDDKEIDIEVADNPAGVEIMAPPGMEEMTNQLQNLFSGMSKGKKKTRKLKV
AEALKLIRDEEAVRLVNEEELKARALEAVEQHGIVFIDEIDKIAKRANAGGADVSREG
VQRDLLPLIEGCTVNTKLGMVKTDHILFIASGAFHLSKPSDLVPELQGRLPIRVELKA
LSPNDFERILTEPHASLTEQYRELLKTEGLAIEFAEDGIKRLAEIAWQVNEKTENIGA
RRLHTLLERLLEEVSFSAADLASEHSDKPILIDAGYVNSHLGELAEDEDLSRYIL</t>
  </si>
  <si>
    <t xml:space="preserve">GO_process: protein folding [goid GO:0006457]
[evidence ISS];
GO_function: peptidase activity, acting on L-amino acid
peptides [goid GO:0070011] [evidence ISM];
GO_component: HslUV protease complex [goid GO:0009376]
[evidence ISM];
GO_function: ATPase activity [goid GO:0016887] [evidence
ISM];
GO_component: cytoplasm [goid GO:0005737] [evidence ISM];
GO_function: ATP binding [goid GO:0005524] [evidence
ISM];
</t>
  </si>
  <si>
    <t>MRIPSAIQLHKASKTLTLRYGEDSYDLPAEFLRVHSPSAEVQGH
GNPVLQYGKLNVGLVGVEPAGQYALKLSFDDGHDSGLFTWDYLYELATRKDQLWADYL
AELASAGKSRDPDESVVKLML</t>
  </si>
  <si>
    <t>MSQKNNNELPKQAAENTLNLNPVIGIRGKDLLTSARMVLLQAVR
QPLHSARHVAHFSLELKNVLLGQSELRPGDDDRRFSDPAWSQNPLYKRYMQTYLAWRK
ELHSWISHSDLSPQDISRGQFVINLLTEAMSPTNSLSNPAAVKRFFETGGKSLLDGLG
HLAKDLVNNGGMPSQVDMDAFEVGKNLATTEGAVVFRNDVLELIQYRPITESVHERPL
LVVPPQINKFYVFDLSPDKSLARFCLRNGVQTFIVSWRNPTKSQREWGLTTYIEALKE
AIEVVLSITGSKDLNLLGACSGGITTATLVGHYVASGEKKVNAFTQLVSVLDFELNTQ
VALFADEKTLEAAKRRSYQSGVLEGKDMAKVFAWMRPNDLIWNYWVNNYLLGNQPPAF
DILYWNNDTTRLPAALHGEFVELFKSNPLNRPGALEVSGTPIDLKQVTCDFYCVAGLN
DHITPWESCYKSARLLGGKCEFILSNSGHIQSILNPPGNPKARFMTNPELPAEPKAWL
EQAGKHADSWWLHWQQWLAERSGKTRKAPASLGNKTYPAGEAAPGTYVHER</t>
  </si>
  <si>
    <t xml:space="preserve">GO_function: transferase activity, transferring
acyl groups [goid GO:0016746] [evidence ISM];
GO_process: poly-hydroxybutyrate biosynthetic process
[goid GO:0042619] [evidence ISM];
</t>
  </si>
  <si>
    <t>MPQPFVFRTIDLDGQTIRTAVRPGKEGSTPLLIFNGIGANLELV
FPFVQALDPELEVIAFDVPGVGGSSTPSVPYRFPGLAKLAARMLDYLDYGQVNAIGVS
WGGALAQQFAHDYPERCKKLILAATSAGAVMVPGKPKVLMRMASPRRYIQPSYGVHIA
PDIYGGAFRRDPKLAMAHASKVRSSGKLGYYWQLFAGLGWTSIHWLHRIRQPTLVLAG
DDDPIIPLINMRVLAWRIPNAELHVIDDGHLFLVTRAESVAPIIMKFLAEERRRAVMH
PRPFLPKTG</t>
  </si>
  <si>
    <t xml:space="preserve">GO_process: carbon utilization [goid GO:0015976]
[evidence IDA];
GO_process: cellular catabolic process [goid GO:0044248]
[evidence IDA];
</t>
  </si>
  <si>
    <t>MREKQESGSVPVPAEFMSAQSAIVGLRGKDLLTTVRSLAVHGLR
QPLHSARHLVAFGGQLGKVLLGDTLHQPNPQDARFQDPSWRLNPFYRRTLQAYLAWQK
QLLAWIDESNLDCDDRARARFLVALLSDAVAPSNSLINPLALKELFNTGGISLLNGVR
HLLEDLVHNGGMPSQVNKTAFEIGRNLATTQGAVVFRNEVLELIQYKPLGERQYAKPL
LIVPPQINKYYIFDLSPEKSFVQYALKNNLQVFVISWRNPDAQHREWGLSTYVEALDQ
AIEVSREITGSRSVNLAGACAGGLTVAALLGHLQVRRQLRKVSSVTYLVSLLDSQMES
PAMLFADEQTLESSKRRSYQHGVLDGRDMAKVFAWMRPNDLIWNYWVNNYLLGRQPPA
FDILYWNNDNTRLPAAFHGELLDLFKHNPLTRPGALEVSGTAVDLGKVAIDSFHVAGI
TDHITPWDAVYRSALLLGGQRRFILSNSGHIQSILNPPGNPKACYFENDKLSSDPRAW
YYDAKREEGSWWPVWLGWLQERSGELGNPDFNLGSAAHPPLEAAPGTYVHIR</t>
  </si>
  <si>
    <t>MKTRDRILECSLLLFNEQGEPNVSTLEIANELGISPGNLYYHFH
GKEPLVMALFERFQAELAPLLDPPEEVRLGAEDYWLFLHLIVERLAHYRFLFQDLSNL
TGRLPRLARGIRTWLGALKRTLATLLARLKADRQLRSDAPALGQLVEQITLTLLFSLD
YQRVLGSKGEVRTVVYQIMMLVAPHLRSEAQRSAESLAQRYLGPE</t>
  </si>
  <si>
    <t>MAGKKKSEKESSWIGEIEKYSRQIWLAGLGAYSKVSKDGSKLFE
TLVKDGEKAEKEAKSDVDAQVGAAKASARSAKSKVDEVRDRALGKWSELEEAFDKRLN
SAISRLGVPSRNEVKELHSKVDTLTKQIEKLTGVSVKPAAKAAAKPAAKPAAKPAAKT
AAAKPAAKPAAKAAAKPAAKPAAKKTAAKTAAAKPAAKPAAKPTAKAAAKPATKPAAK
AAAKPAAKPAAAKPAAKPAAKPAAATAAKPAAKPAAKPAAKKPAAKKPAAKPAAAKPA
APAASSSAPAAPAATPAASAPAANAPATPSSQG</t>
  </si>
  <si>
    <t>MAKIALKKKTVSESTSLVSEIRHYARQIWLAGLGAYSRLGTEGS
DYFKELVKAGEALEKKGKSLVTSQVDSANDSVKTGLSSVKGKVEDQLDRIEQAFDSRV
ASTLNRIGIPSRNDVEALSAKLDELSAVLERVARTQ</t>
  </si>
  <si>
    <t>MSRIHIERPHSLGLDAARAKAEKLAERLAKEHGVQCEWQGDELT
FKRSGVDGRIAVGADKVAVDVKLGLMLSAMSGLLKGEIEKALDKALA</t>
  </si>
  <si>
    <t>MNDPRKGADAEPTTHFGYQNVPESQKAKKVAEVFHSVAAKYDLM
NDLMSGGIHRLWKRFTIELSGVRSGNRVLDIAGGTGDLTRQFSRLVGPTGEVVLADIN
ASMLKVGRDKLLDKGVSGNVSFVQADAEKLPFPDNHFDCVTIAFGLRNVTHKDEAIRS
MLRVLKPGGRLLVLEFSKPSSNLLSKAYDAYSFSLLPLMGKLVTNDSESYRYLAESIR
MHPDQETLKAMMVEAGFDRVTYHNMTGGIVALHRGIKP</t>
  </si>
  <si>
    <t xml:space="preserve">GO_function: C-methyltransferase activity [goid
GO:0008169] [evidence ISS];
GO_process: ubiquinone biosynthetic process [goid
GO:0006744] [evidence ISS];
GO_process: menaquinone biosynthetic process [goid
GO:0009234] [evidence ISS];
GO_function: methyltransferase activity [goid GO:0008168]
[evidence ISM];
</t>
  </si>
  <si>
    <t>MSSLLIQAVLAAAETGINRVLRLDGTALPRLRRLSAKVIEVDCL
SPPLRVFILPAGDGLHFAAQHEAEVDCTLRAPAGNLLHLALARDKTRILHSPEVSMDG
DSAALLELAGILQSLELDWEYELSRWLGPLATQVLGSSLRDASRWSAQSLHSLRLNLA
DYLAEESRTLVGQHEAEARFAELDQLKLALDRLDARVGRLSQKTKPDA</t>
  </si>
  <si>
    <t>MKLLAVRRLLRIQRVVIRYRLDDLILELPMLPWWLRLLGATLPW
RWLPRRKLELTRGARLRLALQDLGPIFIKFGQILSTRRDLLPDDIANELAWLQDKVPP
FPPELAVKRIEEQLGAKIEQVFARFEREPLASASVAQVHAARLKSGEEVVVKVIRPNL
EPVIRSDIAWLFILARLAERVSSEARRLHPVEVVSDYEKTIVDELDLLREAANASQLR
RNFEGSPLLYVPQVYWDWCRPKVLVMERIYGIPVTDLETLRDQRTDFKALAERGVEIF
FTQVFRDSFFHADMHPGNIFVSTRAPWSPQYIAVDCGIVGSLTDEDQDYLARNLIAFF
KRDYRKVAQLHIDSGWVPAETKVNDFEAAIRTVCEPIFEKPLKDISFGQVLLRLFQTA
RRFNMEIQPQLVLLQKTLLNIEGLGRQLYPELDLWATAQPFLERWMRERVSPKQLLRN
FQQQVEQVPHLSQMARDTLERLSQPHAHNAPPPEWKGSRHDWLGRLVGAVLLVGAAEV
GLGQQLEAWPAWVMLAGGVFLILRR</t>
  </si>
  <si>
    <t xml:space="preserve">GO_process: ubiquinone biosynthetic process [goid
GO:0006744] [evidence ISS];
GO_function: transferase activity, transferring
phosphorus-containing groups [goid GO:0016772] [evidence
ISM];
</t>
  </si>
  <si>
    <t>MKDWLDEIHWNADGLVPAIAQDHETGRVLMMAWMNREALALTAS
ENRAIYWSRSRGKLWRKGEESGHVQKLHELRLDCDADVVILMVEQVGGIACHTGRESC
FYRVFENGAWKTVDPVLKDPDAIYEHAGHHHE</t>
  </si>
  <si>
    <t xml:space="preserve">GO_process: histidine biosynthetic process [goid
GO:0000105] [evidence ISM];
GO_function: phosphoribosyl-AMP cyclohydrolase activity
[goid GO:0004635] [evidence ISM];
</t>
  </si>
  <si>
    <t>MSDTLTRLAAVLEERKNAAPDSSYVASLYHKGLNKILEKVGEES
VETIIAAKDAAASGDCQDLIYETADLWFHSLVMLSALGQHPQAVLDELERRFGLSGHA
EKAARQPSA</t>
  </si>
  <si>
    <t xml:space="preserve">GO_process: histidine biosynthetic process [goid
GO:0000105] [evidence ISM];
GO_function: phosphoribosyl-ATP diphosphatase activity
[goid GO:0004636] [evidence ISM];
</t>
  </si>
  <si>
    <t>MGIFDWKHWIVILIVVVLVFGTKRLKNLGSDVGEAIKGFRKAVN
TEEDDKKDQPAAQPAQPLNQPHTIDAQAQKVEEPARKD</t>
  </si>
  <si>
    <t xml:space="preserve">GO_process: protein transport by the Tat complex
[goid GO:0043953] [evidence ISS];
GO_function: protein transmembrane transporter activity
[goid GO:0008320] [evidence ISS];
GO_component: TAT protein transport complex [goid
GO:0033281] [evidence ISS];
GO_function: protein transporter activity [goid
GO:0008565] [evidence ISM];
GO_process: protein transport [goid GO:0015031] [evidence
ISM];
GO_component: plasma membrane [goid GO:0005886] [evidence
ISM];
GO_process: protein secretion [goid GO:0009306] [evidence
ISM];
GO_component: integral component of membrane [goid
GO:0016021] [evidence ISM];
GO_function: protein transmembrane transporter activity
[goid GO:0008320] [evidence IMP];
GO_component: TAT protein transport complex [goid
GO:0033281] [evidence IMP];
</t>
  </si>
  <si>
    <t>MFGISFSELLLVGLVALLVLGPERLPGAARTAGLWIGRLKRSFN
TIKQEVEREIGADEIRRQLHNEHILSMEREAQKLLAPLTGQNPPQETPPPAAESPAPS
VPTPPPTSTPAVPPADAAAPPAVAASTPPSPPSETPRNP</t>
  </si>
  <si>
    <t xml:space="preserve">GO_process: protein transport by the Tat complex
[goid GO:0043953] [evidence ISS];
GO_function: protein transmembrane transporter activity
[goid GO:0008320] [evidence ISS];
GO_component: TAT protein transport complex [goid
GO:0033281] [evidence ISS];
GO_process: protein secretion [goid GO:0009306] [evidence
ISM];
GO_process: protein transport [goid GO:0015031] [evidence
ISM];
GO_function: protein transporter activity [goid
GO:0008565] [evidence ISM];
GO_component: membrane [goid GO:0016020] [evidence ISM];
GO_function: protein transmembrane transporter activity
[goid GO:0008320] [evidence IMP];
GO_component: TAT protein transport complex [goid
GO:0033281] [evidence IMP];
</t>
  </si>
  <si>
    <t>MSADKPEQPEHDQEMPLVSHLTELRTRLLRSVAAIFLIFAGLFY
FSQKIYTLVSEPLRRFLPEGTSMIATDVASPFLAPFKLTMVVALFLAMPVILAQVWGF
IAPGLYKHEKRVALPLLVSSIILFYAGMAFAYFLVFPMIFHFFASVTPEGVAMMTDIN
SYLDFVLTLFFAFGVAFEIPVATVLLIWIGVVDVDYLKKIRPYVIIGCFVVGMVLTPP
DIFSQTMLAVPMWLLFEIGLLFGRLVRKRGEHPDDQPASDGDQPPATRQ</t>
  </si>
  <si>
    <t xml:space="preserve">GO_component: integral component of membrane [goid
GO:0016021] [evidence ISM];
GO_process: protein transport by the Tat complex [goid
GO:0043953] [evidence ISS];
GO_function: protein transmembrane transporter activity
[goid GO:0008320] [evidence ISS];
GO_component: TAT protein transport complex [goid
GO:0033281] [evidence ISS];
GO_function: protein transmembrane transporter activity
[goid GO:0008320] [evidence IMP];
GO_component: TAT protein transport complex [goid
GO:0033281] [evidence IMP];
</t>
  </si>
  <si>
    <t>MNLLLLDDADFVSADRAVLHDRRLKHLHEVHRAENGDTLRVGRL
GGWMGEGRLLKLDASEATLEVRFDQPPPAKLPITLLLALPRPKMLRRVLQTIAAMGVP
KLVLLNSYRVEKSFWQTPFLDPAAIRENLVLGLEQARDTVLPEIIVEKRFKPFVEDRL
PALAAGSLGLVGHPGPWPACPRAVEKPVTLAIGPEGGWIPYEVDKLREAGLHPVQLGE
RILRVETAVSALLARLF</t>
  </si>
  <si>
    <t>MYDWWVLQLAKLSVSRKLMVGFGVLLALLLLVVISSNRTLTHQT
ALSEQLAEVASLMEQTQQAEQGRLAFEAGSDPRQAEQVRQTLAGMLQRLQALRDSELD
PAALAHQVEAIEAYRKAFDDLAAADQQRSAARGVLVGTAQQALDSFARLEELMDASLA
QQAGDPQALQRSRAVADLHQQLLMVRYQVRGYVFERSDKAEQAAFAAFDALRQAATTL
RGQLPGEADAALEQAMGSLQGYRGGIEQFRAGVIRTRQAQQAMQSSTQDMARAGRTLT
EAGRQLRESTASRDRASLWLIAALALAFGCVAGWAINRQIVRPLDEALAQAEAIAAGD
LGKRPQNPLTLQRRDELGQLQRVMQRMGDSLRELVGRISDGVSQLASSAEELSAVTEQ
TRAGVNSQKVETDQVATAMHEMAATVQDVARNAELASQAARQADEEARQGDAVVDQAV
TRIERLASEMDVSSEAMARLKNESEQIGSVLDVIKSVAEQTNLLALNAAIEAARAGDA
GRGFAVVADEVRGLAQRTQQSTAEIEGLIQRLQQGAGEAAERLENSRSLTASTVELAR
RAGAALDSITRTVSDIQNMNLQIATAAEQQSTVAEEINRSVLSVRDVAEQSAAASEQT
AASSGELARLGTQLQAQVGRFRL</t>
  </si>
  <si>
    <t xml:space="preserve">GO_function: signal transducer activity [goid
GO:0004871] [evidence ISM];
GO_process: signal transduction [goid GO:0007165]
[evidence ISM];
GO_component: integral component of membrane [goid
GO:0016021] [evidence ISM];
GO_process: chemotaxis [goid GO:0006935] [evidence ISM];
GO_component: membrane [goid GO:0016020] [evidence ISM];
</t>
  </si>
  <si>
    <t>MRPMTIDIDELAFALDTPGIDHYLDLYSGKVLLISAEAPDPELD
ALLENEPERLLLIDPLSTTQSLGLMQDFLREVEEPHAYATLANALQSRKPFKAFKHSL
MEYPELLQDWYRYQNERLREWALDWLEDNDIQPAARQSPTSLLPPPGKPFA</t>
  </si>
  <si>
    <t>MIEVRNLLKVFDTRGQVVRAVDDVSTRVARGEVLVVIGPSGSGK
STFLRCLNGLEEFDEGSVSIDGVDLADPRTDINAYRREVGMVFQHFNLFPHMTVLENL
CLAQRVVRKRGKAEREAKARALLAKVGIGQKADEYPSRLSGGQQQRVAIARALCMDPK
VMLFDEPTSALDPEMVGEVLDVMKTLAVEGMTMVCVTHEMGFAREVADRVLFFDHGKL
LEDAPPAQFFDNPQDPRAQAFLRQVL</t>
  </si>
  <si>
    <t>MTKKKRSVWPWHLLTGLILLVLAWALWFSTSLISYEWRWNRVPQ
YFAYQAEEPLRANEIGRVEAIEEQGRDARVTLLGESGEKQVVTVAQDSLQFSEGDDVA
EGDAVGVTRHWAAGPLLWGLWTTLWLSLVSGAIGLAIGLVAGLCRLSKNPTLHDLSTI
YVELVRGTPLLVQIFIFYFFIGTVLNLSREFAGVAALALFTGAYVAEIIRAGVQSIAR
GQNEAARSLGLNAGQSMRYVILPQAFKRVLPPLAGQFISLVKDTSLVSVIAITELTKS
GREAITTSFSTFEIWFCVAALYLLLNLPLSHMASRLERRLGQSD</t>
  </si>
  <si>
    <t>MKKYLASLVLGVCALVGVASVQAAGAVEDAVKRGTLRVGMDPTY
MPFEMTNKRGQIIGFEVDLLKAMAKSMGVKLELVSTSYDGIIPALLTDKFDMIGSGMT
LTQERNLRLNFSEPFIVVGQTLLVRKELEGKIKSYKDLNDPQYSITSKIGTTGEIVAR
KLISKAKYHGFDNEPEAVMDVVNGKADAFIYDSPYNVVAVSKFGAGKLVYLDQPFTYE
PLAFGLKKGDYDSINFINNFLHQIREDGTYQRIHDKWFKNTEWLKEME</t>
  </si>
  <si>
    <t>MNNPSTTKAPLADYLAHLPLAEEERERLGESASFSELHARLAGA
EGAAADAGGDPALASVRARLQLGTPELDDAEMFGVDAQGRTFLKISPPIRRTKVIPEP
WRTNILVRGWRRLTGRSNPPKPKRALPRARWQRVGSLRRFILLLLMLAQTSVATYYMK
GILPYQGWAFVDLEELAQQSLLDTVQQVLPYVIQFGILALFAILFCWVSAGFWTALMG
FWELLTGRDRYRISGSSAGSEPIAADARTAIVMPICNEDVPRVFAGLRATVESMAATG
EMERFDFFVLSDTNDPDIAVAEQQAWLELCRETKGFGKIFYRRRRRRVKRKSGNIDDF
CRRWGGDYRYMVVMDADSVMSGDCLAKLVRLMEANPEAGIIQTAPKASGMDTLYARMQ
QFATRVYGPLFTAGLHFWQLGESHYWGHNAIIRMQPFIDHCALAPLPGKGSFAGAILS
HDFVEAALMRRAGWGVWIAYDLDGSYEELPPNLLDELKRDRRWCHGNLMNFRLFLVKG
MHPVHRAVFLTGVMSYLSAPLWFFFLVLSTALLAVHQLMEPQYFLEPRQLFPIWPQWH
PEKAIALFSTTLTLLFLPKLLSVMLIWAKGAKGFGGVIRVTLSMLLEMFFSVLLAPVR
MLFHTRFVLAAFLGWSVQWNSPQRDDDATPWSEAIRRHGMQTLLGIAWTLLVAWLNPR
FLWWLSPIVGSLILSIPVSVISSRVKLGLRARDEKLFLIPEEYDTPRELRATDEYTYE
NRWHALKDGFLKAAVDPLLNALACAMGTARHNRAQAIETVRGERIGKAIDKGPEQLDG
ATRLALLSDPVALSRLHTRVWEEDRDDWLGRWRKAEADDPHAASVPLAQVVPGDAGLL
PAAQS</t>
  </si>
  <si>
    <t xml:space="preserve">GO_process: osmoregulated periplasmic glucan
biosynthetic process [goid GO:1900727] [evidence IGI];
GO_process: single-species biofilm formation [goid
GO:0044010] [evidence IGI];
GO_function: transferase activity, transferring hexosyl
groups [goid GO:0016758] [evidence ISM];
GO_function: transferase activity, transferring glycosyl
groups [goid GO:0016757] [evidence ISS];
</t>
  </si>
  <si>
    <t>MIFRSVSNTDFRARVRTLLLAGSTALAFVAAPVWAFSIDDVASK
AKDLAGDKYSAPTSNLPSEFSEMKFADYQQIRFINERAYWGKLKTPFKLSFYHQGMHF
DTPVKINEVTATTVKPIKYDRTKFDFGSLKFDENATKDLGYAGFRVLYPINKADKQDE
IATFLGASYFRVVGKGQVYGLSARGLAIDTALPSGEEFPRFREFWIERPKAQDKQLVI
YALLDSPRATGAYRFVLRPGKDAVMDVQARVFLRDKVSKLGLAPLTSMYLFGSNQPSE
QHNFRPELHDSSGLQIHAGNGEWLWRPLNNPKHLSVSTFSVENPKGFGLLQRGREFSR
YEDLDDRYDLRPSAWIEPKGDWGKGTVELVEIPTPDETNDNIVAFWNPETQPEVGKPL
DFAYRLHWTMDEDELHDPKSSWVKQTMRSVGDVKQKNLIRQQDGSTALVVDFEGPALK
DLAPDAPVTTQVSTDSNAEVVENSLRYNPVLKGWRLTLRIKVKDPKKPVEMRAALVDE
AQKPLSETWSYQLPADE</t>
  </si>
  <si>
    <t xml:space="preserve">GO_process: carbohydrate biosynthetic process
[goid GO:0016051] [evidence ISM];
GO_component: periplasmic space [goid GO:0042597]
[evidence ISM];
GO_function: catalytic activity [goid GO:0003824]
[evidence ISM];
GO_process: carbohydrate metabolic process [goid
GO:0005975] [evidence ISM];
GO_function: carbohydrate binding [goid GO:0030246]
[evidence ISM];
GO_process: osmoregulated periplasmic glucan biosynthetic
process [goid GO:1900727] [evidence IGI];
GO_process: single-species biofilm formation [goid
GO:0044010] [evidence IGI];
</t>
  </si>
  <si>
    <t>MKALLQRVGAARVEVGGEIVGSIDRGLLVLVGVEPEDGERCAAK
MLHKLLNYRVFGDDEGKMNRSLLDVQGGLLLVSQFTLAANTRSGLRPSFSSAAPPAQG
EAVFEHLVKLAREAYPQVATGRFGADMQVHLVNDGPVTFLLES</t>
  </si>
  <si>
    <t xml:space="preserve">GO_component: cytoplasm [goid GO:0005737]
[evidence ISM];
GO_function: hydrolase activity, acting on ester bonds
[goid GO:0016788] [evidence ISM];
GO_process: D-amino acid catabolic process [goid
GO:0019478] [evidence ISM];
</t>
  </si>
  <si>
    <t>MLVLYPEIKPYARHELAVDEPHVLYADESGSPDGLPVVFVHGGP
GSGCDALSRRFFDPNLYRIVTFDQRGCGRSTPHASLEKNSTWELVADMERLREHLGIE
KWVLFGGSWGSTLSLAYAQTHPERVHALILRGIFLCRPQDIHWFYQEGASRLFPDYWE
DYVAPIPPEERGDLLAAFHKRLTGSDQIAQMHAAKAWSTWEGRTATLRPNPMVVDRFT
EPGRALSISRIENHFFVNQGFLRPNQLLEDMHRIAHLPGVIVHGRYDAICPLDNAWAL
HQAWPNSELQIIRDAGHTASEPGIVDALVRATNEIGRRLLDLPPEAE</t>
  </si>
  <si>
    <t xml:space="preserve">GO_function: aminopeptidase activity [goid
GO:0004177] [evidence ISM];
GO_component: cytoplasm [goid GO:0005737] [evidence ISM];
GO_process: proteolysis [goid GO:0006508] [evidence ISM];
GO_function: peptidase activity [goid GO:0008233]
[evidence ISM];
</t>
  </si>
  <si>
    <t>MAEALRHRIRAAGLLVVEQRILLVRHEVGGDIYWIPPGGGFESE
CDESTKDTVRREFFEETGLRVDVGPLVYVREFAEPAAGRFHMELFYRIDAWRGEPTLA
NLKGLGGDEFDIREVGWIARDELPGLPSFYPAELADDVWSRLDAPTPSIRHLGLQR</t>
  </si>
  <si>
    <t>MKTLVSSTFALSLSLAIGAAQAEELSGTLKKVADNGTITLGYRD
ASVPFSYLGDNSGQPMGYSVELAGKVVERLKSTLGKPELKVKYNLVTSQTRIPLVQNG
TVDLECGSTGVTAERQKQVAFSYGFIYVKGQLLTRKDSGIAHFDDLKGKNVVTTAGTT
NERYLKNYNAEHKLGMNVVSAKDHGEAFQMLQSGRAVAFYMDDALLYGERAKARQPHD
WVVVGEPQSREIYSCMVRKDDPQFLALVNETLAGLYRSGEIQGIYQRWFQQPIPPKGL
NLEFPMTAELKAILENPTSDPVQ</t>
  </si>
  <si>
    <t xml:space="preserve">GO_function: transporter activity [goid
GO:0005215] [evidence ISM];
GO_process: transport [goid GO:0006810] [evidence ISM];
GO_component: ATP-binding cassette (ABC) transporter
complex [goid GO:0043190] [evidence ISS];
GO_process: L-glutamate import [goid GO:0051938]
[evidence ISO];
GO_process: D-amino acid transport [goid GO:0042940]
[evidence IMP];
</t>
  </si>
  <si>
    <t>MEPTRIATNDRLSAAVCFDALVFLSGQVPGQAEDIHGQTREVLA
KIDALLAEAGSRKERILSATIYLKDIARDFAALNEVWTQWLPTGQAPSRTTVQAELAR
PSVLVEITVVAARG</t>
  </si>
  <si>
    <t>MAQRVCIIGAGVVGLATAYALVREGFDVTLVEARERGGLETSYA
NGGQLSYRYVAPLADSGVPAQALGWLLRNDAPLRLRPRLDPAQWRWLLGFLAACRGSL
NRRNAAHLLRLALLSQRTLQDWREEDGLDGFDWRRNGKLVAFRQPASFARARQGLADP
SAQFVLTAAECLALEPALSAAPFVGGIHTPDEEVADCHAFCVQLAERLQASGHCRQLH
GRRVTKIVEGGAAVRGVEVGGDLIEADHVVLAAGYRSAELMLPGLRLPLYPLKGYSLT
LPVGAQHRAPDTSITDYDRKIVYARIGERLRIAAMVDIVGFDPGLEPARLALLRQQAR
DTFPQGGDFDAAVEWAGMRPATPTGVPLVGNGGYRNLWLNLGHGALGFTLACGSGRLL
AEQIGRRPPSIDTTGLLPRGALAG</t>
  </si>
  <si>
    <t xml:space="preserve">GO_process: oxidation-reduction process [goid
GO:0055114] [evidence ISM];
GO_function: D-amino-acid dehydrogenase activity [goid
GO:0008718] [evidence IDA];
GO_process: D-amino acid catabolic process [goid
GO:0019478] [evidence ISM];
GO_function: oxidoreductase activity [goid GO:0016491]
[evidence ISM];
</t>
  </si>
  <si>
    <t>MKLRHIEVFQAIRQAGSVSGAAQLLHVSQPAVSKVLQHAEQQLG
FPLFLRVRGKLLATPEALELEREVAKLSDSLQAVRRLAQNLRRQPGHSLRIGATPALA
LSLLPRAIGEWSARYPQSGCELATLHSRELVQGLLMRELDLALSLKQPEHPGLRGEAI
ASGVLVALAPREHWPEAERRQPLSLAGLAGEALIGLSTADPLFARLEDYLSAVEPPPQ
VKIAVQTYALARALVEAGAGLALVDPFTALGADPHSTAIRPLSPAFPVTLYAITRADE
TPPHTLAPLLRMLARQAEERLRAVQM</t>
  </si>
  <si>
    <t xml:space="preserve">GO_function: sequence-specific DNA binding
transcription factor activity [goid GO:0003700] [evidence
ISM];
GO_process: regulation of transcription, DNA-templated
[goid GO:0006355] [evidence ISM];
GO_function: sequence-specific DNA binding [goid
GO:0043565] [evidence IDA];
</t>
  </si>
  <si>
    <t>MHNLANLYRTGWPGGVEKDTQKALDLYQKMIDLDVPQGFYDMGA
MIGNRAGVKNPATDGLTFLDKAASLGNPPALTELGKFYIYVAKKKDLGLAYTHCAASQ
GYAPASYELGAYYKIVEHNFPKALVYYQVSVSQGGKSAAFFLSRVFGSETPPASAMWY
APDEKLREAYYSIYKKLEADPDLRFPNLIEDYPLPPHPTQGYDADRPDWKPER</t>
  </si>
  <si>
    <t>MAIGLWAVLCLAGVPVMANSKPFVCANEKDHLPPLDPQADAWYR
EAAALAKPDTLRPWGRIVEIYSKAVERGHWKAMHNLANLYRTGWPGGVEKDPQKALDL
YQKMIDLDVPQGFYDMGAMIGNRAGVKNPATDGLTFLDKAASLGNPPALTELGKLYIY
VAKEKELGLAYASCASSQGYAPASYELGSYYELVENNYPKALSYYQVSVSQGGRSAAF
FLSRVFGKRTPPSSAMWYTPDEKLEKFYYSLYLQIDADPDLRFPNLVKYNPLPPHPVQ
GYDAARPDWKPGQ</t>
  </si>
  <si>
    <t>MMRPLCFFLLIFLLSGNPVMAAELRPFICVNEKDHLPSLDPQAD
AWYREAVALAKPDTLRPWDRIVDLYSKAVERGHWKAMHNLASLYRTGWPGGVEKDTQK
ALDLYQKMIDLKVPQGFYDMAAMIGNRAGVKNPATDGLTFLDKAASLGNPPALTELGR
LYIYVAGQDELGLKYTNCAAGQGYAPANYELAMYYRLVAHNYPKAAGYYLLAASQGND
DAAFFMSGVFDKTSPDVDRMWYAPDEKLHKLYDGIYDQLAADPDLRFPNLIKDHPLPP
HPTQGYDADRPDWKPGQ</t>
  </si>
  <si>
    <t>MSDLYKPQTLKLYAQQAGSVRLTLDWFANKAFYPPRAGVHIKPL
INGQAAFDAVHAAMEAARHSIDIITWGFDPAMRFKRPDGPRIGELLQTKGREGVQARV
LVWSNQLARLKENTIPGAGVGGSGGTWVGSGVASGSAVDNEVLRLEQRRQHNLNLIAR
QQEALERSERLHREGRLPSFDPRGAAHARTRIAELEAENAEIQRTLDSSGAQGYGGKR
GSGGTRQDPWGQIFTRDWFKAVRGGGLQNVEFRTRDFEQTARPVMNGEQVRLVNGRLQ
SLIHLLRADGIDDLGIGQLLVLTQFASHHQKMVLVDYGSPQAIGFVMGHNMHRNYWDT
SAHLFDDRAAGRDPGFGPWQDISMQVQGPVLADLSRNFSEAWDLETPWYKRWFSTPSL
TAERDALPLPKIATPASNSVAQICRTQPQDDERSILEHYLKALGNATDYVYMENQYFR
YAGFAERLRKTAQVRKARGVPGDLYLFVVTNTPDSSDASKTTYDMMKGLGQEQLMPQV
QRDLAHDLREKREQLKQVRENLHPDPYVRRGQENNIERLERKIEALEEKGVTPEVEQR
LGDLGAQEIPGLAKNTGEDDKPYQLVEVPGLKVVVATLATSDPAPGSPPPARLSAEAE
AALGAPPLKARYKHIYVHSKLLLVDDLYTLLSSANINVRSMHGDSELGVAQPNPDLAR
AMREELWELHAQKVATTTEKNFKLWNQKMDANWRQQRKDEPLVANLLRFWDVVTPYSP
GLTVD</t>
  </si>
  <si>
    <t xml:space="preserve">GO_function: catalytic activity [goid GO:0003824]
[evidence ISM];
GO_process: metabolic process [goid GO:0008152] [evidence
ISM];
GO_function: phospholipase D activity [goid GO:0004630]
[evidence IMP];
</t>
  </si>
  <si>
    <t>MFAPANQTHFSLRIENLRHDFQVLAFRGREAISQPFRFDLELVS
ERSDLDLDALLHQPAFLILSPSGQGVHGQLTSIAQGDSGKRLTGYRATLEPRLAYLGL
CSDQRIFQRLSVPEIIGRVLEGHGILADAYRFQLGPTPYPAREYCTQYDETDLAFLSR
LCEEEGIHYHHEFSAQGHVLVFGDDQTSFPRLQRPVAYVQDAGLVADQPVVKRFGVRF
DTRASRVTRRDYDFEQPALQMQAAHGPQPGAQQPDLEDYDYPGRFTHRERGKHLSHRA
LERHRADYLQARGESDEPALLSGHFLTLSAHPRGEWNDLWLLTEVLHEGRQPQVLEES
IDSDVAQGQGDFRQGYRNHFVATPWSAHFRPPLEHPRPRVLGCQTAVVTGPAGETIHC
DQYGRVKVQFFWDRLGQADDNTSCWLRVASNWGGKRYGGVAIPRVGMEVLVGFLEGDP
DQPLVTGCLYHSENRVPYELPQNKTRSVFKTDSYPGGGGFNELRIEDRKGQEQIFVHA
QRDWDENIEHDQKIRVGHERHDTVEGDSYSEFRAEEQRTVHADRKVELKAADHLSVAD
ALHLRIGTGQFVEAGDEIHFKAGDKVVIEAGMELTLKGGGSFARLDPGGVTLDGAQVM
INSGGSPGIGSGVRALSPLQPLAADAAAAGGALLGAIAQKIGEAPQKLLRFELSPLPG
VASAARQPYRLYANGAFKEEGIADEGGAISFEPLPGERTYRIETANGHAYEVEMVDQP
DALQADDRLAQQGFRDYRAEMPQHKPRSAPDAYRRDASRPGAADKDEPTP</t>
  </si>
  <si>
    <t>MDEVLSFKRGRVPLLISMPHPGTRLTPAVDAGLVEEARALTDTD
WHIPRLYDFAEELGASTLAAHYSRYVVDLNRPSDDKPLYSTATTGLYPDTLFDGRPLY
REGMAPSAEERMRYLAEVWTPYHRTIAEELARLKAEFGYALLWDAHSIRSHVPHLFDG
RLPDFNLGTNAGASCDPALAARLEAVCAAAEGYSHVLNGRFKGGHITRHYGQPEQHVH
AVQLELAQCTYMDEQAPFAYRADLAEATRAVIRELLESLLAWGRERYA</t>
  </si>
  <si>
    <t xml:space="preserve">GO_process: cellular amino acid metabolic process
[goid GO:0006520] [evidence ];
GO_function: N-acetylmuramoyl-L-alanine amidase activity
[goid GO:0008745] [evidence ISM];
GO_process: peptidoglycan catabolic process [goid
GO:0009253] [evidence ISM];
GO_function: N-formylglutamate deformylase activity [goid
GO:0050129] [evidence ISS];
GO_process: histidine catabolic process [goid GO:0006548]
[evidence IMP];
GO_function: N-formylglutamate deformylase activity [goid
GO:0050129] [evidence IDA];
</t>
  </si>
  <si>
    <t>MKRLWQHCHAATLKGGKYSIVEDAALVTDGPLIHWIGPRAELPP
GDYAERIDLGGAWLTPGLIDCHTHAVFGGNRSGEFEQRLEGVSYAEIAAAGGGIASTV
RATREASEEELLASARKRLEPLLRDGVTALEIKSGYGLDLASERKMLRVIRRLGERLP
ATVRSTCLAAHALPPEYAGRADDYIEHICSTMLPALAGEGLVDAVDAFCEHLAFSPAQ
VERVFIAARELGLPVKLHAEQLSSLHGSSLAARYRALSADHLEYMTEDDARAMGEAGT
VAVLLPGAFYLLRETQLPPIDALRRHGVAMAIASDLNPGTSPALSLRLMLNMACTLFR
LTPEETLAGVTLHAARALGLEASHGSLEVGKLADFVAWDIERPAELAYWLGGDLPKRV
IRHAEEVYRG</t>
  </si>
  <si>
    <t xml:space="preserve">GO_process: cellular amino acid metabolic process
[goid GO:0006520] [evidence ISS];
GO_function: fructose 1,6-bisphosphate 1-phosphatase
activity [goid GO:0042132] [evidence ISS];
GO_function: hydrolase activity, acting on
carbon-nitrogen (but not peptide) bonds [goid GO:0016810]
[evidence ISM];
GO_component: cytoplasm [goid GO:0005737] [evidence ISM];
GO_function: hydrolase activity, acting on
carbon-nitrogen (but not peptide) bonds, in cyclic amides
[goid GO:0016812] [evidence ISM];
GO_process: histidine catabolic process to glutamate and
formamide [goid GO:0019556] [evidence ISM];
GO_function: imidazolonepropionase activity [goid
GO:0050480] [evidence IMP];
GO_process: histidine catabolic process [goid GO:0006548]
[evidence IMP];
</t>
  </si>
  <si>
    <t>MSDLPSVVFGDGPLRWQELVAVARHGARLELSAAAWARIDNARA
IVCRIVANGERAYGISTGLGALCDVLLEGEQLAELSRNTLLSHACGVGEPLRDEQTRA
IICAAVANYSQGKSGLDRSLVEGLLALLNHGITPQVPAQGSVGYLTHMAHVGIALLGI
GEVSYRGSVVPAAAALAAEGLATVRLGAKDGLCLVNGTPCMTGLACLALDDAQRLAQW
ADVIGAMSFEALRGQLAAFDAEIVALKPHPGMQRVAANLRALLAGSQVLENARGIRTQ
DALSIRSIPQIHGACRDQLAHAARQIETELNSATDNPLLLGTPEAYRVVSQANPHGES
VAMAADLLAIAVAELGGVAERRLDRLVNPLVSGLPAFLVGKPGVNSGMMITQYVAASL
AGENRQLAQPAVVDNFVTSALQEDHLSLGTSAALKLGRALENLRRILAIEYLLAAQAF
EFLAPQRFGQGTAAAWGILRERVPAYDTDRWLAPDIASAAAILGERKSLARLAASIGD
LQ</t>
  </si>
  <si>
    <t xml:space="preserve">GO_function: catalytic activity [goid GO:0003824]
[evidence ISM];
GO_process: biosynthetic process [goid GO:0009058]
[evidence ISM];
GO_function: ammonia-lyase activity [goid GO:0016841]
[evidence ISM];
</t>
  </si>
  <si>
    <t xml:space="preserve">MSGAQMNKIEVKNVFKIFGPRADAALALIRQGRSKGEVLAQTGC
VVGVNDLSLSIGAGEIFVIMGLSGSGKSTLVRHFNRLIDPTSGEILVDGEDILRYDME
ALRQFRRRKISMVFQSFGLLPHKSVLDNVAYGLKVRGESRAQCHERALHWIATVGLKG
YEKSYPHQLSGGMRQRVGLARALAADTEIILMDEAFSALDPLIRADMQDQLLELQKTL
HKTIVFITHDLDEAVRIGNRIAILKDGQLIQVGTPREILHQPADDYVDRFVQRRVANL
</t>
  </si>
  <si>
    <t xml:space="preserve">GO_process: glycine betaine transport [goid
GO:0031460] [evidence ISM];
GO_component: membrane [goid GO:0016020] [evidence ISM];
GO_function: ATP binding [goid GO:0005524] [evidence
ISM];
GO_function: ATPase activity [goid GO:0016887] [evidence
ISM];
</t>
  </si>
  <si>
    <t>MFPERLTFSIANWVNAWVDALVTNYGDLFRKISDTLLWAIVNLE
GLLRATPWWLLLAIVAAIAWHATRRLLPTLVITGLLFLVGAVGLWDKLMQTLALMLVA
TFISVLIGIPLGILAARSNRLRAVLMPLLDIMQTMPSFVYLIPVLMLFGLGKVPAIFA
TVIYAAPPLIRLTDLGIRQVDSEVMEAVNAFGANRWQQLFGVQLPLALPSIMAGINQT
TMMALSMVVIASMIGARGLGEDVLVGIQTLNVGKGLEAGLAIVILAVVIDRITQAYGR
SRHETSK</t>
  </si>
  <si>
    <t>MRYKKSMLSVLCALGLLAAAAGAQAEGWCESGKAVKFAGLNWES
GTLLTELMQFVLAKGYGCTTDSLPGNSITMEQALSTNDIQVFAEEWIGRSDAWNKAAA
AGKVVGVGEPIVGAVEGWYVPRYVIEGDPQRKLEAKAPKLRSIADLAQYAEVFRDPEE
PGKGRFYNCPAGWTCELENSEMLKSYGLEETFTNFRPGTGPALDAAVLSSYRRGEPIL
FYYWSPTPLMGRAGLVRLEERPGVDKRIRIQVGLSRTFHDQAPELVAVLEKVNLPAEL
LNSDLARMAKDRIDAARLAREFLKEHPEVWHAWVDEDAAKKIEAAL</t>
  </si>
  <si>
    <t>MTHDTGLRRGLNARHIRFMALGSAIGTGLFYGSASAIQMAGPAV
LLAYLVAGAAVYMVMRALGEMAVHEPVSGSFGHYASSYLGPLAGFVTGWTYAFEMIIV
CLADVTAFGIYMGFWFPDVPRWIWVLSIVLFIGGLNLCHVKVFGELEFWLSLVKVGAI
VAMILAGLGIMFFGFSLGGAATSATGVHNLWQHGGFLPNGWAGLVASLSVVVFAFGGI
EIIGITAGEAQDPQRVIPRAINAVPLRILLFYVLTLFVLMAIFPWQQIGSNGSPFVQI
FDGLGIESAAAILNVVVITAAISAINSDIFGAGRMLYGMARQGQAPVGFSRVSRHGVP
WMTVLLMAVALLLGVALNYLIPQSVFLLIASIATFATVWVWLMILLAQVGMRRRMGPR
QVAALKFPVPLWPFAPAAAIVFMLFIFVVLGYFPDTRPALWVGAIWIALLVIAYRRWV
RPKGDAAHGVLQAQGGL</t>
  </si>
  <si>
    <t xml:space="preserve">GO_process: amino acid transport [goid GO:0006865]
[evidence ISM];
GO_component: integral component of membrane [goid
GO:0016021] [evidence ISM];
GO_process: amino acid transmembrane transport [goid
GO:0003333] [evidence ISM];
GO_function: amino acid transmembrane transporter
activity [goid GO:0015171] [evidence ISM];
GO_component: membrane [goid GO:0016020] [evidence ISM];
GO_process: transport [goid GO:0006810] [evidence ISM];
GO_process: transmembrane transport [goid GO:0055085]
[evidence ISM];
</t>
  </si>
  <si>
    <t>MSLHLKPGQLTLADLRQAYLAPVRLSLDPSADAPIAASVACVEN
IIAEGRTAYGINTGFGLLASTRISPADLEKLQRSIVLSHAAGVGEALDDAMVRLVMLL
KVNSLARGFSGIRRKVIDALIALINAEVYPHIPLKGSVGASGDLAPLAHMSLVLIGES
RARHRGEWLPAAEALAVAGLEPLTLAAKEGLALLNGTQVSTAYALRGLFEAEDLFAAA
TVCGGLSVEAMLGSRAPFDARIHAARGQRGQIDVAAAYRDLLTASSEVARSHEKCDKV
QDPYSLRCQPQVMGACLTQMRQAAEVLEIEANAVSDNPLVFAAEGDVISGGNFHAEPV
AMAADNLALALAEIGSLSERRISLMMDMHMSQLPPFLVANGGVNSGFMIAQVTAAALA
SDNKALAHPASVDSLPTSANQEDHVSMAPNAGKRLWAMAENVRGILAVEWLGACQGLD
FREGLKSSPKLEQARRLLRDKVPYYQEDRFFAPDIEAASQLLASGCLNALLPARLLPS
L</t>
  </si>
  <si>
    <t xml:space="preserve">GO_function: aconitate hydratase activity [goid
GO:0003994] [evidence ];
GO_process: cellular amino acid metabolic process [goid
GO:0006520] [evidence ISS];
GO_function: histidine ammonia-lyase activity [goid
GO:0004397] [evidence IMP];
GO_component: cytoplasm [goid GO:0005737] [evidence ISM];
GO_process: histidine catabolic process [goid GO:0006548]
[evidence IMP];
GO_process: biosynthetic process [goid GO:0009058]
[evidence ISM];
GO_function: ammonia-lyase activity [goid GO:0016841]
[evidence ISM];
GO_function: catalytic activity [goid GO:0003824]
[evidence ISM];
</t>
  </si>
  <si>
    <t>MTQGSDSKPLIERRSIDYIPANERHGRLYSQFTLWLGANLQITA
IVTGALAVVLGGDVFWSLVGLLLGQLLGGAVMALHAAQGPRLGLPQMISSRVQFGVYG
ACIPIALVCLMYLGFTATGTVLSGQAIGQLTGLSDSAGIFIFAAFIVLVTVLGYRVIH
IIGRIASVLGIIAFAYLFSRLMLLSDIGDLLAIRHFSWASFLLAVSLAASWQIAFGPY
VADYSRYLPASTSSWKTFLAVGLGSVLGAQASMVLGVFSAALANGQFAGREVAYIVGL
GSSGTVAALLYFSIAFGKVTISTLNSYGSFMCIATIISSVRGQLEITRVQRLFFVLAI
VGASTLIALLGQHSFLAAFKSFILFLLTFFTPWSAVNLVDYYFITRERYDVPALADPD
GRYGRWNLPGIAVYTLGVLVQMPFLATTLYTGPMVEHLGGVDISWIIGLLVPAVLYYL
VARRKATRQAPARMILPADPGAFEHPAHGA</t>
  </si>
  <si>
    <t>MTTPSKFRDIEIRAPRGTTLTAKSWLTEAPLRMLMNNLDPEVAE
NPRELVVYGGIGRAARNWECYDRIVETLKQLNDDETLLVQSGKPVGVFKTHANAPRVL
IANSNLVPHWATWEHFNELDAKGLAMYGQMTAGSWIYIGSQGIVQGTYETFVEAGRQH
YDGNLKGRWVLTAGLGGMGGAQPLAATLAGACSLNIECQQSRIDFRLRSRYVDEQAKD
LDDALARIQRYTAEGKAISIALLGNAAEILPELVRRGVRPDMVTDQTSAHDPLNGYLP
AGWSWEEYRDRAQTDPAAVVKAAKQSMAVHVRAMLAFQQQGVPTFDYGNNIRQMAKEE
GVANAFDFPGFVPAYIRPLFCRGIGPFRWAALSGDPQDIYKTDAKVKQLIPDDAHLHR
WLDMARERISFQGLPARICWVGLGLRAKLGLAFNEMVRTGELSAPIVIGRDHLDSGSV
ASPNRETEAMQDGSDAVSDWPLLNALLNTASGATWVSLHHGGGVGMGFSQHSGMVIVC
DGSDEAAERIARVLTNDPGTGVMRHADAGYQVAIDCAKEQGLNLPMITAQR</t>
  </si>
  <si>
    <t xml:space="preserve">GO_process: cellular amino acid metabolic process
[goid GO:0006520] [evidence ISS];
GO_function: urocanate hydratase activity [goid
GO:0016153] [evidence IMP];
GO_process: histidine catabolic process [goid GO:0006548]
[evidence IMP];
</t>
  </si>
  <si>
    <t>MIDTPVVAALDMYVEPDCVRQAGATFIGEVCRRLGVRRYASAAT
DLAVQWRQPNLLFAQTCGYPLMTQLRGQVAVLAVPSYDLPDCAPGEHCSLFVAAEGQA
RQRLGDFRNTRLALNDHDSNSGMNLLRHALAPLGRDSAFFAEVHISGGHLRSLAMVAA
GEVELTSVDAVTFGYLQRHAPERLDGLRVLGRSAPSPALPLITSLHWSAAQRRELFEA
LNLTLIECPHLAATLALKSFLPAGEEHYRILLDYERQAQGWGYPQLR</t>
  </si>
  <si>
    <t>MAHYLSGRQRTLVRRLQDTFQARSEWPTWLLVACLYGGWALLAS
QYERWGWPVLAGLVPFASLYMSLQHELIHGHPTRWPRFNAMLGYLPLAVWYPYPLYRD
SHLRHHLDEQLTYPGLDPESRYVSLSEWPRLGSWRRRWLCLDKTLLGRATLGPLLALA
AMARLEGSRLRRGEGAAWRLWGLHAVLLGGLLAGLWRWAGIPPWLYLPAVAYPALGLS
MLRSFYEHRPAREPAQRSVLVDAGWPWRLLFLNNNLHLVHHDLPGLPWYLLPRVYSAS
RRAYRRRSGDFHLPGYGRLWRRHGWRPVDAPVHPEH</t>
  </si>
  <si>
    <t>MPPLRQILAVLALGASLASQTAVAAECPYPGKVVFAGLNWESGM
FTTDLLRYVLEKGYGCETDALPGNTVTMENALRQNDIQVTGEQWAGRSPVWRAAEEAG
EVFSVGETVKGATEGWWVPEYLVKGDPQRGIEAKAPELRSVADLPRYKALFRDPEEPA
KGRFYNCPTGWTCEIVNSQKLKAYRLQDSYTNFRTGTGPALDAAISAAFRRGEPVLFY
YWSPTPLMGRFKLVQLEEPPFSEKAWATLSDPKNPDPIGSRSLPAKITVGVSRDFHDK
APALVELFRKVEIPLPLFNELLADMAQNHREVGEVRAQFLRQHREIWSHWVPAEVAAR
LDTSLK</t>
  </si>
  <si>
    <t>MSELRILRAVDYPRMPWKNGAGSTEEIARDGGDGLDGFGWRLSI
ADVGESGGFSGFAGYQRIISVLEGGGMRLRVDGAESAPLRARQAFAFSGDSEVHCTLL
DGAIRDFNLIYAPRRHRARLQWLRVEGELDWHGTASTLLLFAQQDGVAISLQGQPRGQ
LAAHDCLCAEGLQGLQHWRLTAHEPAWVCAVELDSL</t>
  </si>
  <si>
    <t>MTSSSSDRSPLASQLGEVPAPLYARVKQMIVSQIQSGAWPPHHR
VPSESELVSQLGFSRMTINRALRELTSDGLLVRMQGVGTFVAEPKGQSALFEVHNIAD
EIAARGHRHRCQVITLGEEVAGPERALALDVREGQRVFHSLIVHYENDIPVQIEDRYV
NAAVAPDYLKQDFTRQTPYAYLTQVAPLTEGEHVVEAILAEPAECKLLQIERGEPCLL
IRRRTWSGRVAVTAARLLHPGSRHRLEGRFSS</t>
  </si>
  <si>
    <t xml:space="preserve">GO_process: regulation of transcription,
DNA-templated [goid GO:0006355] [evidence ISS];
GO_process: histidine metabolic process [goid GO:0006547]
[evidence ISS];
GO_process: regulation of transcription, DNA-templated
[goid GO:0006355] [evidence ISS];
GO_function: DNA binding [goid GO:0003677] [evidence
ISM];
GO_function: sequence-specific DNA binding transcription
factor activity [goid GO:0003700] [evidence ISM];
</t>
  </si>
  <si>
    <t>MSAIFAERALLPEGWARNVRFEISADGVLAEIRPDANADGAERL
GGAVLPGMPNLHSHAFQRAMAGLAEVAGNPNDSFWTWRELMYRMVARLSPEQIEVIAC
QLYIEMLKAGYTAVAEFHYVHHDLDGRSYADPAELSLRISRAASAAGIGLTLLPVLYS
HAGFGGQPASEGQRRFINGSEAYLELLQRLRAPLEAAGHSLGLCFHSLRAVTPQQIAT
VLAAGHDDLPVHIHIAEQQKEVDDCQAWSGRRPLQWLYENVAVDQRWCLVHATHADPA
EVAAMARSGAVAGLCLSTEANLGDGIFPATDFLAQGGRLGIGSDSHVSLSVVEELRWL
EYGQRLRDRKRNRLYRDDQPMIGRTLYDAALAGGAQALGQPIGSLAVGRRADLLVLDG
NDPYLASAEGDALLNRWLFAGGDRQVRDVMVAGRWVVRDGRHAGEERSARAFVQVLGE
LLD</t>
  </si>
  <si>
    <t xml:space="preserve">GO_function: hydrolase activity [goid GO:0016787]
[evidence ISM];
GO_function: hydrolase activity, acting on
carbon-nitrogen (but not peptide) bonds [goid GO:0016810]
[evidence ISM];
GO_process: histidine catabolic process [goid GO:0006548]
[evidence IMP];
GO_function: formimidoylglutamate deiminase activity
[goid GO:0050416] [evidence IDA];
</t>
  </si>
  <si>
    <t>MIGLPIRVLCTLWLGLLLVGCAGSPKNPPATEQVDLQRYQGTWY
ELARLPMFFQRNCAQSEAHYRLQEDQSIQVINRCLTLDGDWEQVAGRAVAQQPGRTDK
LWVRFDNWFANLFPNVARGDYWVLAVDDDYRTALVGNPNREYLWLLSRTPQVSQQTRE
RLLEEARSRGYAVDELIWRVPDGQLKRSQ</t>
  </si>
  <si>
    <t xml:space="preserve">GO_component: membrane [goid GO:0016020] [evidence
ISS];
GO_function: transporter activity [goid GO:0005215]
[evidence ISM];
</t>
  </si>
  <si>
    <t>MASFRTLAVVAFCVVLAACSKINQENYSKLKAGMSKAEVEAILG
KPTECSGALGMSSCTWGDEKAFISVQYAADKALLFSGQGLK</t>
  </si>
  <si>
    <t>MSAPWETLLDWWFGTSSDAAEVVAQRNGLWFGKNVCQDADAGGR
FGDLVNQALDGGLQEWTAEADGWLALILLLDQLPRMIYRDTPRAYAGDARAQRVVREG
LEKGFDRQLPPVRRVFAYLVLEHAEDLPSQERAVACFRDLRDQVGGSVRKPFDDFYDY
AERHHAVVARFGRFPHRNAILGRPSSEEETAFLREPGSRF</t>
  </si>
  <si>
    <t>MSRVTLSRYLIEQTRSHNTPADLRFLIEVVARACKEISHAVSKG
ALGGVLGSMGTENVQGEVQKKLDVMSNEILLEANEWAGNLAGMASEEMDHPYQIPGRY
PKGAYLLVFDPLDGSSNIDVNVSVGTIFSVLRCPNEYLNQNDTLREEAFLQPGTTQVA
AGYAIYGPQTMLMLTLGNGVKGFTLDRELGSFVLTHDNISVPESTAEFAINMSNQRHW
EAPVKRYVEELLAGKEGPLGKNYNMRWIASMVADVHRILTRGGVFMYPRDAREPEKPG
KLRLMYEANPMSFIIEQAGGAATNGTQRILDIKPENLHQRVAVFLGSKQEVERITGYH
AE</t>
  </si>
  <si>
    <t xml:space="preserve">GO_process: carbohydrate metabolic process [goid
GO:0005975] [evidence ISM];
GO_function: fructose 1,6-bisphosphate 1-phosphatase
activity [goid GO:0042132] [evidence ISS];
GO_process: gluconeogenesis [goid GO:0006094] [evidence
ISS];
GO_function: AMP binding [goid GO:0016208] [evidence
ISS];
</t>
  </si>
  <si>
    <t>MSFNTEVQPGICMEPDAITQEYVFNHTMLRVKDPKRSLDFYSRV
LGMRLLRRLDFEEGRFSLYFLAMTRGEEVPDAVDERQRYTFGRQSVLELTHNWGSESD
DSQYHNGNQDPRGFGHICFSVPDLVAACERFETLGVNFVKPLDRGMKNVAFISDPDGY
WVEIVQASLNGEMGRG</t>
  </si>
  <si>
    <t xml:space="preserve">GO_function: O-acetylhomoserine
aminocarboxypropyltransferase activity [goid GO:0003961]
[evidence ISS];
GO_process: pyruvate metabolic process [goid GO:0006090]
[evidence ISS];
GO_function: zinc ion binding [goid GO:0008270] [evidence
IDA];
GO_function: lactoylglutathione lyase activity [goid
GO:0004462] [evidence IDA];
GO_process: methylglyoxal catabolic process to D-lactate
[goid GO:0019243] [evidence IDA];
</t>
  </si>
  <si>
    <t>MIRMALKPLVAACLLASLSTAPQAAPSPYSTLVVFGDSLSDAGQ
FPDPAGPAGSTSRFTNRVGPTYQNGSGEIFGPTAPMLLGNQLGIAPGDLAASTSPVNA
QQGIADGNNWAVGGYRTDQIYDSITAANGSLIERDNTLLRSRDGYLVDRARQGLGADP
NALYYITGGGNDFLQGRILNDVQAQQAAGRLVDSVQALQQAGARYIVVWLLPDLGLTP
ATFGGPLQPFASQLSGTFNAELTAQLSQAGANVIPLNIPLLLKEGMANPASFGLAADQ
NLIGTCFSGNGCTMNPTYGINGSTPDPSKLLFNDSVHPTITGQRLIADYTYSLLSAPW
ELTLLPEMAHGTLRAYQDELRSQWQADWENWQNVGQWRGFVGGGGQRLDFDSQDSAAS
GDGNGYNLTLGGSYRIDEAWRAGVAAGFYRQKLEAGAKDSDYRMNSYMASAFVQYQEN
RWWADAALTGGYLDYDDLKRKFALGGGERSEKGDTNGHLWAFSARLGYDIAQQADSPW
HLSPFVSADYARVEVDGYSEKGASATALDYDDQKRSSKRLGAGLQGKYAFGSDTQLFA
EYAHEREYEDDTQDLTMSLNSLPGNRFTLEGYTPQDHLNRVSLGFSQKLAPELSLRGG
YNWRKGEDDTQQSVSLALSLDF</t>
  </si>
  <si>
    <t xml:space="preserve">GO_process: lipid metabolic process [goid
GO:0006629] [evidence ISM];
GO_function: lipase activity [goid GO:0016298] [evidence
ISM];
GO_function: hydrolase activity [goid GO:0016787]
[evidence ISM];
GO_function: hydrolase activity, acting on ester bonds
[goid GO:0016788] [evidence ISM];
GO_function: carboxylic ester hydrolase activity [goid
GO:0052689] [evidence IMP];
GO_process: glycolipid biosynthetic process [goid
GO:0009247] [evidence IMP];
GO_process: bacterial-type flagellum-dependent cell
motility [goid GO:0071973] [evidence IMP];
GO_process: single-species biofilm formation [goid
GO:0044010] [evidence IMP];
GO_process: bacterial-type flagellum-dependent swarming
motility [goid GO:0071978] [evidence IDA];
</t>
  </si>
  <si>
    <t>MTRSFSFRTAGLLLLGACLSLPLSAKESAEGFSRQVALSLQGEG
PWYRLSIPMSVQLSAAHADLRDLRVFDAEGEALPYALVAGSERQASTPHEAEVRLFPL
RGTSAADATQPNLRVQRNTSGTIVEVLPENAGPAAETLRGWLIDASAVTFPLERLRLD
WSSPEEGFQRFSVEASDDLEHWQAWGDGQIARLTFNGERIDVSEVKLPGRQARYLRLA
WPAGATAADLHGARLQGSTRSTEPAPMIWSEPLAGRQAGDGEYRWQLPLALPLQRVRV
SLEQALTHTIVPVELSGRDRTENASPRREAAWSSLARGVLYRLPIDGRNVQQNELELP
GWAVRELRLQVDQRGTGLGPEVPSLSVGLPASELVFLVRGSPPYRLAFGKPGAQSAAL
PLGVLIPGYTESKRATLGSASLGEPLEVAMAVAAPAPGSDWKKIGLWAVLLLGVALLV
IMAMSLLRSSPNKP</t>
  </si>
  <si>
    <t>MQWIFMLVGLILGGFAGESLVGALLGGLSGLALGQAVSLQNLAQ
QNERLRKQMSEFAERFERGTEVIHQRLLRVERQAQDLPESVPEPAAGIDQPLADTPPA
PPAEVAPPLDWDIELPAVEAAPPPPRPPEPVQPIERQPAFQPDAQPAPRRAAPPAPPR
EPSLVERGFAAAKGWLFGGNTVLRIGVVLLFIGLAFLLRYASERVAVPVEYRYAGVAL
AAMALLGVGWWLRERRAAYGLILQGTGIAVLYLTIFAAMRLHPLISPGAALALLVVVT
ICSAILAVLQNAMGLAVVAALGGFAAPILTSTGSGNHVALFSYFALLNAGIFAIAWFR
AWRPLNLVGFVGTFGIGFAWGLRSYTPELFASTEPFLALFFLMYVGIGLLFARRKLLE
AAQAPAERGELLRWSARQADYIDATVLFGPPLVGFGLQCAVIGHIDFGMAFSALALGL
FYMVLARVLRGHASAGRTSLLVEICLALGVVFGTLAIPLGLDARWTSAAWAVEGAGIY
WLGLHQQRRLARLFALLLQGGAALAYLNGVRPGETTLLEGSPLGALMLGAAALFSFWQ
LRRAPAKALADWEPACRPLLAAAGLAFLYLVAPLCLAVDGTAIAWAVAGLASLFAGLR
LGSRTFLFCAFAVQLLGGALFLLHLQGGDGQGGVFDSGWRGLMTASLIGLALIGGMLL
AARDPLVKDDSRLLMGLSLVLLAGLAFVNLAVLFVLPWRSASAVWAGSGLLIIWLSLV
LRQRLSFYFGLALQVVGGLAFLLAGPSLFGSLSGEGLRPLAHSGFWTPAVLALAALVG
AWRLRRAGERERALGIGTLGLAELSHLLLLWGAGWWALTALCETVRFVPYGLREHALL
LVAAATVASWMLLALRERWRELALLCLALVPVALLALASAWRFDYQPFGEFGWLAWPL
LFATHLLSLRRLAPLLPAKALSVAHVLGCWLLLGVLALELRYLFALLAEQYNAWRWLG
WALVPSAYLLLVAGGRSLPWPLRDFPREYRLLAAAPVALLLLGWFWSANLLSDGAAEP
LPYLPLANPLELGLLIVLFALYRWSDASLASLVDGNASARLGRQALAGASLFALLTLA
VCRAAHHLAGVPFQAEALTASMLVQAGLSLVWTLCALGLTIAGTRLGRRDLWMVGAAL
VGVVVVKLFFVELGNSGSLERIISFIGVGVLLLVVGYFSPLPPRRAEVASEAEQP</t>
  </si>
  <si>
    <t>MWDERYAAEEYVYGTEPNAFLKEHAQRLAGPVLSVAEGEGRNAV
FLASLGLEVLGVDGSTVGLAKARRLAEAKGVSIDTLVVDLADYEPPAAAFGAVVSIFA
HLPSRVRGRLNRLLERSLRPGGLFLLEAYRPEQLGRGTGGPADVDMLVSRAALEAELP
ECEVLLAREIEREVVEGRFHTGAACVVQFIARKR</t>
  </si>
  <si>
    <t>MRQLDIGEVARRSGVPASTLRYYEEKGLIASSGRHGLRRLFDAG
VLERLALIGLGRAAGLSLDEIAGMGAADGALRIDRAALAAKADELDRTIRRLAAMRDG
LRHAAACPAREHMDCPTFRRLLRAAAAGAIKPRRKAPGA</t>
  </si>
  <si>
    <t>MPAGPGQRPPAARPLIEEACRVGRRPVRPHHRREAALRALNETR
LVIENLRNIAIIAHVDHGKTTLVDKLLKLSGTLDRKEAESERVMDSNDQEKERGITIL
AKNTAIKWNGYNINIVDTPGHADFGGEVERVMSMVDSVLLVVDAQDGPMPQTRFVTQK
AFKAGLRPIVVVNKIDRPGARPDWVIDQIFDLFDNLGATDEQLDFPIVYASALNGIAG
LDHEKMDDNMDALFQAIIDHVPAPVVDTEGPFQMQISQLDYNSFLGVIGIGRITRGKV
KSNTPVVAISDDGSKRNGRILKIMGHHGLQRVEVAEAEAGDIVCVSGMEELFISDTLC
DPQNVEALPPLTVDQPTVSMTFQVNDSPFAGREGKFVTSRNIKERLEKELLHNVALRV
EPGDSPEKFKVSGRGELHLSVLIETMRREGFELAVGRPEVVIIEKDGEKQEPYENVTI
DIEEQHQGSVMEQMGLRKGDLSNMIPDGKGRVRLEYTIPARGLIGFRNNFLTLTSGTG
ILTSTFSHYGPIKAGEVSNRQNGVLVSMATGTALTYSLETLQSRGKLFLGPGDEIYEG
QLAGINSRDNDLVINPTKGKKLDNMRASGKDEVIALVPPIRFTLEQALEFIADDELVE
VTPKSIRLRKKMLNENDRKRYERSKV</t>
  </si>
  <si>
    <t xml:space="preserve">GO_process: cell adhesion involved in
single-species biofilm formation [goid GO:0043709]
[evidence IMP];
GO_process: positive regulation of protein secretion
[goid GO:0050714] [evidence IMP];
GO_process: protein secretion by the type III secretion
system [goid GO:0030254] [evidence IMP];
GO_process: cellular response to antibiotic [goid
GO:0071236] [evidence IMP];
GO_function: GTP binding [goid GO:0005525] [evidence
ISM];
GO_function: GTPase activity [goid GO:0003924] [evidence
ISM];
GO_process: bacterial-type flagellum-dependent swarming
motility [goid GO:0071978] [evidence IMP];
</t>
  </si>
  <si>
    <t>MKLIVKTFQEITIKSRPVRKRFIRQLAKNIRAVLRDLDPELKVE
GEWDNLEVETAVVDAKARREMIERLTCTPGIGHFLEVHEYPLGDFDDILAKCKAHFGD
QLAGKTFAVRCKRAGKHAFTSMEVERYVGSGLRRECGAAGIDLKQPEVEVRMEIRLDR
LFVIHRQHPGLGGYPLGALEQVLVLMSGGFDSTVAAYQMMRRGMISHFVFFNLGGRAH
ELGVMEVAHYLWEKYGRSQRVLFVSVPFEEVVGEILTKVDDSYMGVTLKRMMLRAASR
VAERLELDALVTGEAISQVSSQTLPNLSVIDRVTDTLVLRPLIVSHKQDIIDTARQIG
TAEFARHMPEYCGVISVNPTTQAKPYRVEHEESKFDMAVLERALERATQRTVDRVIDE
LGQDLQVEEVGEVLPGQIVIDIRHPDAQEDEPLALEGVEVQALPFYAINSRFKELDAN
RQYLLYCDKGVMSRLHAHHLLNEGHTNVRVYRPA</t>
  </si>
  <si>
    <t xml:space="preserve">GO_process: thiazole biosynthetic process [goid
GO:0052837] [evidence IDA];
GO_function: tRNA adenylyltransferase activity [goid
GO:0004810] [evidence ISM];
GO_component: cytoplasm [goid GO:0005737] [evidence ISM];
GO_function: sulfurtransferase activity [goid GO:0016783]
[evidence ISM];
GO_process: tRNA thio-modification [goid GO:0034227]
[evidence ISM];
GO_function: RNA binding [goid GO:0003723] [evidence
ISM];
</t>
  </si>
  <si>
    <t>MSYKSHQLIKDHDVKWVDLRFTDTKGKQQHVTMPARDALDDEFF
EAGKMFDGSSIAGWKGIEASDMILMPDDSTAVLDPFTEEPTLILVCDIIEPSTMQGYE
RDPRNIAKRAEEYLKSTGIGDTVFVGPEPEFFIFDEVKFKSDISGSMFKIFSEQASWN
TDADIESGNKGHRPGVKGGYFPVPPVDHDHEIRTAMCNALEEMGLVVEVHHHEVATAG
QNEIGVKFNTLVAKADEVQTLKYCVHNVADAYGKTVTFMPKPLYGDNGSGMHVHMSIS
KDGKNTFAGEGYAGLSETALYFIGGIIKHGKALNGFTNPSTNSYKRLVPGFEAPVMLA
YSARNRSASIRIPYVSSPKARRIEARFPDPAANPYLAFAALLMAGLDGIQNKIHPGDA
ADKNLYDLPPEEAKEIPQVCGSLKEALEELDKGRAFLTKGGVFTDEFIDAYIELKSEE
EIKVRTFVHPLEYDLYYSV</t>
  </si>
  <si>
    <t xml:space="preserve">GO_process: cellular amino acid metabolic process
[goid GO:0006520] [evidence ISS];
GO_process: glutamine biosynthetic process [goid
GO:0006542] [evidence ISS];
GO_process: nitrogen compound metabolic process [goid
GO:0006807] [evidence ISM];
GO_process: nitrogen fixation [goid GO:0009399] [evidence
ISM];
GO_function: catalytic activity [goid GO:0003824]
[evidence ISM];
GO_function: glutamate-ammonia ligase activity [goid
GO:0004356] [evidence ISM];
GO_component: cytoplasm [goid GO:0005737] [evidence ISM];
</t>
  </si>
  <si>
    <t>MRHSLWLLLAAILSLPAQAGTECRDIHDRDLRRMCNALERGDSG
DCGDIDSRDMRRYCGALLAPGQRYDCDDIRDGDTRRQCRAIVRGDRKRCDDIDSRDMR
RQCRAVVSRAPWQCDGIDDRDMRRICRVILSR</t>
  </si>
  <si>
    <t>MPIIARFTLRSRVLAALLLCLCAALFYSPPGAAALPNPLAGSSS
GGEKVSDAQLEQSLNQVIQTLENDRQRADLLKKLKQLRDVTKKGKESEGGVLGLIGDT
LTSLEKQFQGANSPVALWGNQFQLARAELEERFPSWRDLPAMVFDFSVVILLWACLAS
ALLWLSRRMRERFGLSAELPQHPKTRDLLLFSLRKLGPWLVAFLITLYLSVVLPDSLS
KTLAMVMAYVLVCGTLFSALCVISLSLLSGPHRQRALDILRRQAFRPLWLIGSLAALG
EVAHDPRLIAGLGEHTSICLSTLANASAALFTALFVMRFRRPIAHLIRNQPLERRLKR
RSLHDLVQLVGSLWFVPVLVLVGISLFATFVSAGDSSSALRRALVCAVLAVVAMTVIG
LIRRRSSRVGAGPRRSAPYIEQLQSFGYTLLHIFVVLFFIEVALRVWGMSLIRYAEGE
GEQISMKVVSFGTTLLVAWLIWILTDTAIQHSLGLGGKSRPNTRALTMLPLIRNVLFA
TIAVIALIVALANMGMNVTPLLAGAGVIGLAIGFGAQSLVADLITGLFIIIEDSLSID
DYVDVGGHLGTVEGLTIRTVRLRDLDGVVHTIPFSEIKSIKNYSRQFGYAMFRWPVPA
SMPIDDAVALVREVAMELRSDPAVYRNLWSPMELQGVESFDNGQAILRFRFKTAPIKQ
WEVQRAFNLRLRRRLDQAGLELSMPRLNVQLSRAPKAKSAEPDEQGTPADGGI</t>
  </si>
  <si>
    <t>MRLITSCLLLAAALPAMAQIYQYTDANGNKVFTNQPPDGVQAQT
VELQPTNTVGIDTPEKSSAGNAPAADSEAAAYEILALSDLPTEEALRANNGTFNVSVS
IRPALHSGHQLQLVLDGKPYGTPSGGTRFTLHEIDRGDHSLAVQVLNGERVLQSSPPV
TFTVQRVHLGKKR</t>
  </si>
  <si>
    <t>MIPRILGALLLCLACAAQAGVYTYIDAEGNRVYTDQPPSGRKAQ
RVELAPGNSVAPPGIRYRPPAAPLEVKPPAYQLLRILFPEPDATLRANSGDVIVTVTS
EPALLPGHRYRLLLDGKPAGVPGRSPVFPLKNLDRGTHQVAVEIIDGDGMTVESTPSQ
PFHLHRVSIAGQPLPEVDTPLVSAIEPSER</t>
  </si>
  <si>
    <t>MPTDTLHRLLLDNLTTAVILLNGELRLEYMNPAAEMLLAVSGQR
SHGQFISELFTESPEALNSLRQAVEQAHPFTKREATLTSITGVSITVDYAVTPILNRN
ETLLLLEVHPRDRLMRITREEAQLSKQETTKLLVRGLAHEIKNPLGGIRGAAQLLSRE
LPEESLKDYTNVIIEEADRLRNLVDRMLGSNKLPNLAPTNIHEVLERVSSLVEAESQG
SITLVRDYDPSIPDLLLDREQMIQAVLNMVRNAMQAIAGQNDLRLGRITLRSRTLRQF
TIGHTRHRLVCKVEIIDNGPGIPAELQETIFYPMVSGRPDGTGLGLAIAQNIISQHQG
LIECESHPGHTVFSLFLPLEQGVH</t>
  </si>
  <si>
    <t xml:space="preserve">GO_process: phosphorelay signal transduction
system [goid GO:0000160] [evidence ISS];
GO_process: signal transduction [goid GO:0007165]
[evidence ISM];
GO_process: phosphorylation [goid GO:0016310] [evidence
ISM];
GO_function: transferase activity, transferring
phosphorus-containing groups [goid GO:0016772] [evidence
ISM];
GO_process: regulation of transcription, DNA-templated
[goid GO:0006355] [evidence ISM];
GO_function: signal transducer activity [goid GO:0004871]
[evidence ISM];
GO_function: phosphorelay sensor kinase activity [goid
GO:0000155] [evidence ISM];
GO_component: membrane [goid GO:0016020] [evidence ISM];
</t>
  </si>
  <si>
    <t>MSRSETVWIVDDDRSIRWVLEKALQQEGMTTVSFDSADSVIGRL
GRQQPDVIISDIRMPGASGLDLLAQIRELHPRLPVIIMTAHSDLDSAVASYQGGAFEY
LPKPFDVDEAVSLVKRANQHAQEQQGLELPANQARTPEIIGEAPAMQEVFRAIGRLSH
SNITVLINGESGTGKELVAHALHRHSPRAASPFIALNMAAIPKDLMESELFGHEKGAF
TGAAAQRRGRFEQADGGTLFLDEIGDMPADTQTRLLRVLADGEFYRVGGHTPVKVDVR
IIAATHQNLESLVRDGKFREDLFHRLNVIRIHIPRLADRREDIPALARHFLSRAAQEL
AVEPKLLKAETEEYLKNLGWPGNVRQLENTCRWITVMASGREVHIDDLPPELLTQPQD
SAPAANWEQALRQWADQALGRGQSNLLDSAVPAFERIMIETALKHTAGRRRDAAVLLG
WGRNTLTRKIKELGMNVDGADDEGDD</t>
  </si>
  <si>
    <t xml:space="preserve">GO_process: regulation of transcription,
DNA-templated [goid GO:0006355] [evidence ISS];
GO_function: DNA binding [goid GO:0003677] [evidence
ISM];
GO_process: regulation of nitrogen utilization [goid
GO:0006808] [evidence ISM];
GO_process: phosphorelay signal transduction system [goid
GO:0000160] [evidence ISM];
GO_function: sequence-specific DNA binding [goid
GO:0043565] [evidence ISM];
GO_function: phosphorelay response regulator activity
[goid GO:0000156] [evidence ISM];
GO_function: ATP binding [goid GO:0005524] [evidence
ISM];
</t>
  </si>
  <si>
    <t>MQGSGADNGRHSTSAIDDLRRQRWKVWGALVLAGLLFGLMLGRL
FGPASLPTSAPQLLAVGESEQGLVLRFDRQAAVTAARVEGALTLRIVARGAAQQGDGR
WLGQPLRWRLREEGKALLLSLVSTHPLQGRWQWSEDGEGWRLVVELQERDGRE</t>
  </si>
  <si>
    <t>MFHVILFQPEIPPNTGNIIRLCANAGCSLHLIEPLGFELDDKRL
RRAGLDYHEYASVRRYPYLQSCLEALGQPRLFAFTTKGSRAFHEVAYQRGDAFLFGPE
SRGLPEDVRNALPTDRRLRLPMREGCRSLNLSNTVAVTVYEAWRQLGFAMD</t>
  </si>
  <si>
    <t xml:space="preserve">GO_process: RNA processing [goid GO:0006396]
[evidence ISM];
GO_function: RNA methyltransferase activity [goid
GO:0008173] [evidence ISM];
GO_function: methyltransferase activity [goid GO:0008168]
[evidence ISM];
GO_function: RNA binding [goid GO:0003723] [evidence
ISM];
GO_process: RNA methylation [goid GO:0001510] [evidence
ISM];
</t>
  </si>
  <si>
    <t>MTEQATNGAADEQQPQFSLQRIYLRDLSFESPKSPEIFRQEWNP
SISLDLNTRQKQLDGDFYEVVLTVSVTVKNGEDTTAFIAEVQQAGIFLIKNLDPSSMS
HTLGAFCPNILFPYAREALDNLVVRGSFPALMLSPVNFDALYAQEIARMQASGEIPTP
SVQ</t>
  </si>
  <si>
    <t xml:space="preserve">GO_process: secretion [goid GO:0046903] [evidence
ISS];
GO_process: protein tetramerization [goid GO:0051262]
[evidence ISM];
GO_function: unfolded protein binding [goid GO:0051082]
[evidence ISM];
GO_process: protein transport [goid GO:0015031] [evidence
ISM];
</t>
  </si>
  <si>
    <t>MPPVVIYTTAWCPYCIRAKQLLQRKGVDFQEIACDGKPELRAEL
ARKAGSTTVPQIWIGETHVGGCDDLHALERAGKLDALLSA</t>
  </si>
  <si>
    <t xml:space="preserve">GO_function: electron carrier activity [goid
GO:0009055] [evidence ISS];
GO_process: cell redox homeostasis [goid GO:0045454]
[evidence ISS];
GO_function: protein disulfide oxidoreductase activity
[goid GO:0015035] [evidence ISS];
</t>
  </si>
  <si>
    <t>MQFVSRLIEFATNHYLLVAALLVLLVLLLLHELRKGGKSLSTRE
LTALVNADQAVVLDIRPAKEFASGHIVDALNIPADKLNSRMTELEKYKGKTIILVDAM
GQHSGTWGGVLKKAGFNAAKLSGGIGSWRGDNLPLVK</t>
  </si>
  <si>
    <t>MTATPKPLVLIILDGFGHSESPDYNAIYAAKKPVWDRLLATQPH
GLISGSGMDVGLPDGQMGNSEVGHMNLGAGRVVYQDFTRVTKAIRDGEFFENPVIAGA
VDKAVAADKAVHILGLLSPGGVHSHEDHLVAMAQMAARRGAGKIYLHAFLDGRDTPPK
SAQPSLERLDATFAGLGKGRIASIIGRYFAMDRDNRWDRVQAAYELIVDGKAEFTADS
SVAALEAAYARGESDEFVKATAVVPAGAEAVRVEDGDAVIFMNFRADRARELSRAFVE
PAFNEFPRERAPQLAGFVMLTQYAASIPAPCAFPPEPLTNVLGEYLAKHGKTQLRIAE
TEKYAHVTFFFSGGREEPYEGEERILIPSPKVATYDLQPEMSAPEVTDRIVEAIEQQR
YDVIVVNYANGDMVGHTGVFEAAVKAVECLDTCMGRIVEALDKVGGEALITADHGNVE
QMEDESTGQAHTAHTCEPVPFVYVGKRKLSIREGGVLADVAPTMLTLMGLEQPAEMTG
RSIVTLG</t>
  </si>
  <si>
    <t xml:space="preserve">GO_process: gluconeogenesis [goid GO:0006094]
[evidence ISS];
GO_function: dTDP-4-dehydrorhamnose 3,5-epimerase
activity [goid GO:0008830] [evidence ISS];
GO_process: carbon utilization [goid GO:0015976]
[evidence ISS];
GO_process: cellular catabolic process [goid GO:0044248]
[evidence ISS];
GO_process: metabolic process [goid GO:0008152] [evidence
ISM];
GO_function: catalytic activity [goid GO:0003824]
[evidence ISM];
GO_function: metal ion binding [goid GO:0046872]
[evidence ISM];
GO_component: cytoplasm [goid GO:0005737] [evidence ISM];
GO_function: phosphoglycerate mutase activity [goid
GO:0004619] [evidence ISM];
GO_process: glucose catabolic process [goid GO:0006007]
[evidence ISM];
GO_function: manganese ion binding [goid GO:0030145]
[evidence ISM];
</t>
  </si>
  <si>
    <t>MWFLLATSLLALSFQRLLALVLLLATCCLAFYDGVLAPPAVAAL
AALGVLALLRRRLAARRAWALGLELLLVAGAVGLFLHLLPGFANPSILDKAVVGPQSL
PFTMYFNFDKALVPFLLLACLPSLFRDEARAPGRPWHWLLLVAAVPALLLLAVGVGLL
RPELHAPAWLWQFILANLFFVSLAEEALFRGYLQQRLGQWLGPWPALALASALFGLAH
FAGGPLLMLFAGLAGLIYGLAWLWSGRLWVATLFHFGLNLTHLLLFTYPLYRPA</t>
  </si>
  <si>
    <t>MLRLLPLLLSLACLAPAFADERADTQRQLEQTQKDIGELKKLLD
GIQQEKSGVQKQLKSTETEMGDLEKQIKALQDELDKSEAELKRLDGEKKKLQDARIEQ
QRLLAIQARAAYQSGREEYLKLLLNQEHPEKFSRTLTYYDYINKARLEQLASFNETLR
QLANVEQDISAQKAEQLSKQGELDSRREALAATRKERQQALAKLNSDYRERDQKLKSR
QQDQAELAKVLRTIEETLARQAREAAAAAERERQRALAAERERARQQQAAPGRVTSPP
REPAPGPLVSSTGAVYGGAFGSARGKLPWPVNGRVVARFGSQRGDDPRAKWDGVLISA
SAGSTVRAVHGGRVVFADWLRGAGLLVILDHGGGYLSLYGHNQSLLKDAGDTVKAGDP
IATVGTSGGQSSPAVYFAIRHQGRPADPTTWCRAQG</t>
  </si>
  <si>
    <t>MLHCFRPTTLALALLLGAGAAQAADAPADAAPLANGSSAPLPLD
ELRTFAEVLDRVKAAYVEPVDDKTLLENAIKGMLSNLDPHSAYLGPEDFAELQESTSG
EFGGLGIEVGSEDGFIKVVSPIDDTPAARAGIQPGDLIVQIDGKPTKGQSMTEAVDSM
RGKAGSPITLTIVRDGGRPFDVELKRAIIKVKSVKSQVLEPGYAYLRITQFQVNTGEE
VVKALNQLRKDNKGRLKGLVLDLRNNPGGVLQSAVEVADAFLTKGLIVYTKGRIANSE
LRFSADPADPSDKVPLVVLINGGSASAAEIVAGALQDQKRAILMGTDSFGKGSVQTVL
PLNNDRALKLTTALYYTPNGRSIQAQGIVPDIEVGRAKVTQERSSFEGFKEADLQGHL
ANGNGGADRPTGKRAAPSERPQDSDYQLSQALSLLKGLSVTRGN</t>
  </si>
  <si>
    <t xml:space="preserve">GO_process: pathogenesis [goid GO:0009405]
[evidence IMP];
GO_process: cell envelope organization [goid GO:0043163]
[evidence IMP];
GO_process: protein secretion by the type III secretion
system [goid GO:0030254] [evidence IMP];
GO_function: protein binding [goid GO:0005515] [evidence
ISM];
GO_process: proteolysis [goid GO:0006508] [evidence ISM];
GO_function: serine-type peptidase activity [goid
GO:0008236] [evidence ISM];
GO_component: plasma membrane [goid GO:0005886] [evidence
IDA];
GO_component: cell envelope [goid GO:0030313] [evidence
IDA];
GO_component: periplasmic space [goid GO:0042597]
[evidence IDA];
GO_component: periplasmic space [goid GO:0042597]
[evidence IDA];
GO_function: serine-type endopeptidase activity [goid
GO:0004252] [evidence ISS];
GO_process: signal transduction [goid GO:0007165]
[evidence IDA];
GO_process: cell wall biogenesis [goid GO:0042546]
[evidence IDA];
</t>
  </si>
  <si>
    <t>MSAFRVALLGLCLLFNQAQARQDPVPYQRPPLLTVVIDDLGQNL
ARDRRVLDLPPGVTLAIIPETPHAAELAREAHQRGRTVILHMPMDPAGGPYAWRPELT
QEERARRLDAALAKVPFVQGLNNHEGSRMTAVRPAMAWLAEELQRRGLYLVDSRTSAA
TVAASEAQRIGLASVSRDVFLDNEATPEAVSAQLQAGVALARKQGSALLIGHPHKATL
DVLARELPKLRAQGIELVPPQMLIGERGNRNVNPRQAPH</t>
  </si>
  <si>
    <t xml:space="preserve">GO_function: catalytic activity [goid GO:0003824]
[evidence ISM];
GO_process: carbohydrate metabolic process [goid
GO:0005975] [evidence ISM];
GO_function: hydrolase activity, acting on
carbon-nitrogen (but not peptide) bonds [goid GO:0016810]
[evidence ISM];
</t>
  </si>
  <si>
    <t>MARPSPPMPLLAAALLVAGAIPLGFIWILTSAKFEIGGASPGES
TVGKVENIDQRAMEQFCTGVRATPAGTWLVGRREVGRDEQALPEGVIDLDLVAAAQPR
EEESEPHLFNFLNGMLLSGGDPETTYVSRLGADGVFHEVARLGETACLEVTPDGSSVF
LLTGLRRPGKDNGQREQTVVLRSDDQGKSWRRLEEGFMAEANRLGWALAPRFHGKDEV
WVWGDFEYGGADGGREPGQPSGLFYSPDRGASVESIATSAPLLVDLAYARELAPNGVS
WGDYNGKHGQIKAHVAQLDAERAAIWVSQTFRYGPPEGRYLTSSVLVTTQAELRREGG
RWQMGAIRRTDGVAVERLEQNMDGRVIAVLDHPDESRSLIAELDREALEWKITGKLPS
PFWPLPSSSGLREFYMGRNVLLANTMNHYEVPLWLYPDEEPASVSANAVYYSDDWGSS
WRRLDIAGYLGVLGFDEAHDRVFWARGNWYDSRDLGVQAYDLN</t>
  </si>
  <si>
    <t>MLKVLIQTLILGVLLGASAARAELPADYKVVLLTENFPPFNMAV
DDKNFARDDGIDGISADIVREMFRRAGIGYSLSLRFPWDRLYRLTLDKPGYGLFSMTY
TPERVPQFKWVGPLADTSWVLLAPAGSKIAVKNLKDAARYKLGAYKNDAVSQHLEAQG
IPVINALRDQENVKKLTGGQIDLWATTDPVGRYLAKQEGVSGLQTVLRFNEAKLYLAL
NKDTPDEVVERLQKALEQMRQEGFVDEAVANYL</t>
  </si>
  <si>
    <t>MQRSLLFALLATLLLVGGARAETDPDYSMVLLTENFPPYNMAIN
GKNFAQEDNIDGIAVDIVREMFKRAGIKYSLTLRFPWDRIYKLALEKPGYGVFVTARL
AEREDKFKWVGPIGPDDWVLLAKGDSPITLGSLDEAKKYRIGAYKGDAIAEFLGKNGF
EADLALRDQENAQKLVKGQIDLWASGDPAGRYLAKQEGVTGLKTVLRFNSDQLYLALN
RETPDEVVQKLQAALDGMRKEGFVEDILNSYL</t>
  </si>
  <si>
    <t>MSIFRLALGCVGSLALLCASALARAETLVLLTENLVPFNMAVNG
GNYAKDDGISGISTDTVRAACERAQIECQLILRFPWDRVYQQALSEPGYGVFSTARTP
EREDKFKWVGPLAVNDWVLMARGDSSIHLNSLEDAARYRIGGYKNDAISQHLVDRGLQ
VQLALRDNENVDKLASGQIDLWVTADPSGRYVAQREGLKEVKVVQRFHTAELFLALNK
DTPDELVQKLQTAVDALRSEGLLKQIRERY</t>
  </si>
  <si>
    <t>MALAKRIIPCLDVDNGRVVKGVKFENIRDAGDPVEIARRYDEQG
ADEITFLDITASVDGRDTTLHTVERMASQVFIPLTVGGGVRSVQDIRNLLNAGADKVS
INTAAVFNPEFVGEAADRFGSQCIVVAIDAKKVSAPGEAPRWEIFTHGGRKPTGLDAV
LWAKKMEDLGAGEILLTSMDQDGVKSGYDLGVTRAISEAVNVPVIASGGVGNLEHLAA
GILEGKADAVLAASIFHFGEYTVPEAKAYLASRGIVVR</t>
  </si>
  <si>
    <t xml:space="preserve">GO_component: imidazoleglycerol-phosphate synthase
complex [goid GO:0009382] [evidence ISS];
GO_function: imidazoleglycerol-phosphate synthase
activity [goid GO:0000107] [evidence ISS];
GO_process: histidine biosynthetic process [goid
GO:0000105] [evidence ISS];
GO_function: catalytic activity [goid GO:0003824]
[evidence ISM];
GO_process: metabolic process [goid GO:0008152] [evidence
ISM];
</t>
  </si>
  <si>
    <t>MLIIPAIDLKDGACVRLRQGLMEDATVFSDDPVAMAAKWVDGGC
RRLHLVDLNGAFEGKPVNGEVVTAIARRYPDLPIQIGGGIRSLETIEHYVRAGVSYVI
IGTKAVKQPEFVGEACRAFPGKVIVGLDAKDGFVATDGWAEVSEVQVIDLARRFEADG
VSAIVYTDISKDGMMQGCNVEATAALANATRIPVIASGGIHNLGDIQKLLDARTPGII
GAITGRAIYEGTLDVAEAQALCDNFKA</t>
  </si>
  <si>
    <t xml:space="preserve">GO_process: cellular amino acid metabolic process
[goid GO:0006520] [evidence ISS];
GO_process: histidine metabolic process [goid GO:0006547]
[evidence ISS];
GO_function: alanine racemase activity [goid GO:0008784]
[evidence ISS];
GO_function: catalytic activity [goid GO:0003824]
[evidence ISM];
GO_process: metabolic process [goid GO:0008152] [evidence
ISM];
GO_process: histidine biosynthetic process [goid
GO:0000105] [evidence ISM];
GO_function:
1-(5-phosphoribosyl)-5-[(5-
phosphoribosylamino)methylideneamino]imidazole-4-
carboxamide isomerase activity [goid GO:0003949]
[evidence ISM];
</t>
  </si>
  <si>
    <t>MMQTVAVIDYGMGNLHSVAKALEHVGAGRVLVSSDAAVIREADR
VVFPGVGAIRDCMAEIRRLGFDALVREVSQDRPFLGICVGMQALLERSEENDGVDCIG
LFPGQVRFFGKDLHEAGEHLKVPHMGWNQVSQAVEHPLWHEIPDQARFYFVHSYYIEA
GNPRQVVGHGHYGVDFAAALAEGSRFAVQFHPEKSHTHGLQLLQNFVAWDGRW</t>
  </si>
  <si>
    <t xml:space="preserve">GO_component: imidazoleglycerol-phosphate synthase
complex [goid GO:0009382] [evidence ISS];
GO_function: imidazoleglycerol-phosphate synthase
activity [goid GO:0000107] [evidence ISS];
GO_process: histidine biosynthetic process [goid
GO:0000105] [evidence ISS];
</t>
  </si>
  <si>
    <t>MAERKASVARDTLETQIKVSIDLDGTGKARFDTGVPFLDHMMDQ
IARHGLIDLDIECKGDLHIDDHHTVEDIGITLGQAFAKAIGDKKGIRRYGHAYVPLDE
ALSRVVIDFSGRPGLQMHVPFTRASVGGFDVDLFMEFFQGFVNHAQVTLHIDNLRGHN
THHQIETVFKAFGRALRMAIELDERMAGQMPSTKGCL</t>
  </si>
  <si>
    <t xml:space="preserve">GO_function: imidazoleglycerol-phosphate
dehydratase activity [goid GO:0004424] [evidence ISS];
GO_process: histidine biosynthetic process [goid
GO:0000105] [evidence ISS];
</t>
  </si>
  <si>
    <t>MPVIVETLAQPSAQDRLDLAKIYADAPDWLFAPHADGAALVAAG
LAAGELIAGRFNDRLLGAALLRRGDDAWQLSHLCVRGITRGRGVGRRLLDEARRLAAE
AGKPLRLVAPDGHLEARALAARHGLPLDSL</t>
  </si>
  <si>
    <t>MNDVDVLVVGAGALGLACAARLAEAGHGVLVAERERLVGSHTSS
RNSEVIHAGLYYPPGSLKADLCLEGRERLYAWCARHGVGHRRIGKLLVAVEENERERL
QALAANARACGVDDLMPLDGTTLRALEPQVRGVAALLSPSTGIIDSHAYLQSLQAVAE
RHGAQLALDTRVDRLERHAGGWRAEGQSVGEAFRLRAGWVVNAGGLFAQALAQRTEGL
DPRLVPALHLCQGRYFSYSGRSPFRHLVYPMPEARTAGLGIHATLDLGGQLRFGPDVN
YVDNLDYRVDESLRPAFAQVISRYFPGIDPRRLAAGYAGIRPKLGGPGEPAADFIIQT
PAEHGLPGLVNLFGIESPGLTASLALAERVARAL</t>
  </si>
  <si>
    <t>MKAFGKVLGLFFLGLLLLVVALGFALTHLFDPNDYKDEIRQIAR
DKANLELDLKGDIGWSLFPWLGLELHDTSIASAATPTKPFADLQMLGLSVRVLPLLRK
DVQMSAIRVEGLSLDLVRDKQGKGNWENIGKPAQPQAPAAPSETPPAADGKGAQAQAP
EQAPQNDSPRTPIKLDIDSLNVNNARVTYTDEASGKQYNVEGIELSTGAIREGSSIPL
KLNAYLGTNQPVVRVKTELTGNLRFDTALRRYQLEDARLSGEASGEPLQGKTATFSAQ
GQLLLDQSAQIAEWNGLKLSVNQLRALGELKARELDKDTKFSGGLSIAPMNLREFLAG
IGVTLPAMADANTLGKFELNTRLAGSRNSLNLEDLKLGLDDTAFSGRFGIADFARQSL
RAQLKGDKLDLDRYLPAKAKQAQDAASATRKAEVDATVASAAQGNTPLPEKPTRQAWS
DAPLLPIATLRKLDLDVALNFGRLTVEKLPIDDASLKLRGQGGVISLDDMRGGLYNGR
FNAKANLDVRQDSAVLTATKHIANVPVERLLEAQGKKPPVKGLLDLDADIRTSGNSEK
SWIDHLNGNARFSLINGVLPDANLEQQLCQGIATLNRKALAGTHGGKDTPFRELKGSL
NFTNGVASNPDLKVAIPGLAVSGHGDIDLRVLGMDYRIGVEIQGDKSDMPDPACQVNQ
RYAGIEWPLLCRGPLELGAKACRLDKEGMGKVAAKLAGNRLNEKLEEKLGDKVSPELK
DALKGLFNRK</t>
  </si>
  <si>
    <t>MTPEGFNGAVLDWYDRHGRKDLPWQQGITPYRVWVSEIMLQQTQ
VSTVLGYFDRFMAALPDVEALAAAAEDEVLHLWTGLGYYSRARNLHKTAQIVVERHAG
EFPRDVEQLAELPGIGRSTAGAIASLSMGLRAPILDGNVKRVLARYLAQDGYPGEPKV
ARALWEAAERFTPHARVNHYTQAMMDLGATLCTRSKPSCLLCPLVSGCRAHLLGREAD
YPQPKPRKALPQKRTLMPILANRDGAILLYRRPSSGLWGGLWSLPELDDLDGLEPLAA
RHSLALGERRELSGLTHTFSHFQLAIEPWLVAVEGAPRAVAEGDWLWYNLATPPRLGL
AAPVKKLLKRAEQELGRGTAA</t>
  </si>
  <si>
    <t xml:space="preserve">GO_process: base-excision repair [goid GO:0006284]
[evidence ISM];
GO_function: hydrolase activity [goid GO:0016787]
[evidence IDA];
GO_process: DNA repair [goid GO:0006281] [evidence IDA];
GO_process: DNA repair [goid GO:0006281] [evidence IGI];
GO_function: hydrolase activity [goid GO:0016787]
[evidence IGI];
GO_function: catalytic activity [goid GO:0003824]
[evidence ISM];
GO_function: DNA binding [goid GO:0003677] [evidence
ISM];
GO_function: DNA N-glycosylase activity [goid GO:0019104]
[evidence ISM];
</t>
  </si>
  <si>
    <t>MSRTVMCRKYHEELPGLDRPPYPGAKGEDIYNNVSRKAWDEWQK
HQTMLINERRLNMMNAEDRKFLQQEMDKFLSGEDYAKADGYVPPSA</t>
  </si>
  <si>
    <t xml:space="preserve">GO_function: iron ion binding [goid GO:0005506]
[evidence ISM];
</t>
  </si>
  <si>
    <t>MTPSLSGLPPIRTALIGYGFAGKTFHAPLIRAVPALCLEHVVSR
DPGRVHADLPEARVSADPDEAIEAADIDLVVIASPNATHASLAERALRAGKHVVVDKP
FTVTLAEARRLADLARERPGQVLSVFQNRRFDSDFLAVEAALQAGSIGPVRYFESAIE
RFRPQVRDRWREHDLPGSGLWFDLGPHLLDQALCLFGVPQRVHGHLRRLREGALTDDW
FEVLLDYPHCQVALRASMLAANPAPRFNVHGDHGSLLKAGADIQEAQLLQGLHPGSAG
WGRDPDLLQHIDGQGLRQSLVTPAGDQSRYYQALAAAIRGQSRNPVSAQQACALMALL
ELARRSAEEGRSLPVELRDEERQAWN</t>
  </si>
  <si>
    <t>MAERKTLLLTGASRGIGHATVKYFNAAGWRVFTASRQSWASECP
WADGEENHIHLDLEDIPGVEASLELIREKLGDGRLHALVDNAGISPKGEGGERLGVLE
TDYATWLRVFNVNLFSTALLARGLFAELKAAQGTVINVTSIAGSKVHPFAGVAYATSK
AALSALTREMAHDFGPHGVRVNAIAPGEIDTSILSPGTEEIVERSIPLHRLGRPEEIA
SLIYFLCTSGASYVNGAEIHVNGGQHV</t>
  </si>
  <si>
    <t>MLKKSFNSLLTTWLAGLLVMLPLVLTLALLAWVVSLLNRFVGPS
SLIGRGFAAIGQPLAGDSPLAYLLGTALLLVAIYLLGLGVQLGLKRPLANLFDLTLRR
TPLIGNLYNLADRFVGLLDKKQDADIAAMSPVWCFFGGDGAAVLALMPNPEAVELDGR
AHYAILVPTAPIPVGGGLLYVPVEWVKPAQIGMDTFTSIYVSMGITPPPPLAAAKVLA
EPRAEQPPAAP</t>
  </si>
  <si>
    <t>MAEATPALEIRNLHKRYGDLEVLKGISLTARDGDVISILGSSGS
GKSTFLRCINLLENPHQGQILVSGEELRLKKSKNGDLVAADSQQINRLRSELGFVFQN
FNLWPHMSILDNVIEAPRRVLGKSKAEAIEIAEGLLAKVGIADKRHSYPAQLSGGQQQ
RAAIARTLAMQPKVILFDEPTSALDPEMVQEVLNVIRALAEEGRTMLLVTHEMSFARQ
VSSEVVFLHQGLVEEQGTPQQVFENPQSARCKQFMSSHR</t>
  </si>
  <si>
    <t>MKNYKKILLAAAATLAFALDASAADKLRIGTEGAYPPFNGIDAS
GQAVGFDLDIGKALCAKMKTECEVVTSDWDGIIPALNAKKFDFIVASMSITDERKQAV
DFTDPYYTNKLQFVAPKSVDFKTDKDSLKGKVIGAQRATIAGTWLEDNMADVVTIKLY
DTQENAYLDLSSGRLDGVLADKFVQYDWLKSDAGKEFEFKGEPVFDNDKIGIAVRKGD
PLREKLNAALKEIVADGTYKKINDKYFPFSIY</t>
  </si>
  <si>
    <t xml:space="preserve">GO_component: outer membrane-bounded periplasmic
space [goid GO:0030288] [evidence ISM];
GO_function: transporter activity [goid GO:0005215]
[evidence ISM];
GO_process: transport [goid GO:0006810] [evidence ISM];
</t>
  </si>
  <si>
    <t>MILDLHGFGEQLLAGTWMTLKLSLAAVCVGLLLGLLGAIAKTSK
YAALRFLGGTYTTIVRGVPETLWVLMIYFGTVSGLNALGDLFGKPDLALSPFAAGTLA
LGLCFGAYATEVFRGALLSIPRGHREAGQALGLSPGRIFWRIVLPQIWRVALPGLGNL
YLILLKDTALVSLITLDEIMRKAQVASNATKEPFTFYMTAAAIYLSLTVVIMVALHFL
ERRAGRGFVRNEL</t>
  </si>
  <si>
    <t xml:space="preserve">GO_component: integral component of membrane [goid
GO:0016021] [evidence ISM];
GO_component: membrane [goid GO:0016020] [evidence ISM];
GO_function: transporter activity [goid GO:0005215]
[evidence ISM];
GO_process: transport [goid GO:0006810] [evidence ISM];
</t>
  </si>
  <si>
    <t>MSEWELILKWMPKMLQGAALTLELLAIAVVAGLALALPLGIARA
SRHWYVRAVPYAYIFFFRGTPLLLQLFIVYYGLAQFEEVRKSAFWPYLRDPYWCALLT
MTLHTAAYIAEILRGAIHSVPVGEVEAARALGMSRRQALWHIILPRAVRIGLPAYSNE
VILMLKASAVVYTVTLFDIMGMARTIIARTYESMLFFCLAGALYLVITIVLTRIFRLI
ERWLRVDATQGR</t>
  </si>
  <si>
    <t xml:space="preserve">GO_process: transport [goid GO:0006810] [evidence
ISM];
GO_component: membrane [goid GO:0016020] [evidence ISM];
GO_function: transporter activity [goid GO:0005215]
[evidence ISM];
GO_component: integral component of membrane [goid
GO:0016021] [evidence ISM];
</t>
  </si>
  <si>
    <t>MAERPQAPNRFNVDVPGRKWQQIGLFAGRLQFARPVVHWLDWCS
GKGHLGRLLAHAGQPLTCLEHDPALVADGQRLSDRLGLSAHHLRQDVLAADCAERLLP
GHTPVALHACGELHLRLLRLASQAGCRQLAVAPCCYNRIPGPFYQPLSQTAGRSLLAL
SLDDLRLPLSETVTASQRVRRQRDQSMARRLGFDLLQRELRGINQYLSVPSLPVAWLE
RPYADYCRELAALKGLPEPAARDWQALEAAGWKRLAMVRNLELVRALFRRPLELWLLL
DRCLYLVEQGYSVRLGEFCPTSLSPRNLLILAERS</t>
  </si>
  <si>
    <t>MGHYSASDFPFKGSIGQLIGVSAATKDRILEKHLAALDITAAQF
KVLIFVGLNRANSPVELCRELSVDSGSMTRMLARLEKKGLLLRGRCPEDRRCLRLDLS
EAGRKVQEQLPLIASAAMNELVACLSTEELQTLTHLLTKVLLHAGCPRASLQES</t>
  </si>
  <si>
    <t>MPFPLLHPWPQRLALASAILLAAGCVTSEGLEPNARLQPAGALQ
AGRSLDGVALSPAAWPRQDWWTGLGDRQLDQLIGEALQGTPDLQIAEARARQAAATAQ
AQDAARQPTLDAKASYSGIRAPTSVAPAPLGGRYSAIKYLSLGFNYDFDLWGGERAAW
EAALGQANAARIDSQAARIGLSASIARAYSDLAHAFTVRDLAEEELKRSQRMTELSQK
RMSAGLDSKVQLQQTQTQLATARQQLSAAEQDIASARIALAVLLGKGPDRGLELQRPQ
PLNPASLSLPSVLPAELLGRRADIVAARWRVEAARRNIDSAKTEFYPNLNLGAMAGLA
ALHTSDVLQAPSRFFQVAPAISLPIFDGGRRRANLAERDADYDLAVGQYNKTLVQALG
EVSDDLGKLRSLEQQVIDQRQARDIARSNFDLAMRRYGEGVGSYLDALSVQQQLLVAE
RQLASLESQQIDLSVQLVQALGGGFQPDSRSAALATAKAPAE</t>
  </si>
  <si>
    <t xml:space="preserve">GO_component: membrane [goid GO:0016020] [evidence
ISM];
GO_function: lipid binding [goid GO:0008289] [evidence
ISM];
GO_process: transport [goid GO:0006810] [evidence ISM];
GO_function: transporter activity [goid GO:0005215]
[evidence ISM];
</t>
  </si>
  <si>
    <t>MTTANSETPAGNPKRKRWLLILLAMIVLATLASVAWEFFYGRWH
EDTDDAYINGNVVQITPQIVGTVVSIGADDGDLVRKGQELVRFDPSDADIALQRAEAN
LAHTVRQVRGLFSNVDGYRAEVATRKVALAKAEADYKRRKNLADDGAISQEELAHARD
ALDSAKASLTSSEQQLNTNRALVDDTQITSHPDVKAAAAQLRQAYLDDARSTIVAPVT
GYVAKRSVQVGQRVQPGNALMAVVPLDQIWIDANFKETQLKHMRIGQPVEIRSDLYGS
DVRYSGTVDSLGVGTGSAFSLLPAQNATGNWIKIVQRVPVRIHIDPQELQKHPLRIGL
SMDVKVDLHDQSGPALAQQPPREALFSTDVYQQQLASADKLIERLIEANLAEDHGKTA
QR</t>
  </si>
  <si>
    <t xml:space="preserve">GO_process: transport [goid GO:0006810] [evidence
ISS];
GO_process: response to antibiotic [goid GO:0046677]
[evidence ISS];
GO_component: membrane [goid GO:0016020] [evidence ISM];
GO_process: transmembrane transport [goid GO:0055085]
[evidence ISM];
</t>
  </si>
  <si>
    <t>MSESSSFSPPSLVMATIGLSLATFMQVLDTTIANVALPTISGNL
GVSSEQGTWVITSFAVSNAIALPLTGWLARRVGEVRLFIAATLLFVLASFLCGIAQSM
PSLVGFRALQGFVAGPLYPITQTLLISIYPPAKRGMALALLAMVTVVAPIAGPILGGW
ITDDYSWPWIFFINVPVGLFAAFVVYQQLKARPVVIKKAPMDYVGLIALVVGVGALQI
VLDKGNDLDWFESNFIVGGALIAAIALAFFIIWEFTDRHPIVNLRLFAHRNFAAGTLA
LVLGYAAFFGINLLLPQWLQTQMGYTATWAGLAAAPIGILPVFLSPLVGRYANHFDLR
MLAGLSFLAMAITCFMRANFTTEVDYQHIAIVQLIMGLGVAFFFMPILSILLSDLPPD
QIADGSGLATFLRTLGGSFAASLTTWIWHRRATQHHAYLSENISLYDPATHETLAQLG
GNTQANAALLDRMVQSQAYMMSTIDYFTMLGWLFLALLVIIWLARPPFGAKPGAAASG
H</t>
  </si>
  <si>
    <t xml:space="preserve">GO_process: transport [goid GO:0006810] [evidence
ISS];
GO_component: membrane [goid GO:0016020] [evidence ISS];
GO_process: response to stimulus [goid GO:0050896]
[evidence ISS];
GO_process: transmembrane transport [goid GO:0055085]
[evidence ISM];
GO_component: integral component of membrane [goid
GO:0016021] [evidence ISM];
</t>
  </si>
  <si>
    <t>MTILVTGSAGFIGANFVLDWLALHDEPVVSLDKLTYAGNRQNLA
SLDGDARHTFVAGDIGDSQLVARLLAEHQPRAILNFAAESHVDRSIHGPEDFIQTNIV
GTFRLLEEVRAYWGALEPEAKAAFRFLHVSTDEVYGSLAPSDPAFTENNRYEPNSPYS
ASKAASDHLVRAYHHTYGLPVLTTNCSNNYGPYHFPEKLIPLVIHNALAGKPLPIYGD
GQQIRDWLYVKDHCSAIRRVLEAGQLGETYNVGGWNEKANLDVVETLCAILDQEQPRA
DGRSYREQITFVKDRPGHDRRYAIDATRLERELGWKPAETFETGIRKTVRWYLDNQDW
VANVTSGAYREWVGKQYA</t>
  </si>
  <si>
    <t xml:space="preserve">GO_component: Gram-negative-bacterium-type cell
wall [goid GO:0009276] [evidence ISS];
GO_process: carbon utilization [goid GO:0015976]
[evidence ISS];
GO_process: cellular catabolic process [goid GO:0044248]
[evidence ISS];
GO_function: oxidoreductase activity [goid GO:0016491]
[evidence ISM];
GO_process: dTDP-rhamnose biosynthetic process [goid
GO:0019305] [evidence ISS];
GO_function: dTDP-glucose 4,6-dehydratase activity [goid
GO:0008460] [evidence ISS];
GO_process: O antigen biosynthetic process [goid
GO:0009243] [evidence ISS];
GO_function: catalytic activity [goid GO:0003824]
[evidence ISM];
GO_function: coenzyme binding [goid GO:0050662] [evidence
ISM];
GO_process: lipopolysaccharide core region biosynthetic
process [goid GO:0009244] [evidence ISS];
GO_function: dTDP-glucose 4,6-dehydratase activity [goid
GO:0008460] [evidence ISS];
GO_process: dTDP-rhamnose biosynthetic process [goid
GO:0019305] [evidence ISS];
</t>
  </si>
  <si>
    <t>MNRILLLGANGQVGWELQRALAPLGELLVCDRRRADLADPEGLA
RLVRAERPQFIVNAGAYTAVDKAESDADNARLINARAVAVLAEEAAACGAWLVHYSTD
YVFDGAGSVPFAEDAPTGPLSVYGQTKLEGEQAIRASGCRHLIFRTSWVYAARGGNFA
KTMLRLAGQRDELKVVADQFGAPTSAELIADVTAQALQRLCWDVELAARASGTYHLVA
SGETSWHLYARFVIEQALERGWELQATPQRVLPIATEDYPVPAKRPANSRLDNRKLQQ
VFGLVLPDWRYHAGRMIQELSEQGPL</t>
  </si>
  <si>
    <t xml:space="preserve">GO_component: Gram-negative-bacterium-type cell
wall [goid GO:0009276] [evidence ISS];
GO_process: dTDP-rhamnose biosynthetic process [goid
GO:0019305] [evidence ISS];
GO_function: dTDP-4-dehydrorhamnose reductase activity
[goid GO:0008831] [evidence ISS];
GO_process: O antigen biosynthetic process [goid
GO:0009243] [evidence ISS];
GO_process: dTDP-rhamnose biosynthetic process [goid
GO:0019305] [evidence ISS];
GO_process: lipopolysaccharide core region biosynthetic
process [goid GO:0009244] [evidence ISS];
GO_function: dTDP-4-dehydrorhamnose reductase activity
[goid GO:0008831] [evidence ISS];
</t>
  </si>
  <si>
    <t>MKRKGIILAGGSGTRLHPATLAISKQLLPVYDKPMIYYPLSTLM
LAGIREILIISTPQDTPRFQQLLGDGSNWGLDLQYAVQPSPDGLAQAFLIGESFIGND
LSALVLGDNLYYGHDFHELLGSASQRQTGASVFAYHVLDPERYGVVEFDQGGKAISLE
EKPLEPKSNYAVTGLYFYDQQVVDIARDLKPSPRGELEITDVNRAYLERGQLSVEIMG
RGYAWLDTGTHDSLLEAGQFIATLENRQGLKVACPEEIAYRQKWIDAAQLEKLAAPLA
KNGYGQYLKRLLTETVY</t>
  </si>
  <si>
    <t xml:space="preserve">GO_component: Gram-negative-bacterium-type cell
wall [goid GO:0009276] [evidence ISS];
GO_process: dTDP-rhamnose biosynthetic process [goid
GO:0019305] [evidence ISS];
GO_function: glucose-1-phosphate thymidylyltransferase
activity [goid GO:0008879] [evidence ISS];
GO_process: O antigen biosynthetic process [goid
GO:0009243] [evidence ISS];
GO_process: biosynthetic process [goid GO:0009058]
[evidence ISM];
GO_function: nucleotidyltransferase activity [goid
GO:0016779] [evidence ISM];
GO_process: dTDP-rhamnose biosynthetic process [goid
GO:0019305] [evidence ISS];
GO_process: lipopolysaccharide core region biosynthetic
process [goid GO:0009244] [evidence ISS];
GO_function: glucose-1-phosphate thymidylyltransferase
activity [goid GO:0008879] [evidence ISS];
</t>
  </si>
  <si>
    <t>MKATRLAIPDVILFEPRVFGDDRGFFFESYNQRAFEEACGHPVS
FVQDNHSRSARGVLRGLHYQIRQAQGKLVRATLGEVFDVAVDLRRGSPTFGQWVGERL
SAENKRQMWIPAGFAHGFVVLSEYAEFLYKTTDFWAPEHERCIVWNDPELKIDWPLQD
APLLSEKDRQGKAFADADCFP</t>
  </si>
  <si>
    <t xml:space="preserve">GO_component: Gram-negative-bacterium-type cell
wall [goid GO:0009276] [evidence ISS];
GO_process: dTDP-rhamnose biosynthetic process [goid
GO:0019305] [evidence ISS];
GO_function: dTDP-4-dehydrorhamnose 3,5-epimerase
activity [goid GO:0008830] [evidence ISS];
GO_process: O antigen biosynthetic process [goid
GO:0009243] [evidence ISS];
GO_process: lipopolysaccharide core region biosynthetic
process [goid GO:0009244] [evidence IDA];
GO_function: dTDP-4-dehydrorhamnose 3,5-epimerase
activity [goid GO:0008830] [evidence EXP];
GO_process: dTDP-rhamnose biosynthetic process [goid
GO:0019305] [evidence IDA];
</t>
  </si>
  <si>
    <t>MPRILAATAGSFVLKAYFHRWRSLVILALLLAPLLWPLQYFAER
YYSEQLAEQNRQTLDLYVANLLGTLRRYEELPQILGGLPVLRQALQQPGDPLLQKIAN
EALADIRRRTGADVIYLLQPDGTTQVASNWAQADSFVHRNFAFRPYYREAMQGRLARF
FGLGTTSIKRGYYFASAVKEGSRIIGVLVVKVDLEHIERLWGNSPEQLLVIDNYGVVI
LSSREDWRFHASRPLSAAERDEIHANIPYPVQDPKPLRLQQSAWLSQSRTLPETGWTV
SIYAPRTLIERPVRSVLLIGGATLLALLLLLTLLTLSRRHYLDRIALEAEAKRQLEER
VLERTRELENANAQLQQEVHEREQAQRELMRAQDEVVQAGKLTALGTMSASISHELNQ
PLAAIRSYADNARVLLDHQRTEDARGNLEQISDLTTRMASIIAHLKAYARGARRAPEN
VQLQPAIEDALSMVASRRRAMNVELLRDVPDAPLWVQAGETRLRQILGNLLTNALDAL
AEKAPPRRLWVIASQDQHGVTLTLRDNGPGFSEDALAHAHEPFFTTKTTAKGLGLGLA
ICDNLLRALGGRLEMGNHLEGGAVVRLHLLPGVPGVAAMPQEETRA</t>
  </si>
  <si>
    <t xml:space="preserve">GO_process: signal transduction [goid GO:0007165]
[evidence ISM];
GO_function: transferase activity, transferring
phosphorus-containing groups [goid GO:0016772] [evidence
ISM];
GO_process: phosphorylation [goid GO:0016310] [evidence
ISM];
GO_process: positive regulation of organic acid transport
[goid GO:0032892] [evidence IMP];
GO_function: phosphorelay sensor kinase activity [goid
GO:0000155] [evidence ISS];
GO_function: signal transducer activity [goid GO:0004871]
[evidence ISM];
</t>
  </si>
  <si>
    <t>MSPFAPFDAQTQVLLIDDDPHLRQALRQTLDLAGLKVATLDDAR
QLDTAQCKDWPGVVVSDIRMPGIDGMELLRQLHEQDADLPVILITGHGDVPLAVQAMR
GGAYDFLEKPFPSDALLDSVRRALEVRRLVLENRTLRLALAERHELHGRLIGRSAGMQ
RLREQVGSLAAIQADVLVLGETGAGKEVVARALHDLSSRRDGPFVAINAGALAESVVE
SELFGHEAGAFTGAQKRRIGKFEYANGGTLFLDEIESMSLDVQVKLLRLLQERVVERL
GSNQLIPLDIRIIAATKEDLRQAADQGRFRADLYYRLNVASLRIPPLRERGEDIPLLF
RHFAEAGAMRHGLTPRELDAGQSARLLAYDWPGNVRELQNAAERFALGLGLSLDDGVL
PDAADEPHNLSAKVEAFERSLIAAELERPHNSLRSVAEALGIPRKTLHDKLRKHGLPF
NTPGENPPDDGE</t>
  </si>
  <si>
    <t xml:space="preserve">GO_function: sequence-specific DNA binding [goid
GO:0043565] [evidence ISM];
GO_function: ATP binding [goid GO:0005524] [evidence
ISM];
GO_process: regulation of transcription, DNA-templated
[goid GO:0006355] [evidence ISM];
GO_function: transcription factor binding [goid
GO:0008134] [evidence ISM];
GO_process: positive regulation of organic acid transport
[goid GO:0032892] [evidence IMP];
GO_function: phosphorelay response regulator activity
[goid GO:0000156] [evidence ISS];
GO_function: DNA binding [goid GO:0003677] [evidence
ISM];
GO_process: phosphorelay signal transduction system [goid
GO:0000160] [evidence ISM];
</t>
  </si>
  <si>
    <t>MLKHTAKALVCALSLTVAGIVQAADPIVIKFSHVVAEHTPKGQG
ALLFKKLVEERLPGKVKVEVYPNSSLFGDGKEMEALLLGDVQIIAPSLAKFEQYTKKL
QIFDLPFLFDNIQAVDRFQQSPQGKELLTSMQDKGITGLGYWHNGMKQLSANKPLREP
KDARGLKFRVQASKVLEEQFKAVRANPRKMSFAEVYQGLQTGVVNGTENPWSNIYSQK
MHEVQKYITESDHGVLDYMVITNTKFWNGLPEDVRGVLAKTMDEVTVEVNKQAEALNQ
GDKQRIVEAKTSEIIELTPEQRAEWRKAMQPVWKKFEGEIGADLIKAAEAANQAQ</t>
  </si>
  <si>
    <t xml:space="preserve">GO_process: dicarboxylic acid transport [goid
GO:0006835] [evidence IDA];
GO_process: C4-dicarboxylate transport [goid GO:0015740]
[evidence IMP];
GO_component: outer membrane-bounded periplasmic space
[goid GO:0030288] [evidence ISM];
GO_process: transport [goid GO:0006810] [evidence ISM];
</t>
  </si>
  <si>
    <t>MHALARVWARLEEGLIAFLLAAMTLVTFVYVVLNNLYTLLYDLA
DLWEGGNETLLAIGDGVLTLAQEMTWSNALTKALFAWLIFLGIAYGVRTAGHLGVDVL
VKLASRPVQRVLGVIACLACLGYAGLLCVASYDWVKTLFIAGIGAEDLDHFGIRQWHI
GLIVPVGFALVFIRFAEILVRILRNRQTGLGLADEAADALKLTEHEEPKA</t>
  </si>
  <si>
    <t xml:space="preserve">GO_process: C4-dicarboxylate transport [goid
GO:0015740] [evidence IMP];
</t>
  </si>
  <si>
    <t>MTILFLFLLLFLLMFIGVPIAVSLGLSGALTILLFSPDSVRSLA
IKLFETSEHYTLLAIPFFLLSGAFMTTGGVARRLIDFANACVGHIRGGLAIAAVLACM
LFAALSGSSPATVAAVGSIAIAGMVRSGYPQAFGAGIVCNAGTLGILIPPSIVMVVYA
AATETSVGKLFIAGVVPGLLLGLILMVVIYIVARVKKLPAMPRVSLREWLASARKALW
GLLLMVIILGGIYSGAFTPTEAAAVAAVYSAFVALFVYRDMRLSECPKVLLESGKLTI
MLMFIIANAMLFAHVLTTEQIPQSIASWVTELGLSPWMFLLVVNIVLLIAGNFMEPSA
IILILAPIFFPIAMELGIDPIHLGIIMVVNMEIGLITPPVGLNLFVTSAVTGMPLGAT
IRAALPWLMILLVFLIIVTYIPAVSLALPNWLGMS</t>
  </si>
  <si>
    <t xml:space="preserve">GO_component: integral component of membrane [goid
GO:0016021] [evidence ISM];
GO_process: C4-dicarboxylate transport [goid GO:0015740]
[evidence IMP];
</t>
  </si>
  <si>
    <t>MSQESSQKLRLGALTALVVGSMIGGGIFSLPQNMAASADVGAVL
IGWAITAVGMLTLAFVFQTLANRKPELDGGVYAYAKAGFGDYMGFSSAWGYWISAWLG
NVGYFVLLFSTLGYFFPIFGKGDTVAAIVCASVLLWALHFLVLRGIKEAAFINTVTTV
AKVVPLFLFILICLFAFKLDIFTADIWGKSNPDLGSVMNQVRNMMLVTVWVFIGIEGA
SIFSSRAEKRSDVGKATVIGFITVLLLLVLVNVLSMGVMTQPELAKLQNPSMALVLEH
VVGHWGAVLISVGLLISLLGALLSWVLLCAEIMFAAAKDHTMPEFLRRENANQVPANA
LWLTNICVQVFLVVVFFTSGDPDGMDPYTKMLLLATSMILIPYFWSAAYGLLLTLKGE
TYENDARERSKDLVIAGIAVAYAVWLLYAGGLKYLLLSALLYAPGAILFAKAKHEVGQ
PIFTGIEKLIFAAVVIGALVAAYGLYDGFLTL</t>
  </si>
  <si>
    <t xml:space="preserve">GO_function: arginine:ornithine antiporter
activity [goid GO:0043858] [evidence IMP];
GO_process: arginine deiminase pathway [goid GO:0019546]
[evidence IMP];
GO_process: amino acid transmembrane transport [goid
GO:0003333] [evidence ISM];
GO_function: amino acid transmembrane transporter
activity [goid GO:0015171] [evidence ISM];
GO_component: membrane [goid GO:0016020] [evidence ISM];
GO_component: integral component of plasma membrane [goid
GO:0005887] [evidence ISM];
GO_process: arginine catabolic process [goid GO:0006527]
[evidence ISM];
GO_process: amino acid transport [goid GO:0006865]
[evidence ISM];
GO_component: integral component of membrane [goid
GO:0016021] [evidence ISM];
</t>
  </si>
  <si>
    <t>MSTEKTKLGVHSEAGKLRKVMVCSPGLAHQRLTPSNCDELLFDD
VIWVNQAKRDHFDFVTKMRERGIDVLEMHNLLTETIQNPEALKWILDRKITADSVGLG
LTSELRSWLESLEPRKLAEYLIGGVAADDLPASEGANILKMYREYLGHSSFLLPPLPN
TQFTRDTTCWIYGGVTLNPMYWPARRQETLLTTAIYKFHPEFANAEFEIWYGDPDKDH
GSSTLEGGDVMPIGNGVVLIGMGERSSRQAIGQVAQSLFAKGAAERVIVAGLPKSRAA
MHLDTVFSFCDRDLVTVFPEVVKEIVPFSLRPDPSSPYGMNIRREEKTFLEVVAESLG
LKKLRVVETGGNSFAAEREQWDDGNNVVCLEPGVVVGYDRNTYTNTLLRKAGVEVITI
SASELGRGRGGGHCMTCPIVRDPIDY</t>
  </si>
  <si>
    <t xml:space="preserve">GO_process: arginine deiminase pathway [goid
GO:0019546] [evidence IMP];
GO_function: arginine deiminase activity [goid
GO:0016990] [evidence IMP];
GO_process: arginine catabolic process [goid GO:0006527]
[evidence ISM];
GO_component: cytoplasm [goid GO:0005737] [evidence ISM];
GO_function: hydrolase activity, acting on
carbon-nitrogen (but not peptide) bonds, in linear
amidines [goid GO:0016813] [evidence ISM];
</t>
  </si>
  <si>
    <t>MAFNMHNRNLLSLMHHSTRELRYLLDLSRDLKRAKYTGTEQQHL
KRKNIALIFEKTSTRTRCAFEVAAYDQGANVTYIDPNSSQIGHKESMKDTARVLGRMY
DAIEYRGFKQEIVEELAKFAGVPVFNGLTDEYHPTQMLADVLTMREHSDKPLHDISYA
YLGDARNNMGNSLLLIGAKLGMDVRIAAPKALWPHDEFVAQCKKFAEESGAKLTLTED
PKEAVKGVDFVHTDVWVSMGEPVEAWGERIKELLPYQVNMEIMKATGNPRAKFMHCLP
AFHNSETKVGKQIAEQYPNLANGIEVTEDVFESPYNIAFEQAENRMHTIKAILVSTLA
DI</t>
  </si>
  <si>
    <t xml:space="preserve">GO_function: ornithine carbamoyltransferase
activity [goid GO:0004585] [evidence IMP];
GO_process: arginine deiminase pathway [goid GO:0019546]
[evidence IMP];
GO_function: carboxyl- or carbamoyltransferase activity
[goid GO:0016743] [evidence ISM];
GO_process: cellular amino acid metabolic process [goid
GO:0006520] [evidence ISM];
GO_function: amino acid binding [goid GO:0016597]
[evidence ISM];
</t>
  </si>
  <si>
    <t>MRIVVALGGNALLRRGEPMTADNQRENVRIAAEQIAKVAPGNEL
VIAHGNGPQVGLLALQGAAYDKVSPYPLDVLGAETEGMIGYMIEQEMGNLLPFEVPFA
TILTQVEVDGKDPAFQNPTKPIGPVYSREEAERLAAEKGWSIAPDGDKFRRVVPSPRP
KRIFEIRPVKWLLEKGTIVICAGGGGIPTMYDEAGKKLSGVEAVIDKDLCSSLLAQEL
VADILIIATDVDAAYVDWGKPTQKAIAQAHPDELERLGFAAGSMGPKVQAAIEFARAT
GKDAVIGSLADIVAITEGKAGTRVSTRKAGIEYR</t>
  </si>
  <si>
    <t xml:space="preserve">GO_process: arginine deiminase pathway [goid
GO:0019546] [evidence IMP];
GO_function: carbamate kinase activity [goid GO:0008804]
[evidence IMP];
GO_process: arginine metabolic process [goid GO:0006525]
[evidence ISM];
</t>
  </si>
  <si>
    <t>MSRLPVIVGFGGYNAAGRSSFHHGFRRMVIESMDPQARQETLAG
LAVMMKLVKAEGGRYLAEDGTPLSPEDIERRYAERIFASTLVRRIEPQYLDPDAVHWH
KVLELSPAEGQALTFKASPKQLPEPLPANWSIAPAEDGEVLVSIHERCEFKVDSYRAL
TVKSAGQLPTGFEPGELYNSRFHPRGLQMSVVAATDAIRSTGIDWKTIVDNVQPDEIA
VFSGSIMSQLDDNGFGGLMQSRLKGHRVSAKQLPLGFNSMPTDFINAYVLGSVGMTGS
ITGACATFLYNLQKGIDVITSGQARVVIVGNSEAPILPECIEGYSAMGALATEEGLRL
IEGRDDVDFRRASRPFGENCGFTLAESSQYVVLMDDELALRLGADIHGAVTDVFINAD
GFKKSISAPGPGNYLTVAKAVASAVQIVGLDTVRHASFVHAHGSSTPANRVTESEILD
RVASAFGIDGWPVTAVKAYVGHSLATASADQLISALGTFKYGILPGIKTIDKVADDVH
QQRLSISNRDMRQDKPLEVCFINSKGFGGNNASGVVLSPRIAEKMLRKRHGQAAFAAY
VEKREQTRAAARAYDQRALQGDLEIIYNFGQDLIDEHAIEVSAEQVTVPGFSQPLVYK
KDARFSDMLD</t>
  </si>
  <si>
    <t>MRPVPWGELVALVRRAGEAILPHWRADVVVRSKADESPVTAADL
AAHHILEAGLRALAPDIPVLSEEDCEIPLSERGHWRRWWLVDPLDGTKEFISGSEEFT
VNVALVEDGRVLFGLVGVPVSGRCYYGGAGLGAWREEADGRAQPISVRLEPEEAFTVV
ASKRHGSPAQERLLDGLSERFGDLRRASIGSSLKFCLLAEGAADCYPRLTPTSQWDTA
AAQGVLEGAGGEVLDLHGAPFTYEPREDYLNGSFLALPRAAEWRSELIQLARALH</t>
  </si>
  <si>
    <t xml:space="preserve">GO_process: cysteine biosynthetic process [goid
GO:0019344] [evidence ISS];
GO_process: sulfate assimilation [goid GO:0000103]
[evidence ISS];
GO_function: 3'(2'),5'-bisphosphate nucleotidase activity
[goid GO:0008441] [evidence ISS];
GO_process: phosphatidylinositol phosphorylation [goid
GO:0046854] [evidence ISM];
GO_function: magnesium ion binding [goid GO:0000287]
[evidence ISM];
GO_component: membrane [goid GO:0016020] [evidence ISM];
</t>
  </si>
  <si>
    <t>MRQKPTVLASEIVAKSRLFDVEELQLRFSNGVERTYERLVGKGQ
GYGAVMVVAMLDAEHAVLVEEYCAGVDEYQLSLPKGLVEPGEDILAAANRELKEEAGY
GARQLEHITELSLSPGYMSQRIQVVLARDLYEERLPGDEPEPMSVDRISLRELSSLAQ
HAQFSEGRALAALYLVRDLLTQRGEYQA</t>
  </si>
  <si>
    <t>MPTLPWSAIDTVLLDMDGTLLDLHFDNHFWLEHLPQRYAERNGL
SRTEADAVLEPLFREHAGQLNWYCLDFWSRELDLSIRELKHEVAHLISLRPHADTFLA
ALRRAGKRVALITNAHRDSLSLKLERIELAPYFDRLISSHDYGYPKEDARFWSALQAD
FGFDPQRSLFIDDSLPILRSARAYGVAHLLAVRHPDSRGQVRDTEEFAAQEDYRRLLE
GLP</t>
  </si>
  <si>
    <t>MGIFAFVKEAGEKLWDTLTGHEAQAAESLKEHVAKVGLGNPNIQ
VSVEGDKVIASGEVASQEEKEKILLALGNVAGVSSVEDKITVAQAAPEARFVTVKKGD
TLSAIAKAEYGNANAYMKIFEANKPMLSHPDKIYPGQVLRIPE</t>
  </si>
  <si>
    <t>MDIKQLKFLCALDETRHFGQAAARCHVTQPTLSMRLRSLEEELG
LELVRRSQRFEGFTEAGERVLAWARSLLAAQEGLYAEAAACRGQLVGTLRLGVVPLAS
FDPMRLVQHMAGRHPELRFQLYSLSSEQVLEGLARNQFDLGVSYLDRLDRSHFEGIEL
AETRMGLLHHPSHFPLDAALLNWEALAGLPLGLLSAGMHFRQSIDHNFRSRGLSPIAR
LETDSVQQLLQAVQRGLCCAIMPLGSEVDGELRLIPIEDAHTLAALGLIIRSGQPRSA
LAEACFEEARNWLAPQS</t>
  </si>
  <si>
    <t>MPCQPACPVSADTWAPSAVPDDYRYADLHLPQQVGQASLAAECA
VAISYNGLNQAVMMASPEDIEDFVRGFSLSSGFVESIDDIYEIRVSGQGESLHAEVEI
SSRAFWNLKRQRRQLAGTSGCGLCGVEALEQALPQLPERSPQALPPAAHLGALRQRIE
QAQRLARHSGALHAALYFDGHGELRLCREDIGRHNALDKLIGALHRQGLDAARGFAVV
TSRCSLELIHKAVRAGIGTLVSLSAPTALTVQWARRHQLNLIHQPHHNAPRVYSPAPA
ATE</t>
  </si>
  <si>
    <t xml:space="preserve">GO_function: formate dehydrogenase (NAD+) activity
[goid GO:0008863] [evidence ISM];
GO_component: formate dehydrogenase complex [goid
GO:0009326] [evidence ISM];
GO_function: catalytic activity [goid GO:0003824]
[evidence ISM];
</t>
  </si>
  <si>
    <t>MSLQPLQPRYKPYAGAAAGWGALRSVAHFWLDSKQPFKNLRALL
KTNQNGGFDCPGCAWGDSPEDGRVKFCENGAKAVNWEATKRRVDAAFFARYSVSALRE
QSDYWLEYQGRLTGPMRYDPLSDHYQPITWDAAFALVAEHLRRLDSPDQAEFYTSGRA
SNEAAYLYQLFVRAFGTNNFPDCSNMCHEASGVALGRSVGVGKGSVTFDDFEHADAIF
ILGQNPGTNHPRMLEPLREAVKRGAQVVCFNPLKERGLERFQHPQNALEMLTNGSSPL
NTAFFRPALGGDMAAIRGIAKFLLAWEREAQAEGSEPVFDHAFIAEHTDGLEAYLAEL
DATPWEHLERQSGLSLAEIEQAARMYRRANRVIVCWAMGITQHHHSVAIIQEIVNLQL
LRGNLGRPGAGLCPVRGHSNVQGDRTMGINERPPAALLDALERRFGFEVPRHNGHNAV
EAIAAMLAGKSKVFIGLGGNFAQATPDSPRTHAALASCDLTVHISTKLNRSHLTTGRD
ALILPCLGRTDIDRQAEGPQAVTVEDSFSMIHASYGQLEPLSQQMRSEPAIIAGIAKA
TLGNHPVDWDALIANYERIRELIADTIPGFADFNRRVRHPGGFYLGNSAGERRWNTAS
GKANFVANPLPRDLLPAQVRDSGLEPDLILQTLRSHDQYNTTIYGLDDRYRGVKGQRE
VVFANEADIRRLGYQPGDKVDLVSLWSDGIERRVRRFTLLAFDIPAGQAAAYYPETNP
LVPLESVGVGSHTPTSKFIAVRLEKATGDGRII</t>
  </si>
  <si>
    <t xml:space="preserve">GO_function: oxidoreductase activity [goid
GO:0016491] [evidence ISM];
GO_process: oxidation-reduction process [goid GO:0055114]
[evidence ISM];
GO_function: 4 iron, 4 sulfur cluster binding [goid
GO:0051539] [evidence ISM];
GO_function: formate dehydrogenase (NAD+) activity [goid
GO:0008863] [evidence ISM];
GO_function: molybdenum ion binding [goid GO:0030151]
[evidence ISM];
</t>
  </si>
  <si>
    <t>MLGSVVGDAVGGSTGAAIGSGIGGAAGGAVGAGRGNKTEAAIGG
GLGAAGGNVIGRQIGGSTGGLIGAALGGAGGGALGNHYGDGNRRYDDDDDYRDRRYYR
RAGYRDGYYRHDNGHHYGQYKKWKRHKHHRRYYDD</t>
  </si>
  <si>
    <t>MRKSLLVIAFGLLSAQAALAGDSTKTAVGGGVGGALGNVVGGAI
GGSTGAAIGAGLGGAAGGAMTAKDGRKTEAALGGGLGAAGGSVIGNKLGGSTGATIGA
GLGGAAGGAVGNNLGKDNDSGHRGKKHRKHKHR</t>
  </si>
  <si>
    <t>MRPSFASWGLLALLLLQGPLLQAQPLSPALQQLLSLSSQRLQLA
DQVAQSKAQSGKAVQDSPREEQQLQMLAGQAGSHGVGAEQVRLLFAAQIEANKLVQYR
LLSRPLPDAGQAVDLERIRSRLNQLNLELLRGYAPALAELRVDDCRPRLNQALQRQVR
VDRLDELHAIALSRAAGDLCHWAEL</t>
  </si>
  <si>
    <t xml:space="preserve">GO_process: chorismate metabolic process [goid
GO:0046417] [evidence ISM];
</t>
  </si>
  <si>
    <t>MATAPRPLREQYLHFQPISTRWHDNDIYGHVNNVTYYAFFDTAV
NTYLIERGGLDIQGGEVIGLVVSSSCDYFAPVAFPQRIEMGLRVARLGNSSVQYELAL
FLEGQREACAAGRFVHVFVERRSSRPVAIPQELRDALAALQSSAQ</t>
  </si>
  <si>
    <t>MQAFSFATTAQILCEAGSAIRLAELCRERRARRVLIVTDPGITR
LGLLDAILPGFPRLGLAVEVYDQVLADPPESVVEAALGRARGMAAELVVGFGGGSSMD
VAKLVALLAHPEAGQGLGEVFGVGNARGPRLPLIQVPTTAGTGSEVTPIAIVTTGETT
KMGVVSPHLLPDLALLDADLTLGLPPAVTAATGIDAMVHAIESYTSKLKKNPLSDLLA
REALRLLAANLERAVGDGGDREARQAMLLGACLAGQAFANAPVAAVHALAYPLGGHFH
IPHGLSNALVLPEVIRFNAPAAAGLYAELAPLLLGDRLRPGDRDALTVQLIDELAQLS
PRNGLPSRLRDAGVDEAMLPRLAADAMLQQRLLVNNPREVGEADALAIYRAAY</t>
  </si>
  <si>
    <t xml:space="preserve">GO_function: oxidoreductase activity [goid
GO:0016491] [evidence ISM];
GO_function: metal ion binding [goid GO:0046872]
[evidence ISM];
GO_process: oxidation-reduction process [goid GO:0055114]
[evidence ISM];
</t>
  </si>
  <si>
    <t>MDYQAPLRDMRFVLHELFDVGAHCELLGNGIDRELIDGVLEEGA
RYTGQVVAPLNRNSDEEGAKLKDGVVTTPTGFREAYRQYSENGWASMTGPTEYGGQGF
PQMVSACFHEMLMAASLSFRVYSGLTEGAVLALYKHGDEALRRDYLAKLVSGEWAGTM
CLTEPQAGTDLALLRTRAEAQADGSYAISGSKIFISGGEQDLTENIVHLVLARLADAP
AGVKGISLFLVPKFVANPDGSLGERNSLGCGAIEHKMGIKGASTCVMNFDGARGWLLG
QANQGLACMFTMMNDARFQVGLQGLGIAERAFQGALGYARERLQSRALVGPQAPDKVA
DPIIVHPDVRRMLLTQKTLVEGCRMLAACCARQLDLEHGHPDADGRRAATRRAALLIP
IVKAFLTDVGQEVASLGVQVCGGHGFIREWGMEQLMRDSRITQIYEGTNGIQALDLVR
RKLLGDQGGELLALQGELAVASEALQGRAVLAPLAEPVLQRLEEWRQLTGQVLEACAR
DPQEIGATSVDFLQYSAYVLLAALWLQAAARAQEALDGGSGEGDFYRAKLRSADFYLR
RILPRASMHREALLGGADCLMALPEEHFSF</t>
  </si>
  <si>
    <t>MSQNFSFRQAAVIGAGTMGRGIVMCLANAGLDVQWLDSNPQMLN
QALGAVADTYAHNVRQGRIGEEEAAARRARITPVQHLAAMREADLVIEAVYENLELKQ
SIFRELDAALKPSAVLASNTSYLDIDAIAAVTARPRQVLGLHFFSPAHIMRLLEIVRG
AQTAPAVLEAALALGERMGKVSVVAGNCHGFIGNRMLEPYATEARLMLLEGALPYQVD
RALQAFGFAMGPFRMYDVVGIDLEWRARELAGVGQDQPAVQVDNRLCEMGRFGQKSGA
GYYRYAPGSRQAEHDTEVDALVLRVAETLGYPRRDFADEEILERCLLALVNEGAKILD
EGIAARSADIDTVYLNGYGFPAAEGGPMAWADRLGAADLLQRLRFLEQRHGARWKPAS
LVERLAAEGGAFADLQEVR</t>
  </si>
  <si>
    <t xml:space="preserve">GO_function: oxidoreductase activity [goid
GO:0016491] [evidence ISM];
GO_function: oxidoreductase activity, acting on the CH-OH
group of donors, NAD or NADP as acceptor [goid
GO:0016616] [evidence ISM];
GO_function: coenzyme binding [goid GO:0050662] [evidence
ISM];
GO_process: oxidation-reduction process [goid GO:0055114]
[evidence ISM];
GO_function: 3-hydroxyacyl-CoA dehydrogenase activity
[goid GO:0003857] [evidence ISM];
GO_process: fatty acid metabolic process [goid
GO:0006631] [evidence ISM];
</t>
  </si>
  <si>
    <t>MNIQTFDLNLLRVLDALLRERNVSRAAERLALSQPAVSNALNRL
RELLDDPLLVRAGRAMQPTPRALALEAPIRAALRQIEQSLGDGEGFDPGRSRQRFTVA
VTDYVELICMPALMRRLSERAPGISIAIQHLTPTLPAEALDKGELDLVLGRFENVPAR
FQRRHWASETLQLVARRQHPLLAQAPDLATFLELQHLWVHGGQTKGMVDQWLGSQGLK
RQVAYTTPNYLQAAHIAAYSDLVGVLPRQLAHYFERLLPLQSFDLPFDLGPFHLELVF
LAQRERDIALQWLVEQIRQVGAAGPD</t>
  </si>
  <si>
    <t>MHIEDAVRSRRAIKGYDSSFSLTREEKDHLLDLALHAPSAFNLQ
HVRLVEVSDPQLRVQLREVAWDQAQVTDAAMLVVVCAQLDSWERNAQRVWDGAPEAVQ
AFMAGAIDTYYRGKPQVQRDEAMRSCGLLAQTLMLVARGQGLDSCPMDGFDFDAVARL
INLPDNHVIGLMVAVGKKAVEPWPRSGKLPREELVIRDRF</t>
  </si>
  <si>
    <t xml:space="preserve">GO_function: oxidoreductase activity [goid
GO:0016491] [evidence ISM];
GO_function: NAD(P)H dehydrogenase (quinone) activity
[goid GO:0003955] [evidence IMP];
</t>
  </si>
  <si>
    <t>MNRMGQLALFGLLVGTSSNLFAAPGSISGVIRFTGAIVEPPCSM
SAPRQDESKGSFHLSGCPMQARTADVSIRSMKTGEVRHLQPSDTVIGERDFSARYELA
GSGRRSGNYLITVTYP</t>
  </si>
  <si>
    <t>MTQANNAVYTDISAAQLVEEAIRRGEGELAANGSLVVRTGHRTG
RSPVDRFIVEEPSTKDAIAWGNINRPFPADKFDALWARVEAFNNAQDHFVSHVHVGSA
EAYYLPVKMTTATAWQNLFGRCLFIEPEQYNPAGKDEWQVLNVANFECVPERDGTNSD
GCVILNFAQKKVLIAGMRYAGEMKKAMFSVQNFLLPERDVLPMHCAANIGEAGDVTLF
FGLSGTGKTTLSADESRYLIGDDEHGWGEGVVFNVEGGCYAKCIDLSEKNEPVIWKAI
KFGAVLENVVLDEERVPNYADDSLTQNSRAAYPLEHVEKRSEKNLGGEPNAVIFLTCD
LTGVLPPVSILNNEQAAYHFLSGYTALVGSTEMGSGGGIKSTFSTCFGAPFFPRPAGV
YAELLIKRIKAFGSKVYLVNTGWTGGGYGVGKRFNIPTTRGVIAAIQSGALIGAETEH
LEIINLDVPKAVPGVETNLLNPRNTWADKAAYDEAAKGLAKQFIENFKKFEVSDAIKA
AGPQL</t>
  </si>
  <si>
    <t xml:space="preserve">GO_process: gluconeogenesis [goid GO:0006094]
[evidence ISS];
GO_function: magnesium ion binding [goid GO:0000287]
[evidence ISS];
GO_function: phosphoenolpyruvate carboxykinase activity
[goid GO:0004611] [evidence ISS];
GO_function: ATP binding [goid GO:0005524] [evidence
ISM];
GO_function: phosphoenolpyruvate carboxykinase (ATP)
activity [goid GO:0004612] [evidence ISM];
</t>
  </si>
  <si>
    <t>MSHSDQSQRFLFDDTDVRGEMVDLERSYSEVLAKHPYPEPVAQL
LGEMLAAASLLCGTLKFDGLLVLQARSSGAVPLLMVECSSDRQVRGLARYSAESIGAD
AGMQELMPEGVLTLTVDPVKGQRYQGIVALEGVNLAECLSNYFASSEQLPTRFWLNAN
GRRARGLLLQQLPADRLKDPEAREASWQHLTTLADTLTAEELLALDNETVLHRLYHEE
TVRLFEPQPLVFHCSCSRERSANALVSLGQADCERLLEEEEGSISIDCQFCNQRYLFD
ASDVAQLFAGAGSQGPSETRH</t>
  </si>
  <si>
    <t xml:space="preserve">GO_process: protein folding [goid GO:0006457]
[evidence ISS];
GO_component: cytoplasm [goid GO:0005737] [evidence ISM];
</t>
  </si>
  <si>
    <t>MDNASPFQAAWQWRKFAICHLLALLLLILWLWGPTRELMNGFDF
WLFDKLNGSLALNETWLKLWGLLSTRPFDAVVGVILLCLLIRGDWLLPANQVRRLTFG
FIVTLLILVVIRVLYAKIAHHLHWQHASLSMLMDKAIHLSDHFPDWERVWEIKDRSKR
SFPGDHASVLLVWALFMSLFARRAGQFLLIWTLAVLFMLPRLVAGAHWGQDDYIGGLQ
MALLALAWGCYTPLAAKASGWLVQVTEPLFRLLAKLPLIGRLGVVRDSA</t>
  </si>
  <si>
    <t>MSEKDDDKVRLDKWLWAARFFKTRALAKAAIEGGKVHCRGERCK
PSKEPRVGEELTIRTGFDERTVTIRALAVVRRGAQEAQALYEETADSVESRERAAAMR
KAGALGVQTEGRPSKKQRRQIHQLRGGQD</t>
  </si>
  <si>
    <t xml:space="preserve">GO_function: RNA binding [goid GO:0003723]
[evidence ISM];
GO_function: DNA binding [goid GO:0003677] [evidence
ISM];
GO_function: single-stranded RNA binding [goid
GO:0003727] [evidence ISM];
GO_process: cellular response to heat [goid GO:0034605]
[evidence ISM];
GO_function: ribosomal large subunit binding [goid
GO:0043023] [evidence ISM];
</t>
  </si>
  <si>
    <t>MVGLRAKIDTGASTSSLHASDIVPFERDGEKWVRFTAHLGTLVQ
RRHRCEAPMVARKSIRSSNGQAQTRYVIRTTLALGDRMWPVEFTLACRKSMRYRVLLG
SKALIAGQLVVNPALAYVQDRPESPAALPAATSIDLLDGSPV</t>
  </si>
  <si>
    <t>MKIAVLSRNPRLYSTRRLVEAGRERGHEMVVIDTLRAYMNIASH
KPQIHYRGQPLEGFDAVIPRIGASVTFYGCAVLRQFEMMGVFPLNESVAIARSRDKLR
SLQLLSRKGIGLPVTGFAHSPDDVPDLIEMVGGAPLVIKLLEGTQGIGVVLCETEKAA
ESVLEAFMGLKHNIMVQEYIKEAGGADIRCFVVGDKVIASMKRQAAPGEFRSNLHRGG
SASLIKITPEERMTAIRAARVMGLNVAGVDILRSNHGPLVMEVNSSPGLEGIESTTGK
DIAGIIIQYLEKNGGPHLARTKGKG</t>
  </si>
  <si>
    <t xml:space="preserve">GO_process: RNA metabolic process [goid
GO:0016070] [evidence ISS];
GO_process: cellular protein metabolic process [goid
GO:0044267] [evidence ISS];
GO_function: catalytic activity [goid GO:0003824]
[evidence ISM];
GO_process: cellular protein modification process [goid
GO:0006464] [evidence ISM];
GO_function: ATP binding [goid GO:0005524] [evidence
ISM];
GO_function: metal ion binding [goid GO:0046872]
[evidence ISM];
</t>
  </si>
  <si>
    <t>MTSRPSSDQTWQPIDGRVALIAPASAIATDVLEATLRQLEVHGV
DYHLGRHVEARYRYLAGTVEQRLEDLHNAFDMPDITAVWCLRGGYGCGQLLPGLDWGR
LQAASPRPLIGFSDISVLLSAFHRHGLPAIHGPVATGLGLSPLSAPREQQERLASLAS
VSRLLAGIDHELPVQHLGGHKQRVEGALIGGNLTALACMAGTLGGLHAPAGSILVLED
VGEPYYRLERSLWQLLESIDARQLGAICLGSFTDCPRKEVAHSLERIFGEYAAAIEVP
LYHHLPSGHGAQNRAWPYGKTAVLEGNRLRW</t>
  </si>
  <si>
    <t>MKTPLWFPQSFFARTLWLVLIVVLFSKALTLVYLLMNEDVIVDR
QYSHGAALTIRAFWAADEESRAAIAKASGLRWVPSSADQPGEQHWPYTEIFQRQMQME
LGPDTETRLRIHQPSQLWVRAPSLGEGWLAVPLYPHPLRGQRIWSVLGWFLGIGLLST
AAAWIFVRQLSQPLKRLVVAARQFGQGRSVRLPLGPETPSEMAEVYRAFNQMAEDIEQ
GGRERELMLAGVSHDLRTPLTRLRLSLELLPESEREMVEDMIRDIEDMDAILDQFLAF
IRDGRDEPVEEGDLTDLVREVVAPFNQTREQVRMALQPVPAMPLRRVSMKRLLGNLID
NALNHGGGSVEVASYVAGESAAPYVVLSVLDRGQGIDPAEVDSIFNPFIRGDKARGGK
GTGLGLAIVKRIAAQHGGSVELRNRDGGGLEARVCLPLGLLLPRGAA</t>
  </si>
  <si>
    <t xml:space="preserve">GO_process: phosphorelay signal transduction
system [goid GO:0000160] [evidence ISS];
GO_process: phosphorylation [goid GO:0016310] [evidence
ISM];
GO_function: transferase activity, transferring
phosphorus-containing groups [goid GO:0016772] [evidence
ISM];
GO_function: phosphorelay sensor kinase activity [goid
GO:0000155] [evidence ISS];
GO_function: signal transducer activity [goid GO:0004871]
[evidence ISM];
GO_process: signal transduction [goid GO:0007165]
[evidence ISM];
GO_component: integral component of membrane [goid
GO:0016021] [evidence ISM];
</t>
  </si>
  <si>
    <t>MSNPAALAEGEKILVVDDDARLRRLLERFLDEQGYRVRAVENTE
QMDRLLSRELFQLVVLDLMLPGEDGLTACRRLREQNNQVPIIMLTAKGDEGSRIQGLE
LGADDYLAKPFNPRELLARIKAVLRRQAPLVPGAPAGADEVVTFGDYQLFLATRELKK
GDEVHMLTTGEFAVLKALVQHAREPLTRDKLMNLARGREWDALERSIDVQISRLRRLI
EPDPSKPRYIQTVWGVGYVFVPDGNARKA</t>
  </si>
  <si>
    <t xml:space="preserve">GO_process: phosphorelay signal transduction
system [goid GO:0000160] [evidence ISM];
GO_function: DNA binding [goid GO:0003677] [evidence
ISM];
GO_process: regulation of transcription, DNA-templated
[goid GO:0006355] [evidence ISM];
GO_function: phosphorelay response regulator activity
[goid GO:0000156] [evidence ISS];
GO_process: positive regulation of proteolysis [goid
GO:0045862] [evidence IMP];
GO_process: positive regulation of transport [goid
GO:0051050] [evidence IMP];
</t>
  </si>
  <si>
    <t>MDSINTRIAEELSALPSGRVQPQQVAAAVALLDEGSTVPFIARY
RKEVTGSLDDTQLRMLEERLRYLRELEERRGAILASIEEQGKLTPELARDIKLADTKT
RLEDLYLPYKQKRRTKGQIALEAGLGALADALFDDPTLVPESEAARFVDAEKGFADVK
AVLEGAKYILMERFAEDATLLDKLRVFMKNEATLTARVVPGKEQEGAKFSDYFEHDEP
LKSAPSHRALAIFRGRNEGVLSASLKVGEEAPGTLHPCEVMIAERFGLSNQGRAADKW
LAEVVRWTWKVKLYTHLETDLFGELRDGAEDEAISVFARNLHDLLLAAPAGPRATLGL
DPGLRTGVKVAVVDATGKLLDTATVYPHAPKNQWDQTLAVLAALCAKHQVELIAIGNG
TASRETDKLAGELIKKYPGMKLTKIMVSEAGASVYSASELAAKEFPELDVSLRGAVSI
ARRLQDPLAELVKIEPKSIGVGQYQHDVSQLKLARSLDAVVEDCVNAVGVDVNTASAA
LLARISGLNSTLAQNIVAHRDANGAFRTRDELKKVSRLGEKTFEQAAGFLRVMNGDNP
LDASAVHPETYPLVQRIAADTERDIRSLIGDSAFLKRLDPKKFTDETFGLPTVTDILK
ELDKPGRDPRPEFKTAEFQEGVESLKDLKPGMVLEGVVTNVTNFGAFVDIGVHQDGLV
HISALSEKFVKDPYEVVKAGDIVKVKVMEVDIPRNRVGLSMRMSDTPGEKVEGQRGGR
PTGSGQPRQERGAPRGQSAPPANNAMAALFANAKQLKKK</t>
  </si>
  <si>
    <t xml:space="preserve">GO_function: RNA binding [goid GO:0003723]
[evidence ISM];
GO_process: nucleobase-containing compound metabolic
process [goid GO:0006139] [evidence ISM];
GO_function: hydrolase activity, acting on ester bonds
[goid GO:0016788] [evidence ISM];
GO_function: DNA binding [goid GO:0003677] [evidence
ISM];
GO_process: DNA repair [goid GO:0006281] [evidence ISM];
GO_function: nucleic acid binding [goid GO:0003676]
[evidence ISM];
</t>
  </si>
  <si>
    <t>MSEMPAREQMISAYSELVGLDPVSLGDGVAEVRLPMAAHLRNRG
GVMHGGALFSLMDVTMGLACSSSHGFDRQSVTLECKINYIRAVADGEVRCVARVLHAG
RRSLVVEAEVRQGDKLVAKGQGTFAQL</t>
  </si>
  <si>
    <t>MSDLLSRRLALLGAAANLPLLTECLHGIERECLRVDSDGKLALT
PHPRALGSTLTHPQITTDYSEALLEFITPTETDVADTLGDLERIHRFASSKLDGEYLW
SPSMPCELPDEESIPIARYGSSMIGRLKYVYRKGLALRYGKTMQCIAGIHYNFSLPER
LWPLLRQAEGSELSERDYQSAAYIALIRNFRRYSWLLMYLFGASPALDAGFLRGRPSQ
LERLDEHTLYLPYATSLRMSDLGYQNNAQAGLTPCYNDLQSYIDSLRQAVSTPYPPYE
KVGTKQDGEWVQLNTNILQIENEYYSSIRPKRVTYTGERPVQALAARGVQYVEVRCLD
INPFLPLGIDLDEARFLDAFLLFCAFSDSPLLNGECSDATDNFLAVVKEGRRPGLQLQ
RRGQPVELQVWANELLERIADTAALLDRARGGEAHAAALAAQRAKVADAELTPSAQVL
KVMRERGESFEAFSLRQSREHAEYFRQHPLAAEEQARFEKMASDSLAEQTELERDQDG
DFDTFVAAYQASILGLISN</t>
  </si>
  <si>
    <t xml:space="preserve">GO_process: glutathione biosynthetic process [goid
GO:0006750] [evidence ISS];
GO_function: glutamate-cysteine ligase activity [goid
GO:0004357] [evidence ISS];
</t>
  </si>
  <si>
    <t>MPDYVNWLRHASPYINSHRDRTFVVMLPGEGVEHPNFGNIVHDL
VLLHSLGARLVLVHGSRPQIEARLAARGLAPRYHRDLRVTDAPTLECVIDAVGSLRIA
IEARLSMDMAASPMQGARLRVAGGNLVTARPIGVVEGVDYHHTGEVRRIDRKGIGRLL
DERSIVLLSPLGYSPTGEIFNLACEDVAMRAAIDLEAEKLILYGAEQGLLDASGKLVR
ELRPQQVPAHLQRLGNSYQAELLDAAAQACRAGVKRSHIVSYTEDGALLSELFTRTGN
GTLVAQEQFEQLREAGIEDVGGLIELIRPLEEQGILVRRSREVLEREIEQFSIVEREG
LIIACAALYPIADSEAGELACLAVNPEYRHGGRGDELLERIEERARGLGLKTLFVLTT
RTAHWFRERGFQPSSVERLPAARASLYNFQRNSQVFEKSL</t>
  </si>
  <si>
    <t xml:space="preserve">GO_function: glutamate N-acetyltransferase
activity [goid GO:0004358] [evidence IMP];
GO_process: arginine biosynthetic process [goid
GO:0006526] [evidence IMP];
GO_function: acetyl-CoA:L-glutamate N-acetyltransferase
activity [goid GO:0004042] [evidence ISM];
GO_component: cytoplasm [goid GO:0005737] [evidence ISM];
GO_function: N-acetyltransferase activity [goid
GO:0008080] [evidence ISM];
</t>
  </si>
  <si>
    <t>MSEYFHHVLIGLLAVLPVANPLTSVSLLLGLGGSLPPAERNRQI
FKASLYVALIMLVSFYGGSLVMQVFGISIPGLRIAGGLIVAYIGFTMLFPATTPDETE
VQHDLLSDEEKITPHFRDLSFVPLALPGTAGPGTIALVVSSASTLQSTYGSIPLFIHL
AAITVTLLTALIFWIALQSSGRIMKFLGESGIDAISRVVGFLLVAMGVQFVINGGFEL
VAGHAALQSAAGVRQ</t>
  </si>
  <si>
    <t>MPLPSLKDQFGALIAASSVSCTQPELDQTNRPVVDLLASWLGDL
GFRCEIREVSPGKFNLLASYGSGPGGLVLAGHTDTVPYDEALWSSDPLRLDERDGRWY
GLGSCDMKGFFPLAIEALLPLLDQPFRQPLMILATCDEESSMAGARALAESGRPLGRA
TVIGEPTNLRPIRLHKGVMMERIEILGQSGHSSDPNLGRSALEAMHATIGELMALRGE
WQRAWNNPQFSVPQPTLNFGCIHGGDNPNRICGQCSLEFDLRPLPGMQPKQLREAIRQ
RLRPLAERHQVSIDYQPLFPAVPPFEQAQDSELVRVAERLTGHRAEAVAFGTEAPYFQ
RLGSETLVLGAGDIACAHQPDEHLELARIEPMVGVLRRLIQHYCLTPAAD</t>
  </si>
  <si>
    <t xml:space="preserve">GO_process: cellular amino acid metabolic process
[goid GO:0006520] [evidence ISS];
GO_process: cellular amino acid biosynthetic process
[goid GO:0008652] [evidence ISS];
GO_function: exodeoxyribonuclease VII activity [goid
GO:0008855] [evidence ISS];
GO_function: hydrolase activity [goid GO:0016787]
[evidence ISM];
GO_process: metabolic process [goid GO:0008152] [evidence
ISM];
GO_component: cytoplasm [goid GO:0005737] [evidence ISM];
GO_function: zinc ion binding [goid GO:0008270] [evidence
ISM];
GO_process: arginine biosynthetic process [goid
GO:0006526] [evidence ISM];
GO_function: acetylornithine deacetylase activity [goid
GO:0008777] [evidence ISM];
GO_function: cobalt ion binding [goid GO:0050897]
[evidence ISM];
</t>
  </si>
  <si>
    <t>MSLIADHGFAFLVLACLFGFFMAWGVGANDVANAMGTSVGSRAL
TIRQAILVAMVFEFCGAYFAGGEVTETIRSGIVDPQYMTPDLLVFGMLSALLAAGVWL
LLATIKGWPVSTTHSIVGAIIGFASVGVSVHAVHWGAIGPIVASWVVTPVLSGLLAFA
LFRSVQWLVLHAEDPFRSARRYVPLYMFLAGFMVALMTVGKGLKHVGLELSGLQTLGL
ALLAGGLVMGLGIVLLLRIRPTGGADPRGGFASVERVFAVLMIFTACSMAFAHGANDV
ANAIGPVAAVVAVVQAGGDLDLVSRSPVPSWVLLLGAVGIVIGLATYGYRVIATIGRE
ITELTPSRGFAAELATASTVVGASAIGLPVSTTHTLVGAVLGIGMARGIGALNLRVIG
SIFLSWVVTLPAGAVLAILFFLVLRALFGA</t>
  </si>
  <si>
    <t>MPTNPFISLFGRSPIGPMQQHIAKAHECAAGLLPFFRAVIAEDW
AQVEQVQQDMVRLEQEADRLKKHVRMHLPKSLFLPVPRSDLLELLSVQDKVANRAKDI
AGLMLGRRMRIPLPLQGQMLAYVQRSVDASAQALRVVNELNELLETGFGGRETSLVES
MVEELEAIENDTDRIQVEVRRELFRLESELPPVDVMFLYQIIEWIGDVADRAQRVGNR
LEQLLAR</t>
  </si>
  <si>
    <t xml:space="preserve">GO_process: bacterial-type flagellum-dependent
swarming motility [goid GO:0071978] [evidence IMP];
GO_process: single-species biofilm formation [goid
GO:0044010] [evidence IMP];
</t>
  </si>
  <si>
    <t>MQKETEIKLRVSRATLEALQEHPLLKKRNKSGWERRELYNQYYD
TPGRELARAKVALRMRRDGEQYIQTLKSRGQSVAGLSERNEWDWYLEKNKLDLKKLDD
KCWPAALKDLDKKQLKPIFSTDFVRQRAEIAWGRGKARVVVEAALDLGKVVAGDNQEE
ICELELELRQGDAAALLELAAELAADLPLMPCDISKAERGYRLFDPNSYEVDPPAQKL
LAETPLDGAFAAIAWYLLGSSQRLAEQYRFNGHWRLLEDWLQHLQNLRTLLGSLGQAV
PRASSRELREALDALLADWAPRIERGRDDETLRQQAPQLFRGELDETRWGLFSLNASR
WLLAKAWTESRNERGNRQGSAALGKWLLRSLAEEAQATPLARAHQHPELLPDQAPRLQ
RMLTWLRLARGVLDLPEADRLYGELAKLLELLRQPVDAERLAARAAQAHTVLTLKPWK
ALMK</t>
  </si>
  <si>
    <t>MSVFATAAQDRLLDLGDLLRELVAQGRVGQEQAEQCLAIRRSAV
RNQQHPLEFLAAQQVEDLKRPGRKLDLETLTQWLAEYAGQPYLRIDPLKIDVAAVTPL
MSYAFAQRHGILAVALSPEEVTIASAQPFVQGWESNLVHVLKRPIKRVVANPADIQRY
TVEFFRLARSVSGATSPDQKISGVGNFEQLLNLGAADQEPDANDAHIVTIVDWLFQYA
FQQRASDIHIEPRREQGTVRFRIDGVLHNVYQFPPQVTMAVVSRLKSLGRMNVAEKRK
PQDGRVKTKTPDGAEVELRLSTLPTAFGEKMVMRIFDPEVLLKSFDQLGFSADDLRRW
QSMTSQPNGIILVTGPTGSGKTTTLYTTLKQLATDEVNVCTIEDPIEMIEPSFNQMQV
QHNIDLTFASGVRALLRQDPDIIMVGEIRDLETAEMAIQAALTGHLVLSTLHTNDSPT
AITRLLELGVPYYLIRATVLGVMAQRLVRTLCPHCKAPMQLADSDWHELTRPWSAPPP
SGAHQAVGCLECRDTGYRGRAGVYEIMLLSDSLKELITADTDLVALRRQAYKEGTRSL
RLSGAQKVAAGISTLEEVLRVTPQSEQK</t>
  </si>
  <si>
    <t>MEILLLRLDFWDWLAFGTVLLLLEIFGAGGYLLRVGLTAACVGA
LGALLPGLAWPWQVGLFVLLSGLVAALHRRRRRKAGSVEETPGLQRRGDDLFGRTFPL
HRAIVGGLGELRVEDASWLVSGPDLPRGALVRVTGQDGALLHVEPAAP</t>
  </si>
  <si>
    <t>MRSVKLAAATLVIAALPLGSAMADTFWRNIISSGATTASTYLTF
RHDHKLIVAAQDDAGSYIASDGAIRGPYLEAALQKLRNDNPDLQASDMELASAILAGG
EQSAVQQ</t>
  </si>
  <si>
    <t>MSQTPSLAQLQPADAFLRRHLGPDPAEQQAMLAFLGVSTRAELI
VQTVPPAIRLNRPLELPAALDEQAALARLRGYAGLNQRWTSLIGMGYYGTVTPSVILR
NVLENPGWYTAYTPYQPEIAQGRLEALLNFQQLTIDLTGLDLASASLLDEATAAAEAM
ALARRVAKARSNRFFVDAHCHPQTVSVLRTRAEAFGFELVVDEPDNLAAHAVFGALLQ
YPDSRGEIRDLRPLIEALHGQQALACVASDLLALLLLTPPGELGADVVLGSAQRFGVP
MGYGGPHAAFFATREGYKRAMPGRIIGVSRDARGNPALRMALQTREQHIRREKANSNI
CTAQVLLANIASLYAVYHGPQELKRIAQRVQRLTALLAAGLKSKGLRRLNRHFFDTLT
YEVGERQAAILERARAARVNLRVVDDRRLALSLDETCDAATLATLFEIFLGAGHGLDV
AHLDGGAVADGIPAVLQRTSAYLQHPVFNAHHSETEMLRYLRQLEGKDLALNQAMIPL
GSCTMKLNASSEMIPITWPEFAELHPFVPREQAEGYRRMIDELEAWLRAITGFDAICM
QPNSGAQGEYAGLLAIRRYHQSRGDSQRDICLIPASAHGTNPASAIMASMRVVIVECD
PRGNVDLDDLRLKAAEAGDRLSCLMITYPSTHGVYEEGIGEICEVVHRHGGQVYMDGA
NLNAQVGLARPADIGADVSHMNLHKTFCIPHGGGGPGMGPIGVKRHLAPFVANHPVIR
VEGPNPLNDAVSATPWGSASILPISWMYIAMMGPQLADASEVAILSANYLANRLDGAF
PVLYRGRNERVAHECILDLRPLKAQTGITEEDVAKRLMDYGFHAPTMSFPVPGTLMVE
PTESESKAELDRFVEAMLSIRAEIGKVESGAWPAEDNPLKRAPHTLADVTGIWQRPYE
IAEAVTPSEHARAFKYWPAVNRVDNVYGDRNLFCACVPLDDYRE</t>
  </si>
  <si>
    <t xml:space="preserve">GO_process: cellular amino acid metabolic process
[goid GO:0006520] [evidence ISS];
GO_process: glycine metabolic process [goid GO:0006544]
[evidence ISS];
GO_process: L-serine metabolic process [goid GO:0006563]
[evidence ISS];
GO_process: threonine metabolic process [goid GO:0006566]
[evidence ISS];
GO_process: glycine decarboxylation via glycine cleavage
system [goid GO:0019464] [evidence ISS];
GO_function: poly(beta-D-mannuronate) lyase activity
[goid GO:0045135] [evidence IDA];
GO_function: catalytic activity [goid GO:0003824]
[evidence ISM];
GO_process: oxidation-reduction process [goid GO:0055114]
[evidence ISM];
GO_process: glycine catabolic process [goid GO:0006546]
[evidence ISM];
GO_function: pyridoxal phosphate binding [goid
GO:0030170] [evidence ISM];
GO_function: glycine dehydrogenase (decarboxylating)
activity [goid GO:0004375] [evidence ISM];
</t>
  </si>
  <si>
    <t>MSNIPAELRYAQSHEWARLEADGSVTVGISDHAQEALGDVVFIE
LPELGKTLAAGQEAGVVESVKAASDIYSPIGGEVIAINEALADTPEDVNNDPYVSWFF
KLKPSNPAELDKLLDAAGYQAAVDAEG</t>
  </si>
  <si>
    <t xml:space="preserve">GO_process: glycine decarboxylation via glycine
cleavage system [goid GO:0019464] [evidence ISS];
GO_component: glycine cleavage complex [goid GO:0005960]
[evidence ISM];
</t>
  </si>
  <si>
    <t>MGLRTPLYELHVALGAKMVDFGGWDMPLHYGSQVEEHHQVRRDC
GVFDVSHMTVVDVAGEQATAYLQHLLANDVARLGETGKALYSAMLNEEGGVVDDLIVY
LTEHGYRVVVNASTRDKDIAWMQAQAAGFKVDLQERGDLAMLAIQGPNARVHSSELVS
PARAALIRELKPFQGRAEGDWFIARTGYTGEDGLEIMLPAAEAPGFLNELVGAGISPA
GLGARDTLRLEAGLNLYGQDMDESVSPLAANMGWTVAWEPVARDFVGRRALEAQKAAG
DQPKLVGLVLEERGVLRAHQVVRVAGIGEGEITSGSFSPTLNKSIALARVPAATGDRA
EVEIRGKWYPVRVVQPSFVRHGKPLI</t>
  </si>
  <si>
    <t xml:space="preserve">GO_process: glycine decarboxylation via glycine
cleavage system [goid GO:0019464] [evidence ISS];
GO_function: aminomethyltransferase activity [goid
GO:0004047] [evidence ISM];
GO_process: glycine catabolic process [goid GO:0006546]
[evidence ISM];
GO_component: cytoplasm [goid GO:0005737] [evidence ISM];
GO_function: protein binding [goid GO:0005515] [evidence
ISM];
</t>
  </si>
  <si>
    <t>MAHPAPRRWYPITFTVAALVLLPLSVLLLSWLEIDREIWSHLWD
TQLPRLLGNTLTLVLGVGIGVTLLGVSLAWLTSLCEFPGRRWLDWALMLPFAIPAYVL
AFVFVGLLDFAGPVQSLLREWFGSGLRLPRVRSTGGVILVLVLVFYPYVYLLARSAFI
AQGKGLMEAARVLGLSPWQAFLRVALPMARPAIGAGLALAVMETLADFGAVSVFNFDT
FTTAIYKTWYGFYSLSSAAQLASLLLLGVCLVLLGERHTRGRAKAASERPRGAPLYRL
RGARALAASAWCGLVFLCAFVIPVAQLVVWFWRQGRFDLDERYWDLIGHTLTLGGIAA
LATVAVALLLAFAVRLAPTRAIRGAVGLGNLGYALPGSVLAVSIMLAFSWLDNHWVIP
LSSALGGAGKPLLLGSLFALLLAYLIRFMAVAYGPLESGLARIRPSLPEASRSLGVGG
PLLFLRVYLPLLLPASLSAALLVFVDVLKEMPATLLMRPFGWDTLAVRIFEMTSEGEW
ARASLPALTLVLVGLLPVVGLIRRSAHHSDR</t>
  </si>
  <si>
    <t>MQASKALLAALALGITGLAQAADEVVVYSSRIDELIKPVFDAYT
SKTGVKVKFITDKEAPLMARIKAEGANTPADLLLTVDAGNLWQAEQMGLLQPFKSATI
ERNIPSQYRSSTDSWTGLSLRARTIVYSTERVKPEELSTYEALADKQWEGRLCLRTAK
KVYNQSLTGTLIETHGAQKTEEILQGWVNNLATDVFADDNAVIQAVDAGQCDVGIVNT
YYYGRLHKQNPNLRVKLFWPNQADRGVHVNLSGIGLTRHAPHPEAAKALVEWMTGPDA
QALFAGINQEFPANPQVAPSAEVASWGSFKADSIPVEVAGKRQAEAIRLMDRAGWN</t>
  </si>
  <si>
    <t>MLDLRRLRCFAAVAETLHFGRAAQRLHMAQPPLTRQISALEEEL
GFRLFDRSSRAVTLTAEGSLFLPYARALLDQLERTAGFARKLAQGLAGHLTLGYASSI
ALSDLFTEAIRLFRERHPEVQLELLEGASAAQWAQIAEGGIDVGLGRLPPPEGQVGIE
VLALGGEPLVVAVPNGDPLARQERIDLYDLRDRPLILFPLDYGSGLNELIERLYRKAG
LALTRGPAGRQITSIIALVAAGQGVALVPRCSTALARAGVVYRPLAEPEALADFLVFT
RRHGRSAAVEAFLAILGGLDAGETPRHI</t>
  </si>
  <si>
    <t>MNSSQGFPRLALFLCGCAAFLNLYTTQGIFDELAASFHISAHQS
NWSITATTLAVALAAPFVGRLSGGRERSRVIAFAASLLCVPMLLAAHAGSFAAFLLWR
FAEGMLIPLLFASSVAYIGERWSGGAVIELTSLYVAGTILGGFAGRFLTGLLTEEWDW
RVAFRILAGLTLLIAVAIRALLPANSGRHAPAPGKRPLVSRELFRAPLLSSYAVGFCV
LFSQVAMFTYIGIHLSRPPYSLDTAQLGSIYAVFLLALLVIPASGRLARTRPHRQLLL
GASLLGVCGSLLTLAPGLPTILVGLALSATGVFLAQSTVNAFTASNAGTDKAGAVGLY
LTCYYAGGSLGAVLPAPFWERWGWPGCLGLILLAQLLPLLLTRYGWSAPQAERAALRA
SQGRP</t>
  </si>
  <si>
    <t>MNHVITPHSKLLGVIEPVLNDMPAGTLRHALFRAFWDETASLLD
IEDAFARVTARRQAVEPLRKFFASWSKTNNSAASVSGLANRLTLLARSEQGSAAADQL
YRACGSLQRITDEDLGALGNTVHADLFYTMATTLCGDDRWLLRENCLPSAQAFKDWTD
RQRLCERDLMQGLLTTLVHEVYTHGEVEYIHPLYKEWFSRDMGVPAERARATVAWVTV
HTGGTESNHFAHATAAVNAFVEAMEIEVNEEAARNLFGLYLRNKAQVMRDCAALF</t>
  </si>
  <si>
    <t>MHADLVIVGAGMVGSALALALEGSGLEVLLVDGGSLDVAPFKPE
APYEPRVSALSEASRRILQRLHAWDGIVARRAEPYREMQVWDGSGTGRIGFSAASVHA
EVLGHIVENRVVQDALLERLHDSTTGLLANARLEQMRHSGDDWLLTLADGRQLRAPLV
VAADGANSAVRRLAGCATREWDYLHHAIVTSVRCENAHRATAWQRFTDDGPLAFLPLP
DRGDEHWCSIVWSTTPEQAERLMALDEDGFRAALGEAFEQRLGAILHADRRLCIPLRQ
RHAKRYVEPGLALVGDAAHTIHPLAGQGVNLGFLDAAVLSEVLLHALERGERLADERV
LSRFERRRMPHNLGMMTAMEGFERLFQADRLPLRWLRNAGLRLVDGHHEAKALFVRQA
LGLSGDLPMLARV</t>
  </si>
  <si>
    <t xml:space="preserve">GO_process: oxidation-reduction process [goid
GO:0055114] [evidence ISM];
GO_process: metabolic process [goid GO:0008152] [evidence
ISM];
GO_process: ubiquinone biosynthetic process [goid
GO:0006744] [evidence ISM];
GO_function: oxidoreductase activity, acting on paired
donors, with incorporation or reduction of molecular
oxygen, NAD(P)H as one donor, and incorporation of one
atom of oxygen [goid GO:0016709] [evidence ISM];
GO_function: flavin adenine dinucleotide binding [goid
GO:0050660] [evidence ISM];
GO_function: oxidoreductase activity [goid GO:0016491]
[evidence ISM];
</t>
  </si>
  <si>
    <t xml:space="preserve">MPVWSRARKARLLRFAMNLYPPFLGAGIRVRHIAGDFREVRVRM
GLNRLNRNYVGTQFGGSLYAMTDPFFMLMLMENLGRDYVVWDKAANIEFVSPGKGPVH
AHFSIDQKLLDEVRERTAGGEKYLPRLHAEVRDDAGTLVARVQKTLYVRLKPRLRNAA
</t>
  </si>
  <si>
    <t>MSKVNLAIIGGGLVGASLALALQAGARERGWSIVLIEPFAPGNA
YQPSYDARSSALSYGSRQIYERLGLWPAIAERAEPILHIHVSDRGRFGATRLTAIEEG
VPALGYVVENAWLGQCLWKALDPEVVRWHCPAEVKTLEAREGGYRLTLDDETQLDCEL
AILADGGRSGLREQLGIAVEQTPYRQTALIANVSPSEAHLGQAFERFTPSGPMALLPL
PDNRCALIWTRPGKDAERLRGLDDAAFLGELQAAFGYRLGAFRQVGARHCYPLHLVEA
REQVRPHLVVLGNAAHSLHPIAGQGFNLSLRDTLALVDALLHDDAPLGEFAVLQRYLD
GQRLDQQMTVGFSDRVTRLFSNDRALLGAGRNLGLLGLDLLPPAKRWFARQAMGLGAR
PL</t>
  </si>
  <si>
    <t xml:space="preserve">GO_function: N2-acetyl-L-ornithine:2-oxoglutarate
5-aminotransferase activity [goid GO:0003992] [evidence
IDA];
GO_process: generation of precursor metabolites and
energy [goid GO:0006091] [evidence ISS];
GO_process: ubiquinone biosynthetic process [goid
GO:0006744] [evidence ISS];
GO_process: cofactor biosynthetic process [goid
GO:0051188] [evidence ISS];
GO_process: metabolic process [goid GO:0008152] [evidence
ISM];
GO_function: oxidoreductase activity [goid GO:0016491]
[evidence ISM];
</t>
  </si>
  <si>
    <t>MIRIPKSEYARRRKALMAQMEPNSIAILPAAPMYIRNRDVEHVY
RQDSDFQYLTGFPEPEAVMALIPGRAHGEYVLFCRERDPERELWDGLRAGQDGAIGQY
GADDAFPIGDIDDILPGLIEGRDRVYYALGANPDFDRRLMDWINVIRSKARQGAQPPN
EFVALDHLLHDQRLYKSANEVKVMRYAAEVSARAHIRAMEVCRPGLFEYHLEAELEYE
FRKGGAKMPAYGSIVAAGRNACILHYRENDAAIKDGDLILIDAGCEIDCYASDITRTF
PANGRFSPEQKAIYELVLEANMAAFDYIAPGRHWNEAHEATVRVITAGLVRLGLLEGD
VDELIAHEAYKAFYMHRAGHWLGMDVHDVGEYRVGGEWRVLEPGMAMTVEPGIYIAPD
NTTVAKKWRGIGVRIEDDVVVTRNGCEVLTNGVPKTVAEIEALMAAAKSEAA</t>
  </si>
  <si>
    <t xml:space="preserve">GO_process: pathogenesis [goid GO:0009405]
[evidence IMP];
GO_function: aminopeptidase activity [goid GO:0004177]
[evidence ISM];
GO_function: manganese ion binding [goid GO:0030145]
[evidence ISM];
</t>
  </si>
  <si>
    <t>MSTQNSAYSAFSSLLAEAAMPVSPAELHGHLLGRVCAGAGFDEA
AWQHAAAELLGGAPGERLKAALSGLLGMVRQDFSAGEVAVVMLLPDDETPLAQRTEAL
GQWCQGFLAGFGLTAREGSLTGEAEEVLQDMAAIAQVQGQLEDSEDGETDYMEVMEYL
RVAPLLLFAECGKPLEPAPKPSLH</t>
  </si>
  <si>
    <t>MRPVAGAPARPGHWPRPGTILYSCPITPIPKREPMEDADLQLLT
AKFDQLLQKLEQLKAENRLLRANEKSWREERAHLIEKNEMARHKVEAMILRLKALEQD
T</t>
  </si>
  <si>
    <t>MSQSNTLTVQILDKEYCINCPDDERANLESAARYLDGKMREIRS
SGKVIGADRVAVMAALNITHDLLHRKERLDQESSSTRERVRELLDRVDRALANPADAG
EA</t>
  </si>
  <si>
    <t>MIESQDLSRPALRRKLRQARRALSPLQQRLAARALYRQLAQHPL
FRRARHIALYLPNDGEIDPRPLLRAAQKRGKATYLPVLAPWPRTRMVFQRVGSGERWT
RNRFRISEPLADAGRQRKAWALDLVLLPLVGFDEQGGRLGMGGGFYDRSLAYLARRKN
GHKPTLIGLAHECQKVDRLALASWDIPLAGTVTDAGWYVAGKR</t>
  </si>
  <si>
    <t>MPAYWLMKSEPDELSIRDLQRLGTARWDGVRNYQARNFIRSMNP
GDLFFFYHSSCPQPGIAGIARIEGEAYPDPTALDPASPYHDPKASAGKNPWSARDVSF
VEAFAEVVPLARLKAQDALANLALVQKGSRLSVMPVSAEEWQAILPLAKR</t>
  </si>
  <si>
    <t>MRSLANIFNLGIKEFRSLGRDYAMLALIVWAFTLGVYSSATGIP
ETLHHAPIAVVDEDRSQLSSRIVNAFQPPYFRPPEMIGHAEMDRGMDVGLYTFTLDIP
PDFQRDVLAGRKPSIQVNVDATQTGQAFSGAGYIQNIVATEVREFVSRYRAEPSMPAQ
IEVRMEFNPNLTQAWFGGVMEVINQITMLSIILTGAALIREREHGTVEHLLVMPLSAF
EIMMAKVWSMGLVVLVAAGLSLQWVVRGWLDVPISGSVGLFLLGAGLHLFATTSMGIF
LGTVARSMPQLGLLTILVLLPLNILSGGTTPRESMPELVQNIMLAAPTTHFVSLAQAI
LFRGAGFDIVWPQFAGIVVIGSAFFFGALWRFRRTISQMA</t>
  </si>
  <si>
    <t xml:space="preserve">GO_component: membrane [goid GO:0016020] [evidence
ISM];
GO_function: ATP binding [goid GO:0005524] [evidence
ISM];
GO_process: transport [goid GO:0006810] [evidence ISM];
GO_function: ATPase activity, coupled to transmembrane
movement of substances [goid GO:0042626] [evidence ISM];
</t>
  </si>
  <si>
    <t>MTAGGSGVASLRGVSLRYGETRAVDDVSLEIPANRMVGLIGPDG
VGKSSLLALLAGARKMQDGEIRVLDGDMRDRRHRRAVCPRIAYMPQGLGKNLYPTLSV
FENVDFFGRLFGHDKAERERRIADLLQSTGLAPFAERPAGKLSGGMKQKLGLCCALIH
DPDLLILDEPTTGVDPLSRNQFWELIGRIRAGREGMSVLVATAYMEEAERFDWLVAMD
DGKVLATGTPQELRERTGTQSLESAFIALLPESKRAGHHRLVIPPRPQSEGAPRIAIE
AEGLTCRFGDFVAVDHVSFRIERGEIFGFLGSNGCGKSTTMKMLTGLLPASEGTCALF
GQPVDASDMATRRRVGYMSQAFSLYAELSVRQNLVLHARLFHLPADGIPARVGEMLRR
FDLEKVADELPNDLPLGIRQRLSLAVAVIHKPEILILDEPTSGVDPVARDGFWELMVE
LSRRDGVTIFISTHFMNEAQRCDRISLMHAGKVLASDTPDELVRQRGLPTLEATFIAY
LEEAAGAAAPAQPAEAPAVAEQPGDGQERQAQRERFSPLRLFSYARREAMELRRDPIR
LTLALLGTALLMFIIGYGINMDVEDLSWAVLDRDQTTTSQAYALNIAGSRYFVEHAPI
TDPDDLDRRLRSGELSLAVEIPPNFGRDLKRGSDPAIGVWIDGAMPTRANTVLGYVQG
LHTSYLADLSRQAGGAEASAAASTEVRYRYNPDVESLKAMVPAVIPLLLIMIPAMLTA
LGVVREKELGSITNLYVTPVTRLEFLVGKQLPYVAMGMINFLLMLVLAIVVFRVPLKG
SFLALTIGAFLYVVTSTGLGLFLSTFMRSQIAAVFGVAIATMIPAIQFSGLIHPVSSL
EGAAAWIGKLYPTSHFLVVSRGAFSKSLGLSDLWAYYLPLAASIVVLTLLSVACLKKQ
ED</t>
  </si>
  <si>
    <t xml:space="preserve">GO_function: ATP binding [goid GO:0005524]
[evidence ISM];
GO_function: ATPase activity [goid GO:0016887] [evidence
ISM];
GO_process: transport [goid GO:0006810] [evidence ISM];
GO_component: membrane [goid GO:0016020] [evidence ISM];
GO_function: ATPase activity, coupled to transmembrane
movement of substances [goid GO:0042626] [evidence ISM];
</t>
  </si>
  <si>
    <t>MKQESKRWLSRALIVAALLGVGVLVWQVSRPTGLGEGFASGNGR
IEATEVDVAAKLPGRVAEIKVDEGDFVKAGEIVARMDTQVLEAQLAQAQAQVRQAENA
KLTATSLVAQRESEKSTAQAVVAQRQAELTAAQKRFTRTEALVKRNALPQQQLDDDRA
TLQSAQAALSAARSQVISAQAAIEAGRSQVIEAQSAIEAAKASVARLQADIDDSLLKA
PRNGRVQYRVAQPGEVLPAGGKLLNMVDLADVYMTFFLPSMQAGRVGLGQEVRLVIDA
VPDYVIPAKVSYVASVAQFTPKTVETANEREKLMFRVKARLDPALLEKYITYVKTGVP
GMAYLRLDPEVEWPANLQIKVPQ</t>
  </si>
  <si>
    <t>MRTPIALSLALCLSLFPSFASAEEAAPEGEGANKPVYVDLTPAL
VGNYGSGPRLQYYKADIALQVADKDAATKVEHHEPLIRNQLIMLFAQQTDQSLGTVEA
KESLRQEALKQVQQTLEQEEGKPLVTDLLFNNLIVQP</t>
  </si>
  <si>
    <t xml:space="preserve">GO_process: bacterial-type flagellum-dependent
cell motility [goid GO:0071973] [evidence ISM];
GO_process: chemotaxis [goid GO:0006935] [evidence ISM];
GO_component: bacterial-type flagellum basal body [goid
GO:0009425] [evidence ISM];
</t>
  </si>
  <si>
    <t>MKAVLCKAFGPASSLVLEEIASPSPAKNEILLDVHAAGVNFPDT
LIIEGKYQFKPPFPFSPGGEAAGVVAAVGEKVAHVRPGDRVMALTGWGSFAEQVKVPG
YNVMPIPEGMDFASAAAFGMTYGTSMHALKQRANLQPGETLLVLGASGGVGLAAVEIG
KAMGARVIAAASTPDKLAVAKAAGADELINYSEGSLREQLKALTGGQGVDVIYDPVGG
ELFEEAFRSIAWNGRMLVVGFASGSIPSLPANLTLLKGASLVGVFWGSFAQRQPQDNA
DNFRQLFAWHAEGKLKPLVSQRFPLERAGDAIDALGQRRAVGKVVVEVR</t>
  </si>
  <si>
    <t>MFGIFRPAPHQAPLPDAEVDSTYRRLRWQIFAGIFIGYAGYYLL
RKNFSLAMPYLIEDGYSRGQLGVAMSAIAIAYGLSKFIMGLVSDRSNPRVFLPFGLLV
SAAVMFIFGFAHWATSSVAIMFVLLFINGWAQGMGWPPSGRTMVHWWSQKERGSVVSV
WNVAHNVGGGLIGPLFLLGLALFGDWRSAFYVPAIVAVGVAVFAYFAMRDTPQSCGLP
PIEKHKDDYPEGYDEHHERELSTKEIFVTYVLRNKLLWYIALANVFVYLLRYGVLDWA
PTYLKEAKHFNVDKSSWAYFFYEWAGIPGTLLCGWLSDKLFKGNRGATGVVFMILVTV
GTLIYWLNPAGNPAIDMAALIMIGFLIYGPVMLIGLQALELAPKKAAGTAAGFTGLFG
YLGGSVAANALVGYTVDHFGWDGGFKLLIGACLLAILFLCLTLRKPAVQAAPQQAG</t>
  </si>
  <si>
    <t xml:space="preserve">GO_process: glycerol-3-phosphate transport [goid
GO:0015794] [evidence ISS];
GO_process: antibiotic transport [goid GO:0042891]
[evidence IMP];
GO_function: antibiotic transporter activity [goid
GO:0042895] [evidence IMP];
GO_function: transporter activity [goid GO:0005215]
[evidence ISM];
GO_process: transport [goid GO:0006810] [evidence ISM];
GO_component: integral component of membrane [goid
GO:0016021] [evidence ISM];
GO_process: transmembrane transport [goid GO:0055085]
[evidence ISM];
GO_function: glycerol-3-phosphate transmembrane
transporter activity [goid GO:0015169] [evidence ISM];
</t>
  </si>
  <si>
    <t>MRIVLQPSGACLELLPGERILDGARRLGYDCPQSCRNGNCHICA
ALLVEGRVRQNGEVRDHGELFTCLAEPLEDCVLHWDGVLAPGELPLRKLTCQLSFCEE
VGGDVYRVGLRAPAGKPPRYHAGQYLLLERDGGDSAAFSLASAPHAGRDLELHILAKE
DSAVALIAQLQRERLARIQLPFGDAHLAELPDGPLVLIAAGTGMSQMHSLIEHCRAAG
FAHPVHLYWGVRRPEDFYRLPHWTEWEGLPNLFLHRVVSDLCGWEGRCGLLHEAVRED
FADLSSLHVYASGSPAMVYATLDALVEAGMDAHQMRADVFAYAPRD</t>
  </si>
  <si>
    <t xml:space="preserve">GO_function: electron carrier activity [goid
GO:0009055] [evidence ISM];
GO_function: iron-sulfur cluster binding [goid
GO:0051536] [evidence ISM];
GO_process: oxidation-reduction process [goid GO:0055114]
[evidence ISM];
GO_function: oxidoreductase activity [goid GO:0016491]
[evidence ISM];
</t>
  </si>
  <si>
    <t>MTFKDLRDFIAQLEQRGALKRIQVPISPVLEMTEVCDRTLRAKG
PALLFEKPTGFDMPVLGNLFGTPERVALGMGAEDVGALREIGKLLAQLKEPEPPKGLK
DAWAKLPMYRKVLSMAPKVLKDAPCQEVVEEGEDVDLGRLPVQTCWPGDVGPLITWGL
TVTRGPNKERQNLGIYRQQVIGRNKVIMRWLSHRGGALDYREWCQKHPGQPYPVAVAL
GADPATILGAVTPVPDTLSEYAFAGLLRGHRTELVKCRGSDLQVPASAEIVLEGVIHP
GEMADEGPYGDHTGYYNEVDRFPVFTVERVTRRQKPIYHSTYTGRPPDEPAILGVALN
EVFVPILQKQFPEIVDFYLPPEGCSYRMAVVTMKKQYPGHAKRVMLGVWSFLRQFMYT
KFVIVTDDDIDARDWNDVIWAITTRMDPKRDTVMIDNTPIDYLDFASPVSGLGSKMGL
DATHKWPGETSREWGRAIVKDEAVTRRIDALWSSLGID</t>
  </si>
  <si>
    <t xml:space="preserve">GO_component: plasma membrane [goid GO:0005886]
[evidence ISM];
GO_process: ubiquinone biosynthetic process [goid
GO:0006744] [evidence ISM];
GO_function: carboxy-lyase activity [goid GO:0016831]
[evidence ISM];
GO_function: 3-octaprenyl-4-hydroxybenzoate carboxy-lyase
activity [goid GO:0008694] [evidence ISM];
GO_function: FMN binding [goid GO:0010181] [evidence
ISM];
GO_function: oxidoreductase activity [goid GO:0016491]
[evidence ISM];
GO_process: oxidation-reduction process [goid GO:0055114]
[evidence ISM];
</t>
  </si>
  <si>
    <t>MSSLPYRRDIDGLRALAILSVVFYHLGLGGFTGGYVGVDVFLVI
SGYLITSIIRRDRQAGRFSFVDFWARRARRILPALFVMMAVSLAAGWFLMEPRDYEQL
GRSVRYQTMFASNILFWKQDGYFDAASEFKPLLHTWSLSVEEQFYILFPLLLAAISGR
LLRWRLAILLAVLALSLAASVWAVSQRPGSAFFLLPMRAWELLAGAALALLPGASRGH
SQWSLQLAATLGIAAILLPVFFYDSDTPFPGLAALPAVLGTALLIWANGAGDTWVRRL
LGWQPLVWFGLISYSLYLWHWPLYVFVQYHALETLGLPARLGLLAASIGLAALSLYYV
EAPFRERKLFAGRRQMLGAALCSLLLLGVIGQLVRHYDGVPSRLSEEALRYAKASKWR
DGQTDCMFDKKALSQESICRFPAELAAERPLLVSWGDSHSAALSPLLRELATSRRLPI
WQASLAGCPPLLGMLEKDTCLRFNQQMLEFVEQQRPGGVILAGRWDMYIYGDSQDGTR
NILREPDDTPDSSIAEALLRQRLSGMIERLNAADVHVWLVKDVPLLPFKAPARLVRLS
LSGEDVGRARFPFAEHAARVAYVNALFDALAEGNPRVSVLDPSSVLCDGLDCFAERDG
WSLYMDNNHLSTQGAHELGPLFEPMLQSLDDSRIASQQ</t>
  </si>
  <si>
    <t>MNLTELKQKPIAELLEMSDAMGLENMARSRKQDIIFALLKKHAK
SGEEISGDGVLEILQDGFGFLRSADSSYLAGPDDIYVSPSQIRRFNLRTGDTIIGKIR
PPKEGERYFALLKVDSINFDRPENAKNKILFENLTPLFPNERMKMEAGNGSTEDLTGR
VIDLCAPIGKGQRGLIVAPPKAGKTIMLQNIASNITRNNPECHLIVLLIDERPEEVTE
MQRTVRGEVVASTFDEPPTRHVQVAEMVIEKAKRLVEHKKDVVILLDSITRLARAYNT
VIPSSGKVLTGGVDAHALEKPKRFFGAARNIEEGGSLTILATALVETGSKMDEVIYEE
FKGTGNMELPLDRKIAEKRVFPAININRSGTRREELLTSEDELQRMWILRKILHPMDE
ISAIEFLIDKLKQTKTNDEFFDSMKRK</t>
  </si>
  <si>
    <t xml:space="preserve">GO_process: DNA-templated transcription,
termination [goid GO:0006353] [evidence ISS];
GO_function: ATP binding [goid GO:0005524] [evidence
ISS];
GO_function: RNA-dependent ATPase activity [goid
GO:0008186] [evidence ISS];
GO_function: RNA binding [goid GO:0003723] [evidence
ISM];
GO_function: nucleic acid binding [goid GO:0003676]
[evidence ISM];
</t>
  </si>
  <si>
    <t>MSEHIVNVTDASFEQDVLKADGPVLVDYWAEWCGPCKMIAPVLD
EVARDYQGKLKVCKLNIDENQDTPPKYGVRGIPTLMLFKDGNVEATKVGALSKSQLAA
FLDANI</t>
  </si>
  <si>
    <t xml:space="preserve">GO_function: protein disulfide oxidoreductase
activity [goid GO:0015035] [evidence ISS];
GO_process: cell redox homeostasis [goid GO:0045454]
[evidence ISS];
GO_process: glycerol ether metabolic process [goid
GO:0006662] [evidence ISM];
</t>
  </si>
  <si>
    <t>MDLQSMPQKPAEAFPLIAALDLGSNSFHLCLAKANIHGEVRILE
RLGEKVQLAAGLDEERNLSEEATQRGLDCLRRFAQFISGMPQGSVRVVATNALREARN
RSDFIRRAEEVLGHPVEVISGREEARLIYLGVANSMPDSGGRRLVSDIGGGSTEFIIG
QGFESELRESLQMGCVSYTQRYFRDGKITPARYAQAYTAARLELMGIENSLRRLGWQQ
AVGASGTIRAVALAIKAGGHGNGEISPDGLAWLKRKVLKLGDVEKLDLEGIKPDRRTI
FPAGLAILEAIFDALELEQMVHSEGALREGVLYDLVGRHQHEDVRERTISSLMQRYHV
DPEQASRVEAKALKVLAEVGDAWELNGELHRDLLSWGARVHEIGLDIAHYHYHKHGAY
LIEHSDLAGFSRQDQQMLSLLVRGHRRNIPADKLAEFAEEGDKLVRLCIVLRFAILFH
HIRGTQEMPSVRLKAEPKSLSVTFPEGWLEANPLTQADFAQEAEWLKRVGYSLNVR</t>
  </si>
  <si>
    <t xml:space="preserve">GO_function: exopolyphosphatase activity [goid
GO:0004309] [evidence IDA];
GO_process: single-species biofilm formation [goid
GO:0044010] [evidence IMP];
GO_process: bacterial-type flagellum-dependent swimming
motility [goid GO:0071977] [evidence IMP];
GO_process: cellular response to phosphate starvation
[goid GO:0016036] [evidence IDA];
GO_process: quorum sensing [goid GO:0009372] [evidence
IMP];
GO_process: pathogenesis [goid GO:0009405] [evidence
IMP];
GO_process: bacterial-type flagellum-dependent swarming
motility [goid GO:0071978] [evidence IDA];
GO_process: glycolipid biosynthetic process [goid
GO:0009247] [evidence IMP];
GO_process: cellular response to nitrogen starvation
[goid GO:0006995] [evidence IDA];
GO_function: magnesium ion binding [goid GO:0000287]
[evidence ISM];
</t>
  </si>
  <si>
    <t>MNTQQGLDEIERIAADETVVANVESEAEVKMAETIPVETPPAVV
PSVDDSSLYIHRELSQLQFNIRVLEQALDESYPLLERLKFLLIFSSNLDEFFEIRIAG
LKKQITFAREQAGADGLLPHQALARISELVHEQVSRQYRILNETLLPELAKHQIRFIR
RRHWTLKIKTWVRRFFRDEIAPIITPIGLDPTHPFPLLVNKSLNFIVELEGMDAFGRD
SGLAIIPAPRLLPRIIRLPEDVGGEGDNYVFLSSMIHAHADDLFPGMKVKGCYQFRLT
RNADLSVDTEDVEDLARALRGELFSRRYGDAVRLEVVDTCPQNLTNYLLKQFGLSESE
LYKVSGPVNLTRLFSVTGLESHPELQYPPFTPAIPRLLQKKENLFNVLSKLDVLLMHP
FESFTPVIDLLRQAAKDPNVLAIKQTLYRSGANSEIVDALVEAARNGKEVTAVIELRA
RFDEESNLQLASRLQQAGAVVIYGVVGFKTHAKMMLILRREDGELRRYAHLGTGNYHA
GNARLYTDYSLLTADVALCEDLHKLFNQLIGMGKTLRMKKLLHAPFTLKKNLLEMINR
EAAQAALGQPAHIMAKVNSLTDPKVIRALYKASQAGVRIDLVVRGMCCLRPGIPGVSH
NIHVRSIIGRFLEHSRIYYFLNGGDEKLYLSSADWMERNLDMRVETCFPVEGKKLVQR
VKKELETYLTDNTQAWVLQADGSYQRLSPTGNQNPRNTQATLLEKLAAPVLTAR</t>
  </si>
  <si>
    <t xml:space="preserve">GO_process: polyphosphate biosynthetic process
[goid GO:0006799] [evidence ISM];
GO_function: polyphosphate kinase activity [goid
GO:0008976] [evidence ISM];
GO_component: polyphosphate kinase complex [goid
GO:0009358] [evidence ISM];
</t>
  </si>
  <si>
    <t>MSFTPANRAYPYTRLRRNRRDDFSRRLVRENVLTVDDLILPVFV
LDGVNQRESIPSMPGVERLSIDQLLIEAEEWVALGIPALALFPVTPVEKKSLDAAEAY
NPEGIAQRATRALRERFPELGIITDVALDPFTTHGQDGILDDDGYVLNDVSIDVLVRQ
ALSHAEAGAQVVAPSDMMDGRIGAIREALESAGHTNVRIMAYSAKYASAYYGPFRDAV
GSASNLGKGNKATYQMDPANSDEALHEVAADLAEGADMVMVKPGMPYLDIVRRVKDEF
RAPTFVYQVSGEYAMHMGAIQNGWLAESVILESLTAFKRAGADGILTYFAKQAAEQLR
RGR</t>
  </si>
  <si>
    <t xml:space="preserve">GO_function: catalytic activity [goid GO:0003824]
[evidence ISM];
GO_process: porphyrin-containing compound biosynthetic
process [goid GO:0006779] [evidence IMP];
GO_function: porphobilinogen synthase activity [goid
GO:0004655] [evidence IMP];
</t>
  </si>
  <si>
    <t>MMLQQFLQDFGYFALFLGTFFEGETILVLAGFLAFRGYMQLDTV
ILTAFLGSYAGDQLWYFLGRRHGRRLLARKPRWQKLGDKALDHVRRHPDLWVLSFRFV
YGLRTVMPVAIGLSGYPPARYLLLNGIGAIVWAAALGSAAYYFGSVLEGMLGNIKKYE
LMVLGGLIVLGLLLWLWRRFKTPRGNGAGGNADKSE</t>
  </si>
  <si>
    <t>MHKKVAVILSGCGVYDGAEIHESVITLLRLSQRGAEAQCFAPNI
AQHHVVNHLTGEEMPESRNVLVESARIARGEVKDLREARAEDYDALIVPGGFGAAKNL
SDFAINGAQCQVQPDVLALAKAFAEAGKPVGLICIAPAMAAKIYGAGVQCTIGNDADT
ADALKQMGAEHIDAPVDEIVEDSARKLVTTPAYMLAQSIAEAASGINKLVDRVLELVD
QDKA</t>
  </si>
  <si>
    <t>MSETPSPALPDDVHQLVADFFQRIPFNRMLGIRVASLGRERVVL
DLPMKDELIGNFVQGILHGGVISSLLDVTGGAMALIGALERHRELPGHERMARLSKLG
TIDLRVDYLRPGRGRTFTAHAVPLRSGNKVAVVRSELHSDDGTLVAVGTGTYLCG</t>
  </si>
  <si>
    <t xml:space="preserve">MRIWIDADACPKAAKELVCKFALKRKLEVWMVAGQPQVKPPFAC
VRLVVVESGMDAADDYLVEQAEPGDLAICSDVPLADRLIKKQVAALDPRGREFDARNM
GDKLAMRNLMADLRDQGQMGGGQAPYGERDRQAFANALDRLLTRLQREADLRASQPHR
</t>
  </si>
  <si>
    <t>MHPPKILLWLLPLVCAFSLGALADTAVDPSQALHLLSYLAADYP
PTVADGKIVDPSEYQEQVEFVGNLQALVLTLPMRPERAELERGVASLRQAIEQRLPGR
DVALQARNLEARVADIYQVVQTPAITPDPSRAAPIYAQQCAICHGDAGKGDGPAGIGL
EPPPANLTDRQRLDHLSLYDLRNVIGLGVAGTDMPAFADQLDERQRWDLASYVAGLSA
GSAQPDKAHAYPLATLATQTPAEVAEHDGEAAAESFRALRAHPPLEQRGPGQLIDYTA
ATLDKSFAVYREGDRDQAYDLSVAAYLEGFELVESSLDNVDADLRRSTEKQLMAYRQA
LRDGLPETQVAQQLELAKGKLAEAAKQLGGDSLSFSISFVSALLILLREGVEAILVLA
AILAFLRNTGQESAVRGVHVGWGLAFVAGFATWALAAYVIDIGGAQRELMEGFTSLFA
CVMVLWLGVWMHDRRHAAAWQDYIRSSLVGGGGRFGFAVLAFFSVYRELFEVILFYET
LWLQAGPAGHNAVIGGAATAVVLLIGLAWVILRGSAKLPLGLFFSINAALLCALSVVF
AGHGVIALQEAGVIGTRPVPFFDFDWLGIKADAYSLSAQAMALVAIALLYGRSRIVER
RRAAANAAD</t>
  </si>
  <si>
    <t xml:space="preserve">GO_function: electron carrier activity [goid
GO:0009055] [evidence ISM];
GO_function: heme binding [goid GO:0020037] [evidence
ISM];
GO_function: iron ion transmembrane transporter activity
[goid GO:0005381] [evidence ISM];
GO_process: high-affinity iron ion transmembrane
transport [goid GO:0006827] [evidence ISM];
GO_component: membrane [goid GO:0016020] [evidence ISM];
GO_component: high-affinity iron permease complex [goid
GO:0033573] [evidence ISM];
</t>
  </si>
  <si>
    <t>MLVSTWFAFFLACWAISLSPGAGAIASMSCGLQYGFARGYWNAL
GLQIGLALQIAIVAAGVGALLATSALAFSLIKWFGVAYLVYLAVRQWQAPPQALSTDG
ERPLGRPLTLVLRGFLVNASNPKAVIFMLAVLPQFIDPHQPLLAQYLIMGGTMIVVDL
IVMAGYTGLAARVLRVLRSPRQQKLVNRTFASLFVGAAGLLATVRRAPL</t>
  </si>
  <si>
    <t>MEWLASPEIWVAFLTLTALEIVLGIDNIIFISILVGRLPPAQQP
KARFFGLALAMGTRILLLLSITWVMRLTTDLFHLFGQGISGRDLILFFGGLFLLFKST
MEIYHSLEGAEEEQKSGGKVHGFMGIIVQIAIIDIIFSLDSVITAVGLVQNVPVMVAA
IVISVGVMMLAAGTISDFIEKHPSLKMLALSFLIVVGTVLVAESFEVHVPKGYVYFAM
AFSLAVEALNIRLRGALARKRGEEPVKLRKGSPD</t>
  </si>
  <si>
    <t>MEDLQVLTQTWSGPLVVAMQILLILLVAWLLQRLVRRTVTRIGE
RYPVPPELLLPLRGGLRWLIMVSALIMVLERLGVSAEVLWTALTGFAAVAAVAFFAIW
SVLSNLFCALLIFTVGPFRIGDRVELIDSADKPGVTGRVVAINLLYTTLEETLEDGSP
GPLLQIPNSLFFQKAVRRWRGPGFSTPTKNGK</t>
  </si>
  <si>
    <t>MIRLLNLTLQRGPQRLLEAAELTLHAGQKAGLIGANGAGKSSLF
ALLRGQLGQDAGDCLLPADWRIAHMRQEVDTLDRLAVDYVLDGDSRLREIQAALAVAE
AAHDGSALARLHTELDNADGYTADARARKLLAGLGFSSEQMERRVGDFSGGWRMRLNL
AQALMCPSDLLLLDEPTNHLDLDAILWLEEWLKGYPGTLVLISHDRDFLDAVVDHVVH
LENRKLTLYRGGYSAFERTRAERLAQQQQAYEKQQAQRAHMESFIARFKAKATKARQA
QSRIKALERLEELAPAHVDSPFNFSFRESDKISRPLLDLGEGRLGYGDKAVLEKVKLQ
LVPGARIGLLGPNGAGKSTLIKTLAGDLPELGGRLLRGENLAIGYFAQHQLDSLDPQA
SPLLHLQRIAPGEREQTLKDFLGGFDFRGVRVDEPVLNFSGGEKARLALALIAWQKPN
LLLLDEPTNHLDLEMRLALTMALQEFSGAVLVVSHDRHLLKSTTDEFLLVADGRVVPF
DGDLDDYARWLVDYRARKAPQAETAPGAPTERTDKRAQRQAAAALRQQLAPHKREADK
LERELGGLHEKLAAIEARLGDSALYDVSRKDELRELLSEQSSLKVREGELEERWLEAL
ETLEALQKELEASE</t>
  </si>
  <si>
    <t>MSANKKPVTTPLHLLQQLSHSLVEHLEGACKQALVDSEKLLAKL
EKQRGKAQEKLHKARTKLQDAAKAGKTKAQAKARETISDLEEALDTLKARQADTRTYI
VGLKRDVQESLKLAQGVGKVKEAAGKALESRKAKPATKPAAKAAAKPAVKTVAAKPAA
KPAAKPAAKPAAKPAAKTAAAKPAAKPTAKPAAKPAAKPAAKTAAAKPAAKPAAKPVA
KPAAKPAAKTAAAKPAAKPAAKPVAKPTAKPAAKTAAAKPAAKPAAKPAAKPAAKPVA
KSAAAKPAAKPAAKPAAKPAAKPAAKPVAAKPAATKPATAPAAKPAATPSAPAAASSA
ASATPAAGSNGAAPTSAS</t>
  </si>
  <si>
    <t xml:space="preserve">GO_process: regulation of single-species biofilm
formation [goid GO:1900190] [evidence NAS];
GO_process: regulation of transcription, DNA-templated
[goid GO:0006355] [evidence IMP];
GO_process: alginic acid biosynthetic process [goid
GO:0042121] [evidence IMP];
</t>
  </si>
  <si>
    <t>MPRRLFIGLFLLPLPLFAAPPKDELAYAVGARLGMRLQQEMPGL
ELSELLLGLRQAYRGEALEIPPERIEQLLLQHENATTETPRTTPAEARFLANEKARFG
VRELTGGVLVSELRRGQGNGIGAATQVHVRYRGLLADGQVFDQSESAEWFALDSVIEG
WRTALRAMPVGARWRVVIPSAQAYGHEGAGDLIPPDAPLVFEIDLLGFR</t>
  </si>
  <si>
    <t xml:space="preserve">MLESCRNAQERWGGVHQLIDRWLHERQQLVQAFDALSGIQAPAP
NAEELQHFCQLLLDYVSAGHFEVYEQLTAEGKAFGDQRGLELAKQIFPRLEAITESAL
NFNDRCDNGDCREGACLIAELKVLRQQLHERFELEDCLIEVLHNAHSQSGAEGSAVPV
</t>
  </si>
  <si>
    <t xml:space="preserve">GO_process: positive regulation of secondary
metabolite biosynthetic process [goid GO:1900378]
[evidence IMP];
GO_process: negative regulation of proteolysis [goid
GO:0045861] [evidence IMP];
GO_process: positive regulation of single-species biofilm
formation [goid GO:1900192] [evidence IMP];
GO_process: regulation of transcription, DNA-templated
[goid GO:0006355] [evidence IMP];
</t>
  </si>
  <si>
    <t>MPLASPRQLFLLAFLACVAIMGGALYLEHVVGLEACPLCVVQRI
FFILIGLTCLAGAIQGPGLRGRRIYSVLVFLLALGGGATAARQVWLQTVPLDQLPACL
PSLDYMMQALPFQEVIRLVLHGTADCAQVSWTLFTLSIPEWSLLAFVAYLGFSIVQFL
RRA</t>
  </si>
  <si>
    <t>MRRIYLLVLAVVLVATLVGLAISEQAGYVLIAYKSFRYESSLWS
FLALLAVVWLLVVLVRLVLRLLGSSGRVVNPWSRYNRRRRVQMAEHSGLRDLGEGNWP
QALRHLRRAAEMGERPLMHYLGAARAANELERYDEADDLLNRAREREPDAQLLVGLTR
AQLLINRGDYPQARNTLEELHGLQPQHRTVLRLMQQLYVTQHDWQALCVLLPELRKER
VLKDSELRDLERRAWVASLQEAGERGLNEGETALQPLTQRWQNVPSALRADPAIVAGY
AAQLLRLGAEEEAEEVLRHALKQGFDATLVQLYGQVRGRDPGKQLQAAEGWLKEHPND
PGLLLTLGRLCLINKLWGKAREYLEASLSFQRSAETCAELGRLLAQLGEVERSNQLFQ
EGLVLLDRRTPGLPVVVAGI</t>
  </si>
  <si>
    <t xml:space="preserve">GO_function: protein binding [goid GO:0005515]
[evidence ISM];
GO_component: membrane [goid GO:0016020] [evidence ISM];
GO_process: heme metabolic process [goid GO:0042168]
[evidence ISM];
</t>
  </si>
  <si>
    <t>MSEAVTPQDDARTSTSTPSPVAPDASRRSGTATGLALLALLVGV
AGLGAGGWSFWQVQQLQGTERDQLAQLEDARGKTESLAQRNQQLAARLDALPTADELE
ARRRLVVELQGDQQHLSEQLKKVLGQSRQQWRLAEAEHLLRLASLRLSALQDVGSATE
LVQGADDILRAQNDPGAYAARAKLAASLEALRALPEPDRTGLFVQLAALREQVNQLQP
LTPTFKEGESGASNVAWGDGNSTWELWWEKISRYIRIDFNAGQDIRPLLAGEQLAQVR
LTIGLALEQAQWAALNGKQEVYEQALKQAQDVLDGYFNVELADSRALKLRIDELAKQP
VTVQVPDLAPALSALQAYVSRREAAGNLVPEAQAAPATEGRP</t>
  </si>
  <si>
    <t>MSGWRLLLTRPDEECAALAASLGEAGVHSSSLPLLAIDPLEETP
EQRTLMLDLDRYCAVVVVSKPAARLGLERLDRYWPQPPQQTWCSVGAATAAILEAYGL
DVTYPEQGDDSEALLALPAFQDSLRVHDPKVLIMRGEGGREFLAERLRGQGVQVDYLP
LYRRRAPDYPAGELLARVRAERLNGLVVSSGQGLQNLYQLAAADWPEIGRLPLFVPSP
RVAEMARELGAQRVIDCRGASAPALLAALTSAA</t>
  </si>
  <si>
    <t xml:space="preserve">GO_function: uroporphyrinogen-III synthase
activity [goid GO:0004852] [evidence ISS];
GO_process: porphyrin-containing compound biosynthetic
process [goid GO:0006779] [evidence ISS];
</t>
  </si>
  <si>
    <t>MSSREIRIATRQSALALWQAEYVKARLEQAHPGLTVTLLPMTSR
GDKLLDAPLAKIGGKGLFVKELETALLEGAADIAVHSMKDVPMDFPEGLGLYTICERE
DPRDAFVSNTYASLEQLPAGSVVGTSSLRRQAQLLARRPDLQIRFLRGNVNTRLAKLD
AGEYDAIILAAAGLIRLGFESRIRSSISVDDSLPAGGQGAVGIECRTADSDLHALLEP
LHHTDTALRVTAERALNKRLNGGCQVPIACYAIREGDQLWLRGLVGQPDGTQLLRAEG
RAPLAEAEALGVRVAEDLLEQGAEAILEAVYGEAGHP</t>
  </si>
  <si>
    <t xml:space="preserve">GO_process: cofactor biosynthetic process [goid
GO:0051188] [evidence ISS];
GO_function: hydroxymethylbilane synthase activity [goid
GO:0004418] [evidence ISM];
GO_process: tetrapyrrole biosynthetic process [goid
GO:0033014] [evidence ISM];
GO_process: peptidyl-pyrromethane cofactor linkage [goid
GO:0018160] [evidence ISM];
</t>
  </si>
  <si>
    <t>MNVLIVDDEPLARERLARLVGQLDGYRVLEPSASNGEEALTLID
SLKPDIVLLDIRMPGLDGLQVAARLCEREAPPAVIFCTAHDEFALEAFQVSAVGYLVK
PVRSEDLAEALKKASRPNRVQLAALTKPPASGGSGPRSHISARTRKGIELIPLEEVIF
FIADHKYVTLRHAQGEVLLDEPLKALEDEFGERFVRIHRNALVARERIERLQRTPLGH
FQLYLKGLDGDALTVSRRHVAGVRRLMHQL</t>
  </si>
  <si>
    <t xml:space="preserve">GO_process: phosphorelay signal transduction
system [goid GO:0000160] [evidence ISM];
GO_process: positive regulation of cell motility [goid
GO:2000147] [evidence IMP];
GO_process: regulation of response to reactive oxygen
species [goid GO:1901031] [evidence IMP];
GO_process: positive regulation of single-species biofilm
formation [goid GO:1900192] [evidence IMP];
GO_function: DNA binding [goid GO:0003677] [evidence
ISM];
GO_process: bacterial-type flagellum-dependent swarming
motility [goid GO:0071978] [evidence IMP];
GO_process: type IV pilus-dependent motility [goid
GO:0043107] [evidence IMP];
</t>
  </si>
  <si>
    <t>MPIRFKPGRSTRPAVQDDFFIPELCEAEALFTLVLLAELLVLVL
VLAEPMTPSFNWVRLALASLFVQWIVLLSAALFCRLRPLLARLPVALAGSACCLLVVA
LTLGCTAVAEHYQLGGELTRAGEVNLYLRHALIALIMSALVLRYFYLQSQWRRQQQAE
LQARLESLQARIRPHFLFNSLNSIASLIELDPLKAEHAVLDLSDLFRASLAKPGTLVS
WEEELALARRYLSIEQYRLGDRLQLDWQVHGVPANLPIPQLTLQPLLENALIYGIQPR
VEGGLVQVEAVYREGVFQLCVSNPYDEALESPPSKGTRQALHNIDARLGALFGPKASL
SVERRDGRHYTCLRYPCARLMQEA</t>
  </si>
  <si>
    <t xml:space="preserve">GO_process: phosphorelay signal transduction
system [goid GO:0000160] [evidence IDA];
GO_function: phosphorelay sensor kinase activity [goid
GO:0000155] [evidence ISS];
GO_process: positive regulation of cell motility [goid
GO:2000147] [evidence IMP];
</t>
  </si>
  <si>
    <t>MSVEKTNQSWGGRFSEPVDAFVARFTASVDFDKRLYRHDIMGSI
AHATMLAKVGVLSDAERDAIVDGLQQIQAEIEAGSFDWRVDLEDVHMNIEARLTDRIG
VTGKKLHTGRSRNDQVATDIRLWLRDEIDTILAEITRLQEGLLGLAEAEADTIMPGFT
HLQTAQPVTFGHHLLAWFEMLGRDYERLVDCRKRVNRMPLGSAALAGTTYPIQREITC
QLLGFDAVGGNSLDGVSDRDFAIEFCAAASLAMMHLSRFSEELVLWTSAQFQFIDLPD
RFCTGSSIMPQKKNPDVPELVRGKSGRVFGALTGLLTLMKGQPLAYNKDNQEDKEPLF
DAADTLRDSLRAFADMVPAIRPRREIMREAARRGFSTATDLADYLVRKGLPFRDCHEI
VGHAVKYGVDSGKDLAEMSLDELRRFSEQIDADVFDVLTLEGSVNARDHIGGTAPNQV
RAAVARGRKLLAQR</t>
  </si>
  <si>
    <t xml:space="preserve">GO_process: cellular amino acid metabolic process
[goid GO:0006520] [evidence ISS];
GO_process: arginine metabolic process [goid GO:0006525]
[evidence ISS];
GO_process: proline metabolic process [goid GO:0006560]
[evidence ISS];
GO_function: 4-hydroxy-tetrahydrodipicolinate synthase
[goid GO:0008840] [evidence ISS];
GO_function: catalytic activity [goid GO:0003824]
[evidence ISM];
GO_function: argininosuccinate lyase activity [goid
GO:0004056] [evidence ISM];
GO_process: arginine biosynthetic process via ornithine
[goid GO:0042450] [evidence ISM];
</t>
  </si>
  <si>
    <t>MRWQFQNSSRIPYIIFTLRMLCYFFVWIALGIGIMGEATGEWRR
DIQQLYTLVCSFFVVAVSVISMVAFLSNKKYLHVIQMSGFLFSIPLALYQYGTIFGTN
GLQIAIWIGVATYFMGAVGFSAILWLYSKVFKQDGSEFNRLDGMLRFKRRFRRLFVAP
FDEFDPVLQLLPSGYGSHDYALWLHHRYTDNKVCLATRVHSLGLDKVNALAFWDCLQR
YMDVTQPLPDLPVLEPSRPLDPVTAEHDRHTGRDPHYWRQRTYQGWPAKERKELDRRL
HEYPWQQQPCIVRARIDPGLSIEAYYRRQEAKGIFATPRADDFNDEH</t>
  </si>
  <si>
    <t>MSGFQDQSIDEGVRKRTAYQNDRRARLALNVERQDGGILQIPVA
SDMLGHEEHERIQQNTFLAVMPLVRLPTLGKAGYGDQLPAGALPRAGRIYLFQDGKLW
RELECDGKGNLFEVDLLQGRSQRADKRPALGKTQALILVPVLVKGQFVIPRYTMAYSE
TPWPWSYIDWLEEDPQRVNRRCQQMASAWNASVANQHWKASIHQPALVIDHHAQGLRP
RDFNVESALEDPAEFTPEFAAFREESLVCQLQRRQQELAPLLKQAPPSALPTLEAGED
VLETLKLRGHPNLIGLMLDDSLFALRHAAAQARHCAAYLRSLNALLPHRPNGRYAQVL
SNMLDGPLAKLRGEVDQAELDEAIFAEERQSCRIHLTQQVEHLVALLEGPLHPVLQDW
THQCDEALLEPYSLMSEALAALNQLPDRCDALYSGTAYRALAAHVERVVSTVLQASHP
LGAMLLAKDEGQLPEPVRRLQALRDSPRTPDPDAMGLSTLMLGASLLGEVDQPSAGKS
LAYFLGDLLDVFGASVVEQLGRLSQGATQIQLDRLFAPTFNTLSALSVKMKGIRLLPD
SQVPLDMVVVGVRGAGLRNGLTEVERQELRRKSYRRAIVQDGAGNPLAGTSPRDTGMS
RANLRNVMVVAVPKDHPDLLAYTKFRTQLGTLTQVMENTRIVPTMMLGFAIYNLNVQV
QAYSGFVDSGEKHRGTIGAVGAVIDLTAAGGSHAKLLFGPSTAKYLETPRISVAQISP
RWARNLEVQTGSPKLGLLRGLGGAATLFGAGISVWDGYRALRQGDSDAAAAYGVAAVG
GGLWGAYVLGWIVNPYALLAGAVLAIGGTVVANLLTDSDAETIVKKGPFGRQFAEAGL
LDSLMGQDQRFAHLKDPQTAYRQLLGVLGHPRVFVHRLEDWRKLAPAAHRSVLQEAER
GRQAVSRTALSCIDPKLQALEANDWAVVLSSPLLAMFENGQKAFRLVAQEFLSSLPID
PGTLFGVKRYHRVPAGPAKLEALPLDAASVLYVLPASLPIPQLSPRARYSMRMTQGLK
ISAQFELNADQPEQRLVLPQPSPKSWSAFTSANRYLPPDDLGPHAAPPYWLIENSEFN
V</t>
  </si>
  <si>
    <t>MFAAANQTHFSLAIDGLALDLQVLSFSGREAISQPFAFDLELVG
ERPVPDLESLLHKPAFLTLGPAGNGIHGLVRSAGQGDSGKRLTRYRITLVPQLAYLAQ
RTNQRIFQHLTVPQIVGRVLEEHGILADAYRFQLGTRYPEREYCVQYDESDLQFVQRL
CCEEGIHFHFQHSATAHLLVFGDDQTVFPRLAPVAYQQDSGLVADRPAVKRFGVRLET
RTSHVTRRDYDFEKPRLTLESAARGEARPDLEDYDYPGRFVDRERGKHLARRALERQR
SDYHLAEGRSDQPLLLSGHFLPLAAHPQAGWNDLWLLTEVIHEGRQPQVLEESIVSDA
SASPDDFRQGYRNRFQATPWEAFFRPPSTPPKPRILGTQSAVVTGPKGEEIHCDRYGR
VKVQFHWDREGQADDSSSCWLRVASGWAGRNYGAIAIPRVGMEVLVTFLEGDPDQPLV
TGCLFHREHPVPYELPGHKTRSVFKSLSSPGGGGYNELRIEDRKGQEQIFVHAQRDWD
ENIEHDQKIRVGHQRHDTVQANSYSEFKAEEHRTTHAERKVEVRASDHLTVANDQHLK
IASGQFVEAGQEIHLSSGLKVVLEAGAELTLKGGGSFLKLDASGVTLSGVNVRVNSGG
SPGNGSGAAPLLPGPPLDADAATAGQVLDNPARSRPERRGPEQLIVDVWGDPAQGSQV
VLLPPESEA</t>
  </si>
  <si>
    <t>MITYYILSGDRLERRQHGDAQRGLPPGTLWIDLHHPTPEEERLL
ESHLQVNIPTREEMAEIEDSSRFYEDGNVLYMTTSVVGGITEHRPSTEEVTFVLSEKW
LITVRYADLRSFREFENRCIRQLDANRSSTQLFALMMDSLVDRIADVLEAVQGQLSSM
SREIFAESTAQTRKPKTDLQQIIKHLGRSSSLLSKLNDSLLSINRMNSYFRQGCNGWL
SEPAKVLAKTVERDVRSLDEYLAKMSTEINFLLDATLGLINIEQNSIIKVFSIAAVLF
LPPTLVGTVYGMNFKDMPELDWSIGYPMALGMMVVSAILPYLWFKFKNWL</t>
  </si>
  <si>
    <t xml:space="preserve">GO_component: membrane [goid GO:0016020] [evidence
ISM];
GO_process: metal ion transport [goid GO:0030001]
[evidence ISM];
GO_function: metal ion transmembrane transporter activity
[goid GO:0046873] [evidence ISM];
GO_process: transmembrane transport [goid GO:0055085]
[evidence ISM];
GO_process: magnesium ion transport [goid GO:0015693]
[evidence ISS];
</t>
  </si>
  <si>
    <t>MSEQDDNQEDGFAEEKLIQAIENQIESENPPAARAVFNKLTLVG
YERDEALGMMAYVLAHEINAMLAADRAFDSAGYEHALRALPTLPDDE</t>
  </si>
  <si>
    <t>MPANSPRIHAVLFRQTPAALVERWRPLSVPPAFAERYRMRSWFH
FLPICLLLALSGPAAAVPTEPLVLGAEDDWYPYTAYKDGRIQGMSADIVRAAFRAADT
PVQLNPYPYSRCMKLALKGLIAGCFNTSPNPHILADYRLPRHPLFRAEIQLWARRDEA
RPVNAEQALSGRKVAVTLGYEYGDGFDRRHDLVRIPVRKDYYGFLMLQRGRVDYALAY
RNTARQLFSEHPELEGQFQPVATVHRPELYLSFSRRHPQAEHLLERFDLGMQRILASG
EYQKILDGWSQAADATP</t>
  </si>
  <si>
    <t>MAFTPELIDELELLALFNLNNTQEGLKVHHTADGKAVAAARRLH
DKGLIDQPDGGYLTSLGLDAAEQAQGLLTILKG</t>
  </si>
  <si>
    <t>MNRHPALSLDLDDGIDRKVLGQLRQRFLAVNAGRLQRARQALSS
RQERVLRLLPLLFHINHPLLPGYLSASTPAGLSGFEADDEVLAEAQRLARSFVYKPRR
QEPAQQPIHGLFLMGSLGSLAQEEQSDLDLWVCHAPELEPGARQELRRKCALIEDWAR
SQGSEVHCFLIDVARFGQDEREDRKEPGGDGNTQHFLLLDEFYRSAIWLGGRTPLWWL
VPPAHERRYDEYCRTLLGKRFIRAEEVLDLGHLAHIPAREFIGAGLWQLSKAIDSPYK
SLLKLLLTEAYASEHPRVRCVALRFKEQVFAGQLDLDELDPYVLVYRHLERYLREQQA
PERLELVRRCLYLKVGRKLGGRQRQAQKGWQHLSMERLVAEWQWEPRRLALLDSRSQW
KMRQVMEERRTVVNELTYSYRLLFQIARQQGADSGIDSRDLGLLGRRLYAAFERKAGK
VENINPGIAPDLGEDVLTLVQLPADDGREQAQWAIFPGALGAHQWPDYAPLKRSLRLV
ELLAWCHRNGVIDSATRLSLHPGQSDLGDAELDNLLGSLRQFLPVPLATVDDADLLQP
RRLKSVLLLVNVGVDPLRHHSQMNLHMATGRTDVLGYAGVRDNLVLTLDQLSLNSWNE
LTVRHYAGPQALPECLAEFLDAVREKPGSPPQPPELMVRCFCRNRAAAIAVRVEELFR
ETYGQLLGGQPSRYLLQIRQQYHLLEMSPEAVSHESLPDLPSLLQHLGRERDGYSALK
LDRHALEGEDLGLILSMGRPDCIQVFYRRDFDSAEISLLDERNALWRQRQALRDERSL
LAPLQRFLQSLLYRRNALSLAEQVPAALDIRYYELLSNDGRVHVEPREAPEALAGPAL
YELQALLERGERKRVQVTLYCDHQEFSELEYGAGLFKAVARHILAHRAESEPYPCYLT
DLDLSRLFADEQPQTLHYLRYKSVLETALNQALLEQ</t>
  </si>
  <si>
    <t xml:space="preserve">GO_function: adenylate cyclase activity [goid
GO:0004016] [evidence IMP];
GO_process: cAMP biosynthetic process [goid GO:0006171]
[evidence IMP];
GO_process: pathogenesis [goid GO:0009405] [evidence
IMP];
</t>
  </si>
  <si>
    <t>MALLGITLLAGAAFVGGYLYRRGLDRRRYRFIQQFRLPPRVTQA
VRERYPQLSEEQVQRVLGGLREYLLLCRAAGKRMVAMPSQVVDVAWHELILHTRLYQH
VCRKGLGRFLHHTPAQAMRSPRQAQEGIQRAWKLACRREGIDPLNPTRLPLLFALDTE
LAIADGFRYALNCAQRQDGGAAVYCASHIGCSSGCASDSGSTFGSDGQDSRHGCGGDS
GGDGGSGCGGGGCGGGGGD</t>
  </si>
  <si>
    <t>MSTPPITITRLDLQRLERLLDGLDEFGPAAEALEAELSRAQVVG
HDEIPPGVVTMNSTVRCREESSGKEYTLTLVYPEDVAGEGKVSILAPVGTALLGLTIG
QTIDWPAPSGKTLKLTLLEIEYQPEAAGDYAR</t>
  </si>
  <si>
    <t xml:space="preserve">GO_process: positive regulation of kinase activity
[goid GO:0033674] [evidence ISS];
GO_process: positive regulation of single-species biofilm
formation [goid GO:1900192] [evidence ISS];
GO_function: DNA binding [goid GO:0003677] [evidence
ISM];
GO_process: regulation of DNA-templated transcription,
elongation [goid GO:0032784] [evidence ISM];
GO_function: RNA polymerase binding [goid GO:0070063]
[evidence ISM];
</t>
  </si>
  <si>
    <t>MSTMNEARFHDLVDALQQQVEDAFDDSDLDLDLENAGGVLTVRF
ENGSQLILSRQAPLRQLWVAAKSGGFHFDYDEASGLWRHDGSQEPLGALLNRATLEQG
GEDVEFPGL</t>
  </si>
  <si>
    <t xml:space="preserve">GO_process: iron-sulfur cluster assembly [goid
GO:0016226] [evidence ISM];
GO_function: ferric iron binding [goid GO:0008199]
[evidence ISM];
</t>
  </si>
  <si>
    <t>MKRLFLSFVALALLAGSIAACGQKGPLYLPDDEKAKKEHSKDRY
GF</t>
  </si>
  <si>
    <t xml:space="preserve">GO_component: Gram-negative-bacterium-type cell
wall [goid GO:0009276] [evidence IDA];
</t>
  </si>
  <si>
    <t>MDTFSYRDAELFAEGVALSRIAERFGTPTYVYSRAHIEAQYRAY
ADALAGMPHLVCFAVKANSNLGVLNVLARLGAGFDIVSRGELERVLAAGGDPAKVVFS
GVGKTRDDMRRALEVGVHCFNVESGEELERLQRVAAELGVKAPVSLRVNPDVDAQTHP
YISTGLKENKFGIAIDEAEAVYARAAELDHLEVIGVDCHIGSQLTQLEPFLDALERLL
GLVDRLAGKGIGIRHLDLGGGLGVRYRDEQPPLAGDYIRAIRERLHGRDLTLVFEPGR
SIVANAGVLLTRVEYLKHTEHKDFAIVDAAMNDLIRPALYQAWMDVQAVRPRDAAPRR
YDLVGPICETGDFLAKDRDLALAEGDLLAVRSAGAYGFVMSSNYNTRGRAAEVLVDGE
QTHEVRRRETVQELYAGESLLPQ</t>
  </si>
  <si>
    <t xml:space="preserve">GO_process: cellular amino acid metabolic process
[goid GO:0006520] [evidence ISS];
GO_function: diaminopimelate decarboxylase activity [goid
GO:0008836] [evidence IMP];
GO_function: catalytic activity [goid GO:0003824]
[evidence ISM];
</t>
  </si>
  <si>
    <t xml:space="preserve">MLLRFTKMHGLGNDFMVLDLVSQHAHVQPKHVKLWGDRNTGIGF
DQLLIVEAPSSPDVDFRYRIFNADGSEVEQCGNGARCFARFVQDKRLTVKKSIRVETK
GGIIELNIRPDGQVTVDMGPPRLAPAEIPFQAEREALSYEIEVNGQRVELAAVSMGNP
HGVLRVENVDSAPVHSLGPQLEVHPRFPKKANIGFLQVLDPHHARLRVWERGVGETQA
CGTGACAAAVAGIRQGWLQSPVQIDLPGGRLHIEWAGPGQPVMMTGPAVRVYEGQVRL
</t>
  </si>
  <si>
    <t xml:space="preserve">GO_function: diaminopimelate epimerase activity
[goid GO:0008837] [evidence ISS];
GO_component: cytoplasm [goid GO:0005737] [evidence ISM];
</t>
  </si>
  <si>
    <t>MTEKSQEPTAALDAEQVAAYLSQHPEFFVEHDELIPELRIPHQP
GDAVSLVERQVRLLRERNIEMRHRLSQLMDVARENDRLFDKTRRLVLDLLDATSLEDV
VSTVEDSLRHEFQVPYVSLILFSDSSVSVGRSVSSAEAHQAIGGLLSGGKTVCGVLRP
HELAFLFGESDRDEIGSAAVVSLSFQGLHGVLAIGSPDPQHYKSSLGTLFLGYVAEVL
ARVLPRFSSPLRSVR</t>
  </si>
  <si>
    <t>MRADLDAFLEHLRSERQVSAHTLDGYRRDLLKILALAEKAGLSD
WNALDTRSLRTFVARLHQQGQSSRSLARLLSATRGLYQYLLREGRCRHDPANGLSAPK
SPRKLPRTLDADRALQLLDGAVEDDFIARRDQALLELFYSSGLRLSELVGLDLEWLDL
KEGLVRVRGKGNKVRELPVGKAARQALEAWLPLRTQAAPEDGAVFIGRSGKRLTPRAI
QLRVRQAGVRELGQHLHPHMLRHSFASHLLESSGDLRAVQELLGHADIATTQIYTHLD
FQHLASVYDRAHPRAKRKGNADGGNDP</t>
  </si>
  <si>
    <t xml:space="preserve">GO_process: DNA integration [goid GO:0015074]
[evidence IGI];
GO_process: cellular response to zinc ion [goid
GO:0071294] [evidence IMP];
GO_function: site-specific recombinase activity [goid
GO:0009009] [evidence IGI];
GO_function: DNA binding [goid GO:0003677] [evidence
ISM];
GO_process: DNA recombination [goid GO:0006310] [evidence
ISM];
GO_process: cell cycle [goid GO:0007049] [evidence ISM];
GO_process: chromosome segregation [goid GO:0007059]
[evidence ISM];
</t>
  </si>
  <si>
    <t>MSSLRLVTFDLDDTLWDVAPVMNNAEALLREWLASNAARLGPVP
IEHLWAIRTRLLDREPMLRHRLSELRRRILFHALLDAGYPQAEAESLAEAGFQVFLEA
RHRVTLFPEVHPTLEILADRFTLGVLTNGNADVRRLGLADYFRFALCAEELGVGKPDP
TPFREALKRAGVEASAAIHIGDHPSDDIAGARRAGMRAIWFNPSGKPWAGEEEPSAEI
RSLAELPALLARLQ</t>
  </si>
  <si>
    <t>MSNTRRHAACLAFGLCLITLAVNLQAPLYTAYAELSGYGAAATA
SAFSGYVLGVLPVLLVLGGLSDRIGRKPPIVVALLLSMVATLVMALWPHLEALGVARL
LLGVGTALASATGTAYMSELMAGGDSRTSANWVTASTSLGFGLGAALTSLFLLFRESL
VPGSFWVQLGLACVALAAVAGLPDEAPRGRDTPMLRLPFFPAGSLPYGLSILLAWATV
GLVIAVLPSLLAAHGLARWSGFSTFTVISCGLLFQPLARRMAPASATCLGLVILPPSY
ALLAWGAIHGSLAAVLFGALGASSSCYGFTYLGGLSAVNVLAGAEKPRASAGYFLLAY
LGFSLPVIFTGLIADRFGASTALLLFGVSLTLAAVAVAFSILRGVGRLKASASRA</t>
  </si>
  <si>
    <t xml:space="preserve">GO_process: transmembrane transport [goid
GO:0055085] [evidence ISM];
GO_function: transporter activity [goid GO:0005215]
[evidence ISM];
GO_process: transport [goid GO:0006810] [evidence ISM];
GO_component: membrane [goid GO:0016020] [evidence ISM];
GO_component: integral component of membrane [goid
GO:0016021] [evidence ISM];
</t>
  </si>
  <si>
    <t>MHLRIDRNASEPLVQQIVAGVSGWIRGNRVRAGTRIPSIRQLAR
ENQLSQSSVIEAYDRLVALGMLESRHGSGFFVAEAPAATTDLDSEWHEGAENAWGQFS
GSSTKLKLGCGWIPDSWREVEELSYAIRQVARSELAGLFDYSTPLGLPALRQHIQKRL
RLIDIHVDPEQILTTTGASHALDLLVRTLLKPGDVVVVENPGYYNLFNLLKFHGVKML
GVPRTRHGPDTAALETILRAHKPKFLFTNSMYHNPTGTSLSPSVAHRVLQLAEQHDFH
IVEDDIYADFQNGPSTRLATLDSLRRVIYLASFSKTLSCSLRVGYLIAGPELIRRLAD
VKMYTSIGSQRFAECVVSTMLANGSYRKLVQRLRQRLTRQMAATLRVLGDNGWEVFAE
PVGGMFVWARIGDYPFAELQAVATRLDVLLSPGSGFSPEGEESDWLRINIAYASDPRA
LAFFEAFG</t>
  </si>
  <si>
    <t>MEFKTFRRTLLLAAVLFVPAGTSMAANLYAFGGRDIAVPSILPE
GSVMSRYTFTPMQLCGKPSCDLIGVSLYNKGSVWDPVDGPDLNTNVPGLSVRLLLDGI
PASSRFKGTFSQIAEIQLFRNSTPLSDGQFASGAFNSYFLITYKDGLIASGTSSIRLT
GSVTTINATCQVADQTVKLQSIAAARLNGVGTYAAVTPFNLVVAGCPRGYNRVGYSLQ
AVGGAVAEGSGVLPRLAGSTATGVSIRVTDEAGVPLRMGLSLPVTAYDKNTGGAYWIP
MKASYVQTAEKITPGSVLAAMVILLDYQ</t>
  </si>
  <si>
    <t>MSEEELEQDELDGADEDDGEELAAADDGEADSGDGDEAPAPGKK
AKAAVVEEELPSVEAKQKERDALAKAMEEFLSRGGKVQEIEPNVVADPPKKPDSKYGS
RPI</t>
  </si>
  <si>
    <t>MWQQTLITLRPRPRGFHLVTEEILDALPELRRCRVGLLHLLLQH
TSASLTLNENADPAVRRDFERFFERLAPRGEVGYEHNDEGPDDLPAHFKASLLGCQLT
LPIQSGGLALGTWQGIYLGEHRDRGGARRVLATWQGESV</t>
  </si>
  <si>
    <t>MTLRKIAGLGALLSLALPGVALAAEEPVLNSGDTAWMLISTALV
LLMTIPGLALFYGGMVRAKNVLSIMMQCFAITGLITILWVVYGYSLAFDTAGMEKGVL
NFNSFVGGLDKAFLSGLTADGLTSATALFPESVFITFQMTFAIITPALIVGAFAERMK
FSAMLIFMAVWFTVVYAPIAHMVWSGDGALMWDWGVLDFAGGTVVHINAGIAGLVACL
VLGKRKGYPTTPMAPHNLGYTLVGAAMLWIGWFGFNAGSAAAANGTAGMAMLVTQIAT
AAAALAWMFAEWITHGKPSALGIASGVVAGLVAITPAAGTAGPMGALVIGLASGVICF
FAATSLKRALKYDDSLDAFGVHAVGGIVGALLTGIFAAPSLGGFGSVEDIGAQFFVQF
KGVAFTVVYTAVVTFVILKVLDLVMGLRVTEEEEAVGLDLALHNERGYNL</t>
  </si>
  <si>
    <t xml:space="preserve">GO_process: transport [goid GO:0006810] [evidence
ISS];
GO_component: membrane [goid GO:0016020] [evidence ISS];
GO_function: ammonium transmembrane transporter activity
[goid GO:0008519] [evidence ISM];
GO_process: ammonium transport [goid GO:0015696]
[evidence ISM];
</t>
  </si>
  <si>
    <t>MKLVTAIIKPFKLDDVRESLSEIGVQGITVTEVKGFGRQKGHTE
LYRGAEYVVDFLPKVKIDVAIADDQLDRVIEAITKAANTGKIGDGKIFVVNLEQAIRI
RTGETDTDAI</t>
  </si>
  <si>
    <t xml:space="preserve">GO_process: regulation of nitrogen utilization
[goid GO:0006808] [evidence ISS];
GO_process: cellular response to nitrogen levels [goid
GO:0043562] [evidence ISS];
GO_process: cellular response to antibiotic [goid
GO:0071236] [evidence IMP];
</t>
  </si>
  <si>
    <t>MLPPKAVFEALSQQASRLFAGESPLPKAELESQFRALMQSAFSK
LDLVSREEFDSQMLVLARTRARLEALEAKVAELESKLTPPAD</t>
  </si>
  <si>
    <t>MSLAIVHSRAQVGVEAPCVSVEAHLANGLPSLTLVGLPETAVRE
SKDRVRSALLNAGFDFPARRITLNLAPADLPKDGGRFDLAIALGILAASGQLPGTALD
GLECLGELALSGAIRPVRGVLPAALAARDARRVLVVPKENAEEASLASGLTVFAVDHL
LEIAGHLSGQAPLPPYQARGLLRAPFPYPDLAEVQGQAAAKRALLVAAAGAHNLLLSG
PPGTGKTLLASRLPGLLPALDEDEALEVAAIHSVASHVPLRHWPQRPFRQPHHSASAP
ALVGGGSRPQPGEITLAHQGVLFLDELPEFERKVLEVLREPLESGEIVIARANGRVRF
PARFQLVAAMNPCPCGYLGDPSGRCRCTPEQVQRYRGKLSGPLLDRIDLHVSVLREST
SLQPGHGETATAEVSERVGAARQRQLARQGCANAHLDLQAMHRNCALAEADRRWLEAA
GERLELSLRALHRILKVARTLADLERIDAIERRHLAEALQYRAMTST</t>
  </si>
  <si>
    <t xml:space="preserve">GO_process: photosynthesis [goid GO:0015979]
[evidence ISM];
GO_process: chlorophyll biosynthetic process [goid
GO:0015995] [evidence ISM];
GO_function: magnesium chelatase activity [goid
GO:0016851] [evidence ISM];
GO_function: DNA binding [goid GO:0003677] [evidence
ISM];
GO_function: ATP binding [goid GO:0005524] [evidence
ISM];
GO_process: DNA replication [goid GO:0006260] [evidence
ISM];
</t>
  </si>
  <si>
    <t>METPTTPRSTLNPPVFYTSAALILALVLFTVLLQEEAQSLFNHV
QQWIITNASWFYVLAVALILISVVFLAVSRYGDIKLGPDHSRPDYRNTTWFAMLFSAG
MGIGLMFFGVAEPVMHFTTPPVGEPNTVQAAKEAMKLTFFHWGLHAWAIYAIVALILA
FFSYRHGLPLTLRSALYPLIGERIYGPIGHAVDIFAIIGTVFGVATSLGYGVLQINSG
LHHLFGWPVNQTVQIALIAATCGLATLSVASGLDRGIRILSELNLSLAVILLLFVLVL
GPTVFLLQTYVQNTGAYLSDIVNKTFNLYAYEPTDWIGGWTLLYWGWWLSWSPFVGLF
IARISRGRTIREFVCGVLFVPAGFTLLWMTVFGDTAIHMVLQEGFTQLAEVVNQDSSV
ALFAFLEHFPLGSVISLVAVLMVVVFFVTSADSGALVVDMLASSGKDHSPLWQRIFWS
VLMGVVAIALLLADGLKALQTATIASALPFSIVLLASIWGLFKALHLDATKRGIRYQA
LTFSRPTTRSGASEGDGWQRRLRNIAMFPRRSHVNRFITDVARPACEDVAAELRKQGY
EVQVQDGEDGRVRLEVSHGGEVDFIYEVRPRAFTTPSFVMRDTEDSSESRKYFRAEVH
LQEGGQDYDIMGWSRDGVIGDILDQYERHMHFLHVVR</t>
  </si>
  <si>
    <t xml:space="preserve">GO_function: transporter activity [goid
GO:0005215] [evidence ISM];
GO_process: transport [goid GO:0006810] [evidence ISM];
GO_component: membrane [goid GO:0016020] [evidence ISM];
GO_function: amine transmembrane transporter activity
[goid GO:0005275] [evidence IDA];
GO_process: cellular hyperosmotic salinity response [goid
GO:0071475] [evidence IDA];
GO_function: glycine betaine:proton symporter activity
[goid GO:0015653] [evidence IDA];
GO_process: glycine betaine transport [goid GO:0031460]
[evidence IDA];
GO_component: integral component of membrane [goid
GO:0016021] [evidence IDA];
</t>
  </si>
  <si>
    <t>MTFAKGILAALALAAAVGQASATELEHWPAPAARQLNALIEANA
NKGAYAVFDMDNTSYRYDLEESLLPYLEMKGVLTRDRLDPSLKLIPFKDQAGHKESLF
SYYYRLCEIDDMVCYPWVAQVFSGFTLRELKGYVDELMAYGKPIPATYYDGDKLATLD
VEPPRVFSGQRELYNKLMENGIEVYVISAAHEELVRMVAADPRYGYNAKPENVIGVTT
LLKNRKTGELTTARKQIAEGKYDPKANLDLEVTPYLWTPATWMAGKQAAILTYIDRWK
RPILVAGDTPDSDGYMLFNGTAENGVHLWVNRKAKYMEQINGMIKQHSAAQAKAGLPV
TADRNWVIVTPEQIQ</t>
  </si>
  <si>
    <t>MTRRLPPLYALRAFEAAARHASFTRAGEELAITQSAVSRHIRTL
EEHFGCRLFERHGRQLQLTEPARLLLPGLRDGFDALERACTALRVDDATLRLKAPSTL
TLRWLLPRLSRFRHLNPDIEVQLTSAWMDVDSVDFQREPFDCAVLLGSGQFSPEWETA
ALFAEWLVPVCDPDEAVEPWTLQRLRDSELLHPTPDRRDWRRWLQRTGLGEEVSLKGG
QVFDTLELGIVAAARGYGVSIGDLVMVAEDVAQGRIGLPWPVAVASGESYHLVWPRAR
RGQERFQRLRDFLLAEVAAMRLPVVERLA</t>
  </si>
  <si>
    <t>MSSPSLVELKAILRLAGPLIAAQLAYVAMVFTDTVMMGKLGPDA
LAAGGLGAVSYAFVSTFCVGVVAAVGNLVAIRHGCDDAAGAAAAARSGLWVGAALALA
AGLLLWNLRPLLLVFGQAPQTVDGAMQFLHSLTFALPGYMAFMVLRGFTSAIDRAGPV
MAISVLGALANLALNYSFIEGLFGLPRLGLAGIGLVTALVMNCMPLLLALYIRLQPAY
AEYSLLRGLGRPQRAMVEEILRLGLPIGGTYAVESGMFTVATLCMGIIGDHALAAHQI
AIQAVYVAFMVPVGLSYATTYRIGQHFGAGRLLEARRAGRVGIGFGALCMLLFAGLFW
WMPEAIIGLFLDRDAPANREVAAMAVSLLAIAAWFELFDGTQNVAMGAIRGLKDARTT
FLVGLACYWLVGVPLACLLAFAAGWGAAGVWWGLAGGLACAAIGLTLAFEWKTARLLP
KATASEASALNCRAAGRGAPSARLCPGNAPVPPTAAAD</t>
  </si>
  <si>
    <t xml:space="preserve">GO_process: transmembrane transport [goid
GO:0055085] [evidence ISM];
GO_function: antiporter activity [goid GO:0015297]
[evidence ISM];
GO_component: membrane [goid GO:0016020] [evidence ISM];
GO_process: drug transmembrane transport [goid
GO:0006855] [evidence ISM];
GO_function: drug transmembrane transporter activity
[goid GO:0015238] [evidence ISS];
GO_function: drug:proton antiporter activity [goid
GO:0015307] [evidence ISS];
GO_component: plasma membrane [goid GO:0005886] [evidence
ISS];
GO_component: periplasmic side of plasma membrane [goid
GO:0098567] [evidence ISS];
</t>
  </si>
  <si>
    <t>MSAPAEPLRLLLLADTPDWAPLLGERLRALGPAFSLSIVTTWEG
AATLFAAEPRGLLLATPACLPLGTPCPWPVILLLQQEPAQAPVGVVDWLAAEQLSEDS
LRRCLRYARERLGLQATLQLLAEQDPLTGIANRQGFQTLLAARLSEFDGRGLVLGHLD
LDNFRHVNDSLGHQGGDRLILQVVNRLRGFMENGDSLARLGSDEFALLLDTRRDPQRA
ERVAERIVECLGEPYWIDGESLLLGCSLGLAHARADEGADPLMWHAHIAMQQAKSRQG
CTFHVFDERINRGVRSLADLEAELRRALRRDELELHYQPRLCLDSGRIVGLEALVRWR
HGERGLLTPSEFVPLAEESGLIVPLGYWVIARALRDMQWLNGRGLEPLHMAVNLSFRQ
FQDSQLLPTLQRLIEEHGVDARWLEFELTETAVMRRSDQVLQTMQALGQLGVRFSLDD
FGTGFSSFVHLNSLPITLLKIDRSFVGGMDQRAENFQLVRAMINLAHNLNLEVVAEGV
ETLRQQEQLRDFGCDQVQGYWISPPLPLAELARFLGIGERSAHRGQPLGN</t>
  </si>
  <si>
    <t>MSRLNPRQQEAVNYVGGPLLVLAGAGSGKTSVITRKIAYLVQQC
GIRAQYIVAVTFTNKAAREMKERVGTLLRGGEGKGLTVSTFHNLGLNIIRKEHERLGY
KPGFSIFDESDIKALLTDIMQKEYSGDDGVDEIKNYIGAWKNDLILPEEALEKARNPK
EQTAAIVYLHYQRTLRAYNAVDFDDLILQPVKLFQEHPDVLQKWQNKVRYMLVDEYQD
TNASQYLLVKLLVKDRAQFTVVGDDDQSIYAWRGARPENLMQLKEDFPSLKVVMLEQN
YRSTSRILKCANVLIANNPHVFEKQLWSEMGHGDPIRVIRCRNEDAEAERIAMEILTL
HLRTERPYSEFAILYRGNHQAKLMELKLQHHQIPYRLSGGTSFFGRQEVKDLMSYFRL
LVNPDDDNAFLRVINVPRREIGSATLEKLGNYATQRKISMYAACDEMGLAEHLDSRFH
ERLQRFKRWMDGIRRQCAENEPIAVLRSMVMDIDYENWLRQNASSDKVAEFRMSNVWF
LIEALKNTLERDEEGDMTIEQAIAKLVLRDMLERQQEEEEGAEGVQMMTLHASKGLEF
PYVFIMGMEEEILPHRSSIEADTVEEERRLAYVGITRARQNLAMTFAAKRKQYGEIID
CSPSRFLDELPPEDLEWEGMEDAPQEVKAAKGNAALADIRAMLKR</t>
  </si>
  <si>
    <t xml:space="preserve">GO_process: obsolete ATP catabolic process [goid
GO:0006200] [evidence ISS];
GO_function: ATP-dependent DNA helicase activity [goid
GO:0004003] [evidence ISS];
GO_function: ATP binding [goid GO:0005524] [evidence
ISM];
GO_function: hydrolase activity [goid GO:0016787]
[evidence ISM];
</t>
  </si>
  <si>
    <t>MSSKKVAEIVVETLEAAGVRHCYGIVGDTLNHVTDAIHRSQIQW
VHVRHEEAAAFAAGAESYISGRLTACAGSCGPGSLHFINGVYEAQRNRAPMVLIASQI
VTPQLGMEFPQEVDFKAVYASCSVFCEQVHSPEQARRVVALACQAALNRRGVAVVILP
ADISQATVKDDLPFSVHFPQPVLRPSDAELQDVARLLAHGKKIGIYAGSGCQGAHDLL
VALADRLKAPIAHTSRAKDFVEYDNPFNMGMTGMLGIESGFHMMTECDTLLLLGADFA
WAQFYPQKATLIQVDRDGSHLGRRHPIDLGVVGDVIPTLEALLPLLEAREERSFLDEC
LEHRERSLRTLEKEEQAGKGELIHPQHLVSLLDQHASEDALFTADGGSAMVWLLRHIH
SNGKRRTLTSLVHGTMANAMPQALGLKKAYPERQVISISGDGGLAMLLGDLLTAIQEK
LPIKVVVLNNASLNFVELEQKVEGLLDNYTDLLNPDFARLAEVIGFHGRKVTRSEELE
AAVQEFLAQPGPALLDVHTNPAELVMPPKIEFGQVADTALYAAKAVLSGRFKDVETLL
VNNLLK</t>
  </si>
  <si>
    <t xml:space="preserve">GO_function: catalytic activity [goid GO:0003824]
[evidence ISM];
GO_function: thiamine pyrophosphate binding [goid
GO:0030976] [evidence ISM];
GO_function: magnesium ion binding [goid GO:0000287]
[evidence ISM];
</t>
  </si>
  <si>
    <t>MDILKDKIRSEGIVLSEHVLKVDAFLNHQIDPQLMQQVGHAFAT
RFRDQGITKIVTIEASGIAPAVMAGLELGVPVIFARKYQSLTLKDNLYISKVFSFTKQ
TESTIAISAKHLNAHDHVLVIDDFLANGHAAKALIDLIGQAGASIAGLGIVIEKSFQD
GRALLESEGYRVESLARVKSLAGGQVEFLD</t>
  </si>
  <si>
    <t xml:space="preserve">GO_function: nitrate reductase activity [goid
GO:0008940] [evidence ISS];
GO_process: nucleotide metabolic process [goid
GO:0009117] [evidence ISS];
GO_process: nucleoside metabolic process [goid
GO:0009116] [evidence ISM];
GO_function: transferase activity, transferring pentosyl
groups [goid GO:0016763] [evidence ISM];
GO_process: purine-containing compound salvage [goid
GO:0043101] [evidence ISM];
GO_process: xanthine metabolic process [goid GO:0046110]
[evidence ISM];
</t>
  </si>
  <si>
    <t>MGLPLGLGKPNRLVNALYQRLRTLPERQLTLYTALSLGRPAAGG
DLQRRFLEPFAERVFADYPELDYLHALRRDELPANIRVEEFYLQPGSLLDSAPAQQHY
ISCNYSHVARDINAKGVNAVAQLVARHPERPGKLSLACNPDITLDLLPMLEKRRAAGE
TIVAIGVVHDDLPYLPGDAEVEESVFDLLIDAPAESSRLFSTPNMPVNLQDHCIGLHA
SALVRDGGTLQIGIGSMGDALTAALLLRQRDNATYRALIDELGVRARWAETIERDGGL
EPFRRGLYGCSEMFVPGLLALAEAGVLSRRVYPDEARQRAAERGEAPVEGGVWLHGGF
FLGPLAFYRRLREMSLEERAGIGMTGIGFVNNLYRQEELKRLQRRDARFINSAFTVTL
LGAGVADQLEDGRVLSGVGGQYNFVAQAHELEGARSILMLRSWRESGGEVSSNIVWQY
AHTTIPRHLRDMVVTEYGIADLRGKNDAEVIAALLAIADSRFQQALAEQAQSAGKLPK
DFVLPERYRNNTPERLQALHQAHAAALPEFPLGSDFDEVEQDLLRALGWLKRKLKLSE
ILELGKATLDAPEPEAYPAHLRRMDLDDPQGLREELYQRLLLAGLRASQEERG</t>
  </si>
  <si>
    <t>MLAAQAAVLALWAVSAQATTTDDAIAKRLEPVGKVCVQGKECEG
VGAVAAAAGGGGARSGEDIVGKTCNTCHGTGLLGAPKVGDKAEWGKRAKEQGGLDGLL
AKAISGINAMPPKGTCADCSDDELKAAIKHMSGL</t>
  </si>
  <si>
    <t xml:space="preserve">GO_process: generation of precursor metabolites
and energy [goid GO:0006091] [evidence ISS];
GO_function: electron carrier activity [goid GO:0009055]
[evidence ISM];
GO_function: heme binding [goid GO:0020037] [evidence
ISM];
GO_function: iron ion binding [goid GO:0005506] [evidence
ISM];
</t>
  </si>
  <si>
    <t>MDVGARLQTIRKLKGLSQRELAKRAGVTNSTISMIEKNSVSPSI
SSLKKVLGGIPMSLVEFFSLDLEQDSHTQVVYKADELIDISSGAVSMRLVGKAHPSRA
IAFLDETYPPGSDTGEEMLNHEGEEAGVLVDGRLELTVGSETYVLERGDSYYFESNKP
HRFRNPYDVPARLISATTPANF</t>
  </si>
  <si>
    <t xml:space="preserve">GO_process: polyamine catabolic process [goid
GO:0006598] [evidence IDA];
GO_function: sequence-specific DNA binding [goid
GO:0043565] [evidence ISM];
GO_function: DNA binding [goid GO:0003677] [evidence
ISM];
</t>
  </si>
  <si>
    <t>MRPARALIDLQALRHNYRLAREATGARALAVIKADAYGHGAVRC
AEALAAEADGFAVACIEEGLELREAGIRQPILLLEGFFEASELELIVAHDFWCVVHCA
WQLEAIERASLARPLNVWLKMDSGMHRVGFFPEDFSAAHERLRASGKVAKIVMMSHFS
RADELDCPRTEEQLAAFAAASQGLEGEISLRNSPAVLGWPKVPSDWVRPGILLYGATP
FERAHPLADRLRPVMTLESKVISVRDLPAGEPVGYGARYSTERSQRIGVVAMGYADGY
PRHAADGTLVFIDGKPGRLVGRVSMDMLTVDLTDHPQAGLGSRVELWGPNVPVGALAA
QFGSIPYQLLCNLKRVPRVYSGA</t>
  </si>
  <si>
    <t xml:space="preserve">GO_function: argininosuccinate lyase activity
[goid GO:0004056] [evidence ISS];
GO_process: cellular amino acid metabolic process [goid
GO:0006520] [evidence ISS];
GO_process: aspartate metabolic process [goid GO:0006531]
[evidence ISS];
GO_process: D-alanine metabolic process [goid GO:0046436]
[evidence ISS];
GO_function: catalytic activity [goid GO:0003824]
[evidence ISM];
GO_process: alanine metabolic process [goid GO:0006522]
[evidence ISM];
GO_function: alanine racemase activity [goid GO:0008784]
[evidence IDA];
</t>
  </si>
  <si>
    <t>MPIQRQHTNERMSQIVVHNGTVYLAGQVGEDMSAGVEQQTRETL
AAIERLLEEAGTDKTRILSVTIYLKDIDADFEGMNRVWDQWLPRGVAPARATVEAKLC
EPEILVEMSVVAALP</t>
  </si>
  <si>
    <t>MRVLVLGSGVIGTASAYYLARAGFEVVVVDRQDGPALETSFANA
GQVSPGYASPWAAPGIPLKAMKWLLEKHAPLAIKLTSDPSQYAWMLQMLRNCTAERYA
VNKERMVRLSEYSRDCLDELRAETGIAYEGRTLGTTQLFRTQAQLDAAGKDIAVLERS
GVPYEVLDRDGIARVEPALAKVADKLVGALRLPNDQTGDCQLFTTRLAEMAKGLGVEF
RFGQNIERLDFAGDRINGVLVNGELLTADHYVLALGSYSPQLLKPLGIKAPVYPLKGY
SLTVPITNPEMAPTSTILDETYKVAITRFDQRIRVGGMAEIAGFDLSLNPRRRETLEM
ITTDLYPEGGDISQATFWTGLRPATPDGTPIVGATRYRNLFLNTGHGTLGWTMACGSG
RYLADLMAKKRPQISTEGLDISRYSNSPENAKNAHPAPAH</t>
  </si>
  <si>
    <t xml:space="preserve">GO_function: threonine synthase activity [goid
GO:0004795] [evidence IDA];
GO_process: generation of precursor metabolites and
energy [goid GO:0006091] [evidence ISS];
GO_process: cellular amino acid metabolic process [goid
GO:0006520] [evidence ISS];
GO_process: L-phenylalanine metabolic process [goid
GO:0006558] [evidence ISS];
GO_process: nitrogen compound metabolic process [goid
GO:0006807] [evidence ISS];
GO_function: oxidoreductase activity [goid GO:0016491]
[evidence ISM];
GO_process: oxidation-reduction process [goid GO:0055114]
[evidence ISM];
GO_function: D-amino-acid dehydrogenase activity [goid
GO:0008718] [evidence IDA];
GO_process: D-amino acid catabolic process [goid
GO:0019478] [evidence ISM];
</t>
  </si>
  <si>
    <t>MTTRSKLGIALLALGISLSAMAMDLGQAMSALGGAKAQGLVGEQ
ADGYLGVVSNSGQAADIAAQINAARRAEYQKVANSSGASLADVEAMAGKKAMERTPAG
QYVQVGGKWVKK</t>
  </si>
  <si>
    <t>MRLCALFAVLLLGSLTMACTPTVQLAAPSEPININLNVKIEHEI
YIKVDKALDGIINENSGLF</t>
  </si>
  <si>
    <t>MRLRRRTTLLLVFAVLLLLAFGYGWHAWRSLLREQGVERLEWQG
LGLSAEGIGLRRLALERRGADGASLRLDVEHALLRWPGLSGWRPRLPGLRVEQVALAW
QPAAASSDDDSAALDWTSLRETLAWLPEQIHLERFHLDLPCPAGRCEQDGGLDIGRPS
GALFPLAAQLRLQQEAQQAQLDAQLFEEPTGWRLRARAQLDRQALLTLDSQLAPSDGD
GLWQGRLEAPGLPDTRGLVVWLNRWLPEAQRLPDAPQALRLQADWTIRLAPGSDWLEP
RRVLDGGGSAALLVQAPQAWPLPGLGNVQGELQVQLDGDEGAWLPRQLRSDLRLSQLH
GEWLQALPAELRPSALGLRSEPLERDADSVTALRLAFTSEGASTLKLETRLDLLGISP
WAARLVEGRLQVGAPHLQYQGWKAERLVAEIPLEGRLDGQRANLSFGRGARLQAASLA
EPSTLHLGQPRLNLAGTALELAYQPLALHFAGPLQAQVGQLRQANLKPLAWTFEGPLD
TTLERTSLKGRLSNGAGLAADIQLQRDAKTPLALSAKLAEVFFRTGNPLAATLADWPG
LLELGNGRATAAAGWKLDAAGGSSLDLDLTLKGLDGIYDRSELKGLGGSLALRLRGGQ
LSLDSPGLSLAEANPGLPLGPVSFRGRYEAPLSAPGSGRLSWQTLQSGLFGGQASVPA
GSIRLGQAEQKFALRIQGIQLGEIFRVYPAEGLAGEGTLDGELPLMLNRWKPSVSGGQ
VKAREPGYLRFRSAKIEALGRSNPGMKLVADALDDFHYDVLQSSVDYHENGKLLLGLR
LQGSNPDLEKGRPVNLNVNLEEDIPALLTSLQLSDRVSETIRQRVQERMQKRKASAP</t>
  </si>
  <si>
    <t>MRTQHQSKRELDKIDRNILRILQEEGRISFTELGERVGLSTTPC
TERVRRLEREGLIMGYHARLNPQHLKASLLVFVEISLDYKSGDTFEEFRRAVLKLPHV
LECHLVSGHFDYLVKARISEMASYRKLLGDILLKLPHVRESKSYIVMEEVKESLDLPV
PD</t>
  </si>
  <si>
    <t xml:space="preserve">GO_process: regulation of transcription,
DNA-templated [goid GO:0006355] [evidence ISS];
GO_process: alanine catabolic process [goid GO:0006524]
[evidence IMP];
GO_function: sequence-specific DNA binding transcription
factor activity [goid GO:0003700] [evidence ISS];
</t>
  </si>
  <si>
    <t>MNARVHQPVHTAQHAPSYYAATLNRRIECPPLAGEEQADVCVVG
GGFSGVNTALELAQRGFSVVLLEAHQIGWGASGRNGGQLIRGVGHDVEQFLPVIGADG
VKALKLMGLEAVEIVRRRVEQYAIDCDLRWGYCDLANKPGDYQGFREDMEELQALGYR
HEMRLVPAAEMRSVIGSDRYVGGLVDMGSGHLHPLNLVLGEAAAAQSLGVRLFERSTV
MRIDYGTEVQVHTATGKVRAKTLVLGCNAYMNDLNPLLGGKVLPAGSYVIATEPLDEK
LARQLLPQNMAVCDQRVALDYYRLSADNRLLFGGACHYSGRDPSDIAAYMRPKMLEVF
PQLANVRIDYQWGGMIGIGANRLPQIGRLPGQPNVYFAQAYSGHGVNATHLAGQLLAE
AIGGQQSDGFDLFAKVPHITFPGGKLLRSPLLALGMAWYRLKEKLGS</t>
  </si>
  <si>
    <t xml:space="preserve">GO_process: polyamine catabolic process [goid
GO:0006598] [evidence ISS];
GO_function: oxidoreductase activity [goid GO:0016491]
[evidence ISM];
GO_process: oxidation-reduction process [goid GO:0055114]
[evidence ISM];
</t>
  </si>
  <si>
    <t>MSRSFEFPREISLLRRFLLLALLALSGCASTPPPQPSSALPAEG
TWLARQAEIQGRDHPGQSGFHLLSASEDAFVARAALIRAAQRSLDIQYYIVHDGLTTR
ALAYELLKAADRGVRVRILIDDTASDGWDYEIGVLSAHPNIQVRLFNPLHLGRATGIT
RGVGRLFNLSQQHRRMHNKLWLADGTAAIVGGRNLGDEYFNAKPEMNFTDLDLLGVGP
IANQLSHSFDQYWNSAISRPIEDFLWRAPYPGELESARRKLQRYLRKESVKESGYIRH
LFDRGDQPRLGNWLENLTWARAEAIWDAPLKVLSRGEPDPHLLLSPHLAGLFKGVQKE
LILVSAYFVPAKDGLNYLTGKADSGVRVRLLTNSLEATDVPAVHAGYAPYRMALLEHG
VKLYELRANPDQPLSGAPWRLHGSSSASLHSKAMVFDRRKVFIGSFNFDPRSILWNTE
VGVIVDSPLLAEQVRQLALEGMAPSVSYQVRIDRSGSRPKLVWIDERDGRAQVLRHEP
GSLWRRLNAWVAGMIGLEKML</t>
  </si>
  <si>
    <t>MRWGSYFAVCSAVISIGLALGLTMPLVSLRLESWGYGSFAIGVM
ASTPAVGVLLGAMIAGRLAARVGTPRLMQLCLLTGAASVGLLALLQSYPVWLLLRLLI
GVQLTVVFILGESWINQLAVEKWRGRLVALYGTGYALSQLSGPVLLTFIGTADDRGFW
FGVCLLIAGSLLLLGRSGAPRVDPHSASGRGLWAFCRGLPAIAWAVVLFAAFEAMILT
LLPVYGLRQGFPQAVALAMVSTVVVGDALLQLPIGWLADRVSRSGLFGGCGLVLLLSS
LAIPLLLQTPLIWPLLVLFGASAGGLFTLALILIGERYRDDALVRANAHVAQLWGIGC
LLGPLATGAASQWISGHALPLMMALGAAGFVVLVRLRGAIPADDEATGLEASE</t>
  </si>
  <si>
    <t>MTTLTRADWEARAKDLKIEGRAFVNGEYSNAASGETFDCLSPVD
GRFLAKVASCDLADAEQAVKVARNAFDSGAWSRLAPAKRKQTMIRFADLLLENAEELA
LLETLDMGKPISDSLHIDVASAANSLRWSAEAIDKIYDEVAATPHAELGLVTREPVGV
VAAIVPWNFPLLMSCWKLGPALATGNSVILKPSEKSPLTAIRIAQLAVEAGIPKGVFN
VLPGYGHTVGKALALHMDVDTLVFTGSTKIAKQLMVYAGESNMKRVWLEAGGKSPNIV
FADAPDLKAAAEAAAGAIAFNQGEVCTAGSRLLVERSIKDKFLPLVIEALKGWKPGNP
LDPETNVGALVDTQQMNTVLSYIEAGHNDGAKLVAGGKRTLEETGGTYVEPTIFDGVT
NAMKIAREEIFGPVLSVIEFEDAEEAVRIANDTPYGLAAAVWTSNLSKAHLTAKALRA
GSVWVNQYDGGDMTAPFGGFKQSGNGRDKSLHAFDKYTELKATWIKL</t>
  </si>
  <si>
    <t xml:space="preserve">GO_function: aldehyde dehydrogenase [NAD(P)+]
activity [goid GO:0004030] [evidence ISS];
GO_process: polyamine catabolic process [goid GO:0006598]
[evidence ISS];
GO_process: metabolic process [goid GO:0008152] [evidence
ISM];
GO_function: oxidoreductase activity [goid GO:0016491]
[evidence ISM];
GO_process: oxidation-reduction process [goid GO:0055114]
[evidence ISM];
GO_function: oxidoreductase activity, acting on the
aldehyde or oxo group of donors, NAD or NADP as acceptor
[goid GO:0016620] [evidence ISM];
</t>
  </si>
  <si>
    <t>MTMNDEPQSSSLDNFWMPFTANRQFKARPRLLESAEGIHYIAQG
GRRILDGTAGLWCCNAGHGRREISEAVARQIATLDYAPPFQMGHPLPFELAARLTEIA
PPSLNKVFFTNSGSESADTALKIALAYQRAIGQGTRTRLIGRELGYHGVGFGGLSVGG
MVNNRKAFSANLLPGVDHLPHTLDVARNAFTVGLPEHGVEKAEELERLVTLHGAENIA
AVIVEPMSGSAGVVLPPKGYLQRLREITRKHGILLIFDEVITGFGRVGEAFAAQRWGV
VPDLLTCAKGLTNGSIPMGAVFVDEKIHAAFMQGPQGAIEFFHGYTYSGHPVACAAAL
ATLDIYRRDDLFQRAVELEGYWQDALFSLRDLPNVVDIRAVGLVGGVQLAPHADGPGK
RGYDVFERCFWEHDLMVRVTGDIIAMSPPLIIDKPHIDQIVERLAQAIRASV</t>
  </si>
  <si>
    <t xml:space="preserve">GO_process: polyamine catabolic process [goid
GO:0006598] [evidence ISS];
GO_function: transaminase activity [goid GO:0008483]
[evidence ISM];
GO_function: pyridoxal phosphate binding [goid
GO:0030170] [evidence ISM];
GO_function: catalytic activity [goid GO:0003824]
[evidence ISM];
</t>
  </si>
  <si>
    <t>MNIEQIVDFAQANSAPEHYSPAPEKILKGDPKQSVRNHYGSPCG
QFNAGIWEGAVGQWTVNYTEHEYCEIIQGVSVLRDRHGNAKTVRAGDRFVIPAGFQGT
WEVLEACRKVYVIFEAKA</t>
  </si>
  <si>
    <t>MRELIRLVSSAGTGHFYTTDKNKRTKPEKIEIKKYDPVVRQHVI
YKEAKIK</t>
  </si>
  <si>
    <t xml:space="preserve">GO_component: large ribosomal subunit [goid
GO:0015934] [evidence ISS];
GO_process: translation [goid GO:0006412] [evidence ISS];
GO_function: structural constituent of ribosome [goid
GO:0003735] [evidence ISM];
GO_component: intracellular [goid GO:0005622] [evidence
ISM];
GO_component: ribosome [goid GO:0005840] [evidence ISM];
</t>
  </si>
  <si>
    <t>MSRVCQVTGKGPVTGNNISHAHNKTRRRFLPNLQHHRFWVESEK
RFVRLRVSAKGMRIIDKRGIEAVLADLRARGEKF</t>
  </si>
  <si>
    <t xml:space="preserve">GO_process: translation [goid GO:0006412]
[evidence ISS];
GO_component: large ribosomal subunit [goid GO:0015934]
[evidence ISS];
GO_component: ribosome [goid GO:0005840] [evidence ISM];
GO_function: structural constituent of ribosome [goid
GO:0003735] [evidence ISM];
GO_component: intracellular [goid GO:0005622] [evidence
ISM];
</t>
  </si>
  <si>
    <t>MRLAAFSLFLAPLLLAQPAAAAALSVCTEASPEGFDVVQYNSLT
TTNASADVLMNRLVEFDAGKGTVVPSLAERWSVSDDGLSYRFDLRQGVHFHSTAYFKP
SRTLDADDVVFSFQRMLDPANPWHKVAQNGFPHAQSMQLPELIKRVEKSGDHQVLFVL
DHPDATFLPMLSMGFASIYSAEYADQLMKAGTPEKLNAEPIGSGPFVFKRFQKDAVVR
YAANPEYFAGKPAVDALIFAITPDANVRLQKLRRGECQIALSPKPLDVESARKDASLK
VEQTPAFMTAFVALNTQHPPLDDPKVRQAINLAFDRTSYLQAVFEGSASAATGIYPPN
TWSYARDIPAYPHAPEQARKLLAGKQLPELNIWTRPSGSLLNPNPSLGAQLLQADLAE
AGIKANIRVIEWGELIRRAKNGEHDLLFMGWAGDNGDPDNFLTPQFSCASVKSGLNFA
RYCDPGLDKLIADGKAASSQEQRTGLYHQAQKLIHEQALWLPLAHPTAFALTRQEVQG
YQVNPFGRQDFSRVAVKR</t>
  </si>
  <si>
    <t>MDLDRLYLPHWQFSEHHQRLIDAPAAAVLDAVEDLLRFDDPLVR
AFLVLREAPGRLAGLLGRRNDLAGRPRFGLHEFTRLERRADQAIAYGLVGRFWRADFA
LERIADGEHFRCYDQPGVAKLVLCFRCTPSASGTLLHTETRVFCPDRASRLRFTPYWL
AIRPVSGLIRRRLLAGIERRLG</t>
  </si>
  <si>
    <t>MSIRDWPEAERPREKLLEQGAAALSDAELLAIFLRTGVTGCSAV
ELSRRLLSEFGGLRALLEADLASFCGHLGLGVAKYAQLQAVLEMGRRHLAERLRRDSI
LESPQAVRDYLKARLRHEQHEVFACLFLDTRHRVLSFEVLFQGSIDGASVYPRQVVKR
TLAHNAAALILTHNHPSGDARPSLADRQLTARLKEALALIDVRVLDHFIIGDGEPLSL
AEYGWL</t>
  </si>
  <si>
    <t>MQRLYRKRIVLGVGGGIAAYKSAELVRRLRDQGAEVRVVMTQGG
REFITPLTLQALSGHPVHTDLLDPAAEAAMGHIELARWADLVLIAPATADLMARLVQG
VANDLLTTLVLATDAQIALAPAMNQAMWRDTATQANAELLRQRGFHLFGPAAGSQACG
DVGLGRMLEAEELAQRAADCFQRQALTGVHVLITAGPTQENIDPVRYITNHSSGKMGF
ALAEAAVEAGARVTLVTGPVHLPTPDRVQRVDVVSARDMLAACEAAMPCDLLIASAAV
ADYRPEVVAAHKLKKDPTSGEGLLLQLVRNPDILATLAQREDRPFSVGFAAETENLLD
YAARKLKDKNLDLIVANDVANPSIGFNSDENAITVIDRDLHPSTFAQTSKGKIARQLV
AFIADRLNQQ</t>
  </si>
  <si>
    <t xml:space="preserve">GO_process: coenzyme A biosynthetic process [goid
GO:0015937] [evidence ISS];
GO_function: phosphopantothenate--cysteine ligase
activity [goid GO:0004632] [evidence ISS];
GO_function: phosphopantothenoylcysteine decarboxylase
activity [goid GO:0004633] [evidence ISS];
GO_function: catalytic activity [goid GO:0003824]
[evidence ISM];
</t>
  </si>
  <si>
    <t>MHSLQAKILDPRLGSDFPLPQYATPGSAGLDLRAMLKEDSVLGP
GQTLLIPTGLSIYIADPGLAALVLPRSGLGHKHGIVLGNLVGLIDSDYQGELMVSCWN
RGESPFTIAVGERIAQLVLVPVVQAHFELVEAFDESQRGAGGFGHSGSH</t>
  </si>
  <si>
    <t xml:space="preserve">GO_function: dUTP diphosphatase activity [goid
GO:0004170] [evidence ISS];
GO_component: cytosol [goid GO:0005829] [evidence ISS];
GO_process: dUTP catabolic process [goid GO:0046081]
[evidence ISS];
GO_function: hydrolase activity [goid GO:0016787]
[evidence ISM];
GO_process: dUTP metabolic process [goid GO:0046080]
[evidence ISM];
</t>
  </si>
  <si>
    <t>MKLFQRTAKDGNELGDLLEPEKKPRKAASERADGKDLLPGIGAS
LLGVAAAGALLWFGVFGGAGEAQQRQLDAAWAEGQAGALRQALQQLAADTRAAAASPL
ALEALQSGDATRIEAAQRSLLAWDGVVDAHLNAPGQAAQDNDSPGPVSFAALDILHRV
ESGQNVAAEAYKVGQRWLLYSAAPVRGADQSLQGTLLLAVDLQRLLRALPPLPGDAGQ
VQLVQQFSGAPAQVLLQRGTPAPGKGAQALDSGNPNWKLNYTPGSVASTQASPLLLAL
AALLALLGGILGTYLTRSSLLRRLHQDVLTLGQYLQELGGQRTAKPPVPSLPGFAPLI
QALARQPRRKPEPTSVPSPAKAAPVAPVAVAKAPPREEPALADPLFQNTDILDIDILD
EDQDLLGLEQTPIMSTAKAPTLPASIFRAYDIRGVVGDTLTAETAYWIGRAIGSESLA
RGEPCVAVGRDGRLSGPELVKQLIQGLVDCGCQVSDVGMVPTPVLYYAANVLEGKSGV
MLTGSHNPPDYNGFKIVVAGETLANEQIQALRERIEKNDLASGVGSVEQVDILPRYFK
QIRDDIAMAKPMKVVVDCGNGVAGVIAPQLIEALGCSVIPLYCEVDGNFPNHHPDPGK
PENLKDLIAKVKAENADLGLAFDGDGDRVGVVTNTGTIIYPDRLLMLFAKDVVSRNPG
ADIIFDVKCTRRLIALISGYGGRPVMWKTGHSLIKKKMKETGALLAGEMSGHVFFKER
WFGFDDGIYSAARLLEILSQDQRDSEHVFSAFPSDISTPEINITVTEDSKFAIIEALQ
RDAQWGEGNITTLDGVRVDYPKGWGLVRASNTTPVLVLRFEADTEEELERIKTVFRNQ
LKAVDSSLPVPF</t>
  </si>
  <si>
    <t xml:space="preserve">GO_process: cellular amino acid metabolic process
[goid GO:0006520] [evidence IDA];
GO_component: Gram-negative-bacterium-type cell wall
[goid GO:0009276] [evidence IDA];
GO_function: magnesium ion binding [goid GO:0000287]
[evidence ISM];
GO_process: pathogenesis [goid GO:0009405] [evidence
IMP];
GO_function: phosphoglucomutase activity [goid
GO:0004614] [evidence IMP];
GO_process: lipopolysaccharide core region biosynthetic
process [goid GO:0009244] [evidence IMP];
GO_function: phosphomannomutase activity [goid
GO:0004615] [evidence IMP];
GO_process: alginic acid biosynthetic process [goid
GO:0042121] [evidence IMP];
GO_function: intramolecular transferase activity,
phosphotransferases [goid GO:0016868] [evidence ISM];
GO_process: carbohydrate metabolic process [goid
GO:0005975] [evidence ISM];
GO_function: phosphomannomutase activity [goid
GO:0004615] [evidence IMP];
GO_process: alginic acid biosynthetic process [goid
GO:0042121] [evidence IMP];
GO_process: O antigen biosynthetic process [goid
GO:0009243] [evidence IMP];
</t>
  </si>
  <si>
    <t>MTLSRDDAAQVAKVLSEALPYIRRFVGKTLVIKYGGNAMESEEL
KAGFARDVVLMKAVGINPVVVHGGGPQIGDLLKRLSIESHFIDGMRVTDAATMDVVEM
VLGGQVNKDIVNLINRHGGSAIGLTGKDAELIRAKKLTVTRQTPEMTKPEIIDIGHVG
EVTGVNVGLLNMLVKGDFIPVIAPIGVGSNGESYNINADLVAGKVAEALKAEKLMLLT
NIAGLMDKQGQVLTGLSTEQVNELIADGTIYGGMLPKIRCALEAVQGGVTSAHIIDGR
VPNAVLLEIFTDSGVGTLISNRKRH</t>
  </si>
  <si>
    <t xml:space="preserve">GO_function: nicotinate phosphoribosyltransferase
activity [goid GO:0004516] [evidence ISS];
GO_process: cellular amino acid metabolic process [goid
GO:0006520] [evidence ISS];
GO_process: arginine metabolic process [goid GO:0006525]
[evidence ISS];
GO_process: proline metabolic process [goid GO:0006560]
[evidence ISS];
GO_function: glutamate 5-kinase activity [goid
GO:0004349] [evidence ISM];
GO_process: arginine biosynthetic process [goid
GO:0006526] [evidence ISM];
GO_function: acetylglutamate kinase activity [goid
GO:0003991] [evidence ISM];
GO_process: proline biosynthetic process [goid
GO:0006561] [evidence ISM];
GO_component: cytoplasm [goid GO:0005737] [evidence ISM];
</t>
  </si>
  <si>
    <t>MHNNAADARYELAQVSTFLLQTLAEVVEGHGVDPARLCRGLGFT
VEDLQDPTQRISYRQAVSMIQRALQALPERGLGLWVGHQNVLGTLGLLGHVLSLCRTL
RDAFDIGVRYQHSSGGIVTSSVYQQGDTFFVEVECHLPSSEVQVFAIEEFFASLLVYG
RALVSPAFEPLGIELIHAAPPYAGEYLRLLGPQVRFGCLHNRMAIASHWLDMRLPNHN
LPALRQALALLEQESTQVHRKLDLVQAVERAIARDLSLGSQIERISAELNMSSRTLRR
RLAEHGLTFEALLEQVRRGRAMSLLGNPGMSIERITEEVGYRDIRSFRRAFKRWTGVS
PATFRSEGTSPLDQVFTLAARR</t>
  </si>
  <si>
    <t xml:space="preserve">GO_process: positive regulation of transcription,
DNA-templated [goid GO:0045893] [evidence IMP];
GO_function: transcription regulatory region DNA binding
[goid GO:0044212] [evidence IDA];
GO_function: sphingolipid binding [goid GO:0046625]
[evidence IDA];
GO_function: DNA binding [goid GO:0003677] [evidence
ISM];
GO_function: sequence-specific DNA binding transcription
factor activity [goid GO:0003700] [evidence ISM];
GO_process: regulation of transcription, DNA-templated
[goid GO:0006355] [evidence ISM];
GO_function: sequence-specific DNA binding [goid
GO:0043565] [evidence ISM];
GO_process: sphingosine catabolic process [goid
GO:0051872] [evidence IDA];
GO_process: sphingosine catabolic process [goid
GO:0051872] [evidence IDA];
</t>
  </si>
  <si>
    <t>MNPIRPHRPLRLAACVTLAVSCCTHASEGGVDNIGPGTDGFFTL
PLDVDNLPDHMFAFNVYYNHYEARKLNISSFGGKVSDVKISSDAIIPRLDYLSPLRIF
GGRLGGYIAQPYLRQRVAAFGLSDERESMGDTTFAPIILWDMGKDLTLAAAVEVTVPT
GKYDAERLANTSNNFYTYKPLFSFTWLPTERTELSLKATYSFNMENHDTDYRSGQIFH
FDYSASYRVTDNLRLGLNGYYLKQTTDDKQNGETVRVFGFGEEVDDGVRGQVFAIGPA
VHLTFLKYASAEIRWAKEFDVENRPEGDMLWAKLTIPFEL</t>
  </si>
  <si>
    <t xml:space="preserve">GO_process: pathogenesis [goid GO:0009405]
[evidence IMP];
GO_process: cellular response to lipid [goid GO:0071396]
[evidence IMP];
GO_process: sphingosine catabolic process [goid
GO:0051872] [evidence IDA];
GO_process: sphingosine catabolic process [goid
GO:0051872] [evidence IDA];
</t>
  </si>
  <si>
    <t>MRPADRGGPYDDYFRALNRELKANGPMCPVLLIDLDRLDHNIDV
VMRSVRRGGKHLRLVEKSLPSPGLLAYIARRAGTRRLMSFHQPFLNHDAVAFADADIL
LGKPLPVRSAELFYREHKGAFDPARQLQWLIDTPQRLRQYLALAQGLGTRMRVNIELD
VGLHRGGVADQAALGELLALIAAHPQYLEFAGFMGYDPFVGMGVPGILGSPEELFAKV
MALYQGHVDFARQRFAALWTPQLTLNTAGSPSYRMHEKETLSSEVSVGTAMLKPSHYD
LASLAEHVPAVYIATPVLKSTGAVQIPALDGKSRLFSWWDPNQRGTFFIYGGNWMADF
ASPEGLRSNGIYGRSSNQEMVNGSPSVGLEVDDQVFLRPTQSESVLLQFGDLLALRGG
RIVERWPVYA</t>
  </si>
  <si>
    <t xml:space="preserve">GO_process: sphingosine catabolic process [goid
GO:0051872] [evidence IMP];
GO_process: sphingosine catabolic process [goid
GO:0051872] [evidence IMP];
</t>
  </si>
  <si>
    <t>MVGNPALAELLRAPRLIPWRNWSGAQSCLPLAREAPKDLDELVR
IIRQASGRIRPVGSGHSFSALVPTDGTLLSLAYFSGLLSHDSVTLQAEFGGGTPMSQM
GAPLKEIGQALVNMADIDYQTLAGAIATSTHGTGVGFGSYSAQVRGLQLVTASGEVLE
CDAKRNVEVFDAARVSLGALGVVTRVRLQNRAAYRLRERQWIARTEELLEDVEKNTRE
NQHWEMLVVTHSDYALSIALNETDEPKTPPLDPAKEGGNEFVGLIEGLDKYLSDFPET
RRTLLNSLRHFARFDERVDDSYAVYANVRNVRFNEMEYSVPAEHGPACLREILALIRD
KDLRTWFPIEYRYVKADDIPLSMFEGRDSCSISVHQHYSMDHHNFFAAVEPIFWKYAG
RPHWGKLHGLNAHQLQGLYPRWKAFAEVRQALDPRGRFLNAHLSSILGVT</t>
  </si>
  <si>
    <t xml:space="preserve">GO_function: L-gulonolactone oxidase activity
[goid GO:0050105] [evidence ISM];
GO_function: oxidoreductase activity [goid GO:0016491]
[evidence ISM];
GO_component: membrane [goid GO:0016020] [evidence ISM];
GO_function: oxidoreductase activity, acting on the CH-OH
group of donors, oxygen as acceptor [goid GO:0016899]
[evidence ISM];
GO_function: D-arabinono-1,4-lactone oxidase activity
[goid GO:0003885] [evidence ISM];
GO_function: UDP-N-acetylmuramate dehydrogenase activity
[goid GO:0008762] [evidence ISM];
GO_process: oxidation-reduction process [goid GO:0055114]
[evidence ISM];
GO_function: catalytic activity [goid GO:0003824]
[evidence ISM];
GO_function: oxidoreductase activity, acting on CH-OH
group of donors [goid GO:0016614] [evidence ISM];
GO_function: flavin adenine dinucleotide binding [goid
GO:0050660] [evidence ISM];
GO_process: sphingosine catabolic process [goid
GO:0051872] [evidence IDA];
GO_process: sphingosine catabolic process [goid
GO:0051872] [evidence IDA];
</t>
  </si>
  <si>
    <t>MSSTLRPGPGNSRLCRPGLLLALGLMLVACGESTEPPARAADSQ
RVPAEPALAQVYSASCKLCHADPASGAPLTGDAAAWAPRLAQGIDTLLDHSINGYKGM
PPMGMCMQCSEEQFRALIDFMSAAQDR</t>
  </si>
  <si>
    <t xml:space="preserve">GO_function: iron ion binding [goid GO:0005506]
[evidence ISM];
GO_function: electron carrier activity [goid GO:0009055]
[evidence ISM];
GO_function: heme binding [goid GO:0020037] [evidence
ISM];
GO_process: sphingosine catabolic process [goid
GO:0051872] [evidence IDA];
GO_process: sphingosine catabolic process [goid
GO:0051872] [evidence IDA];
</t>
  </si>
  <si>
    <t>MSSAAQRQNYTFFHSLRVRWAEVDPQGIVFNGNYLTYLDVATTE
YYRQLGMSYPADLLRGGGDLFAVKSTLEYRAPAHFDDWLDIGTRVARLGRSSLVFELG
IWRDEQLLTVGELVYVYADANERQSQPLPDWLREKIRAFERQSPVESGTHAE</t>
  </si>
  <si>
    <t>MVGQDVMRCLMALGLVLQGLSFGAQAAPGGAVELYRYVNDKGVV
VLDRQGVPPQYIGKGYQVLNDQGRVIRTVPPAPTAEELRQRKAAQAQASSDAQLLRLY
SSLEDVDRARERRLAELDGLSSVARGNLQSLKLQQANLQGQAANQERAGRPVAQALVD
QLDDLKQEEKRLQGEIGRFQKAREDAERTYAADRARLSQLLGVSP</t>
  </si>
  <si>
    <t>MQAYQRDFIRFAIERGVLRFGEFTLKSGRTSPYFFNAGLFDSGL
ALARLGRFYAEAVIDSGIDFDVLFGPAYKGIPLAATTAVALAEQHQRDLPWCFNRKEA
KDHGEGGTLVGAPLSGRVLIIDDVITAGTAIREVMQIIDAQGARAAGVLIALNRQERG
KGELSAIQEVERDFGMPVVSIVSLEQVLEYLAEDAELKKHLPAVEAYRAQYGI</t>
  </si>
  <si>
    <t xml:space="preserve">GO_process: nucleoside metabolic process [goid
GO:0009116] [evidence ISM];
GO_function: orotate phosphoribosyltransferase activity
[goid GO:0004588] [evidence ISS];
GO_process: pyrimidine nucleotide biosynthetic process
[goid GO:0006221] [evidence ISS];
GO_process: pyrimidine nucleotide biosynthetic process
[goid GO:0006221] [evidence IMP];
GO_function: orotate phosphoribosyltransferase activity
[goid GO:0004588] [evidence IMP];
</t>
  </si>
  <si>
    <t>MRIISVNVNGIQAAAERGLLSWLQAQNADVICLQDTRASAFDLD
DPSFQLDGYFLYACDAELPEQGGVALYSRLQPKAVISGLGFETADRYGRYLQADFDKV
SIATLLLPSGQSGDESLNQKFKFMDDFTHYLSKQRRKRREYIYCGSLYVAHQKMDVKN
WRECQQMPGFLAPERAWLDEVFGNLGYADALREVSREGDQFSWWPDSEQAEMLNLGWR
FDYQVLTPGLRRFVRNAKLPRQPRFSQHAPLIVDYDWQLSI</t>
  </si>
  <si>
    <t xml:space="preserve">GO_process: generation of precursor metabolites
and energy [goid GO:0006091] [evidence IDA];
GO_process: carbon utilization [goid GO:0015976]
[evidence IDA];
GO_process: cellular catabolic process [goid GO:0044248]
[evidence IDA];
GO_function: nuclease activity [goid GO:0004518]
[evidence ISM];
GO_process: DNA repair [goid GO:0006281] [evidence ISM];
GO_process: regulation of carbon utilization [goid
GO:0043609] [evidence IMP];
GO_process: pathogenesis [goid GO:0009405] [evidence
IMP];
GO_process: quorum sensing [goid GO:0009372] [evidence
IMP];
GO_process: regulation of single-species biofilm
formation [goid GO:1900190] [evidence IMP];
</t>
  </si>
  <si>
    <t>MNDVSEEVAATPGQEARQWAMFCHFAAFIGLVFPFGSLLGPLIV
WQLKRESDPFVDAQGKEALNFQITVALAMFVSFLLMLVVIGFFLLGLVCLAALVLTII
AGIKANEGKAYRYPFCLRLIK</t>
  </si>
  <si>
    <t>MNRPSGRAADQLRPIRITRHYTKHAEGSVLVEFGDTKVICTVSA
ESGVPRFLKGQGQGWLTAEYGMLPRSTGERNQREASRGKQGGRTLEIQRLIGRSLRAA
LDLSKLGENTLYIDCDVIQADGGTRTASITGATVALIDALAVLKKRGALKGNPLKQMV
AAVSVGIYQGVPVLDLDYLEDSAAETDLNVVMTDAGGFIEVQGTAEGAPFRPAELNAM
LELAQQGMQELFELQRAALAE</t>
  </si>
  <si>
    <t xml:space="preserve">GO_process: RNA metabolic process [goid
GO:0016070] [evidence ISS];
GO_function: tRNA binding [goid GO:0000049] [evidence
ISM];
GO_function: tRNA-specific ribonuclease activity [goid
GO:0004549] [evidence ISM];
GO_process: tRNA processing [goid GO:0008033] [evidence
ISM];
GO_function: tRNA nucleotidyltransferase activity [goid
GO:0009022] [evidence ISS];
GO_process: tRNA 3'-end processing [goid GO:0042780]
[evidence ISS];
</t>
  </si>
  <si>
    <t>MVHSMTAFARVEQAGTHGTLSWELRSVNHRYLEPHLRLPDAFRD
LEGAVREALRQGLSRGKVECTLRFAEETAGKSLQVDQERARQLVAAAEGVAALIRQPA
PLDPLAVLAWPGVLVADSADPQALNAAALEAFGQALEQLKAGRSREGLELAKLLNDRL
DAMLVEVGNLRELVPTMLANQRQKILDRFAELKAELDPQRLEQELVLLAQKSDVAEEL
DRLATHVGEVRRVLKAGGAAGRRLDFLMQELNREANTLGSKAFDPRSTQAAVNLKVLI
EQMREQVQNIE</t>
  </si>
  <si>
    <t>MSGTLYIVSAPSGAGKTSLVKALLDAAPEVRVSVSHTTRGMRPG
EVDGVNYHFTSREEFLAMLERNEFLEHAEVFGNLYGTSQRWVEKTLAEGLDLILEIDW
QGAQQVRRLMPEAQSIFILPPSQEALRQRLTNRGQDSDEVIERRMREAVSEMSHYVEY
DHLVINDDFAHALDDLKAIFRARQLRQDAQQQRHAELLGRLLA</t>
  </si>
  <si>
    <t xml:space="preserve">GO_function: thiamine-phosphate diphosphorylase
activity [goid GO:0004789] [evidence ISS];
GO_process: nucleotide metabolic process [goid
GO:0009117] [evidence ISS];
GO_function: protein binding [goid GO:0005515] [evidence
ISM];
GO_function: guanylate kinase activity [goid GO:0004385]
[evidence ISM];
GO_process: purine nucleotide metabolic process [goid
GO:0006163] [evidence ISM];
</t>
  </si>
  <si>
    <t>MARVTVEDCLDNVDNRFELVMLATKRARQLATGGKEPKVAWEND
KPTVVALREIASGLVDENVVQQEDIVEDEPLFAAFDDEANTEAL</t>
  </si>
  <si>
    <t xml:space="preserve">GO_process: RNA metabolic process [goid
GO:0016070] [evidence ISS];
GO_function: gluconokinase activity [goid GO:0046316]
[evidence ISS];
GO_function: DNA-directed RNA polymerase activity [goid
GO:0003899] [evidence ISM];
GO_process: transcription, DNA-templated [goid
GO:0006351] [evidence ISM];
GO_function: DNA binding [goid GO:0003677] [evidence
ISM];
</t>
  </si>
  <si>
    <t>MPGIDAFADRLSSYLGPDQVNLVRRAYYYAEQAHDGQRRRSGEP
YVTHPLAVSNILADMHMDHQSLMAAMLHDVIEDTGIAKEALTAQFGETVSELVDGVSK
LTQMNFETKAEAQAENFQKMAMAMARDIRVILVKLADRLHNMRTLEVLSGEKRRRIAK
ETLEIYAPIANRLGMHTMRVEFEDLGFKAMHPMRAERIRQAVKKARGNRREIVGKIQE
SLVNCLAREGMEGQVIGREKHLYSIYQKMRGKRKAFNEIMDVYAFRIIVDKVDTCYRV
LGAVHSLYKPFPGRFKDYIAIPKANGYQSLHTTLFGMHGVPIEIQIRTREMEEMANHG
IAAHWLYKSNDETPKGTHARARQWVKGVLELQQRAGNSLEFIENVKIDLFPDEVYVFT
PKGRIMELPKGSTAVDFAYAVHTDVGNSCIACRINRRLAPLSEPLQSGQTVEIVTAPG
ARPNPAWLSFVVTGKARTHIRHALKLQRRSESINLGERLLNKTLTGFDSHLEKIPQER
IQAVLAEYRMEVFEDLLEEIGLGNRMAYVVARRLLSSEGEEAPSAEGPLAIRGTEGLV
LSYAKCCTPIPGDPIVGHLSAGKGMVVHLESCKNISEVRHNPEKCIQLSWAKDVTGEF
NVELRVELEHQRGLIALLATSVNAADGNIEKISMDERDGRISVVQLVVSVHDRVHLAR
VIKKLRALKGVIRITRLRS</t>
  </si>
  <si>
    <t xml:space="preserve">GO_process: purine nucleotide metabolic process
[goid GO:0006163] [evidence ISS];
GO_function: [glutamate-ammonia-ligase]
adenylyltransferase activity [goid GO:0008882] [evidence
ISS];
GO_process: nucleotide metabolic process [goid
GO:0009117] [evidence ISS];
GO_process: response to stimulus [goid GO:0050896]
[evidence ISS];
GO_function: amino acid binding [goid GO:0016597]
[evidence ISM];
GO_process: metabolic process [goid GO:0008152] [evidence
ISM];
GO_process: guanosine tetraphosphate metabolic process
[goid GO:0015969] [evidence ISM];
</t>
  </si>
  <si>
    <t>MTKTVIHTDNAPAAIGTYSQAIKAGNTVYVSGQIPLDPKTMELV
EGFEEQTVQVFENLKAVIEASGGYLHDVAKLNIFLTDLSHFAKVNEIMGRYFTQPYPA
RAAIGVAALPKGAQVEMDAIVVLE</t>
  </si>
  <si>
    <t xml:space="preserve">GO_function: deaminase activity [goid GO:0019239]
[evidence ISM];
</t>
  </si>
  <si>
    <t>MRRVIFLAAAATLLAGCAGTADPSGTWINQAAIDAASKDGKLRE
ALLAYGPNLEWKLDSKAGEATFSNGFELGEGTLSKSDDEHWKVAFYGDDNQESLELDG
KELIQQASANGPEQRFRRLDPQPAASSPAGSGFERALYGSYLKGSWKIREGQGQGGKV
EFQANGLVSGLPGAERYALCLAGDCAAMSGDNDSIWLQQGNRGRELLFSLDDDELQLF
EAVNTAGANEMPSYVPGKRVWLLER</t>
  </si>
  <si>
    <t>MFAAFVLVASTHFAALLSPGPDFFLLVRAALLRGRRQADGVAAG
IALANLLSMLLVLGLLASVPDSAHSALRWLQALGGLYFLWLAGQALLAQRRLEMPAQR
DVPSRGGYLRGLRDGLLASSLNPKLPIFYAGLFGVLARFSLPGWALALCLAWMSLAVL
CWDMALVRLLDRPRWRGWLQRRVGALDRLCGVLLLALGGWLVLAAL</t>
  </si>
  <si>
    <t>MAANRLLARPWLPGVELFHADFSGQAFGRHSHSAFAIGSILHGV
GGYQCRGRRHALPAGTLSLMNPEEPHTGHAESERLVYRMLYVEETRLLGLLGRKQLPR
GFGELNPADDGSVAAGLAWLAEDFQRSDALGLESRLLALLEQVFVRHGGLRPAAAAPR
DGGTTARLRDYLEAHATEALGLDQLAQLLQRHPRHLIEAFRRAYGVPPHTYQLQCRVR
QAKRLLLEERPLAELAQHLGFYDQAHFSTTFRRFTGVTPGQFRRSAKT</t>
  </si>
  <si>
    <t>MSQTVMIAGCGDVGGRLGEALLADGWRVHGLRRSVDALPQGILP
VAGDLQAPECPAQWPSEPLDYLVYSAAASQHDEAGYRAAYVDGLRHVLGWLQAHGQRP
RRLLFVSSTGVYAQTDGGWIDEESPALSQAYSGRIMLDAEQVALDSGIPATRVRLAGI
YGPGREWLLNQVRQGYRVVSEPPLYANRIHADDAAGLLAFLLRADAGGQALEDCYIGV
DDAPVAMHEVVDYLRQRLGVSQWADEHSVRRAGSKRCSNRRARALGWVPRYPSYREGY
AAVLGDA</t>
  </si>
  <si>
    <t>MTLTELRYIVTLAQEQHFGRAAERCHVSQPTLSVGVKKLEDELG
VLIFERSKSAVRLTPVGEGIVAQAQKVLEQAQGIRELAQAGKNQLAAPLKVGAIYTIG
PYLFPHLIPQLHRVAPQMPLYIEENFTHILRDKLRTGELDAIIIALPFQEADVLTKPL
FDEPFYVLMPADHPWTAKASIDSELLNDKSLLLLGEGHCFRDQVLEACPTVRKGDENK
HTTVESSSLETIRHMVASGLGVSVLPFSAVDSHHYAPGVIEVRPFSAPVPFRTVAIAW
RASFPRPRAIEVLADSIRLCSVARPQTQEQPQIA</t>
  </si>
  <si>
    <t xml:space="preserve">GO_function: sequence-specific DNA binding
transcription factor activity [goid GO:0003700] [evidence
ISM];
GO_process: regulation of transcription, DNA-templated
[goid GO:0006355] [evidence ISM];
GO_process: positive regulation of cell motility [goid
GO:2000147] [evidence IMP];
GO_process: negative regulation of secondary metabolite
biosynthetic process [goid GO:1900377] [evidence IMP];
GO_process: positive regulation of lipid biosynthetic
process [goid GO:0046889] [evidence IMP];
GO_process: positive regulation of superoxide dismutase
activity [goid GO:1901671] [evidence IMP];
GO_function: transcription regulatory region DNA binding
[goid GO:0044212] [evidence IDA];
GO_process: regulation of response to reactive oxygen
species [goid GO:1901031] [evidence IMP];
</t>
  </si>
  <si>
    <t>MTELSRVPVTALKGVGAALAEKLARVGLETLQDILFHLPLRYQD
RTRVTAIGALRPGADAVVEGVVAGADVVMGRRRSLLVRLQDGSGTLSLRFYHFSQAQK
DGLKRGTHLRCYGEVRPGASGLEIYHPEYRALNGDEPIPVEQTLTPIYPTTEGLTQQR
LRQLSQQALAMLGPSSLPDWLPAELARDYQLGPLDQAIRYLHRPPPDADIEELAEGRH
WAQLRLAFEELLTHQLSLQRLREAVRSQAAPRLPAASRLPKRFLANLGFQPTGAQRRV
GAEIAYDLAQDEPMLRLVQGDVGAGKTVVAALAALQAIEAGYQVALMAPTEILAEQHF
LNFSKWLQPLDIEVAWLAGKLKGKARAAALERIGDGAPMVVGTHALFQDEVKFKRLAL
AIIDEQHRFGVQQRLALRQKGVDGRLCPHQLIMTATPIPRTLAMSAYADLDTSILDEL
PPGRTPVNTVLVADSRRIEVIERVRAACREGRQAYWVCTLIEESEELTCQAAETTYEE
LSSALGELRVGLIHGRMKPADKAVVMEAFKEGMLQLLVATTVIEVGVDVPNASLMIIE
NPERLGLAQLHQLRGRVGRGSAASHCVLLYHPPLSQIGRERLGIMRETSDGFVIAEKD
LELRGPGEMLGTRQTGLLQFKVADLMRDADLLPAVRDAAQSLLAHWPQHVSPLLERWL
RHGQQYGQV</t>
  </si>
  <si>
    <t xml:space="preserve">GO_function: nucleic acid binding [goid
GO:0003676] [evidence ISM];
GO_function: ATP binding [goid GO:0005524] [evidence
ISM];
GO_function: ATP-dependent DNA helicase activity [goid
GO:0004003] [evidence ISM];
GO_process: cellular response to oxidative stress [goid
GO:0034599] [evidence IMP];
GO_process: DNA repair [goid GO:0006281] [evidence IMP];
GO_process: cellular response to UV [goid GO:0034644]
[evidence IMP];
GO_process: cellular response to chromate [goid
GO:0071247] [evidence IMP];
GO_process: DNA repair [goid GO:0006281] [evidence IMP];
GO_process: cellular response to selenite ion [goid
GO:0072715] [evidence IMP];
GO_function: DNA helicase activity [goid GO:0003678]
[evidence IDA];
GO_function: four-way junction helicase activity [goid
GO:0009378] [evidence IDA];
GO_function: transcription regulatory region DNA binding
[goid GO:0044212] [evidence IDA];
</t>
  </si>
  <si>
    <t>MTEAALASADAPHAPQVILQLLAKLGIACREVSDSAELPAARRV
QAVLLDDAVGTLLVLFPQSQLLDLARLTELTGRKLLAIKPERLERMLGKHELHRLPAL
PPLTSSPCLYDERLLQEPRLLIESGQPGILLEIASNDFRGLLGKASAARFGEPLENIN
LNLDRPDDDRAEISQAVQAFTARRIQQRLEQTIEIPPLPQTAQKIIKLRVDPNASVDD
ITGLVETDPALAAQVVSWAASPYYAAPGKIRSVEDAIVRVLGFDLVINLALGLALGKS
LSLPKDQPQQATPYWQQAIYTAAVIEGLTRAMPRELRPESGLSYLGGLLHNFGYLVLA
HVFPPHFSLICRHLEVNPHLGHAYIEQHLLGITREQIGAWLMRVWDMPDDLYCALRFQ
QDPSYTGPNAVYANLICLTNRLLRNSGIGDGTQQAIPAALYERLGITPEKAGDAVKKV
LEAEAALRELAAQFNRLPG</t>
  </si>
  <si>
    <t xml:space="preserve">GO_process: single-species biofilm formation [goid
GO:0044010] [evidence IMP];
GO_function: aminoacyl-tRNA editing activity [goid
GO:0002161] [evidence ISM];
</t>
  </si>
  <si>
    <t>MKFRLLLWMLGRLMAKASRDNPAFQKQLEGKDLVFQLHTLDGKV
ARHYLVRDLRVSSKRGTHPQPAFSLGFKDGAYGFAAMTSKNPQLAFMQGIQNKDIQIQ
GNPALVIWFQGLVKYLKPKKKAPEKKAA</t>
  </si>
  <si>
    <t>MRKPELAAAIAEKADLTKEQANRVLNALLDEITGALNRKDSVTL
VGFGTFLQRHRGARTGKNPQTGQPVKIKASNTVAFKPGKALRDAVN</t>
  </si>
  <si>
    <t>MSERAPLVIIGTGLAGYNLAREWRKLDGETPLLMITADDGRSYS
KPMLSTGFSKNKDADGLAMAEPGAMAEQLNARILTHTRVTGIDPGHQRIWIGEEEVRY
RDLVLAWGAEPIRVPVEGDAQDALYPINDLEDYARFRQAAAGKRRVLLLGAGLIGCEF
ANDLSSGGYQLDVVAPCEQVMPGLLHPAAAKAVQAGLEGLGVRFHLGPVLASLKKAGE
GLEAHLSDGEVIPCDLVVSAVGLRPRTELAFAAGLAVNRGIVVDRSLRTSHANIYALG
DCAEVDGLNLLYVMPLMACARALAQTLAGNPSQVAYGPMPVTVKTPACPLVVSPPPRG
MDGQWLVEGSGTDLKVLCRDTAGRVIGYALTGAAVNEKLALNKELPGLMA</t>
  </si>
  <si>
    <t xml:space="preserve">GO_process: alkane catabolic process [goid
GO:0043448] [evidence IGI];
GO_function: rubredoxin-NAD(P)+ reductase activity [goid
GO:0015045] [evidence IGI];
GO_function: oxidoreductase activity [goid GO:0016491]
[evidence ISM];
GO_process: oxidation-reduction process [goid GO:0055114]
[evidence ISM];
GO_function: flavin adenine dinucleotide binding [goid
GO:0050660] [evidence ISM];
</t>
  </si>
  <si>
    <t>MRKWQCVVCGFIYDEALGLPEEGIPAGTRWEDIPADWVCPDCGV
GKIDFEMIEIA</t>
  </si>
  <si>
    <t xml:space="preserve">GO_function: iron ion binding [goid GO:0005506]
[evidence ISM];
GO_function: metal ion binding [goid GO:0046872]
[evidence ISM];
GO_process: alkane catabolic process [goid GO:0043448]
[evidence IGI];
GO_function: electron carrier activity [goid GO:0009055]
[evidence IGI];
</t>
  </si>
  <si>
    <t>MKKWQCVVCGLIYDEAKGWPEEGIEAGTRWEDVPEDWLCPDCGV
GKLDFEMIEIG</t>
  </si>
  <si>
    <t xml:space="preserve">GO_function: metal ion binding [goid GO:0046872]
[evidence ISM];
GO_process: alkane catabolic process [goid GO:0043448]
[evidence IGI];
GO_function: electron carrier activity [goid GO:0009055]
[evidence IGI];
GO_function: iron ion binding [goid GO:0005506] [evidence
ISM];
</t>
  </si>
  <si>
    <t>MHSKPVLGREEVARVLGAAREEAQRQGWAVSIAVVDDGGHPLAL
ERLDGCAPIGAYIATEKARSAALGRRETKRYEDMINGGRSAFLSVPLLQATLEGGVPI
LVDGQVVGAVGVSGVRAEEDARVARIGAEGL</t>
  </si>
  <si>
    <t>MQTNLCDSARQRAEAAEAERILRSCVHCGFCNATCPTYQELGDE
LDGPRGRIYLIKQFLERDEASERTRLHLDRCLSCRNCETTCPSGVEYHKLLDIGRDLL
AERLPRGFRQRLLRDGLRLLAPRPGLFGALAGAAGRLRPLLPEAMQGKLPRRVAAPGR
RPQPRHARRVLLLEGCVQPALSPNTNAAAARVLDRLGISVTPAAAAGCCGALDFHLDA
QERGRQRARRNIDAWWPLLREGAEAIVQTASGCGAFVKDYAYLLRDDPRYADKAREVA
AAARDLVEVLRDEPLESLGLRCDQRLAFHCPCTLQHAQRLGGAVEAVLRRLGFHLTEV
ADGHLCCGSAGTYSLTQPALSQRLRDNRLDALESGAPDVIVTANVGCQAHLDGAGRTP
VRHWIELLDQALPGGE</t>
  </si>
  <si>
    <t xml:space="preserve">GO_process: metabolic process [goid GO:0008152]
[evidence ISS];
GO_process: carbon utilization [goid GO:0015976]
[evidence ISS];
GO_process: cellular catabolic process [goid GO:0044248]
[evidence ISS];
GO_function: iron-sulfur cluster binding [goid
GO:0051536] [evidence ISM];
</t>
  </si>
  <si>
    <t>MSQPYFDPDAGADHAGALLERVRDALARRAPLRIVGGDSKAFLG
RPVAGEPLALAEHRGIVAYDPCELVITARAGTPLDELQAVLARGGQMLACEAPGFGGR
ATVGGVLASGLSGPRRPWAGAVRDFVLGTRLISGLGTHLRFGGEVMKNVAGYDLSRLL
AGSFGCLGVVTEVSFKVLPMPRCQAGLSLDLPVAMALRKLAEWGGQPLPISAACHDGE
ALRLRLEGGEGSVRSARDRLGGEALDDGFWADLREQRLPFFDDPRPLWRLSLPALAPE
TPLPGRQLLDWGGALRWLKSDAPAADIRAWTAAHGGHATCYRAGHLDAPFQPLSPGLL
GLHRALKRQLDPQGIFNPGRMYAEL</t>
  </si>
  <si>
    <t xml:space="preserve">GO_process: metabolic process [goid GO:0008152]
[evidence ISS];
GO_process: carbon utilization [goid GO:0015976]
[evidence ISS];
GO_process: cellular catabolic process [goid GO:0044248]
[evidence ISS];
GO_function: catalytic activity [goid GO:0003824]
[evidence ISM];
GO_function: flavin adenine dinucleotide binding [goid
GO:0050660] [evidence ISM];
GO_function: UDP-N-acetylmuramate dehydrogenase activity
[goid GO:0008762] [evidence ISM];
GO_function: oxidoreductase activity [goid GO:0016491]
[evidence ISM];
GO_process: oxidation-reduction process [goid GO:0055114]
[evidence ISM];
GO_function: oxidoreductase activity, acting on CH-OH
group of donors [goid GO:0016614] [evidence ISM];
</t>
  </si>
  <si>
    <t>MNILYDERLDGPLPQVDKDGLLAELRLRLPDLELLHAAEDLRPY
ECDGLSAYRCTPLLVALPERIEQVQGLLALCHRLKVPVVARGAGTGLSGGALPLENGV
LLVMARFRRILEIDPLGRFARVQPGVRNLAISQAAAPHGLYYAPDPSSQIACSIGGNV
AENAGGVHCLKYGLTVHNLLQVDIVTLEGERLSLGSSALDSAGFDLLALFTGSEGLLG
VVVEVTVRLLPRPPVAKVLLASFDDVESAGRAVADLIGAGIVPAGLEMMDNLSIRAAE
DFIHAGYPVDAAAILLCELDGVEADVHEDCERVRELFEAAGATSVRQAQDEAERQRFW
AGRKNAFPAVGRISPDYYCMDGSIPRRELPRVLHGIAELSREYGLRVANVFHAGDGNM
HPLILFDANLAGELERAEALGGRILELCVAVGGSITGEHGVGREKINQMCAQFNADEL
TLFHAVKAAFDPAGLLNPGKNVPTLHRCAEFGAMHVHHGRLPFPELERF</t>
  </si>
  <si>
    <t xml:space="preserve">GO_process: metabolic process [goid GO:0008152]
[evidence ISS];
GO_process: carbon utilization [goid GO:0015976]
[evidence ISS];
GO_process: cellular catabolic process [goid GO:0044248]
[evidence ISS];
GO_component: glycolate oxidase complex [goid GO:0009339]
[evidence ISM];
GO_function: glycolate oxidase activity [goid GO:0008891]
[evidence ISM];
GO_function: oxidoreductase activity [goid GO:0016491]
[evidence ISM];
GO_process: oxidation-reduction process [goid GO:0055114]
[evidence ISM];
GO_function: flavin adenine dinucleotide binding [goid
GO:0050660] [evidence ISM];
GO_function: oxidoreductase activity, acting on CH-OH
group of donors [goid GO:0016614] [evidence ISM];
GO_function: UDP-N-acetylmuramate dehydrogenase activity
[goid GO:0008762] [evidence ISM];
GO_function: catalytic activity [goid GO:0003824]
[evidence ISM];
</t>
  </si>
  <si>
    <t>MQKQRVADQVAERIERLIVDGVLKVGQALPSERRLVAKLGCSRS
ALREGLRALRGRGIIDTEHGRGSFVADLDRNADVSPLMHLFGSQPRTLYDLLEVRALL
EGEAARLAALRGTEADFVLLARRYEEMLASHEETQPIDPREHARRDHAFHRAISEASH
NPVLVHTLQSLNELLLSTVFASVNNLYHRPPQKRQIDRQHARLYAALRERQPDQAQRA
AREHIHSIRDNLREIEQEEQRLVRATLRLNGWG</t>
  </si>
  <si>
    <t xml:space="preserve">GO_process: regulation of transcription,
DNA-templated [goid GO:0006355] [evidence ISS];
GO_function: sequence-specific DNA binding transcription
factor activity [goid GO:0003700] [evidence ISM];
</t>
  </si>
  <si>
    <t>MPSNALWLRADQLSSVSPAVLDWLFDEGSLTRRLTALADGAFRV
EPLLEGWQTLRDDECQGLDVPTGSSGWVREVYLHGHDRPWVFARSVAARSALEGSGFD
LALLGTRSLGELLFSDSAFERGPIEVCRYPAAGLPAEVRAEGLWGRRSRFSRGALGVL
VAEVYLPRLWDQAGIADV</t>
  </si>
  <si>
    <t xml:space="preserve">GO_component: cytoplasm [goid GO:0005737]
[evidence ISM];
GO_process: ubiquinone biosynthetic process [goid
GO:0006744] [evidence ISM];
GO_function: chorismate lyase activity [goid GO:0008813]
[evidence ISM];
</t>
  </si>
  <si>
    <t>MFVTLIKPLARLHPRAWDFVQLVRLDRPIGIYLLLWPTLWSLWI
AADGVPELKNLLIFVLGVILMRAAGCVINDFADRNFDGHVARTKARPLATGKISVREA
WITFAVLVALSFGLVLLTNATTVWLSFGAVAVASLYPFMKRYTYYPQVVLGAAYSWGI
LMAFTAERGELPASAWLLFLANVLWTVAYDSYYAMTDREDDLKIGIKSTAILFGDADR
LIIGSLQGLTLLLLVLAGNRFELGLCFYLGLAVAAACFVWEAWSTRDRDPQACFRAFL
HNHWAGLAIFLGTVADYALR</t>
  </si>
  <si>
    <t xml:space="preserve">GO_process: generation of precursor metabolites
and energy [goid GO:0006091] [evidence ISS];
GO_function: tRNA (guanine-N1-)-methyltransferase
activity [goid GO:0009019] [evidence ISS];
GO_process: cofactor biosynthetic process [goid
GO:0051188] [evidence ISS];
GO_process: biosynthetic process [goid GO:0009058]
[evidence ISM];
GO_component: integral component of membrane [goid
GO:0016021] [evidence ISM];
GO_function: prenyltransferase activity [goid GO:0004659]
[evidence ISM];
GO_process: ubiquinone biosynthetic process [goid
GO:0006744] [evidence ISM];
</t>
  </si>
  <si>
    <t>MLNRFRCRPCGRRTLHLKTQERDAMNRIHLALGLALALPAFAAL
AQETVAPATEKDGVLVDGKGMTLYTYDKDSEGQSACSGQCAKNWPPLAAAQGAQASGD
WSLVAREDGTQQWAYYGKPLYTFIQDKKPGDKNGDGKMGAWHVAQPDMD</t>
  </si>
  <si>
    <t xml:space="preserve">GO_process: alkane catabolic process [goid
GO:0043448] [evidence IMP];
</t>
  </si>
  <si>
    <t>MVGKTILIVDDEAPIREMIAVALEMAGYECLEAENTQQAHAVIV
DRKPDLILLDWMLPGTSGIELARRLKRDELTVDIPIIMLTAKGEEDNKIQGLEVGADD
YITKPFSPRELVARLKAVLRRTGPGDSEAPIEVGGLLLDPISHRVTIDGKPAEMGPTE
YRLLQFFMTHQERAYTRGQLLDQVWGGNVYVEERTVDVHIRRLRKALGEVYENLVQTV
RGTGYRFSTKS</t>
  </si>
  <si>
    <t xml:space="preserve">GO_process: bacterial-type flagellum-dependent
swarming motility [goid GO:0071978] [evidence IMP];
GO_process: positive regulation of cellular response to
phosphate starvation [goid GO:0080040] [evidence IMP];
GO_process: regulation of transcription, DNA-templated
[goid GO:0006355] [evidence ISM];
GO_function: DNA binding [goid GO:0003677] [evidence
ISM];
GO_process: phosphorelay signal transduction system [goid
GO:0000160] [evidence ISM];
GO_function: phosphorelay response regulator activity
[goid GO:0000156] [evidence ISS];
</t>
  </si>
  <si>
    <t>MQSVVNQDWRGALIRHLLLVLAASLVLGVVSGHYGWALALGLAL
YLGWTLWQLLRLHQWLRNHQPDEPPPDSYGLWGEVFDNIYHLQRRNQRARGRLQAVID
RIQESTAALRDAVIMLDSDGNLEWWNLAAENLLGLKTPQDGGQPVSNLIRHPRFKEYF
DQEDYREPLEIPSPINERLRLQFHITLYGNREHLMLVRDVTRVHQLEQMRKDFVANVS
HELRTPLTVIAGYLETLLDNVEDVNPRWLRALQQMQQQAGRMQNLLNDLLLLAKLEAT
DYPGDNKPVAVDALLASIRNDAQALSAGRNHRISLDAAPAVQLKGSEAELRSAFSNLV
FNAVKYTPDEGEIRIRWWADEQGAHLSVQDTGIGVDPKHLPRLTERFYRVDSSRASNT
GGTGLGLAIVKHVLIRHRARLEISSVPGKGSTFTCHFAPAQVAEAERKAPK</t>
  </si>
  <si>
    <t xml:space="preserve">GO_process: phosphorelay signal transduction
system [goid GO:0000160] [evidence ISS];
GO_function: phosphorelay sensor kinase activity [goid
GO:0000155] [evidence ISS];
GO_process: regulation of single-species biofilm
formation on inanimate substrate [goid GO:1900231]
[evidence ISS];
GO_process: regulation of transcription, DNA-templated
[goid GO:0006355] [evidence ISM];
GO_function: signal transducer activity [goid GO:0004871]
[evidence ISM];
GO_process: signal transduction [goid GO:0007165]
[evidence ISM];
GO_function: protein histidine kinase activity [goid
GO:0004673] [evidence ISM];
GO_process: phosphorylation [goid GO:0016310] [evidence
ISM];
GO_function: transferase activity, transferring
phosphorus-containing groups [goid GO:0016772] [evidence
ISM];
</t>
  </si>
  <si>
    <t>MDPSPSTSIATYFADAGLILFALFLVLLNGFFVAAEFAMVKLRA
TRVETIAKQHGWRGTILRKVHNQLDAYLSACQLGITLASLGLGWVGEPAFAELLEPLL
AMIGVHSDELIRGISFFTAFFIISYLHIVVGELAPKSWAIRKPELLSLWTAVPLYLFY
WLMYPAIWLLNASANAILKIAGQGEPGPHHEHHYSRDELKLILHSSRAQDPSDQGMRV
LASAVELGELEVVDWANSREDLVYLEHDAPLADILAVIRRHKYSRYPVWDSHKGEFIG
LLHIKDLLLALSALDSLPETFDLDELVRPLEIVTKHTPLSRLLEQFRKGGAHFAVVEE
ADHKVVGFLTMEDVLEVLVGDIQDEHRKTERGILAYQPGKLLVRGDTPLFKLERLLGI
DLDHVEADTLAGLVYDTLKRVPEEEEVLDTEGLRIIVKKMRGPKIVLAKVVKLD</t>
  </si>
  <si>
    <t xml:space="preserve">GO_function: adenyl nucleotide binding [goid
GO:0030554] [evidence ISM];
GO_process: oxidation-reduction process [goid GO:0055114]
[evidence ISM];
GO_function: catalytic activity [goid GO:0003824]
[evidence ISM];
GO_function: oxidoreductase activity, acting on CH-OH
group of donors [goid GO:0016614] [evidence ISM];
GO_function: flavin adenine dinucleotide binding [goid
GO:0050660] [evidence ISM];
</t>
  </si>
  <si>
    <t>MLGRLLLLCGLFAAAAPAAALTIYKYTDANGVVTYSDRAVAGAQ
VFVFRDRMVEHLEREVKLETKKHAGGETLQVRNDLYAPVEVELRIRNPRNAVGVPDGP
IRWVVPARSQVRLATLAPRKAGKPMSYTPKLRYALGDPRQQPLLYRYPLPWRGGPFRL
SQGANGKYSHFTPKGRYAMDIAMPEGTPIIAARGGTVVKIENNQSGRGNNPSGNFVRI
LHDDGTMGVYLHLMRHSVLVAEGQRVQVGTPLARSGNTGNSSGPHLHFVIQRNVGLAL
ESIPYDFAQPVDSLPNFAIVREP</t>
  </si>
  <si>
    <t>MSKVSALVVDDAPFIRDLMKKGLRDNFPGLHIEEAVNGRKAQQL
LSRQNVDLILCDWEMPEMSGLELLTWCRAQENLKTTPFIMVTSRGDKENVVQAIQAGV
SDYIGKPFSNDQLVAKIKKALSRSGKLEALAAHAPRREIASGMANDSLAALTGGRAEV
IKPAASPAKPAPAPKPASAPQASARPAGSGNPLGQAQLRLPQSSMPCVIKAVSLKEAQ
LVVKRADPLPQVLESAVLDLEENSDVARLNGYLHAIAALEPKPDSDWLLLTLRFVDRD
PQKLDYLSRLIARGSTQKHYVPGA</t>
  </si>
  <si>
    <t>MINKDSLTHHISQQFNAELEDVRSHLLAMGGLVEKQVNDAVNAL
IDADSGLAQQVREIDDQINQMERNIDEECVRILARRQPAASDLRLIISISKSVIDLER
IGDEASKVARRAIQLCEEGESPRGYVEVRHIGSQVQKMVQEALDAFARFDADLALSVA
QYDKTVDREYKTALRELVTYMMEDPRAISRVLNIIWALRSLERIGDHARNIAELVIYL
VRGTDVRHIGLTRMKEEVENNRGE</t>
  </si>
  <si>
    <t xml:space="preserve">GO_process: negative regulation of positive
chemotaxis [goid GO:0050928] [evidence IMP];
GO_process: negative regulation of chemotaxis [goid
GO:0050922] [evidence IMP];
</t>
  </si>
  <si>
    <t>MQNETASHGINFDALGRDRQSLDLASESVELEVPGLNLFYGAKQ
ALFDVRMNIPKQRVTAFIGPSGCGKSTLLRCFNRMNDLVDGCRVEGEIRLDGHNIFAK
GVDVAELRRRVGMVFQKPNPFPKSIYENVVYGLRIQGINKKRVLDEAVEWALKGAALW
EEVKDRLHESALGLSGGQQQRLVIARTIAVEPEVLLLDEPCSALDPISTLKIEELIYE
LKSKFTIVIVTHNMQQAARVSDYTAFMYMGKLIEFGDTDTLFTNPAKKQTEDYITGRY
G</t>
  </si>
  <si>
    <t xml:space="preserve">GO_process: transport [goid GO:0006810] [evidence
IDA];
GO_component: membrane [goid GO:0016020] [evidence IDA];
GO_function: ATP binding [goid GO:0005524] [evidence
ISM];
GO_function: ATPase activity [goid GO:0016887] [evidence
ISM];
GO_function: inorganic phosphate transmembrane
transporter activity [goid GO:0005315] [evidence ISM];
GO_process: phosphate ion transport [goid GO:0006817]
[evidence ISM];
GO_function: phosphate ion transmembrane-transporting
ATPase activity [goid GO:0015415] [evidence ISM];
</t>
  </si>
  <si>
    <t>MKQKQETVKAWFGSGSPWVWMNAGAVSIAVIMTIGLLAVIAVRG
LGHFWPANVIEATYQIPGEAAKTVIGEVVQAEEVPRTRLRSAGMPVPEAGPEFMTREL
LKLGNRELYGSDFSWVVGEWLQDIKRPEALMVLERREWGNFYGYLLSVKENGQVVAEG
DAAVGELQKRMQRVDDLYAKLYKLEKGDIGGINHGLERLRLKERKLQLDGKLDAAAQA
DLAAERSELQARYKVLEEQLNGLHQEFNRDSVVMRDASGRESEITLGKLVHAYQPNAM
GLGTKMTVYFKKLWEFLSDDPREANTEGGIFPAIFGTVMMTLVMALIVTPFGVIAAVY
LREYAKQGPLTRVIRIAVNNLAGVPAIVYGVFGLGFFVYVLGGSIDRLFFPEALPAPT
FGTPGLFWASLTLAILAVPVVIVATEEGLARIPRAVREGSLALGATKAETLWKIVLPM
ASPAMMTGLILAVARAAGEVAPLMLVGVVKLAPSLPVDGNYPYVHLDQKIMHLGFHIY
DVGFQSPNVEAARPLVYATALLLVVVIALLNFSAIAIRNRLREKYKALEN</t>
  </si>
  <si>
    <t xml:space="preserve">GO_process: transport [goid GO:0006810] [evidence
IDA];
GO_component: membrane [goid GO:0016020] [evidence IDA];
GO_function: inorganic phosphate transmembrane
transporter activity [goid GO:0005315] [evidence ISM];
GO_component: integral component of plasma membrane [goid
GO:0005887] [evidence ISM];
GO_process: phosphate ion transmembrane transport [goid
GO:0035435] [evidence ISM];
</t>
  </si>
  <si>
    <t>MQQAQVPLLLSIEEQNQVGMRVGGQGEILFFNAKTGVELKRVAL
PLPAGSEIRSIAQDQPGSPTVALGLSNGQVLVFQHTYKVTYPDNKKTITPEIAFPYGE
TPIGLDPQGRPLEHVSINAGDDSLLLAGSVDKQLLLLSMTREENMLTGESTLDEERIE
LPQIAEPVKAIYLDPRKQWLYVINGRATADVFDLHSRQLNGRYKLLEDPNAEVTASTQ
LLGGISLLVGDSKGGIAQWFMARDTDGEPRLSHVRDFNLDGAPISAIAPEQRRKGFIA
LDEKGNLGVFHSTAHRTLLVQPVADSSGVITLSPRANRLLLEQGGKIHRFALSNPHPE
ISWSALWGKVWYESYDKPAYVWQSTAATTDFEPKLSLSPLTFGTLKAAFYAMILAAPL
AIAAAVYTAYFMAPAMRRKVKPVIELMEALPTVILGFFAGLFLAPYVEGHLPGVFSLL
LLTPLGILLAGLLWSRLPERIRLSLPAGWEAALLIPVVLAVGAFALWLSPHLETTFFG
GDMRLWLSHDLGITYDQRNALIVGLAMGFAVIPNIFSIAEDAIFSVPRSLTYGSLALG
ATPWQTLTRVVILTASPGIFSALMIGMGRAVGETMIVLMATGNTPVMEVNIFEGMRTL
AANVAVEMPESEVGGSHYRVLFLSALVLLTFTFVMNTLAELIRQRLRKKYASL</t>
  </si>
  <si>
    <t xml:space="preserve">GO_process: transport [goid GO:0006810] [evidence
IDA];
GO_component: membrane [goid GO:0016020] [evidence IDA];
GO_function: protein binding [goid GO:0005515] [evidence
ISM];
</t>
  </si>
  <si>
    <t>MKLKRLMAALTFVAAGVGAASAVAAIDPALPEYQKASGVSGNLS
SVGSDTLANLMTMWAEEYKRLYPNVNIQIQAAGSSTAPPALTEGTANLGPMSRKMKDV
ELQAFEQKYGYKPTAVPVAVDALAIFVHKDNPIKGLTMQQVDAIFSATRLCGSKQDVK
TWGDLGLTGDWAKKPVQLFGRNSVSGTYGYFKEEALCKGDFRPNVNEQPGSASVVQSV
SQSLNGIGYSGIGYKTASVKTVALAKKEGAAFVEDNEQNALNGTYPLSRFLYVYVNKA
PNKPLDPLEAQFLKLVLSKTGQQVVVKDGYIPLPAKVAEKAIKELGL</t>
  </si>
  <si>
    <t xml:space="preserve">GO_process: transport [goid GO:0006810] [evidence
ISM];
GO_function: phosphate ion binding [goid GO:0042301]
[evidence IMP];
GO_process: single-species biofilm formation [goid
GO:0044010] [evidence IMP];
</t>
  </si>
  <si>
    <t>MPSANAPEAPAQRPLTRSDYKTLSLSALGGALEFYDFIIFVFFA
TVVGKLFFPADMPEWLRQLQTFGLFAAGYLARPLGGVIMAHFGDLLGRKRMFTLSIFM
MAVPTLIMGLLPTYAQIGIWAPLALLLLRVIQGAAIGGEVPGAWVFVAEHVPARHVGY
ACGTLTSGLTAGILLGSLVATAINSFYSATEVQDYAWRIPFLLGGVFGLFSVYLRRWL
HETPVFAELQQRKALAEEVPLKAVVRDHRGAVLVSMLLTWVLSAAIVVVILMTPTVLQ
SVYGFDAATALKANSLAIVCLTLGCIVAGRMADRYGAGLTFVAGSVLLALVSWSFYGN
LKAHPDWLFPLYALTGFFVGIVGAVPYVMVNAFPPVVRFSGLSFSYNLAYAIFGGLTP
MAVALLLKQSPMGPAYYVVTLCLVGFLVGLYLLAQKKPAGEAVSVG</t>
  </si>
  <si>
    <t>MIELEQEDPIPQGDLALQITALPRETNGFGDIYGGWLVSQMDLA
GTAMASKIAGGRIATVAIDRMAFMVPVAVGAQLSFYTQTLEVGRSSIRMLVEVWSDDP
LSSEWRKVTEAVFVFVAIDGSGRTRPVPPRRG</t>
  </si>
  <si>
    <t>MSQEFDYIIIGAGSAGNVLATRLTEDADVSVLLLEAGGPDYRFD
FRTQMPAALAFPLQGRRYNWAYETDPEPYMNNRRMECGRGKGLGGSSLINGMCYIRGN
ALDFDGWAKEPGLEDWSYLDCLPYFRKAETRDIGPNDYHGGDGPVSVTTPKAGNNPLF
HAMVEAGVQAGYPRTDDLNGYQQEGFGPMDRTVTPEGRRAATGRGYLDQARGRPNLTI
VTHALSDRILFSGKRAIGVSYLVGNGDNPVTAHARREVLVCSGAIASPQLLQRSGVGP
AALLRDLDIPVVHDLPGVGANLQDHLELYLQYACKQPVSIYPATKWWNQPAIGAQWLF
LGKGLGASNQFEAGGFIRTREAFEWPNIQFHFLPVAINYNGSKGVQEHGFQAHMGSMR
SPSRGRIHLKSRDPRQHPSILFNYMSHEQDWQEFRDGIRLTREIMNQPALDPYRGREL
SPGVSVQSDAELDEFIRNHAETAFHPSCSCKMGSDDMAVVDGQGRVHGMEGLRVVDAS
IMPLIITGNLNATTIMMAEKIADRIRGRQPLPRSTAKYYVAGDAPVRGNPVRA</t>
  </si>
  <si>
    <t xml:space="preserve">GO_process: cellular amino acid metabolic process
[goid GO:0006520] [evidence ISS];
GO_process: response to stimulus [goid GO:0050896]
[evidence ISS];
GO_process: alcohol metabolic process [goid GO:0006066]
[evidence ISM];
GO_function: choline dehydrogenase activity [goid
GO:0008812] [evidence ISM];
GO_function: oxidoreductase activity, acting on CH-OH
group of donors [goid GO:0016614] [evidence ISM];
GO_function: flavin adenine dinucleotide binding [goid
GO:0050660] [evidence ISM];
GO_process: oxidation-reduction process [goid GO:0055114]
[evidence ISM];
GO_process: glycine betaine biosynthetic process from
choline [goid GO:0019285] [evidence ISM];
</t>
  </si>
  <si>
    <t>MARFEEQKLYIGGRYVEASSGATFETINPANGEVLAKVQRASRE
DVERAVQSAVEGQKVWAAMTAMQRSRILRRAVDILRERNDELAALETLDTGKPLAETR
SVDIVTGADVLEYYAGLVPAIEGEQIPLRETSFVYTRREPLGVVAGIGAWNYPVQIAL
WKSAPALAAGNAMIFKPSEVTPLTALKLAEIYTEAGVPDGVFNVLTGSGREVGQWLTE
HPLIEKISFTGGTSTGKKVMASASSSSLKEVTMELGGKSPLIIFPDADLDRAADIAVM
ANFFSSGQVCTNGTRVFIHRSQQARFEAKVLERVQRIRLGDPQDENTNFGPLVSFPHM
ESVLGYIESGKAQKARLLCGGERVTDGAFGKGAYVAPTVFTDCRDDMTIVREEIFGPV
MSILVYDDEDEAIRRANDTEYGLAAGVVTQDLARAHRAIHRLEAGICWINTWGESPAE
MPVGGYKQSGVGRENGLTTLAHYTRIKSVQVELGDYASVF</t>
  </si>
  <si>
    <t xml:space="preserve">GO_process: cellular amino acid metabolic process
[goid GO:0006520] [evidence ISS];
GO_process: response to stimulus [goid GO:0050896]
[evidence ISS];
GO_function: betaine-aldehyde dehydrogenase activity
[goid GO:0008802] [evidence ISM];
GO_process: glycine betaine biosynthetic process from
choline [goid GO:0019285] [evidence ISM];
GO_function: metal ion binding [goid GO:0046872]
[evidence ISM];
GO_process: metabolic process [goid GO:0008152] [evidence
ISM];
GO_function: oxidoreductase activity [goid GO:0016491]
[evidence ISM];
GO_process: oxidation-reduction process [goid GO:0055114]
[evidence ISM];
GO_function: oxidoreductase activity, acting on the
aldehyde or oxo group of donors, NAD or NADP as acceptor
[goid GO:0016620] [evidence ISM];
</t>
  </si>
  <si>
    <t>MPKVGMQPIRRSQLIHATLEAVDQVGMGDASIALIARLAGVSNG
IISHYFQDKNGLLEATMRHLLSALSKAVRERRAALYDDSPRAHLRAIVEGNFDDSQVN
GPAMKTWLAFWATSMHQPALRRLQRVNDHRLYSNLCYQFRRQLSADDARAAARGLAAL
IDGLWLRGALTGDAFDTDEALNIAYDYLDQQLAKQSG</t>
  </si>
  <si>
    <t>MFFGSTALILVLTAALILYPDSAGALLGRIQEWLSHSFGWYYML
AIGAYLFFVAWVAFSRFGTLKLGEEHEKPDFSYGAWAGMLFSSGIGISLLYFAASEPI
DHLYHPPEGVPGSPQAARQALQLTFLHWGLHGWAIYALVGLAVGYFAYRHRQPLALRS
ALYPILGERWVKGAAGHAVDCFGIFVTLLGLVTNLGIGALQVSSGLEYLTGMPHSKGT
LLAVILAMSLVATLAAVSGVEKGIRRLSNLNIVLFSSLLLFVLVCGSTLELLNGFVQN
LGDYLDGLVLKTFDLYVYTGAGAGKSEEWLGLWTLFYWAWWISWAPFVGMFIARISRG
RSVRELVCGVLLIPLGFTLAWLSVFGNSALDLVMNHGATDLGKAALEQPSMSIYLLLE
HYPLSKIVIGLSIFVGFVLFLTPADSGSVMLANLSRSGGELDEDAPNWLRILWSAVVT
LVTIGLLFAGNFTAMQTVVVLAGLPFSAVLILFMFGLHKAMRADYEAQVGDRRTYQPV
PAPTQPQT</t>
  </si>
  <si>
    <t xml:space="preserve">GO_process: transport [goid GO:0006810] [evidence
ISS];
GO_component: membrane [goid GO:0016020] [evidence ISS];
GO_function: transporter activity [goid GO:0005215]
[evidence ISM];
GO_function: amine transmembrane transporter activity
[goid GO:0005275] [evidence IDA];
GO_function: choline binding [goid GO:0033265] [evidence
IDA];
GO_process: choline catabolic process [goid GO:0042426]
[evidence IDA];
GO_component: integral component of membrane [goid
GO:0016021] [evidence IDA];
GO_process: choline catabolic process [goid GO:0042426]
[evidence ISO];
GO_function: glycine betaine-transporting ATPase activity
[goid GO:0031459] [evidence ISO];
</t>
  </si>
  <si>
    <t xml:space="preserve">MTAIRFDHVDVIFGTHTKEALKLLDQGLGRAEILKRTGQVLGVE
DACLDVNRGEICVLMGLSGSGKSSLLRCINGLNKVSRGKLLIEHEGSQVDIANCSPAT
LKAMRTKRIAMVFQKFALMPWLTVAENVGFGLEMQGRPAAERKKLIDEKLELVGLSQW
RDKRPDSLSGGMQQRVGLARALAMDGDILLMDEPFSALDPLIRQQLQDELLVLQRQLH
KTIVFVSHDLDEALKIGTRIAIMKDGRIIQHGKPEEIVLSPADDYVRTFVAHTNPLNV
LCGQSLMRGLDQCIRQNDEICFDQGRDCWIGLSEGDVLKGARQGSNVIDLQRWRQGDP
VEKLRREPTLVDVSIRMRDALQIRYQTGHKLVLQEQDRVVGVLGDSELYHALLGKNLG
</t>
  </si>
  <si>
    <t xml:space="preserve">GO_process: choline transport [goid GO:0015871]
[evidence IMP];
GO_function: ATP binding [goid GO:0005524] [evidence
ISM];
GO_function: ATPase activity [goid GO:0016887] [evidence
ISM];
GO_function: choline transmembrane transporter activity
[goid GO:0015220] [evidence ISM];
GO_function: glycine betaine-transporting ATPase activity
[goid GO:0031459] [evidence IDA];
GO_function: quaternary-ammonium-compound-transporting
ATPase activity [goid GO:0015418] [evidence IDA];
GO_function: carnitine transmembrane transporter activity
[goid GO:0015226] [evidence IDA];
GO_process: glycine betaine catabolic process [goid
GO:0031457] [evidence IDA];
GO_function: amine transmembrane transporter activity
[goid GO:0005275] [evidence IDA];
GO_process: amino-acid betaine transport [goid
GO:0015838] [evidence IDA];
GO_function: choline-transporting ATPase activity [goid
GO:0033266] [evidence IDA];
GO_function: sulfate transmembrane-transporting ATPase
activity [goid GO:0015419] [evidence IDA];
GO_process: choline catabolic process [goid GO:0042426]
[evidence IDA];
GO_process: glycine betaine transport [goid GO:0031460]
[evidence IDA];
GO_function: sulfur compound transmembrane transporter
activity [goid GO:1901682] [evidence IDA];
GO_component: ATP-binding cassette (ABC) transporter
complex [goid GO:0043190] [evidence IDA];
GO_process: choline catabolic process [goid GO:0042426]
[evidence IDA];
GO_process: glycine betaine transport [goid GO:0031460]
[evidence IDA];
GO_process: carnitine transmembrane transport [goid
GO:1902603] [evidence IDA];
</t>
  </si>
  <si>
    <t>MFLTDHKLPLGEQIAGFVDWLTLHGASFFDKISDTLEFLIHGVT
NGLLWFNPLVLIALLVGLVHFIQRSWGLTVFALASLLLILNLGYWQETMETLAQVIFA
TLVCIAVGVPLGIVAAHKPWFYTALRPLLDLMQTVPTFVYLIPTLTLFGLGVVPGLIS
TVIFAVAAPIRLTCLGIQDVPAELLDAGKAFGCSRWQLLTRIELPHAMPSIAAGITQC
IMLSLSMVVIAALVGADGLGKPVVNALNTADISLGFEAGLAIVLLAILLDRVCKQRAV
KGK</t>
  </si>
  <si>
    <t xml:space="preserve">GO_process: choline transport [goid GO:0015871]
[evidence IMP];
GO_process: transport [goid GO:0006810] [evidence ISM];
GO_component: membrane [goid GO:0016020] [evidence ISM];
GO_function: amine transmembrane transporter activity
[goid GO:0005275] [evidence IDA];
GO_function: carnitine transmembrane transporter activity
[goid GO:0015226] [evidence IDA];
GO_process: glycine betaine catabolic process [goid
GO:0031457] [evidence IDA];
GO_process: amino-acid betaine transport [goid
GO:0015838] [evidence IDA];
GO_process: choline catabolic process [goid GO:0042426]
[evidence IDA];
GO_process: glycine betaine transport [goid GO:0031460]
[evidence IDA];
GO_function: sulfur compound transmembrane transporter
activity [goid GO:1901682] [evidence IDA];
GO_component: transmembrane transporter complex [goid
GO:1902495] [evidence IDA];
GO_component: ATP-binding cassette (ABC) transporter
complex [goid GO:0043190] [evidence IDA];
GO_process: choline catabolic process [goid GO:0042426]
[evidence IDA];
GO_process: glycine betaine transport [goid GO:0031460]
[evidence IDA];
GO_process: carnitine transmembrane transport [goid
GO:1902603] [evidence IDA];
</t>
  </si>
  <si>
    <t>MKGCKSWLLAVSLCAPLAAQAAEPESCASVRFADVGWTDITVTT
AVTRQVLESLGYKTKVNLLSVPVTYRSLANNDLDVFLGNWMPTMTNDIKQYAEKGTVE
TLRANLEGAKYTLAVPQYVYDGGLRSFADIAKFSDKLGNKIYGIEPGNDGNRVAQSMI
DKNAFELGKFKLVESSEAGMLSQVQRAIRRNQWVVFLGWEPHPMNTRFQMKYLEGGDD
FFGPNYGGATIYTNVRKGYAQECANVGQLLKNLSFTLEMENKLMDAVLNENKKPEEAA
KAWLKDHPEQLDAWLAGVTTRDGQPAAAAAKLAFAK</t>
  </si>
  <si>
    <t xml:space="preserve">GO_process: choline transport [goid GO:0015871]
[evidence IMP];
GO_function: choline binding [goid GO:0033265] [evidence
IDA];
GO_process: transport [goid GO:0006810] [evidence ISM];
GO_function: transporter activity [goid GO:0005215]
[evidence ISM];
GO_function: amine transmembrane transporter activity
[goid GO:0005275] [evidence IDA];
GO_process: glycine betaine catabolic process [goid
GO:0031457] [evidence IDA];
GO_process: amino-acid betaine transport [goid
GO:0015838] [evidence IDA];
GO_process: choline catabolic process [goid GO:0042426]
[evidence IDA];
GO_process: glycine betaine transport [goid GO:0031460]
[evidence IDA];
GO_component: ATP-binding cassette (ABC) transporter
complex [goid GO:0043190] [evidence IDA];
GO_process: choline catabolic process [goid GO:0042426]
[evidence IDA];
GO_process: glycine betaine transport [goid GO:0031460]
[evidence IDA];
GO_process: carnitine transmembrane transport [goid
GO:1902603] [evidence IDA];
</t>
  </si>
  <si>
    <t>MAISVFDLFKIGIGPSSSHTVGPMRAAALFTAALRQRQALSAVR
RLEVRLYGSLSATGVGHGTDRAVIMGLMGEWPDRIDPTQIAPRMAALLDSGLLQLDGR
VAVPFDWVRDMRLLDENLPYHPNAMTLVAYGEQGELHQETYYSVGGGFVVDAAQAASG
QLDQDHTVLPYDFSSAEELLLLCKRHNLRVSELMLANERIWRSETDIREGLRRIWQAM
RDCVDNGLRNEGILPGGLNVQRRAARLHRNLQEIGKPNVIGSTLSAMEWVNLFALAVN
EENAAGGRMVTAPTNGAAGIIPAVLHYYMKFNPDAQDRDVVDYLLAAAAVGILCKKNA
SISGAEVGCQGEVGSACAMAAAGLAEVLGATPAQVENAAEIGLEHNLGLTCDPVGGLV
QVPCIERNAIAAVKAINAAQMALRGDGQHFISLDKVIRTMRDTGADMHDKYKETSRGG
LAVNAIEC</t>
  </si>
  <si>
    <t xml:space="preserve">GO_function: L-serine ammonia-lyase activity [goid
GO:0003941] [evidence ISS];
GO_process: L-serine catabolic process [goid GO:0006565]
[evidence ISS];
GO_function: glycine betaine-transporting ATPase activity
[goid GO:0031459] [evidence IDA];
</t>
  </si>
  <si>
    <t>MTTYAPGVPPQNRNPQSIGFLLLDNFTLISLASAVEPLRMANQL
SGRELYRWHTLSLDGRQVWASDGLQITPDAGTDNAPAVDCVIVCGGVGIQRSVTREHV
TFLQAQARQGRRLGAVCTGSWALARAGLLDGYDCSVHWECLAAMQEAFPRVAMSTRLF
SIDRNRFTSSGGTAPMDMMLHLIGREHGRELSAAISEMFIYERIRNEQDHQRVPLKHM
LGTNQPKLQEIVALMEANLEEPIDLDELAVYVNVSRRQLERLFQKYLHCSPSRYYLKL
RLIRARQLLKQTSMSIIEVASVCGFVSTPHFSKCYREYFGIPPRDERQGQPLGQPVVL
MPIPQDLALMPNSSALSALSQAQGESTFASVRI</t>
  </si>
  <si>
    <t xml:space="preserve">GO_process: positive regulation of cellular amino
acid metabolic process [goid GO:0045764] [evidence IMP];
GO_process: positive regulation of phospholipase activity
[goid GO:0010518] [evidence IMP];
GO_process: positive regulation of phosphatase activity
[goid GO:0010922] [evidence IMP];
GO_function: sequence-specific DNA binding transcription
factor activity [goid GO:0003700] [evidence ISM];
GO_process: regulation of transcription, DNA-templated
[goid GO:0006355] [evidence IMP];
GO_function: sequence-specific DNA binding [goid
GO:0043565] [evidence ISM];
GO_function: DNA binding [goid GO:0003677] [evidence
ISM];
GO_process: regulation of transcription, DNA-templated
[goid GO:0006355] [evidence IDA];
GO_process: glycine betaine catabolic process [goid
GO:0031457] [evidence IMP];
GO_process: positive regulation of phosphatase activity
[goid GO:0010922] [evidence IMP];
GO_process: positive regulation of cellular amino acid
metabolic process [goid GO:0045764] [evidence IMP];
GO_process: positive regulation of catabolic process
[goid GO:0009896] [evidence IMP];
</t>
  </si>
  <si>
    <t>MAVSLAVELAENDLPMSRRDSPLAGSDVGSAESMAIPIEGAAAM
MHADLIDQDDFRERLQALGFSVPPDSTPEQACEYAVRGLSPERAQALRRLVEDMLGGH
ATLLPAVREAISRQLLPALVPRG</t>
  </si>
  <si>
    <t>MALSFRQLQIFCAVARCGSTTAAAESISLSQSATSAALNELESQ
LSTRLFDRVGKRLQLNEVGRRFLPQALRLLDGVAQLEQQFAVSAAPQASLTVAASSTI
GNYVLPRLLASFEREQPGVRVNASIGNTGSAVQDVVTFAADIGLIEGPCHEPGLRVEP
WLEDSLIVVAAPGHPLASRTQVSREALRRARWLLREPGSGTREEVSHALLGHLHYLED
SLDLGSSEAIKHSVAAGLGISCLSRWVVEEQLATGALVELRSSLPPLRRRFYMLRQRD
KFLSPGFERFWEHCRAGLGAG</t>
  </si>
  <si>
    <t>MHTLPVKTGTRPLAQVQKLIPGLLLSAALAGVAILLGRSQWLQH
NGISALTLAIVLGILVGNTLYPRIAAGSAAGVGFSKQILLRAGIILYGLRLTFQDIAG
VGLHGVLLDALMLASTFGLACLLGTRLFGLDRTTTLLIGAGSSICGAAAVMATEPVVR
GRAEQVAVAVSTVVVFGTLGIFLYPALFQLDQDWGLLPRDPGTWGVYIGATVHEVAQV
VAAGRSIGIEAADTAVIAKMVRVMMLAPFLILLSAWLARDKAHRRQHSGATKITIPWF
AVGFVLVAGLNSLVSLPPALVSHVNDLDTFLLAMAMAGLGLGTHLSAIRRAGLKPLLL
AALLFAWLVLGGGFLTRLALA</t>
  </si>
  <si>
    <t>MAAKYPLSPAMWRFVEHSRAFASDSPRLDAQRAAYARMCQAFAP
PRPAGLRVLDSCLPAAPPVRVRRYRPDRPAPPGGWPALLYLHGGGWMLGGLDSHDFIC
ADLAARLGLLVLAVDYRLAPEHPFPAALQDCLRAWQALSLGELDEALDGRRLLVAGDS
AGGNLAAALCLALRDGGAPSPAAQILLYPLLSAAPSPSRIDCADAPLLGLGDVQACLD
AYLPLAALHRQPLALPLEAADFTGLPPAFVAVAEFDPLRDDGERYGAALRAAGGEAGF
YPGSGLVHGCLRGHGIDEVEALHEALRRAVQGFLAEDSGERQAGEESTAEHQPGE</t>
  </si>
  <si>
    <t xml:space="preserve">GO_function: acylcarnitine hydrolase activity
[goid GO:0047619] [evidence IDA];
GO_process: metabolic process [goid GO:0008152] [evidence
ISM];
GO_function: hydrolase activity [goid GO:0016787]
[evidence ISM];
</t>
  </si>
  <si>
    <t>MSQVLTTYETPVLPEWVDYNGHLRDAFYLLVFSYATDALMAHIG
LDSQNRDASGHSLFTLECHLNFLHEVKEGARVEVRTQLLGHDRKRLHIHHALYLPGSG
QALALSEQMLLHVSLDGPRSAPFEGEVLARVEALAEAHRALPVPEGVGRVIGLPPVR</t>
  </si>
  <si>
    <t xml:space="preserve">GO_process: carnitine catabolic process [goid
GO:0042413] [evidence IMP];
GO_process: carnitine catabolic process [goid GO:0042413]
[evidence IMP];
</t>
  </si>
  <si>
    <t>MSFVTEIKTFAALGSGVIGSGWIARALAHGLDVVAWDPAPGAEA
ALRARVANAWPALRKQGLAPGAAQERLRFVASIEECVGDADFIQESAPERLDLKLDLH
ARISAAARPDVLIGSSTSGLLPSEFYAEASHPERCLVGHPFNPVYLLPLVEVVGGERT
AAEAVRAAMRVYESLGMRPLHVRKEVPGFIADRLLEALWREALHLVNDGVATTGEIDD
AIRFGAGLRWSFMGTFLTYTLAGGNAGMRHFMAQFGPALQLPWTYLPAPELTEALIDR
VVEGTAEQQGARSIAELERYRDDCLLAVLGAIRETKARHGFAFAE</t>
  </si>
  <si>
    <t xml:space="preserve">GO_function: coenzyme binding [goid GO:0050662]
[evidence ISM];
GO_function: NAD+ binding [goid GO:0070403] [evidence
ISM];
GO_function: oxidoreductase activity [goid GO:0016491]
[evidence ISM];
GO_process: oxidation-reduction process [goid GO:0055114]
[evidence ISM];
GO_function: oxidoreductase activity, acting on the CH-OH
group of donors, NAD or NADP as acceptor [goid
GO:0016616] [evidence ISM];
GO_process: fatty acid metabolic process [goid
GO:0006631] [evidence ISM];
GO_function: 3-hydroxyacyl-CoA dehydrogenase activity
[goid GO:0003857] [evidence ISM];
GO_process: carnitine catabolic process [goid GO:0042413]
[evidence IMP];
</t>
  </si>
  <si>
    <t>MNHEVIVTCAVTGAGDTVGRHPAIPVTPKQIAEAAIEAARAGAT
VAHCHVRDPATGKPSRDVALYREVVERIRESDTDVIINLTAGMGGDLEIGKGEQPLEF
GAGTDLVGPLERLRHVEELLPEICTLDCGTLNFGDGDYIYVSTPAQLRAGARRITELG
VKAELEIFDTGHLWFAKQMLKEGLLEDPLFQICLGIPWGAPADTTTMKAMADNLPPGA
TWAGFGIGRTQMPMVAQAMLLGGNVRVGLEDNIWLDKGVPASNGSLVERAIEIIERLG
GRALSPAEGRRRMNLKPR</t>
  </si>
  <si>
    <t xml:space="preserve">GO_function: catalytic activity [goid GO:0003824]
[evidence ISM];
GO_function: transferase activity [goid GO:0016740]
[evidence ISM];
GO_process: L-lysine catabolic process to acetate [goid
GO:0019475] [evidence ISM];
GO_process: carnitine catabolic process [goid GO:0042413]
[evidence IMP];
</t>
  </si>
  <si>
    <t>MKTTIRQLGCALLILASGAALAAEPEQCRTVRLGTVNWTDVVAS
SAVAEALLDGLGYQVKQTSASQQIVLAGLADKQLDLFLGYWQPTMQPVARPYLDKGRI
EVIEPPTLADAQSTYAVPSYVAEGGLKTFADIARFKDKLGGRIYAIEPGSGSNRITRK
MIDDNRFGLKGFQLVESSEAGMLTAVKRAIKRKQWVVFFGWKPHPMNLQIDMTYLTGS
EDVFGPDEGAATVSTMTAAGYQAQCGNVARLLHNLRFSSAQVSQVMAPILDRTQPLDA
ARQWLKANPEPLKAWLDGVSTFDGKDGLAALQASLK</t>
  </si>
  <si>
    <t xml:space="preserve">GO_process: carnitine catabolic process [goid
GO:0042413] [evidence IMP];
GO_process: carnitine transport [goid GO:0015879]
[evidence IMP];
GO_process: choline transport [goid GO:0015871] [evidence
ISM];
GO_function: choline binding [goid GO:0033265] [evidence
ISM];
GO_process: transport [goid GO:0006810] [evidence ISM];
GO_component: periplasmic space [goid GO:0042597]
[evidence IDA];
GO_function: transporter activity [goid GO:0005215]
[evidence ISM];
GO_function: quaternary-ammonium-compound-transporting
ATPase activity [goid GO:0015418] [evidence IDA];
GO_function: carnitine transmembrane transporter activity
[goid GO:0015226] [evidence IDA];
GO_function: amine transmembrane transporter activity
[goid GO:0005275] [evidence IDA];
GO_component: ATP-binding cassette (ABC) transporter
complex [goid GO:0043190] [evidence IDA];
GO_process: carnitine transport [goid GO:0015879]
[evidence IMP];
GO_process: carnitine transport [goid GO:0015879]
[evidence IDA];
</t>
  </si>
  <si>
    <t>MSQDFWFLLLPGFSVMGFVSAVEPLRVANRFHADLYRWHVLSAD
GGPVLASNGMSVNSDGALEPLKKGDLLFVVAGFEPLRAVTPALVQWLRKLDRNGVTLG
GIDTGSVVLAEAGLLDGRRATLHWEAIDAFQESYPQLSVTQELFEIDGPRITSAGGTA
SIDLMLDLIAQAHGPQLAVQVSEQFVLGRIRPRQDHQRLQVATRYGVSNRKLVQVIGE
MERHTEPPLTTLELAERIQVTRRQLERLFRVHLDDTPSNFYLGLRLDKARQLLRQTDL
SVLQVSLACGFESPSYFSRSYRARFAASPSQDRAVLPLKAPAATPPGAPAGHRTPRAE
RG</t>
  </si>
  <si>
    <t xml:space="preserve">GO_function: sequence-specific DNA binding
transcription factor activity [goid GO:0003700] [evidence
ISM];
GO_process: regulation of transcription, DNA-templated
[goid GO:0006355] [evidence IMP];
GO_function: sequence-specific DNA binding [goid
GO:0043565] [evidence ISM];
GO_function: DNA binding [goid GO:0003677] [evidence
ISM];
GO_process: positive regulation of catabolic process
[goid GO:0009896] [evidence IMP];
GO_process: positive regulation of catabolic process
[goid GO:0009896] [evidence IMP];
</t>
  </si>
  <si>
    <t>MPGSRDILADLVAFDTVSRESNLALIDYVRDYLAGFGVDSELFF
DADGRKANLYATIGPSDRGGVCLSGHTDVVPADGQAWSVPPFRLSERDGRLYGRGTAD
MKGYLACVLAAVPAFLAAPLRLPVHLAFSYDEEVGCLGVRSLLAALERRPHKPLLCII
GEPTELKPVLGHKGKLAMRCEVHGAACHSAYAPQGVNAIEYAARLIGRLGEIGARLAV
PERHDRRFDPPYSTVQTGLIQGGRALNIVPAECRFDFEVRALPADDPRQVAEELRDYA
ESELLPRMRAVERSTDIRFTPLSAYPGLLTADDSQAAELIGLLSGSTDFSTVAFGTEG
GLFHQAGIPAVICGPGSMDQGHKPDEFVSLAQLEACDALLARLAAWLREP</t>
  </si>
  <si>
    <t xml:space="preserve">GO_component: cytoplasm [goid GO:0005737]
[evidence ISM];
GO_process: arginine biosynthetic process [goid
GO:0006526] [evidence ISM];
GO_function: zinc ion binding [goid GO:0008270] [evidence
ISM];
GO_function: acetylornithine deacetylase activity [goid
GO:0008777] [evidence ISM];
GO_function: cobalt ion binding [goid GO:0050897]
[evidence ISM];
GO_process: metabolic process [goid GO:0008152] [evidence
ISM];
GO_function: hydrolase activity [goid GO:0016787]
[evidence ISM];
GO_process: proteolysis [goid GO:0006508] [evidence ISM];
GO_function: metallopeptidase activity [goid GO:0008237]
[evidence ISM];
</t>
  </si>
  <si>
    <t>MTFSIVGRCAETGQLGIAISSSSIAVGARCPWLRAGTGAVATQN
ITLPALGPQILDRLDQGLAPGEALDQALSSNGYGQYRQVTVIDQHGRTALFTGREALG
VHHARAGEQCVAAGNLLAAPEVIEAMVDAFENAEGLLAERLLAAMRAALAAGGEAGPV
HSAALSVVGDLLWPVVDLRVDWAEHDPIGQLERLWLAYKPQMQDYVTRALDPTRAPSY
GVPGDE</t>
  </si>
  <si>
    <t>MPTHTRIRMFNTKDTYPNQSLDNDLCQAVRAGNTVYVRGQVGTD
FDGNLVGLGDPRAQAEQAMKNVKQLLEEAGSDLSHIVKTTTYLIDPRYREPVYREVGK
WLKGVFPISTGLVVSALGQPQWLMEIDVIAVIPDDWQQ</t>
  </si>
  <si>
    <t xml:space="preserve">MTDLNRTALPSRTDGTVEKTDTLVVGAGQAGVAMSEHLSRLGVP
HLVLERNRIAEAWRSGRWDSLVANGPAWHDRFPGMEFDIDPDGFPGKDQVAAYFEAYA
KRFDAPIRTGVEVRKVVRNVGRPGFTVDTSAGTIEANRVVAATGPFQRPVIPPIAPRD
ERIRQIHSAHYYNPQQLPEGAVLVVGAGSSGVQIADELQRAGRQVYLSVGAHDRPPRS
YRNRDFCWWLGVLGEWDAEVAKPGREHVTIAVSGARGGHTVDFRALAHQGVTLVGLTE
SFVDGVATFRPDLAENLARGDENYLALLDAADAYIARNGLDLPEEPEARRRLPDPQCV
TDPILELDLAEAGVGSIIWATGYAVDFGWLQVDAFDRDGKPRHQRGVSSEPGVYFIGL
PWLSRRGSSFIWGVWHDARHVADHIAIQRKYLAYRDAAQRQEQDRASQAPQTSLQEVS
</t>
  </si>
  <si>
    <t>MAATGVDKDRPRAMTSTTYLGLLLVGIQVLGFVAAIHAVLTVRT
AQGAIAWATSLVFMPYLTLLPYLVFGRSRFDAYIEARRQANREMHLAAAELDWRPWVE
EALAARQVSGYKGLKALVRMTRTPTLANNRVRLLVNGEASFEAMFKAISAARQVILVQ
FFIVRDDALGQRLQQLLLERAANGVEVFFLYDAIGSHALPHRYVERLRQGGVQMHGFS
TGSGMLNRFQVNFRNHRKVVVVDGECGFVGGHNVGVEYLGEKPPLAPWRDTHMELRGP
AVACLQESFAEDWYWATHSLPPLILPPQYDSEGALCQVVASGPADAQETCSLFFVEMI
NAAHERVWITSPYFVPDEAVMAALRLAVLRGVDVRLLIPSRPDHRTVYAASSLYALEA
IRAGVKVFRYQPGFLHQKVVLVDRDTAAVGSANLDNRSFRLNFEVMVVTVDEGFAGEV
EAMLEADFAESLEFTPEDRRSVRRLQQLGMRVARLVSPIL</t>
  </si>
  <si>
    <t xml:space="preserve">GO_process: cardiolipin biosynthetic process [goid
GO:0032049] [evidence ISS];
GO_function: cardiolipin synthase activity [goid
GO:0008808] [evidence ISS];
GO_process: metabolic process [goid GO:0008152] [evidence
ISM];
GO_function: catalytic activity [goid GO:0003824]
[evidence ISM];
</t>
  </si>
  <si>
    <t>MSDVRPPLPPFTAETAAQKVRAAEDGWNSRDPQRVSLAYSPDSV
WRNRSTFVRGRERIVEFLSGKWQREQEYRLIKELWAFTGNRIAVRFAYEWHDDSGNWF
RSYGNENWAFDEQGLMYERHASINDLPIREDQRLFRWLLGRRPDNHPSLGELGL</t>
  </si>
  <si>
    <t>MSPAELHADSIVIDGLIIAKWNRELFEDMRKGGLTAANCTVSVW
EGFQATVNNIAASNKLIRDNSDLVIPVRSTADIRKAKEQGKTGILYGFQNAHAFEDQI
GYVEVFKQLGVGIVQMCYNTQNLVGTGCYERDGGLSGFGREIVAEMNRVGIMCDLSHV
GSKTSEEVILESKKPVCYSHCLPSGLKEHPRNKSDEELKFIADHGGFVGVTMFAPFLK
KGIDSTIDDYAEAIEYVMNIVGEDAIGIGTDFTQGHGHDFFEWLTHDKGYARRLTNFG
KIVNPLGIRTVGEFPNLTETLLERGMPERVVRKVMGENWVRVLRDVWGE</t>
  </si>
  <si>
    <t xml:space="preserve">GO_process: choline catabolic process [goid
GO:0042426] [evidence IMP];
GO_process: glycine betaine catabolic process [goid
GO:0031457] [evidence IMP];
GO_process: proteolysis [goid GO:0006508] [evidence ISM];
GO_function: dipeptidase activity [goid GO:0016805]
[evidence ISM];
</t>
  </si>
  <si>
    <t>MAKHAPQLPIEVDSETGVWTTDALPMLYVPRHFFVNNHMGIEEV
LGADAYAEILYKAGYKSAWHWCEKEAECHGLEGVAVFEHYMKRLSQRGWGLFEIERIN
LEEGTAEVRLRHSAFVYVYGKVNRKVDYMFTGWFAGAMDQILAARGSSLRTVAEQVYS
GAEDGHEDGLFVVKPL</t>
  </si>
  <si>
    <t xml:space="preserve">GO_process: glycine betaine catabolic process
[goid GO:0031457] [evidence IMP];
GO_process: choline catabolic process [goid GO:0042426]
[evidence IMP];
GO_function: glycine betaine-transporting ATPase activity
[goid GO:0031459] [evidence IEP];
</t>
  </si>
  <si>
    <t>MAFEAMFQPIQIGKLTIRNRVLSTAHAEVYATDGGMTTERYVKY
YEEKAKGGIGLAICGGSSVVAIDSPQQWWSSVNLSTDRIIPHFQNLADAMHKHGAKIM
IQITHMGRRSRWDGYHWPTLMSPSGIREPVHRATCKTIEVEEIWRVIGNYAQAARRAK
EGGLDGVELSAVHQHMIDQFWSPRVNKRTDEWGGSFEGRMKFGLEVLKAVRAEVGEDF
CVGMRICGDEFHPDGLSHEDMKQIAKYYSDTGMLDFIGVVGSGCDTHNTLANVIPNMT
FPPEPFLHLAAGIKEVVDVPVLHAQNIKDPNQATRILEGGYVDMVGMTRAHIADPHLI
AKIKMGQVDQIKQCVGANYCIDRQYQGLDVLCIQNAATSREYMGVPHIIEKSAGPKRK
VVVVGGGPAGMEAARVAAERGHDVTLFEKKEQLGGQITTAAKAPQRDQIAGITRWYQL
ELARLGIDLRLGTAADPETILDLRPDVVVLANGGHPFLEQNEHWGAAEGLVVSSWDVL
DGTVEPGKNVLVYDTICEFSGMSVADFLADKGAQVEIVTDDIKPGVAIGGTTFPTYYR
SMYPKEVIMTGDLMLEKVYREGDKLVAVLENEYTGAREERVVDQVVVENGVRPDESLY
YALKQGSRNKGQIDVEALFAIQPQPCLSQPGEGYLLFRIGDCVAQRNTHAAIYDALRL
CKDF</t>
  </si>
  <si>
    <t xml:space="preserve">GO_process: choline catabolic process [goid
GO:0042426] [evidence IMP];
GO_process: glycine betaine catabolic process [goid
GO:0031457] [evidence IMP];
GO_function: catalytic activity [goid GO:0003824]
[evidence ISM];
GO_process: oxidation-reduction process [goid GO:0055114]
[evidence ISM];
GO_function: oxidoreductase activity [goid GO:0016491]
[evidence ISM];
GO_function: FMN binding [goid GO:0010181] [evidence
ISM];
GO_function: glycine betaine-transporting ATPase activity
[goid GO:0031459] [evidence IEP];
GO_function: dimethylglycine dehydrogenase activity [goid
GO:0047865] [evidence IDA];
GO_function: dimethylglycine oxidase activity [goid
GO:0047866] [evidence IDA];
</t>
  </si>
  <si>
    <t>MLDTLLPVLLFAALALAVLGAAKRFLMWRRGRPAKVDWIGGLLQ
MPRRYLVDLHHVVERDRYMSRTHVATAGGFVLAALLAILVHGFGLHGRILGFALLAAT
ALMFVGALFVARRRLDPPSRLSKGPWMRLPKSLLAFAASFFLATLPVAGILPEGFGGW
FLAGLLAIGVAWGVSELFLGMTWGGPMKHAFAGALHLAWHRRAERFGGGRSTGLKALD
LADPQAPLGVEKPSDFTWNQLLGFDACVQCGKCEAMCPAFAAGQPLNPKKLIQDMVIG
LAGGNDAKFAGSPYPGKPLGEHGGGPHQPIVALDGKALVDADTLWSCTTCRACVEECP
MMIEHVDAIVDMRRHLTLEKGATPNKGAEVLDNLIATDNPGGFAPGGRLNWAADLNLP
LMSEKKSADVLFWVGDGAFDMRNQRTLRAFVKILKAAAVDFAVLGLEERDSGDVARRL
GDEATFQNLARRNIATLAKYRFTRIVSCDPHSFHVLKNEYGALGGDYQVLHHSTFIDE
LLRAGTLQPGRSKAGSVTYHDPCYLGRYNGEYEAPRNVLRALGIEVKEMQRSGFRSRC
CGGGGGAPITDIPGKQRIPDMRMADIRETGAELVAVGCPQCTAMLEGVVAPRPEIKDI
AELVAEALIEQAEAPAKKPLRREAVAEVH</t>
  </si>
  <si>
    <t xml:space="preserve">GO_process: choline catabolic process [goid
GO:0042426] [evidence IMP];
GO_process: glycine betaine catabolic process [goid
GO:0031457] [evidence IMP];
GO_function: iron-sulfur cluster binding [goid
GO:0051536] [evidence ISM];
GO_function: glycine betaine-transporting ATPase activity
[goid GO:0031459] [evidence IEP];
GO_function: dimethylglycine dehydrogenase activity [goid
GO:0047865] [evidence IDA];
GO_function: dimethylglycine oxidase activity [goid
GO:0047866] [evidence IDA];
</t>
  </si>
  <si>
    <t>MPLHVVEQPAFLVAVVPDMVGGRLSSHDKDLLGLARKLAGNDGA
VLAVVFGEHKESAFDSAGVDRLLHLSGGEYDGYAPEQRILALRNLENQLAPRHWLFPD
SRNGGGELGRRLAAALGERPAGRVWQVEDGRCIGRAGAGREDIQRALPRLLLAAAECA
EPVSETRHEVRELHMAEQVARNLPRIEDLGPVAVDPARIPMAEAEFILSGGNGVQDWT
LFHQAAAVLGATEGASRVAVDDGHMPRNRQVGATGTWVTARVYLAVGISGAIQHLQGI
GACDKVVAVNRDAGCDMIKRADLSVIGDSTEILRALIRLAEAHRNGAARDAA</t>
  </si>
  <si>
    <t xml:space="preserve">GO_function: electron carrier activity [goid
GO:0009055] [evidence ISM];
GO_function: flavin adenine dinucleotide binding [goid
GO:0050660] [evidence ISM];
GO_function: glycine betaine-transporting ATPase activity
[goid GO:0031459] [evidence IEP];
</t>
  </si>
  <si>
    <t>MTELNIVALVSIGAHPASGRPRRAEQDARAVELGLCLSGPRLQV
LHAGDPHAEALRGYLGMGLERLSVLEQPAGADALPALAEHLRDSRAQLVLTGSQAETG
EGSGMLPFLLAERLGWPLVVGLAEVEKVEDGSAQVLQALPRGQRRRLRVRLPFVASVD
NAAPVARQSAFGPARRGEIEAHEVEVVDDPLLAEDSLQPARPRPKRLKVIKAKTGAER
MKAATAKASGGTGQVLKDLSAEAGAEAIFKLLREEGVIR</t>
  </si>
  <si>
    <t xml:space="preserve">GO_function: electron carrier activity [goid
GO:0009055] [evidence ISM];
GO_function: glycine betaine-transporting ATPase activity
[goid GO:0031459] [evidence IEP];
</t>
  </si>
  <si>
    <t>MALSTHLSNHKLYLLGMLCAILAWGMACIELGANTHLWFSGLSE
QGYLQAWSDEMPRLASDGFVLSWSSRALLMLLDYLPTLLSAFGLALTGLFFRRLAKGE
RWSQRNARTLVHIGLLSFLALLLQPFINTLQGLVLSLDLPDGERVLSVSIGLTSEAAY
EFLKAIFLCSFGLMMSEARKLDEEVRAFI</t>
  </si>
  <si>
    <t>MIIIRLDVILAKNKVRSKELAEAIGITEQNLSLLKNGKVKGIRL
DTLEKICAFLDCQPGDILEYVADD</t>
  </si>
  <si>
    <t>MNRHLNLSGVALALALISGCGPSVRYQYVMPPSEAGRTCVAQCR
TQQSQCESLARLEWQNENRLREAERRSYHYCSQGKSKKQARKECLAPGYSSSFGYNGF
GGSGNFNCSSDYDRCFTDICGGTIRRIVEQPQ</t>
  </si>
  <si>
    <t>MSRRLFPLLPFLFLVGCAQGYPSFSGILPDVRVSGDERSYAERA
EDCLKRRNCPPATDRDPFVADPGHYSLGGSFHW</t>
  </si>
  <si>
    <t>MKPGAEAWQPTTDLASAGAFLYPARPLNDWDEIMLENTLERLET
LVAELLQQNQALRDSHDQLQQQLRQATEENETLQLSMLEQEEKQSGTQARLEALVERL
SAQQPVSA</t>
  </si>
  <si>
    <t>MSRDGVQVLSILGRDYSIRVPAGEERALADAAALLQAEVDANKR
KFPYVTSNELVVLSALNLCARQLGANDGESPRLRAVEQRLEALVERIAGASG</t>
  </si>
  <si>
    <t>MAAKPAEETRWCLWRQDDNGNAFVMRRDLTRDEACALVKDYQAR
GHRQLYWASPQARD</t>
  </si>
  <si>
    <t>MENNPLWAELGKHWKLVALRGVAALVFGVLTLLSPALALTVLVL
FWGAYALVDGAFALIAAFNMRSDGQFNWPLALVGVIGVAAGLVAFFWPQLTAIGLLLI
IAGWALAMGIFQIVAAIRLRKSIQNEWWMILSGAISVLFGVLMIANPGAGALAVVWVI
GAYAVFFGVLLVMLALRLRKTSTLKA</t>
  </si>
  <si>
    <t>MDVTSTLSLGDPLEPARKATADMLRSRDHSFSLPQPFYCDQRLF
EIDMQEIFHKEWLIAGMTCEIPAKGNFLTLQIGKNPVLVIRGAEGQVHAFHNVCRHRG
SRLCVSEKGKVAKLVCPYHQWTYELDGRLLFAGTEMGADFDMKEYGLKPIQVKTAGGY
IFISLAENPPAIDDFLATLEHYMEPYDMENAKVAVQTTIREAANWKLVIENNRECYHC
NGSHPELLKTLLEWDDVTDPRASQAFKDQVAACTSAWDAEKIPYAHASFGLRNRIVRM
PLLDGTVSMTMDGKQGSKKLMGRIKNPDLGSMRILHLPHSWNHCMGDHLIVFTVWPIS
AQETLVTTKWLVHKDAVEGVDYDVARLREVWDATNDQDRRLAEENQRGINSDAYQPGP
YSKTYEFGVINFLDWYSERMLNNLGEESAHVRKVAGS</t>
  </si>
  <si>
    <t xml:space="preserve">GO_process: glycine betaine catabolic process
[goid GO:0031457] [evidence IMP];
GO_process: cellular aromatic compound metabolic process
[goid GO:0006725] [evidence ISM];
GO_function: iron ion binding [goid GO:0005506] [evidence
ISM];
GO_function: oxidoreductase activity, acting on paired
donors, with incorporation or reduction of molecular
oxygen, NAD(P)H as one donor, and incorporation of two
atoms of oxygen into one donor [goid GO:0016708]
[evidence ISM];
GO_process: aromatic compound catabolic process [goid
GO:0019439] [evidence ISM];
GO_function: 2 iron, 2 sulfur cluster binding [goid
GO:0051537] [evidence ISS];
GO_process: oxidation-reduction process [goid GO:0055114]
[evidence ISM];
GO_function: oxidoreductase activity [goid GO:0016491]
[evidence ISM];
</t>
  </si>
  <si>
    <t>MSSNFLNPVTTQTWANGRHLVRCVKVIQETWDVRTFCFMADQPI
LFFFKPGQFVTLELEIDGEPVMRSYTISSSPSVPYSFSITIKRVPGGRVSNWLHDNLK
EGQELPVHGPVGLFNAIDFPADKVLFLSGGVGITPVMSMARWFFDTNANVDMVFVHSA
RSPKDIIYHRELEHMASRIDNFSLHIICERHGLGEAWAGYRGYLNLRMLELIAPDFLE
REIFCCGPTPYMSAVKHLLQGHGYDMSRYHEEAFGPTPPEVRADVRELAAEAAEAPEV
PVADQHQVEFTATGKSIRVSPGETVHAAAAKLGLHIPKACGMGICGTCKVMKTAGEVE
MEHNGGITDEDVAEGYILSCCSVPKGDVVIDY</t>
  </si>
  <si>
    <t xml:space="preserve">GO_function: 2 iron, 2 sulfur cluster binding
[goid GO:0051537] [evidence ISM];
GO_function: electron carrier activity [goid GO:0009055]
[evidence ISM];
GO_process: oxidation-reduction process [goid GO:0055114]
[evidence ISM];
GO_process: glycine betaine catabolic process [goid
GO:0031457] [evidence IMP];
GO_function: iron-sulfur cluster binding [goid
GO:0051536] [evidence ISM];
GO_function: oxidoreductase activity [goid GO:0016491]
[evidence IDA];
</t>
  </si>
  <si>
    <t>MALVVGRSLDYPWLLPGKWDGSWIMDDRMSDKPLGRLLLEGLGE
IAWIAVLVALGVLLPLPLVALGWALLLGAEWAMDRWRGKVPYRLQQALFFWVLGGGIA
LGQALPGFWLGLGGGLLAVIGGVLLQIRFERGLRLERQAPQALDVPLPAGGSAWGGEA
PERTPEGEPIRLFDGGEIAMGGPLVCHYLMPDGCFIPDCNPSARFSSDGRHFVSPIPS
RGAWGLAIFDRQERLLYRCAVDNFWELDSVTEREVIGRHSPLTSNAPQRLELQALKAG
SEAEAFVAIGDLWLPESEWQRWSGDLRAQPLPSPLGGPALEIRPWLPDSLLALDDPFA
PLRANRGELWINGEASGLYLSREAPPLAWNDDGRALALQAAGEPLGQDTYWLWREDGG
LRALGAPWSALPAEPHAGGPELLGLEDGWLRFGLDLAQPCLTYERYGTLGSYSHSSLY
LLHARDADDRPRWREADMPRLDLLLPLDGAAGRPGCLLQSAPLADGSRAVWEWLRDDQ
EAERGAYALRLGDWRLDGEWTLDHRVSDCGRYLAVVAFAEAPTLPQRLAILDSRERRL
EWLAEPLADLHLQGFIDGQVHLLHLLGRNAYQPPGGPGEGDPGLLRRFDEGLPEPGAW
HAFGRFHDDWRHYYEQARVAFDGTAWRLCPASRWLDAPPRPWSDGDFVLPSVGAKDAA
WGFGFHYEGMHRDEDVRAGFSRDGYLLTASGIGLGNLAAPMIWSADGRYLALTRHVQR
YEESELERDQWRLLLLDVQERTLRRYRDDLGEYPCFDSFDDDLCFRCAGTGRYVLALD
SLLKAPAEPLQACAGRWLPAEELPRRRYWERLAFPSRPQ</t>
  </si>
  <si>
    <t>MTDHTQQFASDNYSGICPEAWAAMAEANRGHERAYGDDQWTARA
SDYFRQLFETDCEVFFAFNGTAANSLALAALCQSYHSVICSETAHVETDECGAPEFFS
NGSKLLLAQTEVGKLTPASIRDIALKRQDIHYPKPRVVTLTQATEVGTVYRPDELKAI
SATCKELGLHLHMDGARFSNACAFLGCSPAELSWKAGVDVLCFGGTKNGMAVGEAILF
FNRDLAEDFDYRCKQAGQLASKMRFLAAPWVGVLQDDAWLRYADHANRCARLLAELVA
DVPGVSLMFPVEANGVFLQLSEPAIEALRARGWRFYTFIGEGGARFMCSWDTDIERVR
ELARDIRLVMGA</t>
  </si>
  <si>
    <t xml:space="preserve">GO_process: cellular amino acid metabolic process
[goid GO:0006520] [evidence ISS];
GO_process: glycine metabolic process [goid GO:0006544]
[evidence ISS];
GO_process: L-serine metabolic process [goid GO:0006563]
[evidence ISS];
GO_process: threonine metabolic process [goid GO:0006566]
[evidence ISS];
GO_function: pyridoxal phosphate binding [goid
GO:0030170] [evidence ISM];
GO_function: catalytic activity [goid GO:0003824]
[evidence ISM];
GO_function: threonine aldolase activity [goid
GO:0004793] [evidence ISM];
GO_process: threonine catabolic process [goid GO:0006567]
[evidence ISM];
</t>
  </si>
  <si>
    <t>MKRPLIFLSAVLLGASLQGCGGGDEKQAAAPALPADSCTGHELE
VALPPAGKPLFGYDFLSRQCGYNDATVVFGAADGSKRLEIVLTDTGLPAPPTEGDAVA
YRAAQDKLREMTQTNLTLLHKTRETALKNGTAERFGGEDYLPLIDTTRMGDPLGVMVP
AKGEEGVSTLSGVIKNRYVLTLSTRDTPNGGSATAMRQVLVPFVEQMKLTKLP</t>
  </si>
  <si>
    <t>MFSKHDQIRGYDDELLAAMDAEEARQEDHLELIASENYTSKRVM
QAQGSGLTNKYAEGYPGKRYYGGCEHVDKVERLAIDRARQLFGADYANVQPHSGSSAN
AAVYLALLNAGDTILGMSLAHGGHLTHGAKVSSSGKLYNAVQYGLDTATGLIDYDEVE
RLAVEHKPKMIVAGFSAYSKTLDFPRFRAIADKVGALLFVDMAHVAGLVAAGLYPNPI
PFADVVTTTTHKTLRGPRGGLILARANEEIEKKLNSAVFPGAQGGPLMHVIAAKAVCF
KEALEPGFKDYQAQVIRNAKAMAEVFIGRGYDVVSGGTDNHLMLISLVRQGLTGKEAD
AALGRVGITVNKNAVPNDPQSPFVTSGIRIGTPAITTRGLQEAQSRELAGWICDILDH
LGDADVEAKVATQVAGLCADFPVYR</t>
  </si>
  <si>
    <t xml:space="preserve">GO_process: cellular amino acid metabolic process
[goid GO:0006520] [evidence ISS];
GO_function: pyridoxal phosphate binding [goid
GO:0030170] [evidence ISM];
GO_function: catalytic activity [goid GO:0003824]
[evidence ISM];
GO_process: glycine metabolic process [goid GO:0006544]
[evidence ISM];
GO_function: glycine hydroxymethyltransferase activity
[goid GO:0004372] [evidence ISM];
GO_process: L-serine metabolic process [goid GO:0006563]
[evidence ISM];
</t>
  </si>
  <si>
    <t>MQRYSGFGLLKHSLSHHENWQRMWRTPTPKPVYDVVIVGGGGHG
LATAYYLAKEHGISNVAVVEKGWLGGGNTARNTTIVRSNYLWDESALLYEHAMKLWEG
LSQDLNYNVMFSQRGVYNLCHTLQDMRDGERRVSANRLNGVDGELLNAQQVAEEIPYL
DCSKSTRYPIMGATIQRRGGVARHDAVAWGFARAADALGVDLIQQTEVTGFRKQDGAV
IGVETNRGFIGARRVGVVTAGNSGHMARLAGFRLPLESHPLQALVSEPLKPIIDSVIM
SNAVHGYISQSDKGDLVIGAGIDGYNGYGQRGSYPVIEHTLQAIVEMFPVLSRVRMNR
QWGGIVDTTPDACPIIGKTPVQNLFFNCGWGTGGFKATPGSGNVFAATLAKGEPHPLA
APFSIERFHSGALIDEHGAAAVAH</t>
  </si>
  <si>
    <t xml:space="preserve">GO_process: sarcosine catabolic process [goid
GO:1901053] [evidence IMP];
GO_function: sarcosine oxidase activity [goid GO:0008115]
[evidence IMP];
GO_process: tetrahydrofolate metabolic process [goid
GO:0046653] [evidence ISM];
GO_process: oxidation-reduction process [goid GO:0055114]
[evidence ISM];
GO_function: oxidoreductase activity [goid GO:0016491]
[evidence ISM];
GO_process: sarcosine catabolic process [goid GO:1901053]
[evidence IMP];
</t>
  </si>
  <si>
    <t>MLNIFCPHCGELRSEEEFHAKGQAHIPRPLDPNACSDEEWGDYM
FFRDNPRGLHHELWVHAAGCRKYFNVTRHTVTYEILETYLIGEQPSVVADGEKKPAVQ
GEPA</t>
  </si>
  <si>
    <t xml:space="preserve">GO_process: sarcosine catabolic process [goid
GO:1901053] [evidence IMP];
GO_function: sarcosine oxidase activity [goid GO:0008115]
[evidence IMP];
GO_process: tetrahydrofolate metabolic process [goid
GO:0046653] [evidence ISM];
GO_process: sarcosine catabolic process [goid GO:1901053]
[evidence IMP];
</t>
  </si>
  <si>
    <t>MSQINRLSSGGRIDRNRPLTFSFNGQHYQGYAGDTLAAALLANG
VDIVGRSFKYSRARGIVAAGAEEPNAILQIGSREATQIPNVRATQQALYGGLVATSTN
GWPNVQNDLMGIFGKVGGKLMPPGFYYKTFMYPQSMWMTYEKYIRKAAGLGRAPTEVD
PDSYDWMNHHCDVLVVGAGPAGLAAALAAARSGARVILADEQEEFGGSLLDTRETLDG
KPAAEWVADAVAELQGLPEVILLPRSTVNGYHDHNFLTIHERRTDHLGEVAPLGQVRQ
RVHRVRAKRVVLAAGAHERPLVYGNNDLPGNMLAGAVSTYVRRYGVAPGKKLVLATNN
DYAYRVALDWQEAGLQVVAIADARANPRGEWVEEARQRGMRVITGSSVIEARGGKRVS
GAKVARIDLQAMRASGGEWLDCDLIASSGGYSPVVHLASHLGGKPEWREEILAFVPGE
GLQKRICAGAVNGVFGLAEVLADGYQAGSRAALDAGYKTAAGSLPKVQPRREEASVAL
FQVPHEKPTARAPKQFVDPQNDVTAAAIELACREGFESIEHVKRYTALGFGTDQGKLG
NINGLAIAARAQGKSIADTGTTMFRPNYTPVTFGAVAGRHCGHLFEPVRFTALHAWHV
KNGAEFEDVGQWKRPWYFPRRGEDMHAAVARECRAVREAVGLLDASTLGKIDIQGPDA
REFLNRVYTNAWTKLDVGKARYGLMCKEDGMVFDDGVTACLADNHFVMTTTTGGAARV
LEWLELYHQTEWPELKVYFTSVTDHYATLTLSGPNSRKLLAEVTDIDLDKDAFPFMTW
KEGKVAGVPARVFRISFTGELSYEVNVQADYAMGVLEALAEHGAKYGLTPYGTETMHV
LRAEKGFIIVGQDTDASVTPDDLNMGWAVGRSKPFSWIGWRGMNRADCLREDRKQLVG
LRPSNPQEVLPEGAQLVFDTQQAIPMKMVGHVTSSYMSASLGHGFALAVVKGGLKRMG
QKVYAPLADGRFIEAEICSSVFYDPKGERQNVD</t>
  </si>
  <si>
    <t xml:space="preserve">GO_process: sarcosine catabolic process [goid
GO:1901053] [evidence IMP];
GO_function: sarcosine oxidase activity [goid GO:0008115]
[evidence IMP];
GO_process: tetrahydrofolate metabolic process [goid
GO:0046653] [evidence ISM];
GO_function: protein binding [goid GO:0005515] [evidence
ISM];
GO_function: aminomethyltransferase activity [goid
GO:0004047] [evidence ISM];
GO_component: cytoplasm [goid GO:0005737] [evidence ISM];
GO_process: glycine catabolic process [goid GO:0006546]
[evidence ISM];
GO_process: oxidation-reduction process [goid GO:0055114]
[evidence ISM];
GO_function: oxidoreductase activity [goid GO:0016491]
[evidence ISM];
GO_process: sarcosine catabolic process [goid GO:1901053]
[evidence IMP];
</t>
  </si>
  <si>
    <t>MSKANVYQQRPEPGVHAESPLHHAELHKLAGKTAAKAGIVLREK
KLLGHLVLRGDAADPAFAAAVHQALGLELPVALTLVASGETSLQWLAPDEWLLIVPGG
EEYAVEQRLRQALGEELHYAVVNVSGGQTLLELSGANVRELLMKSTSYDVHPSNFPVG
KAVGSIFAKSQCVIRHTGEDTWELVVRRSFADYFWLWLQDASAEYGLQVAA</t>
  </si>
  <si>
    <t xml:space="preserve">GO_process: sarcosine catabolic process [goid
GO:1901053] [evidence IMP];
GO_function: protein binding [goid GO:0005515] [evidence
ISM];
GO_process: sarcosine catabolic process [goid GO:1901053]
[evidence IMP];
GO_function: sarcosine oxidase activity [goid GO:0008115]
[evidence IMP];
</t>
  </si>
  <si>
    <t>MSRTPDTWILTADSPSLLGTVDVVTRYLFEQRCYVTEHHSFDDR
LAQRFFIRVEFRAGDGFDEASFRAGLAERVAPFGMRTELTAPGYRSQVAIMVSKADHC
LNDLLYRQRIGQLPMDVVAVISNHPDLEPLARWHGIPYHHFPLDPNDKPAQEARVWQV
LEESGAELVILARYMQVLSPELCRRLDGWAINIHHSLLPGFKGAKPYHQAYQKGVKLV
GATAHYINNDLDEGPIIAQGVETVDHAHYPEDLIAKGRDIECLTLARAVGYHIERRVF
LNANRTVVL</t>
  </si>
  <si>
    <t xml:space="preserve">GO_process: purine ribonucleotide biosynthetic
process [goid GO:0009152] [evidence ISS];
GO_function: formyltetrahydrofolate deformylase activity
[goid GO:0008864] [evidence ISS];
GO_process: biosynthetic process [goid GO:0009058]
[evidence ISM];
GO_function: hydroxymethyl-, formyl- and related
transferase activity [goid GO:0016742] [evidence ISM];
GO_process: 'de novo' IMP biosynthetic process [goid
GO:0006189] [evidence ISM];
</t>
  </si>
  <si>
    <t>MSGNRGVVYLGPGKVEVQNIPYPKMQDPQGRQIDHGVILRVVST
NICGSDQHMVRGRTTAPEGLVLGHEITGEVVEIGRGVETMKIGDLVSVPFNVACGHCR
TCKEQHTGVCLTVNPARAGGAYGYVDMGGWVGGQAEYVLVPYADFNLLKLPNREAAME
KIRDLTCLSDILPTGYHGAVTAGVGPGSTVYIAGAGPVGLAAAASARLLGAAVVIVGD
VNPTRLAHAKKQGFEIADLSKDTPLHEQIAALLGEPEVDCAVDAVGFEARGHGHSGSQ
QEAPATVLNSLMGITRVAGKIGIPGLYVTEDPGAVDAAAKHGALSIRFGLGWAKSHSF
HTGQTPVMKYNRQLMQAIMWDRIKIADIVGVEVITLDDAPKGYGEFDAGVPKKFVIDP
HNLFRAA</t>
  </si>
  <si>
    <t xml:space="preserve">GO_process: metabolic process [goid GO:0008152]
[evidence ISS];
GO_process: methane metabolic process [goid GO:0015947]
[evidence ISS];
GO_function: arginine deiminase activity [goid
GO:0016990] [evidence IDA];
GO_process: oxidation-reduction process [goid GO:0055114]
[evidence ISM];
GO_function: oxidoreductase activity [goid GO:0016491]
[evidence ISM];
GO_function: zinc ion binding [goid GO:0008270] [evidence
ISM];
</t>
  </si>
  <si>
    <t>MILLPSIRLPETAMNTDSPINRVEQVQVDDLACWRIHTAHGEAL
IAQQGAQLLSYQPHEQPPLVWLSDEAGYRRGQSVRGGVPVCWPWFGPLERNPQEVRGQ
VEDGLKAPAHGLVRAVDWKIDDIAEEDGDLCVSFRLDAPDGLPGWPHPAALRMLFRFG
ERLTLRLTSENLGSKPLVLSQALHTYFAVSDSREIAIEGLEGARYIETLENWEERTQH
GAVRVKGELDRIYLGLERDLLIKDPRWERSIHLHALDSRSAVVWNPWVDKSRRLSQFA
DDAWQQMLCIETGRVWDDLMVVAPGRSESFGVQIWSEPLKRP</t>
  </si>
  <si>
    <t xml:space="preserve">GO_function: polyphosphate kinase activity [goid
GO:0008976] [evidence IMP];
GO_process: polyphosphate catabolic process [goid
GO:0006798] [evidence IMP];
GO_function: catalytic activity [goid GO:0003824]
[evidence ISM];
GO_process: carbohydrate metabolic process [goid
GO:0005975] [evidence ISM];
GO_function: carbohydrate binding [goid GO:0030246]
[evidence ISM];
GO_function: isomerase activity [goid GO:0016853]
[evidence ISM];
</t>
  </si>
  <si>
    <t>MRRFPFARLLLLALLSSPLVHAELPETDWLELMPPADRKALEEM
PDIVHDTPEAAGTFTSKGGLKQSDRKMPAVMYSAKTVASLDGKAIRLGGYPVPLENDA
KGRVTEFFLVPYPGACIHVPPPPPNQIVLVRYPQGLKLTDIYTPLWVSGTLKIEQVSN
DLADAAYAIDKARVKVVEEADL</t>
  </si>
  <si>
    <t>MGLIGTIIVGLIVGLVARFLKPGDDSMGWIMTILLGIGGSLLAT
YGGQAIGFYQAGQAAGFIGAVVGAVVLLVIYGLIKKN</t>
  </si>
  <si>
    <t>MKIGVIGGGQLGRMLALAGTPLGMNFAFLDPAPDACAASLGEHI
RADYGDQEHLRQLADEVDLVTFEFESVPAETVAFLSQFVPVYPNAESLRIARDRWFEK
SMFKDLGIPTPDFADVQSQADLDAAAAAIGLPAVLKTRTLGYDGKGQKVLRQPADVQG
AFAELGSVPCILEGFVPFTGEVSLVAVRARDGETRFYPLVHNTHDSGILKLSVASSGH
PLQALAEDYVGRVLARLDYVGVLAFEFFEVDGGLKANEIAPRVHNSGHWTIEGAECSQ
FENHLRAVAGLPLGSTAKVGESAMLNFIGAVPPVAQVVAVADCHLHHYGKAFKNGRKV
GHATLRCADRATLQARIAEVEALIEA</t>
  </si>
  <si>
    <t xml:space="preserve">GO_function: dihydropyrimidinase activity [goid
GO:0004157] [evidence ISS];
GO_process: purine nucleotide metabolic process [goid
GO:0006163] [evidence IDA];
GO_process: nucleotide metabolic process [goid
GO:0009117] [evidence IDA];
GO_function: catalytic activity [goid GO:0003824]
[evidence ISM];
GO_function: ATP binding [goid GO:0005524] [evidence
ISM];
GO_function: metal ion binding [goid GO:0046872]
[evidence ISM];
GO_function: phosphoribosylaminoimidazole carboxylase
activity [goid GO:0004638] [evidence ISM];
GO_process: 'de novo' IMP biosynthetic process [goid
GO:0006189] [evidence ISM];
</t>
  </si>
  <si>
    <t>MSALVGVIMGSKSDWSTLSHTADMLDKLGIPYEVKVVSAHRTPD
LLFQYAEEAEGRGLEVIIAGAGGAAHLPGMCAAKTHLPVLGVPVQSSMLSGVDSLLSI
VQMPAGVPVATLAIGKAGAVNAALLSASILGAKHPQYHEALKQFRANQTETVLDNPDP
RDA</t>
  </si>
  <si>
    <t xml:space="preserve">GO_function: dihydroorotase activity [goid
GO:0004151] [evidence ISS];
GO_process: purine nucleotide metabolic process [goid
GO:0006163] [evidence IDA];
GO_process: nucleotide metabolic process [goid
GO:0009117] [evidence IDA];
GO_function: 5-(carboxyamino)imidazole ribonucleotide
mutase activity [goid GO:0034023] [evidence ISM];
GO_process: 'de novo' IMP biosynthetic process [goid
GO:0006189] [evidence ISM];
</t>
  </si>
  <si>
    <t>MTLPQTMKAAVVHAYGAPLRIEEVKVPLPGPGQVLVKIEASGVC
HTDLHAAEGDWPVKPPLPFIPGHEGVGYVAAVGSGVTRVKEGDRVGIPWLYTACGCCE
HCLTGWETLCESQQNTGYSVNGGYAEYVLADPNYVGILPKNVEFAEIAPILCAGVTVY
KGLKQTNARPGQWVAISGIGGLGHVAVQYARAMGLHVAAIDIDDAKLELARKLGASLT
VNARQEDPVEVLQRDIGGAHGVLVTAVSNSAFGQAIGMARRGGTIALVGLPPGDFPTP
IFDVVLKGLHIAGSIVGTRADLQEALDFAGEGLVKATIHPGKLDDINQILDQMRAGQI
EGRIVLEM</t>
  </si>
  <si>
    <t xml:space="preserve">GO_function: glucose-6-phosphate dehydrogenase
activity [goid GO:0004345] [evidence IDA];
GO_process: generation of precursor metabolites and
energy [goid GO:0006091] [evidence ISS];
GO_process: gluconeogenesis [goid GO:0006094] [evidence
ISS];
GO_process: glycolytic process [goid GO:0006096]
[evidence ISS];
GO_process: tyrosine metabolic process [goid GO:0006570]
[evidence ISS];
GO_process: fatty acid metabolic process [goid
GO:0006631] [evidence ISS];
GO_process: carbon utilization [goid GO:0015976]
[evidence ISS];
GO_process: cellular catabolic process [goid GO:0044248]
[evidence ISS];
GO_process: glycerolipid metabolic process [goid
GO:0046486] [evidence ISS];
GO_function: oxidoreductase activity [goid GO:0016491]
[evidence ISM];
GO_process: oxidation-reduction process [goid GO:0055114]
[evidence ISM];
GO_function: zinc ion binding [goid GO:0008270] [evidence
ISM];
</t>
  </si>
  <si>
    <t>MNLELKWLEDFIALAGTRSFSQAAEKRFVTQPAFSRRIRSLEDA
LGLTLVNRQRTPVELTEAGQLFLVTARSVVEQLGQVVRHLHHLEGGQGEVLQFAAAHS
LALGFFPQWIARLRNEGLNIASRLIATNVGEAVHSLREGSCDLMLAFYDPDAALQMDP
EIFPSLHLGRTEMLPVCAVNAEGQPLFDLENGQSVPLLAYSASAFLGRGVNLLLRQRN
LRYTTVYETAMADSLKSMALQGMGVAWVPRLSVVNELERGELAICGGPQWFVPQEIRL
YRCALVRKAAIRLLWRKLEGGLGSVE</t>
  </si>
  <si>
    <t>MSPVASSRIEKDLLGTLEVPADAYYGIQTLRAVNNFRLSGVPLS
HYPKLVVALAMVKQAAADANRQLGHLPEDKHAAISEACARLIRGDFHEQFVVDMIQGG
AGTSTNMNANEVIANIALEAMGHTKGEYKYLHPNNDVNMAQSTNDAYPTAIRLGLLLG
HDTLLASLDSLIQAFAAKGVEFAGVLKMGRTQLQDAVPMTLGQEFHAFATTLGEDLDR
LRRLAPELLTEVNLGGTAIGTGINADPGYQKLAVERLAAISGQPLKPAADLIEATSDM
GAFVLFSGMLKRTAVKLSKICNDLRLLSSGPRTGINEINLPPRQPGSSIMPGKVNPVI
PEAVNQVAFEVIGNDLALTLAAEGGQLQLNVMEPLIAYKIFDSIRLLQRAMDMLREHC
ITGITANVERCHELVEHSIGLVTALNPYIGYENSTRIAKTALESGRGVLELVREEKLL
DEATLADILLPENMIAPRLIPLRA</t>
  </si>
  <si>
    <t xml:space="preserve">GO_function: aconitate hydratase activity [goid
GO:0003994] [evidence ISS];
GO_process: alanine metabolic process [goid GO:0006522]
[evidence ISS];
GO_process: aspartate metabolic process [goid GO:0006531]
[evidence ISS];
GO_process: nitrogen compound metabolic process [goid
GO:0006807] [evidence ISS];
GO_function: lyase activity [goid GO:0016829] [evidence
ISM];
GO_process: tricarboxylic acid cycle [goid GO:0006099]
[evidence ISM];
GO_function: catalytic activity [goid GO:0003824]
[evidence ISM];
</t>
  </si>
  <si>
    <t>MSVALSAAPERKLAAPLIAFALLVLGGLFLFNAVSARQAILFIV
GGALGLTLYHAAFGFTSAWRVFIRERRGAGLRAQMVMLALAVLLFFPALAAGSLFGQP
VSGFVSPVGTSVIVGAFIFGIGMQLGGGCASGTLFTVGGGNARMLVTLLFFILGSLIA
TQHVGWWFALPSLPPISLVAELGLAPALVLSLAVFIGIAGVTVRMEKARHGTLETPPS
VEWRGWRRFLRGPWPLVWGALALALLNFLTLYLAGRPWGITSAFALWGAKIAQGVGLD
VGAWAFWQTPANAKALAAPLWEDITSVMDIGIVLGALLAAGLAGRFAPNLDIPRRSLA
AAVIGGLLLGYGARLAYGCNIGAYFSGIASGSLHGWLWLVAAFAGNSVGVRVLRPYFF
PEERREQGLTGC</t>
  </si>
  <si>
    <t>MATVLPFDAAGIHLDPAQGLARQLYAALRERILDGRLGSRTRMP
ASRELAQALKVSRNTVVRAYEQLHAEGYIDGRTGDGTYVAELQEIPGRAPAVAPSAPA
PRGPAALAPPPEGAPRAFRVGVPAFDLFPFDTWARLQARFWRNPPADCLGYGDPAGEA
RLRELIAAYLRSARGLRCEAEQVIVTHGAQQAIRLCAQVLLENGDPVAVENPGYRAAR
LAFAATGAVPHGIDIDAEGLRSDRLAGIAGCRLAYVTPSHQYPTGVTLSLARRLELLE
WAERADGWIVEDDYDGEYRYSGTPLAPLAALDRQGRVLYVGTFCKIAFPALRLGYLVV
PPALVERFRQRRAIEVRHSEVGTQRVMADFIAEGHFQRHVRRMRRAARARRDALLWGW
PEAPGCQPLPAVEAGLHLCVRVDSLARERALIAAAAAAGVEVSALSDYWMDDSSVAPD
DRAGLVLGFAAVPEARIDEALRALRKAWRREALVGPVVATD</t>
  </si>
  <si>
    <t xml:space="preserve">GO_function: catalytic activity [goid GO:0003824]
[evidence ISM];
GO_process: regulation of transcription, DNA-templated
[goid GO:0006355] [evidence ISM];
GO_function: sequence-specific DNA binding transcription
factor activity [goid GO:0003700] [evidence ISM];
GO_function: pyridoxal phosphate binding [goid
GO:0030170] [evidence ISM];
GO_process: biosynthetic process [goid GO:0009058]
[evidence ISM];
</t>
  </si>
  <si>
    <t>MSTSLQIRPVGAGDHAAWLPLWEGYQRFYKTEIAAATSDATWQR
FLDADEPMNAALAWLDERAVGLVHWIYHRSCWTVGDYCYLQDLFVAEGLRGEGIGRRL
IEHVYAEAGAAGCSRVHWLTHESNSDAMKLYERIADKSGFLQYRRIL</t>
  </si>
  <si>
    <t>MREPLNWRPVATPPHAPLDGRFVKLEPLDPQRHGDDLWDALQGP
GADPLLWEYLAYGPFAERPAFDAWLAGQAASRDPLFFAVRERRTQRAVGLLSYLRITP
KDGVIEIGHIAFGAPMQRTPGSTEAVYLLAELALGRLGYRRLEWKCNAGNARSLRAAE
RLGFTYEGTFRQHMVVKQRNRDTAWFSLLDSEWPARRAAFERWLDPSNFDAEGRQRQT
LEALRD</t>
  </si>
  <si>
    <t>MSSSPAQTPSRRPSLLGGSMIIAGTAVGAGMFSLPIAMSGIWFG
WSVAVFLLTWFCMLLSGMMILEANLNYPVGSSFSTITRDLLGQGWNVVNGLSIAFVLY
ILTYAYISGGGSIIGYTLSSGLGVTLPEKLAGLLFALAVALVVWWSTRAVDRITTLML
GGMIITFGLSISGLLGRIQPAILFNSGEPDAVYWPYLLATLPFCLTSFGYHGNVPSLM
KYYGKDPQRISRSLWIGTLIALAIYLLWQASTLGTIPREQFKGIIAGGSNVGTLVEYL
HRITASDSLKALLTTFSNLAVASSFLGVTLGLFDYLADLCRFDDSHFGRFKTALLTFV
PPTIGGLLFPNGFIYAIGFAGLAAAFWAVIVPALMARASRKRFGSPLFRAWGGTPAIV
LVLLFGVANAVAHILASLHWLPEYR</t>
  </si>
  <si>
    <t xml:space="preserve">GO_process: tryptophan transport [goid GO:0015827]
[evidence ISS];
GO_process: amino acid transmembrane transport [goid
GO:0003333] [evidence ISM];
GO_process: aromatic amino acid transport [goid
GO:0015801] [evidence ISM];
GO_process: amino acid transport [goid GO:0006865]
[evidence ISM];
GO_component: membrane [goid GO:0016020] [evidence ISM];
GO_component: integral component of plasma membrane [goid
GO:0005887] [evidence ISM];
GO_function: aromatic amino acid transmembrane
transporter activity [goid GO:0015173] [evidence ISM];
</t>
  </si>
  <si>
    <t>MSNTIQAKKTGVTDTILRDAHQSLLATRMRTEDMLPICDKLDRV
GYWSLEVWGGATFDACVRFLKEDPWERLRKLKAALPNTRLQMLLRGQNLLGYRHYSDD
VVRAFVAKAAVNGIDVFRIFDAMNDVRNLRVSIEAVKAAGKHAQGTICYTTSPVHTIE
AFVAQGKAMADMGVDSIAIKDMAGLLTPYATGDLVKALKDALPLDVVVHSHDTAGVAS
MCQLKAVENGADRIDTAISSMAWGTSHPGTESMVAALRGTPYDTGLDLELIQEIGMYF
HAVRKKYHQFESEFTGVDTRVQVNQVPGGMISNLANQLKEQGALNRMGEVLEEIPRVR
ADLGFPPLVTPTSQIVGTQAFFNVLAGERYKTITNEVKLYLQGRYGKAPGEVNEQLRR
QAIGSEEVIDVRPADLIKPELNKLRSEIGNLAKSEEDVLTYAMFPDIGRKFLEEREAG
TLKPEELLPIPTGKGVAAAGAEGTPTEFVIDVHGETYRVDITGVGVKSDNKRHFYLSI
DGMPEEVVFEPLNEYVAGSASGRKHASEPGHVSTTMPGNIVDVLVKEGDSVKAGQAVL
ITEAMKMETEVQAGIAGTVKAIHVAKGDRVNPGEILIEIAG</t>
  </si>
  <si>
    <t xml:space="preserve">GO_function: catalytic activity [goid GO:0003824]
[evidence ISM];
GO_process: sodium ion transport [goid GO:0006814]
[evidence ISM];
GO_function: oxaloacetate decarboxylase activity [goid
GO:0008948] [evidence ISM];
</t>
  </si>
  <si>
    <t>MIKKILIANRGEIAVRIVRACAEMGIRSVAVYSEADRHALHVKR
ADEAHSIGADPLAGYLNPRALVNLAVESGCDALHPGYGFLSENAELAEICAERGIKFI
GPSAQVIRRMGDKTEARRSMIAAGVPCTPGTEGNVADLAEALREAERIGYPVMLKATS
GGGGRGIRRCNSREELEQAFPRVISEATKAFGSAEVFLEKCIVNPKHIEAQILADSFG
NTVHLFERDCSIQRRNQKLIEIAPSPQLTPEQRAYIGDLAVRAAKAVGYENAGTVEFL
LADGEVYFMEMNTRVQVEHTITEEITGIDVVREQIRIASGLELSVKQDDIVHRGYALQ
FRINAEDPKNNFLPSFGKITRYYAPGGPGVRTDTAIYTGYTIPPYYDSMCLKLIVWAL
TWEEALDRGLRALDDMRVQGVKTTAPYYQEILRNPEFRSGQFNTSFVESHPELTQYSI
KRNPSHLAIAIATAIAAHAGL</t>
  </si>
  <si>
    <t xml:space="preserve">GO_function: biotin carboxylase activity [goid
GO:0004075] [evidence ISM];
GO_function: metal ion binding [goid GO:0046872]
[evidence ISM];
GO_process: metabolic process [goid GO:0008152] [evidence
ISM];
GO_function: ligase activity [goid GO:0016874] [evidence
ISM];
GO_function: ATP binding [goid GO:0005524] [evidence
ISM];
GO_function: catalytic activity [goid GO:0003824]
[evidence ISM];
</t>
  </si>
  <si>
    <t>MRMTLRQLQVFRAVCESRSYSRAAEEMALTQPAVSLQIRQLEEL
VGQPLFEYVGKKLYLTDAAEALLKTSTDLFQRLESLDMQLSDLKGSLQGQLRLAVESS
AKYITPHLFKAFQNLHPEVSLSLTVVNRTQVIKRLADNRDDLVIMSLVPQDMALEFLP
FLNNPIIAVAPPDHPLCNAAKLALKDLEPFPLLVREPGSGTRKACEEFFQQRRAHFSQ
IQEIASLESLREGVIAGLGLALLPRHAAHQELANGLLRELPVEELPLYRSWCLVHAKG
KRLSPVAQAFVAFVREERALISQLAGRFAGPGGSS</t>
  </si>
  <si>
    <t>MNLLQHIAQSRQQLRKSELKVADHVLNDPASVMHSSMAELAHGV
GVSEPTIVRFCRAIGCSGFQDLKLKLAQSLAAGASFGQFSIHESDSVADFSLKIFDTT
LHSLMEVREHLDTHALERAIAAIAHAQRVEFYGFGASGAVASDAQHKFFRLLLSAAAY
SDPHMQAMSAVTLKPSDVAICISQSGRSKDLLITANLVREAGATLITLCPSQTPLADL
ATVNLAIDVHEDTDIYTPLTSRIAHLVVIDVLAMGVAMARGPDLVNHLKSVKRSLRSL
RLSPKVMKNQEERGEPS</t>
  </si>
  <si>
    <t xml:space="preserve">GO_function: DNA binding [goid GO:0003677]
[evidence ISM];
GO_process: carbohydrate metabolic process [goid
GO:0005975] [evidence ISM];
GO_function: carbohydrate binding [goid GO:0030246]
[evidence ISM];
GO_process: regulation of transcription, DNA-templated
[goid GO:0006355] [evidence ISM];
GO_function: sequence-specific DNA binding transcription
factor activity [goid GO:0003700] [evidence ISM];
</t>
  </si>
  <si>
    <t>MSTPATPTSCDILVFGGTGDLALHKLLPALYRLHREDRLPADTR
IFALARSALDNAAFLALAERNVRAVVARSEFAAEQWKGFAARLDYLAMDASQSADFGR
LARHLKSSEGRVLVHYLATSPSLFAPIAQNLSIAGLAGPQARIVLEKPLGHSLDSARA
INQSIGRVFDESRVFRIDHYLGKETVQNLMALRFANALFEPVWRAAHIDHVQISVNET
LGVENRGGYYDHAGAMRDMVQNHLLQLLCLVAMEAPVRFDAEAVRNEKLKVLQALKPI
SGLDVQDKTVRGQYAAGRIGGQEVPAYYFEKNVDNDSDTETFVALQAEVENWRWAGVP
FYLRTGKRMARKCSEIVIQFKPVPHSLIDGGGGPANRLWIRLQPEERISVQLMAKTPG
KGMQLEPVELDLNLAEALSRNKRRWDAYERLLLDVIEGDSTLFMRRDEVEAAWGWVDP
ILAGWREHYQSPRPYPAGSNGPEQAQLLLELQGRRWLE</t>
  </si>
  <si>
    <t xml:space="preserve">GO_function: glucose-6-phosphate dehydrogenase
activity [goid GO:0004345] [evidence ISM];
GO_process: glucose metabolic process [goid GO:0006006]
[evidence ISM];
GO_function: NADP binding [goid GO:0050661] [evidence
ISM];
GO_process: oxidation-reduction process [goid GO:0055114]
[evidence ISM];
</t>
  </si>
  <si>
    <t>MTATTLRPELLCPAGTLKSMRYAFAYGADAVYAGQPRYSLRVRN
NDFDHAQLAEGIAEAHALGKRFYVVVNIAPHNAKLKTFLRDLEPVVAMGPDALIMSDP
GLIMLVRQHFPQMPIHLSVQANAVNWAAVQFWRQQGLTRVILSRELSLEEIEEIRQQV
PDMELEVFVHGALCMAYSGRCLLSGYINRRDPNQGTCTNACRWEYKAVEGREDELGNV
VAREPTLGRGAPTEQVFLLEEGNRPGEPMAAFEDEHGTYIMNSKDLRAVQHVERLARI
GVHSLKIEGRTKSHYYVARTAQVYRQAIDDAAAGKPFDRGLMDTLESLAHRGYTEGFL
RRHVHDEYQNYQHGHSLSERQQFVGELTGERRDGLAEVEVKNRFQRGDSVELMTPRGN
LSLRVEDLRNAAGEAIEVAPGNGHVVYLALPEGLDLCYALLMRDLQPGQDTRQPQAER
SGGCAGKGACGCAH</t>
  </si>
  <si>
    <t>MRSKPLLPALLLVGAGLSPLAQASSDDSCYPDWSLVGGGVCDTL
PFLAPGNDTRANLRLLLADAGHWRLVEAPPSEEEKLEGYGLVPFGLFRLLPGDGSQPP
ALPAASEAETPPPAPAPSPLAELARQMGAEALPEKIAGAEFFEGEGSRCRSNDQDSAL
AFLRQVRDAGLGEAETKALANSRLDLLGACGWEQEELGGVLAQGVESAAGKAFATYLE
AAANFYSGRFDEAEQGFKALQDVSQPWLKETALYLQARTLLNAAQQNAFDDMGFPELQ
NVDKARLEQTRSALEAYLQAYPKGLYAASAKGLQRRVHWLAGDQKLLAQDYAAQFAEA
EQGQRNMALEDLVQEVDNKLLTGIQLGDIQTPLLLAVADLVQMRAHDPSTPRSFTWET
LQAQQASFAAHPELFAYLQAAYRFYVDQDPAKTLEALPQKVGSLDYVGFSQKTLRGLA
LEQQKDWKAAEALWLELLPQAAQPYQKGQLQLALALNYERSGQLEKVFAEASPVQEPL
LRSILLRNVADAALLRRQAKQGATAEERDTALFTLLYKDLRRSRFADFGKDFALLGET
PSQTKLGTSLGYVYGAGNSLELFRWKGDKAESGYVCPAIAESAAALAADDKDPKGLNC
LGEFILRNGLDGMPLDSQPEANELGGTPSGFKGEVYSRLDGYRLVMDNPKAPREDKAY
ALFRAINCFAPAGYNTCGQQDIPQAERKQWFRTLKSTYADSSWAKELKYYW</t>
  </si>
  <si>
    <t>MTVHVEPLALPGGSTDVLRLYAREIAIERTRLLYLGSRTPTLLM
LLGGVTSACLVWGKVSSWLLGGWLVWLVLLAVLRLLQVAAFQQADSRRQASRHWRRTF
LCGAGASGLTLAFAVIMLVPADAFLQQVLVFGLVAAAILSASVAYAVSLPAFLTFALP
GLLPSIVFLLLQPHSLLQGWGVLGLILLVALLVVAGQIHRLVQGALLRRFQTQALNLH
LERVNAEAEALNRKLAQEVGQRRLVERELRAARDALQRRVEARTEELGATSQALSQSE
ARLAMALEASELGLWDWDLESGRVQHSYLEAVFSDAGDGPEDYRRLIESIHPGDLPRI
RRALAEHLKGRSELYRVEYRVRDREGGWRWLEDRGRAMARDPRGRVTRMLGTRSDISA
RKRLEEQQQLAATVFEAASESIVILDPAYNLLAVNQAFSRITGYRREDVVGRNASLLV
NTPEAQRHYRQIRAELRQHGQWQGELVDTRKNGDPYPQWLQLNLLRDGNGEATHIVGF
FTDLSARRDVEERLRHLLHYDELTGLANRRLFRERLHEAAQRARQEEGGLALLLIDLD
RFKLLNDSLGHEVADQLLREMAQRLRRTAPEANTLARLAGDEFAILLDGGTGTAALSR
LAERLLVQLRQPVSVLGHELILGASLGISLFSEQAREISVLMSQANLAMQHAKQLGGN
TFQFFRDNLQDSTLERLRLETRLRKAVEEGQLDVHYQPKLCLASARPDSVEALVRWHH
PEEGMIPPSTFIGLAEECGLIGEIGEFVLRRACLQAAEWSQRGLNLRVSVNLSVHQLR
QGDLLDVVRSALADSGLPAAQLELELTESQWLDALDSVLATFRQLREMGVKLSVDDFG
TGYSSLSYLKRLPLDYLKIDQSFVRDLTQNSEDAAIIRAIIAMAHSLDLKVVAEGVET
IEQRDFLVAQRCDELQGYLIGRPLPAHALEEGLRQAR</t>
  </si>
  <si>
    <t xml:space="preserve">GO_function: signal transducer activity [goid
GO:0004871] [evidence ISM];
GO_process: signal transduction [goid GO:0007165]
[evidence ISM];
GO_function: phosphorelay sensor kinase activity [goid
GO:0000155] [evidence ISM];
GO_process: phosphorelay signal transduction system [goid
GO:0000160] [evidence ISM];
GO_function: protein binding [goid GO:0005515] [evidence
ISM];
</t>
  </si>
  <si>
    <t>MNDDLSLLLNSLNDPQRQAVAAPLGRQLVLAGAGSGKTRVLVHR
IAWLIQVEHASPYSILSVTFTNKAAAEMRHRIEQLLGINPAGMWVGTFHGLAHRLLRA
HWREAGLSENFQILDSDDQQRLVKRVIRELGLDEQRWPARQAQWFINGQKDEGLRPQH
IQPGGDLFLATMLKIYEAYEAACARAGVIDFSELLLRALDLWRDHPGVLEHYQRRFRH
ILVDEFQDTNAVQYAWLRILAKGGDSLMVVGDDDQSIYGWRGARIENIQQFSDDFADA
EVIRLEQNYRSTASILKAANALIANNQGRLGKELWTDGEDGESLSLYAAFNEHDEARY
VVESIESALKGGLARSEIAILYRSNAQSRVLEEALLREKIPYRIYGGQRFFERAEIKN
AMAYLRLLDGRGNDAALERVVNVPARGIGEKTVESIREFARGNDVSMWEAIRLMIANK
VLPGRAASALTGFVELIENLSAKVMDMPLHLMTQTVIEQSGLISYHKEEKGEKGQARV
ENLEELVSAARAFENSEEEEDLTPLQAFLSHASLEAGETQADAHEDSVQLMTLHSAKG
LEFPLVFLVGMEEGLFPHKMSLEESGRLEEERRLAYVGVTRAMQRLVLTYAETRRLYG
SETYNKVSRFIREIPPALIQEVRLSNTVSRPYGGTSRSAGGNLFSGAGVPETPFSLGQ
RVRHALFGEGTILNFEGAGAQARVQVNFESEGSKWLMLGYAKLEAL</t>
  </si>
  <si>
    <t xml:space="preserve">GO_process: mismatch repair [goid GO:0006298]
[evidence IMP];
GO_function: ATP-dependent DNA helicase activity [goid
GO:0004003] [evidence ISM];
GO_component: cytoplasm [goid GO:0005737] [evidence ISM];
GO_process: DNA unwinding involved in DNA replication
[goid GO:0006268] [evidence ISM];
GO_function: hydrolase activity [goid GO:0016787]
[evidence ISM];
GO_function: ATP binding [goid GO:0005524] [evidence
ISM];
</t>
  </si>
  <si>
    <t>MLASWAFWALLSALFAALTAIFAKIGLDRVDSDFATFIRTLVIL
VTLGGILAVLGKFQAPGSILPRSWLFLVLSGLATGASWICYFRALKLGPASLVAPLDK
FSVVLVALLGVAFLGERLDLRQWLGVALVTAGVVVLAIRP</t>
  </si>
  <si>
    <t>MYRDRVRLPSLLDKVMSAAEAADLIQDGMTVGMSGFTRAGEAKA
VPQALAMRAKERPLRISLMTGASLGNDLDKQLTEAGVLARRMPFQVDSTLRKAINAGE
VMFIDQHLSETVEQLRNHQLKLPDIAVIEAAAITEQGHIVPTTSVGNSASFAIFAKQV
IVEINLAHSTNLEGLHDIYIPTYRPTRTPIPLTRVDDRIGSTAIPIPPEKIVAIVIND
QPDSPSTVLPPDGETQAIANHLIDFFKREVDAGRMSNSLGPLQAGIGSIANAVMCGLI
ESPFENLTMYSEVLQDSTFDLIDAGKLRFASGSSITLSPRRNADVFGNLERYKDKLVL
RPQEISNHPEVVRRLGIIGINTALEFDIYGNVNSTHVGGTKMMNGIGGSGDFARNAHL
AIFVTKSIAKGGNISSVVPMVSHVDHTEHDVDILVTEQGLADLRGLAPRERARVIIEN
CVHPSYQAPLLDYFEAACAKGGHTPHLLREALAWHLNLEERGHMLAG</t>
  </si>
  <si>
    <t xml:space="preserve">GO_function: catalytic activity [goid GO:0003824]
[evidence ISM];
GO_process: acetyl-CoA metabolic process [goid
GO:0006084] [evidence ISM];
</t>
  </si>
  <si>
    <t>MERTLGSNTFDIARSNRRSSSLLGTMKLWQRRIQSRRQLARLDS
RLLADAGISEAQRYAELNKPFWR</t>
  </si>
  <si>
    <t>MRVLHFYKTYLSETVGGIEQVIFQLCESSGSWGIDNHVLTLSSD
PHPPVVPFGGHVVHRARLDLQLASTGFSLSVFKQFRELAAEADVVNYHFPWPFMDLVH
FLTGMNKPSVVTYHSDIIRQRVLLKLYRPLMSRFLHSVDRIVAASPNYFSTSDVLRQY
REKTRVITYGLDKDGYPKPATQRLEHWREKLGPRFFLFVGVMRYYKGLHILLDALQGT
DYPVVIVGAGPLQAELYAQAAALGLRNVHFLGRVDDEDKVALLQLSYAMVFPSHLRSE
AFGISLLEGAMYGKPMISSEIGTGTSYINIHGETGLVVPPSQPAAFRQAMRWLWEHPQ
QAEEMGRNAEARYRQLFTAEEMGRRWSELYRELLEEKASSRYVKAAR</t>
  </si>
  <si>
    <t xml:space="preserve">GO_process: lipopolysaccharide biosynthetic
process [goid GO:0009103] [evidence IMP];
GO_process: biosynthetic process [goid GO:0009058]
[evidence ISM];
GO_process: O antigen biosynthetic process [goid
GO:0009243] [evidence IDA];
GO_function: transferase activity, transferring glycosyl
groups [goid GO:0016757] [evidence EXP];
GO_function: rhamnose binding [goid GO:0033296] [evidence
EXP];
GO_function: transferase activity, transferring glycosyl
groups [goid GO:0016757] [evidence ISS];
</t>
  </si>
  <si>
    <t>MRIAVNARILQAPRTGIGHYLVELLGALQAHADFEFSLFHGWGW
SGDLPAAALPGYSRLSPWLRNLPGAYRARRWLEQRRFDSGRPPVDLYHEPSLWPLDFD
GPMLMTLHDLTHLHYPATQPAARLREIERRLARGMEKARLILTDSQAIADEAQAYFGL
PRERFVVAPLGHAARFRPRDRESLREPLRAHGLVPRGYFLCVGTLEPRKNLSLALRAH
GQLPAAVRQRFPLMIVGMPGWESRSLDDELRQALASGTVRLLGYLPDERVAELMSGAR
ALVFPSIYEGFGLPVLEAMASGTPVLLTRLSAMPEVAGEAGSYIDPDDANGLSDMLVR
MTEDTVYWECCREAGLRRAEQFSWKRCANLTAAAYRRAVEG</t>
  </si>
  <si>
    <t xml:space="preserve">GO_process: lipopolysaccharide biosynthetic
process [goid GO:0009103] [evidence IMP];
GO_process: biosynthetic process [goid GO:0009058]
[evidence ISM];
GO_process: O antigen biosynthetic process [goid
GO:0009243] [evidence IDA];
GO_function: transferase activity, transferring glycosyl
groups [goid GO:0016757] [evidence IMP];
GO_function: transferase activity, transferring glycosyl
groups [goid GO:0016757] [evidence ISS];
</t>
  </si>
  <si>
    <t>MTRLLVECTYVFEHPKVNSGIQRVVRNVIRELPEADETVECIPV
AMLDGTLYQVHSLAPLDPRPHSPLVRLRILVERAANYFWLGQRTLEKRRPFRSSPWAR
RLLYVACRLFAFAFLSIPLRLLDRILGKQQPAPVRATPLEHRAGDQLVLLDSSWHADF
FPLAERLKSEGVGIVSVIYDLIPLTHPQFCDAGLVKVFNHWFDWIAATADGYVAISET
IRDEVRAEMLRRIGPEKVAQRWFDYFHLGSELDLVEDGASVEPDLLRMFKAKAPVFLM
VSTIEPRKNHGYLLDAFERAWAQGSQARLCIAGRIGWKCEALVERVRQHPELNKRLFM
FNDLSDKSLEYAYSHAASLVFPSYVEGFGLPLVEAMQRGLPAMGSDIPVFREIGGEFM
AYFDLADPQTLANLVTRFEATGEFPAERPVGEWRWIGWHEASRQLIARILLALGKAPA
HGEAVHADCG</t>
  </si>
  <si>
    <t>MGQIRVSGLGKAYKQYPNRWSRLFEWLVPFSPPRHHLHWILREV
EFTIEPGEAVGIVGVNGAGKSTLLKMIAGTTQPTCGEIRVAGRVAALLELGMGFHPDF
TGRQNVFMAGQLLGMQVEEIQALMPDIEAFAEIGEAIEQPVRTYSSGMQMRLAFSVAT
ARRPDILIVDEALSVGDAYFQHKSFERIRSFRKAGTTLLIVSHDRSAIQSICDSAILL
EQGRMAMRGRPEEVMDYYNALLAEREGQTVRQEMLADGQVRTISGTGEAAILDVRMVD
QRQRALEVVEVGQAVTLEVEVEVRQDIERLILGFMIKDRLGQPMYGINTHRLDKALTD
LKAGERITYRFAFDMRLGKGHYSVALSLSRLDSHLDRNFEWRDYGLVFHVINNRQEDF
VGCSWLGAETHISRSGEAALDPTSAESTP</t>
  </si>
  <si>
    <t xml:space="preserve">GO_process: lipopolysaccharide transport [goid
GO:0015920] [evidence IMP];
GO_function: ATPase activity [goid GO:0016887] [evidence
ISM];
GO_function: ATP binding [goid GO:0005524] [evidence
ISM];
GO_component: ATP-binding cassette (ABC) transporter
complex, transmembrane substrate-binding
subunit-containing [goid GO:0035796] [evidence ISS];
GO_process: O antigen biosynthetic process [goid
GO:0009243] [evidence IMP];
GO_component: inner membrane complex [goid GO:0070258]
[evidence EXP];
</t>
  </si>
  <si>
    <t>MLLGLSRSLWGYRGFVLGSVKREFQSRYRGSLFGALWTVLNPLS
MIVVYTVIFSQVMRARLPGVDDGLAYSVYLCAGLLTWGLFAEITSRSQSMFIENANLL
KKISFPRICLPVIVLLNAGVNFAIILALFLGFLALSGRLPGAALLALVPLLAIQVLFA
AGLGMILGVLNVFFRDVGQLFGICLQFWFWLTPIVYPIGILPEGIRSLIELNPMTALM
RSYQQLFLHGQWPDWPSLLPITLLALLLCALGLRLFRQRVGEMVDEL</t>
  </si>
  <si>
    <t xml:space="preserve">GO_process: lipopolysaccharide transport [goid
GO:0015920] [evidence IMP];
GO_process: transport [goid GO:0006810] [evidence ISM];
GO_function: ATP binding [goid GO:0005524] [evidence
ISM];
GO_component: membrane [goid GO:0016020] [evidence ISM];
GO_function: ATPase activity, coupled to transmembrane
movement of substances [goid GO:0042626] [evidence ISM];
GO_process: transmembrane transport [goid GO:0055085]
[evidence ISS];
GO_process: O antigen biosynthetic process [goid
GO:0009243] [evidence IMP];
GO_component: inner membrane complex [goid GO:0070258]
[evidence EXP];
</t>
  </si>
  <si>
    <t>MLIPVVLSGGAGTRLWPVSREGQPKPFMRLPDGQTLLGKTYRRA
AGLLAGHGEIVTVTNREHYFQSKDQFHAARLGRHRGHFILEPTGRNTAPAIAVAALAL
QAEHGDAAVLVVMPADHLIRNEEAFREAVGHAARLAVAGHLVTFGVVPDAAETGFGYI
ELGDRLDEQGAAKVRRFVEKPDEETARRYVESGGFLWNSGMFCFTASTLVDELAQHAP
ALLEQARACLAASAAVKMADGIQHELAGEAFAALPDISIDYALMERSARVAVVPAAFD
WSDIGSWGAMSALLDADAEGNRGSGDTLFVDTRNTFVQSDGRLVATVGVDDLVVVDTS
DALLIARADRVQEVRRVVQRLKDERHEAYRLHRTVNRPWGSYTVLEEGPRFKIKRIVV
RPGERLSLQMHHHRSEHWIVVQGMARVTNGDGARLVNSNESTYIPAGHRHRLENPGVI
DLVMIEVQSGEYLGEDDIVRFEDQYGRVV</t>
  </si>
  <si>
    <t xml:space="preserve">GO_process: lipopolysaccharide biosynthetic
process [goid GO:0009103] [evidence IMP];
GO_process: polysaccharide biosynthetic process [goid
GO:0000271] [evidence ISM];
GO_function: nucleotidyltransferase activity [goid
GO:0016779] [evidence ISM];
GO_process: polysaccharide metabolic process [goid
GO:0005976] [evidence ISM];
GO_process: biosynthetic process [goid GO:0009058]
[evidence ISM];
GO_process: O antigen biosynthetic process [goid
GO:0009243] [evidence IDA];
GO_process: GDP-mannose biosynthetic process [goid
GO:0009298] [evidence IDA];
GO_process: GDP-mannose biosynthetic process [goid
GO:0009298] [evidence ISO];
</t>
  </si>
  <si>
    <t>MTRSALVTGITGQDGAYLAKLLLEKGYRVHGLVARRSSDTRWRL
RELGIEGDIQYEDGDMADACSVQRAVIKAQPQEVYNLAAQSFVGASWNQPVTTGVVDG
LGVTHLLEAIRQFSPETRFYQASTSEMFGLIQAERQDENTPFYPRSPYGVAKLYGHWI
TVNYRESFGLHASSGILFNHESPLRGIEFVTRKVTDAVARIKLGKQQELRLGNVDAKR
DWGFAGDYVEAMWLMLQQDKADDYVVATGVTTTVRDMCQIAFEHVGLDYRDFLKIDPA
FFRPAEVDVLLGNPAKAQRVLGWKPRTSLDELIRMMVEADLRRVSRE</t>
  </si>
  <si>
    <t xml:space="preserve">GO_process: lipopolysaccharide biosynthetic
process [goid GO:0009103] [evidence IMP];
GO_function: GDP-mannose 4,6-dehydratase activity [goid
GO:0008446] [evidence EXP];
GO_process: GDP-mannose metabolic process [goid
GO:0019673] [evidence ISM];
GO_function: catalytic activity [goid GO:0003824]
[evidence ISM];
GO_function: coenzyme binding [goid GO:0050662] [evidence
ISM];
GO_process: O antigen biosynthetic process [goid
GO:0009243] [evidence IDA];
GO_process: GDP-D-rhamnose biosynthetic process [goid
GO:0019306] [evidence EXP];
</t>
  </si>
  <si>
    <t>MTQRLFVTGLSGFVGKHLQAYLAAAHTPWALLPVPHRYDLLEPD
SLGDLWPELPDAVIHLAGQTYVPEAFRDPARTLQINLLGTLNLLQALKARGFSGTFLY
ISSGDVYGQVAEAALPIHEELIPHPRNPYAVSKLAAESLCLQWGITEGWRVLVARPFN
HIGPGQKDSFVIASAARQIARMKQGLQANRLEVGDIDVSRDFLDVQDVLSAYLRLLSH
GEAGAVYNVCSGQEQKIRELIELLADIAQVELEIVQDPARMRRAEQRRVRGSHARLHD
TTGWKPEITIKQSLRAILSDWESRVREE</t>
  </si>
  <si>
    <t xml:space="preserve">GO_process: lipopolysaccharide biosynthetic
process [goid GO:0009103] [evidence IMP];
GO_function: catalytic activity [goid GO:0003824]
[evidence ISM];
GO_function: coenzyme binding [goid GO:0050662] [evidence
ISM];
GO_process: O antigen biosynthetic process [goid
GO:0009243] [evidence IDA];
GO_process: GDP-D-rhamnose biosynthetic process [goid
GO:0019306] [evidence EXP];
GO_function: NADPH binding [goid GO:0070402] [evidence
EXP];
</t>
  </si>
  <si>
    <t>MNFILYSDINERSIGHNLGRPEYSYYFVLKAYRPILESLGQVHL
VQSTDEVDPLYRQLHEQGEDCLFLSFTPPHKAARGLQCPMLCVVAWEFETIPDVAWDG
DPAQDWSQVLAGHGAAITLSEQTARAVRRVLGEDFPVLALPTPIWEDFAAIRQQGERN
PVKSGETLQLKGCVIDSRLLGLSADGLIAPIREETEDEILEVLPETPAEPEPEPVPEP
EPEPEPVPLDWRRRLVISKHYLLLWYREAVSDLVPIPVRRWLFRHLRRPLPPPPTALE
TLPEPLPQAIEPMPPAEPEHPPALLPAVDQHQQVVVDGVVYVSVFNPLDGRKNWHQLI
TAFCWAFRDTSDATLVLKMTQSDLTTYHVELLTLLSQLSPFACRVIALHGYLDAAEYA
RLYGAASYYVNASRCEGLCLPLMEFMSCGTPAIAPDHSAMADYMDAQVGFVVRSSQEP
AAWPQDSRRLYSTRRYRPSWESLKEAYLESYRVAREQPERYRQLSAAANQRMRGYCAG
DVVRQRLEPFLSARKATPAPGVELAATATGNVPC</t>
  </si>
  <si>
    <t xml:space="preserve">GO_process: lipopolysaccharide biosynthetic
process [goid GO:0009103] [evidence IMP];
GO_process: biosynthetic process [goid GO:0009058]
[evidence ISM];
GO_process: O antigen biosynthetic process [goid
GO:0009243] [evidence IDA];
GO_function: transferase activity, transferring glycosyl
groups [goid GO:0016757] [evidence IDA];
GO_function: transferase activity, transferring glycosyl
groups [goid GO:0016757] [evidence ISS];
</t>
  </si>
  <si>
    <t>MLIIIHSETNKTTIRQNLGRPEYSYYFVLKEFRPLLEEIGQVVE
VSDPDELVDRLYHDCRKRGEPCVFLSFSPPHRTPIHHACPTIPVFAWEFSTLPSETWH
GEPRHDWRHVLRHSGRAITHSSFTVDVVRAAMGRDYPVLSVPAPVWDRFANRASQQAG
RPEARDVRLRLDGLLVDSRQLDLAVHADPEPSAEVLALPDRAAKQVELSLDGVIYTSV
FNPYDGRKNWQDMISAFCATFRDEPDATLVLKLTHHNVGEALADMLHHLYKNQSYRCR
IVLIHGYLADPDYERLVEATSYVVNTSYGEGQCLPLMEFMSSGKPAVAPRNTAMIDYI
DADNAFIVDSSEEATAWPHDPRAAYRTLRYITDWESLCRAYRASFEVARQEPERYARM
SAHASASLERFCSRKLAVERLRRFFDEAAQGDPSALQSIPA</t>
  </si>
  <si>
    <t xml:space="preserve">GO_process: lipopolysaccharide biosynthetic
process [goid GO:0009103] [evidence IMP];
GO_process: O antigen biosynthetic process [goid
GO:0009243] [evidence IDA];
GO_function: transferase activity, transferring glycosyl
groups [goid GO:0016757] [evidence IDA];
GO_process: lipopolysaccharide biosynthetic process [goid
GO:0009103] [evidence IMP];
GO_function: transferase activity, transferring glycosyl
groups [goid GO:0016757] [evidence ISS];
</t>
  </si>
  <si>
    <t>MIRALLQRWRSRPAAASEPVSPRMCGLRDAVLDGWFRSETGELL
AGFAIGAQDTLLDLGCGEGVATLFAARQGASVIFTDSEEDKVRSLAQQVEAVARRPFT
GLVSDSDPLPLRDACADKLVCMEVLEHVANPARVMAELVRLGRPGAQYLLSVPDPVGE
HLQQGIAPADYFRAPNHIHIFSRDDFARLVQDAGLVIEHRQASGFFWVMGMIFFWASE
RAAGRELGGAVRDRIQPPYPALMEDWARLWENLLARPDGLEIKHLLDHFMPKSQVIIA
RKPLDPGSSRT</t>
  </si>
  <si>
    <t xml:space="preserve">GO_process: lipopolysaccharide biosynthetic
process [goid GO:0009103] [evidence IMP];
GO_process: O antigen biosynthetic process [goid
GO:0009243] [evidence IDA];
GO_function: methyltransferase activity [goid GO:0008168]
[evidence ISS];
GO_process: lipopolysaccharide biosynthetic process [goid
GO:0009103] [evidence IMP];
</t>
  </si>
  <si>
    <t>MSGKRILDIELLRGLAVLGVVFHHLHGNLFSGSPALLDGINQRV
QFWWGVDLFFAISGFVIARTLIPQLREAPTRQAFWEQARYFWIRRAFRLLPSAWLWLA
LILACCLLLNRSGAFGSLSANLAASLAGFLQVANFRFADSFYRYEYGASFVYWSLSLE
EQFYLLLPLLILCLRRYLGWALLALVLVQFFSLRTPLLMVLRTDALAIGVLLALASLQ
PGYARWNPTLLGRAWSGPLLLAAVAAALGVLASEAYSLVAVRIGAIALLCGLLVWIAS
YDRDYLLSNGPLKRLLVWVGARSYAIYLIHIPAFYLSRELCFRLGWDAGERPLSLLGT
SLVLIVVLSELNYRFVESPCRDLGSRLVKRLSAARRVATTSGATSC</t>
  </si>
  <si>
    <t xml:space="preserve">GO_process: lipopolysaccharide biosynthetic
process [goid GO:0009103] [evidence IMP];
GO_function: transferase activity, transferring acyl
groups other than amino-acyl groups [goid GO:0016747]
[evidence ISM];
GO_process: O antigen biosynthetic process [goid
GO:0009243] [evidence IDA];
GO_function: acetyltransferase activity [goid GO:0016407]
[evidence IC];
GO_process: lipopolysaccharide biosynthetic process [goid
GO:0009103] [evidence IMP];
</t>
  </si>
  <si>
    <t>MLNFLKKIVSPPSPATEPVAAPPAPAPVDPYMLGLRDAVLSGWF
NQETDELFSGFPISAEDTVLDVGCGDGGNVHFCAMRGARIIIADIDAEKIARTRERLA
DTPARELECLVSDCDPLPLADATATRVVSTEVIEHVDDPRQFLAELVRVGQPGALYLL
SVPHPTSEDLQKDFAADEYFRKPNHIRVLGEEQFAALVREAGLEILSHSRYGFYWSLW
MLLFWEAKVDFGNPDHPLLEHWARTWQALLDSPRGPAIKQALDAVVAKSQVIIARKPA
QA</t>
  </si>
  <si>
    <t>MRTSPHPHAGSSSGLPAAHPHLAALLEKLNSWRQNARSRKHLAQ
MSEHDLADLAISPSERYVEISKPFWR</t>
  </si>
  <si>
    <t>MKRLRLIGAAALLACASSAFASSFVVTTDTLVRATGMTSNATSD
ITNSFRDDKIVLEARDDAASFVASQGDIRGSHLEAALRHIRGKLPSLAANDMQLAQAI
LTI</t>
  </si>
  <si>
    <t>MRYRFSLLFCCLLAPAAHAFDTTTAFTAKSLYVTSKLTSTPFEN
KLLRDARGDAASFVASDGSIRGARLEAALRWLRVAHPELAASDQELAEAILAQ</t>
  </si>
  <si>
    <t>MRRSSMRHSPLFAALLLALCATAAEARSVVATSNIIVRALDRSI
DFTSDTTTSVRDMKVVTEARDDAASFVASDGAIRGAQLEAAMRTLRSRLPEAREASDQ
VLAEAILAL</t>
  </si>
  <si>
    <t>MRKACAWLLALALCGAGNATAALRLKLDAPGLDPAQREASQQLL
DEAADKLPPAFRERLDREIEVEWRDDLPANGMGQARGPQRIALNRKYLADLTDGSAAS
RQTGRVHGTERRELLATLLHELTHVYDRARLWSAEEKREIRRCTRQEETLGRIAQPTD
CRGQSGRRFTLSDDPRLLDLAGWPQRTGQRGRREAHNGFVLRSPDVYELSNPREFVAV
NMEYFLLDPSYACRRPALYRYYQQRFGWAPEHSACAQSFAYLNAGRDFGQQPLGQLDP
ERVYEVDYLLAEANDNLVSRWGHTMLRLVICAPGRPRGPDCRLDLDQHLVLSYRAFVG
DLQLSSWDGLTGAYPSRLFVLPLSQVIEEYTKVELRSLASVPLKLDREEVASLVERAA
QSHWSYDGQYYFISNNCAVETLKLLRSGIPRRPLQSLDSITPYGVLEMLENRKLADPS
VLDDPKEALRLGYRFDSFRDRYQAMFDVLKQRLHIPQDKVEDWLALPARERQPWFAKA
DLRASAALLLLEQASLRRQLLLAQDELKRLYLGHLDKPAGDQRLEVAGKTFQQILDDS
GFLSRPAELLEGGYGLPQAAEWKHLEEQTRERQARLRRLSDDLDREVRALLDPERRAE
LEANEANIKEVGAHLRELHKAAGGLMLP</t>
  </si>
  <si>
    <t>MPETHTGGCHCGYLRYAVAAPLDDVAHCHCSICRRTTGGIVTTW
ATVPRAAFRWLAGEPAEYASSASCTRYFCPRCGANLALFTRLSADTLDFTVASLDHPE
RAPANRHIWVGSRLPWLHLDPQLPEEDEEFIAGADDP</t>
  </si>
  <si>
    <t>MSGFHYPGVPVTALLYSLWPLFALIVGGYALRRWDFPGEAFWPA
AERLNYFILFPALLFSNLATAPLDDPGLARQALAVLLGLGVAWLALLLCKRWRGWDAG
RFGAIAQGVLRFNTYLGLAAVGSLYGKPGLTLAALMLALMVPTVNVMSVWALTAERGI
SLRALLLPILKNPLILACLAGALVNLAGVGLPGGSDRLLNLLAVASLPLGLLCVGAAL
KPQELGGEVAALGWNCAARLLAMPLLAFAIARGLGLPSMESAVLVLFFALPTAPTAYV
LTRQLGGDGHLMAGIITLQTLLSGATLVGVLLVLQGSP</t>
  </si>
  <si>
    <t>MTTGRVAAALTALCLLCQPAFGFIKVFPEFDDEPGAATFFWAAV
TTVGPFIGSTVSAQESSADEGDKLVQARDDAASFVASDGAIRGAYLQAALQVLRQAPE
YAGYSDLQLAAALLARQP</t>
  </si>
  <si>
    <t>MLTLLAFAMVATFMFLIMTKRLSALIALILVPIAFALIGGFAAG
LGPMMLDGIRTLAPTGVMLMFAILYFAIMIDSGLFDPAVRKILRLVKGDPLKVSLGTA
ALAMIVSLDGDGSTTYMICVAAVLPLYSRLGMSPLVMACLIMLSSGVLNMTPWGGPTA
RAASALHVDPADIFVPMIPAMIAGLLAIFAIAWIYGKRERARLGELHLPTDHEDLAEI
SVSQYPEARRPKLLWFNAILTVVLMATLIAGLLPMPVLFMIAFGIAMIVNYPCIQEQK
KRIGAHAENILAVVSLIFAAGVFTGILSGTGMVDAMSKSLLAVIPPALGPYLATITAL
VSMPFTFFMSNDAFYYGVLPILTQAAAEYGITPVEMARASIVGQPVHLLSPLVPSTYL
LVGLAKIDFGDHQRFTLKWAVLVCLAILAMALLLGLFPLFSN</t>
  </si>
  <si>
    <t xml:space="preserve">GO_process: citrate transport [goid GO:0015746]
[evidence ISM];
GO_function: citrate transmembrane transporter activity
[goid GO:0015137] [evidence ISM];
GO_process: transmembrane transport [goid GO:0055085]
[evidence ISM];
GO_component: integral component of membrane [goid
GO:0016021] [evidence ISM];
</t>
  </si>
  <si>
    <t>MEWLTSPEIWIAFFTLTALEIVLGIDNIIMISILVGRMPKHLQP
RTRFFGLALAMVTRILLLLSITWVMRLTADLFHLFGQGISGRDLILFFGGLFLLWKSS
SEIYQGLEGEEESGDEPKGSAGGFIGTIIQIAIIDIVFSLDSVITAVGMVSHVPVMVA
AIIVAVLVMMLCAGAISDFIDKHPSLKMLALSFLIVVGTVLIAEAFEVHVPKGYVYFA
MAFSLAVEALNIRMRGAAARKRGEEPVKLRKEVLGD</t>
  </si>
  <si>
    <t>MILLQLSAAQGPAECCLAVAKAFERLCLEAAQAGVEVEVIEEVA
GERPRTWRSLLLGLRGTAAEALAERWCGGIQWICPSPYRARHARKNWFIGAERFAAPP
ASLEGEIRFETLRSSGPGGQHVNTTDSAVRATHLASGISVRVQSQRSQHANKRLAILL
IARRLADQASSAADALRAERRRAHGRISRGAARRVFRGERFEPA</t>
  </si>
  <si>
    <t xml:space="preserve">GO_function: translation release factor activity
[goid GO:0003747] [evidence ISM];
GO_process: translational termination [goid GO:0006415]
[evidence ISM];
GO_process: response to antibiotic [goid GO:0046677]
[evidence EXP];
GO_process: response to drug [goid GO:0042493] [evidence
EXP];
</t>
  </si>
  <si>
    <t>MGNYIKPLSAGVALIASDSTWIEGKAIQQLQTTAELDGMCRVVG
LPDLHPGRGYPVGAAFFSVGRFYPALVGNDIGCGMALWETGLALGKLSADKLEKRLGN
LDLPLDETWSDCIEALDLPAREHWRALGTIGGGNHFAELQQVETVFDQAALHALGLDA
DRLQLLVHSGSRGLGQAILQEHVSLHGHAGLLDGSLEASAYLARHADALRFAEGNRQL
IARRILERLRCDGLELLDINHNLVVPAQVDGVDGWLHRKGATPADQGVLVIPGSRGDY
SYLVEPVPSAQSLFSLAHGAGRKWQRGECRERLAARFSVDQLGRTRLGSRVICGDRQL
IYEEAPEAYKGIDSVVGALLEAGLLRLVARLKPVLTYKTRGECCR</t>
  </si>
  <si>
    <t xml:space="preserve">GO_process: RNA processing [goid GO:0006396]
[evidence ISM];
GO_function: RNA ligase activity [goid GO:0008452]
[evidence ISM];
GO_process: positive regulation of transporter activity
[goid GO:0032411] [evidence IMP];
GO_process: response to antibiotic [goid GO:0046677]
[evidence EXP];
GO_process: response to drug [goid GO:0042493] [evidence
EXP];
</t>
  </si>
  <si>
    <t>MIQFSTLCRLRLA</t>
  </si>
  <si>
    <t xml:space="preserve">GO_process: translational attenuation [goid
GO:0009386] [evidence IMP];
</t>
  </si>
  <si>
    <t>MRMRFSGISGCLSAAVLALGVGGAPVVQADALGDSLEQAHIRKA
TFAAPAWEGYTNADGSGLYWDLLKQVYAPYGLDVKFINMPWNRANKLMTAGSMVDGVP
GEIPGVEGKLYAQLPIDIEYHGVMHAAKTPFSGRASLTGKRVGWRHSYNLIPAEQRDF
TLVECVRPERCTEQVQNGELDFFLDEPDELEKQRSEAHLPADAYPIAQLPPGKESFMT
FADSASGRLLREVYDARVRQMAASGELRALYQRWNSEVPGAVQALSAQ</t>
  </si>
  <si>
    <t>MLKLLDLLSAVALLVWGTHIVRTGILRVYGADLRRILSRSVEKR
PLAFAAGIGVTALVQSSNATALLATSFVAQGLMALAPALAIMLGADVGTALMARVLTL
DLSWLSPLLIFFGVIFFLSRKQTRLGQLGRVFIGLGLIILALQLIVAAAEPMTQAKGV
KVLFSSLTGDIMLDALTGALFAMISYSSLAAVLLTATLAASKVISLKVALCLVVGANL
GSGILAMLSATAQNAAGRRVALGSLLFKVAGCLLVLPLVGPLADWMDHWQFSTAELVI
AFHVLYNAARCLACLPLTNAMASFCTRVMPDRALPDDVARPRHLDPAALDTPSLALAN
AVRETLRMGDTVEQMLNNLMQIIRGGDPLLGKDIRKLDDDVDALYTAIKLYLARMPRE
DLSERDSRRWAEIIELAINLEQAGDIIEHMLAAVQDKKTSRSRSFSDTGLEEIGTLYQ
QLVSNLRLGLSVFLNGDLDSAKRLRRAKQRFRLQERRYAHAHVDRLHQQVVQSIETSS
LHLDLISDMKRLNSLFCAIAYAVLDNPDAPSSAADEGTRRDEDDWADEVDDMTSAPLA
EPALAEERAETRRSRH</t>
  </si>
  <si>
    <t xml:space="preserve">GO_component: membrane [goid GO:0016020] [evidence
ISM];
GO_function: sodium-dependent phosphate transmembrane
transporter activity [goid GO:0015321] [evidence ISM];
GO_process: sodium-dependent phosphate transport [goid
GO:0044341] [evidence ISM];
</t>
  </si>
  <si>
    <t>MRSLSTLLLFCLLCPWSYADQRSEVEAFQLENGMGVLLKPTEQH
RHVSIRLVVGVGFADFSCREKQLPHLLEHLFFSGLDGGDEADLEARMQALGGQWNAYT
SEGDTTFVIEAPAATQRQVLDLLLDTITRTELDEPRIAAAKRVIEREGGGHYSHLQRW
LDRENLGRGAMDQLAVELGLACSQRAPLAPLGAEQLERLRSDWYVPGNMTLILVGDLD
PRLPAYLTRTFGTLEDHELPERRELPAANGHAEARRTLITRPFGEGAMLHWIYPEPDD
AAPDAMVLLQAYMNDALYADLRVRRGLTYGPSTDRQVFANQGFFSLDADVERSDLPAT
EAALRELLDGIRQHGLDPGRFKRVQFAERARLAWSTQGNAALADYYWGSLADYEDGHF
PNEERRLAKVSLQQANALAKRLFDGEGYLRIEKPLFDDDMLYPLLLAAGLLASGLLWF
GLRRRRA</t>
  </si>
  <si>
    <t xml:space="preserve">GO_function: metal ion binding [goid GO:0046872]
[evidence ISM];
GO_function: catalytic activity [goid GO:0003824]
[evidence ISM];
</t>
  </si>
  <si>
    <t>MSNVQNASRSSAFAAVEGDHWVESLDDGRHVLIRPLREEDRERE
RQFINRLSPATRHFRFLGEIKEASPALLDQLMDIDYQQSMAFVALVHEDGELREVGIS
RYAACCEEGQCECAVTIADDYQGLGLDAVLMRHLIDVARRNGFRQMYSVDSAANRAMR
DLCCALGFVGQRDPDDSTQVIHRLAL</t>
  </si>
  <si>
    <t>MASNKSKGVAIFRVVSGNFLEMYDFMVYGFYATAIAKTFFPGDN
PFASLMLSLATFGAGFLMRPLGAVFLGAYIDRHGRRQGLIITLGLMAMGTLLIAFVPG
YATLGVAAPLLVLFGRLLQGFSAGVELGGVSVYLSEIATPGRKGFFVSWQSASQQVAV
VFAGLLGVLLNQWLSPQDMGEWGWRVPFFIGCLIVPALFVIRRSLEETPEFEARTHRP
SLSQVLRSIGQNFGVVLAGTAMVVMTTVSFYLITAYTPTFGKNELQLSDLDSLLVTMC
IGLSNFIWLPVMGAFSDRIGRKPLLLGASALALLTAYPALSWLVREPSFAGLLGVELW
LSFLYSSYNGAMVVALTEVMPADVRTTGFSLAYSLATATFGGFTPAVCTWLIHTLDNR
AAPGIWLSGAALLGLLATLVLFRRRGKEIAEAELANA</t>
  </si>
  <si>
    <t xml:space="preserve">GO_process: transport [goid GO:0006810] [evidence
ISS];
GO_component: membrane [goid GO:0016020] [evidence ISS];
GO_function: transporter activity [goid GO:0005215]
[evidence ISM];
GO_component: integral component of membrane [goid
GO:0016021] [evidence ISM];
GO_function: transmembrane transporter activity [goid
GO:0022857] [evidence ISM];
GO_process: transmembrane transport [goid GO:0055085]
[evidence ISM];
</t>
  </si>
  <si>
    <t>MPNQQRPVLKARLEQLIALVGGLMARYPRTIALFGFCSGVFSFI
MVDRQKGFAQVLAIIMLVSWVWLILENLLRETFARRFGWEIPAPLLRYATQLIHQESL
FFVLPFFLITTTWNSGQALFTGTLAAAALISITDPLYYRWLSRRRWVFLAYHTLTLFA
VLLTSLPILLHLTTPESYRLSLGIAVVLSFPSLLVTFPLQHWWRGFLLLGLTLAVGLA
GWFGRTWVPPATLWLTEVAVSSQFDDQSRTPGDSLEQVGAAQLRSQGLFAYTAINAPR
GLDERIYHVWMFNGKEFDRIALDIHGGRKEGYRAWTHKQNFPGDPVGHWQVKVLTEAG
QMIGTLRFDVTQ</t>
  </si>
  <si>
    <t>MLNGLWLGFFLVAAASALARWLIGGDATVFAAMVESLFAMAKLA
VEVMVLLFGTLTLWLGFLRIAEKAGLVERLAVLLGPLFRRLMPEVPPGHPAIGLITLN
FAANGLGLDNAATPIGLKAMKALQELNPSSTTASNAQILFLVLNASSLTLLPVTIFMY
RAQQGAADPTLVFLPILLATSASTLAGLLSVALMQRLRLWDPVVLAYLIPGALLLAGF
MAVLGTLSATALAQLSSLLGNLTLFSLIVLFLIVGALKKVPVYESFVEGAKEGFDVAR
NLLPYLVAMLCAVGVLRASGALEVVLGGIRWAVEGLGWDSRFVEALPTALVKPFSGSA
ARAMLLETMQTHGVDSFPALVAATVQGSTETTFYVLAVYFGSVGLQRARHAVGCALTA
DLAGVIASIAVCYWFFA</t>
  </si>
  <si>
    <t xml:space="preserve">GO_function: nucleoside binding [goid GO:0001882]
[evidence ISM];
</t>
  </si>
  <si>
    <t>MGKAKLSLAWQIVIGLALGIAVGAVLNHFSAEKAWWIANVLQPA
GDIFIRLIKMIVVPIVISSLVVGIAGVGDAKKLGRIGLKTIIYFEIVTTVAIVVGLLL
ANLFQPGTGIDMSTLGTVDISQYQKTTQEVQHDHAFIATILNLIPSNVFAAIARGEML
PIIFFSVMFGLGLSSLPNDLREPLVKVFQGVSETMFKVTHMIMKYAPIGVFALIAVTV
ANFGFASLLPLAKLVILVYVAIVFFALVVLGLIARMFGFSIMRLIRIFKDDLVLAYST
ASSETVLPRIIEKMEAYGAPKAISSFVVPTGYSFNLDGSTLYQSIAAIFIAQLYGIDL
SIGQQIMLVLTLMVTSKGIAGVPGVSFVVLLATLGSVGIPLEGLAFIAGVDRIMDMAR
TALNVIGNALAVLVISKWEGMYDAAKGQRYWDSLPHLRQAVGEAKGKQATLE</t>
  </si>
  <si>
    <t xml:space="preserve">GO_process: transport [goid GO:0006810] [evidence
ISS];
GO_component: membrane [goid GO:0016020] [evidence ISS];
GO_process: dicarboxylic acid transport [goid GO:0006835]
[evidence ISM];
</t>
  </si>
  <si>
    <t>MQGPGASCPSWEVESRSSSLRCMVAGHARPSGTPSPAVDKRHSV
DNRAVKPFWEGASERAGGRL</t>
  </si>
  <si>
    <t>MRLMRNLMNALLLGAAASSLAVAADRDGEYRLNELQSTDAGYRK
AWQNLVEDESRLPDWVMNLSGTATPMHAVDDQGDKYLVGGLCEKSDCKGQRLLVAFDW
DKSHAYGLYVQVPEGLPQDKSPSKHASFRWLGKPEPAVQKILDEQLKADPNWY</t>
  </si>
  <si>
    <t xml:space="preserve">GO_process: negative regulation of catalytic
activity [goid GO:0043086] [evidence ISM];
GO_component: periplasmic space [goid GO:0042597]
[evidence ISM];
</t>
  </si>
  <si>
    <t>MLSWAITFLIIAIIAAVLGFGGIAGAATGIAKILFVLFLVLFVV
SFFFGRRRG</t>
  </si>
  <si>
    <t>METTSEKQGRILLVDDESAILRTFRYCLEDEGYSVATASSAPQA
EALLQRQVFDLCFLDLRLGEDNGLDVLAQMRVQAPWMRVVIVTAHSAVDTAVDAMQAG
AVDYLVKPCSPDQLRLAAAKQLEVRQLTARLEALEDEVRRQGDGLESHSPAMAAVLET
ARQVAATDANILILGESGSGKGELARAIHTWSKRAKKPQVTINCPSLTAELMESELFG
HSRGAFTGATESTLGRVSQADGGTLFLDEIGDFPLTLQPKLLRFIQDKEYERVGDPVT
RRADVRILAATNRDLGAMVAQGQFREDLLYRLNVIVLNLPPLRERAEDILGLAERFLA
RFVKDYGRPARGFSEAAREAMRQYPWPGNVRELRNVIERASIICNQELVDVDHLGFSA
AQSASSAPRIGESLSLEDLEKAHITAVMASSATLDQAAKTLGIDASTLYRKRKQYGL</t>
  </si>
  <si>
    <t xml:space="preserve">GO_process: alginic acid biosynthetic process
[goid GO:0042121] [evidence IMP];
GO_process: positive regulation of transcription,
DNA-templated [goid GO:0045893] [evidence IMP];
GO_function: transcription factor binding [goid
GO:0008134] [evidence ISM];
GO_process: regulation of transcription, DNA-templated
[goid GO:0006355] [evidence ISM];
GO_function: ATP binding [goid GO:0005524] [evidence
ISM];
GO_process: negative regulation of single-species biofilm
formation on inanimate substrate [goid GO:1900232]
[evidence IMP];
GO_function: transcription regulatory region DNA binding
[goid GO:0044212] [evidence IDA];
GO_function: phosphorelay response regulator activity
[goid GO:0000156] [evidence IDA];
GO_function: phosphorelay sensor kinase activity [goid
GO:0000155] [evidence IDA];
GO_process: positive regulation of proteolysis [goid
GO:0045862] [evidence IMP];
GO_process: positive regulation of secondary metabolite
biosynthetic process [goid GO:1900378] [evidence IMP];
GO_process: positive regulation of cell motility [goid
GO:2000147] [evidence IMP];
GO_process: phosphorelay signal transduction system [goid
GO:0000160] [evidence ISM];
GO_function: DNA binding [goid GO:0003677] [evidence
ISM];
GO_function: sequence-specific DNA binding [goid
GO:0043565] [evidence ISM];
</t>
  </si>
  <si>
    <t>MSMPLPMKLRTRLFLSISALITVSLFGLLLGLFSVMQLGRAQEQ
RMSHHYATIEVSQQLRQLLGDQLVILLRETPDGQALERSQNDFRRVLEQGRANTVDSA
EQAALDGVRDAYLQLQAHTPALLEAPMADNDGFSEAFNGLRLRLQDLQQLALAGISEA
ETSARHRAYLVAGLLGLVGVAILLIGFVTAHSIARRFGAPIETLARAADRIGEGDFDV
TLPMTNVAEVGQLTRRFGLMAEALRQYRKTSVEEVLSGERRLQAVLDSIDDGLVIFDN
QGRIEHANPVAIRQLFVSNDPHGKRIDEILSDVDVQEAVEKALLGEVQDEAMPDLVVD
VAGESRLLAWSLYPVTHPGGHSVGAVLVVRDVTEQRAFERVRSEFVLRASHELRTPVT
GMQMAFSLLRERLDFPAESREADLIQTVDEEMSRLVLLINDLLNFSRYQTGMQKLELA
SCDLVDLLTQAQQRFIPKGEARRVSLQLELGDELPRLQLDRLQIERVIDNLLENALRH
SSEGGQIHLQARRQGDRVLIAVEDNGEGIPFSQQGRIFEPFVQVGRKKGGAGLGLALC
KEIIQLHGGRIAVRSQPGQGARFYMLLPV</t>
  </si>
  <si>
    <t xml:space="preserve">GO_function: phosphatase activity [goid
GO:0016791] [evidence IDA];
GO_function: signal transducer activity [goid GO:0004871]
[evidence ISM];
GO_process: signal transduction [goid GO:0007165]
[evidence ISM];
GO_function: phosphorelay sensor kinase activity [goid
GO:0000155] [evidence ISM];
GO_component: membrane [goid GO:0016020] [evidence ISM];
GO_component: integral component of membrane [goid
GO:0016021] [evidence ISM];
GO_process: phosphorylation [goid GO:0016310] [evidence
ISM];
GO_function: transferase activity, transferring
phosphorus-containing groups [goid GO:0016772] [evidence
ISM];
</t>
  </si>
  <si>
    <t>MRSFVLLAFTLSLLAGCSSGPRLNTDYTSANQDSRVQFIVLHYT
STDLPHSLGILTHGGVSAHYLIGDDEPATVYRLVDENRRAWHAGVSEWQGRTWLNATS
IGIEIVNQGYRDTPQGRVWYPFSEAQIQALIPLLKDIAKRHGITPDRIIGHSDIAPGR
KVDPGPLFPWKRLADAGLVPWPKPGELARRLAELNGQLPDVRWFQQQLARHGYLVPQT
GELEKDTRDVIGAFQMKYRPARFDGEPDLETAALLLAVPTS</t>
  </si>
  <si>
    <t>MDMFGVAVLIFLVTDPFGNIAVFLAALKGVAPGRRLRVAFRELA
FALGLLLLFLTLGEHILSGLGLSREATGIAGGIILFVIAMRLIFPSPQGLLGEVPDGE
PLLVPLATPAVAGPSALAMLITLRTTFDGPLWELYLAVVLAWAATALILLQAAFLQRF
LGPRGLTAIERLAGMLLIMLSVDMLLDNLRSVLHIAA</t>
  </si>
  <si>
    <t>MSRDDVQRWKDKYLENIEQQERLQRRWDARIDLLRRGLVRSSLA
AEGSDKAVDQCMKELREILRRDDMDAGLSGLIPRLEKAVLDSEQRRQQRTQQNIDALG
ELAQQLLALDLPRELRKPLKQFARDIEERARQSREIPILLSELSRLQRQALAERKGGD
AEDGRPSLLQRLFGGKESETTAEPSASVPSVVAASNTPIQPAAAAPSLPVAEHDEAPG
GPPQPLPARTVAAIESAPAGWVGVAERGEPNQILLDEPREIWLDSLPLPAGLSFSETL
EEAGAEPSPAMPADVESAPEAPATPVDNLDGQAVDEAYELPPPIPEPGYSAVAPHIEA
SLLRLLDGLSLPSSHQPQAEALRERIDGSLNWYELVPVLDDLAVLVLSLADSGQRDFE
EYLRQLNERLESFLGHLGDAHAGYTDVLDNARGFDQSLREQVSGLQASVQQATDLNSL
KLAVDSRLNGLLASMDEHQREQAEHEQEVSGRLQALMERVNSMEQDAKAFHSHLEDQR
QKALTDPLTGLPNRAALSERLEQEVARRHRDGGDLLLAVLDIDHFKRINDDFGHLAGD
KVLKIIAGELRKRLRQADFIARFGGEEFVVLLPATSLEAGRQLLERLRAAIAACPFHF
KGEPLSITCSAGITAFEGNEAGEAVFERADQALYRAKRAGRDRLEVA</t>
  </si>
  <si>
    <t>MLRRWQREPRVAGSCDPRVNPSCDDSRELPDDGRLRLLSFNIQV
GISTERYRHYLTRGWQHLLPHAGRATNLKRIGELLADYDLVALQEADGGSLRSGYVNQ
VEHLAQLGAFPYWYQQLNRNLGRIAQHSNGLLSRWRPTLLEDHPLPGPPGRGAIFVRF
GEGADALVVVMMHLALGARTRTRQLAYIRELIGDYRHQVLMGDMNTHAVDLLENSPLR
DLGLMAPQVEATFPSWRPQRNLDHILLSSDLALERVDVLDQPISDHLPVSVEIRLPDN
LRDKALVVRGDAGSPP</t>
  </si>
  <si>
    <t>MRNLILTAMLAMASLFGMAAQADDYTAGKEYVELSSPVPVSQPG
KIEVVELFWYGCPHCYAFEPTIVPWSEKLPADVHFVRLPALFGGIWNVHGQMFLTLES
MGVEHDVHNAVFEAIHKEHKKLATPEEMADFLAGKGVDKEKFLSTYNSFAIKGQMEKA
KKLAMAYQVTGVPTMVVNGKYRFDIGSAGGPEETLKLADYLIEKERAAAKK</t>
  </si>
  <si>
    <t xml:space="preserve">GO_process: protein folding [goid GO:0006457]
[evidence ISS];
GO_process: cellular protein metabolic process [goid
GO:0044267] [evidence ISS];
GO_process: cell redox homeostasis [goid GO:0045454]
[evidence ISM];
GO_function: protein disulfide oxidoreductase activity
[goid GO:0015035] [evidence ISM];
</t>
  </si>
  <si>
    <t>MNKLLVSLLLTLGLTGLAHAAGDAAAGQAKAAVCGACHGADGNS
PAPNFPKLAGQGERYLLKQMHDIKDGKRTVLEMTGLLTNLSDQDLADIAAYFASQKMS
VGMADPNLVAQGEALFRGGKIAEGMPACTGCHSPSGVGIATAGFPHLGGQHATYVAKQ
LTDFREGTRTNDGDTKIMQSIAAKLSNKDIAAISSYIQGLH</t>
  </si>
  <si>
    <t xml:space="preserve">GO_function: electron carrier activity [goid
GO:0009055] [evidence ISS];
GO_function: heme binding [goid GO:0020037] [evidence
ISS];
GO_function: iron ion binding [goid GO:0005506] [evidence
ISM];
</t>
  </si>
  <si>
    <t>MKKLLLAATVVAVAVTAQAAQDPEAVFNRTCGACHDGQLPMAPK
KGDHAAWEPRLAKGMPTLVQHVTNGFNAMPPRGLCTDCSAEDYQATIQWMVKK</t>
  </si>
  <si>
    <t>MSEKNPIVGLCQKASFLISAAQVDQCPPDEGLEVAFAGRSNAGK
SSALNTLTHANLARTSKTPGRTQLLNFFALDDSRRLVDLPGYGYAKVPIPLKQHWQRH
LEAYLSSRASLAGVFLMMDIRHPLTDFDRLMLDWAQASQLPIHVLMTKADKLAFGAAK
NALLKVRREVQQGWGDVATLQLFSAPKRQGVDEAQMVLAQWLGLLDEEQEAFEEA</t>
  </si>
  <si>
    <t xml:space="preserve">GO_function: GTP binding [goid GO:0005525]
[evidence ISM];
GO_process: barrier septum assembly [goid GO:0000917]
[evidence ISM];
</t>
  </si>
  <si>
    <t>MSQAPLVLVDGSSYLYRAFHALPPLTTSTGKPTGAVKGVLNMLL
SLRKQYPDSPFAVVFDAKGPTFRDELFAEYKANRPSMPDDLRVQVEPLHASVRALGLP
LLCVEGVEADDVIGTLARSSAAADRPVVISTGDKDMAQLVDGHITLVNTMTGSRLDVD
GVKEKFGVGPELIIDFLALMGDKVDNIPGVPGVGEKTALGLLTGVGGGLEVLYASLDK
VPELPIRGAKGLPAKLEENREQAFLSYQLATIKTDVELDVEIDKLYPGEPQREALIAL
YRELEFKNWLDDLLREAKEAGENGEAETPIQAEVDYDVVLDQAGFDAWLKKLEEAELI
AFDTETTSIDAQQAQVVGVSFAVKEGEAAYVPLAHSYMGVPEQLDRDAVLRALKPLLE
DPKKLKVGQHAKYDINVLANASTPIALRGVAYDTMLESYVLDSTATRHDMDSLALKYL
GHSTIRFEDIAGKGAKQLTFDQIAIEQAGPYAAEDADVTLRLHQALWQKLEAIPSLAR
VLTDIEMPLVPVLARIERNGALVDANLLGIQSRELGEKMVALERQAYDLAGQEFNLGS
PKQLGAILYDKLGLPVLSKTATGQPSTAEAVLAELAEQDFELPKVIMQYRSMSKLKST
YTDRLPEQINPRTGRIHTSYHQAVAATGRLSSSDPNLQNIPIRTAEGRRIRQAFVAPQ
GYKLLAADYSQIELRIMAHLAKDDGLLDAFRHDLDVHRATAAEVFGVPLEDVSGDQRR
SAKAINFGLIYGMSAFGLAKQIGVERKEAQAYIDRYFARYPGVLAYMERTRAQAAEQG
FVETLFGRRLYLPEIHSKNGAMRKAAERTAINAPMQGTAADIMKRAMVAVDNWLQESG
LDARVILQVHDELVLEVREDLVEQVCEGIRPLMSGAATLDVPLVVEAGVGSNWDEAH</t>
  </si>
  <si>
    <t xml:space="preserve">GO_function: DNA binding [goid GO:0003677]
[evidence ISS];
GO_process: DNA replication [goid GO:0006260] [evidence
ISS];
GO_function: 3'-5' exonuclease activity [goid GO:0008408]
[evidence ISS];
GO_process: nucleic acid phosphodiester bond hydrolysis
[goid GO:0090305] [evidence ISS];
GO_function: DNA-directed DNA polymerase activity [goid
GO:0003887] [evidence ISS];
GO_function: nucleic acid binding [goid GO:0003676]
[evidence ISM];
GO_process: nucleobase-containing compound metabolic
process [goid GO:0006139] [evidence ISM];
</t>
  </si>
  <si>
    <t>MRTLNRLMLAGLLAFAPLVAMAADDDAPSGEPDVTIRQEGDKTI
QEYRVNGFLYAIKVVPKHGKPYFLVRADGSDGNFIRSDQPDKLIPQWEIFSW</t>
  </si>
  <si>
    <t>MSVFTPLERSTLEAFLAPYDLGRLRDFRGIAEGSENSNFFVSLE
HGEFVLTLVERGPVQDLPFFIELLDVLHEDGLPVPYALRTRDGEALRRLEGKPALLQP
RLAGRHERQPNAHHCQEVGDLLGHLHAATRGRILERPSDRGLPWMLEQGANLAPRLPE
QARALLAPALAEIAALDAERPALPRANLHADLFRDNVLFDGPHLAGLIDFYNACSGWM
LYDLAITLNDWCSNTDGSLDPARARALLAAYANRRPFTALEAEHWPSMLRVACVRFWL
SRLIAAEAFAGQDVLIHDPAEFEIRLAQRQNVEIHLPFAL</t>
  </si>
  <si>
    <t xml:space="preserve">GO_function: homoserine kinase activity [goid
GO:0004413] [evidence IDA];
GO_process: threonine biosynthetic process [goid
GO:0009088] [evidence IDA];
GO_function: transferase activity, transferring
phosphorus-containing groups [goid GO:0016772] [evidence
ISM];
</t>
  </si>
  <si>
    <t>MSAVKITQKIKGFKVVNEAEEQALAAAAEAASVVQMDETLERPD
TLIGATYKIKSPLFEHALYVTINDMVLNAGTAHEQRRPFEIFINSKNMDHFQWIVALT
RIMSAVFRKGGDCTFLVEELKAVFDPRGGYLKKGGIYMPSIVAEIGGVLERHLTAIGL
LRGPELDEEQRLFLAEKRAAYEAAQGTSKVEPGEGFPAGAQLCGKCNSMAVVQMDGCA
TCLNCGHSKCG</t>
  </si>
  <si>
    <t xml:space="preserve">GO_function: ribonucleoside-diphosphate reductase
activity, thioredoxin disulfide as acceptor [goid
GO:0004748] [evidence IDA];
</t>
  </si>
  <si>
    <t>MLRTVAGFGRPNNHREVNQRMAKTDARSPRTERGTIALQDASQD
IWDKKYRLKSKDGTPVDASVDGTWQRVARALADVEDKASREHWYGRFLWALRNGAIPA
GRIISNAGALGHKPATSTINCTVSGTIQDSMDNILEKVHEAGLTLKAGCGIGYEFSTL
RPRGAYVSGAGAYTSGPLSFMDIYDKMCFTVSSAGGRRGAQMGTFDVSHPDVREFIRA
KREDGRLRQFNLSLLITDQFMQAVEQDADWPLVFPVHVKERDEIDLDDPNAVVWREWP
IQDDYVQRADGLVACKVYGQVRARHLWDMIMVSTYDYAEPGFILIDRVNELNNNWWCE
AIRATNPCGEQPLPPYGSCLLGSVNLTCFVEQPFGDEARFDWDRFREVVRVFTRMLDN
VVEINGLPLEQQRQEILGKRRHGMGFLGLGSTLTLLKLRYGSPEACVFTEEVAREMAL
VGWEVALELAREKGPAPILAQDYEVTAEMLRKRPEMAADGYKAGDRIRGSVLHAKYSR
YMQRVAEHAPELIEALAETGARFTHHSSIAPTGTISLSLANNASNGIEPSFAHHYSRN
LIREGRKTKEKVEVYSYELLAYRTLVNAQALPDSDDPARRLPDYFITADSVTPAQHMD
IQAAAQKWVDSSISKTANVPTDYPFEDFKDIYRYAWHQGLKGCTTFRFNPEAFQGVLV
KESDLEKTRYRFELEDGSVVEFKGNEQVEYDGEIHTAANLFDALKEGYYGKY</t>
  </si>
  <si>
    <t xml:space="preserve">GO_function: cobalamin binding [goid GO:0031419]
[evidence ISM];
GO_process: oxidation-reduction process [goid GO:0055114]
[evidence ISM];
GO_process: DNA replication [goid GO:0006260] [evidence
ISM];
GO_function: nucleotide binding [goid GO:0000166]
[evidence ISM];
GO_function: ribonucleoside-diphosphate reductase
activity, thioredoxin disulfide as acceptor [goid
GO:0004748] [evidence IDA];
</t>
  </si>
  <si>
    <t>MTLRPFALLSTCFALFLLASPARAEVSVLTSIKPLQLVAAAIQD
GVGQPDVLLPPGASPHQYALRPSDVRRLREVQLFYWIGPDLENFLPKVLAGRQGTSVA
VQDLPGMHLRKFVNFEEEEHAGHDEHDHDHRPGMLDAHLWLLPANARTIAARMAEDLA
QVDPANAGRYRANLKAFDERLGGLDGKLRERLGKLAGKPFFVFHEAFDYFEEAYGLRH
TGVFAVSAEVQPGARHVAAMRAQLKAAGPACIFSEPPLRPRLADTLSEGLPVRLAELD
DLGVNVSVDANGYENLLNNLAGEFAGCLEKL</t>
  </si>
  <si>
    <t xml:space="preserve">GO_process: zinc II ion transport [goid
GO:0006829] [evidence ISS];
GO_process: response to zinc ion [goid GO:0010043]
[evidence IMP];
GO_function: metal ion binding [goid GO:0046872]
[evidence ISM];
GO_process: metal ion transport [goid GO:0030001]
[evidence ISM];
</t>
  </si>
  <si>
    <t>MYKIAPKTPLACQPHDHSQCVSTALAEADALCARQGVRLTELRR
RVLELVWQSHKPLGAYDILAVLSETDGRRAAPPTVYRALDFLQENGLVHRIASLNAFV
GCNNPEHSHQGQFLICRTCHTAIELEQPDISRAIVAGANSVGFAVESQTVEVVGLCGT
CRDQKDA</t>
  </si>
  <si>
    <t xml:space="preserve">GO_function: sequence-specific DNA binding
transcription factor activity [goid GO:0003700] [evidence
ISM];
GO_process: regulation of secondary metabolite
biosynthetic process [goid GO:1900376] [evidence IMP];
GO_process: cellular response to zinc ion [goid
GO:0071294] [evidence IMP];
GO_process: regulation of zinc ion transport [goid
GO:0071579] [evidence IMP];
GO_function: DNA binding [goid GO:0003677] [evidence
IDA];
GO_process: negative regulation of transcription,
DNA-templated [goid GO:0045892] [evidence IDA];
GO_process: cellular zinc ion homeostasis [goid
GO:0006882] [evidence IMP];
GO_process: regulation of transcription, DNA-templated
[goid GO:0006355] [evidence ISM];
</t>
  </si>
  <si>
    <t>MDNALVRLTQVGVSFNGQAVLSDVDLAIEPGQIVTLIGPNGAGK
TTLVRSVLGLLKPHVGEVWRRPRLTIGYMPQKLHVDATLPLSVLRFLRLVPGVKREQA
LAALREVGAAHVLERPLQSISGGELQRVLLARALLRKPELLVLDEPVQGVDVAGQAEL
YRLIGKLRDRYGCGVLMVSHDLHLVMSATDQVVCLNRHVCCSGHPEQVSGDPAFVELF
GQDARSLAIYHHHHDHAHDLHGEVVKAGPGALPPGTRFTPVHKHGPDCNHG</t>
  </si>
  <si>
    <t xml:space="preserve">GO_component: plasma membrane [goid GO:0005886]
[evidence ISM];
GO_function: ATP binding [goid GO:0005524] [evidence
ISM];
GO_process: zinc II ion transport [goid GO:0006829]
[evidence ISS];
GO_process: response to zinc ion [goid GO:0010043]
[evidence IMP];
GO_function: ATPase activity [goid GO:0016887] [evidence
ISM];
</t>
  </si>
  <si>
    <t>MADFLLNALLAGLALALVAGPLGSFVVWRRMAYFGDTLSHAALL
GVALGFLLDVSPTLAVTVGCVLLAVLLVTLQQRQPLAADTLLGILAHSTLSLGLVTLS
FMKEVRVDLMAYLFGDLLAVSASDLLWIIAGSALVLALICFLWRPLLAITVHEELAKV
EGLPVGAIRLALMLLIAIVIAVAMKIVGVLLITSLLIIPAAAAQRHARSPEQMAVGAS
LLGLVAVCAGLALSWFKDTPAGPSIVVSAAGLFLLSFVLPRRTV</t>
  </si>
  <si>
    <t xml:space="preserve">GO_process: response to zinc ion [goid GO:0010043]
[evidence IMP];
GO_process: zinc II ion transport [goid GO:0006829]
[evidence ISS];
GO_function: ATPase activity, coupled to transmembrane
movement of substances [goid GO:0042626] [evidence ISM];
GO_function: ATP binding [goid GO:0005524] [evidence
ISM];
GO_process: transport [goid GO:0006810] [evidence ISM];
GO_component: membrane [goid GO:0016020] [evidence ISM];
</t>
  </si>
  <si>
    <t>MSSFFRLLSVLAAALLVSACQGNASSQPTPVVAPQAQPADPYAE
LQETLAAGKLEQAEQQWLALRSAAAGDERVEAFRRQLAEAYMQRGETALRQGDLNTAT
SALGHARGLMPKAPALTAGLDGAINRAKVDPARAEQARRMQQAAQQQMQQIIQTPPDG
ELKPLPGAPHLIDPQAASSAVPLPMLDGTGQGGLGAVLDAVAADVVAYRCRVHIEVRR
DSDYPLVSDQLLARVKKLSPDFDLHLSHVVQADKPTRLILTPRN</t>
  </si>
  <si>
    <t>MIEFHDVHKTYRVAGREIPALQPTRLNIQAGQIFGLIGHSGAGK
STLLRLINRLEEPSGGRILVEGEDVTALDAEGLRRFRQRVGMIFQHFNLLSSKTVADN
IAMPLRLAGGFSRAEVDARVSELLARVGLSDHARKYPAQLSGGQKQRVGIARALACRP
SILLCDEATSALDPQTTASVLQLLAEINRELKLTIVLITHEMDVIRRVCDQVAVMDGG
AIVEQGDVADVFLHPQHPTTRRFVFEAERVDEDERHDDFAHVPGLILRLTFRGEATYA
PLLGTVARQTGVDYSILSGRIDRIKDTPYGQLTLALVGGDLEAAMSQLNAADVHVEVL
R</t>
  </si>
  <si>
    <t>MDFFETMSFANIDWYEIWLASVDTFWMLGGSLLFTVVLGLPLGV
LLFLTGPRQMFEQKAVYTLLSLVVNILRSLPFIILLIVMIPLTVLITGTSLGVAGAIP
PLVVGATPFFARLVETALREVDKGIIEATQAMGASTRQIIWNALLPEARPGIIAAITV
TAITLVSYTAMAGVVGAGGLGDLAIRFGYQRFQTDVMVVTVVMLLILVQILQTVGDKL
VVHFSRK</t>
  </si>
  <si>
    <t>MKKLLAAFSAVAALGLTAAQAAESLTVAATPVPHAEILNVVKPL
LAKEGVDLKIKEFTDYVQPNVQVSEKRLDANFFQHQPYLDEFNKAKGTDLVAVTGVHI
EPLGAYSSKYKKLDELPSGATVVIPNDATNGGRALLLLDKAGVIKLKDNKSITATPKD
IVDNPKNIKIRELEAATLPRVLTQVDMALINTNYALEAKLNPTKDALAIEGSDSPYVN
ILVARPDNKDSDAMQKLAKALHSAEIKQFIQEKYKGAVVPAF</t>
  </si>
  <si>
    <t>MQELKQRLASPPAELTPAERKVVRALLDDYPRLGLGPMTRLARH
AGVSDPTIMRLVKKLGFAGYGDFQEALLADVDDRLRSPRTLLAERRERMGRDDTWARY
LDQAGQSLQQTLGLTRPDDIQRLADWLLDSRLRVHCHGGRFSRFLAGYLVTHLRLLRP
QCRLLDDGALLPDQLYDLGRQDLLVLFDYRRYQSQAQHVAQAAKARGTRLVLFTDIYA
SPLREHADLIVSSPVESASPFDSLVPAMAQVEALVATLVARMGAPLDERLEGIDQLRN
AFSSHILEE</t>
  </si>
  <si>
    <t xml:space="preserve">GO_function: DNA binding [goid GO:0003677]
[evidence ISM];
GO_process: regulation of transcription, DNA-templated
[goid GO:0006355] [evidence ISM];
GO_function: sequence-specific DNA binding transcription
factor activity [goid GO:0003700] [evidence ISM];
GO_function: carbohydrate binding [goid GO:0030246]
[evidence ISM];
GO_process: carbohydrate metabolic process [goid
GO:0005975] [evidence ISM];
</t>
  </si>
  <si>
    <t>MFSLPHHSPRDLPFGRRQTAILFVDMQRAWVEPGRDPHVDPQAA
GYFYERVQNQVIPNQQRLLRAMRAVDENVLHTVIESLTADGRDRSLDHKLSEMHLPKG
SPDARVIDALEPTANEIVLPKTSSGVFNSTAIDYVLRNLGTRHLIVCGVVTDQCVDMA
VRDAADRGYLVTLVEDACATHTPERHQACLEAIKGYCWISDTETVLQRIAALGRSNL</t>
  </si>
  <si>
    <t>MNRLQPVRLVSFVTTDLAGITRGRSLPLATLEEQLASGCGWVPA
NSSLTPQDLIDESSPWGSHGDLRLLPDPNSRVRVEQGPDAAAPALDYLHGNLVETDGT
PWPACPRSLLRAEVERYRDSGLQVIAAFEHEFSLLGLPGERPAAAFSLQAQRAAGQFP
GWLVSALAQAGTEPEMFLPEYGQRQYEVTCRPAQGVAAADRAVNVREVTREVARQMGL
RTCFAPLPAPGAVTNGVHLHLSLQHADGSPLLYEPGRPNDLSELGEHWAAGVLAHLPA
LCALTAPTAASYLRLKPHHWSAAYACLGLRNREAALRICPVVSVGGKPLGKQYNLEFR
PMDATTCPHLAMAAVLIAGRLGIERRLPLRALADVDPHGLSDEERQARGIQALPATLG
DALDCLQRDEALCAELPKPLLDTYLAMKRHELALTAGLSDDDLCRHYAELY</t>
  </si>
  <si>
    <t xml:space="preserve">GO_process: polyamine catabolic process [goid
GO:0006598] [evidence IDA];
GO_function: glutamate-ammonia ligase activity [goid
GO:0004356] [evidence ISM];
GO_process: nitrogen compound metabolic process [goid
GO:0006807] [evidence ISM];
GO_function: catalytic activity [goid GO:0003824]
[evidence ISM];
</t>
  </si>
  <si>
    <t>MVLVCEHASRHIPLELQRLGLDQAAAEEHIAWDIGALALAEELS
RRLDAPLLAAGYSRLLIDLNRPLEAPDSIPPHSEVYPVPGNRELSETVRRYRQDCLFH
PFHQRLTQLLDERQAAGVPTRVVGVHSFTPVYHGRPRPLVAGVLYRNAGAYARRILDG
LRRHGLEVAGNQPYAIDPAEDTTVPVHGDARGLEAVLLEIRNDGLRTPDAVYAWAERL
YPWL</t>
  </si>
  <si>
    <t xml:space="preserve">GO_process: peptidoglycan catabolic process [goid
GO:0009253] [evidence ISM];
GO_function: N-acetylmuramoyl-L-alanine amidase activity
[goid GO:0008745] [evidence ISM];
</t>
  </si>
  <si>
    <t>MAIEQFGYRQQLRRSLSLSDLIIYGMIFMIPIAPFGVYGWVHAD
AHGMVPMAYLVGMLAMLFTALSYGAMAKAFPIAGSVYSYAQRGIHPHVGFIAGWVLLL
DYLLIPPLLYVFSALALNHLFPAIPKLAWMLLFLVSATLVNLRGITFAARANLLFLIG
ELVVLAIFLVVGYQALEGGLGNGRLTLEPLYRPEAFDLGLVMKAASIAVLSFLGFDAI
STLAEEVKGDPARQIGRAALIALFIMGGIFIAQTWLATDLAAGMNFKSADTAFYEIAE
AAGGQWLSMLTAVATALAWGVTVSITSQAAVSRLLYSMARDGRLPRALARVHPRYQTP
HVSLYLVAVLSLGIGWAFLDAPDVLTSLVNFGALTGFCLLHLSVINHYYRRQRSGQWL
RHLLFPLVGLAIIAYVLYSMSLDAQLLGLAWIAVGLVYLALLQRGGRQAPTELAKDL</t>
  </si>
  <si>
    <t xml:space="preserve">GO_process: transmembrane transport [goid
GO:0055085] [evidence ISM];
GO_function: amino acid transmembrane transporter
activity [goid GO:0015171] [evidence ISM];
GO_component: membrane [goid GO:0016020] [evidence ISM];
GO_process: transport [goid GO:0006810] [evidence ISM];
GO_process: amino acid transmembrane transport [goid
GO:0003333] [evidence ISM];
</t>
  </si>
  <si>
    <t>MSDQVIFVDDEATIREAVQQWLELSGFEVRLCLRAEECLGALDK
SFAGVVISDVRMPGMDGLQLLANLQAVDRDLPVIMVTGHGDVPMAVEAMRQGAYDFIE
KPFTPERLLGSLRRALEKRRLVLENRRLKEQASLKDQVDARLLGVSKPMEALRRQVLA
LAPTPVNVLIRGETGSGKELVARCLHDFGPRADKPFVALNCAAIPEQLFESELFGHES
GAFTGAQGKRIGKLEHAHGGTLFLDEIESMPLAQQVKLLRVLQEQQLERLGSNQSIHV
DLRVIAATKPDLLAEARAGRFREDLVYRLNVAELRLPPIRERREDIPLLFEHFASVAS
QRLGREPQPAAPAELARLMAHDWPGNVRELANAAERHVLGLERGDAEEGGGLTSGLAE
RMEAFEAECLRQALGQCRGDIKAVMELLQLPRRTLNEKMLRHGLSRSDFVGEEPA</t>
  </si>
  <si>
    <t xml:space="preserve">GO_function: phosphorelay response regulator
activity [goid GO:0000156] [evidence ISS];
GO_process: positive regulation of single-species biofilm
formation on inanimate substrate [goid GO:1900233]
[evidence IMP];
GO_function: sequence-specific DNA binding [goid
GO:0043565] [evidence ISM];
GO_process: phosphorelay signal transduction system [goid
GO:0000160] [evidence ISM];
GO_function: ATP binding [goid GO:0005524] [evidence
ISM];
GO_process: regulation of transcription, DNA-templated
[goid GO:0006355] [evidence ISM];
GO_function: transcription factor binding [goid
GO:0008134] [evidence ISM];
GO_function: DNA binding [goid GO:0003677] [evidence
ISM];
</t>
  </si>
  <si>
    <t>MSLSRPLRLFLLLLPLLGGLLLSMDWAGRQARQQALRAEGEQVR
KQLDLYAGSLQTLIERFRSLPAVLALDPDLRAALAGPIDGELQQRLNLKLESINLAAR
SSTLELLDRTGLAVAASNWNLPTSYVGHNYGFRPYFRQTIAQGSGRFYAVGVISGIPG
YFLSHAVRAEDGSFLGAIVVKLEFPDLERQWNQTPDLVLASDAKGIVFLANHAGWRYR
ELEPLDTVDRFELAETRQYDRQPLTPLRHQTLRSYGEDRRLARVESADGEKDYLWQSL
DLPNDGWTLHLLRDTASIQDDVATARLAAAGTWLALVFLGLFLHQRWRIARLRQRSRE
ELERLVEQRTADLRTAQDGLVQAAKLAALGQMSAALAHEINQPLTAQRMQLASLRLLL
DAGRHDEARQALPRIDQMLERMAALTGHLKTFARKSAGGLRERIELGHVVEQAQQLLL
PRIRAERVEIEQALLWPAWVMGDAIRLEQVLVNLLRNALDAVAGQERPWIRLALQRLG
GDWVLSVADNGGGIPAEHLGSVFDPFFTTKPVGEGLGLGLAVSYGIVHELGGRLQVAN
AEAGAVFSLILPAAPDDTSVTT</t>
  </si>
  <si>
    <t xml:space="preserve">GO_function: transferase activity, transferring
phosphorus-containing groups [goid GO:0016772] [evidence
ISM];
GO_process: phosphorylation [goid GO:0016310] [evidence
ISM];
GO_function: phosphorelay sensor kinase activity [goid
GO:0000155] [evidence ISS];
GO_process: signal transduction [goid GO:0007165]
[evidence ISM];
GO_function: signal transducer activity [goid GO:0004871]
[evidence ISM];
</t>
  </si>
  <si>
    <t>MSLSPWFHSCSAGFTLRGWRSEPSGKPLLHFLHGNGFCGRTYEP
MLRLLAEDFDLWLCDIQGHGESDHGGRFHGWNRNAEMAVEAFEAGRGPYGDVQRLACG
HSFGGVLSSLVLARHPTLFARAVLLDPVLFTPAMIGVMALSETLGLQLRGSLAKKARL
RRSQWPDRAAAYAGLRGRGIFKGWTDEALWAYVEYALKESDGGVELKCRPSREAEIFS
SFPRRLWPSLGKITTPTRVLYGDRTYPFVAKSVARWCSLNPQVSAHVVVGGHCFMQED
PADAAERVRDFLLPNP</t>
  </si>
  <si>
    <t>MRPLLFSALLLLSGHTQASEWNDSQAVDKLFGAAGVKGTFVLYD
VQRQRYVGHDRERAETRFVPASTYKVANSLIGLSTGAVRSADEVLPYGGKPQRFKAWE
HDMSLRDAIKASNVPVYQELARRIGLERMRANVSRLGYGNAEIGQVVDNFWLVGPLKI
SAMEQTRFLLRLAQGELPFPAPVQSTVRAMTLLESGPGWELHGKTGWCFDCTPELGWW
VGWVKRNERLYGFALNIDMPGGEADIGKRVELGKASLKALGILP</t>
  </si>
  <si>
    <t xml:space="preserve">GO_process: beta-lactam antibiotic catabolic
process [goid GO:0030655] [evidence IGI];
GO_function: beta-lactamase activity [goid GO:0008800]
[evidence IGI];
GO_function: penicillin binding [goid GO:0008658]
[evidence ISM];
</t>
  </si>
  <si>
    <t>MGANSHGENTPHSLPAGRTGKLAVPLHRIPLVTLGNLFVMLLLG
AAAAWWWRAHGVRERALLLAKRHCAKQGVELLDENVARRRLRLARDHRGQWRLSREFG
FEFTVSGEERYAGRIVMYGYHLGAIELAPHRFEAAAEVDNPPVHSAEVIRLDEWRQSR
QKKVGD</t>
  </si>
  <si>
    <t>MPRTPHLLAIQSHVVFGHAGNAAAVFPMQRIGINVWPLNTVQFS
NHTQYGRWTGQVLPPEQIPALVDGIAGIGELGNCDAVLSGYLGSAAQGRAILDVVARI
KQANPRALYLCDPVMGHPEKGCIVAPEVSDFLLEEAAAVADYLCPNQLELDSFCDRQP
NSLADCVEMARSLLARGPRAILVKHLNYPGKAGDTFEMLLVAADQAWHLQRPLLAFPR
QPVGVGDLASGLFLSRLLLGDDLRNAFEFTGAAVHEVLLETQACGSYELELVRAQDRI
AHPRVRFDAVRL</t>
  </si>
  <si>
    <t xml:space="preserve">GO_function: 8-amino-7-oxononanoate synthase
activity [goid GO:0008710] [evidence ISS];
GO_process: cofactor biosynthetic process [goid
GO:0051188] [evidence ISS];
GO_function: pyridoxal kinase activity [goid GO:0008478]
[evidence ISM];
GO_process: pyridoxal 5'-phosphate salvage [goid
GO:0009443] [evidence ISM];
</t>
  </si>
  <si>
    <t>MLRRLYDWTLRLAGHPRAELALGGVTFAESSFFPIPPDALLVPM
VLANRAKAWRYAAICAISSVLGGIAGYFIGLLLFESVAMPILAFYGLLENFEQVAERY
NELGWLMVLLGGGFTPLPYKVITITSGVTQLDLWLFVGLSLVARSLRFAATCALLFWA
GPRLKTLIERRLGMAFVLMAVMVVGGLMLGKYVL</t>
  </si>
  <si>
    <t>MHHTPLLTTLAAGFVLAFLFGALANRLRISPLVGYLLAGVLAGP
FTPGYVADQALSQEIAELGVILLMFGVGLHFSLKDLLSVKAIAIPGALVQIGVATLLG
IGLAKLLGWSFGGGLVFGLSLSVASTVVLLRALEQRQLLDTKRGRIAIGWLIVEDLAM
VLTLVLLPALAGTLGGKTDGGDAGLLWPLLITLGKVAAFVALMIFGGRRVVPWVLERI
AASGSRELFTLAVLAIALGIAYGSAVLFGVSFALGAFFAGMILNESELSHEAAENSLP
LRDAFAVLFFVSVGMLFNPMILLQEPLTVLATFLVIVFGKSVAAYLIVRAFGHPNSTA
LVIAASLAQIGEFSFILIGLGIGLELVPEQSRDLVLAGAILSILVNPLLFIAIDRLQQ
RKEQRLAEAAGGVREMPAQDLPPPILEREHAVLIGHGRVGGLVSARLRTAGTPFVVVV
DKRDKADELREQGYSVVLGNAASPGVLELANIAEARWLLIAIPNGFEAGQIASHARAV
NPPLDIVARAHFDAEVDYLEQNGANLVIMGEREIACGMVHRLGLDRDERGADAPLPQS
A</t>
  </si>
  <si>
    <t xml:space="preserve">GO_process: cation transport [goid GO:0006812]
[evidence ISM];
GO_function: solute:proton antiporter activity [goid
GO:0015299] [evidence ISM];
GO_component: integral component of membrane [goid
GO:0016021] [evidence ISM];
GO_process: transmembrane transport [goid GO:0055085]
[evidence ISM];
GO_process: potassium ion transport [goid GO:0006813]
[evidence ISM];
GO_function: cation transmembrane transporter activity
[goid GO:0008324] [evidence ISM];
</t>
  </si>
  <si>
    <t>MTIENLWPLPSSFASMVSPARPDERKSAMQPGNNQLSMTVLMTP
DMANFSGNVHGGTLLKYLDEVAYACASRYAGRYVVTLSVDQVIFREPVHVGELVTFLA
SVNYTGRTSMEIGVKVITENIREQSVRHTNSCFFTMVALDDERKPVAVRPLELETAEQ
KRRFAQAQQRRQLRAELEARYQAIREDG</t>
  </si>
  <si>
    <t>MPAAIRILLLALAVLAGIGAAAIQAEDTPCATAAECNTRGTQAY
RQGSYPQALDAFAWQLRLAERQEQGGADSEQALNNLALTSLKAGQPGRARAWMNLALD
RGYSGKATRYNLEQVALKVDYPSLQGLAGHYLRYAGQAEWESLQIEPVKGGYQASFAL
MRIGNPEKLMEYGPAAVGELSGRLEGQGALYRLRSEGLGAGCSLLVWQEGIDLRVVES
LGGDCQGYGGMGIAAAGNWVKISSQARDD</t>
  </si>
  <si>
    <t>MSTPVVLITGAAGGLGRAIAKRFAQSHWRIAATDVDKEGLHALN
AQVPLDASGVADLRSADNCHTLMSKILARTGRLDALVNAAGVWREGPVENFTEEDFDL
VLGVNLKASFYMCQAAIPYLKENQGSIVNISSDSGRQAYRGSAAYCASKAALTMLSKT
LALELAEQGVRVNAVSPADIATPMLDYQAERYGMGNPDGYKRALLKDYPQGKAARFIR
PEEVAELVWYLCGPQAEAITGADLAVDFGLSAGR</t>
  </si>
  <si>
    <t>MHFADPREAREFLAAHPEVRSIELFLIDANGVPRGKLLHRDELL
AVYESGRPLPSTILGLTINGDDVEETGLVWDVGDADCWTFPLPGSLTLQPWRQSPTGQ
VQVSMHPELGLPAAAGDPRHVLQRVIHSLQAEGFHPVMAVELEFYLLDRERDSDGRPL
PALQMNGQRPRATQVYGVYELEQLQPFLDDLYAACEAQGLPARTAISEYAPGQVEITL
QHRFDTLQAIDEGVRYKRLVKGVANRHGLQACFMAKPFADLSGSGLHLHVSLADAAGN
NLFASEDPAGTPLLRQAIGGMKACLLESLALFCPNANSFRRFQANSYAPLAPTWGINN
RTVSLRVPGGPASSRHIEHRICGADANPYLAAAALLAAVRLGIRERLDPGAPITGNGY
AQATQALPSDWLTALRALEGSAWAREALGEDFLKIYLAIKQAEYRAFMGEVGEQDWRW
YLNQA</t>
  </si>
  <si>
    <t xml:space="preserve">GO_process: polyamine catabolic process [goid
GO:0006598] [evidence IDA];
GO_function: glutamate-ammonia ligase activity [goid
GO:0004356] [evidence ISM];
GO_process: nitrogen compound metabolic process [goid
GO:0006807] [evidence ISM];
GO_function: catalytic activity [goid GO:0003824]
[evidence ISM];
GO_process: glutamine biosynthetic process [goid
GO:0006542] [evidence ISM];
</t>
  </si>
  <si>
    <t xml:space="preserve">MAREQQRFLAQNPQSVALAERARRALFDGVPMHWMSDWSTPCPL
FVARAHGARFHDVDGHAYVDFCLGDTGSMFGHSPAPIARALAEQGANGLTTMLPGEDA
IVAGELLAQRFGLPFWQVATTATDANRFVLRWARAITGRKVVLVFDGCYHGTVDDTLV
RCRDGRTVHRSGLLGQAHDLTQFSRAVPFNDLQALERALAGEDVAAVLCEPAMTNIGM
VLPQPGFHQKLRELTRRHGTLLIIDETHTISTGPGGCTRAWKLEPDFITLGKPIAGGV
PCSVYGCSAAMASAMQLARARASEQSEGHGHSGMGTTLSANALAMRCMRANLEEVMTD
TAYAHMLPLAARLAEGFRRIIHKHGLAWSVTELGARSEFQFCPQPPRDGAAAEAAFHD
SLQMALHLYLINRGILITPFHNMTLCCPDTREEDVDRLLSSLDEALGELLAIPGAREA
</t>
  </si>
  <si>
    <t>MNDFSKWTGQVALISGAGSELGIGFAIARRLAREGVRLLITASS
ERIRQRAEELSACGHDVRAASADLTDEAQVQGLLDWAEAQWGRVDILVNNAGMAQLDS
AEPFSAVEATSLRDWQLSLSRNLTSAFLLTRGLLPGMRERGYGRIVNVASTTGTRGSN
PGEAAYSAAKAGLVGWSMGLALEVAKSGITVNSVAPGWIATASSTAEERQAALASPSG
RAGRPEEVAAAVAFLASPEASFVNGELLVVDGGNCLIENKRS</t>
  </si>
  <si>
    <t>MQLQPDAFPASGATGDPELTMAENLQERLYQRLREDLLAGRFQP
GERLKIRDLANQWDTSPMPVRAALQRLVAEGALEGEAQRSLRVPLMTRERFLQILQVR
LSLEGLAAESASGRLDEQALEGLEGCLRRMEDALRRREVQAYLDANSEFHLTLYRACG
NPVLLRLIETLWLQVGPFFNRLFTEADLSLRLNDFHEDALDALRRGDGPAARAAIEQD
LAYFGQYLLNLLELEARPRKRHRSGEHA</t>
  </si>
  <si>
    <t>MKFKALFAALLLTSLAGCANQAVVTLQDGSEVLVKDQSDYDKYN
DYYEFEQLNGDTILIKKDNVRTIRPQ</t>
  </si>
  <si>
    <t>MEDVIEKLRELNEPVPVPLELPEEELLVEIEEELLIGIPAEFRE
FLLLVSDVVYGRLEPVTVTDPHSHTYLPEVAATAWDLGVPRELIPLCEDDGSYYCVAE
DGEVVLWADGDLTDESWDSVWVWARDVWLES</t>
  </si>
  <si>
    <t>MQRVLSIALAFCLALTVSLDANAKRFGGGKSLGSAPSHQTRQAQ
PATAPNATAAAPNAARPAAAASGASRWLGPLAGIAAGGLLASMFMGDGFEGIQMLDIL
LIALVAFIAFRFIAARRRQQNQGQPAMAGHAPMQREMPAQAPIFGGAAAAAAAPSPVI
NAPSWFNEERFVGAAREHFMSLQQHWDANEMDKIAEFVTPQMLQWLKQERAEIGDAYQ
STYIDNLVVQLDGVDDQADKTIATLTFSGVSKTSRFDQGEAFSESWRMERAQGENQPW
LVAGIRQN</t>
  </si>
  <si>
    <t>MHAVDFIQDLAVIMLVAGVVTILFHRLRQPVVLGYIVAGFIIGP
HTPPFGLIHDEDTIKTLAELGVIFLMFCLGLEFSLRKLFQVGATAFIAAFLEIVLMIW
IGFEIGRFFEWSTMDSLFLGAILAISSTTIIVKALGDLKMKNERFAQLIFGVLIVEDI
LGIGIIALLSGIAVSGSVETGEVFSTVGKLSLFMIVALVVGILLVPRLLAYVAKFESN
EMLLVTVLGLCFGFCLLVVKLEYSMVLGAFLIGAIMAESRQLVQIERLIEPVRDMFSA
IFFVAIGLLIDPKILVEYAWPIALITVAVVLGKMFSCGMGAFIAGNDGRTSLRVGMGL
SQIGEFSFIIAALGMTLKVTSDFLYPVAVAVSAITTLLTPYLIRAADPLSQHLANAMP
QRMARIFGHYGDWLRSIQPQGDRAVLAAMIRRILLQVGVNLALVIAIFLAGGYFADTL
SAWMSQWVAYDGLHKALIWGGALLVSLAFLIAAYRKLKALSMLLAELGVKPEKAGRHT
ARVRRVISEIIPLLSLAGMMVLLAALSSSILPPGELLVVVVLVAGLVIAVLWRWLIRV
HSRMQIALMETLDQEKGSH</t>
  </si>
  <si>
    <t>MESANAISASAQPRTTSQRIKSIFSGSVGNLVEWYDWYVYAAFS
LYFAKAFFPQGDMTAQLLNTAAIFAVGFLMRPIGGWLMGIYADRKGRKAALLASVLLM
CFGSLIIALTPSYETIGVAAPILLVVARLLQGLSVGGEYGTSATYLSEMANKEQRGFF
SSFQYVTLISGQLIALAVLIVLQQTLTVEQLESWGWRVPFFIGALCAVVAMFLRRGME
ETESFSKKKEEPKESLLRTLLRHPKEVLTVVGLTMGGTLAFYTYTTYMQKYLVNTVGM
SKTDSTMISAATLFLFMLLQPIVGALSDKIGRRPILIAFGVLGTVFTYPILSTLHSVD
SWWGAFFLIMAALVIVSGYTSINAVVKAELFPTEIRALGVGLPYALTVSIFGGTAEYV
ALWFKSVGLESGFYWYVTACIACSLLVYVFMKDTQKHSKITTD</t>
  </si>
  <si>
    <t xml:space="preserve">GO_component: membrane [goid GO:0016020] [evidence
ISM];
GO_component: integral component of membrane [goid
GO:0016021] [evidence ISM];
GO_process: transport [goid GO:0006810] [evidence ISM];
GO_function: transporter activity [goid GO:0005215]
[evidence ISM];
GO_process: transmembrane transport [goid GO:0055085]
[evidence ISM];
GO_process: dicarboxylic acid transport [goid GO:0006835]
[evidence IMP];
</t>
  </si>
  <si>
    <t>MSPQPSRSPDRFSLAALAEDHPTAPAQGDESESLPCVNAQRGEP
NLRVVDCSGARRDEEVAVEEVLIPYAHGSDPEDVPGEPPKSRWWLSSGAAVAMHVAII
GALVWVMPTPAELNLGHGELPKTMQVNFVQLEKKAEPTPQPPAAAPEPTPPKIEEPKP
EPPKPKPVEKPKPKPKPKPKPVENAIPKAKPKPEPKPKPEPEPSTEASSQPSPSSAAP
PPAPTVGQSTPGAQTAPSGSQGPAGLPSGSLNDSDIKPLRMDPPVYPRMAQARGIEGR
VKVLFTITSDGRIDDIQVLESVPSRMFDREVRQAMAKWRFEPRVSGGKIVARQATKMF
FFKIEKRR</t>
  </si>
  <si>
    <t xml:space="preserve">GO_process: bacterial-type flagellum-dependent
swarming motility [goid GO:0071978] [evidence IMP];
GO_process: single-species biofilm formation [goid
GO:0044010] [evidence IMP];
GO_process: high-affinity ferric iron transport [goid
GO:0015683] [evidence IMP];
GO_process: cellular response to antibiotic [goid
GO:0071236] [evidence IMP];
GO_process: pathogenesis [goid GO:0009405] [evidence
IMP];
GO_process: type IV pilus-dependent motility [goid
GO:0043107] [evidence IMP];
GO_function: siderophore transmembrane transporter
activity [goid GO:0015343] [evidence ISM];
GO_process: siderophore transport [goid GO:0015891]
[evidence ISM];
GO_component: outer membrane-bounded periplasmic space
[goid GO:0030288] [evidence ISM];
GO_function: energy transducer activity [goid GO:0031992]
[evidence ISM];
GO_process: transport [goid GO:0006810] [evidence ISM];
GO_process: iron assimilation [goid GO:0033212] [evidence
IMP];
</t>
  </si>
  <si>
    <t>MLREIPTHLIGGPLGAGKTSLIRSLLAQKPAGERWAVLVNEFGE
IGLDAALLATDVDGVAIGEVAGGCLCCVNGVPFQVGLGRLLRRARPDRLFIEPSGLGH
PQALWKQLQAPPWSGVLALQPLVVVLDAAALASGQPLPEAQEQALEAAGMLLLNKSET
LDATQRCAVRARLPVLPLRWSVRGHLALRDLPTSVAGEGSATTWAALPEAPAQLGTVL
LAERPLRAVREQDGQFAIGWRRRCVSIGPQWTPG</t>
  </si>
  <si>
    <t>MRPFLFFLSCLPGLALAEACIVHSQAKNLDVKVCQQNRSIPAKL
FREGFCQPQLQGQKVEVTFAEECPTGAFGVCRDARVPNAPYRQDIFYYGIATDARYLE
PFCASQSQGRWEEPSAAKKP</t>
  </si>
  <si>
    <t>MSALPQEKPLPRQAFDDDPQVLAEVLREGVNLAVWTRRLSPALR
DFAAALVRNRPGLALSQTLEMEEERLPVLDGLLDAQQLPGQTDFLDDLGWLVEAFSCL
TGARRIGLRLRVLDKPMCPRFHVDHVPLRLVTTYQGAASEWLDESGLDRRLLGGAQAE
VVDEQLIHSLSTGDVALLKGERWEGNEGAGLVHRSPRAEPGLARLLLTLDWLA</t>
  </si>
  <si>
    <t>MNQRLPVTVLSGFLGAGKSTLLNHVLKNRENRRVAVIVNDMSEI
NIDGSEVQRDVSLNRAEERLVEMSNGCICCTLREDLLEEVGRLAREGRFDYLLIESTG
ISEPMPVAETFTFRDELDRSLSDVARLDTMVTVVDGMNFLRDYQEAASLASRGETLGE
EDQRSITDLLIDQVEFADVILVSKIDLISSEQREELLAILRQLNAEAEILPMVMGQVP
LAKILDTGRFDFDRAASAPGWLKELRGEHLPETEEYGIASMAYRARRPFHPARFHAFL
HNPLKQGRLLRSKGFFWLASRPREAGSWSQAGGLMRYGLAGRWWRFVPTGQWPQDEEG
LRAIMRHWEEGVGDCRQELVFIGQNLDFAALRAALDACLLDDAEMNLGIPGWQGLDDP
FEDWGHAA</t>
  </si>
  <si>
    <t>MTEQELLAQPDAAYMDEAQQDFFRDLLLRQRQELQARIEGEFGE
LRDLERPSDEADLASREEQRQWQLRLLEREKKLLDKIDEALERLARGDYGWCQETGEP
IGLRRLLLRPTATLCIEAKERQEKRERHVRHN</t>
  </si>
  <si>
    <t xml:space="preserve">GO_function: zinc ion binding [goid GO:0008270]
[evidence ISM];
GO_function: RNA polymerase binding [goid GO:0070063]
[evidence IDA];
</t>
  </si>
  <si>
    <t>MRRVLRLYCLALLLLAPAAQAQGFLPGTRPAECAYLRTVLACMD
RLGNHYSVATGGNDTWLRGYDAASGRRWAQTNTRYGRLTFFSGIASDGEIWVGLSRNI
GWTSVSRLSSSSGQRQRLTCGRVSGCSEGPSREAAR</t>
  </si>
  <si>
    <t>MKRRRLLQSLLAGLALQPFLAASANVRIRQARAWNSSESWRLVL
ELDGPPRYRTFSLQAPERLILDLPDAQLLATLSELPLDGPVRAIRSGQLGGGGTRIVL
DLRQAVRPRSFALEPQAGKGHRLVLDLYPQALAAPPEPMLALARPLPSTGRDILVVVD
AGHGGKDPGAVGSKGEREKDVALAIARLLARRIDREKGFKARLVRNGDVFVPLRKRPE
VARRYNADMFVSVHADAAPRLTASGASVYALSEHGASSTMARWMAERENGADLIGNSG
NLPLQGRDKVLAGVILDMALSSTIASSLDLGHSVLGQLSDVTALHQKRVEQAGFAVLK
SPDIPSILVETGFISNRGDCRRLMDERHRQRLAEAIFAGVQGYFRQRPPAGSYLAALS
AQPPG</t>
  </si>
  <si>
    <t xml:space="preserve">GO_component: Gram-negative-bacterium-type cell
wall [goid GO:0009276] [evidence ISS];
GO_function: N-acetylmuramoyl-L-alanine amidase activity
[goid GO:0008745] [evidence ISM];
GO_process: peptidoglycan catabolic process [goid
GO:0009253] [evidence ISM];
</t>
  </si>
  <si>
    <t>MNALTLPDIARQTTTADLPLDWVGMQGIALPVQIGGQRVAAEAD
AGVSLDDPQARGIHMSRLYLALAELEQGELDLSCLRAVLQRFLDSHAGLSRRAYLRLR
LAPLLRRPALVSPLSGWKRYPLVLDTRLEGDDFQAEVHLELTYSSTCPCSAALARQLI
QERFDQDFAGQPLDHASVLAWLGSSAGIVATPHSQRSSAHLRIGLAEDCIGLPLEELA
DLGESALGTAVQTAVKRADEQAFALANGQNLMFCEDAVRRLHRALQGYPQASRFSIRV
VHAESLHAHDAVAESHWQRGAA</t>
  </si>
  <si>
    <t xml:space="preserve">GO_function: GTP cyclohydrolase activity [goid
GO:0003933] [evidence ISM];
GO_function: GTP cyclohydrolase I activity [goid
GO:0003934] [evidence ISM];
GO_process: 7,8-dihydroneopterin 3'-triphosphate
biosynthetic process [goid GO:0035998] [evidence ISM];
</t>
  </si>
  <si>
    <t>MIRKNPSGDLPVIDESAYVDKTAIICGKVIIQANVFVGPYAVIR
ADEVDADGGMQPIVIGANSNIQDGVVIHSKSGAAVTIGEHSSIAHRSIVHGPCEVGDR
VFIGFNSVLFNCRVGDGCVVRHNAVVDGCDLPAGFYVPSTERIGPRTDLASMPRVSVS
ASEFSEDVARTNVDLVRGYKSLQNEF</t>
  </si>
  <si>
    <t>MQSLLIRNARMVNEGQVREGDLLVRHGRIERIAGCLENCGASRE
IDAAGRYLLPGMIDDQVHFREPGYPQKGSIASESRAAVAGGITSFMDMPNTRPATLSL
EALAEKKRLAAAHSVANYGFHFGVSRDNLDTVAALDPREVAAVKVFMGASTGDMLVDD
LPTLERLFASVPTLLLSHCEDTPRIEANLARWRQRFGERIPAAAHPRIRDAEACYRST
ALAVELAQRHGTLLHVLHLSTARELALFEDKPLCQKRITAEVCVHHLLFDDSDYARLG
HLLKCNPAIKSREDRDALRRALAGNRLDVIGTDHAPHAWAEKQQAYPQAPAGLPLVQH
ALPALLELVREGWLSLATLVAKTSHRVAELFAIADRGFLREGYWADLVLVSELEHPAL
ASAMPLLSRCNWTPFRHRAFHHRIDTTIVSGQLAWHAGRLSDDCQGLPLRFSR</t>
  </si>
  <si>
    <t xml:space="preserve">GO_function: dihydroorotase activity [goid
GO:0004151] [evidence IMP];
GO_process: pyrimidine nucleotide biosynthetic process
[goid GO:0006221] [evidence IMP];
GO_function: hydrolase activity, acting on
carbon-nitrogen (but not peptide) bonds [goid GO:0016810]
[evidence ISM];
GO_function: hydrolase activity, acting on
carbon-nitrogen (but not peptide) bonds, in cyclic amides
[goid GO:0016812] [evidence ISM];
</t>
  </si>
  <si>
    <t>MRSCISVFRPALLALFVSASGSAGADAAVENPRIGRAADLYELI
PEYQPDTYRNMDKVYPTRVIHKGTKVRPLPAGVAIAPRYRIGGEEYGVDDFMRRNRVG
GVLILKDGKVALERYGLGNDERTRWTSFSVVKSISSTLVGAAVQQGLLALDQPVDKYL
PSLAGSAYQGVTVEQVLQMSSGVRWNETYRDPKSDRRQMFDAQLAERPGGILRLLASL
PRQYPSGTHFTYSTGESHLQSELLHAATRIPVSDYLSERIWARMGMESDGFWQLESPA
GQEIGSSGLSATLRDYGRFGQFVLEDGVIDGERILPEGWVDRASRVEASSHLAPGKLY
DGEYALGYGYQWWTFPVGAKALPEHDGGAFEAQGIFGQYLYINRKEKIVAVVWSAWPK
PEMDDREEETYAFLGAAVKALR</t>
  </si>
  <si>
    <t xml:space="preserve">GO_process: response to antibiotic [goid
GO:0046677] [evidence IMP];
GO_function: beta-lactamase activity [goid GO:0008800]
[evidence IDA];
GO_process: response to antibiotic [goid GO:0046677]
[evidence ISM];
GO_process: carbapenem catabolic process [goid
GO:1901768] [evidence IMP];
</t>
  </si>
  <si>
    <t>MIALCLGMAGSVWATLPLQSFTLAWQHTVEKVLWEEDYRLSERG
LLLEEARVRGSGAGMEIPEGAVLRDGAWHYHRGVPPLQPLRLGRTPEAGDYRICRQGR
CDALARWIGPPDPERPAVELWACPIRDPSD</t>
  </si>
  <si>
    <t>MSDHQNGLHLEAENWPRALFAVALAFSVFQVVTAAFPLISTQVL
RAMHVGLLLLVVYISYPAFGIGRPWQPLAWLLGMAGLGTAVYQWVFEGDLIQRSGELT
QADMVVGVVLIVLVFEAARRVMGIALPIICALFLAYGLFGEHLPGDLAHRGYGFDQIV
NQLSFGTEGLYGTPTYVSATYIYLFILFGAFLEQAGMIRLFTDFAMGLFGHRVGGPAK
VSVFSSALMGTITGSGVANVVTTGQFTIPLMKRFGYKPAFAGGVEATASMGSQLMPPV
MGAVAFIMAETINVPYVEIAKAALIPALLYFGSVYWMVHLEARRADLKGLPRDQCPSA
WGAVRERWFLLIPLLVLIALLFSGRTPLFSGTIGLALTAIVILGSAIILRVSSLGLRI
AFWVALGLLCAGFFRLGIGVIFVVIAALALACWFVRGGRETLRICVRALAEGARHAIP
VGIACTLVGVIIGVISLTGIATTFASYVLDLGRENLLLSLVLTMVTCLVLGMGIPTIP
NYIITSSIAAPALLELGVPLIVSHMFVFYFGILADLTPPVALACFAAAPIAKERGLKI
SFWAVRIALAGFVVPFMAVYSPALMLQEGGWGATLYVTCKAVLAIGLWGMASIGYLQG
PLAWWERLVAFAAGASLVLALPISDELGFVLGALVIGWHLWRQRAREAVA</t>
  </si>
  <si>
    <t>MSLSRRFGLFTLAATVTFSTSVFAAPTFINILTGGTSGVYYPIG
VGLSQIYGHDIQGAKTSVQATKASVENLNLLQAGRGELALALGDSVADAWNGVADAGF
KAPLKKLRAIGNTYPNYIQVVASQASGIKTLADLKGKRISVGAPKSGTELNARAIFKA
AGLSYEDMGKVEYLPYAESVELIKNRQLDATLQSSGLGMAAIRDLASTMPITFVAIPA
DVVAKIDSPAYHAASIPAGTYDGQEQDVPTVAIDNILVSHSGVSDELAYQMTKLMFDN
LPRLVTAHAAAKDIALDKAAKNLPIPLHPGAERFYKEKGVLPE</t>
  </si>
  <si>
    <t>MIAQLPSELLSLQLPLRIRIGDAQAFDLGPDPQVTMVIRDPSLL
TEITHPSLDALGKAYVEKRLDIEGPISQVIGIGDALSEALGEPDGGAPPVRESHDKDT
DAEAIHYHYDLSNDFYQLWLDPEMVYSCAYFETGKEDLATAQLAKLRHLCRKLRLQPG
EKLLDVGCGWGGLARLAAREFGVEVTGITLSKEQLALGRERVKAEGLEDRVTLKLLDY
RDLPRDGRFDKVVSVGMFEHVGHANLGLYFQQLYEAVRPGGLVMNHGITSRYTDGRPV
GKGAGDFIDRYVFPHGELPHLSLAVARMSEAGLEVVDVESLRLHYARTLDFWSANLEA
RLKEAARLVPEETLRIWRLYLAGCAYGFKRGWINLHQILAIRPHEDGSHELPWSRRDL
YA</t>
  </si>
  <si>
    <t xml:space="preserve">GO_process: lipid biosynthetic process [goid
GO:0008610] [evidence ISM];
</t>
  </si>
  <si>
    <t>MNETVSLETREVRFLSVFDFDGTLTYRDSFVPFLRFAFGNRVFV
RRMLRMAGPSLAYLCRRIDRDDLKARLIATFLTDVPVHVLEERALAYQNRFWETLMRP
HALTAVADQVSSGSTVTICSASPSLLLRPFAEKLGVHLIATELEVVDGVLTGRIVGRN
CRRDEKVCRLERHYGPLTQYSLRAWGDSRGDTELLAAALERFWKPFR</t>
  </si>
  <si>
    <t>MNQKISPPSQKLDGLFLLALSMAVFFVGVTEFMLSSMLGPLAQA
FHTTTSGAAWLISSYAFSYAIAAPLLGYFSDRMQRRKLLLLALVLFAVDTLAIVIAPT
LEIAVVLRVIGGIASAIIIPTTFALVAEVVAPQRQAGAMGQVMLGMTLGIAAGPALAG
LLSDFFGWAAPFLLVSCGCVLVFLMARQRLPVQAVAPRAEGHALGWCRQWSILRPLIA
KGAWNGTGVAGLLLSGEVLRQRYGFSTAQIGVSIAAFGVGLAVGNLAAGYLRRYLKRD
EDMLLLVLALLVLSMSTFMLLPLPLPVALCCLGAWGAALGLGAPAGTVVLASRSGPDK
GMVLSFAETFNNIAILASVPLAVRLLELKGPPATLWVLGIGLGIGAWFTVLDWFASRR
SNEALPLRD</t>
  </si>
  <si>
    <t xml:space="preserve">GO_component: plasma membrane [goid GO:0005886]
[evidence ISM];
GO_function: transporter activity [goid GO:0005215]
[evidence ISM];
GO_component: integral component of membrane [goid
GO:0016021] [evidence ISM];
GO_process: transmembrane transport [goid GO:0055085]
[evidence ISM];
</t>
  </si>
  <si>
    <t>MCGIVGAIAERNITPILIEGLKRLEYRGYDSAGVAVFDNEGRLQ
RCRRVGKVASLEEGLAGTPLLGRLGIAHTRWATHGAPTEGNAHPHFSSDEVAVVHNGI
IENHEPLRERLKGLGYVFTSQTDTEVIVHLLHHKLQSIGDLTLALKDAVKELHGAYGL
AVISAAQPDRIVAARSGSPLVIGLGLGENFLASDQLALRQVTDRFIYLEEGDIAEIRR
DSVRLWDVQGNDVQRETVQYHEGAEAADKGEYRHFMLKEIHEQPSVVQRTLEGRLGQN
QVLVESFGPQAAELFAKVRNVQIVACGTSYHAGMVARYWLESLTGIPCQVEVASEFRY
RKVAVQPDCLFVTISQSGETADTLAALRNAKELGFLSSVAICNVATSSLVRESDLTLL
TQAGPEIGVASTKAFTTQLVALLLLTLGIGQVQKRLADGVEAELVDELRRLPTRLGEA
LAMNRTVEKVSELFAEKHHTLFLGRGAQFPVALEGALKLKEISYIHAEAYPAGELKHG
PLALVDSDMPVVTVAPNNELVEKLKSNLQEVRARGGELVVFADEGAGIEAGEGTHVVG
MPHIGDVLSPILYTIPLQLLSYHVAVLKGTDVDQPRNLAKSVTVE</t>
  </si>
  <si>
    <t xml:space="preserve">GO_function: glutamine-fructose-6-phosphate
transaminase (isomerizing) activity [goid GO:0004360]
[evidence ISS];
GO_process: UDP-N-acetylglucosamine biosynthetic process
[goid GO:0006048] [evidence ISS];
GO_process: carbohydrate metabolic process [goid
GO:0005975] [evidence ISM];
GO_function: carbohydrate binding [goid GO:0030246]
[evidence ISM];
GO_process: metabolic process [goid GO:0008152] [evidence
ISM];
</t>
  </si>
  <si>
    <t>MISKRNTPQRRHAILALLSEQGEVSVDALAKRFSTSEVTIRKDL
AAMESHGLLLRRYGGAVPMPQELIGEAAQPVSPYKQAIGRAAAARIREHARIIIDSGS
TTAAMIPELGHKPGLVVMTNSLNVVNALRELEHEPVLLMTGGTWDPHSESFQGQVAEQ
VLRSYDFDQLFIGADGIDLERGTTTFNELLGLSRVMAEVAREVIVMAEADKVGRRIPN
QELPWSSIHTLITDERLESSAREQITARGVTLICTPVEA</t>
  </si>
  <si>
    <t xml:space="preserve">GO_process: regulation of transcription,
DNA-templated [goid GO:0006355] [evidence IDA];
GO_process: positive regulation of cell motility [goid
GO:2000147] [evidence IMP];
GO_process: regulation of polysaccharide biosynthetic
process [goid GO:0032885] [evidence IMP];
GO_process: negative regulation of transcription,
DNA-templated [goid GO:0045892] [evidence IMP];
GO_process: positive regulation of cilium assembly [goid
GO:0045724] [evidence IMP];
GO_component: intracellular [goid GO:0005622] [evidence
ISM];
GO_function: sequence-specific DNA binding transcription
factor activity [goid GO:0003700] [evidence ISM];
</t>
  </si>
  <si>
    <t>MPKPAKRIVLGLLIAWAVLPEWPRIPVEGASARDWNPRTFWFEP
WGRSGVHKGIDIFARSGTPVRSASYGLVLYRGEIALGGKVVLVLAPKWRLHYYAHLDS
LDAYPGQPVLAGSRLGTVGTTGNARGKPAHLHYAIITLLPYPWLADDSTQGWKKMFYL
DPDTVLPSR</t>
  </si>
  <si>
    <t>MSLEIVILAAGQGTRMRSALPKVLHPIAGKPMLGHVIDCARQLQ
PERIHVVIGHGADLVRERMAADDLNFVLQAEQLGTGHAVAQALPFLSADQVLILYGDV
PLIQLDTLQRLLAQVTPDQLSLLTVDMLDPTGYGRIVRDDQGAVQAIVEHKDATPAQR
QIGEINTGILAVPGKRLADWLGRLSNDNAQGEYYLTDVIAMAVGDGLVVASAQPLDAM
EVQGVNDRMQQAQLERHYQRLRAEELMRQGVTLLDPQRLDVRGEISVGRDVLIDVNVV
LEGRVVIEDDVRIGPNCVIRDSVLRRGAVIKANSHLEGAELGEGSDAGPFARLRPGSV
LGARAHVGNFVELKNARLGEGSKAGHLSYLGDAELGANCNIGAGTITCNYDGANKFRT
ELGDDVFIGSNNSLVAPLKIGDGATTAAGSTITHEVPAKNLAFGRARQKNLENWKRPE
KIKK</t>
  </si>
  <si>
    <t xml:space="preserve">GO_function: UDP-N-acetylglucosamine
diphosphorylase activity [goid GO:0003977] [evidence
ISS];
GO_process: UDP-N-acetylglucosamine biosynthetic process
[goid GO:0006048] [evidence ISS];
GO_process: cell morphogenesis [goid GO:0000902]
[evidence ISM];
GO_function: magnesium ion binding [goid GO:0000287]
[evidence ISM];
</t>
  </si>
  <si>
    <t>MAITVHCDIVSAEAEIFSGLVEMVIAHGALGDLGIAPGHAPLIT
DLKPGPIRLVKQGGEQEVYYISGGFLEVQPNMVKVLADTVVRAGDLDEAAAQEALKAA
EKALQGKGAEFDYSAAAARLAEAAAQLRTVQQLRKKFGG</t>
  </si>
  <si>
    <t xml:space="preserve">GO_component: proton-transporting ATP synthase
complex, catalytic core F(1) [goid GO:0045261] [evidence
ISS];
GO_function: proton-transporting ATP synthase activity,
rotational mechanism [goid GO:0046933] [evidence ISS];
GO_process: ATP synthesis coupled proton transport [goid
GO:0015986] [evidence ISM];
</t>
  </si>
  <si>
    <t>MSSGRIVQIIGAVIDVEFPRDAVPSIYEALKVQGVETTLEVQQQ
LGDGVVRSIAMGSTEGLKRGLNVDSTGAAISVPVGKATLGRIMDVLGNPIDEAGPIGE
EERWGIHREAPSYADQAGGNELLETGIKVIDLVCPFAKGGKVGLFGGAGVGKTVNMME
LIRNIAIEHSGYSVFAGVGERTREGNDFYHEMKDSNVLDKVALVYGQMNEPPGNRLRV
ALTGLTMAEKFRDEGRDVLLFIDNIYRYTLAGTEVSALLGRMPSAVGYQPTLAEEMGV
LQERITSTKKGSITSIQAVYVPADDLTDPSPATTFAHLDATVVLSRDIASLGIYPAVD
PLDSTSRQLDPLVIGQDHYDTARGVQYVLQRYKELKDIIAILGMDELSEADKLLVARA
RKIQRFLSQPFFVAEVFTGSPGKYVSLKDTIAGFKGILNGDYDHLPEQAFYMVGGIEE
AVEKAKKL</t>
  </si>
  <si>
    <t xml:space="preserve">GO_component: proton-transporting ATP synthase
complex, catalytic core F(1) [goid GO:0045261] [evidence
ISS];
GO_function: proton-transporting ATPase activity,
rotational mechanism [goid GO:0046961] [evidence ISS];
GO_process: ATP synthesis coupled proton transport [goid
GO:0015986] [evidence ISM];
GO_function: proton-transporting ATP synthase activity,
rotational mechanism [goid GO:0046933] [evidence ISM];
GO_function: ATP binding [goid GO:0005524] [evidence
ISM];
GO_process: proton transport [goid GO:0015992] [evidence
ISM];
GO_process: ATP metabolic process [goid GO:0046034]
[evidence ISM];
GO_process: ATP hydrolysis coupled proton transport [goid
GO:0015991] [evidence ISM];
GO_function: hydrolase activity, acting on acid
anhydrides, catalyzing transmembrane movement of
substances [goid GO:0016820] [evidence ISM];
GO_component: proton-transporting two-sector ATPase
complex, catalytic domain [goid GO:0033178] [evidence
ISM];
</t>
  </si>
  <si>
    <t>MAGAKEIRSKIASIKSTQKITNAMEKVAVSKMRKAQMRMAAGRP
YAERIRQVIGHLANANPEYRHPFMVEREVKRVGYIVVSSDRGLCGGLNINLFKSLVKD
MSGYREQGAEIDLCVIGSKGASFFRSFGGNVVAAISHLGEEPSINDLIGSVKVMLDAY
LEGRIDRLFVVSNKFVNTMTQKPTVEQLIPLVADDDQELKHHWDYLYEPDAKSLLDGL
LVRYVESQVYQAVVENNACEQAARMIAMKNATDNAGELISDLQLIYNKARQAAITQEI
SEIVGGAAAV</t>
  </si>
  <si>
    <t xml:space="preserve">GO_function: proton-transporting ATPase activity,
rotational mechanism [goid GO:0046961] [evidence ISS];
GO_component: proton-transporting ATP synthase complex,
catalytic core F(1) [goid GO:0045261] [evidence ISS];
GO_function: proton-transporting ATP synthase activity,
rotational mechanism [goid GO:0046933] [evidence ISS];
GO_process: ATP synthesis coupled proton transport [goid
GO:0015986] [evidence ISM];
</t>
  </si>
  <si>
    <t>MQQLNPSEISEIIKGRIEKLDVASQARNEGTIVSVSDGIVRIYG
LADVMYGEMIEFPGGVYGMALNLEQDSVGAVVLGEYQGLAEGMNAKCTGRILEVPVGP
ELLGRVVDALGNPIDGKGPIDAKATDAVEKVAPGVIWRKSVDQPVQTGYKSVDAMIPV
GRGQRELIIGDRQIGKTALAVDAIINQKDSGIKCVYVAIGQKQSTIANVVRKLEENGA
LANTIVVAASASESAALQYLAPYSGCTMGEYFRDRGEDALIVYDDLSKQAVAYRQISL
LLRRPPGREAYPGDVFYLHSRLLERASRVSEEYVEKFTNGAVTGKTGSLTALPIIETQ
AGDVSAFVPTNVISITDGQIFLESAMFNSGIRPAVNAGISVSRVGGAAQTKIIKKLSG
GIRTALAQYRELAAFAQFASDLDEATRKQLEHGQRVTELMKQKQYAPMSIAEMSLSLY
AAERGFLQDVEIAKVGSFEQALISYFQREHAALLAKINEKGDFNDEIDAGIKAGIEKF
KATQTW</t>
  </si>
  <si>
    <t xml:space="preserve">GO_component: proton-transporting ATP synthase
complex, catalytic core F(1) [goid GO:0045261] [evidence
ISS];
GO_process: ATP synthesis coupled proton transport [goid
GO:0015986] [evidence ISS];
GO_function: ATP binding [goid GO:0005524] [evidence
ISM];
GO_process: proton transport [goid GO:0015992] [evidence
ISM];
GO_process: ATP metabolic process [goid GO:0046034]
[evidence ISM];
GO_process: ATP hydrolysis coupled proton transport [goid
GO:0015991] [evidence ISM];
GO_function: hydrolase activity, acting on acid
anhydrides, catalyzing transmembrane movement of
substances [goid GO:0016820] [evidence ISM];
GO_component: proton-transporting two-sector ATPase
complex, catalytic domain [goid GO:0033178] [evidence
ISM];
</t>
  </si>
  <si>
    <t>MAELTTLARPYAKAAFEYAQAHQQLADWSAALGVLAAVSQDDTV
RQLLKEPQLTSSAKAQSLIDVCGDKLNAPAQNFVRTVAENKRLELLPTIAEMYEQLKA
EQEKSVEVEVTSAFTLSKEQQDKLAKALSARLSREVRLHASEDASLIGGVIIRAGDLV
IDGSVRGKLAKLAEALKS</t>
  </si>
  <si>
    <t xml:space="preserve">GO_function: proton-transporting ATP synthase
activity, rotational mechanism [goid GO:0046933]
[evidence ISS];
GO_component: proton-transporting ATP synthase complex,
catalytic core F(1) [goid GO:0045261] [evidence ISS];
GO_function: proton-transporting ATPase activity,
rotational mechanism [goid GO:0046961] [evidence ISS];
GO_process: ATP synthesis coupled proton transport [goid
GO:0015986] [evidence ISM];
</t>
  </si>
  <si>
    <t>MNINATLIGQSVAFFIFVLFCMKFVWPPVIAALQERQKKIADGL
DAANRAARDLELAHEKAGQQLREAKAQAAEIVEQAKKRANQIVDEARDQARTEGERLK
AQAQAEIEQELNSVKDALRAQVGALAVTGAEKILGASIDANAHEQLVSKLAAEI</t>
  </si>
  <si>
    <t xml:space="preserve">GO_function: proton-transporting ATP synthase
activity, rotational mechanism [goid GO:0046933]
[evidence ISS];
GO_component: proton-transporting ATP synthase complex,
coupling factor F(o) [goid GO:0045263] [evidence ISS];
GO_function: proton-transporting ATPase activity,
rotational mechanism [goid GO:0046961] [evidence ISS];
GO_function: hydrogen ion transmembrane transporter
activity [goid GO:0015078] [evidence ISM];
GO_process: ATP synthesis coupled proton transport [goid
GO:0015986] [evidence ISM];
</t>
  </si>
  <si>
    <t>METVVGLTAIAVALLIGLGALGTAIGFGLLGGKFLEGAARQPEM
VPMLQVKMFIVAGLLDAVTMIGVGIALFFTFANPFVGQIAG</t>
  </si>
  <si>
    <t xml:space="preserve">GO_function: proton-transporting ATP synthase
activity, rotational mechanism [goid GO:0046933]
[evidence ISS];
GO_function: proton-transporting ATPase activity,
rotational mechanism [goid GO:0046961] [evidence ISS];
GO_component: proton-transporting ATP synthase complex,
coupling factor F(o) [goid GO:0045263] [evidence ISS];
GO_function: hydrogen ion transmembrane transporter
activity [goid GO:0015078] [evidence ISM];
GO_process: ATP synthesis coupled proton transport [goid
GO:0015986] [evidence ISM];
GO_process: ATP hydrolysis coupled proton transport [goid
GO:0015991] [evidence ISM];
GO_component: proton-transporting two-sector ATPase
complex, proton-transporting domain [goid GO:0033177]
[evidence ISM];
</t>
  </si>
  <si>
    <t>MAAETASGYIQHHLQNLTFGRLPNGDWGFAHTAEQAKEMGFWAF
HVDTLGWSVLLGVVFLFIFRLAAKKATSGQPGGLQNFVEVMVEFVDTSVKDTFHGRNP
LIAPLALTVFVWIFLLNLIDLVPVDYLPMLAAKITGDEHLFFRAVATTDPNATLGLSI
SVFALIVFYSIKVKGIGGFLGELTLHPFSSKNIVVQILLIPVNFLLEFVTLIAKPVSL
ALRLFGNMYAGELIFILIAVMFGSGMFLLSALGVALNWAWAVFHILIITLQAFIFMML
TIVYLSMAHEDNH</t>
  </si>
  <si>
    <t xml:space="preserve">GO_component: proton-transporting ATP synthase
complex, coupling factor F(o) [goid GO:0045263] [evidence
ISS];
GO_function: proton-transporting ATP synthase activity,
rotational mechanism [goid GO:0046933] [evidence ISS];
GO_function: proton-transporting ATPase activity,
rotational mechanism [goid GO:0046961] [evidence ISS];
GO_process: ATP synthesis coupled proton transport [goid
GO:0015986] [evidence ISM];
GO_function: hydrogen ion transmembrane transporter
activity [goid GO:0015078] [evidence ISM];
</t>
  </si>
  <si>
    <t>MPSRLPAFRLLLVQLVVVLVAAISLWISWGPVAGYSGLLGGMIA
WLPNCYFAYKAFRFSGARAAREIVRSFYAGEAGKLILTAVLFALAFAGVKPLMAPALF
GVYLLTLMVSWCAPLLMGKTFTRP</t>
  </si>
  <si>
    <t>MAAKKRGLGRGLDALLGGSSPAKLQEEAVQADRRELQQIPLDLM
QRGKYQPRRDMDPQALEELAQSIKAQGVMQPIVVRPIANGRYEIIAGERRWRASQQAG
LEKIPALVRDVPDEAAIAMALIENIQREDLNPIEEAAALQRLQQEFQLTQQQVAEAVG
KSRATITNLLRLIGLPEEIKTLLSHGDLEMGHARALLGLPAERQVEGARHVVAHGLTV
RQTEALVRQWTHAPGKPAGPVKSDPDIARLEQRLAERLGASVQIRHGQKGKGQLVIRY
SSLDELQGVLAHIR</t>
  </si>
  <si>
    <t>MAKVFAIANQKGGVGKTTTCINLAASLVATKRRVLLLDLDPQGN
ATTGSGIDKHNLEHSIYDVLTGECNLAEAMQFSEHGGYQLLPANRDLTAAEVVLLEMD
MKENRLRNALAPIRENYDYILIDCPPSLSMLTVNALTAADGVIIPMQCEYYALEGLTD
LMNSIQRIGQLLNPTLKIEGLLRTMYDPRISLTNDVSAQLQEHFGDTLYSTVIPRNVR
LAEAPSFGMPALVYDKQSRGAIAYLALAGELVRRQRAKGRAATA</t>
  </si>
  <si>
    <t xml:space="preserve">GO_process: FtsZ-dependent cytokinesis [goid
GO:0043093] [evidence ISS];
</t>
  </si>
  <si>
    <t>MSAVTQHHADELARGADELGVALDADKQRQLLAYLALLIKWNKA
YNLTAVRDPDEMVSRHLLDSLSIVPYAEAGDNWLDVGSGGGMPGVPLAILFPEKRLTL
LDSNGKKTRFLTQVKLELKLANLEVVHSRVEAFRPESPFDGIVSRAFSSLEDFANWTR
HLGGQETRWLAMKGVHPNEELAALPEDFRVEAEHALAVPGCQGQRHLLILRRTA</t>
  </si>
  <si>
    <t xml:space="preserve">GO_function: methyltransferase activity [goid
GO:0008168] [evidence ISS];
GO_function: rRNA (guanine-N7-)-methyltransferase
activity [goid GO:0070043] [evidence ISS];
GO_process: rRNA base methylation [goid GO:0070475]
[evidence ISS];
GO_component: cytoplasm [goid GO:0005737] [evidence ISM];
GO_process: rRNA processing [goid GO:0006364] [evidence
ISM];
GO_function: rRNA methyltransferase activity [goid
GO:0008649] [evidence ISM];
</t>
  </si>
  <si>
    <t>MDFPTRFDVIVIGGGHAGTEAALAAARMGVKTLLLTHNVETLGQ
MSCNPAIGGIGKSHLVKEIDALGGAMAEATDKGGIQFRILNSRKGPAVRATRAQADRV
LYKAAIRHTLENQPNLWIFQQACDDLIVEQDQVRGVVTQMGLRFHADNVVLTTGTFLG
GLIHIGLENYSGGRAGDPPSIALARRLRELPLRVGRLKTGTPPRIDGRSVDFSVMTEQ
PGDTPIPVMSFLGSKEQHPEQVSCWITHTNARTHEIIAANLDRSPMYSGVIEGIGPRY
CPSIEDKIHRFADKESHQVFLEPEGLTTHELYPNGISTSLPFDVQLQIVRSIRGMENA
HIVRPGYAIEYDFFDPRDLRYSLETKVIGGLFFAGQINGTTGYEEAGAQGLLAGANAA
LRSQGKDSWCPRRDEAYIGVLVDDLITLGTQEPYRMFTSRAEYRLILREDNADLRLTE
KGRELGLVDDRRWAAFEAKREGIEREEQRLKSTWVRPNTPQGDAIAERFGTPLTHEYN
LLNLLSRPEIDYAGLVEITGNAVDNPQVAEQVEIRTKYAGYIDRQQEEISRLRASEDT
RLPVDIDYLGISGLSKEIQNKLNQARPETLGQASRIPGVTPAAISLLLIHLKKRASGR
QLEQSA</t>
  </si>
  <si>
    <t xml:space="preserve">GO_function: protein binding [goid GO:0005515]
[evidence ISS];
GO_process: tRNA methylation [goid GO:0030488] [evidence
ISS];
GO_function: flavin adenine dinucleotide binding [goid
GO:0050660] [evidence ISS];
GO_process: tRNA wobble uridine modification [goid
GO:0002098] [evidence ISS];
GO_process: oxidation-reduction process [goid GO:0055114]
[evidence ISM];
GO_process: tRNA processing [goid GO:0008033] [evidence
ISM];
</t>
  </si>
  <si>
    <t>MHASQPGKRFIHKPGRDSAKRAVADPGLRRYRPGGALAFGSQGV
PRRALGHYSMEIVANLAVWLGGECQVGQMIDWFGSYDRTSGLSARLLLRKPANEGSER
DFQVSAKRRFERLSSSIDTLESGND</t>
  </si>
  <si>
    <t>MQAATETIVAIATAQGRGGVGIVRVSGPLAGQMAVAVSGRQLKA
RHAHYGPFLDAGGQVIDEGLSLYFPGPNSFTGEDVLELQGHGGPVVLDLLVQRCLELG
ARQARPGEFSERAFLNDKLDLAQAEAIADLIEASSEQAARNALRSLQGEFSRRVHALT
EQLISLRIYVEAAIDFPEEEIDFLADGHVLGLLEKVRTELSTVQREASQGALLRDGMT
VVIAGRPNAGKSSLLNALAGREAAIVTDIAGTTRDVLREHIHIDGMPLHVVDTAGLRD
TEDHVEKIGVERALKAIGEADRVLLVVDATAPEAADPFSLWPEFLDQRPEPGKVTLIR
NKADLSTESIGLEESADGHVTITLSARTGAGLELLREHLKACMGFEQTAESGFSARRR
HLEALRLAGQALEHGHSQLIHNGAGELLAEDLRQAQQHLGEITGAFTPDDLLGRIFSS
FCIGK</t>
  </si>
  <si>
    <t xml:space="preserve">GO_process: tRNA modification [goid GO:0006400]
[evidence ISM];
GO_function: GTP binding [goid GO:0005525] [evidence
ISM];
GO_function: GTPase activity [goid GO:0003924] [evidence
ISM];
GO_component: intracellular [goid GO:0005622] [evidence
ISM];
GO_function: protein binding [goid GO:0005515] [evidence
ISM];
GO_process: obsolete GTP catabolic process [goid
GO:0006184] [evidence ISM];
</t>
  </si>
  <si>
    <t>MDIQRSILIVALAVVSYLLVLQWNKDYGQPELPAASASMNTTQG
LPDTPSASGTSSDVPTAQSSAAGSEAADKPVAVSDKLIQVKTDVLDLAIDPRGGDIVQ
LGLLQYPRRLDRPDVPFPLFDNGRERTYLAQSGLTGADGPDASSAGRPLFRSAQSSYQ
LADGQNELVVDLSFSHDGVNYIKRFTFHRGLKADCSDKEKAQKKIECINENAYQVGVS
YLIDNQSGKTWSGNLFAQLKRDGSADPSSTTATGVSTYLGAAVWTPDSPYKKISTKDM
DKEQFKESVQGGWVAWLQHYFVTAWVPTKGEQHQVMTRKDGQGNYIVGFTGPTLSVPA
GSKVETDLTLYAGPKLQKHLKELSPGLELTVDYGFLWFIAQPIFWLLQHIHSLIGNWG
WSIIALTVLIKLAFFPLSAASYRSMARMRAVSPKMQAIKEQHGDDRQKMSQAMMELYK
KEKINPLGGCLPILVQMPVFLSLYWVLLESVEMRQAPWLGWITDLSVKDPFFILPIVM
GGTMLIQQMLNPTPPDPMQAKVMKLMPIIFTFFFLWFPAGLVLYWVVNNCLSIAQQWY
ITRKIEAAAKTA</t>
  </si>
  <si>
    <t xml:space="preserve">GO_component: integral component of membrane [goid
GO:0016021] [evidence ISM];
GO_process: protein insertion into membrane [goid
GO:0051205] [evidence ISM];
</t>
  </si>
  <si>
    <t>MVSRDFDRDKRLLTARQFSAVFDSPTGKVPGKHVLLLARENGLD
HPRLGLVIGKKNVKLAVQRNRLKRLIRESFRHNQETLAGWDIVVIARKGLGELENPEL
HQQFGKLWKRLLRNRPRTESPADAPGVADGTHA</t>
  </si>
  <si>
    <t xml:space="preserve">GO_process: tRNA processing [goid GO:0008033]
[evidence ISS];
GO_process: tRNA 5'-leader removal [goid GO:0001682]
[evidence ISS];
GO_function: ribonuclease P activity [goid GO:0004526]
[evidence ISS];
GO_function: tRNA binding [goid GO:0000049] [evidence
ISM];
</t>
  </si>
  <si>
    <t xml:space="preserve">MKRTFQPSTLKRARVHGFRARMATKNGRQVLSRRRAKGRKRLTV
</t>
  </si>
  <si>
    <t xml:space="preserve">GO_process: translation [goid GO:0006412]
[evidence ISS];
GO_function: structural constituent of ribosome [goid
GO:0003735] [evidence ISM];
GO_component: intracellular [goid GO:0005622] [evidence
ISM];
GO_component: ribosome [goid GO:0005840] [evidence ISM];
</t>
  </si>
  <si>
    <t>RPKM+1 PAO1</t>
  </si>
  <si>
    <r>
      <t xml:space="preserve">RPKM+1 </t>
    </r>
    <r>
      <rPr>
        <b/>
        <i/>
        <sz val="11"/>
        <color theme="1"/>
        <rFont val="Calibri"/>
        <family val="2"/>
        <scheme val="minor"/>
      </rPr>
      <t>mexZ</t>
    </r>
    <r>
      <rPr>
        <b/>
        <sz val="11"/>
        <color theme="1"/>
        <rFont val="Calibri"/>
        <family val="2"/>
        <scheme val="minor"/>
      </rPr>
      <t>*</t>
    </r>
  </si>
  <si>
    <t>Locus</t>
  </si>
  <si>
    <t>Strand transcripts</t>
  </si>
  <si>
    <t>Description</t>
  </si>
  <si>
    <t>Translated sequence</t>
  </si>
  <si>
    <t>Note</t>
  </si>
  <si>
    <r>
      <t xml:space="preserve">RPKM+1 </t>
    </r>
    <r>
      <rPr>
        <b/>
        <sz val="11"/>
        <color theme="1"/>
        <rFont val="Calibri"/>
        <family val="2"/>
      </rPr>
      <t>Δ</t>
    </r>
    <r>
      <rPr>
        <b/>
        <i/>
        <sz val="11"/>
        <color theme="1"/>
        <rFont val="Calibri"/>
        <family val="2"/>
        <scheme val="minor"/>
      </rPr>
      <t>mexB</t>
    </r>
  </si>
  <si>
    <r>
      <t>RPKM Δ</t>
    </r>
    <r>
      <rPr>
        <b/>
        <i/>
        <sz val="11"/>
        <color theme="1"/>
        <rFont val="Calibri"/>
        <family val="2"/>
        <scheme val="minor"/>
      </rPr>
      <t>mexB</t>
    </r>
  </si>
  <si>
    <r>
      <rPr>
        <b/>
        <sz val="11"/>
        <color theme="1"/>
        <rFont val="Calibri"/>
        <family val="2"/>
        <scheme val="minor"/>
      </rPr>
      <t>Datasheet "mexZ transcriptome"</t>
    </r>
    <r>
      <rPr>
        <sz val="11"/>
        <color theme="1"/>
        <rFont val="Calibri"/>
        <family val="2"/>
        <scheme val="minor"/>
      </rPr>
      <t>: Contains number of Reads Per Kilobase Million (RPKM) of PAO1 and mexZ*, fold change and log</t>
    </r>
    <r>
      <rPr>
        <vertAlign val="subscript"/>
        <sz val="11"/>
        <color theme="1"/>
        <rFont val="Calibri"/>
        <family val="2"/>
        <scheme val="minor"/>
      </rPr>
      <t>2</t>
    </r>
    <r>
      <rPr>
        <sz val="11"/>
        <color theme="1"/>
        <rFont val="Calibri"/>
        <family val="2"/>
        <scheme val="minor"/>
      </rPr>
      <t xml:space="preserve"> fold change of the mutant respect to the wild type, as well as information about the genes. A graph showing the percentage of genes of each functional category (stablished by PseudoCap </t>
    </r>
    <r>
      <rPr>
        <vertAlign val="superscript"/>
        <sz val="11"/>
        <color theme="1"/>
        <rFont val="Calibri"/>
        <family val="2"/>
        <scheme val="minor"/>
      </rPr>
      <t>1</t>
    </r>
    <r>
      <rPr>
        <sz val="11"/>
        <color theme="1"/>
        <rFont val="Calibri"/>
        <family val="2"/>
        <scheme val="minor"/>
      </rPr>
      <t>) presenting a log</t>
    </r>
    <r>
      <rPr>
        <vertAlign val="subscript"/>
        <sz val="11"/>
        <color theme="1"/>
        <rFont val="Calibri"/>
        <family val="2"/>
        <scheme val="minor"/>
      </rPr>
      <t>2</t>
    </r>
    <r>
      <rPr>
        <sz val="11"/>
        <color theme="1"/>
        <rFont val="Calibri"/>
        <family val="2"/>
        <scheme val="minor"/>
      </rPr>
      <t xml:space="preserve"> fold change ≤-1 or ≥1 is also included.</t>
    </r>
  </si>
  <si>
    <r>
      <rPr>
        <b/>
        <sz val="11"/>
        <color theme="1"/>
        <rFont val="Calibri"/>
        <family val="2"/>
        <scheme val="minor"/>
      </rPr>
      <t>Datasheet "mexB transcriptome"</t>
    </r>
    <r>
      <rPr>
        <sz val="11"/>
        <color theme="1"/>
        <rFont val="Calibri"/>
        <family val="2"/>
        <scheme val="minor"/>
      </rPr>
      <t xml:space="preserve">: Contains number of Reads Per Kilobase Million (RPKM) of PAO1 and </t>
    </r>
    <r>
      <rPr>
        <sz val="11"/>
        <color theme="1"/>
        <rFont val="Calibri"/>
        <family val="2"/>
      </rPr>
      <t>Δ</t>
    </r>
    <r>
      <rPr>
        <sz val="11"/>
        <color theme="1"/>
        <rFont val="Calibri"/>
        <family val="2"/>
        <scheme val="minor"/>
      </rPr>
      <t>mexB, fold change and log</t>
    </r>
    <r>
      <rPr>
        <vertAlign val="subscript"/>
        <sz val="11"/>
        <color theme="1"/>
        <rFont val="Calibri"/>
        <family val="2"/>
        <scheme val="minor"/>
      </rPr>
      <t>2</t>
    </r>
    <r>
      <rPr>
        <sz val="11"/>
        <color theme="1"/>
        <rFont val="Calibri"/>
        <family val="2"/>
        <scheme val="minor"/>
      </rPr>
      <t xml:space="preserve"> fold change of the mutant respect to the wild type, as well as information about the genes. A graph showing the percentage of genes of each functional category (stablished by PseudoCap </t>
    </r>
    <r>
      <rPr>
        <vertAlign val="superscript"/>
        <sz val="11"/>
        <color theme="1"/>
        <rFont val="Calibri"/>
        <family val="2"/>
        <scheme val="minor"/>
      </rPr>
      <t>1</t>
    </r>
    <r>
      <rPr>
        <sz val="11"/>
        <color theme="1"/>
        <rFont val="Calibri"/>
        <family val="2"/>
        <scheme val="minor"/>
      </rPr>
      <t>) presenting a log</t>
    </r>
    <r>
      <rPr>
        <vertAlign val="subscript"/>
        <sz val="11"/>
        <color theme="1"/>
        <rFont val="Calibri"/>
        <family val="2"/>
        <scheme val="minor"/>
      </rPr>
      <t>2</t>
    </r>
    <r>
      <rPr>
        <sz val="11"/>
        <color theme="1"/>
        <rFont val="Calibri"/>
        <family val="2"/>
        <scheme val="minor"/>
      </rPr>
      <t xml:space="preserve"> fold change ≤-1 or ≥1 is also included.</t>
    </r>
  </si>
  <si>
    <r>
      <rPr>
        <vertAlign val="superscript"/>
        <sz val="11"/>
        <color theme="1"/>
        <rFont val="Calibri"/>
        <family val="2"/>
        <scheme val="minor"/>
      </rPr>
      <t>1</t>
    </r>
    <r>
      <rPr>
        <sz val="11"/>
        <color theme="1"/>
        <rFont val="Calibri"/>
        <family val="2"/>
        <scheme val="minor"/>
      </rPr>
      <t xml:space="preserve"> Winsor, G. L. et al. Enhanced annotations and features for comparing thousands of Pseudomonas genomes  in the Pseudomonas genome database. Nucleic Acids Res. 44, D646-53 (2016).</t>
    </r>
  </si>
  <si>
    <t>Graph showing the percentage of genes of each functional category presenting a log2 fold change ≤-1 or ≥1.</t>
  </si>
  <si>
    <r>
      <t>log</t>
    </r>
    <r>
      <rPr>
        <b/>
        <vertAlign val="subscript"/>
        <sz val="11"/>
        <color theme="1"/>
        <rFont val="Calibri"/>
        <family val="2"/>
        <scheme val="minor"/>
      </rPr>
      <t>2</t>
    </r>
    <r>
      <rPr>
        <b/>
        <sz val="11"/>
        <color theme="1"/>
        <rFont val="Calibri"/>
        <family val="2"/>
        <scheme val="minor"/>
      </rPr>
      <t xml:space="preserve"> Fold change</t>
    </r>
  </si>
  <si>
    <t>Transcriptomic data included in this work are deposited in SRA database with accession code PRJNA990706</t>
  </si>
  <si>
    <t xml:space="preserve">Supplementary Dataset 1-Whole transcriptomic analysis 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fonts count="28" x14ac:knownFonts="1">
    <font>
      <sz val="11"/>
      <color theme="1"/>
      <name val="Calibri"/>
      <family val="2"/>
      <scheme val="minor"/>
    </font>
    <font>
      <sz val="11"/>
      <color theme="1"/>
      <name val="Calibri"/>
      <family val="2"/>
      <scheme val="minor"/>
    </font>
    <font>
      <sz val="18"/>
      <color theme="3"/>
      <name val="Calibri Light"/>
      <family val="2"/>
      <scheme val="major"/>
    </font>
    <font>
      <b/>
      <sz val="15"/>
      <color theme="3"/>
      <name val="Calibri"/>
      <family val="2"/>
      <scheme val="minor"/>
    </font>
    <font>
      <b/>
      <sz val="13"/>
      <color theme="3"/>
      <name val="Calibri"/>
      <family val="2"/>
      <scheme val="minor"/>
    </font>
    <font>
      <b/>
      <sz val="11"/>
      <color theme="3"/>
      <name val="Calibri"/>
      <family val="2"/>
      <scheme val="minor"/>
    </font>
    <font>
      <sz val="11"/>
      <color rgb="FF006100"/>
      <name val="Calibri"/>
      <family val="2"/>
      <scheme val="minor"/>
    </font>
    <font>
      <sz val="11"/>
      <color rgb="FF9C0006"/>
      <name val="Calibri"/>
      <family val="2"/>
      <scheme val="minor"/>
    </font>
    <font>
      <sz val="11"/>
      <color rgb="FF9C6500"/>
      <name val="Calibri"/>
      <family val="2"/>
      <scheme val="minor"/>
    </font>
    <font>
      <sz val="11"/>
      <color rgb="FF3F3F76"/>
      <name val="Calibri"/>
      <family val="2"/>
      <scheme val="minor"/>
    </font>
    <font>
      <b/>
      <sz val="11"/>
      <color rgb="FF3F3F3F"/>
      <name val="Calibri"/>
      <family val="2"/>
      <scheme val="minor"/>
    </font>
    <font>
      <b/>
      <sz val="11"/>
      <color rgb="FFFA7D00"/>
      <name val="Calibri"/>
      <family val="2"/>
      <scheme val="minor"/>
    </font>
    <font>
      <sz val="11"/>
      <color rgb="FFFA7D00"/>
      <name val="Calibri"/>
      <family val="2"/>
      <scheme val="minor"/>
    </font>
    <font>
      <b/>
      <sz val="11"/>
      <color theme="0"/>
      <name val="Calibri"/>
      <family val="2"/>
      <scheme val="minor"/>
    </font>
    <font>
      <sz val="11"/>
      <color rgb="FFFF0000"/>
      <name val="Calibri"/>
      <family val="2"/>
      <scheme val="minor"/>
    </font>
    <font>
      <i/>
      <sz val="11"/>
      <color rgb="FF7F7F7F"/>
      <name val="Calibri"/>
      <family val="2"/>
      <scheme val="minor"/>
    </font>
    <font>
      <b/>
      <sz val="11"/>
      <color theme="1"/>
      <name val="Calibri"/>
      <family val="2"/>
      <scheme val="minor"/>
    </font>
    <font>
      <sz val="11"/>
      <color theme="0"/>
      <name val="Calibri"/>
      <family val="2"/>
      <scheme val="minor"/>
    </font>
    <font>
      <b/>
      <i/>
      <sz val="11"/>
      <color theme="1"/>
      <name val="Calibri"/>
      <family val="2"/>
      <scheme val="minor"/>
    </font>
    <font>
      <b/>
      <sz val="14"/>
      <color theme="1"/>
      <name val="Calibri"/>
      <family val="2"/>
      <scheme val="minor"/>
    </font>
    <font>
      <sz val="14"/>
      <color theme="1"/>
      <name val="Calibri"/>
      <family val="2"/>
      <scheme val="minor"/>
    </font>
    <font>
      <sz val="12"/>
      <color theme="1"/>
      <name val="Calibri"/>
      <family val="2"/>
      <scheme val="minor"/>
    </font>
    <font>
      <sz val="11"/>
      <color theme="1"/>
      <name val="Calibri"/>
      <family val="2"/>
    </font>
    <font>
      <b/>
      <sz val="11"/>
      <color theme="1"/>
      <name val="Calibri"/>
      <family val="2"/>
    </font>
    <font>
      <vertAlign val="superscript"/>
      <sz val="11"/>
      <color theme="1"/>
      <name val="Calibri"/>
      <family val="2"/>
      <scheme val="minor"/>
    </font>
    <font>
      <vertAlign val="subscript"/>
      <sz val="11"/>
      <color theme="1"/>
      <name val="Calibri"/>
      <family val="2"/>
      <scheme val="minor"/>
    </font>
    <font>
      <b/>
      <vertAlign val="subscript"/>
      <sz val="11"/>
      <color theme="1"/>
      <name val="Calibri"/>
      <family val="2"/>
      <scheme val="minor"/>
    </font>
    <font>
      <sz val="12"/>
      <name val="Calibri"/>
      <family val="2"/>
      <scheme val="minor"/>
    </font>
  </fonts>
  <fills count="35">
    <fill>
      <patternFill patternType="none"/>
    </fill>
    <fill>
      <patternFill patternType="gray125"/>
    </fill>
    <fill>
      <patternFill patternType="solid">
        <fgColor rgb="FFC6EFCE"/>
      </patternFill>
    </fill>
    <fill>
      <patternFill patternType="solid">
        <fgColor rgb="FFFFC7CE"/>
      </patternFill>
    </fill>
    <fill>
      <patternFill patternType="solid">
        <fgColor rgb="FFFFEB9C"/>
      </patternFill>
    </fill>
    <fill>
      <patternFill patternType="solid">
        <fgColor rgb="FFFFCC99"/>
      </patternFill>
    </fill>
    <fill>
      <patternFill patternType="solid">
        <fgColor rgb="FFF2F2F2"/>
      </patternFill>
    </fill>
    <fill>
      <patternFill patternType="solid">
        <fgColor rgb="FFA5A5A5"/>
      </patternFill>
    </fill>
    <fill>
      <patternFill patternType="solid">
        <fgColor rgb="FFFFFFCC"/>
      </patternFill>
    </fill>
    <fill>
      <patternFill patternType="solid">
        <fgColor theme="4"/>
      </patternFill>
    </fill>
    <fill>
      <patternFill patternType="solid">
        <fgColor theme="4" tint="0.79998168889431442"/>
        <bgColor indexed="65"/>
      </patternFill>
    </fill>
    <fill>
      <patternFill patternType="solid">
        <fgColor theme="4" tint="0.59999389629810485"/>
        <bgColor indexed="65"/>
      </patternFill>
    </fill>
    <fill>
      <patternFill patternType="solid">
        <fgColor theme="4" tint="0.39997558519241921"/>
        <bgColor indexed="65"/>
      </patternFill>
    </fill>
    <fill>
      <patternFill patternType="solid">
        <fgColor theme="5"/>
      </patternFill>
    </fill>
    <fill>
      <patternFill patternType="solid">
        <fgColor theme="5" tint="0.79998168889431442"/>
        <bgColor indexed="65"/>
      </patternFill>
    </fill>
    <fill>
      <patternFill patternType="solid">
        <fgColor theme="5" tint="0.59999389629810485"/>
        <bgColor indexed="65"/>
      </patternFill>
    </fill>
    <fill>
      <patternFill patternType="solid">
        <fgColor theme="5" tint="0.39997558519241921"/>
        <bgColor indexed="65"/>
      </patternFill>
    </fill>
    <fill>
      <patternFill patternType="solid">
        <fgColor theme="6"/>
      </patternFill>
    </fill>
    <fill>
      <patternFill patternType="solid">
        <fgColor theme="6" tint="0.79998168889431442"/>
        <bgColor indexed="65"/>
      </patternFill>
    </fill>
    <fill>
      <patternFill patternType="solid">
        <fgColor theme="6" tint="0.59999389629810485"/>
        <bgColor indexed="65"/>
      </patternFill>
    </fill>
    <fill>
      <patternFill patternType="solid">
        <fgColor theme="6" tint="0.39997558519241921"/>
        <bgColor indexed="65"/>
      </patternFill>
    </fill>
    <fill>
      <patternFill patternType="solid">
        <fgColor theme="7"/>
      </patternFill>
    </fill>
    <fill>
      <patternFill patternType="solid">
        <fgColor theme="7" tint="0.79998168889431442"/>
        <bgColor indexed="65"/>
      </patternFill>
    </fill>
    <fill>
      <patternFill patternType="solid">
        <fgColor theme="7" tint="0.59999389629810485"/>
        <bgColor indexed="65"/>
      </patternFill>
    </fill>
    <fill>
      <patternFill patternType="solid">
        <fgColor theme="7" tint="0.39997558519241921"/>
        <bgColor indexed="65"/>
      </patternFill>
    </fill>
    <fill>
      <patternFill patternType="solid">
        <fgColor theme="8"/>
      </patternFill>
    </fill>
    <fill>
      <patternFill patternType="solid">
        <fgColor theme="8" tint="0.79998168889431442"/>
        <bgColor indexed="65"/>
      </patternFill>
    </fill>
    <fill>
      <patternFill patternType="solid">
        <fgColor theme="8" tint="0.59999389629810485"/>
        <bgColor indexed="65"/>
      </patternFill>
    </fill>
    <fill>
      <patternFill patternType="solid">
        <fgColor theme="8" tint="0.39997558519241921"/>
        <bgColor indexed="65"/>
      </patternFill>
    </fill>
    <fill>
      <patternFill patternType="solid">
        <fgColor theme="9"/>
      </patternFill>
    </fill>
    <fill>
      <patternFill patternType="solid">
        <fgColor theme="9" tint="0.79998168889431442"/>
        <bgColor indexed="65"/>
      </patternFill>
    </fill>
    <fill>
      <patternFill patternType="solid">
        <fgColor theme="9" tint="0.59999389629810485"/>
        <bgColor indexed="65"/>
      </patternFill>
    </fill>
    <fill>
      <patternFill patternType="solid">
        <fgColor theme="9" tint="0.39997558519241921"/>
        <bgColor indexed="65"/>
      </patternFill>
    </fill>
    <fill>
      <patternFill patternType="solid">
        <fgColor theme="5" tint="0.79998168889431442"/>
        <bgColor indexed="64"/>
      </patternFill>
    </fill>
    <fill>
      <patternFill patternType="solid">
        <fgColor theme="0"/>
        <bgColor indexed="64"/>
      </patternFill>
    </fill>
  </fills>
  <borders count="13">
    <border>
      <left/>
      <right/>
      <top/>
      <bottom/>
      <diagonal/>
    </border>
    <border>
      <left/>
      <right/>
      <top/>
      <bottom style="thick">
        <color theme="4"/>
      </bottom>
      <diagonal/>
    </border>
    <border>
      <left/>
      <right/>
      <top/>
      <bottom style="thick">
        <color theme="4" tint="0.499984740745262"/>
      </bottom>
      <diagonal/>
    </border>
    <border>
      <left/>
      <right/>
      <top/>
      <bottom style="medium">
        <color theme="4" tint="0.39997558519241921"/>
      </bottom>
      <diagonal/>
    </border>
    <border>
      <left style="thin">
        <color rgb="FF7F7F7F"/>
      </left>
      <right style="thin">
        <color rgb="FF7F7F7F"/>
      </right>
      <top style="thin">
        <color rgb="FF7F7F7F"/>
      </top>
      <bottom style="thin">
        <color rgb="FF7F7F7F"/>
      </bottom>
      <diagonal/>
    </border>
    <border>
      <left style="thin">
        <color rgb="FF3F3F3F"/>
      </left>
      <right style="thin">
        <color rgb="FF3F3F3F"/>
      </right>
      <top style="thin">
        <color rgb="FF3F3F3F"/>
      </top>
      <bottom style="thin">
        <color rgb="FF3F3F3F"/>
      </bottom>
      <diagonal/>
    </border>
    <border>
      <left/>
      <right/>
      <top/>
      <bottom style="double">
        <color rgb="FFFF8001"/>
      </bottom>
      <diagonal/>
    </border>
    <border>
      <left style="double">
        <color rgb="FF3F3F3F"/>
      </left>
      <right style="double">
        <color rgb="FF3F3F3F"/>
      </right>
      <top style="double">
        <color rgb="FF3F3F3F"/>
      </top>
      <bottom style="double">
        <color rgb="FF3F3F3F"/>
      </bottom>
      <diagonal/>
    </border>
    <border>
      <left style="thin">
        <color rgb="FFB2B2B2"/>
      </left>
      <right style="thin">
        <color rgb="FFB2B2B2"/>
      </right>
      <top style="thin">
        <color rgb="FFB2B2B2"/>
      </top>
      <bottom style="thin">
        <color rgb="FFB2B2B2"/>
      </bottom>
      <diagonal/>
    </border>
    <border>
      <left/>
      <right/>
      <top style="thin">
        <color theme="4"/>
      </top>
      <bottom style="double">
        <color theme="4"/>
      </bottom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hair">
        <color auto="1"/>
      </left>
      <right style="hair">
        <color auto="1"/>
      </right>
      <top style="hair">
        <color auto="1"/>
      </top>
      <bottom style="hair">
        <color auto="1"/>
      </bottom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</borders>
  <cellStyleXfs count="43">
    <xf numFmtId="0" fontId="0" fillId="0" borderId="0"/>
    <xf numFmtId="0" fontId="2" fillId="0" borderId="0" applyNumberFormat="0" applyFill="0" applyBorder="0" applyAlignment="0" applyProtection="0"/>
    <xf numFmtId="0" fontId="3" fillId="0" borderId="1" applyNumberFormat="0" applyFill="0" applyAlignment="0" applyProtection="0"/>
    <xf numFmtId="0" fontId="4" fillId="0" borderId="2" applyNumberFormat="0" applyFill="0" applyAlignment="0" applyProtection="0"/>
    <xf numFmtId="0" fontId="5" fillId="0" borderId="3" applyNumberFormat="0" applyFill="0" applyAlignment="0" applyProtection="0"/>
    <xf numFmtId="0" fontId="5" fillId="0" borderId="0" applyNumberFormat="0" applyFill="0" applyBorder="0" applyAlignment="0" applyProtection="0"/>
    <xf numFmtId="0" fontId="6" fillId="2" borderId="0" applyNumberFormat="0" applyBorder="0" applyAlignment="0" applyProtection="0"/>
    <xf numFmtId="0" fontId="7" fillId="3" borderId="0" applyNumberFormat="0" applyBorder="0" applyAlignment="0" applyProtection="0"/>
    <xf numFmtId="0" fontId="8" fillId="4" borderId="0" applyNumberFormat="0" applyBorder="0" applyAlignment="0" applyProtection="0"/>
    <xf numFmtId="0" fontId="9" fillId="5" borderId="4" applyNumberFormat="0" applyAlignment="0" applyProtection="0"/>
    <xf numFmtId="0" fontId="10" fillId="6" borderId="5" applyNumberFormat="0" applyAlignment="0" applyProtection="0"/>
    <xf numFmtId="0" fontId="11" fillId="6" borderId="4" applyNumberFormat="0" applyAlignment="0" applyProtection="0"/>
    <xf numFmtId="0" fontId="12" fillId="0" borderId="6" applyNumberFormat="0" applyFill="0" applyAlignment="0" applyProtection="0"/>
    <xf numFmtId="0" fontId="13" fillId="7" borderId="7" applyNumberFormat="0" applyAlignment="0" applyProtection="0"/>
    <xf numFmtId="0" fontId="14" fillId="0" borderId="0" applyNumberFormat="0" applyFill="0" applyBorder="0" applyAlignment="0" applyProtection="0"/>
    <xf numFmtId="0" fontId="1" fillId="8" borderId="8" applyNumberFormat="0" applyFont="0" applyAlignment="0" applyProtection="0"/>
    <xf numFmtId="0" fontId="15" fillId="0" borderId="0" applyNumberFormat="0" applyFill="0" applyBorder="0" applyAlignment="0" applyProtection="0"/>
    <xf numFmtId="0" fontId="16" fillId="0" borderId="9" applyNumberFormat="0" applyFill="0" applyAlignment="0" applyProtection="0"/>
    <xf numFmtId="0" fontId="17" fillId="9" borderId="0" applyNumberFormat="0" applyBorder="0" applyAlignment="0" applyProtection="0"/>
    <xf numFmtId="0" fontId="1" fillId="10" borderId="0" applyNumberFormat="0" applyBorder="0" applyAlignment="0" applyProtection="0"/>
    <xf numFmtId="0" fontId="1" fillId="11" borderId="0" applyNumberFormat="0" applyBorder="0" applyAlignment="0" applyProtection="0"/>
    <xf numFmtId="0" fontId="17" fillId="12" borderId="0" applyNumberFormat="0" applyBorder="0" applyAlignment="0" applyProtection="0"/>
    <xf numFmtId="0" fontId="17" fillId="13" borderId="0" applyNumberFormat="0" applyBorder="0" applyAlignment="0" applyProtection="0"/>
    <xf numFmtId="0" fontId="1" fillId="14" borderId="0" applyNumberFormat="0" applyBorder="0" applyAlignment="0" applyProtection="0"/>
    <xf numFmtId="0" fontId="1" fillId="15" borderId="0" applyNumberFormat="0" applyBorder="0" applyAlignment="0" applyProtection="0"/>
    <xf numFmtId="0" fontId="17" fillId="16" borderId="0" applyNumberFormat="0" applyBorder="0" applyAlignment="0" applyProtection="0"/>
    <xf numFmtId="0" fontId="17" fillId="17" borderId="0" applyNumberFormat="0" applyBorder="0" applyAlignment="0" applyProtection="0"/>
    <xf numFmtId="0" fontId="1" fillId="18" borderId="0" applyNumberFormat="0" applyBorder="0" applyAlignment="0" applyProtection="0"/>
    <xf numFmtId="0" fontId="1" fillId="19" borderId="0" applyNumberFormat="0" applyBorder="0" applyAlignment="0" applyProtection="0"/>
    <xf numFmtId="0" fontId="17" fillId="20" borderId="0" applyNumberFormat="0" applyBorder="0" applyAlignment="0" applyProtection="0"/>
    <xf numFmtId="0" fontId="17" fillId="21" borderId="0" applyNumberFormat="0" applyBorder="0" applyAlignment="0" applyProtection="0"/>
    <xf numFmtId="0" fontId="1" fillId="22" borderId="0" applyNumberFormat="0" applyBorder="0" applyAlignment="0" applyProtection="0"/>
    <xf numFmtId="0" fontId="1" fillId="23" borderId="0" applyNumberFormat="0" applyBorder="0" applyAlignment="0" applyProtection="0"/>
    <xf numFmtId="0" fontId="17" fillId="24" borderId="0" applyNumberFormat="0" applyBorder="0" applyAlignment="0" applyProtection="0"/>
    <xf numFmtId="0" fontId="17" fillId="25" borderId="0" applyNumberFormat="0" applyBorder="0" applyAlignment="0" applyProtection="0"/>
    <xf numFmtId="0" fontId="1" fillId="26" borderId="0" applyNumberFormat="0" applyBorder="0" applyAlignment="0" applyProtection="0"/>
    <xf numFmtId="0" fontId="1" fillId="27" borderId="0" applyNumberFormat="0" applyBorder="0" applyAlignment="0" applyProtection="0"/>
    <xf numFmtId="0" fontId="17" fillId="28" borderId="0" applyNumberFormat="0" applyBorder="0" applyAlignment="0" applyProtection="0"/>
    <xf numFmtId="0" fontId="17" fillId="29" borderId="0" applyNumberFormat="0" applyBorder="0" applyAlignment="0" applyProtection="0"/>
    <xf numFmtId="0" fontId="1" fillId="30" borderId="0" applyNumberFormat="0" applyBorder="0" applyAlignment="0" applyProtection="0"/>
    <xf numFmtId="0" fontId="1" fillId="31" borderId="0" applyNumberFormat="0" applyBorder="0" applyAlignment="0" applyProtection="0"/>
    <xf numFmtId="0" fontId="17" fillId="32" borderId="0" applyNumberFormat="0" applyBorder="0" applyAlignment="0" applyProtection="0"/>
    <xf numFmtId="0" fontId="1" fillId="0" borderId="0"/>
  </cellStyleXfs>
  <cellXfs count="20">
    <xf numFmtId="0" fontId="0" fillId="0" borderId="0" xfId="0"/>
    <xf numFmtId="0" fontId="19" fillId="0" borderId="0" xfId="0" applyFont="1"/>
    <xf numFmtId="0" fontId="20" fillId="0" borderId="0" xfId="0" applyFont="1"/>
    <xf numFmtId="0" fontId="21" fillId="0" borderId="0" xfId="0" applyFont="1"/>
    <xf numFmtId="0" fontId="16" fillId="33" borderId="10" xfId="0" applyFont="1" applyFill="1" applyBorder="1" applyAlignment="1">
      <alignment horizontal="center" vertical="center"/>
    </xf>
    <xf numFmtId="0" fontId="0" fillId="0" borderId="0" xfId="0" applyAlignment="1">
      <alignment horizontal="center" vertical="center"/>
    </xf>
    <xf numFmtId="0" fontId="0" fillId="0" borderId="10" xfId="0" applyBorder="1" applyAlignment="1">
      <alignment horizontal="center"/>
    </xf>
    <xf numFmtId="0" fontId="0" fillId="0" borderId="10" xfId="0" applyBorder="1" applyAlignment="1">
      <alignment horizontal="center" vertical="center"/>
    </xf>
    <xf numFmtId="0" fontId="0" fillId="0" borderId="0" xfId="0" applyAlignment="1">
      <alignment horizontal="center"/>
    </xf>
    <xf numFmtId="0" fontId="0" fillId="0" borderId="12" xfId="0" applyBorder="1" applyAlignment="1">
      <alignment horizontal="center"/>
    </xf>
    <xf numFmtId="0" fontId="0" fillId="0" borderId="12" xfId="0" applyBorder="1" applyAlignment="1">
      <alignment horizontal="center" vertical="center"/>
    </xf>
    <xf numFmtId="0" fontId="16" fillId="33" borderId="10" xfId="0" applyFont="1" applyFill="1" applyBorder="1" applyAlignment="1">
      <alignment horizontal="center" vertical="center" wrapText="1"/>
    </xf>
    <xf numFmtId="0" fontId="16" fillId="33" borderId="10" xfId="42" applyFont="1" applyFill="1" applyBorder="1" applyAlignment="1">
      <alignment horizontal="center" vertical="center"/>
    </xf>
    <xf numFmtId="0" fontId="0" fillId="34" borderId="10" xfId="0" applyFill="1" applyBorder="1" applyAlignment="1">
      <alignment horizontal="center" vertical="center"/>
    </xf>
    <xf numFmtId="0" fontId="0" fillId="34" borderId="10" xfId="0" applyFill="1" applyBorder="1"/>
    <xf numFmtId="0" fontId="0" fillId="34" borderId="10" xfId="42" applyFont="1" applyFill="1" applyBorder="1"/>
    <xf numFmtId="0" fontId="0" fillId="0" borderId="11" xfId="0" applyBorder="1" applyAlignment="1">
      <alignment horizontal="center" vertical="center"/>
    </xf>
    <xf numFmtId="0" fontId="16" fillId="33" borderId="11" xfId="0" applyFont="1" applyFill="1" applyBorder="1" applyAlignment="1">
      <alignment horizontal="center" vertical="center" wrapText="1"/>
    </xf>
    <xf numFmtId="0" fontId="0" fillId="34" borderId="0" xfId="0" applyFill="1"/>
    <xf numFmtId="0" fontId="27" fillId="0" borderId="0" xfId="0" applyFont="1"/>
  </cellXfs>
  <cellStyles count="43">
    <cellStyle name="20% - Accent1" xfId="19" builtinId="30" customBuiltin="1"/>
    <cellStyle name="20% - Accent2" xfId="23" builtinId="34" customBuiltin="1"/>
    <cellStyle name="20% - Accent3" xfId="27" builtinId="38" customBuiltin="1"/>
    <cellStyle name="20% - Accent4" xfId="31" builtinId="42" customBuiltin="1"/>
    <cellStyle name="20% - Accent5" xfId="35" builtinId="46" customBuiltin="1"/>
    <cellStyle name="20% - Accent6" xfId="39" builtinId="50" customBuiltin="1"/>
    <cellStyle name="40% - Accent1" xfId="20" builtinId="31" customBuiltin="1"/>
    <cellStyle name="40% - Accent2" xfId="24" builtinId="35" customBuiltin="1"/>
    <cellStyle name="40% - Accent3" xfId="28" builtinId="39" customBuiltin="1"/>
    <cellStyle name="40% - Accent4" xfId="32" builtinId="43" customBuiltin="1"/>
    <cellStyle name="40% - Accent5" xfId="36" builtinId="47" customBuiltin="1"/>
    <cellStyle name="40% - Accent6" xfId="40" builtinId="51" customBuiltin="1"/>
    <cellStyle name="60% - Accent1" xfId="21" builtinId="32" customBuiltin="1"/>
    <cellStyle name="60% - Accent2" xfId="25" builtinId="36" customBuiltin="1"/>
    <cellStyle name="60% - Accent3" xfId="29" builtinId="40" customBuiltin="1"/>
    <cellStyle name="60% - Accent4" xfId="33" builtinId="44" customBuiltin="1"/>
    <cellStyle name="60% - Accent5" xfId="37" builtinId="48" customBuiltin="1"/>
    <cellStyle name="60% - Accent6" xfId="41" builtinId="52" customBuiltin="1"/>
    <cellStyle name="Accent1" xfId="18" builtinId="29" customBuiltin="1"/>
    <cellStyle name="Accent2" xfId="22" builtinId="33" customBuiltin="1"/>
    <cellStyle name="Accent3" xfId="26" builtinId="37" customBuiltin="1"/>
    <cellStyle name="Accent4" xfId="30" builtinId="41" customBuiltin="1"/>
    <cellStyle name="Accent5" xfId="34" builtinId="45" customBuiltin="1"/>
    <cellStyle name="Accent6" xfId="38" builtinId="49" customBuiltin="1"/>
    <cellStyle name="Bad" xfId="7" builtinId="27" customBuiltin="1"/>
    <cellStyle name="Calculation" xfId="11" builtinId="22" customBuiltin="1"/>
    <cellStyle name="Check Cell" xfId="13" builtinId="23" customBuiltin="1"/>
    <cellStyle name="Explanatory Text" xfId="16" builtinId="53" customBuiltin="1"/>
    <cellStyle name="Good" xfId="6" builtinId="26" customBuiltin="1"/>
    <cellStyle name="Heading 1" xfId="2" builtinId="16" customBuiltin="1"/>
    <cellStyle name="Heading 2" xfId="3" builtinId="17" customBuiltin="1"/>
    <cellStyle name="Heading 3" xfId="4" builtinId="18" customBuiltin="1"/>
    <cellStyle name="Heading 4" xfId="5" builtinId="19" customBuiltin="1"/>
    <cellStyle name="Input" xfId="9" builtinId="20" customBuiltin="1"/>
    <cellStyle name="Linked Cell" xfId="12" builtinId="24" customBuiltin="1"/>
    <cellStyle name="Neutral" xfId="8" builtinId="28" customBuiltin="1"/>
    <cellStyle name="Normal" xfId="0" builtinId="0"/>
    <cellStyle name="Normal 6" xfId="42" xr:uid="{B19128F9-F712-4CD9-9012-8235A0E9E69D}"/>
    <cellStyle name="Note" xfId="15" builtinId="10" customBuiltin="1"/>
    <cellStyle name="Output" xfId="10" builtinId="21" customBuiltin="1"/>
    <cellStyle name="Title" xfId="1" builtinId="15" customBuiltin="1"/>
    <cellStyle name="Total" xfId="17" builtinId="25" customBuiltin="1"/>
    <cellStyle name="Warning Text" xfId="14" builtinId="11" customBuiltin="1"/>
  </cellStyles>
  <dxfs count="0"/>
  <tableStyles count="0" defaultTableStyle="TableStyleMedium2" defaultPivotStyle="PivotStyleLight16"/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worksheet" Target="worksheets/sheet3.xml"/><Relationship Id="rId7" Type="http://schemas.openxmlformats.org/officeDocument/2006/relationships/calcChain" Target="calcChain.xml"/><Relationship Id="rId2" Type="http://schemas.openxmlformats.org/officeDocument/2006/relationships/worksheet" Target="worksheets/sheet2.xml"/><Relationship Id="rId1" Type="http://schemas.openxmlformats.org/officeDocument/2006/relationships/worksheet" Target="worksheets/sheet1.xml"/><Relationship Id="rId6" Type="http://schemas.openxmlformats.org/officeDocument/2006/relationships/sharedStrings" Target="sharedStrings.xml"/><Relationship Id="rId11" Type="http://schemas.openxmlformats.org/officeDocument/2006/relationships/customXml" Target="../customXml/item4.xml"/><Relationship Id="rId5" Type="http://schemas.openxmlformats.org/officeDocument/2006/relationships/styles" Target="styles.xml"/><Relationship Id="rId10" Type="http://schemas.openxmlformats.org/officeDocument/2006/relationships/customXml" Target="../customXml/item3.xml"/><Relationship Id="rId4" Type="http://schemas.openxmlformats.org/officeDocument/2006/relationships/theme" Target="theme/theme1.xml"/><Relationship Id="rId9" Type="http://schemas.openxmlformats.org/officeDocument/2006/relationships/customXml" Target="../customXml/item2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xl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12</xdr:col>
      <xdr:colOff>12700</xdr:colOff>
      <xdr:row>2</xdr:row>
      <xdr:rowOff>18</xdr:rowOff>
    </xdr:from>
    <xdr:to>
      <xdr:col>22</xdr:col>
      <xdr:colOff>204700</xdr:colOff>
      <xdr:row>26</xdr:row>
      <xdr:rowOff>109909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2A890090-0CDC-39AE-7D53-D233E4254DAE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6357600" y="406418"/>
          <a:ext cx="7812000" cy="4681891"/>
        </a:xfrm>
        <a:prstGeom prst="rect">
          <a:avLst/>
        </a:prstGeom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12</xdr:col>
      <xdr:colOff>21177</xdr:colOff>
      <xdr:row>2</xdr:row>
      <xdr:rowOff>48</xdr:rowOff>
    </xdr:from>
    <xdr:to>
      <xdr:col>22</xdr:col>
      <xdr:colOff>213177</xdr:colOff>
      <xdr:row>26</xdr:row>
      <xdr:rowOff>119413</xdr:rowOff>
    </xdr:to>
    <xdr:pic>
      <xdr:nvPicPr>
        <xdr:cNvPr id="3" name="Picture 2">
          <a:extLst>
            <a:ext uri="{FF2B5EF4-FFF2-40B4-BE49-F238E27FC236}">
              <a16:creationId xmlns:a16="http://schemas.microsoft.com/office/drawing/2014/main" id="{CB44F0B9-85F6-DB1E-79E6-79297BE4B7F1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6435927" y="391631"/>
          <a:ext cx="7812000" cy="4437365"/>
        </a:xfrm>
        <a:prstGeom prst="rect">
          <a:avLst/>
        </a:prstGeom>
      </xdr:spPr>
    </xdr:pic>
    <xdr:clientData/>
  </xdr:twoCellAnchor>
</xdr:wsDr>
</file>

<file path=xl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xl/worksheets/_rels/sheet2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1.xml"/></Relationships>
</file>

<file path=xl/worksheets/_rels/sheet3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2.xml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6271993-8556-4C0D-B398-8434C9621BE3}">
  <dimension ref="A2:B9"/>
  <sheetViews>
    <sheetView tabSelected="1" zoomScale="60" zoomScaleNormal="60" workbookViewId="0">
      <selection activeCell="A5" sqref="A5"/>
    </sheetView>
  </sheetViews>
  <sheetFormatPr defaultRowHeight="14.5" x14ac:dyDescent="0.35"/>
  <cols>
    <col min="1" max="1" width="67.08984375" customWidth="1"/>
  </cols>
  <sheetData>
    <row r="2" spans="1:2" ht="18.5" x14ac:dyDescent="0.45">
      <c r="A2" s="1" t="s">
        <v>19860</v>
      </c>
      <c r="B2" s="2"/>
    </row>
    <row r="4" spans="1:2" ht="17.5" x14ac:dyDescent="0.45">
      <c r="A4" t="s">
        <v>19854</v>
      </c>
    </row>
    <row r="5" spans="1:2" ht="17.5" x14ac:dyDescent="0.45">
      <c r="A5" t="s">
        <v>19855</v>
      </c>
    </row>
    <row r="6" spans="1:2" ht="15.5" x14ac:dyDescent="0.35">
      <c r="A6" s="3"/>
    </row>
    <row r="7" spans="1:2" ht="15.5" x14ac:dyDescent="0.35">
      <c r="A7" s="19" t="s">
        <v>19859</v>
      </c>
    </row>
    <row r="9" spans="1:2" ht="16.5" x14ac:dyDescent="0.35">
      <c r="A9" t="s">
        <v>19856</v>
      </c>
    </row>
  </sheetData>
  <pageMargins left="0.7" right="0.7" top="0.75" bottom="0.75" header="0.3" footer="0.3"/>
  <pageSetup paperSize="9" orientation="portrait"/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0000-000000000000}">
  <dimension ref="A1:N9350"/>
  <sheetViews>
    <sheetView zoomScale="50" zoomScaleNormal="50" workbookViewId="0">
      <selection activeCell="Y16" sqref="Y16"/>
    </sheetView>
  </sheetViews>
  <sheetFormatPr defaultColWidth="10.90625" defaultRowHeight="14.5" x14ac:dyDescent="0.35"/>
  <cols>
    <col min="1" max="1" width="62.90625" customWidth="1"/>
    <col min="2" max="2" width="15.54296875" style="5" customWidth="1"/>
    <col min="3" max="3" width="18.7265625" customWidth="1"/>
    <col min="4" max="4" width="18.90625" customWidth="1"/>
    <col min="5" max="5" width="18" customWidth="1"/>
    <col min="6" max="6" width="14.453125" style="6" customWidth="1"/>
    <col min="7" max="7" width="14.6328125" style="6" customWidth="1"/>
    <col min="8" max="9" width="14.6328125" style="8" customWidth="1"/>
    <col min="10" max="10" width="13" style="5" customWidth="1"/>
    <col min="11" max="11" width="17.08984375" style="5" customWidth="1"/>
  </cols>
  <sheetData>
    <row r="1" spans="1:11" ht="16.5" x14ac:dyDescent="0.35">
      <c r="A1" s="4" t="s">
        <v>19849</v>
      </c>
      <c r="B1" s="4" t="s">
        <v>19847</v>
      </c>
      <c r="C1" s="11" t="s">
        <v>19850</v>
      </c>
      <c r="D1" s="11" t="s">
        <v>19851</v>
      </c>
      <c r="E1" s="12" t="s">
        <v>19848</v>
      </c>
      <c r="F1" s="4" t="s">
        <v>1</v>
      </c>
      <c r="G1" s="4" t="s">
        <v>2</v>
      </c>
      <c r="H1" s="4" t="s">
        <v>19845</v>
      </c>
      <c r="I1" s="4" t="s">
        <v>19846</v>
      </c>
      <c r="J1" s="4" t="s">
        <v>0</v>
      </c>
      <c r="K1" s="4" t="s">
        <v>19858</v>
      </c>
    </row>
    <row r="2" spans="1:11" x14ac:dyDescent="0.35">
      <c r="A2" s="14" t="s">
        <v>5679</v>
      </c>
      <c r="B2" s="13" t="s">
        <v>2972</v>
      </c>
      <c r="C2" s="14" t="s">
        <v>11357</v>
      </c>
      <c r="D2" s="14" t="s">
        <v>11358</v>
      </c>
      <c r="E2" s="15" t="s">
        <v>11359</v>
      </c>
      <c r="F2" s="9">
        <v>8429</v>
      </c>
      <c r="G2" s="9">
        <v>6630</v>
      </c>
      <c r="H2" s="9">
        <f>F2+1</f>
        <v>8430</v>
      </c>
      <c r="I2" s="9">
        <f>G2+1</f>
        <v>6631</v>
      </c>
      <c r="J2" s="10">
        <f>I2/H2</f>
        <v>0.78659549228944248</v>
      </c>
      <c r="K2" s="10">
        <f>LOG(J2,2)</f>
        <v>-0.3463061761762069</v>
      </c>
    </row>
    <row r="3" spans="1:11" x14ac:dyDescent="0.35">
      <c r="A3" s="14" t="s">
        <v>5680</v>
      </c>
      <c r="B3" s="13" t="s">
        <v>3234</v>
      </c>
      <c r="C3" s="14" t="s">
        <v>11360</v>
      </c>
      <c r="D3" s="14" t="s">
        <v>11361</v>
      </c>
      <c r="E3" s="15" t="s">
        <v>11359</v>
      </c>
      <c r="F3" s="6">
        <v>9576</v>
      </c>
      <c r="G3" s="6">
        <v>7746</v>
      </c>
      <c r="H3" s="6">
        <f t="shared" ref="H3:H66" si="0">F3+1</f>
        <v>9577</v>
      </c>
      <c r="I3" s="6">
        <f t="shared" ref="I3:I66" si="1">G3+1</f>
        <v>7747</v>
      </c>
      <c r="J3" s="7">
        <f t="shared" ref="J3:J66" si="2">I3/H3</f>
        <v>0.80891719745222934</v>
      </c>
      <c r="K3" s="7">
        <f t="shared" ref="K3:K66" si="3">LOG(J3,2)</f>
        <v>-0.30593606211946106</v>
      </c>
    </row>
    <row r="4" spans="1:11" x14ac:dyDescent="0.35">
      <c r="A4" s="14" t="s">
        <v>5681</v>
      </c>
      <c r="B4" s="13" t="s">
        <v>847</v>
      </c>
      <c r="C4" s="14" t="s">
        <v>11362</v>
      </c>
      <c r="D4" s="14" t="s">
        <v>11363</v>
      </c>
      <c r="E4" s="15" t="s">
        <v>11359</v>
      </c>
      <c r="F4" s="6">
        <v>5382</v>
      </c>
      <c r="G4" s="6">
        <v>3147</v>
      </c>
      <c r="H4" s="6">
        <f t="shared" si="0"/>
        <v>5383</v>
      </c>
      <c r="I4" s="6">
        <f t="shared" si="1"/>
        <v>3148</v>
      </c>
      <c r="J4" s="7">
        <f t="shared" si="2"/>
        <v>0.58480401263236115</v>
      </c>
      <c r="K4" s="7">
        <f t="shared" si="3"/>
        <v>-0.77397488451194429</v>
      </c>
    </row>
    <row r="5" spans="1:11" x14ac:dyDescent="0.35">
      <c r="A5" s="14" t="s">
        <v>5682</v>
      </c>
      <c r="B5" s="13" t="s">
        <v>3540</v>
      </c>
      <c r="C5" s="14" t="s">
        <v>11364</v>
      </c>
      <c r="D5" s="14" t="s">
        <v>11365</v>
      </c>
      <c r="E5" s="15" t="s">
        <v>11359</v>
      </c>
      <c r="F5" s="6">
        <v>18802</v>
      </c>
      <c r="G5" s="6">
        <v>15765</v>
      </c>
      <c r="H5" s="6">
        <f t="shared" si="0"/>
        <v>18803</v>
      </c>
      <c r="I5" s="6">
        <f t="shared" si="1"/>
        <v>15766</v>
      </c>
      <c r="J5" s="7">
        <f t="shared" si="2"/>
        <v>0.83848322076264425</v>
      </c>
      <c r="K5" s="7">
        <f t="shared" si="3"/>
        <v>-0.25414618118090454</v>
      </c>
    </row>
    <row r="6" spans="1:11" x14ac:dyDescent="0.35">
      <c r="A6" s="14" t="s">
        <v>5683</v>
      </c>
      <c r="B6" s="13" t="s">
        <v>2248</v>
      </c>
      <c r="C6" s="14" t="s">
        <v>11366</v>
      </c>
      <c r="D6" s="14" t="s">
        <v>11367</v>
      </c>
      <c r="E6" s="15" t="s">
        <v>5678</v>
      </c>
      <c r="F6" s="6">
        <v>898</v>
      </c>
      <c r="G6" s="6">
        <v>655</v>
      </c>
      <c r="H6" s="6">
        <f t="shared" si="0"/>
        <v>899</v>
      </c>
      <c r="I6" s="6">
        <f t="shared" si="1"/>
        <v>656</v>
      </c>
      <c r="J6" s="7">
        <f t="shared" si="2"/>
        <v>0.72969966629588434</v>
      </c>
      <c r="K6" s="7">
        <f t="shared" si="3"/>
        <v>-0.4546253008963636</v>
      </c>
    </row>
    <row r="7" spans="1:11" x14ac:dyDescent="0.35">
      <c r="A7" s="14" t="s">
        <v>5684</v>
      </c>
      <c r="B7" s="13" t="s">
        <v>2368</v>
      </c>
      <c r="C7" s="14" t="s">
        <v>11368</v>
      </c>
      <c r="D7" s="14" t="s">
        <v>11369</v>
      </c>
      <c r="E7" s="15" t="s">
        <v>5678</v>
      </c>
      <c r="F7" s="6">
        <v>565</v>
      </c>
      <c r="G7" s="6">
        <v>418</v>
      </c>
      <c r="H7" s="6">
        <f t="shared" si="0"/>
        <v>566</v>
      </c>
      <c r="I7" s="6">
        <f t="shared" si="1"/>
        <v>419</v>
      </c>
      <c r="J7" s="7">
        <f t="shared" si="2"/>
        <v>0.74028268551236753</v>
      </c>
      <c r="K7" s="7">
        <f t="shared" si="3"/>
        <v>-0.43385180913253063</v>
      </c>
    </row>
    <row r="8" spans="1:11" x14ac:dyDescent="0.35">
      <c r="A8" s="14" t="s">
        <v>5685</v>
      </c>
      <c r="B8" s="13" t="s">
        <v>4155</v>
      </c>
      <c r="C8" s="14" t="s">
        <v>11370</v>
      </c>
      <c r="D8" s="14" t="s">
        <v>11371</v>
      </c>
      <c r="E8" s="15" t="s">
        <v>11359</v>
      </c>
      <c r="F8" s="6">
        <v>406</v>
      </c>
      <c r="G8" s="6">
        <v>369</v>
      </c>
      <c r="H8" s="6">
        <f t="shared" si="0"/>
        <v>407</v>
      </c>
      <c r="I8" s="6">
        <f t="shared" si="1"/>
        <v>370</v>
      </c>
      <c r="J8" s="7">
        <f t="shared" si="2"/>
        <v>0.90909090909090906</v>
      </c>
      <c r="K8" s="7">
        <f t="shared" si="3"/>
        <v>-0.13750352374993496</v>
      </c>
    </row>
    <row r="9" spans="1:11" x14ac:dyDescent="0.35">
      <c r="A9" s="14" t="s">
        <v>5686</v>
      </c>
      <c r="B9" s="13" t="s">
        <v>4781</v>
      </c>
      <c r="C9" s="14" t="s">
        <v>11372</v>
      </c>
      <c r="D9" s="14" t="s">
        <v>11373</v>
      </c>
      <c r="E9" s="15" t="s">
        <v>5678</v>
      </c>
      <c r="F9" s="6">
        <v>6256</v>
      </c>
      <c r="G9" s="6">
        <v>6335</v>
      </c>
      <c r="H9" s="6">
        <f t="shared" si="0"/>
        <v>6257</v>
      </c>
      <c r="I9" s="6">
        <f t="shared" si="1"/>
        <v>6336</v>
      </c>
      <c r="J9" s="7">
        <f t="shared" si="2"/>
        <v>1.0126258590378776</v>
      </c>
      <c r="K9" s="7">
        <f t="shared" si="3"/>
        <v>1.8101231380271397E-2</v>
      </c>
    </row>
    <row r="10" spans="1:11" x14ac:dyDescent="0.35">
      <c r="A10" s="14" t="s">
        <v>5687</v>
      </c>
      <c r="B10" s="13" t="s">
        <v>3546</v>
      </c>
      <c r="C10" s="14" t="s">
        <v>11374</v>
      </c>
      <c r="D10" s="14" t="s">
        <v>11375</v>
      </c>
      <c r="E10" s="15" t="s">
        <v>5678</v>
      </c>
      <c r="F10" s="6">
        <v>2409</v>
      </c>
      <c r="G10" s="6">
        <v>2022</v>
      </c>
      <c r="H10" s="6">
        <f t="shared" si="0"/>
        <v>2410</v>
      </c>
      <c r="I10" s="6">
        <f t="shared" si="1"/>
        <v>2023</v>
      </c>
      <c r="J10" s="7">
        <f t="shared" si="2"/>
        <v>0.83941908713692948</v>
      </c>
      <c r="K10" s="7">
        <f t="shared" si="3"/>
        <v>-0.25253682655904103</v>
      </c>
    </row>
    <row r="11" spans="1:11" x14ac:dyDescent="0.35">
      <c r="A11" s="14" t="s">
        <v>5688</v>
      </c>
      <c r="B11" s="13" t="s">
        <v>3241</v>
      </c>
      <c r="C11" s="14" t="s">
        <v>11376</v>
      </c>
      <c r="D11" s="14" t="s">
        <v>11377</v>
      </c>
      <c r="E11" s="15" t="s">
        <v>11359</v>
      </c>
      <c r="F11" s="6">
        <v>195</v>
      </c>
      <c r="G11" s="6">
        <v>158</v>
      </c>
      <c r="H11" s="6">
        <f t="shared" si="0"/>
        <v>196</v>
      </c>
      <c r="I11" s="6">
        <f t="shared" si="1"/>
        <v>159</v>
      </c>
      <c r="J11" s="7">
        <f t="shared" si="2"/>
        <v>0.81122448979591832</v>
      </c>
      <c r="K11" s="7">
        <f t="shared" si="3"/>
        <v>-0.30182688883085296</v>
      </c>
    </row>
    <row r="12" spans="1:11" x14ac:dyDescent="0.35">
      <c r="A12" s="14" t="s">
        <v>5689</v>
      </c>
      <c r="B12" s="13" t="s">
        <v>1708</v>
      </c>
      <c r="C12" s="14" t="s">
        <v>11378</v>
      </c>
      <c r="D12" s="14" t="s">
        <v>11379</v>
      </c>
      <c r="E12" s="15" t="s">
        <v>11359</v>
      </c>
      <c r="F12" s="6">
        <v>959</v>
      </c>
      <c r="G12" s="6">
        <v>654</v>
      </c>
      <c r="H12" s="6">
        <f t="shared" si="0"/>
        <v>960</v>
      </c>
      <c r="I12" s="6">
        <f t="shared" si="1"/>
        <v>655</v>
      </c>
      <c r="J12" s="7">
        <f t="shared" si="2"/>
        <v>0.68229166666666663</v>
      </c>
      <c r="K12" s="7">
        <f t="shared" si="3"/>
        <v>-0.55153949918370593</v>
      </c>
    </row>
    <row r="13" spans="1:11" x14ac:dyDescent="0.35">
      <c r="A13" s="14" t="s">
        <v>5690</v>
      </c>
      <c r="B13" s="13" t="s">
        <v>876</v>
      </c>
      <c r="C13" s="14" t="s">
        <v>11380</v>
      </c>
      <c r="D13" s="14" t="s">
        <v>11381</v>
      </c>
      <c r="E13" s="15" t="s">
        <v>11359</v>
      </c>
      <c r="F13" s="6">
        <v>112</v>
      </c>
      <c r="G13" s="6">
        <v>66</v>
      </c>
      <c r="H13" s="6">
        <f t="shared" si="0"/>
        <v>113</v>
      </c>
      <c r="I13" s="6">
        <f t="shared" si="1"/>
        <v>67</v>
      </c>
      <c r="J13" s="7">
        <f t="shared" si="2"/>
        <v>0.59292035398230092</v>
      </c>
      <c r="K13" s="7">
        <f t="shared" si="3"/>
        <v>-0.75408977195741522</v>
      </c>
    </row>
    <row r="14" spans="1:11" x14ac:dyDescent="0.35">
      <c r="A14" s="14" t="s">
        <v>5691</v>
      </c>
      <c r="B14" s="13" t="s">
        <v>4307</v>
      </c>
      <c r="C14" s="14" t="s">
        <v>11382</v>
      </c>
      <c r="D14" s="14" t="s">
        <v>11356</v>
      </c>
      <c r="E14" s="15" t="s">
        <v>11359</v>
      </c>
      <c r="F14" s="6">
        <v>147</v>
      </c>
      <c r="G14" s="6">
        <v>137</v>
      </c>
      <c r="H14" s="6">
        <f t="shared" si="0"/>
        <v>148</v>
      </c>
      <c r="I14" s="6">
        <f t="shared" si="1"/>
        <v>138</v>
      </c>
      <c r="J14" s="7">
        <f t="shared" si="2"/>
        <v>0.93243243243243246</v>
      </c>
      <c r="K14" s="7">
        <f t="shared" si="3"/>
        <v>-0.10092890885078069</v>
      </c>
    </row>
    <row r="15" spans="1:11" x14ac:dyDescent="0.35">
      <c r="A15" s="14" t="s">
        <v>5692</v>
      </c>
      <c r="B15" s="13" t="s">
        <v>1735</v>
      </c>
      <c r="C15" s="14" t="s">
        <v>11383</v>
      </c>
      <c r="D15" s="14" t="s">
        <v>11356</v>
      </c>
      <c r="E15" s="15" t="s">
        <v>5678</v>
      </c>
      <c r="F15" s="6">
        <v>38</v>
      </c>
      <c r="G15" s="6">
        <v>26</v>
      </c>
      <c r="H15" s="6">
        <f t="shared" si="0"/>
        <v>39</v>
      </c>
      <c r="I15" s="6">
        <f t="shared" si="1"/>
        <v>27</v>
      </c>
      <c r="J15" s="7">
        <f t="shared" si="2"/>
        <v>0.69230769230769229</v>
      </c>
      <c r="K15" s="7">
        <f t="shared" si="3"/>
        <v>-0.53051471669877992</v>
      </c>
    </row>
    <row r="16" spans="1:11" x14ac:dyDescent="0.35">
      <c r="A16" s="14" t="s">
        <v>5693</v>
      </c>
      <c r="B16" s="13" t="s">
        <v>5025</v>
      </c>
      <c r="C16" s="14" t="s">
        <v>11384</v>
      </c>
      <c r="D16" s="14" t="s">
        <v>11385</v>
      </c>
      <c r="E16" s="15" t="s">
        <v>5678</v>
      </c>
      <c r="F16" s="6">
        <v>161</v>
      </c>
      <c r="G16" s="6">
        <v>178</v>
      </c>
      <c r="H16" s="6">
        <f t="shared" si="0"/>
        <v>162</v>
      </c>
      <c r="I16" s="6">
        <f t="shared" si="1"/>
        <v>179</v>
      </c>
      <c r="J16" s="7">
        <f t="shared" si="2"/>
        <v>1.1049382716049383</v>
      </c>
      <c r="K16" s="7">
        <f t="shared" si="3"/>
        <v>0.14396577437963173</v>
      </c>
    </row>
    <row r="17" spans="1:14" x14ac:dyDescent="0.35">
      <c r="A17" s="14" t="s">
        <v>5694</v>
      </c>
      <c r="B17" s="13" t="s">
        <v>3522</v>
      </c>
      <c r="C17" s="14" t="s">
        <v>11386</v>
      </c>
      <c r="D17" s="14" t="s">
        <v>11387</v>
      </c>
      <c r="E17" s="15" t="s">
        <v>5678</v>
      </c>
      <c r="F17" s="6">
        <v>2528</v>
      </c>
      <c r="G17" s="6">
        <v>2112</v>
      </c>
      <c r="H17" s="6">
        <f t="shared" si="0"/>
        <v>2529</v>
      </c>
      <c r="I17" s="6">
        <f t="shared" si="1"/>
        <v>2113</v>
      </c>
      <c r="J17" s="7">
        <f t="shared" si="2"/>
        <v>0.83550810597073943</v>
      </c>
      <c r="K17" s="7">
        <f t="shared" si="3"/>
        <v>-0.25927426972829787</v>
      </c>
    </row>
    <row r="18" spans="1:14" x14ac:dyDescent="0.35">
      <c r="A18" s="14" t="s">
        <v>5695</v>
      </c>
      <c r="B18" s="13" t="s">
        <v>3980</v>
      </c>
      <c r="C18" s="14" t="s">
        <v>11388</v>
      </c>
      <c r="D18" s="14" t="s">
        <v>11389</v>
      </c>
      <c r="E18" s="15" t="s">
        <v>5678</v>
      </c>
      <c r="F18" s="6">
        <v>1098</v>
      </c>
      <c r="G18" s="6">
        <v>974</v>
      </c>
      <c r="H18" s="6">
        <f t="shared" si="0"/>
        <v>1099</v>
      </c>
      <c r="I18" s="6">
        <f t="shared" si="1"/>
        <v>975</v>
      </c>
      <c r="J18" s="7">
        <f t="shared" si="2"/>
        <v>0.88717015468607829</v>
      </c>
      <c r="K18" s="7">
        <f t="shared" si="3"/>
        <v>-0.17271726231225801</v>
      </c>
    </row>
    <row r="19" spans="1:14" x14ac:dyDescent="0.35">
      <c r="A19" s="14" t="s">
        <v>5696</v>
      </c>
      <c r="B19" s="13" t="s">
        <v>2751</v>
      </c>
      <c r="C19" s="14" t="s">
        <v>11390</v>
      </c>
      <c r="D19" s="14" t="s">
        <v>11391</v>
      </c>
      <c r="E19" s="15" t="s">
        <v>5678</v>
      </c>
      <c r="F19" s="6">
        <v>784</v>
      </c>
      <c r="G19" s="6">
        <v>604</v>
      </c>
      <c r="H19" s="6">
        <f t="shared" si="0"/>
        <v>785</v>
      </c>
      <c r="I19" s="6">
        <f t="shared" si="1"/>
        <v>605</v>
      </c>
      <c r="J19" s="7">
        <f t="shared" si="2"/>
        <v>0.77070063694267521</v>
      </c>
      <c r="K19" s="7">
        <f t="shared" si="3"/>
        <v>-0.37575751161703241</v>
      </c>
    </row>
    <row r="20" spans="1:14" x14ac:dyDescent="0.35">
      <c r="A20" s="14" t="s">
        <v>5697</v>
      </c>
      <c r="B20" s="13" t="s">
        <v>3244</v>
      </c>
      <c r="C20" s="14" t="s">
        <v>11392</v>
      </c>
      <c r="D20" s="14" t="s">
        <v>11393</v>
      </c>
      <c r="E20" s="15" t="s">
        <v>5678</v>
      </c>
      <c r="F20" s="6">
        <v>2549</v>
      </c>
      <c r="G20" s="6">
        <v>2066</v>
      </c>
      <c r="H20" s="6">
        <f t="shared" si="0"/>
        <v>2550</v>
      </c>
      <c r="I20" s="6">
        <f t="shared" si="1"/>
        <v>2067</v>
      </c>
      <c r="J20" s="7">
        <f t="shared" si="2"/>
        <v>0.81058823529411761</v>
      </c>
      <c r="K20" s="7">
        <f t="shared" si="3"/>
        <v>-0.30295885832077285</v>
      </c>
    </row>
    <row r="21" spans="1:14" x14ac:dyDescent="0.35">
      <c r="A21" s="14" t="s">
        <v>5698</v>
      </c>
      <c r="B21" s="13" t="s">
        <v>3064</v>
      </c>
      <c r="C21" s="14" t="s">
        <v>11394</v>
      </c>
      <c r="D21" s="14" t="s">
        <v>11395</v>
      </c>
      <c r="E21" s="15" t="s">
        <v>11359</v>
      </c>
      <c r="F21" s="6">
        <v>4310</v>
      </c>
      <c r="G21" s="6">
        <v>3420</v>
      </c>
      <c r="H21" s="6">
        <f t="shared" si="0"/>
        <v>4311</v>
      </c>
      <c r="I21" s="6">
        <f t="shared" si="1"/>
        <v>3421</v>
      </c>
      <c r="J21" s="7">
        <f t="shared" si="2"/>
        <v>0.7935513801902111</v>
      </c>
      <c r="K21" s="7">
        <f t="shared" si="3"/>
        <v>-0.33360445841059277</v>
      </c>
    </row>
    <row r="22" spans="1:14" x14ac:dyDescent="0.35">
      <c r="A22" s="14" t="s">
        <v>5699</v>
      </c>
      <c r="B22" s="13" t="s">
        <v>1096</v>
      </c>
      <c r="C22" s="14" t="s">
        <v>11396</v>
      </c>
      <c r="D22" s="14" t="s">
        <v>11397</v>
      </c>
      <c r="E22" s="15" t="s">
        <v>11359</v>
      </c>
      <c r="F22" s="6">
        <v>21</v>
      </c>
      <c r="G22" s="6">
        <v>13</v>
      </c>
      <c r="H22" s="6">
        <f t="shared" si="0"/>
        <v>22</v>
      </c>
      <c r="I22" s="6">
        <f t="shared" si="1"/>
        <v>14</v>
      </c>
      <c r="J22" s="7">
        <f t="shared" si="2"/>
        <v>0.63636363636363635</v>
      </c>
      <c r="K22" s="7">
        <f t="shared" si="3"/>
        <v>-0.65207669657969325</v>
      </c>
    </row>
    <row r="23" spans="1:14" x14ac:dyDescent="0.35">
      <c r="A23" s="14" t="s">
        <v>5700</v>
      </c>
      <c r="B23" s="13" t="s">
        <v>3270</v>
      </c>
      <c r="C23" s="14" t="s">
        <v>11398</v>
      </c>
      <c r="D23" s="14" t="s">
        <v>11399</v>
      </c>
      <c r="E23" s="15" t="s">
        <v>11359</v>
      </c>
      <c r="F23" s="6">
        <v>364</v>
      </c>
      <c r="G23" s="6">
        <v>296</v>
      </c>
      <c r="H23" s="6">
        <f t="shared" si="0"/>
        <v>365</v>
      </c>
      <c r="I23" s="6">
        <f t="shared" si="1"/>
        <v>297</v>
      </c>
      <c r="J23" s="7">
        <f t="shared" si="2"/>
        <v>0.81369863013698629</v>
      </c>
      <c r="K23" s="7">
        <f t="shared" si="3"/>
        <v>-0.29743353296661384</v>
      </c>
    </row>
    <row r="24" spans="1:14" x14ac:dyDescent="0.35">
      <c r="A24" s="14" t="s">
        <v>5701</v>
      </c>
      <c r="B24" s="13" t="s">
        <v>2418</v>
      </c>
      <c r="C24" s="14" t="s">
        <v>11400</v>
      </c>
      <c r="D24" s="14" t="s">
        <v>11401</v>
      </c>
      <c r="E24" s="15" t="s">
        <v>5678</v>
      </c>
      <c r="F24" s="6">
        <v>1000</v>
      </c>
      <c r="G24" s="6">
        <v>744</v>
      </c>
      <c r="H24" s="6">
        <f t="shared" si="0"/>
        <v>1001</v>
      </c>
      <c r="I24" s="6">
        <f t="shared" si="1"/>
        <v>745</v>
      </c>
      <c r="J24" s="7">
        <f t="shared" si="2"/>
        <v>0.74425574425574426</v>
      </c>
      <c r="K24" s="7">
        <f t="shared" si="3"/>
        <v>-0.42612964348646959</v>
      </c>
    </row>
    <row r="25" spans="1:14" x14ac:dyDescent="0.35">
      <c r="A25" s="14" t="s">
        <v>5702</v>
      </c>
      <c r="B25" s="13" t="s">
        <v>521</v>
      </c>
      <c r="C25" s="14" t="s">
        <v>11402</v>
      </c>
      <c r="D25" s="14" t="s">
        <v>11403</v>
      </c>
      <c r="E25" s="15" t="s">
        <v>11359</v>
      </c>
      <c r="F25" s="6">
        <v>4433</v>
      </c>
      <c r="G25" s="6">
        <v>2290</v>
      </c>
      <c r="H25" s="6">
        <f t="shared" si="0"/>
        <v>4434</v>
      </c>
      <c r="I25" s="6">
        <f t="shared" si="1"/>
        <v>2291</v>
      </c>
      <c r="J25" s="7">
        <f t="shared" si="2"/>
        <v>0.51668921966621562</v>
      </c>
      <c r="K25" s="7">
        <f t="shared" si="3"/>
        <v>-0.95263131156263203</v>
      </c>
    </row>
    <row r="26" spans="1:14" x14ac:dyDescent="0.35">
      <c r="A26" s="14" t="s">
        <v>5703</v>
      </c>
      <c r="B26" s="13" t="s">
        <v>904</v>
      </c>
      <c r="C26" s="14" t="s">
        <v>11404</v>
      </c>
      <c r="D26" s="14" t="s">
        <v>11405</v>
      </c>
      <c r="E26" s="15" t="s">
        <v>11359</v>
      </c>
      <c r="F26" s="6">
        <v>1457</v>
      </c>
      <c r="G26" s="6">
        <v>865</v>
      </c>
      <c r="H26" s="6">
        <f t="shared" si="0"/>
        <v>1458</v>
      </c>
      <c r="I26" s="6">
        <f t="shared" si="1"/>
        <v>866</v>
      </c>
      <c r="J26" s="7">
        <f t="shared" si="2"/>
        <v>0.59396433470507548</v>
      </c>
      <c r="K26" s="7">
        <f t="shared" si="3"/>
        <v>-0.75155178960021207</v>
      </c>
    </row>
    <row r="27" spans="1:14" x14ac:dyDescent="0.35">
      <c r="A27" s="14" t="s">
        <v>5704</v>
      </c>
      <c r="B27" s="13" t="s">
        <v>931</v>
      </c>
      <c r="C27" s="14" t="s">
        <v>11406</v>
      </c>
      <c r="D27" s="14" t="s">
        <v>11407</v>
      </c>
      <c r="E27" s="15" t="s">
        <v>11359</v>
      </c>
      <c r="F27" s="6">
        <v>2249</v>
      </c>
      <c r="G27" s="6">
        <v>1347</v>
      </c>
      <c r="H27" s="6">
        <f t="shared" si="0"/>
        <v>2250</v>
      </c>
      <c r="I27" s="6">
        <f t="shared" si="1"/>
        <v>1348</v>
      </c>
      <c r="J27" s="7">
        <f t="shared" si="2"/>
        <v>0.59911111111111115</v>
      </c>
      <c r="K27" s="7">
        <f t="shared" si="3"/>
        <v>-0.73910450492254087</v>
      </c>
    </row>
    <row r="28" spans="1:14" x14ac:dyDescent="0.35">
      <c r="A28" s="14" t="s">
        <v>5705</v>
      </c>
      <c r="B28" s="13" t="s">
        <v>378</v>
      </c>
      <c r="C28" s="14" t="s">
        <v>11408</v>
      </c>
      <c r="D28" s="14" t="s">
        <v>11409</v>
      </c>
      <c r="E28" s="15" t="s">
        <v>11359</v>
      </c>
      <c r="F28" s="6">
        <v>1073</v>
      </c>
      <c r="G28" s="6">
        <v>505</v>
      </c>
      <c r="H28" s="6">
        <f t="shared" si="0"/>
        <v>1074</v>
      </c>
      <c r="I28" s="6">
        <f t="shared" si="1"/>
        <v>506</v>
      </c>
      <c r="J28" s="7">
        <f t="shared" si="2"/>
        <v>0.47113594040968343</v>
      </c>
      <c r="K28" s="7">
        <f t="shared" si="3"/>
        <v>-1.0857847032911025</v>
      </c>
    </row>
    <row r="29" spans="1:14" x14ac:dyDescent="0.35">
      <c r="A29" s="14" t="s">
        <v>5706</v>
      </c>
      <c r="B29" s="13" t="s">
        <v>318</v>
      </c>
      <c r="C29" s="14" t="s">
        <v>11410</v>
      </c>
      <c r="D29" s="14" t="s">
        <v>11356</v>
      </c>
      <c r="E29" s="15" t="s">
        <v>11359</v>
      </c>
      <c r="F29" s="6">
        <v>224</v>
      </c>
      <c r="G29" s="6">
        <v>99</v>
      </c>
      <c r="H29" s="6">
        <f t="shared" si="0"/>
        <v>225</v>
      </c>
      <c r="I29" s="6">
        <f t="shared" si="1"/>
        <v>100</v>
      </c>
      <c r="J29" s="7">
        <f t="shared" si="2"/>
        <v>0.44444444444444442</v>
      </c>
      <c r="K29" s="7">
        <f t="shared" si="3"/>
        <v>-1.1699250014423124</v>
      </c>
      <c r="N29" t="s">
        <v>19857</v>
      </c>
    </row>
    <row r="30" spans="1:14" x14ac:dyDescent="0.35">
      <c r="A30" s="14" t="s">
        <v>5707</v>
      </c>
      <c r="B30" s="13" t="s">
        <v>491</v>
      </c>
      <c r="C30" s="14" t="s">
        <v>11411</v>
      </c>
      <c r="D30" s="14" t="s">
        <v>11412</v>
      </c>
      <c r="E30" s="15" t="s">
        <v>5678</v>
      </c>
      <c r="F30" s="6">
        <v>55</v>
      </c>
      <c r="G30" s="6">
        <v>28</v>
      </c>
      <c r="H30" s="6">
        <f t="shared" si="0"/>
        <v>56</v>
      </c>
      <c r="I30" s="6">
        <f t="shared" si="1"/>
        <v>29</v>
      </c>
      <c r="J30" s="7">
        <f t="shared" si="2"/>
        <v>0.5178571428571429</v>
      </c>
      <c r="K30" s="7">
        <f t="shared" si="3"/>
        <v>-0.94937392693003175</v>
      </c>
    </row>
    <row r="31" spans="1:14" x14ac:dyDescent="0.35">
      <c r="A31" s="14" t="s">
        <v>5708</v>
      </c>
      <c r="B31" s="13" t="s">
        <v>3887</v>
      </c>
      <c r="C31" s="14" t="s">
        <v>11413</v>
      </c>
      <c r="D31" s="14" t="s">
        <v>11414</v>
      </c>
      <c r="E31" s="15" t="s">
        <v>5678</v>
      </c>
      <c r="F31" s="6">
        <v>65</v>
      </c>
      <c r="G31" s="6">
        <v>57</v>
      </c>
      <c r="H31" s="6">
        <f t="shared" si="0"/>
        <v>66</v>
      </c>
      <c r="I31" s="6">
        <f t="shared" si="1"/>
        <v>58</v>
      </c>
      <c r="J31" s="7">
        <f t="shared" si="2"/>
        <v>0.87878787878787878</v>
      </c>
      <c r="K31" s="7">
        <f t="shared" si="3"/>
        <v>-0.18641312423088136</v>
      </c>
    </row>
    <row r="32" spans="1:14" x14ac:dyDescent="0.35">
      <c r="A32" s="14" t="s">
        <v>5709</v>
      </c>
      <c r="B32" s="13" t="s">
        <v>3353</v>
      </c>
      <c r="C32" s="14" t="s">
        <v>11415</v>
      </c>
      <c r="D32" s="14" t="s">
        <v>11416</v>
      </c>
      <c r="E32" s="15" t="s">
        <v>5678</v>
      </c>
      <c r="F32" s="6">
        <v>105</v>
      </c>
      <c r="G32" s="6">
        <v>86</v>
      </c>
      <c r="H32" s="6">
        <f t="shared" si="0"/>
        <v>106</v>
      </c>
      <c r="I32" s="6">
        <f t="shared" si="1"/>
        <v>87</v>
      </c>
      <c r="J32" s="7">
        <f t="shared" si="2"/>
        <v>0.82075471698113212</v>
      </c>
      <c r="K32" s="7">
        <f t="shared" si="3"/>
        <v>-0.28497695871447082</v>
      </c>
    </row>
    <row r="33" spans="1:11" x14ac:dyDescent="0.35">
      <c r="A33" s="14" t="s">
        <v>5710</v>
      </c>
      <c r="B33" s="13" t="s">
        <v>1088</v>
      </c>
      <c r="C33" s="14" t="s">
        <v>11417</v>
      </c>
      <c r="D33" s="14" t="s">
        <v>11418</v>
      </c>
      <c r="E33" s="15" t="s">
        <v>11359</v>
      </c>
      <c r="F33" s="6">
        <v>257</v>
      </c>
      <c r="G33" s="6">
        <v>159</v>
      </c>
      <c r="H33" s="6">
        <f t="shared" si="0"/>
        <v>258</v>
      </c>
      <c r="I33" s="6">
        <f t="shared" si="1"/>
        <v>160</v>
      </c>
      <c r="J33" s="7">
        <f t="shared" si="2"/>
        <v>0.62015503875968991</v>
      </c>
      <c r="K33" s="7">
        <f t="shared" si="3"/>
        <v>-0.6892991605358918</v>
      </c>
    </row>
    <row r="34" spans="1:11" x14ac:dyDescent="0.35">
      <c r="A34" s="14" t="s">
        <v>5711</v>
      </c>
      <c r="B34" s="13" t="s">
        <v>5150</v>
      </c>
      <c r="C34" s="14" t="s">
        <v>11419</v>
      </c>
      <c r="D34" s="14" t="s">
        <v>11420</v>
      </c>
      <c r="E34" s="15" t="s">
        <v>5678</v>
      </c>
      <c r="F34" s="6">
        <v>17</v>
      </c>
      <c r="G34" s="6">
        <v>20</v>
      </c>
      <c r="H34" s="6">
        <f t="shared" si="0"/>
        <v>18</v>
      </c>
      <c r="I34" s="6">
        <f t="shared" si="1"/>
        <v>21</v>
      </c>
      <c r="J34" s="7">
        <f t="shared" si="2"/>
        <v>1.1666666666666667</v>
      </c>
      <c r="K34" s="7">
        <f t="shared" si="3"/>
        <v>0.22239242133644802</v>
      </c>
    </row>
    <row r="35" spans="1:11" x14ac:dyDescent="0.35">
      <c r="A35" s="14" t="s">
        <v>5712</v>
      </c>
      <c r="B35" s="13" t="s">
        <v>1927</v>
      </c>
      <c r="C35" s="14" t="s">
        <v>11421</v>
      </c>
      <c r="D35" s="14" t="s">
        <v>11422</v>
      </c>
      <c r="E35" s="15" t="s">
        <v>5678</v>
      </c>
      <c r="F35" s="6">
        <v>64</v>
      </c>
      <c r="G35" s="6">
        <v>45</v>
      </c>
      <c r="H35" s="6">
        <f t="shared" si="0"/>
        <v>65</v>
      </c>
      <c r="I35" s="6">
        <f t="shared" si="1"/>
        <v>46</v>
      </c>
      <c r="J35" s="7">
        <f t="shared" si="2"/>
        <v>0.70769230769230773</v>
      </c>
      <c r="K35" s="7">
        <f t="shared" si="3"/>
        <v>-0.49880585697144159</v>
      </c>
    </row>
    <row r="36" spans="1:11" x14ac:dyDescent="0.35">
      <c r="A36" s="14" t="s">
        <v>5713</v>
      </c>
      <c r="B36" s="13" t="s">
        <v>4171</v>
      </c>
      <c r="C36" s="14" t="s">
        <v>11423</v>
      </c>
      <c r="D36" s="14" t="s">
        <v>11424</v>
      </c>
      <c r="E36" s="15" t="s">
        <v>5678</v>
      </c>
      <c r="F36" s="6">
        <v>651</v>
      </c>
      <c r="G36" s="6">
        <v>593</v>
      </c>
      <c r="H36" s="6">
        <f t="shared" si="0"/>
        <v>652</v>
      </c>
      <c r="I36" s="6">
        <f t="shared" si="1"/>
        <v>594</v>
      </c>
      <c r="J36" s="7">
        <f t="shared" si="2"/>
        <v>0.91104294478527603</v>
      </c>
      <c r="K36" s="7">
        <f t="shared" si="3"/>
        <v>-0.13440903343031183</v>
      </c>
    </row>
    <row r="37" spans="1:11" x14ac:dyDescent="0.35">
      <c r="A37" s="14" t="s">
        <v>5714</v>
      </c>
      <c r="B37" s="13" t="s">
        <v>3646</v>
      </c>
      <c r="C37" s="14" t="s">
        <v>11425</v>
      </c>
      <c r="D37" s="14" t="s">
        <v>11426</v>
      </c>
      <c r="E37" s="15" t="s">
        <v>5678</v>
      </c>
      <c r="F37" s="6">
        <v>1222</v>
      </c>
      <c r="G37" s="6">
        <v>1038</v>
      </c>
      <c r="H37" s="6">
        <f t="shared" si="0"/>
        <v>1223</v>
      </c>
      <c r="I37" s="6">
        <f t="shared" si="1"/>
        <v>1039</v>
      </c>
      <c r="J37" s="7">
        <f t="shared" si="2"/>
        <v>0.84955028618152084</v>
      </c>
      <c r="K37" s="7">
        <f t="shared" si="3"/>
        <v>-0.23522874962317492</v>
      </c>
    </row>
    <row r="38" spans="1:11" x14ac:dyDescent="0.35">
      <c r="A38" s="14" t="s">
        <v>5715</v>
      </c>
      <c r="B38" s="13" t="s">
        <v>4887</v>
      </c>
      <c r="C38" s="14" t="s">
        <v>11427</v>
      </c>
      <c r="D38" s="14" t="s">
        <v>11428</v>
      </c>
      <c r="E38" s="15" t="s">
        <v>11359</v>
      </c>
      <c r="F38" s="6">
        <v>183</v>
      </c>
      <c r="G38" s="6">
        <v>191</v>
      </c>
      <c r="H38" s="6">
        <f t="shared" si="0"/>
        <v>184</v>
      </c>
      <c r="I38" s="6">
        <f t="shared" si="1"/>
        <v>192</v>
      </c>
      <c r="J38" s="7">
        <f t="shared" si="2"/>
        <v>1.0434782608695652</v>
      </c>
      <c r="K38" s="7">
        <f t="shared" si="3"/>
        <v>6.1400544664143276E-2</v>
      </c>
    </row>
    <row r="39" spans="1:11" x14ac:dyDescent="0.35">
      <c r="A39" s="14" t="s">
        <v>5716</v>
      </c>
      <c r="B39" s="13" t="s">
        <v>2412</v>
      </c>
      <c r="C39" s="14" t="s">
        <v>11429</v>
      </c>
      <c r="D39" s="14" t="s">
        <v>11356</v>
      </c>
      <c r="E39" s="15" t="s">
        <v>11359</v>
      </c>
      <c r="F39" s="6">
        <v>78</v>
      </c>
      <c r="G39" s="6">
        <v>58</v>
      </c>
      <c r="H39" s="6">
        <f t="shared" si="0"/>
        <v>79</v>
      </c>
      <c r="I39" s="6">
        <f t="shared" si="1"/>
        <v>59</v>
      </c>
      <c r="J39" s="7">
        <f t="shared" si="2"/>
        <v>0.74683544303797467</v>
      </c>
      <c r="K39" s="7">
        <f t="shared" si="3"/>
        <v>-0.4211376988152617</v>
      </c>
    </row>
    <row r="40" spans="1:11" x14ac:dyDescent="0.35">
      <c r="A40" s="14" t="s">
        <v>5717</v>
      </c>
      <c r="B40" s="13" t="s">
        <v>4955</v>
      </c>
      <c r="C40" s="14" t="s">
        <v>11430</v>
      </c>
      <c r="D40" s="14" t="s">
        <v>11356</v>
      </c>
      <c r="E40" s="15" t="s">
        <v>11359</v>
      </c>
      <c r="F40" s="6">
        <v>1295</v>
      </c>
      <c r="G40" s="6">
        <v>1389</v>
      </c>
      <c r="H40" s="6">
        <f t="shared" si="0"/>
        <v>1296</v>
      </c>
      <c r="I40" s="6">
        <f t="shared" si="1"/>
        <v>1390</v>
      </c>
      <c r="J40" s="7">
        <f t="shared" si="2"/>
        <v>1.0725308641975309</v>
      </c>
      <c r="K40" s="7">
        <f t="shared" si="3"/>
        <v>0.10101916472624503</v>
      </c>
    </row>
    <row r="41" spans="1:11" x14ac:dyDescent="0.35">
      <c r="A41" s="14" t="s">
        <v>5718</v>
      </c>
      <c r="B41" s="13" t="s">
        <v>2130</v>
      </c>
      <c r="C41" s="14" t="s">
        <v>11431</v>
      </c>
      <c r="D41" s="14" t="s">
        <v>11432</v>
      </c>
      <c r="E41" s="15" t="s">
        <v>11359</v>
      </c>
      <c r="F41" s="6">
        <v>562</v>
      </c>
      <c r="G41" s="6">
        <v>404</v>
      </c>
      <c r="H41" s="6">
        <f t="shared" si="0"/>
        <v>563</v>
      </c>
      <c r="I41" s="6">
        <f t="shared" si="1"/>
        <v>405</v>
      </c>
      <c r="J41" s="7">
        <f t="shared" si="2"/>
        <v>0.71936056838365892</v>
      </c>
      <c r="K41" s="7">
        <f t="shared" si="3"/>
        <v>-0.47521301430824264</v>
      </c>
    </row>
    <row r="42" spans="1:11" x14ac:dyDescent="0.35">
      <c r="A42" s="14" t="s">
        <v>5719</v>
      </c>
      <c r="B42" s="13" t="s">
        <v>4366</v>
      </c>
      <c r="C42" s="14" t="s">
        <v>11433</v>
      </c>
      <c r="D42" s="14" t="s">
        <v>11356</v>
      </c>
      <c r="E42" s="15" t="s">
        <v>11359</v>
      </c>
      <c r="F42" s="6">
        <v>3891</v>
      </c>
      <c r="G42" s="6">
        <v>3663</v>
      </c>
      <c r="H42" s="6">
        <f t="shared" si="0"/>
        <v>3892</v>
      </c>
      <c r="I42" s="6">
        <f t="shared" si="1"/>
        <v>3664</v>
      </c>
      <c r="J42" s="7">
        <f t="shared" si="2"/>
        <v>0.94141829393627952</v>
      </c>
      <c r="K42" s="7">
        <f t="shared" si="3"/>
        <v>-8.7092206684167645E-2</v>
      </c>
    </row>
    <row r="43" spans="1:11" x14ac:dyDescent="0.35">
      <c r="A43" s="14" t="s">
        <v>5720</v>
      </c>
      <c r="B43" s="13" t="s">
        <v>3033</v>
      </c>
      <c r="C43" s="14" t="s">
        <v>11434</v>
      </c>
      <c r="D43" s="14" t="s">
        <v>11356</v>
      </c>
      <c r="E43" s="15" t="s">
        <v>11359</v>
      </c>
      <c r="F43" s="6">
        <v>220</v>
      </c>
      <c r="G43" s="6">
        <v>174</v>
      </c>
      <c r="H43" s="6">
        <f t="shared" si="0"/>
        <v>221</v>
      </c>
      <c r="I43" s="6">
        <f t="shared" si="1"/>
        <v>175</v>
      </c>
      <c r="J43" s="7">
        <f t="shared" si="2"/>
        <v>0.79185520361990946</v>
      </c>
      <c r="K43" s="7">
        <f t="shared" si="3"/>
        <v>-0.33669144755910285</v>
      </c>
    </row>
    <row r="44" spans="1:11" x14ac:dyDescent="0.35">
      <c r="A44" s="14" t="s">
        <v>5721</v>
      </c>
      <c r="B44" s="13" t="s">
        <v>3167</v>
      </c>
      <c r="C44" s="14" t="s">
        <v>11435</v>
      </c>
      <c r="D44" s="14" t="s">
        <v>11436</v>
      </c>
      <c r="E44" s="15" t="s">
        <v>5678</v>
      </c>
      <c r="F44" s="6">
        <v>309</v>
      </c>
      <c r="G44" s="6">
        <v>248</v>
      </c>
      <c r="H44" s="6">
        <f t="shared" si="0"/>
        <v>310</v>
      </c>
      <c r="I44" s="6">
        <f t="shared" si="1"/>
        <v>249</v>
      </c>
      <c r="J44" s="7">
        <f t="shared" si="2"/>
        <v>0.8032258064516129</v>
      </c>
      <c r="K44" s="7">
        <f t="shared" si="3"/>
        <v>-0.31612247320615666</v>
      </c>
    </row>
    <row r="45" spans="1:11" x14ac:dyDescent="0.35">
      <c r="A45" s="14" t="s">
        <v>5722</v>
      </c>
      <c r="B45" s="13" t="s">
        <v>4041</v>
      </c>
      <c r="C45" s="14" t="s">
        <v>11437</v>
      </c>
      <c r="D45" s="14" t="s">
        <v>11438</v>
      </c>
      <c r="E45" s="15" t="s">
        <v>11359</v>
      </c>
      <c r="F45" s="6">
        <v>994</v>
      </c>
      <c r="G45" s="6">
        <v>889</v>
      </c>
      <c r="H45" s="6">
        <f t="shared" si="0"/>
        <v>995</v>
      </c>
      <c r="I45" s="6">
        <f t="shared" si="1"/>
        <v>890</v>
      </c>
      <c r="J45" s="7">
        <f t="shared" si="2"/>
        <v>0.89447236180904521</v>
      </c>
      <c r="K45" s="7">
        <f t="shared" si="3"/>
        <v>-0.16089118957725113</v>
      </c>
    </row>
    <row r="46" spans="1:11" x14ac:dyDescent="0.35">
      <c r="A46" s="14" t="s">
        <v>5723</v>
      </c>
      <c r="B46" s="13" t="s">
        <v>4477</v>
      </c>
      <c r="C46" s="14" t="s">
        <v>11439</v>
      </c>
      <c r="D46" s="14" t="s">
        <v>11440</v>
      </c>
      <c r="E46" s="15" t="s">
        <v>11359</v>
      </c>
      <c r="F46" s="6">
        <v>1975</v>
      </c>
      <c r="G46" s="6">
        <v>1896</v>
      </c>
      <c r="H46" s="6">
        <f t="shared" si="0"/>
        <v>1976</v>
      </c>
      <c r="I46" s="6">
        <f t="shared" si="1"/>
        <v>1897</v>
      </c>
      <c r="J46" s="7">
        <f t="shared" si="2"/>
        <v>0.96002024291497978</v>
      </c>
      <c r="K46" s="7">
        <f t="shared" si="3"/>
        <v>-5.8863268173201949E-2</v>
      </c>
    </row>
    <row r="47" spans="1:11" x14ac:dyDescent="0.35">
      <c r="A47" s="14" t="s">
        <v>5724</v>
      </c>
      <c r="B47" s="13" t="s">
        <v>4546</v>
      </c>
      <c r="C47" s="14" t="s">
        <v>11441</v>
      </c>
      <c r="D47" s="14" t="s">
        <v>11356</v>
      </c>
      <c r="E47" s="15" t="s">
        <v>11359</v>
      </c>
      <c r="F47" s="6">
        <v>571</v>
      </c>
      <c r="G47" s="6">
        <v>555</v>
      </c>
      <c r="H47" s="6">
        <f t="shared" si="0"/>
        <v>572</v>
      </c>
      <c r="I47" s="6">
        <f t="shared" si="1"/>
        <v>556</v>
      </c>
      <c r="J47" s="7">
        <f t="shared" si="2"/>
        <v>0.97202797202797198</v>
      </c>
      <c r="K47" s="7">
        <f t="shared" si="3"/>
        <v>-4.0930264054882065E-2</v>
      </c>
    </row>
    <row r="48" spans="1:11" x14ac:dyDescent="0.35">
      <c r="A48" s="14" t="s">
        <v>5725</v>
      </c>
      <c r="B48" s="13" t="s">
        <v>5137</v>
      </c>
      <c r="C48" s="14" t="s">
        <v>11442</v>
      </c>
      <c r="D48" s="14" t="s">
        <v>11356</v>
      </c>
      <c r="E48" s="15" t="s">
        <v>11359</v>
      </c>
      <c r="F48" s="6">
        <v>948</v>
      </c>
      <c r="G48" s="6">
        <v>1107</v>
      </c>
      <c r="H48" s="6">
        <f t="shared" si="0"/>
        <v>949</v>
      </c>
      <c r="I48" s="6">
        <f t="shared" si="1"/>
        <v>1108</v>
      </c>
      <c r="J48" s="7">
        <f t="shared" si="2"/>
        <v>1.1675447839831401</v>
      </c>
      <c r="K48" s="7">
        <f t="shared" si="3"/>
        <v>0.22347788902807891</v>
      </c>
    </row>
    <row r="49" spans="1:11" x14ac:dyDescent="0.35">
      <c r="A49" s="14" t="s">
        <v>5726</v>
      </c>
      <c r="B49" s="13" t="s">
        <v>3825</v>
      </c>
      <c r="C49" s="14" t="s">
        <v>11443</v>
      </c>
      <c r="D49" s="14" t="s">
        <v>11444</v>
      </c>
      <c r="E49" s="15" t="s">
        <v>5678</v>
      </c>
      <c r="F49" s="6">
        <v>23</v>
      </c>
      <c r="G49" s="6">
        <v>20</v>
      </c>
      <c r="H49" s="6">
        <f t="shared" si="0"/>
        <v>24</v>
      </c>
      <c r="I49" s="6">
        <f t="shared" si="1"/>
        <v>21</v>
      </c>
      <c r="J49" s="7">
        <f t="shared" si="2"/>
        <v>0.875</v>
      </c>
      <c r="K49" s="7">
        <f t="shared" si="3"/>
        <v>-0.19264507794239591</v>
      </c>
    </row>
    <row r="50" spans="1:11" x14ac:dyDescent="0.35">
      <c r="A50" s="14" t="s">
        <v>5727</v>
      </c>
      <c r="B50" s="13" t="s">
        <v>263</v>
      </c>
      <c r="C50" s="14" t="s">
        <v>11445</v>
      </c>
      <c r="D50" s="14" t="s">
        <v>11356</v>
      </c>
      <c r="E50" s="15" t="s">
        <v>5678</v>
      </c>
      <c r="F50" s="6">
        <v>151</v>
      </c>
      <c r="G50" s="6">
        <v>63</v>
      </c>
      <c r="H50" s="6">
        <f t="shared" si="0"/>
        <v>152</v>
      </c>
      <c r="I50" s="6">
        <f t="shared" si="1"/>
        <v>64</v>
      </c>
      <c r="J50" s="7">
        <f t="shared" si="2"/>
        <v>0.42105263157894735</v>
      </c>
      <c r="K50" s="7">
        <f t="shared" si="3"/>
        <v>-1.2479275134435857</v>
      </c>
    </row>
    <row r="51" spans="1:11" x14ac:dyDescent="0.35">
      <c r="A51" s="14" t="s">
        <v>5728</v>
      </c>
      <c r="B51" s="13" t="s">
        <v>15</v>
      </c>
      <c r="C51" s="14" t="s">
        <v>11446</v>
      </c>
      <c r="D51" s="14" t="s">
        <v>11356</v>
      </c>
      <c r="E51" s="15" t="s">
        <v>11359</v>
      </c>
      <c r="F51" s="6">
        <v>1</v>
      </c>
      <c r="G51" s="6">
        <v>0</v>
      </c>
      <c r="H51" s="6">
        <f t="shared" si="0"/>
        <v>2</v>
      </c>
      <c r="I51" s="6">
        <f t="shared" si="1"/>
        <v>1</v>
      </c>
      <c r="J51" s="7">
        <f t="shared" si="2"/>
        <v>0.5</v>
      </c>
      <c r="K51" s="7">
        <f t="shared" si="3"/>
        <v>-1</v>
      </c>
    </row>
    <row r="52" spans="1:11" x14ac:dyDescent="0.35">
      <c r="A52" s="14" t="s">
        <v>5729</v>
      </c>
      <c r="B52" s="13" t="s">
        <v>3400</v>
      </c>
      <c r="C52" s="14" t="s">
        <v>11447</v>
      </c>
      <c r="D52" s="14" t="s">
        <v>11448</v>
      </c>
      <c r="E52" s="15" t="s">
        <v>11359</v>
      </c>
      <c r="F52" s="6">
        <v>68</v>
      </c>
      <c r="G52" s="6">
        <v>56</v>
      </c>
      <c r="H52" s="6">
        <f t="shared" si="0"/>
        <v>69</v>
      </c>
      <c r="I52" s="6">
        <f t="shared" si="1"/>
        <v>57</v>
      </c>
      <c r="J52" s="7">
        <f t="shared" si="2"/>
        <v>0.82608695652173914</v>
      </c>
      <c r="K52" s="7">
        <f t="shared" si="3"/>
        <v>-0.27563444261342734</v>
      </c>
    </row>
    <row r="53" spans="1:11" x14ac:dyDescent="0.35">
      <c r="A53" s="14" t="s">
        <v>5730</v>
      </c>
      <c r="B53" s="13" t="s">
        <v>3737</v>
      </c>
      <c r="C53" s="14" t="s">
        <v>11449</v>
      </c>
      <c r="D53" s="14" t="s">
        <v>11356</v>
      </c>
      <c r="E53" s="15" t="s">
        <v>5678</v>
      </c>
      <c r="F53" s="6">
        <v>57</v>
      </c>
      <c r="G53" s="6">
        <v>49</v>
      </c>
      <c r="H53" s="6">
        <f t="shared" si="0"/>
        <v>58</v>
      </c>
      <c r="I53" s="6">
        <f t="shared" si="1"/>
        <v>50</v>
      </c>
      <c r="J53" s="7">
        <f t="shared" si="2"/>
        <v>0.86206896551724133</v>
      </c>
      <c r="K53" s="7">
        <f t="shared" si="3"/>
        <v>-0.2141248053528475</v>
      </c>
    </row>
    <row r="54" spans="1:11" x14ac:dyDescent="0.35">
      <c r="A54" s="14" t="s">
        <v>5731</v>
      </c>
      <c r="B54" s="13" t="s">
        <v>570</v>
      </c>
      <c r="C54" s="14" t="s">
        <v>11450</v>
      </c>
      <c r="D54" s="14" t="s">
        <v>11356</v>
      </c>
      <c r="E54" s="15" t="s">
        <v>11359</v>
      </c>
      <c r="F54" s="6">
        <v>237</v>
      </c>
      <c r="G54" s="6">
        <v>126</v>
      </c>
      <c r="H54" s="6">
        <f t="shared" si="0"/>
        <v>238</v>
      </c>
      <c r="I54" s="6">
        <f t="shared" si="1"/>
        <v>127</v>
      </c>
      <c r="J54" s="7">
        <f t="shared" si="2"/>
        <v>0.53361344537815125</v>
      </c>
      <c r="K54" s="7">
        <f t="shared" si="3"/>
        <v>-0.90613307653577779</v>
      </c>
    </row>
    <row r="55" spans="1:11" x14ac:dyDescent="0.35">
      <c r="A55" s="14" t="s">
        <v>5732</v>
      </c>
      <c r="B55" s="13" t="s">
        <v>2903</v>
      </c>
      <c r="C55" s="14" t="s">
        <v>11451</v>
      </c>
      <c r="D55" s="14" t="s">
        <v>11452</v>
      </c>
      <c r="E55" s="15" t="s">
        <v>5678</v>
      </c>
      <c r="F55" s="6">
        <v>119</v>
      </c>
      <c r="G55" s="6">
        <v>93</v>
      </c>
      <c r="H55" s="6">
        <f t="shared" si="0"/>
        <v>120</v>
      </c>
      <c r="I55" s="6">
        <f t="shared" si="1"/>
        <v>94</v>
      </c>
      <c r="J55" s="7">
        <f t="shared" si="2"/>
        <v>0.78333333333333333</v>
      </c>
      <c r="K55" s="7">
        <f t="shared" si="3"/>
        <v>-0.35230174393088115</v>
      </c>
    </row>
    <row r="56" spans="1:11" x14ac:dyDescent="0.35">
      <c r="A56" s="14" t="s">
        <v>5733</v>
      </c>
      <c r="B56" s="13" t="s">
        <v>2235</v>
      </c>
      <c r="C56" s="14" t="s">
        <v>11453</v>
      </c>
      <c r="D56" s="14" t="s">
        <v>11356</v>
      </c>
      <c r="E56" s="15" t="s">
        <v>5678</v>
      </c>
      <c r="F56" s="6">
        <v>394</v>
      </c>
      <c r="G56" s="6">
        <v>287</v>
      </c>
      <c r="H56" s="6">
        <f t="shared" si="0"/>
        <v>395</v>
      </c>
      <c r="I56" s="6">
        <f t="shared" si="1"/>
        <v>288</v>
      </c>
      <c r="J56" s="7">
        <f t="shared" si="2"/>
        <v>0.72911392405063291</v>
      </c>
      <c r="K56" s="7">
        <f t="shared" si="3"/>
        <v>-0.45578384162215296</v>
      </c>
    </row>
    <row r="57" spans="1:11" x14ac:dyDescent="0.35">
      <c r="A57" s="14" t="s">
        <v>5734</v>
      </c>
      <c r="B57" s="13" t="s">
        <v>584</v>
      </c>
      <c r="C57" s="14" t="s">
        <v>11454</v>
      </c>
      <c r="D57" s="14" t="s">
        <v>11418</v>
      </c>
      <c r="E57" s="15" t="s">
        <v>5678</v>
      </c>
      <c r="F57" s="6">
        <v>99</v>
      </c>
      <c r="G57" s="6">
        <v>53</v>
      </c>
      <c r="H57" s="6">
        <f t="shared" si="0"/>
        <v>100</v>
      </c>
      <c r="I57" s="6">
        <f t="shared" si="1"/>
        <v>54</v>
      </c>
      <c r="J57" s="7">
        <f t="shared" si="2"/>
        <v>0.54</v>
      </c>
      <c r="K57" s="7">
        <f t="shared" si="3"/>
        <v>-0.88896868761125614</v>
      </c>
    </row>
    <row r="58" spans="1:11" x14ac:dyDescent="0.35">
      <c r="A58" s="14" t="s">
        <v>5735</v>
      </c>
      <c r="B58" s="13" t="s">
        <v>3932</v>
      </c>
      <c r="C58" s="14" t="s">
        <v>11455</v>
      </c>
      <c r="D58" s="14" t="s">
        <v>11356</v>
      </c>
      <c r="E58" s="15" t="s">
        <v>11359</v>
      </c>
      <c r="F58" s="6">
        <v>68</v>
      </c>
      <c r="G58" s="6">
        <v>60</v>
      </c>
      <c r="H58" s="6">
        <f t="shared" si="0"/>
        <v>69</v>
      </c>
      <c r="I58" s="6">
        <f t="shared" si="1"/>
        <v>61</v>
      </c>
      <c r="J58" s="7">
        <f t="shared" si="2"/>
        <v>0.88405797101449279</v>
      </c>
      <c r="K58" s="7">
        <f t="shared" si="3"/>
        <v>-0.17778711921528273</v>
      </c>
    </row>
    <row r="59" spans="1:11" x14ac:dyDescent="0.35">
      <c r="A59" s="14" t="s">
        <v>5736</v>
      </c>
      <c r="B59" s="13" t="s">
        <v>340</v>
      </c>
      <c r="C59" s="14" t="s">
        <v>11456</v>
      </c>
      <c r="D59" s="14" t="s">
        <v>11457</v>
      </c>
      <c r="E59" s="15" t="s">
        <v>11359</v>
      </c>
      <c r="F59" s="6">
        <v>46</v>
      </c>
      <c r="G59" s="6">
        <v>21</v>
      </c>
      <c r="H59" s="6">
        <f t="shared" si="0"/>
        <v>47</v>
      </c>
      <c r="I59" s="6">
        <f t="shared" si="1"/>
        <v>22</v>
      </c>
      <c r="J59" s="7">
        <f t="shared" si="2"/>
        <v>0.46808510638297873</v>
      </c>
      <c r="K59" s="7">
        <f t="shared" si="3"/>
        <v>-1.0951572330403401</v>
      </c>
    </row>
    <row r="60" spans="1:11" x14ac:dyDescent="0.35">
      <c r="A60" s="14" t="s">
        <v>5737</v>
      </c>
      <c r="B60" s="13" t="s">
        <v>4951</v>
      </c>
      <c r="C60" s="14" t="s">
        <v>11458</v>
      </c>
      <c r="D60" s="14" t="s">
        <v>11459</v>
      </c>
      <c r="E60" s="15" t="s">
        <v>11359</v>
      </c>
      <c r="F60" s="6">
        <v>71</v>
      </c>
      <c r="G60" s="6">
        <v>76</v>
      </c>
      <c r="H60" s="6">
        <f t="shared" si="0"/>
        <v>72</v>
      </c>
      <c r="I60" s="6">
        <f t="shared" si="1"/>
        <v>77</v>
      </c>
      <c r="J60" s="7">
        <f t="shared" si="2"/>
        <v>1.0694444444444444</v>
      </c>
      <c r="K60" s="7">
        <f t="shared" si="3"/>
        <v>9.6861539252588974E-2</v>
      </c>
    </row>
    <row r="61" spans="1:11" x14ac:dyDescent="0.35">
      <c r="A61" s="14" t="s">
        <v>5738</v>
      </c>
      <c r="B61" s="13" t="s">
        <v>3994</v>
      </c>
      <c r="C61" s="14" t="s">
        <v>11460</v>
      </c>
      <c r="D61" s="14" t="s">
        <v>11356</v>
      </c>
      <c r="E61" s="15" t="s">
        <v>11359</v>
      </c>
      <c r="F61" s="6">
        <v>54</v>
      </c>
      <c r="G61" s="6">
        <v>48</v>
      </c>
      <c r="H61" s="6">
        <f t="shared" si="0"/>
        <v>55</v>
      </c>
      <c r="I61" s="6">
        <f t="shared" si="1"/>
        <v>49</v>
      </c>
      <c r="J61" s="7">
        <f t="shared" si="2"/>
        <v>0.89090909090909087</v>
      </c>
      <c r="K61" s="7">
        <f t="shared" si="3"/>
        <v>-0.16664986940945145</v>
      </c>
    </row>
    <row r="62" spans="1:11" x14ac:dyDescent="0.35">
      <c r="A62" s="14" t="s">
        <v>5739</v>
      </c>
      <c r="B62" s="13" t="s">
        <v>3735</v>
      </c>
      <c r="C62" s="14" t="s">
        <v>11461</v>
      </c>
      <c r="D62" s="14" t="s">
        <v>11356</v>
      </c>
      <c r="E62" s="15" t="s">
        <v>5678</v>
      </c>
      <c r="F62" s="6">
        <v>178</v>
      </c>
      <c r="G62" s="6">
        <v>153</v>
      </c>
      <c r="H62" s="6">
        <f t="shared" si="0"/>
        <v>179</v>
      </c>
      <c r="I62" s="6">
        <f t="shared" si="1"/>
        <v>154</v>
      </c>
      <c r="J62" s="7">
        <f t="shared" si="2"/>
        <v>0.86033519553072624</v>
      </c>
      <c r="K62" s="7">
        <f t="shared" si="3"/>
        <v>-0.21702923656935508</v>
      </c>
    </row>
    <row r="63" spans="1:11" x14ac:dyDescent="0.35">
      <c r="A63" s="14" t="s">
        <v>5740</v>
      </c>
      <c r="B63" s="13" t="s">
        <v>1156</v>
      </c>
      <c r="C63" s="14" t="s">
        <v>11462</v>
      </c>
      <c r="D63" s="14" t="s">
        <v>11356</v>
      </c>
      <c r="E63" s="15" t="s">
        <v>5678</v>
      </c>
      <c r="F63" s="6">
        <v>67</v>
      </c>
      <c r="G63" s="6">
        <v>42</v>
      </c>
      <c r="H63" s="6">
        <f t="shared" si="0"/>
        <v>68</v>
      </c>
      <c r="I63" s="6">
        <f t="shared" si="1"/>
        <v>43</v>
      </c>
      <c r="J63" s="7">
        <f t="shared" si="2"/>
        <v>0.63235294117647056</v>
      </c>
      <c r="K63" s="7">
        <f t="shared" si="3"/>
        <v>-0.66119808654824153</v>
      </c>
    </row>
    <row r="64" spans="1:11" x14ac:dyDescent="0.35">
      <c r="A64" s="14" t="s">
        <v>5741</v>
      </c>
      <c r="B64" s="13" t="s">
        <v>1135</v>
      </c>
      <c r="C64" s="14" t="s">
        <v>11463</v>
      </c>
      <c r="D64" s="14" t="s">
        <v>11356</v>
      </c>
      <c r="E64" s="15" t="s">
        <v>11359</v>
      </c>
      <c r="F64" s="6">
        <v>617</v>
      </c>
      <c r="G64" s="6">
        <v>385</v>
      </c>
      <c r="H64" s="6">
        <f t="shared" si="0"/>
        <v>618</v>
      </c>
      <c r="I64" s="6">
        <f t="shared" si="1"/>
        <v>386</v>
      </c>
      <c r="J64" s="7">
        <f t="shared" si="2"/>
        <v>0.62459546925566345</v>
      </c>
      <c r="K64" s="7">
        <f t="shared" si="3"/>
        <v>-0.67900599063629408</v>
      </c>
    </row>
    <row r="65" spans="1:11" x14ac:dyDescent="0.35">
      <c r="A65" s="14" t="s">
        <v>5742</v>
      </c>
      <c r="B65" s="13" t="s">
        <v>3419</v>
      </c>
      <c r="C65" s="14" t="s">
        <v>11464</v>
      </c>
      <c r="D65" s="14" t="s">
        <v>11356</v>
      </c>
      <c r="E65" s="15" t="s">
        <v>5678</v>
      </c>
      <c r="F65" s="6">
        <v>792</v>
      </c>
      <c r="G65" s="6">
        <v>654</v>
      </c>
      <c r="H65" s="6">
        <f t="shared" si="0"/>
        <v>793</v>
      </c>
      <c r="I65" s="6">
        <f t="shared" si="1"/>
        <v>655</v>
      </c>
      <c r="J65" s="7">
        <f t="shared" si="2"/>
        <v>0.82597730138713743</v>
      </c>
      <c r="K65" s="7">
        <f t="shared" si="3"/>
        <v>-0.27582595927916587</v>
      </c>
    </row>
    <row r="66" spans="1:11" x14ac:dyDescent="0.35">
      <c r="A66" s="14" t="s">
        <v>5743</v>
      </c>
      <c r="B66" s="13" t="s">
        <v>3413</v>
      </c>
      <c r="C66" s="14" t="s">
        <v>11465</v>
      </c>
      <c r="D66" s="14" t="s">
        <v>11356</v>
      </c>
      <c r="E66" s="15" t="s">
        <v>5678</v>
      </c>
      <c r="F66" s="6">
        <v>651</v>
      </c>
      <c r="G66" s="6">
        <v>537</v>
      </c>
      <c r="H66" s="6">
        <f t="shared" si="0"/>
        <v>652</v>
      </c>
      <c r="I66" s="6">
        <f t="shared" si="1"/>
        <v>538</v>
      </c>
      <c r="J66" s="7">
        <f t="shared" si="2"/>
        <v>0.82515337423312884</v>
      </c>
      <c r="K66" s="7">
        <f t="shared" si="3"/>
        <v>-0.27726579167445342</v>
      </c>
    </row>
    <row r="67" spans="1:11" x14ac:dyDescent="0.35">
      <c r="A67" s="14" t="s">
        <v>5744</v>
      </c>
      <c r="B67" s="13" t="s">
        <v>4625</v>
      </c>
      <c r="C67" s="14" t="s">
        <v>11466</v>
      </c>
      <c r="D67" s="14" t="s">
        <v>11356</v>
      </c>
      <c r="E67" s="15" t="s">
        <v>5678</v>
      </c>
      <c r="F67" s="6">
        <v>402</v>
      </c>
      <c r="G67" s="6">
        <v>399</v>
      </c>
      <c r="H67" s="6">
        <f t="shared" ref="H67:H130" si="4">F67+1</f>
        <v>403</v>
      </c>
      <c r="I67" s="6">
        <f t="shared" ref="I67:I130" si="5">G67+1</f>
        <v>400</v>
      </c>
      <c r="J67" s="7">
        <f t="shared" ref="J67:J130" si="6">I67/H67</f>
        <v>0.99255583126550873</v>
      </c>
      <c r="K67" s="7">
        <f t="shared" ref="K67:K130" si="7">LOG(J67,2)</f>
        <v>-1.0779838753242614E-2</v>
      </c>
    </row>
    <row r="68" spans="1:11" x14ac:dyDescent="0.35">
      <c r="A68" s="14" t="s">
        <v>5745</v>
      </c>
      <c r="B68" s="13" t="s">
        <v>3115</v>
      </c>
      <c r="C68" s="14" t="s">
        <v>11467</v>
      </c>
      <c r="D68" s="14" t="s">
        <v>11468</v>
      </c>
      <c r="E68" s="15" t="s">
        <v>11359</v>
      </c>
      <c r="F68" s="6">
        <v>7052</v>
      </c>
      <c r="G68" s="6">
        <v>5634</v>
      </c>
      <c r="H68" s="6">
        <f t="shared" si="4"/>
        <v>7053</v>
      </c>
      <c r="I68" s="6">
        <f t="shared" si="5"/>
        <v>5635</v>
      </c>
      <c r="J68" s="7">
        <f t="shared" si="6"/>
        <v>0.79895080107755567</v>
      </c>
      <c r="K68" s="7">
        <f t="shared" si="7"/>
        <v>-0.32382142931459407</v>
      </c>
    </row>
    <row r="69" spans="1:11" x14ac:dyDescent="0.35">
      <c r="A69" s="14" t="s">
        <v>5746</v>
      </c>
      <c r="B69" s="13" t="s">
        <v>3669</v>
      </c>
      <c r="C69" s="14" t="s">
        <v>11469</v>
      </c>
      <c r="D69" s="14" t="s">
        <v>11356</v>
      </c>
      <c r="E69" s="15" t="s">
        <v>11359</v>
      </c>
      <c r="F69" s="6">
        <v>424</v>
      </c>
      <c r="G69" s="6">
        <v>361</v>
      </c>
      <c r="H69" s="6">
        <f t="shared" si="4"/>
        <v>425</v>
      </c>
      <c r="I69" s="6">
        <f t="shared" si="5"/>
        <v>362</v>
      </c>
      <c r="J69" s="7">
        <f t="shared" si="6"/>
        <v>0.85176470588235298</v>
      </c>
      <c r="K69" s="7">
        <f t="shared" si="7"/>
        <v>-0.23147314394185869</v>
      </c>
    </row>
    <row r="70" spans="1:11" x14ac:dyDescent="0.35">
      <c r="A70" s="14" t="s">
        <v>5747</v>
      </c>
      <c r="B70" s="13" t="s">
        <v>1691</v>
      </c>
      <c r="C70" s="14" t="s">
        <v>11470</v>
      </c>
      <c r="D70" s="14" t="s">
        <v>11471</v>
      </c>
      <c r="E70" s="15" t="s">
        <v>11359</v>
      </c>
      <c r="F70" s="6">
        <v>144</v>
      </c>
      <c r="G70" s="6">
        <v>98</v>
      </c>
      <c r="H70" s="6">
        <f t="shared" si="4"/>
        <v>145</v>
      </c>
      <c r="I70" s="6">
        <f t="shared" si="5"/>
        <v>99</v>
      </c>
      <c r="J70" s="7">
        <f t="shared" si="6"/>
        <v>0.6827586206896552</v>
      </c>
      <c r="K70" s="7">
        <f t="shared" si="7"/>
        <v>-0.55055246993532481</v>
      </c>
    </row>
    <row r="71" spans="1:11" x14ac:dyDescent="0.35">
      <c r="A71" s="14" t="s">
        <v>5748</v>
      </c>
      <c r="B71" s="13" t="s">
        <v>4826</v>
      </c>
      <c r="C71" s="14" t="s">
        <v>11472</v>
      </c>
      <c r="D71" s="14" t="s">
        <v>11356</v>
      </c>
      <c r="E71" s="15" t="s">
        <v>5678</v>
      </c>
      <c r="F71" s="6">
        <v>7765</v>
      </c>
      <c r="G71" s="6">
        <v>7980</v>
      </c>
      <c r="H71" s="6">
        <f t="shared" si="4"/>
        <v>7766</v>
      </c>
      <c r="I71" s="6">
        <f t="shared" si="5"/>
        <v>7981</v>
      </c>
      <c r="J71" s="7">
        <f t="shared" si="6"/>
        <v>1.0276847798094257</v>
      </c>
      <c r="K71" s="7">
        <f t="shared" si="7"/>
        <v>3.9397816726796285E-2</v>
      </c>
    </row>
    <row r="72" spans="1:11" x14ac:dyDescent="0.35">
      <c r="A72" s="14" t="s">
        <v>5749</v>
      </c>
      <c r="B72" s="13" t="s">
        <v>2796</v>
      </c>
      <c r="C72" s="14" t="s">
        <v>11473</v>
      </c>
      <c r="D72" s="14" t="s">
        <v>11356</v>
      </c>
      <c r="E72" s="15" t="s">
        <v>5678</v>
      </c>
      <c r="F72" s="6">
        <v>3503</v>
      </c>
      <c r="G72" s="6">
        <v>2712</v>
      </c>
      <c r="H72" s="6">
        <f t="shared" si="4"/>
        <v>3504</v>
      </c>
      <c r="I72" s="6">
        <f t="shared" si="5"/>
        <v>2713</v>
      </c>
      <c r="J72" s="7">
        <f t="shared" si="6"/>
        <v>0.77425799086757996</v>
      </c>
      <c r="K72" s="7">
        <f t="shared" si="7"/>
        <v>-0.36911372731930719</v>
      </c>
    </row>
    <row r="73" spans="1:11" x14ac:dyDescent="0.35">
      <c r="A73" s="14" t="s">
        <v>5750</v>
      </c>
      <c r="B73" s="13" t="s">
        <v>4127</v>
      </c>
      <c r="C73" s="14" t="s">
        <v>11474</v>
      </c>
      <c r="D73" s="14" t="s">
        <v>11436</v>
      </c>
      <c r="E73" s="15" t="s">
        <v>5678</v>
      </c>
      <c r="F73" s="6">
        <v>297</v>
      </c>
      <c r="G73" s="6">
        <v>269</v>
      </c>
      <c r="H73" s="6">
        <f t="shared" si="4"/>
        <v>298</v>
      </c>
      <c r="I73" s="6">
        <f t="shared" si="5"/>
        <v>270</v>
      </c>
      <c r="J73" s="7">
        <f t="shared" si="6"/>
        <v>0.90604026845637586</v>
      </c>
      <c r="K73" s="7">
        <f t="shared" si="7"/>
        <v>-0.14235292341133063</v>
      </c>
    </row>
    <row r="74" spans="1:11" x14ac:dyDescent="0.35">
      <c r="A74" s="14" t="s">
        <v>5751</v>
      </c>
      <c r="B74" s="13" t="s">
        <v>5038</v>
      </c>
      <c r="C74" s="14" t="s">
        <v>11475</v>
      </c>
      <c r="D74" s="14" t="s">
        <v>11476</v>
      </c>
      <c r="E74" s="15" t="s">
        <v>5678</v>
      </c>
      <c r="F74" s="6">
        <v>204</v>
      </c>
      <c r="G74" s="6">
        <v>227</v>
      </c>
      <c r="H74" s="6">
        <f t="shared" si="4"/>
        <v>205</v>
      </c>
      <c r="I74" s="6">
        <f t="shared" si="5"/>
        <v>228</v>
      </c>
      <c r="J74" s="7">
        <f t="shared" si="6"/>
        <v>1.1121951219512196</v>
      </c>
      <c r="K74" s="7">
        <f t="shared" si="7"/>
        <v>0.15340991465929577</v>
      </c>
    </row>
    <row r="75" spans="1:11" x14ac:dyDescent="0.35">
      <c r="A75" s="14" t="s">
        <v>5752</v>
      </c>
      <c r="B75" s="13" t="s">
        <v>3763</v>
      </c>
      <c r="C75" s="14" t="s">
        <v>11477</v>
      </c>
      <c r="D75" s="14" t="s">
        <v>11478</v>
      </c>
      <c r="E75" s="15" t="s">
        <v>5678</v>
      </c>
      <c r="F75" s="6">
        <v>3085</v>
      </c>
      <c r="G75" s="6">
        <v>2663</v>
      </c>
      <c r="H75" s="6">
        <f t="shared" si="4"/>
        <v>3086</v>
      </c>
      <c r="I75" s="6">
        <f t="shared" si="5"/>
        <v>2664</v>
      </c>
      <c r="J75" s="7">
        <f t="shared" si="6"/>
        <v>0.86325340246273496</v>
      </c>
      <c r="K75" s="7">
        <f t="shared" si="7"/>
        <v>-0.21214397949947272</v>
      </c>
    </row>
    <row r="76" spans="1:11" x14ac:dyDescent="0.35">
      <c r="A76" s="14" t="s">
        <v>5753</v>
      </c>
      <c r="B76" s="13" t="s">
        <v>4600</v>
      </c>
      <c r="C76" s="14" t="s">
        <v>11479</v>
      </c>
      <c r="D76" s="14" t="s">
        <v>11480</v>
      </c>
      <c r="E76" s="15" t="s">
        <v>5678</v>
      </c>
      <c r="F76" s="6">
        <v>473</v>
      </c>
      <c r="G76" s="6">
        <v>466</v>
      </c>
      <c r="H76" s="6">
        <f t="shared" si="4"/>
        <v>474</v>
      </c>
      <c r="I76" s="6">
        <f t="shared" si="5"/>
        <v>467</v>
      </c>
      <c r="J76" s="7">
        <f t="shared" si="6"/>
        <v>0.98523206751054848</v>
      </c>
      <c r="K76" s="7">
        <f t="shared" si="7"/>
        <v>-2.1464509188597252E-2</v>
      </c>
    </row>
    <row r="77" spans="1:11" x14ac:dyDescent="0.35">
      <c r="A77" s="14" t="s">
        <v>5754</v>
      </c>
      <c r="B77" s="13" t="s">
        <v>4067</v>
      </c>
      <c r="C77" s="14" t="s">
        <v>11481</v>
      </c>
      <c r="D77" s="14" t="s">
        <v>11356</v>
      </c>
      <c r="E77" s="15" t="s">
        <v>5678</v>
      </c>
      <c r="F77" s="6">
        <v>509</v>
      </c>
      <c r="G77" s="6">
        <v>457</v>
      </c>
      <c r="H77" s="6">
        <f t="shared" si="4"/>
        <v>510</v>
      </c>
      <c r="I77" s="6">
        <f t="shared" si="5"/>
        <v>458</v>
      </c>
      <c r="J77" s="7">
        <f t="shared" si="6"/>
        <v>0.89803921568627454</v>
      </c>
      <c r="K77" s="7">
        <f t="shared" si="7"/>
        <v>-0.15514964876191395</v>
      </c>
    </row>
    <row r="78" spans="1:11" x14ac:dyDescent="0.35">
      <c r="A78" s="14" t="s">
        <v>5755</v>
      </c>
      <c r="B78" s="13" t="s">
        <v>4367</v>
      </c>
      <c r="C78" s="14" t="s">
        <v>11482</v>
      </c>
      <c r="D78" s="14" t="s">
        <v>11356</v>
      </c>
      <c r="E78" s="15" t="s">
        <v>5678</v>
      </c>
      <c r="F78" s="6">
        <v>4890</v>
      </c>
      <c r="G78" s="6">
        <v>4604</v>
      </c>
      <c r="H78" s="6">
        <f t="shared" si="4"/>
        <v>4891</v>
      </c>
      <c r="I78" s="6">
        <f t="shared" si="5"/>
        <v>4605</v>
      </c>
      <c r="J78" s="7">
        <f t="shared" si="6"/>
        <v>0.94152525046002866</v>
      </c>
      <c r="K78" s="7">
        <f t="shared" si="7"/>
        <v>-8.6928308359091697E-2</v>
      </c>
    </row>
    <row r="79" spans="1:11" x14ac:dyDescent="0.35">
      <c r="A79" s="14" t="s">
        <v>5756</v>
      </c>
      <c r="B79" s="13" t="s">
        <v>4802</v>
      </c>
      <c r="C79" s="14" t="s">
        <v>11483</v>
      </c>
      <c r="D79" s="14" t="s">
        <v>11356</v>
      </c>
      <c r="E79" s="15" t="s">
        <v>5678</v>
      </c>
      <c r="F79" s="6">
        <v>1248</v>
      </c>
      <c r="G79" s="6">
        <v>1272</v>
      </c>
      <c r="H79" s="6">
        <f t="shared" si="4"/>
        <v>1249</v>
      </c>
      <c r="I79" s="6">
        <f t="shared" si="5"/>
        <v>1273</v>
      </c>
      <c r="J79" s="7">
        <f t="shared" si="6"/>
        <v>1.0192153722978383</v>
      </c>
      <c r="K79" s="7">
        <f t="shared" si="7"/>
        <v>2.7458942293400641E-2</v>
      </c>
    </row>
    <row r="80" spans="1:11" x14ac:dyDescent="0.35">
      <c r="A80" s="14" t="s">
        <v>5757</v>
      </c>
      <c r="B80" s="13" t="s">
        <v>4006</v>
      </c>
      <c r="C80" s="14" t="s">
        <v>11484</v>
      </c>
      <c r="D80" s="14" t="s">
        <v>11356</v>
      </c>
      <c r="E80" s="15" t="s">
        <v>5678</v>
      </c>
      <c r="F80" s="6">
        <v>1850</v>
      </c>
      <c r="G80" s="6">
        <v>1645</v>
      </c>
      <c r="H80" s="6">
        <f t="shared" si="4"/>
        <v>1851</v>
      </c>
      <c r="I80" s="6">
        <f t="shared" si="5"/>
        <v>1646</v>
      </c>
      <c r="J80" s="7">
        <f t="shared" si="6"/>
        <v>0.88924905456509995</v>
      </c>
      <c r="K80" s="7">
        <f t="shared" si="7"/>
        <v>-0.16934055944894838</v>
      </c>
    </row>
    <row r="81" spans="1:11" x14ac:dyDescent="0.35">
      <c r="A81" s="14" t="s">
        <v>5758</v>
      </c>
      <c r="B81" s="13" t="s">
        <v>4243</v>
      </c>
      <c r="C81" s="14" t="s">
        <v>11485</v>
      </c>
      <c r="D81" s="14" t="s">
        <v>11356</v>
      </c>
      <c r="E81" s="15" t="s">
        <v>5678</v>
      </c>
      <c r="F81" s="6">
        <v>552</v>
      </c>
      <c r="G81" s="6">
        <v>509</v>
      </c>
      <c r="H81" s="6">
        <f t="shared" si="4"/>
        <v>553</v>
      </c>
      <c r="I81" s="6">
        <f t="shared" si="5"/>
        <v>510</v>
      </c>
      <c r="J81" s="7">
        <f t="shared" si="6"/>
        <v>0.92224231464737794</v>
      </c>
      <c r="K81" s="7">
        <f t="shared" si="7"/>
        <v>-0.11678223337584909</v>
      </c>
    </row>
    <row r="82" spans="1:11" x14ac:dyDescent="0.35">
      <c r="A82" s="14" t="s">
        <v>5759</v>
      </c>
      <c r="B82" s="13" t="s">
        <v>3690</v>
      </c>
      <c r="C82" s="14" t="s">
        <v>11486</v>
      </c>
      <c r="D82" s="14" t="s">
        <v>11385</v>
      </c>
      <c r="E82" s="15" t="s">
        <v>5678</v>
      </c>
      <c r="F82" s="6">
        <v>1721</v>
      </c>
      <c r="G82" s="6">
        <v>1468</v>
      </c>
      <c r="H82" s="6">
        <f t="shared" si="4"/>
        <v>1722</v>
      </c>
      <c r="I82" s="6">
        <f t="shared" si="5"/>
        <v>1469</v>
      </c>
      <c r="J82" s="7">
        <f t="shared" si="6"/>
        <v>0.85307781649245062</v>
      </c>
      <c r="K82" s="7">
        <f t="shared" si="7"/>
        <v>-0.22925074684056415</v>
      </c>
    </row>
    <row r="83" spans="1:11" x14ac:dyDescent="0.35">
      <c r="A83" s="14" t="s">
        <v>5760</v>
      </c>
      <c r="B83" s="13" t="s">
        <v>4110</v>
      </c>
      <c r="C83" s="14" t="s">
        <v>11487</v>
      </c>
      <c r="D83" s="14" t="s">
        <v>11356</v>
      </c>
      <c r="E83" s="15" t="s">
        <v>11359</v>
      </c>
      <c r="F83" s="6">
        <v>1073</v>
      </c>
      <c r="G83" s="6">
        <v>969</v>
      </c>
      <c r="H83" s="6">
        <f t="shared" si="4"/>
        <v>1074</v>
      </c>
      <c r="I83" s="6">
        <f t="shared" si="5"/>
        <v>970</v>
      </c>
      <c r="J83" s="7">
        <f t="shared" si="6"/>
        <v>0.9031657355679702</v>
      </c>
      <c r="K83" s="7">
        <f t="shared" si="7"/>
        <v>-0.14693734091092259</v>
      </c>
    </row>
    <row r="84" spans="1:11" x14ac:dyDescent="0.35">
      <c r="A84" s="14" t="s">
        <v>5761</v>
      </c>
      <c r="B84" s="13" t="s">
        <v>4799</v>
      </c>
      <c r="C84" s="14" t="s">
        <v>11488</v>
      </c>
      <c r="D84" s="14" t="s">
        <v>11356</v>
      </c>
      <c r="E84" s="15" t="s">
        <v>11359</v>
      </c>
      <c r="F84" s="6">
        <v>2475</v>
      </c>
      <c r="G84" s="6">
        <v>2520</v>
      </c>
      <c r="H84" s="6">
        <f t="shared" si="4"/>
        <v>2476</v>
      </c>
      <c r="I84" s="6">
        <f t="shared" si="5"/>
        <v>2521</v>
      </c>
      <c r="J84" s="7">
        <f t="shared" si="6"/>
        <v>1.0181744749596122</v>
      </c>
      <c r="K84" s="7">
        <f t="shared" si="7"/>
        <v>2.5984803644275058E-2</v>
      </c>
    </row>
    <row r="85" spans="1:11" x14ac:dyDescent="0.35">
      <c r="A85" s="14" t="s">
        <v>5762</v>
      </c>
      <c r="B85" s="13" t="s">
        <v>4273</v>
      </c>
      <c r="C85" s="14" t="s">
        <v>11489</v>
      </c>
      <c r="D85" s="14" t="s">
        <v>11356</v>
      </c>
      <c r="E85" s="15" t="s">
        <v>11359</v>
      </c>
      <c r="F85" s="6">
        <v>10741</v>
      </c>
      <c r="G85" s="6">
        <v>9957</v>
      </c>
      <c r="H85" s="6">
        <f t="shared" si="4"/>
        <v>10742</v>
      </c>
      <c r="I85" s="6">
        <f t="shared" si="5"/>
        <v>9958</v>
      </c>
      <c r="J85" s="7">
        <f t="shared" si="6"/>
        <v>0.92701545336064051</v>
      </c>
      <c r="K85" s="7">
        <f t="shared" si="7"/>
        <v>-0.10933470608948469</v>
      </c>
    </row>
    <row r="86" spans="1:11" x14ac:dyDescent="0.35">
      <c r="A86" s="14" t="s">
        <v>5763</v>
      </c>
      <c r="B86" s="13" t="s">
        <v>4976</v>
      </c>
      <c r="C86" s="14" t="s">
        <v>11490</v>
      </c>
      <c r="D86" s="14" t="s">
        <v>11356</v>
      </c>
      <c r="E86" s="15" t="s">
        <v>11359</v>
      </c>
      <c r="F86" s="6">
        <v>7329</v>
      </c>
      <c r="G86" s="6">
        <v>7939</v>
      </c>
      <c r="H86" s="6">
        <f t="shared" si="4"/>
        <v>7330</v>
      </c>
      <c r="I86" s="6">
        <f t="shared" si="5"/>
        <v>7940</v>
      </c>
      <c r="J86" s="7">
        <f t="shared" si="6"/>
        <v>1.0832196452933152</v>
      </c>
      <c r="K86" s="7">
        <f t="shared" si="7"/>
        <v>0.11532580900914595</v>
      </c>
    </row>
    <row r="87" spans="1:11" x14ac:dyDescent="0.35">
      <c r="A87" s="14" t="s">
        <v>5764</v>
      </c>
      <c r="B87" s="13" t="s">
        <v>3732</v>
      </c>
      <c r="C87" s="14" t="s">
        <v>11491</v>
      </c>
      <c r="D87" s="14" t="s">
        <v>11385</v>
      </c>
      <c r="E87" s="15" t="s">
        <v>11359</v>
      </c>
      <c r="F87" s="6">
        <v>969</v>
      </c>
      <c r="G87" s="6">
        <v>832</v>
      </c>
      <c r="H87" s="6">
        <f t="shared" si="4"/>
        <v>970</v>
      </c>
      <c r="I87" s="6">
        <f t="shared" si="5"/>
        <v>833</v>
      </c>
      <c r="J87" s="7">
        <f t="shared" si="6"/>
        <v>0.85876288659793809</v>
      </c>
      <c r="K87" s="7">
        <f t="shared" si="7"/>
        <v>-0.2196682517089425</v>
      </c>
    </row>
    <row r="88" spans="1:11" x14ac:dyDescent="0.35">
      <c r="A88" s="14" t="s">
        <v>5765</v>
      </c>
      <c r="B88" s="13" t="s">
        <v>1043</v>
      </c>
      <c r="C88" s="14" t="s">
        <v>11492</v>
      </c>
      <c r="D88" s="14" t="s">
        <v>11356</v>
      </c>
      <c r="E88" s="15" t="s">
        <v>11359</v>
      </c>
      <c r="F88" s="6">
        <v>447</v>
      </c>
      <c r="G88" s="6">
        <v>274</v>
      </c>
      <c r="H88" s="6">
        <f t="shared" si="4"/>
        <v>448</v>
      </c>
      <c r="I88" s="6">
        <f t="shared" si="5"/>
        <v>275</v>
      </c>
      <c r="J88" s="7">
        <f t="shared" si="6"/>
        <v>0.6138392857142857</v>
      </c>
      <c r="K88" s="7">
        <f t="shared" si="7"/>
        <v>-0.70406711364558217</v>
      </c>
    </row>
    <row r="89" spans="1:11" x14ac:dyDescent="0.35">
      <c r="A89" s="14" t="s">
        <v>5766</v>
      </c>
      <c r="B89" s="13" t="s">
        <v>4436</v>
      </c>
      <c r="C89" s="14" t="s">
        <v>11493</v>
      </c>
      <c r="D89" s="14" t="s">
        <v>11356</v>
      </c>
      <c r="E89" s="15" t="s">
        <v>11359</v>
      </c>
      <c r="F89" s="6">
        <v>1643</v>
      </c>
      <c r="G89" s="6">
        <v>1564</v>
      </c>
      <c r="H89" s="6">
        <f t="shared" si="4"/>
        <v>1644</v>
      </c>
      <c r="I89" s="6">
        <f t="shared" si="5"/>
        <v>1565</v>
      </c>
      <c r="J89" s="7">
        <f t="shared" si="6"/>
        <v>0.9519464720194647</v>
      </c>
      <c r="K89" s="7">
        <f t="shared" si="7"/>
        <v>-7.104764186170226E-2</v>
      </c>
    </row>
    <row r="90" spans="1:11" x14ac:dyDescent="0.35">
      <c r="A90" s="14" t="s">
        <v>5767</v>
      </c>
      <c r="B90" s="13" t="s">
        <v>3968</v>
      </c>
      <c r="C90" s="14" t="s">
        <v>11494</v>
      </c>
      <c r="D90" s="14" t="s">
        <v>11356</v>
      </c>
      <c r="E90" s="15" t="s">
        <v>11359</v>
      </c>
      <c r="F90" s="6">
        <v>883</v>
      </c>
      <c r="G90" s="6">
        <v>782</v>
      </c>
      <c r="H90" s="6">
        <f t="shared" si="4"/>
        <v>884</v>
      </c>
      <c r="I90" s="6">
        <f t="shared" si="5"/>
        <v>783</v>
      </c>
      <c r="J90" s="7">
        <f t="shared" si="6"/>
        <v>0.88574660633484159</v>
      </c>
      <c r="K90" s="7">
        <f t="shared" si="7"/>
        <v>-0.17503406210039096</v>
      </c>
    </row>
    <row r="91" spans="1:11" x14ac:dyDescent="0.35">
      <c r="A91" s="14" t="s">
        <v>5768</v>
      </c>
      <c r="B91" s="13" t="s">
        <v>4558</v>
      </c>
      <c r="C91" s="14" t="s">
        <v>11495</v>
      </c>
      <c r="D91" s="14" t="s">
        <v>11496</v>
      </c>
      <c r="E91" s="15" t="s">
        <v>11359</v>
      </c>
      <c r="F91" s="6">
        <v>4473</v>
      </c>
      <c r="G91" s="6">
        <v>4360</v>
      </c>
      <c r="H91" s="6">
        <f t="shared" si="4"/>
        <v>4474</v>
      </c>
      <c r="I91" s="6">
        <f t="shared" si="5"/>
        <v>4361</v>
      </c>
      <c r="J91" s="7">
        <f t="shared" si="6"/>
        <v>0.97474295932051858</v>
      </c>
      <c r="K91" s="7">
        <f t="shared" si="7"/>
        <v>-3.6906265977512821E-2</v>
      </c>
    </row>
    <row r="92" spans="1:11" x14ac:dyDescent="0.35">
      <c r="A92" s="14" t="s">
        <v>5769</v>
      </c>
      <c r="B92" s="13" t="s">
        <v>4182</v>
      </c>
      <c r="C92" s="14" t="s">
        <v>11497</v>
      </c>
      <c r="D92" s="14" t="s">
        <v>11498</v>
      </c>
      <c r="E92" s="15" t="s">
        <v>11359</v>
      </c>
      <c r="F92" s="6">
        <v>2705</v>
      </c>
      <c r="G92" s="6">
        <v>2468</v>
      </c>
      <c r="H92" s="6">
        <f t="shared" si="4"/>
        <v>2706</v>
      </c>
      <c r="I92" s="6">
        <f t="shared" si="5"/>
        <v>2469</v>
      </c>
      <c r="J92" s="7">
        <f t="shared" si="6"/>
        <v>0.91241685144124174</v>
      </c>
      <c r="K92" s="7">
        <f t="shared" si="7"/>
        <v>-0.13223500283375519</v>
      </c>
    </row>
    <row r="93" spans="1:11" x14ac:dyDescent="0.35">
      <c r="A93" s="14" t="s">
        <v>5770</v>
      </c>
      <c r="B93" s="13" t="s">
        <v>2300</v>
      </c>
      <c r="C93" s="14" t="s">
        <v>11499</v>
      </c>
      <c r="D93" s="14" t="s">
        <v>11500</v>
      </c>
      <c r="E93" s="15" t="s">
        <v>5678</v>
      </c>
      <c r="F93" s="6">
        <v>241</v>
      </c>
      <c r="G93" s="6">
        <v>177</v>
      </c>
      <c r="H93" s="6">
        <f t="shared" si="4"/>
        <v>242</v>
      </c>
      <c r="I93" s="6">
        <f t="shared" si="5"/>
        <v>178</v>
      </c>
      <c r="J93" s="7">
        <f t="shared" si="6"/>
        <v>0.73553719008264462</v>
      </c>
      <c r="K93" s="7">
        <f t="shared" si="7"/>
        <v>-0.44312980630819676</v>
      </c>
    </row>
    <row r="94" spans="1:11" x14ac:dyDescent="0.35">
      <c r="A94" s="14" t="s">
        <v>5771</v>
      </c>
      <c r="B94" s="13" t="s">
        <v>4630</v>
      </c>
      <c r="C94" s="14" t="s">
        <v>11501</v>
      </c>
      <c r="D94" s="14" t="s">
        <v>11502</v>
      </c>
      <c r="E94" s="15" t="s">
        <v>5678</v>
      </c>
      <c r="F94" s="6">
        <v>865</v>
      </c>
      <c r="G94" s="6">
        <v>860</v>
      </c>
      <c r="H94" s="6">
        <f t="shared" si="4"/>
        <v>866</v>
      </c>
      <c r="I94" s="6">
        <f t="shared" si="5"/>
        <v>861</v>
      </c>
      <c r="J94" s="7">
        <f t="shared" si="6"/>
        <v>0.99422632794457277</v>
      </c>
      <c r="K94" s="7">
        <f t="shared" si="7"/>
        <v>-8.3537873298808862E-3</v>
      </c>
    </row>
    <row r="95" spans="1:11" x14ac:dyDescent="0.35">
      <c r="A95" s="14" t="s">
        <v>5772</v>
      </c>
      <c r="B95" s="13" t="s">
        <v>4640</v>
      </c>
      <c r="C95" s="14" t="s">
        <v>11503</v>
      </c>
      <c r="D95" s="14" t="s">
        <v>11356</v>
      </c>
      <c r="E95" s="15" t="s">
        <v>5678</v>
      </c>
      <c r="F95" s="6">
        <v>313</v>
      </c>
      <c r="G95" s="6">
        <v>312</v>
      </c>
      <c r="H95" s="6">
        <f t="shared" si="4"/>
        <v>314</v>
      </c>
      <c r="I95" s="6">
        <f t="shared" si="5"/>
        <v>313</v>
      </c>
      <c r="J95" s="7">
        <f t="shared" si="6"/>
        <v>0.99681528662420382</v>
      </c>
      <c r="K95" s="7">
        <f t="shared" si="7"/>
        <v>-4.6019019590086713E-3</v>
      </c>
    </row>
    <row r="96" spans="1:11" x14ac:dyDescent="0.35">
      <c r="A96" s="14" t="s">
        <v>5773</v>
      </c>
      <c r="B96" s="13" t="s">
        <v>1924</v>
      </c>
      <c r="C96" s="14" t="s">
        <v>11504</v>
      </c>
      <c r="D96" s="14" t="s">
        <v>11505</v>
      </c>
      <c r="E96" s="15" t="s">
        <v>11359</v>
      </c>
      <c r="F96" s="6">
        <v>2518</v>
      </c>
      <c r="G96" s="6">
        <v>1770</v>
      </c>
      <c r="H96" s="6">
        <f t="shared" si="4"/>
        <v>2519</v>
      </c>
      <c r="I96" s="6">
        <f t="shared" si="5"/>
        <v>1771</v>
      </c>
      <c r="J96" s="7">
        <f t="shared" si="6"/>
        <v>0.70305676855895194</v>
      </c>
      <c r="K96" s="7">
        <f t="shared" si="7"/>
        <v>-0.50828690998232706</v>
      </c>
    </row>
    <row r="97" spans="1:11" x14ac:dyDescent="0.35">
      <c r="A97" s="14" t="s">
        <v>5774</v>
      </c>
      <c r="B97" s="13" t="s">
        <v>1461</v>
      </c>
      <c r="C97" s="14" t="s">
        <v>11506</v>
      </c>
      <c r="D97" s="14" t="s">
        <v>11356</v>
      </c>
      <c r="E97" s="15" t="s">
        <v>11359</v>
      </c>
      <c r="F97" s="6">
        <v>53</v>
      </c>
      <c r="G97" s="6">
        <v>35</v>
      </c>
      <c r="H97" s="6">
        <f t="shared" si="4"/>
        <v>54</v>
      </c>
      <c r="I97" s="6">
        <f t="shared" si="5"/>
        <v>36</v>
      </c>
      <c r="J97" s="7">
        <f t="shared" si="6"/>
        <v>0.66666666666666663</v>
      </c>
      <c r="K97" s="7">
        <f t="shared" si="7"/>
        <v>-0.5849625007211563</v>
      </c>
    </row>
    <row r="98" spans="1:11" x14ac:dyDescent="0.35">
      <c r="A98" s="14" t="s">
        <v>5775</v>
      </c>
      <c r="B98" s="13" t="s">
        <v>2948</v>
      </c>
      <c r="C98" s="14" t="s">
        <v>11507</v>
      </c>
      <c r="D98" s="14" t="s">
        <v>11356</v>
      </c>
      <c r="E98" s="15" t="s">
        <v>11359</v>
      </c>
      <c r="F98" s="6">
        <v>242</v>
      </c>
      <c r="G98" s="6">
        <v>190</v>
      </c>
      <c r="H98" s="6">
        <f t="shared" si="4"/>
        <v>243</v>
      </c>
      <c r="I98" s="6">
        <f t="shared" si="5"/>
        <v>191</v>
      </c>
      <c r="J98" s="7">
        <f t="shared" si="6"/>
        <v>0.78600823045267487</v>
      </c>
      <c r="K98" s="7">
        <f t="shared" si="7"/>
        <v>-0.34738367557003225</v>
      </c>
    </row>
    <row r="99" spans="1:11" x14ac:dyDescent="0.35">
      <c r="A99" s="14" t="s">
        <v>5776</v>
      </c>
      <c r="B99" s="13" t="s">
        <v>4347</v>
      </c>
      <c r="C99" s="14" t="s">
        <v>11508</v>
      </c>
      <c r="D99" s="14" t="s">
        <v>11509</v>
      </c>
      <c r="E99" s="15" t="s">
        <v>11359</v>
      </c>
      <c r="F99" s="6">
        <v>130</v>
      </c>
      <c r="G99" s="6">
        <v>122</v>
      </c>
      <c r="H99" s="6">
        <f t="shared" si="4"/>
        <v>131</v>
      </c>
      <c r="I99" s="6">
        <f t="shared" si="5"/>
        <v>123</v>
      </c>
      <c r="J99" s="7">
        <f t="shared" si="6"/>
        <v>0.93893129770992367</v>
      </c>
      <c r="K99" s="7">
        <f t="shared" si="7"/>
        <v>-9.0908496198210398E-2</v>
      </c>
    </row>
    <row r="100" spans="1:11" x14ac:dyDescent="0.35">
      <c r="A100" s="14" t="s">
        <v>5777</v>
      </c>
      <c r="B100" s="13" t="s">
        <v>1726</v>
      </c>
      <c r="C100" s="14" t="s">
        <v>11510</v>
      </c>
      <c r="D100" s="14" t="s">
        <v>11511</v>
      </c>
      <c r="E100" s="15" t="s">
        <v>11359</v>
      </c>
      <c r="F100" s="6">
        <v>645</v>
      </c>
      <c r="G100" s="6">
        <v>441</v>
      </c>
      <c r="H100" s="6">
        <f t="shared" si="4"/>
        <v>646</v>
      </c>
      <c r="I100" s="6">
        <f t="shared" si="5"/>
        <v>442</v>
      </c>
      <c r="J100" s="7">
        <f t="shared" si="6"/>
        <v>0.68421052631578949</v>
      </c>
      <c r="K100" s="7">
        <f t="shared" si="7"/>
        <v>-0.54748779530249325</v>
      </c>
    </row>
    <row r="101" spans="1:11" x14ac:dyDescent="0.35">
      <c r="A101" s="14" t="s">
        <v>5778</v>
      </c>
      <c r="B101" s="13" t="s">
        <v>3261</v>
      </c>
      <c r="C101" s="14" t="s">
        <v>11512</v>
      </c>
      <c r="D101" s="14" t="s">
        <v>11356</v>
      </c>
      <c r="E101" s="15" t="s">
        <v>11359</v>
      </c>
      <c r="F101" s="6">
        <v>938</v>
      </c>
      <c r="G101" s="6">
        <v>762</v>
      </c>
      <c r="H101" s="6">
        <f t="shared" si="4"/>
        <v>939</v>
      </c>
      <c r="I101" s="6">
        <f t="shared" si="5"/>
        <v>763</v>
      </c>
      <c r="J101" s="7">
        <f t="shared" si="6"/>
        <v>0.81256656017039408</v>
      </c>
      <c r="K101" s="7">
        <f t="shared" si="7"/>
        <v>-0.29944210081924399</v>
      </c>
    </row>
    <row r="102" spans="1:11" x14ac:dyDescent="0.35">
      <c r="A102" s="14" t="s">
        <v>5779</v>
      </c>
      <c r="B102" s="13" t="s">
        <v>4200</v>
      </c>
      <c r="C102" s="14" t="s">
        <v>11513</v>
      </c>
      <c r="D102" s="14" t="s">
        <v>11514</v>
      </c>
      <c r="E102" s="15" t="s">
        <v>11359</v>
      </c>
      <c r="F102" s="6">
        <v>283</v>
      </c>
      <c r="G102" s="6">
        <v>259</v>
      </c>
      <c r="H102" s="6">
        <f t="shared" si="4"/>
        <v>284</v>
      </c>
      <c r="I102" s="6">
        <f t="shared" si="5"/>
        <v>260</v>
      </c>
      <c r="J102" s="7">
        <f t="shared" si="6"/>
        <v>0.91549295774647887</v>
      </c>
      <c r="K102" s="7">
        <f t="shared" si="7"/>
        <v>-0.12737930647622756</v>
      </c>
    </row>
    <row r="103" spans="1:11" x14ac:dyDescent="0.35">
      <c r="A103" s="14" t="s">
        <v>5780</v>
      </c>
      <c r="B103" s="13" t="s">
        <v>4525</v>
      </c>
      <c r="C103" s="14" t="s">
        <v>11515</v>
      </c>
      <c r="D103" s="14" t="s">
        <v>11516</v>
      </c>
      <c r="E103" s="15" t="s">
        <v>11359</v>
      </c>
      <c r="F103" s="6">
        <v>1503</v>
      </c>
      <c r="G103" s="6">
        <v>1456</v>
      </c>
      <c r="H103" s="6">
        <f t="shared" si="4"/>
        <v>1504</v>
      </c>
      <c r="I103" s="6">
        <f t="shared" si="5"/>
        <v>1457</v>
      </c>
      <c r="J103" s="7">
        <f t="shared" si="6"/>
        <v>0.96875</v>
      </c>
      <c r="K103" s="7">
        <f t="shared" si="7"/>
        <v>-4.5803689613124789E-2</v>
      </c>
    </row>
    <row r="104" spans="1:11" x14ac:dyDescent="0.35">
      <c r="A104" s="14" t="s">
        <v>5781</v>
      </c>
      <c r="B104" s="13" t="s">
        <v>4111</v>
      </c>
      <c r="C104" s="14" t="s">
        <v>11517</v>
      </c>
      <c r="D104" s="14" t="s">
        <v>11412</v>
      </c>
      <c r="E104" s="15" t="s">
        <v>11359</v>
      </c>
      <c r="F104" s="6">
        <v>124</v>
      </c>
      <c r="G104" s="6">
        <v>112</v>
      </c>
      <c r="H104" s="6">
        <f t="shared" si="4"/>
        <v>125</v>
      </c>
      <c r="I104" s="6">
        <f t="shared" si="5"/>
        <v>113</v>
      </c>
      <c r="J104" s="7">
        <f t="shared" si="6"/>
        <v>0.90400000000000003</v>
      </c>
      <c r="K104" s="7">
        <f t="shared" si="7"/>
        <v>-0.14560532224689929</v>
      </c>
    </row>
    <row r="105" spans="1:11" x14ac:dyDescent="0.35">
      <c r="A105" s="14" t="s">
        <v>5782</v>
      </c>
      <c r="B105" s="13" t="s">
        <v>2367</v>
      </c>
      <c r="C105" s="14" t="s">
        <v>11518</v>
      </c>
      <c r="D105" s="14" t="s">
        <v>11356</v>
      </c>
      <c r="E105" s="15" t="s">
        <v>11359</v>
      </c>
      <c r="F105" s="6">
        <v>73</v>
      </c>
      <c r="G105" s="6">
        <v>54</v>
      </c>
      <c r="H105" s="6">
        <f t="shared" si="4"/>
        <v>74</v>
      </c>
      <c r="I105" s="6">
        <f t="shared" si="5"/>
        <v>55</v>
      </c>
      <c r="J105" s="7">
        <f t="shared" si="6"/>
        <v>0.7432432432432432</v>
      </c>
      <c r="K105" s="7">
        <f t="shared" si="7"/>
        <v>-0.42809365210429029</v>
      </c>
    </row>
    <row r="106" spans="1:11" x14ac:dyDescent="0.35">
      <c r="A106" s="14" t="s">
        <v>5783</v>
      </c>
      <c r="B106" s="13" t="s">
        <v>3730</v>
      </c>
      <c r="C106" s="14" t="s">
        <v>11519</v>
      </c>
      <c r="D106" s="14" t="s">
        <v>11520</v>
      </c>
      <c r="E106" s="15" t="s">
        <v>11359</v>
      </c>
      <c r="F106" s="6">
        <v>198</v>
      </c>
      <c r="G106" s="6">
        <v>170</v>
      </c>
      <c r="H106" s="6">
        <f t="shared" si="4"/>
        <v>199</v>
      </c>
      <c r="I106" s="6">
        <f t="shared" si="5"/>
        <v>171</v>
      </c>
      <c r="J106" s="7">
        <f t="shared" si="6"/>
        <v>0.85929648241206025</v>
      </c>
      <c r="K106" s="7">
        <f t="shared" si="7"/>
        <v>-0.21877210565775107</v>
      </c>
    </row>
    <row r="107" spans="1:11" x14ac:dyDescent="0.35">
      <c r="A107" s="14" t="s">
        <v>5784</v>
      </c>
      <c r="B107" s="13" t="s">
        <v>2273</v>
      </c>
      <c r="C107" s="14" t="s">
        <v>11521</v>
      </c>
      <c r="D107" s="14" t="s">
        <v>11522</v>
      </c>
      <c r="E107" s="15" t="s">
        <v>11359</v>
      </c>
      <c r="F107" s="6">
        <v>67</v>
      </c>
      <c r="G107" s="6">
        <v>49</v>
      </c>
      <c r="H107" s="6">
        <f t="shared" si="4"/>
        <v>68</v>
      </c>
      <c r="I107" s="6">
        <f t="shared" si="5"/>
        <v>50</v>
      </c>
      <c r="J107" s="7">
        <f t="shared" si="6"/>
        <v>0.73529411764705888</v>
      </c>
      <c r="K107" s="7">
        <f t="shared" si="7"/>
        <v>-0.44360665147561462</v>
      </c>
    </row>
    <row r="108" spans="1:11" x14ac:dyDescent="0.35">
      <c r="A108" s="14" t="s">
        <v>5785</v>
      </c>
      <c r="B108" s="13" t="s">
        <v>1814</v>
      </c>
      <c r="C108" s="14" t="s">
        <v>11523</v>
      </c>
      <c r="D108" s="14" t="s">
        <v>11524</v>
      </c>
      <c r="E108" s="15" t="s">
        <v>11359</v>
      </c>
      <c r="F108" s="6">
        <v>13</v>
      </c>
      <c r="G108" s="6">
        <v>9</v>
      </c>
      <c r="H108" s="6">
        <f t="shared" si="4"/>
        <v>14</v>
      </c>
      <c r="I108" s="6">
        <f t="shared" si="5"/>
        <v>10</v>
      </c>
      <c r="J108" s="7">
        <f t="shared" si="6"/>
        <v>0.7142857142857143</v>
      </c>
      <c r="K108" s="7">
        <f t="shared" si="7"/>
        <v>-0.48542682717024171</v>
      </c>
    </row>
    <row r="109" spans="1:11" x14ac:dyDescent="0.35">
      <c r="A109" s="14" t="s">
        <v>5786</v>
      </c>
      <c r="B109" s="13" t="s">
        <v>3875</v>
      </c>
      <c r="C109" s="14" t="s">
        <v>11525</v>
      </c>
      <c r="D109" s="14" t="s">
        <v>11526</v>
      </c>
      <c r="E109" s="15" t="s">
        <v>11359</v>
      </c>
      <c r="F109" s="6">
        <v>24</v>
      </c>
      <c r="G109" s="6">
        <v>21</v>
      </c>
      <c r="H109" s="6">
        <f t="shared" si="4"/>
        <v>25</v>
      </c>
      <c r="I109" s="6">
        <f t="shared" si="5"/>
        <v>22</v>
      </c>
      <c r="J109" s="7">
        <f t="shared" si="6"/>
        <v>0.88</v>
      </c>
      <c r="K109" s="7">
        <f t="shared" si="7"/>
        <v>-0.18442457113742744</v>
      </c>
    </row>
    <row r="110" spans="1:11" x14ac:dyDescent="0.35">
      <c r="A110" s="14" t="s">
        <v>5787</v>
      </c>
      <c r="B110" s="13" t="s">
        <v>5454</v>
      </c>
      <c r="C110" s="14" t="s">
        <v>11527</v>
      </c>
      <c r="D110" s="14" t="s">
        <v>11356</v>
      </c>
      <c r="E110" s="15" t="s">
        <v>5678</v>
      </c>
      <c r="F110" s="6">
        <v>4</v>
      </c>
      <c r="G110" s="6">
        <v>8</v>
      </c>
      <c r="H110" s="6">
        <f t="shared" si="4"/>
        <v>5</v>
      </c>
      <c r="I110" s="6">
        <f t="shared" si="5"/>
        <v>9</v>
      </c>
      <c r="J110" s="7">
        <f t="shared" si="6"/>
        <v>1.8</v>
      </c>
      <c r="K110" s="7">
        <f t="shared" si="7"/>
        <v>0.84799690655495008</v>
      </c>
    </row>
    <row r="111" spans="1:11" x14ac:dyDescent="0.35">
      <c r="A111" s="14" t="s">
        <v>5788</v>
      </c>
      <c r="B111" s="13" t="s">
        <v>285</v>
      </c>
      <c r="C111" s="14" t="s">
        <v>11528</v>
      </c>
      <c r="D111" s="14" t="s">
        <v>11436</v>
      </c>
      <c r="E111" s="15" t="s">
        <v>11359</v>
      </c>
      <c r="F111" s="6">
        <v>21</v>
      </c>
      <c r="G111" s="6">
        <v>9</v>
      </c>
      <c r="H111" s="6">
        <f t="shared" si="4"/>
        <v>22</v>
      </c>
      <c r="I111" s="6">
        <f t="shared" si="5"/>
        <v>10</v>
      </c>
      <c r="J111" s="7">
        <f t="shared" si="6"/>
        <v>0.45454545454545453</v>
      </c>
      <c r="K111" s="7">
        <f t="shared" si="7"/>
        <v>-1.1375035237499349</v>
      </c>
    </row>
    <row r="112" spans="1:11" x14ac:dyDescent="0.35">
      <c r="A112" s="14" t="s">
        <v>5789</v>
      </c>
      <c r="B112" s="13" t="s">
        <v>5304</v>
      </c>
      <c r="C112" s="14" t="s">
        <v>11529</v>
      </c>
      <c r="D112" s="14" t="s">
        <v>11356</v>
      </c>
      <c r="E112" s="15" t="s">
        <v>11359</v>
      </c>
      <c r="F112" s="6">
        <v>6</v>
      </c>
      <c r="G112" s="6">
        <v>8</v>
      </c>
      <c r="H112" s="6">
        <f t="shared" si="4"/>
        <v>7</v>
      </c>
      <c r="I112" s="6">
        <f t="shared" si="5"/>
        <v>9</v>
      </c>
      <c r="J112" s="7">
        <f t="shared" si="6"/>
        <v>1.2857142857142858</v>
      </c>
      <c r="K112" s="7">
        <f t="shared" si="7"/>
        <v>0.36257007938470842</v>
      </c>
    </row>
    <row r="113" spans="1:11" x14ac:dyDescent="0.35">
      <c r="A113" s="14" t="s">
        <v>5790</v>
      </c>
      <c r="B113" s="13" t="s">
        <v>3335</v>
      </c>
      <c r="C113" s="14" t="s">
        <v>11530</v>
      </c>
      <c r="D113" s="14" t="s">
        <v>11531</v>
      </c>
      <c r="E113" s="15" t="s">
        <v>11359</v>
      </c>
      <c r="F113" s="6">
        <v>11</v>
      </c>
      <c r="G113" s="6">
        <v>9</v>
      </c>
      <c r="H113" s="6">
        <f t="shared" si="4"/>
        <v>12</v>
      </c>
      <c r="I113" s="6">
        <f t="shared" si="5"/>
        <v>10</v>
      </c>
      <c r="J113" s="7">
        <f t="shared" si="6"/>
        <v>0.83333333333333337</v>
      </c>
      <c r="K113" s="7">
        <f t="shared" si="7"/>
        <v>-0.26303440583379378</v>
      </c>
    </row>
    <row r="114" spans="1:11" x14ac:dyDescent="0.35">
      <c r="A114" s="14" t="s">
        <v>5791</v>
      </c>
      <c r="B114" s="13" t="s">
        <v>756</v>
      </c>
      <c r="C114" s="14" t="s">
        <v>11532</v>
      </c>
      <c r="D114" s="14" t="s">
        <v>11533</v>
      </c>
      <c r="E114" s="15" t="s">
        <v>11359</v>
      </c>
      <c r="F114" s="6">
        <v>14</v>
      </c>
      <c r="G114" s="6">
        <v>8</v>
      </c>
      <c r="H114" s="6">
        <f t="shared" si="4"/>
        <v>15</v>
      </c>
      <c r="I114" s="6">
        <f t="shared" si="5"/>
        <v>9</v>
      </c>
      <c r="J114" s="7">
        <f t="shared" si="6"/>
        <v>0.6</v>
      </c>
      <c r="K114" s="7">
        <f t="shared" si="7"/>
        <v>-0.73696559416620622</v>
      </c>
    </row>
    <row r="115" spans="1:11" x14ac:dyDescent="0.35">
      <c r="A115" s="14" t="s">
        <v>5792</v>
      </c>
      <c r="B115" s="13" t="s">
        <v>2099</v>
      </c>
      <c r="C115" s="14" t="s">
        <v>11534</v>
      </c>
      <c r="D115" s="14" t="s">
        <v>11356</v>
      </c>
      <c r="E115" s="15" t="s">
        <v>11359</v>
      </c>
      <c r="F115" s="6">
        <v>533</v>
      </c>
      <c r="G115" s="6">
        <v>382</v>
      </c>
      <c r="H115" s="6">
        <f t="shared" si="4"/>
        <v>534</v>
      </c>
      <c r="I115" s="6">
        <f t="shared" si="5"/>
        <v>383</v>
      </c>
      <c r="J115" s="7">
        <f t="shared" si="6"/>
        <v>0.71722846441947563</v>
      </c>
      <c r="K115" s="7">
        <f t="shared" si="7"/>
        <v>-0.47949534976259689</v>
      </c>
    </row>
    <row r="116" spans="1:11" x14ac:dyDescent="0.35">
      <c r="A116" s="14" t="s">
        <v>5793</v>
      </c>
      <c r="B116" s="13" t="s">
        <v>1994</v>
      </c>
      <c r="C116" s="14" t="s">
        <v>11535</v>
      </c>
      <c r="D116" s="14" t="s">
        <v>11536</v>
      </c>
      <c r="E116" s="15" t="s">
        <v>5678</v>
      </c>
      <c r="F116" s="6">
        <v>196</v>
      </c>
      <c r="G116" s="6">
        <v>139</v>
      </c>
      <c r="H116" s="6">
        <f t="shared" si="4"/>
        <v>197</v>
      </c>
      <c r="I116" s="6">
        <f t="shared" si="5"/>
        <v>140</v>
      </c>
      <c r="J116" s="7">
        <f t="shared" si="6"/>
        <v>0.71065989847715738</v>
      </c>
      <c r="K116" s="7">
        <f t="shared" si="7"/>
        <v>-0.49276880251140981</v>
      </c>
    </row>
    <row r="117" spans="1:11" x14ac:dyDescent="0.35">
      <c r="A117" s="14" t="s">
        <v>5794</v>
      </c>
      <c r="B117" s="13" t="s">
        <v>4462</v>
      </c>
      <c r="C117" s="14" t="s">
        <v>11537</v>
      </c>
      <c r="D117" s="14" t="s">
        <v>11356</v>
      </c>
      <c r="E117" s="15" t="s">
        <v>11359</v>
      </c>
      <c r="F117" s="6">
        <v>285</v>
      </c>
      <c r="G117" s="6">
        <v>273</v>
      </c>
      <c r="H117" s="6">
        <f t="shared" si="4"/>
        <v>286</v>
      </c>
      <c r="I117" s="6">
        <f t="shared" si="5"/>
        <v>274</v>
      </c>
      <c r="J117" s="7">
        <f t="shared" si="6"/>
        <v>0.95804195804195802</v>
      </c>
      <c r="K117" s="7">
        <f t="shared" si="7"/>
        <v>-6.183925381786274E-2</v>
      </c>
    </row>
    <row r="118" spans="1:11" x14ac:dyDescent="0.35">
      <c r="A118" s="14" t="s">
        <v>5795</v>
      </c>
      <c r="B118" s="13" t="s">
        <v>3512</v>
      </c>
      <c r="C118" s="14" t="s">
        <v>11538</v>
      </c>
      <c r="D118" s="14" t="s">
        <v>11539</v>
      </c>
      <c r="E118" s="15" t="s">
        <v>11359</v>
      </c>
      <c r="F118" s="6">
        <v>157</v>
      </c>
      <c r="G118" s="6">
        <v>131</v>
      </c>
      <c r="H118" s="6">
        <f t="shared" si="4"/>
        <v>158</v>
      </c>
      <c r="I118" s="6">
        <f t="shared" si="5"/>
        <v>132</v>
      </c>
      <c r="J118" s="7">
        <f t="shared" si="6"/>
        <v>0.83544303797468356</v>
      </c>
      <c r="K118" s="7">
        <f t="shared" si="7"/>
        <v>-0.25938662881864949</v>
      </c>
    </row>
    <row r="119" spans="1:11" x14ac:dyDescent="0.35">
      <c r="A119" s="14" t="s">
        <v>5796</v>
      </c>
      <c r="B119" s="13" t="s">
        <v>1155</v>
      </c>
      <c r="C119" s="14" t="s">
        <v>11540</v>
      </c>
      <c r="D119" s="14" t="s">
        <v>11457</v>
      </c>
      <c r="E119" s="15" t="s">
        <v>11359</v>
      </c>
      <c r="F119" s="6">
        <v>284</v>
      </c>
      <c r="G119" s="6">
        <v>178</v>
      </c>
      <c r="H119" s="6">
        <f t="shared" si="4"/>
        <v>285</v>
      </c>
      <c r="I119" s="6">
        <f t="shared" si="5"/>
        <v>179</v>
      </c>
      <c r="J119" s="7">
        <f t="shared" si="6"/>
        <v>0.62807017543859645</v>
      </c>
      <c r="K119" s="7">
        <f t="shared" si="7"/>
        <v>-0.67100233178784774</v>
      </c>
    </row>
    <row r="120" spans="1:11" x14ac:dyDescent="0.35">
      <c r="A120" s="14" t="s">
        <v>5797</v>
      </c>
      <c r="B120" s="13" t="s">
        <v>2230</v>
      </c>
      <c r="C120" s="14" t="s">
        <v>11541</v>
      </c>
      <c r="D120" s="14" t="s">
        <v>11542</v>
      </c>
      <c r="E120" s="15" t="s">
        <v>11359</v>
      </c>
      <c r="F120" s="6">
        <v>1029</v>
      </c>
      <c r="G120" s="6">
        <v>749</v>
      </c>
      <c r="H120" s="6">
        <f t="shared" si="4"/>
        <v>1030</v>
      </c>
      <c r="I120" s="6">
        <f t="shared" si="5"/>
        <v>750</v>
      </c>
      <c r="J120" s="7">
        <f t="shared" si="6"/>
        <v>0.72815533980582525</v>
      </c>
      <c r="K120" s="7">
        <f t="shared" si="7"/>
        <v>-0.45768183668733747</v>
      </c>
    </row>
    <row r="121" spans="1:11" x14ac:dyDescent="0.35">
      <c r="A121" s="14" t="s">
        <v>5798</v>
      </c>
      <c r="B121" s="13" t="s">
        <v>1133</v>
      </c>
      <c r="C121" s="14" t="s">
        <v>11543</v>
      </c>
      <c r="D121" s="14" t="s">
        <v>11418</v>
      </c>
      <c r="E121" s="15" t="s">
        <v>11359</v>
      </c>
      <c r="F121" s="6">
        <v>380</v>
      </c>
      <c r="G121" s="6">
        <v>237</v>
      </c>
      <c r="H121" s="6">
        <f t="shared" si="4"/>
        <v>381</v>
      </c>
      <c r="I121" s="6">
        <f t="shared" si="5"/>
        <v>238</v>
      </c>
      <c r="J121" s="7">
        <f t="shared" si="6"/>
        <v>0.62467191601049865</v>
      </c>
      <c r="K121" s="7">
        <f t="shared" si="7"/>
        <v>-0.67882942418537862</v>
      </c>
    </row>
    <row r="122" spans="1:11" x14ac:dyDescent="0.35">
      <c r="A122" s="14" t="s">
        <v>5799</v>
      </c>
      <c r="B122" s="13" t="s">
        <v>2316</v>
      </c>
      <c r="C122" s="14" t="s">
        <v>11544</v>
      </c>
      <c r="D122" s="14" t="s">
        <v>11418</v>
      </c>
      <c r="E122" s="15" t="s">
        <v>11359</v>
      </c>
      <c r="F122" s="6">
        <v>140</v>
      </c>
      <c r="G122" s="6">
        <v>103</v>
      </c>
      <c r="H122" s="6">
        <f t="shared" si="4"/>
        <v>141</v>
      </c>
      <c r="I122" s="6">
        <f t="shared" si="5"/>
        <v>104</v>
      </c>
      <c r="J122" s="7">
        <f t="shared" si="6"/>
        <v>0.73758865248226946</v>
      </c>
      <c r="K122" s="7">
        <f t="shared" si="7"/>
        <v>-0.4391116342577015</v>
      </c>
    </row>
    <row r="123" spans="1:11" x14ac:dyDescent="0.35">
      <c r="A123" s="14" t="s">
        <v>5800</v>
      </c>
      <c r="B123" s="13" t="s">
        <v>4759</v>
      </c>
      <c r="C123" s="14" t="s">
        <v>11545</v>
      </c>
      <c r="D123" s="14" t="s">
        <v>11546</v>
      </c>
      <c r="E123" s="15" t="s">
        <v>11359</v>
      </c>
      <c r="F123" s="6">
        <v>373</v>
      </c>
      <c r="G123" s="6">
        <v>375</v>
      </c>
      <c r="H123" s="6">
        <f t="shared" si="4"/>
        <v>374</v>
      </c>
      <c r="I123" s="6">
        <f t="shared" si="5"/>
        <v>376</v>
      </c>
      <c r="J123" s="7">
        <f t="shared" si="6"/>
        <v>1.0053475935828877</v>
      </c>
      <c r="K123" s="7">
        <f t="shared" si="7"/>
        <v>7.6943917900007394E-3</v>
      </c>
    </row>
    <row r="124" spans="1:11" x14ac:dyDescent="0.35">
      <c r="A124" s="14" t="s">
        <v>5801</v>
      </c>
      <c r="B124" s="13" t="s">
        <v>4012</v>
      </c>
      <c r="C124" s="14" t="s">
        <v>11547</v>
      </c>
      <c r="D124" s="14" t="s">
        <v>11548</v>
      </c>
      <c r="E124" s="15" t="s">
        <v>5678</v>
      </c>
      <c r="F124" s="6">
        <v>336</v>
      </c>
      <c r="G124" s="6">
        <v>299</v>
      </c>
      <c r="H124" s="6">
        <f t="shared" si="4"/>
        <v>337</v>
      </c>
      <c r="I124" s="6">
        <f t="shared" si="5"/>
        <v>300</v>
      </c>
      <c r="J124" s="7">
        <f t="shared" si="6"/>
        <v>0.89020771513353114</v>
      </c>
      <c r="K124" s="7">
        <f t="shared" si="7"/>
        <v>-0.16778609068597761</v>
      </c>
    </row>
    <row r="125" spans="1:11" x14ac:dyDescent="0.35">
      <c r="A125" s="14" t="s">
        <v>5802</v>
      </c>
      <c r="B125" s="13" t="s">
        <v>5048</v>
      </c>
      <c r="C125" s="14" t="s">
        <v>11549</v>
      </c>
      <c r="D125" s="14" t="s">
        <v>11356</v>
      </c>
      <c r="E125" s="15" t="s">
        <v>5678</v>
      </c>
      <c r="F125" s="6">
        <v>92</v>
      </c>
      <c r="G125" s="6">
        <v>103</v>
      </c>
      <c r="H125" s="6">
        <f t="shared" si="4"/>
        <v>93</v>
      </c>
      <c r="I125" s="6">
        <f t="shared" si="5"/>
        <v>104</v>
      </c>
      <c r="J125" s="7">
        <f t="shared" si="6"/>
        <v>1.118279569892473</v>
      </c>
      <c r="K125" s="7">
        <f t="shared" si="7"/>
        <v>0.16128090703306064</v>
      </c>
    </row>
    <row r="126" spans="1:11" x14ac:dyDescent="0.35">
      <c r="A126" s="14" t="s">
        <v>5803</v>
      </c>
      <c r="B126" s="13" t="s">
        <v>4956</v>
      </c>
      <c r="C126" s="14" t="s">
        <v>11550</v>
      </c>
      <c r="D126" s="14" t="s">
        <v>11551</v>
      </c>
      <c r="E126" s="15" t="s">
        <v>5678</v>
      </c>
      <c r="F126" s="6">
        <v>55</v>
      </c>
      <c r="G126" s="6">
        <v>59</v>
      </c>
      <c r="H126" s="6">
        <f t="shared" si="4"/>
        <v>56</v>
      </c>
      <c r="I126" s="6">
        <f t="shared" si="5"/>
        <v>60</v>
      </c>
      <c r="J126" s="7">
        <f t="shared" si="6"/>
        <v>1.0714285714285714</v>
      </c>
      <c r="K126" s="7">
        <f t="shared" si="7"/>
        <v>9.9535673550914375E-2</v>
      </c>
    </row>
    <row r="127" spans="1:11" x14ac:dyDescent="0.35">
      <c r="A127" s="14" t="s">
        <v>5804</v>
      </c>
      <c r="B127" s="13" t="s">
        <v>5266</v>
      </c>
      <c r="C127" s="14" t="s">
        <v>11552</v>
      </c>
      <c r="D127" s="14" t="s">
        <v>11356</v>
      </c>
      <c r="E127" s="15" t="s">
        <v>5678</v>
      </c>
      <c r="F127" s="6">
        <v>1336</v>
      </c>
      <c r="G127" s="6">
        <v>1740</v>
      </c>
      <c r="H127" s="6">
        <f t="shared" si="4"/>
        <v>1337</v>
      </c>
      <c r="I127" s="6">
        <f t="shared" si="5"/>
        <v>1741</v>
      </c>
      <c r="J127" s="7">
        <f t="shared" si="6"/>
        <v>1.3021690351533284</v>
      </c>
      <c r="K127" s="7">
        <f t="shared" si="7"/>
        <v>0.38091673755774835</v>
      </c>
    </row>
    <row r="128" spans="1:11" x14ac:dyDescent="0.35">
      <c r="A128" s="14" t="s">
        <v>5805</v>
      </c>
      <c r="B128" s="13" t="s">
        <v>4590</v>
      </c>
      <c r="C128" s="14" t="s">
        <v>11553</v>
      </c>
      <c r="D128" s="14" t="s">
        <v>11554</v>
      </c>
      <c r="E128" s="15" t="s">
        <v>11359</v>
      </c>
      <c r="F128" s="6">
        <v>177</v>
      </c>
      <c r="G128" s="6">
        <v>174</v>
      </c>
      <c r="H128" s="6">
        <f t="shared" si="4"/>
        <v>178</v>
      </c>
      <c r="I128" s="6">
        <f t="shared" si="5"/>
        <v>175</v>
      </c>
      <c r="J128" s="7">
        <f t="shared" si="6"/>
        <v>0.9831460674157303</v>
      </c>
      <c r="K128" s="7">
        <f t="shared" si="7"/>
        <v>-2.4522319134069014E-2</v>
      </c>
    </row>
    <row r="129" spans="1:11" x14ac:dyDescent="0.35">
      <c r="A129" s="14" t="s">
        <v>5806</v>
      </c>
      <c r="B129" s="13" t="s">
        <v>2164</v>
      </c>
      <c r="C129" s="14" t="s">
        <v>11555</v>
      </c>
      <c r="D129" s="14" t="s">
        <v>11356</v>
      </c>
      <c r="E129" s="15" t="s">
        <v>11359</v>
      </c>
      <c r="F129" s="6">
        <v>990</v>
      </c>
      <c r="G129" s="6">
        <v>715</v>
      </c>
      <c r="H129" s="6">
        <f t="shared" si="4"/>
        <v>991</v>
      </c>
      <c r="I129" s="6">
        <f t="shared" si="5"/>
        <v>716</v>
      </c>
      <c r="J129" s="7">
        <f t="shared" si="6"/>
        <v>0.72250252270433901</v>
      </c>
      <c r="K129" s="7">
        <f t="shared" si="7"/>
        <v>-0.46892546992223183</v>
      </c>
    </row>
    <row r="130" spans="1:11" x14ac:dyDescent="0.35">
      <c r="A130" s="14" t="s">
        <v>5807</v>
      </c>
      <c r="B130" s="13" t="s">
        <v>102</v>
      </c>
      <c r="C130" s="14" t="s">
        <v>11556</v>
      </c>
      <c r="D130" s="14" t="s">
        <v>11557</v>
      </c>
      <c r="E130" s="15" t="s">
        <v>5678</v>
      </c>
      <c r="F130" s="6">
        <v>451</v>
      </c>
      <c r="G130" s="6">
        <v>123</v>
      </c>
      <c r="H130" s="6">
        <f t="shared" si="4"/>
        <v>452</v>
      </c>
      <c r="I130" s="6">
        <f t="shared" si="5"/>
        <v>124</v>
      </c>
      <c r="J130" s="7">
        <f t="shared" si="6"/>
        <v>0.27433628318584069</v>
      </c>
      <c r="K130" s="7">
        <f t="shared" si="7"/>
        <v>-1.8659826520283125</v>
      </c>
    </row>
    <row r="131" spans="1:11" x14ac:dyDescent="0.35">
      <c r="A131" s="14" t="s">
        <v>5808</v>
      </c>
      <c r="B131" s="13" t="s">
        <v>237</v>
      </c>
      <c r="C131" s="14" t="s">
        <v>11558</v>
      </c>
      <c r="D131" s="14" t="s">
        <v>11559</v>
      </c>
      <c r="E131" s="15" t="s">
        <v>5678</v>
      </c>
      <c r="F131" s="6">
        <v>2641</v>
      </c>
      <c r="G131" s="6">
        <v>1063</v>
      </c>
      <c r="H131" s="6">
        <f t="shared" ref="H131:H194" si="8">F131+1</f>
        <v>2642</v>
      </c>
      <c r="I131" s="6">
        <f t="shared" ref="I131:I194" si="9">G131+1</f>
        <v>1064</v>
      </c>
      <c r="J131" s="7">
        <f t="shared" ref="J131:J194" si="10">I131/H131</f>
        <v>0.40272520817562452</v>
      </c>
      <c r="K131" s="7">
        <f t="shared" ref="K131:K194" si="11">LOG(J131,2)</f>
        <v>-1.3121323157456382</v>
      </c>
    </row>
    <row r="132" spans="1:11" x14ac:dyDescent="0.35">
      <c r="A132" s="14" t="s">
        <v>5809</v>
      </c>
      <c r="B132" s="13" t="s">
        <v>276</v>
      </c>
      <c r="C132" s="14" t="s">
        <v>11560</v>
      </c>
      <c r="D132" s="14" t="s">
        <v>11561</v>
      </c>
      <c r="E132" s="15" t="s">
        <v>5678</v>
      </c>
      <c r="F132" s="6">
        <v>189</v>
      </c>
      <c r="G132" s="6">
        <v>80</v>
      </c>
      <c r="H132" s="6">
        <f t="shared" si="8"/>
        <v>190</v>
      </c>
      <c r="I132" s="6">
        <f t="shared" si="9"/>
        <v>81</v>
      </c>
      <c r="J132" s="7">
        <f t="shared" si="10"/>
        <v>0.4263157894736842</v>
      </c>
      <c r="K132" s="7">
        <f t="shared" si="11"/>
        <v>-1.2300056054463231</v>
      </c>
    </row>
    <row r="133" spans="1:11" x14ac:dyDescent="0.35">
      <c r="A133" s="14" t="s">
        <v>5810</v>
      </c>
      <c r="B133" s="13" t="s">
        <v>255</v>
      </c>
      <c r="C133" s="14" t="s">
        <v>11562</v>
      </c>
      <c r="D133" s="14" t="s">
        <v>11563</v>
      </c>
      <c r="E133" s="15" t="s">
        <v>5678</v>
      </c>
      <c r="F133" s="6">
        <v>2078</v>
      </c>
      <c r="G133" s="6">
        <v>854</v>
      </c>
      <c r="H133" s="6">
        <f t="shared" si="8"/>
        <v>2079</v>
      </c>
      <c r="I133" s="6">
        <f t="shared" si="9"/>
        <v>855</v>
      </c>
      <c r="J133" s="7">
        <f t="shared" si="10"/>
        <v>0.41125541125541126</v>
      </c>
      <c r="K133" s="7">
        <f t="shared" si="11"/>
        <v>-1.2818934330851097</v>
      </c>
    </row>
    <row r="134" spans="1:11" x14ac:dyDescent="0.35">
      <c r="A134" s="14" t="s">
        <v>5811</v>
      </c>
      <c r="B134" s="13" t="s">
        <v>3492</v>
      </c>
      <c r="C134" s="14" t="s">
        <v>11564</v>
      </c>
      <c r="D134" s="14" t="s">
        <v>11565</v>
      </c>
      <c r="E134" s="15" t="s">
        <v>11359</v>
      </c>
      <c r="F134" s="6">
        <v>216</v>
      </c>
      <c r="G134" s="6">
        <v>180</v>
      </c>
      <c r="H134" s="6">
        <f t="shared" si="8"/>
        <v>217</v>
      </c>
      <c r="I134" s="6">
        <f t="shared" si="9"/>
        <v>181</v>
      </c>
      <c r="J134" s="7">
        <f t="shared" si="10"/>
        <v>0.83410138248847931</v>
      </c>
      <c r="K134" s="7">
        <f t="shared" si="11"/>
        <v>-0.26170534536127388</v>
      </c>
    </row>
    <row r="135" spans="1:11" x14ac:dyDescent="0.35">
      <c r="A135" s="14" t="s">
        <v>5812</v>
      </c>
      <c r="B135" s="13" t="s">
        <v>1849</v>
      </c>
      <c r="C135" s="14" t="s">
        <v>11566</v>
      </c>
      <c r="D135" s="14" t="s">
        <v>11567</v>
      </c>
      <c r="E135" s="15" t="s">
        <v>5678</v>
      </c>
      <c r="F135" s="6">
        <v>576</v>
      </c>
      <c r="G135" s="6">
        <v>401</v>
      </c>
      <c r="H135" s="6">
        <f t="shared" si="8"/>
        <v>577</v>
      </c>
      <c r="I135" s="6">
        <f t="shared" si="9"/>
        <v>402</v>
      </c>
      <c r="J135" s="7">
        <f t="shared" si="10"/>
        <v>0.69670710571923744</v>
      </c>
      <c r="K135" s="7">
        <f t="shared" si="11"/>
        <v>-0.52137581746655393</v>
      </c>
    </row>
    <row r="136" spans="1:11" x14ac:dyDescent="0.35">
      <c r="A136" s="14" t="s">
        <v>5813</v>
      </c>
      <c r="B136" s="13" t="s">
        <v>5579</v>
      </c>
      <c r="C136" s="14" t="s">
        <v>11568</v>
      </c>
      <c r="D136" s="14" t="s">
        <v>11356</v>
      </c>
      <c r="E136" s="15" t="s">
        <v>11359</v>
      </c>
      <c r="F136" s="6">
        <v>0</v>
      </c>
      <c r="G136" s="6">
        <v>1</v>
      </c>
      <c r="H136" s="6">
        <f t="shared" si="8"/>
        <v>1</v>
      </c>
      <c r="I136" s="6">
        <f t="shared" si="9"/>
        <v>2</v>
      </c>
      <c r="J136" s="7">
        <f t="shared" si="10"/>
        <v>2</v>
      </c>
      <c r="K136" s="7">
        <f t="shared" si="11"/>
        <v>1</v>
      </c>
    </row>
    <row r="137" spans="1:11" x14ac:dyDescent="0.35">
      <c r="A137" s="14" t="s">
        <v>5814</v>
      </c>
      <c r="B137" s="13" t="s">
        <v>3242</v>
      </c>
      <c r="C137" s="14" t="s">
        <v>11569</v>
      </c>
      <c r="D137" s="14" t="s">
        <v>11476</v>
      </c>
      <c r="E137" s="15" t="s">
        <v>11359</v>
      </c>
      <c r="F137" s="6">
        <v>58</v>
      </c>
      <c r="G137" s="6">
        <v>47</v>
      </c>
      <c r="H137" s="6">
        <f t="shared" si="8"/>
        <v>59</v>
      </c>
      <c r="I137" s="6">
        <f t="shared" si="9"/>
        <v>48</v>
      </c>
      <c r="J137" s="7">
        <f t="shared" si="10"/>
        <v>0.81355932203389836</v>
      </c>
      <c r="K137" s="7">
        <f t="shared" si="11"/>
        <v>-0.29768054864068499</v>
      </c>
    </row>
    <row r="138" spans="1:11" x14ac:dyDescent="0.35">
      <c r="A138" s="14" t="s">
        <v>5815</v>
      </c>
      <c r="B138" s="13" t="s">
        <v>377</v>
      </c>
      <c r="C138" s="14" t="s">
        <v>11570</v>
      </c>
      <c r="D138" s="14" t="s">
        <v>11571</v>
      </c>
      <c r="E138" s="15" t="s">
        <v>11359</v>
      </c>
      <c r="F138" s="6">
        <v>17</v>
      </c>
      <c r="G138" s="6">
        <v>8</v>
      </c>
      <c r="H138" s="6">
        <f t="shared" si="8"/>
        <v>18</v>
      </c>
      <c r="I138" s="6">
        <f t="shared" si="9"/>
        <v>9</v>
      </c>
      <c r="J138" s="7">
        <f t="shared" si="10"/>
        <v>0.5</v>
      </c>
      <c r="K138" s="7">
        <f t="shared" si="11"/>
        <v>-1</v>
      </c>
    </row>
    <row r="139" spans="1:11" x14ac:dyDescent="0.35">
      <c r="A139" s="14" t="s">
        <v>5816</v>
      </c>
      <c r="B139" s="13" t="s">
        <v>1080</v>
      </c>
      <c r="C139" s="14" t="s">
        <v>11572</v>
      </c>
      <c r="D139" s="14" t="s">
        <v>11571</v>
      </c>
      <c r="E139" s="15" t="s">
        <v>11359</v>
      </c>
      <c r="F139" s="6">
        <v>34</v>
      </c>
      <c r="G139" s="6">
        <v>21</v>
      </c>
      <c r="H139" s="6">
        <f t="shared" si="8"/>
        <v>35</v>
      </c>
      <c r="I139" s="6">
        <f t="shared" si="9"/>
        <v>22</v>
      </c>
      <c r="J139" s="7">
        <f t="shared" si="10"/>
        <v>0.62857142857142856</v>
      </c>
      <c r="K139" s="7">
        <f t="shared" si="11"/>
        <v>-0.66985139830766927</v>
      </c>
    </row>
    <row r="140" spans="1:11" x14ac:dyDescent="0.35">
      <c r="A140" s="14" t="s">
        <v>5817</v>
      </c>
      <c r="B140" s="13" t="s">
        <v>4156</v>
      </c>
      <c r="C140" s="14" t="s">
        <v>11573</v>
      </c>
      <c r="D140" s="14" t="s">
        <v>11574</v>
      </c>
      <c r="E140" s="15" t="s">
        <v>11359</v>
      </c>
      <c r="F140" s="6">
        <v>11706</v>
      </c>
      <c r="G140" s="6">
        <v>10640</v>
      </c>
      <c r="H140" s="6">
        <f t="shared" si="8"/>
        <v>11707</v>
      </c>
      <c r="I140" s="6">
        <f t="shared" si="9"/>
        <v>10641</v>
      </c>
      <c r="J140" s="7">
        <f t="shared" si="10"/>
        <v>0.9089433672161954</v>
      </c>
      <c r="K140" s="7">
        <f t="shared" si="11"/>
        <v>-0.13773768647636336</v>
      </c>
    </row>
    <row r="141" spans="1:11" x14ac:dyDescent="0.35">
      <c r="A141" s="14" t="s">
        <v>5818</v>
      </c>
      <c r="B141" s="13" t="s">
        <v>4545</v>
      </c>
      <c r="C141" s="14" t="s">
        <v>11575</v>
      </c>
      <c r="D141" s="14" t="s">
        <v>11576</v>
      </c>
      <c r="E141" s="15" t="s">
        <v>11359</v>
      </c>
      <c r="F141" s="6">
        <v>1316</v>
      </c>
      <c r="G141" s="6">
        <v>1279</v>
      </c>
      <c r="H141" s="6">
        <f t="shared" si="8"/>
        <v>1317</v>
      </c>
      <c r="I141" s="6">
        <f t="shared" si="9"/>
        <v>1280</v>
      </c>
      <c r="J141" s="7">
        <f t="shared" si="10"/>
        <v>0.97190584662110857</v>
      </c>
      <c r="K141" s="7">
        <f t="shared" si="11"/>
        <v>-4.1111535369152033E-2</v>
      </c>
    </row>
    <row r="142" spans="1:11" x14ac:dyDescent="0.35">
      <c r="A142" s="14" t="s">
        <v>5819</v>
      </c>
      <c r="B142" s="13" t="s">
        <v>399</v>
      </c>
      <c r="C142" s="14" t="s">
        <v>11577</v>
      </c>
      <c r="D142" s="14" t="s">
        <v>11578</v>
      </c>
      <c r="E142" s="15" t="s">
        <v>5678</v>
      </c>
      <c r="F142" s="6">
        <v>8853</v>
      </c>
      <c r="G142" s="6">
        <v>4255</v>
      </c>
      <c r="H142" s="6">
        <f t="shared" si="8"/>
        <v>8854</v>
      </c>
      <c r="I142" s="6">
        <f t="shared" si="9"/>
        <v>4256</v>
      </c>
      <c r="J142" s="7">
        <f t="shared" si="10"/>
        <v>0.48068669527896996</v>
      </c>
      <c r="K142" s="7">
        <f t="shared" si="11"/>
        <v>-1.0568312225966761</v>
      </c>
    </row>
    <row r="143" spans="1:11" x14ac:dyDescent="0.35">
      <c r="A143" s="14" t="s">
        <v>5820</v>
      </c>
      <c r="B143" s="13" t="s">
        <v>3097</v>
      </c>
      <c r="C143" s="14" t="s">
        <v>11579</v>
      </c>
      <c r="D143" s="14" t="s">
        <v>11580</v>
      </c>
      <c r="E143" s="15" t="s">
        <v>11359</v>
      </c>
      <c r="F143" s="6">
        <v>414</v>
      </c>
      <c r="G143" s="6">
        <v>330</v>
      </c>
      <c r="H143" s="6">
        <f t="shared" si="8"/>
        <v>415</v>
      </c>
      <c r="I143" s="6">
        <f t="shared" si="9"/>
        <v>331</v>
      </c>
      <c r="J143" s="7">
        <f t="shared" si="10"/>
        <v>0.7975903614457831</v>
      </c>
      <c r="K143" s="7">
        <f t="shared" si="11"/>
        <v>-0.32628011942706947</v>
      </c>
    </row>
    <row r="144" spans="1:11" x14ac:dyDescent="0.35">
      <c r="A144" s="14" t="s">
        <v>5821</v>
      </c>
      <c r="B144" s="13" t="s">
        <v>1793</v>
      </c>
      <c r="C144" s="14" t="s">
        <v>11581</v>
      </c>
      <c r="D144" s="14" t="s">
        <v>11582</v>
      </c>
      <c r="E144" s="15" t="s">
        <v>11359</v>
      </c>
      <c r="F144" s="6">
        <v>1067</v>
      </c>
      <c r="G144" s="6">
        <v>737</v>
      </c>
      <c r="H144" s="6">
        <f t="shared" si="8"/>
        <v>1068</v>
      </c>
      <c r="I144" s="6">
        <f t="shared" si="9"/>
        <v>738</v>
      </c>
      <c r="J144" s="7">
        <f t="shared" si="10"/>
        <v>0.6910112359550562</v>
      </c>
      <c r="K144" s="7">
        <f t="shared" si="11"/>
        <v>-0.53321892562715789</v>
      </c>
    </row>
    <row r="145" spans="1:11" x14ac:dyDescent="0.35">
      <c r="A145" s="14" t="s">
        <v>5822</v>
      </c>
      <c r="B145" s="13" t="s">
        <v>1748</v>
      </c>
      <c r="C145" s="14" t="s">
        <v>11583</v>
      </c>
      <c r="D145" s="14" t="s">
        <v>11584</v>
      </c>
      <c r="E145" s="15" t="s">
        <v>5678</v>
      </c>
      <c r="F145" s="6">
        <v>86</v>
      </c>
      <c r="G145" s="6">
        <v>59</v>
      </c>
      <c r="H145" s="6">
        <f t="shared" si="8"/>
        <v>87</v>
      </c>
      <c r="I145" s="6">
        <f t="shared" si="9"/>
        <v>60</v>
      </c>
      <c r="J145" s="7">
        <f t="shared" si="10"/>
        <v>0.68965517241379315</v>
      </c>
      <c r="K145" s="7">
        <f t="shared" si="11"/>
        <v>-0.53605290024020968</v>
      </c>
    </row>
    <row r="146" spans="1:11" x14ac:dyDescent="0.35">
      <c r="A146" s="14" t="s">
        <v>5823</v>
      </c>
      <c r="B146" s="13" t="s">
        <v>2477</v>
      </c>
      <c r="C146" s="14" t="s">
        <v>11585</v>
      </c>
      <c r="D146" s="14" t="s">
        <v>11586</v>
      </c>
      <c r="E146" s="15" t="s">
        <v>5678</v>
      </c>
      <c r="F146" s="6">
        <v>312</v>
      </c>
      <c r="G146" s="6">
        <v>234</v>
      </c>
      <c r="H146" s="6">
        <f t="shared" si="8"/>
        <v>313</v>
      </c>
      <c r="I146" s="6">
        <f t="shared" si="9"/>
        <v>235</v>
      </c>
      <c r="J146" s="7">
        <f t="shared" si="10"/>
        <v>0.75079872204472842</v>
      </c>
      <c r="K146" s="7">
        <f t="shared" si="11"/>
        <v>-0.41350190036761869</v>
      </c>
    </row>
    <row r="147" spans="1:11" x14ac:dyDescent="0.35">
      <c r="A147" s="14" t="s">
        <v>5824</v>
      </c>
      <c r="B147" s="13" t="s">
        <v>2425</v>
      </c>
      <c r="C147" s="14" t="s">
        <v>11587</v>
      </c>
      <c r="D147" s="14" t="s">
        <v>11588</v>
      </c>
      <c r="E147" s="15" t="s">
        <v>11359</v>
      </c>
      <c r="F147" s="6">
        <v>47</v>
      </c>
      <c r="G147" s="6">
        <v>35</v>
      </c>
      <c r="H147" s="6">
        <f t="shared" si="8"/>
        <v>48</v>
      </c>
      <c r="I147" s="6">
        <f t="shared" si="9"/>
        <v>36</v>
      </c>
      <c r="J147" s="7">
        <f t="shared" si="10"/>
        <v>0.75</v>
      </c>
      <c r="K147" s="7">
        <f t="shared" si="11"/>
        <v>-0.41503749927884381</v>
      </c>
    </row>
    <row r="148" spans="1:11" x14ac:dyDescent="0.35">
      <c r="A148" s="14" t="s">
        <v>5825</v>
      </c>
      <c r="B148" s="13" t="s">
        <v>4588</v>
      </c>
      <c r="C148" s="14" t="s">
        <v>11589</v>
      </c>
      <c r="D148" s="14" t="s">
        <v>11590</v>
      </c>
      <c r="E148" s="15" t="s">
        <v>11359</v>
      </c>
      <c r="F148" s="6">
        <v>291</v>
      </c>
      <c r="G148" s="6">
        <v>286</v>
      </c>
      <c r="H148" s="6">
        <f t="shared" si="8"/>
        <v>292</v>
      </c>
      <c r="I148" s="6">
        <f t="shared" si="9"/>
        <v>287</v>
      </c>
      <c r="J148" s="7">
        <f t="shared" si="10"/>
        <v>0.98287671232876717</v>
      </c>
      <c r="K148" s="7">
        <f t="shared" si="11"/>
        <v>-2.4917632204329368E-2</v>
      </c>
    </row>
    <row r="149" spans="1:11" x14ac:dyDescent="0.35">
      <c r="A149" s="14" t="s">
        <v>5826</v>
      </c>
      <c r="B149" s="13" t="s">
        <v>1904</v>
      </c>
      <c r="C149" s="14" t="s">
        <v>11591</v>
      </c>
      <c r="D149" s="14" t="s">
        <v>11592</v>
      </c>
      <c r="E149" s="15" t="s">
        <v>11359</v>
      </c>
      <c r="F149" s="6">
        <v>840</v>
      </c>
      <c r="G149" s="6">
        <v>589</v>
      </c>
      <c r="H149" s="6">
        <f t="shared" si="8"/>
        <v>841</v>
      </c>
      <c r="I149" s="6">
        <f t="shared" si="9"/>
        <v>590</v>
      </c>
      <c r="J149" s="7">
        <f t="shared" si="10"/>
        <v>0.70154577883472058</v>
      </c>
      <c r="K149" s="7">
        <f t="shared" si="11"/>
        <v>-0.51139084600594065</v>
      </c>
    </row>
    <row r="150" spans="1:11" x14ac:dyDescent="0.35">
      <c r="A150" s="14" t="s">
        <v>5827</v>
      </c>
      <c r="B150" s="13" t="s">
        <v>4671</v>
      </c>
      <c r="C150" s="14" t="s">
        <v>11593</v>
      </c>
      <c r="D150" s="14" t="s">
        <v>11594</v>
      </c>
      <c r="E150" s="15" t="s">
        <v>11359</v>
      </c>
      <c r="F150" s="6">
        <v>39</v>
      </c>
      <c r="G150" s="6">
        <v>39</v>
      </c>
      <c r="H150" s="6">
        <f t="shared" si="8"/>
        <v>40</v>
      </c>
      <c r="I150" s="6">
        <f t="shared" si="9"/>
        <v>40</v>
      </c>
      <c r="J150" s="7">
        <f t="shared" si="10"/>
        <v>1</v>
      </c>
      <c r="K150" s="7">
        <f t="shared" si="11"/>
        <v>0</v>
      </c>
    </row>
    <row r="151" spans="1:11" x14ac:dyDescent="0.35">
      <c r="A151" s="14" t="s">
        <v>5828</v>
      </c>
      <c r="B151" s="13" t="s">
        <v>5095</v>
      </c>
      <c r="C151" s="14" t="s">
        <v>11595</v>
      </c>
      <c r="D151" s="14" t="s">
        <v>11596</v>
      </c>
      <c r="E151" s="15" t="s">
        <v>11359</v>
      </c>
      <c r="F151" s="6">
        <v>89</v>
      </c>
      <c r="G151" s="6">
        <v>102</v>
      </c>
      <c r="H151" s="6">
        <f t="shared" si="8"/>
        <v>90</v>
      </c>
      <c r="I151" s="6">
        <f t="shared" si="9"/>
        <v>103</v>
      </c>
      <c r="J151" s="7">
        <f t="shared" si="10"/>
        <v>1.1444444444444444</v>
      </c>
      <c r="K151" s="7">
        <f t="shared" si="11"/>
        <v>0.19464743085354358</v>
      </c>
    </row>
    <row r="152" spans="1:11" x14ac:dyDescent="0.35">
      <c r="A152" s="14" t="s">
        <v>5829</v>
      </c>
      <c r="B152" s="13" t="s">
        <v>4894</v>
      </c>
      <c r="C152" s="14" t="s">
        <v>11597</v>
      </c>
      <c r="D152" s="14" t="s">
        <v>11598</v>
      </c>
      <c r="E152" s="15" t="s">
        <v>11359</v>
      </c>
      <c r="F152" s="6">
        <v>84</v>
      </c>
      <c r="G152" s="6">
        <v>88</v>
      </c>
      <c r="H152" s="6">
        <f t="shared" si="8"/>
        <v>85</v>
      </c>
      <c r="I152" s="6">
        <f t="shared" si="9"/>
        <v>89</v>
      </c>
      <c r="J152" s="7">
        <f t="shared" si="10"/>
        <v>1.0470588235294118</v>
      </c>
      <c r="K152" s="7">
        <f t="shared" si="11"/>
        <v>6.6342494828696072E-2</v>
      </c>
    </row>
    <row r="153" spans="1:11" x14ac:dyDescent="0.35">
      <c r="A153" s="14" t="s">
        <v>5830</v>
      </c>
      <c r="B153" s="13" t="s">
        <v>2957</v>
      </c>
      <c r="C153" s="14" t="s">
        <v>11599</v>
      </c>
      <c r="D153" s="14" t="s">
        <v>11600</v>
      </c>
      <c r="E153" s="15" t="s">
        <v>11359</v>
      </c>
      <c r="F153" s="6">
        <v>98</v>
      </c>
      <c r="G153" s="6">
        <v>77</v>
      </c>
      <c r="H153" s="6">
        <f t="shared" si="8"/>
        <v>99</v>
      </c>
      <c r="I153" s="6">
        <f t="shared" si="9"/>
        <v>78</v>
      </c>
      <c r="J153" s="7">
        <f t="shared" si="10"/>
        <v>0.78787878787878785</v>
      </c>
      <c r="K153" s="7">
        <f t="shared" si="11"/>
        <v>-0.34395440121736137</v>
      </c>
    </row>
    <row r="154" spans="1:11" x14ac:dyDescent="0.35">
      <c r="A154" s="14" t="s">
        <v>5831</v>
      </c>
      <c r="B154" s="13" t="s">
        <v>3535</v>
      </c>
      <c r="C154" s="14" t="s">
        <v>11601</v>
      </c>
      <c r="D154" s="14" t="s">
        <v>11602</v>
      </c>
      <c r="E154" s="15" t="s">
        <v>11359</v>
      </c>
      <c r="F154" s="6">
        <v>43</v>
      </c>
      <c r="G154" s="6">
        <v>36</v>
      </c>
      <c r="H154" s="6">
        <f t="shared" si="8"/>
        <v>44</v>
      </c>
      <c r="I154" s="6">
        <f t="shared" si="9"/>
        <v>37</v>
      </c>
      <c r="J154" s="7">
        <f t="shared" si="10"/>
        <v>0.84090909090909094</v>
      </c>
      <c r="K154" s="7">
        <f t="shared" si="11"/>
        <v>-0.24997825300834742</v>
      </c>
    </row>
    <row r="155" spans="1:11" x14ac:dyDescent="0.35">
      <c r="A155" s="14" t="s">
        <v>5832</v>
      </c>
      <c r="B155" s="13" t="s">
        <v>2060</v>
      </c>
      <c r="C155" s="14" t="s">
        <v>11603</v>
      </c>
      <c r="D155" s="14" t="s">
        <v>11604</v>
      </c>
      <c r="E155" s="15" t="s">
        <v>11359</v>
      </c>
      <c r="F155" s="6">
        <v>35</v>
      </c>
      <c r="G155" s="6">
        <v>25</v>
      </c>
      <c r="H155" s="6">
        <f t="shared" si="8"/>
        <v>36</v>
      </c>
      <c r="I155" s="6">
        <f t="shared" si="9"/>
        <v>26</v>
      </c>
      <c r="J155" s="7">
        <f t="shared" si="10"/>
        <v>0.72222222222222221</v>
      </c>
      <c r="K155" s="7">
        <f t="shared" si="11"/>
        <v>-0.4694852833012203</v>
      </c>
    </row>
    <row r="156" spans="1:11" x14ac:dyDescent="0.35">
      <c r="A156" s="14" t="s">
        <v>5833</v>
      </c>
      <c r="B156" s="13" t="s">
        <v>4901</v>
      </c>
      <c r="C156" s="14" t="s">
        <v>11605</v>
      </c>
      <c r="D156" s="14" t="s">
        <v>11606</v>
      </c>
      <c r="E156" s="15" t="s">
        <v>11359</v>
      </c>
      <c r="F156" s="6">
        <v>223</v>
      </c>
      <c r="G156" s="6">
        <v>234</v>
      </c>
      <c r="H156" s="6">
        <f t="shared" si="8"/>
        <v>224</v>
      </c>
      <c r="I156" s="6">
        <f t="shared" si="9"/>
        <v>235</v>
      </c>
      <c r="J156" s="7">
        <f t="shared" si="10"/>
        <v>1.0491071428571428</v>
      </c>
      <c r="K156" s="7">
        <f t="shared" si="11"/>
        <v>6.9162024507395531E-2</v>
      </c>
    </row>
    <row r="157" spans="1:11" x14ac:dyDescent="0.35">
      <c r="A157" s="14" t="s">
        <v>5834</v>
      </c>
      <c r="B157" s="13" t="s">
        <v>4570</v>
      </c>
      <c r="C157" s="14" t="s">
        <v>11607</v>
      </c>
      <c r="D157" s="14" t="s">
        <v>11608</v>
      </c>
      <c r="E157" s="15" t="s">
        <v>11359</v>
      </c>
      <c r="F157" s="6">
        <v>535</v>
      </c>
      <c r="G157" s="6">
        <v>523</v>
      </c>
      <c r="H157" s="6">
        <f t="shared" si="8"/>
        <v>536</v>
      </c>
      <c r="I157" s="6">
        <f t="shared" si="9"/>
        <v>524</v>
      </c>
      <c r="J157" s="7">
        <f t="shared" si="10"/>
        <v>0.97761194029850751</v>
      </c>
      <c r="K157" s="7">
        <f t="shared" si="11"/>
        <v>-3.2666188920322088E-2</v>
      </c>
    </row>
    <row r="158" spans="1:11" x14ac:dyDescent="0.35">
      <c r="A158" s="14" t="s">
        <v>5835</v>
      </c>
      <c r="B158" s="13" t="s">
        <v>4833</v>
      </c>
      <c r="C158" s="14" t="s">
        <v>11609</v>
      </c>
      <c r="D158" s="14" t="s">
        <v>11610</v>
      </c>
      <c r="E158" s="15" t="s">
        <v>11359</v>
      </c>
      <c r="F158" s="6">
        <v>434</v>
      </c>
      <c r="G158" s="6">
        <v>447</v>
      </c>
      <c r="H158" s="6">
        <f t="shared" si="8"/>
        <v>435</v>
      </c>
      <c r="I158" s="6">
        <f t="shared" si="9"/>
        <v>448</v>
      </c>
      <c r="J158" s="7">
        <f t="shared" si="10"/>
        <v>1.0298850574712644</v>
      </c>
      <c r="K158" s="7">
        <f t="shared" si="11"/>
        <v>4.248333132151344E-2</v>
      </c>
    </row>
    <row r="159" spans="1:11" x14ac:dyDescent="0.35">
      <c r="A159" s="14" t="s">
        <v>5836</v>
      </c>
      <c r="B159" s="13" t="s">
        <v>3412</v>
      </c>
      <c r="C159" s="14" t="s">
        <v>11611</v>
      </c>
      <c r="D159" s="14" t="s">
        <v>11571</v>
      </c>
      <c r="E159" s="15" t="s">
        <v>11359</v>
      </c>
      <c r="F159" s="6">
        <v>2485</v>
      </c>
      <c r="G159" s="6">
        <v>2049</v>
      </c>
      <c r="H159" s="6">
        <f t="shared" si="8"/>
        <v>2486</v>
      </c>
      <c r="I159" s="6">
        <f t="shared" si="9"/>
        <v>2050</v>
      </c>
      <c r="J159" s="7">
        <f t="shared" si="10"/>
        <v>0.82461786001609005</v>
      </c>
      <c r="K159" s="7">
        <f t="shared" si="11"/>
        <v>-0.27820238665967667</v>
      </c>
    </row>
    <row r="160" spans="1:11" x14ac:dyDescent="0.35">
      <c r="A160" s="14" t="s">
        <v>5837</v>
      </c>
      <c r="B160" s="13" t="s">
        <v>1585</v>
      </c>
      <c r="C160" s="14" t="s">
        <v>11612</v>
      </c>
      <c r="D160" s="14" t="s">
        <v>11418</v>
      </c>
      <c r="E160" s="15" t="s">
        <v>11359</v>
      </c>
      <c r="F160" s="6">
        <v>740</v>
      </c>
      <c r="G160" s="6">
        <v>496</v>
      </c>
      <c r="H160" s="6">
        <f t="shared" si="8"/>
        <v>741</v>
      </c>
      <c r="I160" s="6">
        <f t="shared" si="9"/>
        <v>497</v>
      </c>
      <c r="J160" s="7">
        <f t="shared" si="10"/>
        <v>0.67071524966261808</v>
      </c>
      <c r="K160" s="7">
        <f t="shared" si="11"/>
        <v>-0.57622769074354763</v>
      </c>
    </row>
    <row r="161" spans="1:11" x14ac:dyDescent="0.35">
      <c r="A161" s="14" t="s">
        <v>5838</v>
      </c>
      <c r="B161" s="13" t="s">
        <v>4895</v>
      </c>
      <c r="C161" s="14" t="s">
        <v>11613</v>
      </c>
      <c r="D161" s="14" t="s">
        <v>11356</v>
      </c>
      <c r="E161" s="15" t="s">
        <v>11359</v>
      </c>
      <c r="F161" s="6">
        <v>21</v>
      </c>
      <c r="G161" s="6">
        <v>22</v>
      </c>
      <c r="H161" s="6">
        <f t="shared" si="8"/>
        <v>22</v>
      </c>
      <c r="I161" s="6">
        <f t="shared" si="9"/>
        <v>23</v>
      </c>
      <c r="J161" s="7">
        <f t="shared" si="10"/>
        <v>1.0454545454545454</v>
      </c>
      <c r="K161" s="7">
        <f t="shared" si="11"/>
        <v>6.4130337419715563E-2</v>
      </c>
    </row>
    <row r="162" spans="1:11" x14ac:dyDescent="0.35">
      <c r="A162" s="14" t="s">
        <v>5839</v>
      </c>
      <c r="B162" s="13" t="s">
        <v>1544</v>
      </c>
      <c r="C162" s="14" t="s">
        <v>11614</v>
      </c>
      <c r="D162" s="14" t="s">
        <v>11356</v>
      </c>
      <c r="E162" s="15" t="s">
        <v>11359</v>
      </c>
      <c r="F162" s="6">
        <v>15</v>
      </c>
      <c r="G162" s="6">
        <v>10</v>
      </c>
      <c r="H162" s="6">
        <f t="shared" si="8"/>
        <v>16</v>
      </c>
      <c r="I162" s="6">
        <f t="shared" si="9"/>
        <v>11</v>
      </c>
      <c r="J162" s="7">
        <f t="shared" si="10"/>
        <v>0.6875</v>
      </c>
      <c r="K162" s="7">
        <f t="shared" si="11"/>
        <v>-0.5405683813627028</v>
      </c>
    </row>
    <row r="163" spans="1:11" x14ac:dyDescent="0.35">
      <c r="A163" s="14" t="s">
        <v>5840</v>
      </c>
      <c r="B163" s="13" t="s">
        <v>3272</v>
      </c>
      <c r="C163" s="14" t="s">
        <v>11615</v>
      </c>
      <c r="D163" s="14" t="s">
        <v>11616</v>
      </c>
      <c r="E163" s="15" t="s">
        <v>11359</v>
      </c>
      <c r="F163" s="6">
        <v>1499</v>
      </c>
      <c r="G163" s="6">
        <v>1219</v>
      </c>
      <c r="H163" s="6">
        <f t="shared" si="8"/>
        <v>1500</v>
      </c>
      <c r="I163" s="6">
        <f t="shared" si="9"/>
        <v>1220</v>
      </c>
      <c r="J163" s="7">
        <f t="shared" si="10"/>
        <v>0.81333333333333335</v>
      </c>
      <c r="K163" s="7">
        <f t="shared" si="11"/>
        <v>-0.29808135293299454</v>
      </c>
    </row>
    <row r="164" spans="1:11" x14ac:dyDescent="0.35">
      <c r="A164" s="14" t="s">
        <v>5841</v>
      </c>
      <c r="B164" s="13" t="s">
        <v>1127</v>
      </c>
      <c r="C164" s="14" t="s">
        <v>11617</v>
      </c>
      <c r="D164" s="14" t="s">
        <v>11618</v>
      </c>
      <c r="E164" s="15" t="s">
        <v>5678</v>
      </c>
      <c r="F164" s="6">
        <v>337</v>
      </c>
      <c r="G164" s="6">
        <v>210</v>
      </c>
      <c r="H164" s="6">
        <f t="shared" si="8"/>
        <v>338</v>
      </c>
      <c r="I164" s="6">
        <f t="shared" si="9"/>
        <v>211</v>
      </c>
      <c r="J164" s="7">
        <f t="shared" si="10"/>
        <v>0.62426035502958577</v>
      </c>
      <c r="K164" s="7">
        <f t="shared" si="11"/>
        <v>-0.67978024757499933</v>
      </c>
    </row>
    <row r="165" spans="1:11" x14ac:dyDescent="0.35">
      <c r="A165" s="14" t="s">
        <v>5842</v>
      </c>
      <c r="B165" s="13" t="s">
        <v>1227</v>
      </c>
      <c r="C165" s="14" t="s">
        <v>11619</v>
      </c>
      <c r="D165" s="14" t="s">
        <v>11620</v>
      </c>
      <c r="E165" s="15" t="s">
        <v>11359</v>
      </c>
      <c r="F165" s="6">
        <v>2998</v>
      </c>
      <c r="G165" s="6">
        <v>1905</v>
      </c>
      <c r="H165" s="6">
        <f t="shared" si="8"/>
        <v>2999</v>
      </c>
      <c r="I165" s="6">
        <f t="shared" si="9"/>
        <v>1906</v>
      </c>
      <c r="J165" s="7">
        <f t="shared" si="10"/>
        <v>0.63554518172724239</v>
      </c>
      <c r="K165" s="7">
        <f t="shared" si="11"/>
        <v>-0.65393340295879843</v>
      </c>
    </row>
    <row r="166" spans="1:11" x14ac:dyDescent="0.35">
      <c r="A166" s="14" t="s">
        <v>5843</v>
      </c>
      <c r="B166" s="13" t="s">
        <v>4840</v>
      </c>
      <c r="C166" s="14" t="s">
        <v>11621</v>
      </c>
      <c r="D166" s="14" t="s">
        <v>11622</v>
      </c>
      <c r="E166" s="15" t="s">
        <v>11359</v>
      </c>
      <c r="F166" s="6">
        <v>1430</v>
      </c>
      <c r="G166" s="6">
        <v>1476</v>
      </c>
      <c r="H166" s="6">
        <f t="shared" si="8"/>
        <v>1431</v>
      </c>
      <c r="I166" s="6">
        <f t="shared" si="9"/>
        <v>1477</v>
      </c>
      <c r="J166" s="7">
        <f t="shared" si="10"/>
        <v>1.0321453529000699</v>
      </c>
      <c r="K166" s="7">
        <f t="shared" si="11"/>
        <v>4.5646154038121584E-2</v>
      </c>
    </row>
    <row r="167" spans="1:11" x14ac:dyDescent="0.35">
      <c r="A167" s="14" t="s">
        <v>5844</v>
      </c>
      <c r="B167" s="13" t="s">
        <v>4284</v>
      </c>
      <c r="C167" s="14" t="s">
        <v>11623</v>
      </c>
      <c r="D167" s="14" t="s">
        <v>11624</v>
      </c>
      <c r="E167" s="15" t="s">
        <v>11359</v>
      </c>
      <c r="F167" s="6">
        <v>14</v>
      </c>
      <c r="G167" s="6">
        <v>13</v>
      </c>
      <c r="H167" s="6">
        <f t="shared" si="8"/>
        <v>15</v>
      </c>
      <c r="I167" s="6">
        <f t="shared" si="9"/>
        <v>14</v>
      </c>
      <c r="J167" s="7">
        <f t="shared" si="10"/>
        <v>0.93333333333333335</v>
      </c>
      <c r="K167" s="7">
        <f t="shared" si="11"/>
        <v>-9.9535673550914402E-2</v>
      </c>
    </row>
    <row r="168" spans="1:11" x14ac:dyDescent="0.35">
      <c r="A168" s="14" t="s">
        <v>5845</v>
      </c>
      <c r="B168" s="13" t="s">
        <v>2122</v>
      </c>
      <c r="C168" s="14" t="s">
        <v>11625</v>
      </c>
      <c r="D168" s="14" t="s">
        <v>11626</v>
      </c>
      <c r="E168" s="15" t="s">
        <v>11359</v>
      </c>
      <c r="F168" s="6">
        <v>824</v>
      </c>
      <c r="G168" s="6">
        <v>592</v>
      </c>
      <c r="H168" s="6">
        <f t="shared" si="8"/>
        <v>825</v>
      </c>
      <c r="I168" s="6">
        <f t="shared" si="9"/>
        <v>593</v>
      </c>
      <c r="J168" s="7">
        <f t="shared" si="10"/>
        <v>0.71878787878787875</v>
      </c>
      <c r="K168" s="7">
        <f t="shared" si="11"/>
        <v>-0.47636201458717453</v>
      </c>
    </row>
    <row r="169" spans="1:11" x14ac:dyDescent="0.35">
      <c r="A169" s="14" t="s">
        <v>5846</v>
      </c>
      <c r="B169" s="13" t="s">
        <v>1841</v>
      </c>
      <c r="C169" s="14" t="s">
        <v>11627</v>
      </c>
      <c r="D169" s="14" t="s">
        <v>11356</v>
      </c>
      <c r="E169" s="15" t="s">
        <v>11359</v>
      </c>
      <c r="F169" s="6">
        <v>289</v>
      </c>
      <c r="G169" s="6">
        <v>201</v>
      </c>
      <c r="H169" s="6">
        <f t="shared" si="8"/>
        <v>290</v>
      </c>
      <c r="I169" s="6">
        <f t="shared" si="9"/>
        <v>202</v>
      </c>
      <c r="J169" s="7">
        <f t="shared" si="10"/>
        <v>0.69655172413793098</v>
      </c>
      <c r="K169" s="7">
        <f t="shared" si="11"/>
        <v>-0.52169760726313985</v>
      </c>
    </row>
    <row r="170" spans="1:11" x14ac:dyDescent="0.35">
      <c r="A170" s="14" t="s">
        <v>5847</v>
      </c>
      <c r="B170" s="13" t="s">
        <v>5239</v>
      </c>
      <c r="C170" s="14" t="s">
        <v>11628</v>
      </c>
      <c r="D170" s="14" t="s">
        <v>11356</v>
      </c>
      <c r="E170" s="15" t="s">
        <v>5678</v>
      </c>
      <c r="F170" s="6">
        <v>324</v>
      </c>
      <c r="G170" s="6">
        <v>412</v>
      </c>
      <c r="H170" s="6">
        <f t="shared" si="8"/>
        <v>325</v>
      </c>
      <c r="I170" s="6">
        <f t="shared" si="9"/>
        <v>413</v>
      </c>
      <c r="J170" s="7">
        <f t="shared" si="10"/>
        <v>1.2707692307692309</v>
      </c>
      <c r="K170" s="7">
        <f t="shared" si="11"/>
        <v>0.34570206350362864</v>
      </c>
    </row>
    <row r="171" spans="1:11" x14ac:dyDescent="0.35">
      <c r="A171" s="14" t="s">
        <v>5848</v>
      </c>
      <c r="B171" s="13" t="s">
        <v>5330</v>
      </c>
      <c r="C171" s="14" t="s">
        <v>11629</v>
      </c>
      <c r="D171" s="14" t="s">
        <v>11356</v>
      </c>
      <c r="E171" s="15" t="s">
        <v>5678</v>
      </c>
      <c r="F171" s="6">
        <v>151</v>
      </c>
      <c r="G171" s="6">
        <v>208</v>
      </c>
      <c r="H171" s="6">
        <f t="shared" si="8"/>
        <v>152</v>
      </c>
      <c r="I171" s="6">
        <f t="shared" si="9"/>
        <v>209</v>
      </c>
      <c r="J171" s="7">
        <f t="shared" si="10"/>
        <v>1.375</v>
      </c>
      <c r="K171" s="7">
        <f t="shared" si="11"/>
        <v>0.45943161863729726</v>
      </c>
    </row>
    <row r="172" spans="1:11" x14ac:dyDescent="0.35">
      <c r="A172" s="14" t="s">
        <v>5849</v>
      </c>
      <c r="B172" s="13" t="s">
        <v>5359</v>
      </c>
      <c r="C172" s="14" t="s">
        <v>11630</v>
      </c>
      <c r="D172" s="14" t="s">
        <v>11356</v>
      </c>
      <c r="E172" s="15" t="s">
        <v>5678</v>
      </c>
      <c r="F172" s="6">
        <v>232</v>
      </c>
      <c r="G172" s="6">
        <v>337</v>
      </c>
      <c r="H172" s="6">
        <f t="shared" si="8"/>
        <v>233</v>
      </c>
      <c r="I172" s="6">
        <f t="shared" si="9"/>
        <v>338</v>
      </c>
      <c r="J172" s="7">
        <f t="shared" si="10"/>
        <v>1.4506437768240343</v>
      </c>
      <c r="K172" s="7">
        <f t="shared" si="11"/>
        <v>0.53669329162790413</v>
      </c>
    </row>
    <row r="173" spans="1:11" x14ac:dyDescent="0.35">
      <c r="A173" s="14" t="s">
        <v>5850</v>
      </c>
      <c r="B173" s="13" t="s">
        <v>5334</v>
      </c>
      <c r="C173" s="14" t="s">
        <v>11631</v>
      </c>
      <c r="D173" s="14" t="s">
        <v>11632</v>
      </c>
      <c r="E173" s="15" t="s">
        <v>5678</v>
      </c>
      <c r="F173" s="6">
        <v>345</v>
      </c>
      <c r="G173" s="6">
        <v>479</v>
      </c>
      <c r="H173" s="6">
        <f t="shared" si="8"/>
        <v>346</v>
      </c>
      <c r="I173" s="6">
        <f t="shared" si="9"/>
        <v>480</v>
      </c>
      <c r="J173" s="7">
        <f t="shared" si="10"/>
        <v>1.3872832369942196</v>
      </c>
      <c r="K173" s="7">
        <f t="shared" si="11"/>
        <v>0.47226236797179394</v>
      </c>
    </row>
    <row r="174" spans="1:11" x14ac:dyDescent="0.35">
      <c r="A174" s="14" t="s">
        <v>5851</v>
      </c>
      <c r="B174" s="13" t="s">
        <v>455</v>
      </c>
      <c r="C174" s="14" t="s">
        <v>11633</v>
      </c>
      <c r="D174" s="14" t="s">
        <v>11634</v>
      </c>
      <c r="E174" s="15" t="s">
        <v>5678</v>
      </c>
      <c r="F174" s="6">
        <v>12</v>
      </c>
      <c r="G174" s="6">
        <v>6</v>
      </c>
      <c r="H174" s="6">
        <f t="shared" si="8"/>
        <v>13</v>
      </c>
      <c r="I174" s="6">
        <f t="shared" si="9"/>
        <v>7</v>
      </c>
      <c r="J174" s="7">
        <f t="shared" si="10"/>
        <v>0.53846153846153844</v>
      </c>
      <c r="K174" s="7">
        <f t="shared" si="11"/>
        <v>-0.89308479608348823</v>
      </c>
    </row>
    <row r="175" spans="1:11" x14ac:dyDescent="0.35">
      <c r="A175" s="14" t="s">
        <v>5852</v>
      </c>
      <c r="B175" s="13" t="s">
        <v>950</v>
      </c>
      <c r="C175" s="14" t="s">
        <v>11635</v>
      </c>
      <c r="D175" s="14" t="s">
        <v>11636</v>
      </c>
      <c r="E175" s="15" t="s">
        <v>5678</v>
      </c>
      <c r="F175" s="6">
        <v>10</v>
      </c>
      <c r="G175" s="6">
        <v>6</v>
      </c>
      <c r="H175" s="6">
        <f t="shared" si="8"/>
        <v>11</v>
      </c>
      <c r="I175" s="6">
        <f t="shared" si="9"/>
        <v>7</v>
      </c>
      <c r="J175" s="7">
        <f t="shared" si="10"/>
        <v>0.63636363636363635</v>
      </c>
      <c r="K175" s="7">
        <f t="shared" si="11"/>
        <v>-0.65207669657969325</v>
      </c>
    </row>
    <row r="176" spans="1:11" x14ac:dyDescent="0.35">
      <c r="A176" s="14" t="s">
        <v>5853</v>
      </c>
      <c r="B176" s="13" t="s">
        <v>2483</v>
      </c>
      <c r="C176" s="14" t="s">
        <v>11637</v>
      </c>
      <c r="D176" s="14" t="s">
        <v>11638</v>
      </c>
      <c r="E176" s="15" t="s">
        <v>5678</v>
      </c>
      <c r="F176" s="6">
        <v>40</v>
      </c>
      <c r="G176" s="6">
        <v>30</v>
      </c>
      <c r="H176" s="6">
        <f t="shared" si="8"/>
        <v>41</v>
      </c>
      <c r="I176" s="6">
        <f t="shared" si="9"/>
        <v>31</v>
      </c>
      <c r="J176" s="7">
        <f t="shared" si="10"/>
        <v>0.75609756097560976</v>
      </c>
      <c r="K176" s="7">
        <f t="shared" si="11"/>
        <v>-0.40335569423120854</v>
      </c>
    </row>
    <row r="177" spans="1:11" x14ac:dyDescent="0.35">
      <c r="A177" s="14" t="s">
        <v>5854</v>
      </c>
      <c r="B177" s="13" t="s">
        <v>3598</v>
      </c>
      <c r="C177" s="14" t="s">
        <v>11639</v>
      </c>
      <c r="D177" s="14" t="s">
        <v>11640</v>
      </c>
      <c r="E177" s="15" t="s">
        <v>5678</v>
      </c>
      <c r="F177" s="6">
        <v>316</v>
      </c>
      <c r="G177" s="6">
        <v>267</v>
      </c>
      <c r="H177" s="6">
        <f t="shared" si="8"/>
        <v>317</v>
      </c>
      <c r="I177" s="6">
        <f t="shared" si="9"/>
        <v>268</v>
      </c>
      <c r="J177" s="7">
        <f t="shared" si="10"/>
        <v>0.8454258675078864</v>
      </c>
      <c r="K177" s="7">
        <f t="shared" si="11"/>
        <v>-0.24224983968163488</v>
      </c>
    </row>
    <row r="178" spans="1:11" x14ac:dyDescent="0.35">
      <c r="A178" s="14" t="s">
        <v>5855</v>
      </c>
      <c r="B178" s="13" t="s">
        <v>1920</v>
      </c>
      <c r="C178" s="14" t="s">
        <v>11641</v>
      </c>
      <c r="D178" s="14" t="s">
        <v>11642</v>
      </c>
      <c r="E178" s="15" t="s">
        <v>5678</v>
      </c>
      <c r="F178" s="6">
        <v>37</v>
      </c>
      <c r="G178" s="6">
        <v>26</v>
      </c>
      <c r="H178" s="6">
        <f t="shared" si="8"/>
        <v>38</v>
      </c>
      <c r="I178" s="6">
        <f t="shared" si="9"/>
        <v>27</v>
      </c>
      <c r="J178" s="7">
        <f t="shared" si="10"/>
        <v>0.71052631578947367</v>
      </c>
      <c r="K178" s="7">
        <f t="shared" si="11"/>
        <v>-0.49304001128011699</v>
      </c>
    </row>
    <row r="179" spans="1:11" x14ac:dyDescent="0.35">
      <c r="A179" s="14" t="s">
        <v>5856</v>
      </c>
      <c r="B179" s="13" t="s">
        <v>1115</v>
      </c>
      <c r="C179" s="14" t="s">
        <v>11643</v>
      </c>
      <c r="D179" s="14" t="s">
        <v>11644</v>
      </c>
      <c r="E179" s="15" t="s">
        <v>5678</v>
      </c>
      <c r="F179" s="6">
        <v>349</v>
      </c>
      <c r="G179" s="6">
        <v>217</v>
      </c>
      <c r="H179" s="6">
        <f t="shared" si="8"/>
        <v>350</v>
      </c>
      <c r="I179" s="6">
        <f t="shared" si="9"/>
        <v>218</v>
      </c>
      <c r="J179" s="7">
        <f t="shared" si="10"/>
        <v>0.62285714285714289</v>
      </c>
      <c r="K179" s="7">
        <f t="shared" si="11"/>
        <v>-0.68302678705540243</v>
      </c>
    </row>
    <row r="180" spans="1:11" x14ac:dyDescent="0.35">
      <c r="A180" s="14" t="s">
        <v>5857</v>
      </c>
      <c r="B180" s="13" t="s">
        <v>888</v>
      </c>
      <c r="C180" s="14" t="s">
        <v>11645</v>
      </c>
      <c r="D180" s="14" t="s">
        <v>11646</v>
      </c>
      <c r="E180" s="15" t="s">
        <v>5678</v>
      </c>
      <c r="F180" s="6">
        <v>305</v>
      </c>
      <c r="G180" s="6">
        <v>180</v>
      </c>
      <c r="H180" s="6">
        <f t="shared" si="8"/>
        <v>306</v>
      </c>
      <c r="I180" s="6">
        <f t="shared" si="9"/>
        <v>181</v>
      </c>
      <c r="J180" s="7">
        <f t="shared" si="10"/>
        <v>0.59150326797385622</v>
      </c>
      <c r="K180" s="7">
        <f t="shared" si="11"/>
        <v>-0.75754195560944648</v>
      </c>
    </row>
    <row r="181" spans="1:11" x14ac:dyDescent="0.35">
      <c r="A181" s="14" t="s">
        <v>5858</v>
      </c>
      <c r="B181" s="13" t="s">
        <v>981</v>
      </c>
      <c r="C181" s="14" t="s">
        <v>11647</v>
      </c>
      <c r="D181" s="14" t="s">
        <v>11648</v>
      </c>
      <c r="E181" s="15" t="s">
        <v>5678</v>
      </c>
      <c r="F181" s="6">
        <v>575</v>
      </c>
      <c r="G181" s="6">
        <v>347</v>
      </c>
      <c r="H181" s="6">
        <f t="shared" si="8"/>
        <v>576</v>
      </c>
      <c r="I181" s="6">
        <f t="shared" si="9"/>
        <v>348</v>
      </c>
      <c r="J181" s="7">
        <f t="shared" si="10"/>
        <v>0.60416666666666663</v>
      </c>
      <c r="K181" s="7">
        <f t="shared" si="11"/>
        <v>-0.72698150559358421</v>
      </c>
    </row>
    <row r="182" spans="1:11" x14ac:dyDescent="0.35">
      <c r="A182" s="14" t="s">
        <v>5859</v>
      </c>
      <c r="B182" s="13" t="s">
        <v>4008</v>
      </c>
      <c r="C182" s="14" t="s">
        <v>11649</v>
      </c>
      <c r="D182" s="14" t="s">
        <v>11418</v>
      </c>
      <c r="E182" s="15" t="s">
        <v>5678</v>
      </c>
      <c r="F182" s="6">
        <v>543</v>
      </c>
      <c r="G182" s="6">
        <v>483</v>
      </c>
      <c r="H182" s="6">
        <f t="shared" si="8"/>
        <v>544</v>
      </c>
      <c r="I182" s="6">
        <f t="shared" si="9"/>
        <v>484</v>
      </c>
      <c r="J182" s="7">
        <f t="shared" si="10"/>
        <v>0.88970588235294112</v>
      </c>
      <c r="K182" s="7">
        <f t="shared" si="11"/>
        <v>-0.16859960397574497</v>
      </c>
    </row>
    <row r="183" spans="1:11" x14ac:dyDescent="0.35">
      <c r="A183" s="14" t="s">
        <v>5860</v>
      </c>
      <c r="B183" s="13" t="s">
        <v>4508</v>
      </c>
      <c r="C183" s="14" t="s">
        <v>11650</v>
      </c>
      <c r="D183" s="14" t="s">
        <v>11651</v>
      </c>
      <c r="E183" s="15" t="s">
        <v>11359</v>
      </c>
      <c r="F183" s="6">
        <v>86</v>
      </c>
      <c r="G183" s="6">
        <v>83</v>
      </c>
      <c r="H183" s="6">
        <f t="shared" si="8"/>
        <v>87</v>
      </c>
      <c r="I183" s="6">
        <f t="shared" si="9"/>
        <v>84</v>
      </c>
      <c r="J183" s="7">
        <f t="shared" si="10"/>
        <v>0.96551724137931039</v>
      </c>
      <c r="K183" s="7">
        <f t="shared" si="11"/>
        <v>-5.0626073069967956E-2</v>
      </c>
    </row>
    <row r="184" spans="1:11" x14ac:dyDescent="0.35">
      <c r="A184" s="14" t="s">
        <v>5861</v>
      </c>
      <c r="B184" s="13" t="s">
        <v>3434</v>
      </c>
      <c r="C184" s="14" t="s">
        <v>11652</v>
      </c>
      <c r="D184" s="14" t="s">
        <v>11653</v>
      </c>
      <c r="E184" s="15" t="s">
        <v>5678</v>
      </c>
      <c r="F184" s="6">
        <v>179</v>
      </c>
      <c r="G184" s="6">
        <v>148</v>
      </c>
      <c r="H184" s="6">
        <f t="shared" si="8"/>
        <v>180</v>
      </c>
      <c r="I184" s="6">
        <f t="shared" si="9"/>
        <v>149</v>
      </c>
      <c r="J184" s="7">
        <f t="shared" si="10"/>
        <v>0.82777777777777772</v>
      </c>
      <c r="K184" s="7">
        <f t="shared" si="11"/>
        <v>-0.27268457586751327</v>
      </c>
    </row>
    <row r="185" spans="1:11" x14ac:dyDescent="0.35">
      <c r="A185" s="14" t="s">
        <v>5862</v>
      </c>
      <c r="B185" s="13" t="s">
        <v>4889</v>
      </c>
      <c r="C185" s="14" t="s">
        <v>11654</v>
      </c>
      <c r="D185" s="14" t="s">
        <v>11655</v>
      </c>
      <c r="E185" s="15" t="s">
        <v>5678</v>
      </c>
      <c r="F185" s="6">
        <v>45</v>
      </c>
      <c r="G185" s="6">
        <v>47</v>
      </c>
      <c r="H185" s="6">
        <f t="shared" si="8"/>
        <v>46</v>
      </c>
      <c r="I185" s="6">
        <f t="shared" si="9"/>
        <v>48</v>
      </c>
      <c r="J185" s="7">
        <f t="shared" si="10"/>
        <v>1.0434782608695652</v>
      </c>
      <c r="K185" s="7">
        <f t="shared" si="11"/>
        <v>6.1400544664143276E-2</v>
      </c>
    </row>
    <row r="186" spans="1:11" x14ac:dyDescent="0.35">
      <c r="A186" s="14" t="s">
        <v>5863</v>
      </c>
      <c r="B186" s="13" t="s">
        <v>4584</v>
      </c>
      <c r="C186" s="14" t="s">
        <v>11656</v>
      </c>
      <c r="D186" s="14" t="s">
        <v>11657</v>
      </c>
      <c r="E186" s="15" t="s">
        <v>5678</v>
      </c>
      <c r="F186" s="6">
        <v>56</v>
      </c>
      <c r="G186" s="6">
        <v>55</v>
      </c>
      <c r="H186" s="6">
        <f t="shared" si="8"/>
        <v>57</v>
      </c>
      <c r="I186" s="6">
        <f t="shared" si="9"/>
        <v>56</v>
      </c>
      <c r="J186" s="7">
        <f t="shared" si="10"/>
        <v>0.98245614035087714</v>
      </c>
      <c r="K186" s="7">
        <f t="shared" si="11"/>
        <v>-2.5535092107137652E-2</v>
      </c>
    </row>
    <row r="187" spans="1:11" x14ac:dyDescent="0.35">
      <c r="A187" s="14" t="s">
        <v>5864</v>
      </c>
      <c r="B187" s="13" t="s">
        <v>1064</v>
      </c>
      <c r="C187" s="14" t="s">
        <v>11658</v>
      </c>
      <c r="D187" s="14" t="s">
        <v>11356</v>
      </c>
      <c r="E187" s="15" t="s">
        <v>11359</v>
      </c>
      <c r="F187" s="6">
        <v>52</v>
      </c>
      <c r="G187" s="6">
        <v>32</v>
      </c>
      <c r="H187" s="6">
        <f t="shared" si="8"/>
        <v>53</v>
      </c>
      <c r="I187" s="6">
        <f t="shared" si="9"/>
        <v>33</v>
      </c>
      <c r="J187" s="7">
        <f t="shared" si="10"/>
        <v>0.62264150943396224</v>
      </c>
      <c r="K187" s="7">
        <f t="shared" si="11"/>
        <v>-0.68352633520474582</v>
      </c>
    </row>
    <row r="188" spans="1:11" x14ac:dyDescent="0.35">
      <c r="A188" s="14" t="s">
        <v>5865</v>
      </c>
      <c r="B188" s="13" t="s">
        <v>700</v>
      </c>
      <c r="C188" s="14" t="s">
        <v>11659</v>
      </c>
      <c r="D188" s="14" t="s">
        <v>11660</v>
      </c>
      <c r="E188" s="15" t="s">
        <v>11359</v>
      </c>
      <c r="F188" s="6">
        <v>32</v>
      </c>
      <c r="G188" s="6">
        <v>18</v>
      </c>
      <c r="H188" s="6">
        <f t="shared" si="8"/>
        <v>33</v>
      </c>
      <c r="I188" s="6">
        <f t="shared" si="9"/>
        <v>19</v>
      </c>
      <c r="J188" s="7">
        <f t="shared" si="10"/>
        <v>0.5757575757575758</v>
      </c>
      <c r="K188" s="7">
        <f t="shared" si="11"/>
        <v>-0.79646660591486795</v>
      </c>
    </row>
    <row r="189" spans="1:11" x14ac:dyDescent="0.35">
      <c r="A189" s="14" t="s">
        <v>5866</v>
      </c>
      <c r="B189" s="13" t="s">
        <v>3015</v>
      </c>
      <c r="C189" s="14" t="s">
        <v>11661</v>
      </c>
      <c r="D189" s="14" t="s">
        <v>11662</v>
      </c>
      <c r="E189" s="15" t="s">
        <v>11359</v>
      </c>
      <c r="F189" s="6">
        <v>38</v>
      </c>
      <c r="G189" s="6">
        <v>30</v>
      </c>
      <c r="H189" s="6">
        <f t="shared" si="8"/>
        <v>39</v>
      </c>
      <c r="I189" s="6">
        <f t="shared" si="9"/>
        <v>31</v>
      </c>
      <c r="J189" s="7">
        <f t="shared" si="10"/>
        <v>0.79487179487179482</v>
      </c>
      <c r="K189" s="7">
        <f t="shared" si="11"/>
        <v>-0.33120590847537323</v>
      </c>
    </row>
    <row r="190" spans="1:11" x14ac:dyDescent="0.35">
      <c r="A190" s="14" t="s">
        <v>5867</v>
      </c>
      <c r="B190" s="13" t="s">
        <v>389</v>
      </c>
      <c r="C190" s="14" t="s">
        <v>11663</v>
      </c>
      <c r="D190" s="14" t="s">
        <v>11664</v>
      </c>
      <c r="E190" s="15" t="s">
        <v>5678</v>
      </c>
      <c r="F190" s="6">
        <v>21</v>
      </c>
      <c r="G190" s="6">
        <v>10</v>
      </c>
      <c r="H190" s="6">
        <f t="shared" si="8"/>
        <v>22</v>
      </c>
      <c r="I190" s="6">
        <f t="shared" si="9"/>
        <v>11</v>
      </c>
      <c r="J190" s="7">
        <f t="shared" si="10"/>
        <v>0.5</v>
      </c>
      <c r="K190" s="7">
        <f t="shared" si="11"/>
        <v>-1</v>
      </c>
    </row>
    <row r="191" spans="1:11" x14ac:dyDescent="0.35">
      <c r="A191" s="14" t="s">
        <v>5868</v>
      </c>
      <c r="B191" s="13" t="s">
        <v>5294</v>
      </c>
      <c r="C191" s="14" t="s">
        <v>11665</v>
      </c>
      <c r="D191" s="14" t="s">
        <v>11666</v>
      </c>
      <c r="E191" s="15" t="s">
        <v>11359</v>
      </c>
      <c r="F191" s="6">
        <v>24</v>
      </c>
      <c r="G191" s="6">
        <v>32</v>
      </c>
      <c r="H191" s="6">
        <f t="shared" si="8"/>
        <v>25</v>
      </c>
      <c r="I191" s="6">
        <f t="shared" si="9"/>
        <v>33</v>
      </c>
      <c r="J191" s="7">
        <f t="shared" si="10"/>
        <v>1.32</v>
      </c>
      <c r="K191" s="7">
        <f t="shared" si="11"/>
        <v>0.40053792958372886</v>
      </c>
    </row>
    <row r="192" spans="1:11" x14ac:dyDescent="0.35">
      <c r="A192" s="14" t="s">
        <v>5869</v>
      </c>
      <c r="B192" s="13" t="s">
        <v>5281</v>
      </c>
      <c r="C192" s="14" t="s">
        <v>11667</v>
      </c>
      <c r="D192" s="14" t="s">
        <v>11548</v>
      </c>
      <c r="E192" s="15" t="s">
        <v>5678</v>
      </c>
      <c r="F192" s="6">
        <v>86</v>
      </c>
      <c r="G192" s="6">
        <v>114</v>
      </c>
      <c r="H192" s="6">
        <f t="shared" si="8"/>
        <v>87</v>
      </c>
      <c r="I192" s="6">
        <f t="shared" si="9"/>
        <v>115</v>
      </c>
      <c r="J192" s="7">
        <f t="shared" si="10"/>
        <v>1.3218390804597702</v>
      </c>
      <c r="K192" s="7">
        <f t="shared" si="11"/>
        <v>0.40254655509564696</v>
      </c>
    </row>
    <row r="193" spans="1:11" x14ac:dyDescent="0.35">
      <c r="A193" s="14" t="s">
        <v>5870</v>
      </c>
      <c r="B193" s="13" t="s">
        <v>4821</v>
      </c>
      <c r="C193" s="14" t="s">
        <v>11668</v>
      </c>
      <c r="D193" s="14" t="s">
        <v>11669</v>
      </c>
      <c r="E193" s="15" t="s">
        <v>11359</v>
      </c>
      <c r="F193" s="6">
        <v>39</v>
      </c>
      <c r="G193" s="6">
        <v>40</v>
      </c>
      <c r="H193" s="6">
        <f t="shared" si="8"/>
        <v>40</v>
      </c>
      <c r="I193" s="6">
        <f t="shared" si="9"/>
        <v>41</v>
      </c>
      <c r="J193" s="7">
        <f t="shared" si="10"/>
        <v>1.0249999999999999</v>
      </c>
      <c r="K193" s="7">
        <f t="shared" si="11"/>
        <v>3.5623909730721222E-2</v>
      </c>
    </row>
    <row r="194" spans="1:11" x14ac:dyDescent="0.35">
      <c r="A194" s="14" t="s">
        <v>5871</v>
      </c>
      <c r="B194" s="13" t="s">
        <v>4443</v>
      </c>
      <c r="C194" s="14" t="s">
        <v>11670</v>
      </c>
      <c r="D194" s="14" t="s">
        <v>11671</v>
      </c>
      <c r="E194" s="15" t="s">
        <v>11359</v>
      </c>
      <c r="F194" s="6">
        <v>43</v>
      </c>
      <c r="G194" s="6">
        <v>41</v>
      </c>
      <c r="H194" s="6">
        <f t="shared" si="8"/>
        <v>44</v>
      </c>
      <c r="I194" s="6">
        <f t="shared" si="9"/>
        <v>42</v>
      </c>
      <c r="J194" s="7">
        <f t="shared" si="10"/>
        <v>0.95454545454545459</v>
      </c>
      <c r="K194" s="7">
        <f t="shared" si="11"/>
        <v>-6.711419585853691E-2</v>
      </c>
    </row>
    <row r="195" spans="1:11" x14ac:dyDescent="0.35">
      <c r="A195" s="14" t="s">
        <v>5872</v>
      </c>
      <c r="B195" s="13" t="s">
        <v>3456</v>
      </c>
      <c r="C195" s="14" t="s">
        <v>11672</v>
      </c>
      <c r="D195" s="14" t="s">
        <v>11671</v>
      </c>
      <c r="E195" s="15" t="s">
        <v>11359</v>
      </c>
      <c r="F195" s="6">
        <v>47</v>
      </c>
      <c r="G195" s="6">
        <v>39</v>
      </c>
      <c r="H195" s="6">
        <f t="shared" ref="H195:H258" si="12">F195+1</f>
        <v>48</v>
      </c>
      <c r="I195" s="6">
        <f t="shared" ref="I195:I258" si="13">G195+1</f>
        <v>40</v>
      </c>
      <c r="J195" s="7">
        <f t="shared" ref="J195:J258" si="14">I195/H195</f>
        <v>0.83333333333333337</v>
      </c>
      <c r="K195" s="7">
        <f t="shared" ref="K195:K258" si="15">LOG(J195,2)</f>
        <v>-0.26303440583379378</v>
      </c>
    </row>
    <row r="196" spans="1:11" x14ac:dyDescent="0.35">
      <c r="A196" s="14" t="s">
        <v>5873</v>
      </c>
      <c r="B196" s="13" t="s">
        <v>5014</v>
      </c>
      <c r="C196" s="14" t="s">
        <v>11673</v>
      </c>
      <c r="D196" s="14" t="s">
        <v>11674</v>
      </c>
      <c r="E196" s="15" t="s">
        <v>11359</v>
      </c>
      <c r="F196" s="6">
        <v>229</v>
      </c>
      <c r="G196" s="6">
        <v>252</v>
      </c>
      <c r="H196" s="6">
        <f t="shared" si="12"/>
        <v>230</v>
      </c>
      <c r="I196" s="6">
        <f t="shared" si="13"/>
        <v>253</v>
      </c>
      <c r="J196" s="7">
        <f t="shared" si="14"/>
        <v>1.1000000000000001</v>
      </c>
      <c r="K196" s="7">
        <f t="shared" si="15"/>
        <v>0.13750352374993502</v>
      </c>
    </row>
    <row r="197" spans="1:11" x14ac:dyDescent="0.35">
      <c r="A197" s="14" t="s">
        <v>5874</v>
      </c>
      <c r="B197" s="13" t="s">
        <v>5088</v>
      </c>
      <c r="C197" s="14" t="s">
        <v>11675</v>
      </c>
      <c r="D197" s="14" t="s">
        <v>11356</v>
      </c>
      <c r="E197" s="15" t="s">
        <v>11359</v>
      </c>
      <c r="F197" s="6">
        <v>21</v>
      </c>
      <c r="G197" s="6">
        <v>24</v>
      </c>
      <c r="H197" s="6">
        <f t="shared" si="12"/>
        <v>22</v>
      </c>
      <c r="I197" s="6">
        <f t="shared" si="13"/>
        <v>25</v>
      </c>
      <c r="J197" s="7">
        <f t="shared" si="14"/>
        <v>1.1363636363636365</v>
      </c>
      <c r="K197" s="7">
        <f t="shared" si="15"/>
        <v>0.18442457113742758</v>
      </c>
    </row>
    <row r="198" spans="1:11" x14ac:dyDescent="0.35">
      <c r="A198" s="14" t="s">
        <v>5875</v>
      </c>
      <c r="B198" s="13" t="s">
        <v>5195</v>
      </c>
      <c r="C198" s="14" t="s">
        <v>11676</v>
      </c>
      <c r="D198" s="14" t="s">
        <v>11677</v>
      </c>
      <c r="E198" s="15" t="s">
        <v>11359</v>
      </c>
      <c r="F198" s="6">
        <v>248</v>
      </c>
      <c r="G198" s="6">
        <v>301</v>
      </c>
      <c r="H198" s="6">
        <f t="shared" si="12"/>
        <v>249</v>
      </c>
      <c r="I198" s="6">
        <f t="shared" si="13"/>
        <v>302</v>
      </c>
      <c r="J198" s="7">
        <f t="shared" si="14"/>
        <v>1.2128514056224899</v>
      </c>
      <c r="K198" s="7">
        <f t="shared" si="15"/>
        <v>0.27840280725699795</v>
      </c>
    </row>
    <row r="199" spans="1:11" x14ac:dyDescent="0.35">
      <c r="A199" s="14" t="s">
        <v>5876</v>
      </c>
      <c r="B199" s="13" t="s">
        <v>164</v>
      </c>
      <c r="C199" s="14" t="s">
        <v>11678</v>
      </c>
      <c r="D199" s="14" t="s">
        <v>11679</v>
      </c>
      <c r="E199" s="15" t="s">
        <v>11359</v>
      </c>
      <c r="F199" s="6">
        <v>6</v>
      </c>
      <c r="G199" s="6">
        <v>2</v>
      </c>
      <c r="H199" s="6">
        <f t="shared" si="12"/>
        <v>7</v>
      </c>
      <c r="I199" s="6">
        <f t="shared" si="13"/>
        <v>3</v>
      </c>
      <c r="J199" s="7">
        <f t="shared" si="14"/>
        <v>0.42857142857142855</v>
      </c>
      <c r="K199" s="7">
        <f t="shared" si="15"/>
        <v>-1.2223924213364481</v>
      </c>
    </row>
    <row r="200" spans="1:11" x14ac:dyDescent="0.35">
      <c r="A200" s="14" t="s">
        <v>5877</v>
      </c>
      <c r="B200" s="13" t="s">
        <v>3494</v>
      </c>
      <c r="C200" s="14" t="s">
        <v>11680</v>
      </c>
      <c r="D200" s="14" t="s">
        <v>11681</v>
      </c>
      <c r="E200" s="15" t="s">
        <v>11359</v>
      </c>
      <c r="F200" s="6">
        <v>36</v>
      </c>
      <c r="G200" s="6">
        <v>30</v>
      </c>
      <c r="H200" s="6">
        <f t="shared" si="12"/>
        <v>37</v>
      </c>
      <c r="I200" s="6">
        <f t="shared" si="13"/>
        <v>31</v>
      </c>
      <c r="J200" s="7">
        <f t="shared" si="14"/>
        <v>0.83783783783783783</v>
      </c>
      <c r="K200" s="7">
        <f t="shared" si="15"/>
        <v>-0.25525705524207459</v>
      </c>
    </row>
    <row r="201" spans="1:11" x14ac:dyDescent="0.35">
      <c r="A201" s="14" t="s">
        <v>5878</v>
      </c>
      <c r="B201" s="13" t="s">
        <v>228</v>
      </c>
      <c r="C201" s="14" t="s">
        <v>11682</v>
      </c>
      <c r="D201" s="14" t="s">
        <v>11571</v>
      </c>
      <c r="E201" s="15" t="s">
        <v>11359</v>
      </c>
      <c r="F201" s="6">
        <v>10</v>
      </c>
      <c r="G201" s="6">
        <v>4</v>
      </c>
      <c r="H201" s="6">
        <f t="shared" si="12"/>
        <v>11</v>
      </c>
      <c r="I201" s="6">
        <f t="shared" si="13"/>
        <v>5</v>
      </c>
      <c r="J201" s="7">
        <f t="shared" si="14"/>
        <v>0.45454545454545453</v>
      </c>
      <c r="K201" s="7">
        <f t="shared" si="15"/>
        <v>-1.1375035237499349</v>
      </c>
    </row>
    <row r="202" spans="1:11" x14ac:dyDescent="0.35">
      <c r="A202" s="14" t="s">
        <v>5879</v>
      </c>
      <c r="B202" s="13" t="s">
        <v>4261</v>
      </c>
      <c r="C202" s="14" t="s">
        <v>11683</v>
      </c>
      <c r="D202" s="14" t="s">
        <v>11356</v>
      </c>
      <c r="E202" s="15" t="s">
        <v>5678</v>
      </c>
      <c r="F202" s="6">
        <v>654</v>
      </c>
      <c r="G202" s="6">
        <v>605</v>
      </c>
      <c r="H202" s="6">
        <f t="shared" si="12"/>
        <v>655</v>
      </c>
      <c r="I202" s="6">
        <f t="shared" si="13"/>
        <v>606</v>
      </c>
      <c r="J202" s="7">
        <f t="shared" si="14"/>
        <v>0.92519083969465654</v>
      </c>
      <c r="K202" s="7">
        <f t="shared" si="15"/>
        <v>-0.11217711295186163</v>
      </c>
    </row>
    <row r="203" spans="1:11" x14ac:dyDescent="0.35">
      <c r="A203" s="14" t="s">
        <v>5880</v>
      </c>
      <c r="B203" s="13" t="s">
        <v>1519</v>
      </c>
      <c r="C203" s="14" t="s">
        <v>11684</v>
      </c>
      <c r="D203" s="14" t="s">
        <v>11685</v>
      </c>
      <c r="E203" s="15" t="s">
        <v>11359</v>
      </c>
      <c r="F203" s="6">
        <v>732</v>
      </c>
      <c r="G203" s="6">
        <v>488</v>
      </c>
      <c r="H203" s="6">
        <f t="shared" si="12"/>
        <v>733</v>
      </c>
      <c r="I203" s="6">
        <f t="shared" si="13"/>
        <v>489</v>
      </c>
      <c r="J203" s="7">
        <f t="shared" si="14"/>
        <v>0.66712141882673948</v>
      </c>
      <c r="K203" s="7">
        <f t="shared" si="15"/>
        <v>-0.583978733181578</v>
      </c>
    </row>
    <row r="204" spans="1:11" x14ac:dyDescent="0.35">
      <c r="A204" s="14" t="s">
        <v>5881</v>
      </c>
      <c r="B204" s="13" t="s">
        <v>5315</v>
      </c>
      <c r="C204" s="14" t="s">
        <v>11686</v>
      </c>
      <c r="D204" s="14" t="s">
        <v>11687</v>
      </c>
      <c r="E204" s="15" t="s">
        <v>5678</v>
      </c>
      <c r="F204" s="6">
        <v>20</v>
      </c>
      <c r="G204" s="6">
        <v>27</v>
      </c>
      <c r="H204" s="6">
        <f t="shared" si="12"/>
        <v>21</v>
      </c>
      <c r="I204" s="6">
        <f t="shared" si="13"/>
        <v>28</v>
      </c>
      <c r="J204" s="7">
        <f t="shared" si="14"/>
        <v>1.3333333333333333</v>
      </c>
      <c r="K204" s="7">
        <f t="shared" si="15"/>
        <v>0.4150374992788437</v>
      </c>
    </row>
    <row r="205" spans="1:11" x14ac:dyDescent="0.35">
      <c r="A205" s="14" t="s">
        <v>5882</v>
      </c>
      <c r="B205" s="13" t="s">
        <v>438</v>
      </c>
      <c r="C205" s="14" t="s">
        <v>11688</v>
      </c>
      <c r="D205" s="14" t="s">
        <v>11689</v>
      </c>
      <c r="E205" s="15" t="s">
        <v>5678</v>
      </c>
      <c r="F205" s="6">
        <v>38</v>
      </c>
      <c r="G205" s="6">
        <v>19</v>
      </c>
      <c r="H205" s="6">
        <f t="shared" si="12"/>
        <v>39</v>
      </c>
      <c r="I205" s="6">
        <f t="shared" si="13"/>
        <v>20</v>
      </c>
      <c r="J205" s="7">
        <f t="shared" si="14"/>
        <v>0.51282051282051277</v>
      </c>
      <c r="K205" s="7">
        <f t="shared" si="15"/>
        <v>-0.96347412397488619</v>
      </c>
    </row>
    <row r="206" spans="1:11" x14ac:dyDescent="0.35">
      <c r="A206" s="14" t="s">
        <v>5883</v>
      </c>
      <c r="B206" s="13" t="s">
        <v>4711</v>
      </c>
      <c r="C206" s="14" t="s">
        <v>11690</v>
      </c>
      <c r="D206" s="14" t="s">
        <v>11691</v>
      </c>
      <c r="E206" s="15" t="s">
        <v>5678</v>
      </c>
      <c r="F206" s="6">
        <v>10</v>
      </c>
      <c r="G206" s="6">
        <v>10</v>
      </c>
      <c r="H206" s="6">
        <f t="shared" si="12"/>
        <v>11</v>
      </c>
      <c r="I206" s="6">
        <f t="shared" si="13"/>
        <v>11</v>
      </c>
      <c r="J206" s="7">
        <f t="shared" si="14"/>
        <v>1</v>
      </c>
      <c r="K206" s="7">
        <f t="shared" si="15"/>
        <v>0</v>
      </c>
    </row>
    <row r="207" spans="1:11" x14ac:dyDescent="0.35">
      <c r="A207" s="14" t="s">
        <v>5884</v>
      </c>
      <c r="B207" s="13" t="s">
        <v>1245</v>
      </c>
      <c r="C207" s="14" t="s">
        <v>11692</v>
      </c>
      <c r="D207" s="14" t="s">
        <v>11691</v>
      </c>
      <c r="E207" s="15" t="s">
        <v>5678</v>
      </c>
      <c r="F207" s="6">
        <v>11</v>
      </c>
      <c r="G207" s="6">
        <v>7</v>
      </c>
      <c r="H207" s="6">
        <f t="shared" si="12"/>
        <v>12</v>
      </c>
      <c r="I207" s="6">
        <f t="shared" si="13"/>
        <v>8</v>
      </c>
      <c r="J207" s="7">
        <f t="shared" si="14"/>
        <v>0.66666666666666663</v>
      </c>
      <c r="K207" s="7">
        <f t="shared" si="15"/>
        <v>-0.5849625007211563</v>
      </c>
    </row>
    <row r="208" spans="1:11" x14ac:dyDescent="0.35">
      <c r="A208" s="14" t="s">
        <v>5885</v>
      </c>
      <c r="B208" s="13" t="s">
        <v>1347</v>
      </c>
      <c r="C208" s="14" t="s">
        <v>11693</v>
      </c>
      <c r="D208" s="14" t="s">
        <v>11694</v>
      </c>
      <c r="E208" s="15" t="s">
        <v>5678</v>
      </c>
      <c r="F208" s="6">
        <v>51</v>
      </c>
      <c r="G208" s="6">
        <v>33</v>
      </c>
      <c r="H208" s="6">
        <f t="shared" si="12"/>
        <v>52</v>
      </c>
      <c r="I208" s="6">
        <f t="shared" si="13"/>
        <v>34</v>
      </c>
      <c r="J208" s="7">
        <f t="shared" si="14"/>
        <v>0.65384615384615385</v>
      </c>
      <c r="K208" s="7">
        <f t="shared" si="15"/>
        <v>-0.61297687689075275</v>
      </c>
    </row>
    <row r="209" spans="1:11" x14ac:dyDescent="0.35">
      <c r="A209" s="14" t="s">
        <v>5886</v>
      </c>
      <c r="B209" s="13" t="s">
        <v>4565</v>
      </c>
      <c r="C209" s="14" t="s">
        <v>11695</v>
      </c>
      <c r="D209" s="14" t="s">
        <v>11418</v>
      </c>
      <c r="E209" s="15" t="s">
        <v>11359</v>
      </c>
      <c r="F209" s="6">
        <v>294</v>
      </c>
      <c r="G209" s="6">
        <v>287</v>
      </c>
      <c r="H209" s="6">
        <f t="shared" si="12"/>
        <v>295</v>
      </c>
      <c r="I209" s="6">
        <f t="shared" si="13"/>
        <v>288</v>
      </c>
      <c r="J209" s="7">
        <f t="shared" si="14"/>
        <v>0.97627118644067801</v>
      </c>
      <c r="K209" s="7">
        <f t="shared" si="15"/>
        <v>-3.4646142806891184E-2</v>
      </c>
    </row>
    <row r="210" spans="1:11" x14ac:dyDescent="0.35">
      <c r="A210" s="14" t="s">
        <v>5887</v>
      </c>
      <c r="B210" s="13" t="s">
        <v>1207</v>
      </c>
      <c r="C210" s="14" t="s">
        <v>11696</v>
      </c>
      <c r="D210" s="14" t="s">
        <v>11697</v>
      </c>
      <c r="E210" s="15" t="s">
        <v>11359</v>
      </c>
      <c r="F210" s="6">
        <v>109</v>
      </c>
      <c r="G210" s="6">
        <v>69</v>
      </c>
      <c r="H210" s="6">
        <f t="shared" si="12"/>
        <v>110</v>
      </c>
      <c r="I210" s="6">
        <f t="shared" si="13"/>
        <v>70</v>
      </c>
      <c r="J210" s="7">
        <f t="shared" si="14"/>
        <v>0.63636363636363635</v>
      </c>
      <c r="K210" s="7">
        <f t="shared" si="15"/>
        <v>-0.65207669657969325</v>
      </c>
    </row>
    <row r="211" spans="1:11" x14ac:dyDescent="0.35">
      <c r="A211" s="14" t="s">
        <v>5888</v>
      </c>
      <c r="B211" s="13" t="s">
        <v>5012</v>
      </c>
      <c r="C211" s="14" t="s">
        <v>11698</v>
      </c>
      <c r="D211" s="14" t="s">
        <v>11699</v>
      </c>
      <c r="E211" s="15" t="s">
        <v>11359</v>
      </c>
      <c r="F211" s="6">
        <v>10</v>
      </c>
      <c r="G211" s="6">
        <v>11</v>
      </c>
      <c r="H211" s="6">
        <f t="shared" si="12"/>
        <v>11</v>
      </c>
      <c r="I211" s="6">
        <f t="shared" si="13"/>
        <v>12</v>
      </c>
      <c r="J211" s="7">
        <f t="shared" si="14"/>
        <v>1.0909090909090908</v>
      </c>
      <c r="K211" s="7">
        <f t="shared" si="15"/>
        <v>0.12553088208385882</v>
      </c>
    </row>
    <row r="212" spans="1:11" x14ac:dyDescent="0.35">
      <c r="A212" s="14" t="s">
        <v>5889</v>
      </c>
      <c r="B212" s="13" t="s">
        <v>2496</v>
      </c>
      <c r="C212" s="14" t="s">
        <v>11700</v>
      </c>
      <c r="D212" s="14" t="s">
        <v>11697</v>
      </c>
      <c r="E212" s="15" t="s">
        <v>11359</v>
      </c>
      <c r="F212" s="6">
        <v>4</v>
      </c>
      <c r="G212" s="6">
        <v>3</v>
      </c>
      <c r="H212" s="6">
        <f t="shared" si="12"/>
        <v>5</v>
      </c>
      <c r="I212" s="6">
        <f t="shared" si="13"/>
        <v>4</v>
      </c>
      <c r="J212" s="7">
        <f t="shared" si="14"/>
        <v>0.8</v>
      </c>
      <c r="K212" s="7">
        <f t="shared" si="15"/>
        <v>-0.32192809488736229</v>
      </c>
    </row>
    <row r="213" spans="1:11" x14ac:dyDescent="0.35">
      <c r="A213" s="14" t="s">
        <v>5890</v>
      </c>
      <c r="B213" s="13" t="s">
        <v>4668</v>
      </c>
      <c r="C213" s="14" t="s">
        <v>11701</v>
      </c>
      <c r="D213" s="14" t="s">
        <v>11702</v>
      </c>
      <c r="E213" s="15" t="s">
        <v>11359</v>
      </c>
      <c r="F213" s="6">
        <v>37</v>
      </c>
      <c r="G213" s="6">
        <v>37</v>
      </c>
      <c r="H213" s="6">
        <f t="shared" si="12"/>
        <v>38</v>
      </c>
      <c r="I213" s="6">
        <f t="shared" si="13"/>
        <v>38</v>
      </c>
      <c r="J213" s="7">
        <f t="shared" si="14"/>
        <v>1</v>
      </c>
      <c r="K213" s="7">
        <f t="shared" si="15"/>
        <v>0</v>
      </c>
    </row>
    <row r="214" spans="1:11" x14ac:dyDescent="0.35">
      <c r="A214" s="14" t="s">
        <v>5891</v>
      </c>
      <c r="B214" s="13" t="s">
        <v>3552</v>
      </c>
      <c r="C214" s="14" t="s">
        <v>11703</v>
      </c>
      <c r="D214" s="14" t="s">
        <v>11697</v>
      </c>
      <c r="E214" s="15" t="s">
        <v>11359</v>
      </c>
      <c r="F214" s="6">
        <v>25</v>
      </c>
      <c r="G214" s="6">
        <v>21</v>
      </c>
      <c r="H214" s="6">
        <f t="shared" si="12"/>
        <v>26</v>
      </c>
      <c r="I214" s="6">
        <f t="shared" si="13"/>
        <v>22</v>
      </c>
      <c r="J214" s="7">
        <f t="shared" si="14"/>
        <v>0.84615384615384615</v>
      </c>
      <c r="K214" s="7">
        <f t="shared" si="15"/>
        <v>-0.24100809950379493</v>
      </c>
    </row>
    <row r="215" spans="1:11" x14ac:dyDescent="0.35">
      <c r="A215" s="14" t="s">
        <v>5892</v>
      </c>
      <c r="B215" s="13" t="s">
        <v>1065</v>
      </c>
      <c r="C215" s="14" t="s">
        <v>11704</v>
      </c>
      <c r="D215" s="14" t="s">
        <v>11705</v>
      </c>
      <c r="E215" s="15" t="s">
        <v>11359</v>
      </c>
      <c r="F215" s="6">
        <v>13</v>
      </c>
      <c r="G215" s="6">
        <v>8</v>
      </c>
      <c r="H215" s="6">
        <f t="shared" si="12"/>
        <v>14</v>
      </c>
      <c r="I215" s="6">
        <f t="shared" si="13"/>
        <v>9</v>
      </c>
      <c r="J215" s="7">
        <f t="shared" si="14"/>
        <v>0.6428571428571429</v>
      </c>
      <c r="K215" s="7">
        <f t="shared" si="15"/>
        <v>-0.63742992061529169</v>
      </c>
    </row>
    <row r="216" spans="1:11" x14ac:dyDescent="0.35">
      <c r="A216" s="14" t="s">
        <v>5893</v>
      </c>
      <c r="B216" s="13" t="s">
        <v>3613</v>
      </c>
      <c r="C216" s="14" t="s">
        <v>11706</v>
      </c>
      <c r="D216" s="14" t="s">
        <v>11707</v>
      </c>
      <c r="E216" s="15" t="s">
        <v>11359</v>
      </c>
      <c r="F216" s="6">
        <v>13</v>
      </c>
      <c r="G216" s="6">
        <v>11</v>
      </c>
      <c r="H216" s="6">
        <f t="shared" si="12"/>
        <v>14</v>
      </c>
      <c r="I216" s="6">
        <f t="shared" si="13"/>
        <v>12</v>
      </c>
      <c r="J216" s="7">
        <f t="shared" si="14"/>
        <v>0.8571428571428571</v>
      </c>
      <c r="K216" s="7">
        <f t="shared" si="15"/>
        <v>-0.22239242133644802</v>
      </c>
    </row>
    <row r="217" spans="1:11" x14ac:dyDescent="0.35">
      <c r="A217" s="14" t="s">
        <v>5894</v>
      </c>
      <c r="B217" s="13" t="s">
        <v>2268</v>
      </c>
      <c r="C217" s="14" t="s">
        <v>11708</v>
      </c>
      <c r="D217" s="14" t="s">
        <v>11436</v>
      </c>
      <c r="E217" s="15" t="s">
        <v>11359</v>
      </c>
      <c r="F217" s="6">
        <v>52</v>
      </c>
      <c r="G217" s="6">
        <v>38</v>
      </c>
      <c r="H217" s="6">
        <f t="shared" si="12"/>
        <v>53</v>
      </c>
      <c r="I217" s="6">
        <f t="shared" si="13"/>
        <v>39</v>
      </c>
      <c r="J217" s="7">
        <f t="shared" si="14"/>
        <v>0.73584905660377353</v>
      </c>
      <c r="K217" s="7">
        <f t="shared" si="15"/>
        <v>-0.442518235700951</v>
      </c>
    </row>
    <row r="218" spans="1:11" x14ac:dyDescent="0.35">
      <c r="A218" s="14" t="s">
        <v>5895</v>
      </c>
      <c r="B218" s="13" t="s">
        <v>1907</v>
      </c>
      <c r="C218" s="14" t="s">
        <v>11709</v>
      </c>
      <c r="D218" s="14" t="s">
        <v>11710</v>
      </c>
      <c r="E218" s="15" t="s">
        <v>11359</v>
      </c>
      <c r="F218" s="6">
        <v>77</v>
      </c>
      <c r="G218" s="6">
        <v>54</v>
      </c>
      <c r="H218" s="6">
        <f t="shared" si="12"/>
        <v>78</v>
      </c>
      <c r="I218" s="6">
        <f t="shared" si="13"/>
        <v>55</v>
      </c>
      <c r="J218" s="7">
        <f t="shared" si="14"/>
        <v>0.70512820512820518</v>
      </c>
      <c r="K218" s="7">
        <f t="shared" si="15"/>
        <v>-0.50404250533758865</v>
      </c>
    </row>
    <row r="219" spans="1:11" x14ac:dyDescent="0.35">
      <c r="A219" s="14" t="s">
        <v>5896</v>
      </c>
      <c r="B219" s="13" t="s">
        <v>883</v>
      </c>
      <c r="C219" s="14" t="s">
        <v>11711</v>
      </c>
      <c r="D219" s="14" t="s">
        <v>11418</v>
      </c>
      <c r="E219" s="15" t="s">
        <v>5678</v>
      </c>
      <c r="F219" s="6">
        <v>156</v>
      </c>
      <c r="G219" s="6">
        <v>92</v>
      </c>
      <c r="H219" s="6">
        <f t="shared" si="12"/>
        <v>157</v>
      </c>
      <c r="I219" s="6">
        <f t="shared" si="13"/>
        <v>93</v>
      </c>
      <c r="J219" s="7">
        <f t="shared" si="14"/>
        <v>0.59235668789808915</v>
      </c>
      <c r="K219" s="7">
        <f t="shared" si="15"/>
        <v>-0.75546193778359572</v>
      </c>
    </row>
    <row r="220" spans="1:11" x14ac:dyDescent="0.35">
      <c r="A220" s="14" t="s">
        <v>5897</v>
      </c>
      <c r="B220" s="13" t="s">
        <v>3332</v>
      </c>
      <c r="C220" s="14" t="s">
        <v>11712</v>
      </c>
      <c r="D220" s="14" t="s">
        <v>11418</v>
      </c>
      <c r="E220" s="15" t="s">
        <v>5678</v>
      </c>
      <c r="F220" s="6">
        <v>363</v>
      </c>
      <c r="G220" s="6">
        <v>297</v>
      </c>
      <c r="H220" s="6">
        <f t="shared" si="12"/>
        <v>364</v>
      </c>
      <c r="I220" s="6">
        <f t="shared" si="13"/>
        <v>298</v>
      </c>
      <c r="J220" s="7">
        <f t="shared" si="14"/>
        <v>0.81868131868131866</v>
      </c>
      <c r="K220" s="7">
        <f t="shared" si="15"/>
        <v>-0.28862611973653474</v>
      </c>
    </row>
    <row r="221" spans="1:11" x14ac:dyDescent="0.35">
      <c r="A221" s="14" t="s">
        <v>5898</v>
      </c>
      <c r="B221" s="13" t="s">
        <v>4185</v>
      </c>
      <c r="C221" s="14" t="s">
        <v>11713</v>
      </c>
      <c r="D221" s="14" t="s">
        <v>11714</v>
      </c>
      <c r="E221" s="15" t="s">
        <v>11359</v>
      </c>
      <c r="F221" s="6">
        <v>46</v>
      </c>
      <c r="G221" s="6">
        <v>42</v>
      </c>
      <c r="H221" s="6">
        <f t="shared" si="12"/>
        <v>47</v>
      </c>
      <c r="I221" s="6">
        <f t="shared" si="13"/>
        <v>43</v>
      </c>
      <c r="J221" s="7">
        <f t="shared" si="14"/>
        <v>0.91489361702127658</v>
      </c>
      <c r="K221" s="7">
        <f t="shared" si="15"/>
        <v>-0.12832409697553945</v>
      </c>
    </row>
    <row r="222" spans="1:11" x14ac:dyDescent="0.35">
      <c r="A222" s="14" t="s">
        <v>5899</v>
      </c>
      <c r="B222" s="13" t="s">
        <v>4676</v>
      </c>
      <c r="C222" s="14" t="s">
        <v>11715</v>
      </c>
      <c r="D222" s="14" t="s">
        <v>11716</v>
      </c>
      <c r="E222" s="15" t="s">
        <v>11359</v>
      </c>
      <c r="F222" s="6">
        <v>32</v>
      </c>
      <c r="G222" s="6">
        <v>32</v>
      </c>
      <c r="H222" s="6">
        <f t="shared" si="12"/>
        <v>33</v>
      </c>
      <c r="I222" s="6">
        <f t="shared" si="13"/>
        <v>33</v>
      </c>
      <c r="J222" s="7">
        <f t="shared" si="14"/>
        <v>1</v>
      </c>
      <c r="K222" s="7">
        <f t="shared" si="15"/>
        <v>0</v>
      </c>
    </row>
    <row r="223" spans="1:11" x14ac:dyDescent="0.35">
      <c r="A223" s="14" t="s">
        <v>5900</v>
      </c>
      <c r="B223" s="13" t="s">
        <v>3969</v>
      </c>
      <c r="C223" s="14" t="s">
        <v>11717</v>
      </c>
      <c r="D223" s="14" t="s">
        <v>11718</v>
      </c>
      <c r="E223" s="15" t="s">
        <v>11359</v>
      </c>
      <c r="F223" s="6">
        <v>70</v>
      </c>
      <c r="G223" s="6">
        <v>62</v>
      </c>
      <c r="H223" s="6">
        <f t="shared" si="12"/>
        <v>71</v>
      </c>
      <c r="I223" s="6">
        <f t="shared" si="13"/>
        <v>63</v>
      </c>
      <c r="J223" s="7">
        <f t="shared" si="14"/>
        <v>0.88732394366197187</v>
      </c>
      <c r="K223" s="7">
        <f t="shared" si="15"/>
        <v>-0.17246719600476554</v>
      </c>
    </row>
    <row r="224" spans="1:11" x14ac:dyDescent="0.35">
      <c r="A224" s="14" t="s">
        <v>5901</v>
      </c>
      <c r="B224" s="13" t="s">
        <v>1238</v>
      </c>
      <c r="C224" s="14" t="s">
        <v>11719</v>
      </c>
      <c r="D224" s="14" t="s">
        <v>11356</v>
      </c>
      <c r="E224" s="15" t="s">
        <v>11359</v>
      </c>
      <c r="F224" s="6">
        <v>33</v>
      </c>
      <c r="G224" s="6">
        <v>21</v>
      </c>
      <c r="H224" s="6">
        <f t="shared" si="12"/>
        <v>34</v>
      </c>
      <c r="I224" s="6">
        <f t="shared" si="13"/>
        <v>22</v>
      </c>
      <c r="J224" s="7">
        <f t="shared" si="14"/>
        <v>0.6470588235294118</v>
      </c>
      <c r="K224" s="7">
        <f t="shared" si="15"/>
        <v>-0.62803122261304212</v>
      </c>
    </row>
    <row r="225" spans="1:11" x14ac:dyDescent="0.35">
      <c r="A225" s="14" t="s">
        <v>5902</v>
      </c>
      <c r="B225" s="13" t="s">
        <v>5040</v>
      </c>
      <c r="C225" s="14" t="s">
        <v>11720</v>
      </c>
      <c r="D225" s="14" t="s">
        <v>11721</v>
      </c>
      <c r="E225" s="15" t="s">
        <v>5678</v>
      </c>
      <c r="F225" s="6">
        <v>113</v>
      </c>
      <c r="G225" s="6">
        <v>126</v>
      </c>
      <c r="H225" s="6">
        <f t="shared" si="12"/>
        <v>114</v>
      </c>
      <c r="I225" s="6">
        <f t="shared" si="13"/>
        <v>127</v>
      </c>
      <c r="J225" s="7">
        <f t="shared" si="14"/>
        <v>1.1140350877192982</v>
      </c>
      <c r="K225" s="7">
        <f t="shared" si="15"/>
        <v>0.15579467260742405</v>
      </c>
    </row>
    <row r="226" spans="1:11" x14ac:dyDescent="0.35">
      <c r="A226" s="14" t="s">
        <v>5903</v>
      </c>
      <c r="B226" s="13" t="s">
        <v>3991</v>
      </c>
      <c r="C226" s="14" t="s">
        <v>11722</v>
      </c>
      <c r="D226" s="14" t="s">
        <v>11356</v>
      </c>
      <c r="E226" s="15" t="s">
        <v>5678</v>
      </c>
      <c r="F226" s="6">
        <v>63</v>
      </c>
      <c r="G226" s="6">
        <v>56</v>
      </c>
      <c r="H226" s="6">
        <f t="shared" si="12"/>
        <v>64</v>
      </c>
      <c r="I226" s="6">
        <f t="shared" si="13"/>
        <v>57</v>
      </c>
      <c r="J226" s="7">
        <f t="shared" si="14"/>
        <v>0.890625</v>
      </c>
      <c r="K226" s="7">
        <f t="shared" si="15"/>
        <v>-0.16710998583525832</v>
      </c>
    </row>
    <row r="227" spans="1:11" x14ac:dyDescent="0.35">
      <c r="A227" s="14" t="s">
        <v>5904</v>
      </c>
      <c r="B227" s="13" t="s">
        <v>3668</v>
      </c>
      <c r="C227" s="14" t="s">
        <v>11723</v>
      </c>
      <c r="D227" s="14" t="s">
        <v>11724</v>
      </c>
      <c r="E227" s="15" t="s">
        <v>11359</v>
      </c>
      <c r="F227" s="6">
        <v>195</v>
      </c>
      <c r="G227" s="6">
        <v>166</v>
      </c>
      <c r="H227" s="6">
        <f t="shared" si="12"/>
        <v>196</v>
      </c>
      <c r="I227" s="6">
        <f t="shared" si="13"/>
        <v>167</v>
      </c>
      <c r="J227" s="7">
        <f t="shared" si="14"/>
        <v>0.85204081632653061</v>
      </c>
      <c r="K227" s="7">
        <f t="shared" si="15"/>
        <v>-0.23100555164115599</v>
      </c>
    </row>
    <row r="228" spans="1:11" x14ac:dyDescent="0.35">
      <c r="A228" s="14" t="s">
        <v>5905</v>
      </c>
      <c r="B228" s="13" t="s">
        <v>1958</v>
      </c>
      <c r="C228" s="14" t="s">
        <v>11725</v>
      </c>
      <c r="D228" s="14" t="s">
        <v>11726</v>
      </c>
      <c r="E228" s="15" t="s">
        <v>11359</v>
      </c>
      <c r="F228" s="6">
        <v>68</v>
      </c>
      <c r="G228" s="6">
        <v>48</v>
      </c>
      <c r="H228" s="6">
        <f t="shared" si="12"/>
        <v>69</v>
      </c>
      <c r="I228" s="6">
        <f t="shared" si="13"/>
        <v>49</v>
      </c>
      <c r="J228" s="7">
        <f t="shared" si="14"/>
        <v>0.71014492753623193</v>
      </c>
      <c r="K228" s="7">
        <f t="shared" si="15"/>
        <v>-0.49381461266296078</v>
      </c>
    </row>
    <row r="229" spans="1:11" x14ac:dyDescent="0.35">
      <c r="A229" s="14" t="s">
        <v>5906</v>
      </c>
      <c r="B229" s="13" t="s">
        <v>2600</v>
      </c>
      <c r="C229" s="14" t="s">
        <v>11727</v>
      </c>
      <c r="D229" s="14" t="s">
        <v>11728</v>
      </c>
      <c r="E229" s="15" t="s">
        <v>11359</v>
      </c>
      <c r="F229" s="6">
        <v>58</v>
      </c>
      <c r="G229" s="6">
        <v>44</v>
      </c>
      <c r="H229" s="6">
        <f t="shared" si="12"/>
        <v>59</v>
      </c>
      <c r="I229" s="6">
        <f t="shared" si="13"/>
        <v>45</v>
      </c>
      <c r="J229" s="7">
        <f t="shared" si="14"/>
        <v>0.76271186440677963</v>
      </c>
      <c r="K229" s="7">
        <f t="shared" si="15"/>
        <v>-0.39078995303216663</v>
      </c>
    </row>
    <row r="230" spans="1:11" x14ac:dyDescent="0.35">
      <c r="A230" s="14" t="s">
        <v>5907</v>
      </c>
      <c r="B230" s="13" t="s">
        <v>2043</v>
      </c>
      <c r="C230" s="14" t="s">
        <v>11729</v>
      </c>
      <c r="D230" s="14" t="s">
        <v>11730</v>
      </c>
      <c r="E230" s="15" t="s">
        <v>11359</v>
      </c>
      <c r="F230" s="6">
        <v>129</v>
      </c>
      <c r="G230" s="6">
        <v>92</v>
      </c>
      <c r="H230" s="6">
        <f t="shared" si="12"/>
        <v>130</v>
      </c>
      <c r="I230" s="6">
        <f t="shared" si="13"/>
        <v>93</v>
      </c>
      <c r="J230" s="7">
        <f t="shared" si="14"/>
        <v>0.7153846153846154</v>
      </c>
      <c r="K230" s="7">
        <f t="shared" si="15"/>
        <v>-0.4832090019204231</v>
      </c>
    </row>
    <row r="231" spans="1:11" x14ac:dyDescent="0.35">
      <c r="A231" s="14" t="s">
        <v>5908</v>
      </c>
      <c r="B231" s="13" t="s">
        <v>5062</v>
      </c>
      <c r="C231" s="14" t="s">
        <v>11731</v>
      </c>
      <c r="D231" s="14" t="s">
        <v>11732</v>
      </c>
      <c r="E231" s="15" t="s">
        <v>11359</v>
      </c>
      <c r="F231" s="6">
        <v>55</v>
      </c>
      <c r="G231" s="6">
        <v>62</v>
      </c>
      <c r="H231" s="6">
        <f t="shared" si="12"/>
        <v>56</v>
      </c>
      <c r="I231" s="6">
        <f t="shared" si="13"/>
        <v>63</v>
      </c>
      <c r="J231" s="7">
        <f t="shared" si="14"/>
        <v>1.125</v>
      </c>
      <c r="K231" s="7">
        <f t="shared" si="15"/>
        <v>0.16992500144231237</v>
      </c>
    </row>
    <row r="232" spans="1:11" x14ac:dyDescent="0.35">
      <c r="A232" s="14" t="s">
        <v>5909</v>
      </c>
      <c r="B232" s="13" t="s">
        <v>3505</v>
      </c>
      <c r="C232" s="14" t="s">
        <v>11733</v>
      </c>
      <c r="D232" s="14" t="s">
        <v>11734</v>
      </c>
      <c r="E232" s="15" t="s">
        <v>11359</v>
      </c>
      <c r="F232" s="6">
        <v>271</v>
      </c>
      <c r="G232" s="6">
        <v>226</v>
      </c>
      <c r="H232" s="6">
        <f t="shared" si="12"/>
        <v>272</v>
      </c>
      <c r="I232" s="6">
        <f t="shared" si="13"/>
        <v>227</v>
      </c>
      <c r="J232" s="7">
        <f t="shared" si="14"/>
        <v>0.8345588235294118</v>
      </c>
      <c r="K232" s="7">
        <f t="shared" si="15"/>
        <v>-0.26091435395942436</v>
      </c>
    </row>
    <row r="233" spans="1:11" x14ac:dyDescent="0.35">
      <c r="A233" s="14" t="s">
        <v>5910</v>
      </c>
      <c r="B233" s="13" t="s">
        <v>2479</v>
      </c>
      <c r="C233" s="14" t="s">
        <v>11735</v>
      </c>
      <c r="D233" s="14" t="s">
        <v>11736</v>
      </c>
      <c r="E233" s="15" t="s">
        <v>11359</v>
      </c>
      <c r="F233" s="6">
        <v>148</v>
      </c>
      <c r="G233" s="6">
        <v>111</v>
      </c>
      <c r="H233" s="6">
        <f t="shared" si="12"/>
        <v>149</v>
      </c>
      <c r="I233" s="6">
        <f t="shared" si="13"/>
        <v>112</v>
      </c>
      <c r="J233" s="7">
        <f t="shared" si="14"/>
        <v>0.75167785234899331</v>
      </c>
      <c r="K233" s="7">
        <f t="shared" si="15"/>
        <v>-0.41181359840455739</v>
      </c>
    </row>
    <row r="234" spans="1:11" x14ac:dyDescent="0.35">
      <c r="A234" s="14" t="s">
        <v>5911</v>
      </c>
      <c r="B234" s="13" t="s">
        <v>2975</v>
      </c>
      <c r="C234" s="14" t="s">
        <v>11737</v>
      </c>
      <c r="D234" s="14" t="s">
        <v>11738</v>
      </c>
      <c r="E234" s="15" t="s">
        <v>11359</v>
      </c>
      <c r="F234" s="6">
        <v>122</v>
      </c>
      <c r="G234" s="6">
        <v>96</v>
      </c>
      <c r="H234" s="6">
        <f t="shared" si="12"/>
        <v>123</v>
      </c>
      <c r="I234" s="6">
        <f t="shared" si="13"/>
        <v>97</v>
      </c>
      <c r="J234" s="7">
        <f t="shared" si="14"/>
        <v>0.78861788617886175</v>
      </c>
      <c r="K234" s="7">
        <f t="shared" si="15"/>
        <v>-0.34260166315211227</v>
      </c>
    </row>
    <row r="235" spans="1:11" x14ac:dyDescent="0.35">
      <c r="A235" s="14" t="s">
        <v>5912</v>
      </c>
      <c r="B235" s="13" t="s">
        <v>536</v>
      </c>
      <c r="C235" s="14" t="s">
        <v>11739</v>
      </c>
      <c r="D235" s="14" t="s">
        <v>11418</v>
      </c>
      <c r="E235" s="15" t="s">
        <v>11359</v>
      </c>
      <c r="F235" s="6">
        <v>327</v>
      </c>
      <c r="G235" s="6">
        <v>170</v>
      </c>
      <c r="H235" s="6">
        <f t="shared" si="12"/>
        <v>328</v>
      </c>
      <c r="I235" s="6">
        <f t="shared" si="13"/>
        <v>171</v>
      </c>
      <c r="J235" s="7">
        <f t="shared" si="14"/>
        <v>0.52134146341463417</v>
      </c>
      <c r="K235" s="7">
        <f t="shared" si="15"/>
        <v>-0.93969948973218587</v>
      </c>
    </row>
    <row r="236" spans="1:11" x14ac:dyDescent="0.35">
      <c r="A236" s="14" t="s">
        <v>5913</v>
      </c>
      <c r="B236" s="13" t="s">
        <v>580</v>
      </c>
      <c r="C236" s="14" t="s">
        <v>11740</v>
      </c>
      <c r="D236" s="14" t="s">
        <v>11622</v>
      </c>
      <c r="E236" s="15" t="s">
        <v>11359</v>
      </c>
      <c r="F236" s="6">
        <v>58</v>
      </c>
      <c r="G236" s="6">
        <v>31</v>
      </c>
      <c r="H236" s="6">
        <f t="shared" si="12"/>
        <v>59</v>
      </c>
      <c r="I236" s="6">
        <f t="shared" si="13"/>
        <v>32</v>
      </c>
      <c r="J236" s="7">
        <f t="shared" si="14"/>
        <v>0.5423728813559322</v>
      </c>
      <c r="K236" s="7">
        <f t="shared" si="15"/>
        <v>-0.88264304936184135</v>
      </c>
    </row>
    <row r="237" spans="1:11" x14ac:dyDescent="0.35">
      <c r="A237" s="14" t="s">
        <v>5914</v>
      </c>
      <c r="B237" s="13" t="s">
        <v>723</v>
      </c>
      <c r="C237" s="14" t="s">
        <v>11741</v>
      </c>
      <c r="D237" s="14" t="s">
        <v>11742</v>
      </c>
      <c r="E237" s="15" t="s">
        <v>5678</v>
      </c>
      <c r="F237" s="6">
        <v>53</v>
      </c>
      <c r="G237" s="6">
        <v>30</v>
      </c>
      <c r="H237" s="6">
        <f t="shared" si="12"/>
        <v>54</v>
      </c>
      <c r="I237" s="6">
        <f t="shared" si="13"/>
        <v>31</v>
      </c>
      <c r="J237" s="7">
        <f t="shared" si="14"/>
        <v>0.57407407407407407</v>
      </c>
      <c r="K237" s="7">
        <f t="shared" si="15"/>
        <v>-0.80069119177659331</v>
      </c>
    </row>
    <row r="238" spans="1:11" x14ac:dyDescent="0.35">
      <c r="A238" s="14" t="s">
        <v>5915</v>
      </c>
      <c r="B238" s="13" t="s">
        <v>3293</v>
      </c>
      <c r="C238" s="14" t="s">
        <v>11743</v>
      </c>
      <c r="D238" s="14" t="s">
        <v>11744</v>
      </c>
      <c r="E238" s="15" t="s">
        <v>11359</v>
      </c>
      <c r="F238" s="6">
        <v>151</v>
      </c>
      <c r="G238" s="6">
        <v>123</v>
      </c>
      <c r="H238" s="6">
        <f t="shared" si="12"/>
        <v>152</v>
      </c>
      <c r="I238" s="6">
        <f t="shared" si="13"/>
        <v>124</v>
      </c>
      <c r="J238" s="7">
        <f t="shared" si="14"/>
        <v>0.81578947368421051</v>
      </c>
      <c r="K238" s="7">
        <f t="shared" si="15"/>
        <v>-0.29373120305671035</v>
      </c>
    </row>
    <row r="239" spans="1:11" x14ac:dyDescent="0.35">
      <c r="A239" s="14" t="s">
        <v>5916</v>
      </c>
      <c r="B239" s="13" t="s">
        <v>3553</v>
      </c>
      <c r="C239" s="14" t="s">
        <v>11745</v>
      </c>
      <c r="D239" s="14" t="s">
        <v>11746</v>
      </c>
      <c r="E239" s="15" t="s">
        <v>11359</v>
      </c>
      <c r="F239" s="6">
        <v>25</v>
      </c>
      <c r="G239" s="6">
        <v>21</v>
      </c>
      <c r="H239" s="6">
        <f t="shared" si="12"/>
        <v>26</v>
      </c>
      <c r="I239" s="6">
        <f t="shared" si="13"/>
        <v>22</v>
      </c>
      <c r="J239" s="7">
        <f t="shared" si="14"/>
        <v>0.84615384615384615</v>
      </c>
      <c r="K239" s="7">
        <f t="shared" si="15"/>
        <v>-0.24100809950379493</v>
      </c>
    </row>
    <row r="240" spans="1:11" x14ac:dyDescent="0.35">
      <c r="A240" s="14" t="s">
        <v>5917</v>
      </c>
      <c r="B240" s="13" t="s">
        <v>2601</v>
      </c>
      <c r="C240" s="14" t="s">
        <v>11747</v>
      </c>
      <c r="D240" s="14" t="s">
        <v>11356</v>
      </c>
      <c r="E240" s="15" t="s">
        <v>11359</v>
      </c>
      <c r="F240" s="6">
        <v>29</v>
      </c>
      <c r="G240" s="6">
        <v>22</v>
      </c>
      <c r="H240" s="6">
        <f t="shared" si="12"/>
        <v>30</v>
      </c>
      <c r="I240" s="6">
        <f t="shared" si="13"/>
        <v>23</v>
      </c>
      <c r="J240" s="7">
        <f t="shared" si="14"/>
        <v>0.76666666666666672</v>
      </c>
      <c r="K240" s="7">
        <f t="shared" si="15"/>
        <v>-0.38332863955150559</v>
      </c>
    </row>
    <row r="241" spans="1:11" x14ac:dyDescent="0.35">
      <c r="A241" s="14" t="s">
        <v>5918</v>
      </c>
      <c r="B241" s="13" t="s">
        <v>1720</v>
      </c>
      <c r="C241" s="14" t="s">
        <v>11748</v>
      </c>
      <c r="D241" s="14" t="s">
        <v>11436</v>
      </c>
      <c r="E241" s="15" t="s">
        <v>11359</v>
      </c>
      <c r="F241" s="6">
        <v>123</v>
      </c>
      <c r="G241" s="6">
        <v>84</v>
      </c>
      <c r="H241" s="6">
        <f t="shared" si="12"/>
        <v>124</v>
      </c>
      <c r="I241" s="6">
        <f t="shared" si="13"/>
        <v>85</v>
      </c>
      <c r="J241" s="7">
        <f t="shared" si="14"/>
        <v>0.68548387096774188</v>
      </c>
      <c r="K241" s="7">
        <f t="shared" si="15"/>
        <v>-0.54480537424917364</v>
      </c>
    </row>
    <row r="242" spans="1:11" x14ac:dyDescent="0.35">
      <c r="A242" s="14" t="s">
        <v>5919</v>
      </c>
      <c r="B242" s="13" t="s">
        <v>4693</v>
      </c>
      <c r="C242" s="14" t="s">
        <v>11749</v>
      </c>
      <c r="D242" s="14" t="s">
        <v>11750</v>
      </c>
      <c r="E242" s="15" t="s">
        <v>5678</v>
      </c>
      <c r="F242" s="6">
        <v>13</v>
      </c>
      <c r="G242" s="6">
        <v>13</v>
      </c>
      <c r="H242" s="6">
        <f t="shared" si="12"/>
        <v>14</v>
      </c>
      <c r="I242" s="6">
        <f t="shared" si="13"/>
        <v>14</v>
      </c>
      <c r="J242" s="7">
        <f t="shared" si="14"/>
        <v>1</v>
      </c>
      <c r="K242" s="7">
        <f t="shared" si="15"/>
        <v>0</v>
      </c>
    </row>
    <row r="243" spans="1:11" x14ac:dyDescent="0.35">
      <c r="A243" s="14" t="s">
        <v>5920</v>
      </c>
      <c r="B243" s="13" t="s">
        <v>753</v>
      </c>
      <c r="C243" s="14" t="s">
        <v>11751</v>
      </c>
      <c r="D243" s="14" t="s">
        <v>11752</v>
      </c>
      <c r="E243" s="15" t="s">
        <v>5678</v>
      </c>
      <c r="F243" s="6">
        <v>21</v>
      </c>
      <c r="G243" s="6">
        <v>12</v>
      </c>
      <c r="H243" s="6">
        <f t="shared" si="12"/>
        <v>22</v>
      </c>
      <c r="I243" s="6">
        <f t="shared" si="13"/>
        <v>13</v>
      </c>
      <c r="J243" s="7">
        <f t="shared" si="14"/>
        <v>0.59090909090909094</v>
      </c>
      <c r="K243" s="7">
        <f t="shared" si="15"/>
        <v>-0.75899190049620513</v>
      </c>
    </row>
    <row r="244" spans="1:11" x14ac:dyDescent="0.35">
      <c r="A244" s="14" t="s">
        <v>5921</v>
      </c>
      <c r="B244" s="13" t="s">
        <v>5233</v>
      </c>
      <c r="C244" s="14" t="s">
        <v>11753</v>
      </c>
      <c r="D244" s="14" t="s">
        <v>11356</v>
      </c>
      <c r="E244" s="15" t="s">
        <v>11359</v>
      </c>
      <c r="F244" s="6">
        <v>65</v>
      </c>
      <c r="G244" s="6">
        <v>82</v>
      </c>
      <c r="H244" s="6">
        <f t="shared" si="12"/>
        <v>66</v>
      </c>
      <c r="I244" s="6">
        <f t="shared" si="13"/>
        <v>83</v>
      </c>
      <c r="J244" s="7">
        <f t="shared" si="14"/>
        <v>1.2575757575757576</v>
      </c>
      <c r="K244" s="7">
        <f t="shared" si="15"/>
        <v>0.33064531198847136</v>
      </c>
    </row>
    <row r="245" spans="1:11" x14ac:dyDescent="0.35">
      <c r="A245" s="14" t="s">
        <v>5922</v>
      </c>
      <c r="B245" s="13" t="s">
        <v>1705</v>
      </c>
      <c r="C245" s="14" t="s">
        <v>11754</v>
      </c>
      <c r="D245" s="14" t="s">
        <v>11755</v>
      </c>
      <c r="E245" s="15" t="s">
        <v>11359</v>
      </c>
      <c r="F245" s="6">
        <v>264</v>
      </c>
      <c r="G245" s="6">
        <v>180</v>
      </c>
      <c r="H245" s="6">
        <f t="shared" si="12"/>
        <v>265</v>
      </c>
      <c r="I245" s="6">
        <f t="shared" si="13"/>
        <v>181</v>
      </c>
      <c r="J245" s="7">
        <f t="shared" si="14"/>
        <v>0.68301886792452826</v>
      </c>
      <c r="K245" s="7">
        <f t="shared" si="15"/>
        <v>-0.55000266236735629</v>
      </c>
    </row>
    <row r="246" spans="1:11" x14ac:dyDescent="0.35">
      <c r="A246" s="14" t="s">
        <v>5923</v>
      </c>
      <c r="B246" s="13" t="s">
        <v>5297</v>
      </c>
      <c r="C246" s="14" t="s">
        <v>11756</v>
      </c>
      <c r="D246" s="14" t="s">
        <v>11757</v>
      </c>
      <c r="E246" s="15" t="s">
        <v>5678</v>
      </c>
      <c r="F246" s="6">
        <v>15</v>
      </c>
      <c r="G246" s="6">
        <v>20</v>
      </c>
      <c r="H246" s="6">
        <f t="shared" si="12"/>
        <v>16</v>
      </c>
      <c r="I246" s="6">
        <f t="shared" si="13"/>
        <v>21</v>
      </c>
      <c r="J246" s="7">
        <f t="shared" si="14"/>
        <v>1.3125</v>
      </c>
      <c r="K246" s="7">
        <f t="shared" si="15"/>
        <v>0.39231742277876031</v>
      </c>
    </row>
    <row r="247" spans="1:11" x14ac:dyDescent="0.35">
      <c r="A247" s="14" t="s">
        <v>5924</v>
      </c>
      <c r="B247" s="13" t="s">
        <v>1916</v>
      </c>
      <c r="C247" s="14" t="s">
        <v>11758</v>
      </c>
      <c r="D247" s="14" t="s">
        <v>11759</v>
      </c>
      <c r="E247" s="15" t="s">
        <v>5678</v>
      </c>
      <c r="F247" s="6">
        <v>47</v>
      </c>
      <c r="G247" s="6">
        <v>33</v>
      </c>
      <c r="H247" s="6">
        <f t="shared" si="12"/>
        <v>48</v>
      </c>
      <c r="I247" s="6">
        <f t="shared" si="13"/>
        <v>34</v>
      </c>
      <c r="J247" s="7">
        <f t="shared" si="14"/>
        <v>0.70833333333333337</v>
      </c>
      <c r="K247" s="7">
        <f t="shared" si="15"/>
        <v>-0.4974996594708167</v>
      </c>
    </row>
    <row r="248" spans="1:11" x14ac:dyDescent="0.35">
      <c r="A248" s="14" t="s">
        <v>5925</v>
      </c>
      <c r="B248" s="13" t="s">
        <v>1713</v>
      </c>
      <c r="C248" s="14" t="s">
        <v>11760</v>
      </c>
      <c r="D248" s="14" t="s">
        <v>11761</v>
      </c>
      <c r="E248" s="15" t="s">
        <v>5678</v>
      </c>
      <c r="F248" s="6">
        <v>441</v>
      </c>
      <c r="G248" s="6">
        <v>301</v>
      </c>
      <c r="H248" s="6">
        <f t="shared" si="12"/>
        <v>442</v>
      </c>
      <c r="I248" s="6">
        <f t="shared" si="13"/>
        <v>302</v>
      </c>
      <c r="J248" s="7">
        <f t="shared" si="14"/>
        <v>0.68325791855203621</v>
      </c>
      <c r="K248" s="7">
        <f t="shared" si="15"/>
        <v>-0.54949782006635262</v>
      </c>
    </row>
    <row r="249" spans="1:11" x14ac:dyDescent="0.35">
      <c r="A249" s="14" t="s">
        <v>5926</v>
      </c>
      <c r="B249" s="13" t="s">
        <v>784</v>
      </c>
      <c r="C249" s="14" t="s">
        <v>11762</v>
      </c>
      <c r="D249" s="14" t="s">
        <v>11763</v>
      </c>
      <c r="E249" s="15" t="s">
        <v>5678</v>
      </c>
      <c r="F249" s="6">
        <v>73</v>
      </c>
      <c r="G249" s="6">
        <v>42</v>
      </c>
      <c r="H249" s="6">
        <f t="shared" si="12"/>
        <v>74</v>
      </c>
      <c r="I249" s="6">
        <f t="shared" si="13"/>
        <v>43</v>
      </c>
      <c r="J249" s="7">
        <f t="shared" si="14"/>
        <v>0.58108108108108103</v>
      </c>
      <c r="K249" s="7">
        <f t="shared" si="15"/>
        <v>-0.7831886109268521</v>
      </c>
    </row>
    <row r="250" spans="1:11" x14ac:dyDescent="0.35">
      <c r="A250" s="14" t="s">
        <v>5927</v>
      </c>
      <c r="B250" s="13" t="s">
        <v>3346</v>
      </c>
      <c r="C250" s="14" t="s">
        <v>11764</v>
      </c>
      <c r="D250" s="14" t="s">
        <v>11765</v>
      </c>
      <c r="E250" s="15" t="s">
        <v>11359</v>
      </c>
      <c r="F250" s="6">
        <v>402</v>
      </c>
      <c r="G250" s="6">
        <v>329</v>
      </c>
      <c r="H250" s="6">
        <f t="shared" si="12"/>
        <v>403</v>
      </c>
      <c r="I250" s="6">
        <f t="shared" si="13"/>
        <v>330</v>
      </c>
      <c r="J250" s="7">
        <f t="shared" si="14"/>
        <v>0.81885856079404462</v>
      </c>
      <c r="K250" s="7">
        <f t="shared" si="15"/>
        <v>-0.28831381428215169</v>
      </c>
    </row>
    <row r="251" spans="1:11" x14ac:dyDescent="0.35">
      <c r="A251" s="14" t="s">
        <v>5928</v>
      </c>
      <c r="B251" s="13" t="s">
        <v>2176</v>
      </c>
      <c r="C251" s="14" t="s">
        <v>11766</v>
      </c>
      <c r="D251" s="14" t="s">
        <v>11536</v>
      </c>
      <c r="E251" s="15" t="s">
        <v>5678</v>
      </c>
      <c r="F251" s="6">
        <v>119</v>
      </c>
      <c r="G251" s="6">
        <v>86</v>
      </c>
      <c r="H251" s="6">
        <f t="shared" si="12"/>
        <v>120</v>
      </c>
      <c r="I251" s="6">
        <f t="shared" si="13"/>
        <v>87</v>
      </c>
      <c r="J251" s="7">
        <f t="shared" si="14"/>
        <v>0.72499999999999998</v>
      </c>
      <c r="K251" s="7">
        <f t="shared" si="15"/>
        <v>-0.46394709975979032</v>
      </c>
    </row>
    <row r="252" spans="1:11" x14ac:dyDescent="0.35">
      <c r="A252" s="14" t="s">
        <v>5929</v>
      </c>
      <c r="B252" s="13" t="s">
        <v>1853</v>
      </c>
      <c r="C252" s="14" t="s">
        <v>11767</v>
      </c>
      <c r="D252" s="14" t="s">
        <v>11768</v>
      </c>
      <c r="E252" s="15" t="s">
        <v>5678</v>
      </c>
      <c r="F252" s="6">
        <v>343</v>
      </c>
      <c r="G252" s="6">
        <v>239</v>
      </c>
      <c r="H252" s="6">
        <f t="shared" si="12"/>
        <v>344</v>
      </c>
      <c r="I252" s="6">
        <f t="shared" si="13"/>
        <v>240</v>
      </c>
      <c r="J252" s="7">
        <f t="shared" si="14"/>
        <v>0.69767441860465118</v>
      </c>
      <c r="K252" s="7">
        <f t="shared" si="15"/>
        <v>-0.51937415909357942</v>
      </c>
    </row>
    <row r="253" spans="1:11" x14ac:dyDescent="0.35">
      <c r="A253" s="14" t="s">
        <v>5930</v>
      </c>
      <c r="B253" s="13" t="s">
        <v>5516</v>
      </c>
      <c r="C253" s="14" t="s">
        <v>11769</v>
      </c>
      <c r="D253" s="14" t="s">
        <v>11356</v>
      </c>
      <c r="E253" s="15" t="s">
        <v>5678</v>
      </c>
      <c r="F253" s="6">
        <v>2</v>
      </c>
      <c r="G253" s="6">
        <v>7</v>
      </c>
      <c r="H253" s="6">
        <f t="shared" si="12"/>
        <v>3</v>
      </c>
      <c r="I253" s="6">
        <f t="shared" si="13"/>
        <v>8</v>
      </c>
      <c r="J253" s="7">
        <f t="shared" si="14"/>
        <v>2.6666666666666665</v>
      </c>
      <c r="K253" s="7">
        <f t="shared" si="15"/>
        <v>1.4150374992788437</v>
      </c>
    </row>
    <row r="254" spans="1:11" x14ac:dyDescent="0.35">
      <c r="A254" s="14" t="s">
        <v>5931</v>
      </c>
      <c r="B254" s="13" t="s">
        <v>4997</v>
      </c>
      <c r="C254" s="14" t="s">
        <v>11770</v>
      </c>
      <c r="D254" s="14" t="s">
        <v>11356</v>
      </c>
      <c r="E254" s="15" t="s">
        <v>5678</v>
      </c>
      <c r="F254" s="6">
        <v>21</v>
      </c>
      <c r="G254" s="6">
        <v>23</v>
      </c>
      <c r="H254" s="6">
        <f t="shared" si="12"/>
        <v>22</v>
      </c>
      <c r="I254" s="6">
        <f t="shared" si="13"/>
        <v>24</v>
      </c>
      <c r="J254" s="7">
        <f t="shared" si="14"/>
        <v>1.0909090909090908</v>
      </c>
      <c r="K254" s="7">
        <f t="shared" si="15"/>
        <v>0.12553088208385882</v>
      </c>
    </row>
    <row r="255" spans="1:11" x14ac:dyDescent="0.35">
      <c r="A255" s="14" t="s">
        <v>5932</v>
      </c>
      <c r="B255" s="13" t="s">
        <v>1481</v>
      </c>
      <c r="C255" s="14" t="s">
        <v>11771</v>
      </c>
      <c r="D255" s="14" t="s">
        <v>11772</v>
      </c>
      <c r="E255" s="15" t="s">
        <v>5678</v>
      </c>
      <c r="F255" s="6">
        <v>86</v>
      </c>
      <c r="G255" s="6">
        <v>57</v>
      </c>
      <c r="H255" s="6">
        <f t="shared" si="12"/>
        <v>87</v>
      </c>
      <c r="I255" s="6">
        <f t="shared" si="13"/>
        <v>58</v>
      </c>
      <c r="J255" s="7">
        <f t="shared" si="14"/>
        <v>0.66666666666666663</v>
      </c>
      <c r="K255" s="7">
        <f t="shared" si="15"/>
        <v>-0.5849625007211563</v>
      </c>
    </row>
    <row r="256" spans="1:11" x14ac:dyDescent="0.35">
      <c r="A256" s="14" t="s">
        <v>5933</v>
      </c>
      <c r="B256" s="13" t="s">
        <v>4972</v>
      </c>
      <c r="C256" s="14" t="s">
        <v>11773</v>
      </c>
      <c r="D256" s="14" t="s">
        <v>11774</v>
      </c>
      <c r="E256" s="15" t="s">
        <v>5678</v>
      </c>
      <c r="F256" s="6">
        <v>133</v>
      </c>
      <c r="G256" s="6">
        <v>144</v>
      </c>
      <c r="H256" s="6">
        <f t="shared" si="12"/>
        <v>134</v>
      </c>
      <c r="I256" s="6">
        <f t="shared" si="13"/>
        <v>145</v>
      </c>
      <c r="J256" s="7">
        <f t="shared" si="14"/>
        <v>1.0820895522388059</v>
      </c>
      <c r="K256" s="7">
        <f t="shared" si="15"/>
        <v>0.1138198995571619</v>
      </c>
    </row>
    <row r="257" spans="1:11" x14ac:dyDescent="0.35">
      <c r="A257" s="14" t="s">
        <v>5934</v>
      </c>
      <c r="B257" s="13" t="s">
        <v>1341</v>
      </c>
      <c r="C257" s="14" t="s">
        <v>11775</v>
      </c>
      <c r="D257" s="14" t="s">
        <v>11356</v>
      </c>
      <c r="E257" s="15" t="s">
        <v>5678</v>
      </c>
      <c r="F257" s="6">
        <v>320</v>
      </c>
      <c r="G257" s="6">
        <v>207</v>
      </c>
      <c r="H257" s="6">
        <f t="shared" si="12"/>
        <v>321</v>
      </c>
      <c r="I257" s="6">
        <f t="shared" si="13"/>
        <v>208</v>
      </c>
      <c r="J257" s="7">
        <f t="shared" si="14"/>
        <v>0.6479750778816199</v>
      </c>
      <c r="K257" s="7">
        <f t="shared" si="15"/>
        <v>-0.62598976898121106</v>
      </c>
    </row>
    <row r="258" spans="1:11" x14ac:dyDescent="0.35">
      <c r="A258" s="14" t="s">
        <v>5935</v>
      </c>
      <c r="B258" s="13" t="s">
        <v>1009</v>
      </c>
      <c r="C258" s="14" t="s">
        <v>11776</v>
      </c>
      <c r="D258" s="14" t="s">
        <v>11356</v>
      </c>
      <c r="E258" s="15" t="s">
        <v>5678</v>
      </c>
      <c r="F258" s="6">
        <v>247</v>
      </c>
      <c r="G258" s="6">
        <v>150</v>
      </c>
      <c r="H258" s="6">
        <f t="shared" si="12"/>
        <v>248</v>
      </c>
      <c r="I258" s="6">
        <f t="shared" si="13"/>
        <v>151</v>
      </c>
      <c r="J258" s="7">
        <f t="shared" si="14"/>
        <v>0.6088709677419355</v>
      </c>
      <c r="K258" s="7">
        <f t="shared" si="15"/>
        <v>-0.71579157106179636</v>
      </c>
    </row>
    <row r="259" spans="1:11" x14ac:dyDescent="0.35">
      <c r="A259" s="14" t="s">
        <v>5936</v>
      </c>
      <c r="B259" s="13" t="s">
        <v>1669</v>
      </c>
      <c r="C259" s="14" t="s">
        <v>11777</v>
      </c>
      <c r="D259" s="14" t="s">
        <v>11778</v>
      </c>
      <c r="E259" s="15" t="s">
        <v>5678</v>
      </c>
      <c r="F259" s="6">
        <v>273</v>
      </c>
      <c r="G259" s="6">
        <v>185</v>
      </c>
      <c r="H259" s="6">
        <f t="shared" ref="H259:H322" si="16">F259+1</f>
        <v>274</v>
      </c>
      <c r="I259" s="6">
        <f t="shared" ref="I259:I322" si="17">G259+1</f>
        <v>186</v>
      </c>
      <c r="J259" s="7">
        <f t="shared" ref="J259:J322" si="18">I259/H259</f>
        <v>0.67883211678832112</v>
      </c>
      <c r="K259" s="7">
        <f t="shared" ref="K259:K322" si="19">LOG(J259,2)</f>
        <v>-0.55887327185249547</v>
      </c>
    </row>
    <row r="260" spans="1:11" x14ac:dyDescent="0.35">
      <c r="A260" s="14" t="s">
        <v>5937</v>
      </c>
      <c r="B260" s="13" t="s">
        <v>1372</v>
      </c>
      <c r="C260" s="14" t="s">
        <v>11779</v>
      </c>
      <c r="D260" s="14" t="s">
        <v>11356</v>
      </c>
      <c r="E260" s="15" t="s">
        <v>5678</v>
      </c>
      <c r="F260" s="6">
        <v>20</v>
      </c>
      <c r="G260" s="6">
        <v>13</v>
      </c>
      <c r="H260" s="6">
        <f t="shared" si="16"/>
        <v>21</v>
      </c>
      <c r="I260" s="6">
        <f t="shared" si="17"/>
        <v>14</v>
      </c>
      <c r="J260" s="7">
        <f t="shared" si="18"/>
        <v>0.66666666666666663</v>
      </c>
      <c r="K260" s="7">
        <f t="shared" si="19"/>
        <v>-0.5849625007211563</v>
      </c>
    </row>
    <row r="261" spans="1:11" x14ac:dyDescent="0.35">
      <c r="A261" s="14" t="s">
        <v>5938</v>
      </c>
      <c r="B261" s="13" t="s">
        <v>3547</v>
      </c>
      <c r="C261" s="14" t="s">
        <v>11780</v>
      </c>
      <c r="D261" s="14" t="s">
        <v>11356</v>
      </c>
      <c r="E261" s="15" t="s">
        <v>5678</v>
      </c>
      <c r="F261" s="6">
        <v>1727</v>
      </c>
      <c r="G261" s="6">
        <v>1450</v>
      </c>
      <c r="H261" s="6">
        <f t="shared" si="16"/>
        <v>1728</v>
      </c>
      <c r="I261" s="6">
        <f t="shared" si="17"/>
        <v>1451</v>
      </c>
      <c r="J261" s="7">
        <f t="shared" si="18"/>
        <v>0.83969907407407407</v>
      </c>
      <c r="K261" s="7">
        <f t="shared" si="19"/>
        <v>-0.25205569809672412</v>
      </c>
    </row>
    <row r="262" spans="1:11" x14ac:dyDescent="0.35">
      <c r="A262" s="14" t="s">
        <v>5939</v>
      </c>
      <c r="B262" s="13" t="s">
        <v>2640</v>
      </c>
      <c r="C262" s="14" t="s">
        <v>11781</v>
      </c>
      <c r="D262" s="14" t="s">
        <v>11356</v>
      </c>
      <c r="E262" s="15" t="s">
        <v>5678</v>
      </c>
      <c r="F262" s="6">
        <v>1332</v>
      </c>
      <c r="G262" s="6">
        <v>1014</v>
      </c>
      <c r="H262" s="6">
        <f t="shared" si="16"/>
        <v>1333</v>
      </c>
      <c r="I262" s="6">
        <f t="shared" si="17"/>
        <v>1015</v>
      </c>
      <c r="J262" s="7">
        <f t="shared" si="18"/>
        <v>0.76144036009002247</v>
      </c>
      <c r="K262" s="7">
        <f t="shared" si="19"/>
        <v>-0.39319705301643465</v>
      </c>
    </row>
    <row r="263" spans="1:11" x14ac:dyDescent="0.35">
      <c r="A263" s="14" t="s">
        <v>5940</v>
      </c>
      <c r="B263" s="13" t="s">
        <v>4170</v>
      </c>
      <c r="C263" s="14" t="s">
        <v>11782</v>
      </c>
      <c r="D263" s="14" t="s">
        <v>11356</v>
      </c>
      <c r="E263" s="15" t="s">
        <v>5678</v>
      </c>
      <c r="F263" s="6">
        <v>157</v>
      </c>
      <c r="G263" s="6">
        <v>143</v>
      </c>
      <c r="H263" s="6">
        <f t="shared" si="16"/>
        <v>158</v>
      </c>
      <c r="I263" s="6">
        <f t="shared" si="17"/>
        <v>144</v>
      </c>
      <c r="J263" s="7">
        <f t="shared" si="18"/>
        <v>0.91139240506329111</v>
      </c>
      <c r="K263" s="7">
        <f t="shared" si="19"/>
        <v>-0.13385574673479061</v>
      </c>
    </row>
    <row r="264" spans="1:11" x14ac:dyDescent="0.35">
      <c r="A264" s="14" t="s">
        <v>5941</v>
      </c>
      <c r="B264" s="13" t="s">
        <v>2918</v>
      </c>
      <c r="C264" s="14" t="s">
        <v>11783</v>
      </c>
      <c r="D264" s="14" t="s">
        <v>11784</v>
      </c>
      <c r="E264" s="15" t="s">
        <v>5678</v>
      </c>
      <c r="F264" s="6">
        <v>1429</v>
      </c>
      <c r="G264" s="6">
        <v>1119</v>
      </c>
      <c r="H264" s="6">
        <f t="shared" si="16"/>
        <v>1430</v>
      </c>
      <c r="I264" s="6">
        <f t="shared" si="17"/>
        <v>1120</v>
      </c>
      <c r="J264" s="7">
        <f t="shared" si="18"/>
        <v>0.78321678321678323</v>
      </c>
      <c r="K264" s="7">
        <f t="shared" si="19"/>
        <v>-0.35251641472078532</v>
      </c>
    </row>
    <row r="265" spans="1:11" x14ac:dyDescent="0.35">
      <c r="A265" s="14" t="s">
        <v>5942</v>
      </c>
      <c r="B265" s="13" t="s">
        <v>1029</v>
      </c>
      <c r="C265" s="14" t="s">
        <v>11785</v>
      </c>
      <c r="D265" s="14" t="s">
        <v>11356</v>
      </c>
      <c r="E265" s="15" t="s">
        <v>5678</v>
      </c>
      <c r="F265" s="6">
        <v>18</v>
      </c>
      <c r="G265" s="6">
        <v>11</v>
      </c>
      <c r="H265" s="6">
        <f t="shared" si="16"/>
        <v>19</v>
      </c>
      <c r="I265" s="6">
        <f t="shared" si="17"/>
        <v>12</v>
      </c>
      <c r="J265" s="7">
        <f t="shared" si="18"/>
        <v>0.63157894736842102</v>
      </c>
      <c r="K265" s="7">
        <f t="shared" si="19"/>
        <v>-0.66296501272242936</v>
      </c>
    </row>
    <row r="266" spans="1:11" x14ac:dyDescent="0.35">
      <c r="A266" s="14" t="s">
        <v>5943</v>
      </c>
      <c r="B266" s="13" t="s">
        <v>5588</v>
      </c>
      <c r="C266" s="14" t="s">
        <v>11786</v>
      </c>
      <c r="D266" s="14" t="s">
        <v>11356</v>
      </c>
      <c r="E266" s="15" t="s">
        <v>5678</v>
      </c>
      <c r="F266" s="6">
        <v>0</v>
      </c>
      <c r="G266" s="6">
        <v>0</v>
      </c>
      <c r="H266" s="6">
        <f t="shared" si="16"/>
        <v>1</v>
      </c>
      <c r="I266" s="6">
        <f t="shared" si="17"/>
        <v>1</v>
      </c>
      <c r="J266" s="7">
        <f t="shared" si="18"/>
        <v>1</v>
      </c>
      <c r="K266" s="7">
        <f t="shared" si="19"/>
        <v>0</v>
      </c>
    </row>
    <row r="267" spans="1:11" x14ac:dyDescent="0.35">
      <c r="A267" s="14" t="s">
        <v>5944</v>
      </c>
      <c r="B267" s="13" t="s">
        <v>759</v>
      </c>
      <c r="C267" s="14"/>
      <c r="D267" s="14"/>
      <c r="E267" s="15" t="s">
        <v>5678</v>
      </c>
      <c r="F267" s="6">
        <v>7</v>
      </c>
      <c r="G267" s="6">
        <v>4</v>
      </c>
      <c r="H267" s="6">
        <f t="shared" si="16"/>
        <v>8</v>
      </c>
      <c r="I267" s="6">
        <f t="shared" si="17"/>
        <v>5</v>
      </c>
      <c r="J267" s="7">
        <f t="shared" si="18"/>
        <v>0.625</v>
      </c>
      <c r="K267" s="7">
        <f t="shared" si="19"/>
        <v>-0.67807190511263771</v>
      </c>
    </row>
    <row r="268" spans="1:11" x14ac:dyDescent="0.35">
      <c r="A268" s="14" t="s">
        <v>5945</v>
      </c>
      <c r="B268" s="13" t="s">
        <v>5535</v>
      </c>
      <c r="C268" s="14" t="s">
        <v>11787</v>
      </c>
      <c r="D268" s="14" t="s">
        <v>11788</v>
      </c>
      <c r="E268" s="15" t="s">
        <v>11359</v>
      </c>
      <c r="F268" s="6">
        <v>2725</v>
      </c>
      <c r="G268" s="6">
        <v>12845</v>
      </c>
      <c r="H268" s="6">
        <f t="shared" si="16"/>
        <v>2726</v>
      </c>
      <c r="I268" s="6">
        <f t="shared" si="17"/>
        <v>12846</v>
      </c>
      <c r="J268" s="7">
        <f t="shared" si="18"/>
        <v>4.7123991195891417</v>
      </c>
      <c r="K268" s="7">
        <f t="shared" si="19"/>
        <v>2.2364617343014563</v>
      </c>
    </row>
    <row r="269" spans="1:11" x14ac:dyDescent="0.35">
      <c r="A269" s="14" t="s">
        <v>5946</v>
      </c>
      <c r="B269" s="13" t="s">
        <v>5543</v>
      </c>
      <c r="C269" s="14" t="s">
        <v>11789</v>
      </c>
      <c r="D269" s="14" t="s">
        <v>11790</v>
      </c>
      <c r="E269" s="15" t="s">
        <v>11359</v>
      </c>
      <c r="F269" s="6">
        <v>2824</v>
      </c>
      <c r="G269" s="6">
        <v>18558</v>
      </c>
      <c r="H269" s="6">
        <f t="shared" si="16"/>
        <v>2825</v>
      </c>
      <c r="I269" s="6">
        <f t="shared" si="17"/>
        <v>18559</v>
      </c>
      <c r="J269" s="7">
        <f t="shared" si="18"/>
        <v>6.569557522123894</v>
      </c>
      <c r="K269" s="7">
        <f t="shared" si="19"/>
        <v>2.7157962043170487</v>
      </c>
    </row>
    <row r="270" spans="1:11" x14ac:dyDescent="0.35">
      <c r="A270" s="14" t="s">
        <v>5947</v>
      </c>
      <c r="B270" s="13" t="s">
        <v>1632</v>
      </c>
      <c r="C270" s="14" t="s">
        <v>11791</v>
      </c>
      <c r="D270" s="14" t="s">
        <v>11646</v>
      </c>
      <c r="E270" s="15" t="s">
        <v>11359</v>
      </c>
      <c r="F270" s="6">
        <v>467</v>
      </c>
      <c r="G270" s="6">
        <v>315</v>
      </c>
      <c r="H270" s="6">
        <f t="shared" si="16"/>
        <v>468</v>
      </c>
      <c r="I270" s="6">
        <f t="shared" si="17"/>
        <v>316</v>
      </c>
      <c r="J270" s="7">
        <f t="shared" si="18"/>
        <v>0.67521367521367526</v>
      </c>
      <c r="K270" s="7">
        <f t="shared" si="19"/>
        <v>-0.56658397140630157</v>
      </c>
    </row>
    <row r="271" spans="1:11" x14ac:dyDescent="0.35">
      <c r="A271" s="14" t="s">
        <v>5948</v>
      </c>
      <c r="B271" s="13" t="s">
        <v>4476</v>
      </c>
      <c r="C271" s="14" t="s">
        <v>11792</v>
      </c>
      <c r="D271" s="14" t="s">
        <v>11793</v>
      </c>
      <c r="E271" s="15" t="s">
        <v>5678</v>
      </c>
      <c r="F271" s="6">
        <v>149</v>
      </c>
      <c r="G271" s="6">
        <v>143</v>
      </c>
      <c r="H271" s="6">
        <f t="shared" si="16"/>
        <v>150</v>
      </c>
      <c r="I271" s="6">
        <f t="shared" si="17"/>
        <v>144</v>
      </c>
      <c r="J271" s="7">
        <f t="shared" si="18"/>
        <v>0.96</v>
      </c>
      <c r="K271" s="7">
        <f t="shared" si="19"/>
        <v>-5.8893689053568565E-2</v>
      </c>
    </row>
    <row r="272" spans="1:11" x14ac:dyDescent="0.35">
      <c r="A272" s="14" t="s">
        <v>5949</v>
      </c>
      <c r="B272" s="13" t="s">
        <v>3895</v>
      </c>
      <c r="C272" s="14" t="s">
        <v>11794</v>
      </c>
      <c r="D272" s="14" t="s">
        <v>11738</v>
      </c>
      <c r="E272" s="15" t="s">
        <v>11359</v>
      </c>
      <c r="F272" s="6">
        <v>196</v>
      </c>
      <c r="G272" s="6">
        <v>172</v>
      </c>
      <c r="H272" s="6">
        <f t="shared" si="16"/>
        <v>197</v>
      </c>
      <c r="I272" s="6">
        <f t="shared" si="17"/>
        <v>173</v>
      </c>
      <c r="J272" s="7">
        <f t="shared" si="18"/>
        <v>0.87817258883248728</v>
      </c>
      <c r="K272" s="7">
        <f t="shared" si="19"/>
        <v>-0.18742359181965168</v>
      </c>
    </row>
    <row r="273" spans="1:11" x14ac:dyDescent="0.35">
      <c r="A273" s="14" t="s">
        <v>5950</v>
      </c>
      <c r="B273" s="13" t="s">
        <v>1475</v>
      </c>
      <c r="C273" s="14" t="s">
        <v>11795</v>
      </c>
      <c r="D273" s="14" t="s">
        <v>11356</v>
      </c>
      <c r="E273" s="15" t="s">
        <v>11359</v>
      </c>
      <c r="F273" s="6">
        <v>139</v>
      </c>
      <c r="G273" s="6">
        <v>92</v>
      </c>
      <c r="H273" s="6">
        <f t="shared" si="16"/>
        <v>140</v>
      </c>
      <c r="I273" s="6">
        <f t="shared" si="17"/>
        <v>93</v>
      </c>
      <c r="J273" s="7">
        <f t="shared" si="18"/>
        <v>0.66428571428571426</v>
      </c>
      <c r="K273" s="7">
        <f t="shared" si="19"/>
        <v>-0.59012420583693515</v>
      </c>
    </row>
    <row r="274" spans="1:11" x14ac:dyDescent="0.35">
      <c r="A274" s="14" t="s">
        <v>5951</v>
      </c>
      <c r="B274" s="13" t="s">
        <v>535</v>
      </c>
      <c r="C274" s="14" t="s">
        <v>11796</v>
      </c>
      <c r="D274" s="14" t="s">
        <v>11356</v>
      </c>
      <c r="E274" s="15" t="s">
        <v>11359</v>
      </c>
      <c r="F274" s="6">
        <v>52</v>
      </c>
      <c r="G274" s="6">
        <v>27</v>
      </c>
      <c r="H274" s="6">
        <f t="shared" si="16"/>
        <v>53</v>
      </c>
      <c r="I274" s="6">
        <f t="shared" si="17"/>
        <v>28</v>
      </c>
      <c r="J274" s="7">
        <f t="shared" si="18"/>
        <v>0.52830188679245282</v>
      </c>
      <c r="K274" s="7">
        <f t="shared" si="19"/>
        <v>-0.92056553250559514</v>
      </c>
    </row>
    <row r="275" spans="1:11" x14ac:dyDescent="0.35">
      <c r="A275" s="14" t="s">
        <v>5952</v>
      </c>
      <c r="B275" s="13" t="s">
        <v>582</v>
      </c>
      <c r="C275" s="14" t="s">
        <v>11797</v>
      </c>
      <c r="D275" s="14" t="s">
        <v>11418</v>
      </c>
      <c r="E275" s="15" t="s">
        <v>5678</v>
      </c>
      <c r="F275" s="6">
        <v>228</v>
      </c>
      <c r="G275" s="6">
        <v>122</v>
      </c>
      <c r="H275" s="6">
        <f t="shared" si="16"/>
        <v>229</v>
      </c>
      <c r="I275" s="6">
        <f t="shared" si="17"/>
        <v>123</v>
      </c>
      <c r="J275" s="7">
        <f t="shared" si="18"/>
        <v>0.53711790393013104</v>
      </c>
      <c r="K275" s="7">
        <f t="shared" si="19"/>
        <v>-0.89668928275770399</v>
      </c>
    </row>
    <row r="276" spans="1:11" x14ac:dyDescent="0.35">
      <c r="A276" s="14" t="s">
        <v>5953</v>
      </c>
      <c r="B276" s="13" t="s">
        <v>454</v>
      </c>
      <c r="C276" s="14" t="s">
        <v>11798</v>
      </c>
      <c r="D276" s="14" t="s">
        <v>11752</v>
      </c>
      <c r="E276" s="15" t="s">
        <v>5678</v>
      </c>
      <c r="F276" s="6">
        <v>16</v>
      </c>
      <c r="G276" s="6">
        <v>8</v>
      </c>
      <c r="H276" s="6">
        <f t="shared" si="16"/>
        <v>17</v>
      </c>
      <c r="I276" s="6">
        <f t="shared" si="17"/>
        <v>9</v>
      </c>
      <c r="J276" s="7">
        <f t="shared" si="18"/>
        <v>0.52941176470588236</v>
      </c>
      <c r="K276" s="7">
        <f t="shared" si="19"/>
        <v>-0.91753783980802706</v>
      </c>
    </row>
    <row r="277" spans="1:11" x14ac:dyDescent="0.35">
      <c r="A277" s="14" t="s">
        <v>5954</v>
      </c>
      <c r="B277" s="13" t="s">
        <v>75</v>
      </c>
      <c r="C277" s="14" t="s">
        <v>11799</v>
      </c>
      <c r="D277" s="14" t="s">
        <v>11356</v>
      </c>
      <c r="E277" s="15" t="s">
        <v>5678</v>
      </c>
      <c r="F277" s="6">
        <v>54</v>
      </c>
      <c r="G277" s="6">
        <v>12</v>
      </c>
      <c r="H277" s="6">
        <f t="shared" si="16"/>
        <v>55</v>
      </c>
      <c r="I277" s="6">
        <f t="shared" si="17"/>
        <v>13</v>
      </c>
      <c r="J277" s="7">
        <f t="shared" si="18"/>
        <v>0.23636363636363636</v>
      </c>
      <c r="K277" s="7">
        <f t="shared" si="19"/>
        <v>-2.0809199953835678</v>
      </c>
    </row>
    <row r="278" spans="1:11" x14ac:dyDescent="0.35">
      <c r="A278" s="14" t="s">
        <v>5955</v>
      </c>
      <c r="B278" s="13" t="s">
        <v>3724</v>
      </c>
      <c r="C278" s="14" t="s">
        <v>11800</v>
      </c>
      <c r="D278" s="14" t="s">
        <v>11801</v>
      </c>
      <c r="E278" s="15" t="s">
        <v>5678</v>
      </c>
      <c r="F278" s="6">
        <v>309</v>
      </c>
      <c r="G278" s="6">
        <v>265</v>
      </c>
      <c r="H278" s="6">
        <f t="shared" si="16"/>
        <v>310</v>
      </c>
      <c r="I278" s="6">
        <f t="shared" si="17"/>
        <v>266</v>
      </c>
      <c r="J278" s="7">
        <f t="shared" si="18"/>
        <v>0.85806451612903223</v>
      </c>
      <c r="K278" s="7">
        <f t="shared" si="19"/>
        <v>-0.22084196977304801</v>
      </c>
    </row>
    <row r="279" spans="1:11" x14ac:dyDescent="0.35">
      <c r="A279" s="14" t="s">
        <v>5956</v>
      </c>
      <c r="B279" s="13" t="s">
        <v>626</v>
      </c>
      <c r="C279" s="14" t="s">
        <v>11802</v>
      </c>
      <c r="D279" s="14" t="s">
        <v>11356</v>
      </c>
      <c r="E279" s="15" t="s">
        <v>11359</v>
      </c>
      <c r="F279" s="6">
        <v>88</v>
      </c>
      <c r="G279" s="6">
        <v>48</v>
      </c>
      <c r="H279" s="6">
        <f t="shared" si="16"/>
        <v>89</v>
      </c>
      <c r="I279" s="6">
        <f t="shared" si="17"/>
        <v>49</v>
      </c>
      <c r="J279" s="7">
        <f t="shared" si="18"/>
        <v>0.550561797752809</v>
      </c>
      <c r="K279" s="7">
        <f t="shared" si="19"/>
        <v>-0.86102358685118952</v>
      </c>
    </row>
    <row r="280" spans="1:11" x14ac:dyDescent="0.35">
      <c r="A280" s="14" t="s">
        <v>5957</v>
      </c>
      <c r="B280" s="13" t="s">
        <v>5381</v>
      </c>
      <c r="C280" s="14" t="s">
        <v>11803</v>
      </c>
      <c r="D280" s="14" t="s">
        <v>11804</v>
      </c>
      <c r="E280" s="15" t="s">
        <v>5678</v>
      </c>
      <c r="F280" s="6">
        <v>351</v>
      </c>
      <c r="G280" s="6">
        <v>532</v>
      </c>
      <c r="H280" s="6">
        <f t="shared" si="16"/>
        <v>352</v>
      </c>
      <c r="I280" s="6">
        <f t="shared" si="17"/>
        <v>533</v>
      </c>
      <c r="J280" s="7">
        <f t="shared" si="18"/>
        <v>1.5142045454545454</v>
      </c>
      <c r="K280" s="7">
        <f t="shared" si="19"/>
        <v>0.59856010412187854</v>
      </c>
    </row>
    <row r="281" spans="1:11" x14ac:dyDescent="0.35">
      <c r="A281" s="14" t="s">
        <v>5958</v>
      </c>
      <c r="B281" s="13" t="s">
        <v>1644</v>
      </c>
      <c r="C281" s="14" t="s">
        <v>11805</v>
      </c>
      <c r="D281" s="14" t="s">
        <v>11806</v>
      </c>
      <c r="E281" s="15" t="s">
        <v>5678</v>
      </c>
      <c r="F281" s="6">
        <v>37</v>
      </c>
      <c r="G281" s="6">
        <v>25</v>
      </c>
      <c r="H281" s="6">
        <f t="shared" si="16"/>
        <v>38</v>
      </c>
      <c r="I281" s="6">
        <f t="shared" si="17"/>
        <v>26</v>
      </c>
      <c r="J281" s="7">
        <f t="shared" si="18"/>
        <v>0.68421052631578949</v>
      </c>
      <c r="K281" s="7">
        <f t="shared" si="19"/>
        <v>-0.54748779530249325</v>
      </c>
    </row>
    <row r="282" spans="1:11" x14ac:dyDescent="0.35">
      <c r="A282" s="14" t="s">
        <v>5959</v>
      </c>
      <c r="B282" s="13" t="s">
        <v>5138</v>
      </c>
      <c r="C282" s="14" t="s">
        <v>11807</v>
      </c>
      <c r="D282" s="14" t="s">
        <v>11418</v>
      </c>
      <c r="E282" s="15" t="s">
        <v>11359</v>
      </c>
      <c r="F282" s="6">
        <v>71</v>
      </c>
      <c r="G282" s="6">
        <v>83</v>
      </c>
      <c r="H282" s="6">
        <f t="shared" si="16"/>
        <v>72</v>
      </c>
      <c r="I282" s="6">
        <f t="shared" si="17"/>
        <v>84</v>
      </c>
      <c r="J282" s="7">
        <f t="shared" si="18"/>
        <v>1.1666666666666667</v>
      </c>
      <c r="K282" s="7">
        <f t="shared" si="19"/>
        <v>0.22239242133644802</v>
      </c>
    </row>
    <row r="283" spans="1:11" x14ac:dyDescent="0.35">
      <c r="A283" s="14" t="s">
        <v>5960</v>
      </c>
      <c r="B283" s="13" t="s">
        <v>4764</v>
      </c>
      <c r="C283" s="14" t="s">
        <v>11808</v>
      </c>
      <c r="D283" s="14" t="s">
        <v>11809</v>
      </c>
      <c r="E283" s="15" t="s">
        <v>5678</v>
      </c>
      <c r="F283" s="6">
        <v>614</v>
      </c>
      <c r="G283" s="6">
        <v>618</v>
      </c>
      <c r="H283" s="6">
        <f t="shared" si="16"/>
        <v>615</v>
      </c>
      <c r="I283" s="6">
        <f t="shared" si="17"/>
        <v>619</v>
      </c>
      <c r="J283" s="7">
        <f t="shared" si="18"/>
        <v>1.0065040650406505</v>
      </c>
      <c r="K283" s="7">
        <f t="shared" si="19"/>
        <v>9.3529989876625398E-3</v>
      </c>
    </row>
    <row r="284" spans="1:11" x14ac:dyDescent="0.35">
      <c r="A284" s="14" t="s">
        <v>5961</v>
      </c>
      <c r="B284" s="13" t="s">
        <v>2995</v>
      </c>
      <c r="C284" s="14" t="s">
        <v>11810</v>
      </c>
      <c r="D284" s="14" t="s">
        <v>11811</v>
      </c>
      <c r="E284" s="15" t="s">
        <v>5678</v>
      </c>
      <c r="F284" s="6">
        <v>340</v>
      </c>
      <c r="G284" s="6">
        <v>268</v>
      </c>
      <c r="H284" s="6">
        <f t="shared" si="16"/>
        <v>341</v>
      </c>
      <c r="I284" s="6">
        <f t="shared" si="17"/>
        <v>269</v>
      </c>
      <c r="J284" s="7">
        <f t="shared" si="18"/>
        <v>0.78885630498533721</v>
      </c>
      <c r="K284" s="7">
        <f t="shared" si="19"/>
        <v>-0.34216556646754842</v>
      </c>
    </row>
    <row r="285" spans="1:11" x14ac:dyDescent="0.35">
      <c r="A285" s="14" t="s">
        <v>5962</v>
      </c>
      <c r="B285" s="13" t="s">
        <v>2535</v>
      </c>
      <c r="C285" s="14" t="s">
        <v>11812</v>
      </c>
      <c r="D285" s="14" t="s">
        <v>11813</v>
      </c>
      <c r="E285" s="15" t="s">
        <v>5678</v>
      </c>
      <c r="F285" s="6">
        <v>348</v>
      </c>
      <c r="G285" s="6">
        <v>262</v>
      </c>
      <c r="H285" s="6">
        <f t="shared" si="16"/>
        <v>349</v>
      </c>
      <c r="I285" s="6">
        <f t="shared" si="17"/>
        <v>263</v>
      </c>
      <c r="J285" s="7">
        <f t="shared" si="18"/>
        <v>0.75358166189111753</v>
      </c>
      <c r="K285" s="7">
        <f t="shared" si="19"/>
        <v>-0.40816423691734982</v>
      </c>
    </row>
    <row r="286" spans="1:11" x14ac:dyDescent="0.35">
      <c r="A286" s="14" t="s">
        <v>5963</v>
      </c>
      <c r="B286" s="13" t="s">
        <v>4872</v>
      </c>
      <c r="C286" s="14" t="s">
        <v>11814</v>
      </c>
      <c r="D286" s="14" t="s">
        <v>11815</v>
      </c>
      <c r="E286" s="15" t="s">
        <v>5678</v>
      </c>
      <c r="F286" s="6">
        <v>501</v>
      </c>
      <c r="G286" s="6">
        <v>520</v>
      </c>
      <c r="H286" s="6">
        <f t="shared" si="16"/>
        <v>502</v>
      </c>
      <c r="I286" s="6">
        <f t="shared" si="17"/>
        <v>521</v>
      </c>
      <c r="J286" s="7">
        <f t="shared" si="18"/>
        <v>1.0378486055776892</v>
      </c>
      <c r="K286" s="7">
        <f t="shared" si="19"/>
        <v>5.3596008327736193E-2</v>
      </c>
    </row>
    <row r="287" spans="1:11" x14ac:dyDescent="0.35">
      <c r="A287" s="14" t="s">
        <v>5964</v>
      </c>
      <c r="B287" s="13" t="s">
        <v>5300</v>
      </c>
      <c r="C287" s="14" t="s">
        <v>11816</v>
      </c>
      <c r="D287" s="14" t="s">
        <v>11356</v>
      </c>
      <c r="E287" s="15" t="s">
        <v>5678</v>
      </c>
      <c r="F287" s="6">
        <v>12</v>
      </c>
      <c r="G287" s="6">
        <v>16</v>
      </c>
      <c r="H287" s="6">
        <f t="shared" si="16"/>
        <v>13</v>
      </c>
      <c r="I287" s="6">
        <f t="shared" si="17"/>
        <v>17</v>
      </c>
      <c r="J287" s="7">
        <f t="shared" si="18"/>
        <v>1.3076923076923077</v>
      </c>
      <c r="K287" s="7">
        <f t="shared" si="19"/>
        <v>0.3870231231092473</v>
      </c>
    </row>
    <row r="288" spans="1:11" x14ac:dyDescent="0.35">
      <c r="A288" s="14" t="s">
        <v>5965</v>
      </c>
      <c r="B288" s="13" t="s">
        <v>2092</v>
      </c>
      <c r="C288" s="14" t="s">
        <v>11817</v>
      </c>
      <c r="D288" s="14" t="s">
        <v>11818</v>
      </c>
      <c r="E288" s="15" t="s">
        <v>5678</v>
      </c>
      <c r="F288" s="6">
        <v>1527</v>
      </c>
      <c r="G288" s="6">
        <v>1094</v>
      </c>
      <c r="H288" s="6">
        <f t="shared" si="16"/>
        <v>1528</v>
      </c>
      <c r="I288" s="6">
        <f t="shared" si="17"/>
        <v>1095</v>
      </c>
      <c r="J288" s="7">
        <f t="shared" si="18"/>
        <v>0.71662303664921467</v>
      </c>
      <c r="K288" s="7">
        <f t="shared" si="19"/>
        <v>-0.48071367354721289</v>
      </c>
    </row>
    <row r="289" spans="1:11" x14ac:dyDescent="0.35">
      <c r="A289" s="14" t="s">
        <v>5966</v>
      </c>
      <c r="B289" s="13" t="s">
        <v>2567</v>
      </c>
      <c r="C289" s="14" t="s">
        <v>11819</v>
      </c>
      <c r="D289" s="14" t="s">
        <v>11820</v>
      </c>
      <c r="E289" s="15" t="s">
        <v>11359</v>
      </c>
      <c r="F289" s="6">
        <v>4515</v>
      </c>
      <c r="G289" s="6">
        <v>3410</v>
      </c>
      <c r="H289" s="6">
        <f t="shared" si="16"/>
        <v>4516</v>
      </c>
      <c r="I289" s="6">
        <f t="shared" si="17"/>
        <v>3411</v>
      </c>
      <c r="J289" s="7">
        <f t="shared" si="18"/>
        <v>0.75531443755535876</v>
      </c>
      <c r="K289" s="7">
        <f t="shared" si="19"/>
        <v>-0.40485073115959669</v>
      </c>
    </row>
    <row r="290" spans="1:11" x14ac:dyDescent="0.35">
      <c r="A290" s="14" t="s">
        <v>5967</v>
      </c>
      <c r="B290" s="13" t="s">
        <v>525</v>
      </c>
      <c r="C290" s="14" t="s">
        <v>11821</v>
      </c>
      <c r="D290" s="14" t="s">
        <v>11822</v>
      </c>
      <c r="E290" s="15" t="s">
        <v>11359</v>
      </c>
      <c r="F290" s="6">
        <v>29</v>
      </c>
      <c r="G290" s="6">
        <v>15</v>
      </c>
      <c r="H290" s="6">
        <f t="shared" si="16"/>
        <v>30</v>
      </c>
      <c r="I290" s="6">
        <f t="shared" si="17"/>
        <v>16</v>
      </c>
      <c r="J290" s="7">
        <f t="shared" si="18"/>
        <v>0.53333333333333333</v>
      </c>
      <c r="K290" s="7">
        <f t="shared" si="19"/>
        <v>-0.9068905956085187</v>
      </c>
    </row>
    <row r="291" spans="1:11" x14ac:dyDescent="0.35">
      <c r="A291" s="14" t="s">
        <v>5968</v>
      </c>
      <c r="B291" s="13" t="s">
        <v>1318</v>
      </c>
      <c r="C291" s="14" t="s">
        <v>11823</v>
      </c>
      <c r="D291" s="14" t="s">
        <v>11824</v>
      </c>
      <c r="E291" s="15" t="s">
        <v>11359</v>
      </c>
      <c r="F291" s="6">
        <v>62</v>
      </c>
      <c r="G291" s="6">
        <v>40</v>
      </c>
      <c r="H291" s="6">
        <f t="shared" si="16"/>
        <v>63</v>
      </c>
      <c r="I291" s="6">
        <f t="shared" si="17"/>
        <v>41</v>
      </c>
      <c r="J291" s="7">
        <f t="shared" si="18"/>
        <v>0.65079365079365081</v>
      </c>
      <c r="K291" s="7">
        <f t="shared" si="19"/>
        <v>-0.61972791888183276</v>
      </c>
    </row>
    <row r="292" spans="1:11" x14ac:dyDescent="0.35">
      <c r="A292" s="14" t="s">
        <v>5969</v>
      </c>
      <c r="B292" s="13" t="s">
        <v>3638</v>
      </c>
      <c r="C292" s="14" t="s">
        <v>11825</v>
      </c>
      <c r="D292" s="14" t="s">
        <v>11826</v>
      </c>
      <c r="E292" s="15" t="s">
        <v>11359</v>
      </c>
      <c r="F292" s="6">
        <v>489</v>
      </c>
      <c r="G292" s="6">
        <v>415</v>
      </c>
      <c r="H292" s="6">
        <f t="shared" si="16"/>
        <v>490</v>
      </c>
      <c r="I292" s="6">
        <f t="shared" si="17"/>
        <v>416</v>
      </c>
      <c r="J292" s="7">
        <f t="shared" si="18"/>
        <v>0.84897959183673466</v>
      </c>
      <c r="K292" s="7">
        <f t="shared" si="19"/>
        <v>-0.23619822086147849</v>
      </c>
    </row>
    <row r="293" spans="1:11" x14ac:dyDescent="0.35">
      <c r="A293" s="14" t="s">
        <v>5970</v>
      </c>
      <c r="B293" s="13" t="s">
        <v>2450</v>
      </c>
      <c r="C293" s="14" t="s">
        <v>11827</v>
      </c>
      <c r="D293" s="14" t="s">
        <v>11828</v>
      </c>
      <c r="E293" s="15" t="s">
        <v>11359</v>
      </c>
      <c r="F293" s="6">
        <v>241</v>
      </c>
      <c r="G293" s="6">
        <v>180</v>
      </c>
      <c r="H293" s="6">
        <f t="shared" si="16"/>
        <v>242</v>
      </c>
      <c r="I293" s="6">
        <f t="shared" si="17"/>
        <v>181</v>
      </c>
      <c r="J293" s="7">
        <f t="shared" si="18"/>
        <v>0.74793388429752061</v>
      </c>
      <c r="K293" s="7">
        <f t="shared" si="19"/>
        <v>-0.41901735019138925</v>
      </c>
    </row>
    <row r="294" spans="1:11" x14ac:dyDescent="0.35">
      <c r="A294" s="14" t="s">
        <v>5971</v>
      </c>
      <c r="B294" s="13" t="s">
        <v>3569</v>
      </c>
      <c r="C294" s="14" t="s">
        <v>11829</v>
      </c>
      <c r="D294" s="14" t="s">
        <v>11830</v>
      </c>
      <c r="E294" s="15" t="s">
        <v>11359</v>
      </c>
      <c r="F294" s="6">
        <v>10890</v>
      </c>
      <c r="G294" s="6">
        <v>9166</v>
      </c>
      <c r="H294" s="6">
        <f t="shared" si="16"/>
        <v>10891</v>
      </c>
      <c r="I294" s="6">
        <f t="shared" si="17"/>
        <v>9167</v>
      </c>
      <c r="J294" s="7">
        <f t="shared" si="18"/>
        <v>0.84170415939766785</v>
      </c>
      <c r="K294" s="7">
        <f t="shared" si="19"/>
        <v>-0.24861484825589289</v>
      </c>
    </row>
    <row r="295" spans="1:11" x14ac:dyDescent="0.35">
      <c r="A295" s="14" t="s">
        <v>5972</v>
      </c>
      <c r="B295" s="13" t="s">
        <v>3170</v>
      </c>
      <c r="C295" s="14" t="s">
        <v>11831</v>
      </c>
      <c r="D295" s="14" t="s">
        <v>11832</v>
      </c>
      <c r="E295" s="15" t="s">
        <v>5678</v>
      </c>
      <c r="F295" s="6">
        <v>1627</v>
      </c>
      <c r="G295" s="6">
        <v>1306</v>
      </c>
      <c r="H295" s="6">
        <f t="shared" si="16"/>
        <v>1628</v>
      </c>
      <c r="I295" s="6">
        <f t="shared" si="17"/>
        <v>1307</v>
      </c>
      <c r="J295" s="7">
        <f t="shared" si="18"/>
        <v>0.80282555282555279</v>
      </c>
      <c r="K295" s="7">
        <f t="shared" si="19"/>
        <v>-0.31684155847081391</v>
      </c>
    </row>
    <row r="296" spans="1:11" x14ac:dyDescent="0.35">
      <c r="A296" s="14" t="s">
        <v>5973</v>
      </c>
      <c r="B296" s="13" t="s">
        <v>4236</v>
      </c>
      <c r="C296" s="14" t="s">
        <v>11833</v>
      </c>
      <c r="D296" s="14" t="s">
        <v>11834</v>
      </c>
      <c r="E296" s="15" t="s">
        <v>5678</v>
      </c>
      <c r="F296" s="6">
        <v>343</v>
      </c>
      <c r="G296" s="6">
        <v>316</v>
      </c>
      <c r="H296" s="6">
        <f t="shared" si="16"/>
        <v>344</v>
      </c>
      <c r="I296" s="6">
        <f t="shared" si="17"/>
        <v>317</v>
      </c>
      <c r="J296" s="7">
        <f t="shared" si="18"/>
        <v>0.92151162790697672</v>
      </c>
      <c r="K296" s="7">
        <f t="shared" si="19"/>
        <v>-0.11792572456269074</v>
      </c>
    </row>
    <row r="297" spans="1:11" x14ac:dyDescent="0.35">
      <c r="A297" s="14" t="s">
        <v>5974</v>
      </c>
      <c r="B297" s="13" t="s">
        <v>419</v>
      </c>
      <c r="C297" s="14" t="s">
        <v>11835</v>
      </c>
      <c r="D297" s="14" t="s">
        <v>11836</v>
      </c>
      <c r="E297" s="15" t="s">
        <v>5678</v>
      </c>
      <c r="F297" s="6">
        <v>321</v>
      </c>
      <c r="G297" s="6">
        <v>157</v>
      </c>
      <c r="H297" s="6">
        <f t="shared" si="16"/>
        <v>322</v>
      </c>
      <c r="I297" s="6">
        <f t="shared" si="17"/>
        <v>158</v>
      </c>
      <c r="J297" s="7">
        <f t="shared" si="18"/>
        <v>0.49068322981366458</v>
      </c>
      <c r="K297" s="7">
        <f t="shared" si="19"/>
        <v>-1.0271361299375141</v>
      </c>
    </row>
    <row r="298" spans="1:11" x14ac:dyDescent="0.35">
      <c r="A298" s="14" t="s">
        <v>5975</v>
      </c>
      <c r="B298" s="13" t="s">
        <v>1906</v>
      </c>
      <c r="C298" s="14" t="s">
        <v>11837</v>
      </c>
      <c r="D298" s="14" t="s">
        <v>11689</v>
      </c>
      <c r="E298" s="15" t="s">
        <v>5678</v>
      </c>
      <c r="F298" s="6">
        <v>2330</v>
      </c>
      <c r="G298" s="6">
        <v>1634</v>
      </c>
      <c r="H298" s="6">
        <f t="shared" si="16"/>
        <v>2331</v>
      </c>
      <c r="I298" s="6">
        <f t="shared" si="17"/>
        <v>1635</v>
      </c>
      <c r="J298" s="7">
        <f t="shared" si="18"/>
        <v>0.70141570141570142</v>
      </c>
      <c r="K298" s="7">
        <f t="shared" si="19"/>
        <v>-0.51165836874342141</v>
      </c>
    </row>
    <row r="299" spans="1:11" x14ac:dyDescent="0.35">
      <c r="A299" s="14" t="s">
        <v>5976</v>
      </c>
      <c r="B299" s="13" t="s">
        <v>5172</v>
      </c>
      <c r="C299" s="14" t="s">
        <v>11838</v>
      </c>
      <c r="D299" s="14" t="s">
        <v>11839</v>
      </c>
      <c r="E299" s="15" t="s">
        <v>5678</v>
      </c>
      <c r="F299" s="6">
        <v>6554</v>
      </c>
      <c r="G299" s="6">
        <v>7809</v>
      </c>
      <c r="H299" s="6">
        <f t="shared" si="16"/>
        <v>6555</v>
      </c>
      <c r="I299" s="6">
        <f t="shared" si="17"/>
        <v>7810</v>
      </c>
      <c r="J299" s="7">
        <f t="shared" si="18"/>
        <v>1.1914569031273836</v>
      </c>
      <c r="K299" s="7">
        <f t="shared" si="19"/>
        <v>0.25272676792022469</v>
      </c>
    </row>
    <row r="300" spans="1:11" x14ac:dyDescent="0.35">
      <c r="A300" s="14" t="s">
        <v>5977</v>
      </c>
      <c r="B300" s="13" t="s">
        <v>5446</v>
      </c>
      <c r="C300" s="14" t="s">
        <v>11840</v>
      </c>
      <c r="D300" s="14" t="s">
        <v>11841</v>
      </c>
      <c r="E300" s="15" t="s">
        <v>11359</v>
      </c>
      <c r="F300" s="6">
        <v>408</v>
      </c>
      <c r="G300" s="6">
        <v>762</v>
      </c>
      <c r="H300" s="6">
        <f t="shared" si="16"/>
        <v>409</v>
      </c>
      <c r="I300" s="6">
        <f t="shared" si="17"/>
        <v>763</v>
      </c>
      <c r="J300" s="7">
        <f t="shared" si="18"/>
        <v>1.8655256723716382</v>
      </c>
      <c r="K300" s="7">
        <f t="shared" si="19"/>
        <v>0.8995822138927817</v>
      </c>
    </row>
    <row r="301" spans="1:11" x14ac:dyDescent="0.35">
      <c r="A301" s="14" t="s">
        <v>5978</v>
      </c>
      <c r="B301" s="13" t="s">
        <v>5351</v>
      </c>
      <c r="C301" s="14" t="s">
        <v>11842</v>
      </c>
      <c r="D301" s="14" t="s">
        <v>11843</v>
      </c>
      <c r="E301" s="15" t="s">
        <v>11359</v>
      </c>
      <c r="F301" s="6">
        <v>2825</v>
      </c>
      <c r="G301" s="6">
        <v>4067</v>
      </c>
      <c r="H301" s="6">
        <f t="shared" si="16"/>
        <v>2826</v>
      </c>
      <c r="I301" s="6">
        <f t="shared" si="17"/>
        <v>4068</v>
      </c>
      <c r="J301" s="7">
        <f t="shared" si="18"/>
        <v>1.4394904458598725</v>
      </c>
      <c r="K301" s="7">
        <f t="shared" si="19"/>
        <v>0.52555821352356058</v>
      </c>
    </row>
    <row r="302" spans="1:11" x14ac:dyDescent="0.35">
      <c r="A302" s="14" t="s">
        <v>5979</v>
      </c>
      <c r="B302" s="13" t="s">
        <v>5442</v>
      </c>
      <c r="C302" s="14" t="s">
        <v>11844</v>
      </c>
      <c r="D302" s="14" t="s">
        <v>11845</v>
      </c>
      <c r="E302" s="15" t="s">
        <v>11359</v>
      </c>
      <c r="F302" s="6">
        <v>4073</v>
      </c>
      <c r="G302" s="6">
        <v>7423</v>
      </c>
      <c r="H302" s="6">
        <f t="shared" si="16"/>
        <v>4074</v>
      </c>
      <c r="I302" s="6">
        <f t="shared" si="17"/>
        <v>7424</v>
      </c>
      <c r="J302" s="7">
        <f t="shared" si="18"/>
        <v>1.822287677957781</v>
      </c>
      <c r="K302" s="7">
        <f t="shared" si="19"/>
        <v>0.86575073016168413</v>
      </c>
    </row>
    <row r="303" spans="1:11" x14ac:dyDescent="0.35">
      <c r="A303" s="14" t="s">
        <v>5980</v>
      </c>
      <c r="B303" s="13" t="s">
        <v>2788</v>
      </c>
      <c r="C303" s="14" t="s">
        <v>11846</v>
      </c>
      <c r="D303" s="14" t="s">
        <v>11847</v>
      </c>
      <c r="E303" s="15" t="s">
        <v>11359</v>
      </c>
      <c r="F303" s="6">
        <v>6400</v>
      </c>
      <c r="G303" s="6">
        <v>4949</v>
      </c>
      <c r="H303" s="6">
        <f t="shared" si="16"/>
        <v>6401</v>
      </c>
      <c r="I303" s="6">
        <f t="shared" si="17"/>
        <v>4950</v>
      </c>
      <c r="J303" s="7">
        <f t="shared" si="18"/>
        <v>0.77331666927042653</v>
      </c>
      <c r="K303" s="7">
        <f t="shared" si="19"/>
        <v>-0.37086878341134011</v>
      </c>
    </row>
    <row r="304" spans="1:11" x14ac:dyDescent="0.35">
      <c r="A304" s="14" t="s">
        <v>5981</v>
      </c>
      <c r="B304" s="13" t="s">
        <v>2771</v>
      </c>
      <c r="C304" s="14" t="s">
        <v>11848</v>
      </c>
      <c r="D304" s="14" t="s">
        <v>11849</v>
      </c>
      <c r="E304" s="15" t="s">
        <v>11359</v>
      </c>
      <c r="F304" s="6">
        <v>2074</v>
      </c>
      <c r="G304" s="6">
        <v>1601</v>
      </c>
      <c r="H304" s="6">
        <f t="shared" si="16"/>
        <v>2075</v>
      </c>
      <c r="I304" s="6">
        <f t="shared" si="17"/>
        <v>1602</v>
      </c>
      <c r="J304" s="7">
        <f t="shared" si="18"/>
        <v>0.77204819277108439</v>
      </c>
      <c r="K304" s="7">
        <f t="shared" si="19"/>
        <v>-0.37323718871293921</v>
      </c>
    </row>
    <row r="305" spans="1:11" x14ac:dyDescent="0.35">
      <c r="A305" s="14" t="s">
        <v>5982</v>
      </c>
      <c r="B305" s="13" t="s">
        <v>4465</v>
      </c>
      <c r="C305" s="14" t="s">
        <v>11850</v>
      </c>
      <c r="D305" s="14" t="s">
        <v>11851</v>
      </c>
      <c r="E305" s="15" t="s">
        <v>11359</v>
      </c>
      <c r="F305" s="6">
        <v>2032</v>
      </c>
      <c r="G305" s="6">
        <v>1947</v>
      </c>
      <c r="H305" s="6">
        <f t="shared" si="16"/>
        <v>2033</v>
      </c>
      <c r="I305" s="6">
        <f t="shared" si="17"/>
        <v>1948</v>
      </c>
      <c r="J305" s="7">
        <f t="shared" si="18"/>
        <v>0.9581898671913428</v>
      </c>
      <c r="K305" s="7">
        <f t="shared" si="19"/>
        <v>-6.1616537762390337E-2</v>
      </c>
    </row>
    <row r="306" spans="1:11" x14ac:dyDescent="0.35">
      <c r="A306" s="14" t="s">
        <v>5983</v>
      </c>
      <c r="B306" s="13" t="s">
        <v>3861</v>
      </c>
      <c r="C306" s="14" t="s">
        <v>11852</v>
      </c>
      <c r="D306" s="14" t="s">
        <v>11853</v>
      </c>
      <c r="E306" s="15" t="s">
        <v>11359</v>
      </c>
      <c r="F306" s="6">
        <v>1497</v>
      </c>
      <c r="G306" s="6">
        <v>1308</v>
      </c>
      <c r="H306" s="6">
        <f t="shared" si="16"/>
        <v>1498</v>
      </c>
      <c r="I306" s="6">
        <f t="shared" si="17"/>
        <v>1309</v>
      </c>
      <c r="J306" s="7">
        <f t="shared" si="18"/>
        <v>0.87383177570093462</v>
      </c>
      <c r="K306" s="7">
        <f t="shared" si="19"/>
        <v>-0.19457252651351023</v>
      </c>
    </row>
    <row r="307" spans="1:11" x14ac:dyDescent="0.35">
      <c r="A307" s="14" t="s">
        <v>5984</v>
      </c>
      <c r="B307" s="13" t="s">
        <v>4272</v>
      </c>
      <c r="C307" s="14" t="s">
        <v>11854</v>
      </c>
      <c r="D307" s="14" t="s">
        <v>11853</v>
      </c>
      <c r="E307" s="15" t="s">
        <v>11359</v>
      </c>
      <c r="F307" s="6">
        <v>1356</v>
      </c>
      <c r="G307" s="6">
        <v>1257</v>
      </c>
      <c r="H307" s="6">
        <f t="shared" si="16"/>
        <v>1357</v>
      </c>
      <c r="I307" s="6">
        <f t="shared" si="17"/>
        <v>1258</v>
      </c>
      <c r="J307" s="7">
        <f t="shared" si="18"/>
        <v>0.92704495210022109</v>
      </c>
      <c r="K307" s="7">
        <f t="shared" si="19"/>
        <v>-0.10928879853956491</v>
      </c>
    </row>
    <row r="308" spans="1:11" x14ac:dyDescent="0.35">
      <c r="A308" s="14" t="s">
        <v>5985</v>
      </c>
      <c r="B308" s="13" t="s">
        <v>1325</v>
      </c>
      <c r="C308" s="14" t="s">
        <v>11855</v>
      </c>
      <c r="D308" s="14" t="s">
        <v>11856</v>
      </c>
      <c r="E308" s="15" t="s">
        <v>5678</v>
      </c>
      <c r="F308" s="6">
        <v>1084</v>
      </c>
      <c r="G308" s="6">
        <v>700</v>
      </c>
      <c r="H308" s="6">
        <f t="shared" si="16"/>
        <v>1085</v>
      </c>
      <c r="I308" s="6">
        <f t="shared" si="17"/>
        <v>701</v>
      </c>
      <c r="J308" s="7">
        <f t="shared" si="18"/>
        <v>0.64608294930875576</v>
      </c>
      <c r="K308" s="7">
        <f t="shared" si="19"/>
        <v>-0.63020869332121843</v>
      </c>
    </row>
    <row r="309" spans="1:11" x14ac:dyDescent="0.35">
      <c r="A309" s="14" t="s">
        <v>5986</v>
      </c>
      <c r="B309" s="13" t="s">
        <v>2458</v>
      </c>
      <c r="C309" s="14" t="s">
        <v>11857</v>
      </c>
      <c r="D309" s="14" t="s">
        <v>11858</v>
      </c>
      <c r="E309" s="15" t="s">
        <v>11359</v>
      </c>
      <c r="F309" s="6">
        <v>317</v>
      </c>
      <c r="G309" s="6">
        <v>237</v>
      </c>
      <c r="H309" s="6">
        <f t="shared" si="16"/>
        <v>318</v>
      </c>
      <c r="I309" s="6">
        <f t="shared" si="17"/>
        <v>238</v>
      </c>
      <c r="J309" s="7">
        <f t="shared" si="18"/>
        <v>0.74842767295597479</v>
      </c>
      <c r="K309" s="7">
        <f t="shared" si="19"/>
        <v>-0.41806519197641201</v>
      </c>
    </row>
    <row r="310" spans="1:11" x14ac:dyDescent="0.35">
      <c r="A310" s="14" t="s">
        <v>5987</v>
      </c>
      <c r="B310" s="13" t="s">
        <v>698</v>
      </c>
      <c r="C310" s="14" t="s">
        <v>11859</v>
      </c>
      <c r="D310" s="14" t="s">
        <v>11356</v>
      </c>
      <c r="E310" s="15" t="s">
        <v>5678</v>
      </c>
      <c r="F310" s="6">
        <v>272</v>
      </c>
      <c r="G310" s="6">
        <v>153</v>
      </c>
      <c r="H310" s="6">
        <f t="shared" si="16"/>
        <v>273</v>
      </c>
      <c r="I310" s="6">
        <f t="shared" si="17"/>
        <v>154</v>
      </c>
      <c r="J310" s="7">
        <f t="shared" si="18"/>
        <v>0.5641025641025641</v>
      </c>
      <c r="K310" s="7">
        <f t="shared" si="19"/>
        <v>-0.82597060022495106</v>
      </c>
    </row>
    <row r="311" spans="1:11" x14ac:dyDescent="0.35">
      <c r="A311" s="14" t="s">
        <v>5988</v>
      </c>
      <c r="B311" s="13" t="s">
        <v>1380</v>
      </c>
      <c r="C311" s="14" t="s">
        <v>11860</v>
      </c>
      <c r="D311" s="14" t="s">
        <v>11356</v>
      </c>
      <c r="E311" s="15" t="s">
        <v>11359</v>
      </c>
      <c r="F311" s="6">
        <v>453</v>
      </c>
      <c r="G311" s="6">
        <v>295</v>
      </c>
      <c r="H311" s="6">
        <f t="shared" si="16"/>
        <v>454</v>
      </c>
      <c r="I311" s="6">
        <f t="shared" si="17"/>
        <v>296</v>
      </c>
      <c r="J311" s="7">
        <f t="shared" si="18"/>
        <v>0.65198237885462551</v>
      </c>
      <c r="K311" s="7">
        <f t="shared" si="19"/>
        <v>-0.61709512166196534</v>
      </c>
    </row>
    <row r="312" spans="1:11" x14ac:dyDescent="0.35">
      <c r="A312" s="14" t="s">
        <v>5989</v>
      </c>
      <c r="B312" s="13" t="s">
        <v>1561</v>
      </c>
      <c r="C312" s="14" t="s">
        <v>11861</v>
      </c>
      <c r="D312" s="14" t="s">
        <v>11356</v>
      </c>
      <c r="E312" s="15" t="s">
        <v>5678</v>
      </c>
      <c r="F312" s="6">
        <v>448</v>
      </c>
      <c r="G312" s="6">
        <v>299</v>
      </c>
      <c r="H312" s="6">
        <f t="shared" si="16"/>
        <v>449</v>
      </c>
      <c r="I312" s="6">
        <f t="shared" si="17"/>
        <v>300</v>
      </c>
      <c r="J312" s="7">
        <f t="shared" si="18"/>
        <v>0.66815144766146994</v>
      </c>
      <c r="K312" s="7">
        <f t="shared" si="19"/>
        <v>-0.58175294424526613</v>
      </c>
    </row>
    <row r="313" spans="1:11" x14ac:dyDescent="0.35">
      <c r="A313" s="14" t="s">
        <v>5990</v>
      </c>
      <c r="B313" s="13" t="s">
        <v>2323</v>
      </c>
      <c r="C313" s="14" t="s">
        <v>11862</v>
      </c>
      <c r="D313" s="14" t="s">
        <v>11863</v>
      </c>
      <c r="E313" s="15" t="s">
        <v>11359</v>
      </c>
      <c r="F313" s="6">
        <v>694</v>
      </c>
      <c r="G313" s="6">
        <v>511</v>
      </c>
      <c r="H313" s="6">
        <f t="shared" si="16"/>
        <v>695</v>
      </c>
      <c r="I313" s="6">
        <f t="shared" si="17"/>
        <v>512</v>
      </c>
      <c r="J313" s="7">
        <f t="shared" si="18"/>
        <v>0.7366906474820144</v>
      </c>
      <c r="K313" s="7">
        <f t="shared" si="19"/>
        <v>-0.44086916761086975</v>
      </c>
    </row>
    <row r="314" spans="1:11" x14ac:dyDescent="0.35">
      <c r="A314" s="14" t="s">
        <v>5991</v>
      </c>
      <c r="B314" s="13" t="s">
        <v>5305</v>
      </c>
      <c r="C314" s="14" t="s">
        <v>11864</v>
      </c>
      <c r="D314" s="14" t="s">
        <v>11356</v>
      </c>
      <c r="E314" s="15" t="s">
        <v>5678</v>
      </c>
      <c r="F314" s="6">
        <v>6</v>
      </c>
      <c r="G314" s="6">
        <v>8</v>
      </c>
      <c r="H314" s="6">
        <f t="shared" si="16"/>
        <v>7</v>
      </c>
      <c r="I314" s="6">
        <f t="shared" si="17"/>
        <v>9</v>
      </c>
      <c r="J314" s="7">
        <f t="shared" si="18"/>
        <v>1.2857142857142858</v>
      </c>
      <c r="K314" s="7">
        <f t="shared" si="19"/>
        <v>0.36257007938470842</v>
      </c>
    </row>
    <row r="315" spans="1:11" x14ac:dyDescent="0.35">
      <c r="A315" s="14" t="s">
        <v>5992</v>
      </c>
      <c r="B315" s="13" t="s">
        <v>4070</v>
      </c>
      <c r="C315" s="14" t="s">
        <v>11865</v>
      </c>
      <c r="D315" s="14" t="s">
        <v>11356</v>
      </c>
      <c r="E315" s="15" t="s">
        <v>11359</v>
      </c>
      <c r="F315" s="6">
        <v>383</v>
      </c>
      <c r="G315" s="6">
        <v>344</v>
      </c>
      <c r="H315" s="6">
        <f t="shared" si="16"/>
        <v>384</v>
      </c>
      <c r="I315" s="6">
        <f t="shared" si="17"/>
        <v>345</v>
      </c>
      <c r="J315" s="7">
        <f t="shared" si="18"/>
        <v>0.8984375</v>
      </c>
      <c r="K315" s="7">
        <f t="shared" si="19"/>
        <v>-0.15450994905562479</v>
      </c>
    </row>
    <row r="316" spans="1:11" x14ac:dyDescent="0.35">
      <c r="A316" s="14" t="s">
        <v>5993</v>
      </c>
      <c r="B316" s="13" t="s">
        <v>2921</v>
      </c>
      <c r="C316" s="14" t="s">
        <v>11866</v>
      </c>
      <c r="D316" s="14" t="s">
        <v>11867</v>
      </c>
      <c r="E316" s="15" t="s">
        <v>5678</v>
      </c>
      <c r="F316" s="6">
        <v>323</v>
      </c>
      <c r="G316" s="6">
        <v>253</v>
      </c>
      <c r="H316" s="6">
        <f t="shared" si="16"/>
        <v>324</v>
      </c>
      <c r="I316" s="6">
        <f t="shared" si="17"/>
        <v>254</v>
      </c>
      <c r="J316" s="7">
        <f t="shared" si="18"/>
        <v>0.78395061728395066</v>
      </c>
      <c r="K316" s="7">
        <f t="shared" si="19"/>
        <v>-0.35116531611245883</v>
      </c>
    </row>
    <row r="317" spans="1:11" x14ac:dyDescent="0.35">
      <c r="A317" s="14" t="s">
        <v>5994</v>
      </c>
      <c r="B317" s="13" t="s">
        <v>2118</v>
      </c>
      <c r="C317" s="14" t="s">
        <v>11868</v>
      </c>
      <c r="D317" s="14" t="s">
        <v>11869</v>
      </c>
      <c r="E317" s="15" t="s">
        <v>5678</v>
      </c>
      <c r="F317" s="6">
        <v>781</v>
      </c>
      <c r="G317" s="6">
        <v>561</v>
      </c>
      <c r="H317" s="6">
        <f t="shared" si="16"/>
        <v>782</v>
      </c>
      <c r="I317" s="6">
        <f t="shared" si="17"/>
        <v>562</v>
      </c>
      <c r="J317" s="7">
        <f t="shared" si="18"/>
        <v>0.71867007672634275</v>
      </c>
      <c r="K317" s="7">
        <f t="shared" si="19"/>
        <v>-0.47659847708642611</v>
      </c>
    </row>
    <row r="318" spans="1:11" x14ac:dyDescent="0.35">
      <c r="A318" s="14" t="s">
        <v>5995</v>
      </c>
      <c r="B318" s="13" t="s">
        <v>1656</v>
      </c>
      <c r="C318" s="14" t="s">
        <v>11870</v>
      </c>
      <c r="D318" s="14" t="s">
        <v>11356</v>
      </c>
      <c r="E318" s="15" t="s">
        <v>11359</v>
      </c>
      <c r="F318" s="6">
        <v>1751</v>
      </c>
      <c r="G318" s="6">
        <v>1185</v>
      </c>
      <c r="H318" s="6">
        <f t="shared" si="16"/>
        <v>1752</v>
      </c>
      <c r="I318" s="6">
        <f t="shared" si="17"/>
        <v>1186</v>
      </c>
      <c r="J318" s="7">
        <f t="shared" si="18"/>
        <v>0.6769406392694064</v>
      </c>
      <c r="K318" s="7">
        <f t="shared" si="19"/>
        <v>-0.56289876505516978</v>
      </c>
    </row>
    <row r="319" spans="1:11" x14ac:dyDescent="0.35">
      <c r="A319" s="14" t="s">
        <v>5996</v>
      </c>
      <c r="B319" s="13" t="s">
        <v>4365</v>
      </c>
      <c r="C319" s="14" t="s">
        <v>11871</v>
      </c>
      <c r="D319" s="14" t="s">
        <v>11872</v>
      </c>
      <c r="E319" s="15" t="s">
        <v>5678</v>
      </c>
      <c r="F319" s="6">
        <v>7777</v>
      </c>
      <c r="G319" s="6">
        <v>7320</v>
      </c>
      <c r="H319" s="6">
        <f t="shared" si="16"/>
        <v>7778</v>
      </c>
      <c r="I319" s="6">
        <f t="shared" si="17"/>
        <v>7321</v>
      </c>
      <c r="J319" s="7">
        <f t="shared" si="18"/>
        <v>0.94124453587040369</v>
      </c>
      <c r="K319" s="7">
        <f t="shared" si="19"/>
        <v>-8.7358510237513981E-2</v>
      </c>
    </row>
    <row r="320" spans="1:11" x14ac:dyDescent="0.35">
      <c r="A320" s="14" t="s">
        <v>5997</v>
      </c>
      <c r="B320" s="13" t="s">
        <v>2854</v>
      </c>
      <c r="C320" s="14" t="s">
        <v>11873</v>
      </c>
      <c r="D320" s="14" t="s">
        <v>11874</v>
      </c>
      <c r="E320" s="15" t="s">
        <v>11359</v>
      </c>
      <c r="F320" s="6">
        <v>3262</v>
      </c>
      <c r="G320" s="6">
        <v>2539</v>
      </c>
      <c r="H320" s="6">
        <f t="shared" si="16"/>
        <v>3263</v>
      </c>
      <c r="I320" s="6">
        <f t="shared" si="17"/>
        <v>2540</v>
      </c>
      <c r="J320" s="7">
        <f t="shared" si="18"/>
        <v>0.77842476248850756</v>
      </c>
      <c r="K320" s="7">
        <f t="shared" si="19"/>
        <v>-0.36137049043233588</v>
      </c>
    </row>
    <row r="321" spans="1:11" x14ac:dyDescent="0.35">
      <c r="A321" s="14" t="s">
        <v>5998</v>
      </c>
      <c r="B321" s="13" t="s">
        <v>1998</v>
      </c>
      <c r="C321" s="14" t="s">
        <v>11875</v>
      </c>
      <c r="D321" s="14" t="s">
        <v>11876</v>
      </c>
      <c r="E321" s="15" t="s">
        <v>11359</v>
      </c>
      <c r="F321" s="6">
        <v>1308</v>
      </c>
      <c r="G321" s="6">
        <v>928</v>
      </c>
      <c r="H321" s="6">
        <f t="shared" si="16"/>
        <v>1309</v>
      </c>
      <c r="I321" s="6">
        <f t="shared" si="17"/>
        <v>929</v>
      </c>
      <c r="J321" s="7">
        <f t="shared" si="18"/>
        <v>0.7097020626432391</v>
      </c>
      <c r="K321" s="7">
        <f t="shared" si="19"/>
        <v>-0.49471459556258796</v>
      </c>
    </row>
    <row r="322" spans="1:11" x14ac:dyDescent="0.35">
      <c r="A322" s="14" t="s">
        <v>5999</v>
      </c>
      <c r="B322" s="13" t="s">
        <v>819</v>
      </c>
      <c r="C322" s="14" t="s">
        <v>11877</v>
      </c>
      <c r="D322" s="14" t="s">
        <v>11385</v>
      </c>
      <c r="E322" s="15" t="s">
        <v>11359</v>
      </c>
      <c r="F322" s="6">
        <v>1084</v>
      </c>
      <c r="G322" s="6">
        <v>629</v>
      </c>
      <c r="H322" s="6">
        <f t="shared" si="16"/>
        <v>1085</v>
      </c>
      <c r="I322" s="6">
        <f t="shared" si="17"/>
        <v>630</v>
      </c>
      <c r="J322" s="7">
        <f t="shared" si="18"/>
        <v>0.58064516129032262</v>
      </c>
      <c r="K322" s="7">
        <f t="shared" si="19"/>
        <v>-0.78427130894456287</v>
      </c>
    </row>
    <row r="323" spans="1:11" x14ac:dyDescent="0.35">
      <c r="A323" s="14" t="s">
        <v>6000</v>
      </c>
      <c r="B323" s="13" t="s">
        <v>5064</v>
      </c>
      <c r="C323" s="14" t="s">
        <v>11878</v>
      </c>
      <c r="D323" s="14" t="s">
        <v>11879</v>
      </c>
      <c r="E323" s="15" t="s">
        <v>11359</v>
      </c>
      <c r="F323" s="6">
        <v>46</v>
      </c>
      <c r="G323" s="6">
        <v>52</v>
      </c>
      <c r="H323" s="6">
        <f t="shared" ref="H323:H386" si="20">F323+1</f>
        <v>47</v>
      </c>
      <c r="I323" s="6">
        <f t="shared" ref="I323:I386" si="21">G323+1</f>
        <v>53</v>
      </c>
      <c r="J323" s="7">
        <f t="shared" ref="J323:J386" si="22">I323/H323</f>
        <v>1.1276595744680851</v>
      </c>
      <c r="K323" s="7">
        <f t="shared" ref="K323:K386" si="23">LOG(J323,2)</f>
        <v>0.17333160288556176</v>
      </c>
    </row>
    <row r="324" spans="1:11" x14ac:dyDescent="0.35">
      <c r="A324" s="14" t="s">
        <v>6001</v>
      </c>
      <c r="B324" s="13" t="s">
        <v>1217</v>
      </c>
      <c r="C324" s="14" t="s">
        <v>11880</v>
      </c>
      <c r="D324" s="14" t="s">
        <v>11356</v>
      </c>
      <c r="E324" s="15" t="s">
        <v>5678</v>
      </c>
      <c r="F324" s="6">
        <v>41</v>
      </c>
      <c r="G324" s="6">
        <v>26</v>
      </c>
      <c r="H324" s="6">
        <f t="shared" si="20"/>
        <v>42</v>
      </c>
      <c r="I324" s="6">
        <f t="shared" si="21"/>
        <v>27</v>
      </c>
      <c r="J324" s="7">
        <f t="shared" si="22"/>
        <v>0.6428571428571429</v>
      </c>
      <c r="K324" s="7">
        <f t="shared" si="23"/>
        <v>-0.63742992061529169</v>
      </c>
    </row>
    <row r="325" spans="1:11" x14ac:dyDescent="0.35">
      <c r="A325" s="14" t="s">
        <v>6002</v>
      </c>
      <c r="B325" s="13" t="s">
        <v>1842</v>
      </c>
      <c r="C325" s="14" t="s">
        <v>11881</v>
      </c>
      <c r="D325" s="14" t="s">
        <v>11882</v>
      </c>
      <c r="E325" s="15" t="s">
        <v>5678</v>
      </c>
      <c r="F325" s="6">
        <v>46</v>
      </c>
      <c r="G325" s="6">
        <v>32</v>
      </c>
      <c r="H325" s="6">
        <f t="shared" si="20"/>
        <v>47</v>
      </c>
      <c r="I325" s="6">
        <f t="shared" si="21"/>
        <v>33</v>
      </c>
      <c r="J325" s="7">
        <f t="shared" si="22"/>
        <v>0.7021276595744681</v>
      </c>
      <c r="K325" s="7">
        <f t="shared" si="23"/>
        <v>-0.51019473231918389</v>
      </c>
    </row>
    <row r="326" spans="1:11" x14ac:dyDescent="0.35">
      <c r="A326" s="14" t="s">
        <v>6003</v>
      </c>
      <c r="B326" s="13" t="s">
        <v>2685</v>
      </c>
      <c r="C326" s="14" t="s">
        <v>11883</v>
      </c>
      <c r="D326" s="14" t="s">
        <v>11884</v>
      </c>
      <c r="E326" s="15" t="s">
        <v>5678</v>
      </c>
      <c r="F326" s="6">
        <v>98</v>
      </c>
      <c r="G326" s="6">
        <v>75</v>
      </c>
      <c r="H326" s="6">
        <f t="shared" si="20"/>
        <v>99</v>
      </c>
      <c r="I326" s="6">
        <f t="shared" si="21"/>
        <v>76</v>
      </c>
      <c r="J326" s="7">
        <f t="shared" si="22"/>
        <v>0.76767676767676762</v>
      </c>
      <c r="K326" s="7">
        <f t="shared" si="23"/>
        <v>-0.3814291066360242</v>
      </c>
    </row>
    <row r="327" spans="1:11" x14ac:dyDescent="0.35">
      <c r="A327" s="14" t="s">
        <v>6004</v>
      </c>
      <c r="B327" s="13" t="s">
        <v>467</v>
      </c>
      <c r="C327" s="14" t="s">
        <v>11885</v>
      </c>
      <c r="D327" s="14" t="s">
        <v>11657</v>
      </c>
      <c r="E327" s="15" t="s">
        <v>5678</v>
      </c>
      <c r="F327" s="6">
        <v>4</v>
      </c>
      <c r="G327" s="6">
        <v>2</v>
      </c>
      <c r="H327" s="6">
        <f t="shared" si="20"/>
        <v>5</v>
      </c>
      <c r="I327" s="6">
        <f t="shared" si="21"/>
        <v>3</v>
      </c>
      <c r="J327" s="7">
        <f t="shared" si="22"/>
        <v>0.6</v>
      </c>
      <c r="K327" s="7">
        <f t="shared" si="23"/>
        <v>-0.73696559416620622</v>
      </c>
    </row>
    <row r="328" spans="1:11" x14ac:dyDescent="0.35">
      <c r="A328" s="14" t="s">
        <v>6005</v>
      </c>
      <c r="B328" s="13" t="s">
        <v>352</v>
      </c>
      <c r="C328" s="14" t="s">
        <v>11886</v>
      </c>
      <c r="D328" s="14" t="s">
        <v>11657</v>
      </c>
      <c r="E328" s="15" t="s">
        <v>5678</v>
      </c>
      <c r="F328" s="6">
        <v>13</v>
      </c>
      <c r="G328" s="6">
        <v>6</v>
      </c>
      <c r="H328" s="6">
        <f t="shared" si="20"/>
        <v>14</v>
      </c>
      <c r="I328" s="6">
        <f t="shared" si="21"/>
        <v>7</v>
      </c>
      <c r="J328" s="7">
        <f t="shared" si="22"/>
        <v>0.5</v>
      </c>
      <c r="K328" s="7">
        <f t="shared" si="23"/>
        <v>-1</v>
      </c>
    </row>
    <row r="329" spans="1:11" x14ac:dyDescent="0.35">
      <c r="A329" s="14" t="s">
        <v>6006</v>
      </c>
      <c r="B329" s="13" t="s">
        <v>151</v>
      </c>
      <c r="C329" s="14" t="s">
        <v>11887</v>
      </c>
      <c r="D329" s="14" t="s">
        <v>11888</v>
      </c>
      <c r="E329" s="15" t="s">
        <v>5678</v>
      </c>
      <c r="F329" s="6">
        <v>49</v>
      </c>
      <c r="G329" s="6">
        <v>16</v>
      </c>
      <c r="H329" s="6">
        <f t="shared" si="20"/>
        <v>50</v>
      </c>
      <c r="I329" s="6">
        <f t="shared" si="21"/>
        <v>17</v>
      </c>
      <c r="J329" s="7">
        <f t="shared" si="22"/>
        <v>0.34</v>
      </c>
      <c r="K329" s="7">
        <f t="shared" si="23"/>
        <v>-1.556393348524385</v>
      </c>
    </row>
    <row r="330" spans="1:11" x14ac:dyDescent="0.35">
      <c r="A330" s="14" t="s">
        <v>6007</v>
      </c>
      <c r="B330" s="13" t="s">
        <v>1279</v>
      </c>
      <c r="C330" s="14" t="s">
        <v>11889</v>
      </c>
      <c r="D330" s="14" t="s">
        <v>11356</v>
      </c>
      <c r="E330" s="15" t="s">
        <v>11359</v>
      </c>
      <c r="F330" s="6">
        <v>248</v>
      </c>
      <c r="G330" s="6">
        <v>159</v>
      </c>
      <c r="H330" s="6">
        <f t="shared" si="20"/>
        <v>249</v>
      </c>
      <c r="I330" s="6">
        <f t="shared" si="21"/>
        <v>160</v>
      </c>
      <c r="J330" s="7">
        <f t="shared" si="22"/>
        <v>0.64257028112449799</v>
      </c>
      <c r="K330" s="7">
        <f t="shared" si="23"/>
        <v>-0.63807383718071864</v>
      </c>
    </row>
    <row r="331" spans="1:11" x14ac:dyDescent="0.35">
      <c r="A331" s="14" t="s">
        <v>6008</v>
      </c>
      <c r="B331" s="13" t="s">
        <v>4071</v>
      </c>
      <c r="C331" s="14" t="s">
        <v>11890</v>
      </c>
      <c r="D331" s="14" t="s">
        <v>11891</v>
      </c>
      <c r="E331" s="15" t="s">
        <v>5678</v>
      </c>
      <c r="F331" s="6">
        <v>698</v>
      </c>
      <c r="G331" s="6">
        <v>627</v>
      </c>
      <c r="H331" s="6">
        <f t="shared" si="20"/>
        <v>699</v>
      </c>
      <c r="I331" s="6">
        <f t="shared" si="21"/>
        <v>628</v>
      </c>
      <c r="J331" s="7">
        <f t="shared" si="22"/>
        <v>0.89842632331902716</v>
      </c>
      <c r="K331" s="7">
        <f t="shared" si="23"/>
        <v>-0.15452789648380943</v>
      </c>
    </row>
    <row r="332" spans="1:11" x14ac:dyDescent="0.35">
      <c r="A332" s="14" t="s">
        <v>6009</v>
      </c>
      <c r="B332" s="13" t="s">
        <v>3776</v>
      </c>
      <c r="C332" s="14" t="s">
        <v>11892</v>
      </c>
      <c r="D332" s="14" t="s">
        <v>11356</v>
      </c>
      <c r="E332" s="15" t="s">
        <v>5678</v>
      </c>
      <c r="F332" s="6">
        <v>495</v>
      </c>
      <c r="G332" s="6">
        <v>428</v>
      </c>
      <c r="H332" s="6">
        <f t="shared" si="20"/>
        <v>496</v>
      </c>
      <c r="I332" s="6">
        <f t="shared" si="21"/>
        <v>429</v>
      </c>
      <c r="J332" s="7">
        <f t="shared" si="22"/>
        <v>0.86491935483870963</v>
      </c>
      <c r="K332" s="7">
        <f t="shared" si="23"/>
        <v>-0.20936247288732968</v>
      </c>
    </row>
    <row r="333" spans="1:11" x14ac:dyDescent="0.35">
      <c r="A333" s="14" t="s">
        <v>6010</v>
      </c>
      <c r="B333" s="13" t="s">
        <v>2655</v>
      </c>
      <c r="C333" s="14" t="s">
        <v>11893</v>
      </c>
      <c r="D333" s="14" t="s">
        <v>11894</v>
      </c>
      <c r="E333" s="15" t="s">
        <v>5678</v>
      </c>
      <c r="F333" s="6">
        <v>896</v>
      </c>
      <c r="G333" s="6">
        <v>683</v>
      </c>
      <c r="H333" s="6">
        <f t="shared" si="20"/>
        <v>897</v>
      </c>
      <c r="I333" s="6">
        <f t="shared" si="21"/>
        <v>684</v>
      </c>
      <c r="J333" s="7">
        <f t="shared" si="22"/>
        <v>0.76254180602006694</v>
      </c>
      <c r="K333" s="7">
        <f t="shared" si="23"/>
        <v>-0.39111166003336323</v>
      </c>
    </row>
    <row r="334" spans="1:11" x14ac:dyDescent="0.35">
      <c r="A334" s="14" t="s">
        <v>6011</v>
      </c>
      <c r="B334" s="13" t="s">
        <v>2507</v>
      </c>
      <c r="C334" s="14" t="s">
        <v>11895</v>
      </c>
      <c r="D334" s="14" t="s">
        <v>11896</v>
      </c>
      <c r="E334" s="15" t="s">
        <v>11359</v>
      </c>
      <c r="F334" s="6">
        <v>2876</v>
      </c>
      <c r="G334" s="6">
        <v>2158</v>
      </c>
      <c r="H334" s="6">
        <f t="shared" si="20"/>
        <v>2877</v>
      </c>
      <c r="I334" s="6">
        <f t="shared" si="21"/>
        <v>2159</v>
      </c>
      <c r="J334" s="7">
        <f t="shared" si="22"/>
        <v>0.75043448036148763</v>
      </c>
      <c r="K334" s="7">
        <f t="shared" si="23"/>
        <v>-0.41420197771678186</v>
      </c>
    </row>
    <row r="335" spans="1:11" x14ac:dyDescent="0.35">
      <c r="A335" s="14" t="s">
        <v>6012</v>
      </c>
      <c r="B335" s="13" t="s">
        <v>4594</v>
      </c>
      <c r="C335" s="14" t="s">
        <v>11897</v>
      </c>
      <c r="D335" s="14" t="s">
        <v>11356</v>
      </c>
      <c r="E335" s="15" t="s">
        <v>11359</v>
      </c>
      <c r="F335" s="6">
        <v>185</v>
      </c>
      <c r="G335" s="6">
        <v>182</v>
      </c>
      <c r="H335" s="6">
        <f t="shared" si="20"/>
        <v>186</v>
      </c>
      <c r="I335" s="6">
        <f t="shared" si="21"/>
        <v>183</v>
      </c>
      <c r="J335" s="7">
        <f t="shared" si="22"/>
        <v>0.9838709677419355</v>
      </c>
      <c r="K335" s="7">
        <f t="shared" si="23"/>
        <v>-2.345897282398891E-2</v>
      </c>
    </row>
    <row r="336" spans="1:11" x14ac:dyDescent="0.35">
      <c r="A336" s="14" t="s">
        <v>6013</v>
      </c>
      <c r="B336" s="13" t="s">
        <v>1689</v>
      </c>
      <c r="C336" s="14" t="s">
        <v>11898</v>
      </c>
      <c r="D336" s="14" t="s">
        <v>11356</v>
      </c>
      <c r="E336" s="15" t="s">
        <v>11359</v>
      </c>
      <c r="F336" s="6">
        <v>410</v>
      </c>
      <c r="G336" s="6">
        <v>279</v>
      </c>
      <c r="H336" s="6">
        <f t="shared" si="20"/>
        <v>411</v>
      </c>
      <c r="I336" s="6">
        <f t="shared" si="21"/>
        <v>280</v>
      </c>
      <c r="J336" s="7">
        <f t="shared" si="22"/>
        <v>0.68126520681265201</v>
      </c>
      <c r="K336" s="7">
        <f t="shared" si="23"/>
        <v>-0.55371156673671662</v>
      </c>
    </row>
    <row r="337" spans="1:11" x14ac:dyDescent="0.35">
      <c r="A337" s="14" t="s">
        <v>6014</v>
      </c>
      <c r="B337" s="13" t="s">
        <v>1470</v>
      </c>
      <c r="C337" s="14" t="s">
        <v>11899</v>
      </c>
      <c r="D337" s="14" t="s">
        <v>11900</v>
      </c>
      <c r="E337" s="15" t="s">
        <v>5678</v>
      </c>
      <c r="F337" s="6">
        <v>236</v>
      </c>
      <c r="G337" s="6">
        <v>156</v>
      </c>
      <c r="H337" s="6">
        <f t="shared" si="20"/>
        <v>237</v>
      </c>
      <c r="I337" s="6">
        <f t="shared" si="21"/>
        <v>157</v>
      </c>
      <c r="J337" s="7">
        <f t="shared" si="22"/>
        <v>0.66244725738396626</v>
      </c>
      <c r="K337" s="7">
        <f t="shared" si="23"/>
        <v>-0.59412250000663203</v>
      </c>
    </row>
    <row r="338" spans="1:11" x14ac:dyDescent="0.35">
      <c r="A338" s="14" t="s">
        <v>6015</v>
      </c>
      <c r="B338" s="13" t="s">
        <v>1915</v>
      </c>
      <c r="C338" s="14" t="s">
        <v>11901</v>
      </c>
      <c r="D338" s="14" t="s">
        <v>11902</v>
      </c>
      <c r="E338" s="15" t="s">
        <v>5678</v>
      </c>
      <c r="F338" s="6">
        <v>849</v>
      </c>
      <c r="G338" s="6">
        <v>596</v>
      </c>
      <c r="H338" s="6">
        <f t="shared" si="20"/>
        <v>850</v>
      </c>
      <c r="I338" s="6">
        <f t="shared" si="21"/>
        <v>597</v>
      </c>
      <c r="J338" s="7">
        <f t="shared" si="22"/>
        <v>0.70235294117647062</v>
      </c>
      <c r="K338" s="7">
        <f t="shared" si="23"/>
        <v>-0.50973190976025906</v>
      </c>
    </row>
    <row r="339" spans="1:11" x14ac:dyDescent="0.35">
      <c r="A339" s="14" t="s">
        <v>6016</v>
      </c>
      <c r="B339" s="13" t="s">
        <v>3212</v>
      </c>
      <c r="C339" s="14" t="s">
        <v>11903</v>
      </c>
      <c r="D339" s="14" t="s">
        <v>11904</v>
      </c>
      <c r="E339" s="15" t="s">
        <v>11359</v>
      </c>
      <c r="F339" s="6">
        <v>1917</v>
      </c>
      <c r="G339" s="6">
        <v>1546</v>
      </c>
      <c r="H339" s="6">
        <f t="shared" si="20"/>
        <v>1918</v>
      </c>
      <c r="I339" s="6">
        <f t="shared" si="21"/>
        <v>1547</v>
      </c>
      <c r="J339" s="7">
        <f t="shared" si="22"/>
        <v>0.80656934306569339</v>
      </c>
      <c r="K339" s="7">
        <f t="shared" si="23"/>
        <v>-0.31012952356909523</v>
      </c>
    </row>
    <row r="340" spans="1:11" x14ac:dyDescent="0.35">
      <c r="A340" s="14" t="s">
        <v>6017</v>
      </c>
      <c r="B340" s="13" t="s">
        <v>2001</v>
      </c>
      <c r="C340" s="14" t="s">
        <v>11905</v>
      </c>
      <c r="D340" s="14" t="s">
        <v>11906</v>
      </c>
      <c r="E340" s="15" t="s">
        <v>11359</v>
      </c>
      <c r="F340" s="6">
        <v>11298</v>
      </c>
      <c r="G340" s="6">
        <v>8024</v>
      </c>
      <c r="H340" s="6">
        <f t="shared" si="20"/>
        <v>11299</v>
      </c>
      <c r="I340" s="6">
        <f t="shared" si="21"/>
        <v>8025</v>
      </c>
      <c r="J340" s="7">
        <f t="shared" si="22"/>
        <v>0.71023984423400299</v>
      </c>
      <c r="K340" s="7">
        <f t="shared" si="23"/>
        <v>-0.49362179751582985</v>
      </c>
    </row>
    <row r="341" spans="1:11" x14ac:dyDescent="0.35">
      <c r="A341" s="14" t="s">
        <v>6018</v>
      </c>
      <c r="B341" s="13" t="s">
        <v>3123</v>
      </c>
      <c r="C341" s="14" t="s">
        <v>11907</v>
      </c>
      <c r="D341" s="14" t="s">
        <v>11908</v>
      </c>
      <c r="E341" s="15" t="s">
        <v>11359</v>
      </c>
      <c r="F341" s="6">
        <v>490</v>
      </c>
      <c r="G341" s="6">
        <v>392</v>
      </c>
      <c r="H341" s="6">
        <f t="shared" si="20"/>
        <v>491</v>
      </c>
      <c r="I341" s="6">
        <f t="shared" si="21"/>
        <v>393</v>
      </c>
      <c r="J341" s="7">
        <f t="shared" si="22"/>
        <v>0.80040733197556013</v>
      </c>
      <c r="K341" s="7">
        <f t="shared" si="23"/>
        <v>-0.32119371205608654</v>
      </c>
    </row>
    <row r="342" spans="1:11" x14ac:dyDescent="0.35">
      <c r="A342" s="14" t="s">
        <v>6019</v>
      </c>
      <c r="B342" s="13" t="s">
        <v>2150</v>
      </c>
      <c r="C342" s="14" t="s">
        <v>11909</v>
      </c>
      <c r="D342" s="14" t="s">
        <v>11356</v>
      </c>
      <c r="E342" s="15" t="s">
        <v>5678</v>
      </c>
      <c r="F342" s="6">
        <v>204</v>
      </c>
      <c r="G342" s="6">
        <v>147</v>
      </c>
      <c r="H342" s="6">
        <f t="shared" si="20"/>
        <v>205</v>
      </c>
      <c r="I342" s="6">
        <f t="shared" si="21"/>
        <v>148</v>
      </c>
      <c r="J342" s="7">
        <f t="shared" si="22"/>
        <v>0.7219512195121951</v>
      </c>
      <c r="K342" s="7">
        <f t="shared" si="23"/>
        <v>-0.47002673387649629</v>
      </c>
    </row>
    <row r="343" spans="1:11" x14ac:dyDescent="0.35">
      <c r="A343" s="14" t="s">
        <v>6020</v>
      </c>
      <c r="B343" s="13" t="s">
        <v>1337</v>
      </c>
      <c r="C343" s="14" t="s">
        <v>11910</v>
      </c>
      <c r="D343" s="14" t="s">
        <v>11806</v>
      </c>
      <c r="E343" s="15" t="s">
        <v>11359</v>
      </c>
      <c r="F343" s="6">
        <v>283</v>
      </c>
      <c r="G343" s="6">
        <v>183</v>
      </c>
      <c r="H343" s="6">
        <f t="shared" si="20"/>
        <v>284</v>
      </c>
      <c r="I343" s="6">
        <f t="shared" si="21"/>
        <v>184</v>
      </c>
      <c r="J343" s="7">
        <f t="shared" si="22"/>
        <v>0.647887323943662</v>
      </c>
      <c r="K343" s="7">
        <f t="shared" si="23"/>
        <v>-0.62618516344766917</v>
      </c>
    </row>
    <row r="344" spans="1:11" x14ac:dyDescent="0.35">
      <c r="A344" s="14" t="s">
        <v>6021</v>
      </c>
      <c r="B344" s="13" t="s">
        <v>4223</v>
      </c>
      <c r="C344" s="14" t="s">
        <v>11911</v>
      </c>
      <c r="D344" s="14" t="s">
        <v>11912</v>
      </c>
      <c r="E344" s="15" t="s">
        <v>11359</v>
      </c>
      <c r="F344" s="6">
        <v>913</v>
      </c>
      <c r="G344" s="6">
        <v>838</v>
      </c>
      <c r="H344" s="6">
        <f t="shared" si="20"/>
        <v>914</v>
      </c>
      <c r="I344" s="6">
        <f t="shared" si="21"/>
        <v>839</v>
      </c>
      <c r="J344" s="7">
        <f t="shared" si="22"/>
        <v>0.91794310722100658</v>
      </c>
      <c r="K344" s="7">
        <f t="shared" si="23"/>
        <v>-0.12352335461824643</v>
      </c>
    </row>
    <row r="345" spans="1:11" x14ac:dyDescent="0.35">
      <c r="A345" s="14" t="s">
        <v>6022</v>
      </c>
      <c r="B345" s="13" t="s">
        <v>1476</v>
      </c>
      <c r="C345" s="14" t="s">
        <v>11913</v>
      </c>
      <c r="D345" s="14" t="s">
        <v>11914</v>
      </c>
      <c r="E345" s="15" t="s">
        <v>11359</v>
      </c>
      <c r="F345" s="6">
        <v>1421</v>
      </c>
      <c r="G345" s="6">
        <v>941</v>
      </c>
      <c r="H345" s="6">
        <f t="shared" si="20"/>
        <v>1422</v>
      </c>
      <c r="I345" s="6">
        <f t="shared" si="21"/>
        <v>942</v>
      </c>
      <c r="J345" s="7">
        <f t="shared" si="22"/>
        <v>0.66244725738396626</v>
      </c>
      <c r="K345" s="7">
        <f t="shared" si="23"/>
        <v>-0.59412250000663203</v>
      </c>
    </row>
    <row r="346" spans="1:11" x14ac:dyDescent="0.35">
      <c r="A346" s="14" t="s">
        <v>6023</v>
      </c>
      <c r="B346" s="13" t="s">
        <v>2156</v>
      </c>
      <c r="C346" s="14" t="s">
        <v>11915</v>
      </c>
      <c r="D346" s="14" t="s">
        <v>11356</v>
      </c>
      <c r="E346" s="15" t="s">
        <v>5678</v>
      </c>
      <c r="F346" s="6">
        <v>287</v>
      </c>
      <c r="G346" s="6">
        <v>207</v>
      </c>
      <c r="H346" s="6">
        <f t="shared" si="20"/>
        <v>288</v>
      </c>
      <c r="I346" s="6">
        <f t="shared" si="21"/>
        <v>208</v>
      </c>
      <c r="J346" s="7">
        <f t="shared" si="22"/>
        <v>0.72222222222222221</v>
      </c>
      <c r="K346" s="7">
        <f t="shared" si="23"/>
        <v>-0.4694852833012203</v>
      </c>
    </row>
    <row r="347" spans="1:11" x14ac:dyDescent="0.35">
      <c r="A347" s="14" t="s">
        <v>6024</v>
      </c>
      <c r="B347" s="13" t="s">
        <v>2137</v>
      </c>
      <c r="C347" s="14" t="s">
        <v>11916</v>
      </c>
      <c r="D347" s="14" t="s">
        <v>11917</v>
      </c>
      <c r="E347" s="15" t="s">
        <v>5678</v>
      </c>
      <c r="F347" s="6">
        <v>353</v>
      </c>
      <c r="G347" s="6">
        <v>254</v>
      </c>
      <c r="H347" s="6">
        <f t="shared" si="20"/>
        <v>354</v>
      </c>
      <c r="I347" s="6">
        <f t="shared" si="21"/>
        <v>255</v>
      </c>
      <c r="J347" s="7">
        <f t="shared" si="22"/>
        <v>0.72033898305084743</v>
      </c>
      <c r="K347" s="7">
        <f t="shared" si="23"/>
        <v>-0.47325211322413957</v>
      </c>
    </row>
    <row r="348" spans="1:11" x14ac:dyDescent="0.35">
      <c r="A348" s="14" t="s">
        <v>6025</v>
      </c>
      <c r="B348" s="13" t="s">
        <v>4605</v>
      </c>
      <c r="C348" s="14" t="s">
        <v>11918</v>
      </c>
      <c r="D348" s="14" t="s">
        <v>11356</v>
      </c>
      <c r="E348" s="15" t="s">
        <v>5678</v>
      </c>
      <c r="F348" s="6">
        <v>146</v>
      </c>
      <c r="G348" s="6">
        <v>144</v>
      </c>
      <c r="H348" s="6">
        <f t="shared" si="20"/>
        <v>147</v>
      </c>
      <c r="I348" s="6">
        <f t="shared" si="21"/>
        <v>145</v>
      </c>
      <c r="J348" s="7">
        <f t="shared" si="22"/>
        <v>0.98639455782312924</v>
      </c>
      <c r="K348" s="7">
        <f t="shared" si="23"/>
        <v>-1.9763254821429949E-2</v>
      </c>
    </row>
    <row r="349" spans="1:11" x14ac:dyDescent="0.35">
      <c r="A349" s="14" t="s">
        <v>6026</v>
      </c>
      <c r="B349" s="13" t="s">
        <v>5141</v>
      </c>
      <c r="C349" s="14" t="s">
        <v>11919</v>
      </c>
      <c r="D349" s="14" t="s">
        <v>11356</v>
      </c>
      <c r="E349" s="15" t="s">
        <v>11359</v>
      </c>
      <c r="F349" s="6">
        <v>82</v>
      </c>
      <c r="G349" s="6">
        <v>96</v>
      </c>
      <c r="H349" s="6">
        <f t="shared" si="20"/>
        <v>83</v>
      </c>
      <c r="I349" s="6">
        <f t="shared" si="21"/>
        <v>97</v>
      </c>
      <c r="J349" s="7">
        <f t="shared" si="22"/>
        <v>1.1686746987951808</v>
      </c>
      <c r="K349" s="7">
        <f t="shared" si="23"/>
        <v>0.22487341084020304</v>
      </c>
    </row>
    <row r="350" spans="1:11" x14ac:dyDescent="0.35">
      <c r="A350" s="14" t="s">
        <v>6027</v>
      </c>
      <c r="B350" s="13" t="s">
        <v>2243</v>
      </c>
      <c r="C350" s="14" t="s">
        <v>11920</v>
      </c>
      <c r="D350" s="14" t="s">
        <v>11921</v>
      </c>
      <c r="E350" s="15" t="s">
        <v>5678</v>
      </c>
      <c r="F350" s="6">
        <v>48</v>
      </c>
      <c r="G350" s="6">
        <v>35</v>
      </c>
      <c r="H350" s="6">
        <f t="shared" si="20"/>
        <v>49</v>
      </c>
      <c r="I350" s="6">
        <f t="shared" si="21"/>
        <v>36</v>
      </c>
      <c r="J350" s="7">
        <f t="shared" si="22"/>
        <v>0.73469387755102045</v>
      </c>
      <c r="K350" s="7">
        <f t="shared" si="23"/>
        <v>-0.44478484267289581</v>
      </c>
    </row>
    <row r="351" spans="1:11" x14ac:dyDescent="0.35">
      <c r="A351" s="14" t="s">
        <v>6028</v>
      </c>
      <c r="B351" s="13" t="s">
        <v>4047</v>
      </c>
      <c r="C351" s="14" t="s">
        <v>11922</v>
      </c>
      <c r="D351" s="14" t="s">
        <v>11356</v>
      </c>
      <c r="E351" s="15" t="s">
        <v>11359</v>
      </c>
      <c r="F351" s="6">
        <v>67</v>
      </c>
      <c r="G351" s="6">
        <v>60</v>
      </c>
      <c r="H351" s="6">
        <f t="shared" si="20"/>
        <v>68</v>
      </c>
      <c r="I351" s="6">
        <f t="shared" si="21"/>
        <v>61</v>
      </c>
      <c r="J351" s="7">
        <f t="shared" si="22"/>
        <v>0.8970588235294118</v>
      </c>
      <c r="K351" s="7">
        <f t="shared" si="23"/>
        <v>-0.15672550368745308</v>
      </c>
    </row>
    <row r="352" spans="1:11" x14ac:dyDescent="0.35">
      <c r="A352" s="14" t="s">
        <v>6029</v>
      </c>
      <c r="B352" s="13" t="s">
        <v>1428</v>
      </c>
      <c r="C352" s="14" t="s">
        <v>11923</v>
      </c>
      <c r="D352" s="14" t="s">
        <v>11356</v>
      </c>
      <c r="E352" s="15" t="s">
        <v>11359</v>
      </c>
      <c r="F352" s="6">
        <v>64</v>
      </c>
      <c r="G352" s="6">
        <v>42</v>
      </c>
      <c r="H352" s="6">
        <f t="shared" si="20"/>
        <v>65</v>
      </c>
      <c r="I352" s="6">
        <f t="shared" si="21"/>
        <v>43</v>
      </c>
      <c r="J352" s="7">
        <f t="shared" si="22"/>
        <v>0.66153846153846152</v>
      </c>
      <c r="K352" s="7">
        <f t="shared" si="23"/>
        <v>-0.59610305832635657</v>
      </c>
    </row>
    <row r="353" spans="1:11" x14ac:dyDescent="0.35">
      <c r="A353" s="14" t="s">
        <v>6030</v>
      </c>
      <c r="B353" s="13" t="s">
        <v>4776</v>
      </c>
      <c r="C353" s="14" t="s">
        <v>11924</v>
      </c>
      <c r="D353" s="14" t="s">
        <v>11925</v>
      </c>
      <c r="E353" s="15" t="s">
        <v>11359</v>
      </c>
      <c r="F353" s="6">
        <v>186</v>
      </c>
      <c r="G353" s="6">
        <v>188</v>
      </c>
      <c r="H353" s="6">
        <f t="shared" si="20"/>
        <v>187</v>
      </c>
      <c r="I353" s="6">
        <f t="shared" si="21"/>
        <v>189</v>
      </c>
      <c r="J353" s="7">
        <f t="shared" si="22"/>
        <v>1.0106951871657754</v>
      </c>
      <c r="K353" s="7">
        <f t="shared" si="23"/>
        <v>1.5347964333436048E-2</v>
      </c>
    </row>
    <row r="354" spans="1:11" x14ac:dyDescent="0.35">
      <c r="A354" s="14" t="s">
        <v>6031</v>
      </c>
      <c r="B354" s="13" t="s">
        <v>3845</v>
      </c>
      <c r="C354" s="14" t="s">
        <v>11926</v>
      </c>
      <c r="D354" s="14" t="s">
        <v>11356</v>
      </c>
      <c r="E354" s="15" t="s">
        <v>5678</v>
      </c>
      <c r="F354" s="6">
        <v>227</v>
      </c>
      <c r="G354" s="6">
        <v>198</v>
      </c>
      <c r="H354" s="6">
        <f t="shared" si="20"/>
        <v>228</v>
      </c>
      <c r="I354" s="6">
        <f t="shared" si="21"/>
        <v>199</v>
      </c>
      <c r="J354" s="7">
        <f t="shared" si="22"/>
        <v>0.8728070175438597</v>
      </c>
      <c r="K354" s="7">
        <f t="shared" si="23"/>
        <v>-0.19626539362109277</v>
      </c>
    </row>
    <row r="355" spans="1:11" x14ac:dyDescent="0.35">
      <c r="A355" s="14" t="s">
        <v>6032</v>
      </c>
      <c r="B355" s="13" t="s">
        <v>4138</v>
      </c>
      <c r="C355" s="14" t="s">
        <v>11927</v>
      </c>
      <c r="D355" s="14" t="s">
        <v>11928</v>
      </c>
      <c r="E355" s="15" t="s">
        <v>5678</v>
      </c>
      <c r="F355" s="6">
        <v>706</v>
      </c>
      <c r="G355" s="6">
        <v>640</v>
      </c>
      <c r="H355" s="6">
        <f t="shared" si="20"/>
        <v>707</v>
      </c>
      <c r="I355" s="6">
        <f t="shared" si="21"/>
        <v>641</v>
      </c>
      <c r="J355" s="7">
        <f t="shared" si="22"/>
        <v>0.90664780763790664</v>
      </c>
      <c r="K355" s="7">
        <f t="shared" si="23"/>
        <v>-0.14138585819065783</v>
      </c>
    </row>
    <row r="356" spans="1:11" x14ac:dyDescent="0.35">
      <c r="A356" s="14" t="s">
        <v>6033</v>
      </c>
      <c r="B356" s="13" t="s">
        <v>3151</v>
      </c>
      <c r="C356" s="14" t="s">
        <v>11929</v>
      </c>
      <c r="D356" s="14" t="s">
        <v>11930</v>
      </c>
      <c r="E356" s="15" t="s">
        <v>5678</v>
      </c>
      <c r="F356" s="6">
        <v>4793</v>
      </c>
      <c r="G356" s="6">
        <v>3837</v>
      </c>
      <c r="H356" s="6">
        <f t="shared" si="20"/>
        <v>4794</v>
      </c>
      <c r="I356" s="6">
        <f t="shared" si="21"/>
        <v>3838</v>
      </c>
      <c r="J356" s="7">
        <f t="shared" si="22"/>
        <v>0.80058406341259913</v>
      </c>
      <c r="K356" s="7">
        <f t="shared" si="23"/>
        <v>-0.32087519745375265</v>
      </c>
    </row>
    <row r="357" spans="1:11" x14ac:dyDescent="0.35">
      <c r="A357" s="14" t="s">
        <v>6034</v>
      </c>
      <c r="B357" s="13" t="s">
        <v>2604</v>
      </c>
      <c r="C357" s="14" t="s">
        <v>11931</v>
      </c>
      <c r="D357" s="14" t="s">
        <v>11932</v>
      </c>
      <c r="E357" s="15" t="s">
        <v>5678</v>
      </c>
      <c r="F357" s="6">
        <v>945</v>
      </c>
      <c r="G357" s="6">
        <v>717</v>
      </c>
      <c r="H357" s="6">
        <f t="shared" si="20"/>
        <v>946</v>
      </c>
      <c r="I357" s="6">
        <f t="shared" si="21"/>
        <v>718</v>
      </c>
      <c r="J357" s="7">
        <f t="shared" si="22"/>
        <v>0.75898520084566601</v>
      </c>
      <c r="K357" s="7">
        <f t="shared" si="23"/>
        <v>-0.39785633951634375</v>
      </c>
    </row>
    <row r="358" spans="1:11" x14ac:dyDescent="0.35">
      <c r="A358" s="14" t="s">
        <v>6035</v>
      </c>
      <c r="B358" s="13" t="s">
        <v>1439</v>
      </c>
      <c r="C358" s="14" t="s">
        <v>11933</v>
      </c>
      <c r="D358" s="14" t="s">
        <v>11934</v>
      </c>
      <c r="E358" s="15" t="s">
        <v>5678</v>
      </c>
      <c r="F358" s="6">
        <v>146</v>
      </c>
      <c r="G358" s="6">
        <v>96</v>
      </c>
      <c r="H358" s="6">
        <f t="shared" si="20"/>
        <v>147</v>
      </c>
      <c r="I358" s="6">
        <f t="shared" si="21"/>
        <v>97</v>
      </c>
      <c r="J358" s="7">
        <f t="shared" si="22"/>
        <v>0.65986394557823125</v>
      </c>
      <c r="K358" s="7">
        <f t="shared" si="23"/>
        <v>-0.59975950264923683</v>
      </c>
    </row>
    <row r="359" spans="1:11" x14ac:dyDescent="0.35">
      <c r="A359" s="14" t="s">
        <v>6036</v>
      </c>
      <c r="B359" s="13" t="s">
        <v>987</v>
      </c>
      <c r="C359" s="14" t="s">
        <v>11935</v>
      </c>
      <c r="D359" s="14" t="s">
        <v>11356</v>
      </c>
      <c r="E359" s="15" t="s">
        <v>11359</v>
      </c>
      <c r="F359" s="6">
        <v>769</v>
      </c>
      <c r="G359" s="6">
        <v>465</v>
      </c>
      <c r="H359" s="6">
        <f t="shared" si="20"/>
        <v>770</v>
      </c>
      <c r="I359" s="6">
        <f t="shared" si="21"/>
        <v>466</v>
      </c>
      <c r="J359" s="7">
        <f t="shared" si="22"/>
        <v>0.60519480519480517</v>
      </c>
      <c r="K359" s="7">
        <f t="shared" si="23"/>
        <v>-0.72452849092798355</v>
      </c>
    </row>
    <row r="360" spans="1:11" x14ac:dyDescent="0.35">
      <c r="A360" s="14" t="s">
        <v>6037</v>
      </c>
      <c r="B360" s="13" t="s">
        <v>1483</v>
      </c>
      <c r="C360" s="14" t="s">
        <v>11936</v>
      </c>
      <c r="D360" s="14" t="s">
        <v>11937</v>
      </c>
      <c r="E360" s="15" t="s">
        <v>11359</v>
      </c>
      <c r="F360" s="6">
        <v>1089</v>
      </c>
      <c r="G360" s="6">
        <v>722</v>
      </c>
      <c r="H360" s="6">
        <f t="shared" si="20"/>
        <v>1090</v>
      </c>
      <c r="I360" s="6">
        <f t="shared" si="21"/>
        <v>723</v>
      </c>
      <c r="J360" s="7">
        <f t="shared" si="22"/>
        <v>0.66330275229357794</v>
      </c>
      <c r="K360" s="7">
        <f t="shared" si="23"/>
        <v>-0.59226058271317106</v>
      </c>
    </row>
    <row r="361" spans="1:11" x14ac:dyDescent="0.35">
      <c r="A361" s="14" t="s">
        <v>6038</v>
      </c>
      <c r="B361" s="13" t="s">
        <v>3703</v>
      </c>
      <c r="C361" s="14" t="s">
        <v>11938</v>
      </c>
      <c r="D361" s="14" t="s">
        <v>11939</v>
      </c>
      <c r="E361" s="15" t="s">
        <v>11359</v>
      </c>
      <c r="F361" s="6">
        <v>186</v>
      </c>
      <c r="G361" s="6">
        <v>159</v>
      </c>
      <c r="H361" s="6">
        <f t="shared" si="20"/>
        <v>187</v>
      </c>
      <c r="I361" s="6">
        <f t="shared" si="21"/>
        <v>160</v>
      </c>
      <c r="J361" s="7">
        <f t="shared" si="22"/>
        <v>0.85561497326203206</v>
      </c>
      <c r="K361" s="7">
        <f t="shared" si="23"/>
        <v>-0.22496636500027437</v>
      </c>
    </row>
    <row r="362" spans="1:11" x14ac:dyDescent="0.35">
      <c r="A362" s="14" t="s">
        <v>6039</v>
      </c>
      <c r="B362" s="13" t="s">
        <v>3697</v>
      </c>
      <c r="C362" s="14" t="s">
        <v>11940</v>
      </c>
      <c r="D362" s="14" t="s">
        <v>11356</v>
      </c>
      <c r="E362" s="15" t="s">
        <v>11359</v>
      </c>
      <c r="F362" s="6">
        <v>732</v>
      </c>
      <c r="G362" s="6">
        <v>625</v>
      </c>
      <c r="H362" s="6">
        <f t="shared" si="20"/>
        <v>733</v>
      </c>
      <c r="I362" s="6">
        <f t="shared" si="21"/>
        <v>626</v>
      </c>
      <c r="J362" s="7">
        <f t="shared" si="22"/>
        <v>0.85402455661664389</v>
      </c>
      <c r="K362" s="7">
        <f t="shared" si="23"/>
        <v>-0.2276505412011936</v>
      </c>
    </row>
    <row r="363" spans="1:11" x14ac:dyDescent="0.35">
      <c r="A363" s="14" t="s">
        <v>6040</v>
      </c>
      <c r="B363" s="13" t="s">
        <v>1517</v>
      </c>
      <c r="C363" s="14" t="s">
        <v>11941</v>
      </c>
      <c r="D363" s="14" t="s">
        <v>11385</v>
      </c>
      <c r="E363" s="15" t="s">
        <v>11359</v>
      </c>
      <c r="F363" s="6">
        <v>993</v>
      </c>
      <c r="G363" s="6">
        <v>662</v>
      </c>
      <c r="H363" s="6">
        <f t="shared" si="20"/>
        <v>994</v>
      </c>
      <c r="I363" s="6">
        <f t="shared" si="21"/>
        <v>663</v>
      </c>
      <c r="J363" s="7">
        <f t="shared" si="22"/>
        <v>0.66700201207243459</v>
      </c>
      <c r="K363" s="7">
        <f t="shared" si="23"/>
        <v>-0.58423698144969849</v>
      </c>
    </row>
    <row r="364" spans="1:11" x14ac:dyDescent="0.35">
      <c r="A364" s="14" t="s">
        <v>6041</v>
      </c>
      <c r="B364" s="13" t="s">
        <v>2039</v>
      </c>
      <c r="C364" s="14" t="s">
        <v>11942</v>
      </c>
      <c r="D364" s="14" t="s">
        <v>11620</v>
      </c>
      <c r="E364" s="15" t="s">
        <v>5678</v>
      </c>
      <c r="F364" s="6">
        <v>700</v>
      </c>
      <c r="G364" s="6">
        <v>499</v>
      </c>
      <c r="H364" s="6">
        <f t="shared" si="20"/>
        <v>701</v>
      </c>
      <c r="I364" s="6">
        <f t="shared" si="21"/>
        <v>500</v>
      </c>
      <c r="J364" s="7">
        <f t="shared" si="22"/>
        <v>0.71326676176890158</v>
      </c>
      <c r="K364" s="7">
        <f t="shared" si="23"/>
        <v>-0.48748634934853613</v>
      </c>
    </row>
    <row r="365" spans="1:11" x14ac:dyDescent="0.35">
      <c r="A365" s="14" t="s">
        <v>6042</v>
      </c>
      <c r="B365" s="13" t="s">
        <v>4007</v>
      </c>
      <c r="C365" s="14" t="s">
        <v>11943</v>
      </c>
      <c r="D365" s="14" t="s">
        <v>11944</v>
      </c>
      <c r="E365" s="15" t="s">
        <v>5678</v>
      </c>
      <c r="F365" s="6">
        <v>190</v>
      </c>
      <c r="G365" s="6">
        <v>169</v>
      </c>
      <c r="H365" s="6">
        <f t="shared" si="20"/>
        <v>191</v>
      </c>
      <c r="I365" s="6">
        <f t="shared" si="21"/>
        <v>170</v>
      </c>
      <c r="J365" s="7">
        <f t="shared" si="22"/>
        <v>0.89005235602094246</v>
      </c>
      <c r="K365" s="7">
        <f t="shared" si="23"/>
        <v>-0.16803789189804685</v>
      </c>
    </row>
    <row r="366" spans="1:11" x14ac:dyDescent="0.35">
      <c r="A366" s="14" t="s">
        <v>6043</v>
      </c>
      <c r="B366" s="13" t="s">
        <v>2035</v>
      </c>
      <c r="C366" s="14" t="s">
        <v>11945</v>
      </c>
      <c r="D366" s="14" t="s">
        <v>11946</v>
      </c>
      <c r="E366" s="15" t="s">
        <v>5678</v>
      </c>
      <c r="F366" s="6">
        <v>581</v>
      </c>
      <c r="G366" s="6">
        <v>414</v>
      </c>
      <c r="H366" s="6">
        <f t="shared" si="20"/>
        <v>582</v>
      </c>
      <c r="I366" s="6">
        <f t="shared" si="21"/>
        <v>415</v>
      </c>
      <c r="J366" s="7">
        <f t="shared" si="22"/>
        <v>0.71305841924398627</v>
      </c>
      <c r="K366" s="7">
        <f t="shared" si="23"/>
        <v>-0.48790781667399674</v>
      </c>
    </row>
    <row r="367" spans="1:11" x14ac:dyDescent="0.35">
      <c r="A367" s="14" t="s">
        <v>6044</v>
      </c>
      <c r="B367" s="13" t="s">
        <v>856</v>
      </c>
      <c r="C367" s="14" t="s">
        <v>11947</v>
      </c>
      <c r="D367" s="14" t="s">
        <v>11948</v>
      </c>
      <c r="E367" s="15" t="s">
        <v>5678</v>
      </c>
      <c r="F367" s="6">
        <v>317</v>
      </c>
      <c r="G367" s="6">
        <v>186</v>
      </c>
      <c r="H367" s="6">
        <f t="shared" si="20"/>
        <v>318</v>
      </c>
      <c r="I367" s="6">
        <f t="shared" si="21"/>
        <v>187</v>
      </c>
      <c r="J367" s="7">
        <f t="shared" si="22"/>
        <v>0.58805031446540879</v>
      </c>
      <c r="K367" s="7">
        <f t="shared" si="23"/>
        <v>-0.76598849539671865</v>
      </c>
    </row>
    <row r="368" spans="1:11" x14ac:dyDescent="0.35">
      <c r="A368" s="14" t="s">
        <v>6045</v>
      </c>
      <c r="B368" s="13" t="s">
        <v>1028</v>
      </c>
      <c r="C368" s="14" t="s">
        <v>11949</v>
      </c>
      <c r="D368" s="14" t="s">
        <v>11356</v>
      </c>
      <c r="E368" s="15" t="s">
        <v>5678</v>
      </c>
      <c r="F368" s="6">
        <v>72</v>
      </c>
      <c r="G368" s="6">
        <v>44</v>
      </c>
      <c r="H368" s="6">
        <f t="shared" si="20"/>
        <v>73</v>
      </c>
      <c r="I368" s="6">
        <f t="shared" si="21"/>
        <v>45</v>
      </c>
      <c r="J368" s="7">
        <f t="shared" si="22"/>
        <v>0.61643835616438358</v>
      </c>
      <c r="K368" s="7">
        <f t="shared" si="23"/>
        <v>-0.69797146255034248</v>
      </c>
    </row>
    <row r="369" spans="1:11" x14ac:dyDescent="0.35">
      <c r="A369" s="14" t="s">
        <v>6046</v>
      </c>
      <c r="B369" s="13" t="s">
        <v>1175</v>
      </c>
      <c r="C369" s="14" t="s">
        <v>11950</v>
      </c>
      <c r="D369" s="14" t="s">
        <v>11951</v>
      </c>
      <c r="E369" s="15" t="s">
        <v>5678</v>
      </c>
      <c r="F369" s="6">
        <v>456</v>
      </c>
      <c r="G369" s="6">
        <v>287</v>
      </c>
      <c r="H369" s="6">
        <f t="shared" si="20"/>
        <v>457</v>
      </c>
      <c r="I369" s="6">
        <f t="shared" si="21"/>
        <v>288</v>
      </c>
      <c r="J369" s="7">
        <f t="shared" si="22"/>
        <v>0.63019693654266962</v>
      </c>
      <c r="K369" s="7">
        <f t="shared" si="23"/>
        <v>-0.66612535361575731</v>
      </c>
    </row>
    <row r="370" spans="1:11" x14ac:dyDescent="0.35">
      <c r="A370" s="14" t="s">
        <v>6047</v>
      </c>
      <c r="B370" s="13" t="s">
        <v>1084</v>
      </c>
      <c r="C370" s="14" t="s">
        <v>11952</v>
      </c>
      <c r="D370" s="14" t="s">
        <v>11755</v>
      </c>
      <c r="E370" s="15" t="s">
        <v>11359</v>
      </c>
      <c r="F370" s="6">
        <v>568</v>
      </c>
      <c r="G370" s="6">
        <v>351</v>
      </c>
      <c r="H370" s="6">
        <f t="shared" si="20"/>
        <v>569</v>
      </c>
      <c r="I370" s="6">
        <f t="shared" si="21"/>
        <v>352</v>
      </c>
      <c r="J370" s="7">
        <f t="shared" si="22"/>
        <v>0.61862917398945516</v>
      </c>
      <c r="K370" s="7">
        <f t="shared" si="23"/>
        <v>-0.6928532236692847</v>
      </c>
    </row>
    <row r="371" spans="1:11" x14ac:dyDescent="0.35">
      <c r="A371" s="14" t="s">
        <v>6048</v>
      </c>
      <c r="B371" s="13" t="s">
        <v>2391</v>
      </c>
      <c r="C371" s="14" t="s">
        <v>11953</v>
      </c>
      <c r="D371" s="14" t="s">
        <v>11356</v>
      </c>
      <c r="E371" s="15" t="s">
        <v>5678</v>
      </c>
      <c r="F371" s="6">
        <v>469</v>
      </c>
      <c r="G371" s="6">
        <v>348</v>
      </c>
      <c r="H371" s="6">
        <f t="shared" si="20"/>
        <v>470</v>
      </c>
      <c r="I371" s="6">
        <f t="shared" si="21"/>
        <v>349</v>
      </c>
      <c r="J371" s="7">
        <f t="shared" si="22"/>
        <v>0.74255319148936172</v>
      </c>
      <c r="K371" s="7">
        <f t="shared" si="23"/>
        <v>-0.42943372035534749</v>
      </c>
    </row>
    <row r="372" spans="1:11" x14ac:dyDescent="0.35">
      <c r="A372" s="14" t="s">
        <v>6049</v>
      </c>
      <c r="B372" s="13" t="s">
        <v>2115</v>
      </c>
      <c r="C372" s="14" t="s">
        <v>11954</v>
      </c>
      <c r="D372" s="14" t="s">
        <v>11356</v>
      </c>
      <c r="E372" s="15" t="s">
        <v>5678</v>
      </c>
      <c r="F372" s="6">
        <v>39</v>
      </c>
      <c r="G372" s="6">
        <v>28</v>
      </c>
      <c r="H372" s="6">
        <f t="shared" si="20"/>
        <v>40</v>
      </c>
      <c r="I372" s="6">
        <f t="shared" si="21"/>
        <v>29</v>
      </c>
      <c r="J372" s="7">
        <f t="shared" si="22"/>
        <v>0.72499999999999998</v>
      </c>
      <c r="K372" s="7">
        <f t="shared" si="23"/>
        <v>-0.46394709975979032</v>
      </c>
    </row>
    <row r="373" spans="1:11" x14ac:dyDescent="0.35">
      <c r="A373" s="14" t="s">
        <v>6050</v>
      </c>
      <c r="B373" s="13" t="s">
        <v>3864</v>
      </c>
      <c r="C373" s="14" t="s">
        <v>11955</v>
      </c>
      <c r="D373" s="14" t="s">
        <v>11956</v>
      </c>
      <c r="E373" s="15" t="s">
        <v>5678</v>
      </c>
      <c r="F373" s="6">
        <v>541</v>
      </c>
      <c r="G373" s="6">
        <v>473</v>
      </c>
      <c r="H373" s="6">
        <f t="shared" si="20"/>
        <v>542</v>
      </c>
      <c r="I373" s="6">
        <f t="shared" si="21"/>
        <v>474</v>
      </c>
      <c r="J373" s="7">
        <f t="shared" si="22"/>
        <v>0.87453874538745391</v>
      </c>
      <c r="K373" s="7">
        <f t="shared" si="23"/>
        <v>-0.1934057924556124</v>
      </c>
    </row>
    <row r="374" spans="1:11" x14ac:dyDescent="0.35">
      <c r="A374" s="14" t="s">
        <v>6051</v>
      </c>
      <c r="B374" s="13" t="s">
        <v>3818</v>
      </c>
      <c r="C374" s="14" t="s">
        <v>11957</v>
      </c>
      <c r="D374" s="14" t="s">
        <v>11958</v>
      </c>
      <c r="E374" s="15" t="s">
        <v>5678</v>
      </c>
      <c r="F374" s="6">
        <v>2143</v>
      </c>
      <c r="G374" s="6">
        <v>1862</v>
      </c>
      <c r="H374" s="6">
        <f t="shared" si="20"/>
        <v>2144</v>
      </c>
      <c r="I374" s="6">
        <f t="shared" si="21"/>
        <v>1863</v>
      </c>
      <c r="J374" s="7">
        <f t="shared" si="22"/>
        <v>0.86893656716417911</v>
      </c>
      <c r="K374" s="7">
        <f t="shared" si="23"/>
        <v>-0.20267723151613484</v>
      </c>
    </row>
    <row r="375" spans="1:11" x14ac:dyDescent="0.35">
      <c r="A375" s="14" t="s">
        <v>6052</v>
      </c>
      <c r="B375" s="13" t="s">
        <v>2644</v>
      </c>
      <c r="C375" s="14" t="s">
        <v>11959</v>
      </c>
      <c r="D375" s="14" t="s">
        <v>11960</v>
      </c>
      <c r="E375" s="15" t="s">
        <v>5678</v>
      </c>
      <c r="F375" s="6">
        <v>1731</v>
      </c>
      <c r="G375" s="6">
        <v>1318</v>
      </c>
      <c r="H375" s="6">
        <f t="shared" si="20"/>
        <v>1732</v>
      </c>
      <c r="I375" s="6">
        <f t="shared" si="21"/>
        <v>1319</v>
      </c>
      <c r="J375" s="7">
        <f t="shared" si="22"/>
        <v>0.76154734411085445</v>
      </c>
      <c r="K375" s="7">
        <f t="shared" si="23"/>
        <v>-0.3929943654751803</v>
      </c>
    </row>
    <row r="376" spans="1:11" x14ac:dyDescent="0.35">
      <c r="A376" s="14" t="s">
        <v>6053</v>
      </c>
      <c r="B376" s="13" t="s">
        <v>2651</v>
      </c>
      <c r="C376" s="14" t="s">
        <v>11961</v>
      </c>
      <c r="D376" s="14" t="s">
        <v>11962</v>
      </c>
      <c r="E376" s="15" t="s">
        <v>11359</v>
      </c>
      <c r="F376" s="6">
        <v>3293</v>
      </c>
      <c r="G376" s="6">
        <v>2509</v>
      </c>
      <c r="H376" s="6">
        <f t="shared" si="20"/>
        <v>3294</v>
      </c>
      <c r="I376" s="6">
        <f t="shared" si="21"/>
        <v>2510</v>
      </c>
      <c r="J376" s="7">
        <f t="shared" si="22"/>
        <v>0.76199149969641777</v>
      </c>
      <c r="K376" s="7">
        <f t="shared" si="23"/>
        <v>-0.39215319088822037</v>
      </c>
    </row>
    <row r="377" spans="1:11" x14ac:dyDescent="0.35">
      <c r="A377" s="14" t="s">
        <v>6054</v>
      </c>
      <c r="B377" s="13" t="s">
        <v>3369</v>
      </c>
      <c r="C377" s="14" t="s">
        <v>11963</v>
      </c>
      <c r="D377" s="14" t="s">
        <v>11964</v>
      </c>
      <c r="E377" s="15" t="s">
        <v>11359</v>
      </c>
      <c r="F377" s="6">
        <v>1899</v>
      </c>
      <c r="G377" s="6">
        <v>1559</v>
      </c>
      <c r="H377" s="6">
        <f t="shared" si="20"/>
        <v>1900</v>
      </c>
      <c r="I377" s="6">
        <f t="shared" si="21"/>
        <v>1560</v>
      </c>
      <c r="J377" s="7">
        <f t="shared" si="22"/>
        <v>0.82105263157894737</v>
      </c>
      <c r="K377" s="7">
        <f t="shared" si="23"/>
        <v>-0.28445338946869952</v>
      </c>
    </row>
    <row r="378" spans="1:11" x14ac:dyDescent="0.35">
      <c r="A378" s="14" t="s">
        <v>6055</v>
      </c>
      <c r="B378" s="13" t="s">
        <v>1929</v>
      </c>
      <c r="C378" s="14" t="s">
        <v>11965</v>
      </c>
      <c r="D378" s="14" t="s">
        <v>11966</v>
      </c>
      <c r="E378" s="15" t="s">
        <v>11359</v>
      </c>
      <c r="F378" s="6">
        <v>2112</v>
      </c>
      <c r="G378" s="6">
        <v>1486</v>
      </c>
      <c r="H378" s="6">
        <f t="shared" si="20"/>
        <v>2113</v>
      </c>
      <c r="I378" s="6">
        <f t="shared" si="21"/>
        <v>1487</v>
      </c>
      <c r="J378" s="7">
        <f t="shared" si="22"/>
        <v>0.70373876005679126</v>
      </c>
      <c r="K378" s="7">
        <f t="shared" si="23"/>
        <v>-0.50688811988252203</v>
      </c>
    </row>
    <row r="379" spans="1:11" x14ac:dyDescent="0.35">
      <c r="A379" s="14" t="s">
        <v>6056</v>
      </c>
      <c r="B379" s="13" t="s">
        <v>3543</v>
      </c>
      <c r="C379" s="14" t="s">
        <v>11967</v>
      </c>
      <c r="D379" s="14" t="s">
        <v>11968</v>
      </c>
      <c r="E379" s="15" t="s">
        <v>11359</v>
      </c>
      <c r="F379" s="6">
        <v>8702</v>
      </c>
      <c r="G379" s="6">
        <v>7300</v>
      </c>
      <c r="H379" s="6">
        <f t="shared" si="20"/>
        <v>8703</v>
      </c>
      <c r="I379" s="6">
        <f t="shared" si="21"/>
        <v>7301</v>
      </c>
      <c r="J379" s="7">
        <f t="shared" si="22"/>
        <v>0.83890612432494538</v>
      </c>
      <c r="K379" s="7">
        <f t="shared" si="23"/>
        <v>-0.25341871634178381</v>
      </c>
    </row>
    <row r="380" spans="1:11" x14ac:dyDescent="0.35">
      <c r="A380" s="14" t="s">
        <v>6057</v>
      </c>
      <c r="B380" s="13" t="s">
        <v>998</v>
      </c>
      <c r="C380" s="14" t="s">
        <v>11969</v>
      </c>
      <c r="D380" s="14" t="s">
        <v>11356</v>
      </c>
      <c r="E380" s="15" t="s">
        <v>11359</v>
      </c>
      <c r="F380" s="6">
        <v>241</v>
      </c>
      <c r="G380" s="6">
        <v>146</v>
      </c>
      <c r="H380" s="6">
        <f t="shared" si="20"/>
        <v>242</v>
      </c>
      <c r="I380" s="6">
        <f t="shared" si="21"/>
        <v>147</v>
      </c>
      <c r="J380" s="7">
        <f t="shared" si="22"/>
        <v>0.6074380165289256</v>
      </c>
      <c r="K380" s="7">
        <f t="shared" si="23"/>
        <v>-0.7191908924382302</v>
      </c>
    </row>
    <row r="381" spans="1:11" x14ac:dyDescent="0.35">
      <c r="A381" s="14" t="s">
        <v>6058</v>
      </c>
      <c r="B381" s="13" t="s">
        <v>4206</v>
      </c>
      <c r="C381" s="14" t="s">
        <v>11970</v>
      </c>
      <c r="D381" s="14" t="s">
        <v>11971</v>
      </c>
      <c r="E381" s="15" t="s">
        <v>5678</v>
      </c>
      <c r="F381" s="6">
        <v>202</v>
      </c>
      <c r="G381" s="6">
        <v>185</v>
      </c>
      <c r="H381" s="6">
        <f t="shared" si="20"/>
        <v>203</v>
      </c>
      <c r="I381" s="6">
        <f t="shared" si="21"/>
        <v>186</v>
      </c>
      <c r="J381" s="7">
        <f t="shared" si="22"/>
        <v>0.91625615763546797</v>
      </c>
      <c r="K381" s="7">
        <f t="shared" si="23"/>
        <v>-0.12617710607714486</v>
      </c>
    </row>
    <row r="382" spans="1:11" x14ac:dyDescent="0.35">
      <c r="A382" s="14" t="s">
        <v>6059</v>
      </c>
      <c r="B382" s="13" t="s">
        <v>2031</v>
      </c>
      <c r="C382" s="14" t="s">
        <v>11972</v>
      </c>
      <c r="D382" s="14" t="s">
        <v>11356</v>
      </c>
      <c r="E382" s="15" t="s">
        <v>11359</v>
      </c>
      <c r="F382" s="6">
        <v>139</v>
      </c>
      <c r="G382" s="6">
        <v>99</v>
      </c>
      <c r="H382" s="6">
        <f t="shared" si="20"/>
        <v>140</v>
      </c>
      <c r="I382" s="6">
        <f t="shared" si="21"/>
        <v>100</v>
      </c>
      <c r="J382" s="7">
        <f t="shared" si="22"/>
        <v>0.7142857142857143</v>
      </c>
      <c r="K382" s="7">
        <f t="shared" si="23"/>
        <v>-0.48542682717024171</v>
      </c>
    </row>
    <row r="383" spans="1:11" x14ac:dyDescent="0.35">
      <c r="A383" s="14" t="s">
        <v>6060</v>
      </c>
      <c r="B383" s="13" t="s">
        <v>898</v>
      </c>
      <c r="C383" s="14" t="s">
        <v>11973</v>
      </c>
      <c r="D383" s="14" t="s">
        <v>11356</v>
      </c>
      <c r="E383" s="15" t="s">
        <v>11359</v>
      </c>
      <c r="F383" s="6">
        <v>54</v>
      </c>
      <c r="G383" s="6">
        <v>32</v>
      </c>
      <c r="H383" s="6">
        <f t="shared" si="20"/>
        <v>55</v>
      </c>
      <c r="I383" s="6">
        <f t="shared" si="21"/>
        <v>33</v>
      </c>
      <c r="J383" s="7">
        <f t="shared" si="22"/>
        <v>0.6</v>
      </c>
      <c r="K383" s="7">
        <f t="shared" si="23"/>
        <v>-0.73696559416620622</v>
      </c>
    </row>
    <row r="384" spans="1:11" x14ac:dyDescent="0.35">
      <c r="A384" s="14" t="s">
        <v>6061</v>
      </c>
      <c r="B384" s="13" t="s">
        <v>3386</v>
      </c>
      <c r="C384" s="14" t="s">
        <v>11974</v>
      </c>
      <c r="D384" s="14" t="s">
        <v>11975</v>
      </c>
      <c r="E384" s="15" t="s">
        <v>11359</v>
      </c>
      <c r="F384" s="6">
        <v>1498</v>
      </c>
      <c r="G384" s="6">
        <v>1232</v>
      </c>
      <c r="H384" s="6">
        <f t="shared" si="20"/>
        <v>1499</v>
      </c>
      <c r="I384" s="6">
        <f t="shared" si="21"/>
        <v>1233</v>
      </c>
      <c r="J384" s="7">
        <f t="shared" si="22"/>
        <v>0.82254836557705135</v>
      </c>
      <c r="K384" s="7">
        <f t="shared" si="23"/>
        <v>-0.28182758354502052</v>
      </c>
    </row>
    <row r="385" spans="1:11" x14ac:dyDescent="0.35">
      <c r="A385" s="14" t="s">
        <v>6062</v>
      </c>
      <c r="B385" s="13" t="s">
        <v>4466</v>
      </c>
      <c r="C385" s="14" t="s">
        <v>11976</v>
      </c>
      <c r="D385" s="14" t="s">
        <v>11977</v>
      </c>
      <c r="E385" s="15" t="s">
        <v>11359</v>
      </c>
      <c r="F385" s="6">
        <v>646</v>
      </c>
      <c r="G385" s="6">
        <v>619</v>
      </c>
      <c r="H385" s="6">
        <f t="shared" si="20"/>
        <v>647</v>
      </c>
      <c r="I385" s="6">
        <f t="shared" si="21"/>
        <v>620</v>
      </c>
      <c r="J385" s="7">
        <f t="shared" si="22"/>
        <v>0.95826893353941267</v>
      </c>
      <c r="K385" s="7">
        <f t="shared" si="23"/>
        <v>-6.1497496718269984E-2</v>
      </c>
    </row>
    <row r="386" spans="1:11" x14ac:dyDescent="0.35">
      <c r="A386" s="14" t="s">
        <v>6063</v>
      </c>
      <c r="B386" s="13" t="s">
        <v>3484</v>
      </c>
      <c r="C386" s="14" t="s">
        <v>11978</v>
      </c>
      <c r="D386" s="14" t="s">
        <v>11356</v>
      </c>
      <c r="E386" s="15" t="s">
        <v>11359</v>
      </c>
      <c r="F386" s="6">
        <v>167</v>
      </c>
      <c r="G386" s="6">
        <v>139</v>
      </c>
      <c r="H386" s="6">
        <f t="shared" si="20"/>
        <v>168</v>
      </c>
      <c r="I386" s="6">
        <f t="shared" si="21"/>
        <v>140</v>
      </c>
      <c r="J386" s="7">
        <f t="shared" si="22"/>
        <v>0.83333333333333337</v>
      </c>
      <c r="K386" s="7">
        <f t="shared" si="23"/>
        <v>-0.26303440583379378</v>
      </c>
    </row>
    <row r="387" spans="1:11" x14ac:dyDescent="0.35">
      <c r="A387" s="14" t="s">
        <v>6064</v>
      </c>
      <c r="B387" s="13" t="s">
        <v>2732</v>
      </c>
      <c r="C387" s="14" t="s">
        <v>11979</v>
      </c>
      <c r="D387" s="14" t="s">
        <v>11356</v>
      </c>
      <c r="E387" s="15" t="s">
        <v>5678</v>
      </c>
      <c r="F387" s="6">
        <v>26</v>
      </c>
      <c r="G387" s="6">
        <v>20</v>
      </c>
      <c r="H387" s="6">
        <f t="shared" ref="H387:H450" si="24">F387+1</f>
        <v>27</v>
      </c>
      <c r="I387" s="6">
        <f t="shared" ref="I387:I450" si="25">G387+1</f>
        <v>21</v>
      </c>
      <c r="J387" s="7">
        <f t="shared" ref="J387:J450" si="26">I387/H387</f>
        <v>0.77777777777777779</v>
      </c>
      <c r="K387" s="7">
        <f t="shared" ref="K387:K450" si="27">LOG(J387,2)</f>
        <v>-0.36257007938470825</v>
      </c>
    </row>
    <row r="388" spans="1:11" x14ac:dyDescent="0.35">
      <c r="A388" s="14" t="s">
        <v>6065</v>
      </c>
      <c r="B388" s="13" t="s">
        <v>3590</v>
      </c>
      <c r="C388" s="14" t="s">
        <v>11980</v>
      </c>
      <c r="D388" s="14" t="s">
        <v>11356</v>
      </c>
      <c r="E388" s="15" t="s">
        <v>5678</v>
      </c>
      <c r="F388" s="6">
        <v>64</v>
      </c>
      <c r="G388" s="6">
        <v>54</v>
      </c>
      <c r="H388" s="6">
        <f t="shared" si="24"/>
        <v>65</v>
      </c>
      <c r="I388" s="6">
        <f t="shared" si="25"/>
        <v>55</v>
      </c>
      <c r="J388" s="7">
        <f t="shared" si="26"/>
        <v>0.84615384615384615</v>
      </c>
      <c r="K388" s="7">
        <f t="shared" si="27"/>
        <v>-0.24100809950379493</v>
      </c>
    </row>
    <row r="389" spans="1:11" x14ac:dyDescent="0.35">
      <c r="A389" s="14" t="s">
        <v>6066</v>
      </c>
      <c r="B389" s="13" t="s">
        <v>844</v>
      </c>
      <c r="C389" s="14" t="s">
        <v>11981</v>
      </c>
      <c r="D389" s="14" t="s">
        <v>11982</v>
      </c>
      <c r="E389" s="15" t="s">
        <v>5678</v>
      </c>
      <c r="F389" s="6">
        <v>329</v>
      </c>
      <c r="G389" s="6">
        <v>192</v>
      </c>
      <c r="H389" s="6">
        <f t="shared" si="24"/>
        <v>330</v>
      </c>
      <c r="I389" s="6">
        <f t="shared" si="25"/>
        <v>193</v>
      </c>
      <c r="J389" s="7">
        <f t="shared" si="26"/>
        <v>0.58484848484848484</v>
      </c>
      <c r="K389" s="7">
        <f t="shared" si="27"/>
        <v>-0.77386517697773549</v>
      </c>
    </row>
    <row r="390" spans="1:11" x14ac:dyDescent="0.35">
      <c r="A390" s="14" t="s">
        <v>6067</v>
      </c>
      <c r="B390" s="13" t="s">
        <v>3510</v>
      </c>
      <c r="C390" s="14" t="s">
        <v>11983</v>
      </c>
      <c r="D390" s="14" t="s">
        <v>11984</v>
      </c>
      <c r="E390" s="15" t="s">
        <v>5678</v>
      </c>
      <c r="F390" s="6">
        <v>1044</v>
      </c>
      <c r="G390" s="6">
        <v>871</v>
      </c>
      <c r="H390" s="6">
        <f t="shared" si="24"/>
        <v>1045</v>
      </c>
      <c r="I390" s="6">
        <f t="shared" si="25"/>
        <v>872</v>
      </c>
      <c r="J390" s="7">
        <f t="shared" si="26"/>
        <v>0.83444976076555022</v>
      </c>
      <c r="K390" s="7">
        <f t="shared" si="27"/>
        <v>-0.26110290219131876</v>
      </c>
    </row>
    <row r="391" spans="1:11" x14ac:dyDescent="0.35">
      <c r="A391" s="14" t="s">
        <v>6068</v>
      </c>
      <c r="B391" s="13" t="s">
        <v>4217</v>
      </c>
      <c r="C391" s="14" t="s">
        <v>11985</v>
      </c>
      <c r="D391" s="14" t="s">
        <v>11356</v>
      </c>
      <c r="E391" s="15" t="s">
        <v>5678</v>
      </c>
      <c r="F391" s="6">
        <v>1009</v>
      </c>
      <c r="G391" s="6">
        <v>925</v>
      </c>
      <c r="H391" s="6">
        <f t="shared" si="24"/>
        <v>1010</v>
      </c>
      <c r="I391" s="6">
        <f t="shared" si="25"/>
        <v>926</v>
      </c>
      <c r="J391" s="7">
        <f t="shared" si="26"/>
        <v>0.91683168316831687</v>
      </c>
      <c r="K391" s="7">
        <f t="shared" si="27"/>
        <v>-0.12527119437892065</v>
      </c>
    </row>
    <row r="392" spans="1:11" x14ac:dyDescent="0.35">
      <c r="A392" s="14" t="s">
        <v>6069</v>
      </c>
      <c r="B392" s="13" t="s">
        <v>4784</v>
      </c>
      <c r="C392" s="14" t="s">
        <v>11986</v>
      </c>
      <c r="D392" s="14" t="s">
        <v>11356</v>
      </c>
      <c r="E392" s="15" t="s">
        <v>5678</v>
      </c>
      <c r="F392" s="6">
        <v>895</v>
      </c>
      <c r="G392" s="6">
        <v>907</v>
      </c>
      <c r="H392" s="6">
        <f t="shared" si="24"/>
        <v>896</v>
      </c>
      <c r="I392" s="6">
        <f t="shared" si="25"/>
        <v>908</v>
      </c>
      <c r="J392" s="7">
        <f t="shared" si="26"/>
        <v>1.0133928571428572</v>
      </c>
      <c r="K392" s="7">
        <f t="shared" si="27"/>
        <v>1.9193565233310967E-2</v>
      </c>
    </row>
    <row r="393" spans="1:11" x14ac:dyDescent="0.35">
      <c r="A393" s="14" t="s">
        <v>6070</v>
      </c>
      <c r="B393" s="13" t="s">
        <v>1122</v>
      </c>
      <c r="C393" s="14" t="s">
        <v>11987</v>
      </c>
      <c r="D393" s="14" t="s">
        <v>11988</v>
      </c>
      <c r="E393" s="15" t="s">
        <v>5678</v>
      </c>
      <c r="F393" s="6">
        <v>1792</v>
      </c>
      <c r="G393" s="6">
        <v>1116</v>
      </c>
      <c r="H393" s="6">
        <f t="shared" si="24"/>
        <v>1793</v>
      </c>
      <c r="I393" s="6">
        <f t="shared" si="25"/>
        <v>1117</v>
      </c>
      <c r="J393" s="7">
        <f t="shared" si="26"/>
        <v>0.62297824874511987</v>
      </c>
      <c r="K393" s="7">
        <f t="shared" si="27"/>
        <v>-0.68274630238506007</v>
      </c>
    </row>
    <row r="394" spans="1:11" x14ac:dyDescent="0.35">
      <c r="A394" s="14" t="s">
        <v>6071</v>
      </c>
      <c r="B394" s="13" t="s">
        <v>4772</v>
      </c>
      <c r="C394" s="14" t="s">
        <v>11989</v>
      </c>
      <c r="D394" s="14" t="s">
        <v>11990</v>
      </c>
      <c r="E394" s="15" t="s">
        <v>5678</v>
      </c>
      <c r="F394" s="6">
        <v>1989</v>
      </c>
      <c r="G394" s="6">
        <v>2006</v>
      </c>
      <c r="H394" s="6">
        <f t="shared" si="24"/>
        <v>1990</v>
      </c>
      <c r="I394" s="6">
        <f t="shared" si="25"/>
        <v>2007</v>
      </c>
      <c r="J394" s="7">
        <f t="shared" si="26"/>
        <v>1.0085427135678391</v>
      </c>
      <c r="K394" s="7">
        <f t="shared" si="27"/>
        <v>1.2272185931605758E-2</v>
      </c>
    </row>
    <row r="395" spans="1:11" x14ac:dyDescent="0.35">
      <c r="A395" s="14" t="s">
        <v>6072</v>
      </c>
      <c r="B395" s="13" t="s">
        <v>3835</v>
      </c>
      <c r="C395" s="14" t="s">
        <v>11991</v>
      </c>
      <c r="D395" s="14" t="s">
        <v>11436</v>
      </c>
      <c r="E395" s="15" t="s">
        <v>5678</v>
      </c>
      <c r="F395" s="6">
        <v>953</v>
      </c>
      <c r="G395" s="6">
        <v>830</v>
      </c>
      <c r="H395" s="6">
        <f t="shared" si="24"/>
        <v>954</v>
      </c>
      <c r="I395" s="6">
        <f t="shared" si="25"/>
        <v>831</v>
      </c>
      <c r="J395" s="7">
        <f t="shared" si="26"/>
        <v>0.87106918238993714</v>
      </c>
      <c r="K395" s="7">
        <f t="shared" si="27"/>
        <v>-0.19914078923516698</v>
      </c>
    </row>
    <row r="396" spans="1:11" x14ac:dyDescent="0.35">
      <c r="A396" s="14" t="s">
        <v>6073</v>
      </c>
      <c r="B396" s="13" t="s">
        <v>5187</v>
      </c>
      <c r="C396" s="14" t="s">
        <v>11992</v>
      </c>
      <c r="D396" s="14" t="s">
        <v>11993</v>
      </c>
      <c r="E396" s="15" t="s">
        <v>5678</v>
      </c>
      <c r="F396" s="6">
        <v>863</v>
      </c>
      <c r="G396" s="6">
        <v>1038</v>
      </c>
      <c r="H396" s="6">
        <f t="shared" si="24"/>
        <v>864</v>
      </c>
      <c r="I396" s="6">
        <f t="shared" si="25"/>
        <v>1039</v>
      </c>
      <c r="J396" s="7">
        <f t="shared" si="26"/>
        <v>1.2025462962962963</v>
      </c>
      <c r="K396" s="7">
        <f t="shared" si="27"/>
        <v>0.26609243674074323</v>
      </c>
    </row>
    <row r="397" spans="1:11" x14ac:dyDescent="0.35">
      <c r="A397" s="14" t="s">
        <v>6074</v>
      </c>
      <c r="B397" s="13" t="s">
        <v>3577</v>
      </c>
      <c r="C397" s="14" t="s">
        <v>11994</v>
      </c>
      <c r="D397" s="14" t="s">
        <v>11356</v>
      </c>
      <c r="E397" s="15" t="s">
        <v>5678</v>
      </c>
      <c r="F397" s="6">
        <v>1047</v>
      </c>
      <c r="G397" s="6">
        <v>882</v>
      </c>
      <c r="H397" s="6">
        <f t="shared" si="24"/>
        <v>1048</v>
      </c>
      <c r="I397" s="6">
        <f t="shared" si="25"/>
        <v>883</v>
      </c>
      <c r="J397" s="7">
        <f t="shared" si="26"/>
        <v>0.84255725190839692</v>
      </c>
      <c r="K397" s="7">
        <f t="shared" si="27"/>
        <v>-0.24715337388898434</v>
      </c>
    </row>
    <row r="398" spans="1:11" x14ac:dyDescent="0.35">
      <c r="A398" s="14" t="s">
        <v>6075</v>
      </c>
      <c r="B398" s="13" t="s">
        <v>1459</v>
      </c>
      <c r="C398" s="14" t="s">
        <v>11995</v>
      </c>
      <c r="D398" s="14" t="s">
        <v>11996</v>
      </c>
      <c r="E398" s="15" t="s">
        <v>11359</v>
      </c>
      <c r="F398" s="6">
        <v>1777</v>
      </c>
      <c r="G398" s="6">
        <v>1173</v>
      </c>
      <c r="H398" s="6">
        <f t="shared" si="24"/>
        <v>1778</v>
      </c>
      <c r="I398" s="6">
        <f t="shared" si="25"/>
        <v>1174</v>
      </c>
      <c r="J398" s="7">
        <f t="shared" si="26"/>
        <v>0.66029246344206971</v>
      </c>
      <c r="K398" s="7">
        <f t="shared" si="27"/>
        <v>-0.5988229157197178</v>
      </c>
    </row>
    <row r="399" spans="1:11" x14ac:dyDescent="0.35">
      <c r="A399" s="14" t="s">
        <v>6076</v>
      </c>
      <c r="B399" s="13" t="s">
        <v>2588</v>
      </c>
      <c r="C399" s="14" t="s">
        <v>11997</v>
      </c>
      <c r="D399" s="14" t="s">
        <v>11998</v>
      </c>
      <c r="E399" s="15" t="s">
        <v>11359</v>
      </c>
      <c r="F399" s="6">
        <v>2897</v>
      </c>
      <c r="G399" s="6">
        <v>2194</v>
      </c>
      <c r="H399" s="6">
        <f t="shared" si="24"/>
        <v>2898</v>
      </c>
      <c r="I399" s="6">
        <f t="shared" si="25"/>
        <v>2195</v>
      </c>
      <c r="J399" s="7">
        <f t="shared" si="26"/>
        <v>0.75741890959282265</v>
      </c>
      <c r="K399" s="7">
        <f t="shared" si="27"/>
        <v>-0.40083665513420874</v>
      </c>
    </row>
    <row r="400" spans="1:11" x14ac:dyDescent="0.35">
      <c r="A400" s="14" t="s">
        <v>6077</v>
      </c>
      <c r="B400" s="13" t="s">
        <v>2194</v>
      </c>
      <c r="C400" s="14" t="s">
        <v>11999</v>
      </c>
      <c r="D400" s="14" t="s">
        <v>12000</v>
      </c>
      <c r="E400" s="15" t="s">
        <v>5678</v>
      </c>
      <c r="F400" s="6">
        <v>189</v>
      </c>
      <c r="G400" s="6">
        <v>137</v>
      </c>
      <c r="H400" s="6">
        <f t="shared" si="24"/>
        <v>190</v>
      </c>
      <c r="I400" s="6">
        <f t="shared" si="25"/>
        <v>138</v>
      </c>
      <c r="J400" s="7">
        <f t="shared" si="26"/>
        <v>0.72631578947368425</v>
      </c>
      <c r="K400" s="7">
        <f t="shared" si="27"/>
        <v>-0.46133115155277876</v>
      </c>
    </row>
    <row r="401" spans="1:11" x14ac:dyDescent="0.35">
      <c r="A401" s="14" t="s">
        <v>6078</v>
      </c>
      <c r="B401" s="13" t="s">
        <v>2884</v>
      </c>
      <c r="C401" s="14" t="s">
        <v>12001</v>
      </c>
      <c r="D401" s="14" t="s">
        <v>11356</v>
      </c>
      <c r="E401" s="15" t="s">
        <v>11359</v>
      </c>
      <c r="F401" s="6">
        <v>742</v>
      </c>
      <c r="G401" s="6">
        <v>579</v>
      </c>
      <c r="H401" s="6">
        <f t="shared" si="24"/>
        <v>743</v>
      </c>
      <c r="I401" s="6">
        <f t="shared" si="25"/>
        <v>580</v>
      </c>
      <c r="J401" s="7">
        <f t="shared" si="26"/>
        <v>0.78061911170928666</v>
      </c>
      <c r="K401" s="7">
        <f t="shared" si="27"/>
        <v>-0.35730931052366177</v>
      </c>
    </row>
    <row r="402" spans="1:11" x14ac:dyDescent="0.35">
      <c r="A402" s="14" t="s">
        <v>6079</v>
      </c>
      <c r="B402" s="13" t="s">
        <v>2555</v>
      </c>
      <c r="C402" s="14" t="s">
        <v>12002</v>
      </c>
      <c r="D402" s="14" t="s">
        <v>12003</v>
      </c>
      <c r="E402" s="15" t="s">
        <v>11359</v>
      </c>
      <c r="F402" s="6">
        <v>2027</v>
      </c>
      <c r="G402" s="6">
        <v>1529</v>
      </c>
      <c r="H402" s="6">
        <f t="shared" si="24"/>
        <v>2028</v>
      </c>
      <c r="I402" s="6">
        <f t="shared" si="25"/>
        <v>1530</v>
      </c>
      <c r="J402" s="7">
        <f t="shared" si="26"/>
        <v>0.75443786982248517</v>
      </c>
      <c r="K402" s="7">
        <f t="shared" si="27"/>
        <v>-0.40652599942332651</v>
      </c>
    </row>
    <row r="403" spans="1:11" x14ac:dyDescent="0.35">
      <c r="A403" s="14" t="s">
        <v>6080</v>
      </c>
      <c r="B403" s="13" t="s">
        <v>2393</v>
      </c>
      <c r="C403" s="14" t="s">
        <v>12004</v>
      </c>
      <c r="D403" s="14" t="s">
        <v>12005</v>
      </c>
      <c r="E403" s="15" t="s">
        <v>11359</v>
      </c>
      <c r="F403" s="6">
        <v>1983</v>
      </c>
      <c r="G403" s="6">
        <v>1472</v>
      </c>
      <c r="H403" s="6">
        <f t="shared" si="24"/>
        <v>1984</v>
      </c>
      <c r="I403" s="6">
        <f t="shared" si="25"/>
        <v>1473</v>
      </c>
      <c r="J403" s="7">
        <f t="shared" si="26"/>
        <v>0.74243951612903225</v>
      </c>
      <c r="K403" s="7">
        <f t="shared" si="27"/>
        <v>-0.42965459535102601</v>
      </c>
    </row>
    <row r="404" spans="1:11" x14ac:dyDescent="0.35">
      <c r="A404" s="14" t="s">
        <v>6081</v>
      </c>
      <c r="B404" s="13" t="s">
        <v>2610</v>
      </c>
      <c r="C404" s="14" t="s">
        <v>12006</v>
      </c>
      <c r="D404" s="14" t="s">
        <v>12007</v>
      </c>
      <c r="E404" s="15" t="s">
        <v>5678</v>
      </c>
      <c r="F404" s="6">
        <v>2708</v>
      </c>
      <c r="G404" s="6">
        <v>2056</v>
      </c>
      <c r="H404" s="6">
        <f t="shared" si="24"/>
        <v>2709</v>
      </c>
      <c r="I404" s="6">
        <f t="shared" si="25"/>
        <v>2057</v>
      </c>
      <c r="J404" s="7">
        <f t="shared" si="26"/>
        <v>0.75932078257659652</v>
      </c>
      <c r="K404" s="7">
        <f t="shared" si="27"/>
        <v>-0.39721859967708051</v>
      </c>
    </row>
    <row r="405" spans="1:11" x14ac:dyDescent="0.35">
      <c r="A405" s="14" t="s">
        <v>6082</v>
      </c>
      <c r="B405" s="13" t="s">
        <v>1052</v>
      </c>
      <c r="C405" s="14" t="s">
        <v>12008</v>
      </c>
      <c r="D405" s="14" t="s">
        <v>12009</v>
      </c>
      <c r="E405" s="15" t="s">
        <v>5678</v>
      </c>
      <c r="F405" s="6">
        <v>4483</v>
      </c>
      <c r="G405" s="6">
        <v>2752</v>
      </c>
      <c r="H405" s="6">
        <f t="shared" si="24"/>
        <v>4484</v>
      </c>
      <c r="I405" s="6">
        <f t="shared" si="25"/>
        <v>2753</v>
      </c>
      <c r="J405" s="7">
        <f t="shared" si="26"/>
        <v>0.61396074933095446</v>
      </c>
      <c r="K405" s="7">
        <f t="shared" si="27"/>
        <v>-0.70378166820986576</v>
      </c>
    </row>
    <row r="406" spans="1:11" x14ac:dyDescent="0.35">
      <c r="A406" s="14" t="s">
        <v>6083</v>
      </c>
      <c r="B406" s="13" t="s">
        <v>3608</v>
      </c>
      <c r="C406" s="14" t="s">
        <v>12010</v>
      </c>
      <c r="D406" s="14" t="s">
        <v>12011</v>
      </c>
      <c r="E406" s="15" t="s">
        <v>5678</v>
      </c>
      <c r="F406" s="6">
        <v>1076</v>
      </c>
      <c r="G406" s="6">
        <v>910</v>
      </c>
      <c r="H406" s="6">
        <f t="shared" si="24"/>
        <v>1077</v>
      </c>
      <c r="I406" s="6">
        <f t="shared" si="25"/>
        <v>911</v>
      </c>
      <c r="J406" s="7">
        <f t="shared" si="26"/>
        <v>0.84586815227483747</v>
      </c>
      <c r="K406" s="7">
        <f t="shared" si="27"/>
        <v>-0.24149529074215687</v>
      </c>
    </row>
    <row r="407" spans="1:11" x14ac:dyDescent="0.35">
      <c r="A407" s="14" t="s">
        <v>6084</v>
      </c>
      <c r="B407" s="13" t="s">
        <v>3191</v>
      </c>
      <c r="C407" s="14" t="s">
        <v>12012</v>
      </c>
      <c r="D407" s="14" t="s">
        <v>12013</v>
      </c>
      <c r="E407" s="15" t="s">
        <v>5678</v>
      </c>
      <c r="F407" s="6">
        <v>318</v>
      </c>
      <c r="G407" s="6">
        <v>256</v>
      </c>
      <c r="H407" s="6">
        <f t="shared" si="24"/>
        <v>319</v>
      </c>
      <c r="I407" s="6">
        <f t="shared" si="25"/>
        <v>257</v>
      </c>
      <c r="J407" s="7">
        <f t="shared" si="26"/>
        <v>0.80564263322884011</v>
      </c>
      <c r="K407" s="7">
        <f t="shared" si="27"/>
        <v>-0.31178806457099129</v>
      </c>
    </row>
    <row r="408" spans="1:11" x14ac:dyDescent="0.35">
      <c r="A408" s="14" t="s">
        <v>6085</v>
      </c>
      <c r="B408" s="13" t="s">
        <v>3045</v>
      </c>
      <c r="C408" s="14" t="s">
        <v>12014</v>
      </c>
      <c r="D408" s="14" t="s">
        <v>11356</v>
      </c>
      <c r="E408" s="15" t="s">
        <v>5678</v>
      </c>
      <c r="F408" s="6">
        <v>1372</v>
      </c>
      <c r="G408" s="6">
        <v>1086</v>
      </c>
      <c r="H408" s="6">
        <f t="shared" si="24"/>
        <v>1373</v>
      </c>
      <c r="I408" s="6">
        <f t="shared" si="25"/>
        <v>1087</v>
      </c>
      <c r="J408" s="7">
        <f t="shared" si="26"/>
        <v>0.79169701383831026</v>
      </c>
      <c r="K408" s="7">
        <f t="shared" si="27"/>
        <v>-0.33697968511979148</v>
      </c>
    </row>
    <row r="409" spans="1:11" x14ac:dyDescent="0.35">
      <c r="A409" s="14" t="s">
        <v>6086</v>
      </c>
      <c r="B409" s="13" t="s">
        <v>1628</v>
      </c>
      <c r="C409" s="14" t="s">
        <v>12015</v>
      </c>
      <c r="D409" s="14" t="s">
        <v>12016</v>
      </c>
      <c r="E409" s="15" t="s">
        <v>5678</v>
      </c>
      <c r="F409" s="6">
        <v>568</v>
      </c>
      <c r="G409" s="6">
        <v>383</v>
      </c>
      <c r="H409" s="6">
        <f t="shared" si="24"/>
        <v>569</v>
      </c>
      <c r="I409" s="6">
        <f t="shared" si="25"/>
        <v>384</v>
      </c>
      <c r="J409" s="7">
        <f t="shared" si="26"/>
        <v>0.6748681898066784</v>
      </c>
      <c r="K409" s="7">
        <f t="shared" si="27"/>
        <v>-0.56732234158542572</v>
      </c>
    </row>
    <row r="410" spans="1:11" x14ac:dyDescent="0.35">
      <c r="A410" s="14" t="s">
        <v>6087</v>
      </c>
      <c r="B410" s="13" t="s">
        <v>2645</v>
      </c>
      <c r="C410" s="14" t="s">
        <v>12017</v>
      </c>
      <c r="D410" s="14" t="s">
        <v>12018</v>
      </c>
      <c r="E410" s="15" t="s">
        <v>5678</v>
      </c>
      <c r="F410" s="6">
        <v>596</v>
      </c>
      <c r="G410" s="6">
        <v>454</v>
      </c>
      <c r="H410" s="6">
        <f t="shared" si="24"/>
        <v>597</v>
      </c>
      <c r="I410" s="6">
        <f t="shared" si="25"/>
        <v>455</v>
      </c>
      <c r="J410" s="7">
        <f t="shared" si="26"/>
        <v>0.76214405360134008</v>
      </c>
      <c r="K410" s="7">
        <f t="shared" si="27"/>
        <v>-0.39186438617874636</v>
      </c>
    </row>
    <row r="411" spans="1:11" x14ac:dyDescent="0.35">
      <c r="A411" s="14" t="s">
        <v>6088</v>
      </c>
      <c r="B411" s="13" t="s">
        <v>1199</v>
      </c>
      <c r="C411" s="14" t="s">
        <v>12019</v>
      </c>
      <c r="D411" s="14" t="s">
        <v>11646</v>
      </c>
      <c r="E411" s="15" t="s">
        <v>11359</v>
      </c>
      <c r="F411" s="6">
        <v>5804</v>
      </c>
      <c r="G411" s="6">
        <v>3668</v>
      </c>
      <c r="H411" s="6">
        <f t="shared" si="24"/>
        <v>5805</v>
      </c>
      <c r="I411" s="6">
        <f t="shared" si="25"/>
        <v>3669</v>
      </c>
      <c r="J411" s="7">
        <f t="shared" si="26"/>
        <v>0.63204134366925069</v>
      </c>
      <c r="K411" s="7">
        <f t="shared" si="27"/>
        <v>-0.66190916250438592</v>
      </c>
    </row>
    <row r="412" spans="1:11" x14ac:dyDescent="0.35">
      <c r="A412" s="14" t="s">
        <v>6089</v>
      </c>
      <c r="B412" s="13" t="s">
        <v>1386</v>
      </c>
      <c r="C412" s="14" t="s">
        <v>12020</v>
      </c>
      <c r="D412" s="14" t="s">
        <v>11646</v>
      </c>
      <c r="E412" s="15" t="s">
        <v>11359</v>
      </c>
      <c r="F412" s="6">
        <v>3303</v>
      </c>
      <c r="G412" s="6">
        <v>2153</v>
      </c>
      <c r="H412" s="6">
        <f t="shared" si="24"/>
        <v>3304</v>
      </c>
      <c r="I412" s="6">
        <f t="shared" si="25"/>
        <v>2154</v>
      </c>
      <c r="J412" s="7">
        <f t="shared" si="26"/>
        <v>0.65193704600484259</v>
      </c>
      <c r="K412" s="7">
        <f t="shared" si="27"/>
        <v>-0.61719543687523792</v>
      </c>
    </row>
    <row r="413" spans="1:11" x14ac:dyDescent="0.35">
      <c r="A413" s="14" t="s">
        <v>6090</v>
      </c>
      <c r="B413" s="13" t="s">
        <v>635</v>
      </c>
      <c r="C413" s="14" t="s">
        <v>12021</v>
      </c>
      <c r="D413" s="14" t="s">
        <v>11642</v>
      </c>
      <c r="E413" s="15" t="s">
        <v>11359</v>
      </c>
      <c r="F413" s="6">
        <v>1701</v>
      </c>
      <c r="G413" s="6">
        <v>930</v>
      </c>
      <c r="H413" s="6">
        <f t="shared" si="24"/>
        <v>1702</v>
      </c>
      <c r="I413" s="6">
        <f t="shared" si="25"/>
        <v>931</v>
      </c>
      <c r="J413" s="7">
        <f t="shared" si="26"/>
        <v>0.54700352526439477</v>
      </c>
      <c r="K413" s="7">
        <f t="shared" si="27"/>
        <v>-0.87037796412716917</v>
      </c>
    </row>
    <row r="414" spans="1:11" x14ac:dyDescent="0.35">
      <c r="A414" s="14" t="s">
        <v>6091</v>
      </c>
      <c r="B414" s="13" t="s">
        <v>1292</v>
      </c>
      <c r="C414" s="14" t="s">
        <v>12022</v>
      </c>
      <c r="D414" s="14" t="s">
        <v>12023</v>
      </c>
      <c r="E414" s="15" t="s">
        <v>11359</v>
      </c>
      <c r="F414" s="6">
        <v>12563</v>
      </c>
      <c r="G414" s="6">
        <v>8074</v>
      </c>
      <c r="H414" s="6">
        <f t="shared" si="24"/>
        <v>12564</v>
      </c>
      <c r="I414" s="6">
        <f t="shared" si="25"/>
        <v>8075</v>
      </c>
      <c r="J414" s="7">
        <f t="shared" si="26"/>
        <v>0.64270932823941418</v>
      </c>
      <c r="K414" s="7">
        <f t="shared" si="27"/>
        <v>-0.63776168318331505</v>
      </c>
    </row>
    <row r="415" spans="1:11" x14ac:dyDescent="0.35">
      <c r="A415" s="14" t="s">
        <v>6092</v>
      </c>
      <c r="B415" s="13" t="s">
        <v>2098</v>
      </c>
      <c r="C415" s="14" t="s">
        <v>12024</v>
      </c>
      <c r="D415" s="14" t="s">
        <v>11638</v>
      </c>
      <c r="E415" s="15" t="s">
        <v>11359</v>
      </c>
      <c r="F415" s="6">
        <v>1486</v>
      </c>
      <c r="G415" s="6">
        <v>1065</v>
      </c>
      <c r="H415" s="6">
        <f t="shared" si="24"/>
        <v>1487</v>
      </c>
      <c r="I415" s="6">
        <f t="shared" si="25"/>
        <v>1066</v>
      </c>
      <c r="J415" s="7">
        <f t="shared" si="26"/>
        <v>0.71687962340282452</v>
      </c>
      <c r="K415" s="7">
        <f t="shared" si="27"/>
        <v>-0.48019720929324272</v>
      </c>
    </row>
    <row r="416" spans="1:11" x14ac:dyDescent="0.35">
      <c r="A416" s="14" t="s">
        <v>6093</v>
      </c>
      <c r="B416" s="13" t="s">
        <v>2950</v>
      </c>
      <c r="C416" s="14" t="s">
        <v>12025</v>
      </c>
      <c r="D416" s="14" t="s">
        <v>12026</v>
      </c>
      <c r="E416" s="15" t="s">
        <v>11359</v>
      </c>
      <c r="F416" s="6">
        <v>14763</v>
      </c>
      <c r="G416" s="6">
        <v>11591</v>
      </c>
      <c r="H416" s="6">
        <f t="shared" si="24"/>
        <v>14764</v>
      </c>
      <c r="I416" s="6">
        <f t="shared" si="25"/>
        <v>11592</v>
      </c>
      <c r="J416" s="7">
        <f t="shared" si="26"/>
        <v>0.78515307504741261</v>
      </c>
      <c r="K416" s="7">
        <f t="shared" si="27"/>
        <v>-0.3489541426886793</v>
      </c>
    </row>
    <row r="417" spans="1:11" x14ac:dyDescent="0.35">
      <c r="A417" s="14" t="s">
        <v>6094</v>
      </c>
      <c r="B417" s="13" t="s">
        <v>1058</v>
      </c>
      <c r="C417" s="14" t="s">
        <v>12027</v>
      </c>
      <c r="D417" s="14" t="s">
        <v>11634</v>
      </c>
      <c r="E417" s="15" t="s">
        <v>11359</v>
      </c>
      <c r="F417" s="6">
        <v>1251</v>
      </c>
      <c r="G417" s="6">
        <v>769</v>
      </c>
      <c r="H417" s="6">
        <f t="shared" si="24"/>
        <v>1252</v>
      </c>
      <c r="I417" s="6">
        <f t="shared" si="25"/>
        <v>770</v>
      </c>
      <c r="J417" s="7">
        <f t="shared" si="26"/>
        <v>0.61501597444089462</v>
      </c>
      <c r="K417" s="7">
        <f t="shared" si="27"/>
        <v>-0.70130421135035448</v>
      </c>
    </row>
    <row r="418" spans="1:11" x14ac:dyDescent="0.35">
      <c r="A418" s="14" t="s">
        <v>6095</v>
      </c>
      <c r="B418" s="13" t="s">
        <v>992</v>
      </c>
      <c r="C418" s="14" t="s">
        <v>12028</v>
      </c>
      <c r="D418" s="14" t="s">
        <v>11642</v>
      </c>
      <c r="E418" s="15" t="s">
        <v>11359</v>
      </c>
      <c r="F418" s="6">
        <v>567</v>
      </c>
      <c r="G418" s="6">
        <v>343</v>
      </c>
      <c r="H418" s="6">
        <f t="shared" si="24"/>
        <v>568</v>
      </c>
      <c r="I418" s="6">
        <f t="shared" si="25"/>
        <v>344</v>
      </c>
      <c r="J418" s="7">
        <f t="shared" si="26"/>
        <v>0.60563380281690138</v>
      </c>
      <c r="K418" s="7">
        <f t="shared" si="27"/>
        <v>-0.72348236480258421</v>
      </c>
    </row>
    <row r="419" spans="1:11" x14ac:dyDescent="0.35">
      <c r="A419" s="14" t="s">
        <v>6096</v>
      </c>
      <c r="B419" s="13" t="s">
        <v>2702</v>
      </c>
      <c r="C419" s="14" t="s">
        <v>12029</v>
      </c>
      <c r="D419" s="14" t="s">
        <v>12030</v>
      </c>
      <c r="E419" s="15" t="s">
        <v>11359</v>
      </c>
      <c r="F419" s="6">
        <v>206</v>
      </c>
      <c r="G419" s="6">
        <v>158</v>
      </c>
      <c r="H419" s="6">
        <f t="shared" si="24"/>
        <v>207</v>
      </c>
      <c r="I419" s="6">
        <f t="shared" si="25"/>
        <v>159</v>
      </c>
      <c r="J419" s="7">
        <f t="shared" si="26"/>
        <v>0.76811594202898548</v>
      </c>
      <c r="K419" s="7">
        <f t="shared" si="27"/>
        <v>-0.38060400221496998</v>
      </c>
    </row>
    <row r="420" spans="1:11" x14ac:dyDescent="0.35">
      <c r="A420" s="14" t="s">
        <v>6097</v>
      </c>
      <c r="B420" s="13" t="s">
        <v>892</v>
      </c>
      <c r="C420" s="14" t="s">
        <v>12031</v>
      </c>
      <c r="D420" s="14" t="s">
        <v>12032</v>
      </c>
      <c r="E420" s="15" t="s">
        <v>11359</v>
      </c>
      <c r="F420" s="6">
        <v>66</v>
      </c>
      <c r="G420" s="6">
        <v>39</v>
      </c>
      <c r="H420" s="6">
        <f t="shared" si="24"/>
        <v>67</v>
      </c>
      <c r="I420" s="6">
        <f t="shared" si="25"/>
        <v>40</v>
      </c>
      <c r="J420" s="7">
        <f t="shared" si="26"/>
        <v>0.59701492537313428</v>
      </c>
      <c r="K420" s="7">
        <f t="shared" si="27"/>
        <v>-0.74416109557041021</v>
      </c>
    </row>
    <row r="421" spans="1:11" x14ac:dyDescent="0.35">
      <c r="A421" s="14" t="s">
        <v>6098</v>
      </c>
      <c r="B421" s="13" t="s">
        <v>2078</v>
      </c>
      <c r="C421" s="14" t="s">
        <v>12033</v>
      </c>
      <c r="D421" s="14" t="s">
        <v>11356</v>
      </c>
      <c r="E421" s="15" t="s">
        <v>5678</v>
      </c>
      <c r="F421" s="6">
        <v>779</v>
      </c>
      <c r="G421" s="6">
        <v>557</v>
      </c>
      <c r="H421" s="6">
        <f t="shared" si="24"/>
        <v>780</v>
      </c>
      <c r="I421" s="6">
        <f t="shared" si="25"/>
        <v>558</v>
      </c>
      <c r="J421" s="7">
        <f t="shared" si="26"/>
        <v>0.7153846153846154</v>
      </c>
      <c r="K421" s="7">
        <f t="shared" si="27"/>
        <v>-0.4832090019204231</v>
      </c>
    </row>
    <row r="422" spans="1:11" x14ac:dyDescent="0.35">
      <c r="A422" s="14" t="s">
        <v>6099</v>
      </c>
      <c r="B422" s="13" t="s">
        <v>3036</v>
      </c>
      <c r="C422" s="14" t="s">
        <v>12034</v>
      </c>
      <c r="D422" s="14" t="s">
        <v>12035</v>
      </c>
      <c r="E422" s="15" t="s">
        <v>5678</v>
      </c>
      <c r="F422" s="6">
        <v>426</v>
      </c>
      <c r="G422" s="6">
        <v>337</v>
      </c>
      <c r="H422" s="6">
        <f t="shared" si="24"/>
        <v>427</v>
      </c>
      <c r="I422" s="6">
        <f t="shared" si="25"/>
        <v>338</v>
      </c>
      <c r="J422" s="7">
        <f t="shared" si="26"/>
        <v>0.79156908665105385</v>
      </c>
      <c r="K422" s="7">
        <f t="shared" si="27"/>
        <v>-0.3372128233383061</v>
      </c>
    </row>
    <row r="423" spans="1:11" x14ac:dyDescent="0.35">
      <c r="A423" s="14" t="s">
        <v>6100</v>
      </c>
      <c r="B423" s="13" t="s">
        <v>3966</v>
      </c>
      <c r="C423" s="14" t="s">
        <v>12036</v>
      </c>
      <c r="D423" s="14" t="s">
        <v>12037</v>
      </c>
      <c r="E423" s="15" t="s">
        <v>5678</v>
      </c>
      <c r="F423" s="6">
        <v>1730</v>
      </c>
      <c r="G423" s="6">
        <v>1532</v>
      </c>
      <c r="H423" s="6">
        <f t="shared" si="24"/>
        <v>1731</v>
      </c>
      <c r="I423" s="6">
        <f t="shared" si="25"/>
        <v>1533</v>
      </c>
      <c r="J423" s="7">
        <f t="shared" si="26"/>
        <v>0.88561525129982666</v>
      </c>
      <c r="K423" s="7">
        <f t="shared" si="27"/>
        <v>-0.17524802770786121</v>
      </c>
    </row>
    <row r="424" spans="1:11" x14ac:dyDescent="0.35">
      <c r="A424" s="14" t="s">
        <v>6101</v>
      </c>
      <c r="B424" s="13" t="s">
        <v>4491</v>
      </c>
      <c r="C424" s="14" t="s">
        <v>12038</v>
      </c>
      <c r="D424" s="14" t="s">
        <v>11660</v>
      </c>
      <c r="E424" s="15" t="s">
        <v>11359</v>
      </c>
      <c r="F424" s="6">
        <v>1765</v>
      </c>
      <c r="G424" s="6">
        <v>1699</v>
      </c>
      <c r="H424" s="6">
        <f t="shared" si="24"/>
        <v>1766</v>
      </c>
      <c r="I424" s="6">
        <f t="shared" si="25"/>
        <v>1700</v>
      </c>
      <c r="J424" s="7">
        <f t="shared" si="26"/>
        <v>0.96262740656851642</v>
      </c>
      <c r="K424" s="7">
        <f t="shared" si="27"/>
        <v>-5.4950596623401897E-2</v>
      </c>
    </row>
    <row r="425" spans="1:11" x14ac:dyDescent="0.35">
      <c r="A425" s="14" t="s">
        <v>6102</v>
      </c>
      <c r="B425" s="13" t="s">
        <v>3463</v>
      </c>
      <c r="C425" s="14" t="s">
        <v>12039</v>
      </c>
      <c r="D425" s="14" t="s">
        <v>12040</v>
      </c>
      <c r="E425" s="15" t="s">
        <v>11359</v>
      </c>
      <c r="F425" s="6">
        <v>884</v>
      </c>
      <c r="G425" s="6">
        <v>734</v>
      </c>
      <c r="H425" s="6">
        <f t="shared" si="24"/>
        <v>885</v>
      </c>
      <c r="I425" s="6">
        <f t="shared" si="25"/>
        <v>735</v>
      </c>
      <c r="J425" s="7">
        <f t="shared" si="26"/>
        <v>0.83050847457627119</v>
      </c>
      <c r="K425" s="7">
        <f t="shared" si="27"/>
        <v>-0.26793320524663305</v>
      </c>
    </row>
    <row r="426" spans="1:11" x14ac:dyDescent="0.35">
      <c r="A426" s="14" t="s">
        <v>6103</v>
      </c>
      <c r="B426" s="13" t="s">
        <v>3427</v>
      </c>
      <c r="C426" s="14" t="s">
        <v>12041</v>
      </c>
      <c r="D426" s="14" t="s">
        <v>12042</v>
      </c>
      <c r="E426" s="15" t="s">
        <v>11359</v>
      </c>
      <c r="F426" s="6">
        <v>9157</v>
      </c>
      <c r="G426" s="6">
        <v>7567</v>
      </c>
      <c r="H426" s="6">
        <f t="shared" si="24"/>
        <v>9158</v>
      </c>
      <c r="I426" s="6">
        <f t="shared" si="25"/>
        <v>7568</v>
      </c>
      <c r="J426" s="7">
        <f t="shared" si="26"/>
        <v>0.82638130596200043</v>
      </c>
      <c r="K426" s="7">
        <f t="shared" si="27"/>
        <v>-0.27512047633415193</v>
      </c>
    </row>
    <row r="427" spans="1:11" x14ac:dyDescent="0.35">
      <c r="A427" s="14" t="s">
        <v>6104</v>
      </c>
      <c r="B427" s="13" t="s">
        <v>3066</v>
      </c>
      <c r="C427" s="14" t="s">
        <v>12043</v>
      </c>
      <c r="D427" s="14" t="s">
        <v>12044</v>
      </c>
      <c r="E427" s="15" t="s">
        <v>5678</v>
      </c>
      <c r="F427" s="6">
        <v>189</v>
      </c>
      <c r="G427" s="6">
        <v>150</v>
      </c>
      <c r="H427" s="6">
        <f t="shared" si="24"/>
        <v>190</v>
      </c>
      <c r="I427" s="6">
        <f t="shared" si="25"/>
        <v>151</v>
      </c>
      <c r="J427" s="7">
        <f t="shared" si="26"/>
        <v>0.79473684210526319</v>
      </c>
      <c r="K427" s="7">
        <f t="shared" si="27"/>
        <v>-0.3314508690058689</v>
      </c>
    </row>
    <row r="428" spans="1:11" x14ac:dyDescent="0.35">
      <c r="A428" s="14" t="s">
        <v>6105</v>
      </c>
      <c r="B428" s="13" t="s">
        <v>4062</v>
      </c>
      <c r="C428" s="14" t="s">
        <v>12045</v>
      </c>
      <c r="D428" s="14" t="s">
        <v>12046</v>
      </c>
      <c r="E428" s="15" t="s">
        <v>11359</v>
      </c>
      <c r="F428" s="6">
        <v>2805</v>
      </c>
      <c r="G428" s="6">
        <v>2517</v>
      </c>
      <c r="H428" s="6">
        <f t="shared" si="24"/>
        <v>2806</v>
      </c>
      <c r="I428" s="6">
        <f t="shared" si="25"/>
        <v>2518</v>
      </c>
      <c r="J428" s="7">
        <f t="shared" si="26"/>
        <v>0.8973627940128297</v>
      </c>
      <c r="K428" s="7">
        <f t="shared" si="27"/>
        <v>-0.15623672590088256</v>
      </c>
    </row>
    <row r="429" spans="1:11" x14ac:dyDescent="0.35">
      <c r="A429" s="14" t="s">
        <v>6106</v>
      </c>
      <c r="B429" s="13" t="s">
        <v>4482</v>
      </c>
      <c r="C429" s="14" t="s">
        <v>12047</v>
      </c>
      <c r="D429" s="14" t="s">
        <v>12048</v>
      </c>
      <c r="E429" s="15" t="s">
        <v>11359</v>
      </c>
      <c r="F429" s="6">
        <v>10368</v>
      </c>
      <c r="G429" s="6">
        <v>9961</v>
      </c>
      <c r="H429" s="6">
        <f t="shared" si="24"/>
        <v>10369</v>
      </c>
      <c r="I429" s="6">
        <f t="shared" si="25"/>
        <v>9962</v>
      </c>
      <c r="J429" s="7">
        <f t="shared" si="26"/>
        <v>0.96074838460796608</v>
      </c>
      <c r="K429" s="7">
        <f t="shared" si="27"/>
        <v>-5.7769449329219964E-2</v>
      </c>
    </row>
    <row r="430" spans="1:11" x14ac:dyDescent="0.35">
      <c r="A430" s="14" t="s">
        <v>6107</v>
      </c>
      <c r="B430" s="13" t="s">
        <v>4801</v>
      </c>
      <c r="C430" s="14" t="s">
        <v>12049</v>
      </c>
      <c r="D430" s="14" t="s">
        <v>12050</v>
      </c>
      <c r="E430" s="15" t="s">
        <v>11359</v>
      </c>
      <c r="F430" s="6">
        <v>5310</v>
      </c>
      <c r="G430" s="6">
        <v>5408</v>
      </c>
      <c r="H430" s="6">
        <f t="shared" si="24"/>
        <v>5311</v>
      </c>
      <c r="I430" s="6">
        <f t="shared" si="25"/>
        <v>5409</v>
      </c>
      <c r="J430" s="7">
        <f t="shared" si="26"/>
        <v>1.0184522688759179</v>
      </c>
      <c r="K430" s="7">
        <f t="shared" si="27"/>
        <v>2.6378368060672695E-2</v>
      </c>
    </row>
    <row r="431" spans="1:11" x14ac:dyDescent="0.35">
      <c r="A431" s="14" t="s">
        <v>6108</v>
      </c>
      <c r="B431" s="13" t="s">
        <v>3377</v>
      </c>
      <c r="C431" s="14" t="s">
        <v>12051</v>
      </c>
      <c r="D431" s="14" t="s">
        <v>12052</v>
      </c>
      <c r="E431" s="15" t="s">
        <v>5678</v>
      </c>
      <c r="F431" s="6">
        <v>7975</v>
      </c>
      <c r="G431" s="6">
        <v>6552</v>
      </c>
      <c r="H431" s="6">
        <f t="shared" si="24"/>
        <v>7976</v>
      </c>
      <c r="I431" s="6">
        <f t="shared" si="25"/>
        <v>6553</v>
      </c>
      <c r="J431" s="7">
        <f t="shared" si="26"/>
        <v>0.82158976930792382</v>
      </c>
      <c r="K431" s="7">
        <f t="shared" si="27"/>
        <v>-0.28350987800805494</v>
      </c>
    </row>
    <row r="432" spans="1:11" x14ac:dyDescent="0.35">
      <c r="A432" s="14" t="s">
        <v>6109</v>
      </c>
      <c r="B432" s="13" t="s">
        <v>1422</v>
      </c>
      <c r="C432" s="14" t="s">
        <v>12053</v>
      </c>
      <c r="D432" s="14" t="s">
        <v>11356</v>
      </c>
      <c r="E432" s="15" t="s">
        <v>5678</v>
      </c>
      <c r="F432" s="6">
        <v>3627</v>
      </c>
      <c r="G432" s="6">
        <v>2377</v>
      </c>
      <c r="H432" s="6">
        <f t="shared" si="24"/>
        <v>3628</v>
      </c>
      <c r="I432" s="6">
        <f t="shared" si="25"/>
        <v>2378</v>
      </c>
      <c r="J432" s="7">
        <f t="shared" si="26"/>
        <v>0.655457552370452</v>
      </c>
      <c r="K432" s="7">
        <f t="shared" si="27"/>
        <v>-0.60942574078286682</v>
      </c>
    </row>
    <row r="433" spans="1:11" x14ac:dyDescent="0.35">
      <c r="A433" s="14" t="s">
        <v>6110</v>
      </c>
      <c r="B433" s="13" t="s">
        <v>2606</v>
      </c>
      <c r="C433" s="14" t="s">
        <v>12054</v>
      </c>
      <c r="D433" s="14" t="s">
        <v>12055</v>
      </c>
      <c r="E433" s="15" t="s">
        <v>5678</v>
      </c>
      <c r="F433" s="6">
        <v>1481</v>
      </c>
      <c r="G433" s="6">
        <v>1124</v>
      </c>
      <c r="H433" s="6">
        <f t="shared" si="24"/>
        <v>1482</v>
      </c>
      <c r="I433" s="6">
        <f t="shared" si="25"/>
        <v>1125</v>
      </c>
      <c r="J433" s="7">
        <f t="shared" si="26"/>
        <v>0.75910931174089069</v>
      </c>
      <c r="K433" s="7">
        <f t="shared" si="27"/>
        <v>-0.39762044620143439</v>
      </c>
    </row>
    <row r="434" spans="1:11" x14ac:dyDescent="0.35">
      <c r="A434" s="14" t="s">
        <v>6111</v>
      </c>
      <c r="B434" s="13" t="s">
        <v>2191</v>
      </c>
      <c r="C434" s="14" t="s">
        <v>12056</v>
      </c>
      <c r="D434" s="14" t="s">
        <v>11356</v>
      </c>
      <c r="E434" s="15" t="s">
        <v>5678</v>
      </c>
      <c r="F434" s="6">
        <v>1942</v>
      </c>
      <c r="G434" s="6">
        <v>1407</v>
      </c>
      <c r="H434" s="6">
        <f t="shared" si="24"/>
        <v>1943</v>
      </c>
      <c r="I434" s="6">
        <f t="shared" si="25"/>
        <v>1408</v>
      </c>
      <c r="J434" s="7">
        <f t="shared" si="26"/>
        <v>0.72465259907359758</v>
      </c>
      <c r="K434" s="7">
        <f t="shared" si="27"/>
        <v>-0.46463856694804723</v>
      </c>
    </row>
    <row r="435" spans="1:11" x14ac:dyDescent="0.35">
      <c r="A435" s="14" t="s">
        <v>6112</v>
      </c>
      <c r="B435" s="13" t="s">
        <v>4421</v>
      </c>
      <c r="C435" s="14" t="s">
        <v>12057</v>
      </c>
      <c r="D435" s="14" t="s">
        <v>12058</v>
      </c>
      <c r="E435" s="15" t="s">
        <v>5678</v>
      </c>
      <c r="F435" s="6">
        <v>11285</v>
      </c>
      <c r="G435" s="6">
        <v>10709</v>
      </c>
      <c r="H435" s="6">
        <f t="shared" si="24"/>
        <v>11286</v>
      </c>
      <c r="I435" s="6">
        <f t="shared" si="25"/>
        <v>10710</v>
      </c>
      <c r="J435" s="7">
        <f t="shared" si="26"/>
        <v>0.94896331738437001</v>
      </c>
      <c r="K435" s="7">
        <f t="shared" si="27"/>
        <v>-7.5575774606733079E-2</v>
      </c>
    </row>
    <row r="436" spans="1:11" x14ac:dyDescent="0.35">
      <c r="A436" s="14" t="s">
        <v>6113</v>
      </c>
      <c r="B436" s="13" t="s">
        <v>4813</v>
      </c>
      <c r="C436" s="14" t="s">
        <v>12059</v>
      </c>
      <c r="D436" s="14" t="s">
        <v>11356</v>
      </c>
      <c r="E436" s="15" t="s">
        <v>11359</v>
      </c>
      <c r="F436" s="6">
        <v>44</v>
      </c>
      <c r="G436" s="6">
        <v>45</v>
      </c>
      <c r="H436" s="6">
        <f t="shared" si="24"/>
        <v>45</v>
      </c>
      <c r="I436" s="6">
        <f t="shared" si="25"/>
        <v>46</v>
      </c>
      <c r="J436" s="7">
        <f t="shared" si="26"/>
        <v>1.0222222222222221</v>
      </c>
      <c r="K436" s="7">
        <f t="shared" si="27"/>
        <v>3.1708859727338057E-2</v>
      </c>
    </row>
    <row r="437" spans="1:11" x14ac:dyDescent="0.35">
      <c r="A437" s="14" t="s">
        <v>6114</v>
      </c>
      <c r="B437" s="13" t="s">
        <v>4842</v>
      </c>
      <c r="C437" s="14" t="s">
        <v>12060</v>
      </c>
      <c r="D437" s="14" t="s">
        <v>12061</v>
      </c>
      <c r="E437" s="15" t="s">
        <v>11359</v>
      </c>
      <c r="F437" s="6">
        <v>31</v>
      </c>
      <c r="G437" s="6">
        <v>32</v>
      </c>
      <c r="H437" s="6">
        <f t="shared" si="24"/>
        <v>32</v>
      </c>
      <c r="I437" s="6">
        <f t="shared" si="25"/>
        <v>33</v>
      </c>
      <c r="J437" s="7">
        <f t="shared" si="26"/>
        <v>1.03125</v>
      </c>
      <c r="K437" s="7">
        <f t="shared" si="27"/>
        <v>4.4394119358453436E-2</v>
      </c>
    </row>
    <row r="438" spans="1:11" x14ac:dyDescent="0.35">
      <c r="A438" s="14" t="s">
        <v>6115</v>
      </c>
      <c r="B438" s="13" t="s">
        <v>5364</v>
      </c>
      <c r="C438" s="14" t="s">
        <v>12062</v>
      </c>
      <c r="D438" s="14" t="s">
        <v>11356</v>
      </c>
      <c r="E438" s="15" t="s">
        <v>11359</v>
      </c>
      <c r="F438" s="6">
        <v>19</v>
      </c>
      <c r="G438" s="6">
        <v>28</v>
      </c>
      <c r="H438" s="6">
        <f t="shared" si="24"/>
        <v>20</v>
      </c>
      <c r="I438" s="6">
        <f t="shared" si="25"/>
        <v>29</v>
      </c>
      <c r="J438" s="7">
        <f t="shared" si="26"/>
        <v>1.45</v>
      </c>
      <c r="K438" s="7">
        <f t="shared" si="27"/>
        <v>0.5360529002402098</v>
      </c>
    </row>
    <row r="439" spans="1:11" x14ac:dyDescent="0.35">
      <c r="A439" s="14" t="s">
        <v>6116</v>
      </c>
      <c r="B439" s="13" t="s">
        <v>1190</v>
      </c>
      <c r="C439" s="14" t="s">
        <v>12063</v>
      </c>
      <c r="D439" s="14" t="s">
        <v>12064</v>
      </c>
      <c r="E439" s="15" t="s">
        <v>11359</v>
      </c>
      <c r="F439" s="6">
        <v>1775</v>
      </c>
      <c r="G439" s="6">
        <v>1121</v>
      </c>
      <c r="H439" s="6">
        <f t="shared" si="24"/>
        <v>1776</v>
      </c>
      <c r="I439" s="6">
        <f t="shared" si="25"/>
        <v>1122</v>
      </c>
      <c r="J439" s="7">
        <f t="shared" si="26"/>
        <v>0.6317567567567568</v>
      </c>
      <c r="K439" s="7">
        <f t="shared" si="27"/>
        <v>-0.66255890574131304</v>
      </c>
    </row>
    <row r="440" spans="1:11" x14ac:dyDescent="0.35">
      <c r="A440" s="14" t="s">
        <v>6117</v>
      </c>
      <c r="B440" s="13" t="s">
        <v>4977</v>
      </c>
      <c r="C440" s="14" t="s">
        <v>12065</v>
      </c>
      <c r="D440" s="14" t="s">
        <v>12066</v>
      </c>
      <c r="E440" s="15" t="s">
        <v>5678</v>
      </c>
      <c r="F440" s="6">
        <v>1045</v>
      </c>
      <c r="G440" s="6">
        <v>1132</v>
      </c>
      <c r="H440" s="6">
        <f t="shared" si="24"/>
        <v>1046</v>
      </c>
      <c r="I440" s="6">
        <f t="shared" si="25"/>
        <v>1133</v>
      </c>
      <c r="J440" s="7">
        <f t="shared" si="26"/>
        <v>1.0831739961759081</v>
      </c>
      <c r="K440" s="7">
        <f t="shared" si="27"/>
        <v>0.11526500957357418</v>
      </c>
    </row>
    <row r="441" spans="1:11" x14ac:dyDescent="0.35">
      <c r="A441" s="14" t="s">
        <v>6118</v>
      </c>
      <c r="B441" s="13" t="s">
        <v>4815</v>
      </c>
      <c r="C441" s="14" t="s">
        <v>12067</v>
      </c>
      <c r="D441" s="14" t="s">
        <v>12068</v>
      </c>
      <c r="E441" s="15" t="s">
        <v>5678</v>
      </c>
      <c r="F441" s="6">
        <v>247</v>
      </c>
      <c r="G441" s="6">
        <v>253</v>
      </c>
      <c r="H441" s="6">
        <f t="shared" si="24"/>
        <v>248</v>
      </c>
      <c r="I441" s="6">
        <f t="shared" si="25"/>
        <v>254</v>
      </c>
      <c r="J441" s="7">
        <f t="shared" si="26"/>
        <v>1.0241935483870968</v>
      </c>
      <c r="K441" s="7">
        <f t="shared" si="27"/>
        <v>3.4488376385290613E-2</v>
      </c>
    </row>
    <row r="442" spans="1:11" x14ac:dyDescent="0.35">
      <c r="A442" s="14" t="s">
        <v>6119</v>
      </c>
      <c r="B442" s="13" t="s">
        <v>3298</v>
      </c>
      <c r="C442" s="14" t="s">
        <v>12069</v>
      </c>
      <c r="D442" s="14" t="s">
        <v>12070</v>
      </c>
      <c r="E442" s="15" t="s">
        <v>5678</v>
      </c>
      <c r="F442" s="6">
        <v>27</v>
      </c>
      <c r="G442" s="6">
        <v>22</v>
      </c>
      <c r="H442" s="6">
        <f t="shared" si="24"/>
        <v>28</v>
      </c>
      <c r="I442" s="6">
        <f t="shared" si="25"/>
        <v>23</v>
      </c>
      <c r="J442" s="7">
        <f t="shared" si="26"/>
        <v>0.8214285714285714</v>
      </c>
      <c r="K442" s="7">
        <f t="shared" si="27"/>
        <v>-0.28379296600059128</v>
      </c>
    </row>
    <row r="443" spans="1:11" x14ac:dyDescent="0.35">
      <c r="A443" s="14" t="s">
        <v>6120</v>
      </c>
      <c r="B443" s="13" t="s">
        <v>4233</v>
      </c>
      <c r="C443" s="14" t="s">
        <v>12071</v>
      </c>
      <c r="D443" s="14" t="s">
        <v>12072</v>
      </c>
      <c r="E443" s="15" t="s">
        <v>5678</v>
      </c>
      <c r="F443" s="6">
        <v>25</v>
      </c>
      <c r="G443" s="6">
        <v>23</v>
      </c>
      <c r="H443" s="6">
        <f t="shared" si="24"/>
        <v>26</v>
      </c>
      <c r="I443" s="6">
        <f t="shared" si="25"/>
        <v>24</v>
      </c>
      <c r="J443" s="7">
        <f t="shared" si="26"/>
        <v>0.92307692307692313</v>
      </c>
      <c r="K443" s="7">
        <f t="shared" si="27"/>
        <v>-0.1154772174199359</v>
      </c>
    </row>
    <row r="444" spans="1:11" x14ac:dyDescent="0.35">
      <c r="A444" s="14" t="s">
        <v>6121</v>
      </c>
      <c r="B444" s="13" t="s">
        <v>4884</v>
      </c>
      <c r="C444" s="14" t="s">
        <v>12073</v>
      </c>
      <c r="D444" s="14" t="s">
        <v>12074</v>
      </c>
      <c r="E444" s="15" t="s">
        <v>5678</v>
      </c>
      <c r="F444" s="6">
        <v>211</v>
      </c>
      <c r="G444" s="6">
        <v>220</v>
      </c>
      <c r="H444" s="6">
        <f t="shared" si="24"/>
        <v>212</v>
      </c>
      <c r="I444" s="6">
        <f t="shared" si="25"/>
        <v>221</v>
      </c>
      <c r="J444" s="7">
        <f t="shared" si="26"/>
        <v>1.0424528301886793</v>
      </c>
      <c r="K444" s="7">
        <f t="shared" si="27"/>
        <v>5.9982104828232456E-2</v>
      </c>
    </row>
    <row r="445" spans="1:11" x14ac:dyDescent="0.35">
      <c r="A445" s="14" t="s">
        <v>6122</v>
      </c>
      <c r="B445" s="13" t="s">
        <v>5589</v>
      </c>
      <c r="C445" s="14" t="s">
        <v>12075</v>
      </c>
      <c r="D445" s="14" t="s">
        <v>11356</v>
      </c>
      <c r="E445" s="15" t="s">
        <v>5678</v>
      </c>
      <c r="F445" s="6">
        <v>0</v>
      </c>
      <c r="G445" s="6">
        <v>0</v>
      </c>
      <c r="H445" s="6">
        <f t="shared" si="24"/>
        <v>1</v>
      </c>
      <c r="I445" s="6">
        <f t="shared" si="25"/>
        <v>1</v>
      </c>
      <c r="J445" s="7">
        <f t="shared" si="26"/>
        <v>1</v>
      </c>
      <c r="K445" s="7">
        <f t="shared" si="27"/>
        <v>0</v>
      </c>
    </row>
    <row r="446" spans="1:11" x14ac:dyDescent="0.35">
      <c r="A446" s="14" t="s">
        <v>6123</v>
      </c>
      <c r="B446" s="13" t="s">
        <v>272</v>
      </c>
      <c r="C446" s="14" t="s">
        <v>12076</v>
      </c>
      <c r="D446" s="14" t="s">
        <v>12077</v>
      </c>
      <c r="E446" s="15" t="s">
        <v>11359</v>
      </c>
      <c r="F446" s="6">
        <v>45</v>
      </c>
      <c r="G446" s="6">
        <v>19</v>
      </c>
      <c r="H446" s="6">
        <f t="shared" si="24"/>
        <v>46</v>
      </c>
      <c r="I446" s="6">
        <f t="shared" si="25"/>
        <v>20</v>
      </c>
      <c r="J446" s="7">
        <f t="shared" si="26"/>
        <v>0.43478260869565216</v>
      </c>
      <c r="K446" s="7">
        <f t="shared" si="27"/>
        <v>-1.2016338611696507</v>
      </c>
    </row>
    <row r="447" spans="1:11" x14ac:dyDescent="0.35">
      <c r="A447" s="14" t="s">
        <v>6124</v>
      </c>
      <c r="B447" s="13" t="s">
        <v>3767</v>
      </c>
      <c r="C447" s="14" t="s">
        <v>12078</v>
      </c>
      <c r="D447" s="14" t="s">
        <v>12079</v>
      </c>
      <c r="E447" s="15" t="s">
        <v>11359</v>
      </c>
      <c r="F447" s="6">
        <v>66</v>
      </c>
      <c r="G447" s="6">
        <v>57</v>
      </c>
      <c r="H447" s="6">
        <f t="shared" si="24"/>
        <v>67</v>
      </c>
      <c r="I447" s="6">
        <f t="shared" si="25"/>
        <v>58</v>
      </c>
      <c r="J447" s="7">
        <f t="shared" si="26"/>
        <v>0.86567164179104472</v>
      </c>
      <c r="K447" s="7">
        <f t="shared" si="27"/>
        <v>-0.20810819533020042</v>
      </c>
    </row>
    <row r="448" spans="1:11" x14ac:dyDescent="0.35">
      <c r="A448" s="14" t="s">
        <v>6125</v>
      </c>
      <c r="B448" s="13" t="s">
        <v>1494</v>
      </c>
      <c r="C448" s="14" t="s">
        <v>12080</v>
      </c>
      <c r="D448" s="14" t="s">
        <v>12081</v>
      </c>
      <c r="E448" s="15" t="s">
        <v>5678</v>
      </c>
      <c r="F448" s="6">
        <v>247</v>
      </c>
      <c r="G448" s="6">
        <v>164</v>
      </c>
      <c r="H448" s="6">
        <f t="shared" si="24"/>
        <v>248</v>
      </c>
      <c r="I448" s="6">
        <f t="shared" si="25"/>
        <v>165</v>
      </c>
      <c r="J448" s="7">
        <f t="shared" si="26"/>
        <v>0.66532258064516125</v>
      </c>
      <c r="K448" s="7">
        <f t="shared" si="27"/>
        <v>-0.58787409614105957</v>
      </c>
    </row>
    <row r="449" spans="1:11" x14ac:dyDescent="0.35">
      <c r="A449" s="14" t="s">
        <v>6126</v>
      </c>
      <c r="B449" s="13" t="s">
        <v>578</v>
      </c>
      <c r="C449" s="14" t="s">
        <v>12082</v>
      </c>
      <c r="D449" s="14" t="s">
        <v>12083</v>
      </c>
      <c r="E449" s="15" t="s">
        <v>5678</v>
      </c>
      <c r="F449" s="6">
        <v>442</v>
      </c>
      <c r="G449" s="6">
        <v>236</v>
      </c>
      <c r="H449" s="6">
        <f t="shared" si="24"/>
        <v>443</v>
      </c>
      <c r="I449" s="6">
        <f t="shared" si="25"/>
        <v>237</v>
      </c>
      <c r="J449" s="7">
        <f t="shared" si="26"/>
        <v>0.53498871331828446</v>
      </c>
      <c r="K449" s="7">
        <f t="shared" si="27"/>
        <v>-0.90241963965675909</v>
      </c>
    </row>
    <row r="450" spans="1:11" x14ac:dyDescent="0.35">
      <c r="A450" s="14" t="s">
        <v>6127</v>
      </c>
      <c r="B450" s="13" t="s">
        <v>392</v>
      </c>
      <c r="C450" s="14" t="s">
        <v>12084</v>
      </c>
      <c r="D450" s="14" t="s">
        <v>12085</v>
      </c>
      <c r="E450" s="15" t="s">
        <v>5678</v>
      </c>
      <c r="F450" s="6">
        <v>1258</v>
      </c>
      <c r="G450" s="6">
        <v>601</v>
      </c>
      <c r="H450" s="6">
        <f t="shared" si="24"/>
        <v>1259</v>
      </c>
      <c r="I450" s="6">
        <f t="shared" si="25"/>
        <v>602</v>
      </c>
      <c r="J450" s="7">
        <f t="shared" si="26"/>
        <v>0.47815726767275618</v>
      </c>
      <c r="K450" s="7">
        <f t="shared" si="27"/>
        <v>-1.0644428909593144</v>
      </c>
    </row>
    <row r="451" spans="1:11" x14ac:dyDescent="0.35">
      <c r="A451" s="14" t="s">
        <v>6128</v>
      </c>
      <c r="B451" s="13" t="s">
        <v>4192</v>
      </c>
      <c r="C451" s="14" t="s">
        <v>12086</v>
      </c>
      <c r="D451" s="14" t="s">
        <v>11418</v>
      </c>
      <c r="E451" s="15" t="s">
        <v>11359</v>
      </c>
      <c r="F451" s="6">
        <v>348</v>
      </c>
      <c r="G451" s="6">
        <v>318</v>
      </c>
      <c r="H451" s="6">
        <f t="shared" ref="H451:H514" si="28">F451+1</f>
        <v>349</v>
      </c>
      <c r="I451" s="6">
        <f t="shared" ref="I451:I514" si="29">G451+1</f>
        <v>319</v>
      </c>
      <c r="J451" s="7">
        <f t="shared" ref="J451:J514" si="30">I451/H451</f>
        <v>0.91404011461318047</v>
      </c>
      <c r="K451" s="7">
        <f t="shared" ref="K451:K514" si="31">LOG(J451,2)</f>
        <v>-0.12967061244478295</v>
      </c>
    </row>
    <row r="452" spans="1:11" x14ac:dyDescent="0.35">
      <c r="A452" s="14" t="s">
        <v>6129</v>
      </c>
      <c r="B452" s="13" t="s">
        <v>3424</v>
      </c>
      <c r="C452" s="14" t="s">
        <v>12087</v>
      </c>
      <c r="D452" s="14" t="s">
        <v>11356</v>
      </c>
      <c r="E452" s="15" t="s">
        <v>11359</v>
      </c>
      <c r="F452" s="6">
        <v>1909</v>
      </c>
      <c r="G452" s="6">
        <v>1577</v>
      </c>
      <c r="H452" s="6">
        <f t="shared" si="28"/>
        <v>1910</v>
      </c>
      <c r="I452" s="6">
        <f t="shared" si="29"/>
        <v>1578</v>
      </c>
      <c r="J452" s="7">
        <f t="shared" si="30"/>
        <v>0.8261780104712042</v>
      </c>
      <c r="K452" s="7">
        <f t="shared" si="31"/>
        <v>-0.27547543290965248</v>
      </c>
    </row>
    <row r="453" spans="1:11" x14ac:dyDescent="0.35">
      <c r="A453" s="14" t="s">
        <v>6130</v>
      </c>
      <c r="B453" s="13" t="s">
        <v>751</v>
      </c>
      <c r="C453" s="14" t="s">
        <v>12088</v>
      </c>
      <c r="D453" s="14" t="s">
        <v>12089</v>
      </c>
      <c r="E453" s="15" t="s">
        <v>5678</v>
      </c>
      <c r="F453" s="6">
        <v>63</v>
      </c>
      <c r="G453" s="6">
        <v>36</v>
      </c>
      <c r="H453" s="6">
        <f t="shared" si="28"/>
        <v>64</v>
      </c>
      <c r="I453" s="6">
        <f t="shared" si="29"/>
        <v>37</v>
      </c>
      <c r="J453" s="7">
        <f t="shared" si="30"/>
        <v>0.578125</v>
      </c>
      <c r="K453" s="7">
        <f t="shared" si="31"/>
        <v>-0.79054663437105022</v>
      </c>
    </row>
    <row r="454" spans="1:11" x14ac:dyDescent="0.35">
      <c r="A454" s="14" t="s">
        <v>6131</v>
      </c>
      <c r="B454" s="13" t="s">
        <v>3533</v>
      </c>
      <c r="C454" s="14" t="s">
        <v>12090</v>
      </c>
      <c r="D454" s="14" t="s">
        <v>11356</v>
      </c>
      <c r="E454" s="15" t="s">
        <v>11359</v>
      </c>
      <c r="F454" s="6">
        <v>92</v>
      </c>
      <c r="G454" s="6">
        <v>77</v>
      </c>
      <c r="H454" s="6">
        <f t="shared" si="28"/>
        <v>93</v>
      </c>
      <c r="I454" s="6">
        <f t="shared" si="29"/>
        <v>78</v>
      </c>
      <c r="J454" s="7">
        <f t="shared" si="30"/>
        <v>0.83870967741935487</v>
      </c>
      <c r="K454" s="7">
        <f t="shared" si="31"/>
        <v>-0.25375659224578301</v>
      </c>
    </row>
    <row r="455" spans="1:11" x14ac:dyDescent="0.35">
      <c r="A455" s="14" t="s">
        <v>6132</v>
      </c>
      <c r="B455" s="13" t="s">
        <v>1022</v>
      </c>
      <c r="C455" s="14" t="s">
        <v>12091</v>
      </c>
      <c r="D455" s="14" t="s">
        <v>11436</v>
      </c>
      <c r="E455" s="15" t="s">
        <v>11359</v>
      </c>
      <c r="F455" s="6">
        <v>100</v>
      </c>
      <c r="G455" s="6">
        <v>61</v>
      </c>
      <c r="H455" s="6">
        <f t="shared" si="28"/>
        <v>101</v>
      </c>
      <c r="I455" s="6">
        <f t="shared" si="29"/>
        <v>62</v>
      </c>
      <c r="J455" s="7">
        <f t="shared" si="30"/>
        <v>0.61386138613861385</v>
      </c>
      <c r="K455" s="7">
        <f t="shared" si="31"/>
        <v>-0.70401517236491951</v>
      </c>
    </row>
    <row r="456" spans="1:11" x14ac:dyDescent="0.35">
      <c r="A456" s="14" t="s">
        <v>6133</v>
      </c>
      <c r="B456" s="13" t="s">
        <v>2767</v>
      </c>
      <c r="C456" s="14" t="s">
        <v>12092</v>
      </c>
      <c r="D456" s="14" t="s">
        <v>11356</v>
      </c>
      <c r="E456" s="15" t="s">
        <v>5678</v>
      </c>
      <c r="F456" s="6">
        <v>35</v>
      </c>
      <c r="G456" s="6">
        <v>27</v>
      </c>
      <c r="H456" s="6">
        <f t="shared" si="28"/>
        <v>36</v>
      </c>
      <c r="I456" s="6">
        <f t="shared" si="29"/>
        <v>28</v>
      </c>
      <c r="J456" s="7">
        <f t="shared" si="30"/>
        <v>0.77777777777777779</v>
      </c>
      <c r="K456" s="7">
        <f t="shared" si="31"/>
        <v>-0.36257007938470825</v>
      </c>
    </row>
    <row r="457" spans="1:11" x14ac:dyDescent="0.35">
      <c r="A457" s="14" t="s">
        <v>6134</v>
      </c>
      <c r="B457" s="13" t="s">
        <v>2931</v>
      </c>
      <c r="C457" s="14" t="s">
        <v>12093</v>
      </c>
      <c r="D457" s="14" t="s">
        <v>11356</v>
      </c>
      <c r="E457" s="15" t="s">
        <v>5678</v>
      </c>
      <c r="F457" s="6">
        <v>801</v>
      </c>
      <c r="G457" s="6">
        <v>628</v>
      </c>
      <c r="H457" s="6">
        <f t="shared" si="28"/>
        <v>802</v>
      </c>
      <c r="I457" s="6">
        <f t="shared" si="29"/>
        <v>629</v>
      </c>
      <c r="J457" s="7">
        <f t="shared" si="30"/>
        <v>0.78428927680798</v>
      </c>
      <c r="K457" s="7">
        <f t="shared" si="31"/>
        <v>-0.35054221957563125</v>
      </c>
    </row>
    <row r="458" spans="1:11" x14ac:dyDescent="0.35">
      <c r="A458" s="14" t="s">
        <v>6135</v>
      </c>
      <c r="B458" s="13" t="s">
        <v>1741</v>
      </c>
      <c r="C458" s="14" t="s">
        <v>12094</v>
      </c>
      <c r="D458" s="14" t="s">
        <v>12095</v>
      </c>
      <c r="E458" s="15" t="s">
        <v>5678</v>
      </c>
      <c r="F458" s="6">
        <v>1315</v>
      </c>
      <c r="G458" s="6">
        <v>901</v>
      </c>
      <c r="H458" s="6">
        <f t="shared" si="28"/>
        <v>1316</v>
      </c>
      <c r="I458" s="6">
        <f t="shared" si="29"/>
        <v>902</v>
      </c>
      <c r="J458" s="7">
        <f t="shared" si="30"/>
        <v>0.68541033434650456</v>
      </c>
      <c r="K458" s="7">
        <f t="shared" si="31"/>
        <v>-0.54496015047986046</v>
      </c>
    </row>
    <row r="459" spans="1:11" x14ac:dyDescent="0.35">
      <c r="A459" s="14" t="s">
        <v>6136</v>
      </c>
      <c r="B459" s="13" t="s">
        <v>930</v>
      </c>
      <c r="C459" s="14" t="s">
        <v>12096</v>
      </c>
      <c r="D459" s="14" t="s">
        <v>12097</v>
      </c>
      <c r="E459" s="15" t="s">
        <v>11359</v>
      </c>
      <c r="F459" s="6">
        <v>7988</v>
      </c>
      <c r="G459" s="6">
        <v>4784</v>
      </c>
      <c r="H459" s="6">
        <f t="shared" si="28"/>
        <v>7989</v>
      </c>
      <c r="I459" s="6">
        <f t="shared" si="29"/>
        <v>4785</v>
      </c>
      <c r="J459" s="7">
        <f t="shared" si="30"/>
        <v>0.59894855426211036</v>
      </c>
      <c r="K459" s="7">
        <f t="shared" si="31"/>
        <v>-0.7394960045583826</v>
      </c>
    </row>
    <row r="460" spans="1:11" x14ac:dyDescent="0.35">
      <c r="A460" s="14" t="s">
        <v>6137</v>
      </c>
      <c r="B460" s="13" t="s">
        <v>780</v>
      </c>
      <c r="C460" s="14" t="s">
        <v>12098</v>
      </c>
      <c r="D460" s="14" t="s">
        <v>11356</v>
      </c>
      <c r="E460" s="15" t="s">
        <v>11359</v>
      </c>
      <c r="F460" s="6">
        <v>87</v>
      </c>
      <c r="G460" s="6">
        <v>50</v>
      </c>
      <c r="H460" s="6">
        <f t="shared" si="28"/>
        <v>88</v>
      </c>
      <c r="I460" s="6">
        <f t="shared" si="29"/>
        <v>51</v>
      </c>
      <c r="J460" s="7">
        <f t="shared" si="30"/>
        <v>0.57954545454545459</v>
      </c>
      <c r="K460" s="7">
        <f t="shared" si="31"/>
        <v>-0.78700627666580147</v>
      </c>
    </row>
    <row r="461" spans="1:11" x14ac:dyDescent="0.35">
      <c r="A461" s="14" t="s">
        <v>6138</v>
      </c>
      <c r="B461" s="13" t="s">
        <v>1908</v>
      </c>
      <c r="C461" s="14" t="s">
        <v>12099</v>
      </c>
      <c r="D461" s="14" t="s">
        <v>11356</v>
      </c>
      <c r="E461" s="15" t="s">
        <v>5678</v>
      </c>
      <c r="F461" s="6">
        <v>77</v>
      </c>
      <c r="G461" s="6">
        <v>54</v>
      </c>
      <c r="H461" s="6">
        <f t="shared" si="28"/>
        <v>78</v>
      </c>
      <c r="I461" s="6">
        <f t="shared" si="29"/>
        <v>55</v>
      </c>
      <c r="J461" s="7">
        <f t="shared" si="30"/>
        <v>0.70512820512820518</v>
      </c>
      <c r="K461" s="7">
        <f t="shared" si="31"/>
        <v>-0.50404250533758865</v>
      </c>
    </row>
    <row r="462" spans="1:11" x14ac:dyDescent="0.35">
      <c r="A462" s="14" t="s">
        <v>6139</v>
      </c>
      <c r="B462" s="13" t="s">
        <v>2670</v>
      </c>
      <c r="C462" s="14" t="s">
        <v>12100</v>
      </c>
      <c r="D462" s="14" t="s">
        <v>12101</v>
      </c>
      <c r="E462" s="15" t="s">
        <v>5678</v>
      </c>
      <c r="F462" s="6">
        <v>653</v>
      </c>
      <c r="G462" s="6">
        <v>499</v>
      </c>
      <c r="H462" s="6">
        <f t="shared" si="28"/>
        <v>654</v>
      </c>
      <c r="I462" s="6">
        <f t="shared" si="29"/>
        <v>500</v>
      </c>
      <c r="J462" s="7">
        <f t="shared" si="30"/>
        <v>0.76452599388379205</v>
      </c>
      <c r="K462" s="7">
        <f t="shared" si="31"/>
        <v>-0.38736254083599547</v>
      </c>
    </row>
    <row r="463" spans="1:11" x14ac:dyDescent="0.35">
      <c r="A463" s="14" t="s">
        <v>6140</v>
      </c>
      <c r="B463" s="13" t="s">
        <v>384</v>
      </c>
      <c r="C463" s="14" t="s">
        <v>12102</v>
      </c>
      <c r="D463" s="14" t="s">
        <v>12103</v>
      </c>
      <c r="E463" s="15" t="s">
        <v>11359</v>
      </c>
      <c r="F463" s="6">
        <v>2496</v>
      </c>
      <c r="G463" s="6">
        <v>1184</v>
      </c>
      <c r="H463" s="6">
        <f t="shared" si="28"/>
        <v>2497</v>
      </c>
      <c r="I463" s="6">
        <f t="shared" si="29"/>
        <v>1185</v>
      </c>
      <c r="J463" s="7">
        <f t="shared" si="30"/>
        <v>0.47456948338005606</v>
      </c>
      <c r="K463" s="7">
        <f t="shared" si="31"/>
        <v>-1.075308762142591</v>
      </c>
    </row>
    <row r="464" spans="1:11" x14ac:dyDescent="0.35">
      <c r="A464" s="14" t="s">
        <v>6141</v>
      </c>
      <c r="B464" s="13" t="s">
        <v>3636</v>
      </c>
      <c r="C464" s="14" t="s">
        <v>12104</v>
      </c>
      <c r="D464" s="14" t="s">
        <v>11356</v>
      </c>
      <c r="E464" s="15" t="s">
        <v>11359</v>
      </c>
      <c r="F464" s="6">
        <v>1074</v>
      </c>
      <c r="G464" s="6">
        <v>911</v>
      </c>
      <c r="H464" s="6">
        <f t="shared" si="28"/>
        <v>1075</v>
      </c>
      <c r="I464" s="6">
        <f t="shared" si="29"/>
        <v>912</v>
      </c>
      <c r="J464" s="7">
        <f t="shared" si="30"/>
        <v>0.84837209302325578</v>
      </c>
      <c r="K464" s="7">
        <f t="shared" si="31"/>
        <v>-0.23723093031208101</v>
      </c>
    </row>
    <row r="465" spans="1:11" x14ac:dyDescent="0.35">
      <c r="A465" s="14" t="s">
        <v>6142</v>
      </c>
      <c r="B465" s="13" t="s">
        <v>1563</v>
      </c>
      <c r="C465" s="14" t="s">
        <v>12105</v>
      </c>
      <c r="D465" s="14" t="s">
        <v>11939</v>
      </c>
      <c r="E465" s="15" t="s">
        <v>5678</v>
      </c>
      <c r="F465" s="6">
        <v>934</v>
      </c>
      <c r="G465" s="6">
        <v>624</v>
      </c>
      <c r="H465" s="6">
        <f t="shared" si="28"/>
        <v>935</v>
      </c>
      <c r="I465" s="6">
        <f t="shared" si="29"/>
        <v>625</v>
      </c>
      <c r="J465" s="7">
        <f t="shared" si="30"/>
        <v>0.66844919786096257</v>
      </c>
      <c r="K465" s="7">
        <f t="shared" si="31"/>
        <v>-0.58111017522554964</v>
      </c>
    </row>
    <row r="466" spans="1:11" x14ac:dyDescent="0.35">
      <c r="A466" s="14" t="s">
        <v>6143</v>
      </c>
      <c r="B466" s="13" t="s">
        <v>1722</v>
      </c>
      <c r="C466" s="14" t="s">
        <v>12106</v>
      </c>
      <c r="D466" s="14" t="s">
        <v>11356</v>
      </c>
      <c r="E466" s="15" t="s">
        <v>11359</v>
      </c>
      <c r="F466" s="6">
        <v>755</v>
      </c>
      <c r="G466" s="6">
        <v>516</v>
      </c>
      <c r="H466" s="6">
        <f t="shared" si="28"/>
        <v>756</v>
      </c>
      <c r="I466" s="6">
        <f t="shared" si="29"/>
        <v>517</v>
      </c>
      <c r="J466" s="7">
        <f t="shared" si="30"/>
        <v>0.68386243386243384</v>
      </c>
      <c r="K466" s="7">
        <f t="shared" si="31"/>
        <v>-0.54822195390613804</v>
      </c>
    </row>
    <row r="467" spans="1:11" x14ac:dyDescent="0.35">
      <c r="A467" s="14" t="s">
        <v>6144</v>
      </c>
      <c r="B467" s="13" t="s">
        <v>3239</v>
      </c>
      <c r="C467" s="14" t="s">
        <v>12107</v>
      </c>
      <c r="D467" s="14" t="s">
        <v>12108</v>
      </c>
      <c r="E467" s="15" t="s">
        <v>11359</v>
      </c>
      <c r="F467" s="6">
        <v>358</v>
      </c>
      <c r="G467" s="6">
        <v>290</v>
      </c>
      <c r="H467" s="6">
        <f t="shared" si="28"/>
        <v>359</v>
      </c>
      <c r="I467" s="6">
        <f t="shared" si="29"/>
        <v>291</v>
      </c>
      <c r="J467" s="7">
        <f t="shared" si="30"/>
        <v>0.81058495821727017</v>
      </c>
      <c r="K467" s="7">
        <f t="shared" si="31"/>
        <v>-0.30296469091476752</v>
      </c>
    </row>
    <row r="468" spans="1:11" x14ac:dyDescent="0.35">
      <c r="A468" s="14" t="s">
        <v>6145</v>
      </c>
      <c r="B468" s="13" t="s">
        <v>972</v>
      </c>
      <c r="C468" s="14" t="s">
        <v>12109</v>
      </c>
      <c r="D468" s="14" t="s">
        <v>12110</v>
      </c>
      <c r="E468" s="15" t="s">
        <v>11359</v>
      </c>
      <c r="F468" s="6">
        <v>757</v>
      </c>
      <c r="G468" s="6">
        <v>456</v>
      </c>
      <c r="H468" s="6">
        <f t="shared" si="28"/>
        <v>758</v>
      </c>
      <c r="I468" s="6">
        <f t="shared" si="29"/>
        <v>457</v>
      </c>
      <c r="J468" s="7">
        <f t="shared" si="30"/>
        <v>0.6029023746701847</v>
      </c>
      <c r="K468" s="7">
        <f t="shared" si="31"/>
        <v>-0.73000368311302199</v>
      </c>
    </row>
    <row r="469" spans="1:11" x14ac:dyDescent="0.35">
      <c r="A469" s="14" t="s">
        <v>6146</v>
      </c>
      <c r="B469" s="13" t="s">
        <v>668</v>
      </c>
      <c r="C469" s="14" t="s">
        <v>12111</v>
      </c>
      <c r="D469" s="14" t="s">
        <v>11356</v>
      </c>
      <c r="E469" s="15" t="s">
        <v>11359</v>
      </c>
      <c r="F469" s="6">
        <v>146</v>
      </c>
      <c r="G469" s="6">
        <v>81</v>
      </c>
      <c r="H469" s="6">
        <f t="shared" si="28"/>
        <v>147</v>
      </c>
      <c r="I469" s="6">
        <f t="shared" si="29"/>
        <v>82</v>
      </c>
      <c r="J469" s="7">
        <f t="shared" si="30"/>
        <v>0.55782312925170063</v>
      </c>
      <c r="K469" s="7">
        <f t="shared" si="31"/>
        <v>-0.84212034021828075</v>
      </c>
    </row>
    <row r="470" spans="1:11" x14ac:dyDescent="0.35">
      <c r="A470" s="14" t="s">
        <v>6147</v>
      </c>
      <c r="B470" s="13" t="s">
        <v>956</v>
      </c>
      <c r="C470" s="14" t="s">
        <v>12112</v>
      </c>
      <c r="D470" s="14" t="s">
        <v>11356</v>
      </c>
      <c r="E470" s="15" t="s">
        <v>11359</v>
      </c>
      <c r="F470" s="6">
        <v>5</v>
      </c>
      <c r="G470" s="6">
        <v>3</v>
      </c>
      <c r="H470" s="6">
        <f t="shared" si="28"/>
        <v>6</v>
      </c>
      <c r="I470" s="6">
        <f t="shared" si="29"/>
        <v>4</v>
      </c>
      <c r="J470" s="7">
        <f t="shared" si="30"/>
        <v>0.66666666666666663</v>
      </c>
      <c r="K470" s="7">
        <f t="shared" si="31"/>
        <v>-0.5849625007211563</v>
      </c>
    </row>
    <row r="471" spans="1:11" x14ac:dyDescent="0.35">
      <c r="A471" s="14" t="s">
        <v>6148</v>
      </c>
      <c r="B471" s="13" t="s">
        <v>881</v>
      </c>
      <c r="C471" s="14" t="s">
        <v>12113</v>
      </c>
      <c r="D471" s="14" t="s">
        <v>11385</v>
      </c>
      <c r="E471" s="15" t="s">
        <v>5678</v>
      </c>
      <c r="F471" s="6">
        <v>324</v>
      </c>
      <c r="G471" s="6">
        <v>191</v>
      </c>
      <c r="H471" s="6">
        <f t="shared" si="28"/>
        <v>325</v>
      </c>
      <c r="I471" s="6">
        <f t="shared" si="29"/>
        <v>192</v>
      </c>
      <c r="J471" s="7">
        <f t="shared" si="30"/>
        <v>0.59076923076923082</v>
      </c>
      <c r="K471" s="7">
        <f t="shared" si="31"/>
        <v>-0.75933340719466047</v>
      </c>
    </row>
    <row r="472" spans="1:11" x14ac:dyDescent="0.35">
      <c r="A472" s="14" t="s">
        <v>6149</v>
      </c>
      <c r="B472" s="13" t="s">
        <v>3324</v>
      </c>
      <c r="C472" s="14" t="s">
        <v>12114</v>
      </c>
      <c r="D472" s="14" t="s">
        <v>12115</v>
      </c>
      <c r="E472" s="15" t="s">
        <v>5678</v>
      </c>
      <c r="F472" s="6">
        <v>427</v>
      </c>
      <c r="G472" s="6">
        <v>349</v>
      </c>
      <c r="H472" s="6">
        <f t="shared" si="28"/>
        <v>428</v>
      </c>
      <c r="I472" s="6">
        <f t="shared" si="29"/>
        <v>350</v>
      </c>
      <c r="J472" s="7">
        <f t="shared" si="30"/>
        <v>0.81775700934579443</v>
      </c>
      <c r="K472" s="7">
        <f t="shared" si="31"/>
        <v>-0.29025587456881807</v>
      </c>
    </row>
    <row r="473" spans="1:11" x14ac:dyDescent="0.35">
      <c r="A473" s="14" t="s">
        <v>6150</v>
      </c>
      <c r="B473" s="13" t="s">
        <v>4412</v>
      </c>
      <c r="C473" s="14" t="s">
        <v>12116</v>
      </c>
      <c r="D473" s="14" t="s">
        <v>12083</v>
      </c>
      <c r="E473" s="15" t="s">
        <v>11359</v>
      </c>
      <c r="F473" s="6">
        <v>651</v>
      </c>
      <c r="G473" s="6">
        <v>617</v>
      </c>
      <c r="H473" s="6">
        <f t="shared" si="28"/>
        <v>652</v>
      </c>
      <c r="I473" s="6">
        <f t="shared" si="29"/>
        <v>618</v>
      </c>
      <c r="J473" s="7">
        <f t="shared" si="30"/>
        <v>0.94785276073619629</v>
      </c>
      <c r="K473" s="7">
        <f t="shared" si="31"/>
        <v>-7.7265126326703043E-2</v>
      </c>
    </row>
    <row r="474" spans="1:11" x14ac:dyDescent="0.35">
      <c r="A474" s="14" t="s">
        <v>6151</v>
      </c>
      <c r="B474" s="13" t="s">
        <v>649</v>
      </c>
      <c r="C474" s="14" t="s">
        <v>12117</v>
      </c>
      <c r="D474" s="14" t="s">
        <v>12118</v>
      </c>
      <c r="E474" s="15" t="s">
        <v>5678</v>
      </c>
      <c r="F474" s="6">
        <v>138</v>
      </c>
      <c r="G474" s="6">
        <v>76</v>
      </c>
      <c r="H474" s="6">
        <f t="shared" si="28"/>
        <v>139</v>
      </c>
      <c r="I474" s="6">
        <f t="shared" si="29"/>
        <v>77</v>
      </c>
      <c r="J474" s="7">
        <f t="shared" si="30"/>
        <v>0.5539568345323741</v>
      </c>
      <c r="K474" s="7">
        <f t="shared" si="31"/>
        <v>-0.85215453202860614</v>
      </c>
    </row>
    <row r="475" spans="1:11" x14ac:dyDescent="0.35">
      <c r="A475" s="14" t="s">
        <v>6152</v>
      </c>
      <c r="B475" s="13" t="s">
        <v>5470</v>
      </c>
      <c r="C475" s="14" t="s">
        <v>12119</v>
      </c>
      <c r="D475" s="14" t="s">
        <v>12120</v>
      </c>
      <c r="E475" s="15" t="s">
        <v>5678</v>
      </c>
      <c r="F475" s="6">
        <v>21</v>
      </c>
      <c r="G475" s="6">
        <v>43</v>
      </c>
      <c r="H475" s="6">
        <f t="shared" si="28"/>
        <v>22</v>
      </c>
      <c r="I475" s="6">
        <f t="shared" si="29"/>
        <v>44</v>
      </c>
      <c r="J475" s="7">
        <f t="shared" si="30"/>
        <v>2</v>
      </c>
      <c r="K475" s="7">
        <f t="shared" si="31"/>
        <v>1</v>
      </c>
    </row>
    <row r="476" spans="1:11" x14ac:dyDescent="0.35">
      <c r="A476" s="14" t="s">
        <v>6153</v>
      </c>
      <c r="B476" s="13" t="s">
        <v>5428</v>
      </c>
      <c r="C476" s="14" t="s">
        <v>12121</v>
      </c>
      <c r="D476" s="14" t="s">
        <v>12122</v>
      </c>
      <c r="E476" s="15" t="s">
        <v>5678</v>
      </c>
      <c r="F476" s="6">
        <v>23</v>
      </c>
      <c r="G476" s="6">
        <v>40</v>
      </c>
      <c r="H476" s="6">
        <f t="shared" si="28"/>
        <v>24</v>
      </c>
      <c r="I476" s="6">
        <f t="shared" si="29"/>
        <v>41</v>
      </c>
      <c r="J476" s="7">
        <f t="shared" si="30"/>
        <v>1.7083333333333333</v>
      </c>
      <c r="K476" s="7">
        <f t="shared" si="31"/>
        <v>0.77258950389692738</v>
      </c>
    </row>
    <row r="477" spans="1:11" x14ac:dyDescent="0.35">
      <c r="A477" s="14" t="s">
        <v>6154</v>
      </c>
      <c r="B477" s="13" t="s">
        <v>2364</v>
      </c>
      <c r="C477" s="14" t="s">
        <v>12123</v>
      </c>
      <c r="D477" s="14" t="s">
        <v>11385</v>
      </c>
      <c r="E477" s="15" t="s">
        <v>11359</v>
      </c>
      <c r="F477" s="6">
        <v>503</v>
      </c>
      <c r="G477" s="6">
        <v>372</v>
      </c>
      <c r="H477" s="6">
        <f t="shared" si="28"/>
        <v>504</v>
      </c>
      <c r="I477" s="6">
        <f t="shared" si="29"/>
        <v>373</v>
      </c>
      <c r="J477" s="7">
        <f t="shared" si="30"/>
        <v>0.74007936507936511</v>
      </c>
      <c r="K477" s="7">
        <f t="shared" si="31"/>
        <v>-0.43424810324467861</v>
      </c>
    </row>
    <row r="478" spans="1:11" x14ac:dyDescent="0.35">
      <c r="A478" s="14" t="s">
        <v>6155</v>
      </c>
      <c r="B478" s="13" t="s">
        <v>335</v>
      </c>
      <c r="C478" s="14" t="s">
        <v>12124</v>
      </c>
      <c r="D478" s="14" t="s">
        <v>11356</v>
      </c>
      <c r="E478" s="15" t="s">
        <v>11359</v>
      </c>
      <c r="F478" s="6">
        <v>11</v>
      </c>
      <c r="G478" s="6">
        <v>5</v>
      </c>
      <c r="H478" s="6">
        <f t="shared" si="28"/>
        <v>12</v>
      </c>
      <c r="I478" s="6">
        <f t="shared" si="29"/>
        <v>6</v>
      </c>
      <c r="J478" s="7">
        <f t="shared" si="30"/>
        <v>0.5</v>
      </c>
      <c r="K478" s="7">
        <f t="shared" si="31"/>
        <v>-1</v>
      </c>
    </row>
    <row r="479" spans="1:11" x14ac:dyDescent="0.35">
      <c r="A479" s="14" t="s">
        <v>6156</v>
      </c>
      <c r="B479" s="13" t="s">
        <v>2482</v>
      </c>
      <c r="C479" s="14" t="s">
        <v>12125</v>
      </c>
      <c r="D479" s="14" t="s">
        <v>11755</v>
      </c>
      <c r="E479" s="15" t="s">
        <v>11359</v>
      </c>
      <c r="F479" s="6">
        <v>84</v>
      </c>
      <c r="G479" s="6">
        <v>63</v>
      </c>
      <c r="H479" s="6">
        <f t="shared" si="28"/>
        <v>85</v>
      </c>
      <c r="I479" s="6">
        <f t="shared" si="29"/>
        <v>64</v>
      </c>
      <c r="J479" s="7">
        <f t="shared" si="30"/>
        <v>0.75294117647058822</v>
      </c>
      <c r="K479" s="7">
        <f t="shared" si="31"/>
        <v>-0.40939093613770178</v>
      </c>
    </row>
    <row r="480" spans="1:11" x14ac:dyDescent="0.35">
      <c r="A480" s="14" t="s">
        <v>6157</v>
      </c>
      <c r="B480" s="13" t="s">
        <v>4954</v>
      </c>
      <c r="C480" s="14" t="s">
        <v>12126</v>
      </c>
      <c r="D480" s="14" t="s">
        <v>12127</v>
      </c>
      <c r="E480" s="15" t="s">
        <v>5678</v>
      </c>
      <c r="F480" s="6">
        <v>69</v>
      </c>
      <c r="G480" s="6">
        <v>74</v>
      </c>
      <c r="H480" s="6">
        <f t="shared" si="28"/>
        <v>70</v>
      </c>
      <c r="I480" s="6">
        <f t="shared" si="29"/>
        <v>75</v>
      </c>
      <c r="J480" s="7">
        <f t="shared" si="30"/>
        <v>1.0714285714285714</v>
      </c>
      <c r="K480" s="7">
        <f t="shared" si="31"/>
        <v>9.9535673550914375E-2</v>
      </c>
    </row>
    <row r="481" spans="1:11" x14ac:dyDescent="0.35">
      <c r="A481" s="14" t="s">
        <v>6158</v>
      </c>
      <c r="B481" s="13" t="s">
        <v>3444</v>
      </c>
      <c r="C481" s="14" t="s">
        <v>12128</v>
      </c>
      <c r="D481" s="14" t="s">
        <v>11548</v>
      </c>
      <c r="E481" s="15" t="s">
        <v>5678</v>
      </c>
      <c r="F481" s="6">
        <v>239</v>
      </c>
      <c r="G481" s="6">
        <v>198</v>
      </c>
      <c r="H481" s="6">
        <f t="shared" si="28"/>
        <v>240</v>
      </c>
      <c r="I481" s="6">
        <f t="shared" si="29"/>
        <v>199</v>
      </c>
      <c r="J481" s="7">
        <f t="shared" si="30"/>
        <v>0.82916666666666672</v>
      </c>
      <c r="K481" s="7">
        <f t="shared" si="31"/>
        <v>-0.2702659750648696</v>
      </c>
    </row>
    <row r="482" spans="1:11" x14ac:dyDescent="0.35">
      <c r="A482" s="14" t="s">
        <v>6159</v>
      </c>
      <c r="B482" s="13" t="s">
        <v>3436</v>
      </c>
      <c r="C482" s="14" t="s">
        <v>12129</v>
      </c>
      <c r="D482" s="14" t="s">
        <v>11536</v>
      </c>
      <c r="E482" s="15" t="s">
        <v>11359</v>
      </c>
      <c r="F482" s="6">
        <v>110</v>
      </c>
      <c r="G482" s="6">
        <v>91</v>
      </c>
      <c r="H482" s="6">
        <f t="shared" si="28"/>
        <v>111</v>
      </c>
      <c r="I482" s="6">
        <f t="shared" si="29"/>
        <v>92</v>
      </c>
      <c r="J482" s="7">
        <f t="shared" si="30"/>
        <v>0.8288288288288288</v>
      </c>
      <c r="K482" s="7">
        <f t="shared" si="31"/>
        <v>-0.27085391029309314</v>
      </c>
    </row>
    <row r="483" spans="1:11" x14ac:dyDescent="0.35">
      <c r="A483" s="14" t="s">
        <v>6160</v>
      </c>
      <c r="B483" s="13" t="s">
        <v>5020</v>
      </c>
      <c r="C483" s="14" t="s">
        <v>12130</v>
      </c>
      <c r="D483" s="14" t="s">
        <v>11418</v>
      </c>
      <c r="E483" s="15" t="s">
        <v>5678</v>
      </c>
      <c r="F483" s="6">
        <v>249</v>
      </c>
      <c r="G483" s="6">
        <v>275</v>
      </c>
      <c r="H483" s="6">
        <f t="shared" si="28"/>
        <v>250</v>
      </c>
      <c r="I483" s="6">
        <f t="shared" si="29"/>
        <v>276</v>
      </c>
      <c r="J483" s="7">
        <f t="shared" si="30"/>
        <v>1.1040000000000001</v>
      </c>
      <c r="K483" s="7">
        <f t="shared" si="31"/>
        <v>0.14274017211608214</v>
      </c>
    </row>
    <row r="484" spans="1:11" x14ac:dyDescent="0.35">
      <c r="A484" s="14" t="s">
        <v>6161</v>
      </c>
      <c r="B484" s="13" t="s">
        <v>5179</v>
      </c>
      <c r="C484" s="14" t="s">
        <v>12131</v>
      </c>
      <c r="D484" s="14" t="s">
        <v>12132</v>
      </c>
      <c r="E484" s="15" t="s">
        <v>11359</v>
      </c>
      <c r="F484" s="6">
        <v>20</v>
      </c>
      <c r="G484" s="6">
        <v>24</v>
      </c>
      <c r="H484" s="6">
        <f t="shared" si="28"/>
        <v>21</v>
      </c>
      <c r="I484" s="6">
        <f t="shared" si="29"/>
        <v>25</v>
      </c>
      <c r="J484" s="7">
        <f t="shared" si="30"/>
        <v>1.1904761904761905</v>
      </c>
      <c r="K484" s="7">
        <f t="shared" si="31"/>
        <v>0.25153876699596439</v>
      </c>
    </row>
    <row r="485" spans="1:11" x14ac:dyDescent="0.35">
      <c r="A485" s="14" t="s">
        <v>6162</v>
      </c>
      <c r="B485" s="13" t="s">
        <v>3771</v>
      </c>
      <c r="C485" s="14" t="s">
        <v>12133</v>
      </c>
      <c r="D485" s="14" t="s">
        <v>11356</v>
      </c>
      <c r="E485" s="15" t="s">
        <v>11359</v>
      </c>
      <c r="F485" s="6">
        <v>81</v>
      </c>
      <c r="G485" s="6">
        <v>70</v>
      </c>
      <c r="H485" s="6">
        <f t="shared" si="28"/>
        <v>82</v>
      </c>
      <c r="I485" s="6">
        <f t="shared" si="29"/>
        <v>71</v>
      </c>
      <c r="J485" s="7">
        <f t="shared" si="30"/>
        <v>0.86585365853658536</v>
      </c>
      <c r="K485" s="7">
        <f t="shared" si="31"/>
        <v>-0.20780488511340164</v>
      </c>
    </row>
    <row r="486" spans="1:11" x14ac:dyDescent="0.35">
      <c r="A486" s="14" t="s">
        <v>6163</v>
      </c>
      <c r="B486" s="13" t="s">
        <v>3150</v>
      </c>
      <c r="C486" s="14" t="s">
        <v>12134</v>
      </c>
      <c r="D486" s="14" t="s">
        <v>12135</v>
      </c>
      <c r="E486" s="15" t="s">
        <v>5678</v>
      </c>
      <c r="F486" s="6">
        <v>6198</v>
      </c>
      <c r="G486" s="6">
        <v>4959</v>
      </c>
      <c r="H486" s="6">
        <f t="shared" si="28"/>
        <v>6199</v>
      </c>
      <c r="I486" s="6">
        <f t="shared" si="29"/>
        <v>4960</v>
      </c>
      <c r="J486" s="7">
        <f t="shared" si="30"/>
        <v>0.80012905307307636</v>
      </c>
      <c r="K486" s="7">
        <f t="shared" si="31"/>
        <v>-0.32169538337126952</v>
      </c>
    </row>
    <row r="487" spans="1:11" x14ac:dyDescent="0.35">
      <c r="A487" s="14" t="s">
        <v>6164</v>
      </c>
      <c r="B487" s="13" t="s">
        <v>2638</v>
      </c>
      <c r="C487" s="14" t="s">
        <v>12136</v>
      </c>
      <c r="D487" s="14" t="s">
        <v>11536</v>
      </c>
      <c r="E487" s="15" t="s">
        <v>11359</v>
      </c>
      <c r="F487" s="6">
        <v>67</v>
      </c>
      <c r="G487" s="6">
        <v>51</v>
      </c>
      <c r="H487" s="6">
        <f t="shared" si="28"/>
        <v>68</v>
      </c>
      <c r="I487" s="6">
        <f t="shared" si="29"/>
        <v>52</v>
      </c>
      <c r="J487" s="7">
        <f t="shared" si="30"/>
        <v>0.76470588235294112</v>
      </c>
      <c r="K487" s="7">
        <f t="shared" si="31"/>
        <v>-0.38702312310924736</v>
      </c>
    </row>
    <row r="488" spans="1:11" x14ac:dyDescent="0.35">
      <c r="A488" s="14" t="s">
        <v>6165</v>
      </c>
      <c r="B488" s="13" t="s">
        <v>1970</v>
      </c>
      <c r="C488" s="14" t="s">
        <v>12137</v>
      </c>
      <c r="D488" s="14" t="s">
        <v>12138</v>
      </c>
      <c r="E488" s="15" t="s">
        <v>11359</v>
      </c>
      <c r="F488" s="6">
        <v>164</v>
      </c>
      <c r="G488" s="6">
        <v>116</v>
      </c>
      <c r="H488" s="6">
        <f t="shared" si="28"/>
        <v>165</v>
      </c>
      <c r="I488" s="6">
        <f t="shared" si="29"/>
        <v>117</v>
      </c>
      <c r="J488" s="7">
        <f t="shared" si="30"/>
        <v>0.70909090909090911</v>
      </c>
      <c r="K488" s="7">
        <f t="shared" si="31"/>
        <v>-0.49595749466241129</v>
      </c>
    </row>
    <row r="489" spans="1:11" x14ac:dyDescent="0.35">
      <c r="A489" s="14" t="s">
        <v>6166</v>
      </c>
      <c r="B489" s="13" t="s">
        <v>710</v>
      </c>
      <c r="C489" s="14" t="s">
        <v>12139</v>
      </c>
      <c r="D489" s="14" t="s">
        <v>12140</v>
      </c>
      <c r="E489" s="15" t="s">
        <v>5678</v>
      </c>
      <c r="F489" s="6">
        <v>543</v>
      </c>
      <c r="G489" s="6">
        <v>306</v>
      </c>
      <c r="H489" s="6">
        <f t="shared" si="28"/>
        <v>544</v>
      </c>
      <c r="I489" s="6">
        <f t="shared" si="29"/>
        <v>307</v>
      </c>
      <c r="J489" s="7">
        <f t="shared" si="30"/>
        <v>0.56433823529411764</v>
      </c>
      <c r="K489" s="7">
        <f t="shared" si="31"/>
        <v>-0.82536799588016019</v>
      </c>
    </row>
    <row r="490" spans="1:11" x14ac:dyDescent="0.35">
      <c r="A490" s="14" t="s">
        <v>6167</v>
      </c>
      <c r="B490" s="13" t="s">
        <v>2053</v>
      </c>
      <c r="C490" s="14" t="s">
        <v>12141</v>
      </c>
      <c r="D490" s="14" t="s">
        <v>12142</v>
      </c>
      <c r="E490" s="15" t="s">
        <v>5678</v>
      </c>
      <c r="F490" s="6">
        <v>560</v>
      </c>
      <c r="G490" s="6">
        <v>400</v>
      </c>
      <c r="H490" s="6">
        <f t="shared" si="28"/>
        <v>561</v>
      </c>
      <c r="I490" s="6">
        <f t="shared" si="29"/>
        <v>401</v>
      </c>
      <c r="J490" s="7">
        <f t="shared" si="30"/>
        <v>0.71479500891265602</v>
      </c>
      <c r="K490" s="7">
        <f t="shared" si="31"/>
        <v>-0.48439853415387246</v>
      </c>
    </row>
    <row r="491" spans="1:11" x14ac:dyDescent="0.35">
      <c r="A491" s="14" t="s">
        <v>6168</v>
      </c>
      <c r="B491" s="13" t="s">
        <v>2924</v>
      </c>
      <c r="C491" s="14" t="s">
        <v>12143</v>
      </c>
      <c r="D491" s="14" t="s">
        <v>12144</v>
      </c>
      <c r="E491" s="15" t="s">
        <v>5678</v>
      </c>
      <c r="F491" s="6">
        <v>734</v>
      </c>
      <c r="G491" s="6">
        <v>575</v>
      </c>
      <c r="H491" s="6">
        <f t="shared" si="28"/>
        <v>735</v>
      </c>
      <c r="I491" s="6">
        <f t="shared" si="29"/>
        <v>576</v>
      </c>
      <c r="J491" s="7">
        <f t="shared" si="30"/>
        <v>0.78367346938775506</v>
      </c>
      <c r="K491" s="7">
        <f t="shared" si="31"/>
        <v>-0.35167543828141445</v>
      </c>
    </row>
    <row r="492" spans="1:11" x14ac:dyDescent="0.35">
      <c r="A492" s="14" t="s">
        <v>6169</v>
      </c>
      <c r="B492" s="13" t="s">
        <v>361</v>
      </c>
      <c r="C492" s="14" t="s">
        <v>12145</v>
      </c>
      <c r="D492" s="14" t="s">
        <v>11356</v>
      </c>
      <c r="E492" s="15" t="s">
        <v>5678</v>
      </c>
      <c r="F492" s="6">
        <v>28</v>
      </c>
      <c r="G492" s="6">
        <v>13</v>
      </c>
      <c r="H492" s="6">
        <f t="shared" si="28"/>
        <v>29</v>
      </c>
      <c r="I492" s="6">
        <f t="shared" si="29"/>
        <v>14</v>
      </c>
      <c r="J492" s="7">
        <f t="shared" si="30"/>
        <v>0.48275862068965519</v>
      </c>
      <c r="K492" s="7">
        <f t="shared" si="31"/>
        <v>-1.0506260730699681</v>
      </c>
    </row>
    <row r="493" spans="1:11" x14ac:dyDescent="0.35">
      <c r="A493" s="14" t="s">
        <v>6170</v>
      </c>
      <c r="B493" s="13" t="s">
        <v>187</v>
      </c>
      <c r="C493" s="14" t="s">
        <v>12146</v>
      </c>
      <c r="D493" s="14" t="s">
        <v>12147</v>
      </c>
      <c r="E493" s="15" t="s">
        <v>5678</v>
      </c>
      <c r="F493" s="6">
        <v>22</v>
      </c>
      <c r="G493" s="6">
        <v>8</v>
      </c>
      <c r="H493" s="6">
        <f t="shared" si="28"/>
        <v>23</v>
      </c>
      <c r="I493" s="6">
        <f t="shared" si="29"/>
        <v>9</v>
      </c>
      <c r="J493" s="7">
        <f t="shared" si="30"/>
        <v>0.39130434782608697</v>
      </c>
      <c r="K493" s="7">
        <f t="shared" si="31"/>
        <v>-1.3536369546147005</v>
      </c>
    </row>
    <row r="494" spans="1:11" x14ac:dyDescent="0.35">
      <c r="A494" s="14" t="s">
        <v>6171</v>
      </c>
      <c r="B494" s="13" t="s">
        <v>5247</v>
      </c>
      <c r="C494" s="14" t="s">
        <v>12148</v>
      </c>
      <c r="D494" s="14" t="s">
        <v>11356</v>
      </c>
      <c r="E494" s="15" t="s">
        <v>5678</v>
      </c>
      <c r="F494" s="6">
        <v>32</v>
      </c>
      <c r="G494" s="6">
        <v>41</v>
      </c>
      <c r="H494" s="6">
        <f t="shared" si="28"/>
        <v>33</v>
      </c>
      <c r="I494" s="6">
        <f t="shared" si="29"/>
        <v>42</v>
      </c>
      <c r="J494" s="7">
        <f t="shared" si="30"/>
        <v>1.2727272727272727</v>
      </c>
      <c r="K494" s="7">
        <f t="shared" si="31"/>
        <v>0.34792330342030681</v>
      </c>
    </row>
    <row r="495" spans="1:11" x14ac:dyDescent="0.35">
      <c r="A495" s="14" t="s">
        <v>6172</v>
      </c>
      <c r="B495" s="13" t="s">
        <v>1823</v>
      </c>
      <c r="C495" s="14" t="s">
        <v>12149</v>
      </c>
      <c r="D495" s="14" t="s">
        <v>11548</v>
      </c>
      <c r="E495" s="15" t="s">
        <v>5678</v>
      </c>
      <c r="F495" s="6">
        <v>323</v>
      </c>
      <c r="G495" s="6">
        <v>224</v>
      </c>
      <c r="H495" s="6">
        <f t="shared" si="28"/>
        <v>324</v>
      </c>
      <c r="I495" s="6">
        <f t="shared" si="29"/>
        <v>225</v>
      </c>
      <c r="J495" s="7">
        <f t="shared" si="30"/>
        <v>0.69444444444444442</v>
      </c>
      <c r="K495" s="7">
        <f t="shared" si="31"/>
        <v>-0.52606881166758779</v>
      </c>
    </row>
    <row r="496" spans="1:11" x14ac:dyDescent="0.35">
      <c r="A496" s="14" t="s">
        <v>6173</v>
      </c>
      <c r="B496" s="13" t="s">
        <v>37</v>
      </c>
      <c r="C496" s="14" t="s">
        <v>12150</v>
      </c>
      <c r="D496" s="14" t="s">
        <v>12151</v>
      </c>
      <c r="E496" s="15" t="s">
        <v>11359</v>
      </c>
      <c r="F496" s="6">
        <v>434</v>
      </c>
      <c r="G496" s="6">
        <v>53</v>
      </c>
      <c r="H496" s="6">
        <f t="shared" si="28"/>
        <v>435</v>
      </c>
      <c r="I496" s="6">
        <f t="shared" si="29"/>
        <v>54</v>
      </c>
      <c r="J496" s="7">
        <f t="shared" si="30"/>
        <v>0.12413793103448276</v>
      </c>
      <c r="K496" s="7">
        <f t="shared" si="31"/>
        <v>-3.0099840885726223</v>
      </c>
    </row>
    <row r="497" spans="1:11" x14ac:dyDescent="0.35">
      <c r="A497" s="14" t="s">
        <v>6174</v>
      </c>
      <c r="B497" s="13" t="s">
        <v>121</v>
      </c>
      <c r="C497" s="14" t="s">
        <v>12152</v>
      </c>
      <c r="D497" s="14" t="s">
        <v>12153</v>
      </c>
      <c r="E497" s="15" t="s">
        <v>11359</v>
      </c>
      <c r="F497" s="6">
        <v>55</v>
      </c>
      <c r="G497" s="6">
        <v>16</v>
      </c>
      <c r="H497" s="6">
        <f t="shared" si="28"/>
        <v>56</v>
      </c>
      <c r="I497" s="6">
        <f t="shared" si="29"/>
        <v>17</v>
      </c>
      <c r="J497" s="7">
        <f t="shared" si="30"/>
        <v>0.30357142857142855</v>
      </c>
      <c r="K497" s="7">
        <f t="shared" si="31"/>
        <v>-1.7198920808072649</v>
      </c>
    </row>
    <row r="498" spans="1:11" x14ac:dyDescent="0.35">
      <c r="A498" s="14" t="s">
        <v>6175</v>
      </c>
      <c r="B498" s="13" t="s">
        <v>109</v>
      </c>
      <c r="C498" s="14" t="s">
        <v>12154</v>
      </c>
      <c r="D498" s="14" t="s">
        <v>12155</v>
      </c>
      <c r="E498" s="15" t="s">
        <v>11359</v>
      </c>
      <c r="F498" s="6">
        <v>389</v>
      </c>
      <c r="G498" s="6">
        <v>109</v>
      </c>
      <c r="H498" s="6">
        <f t="shared" si="28"/>
        <v>390</v>
      </c>
      <c r="I498" s="6">
        <f t="shared" si="29"/>
        <v>110</v>
      </c>
      <c r="J498" s="7">
        <f t="shared" si="30"/>
        <v>0.28205128205128205</v>
      </c>
      <c r="K498" s="7">
        <f t="shared" si="31"/>
        <v>-1.8259706002249512</v>
      </c>
    </row>
    <row r="499" spans="1:11" x14ac:dyDescent="0.35">
      <c r="A499" s="14" t="s">
        <v>6176</v>
      </c>
      <c r="B499" s="13" t="s">
        <v>178</v>
      </c>
      <c r="C499" s="14" t="s">
        <v>12156</v>
      </c>
      <c r="D499" s="14" t="s">
        <v>11356</v>
      </c>
      <c r="E499" s="15" t="s">
        <v>11359</v>
      </c>
      <c r="F499" s="6">
        <v>268</v>
      </c>
      <c r="G499" s="6">
        <v>95</v>
      </c>
      <c r="H499" s="6">
        <f t="shared" si="28"/>
        <v>269</v>
      </c>
      <c r="I499" s="6">
        <f t="shared" si="29"/>
        <v>96</v>
      </c>
      <c r="J499" s="7">
        <f t="shared" si="30"/>
        <v>0.35687732342007433</v>
      </c>
      <c r="K499" s="7">
        <f t="shared" si="31"/>
        <v>-1.4864998618354681</v>
      </c>
    </row>
    <row r="500" spans="1:11" x14ac:dyDescent="0.35">
      <c r="A500" s="14" t="s">
        <v>6177</v>
      </c>
      <c r="B500" s="13" t="s">
        <v>169</v>
      </c>
      <c r="C500" s="14" t="s">
        <v>12157</v>
      </c>
      <c r="D500" s="14" t="s">
        <v>11356</v>
      </c>
      <c r="E500" s="15" t="s">
        <v>11359</v>
      </c>
      <c r="F500" s="6">
        <v>264</v>
      </c>
      <c r="G500" s="6">
        <v>89</v>
      </c>
      <c r="H500" s="6">
        <f t="shared" si="28"/>
        <v>265</v>
      </c>
      <c r="I500" s="6">
        <f t="shared" si="29"/>
        <v>90</v>
      </c>
      <c r="J500" s="7">
        <f t="shared" si="30"/>
        <v>0.33962264150943394</v>
      </c>
      <c r="K500" s="7">
        <f t="shared" si="31"/>
        <v>-1.5579954531208871</v>
      </c>
    </row>
    <row r="501" spans="1:11" x14ac:dyDescent="0.35">
      <c r="A501" s="14" t="s">
        <v>6178</v>
      </c>
      <c r="B501" s="13" t="s">
        <v>360</v>
      </c>
      <c r="C501" s="14" t="s">
        <v>12158</v>
      </c>
      <c r="D501" s="14" t="s">
        <v>12159</v>
      </c>
      <c r="E501" s="15" t="s">
        <v>5678</v>
      </c>
      <c r="F501" s="6">
        <v>110</v>
      </c>
      <c r="G501" s="6">
        <v>51</v>
      </c>
      <c r="H501" s="6">
        <f t="shared" si="28"/>
        <v>111</v>
      </c>
      <c r="I501" s="6">
        <f t="shared" si="29"/>
        <v>52</v>
      </c>
      <c r="J501" s="7">
        <f t="shared" si="30"/>
        <v>0.46846846846846846</v>
      </c>
      <c r="K501" s="7">
        <f t="shared" si="31"/>
        <v>-1.0939761482090138</v>
      </c>
    </row>
    <row r="502" spans="1:11" x14ac:dyDescent="0.35">
      <c r="A502" s="14" t="s">
        <v>6179</v>
      </c>
      <c r="B502" s="13" t="s">
        <v>3074</v>
      </c>
      <c r="C502" s="14" t="s">
        <v>12160</v>
      </c>
      <c r="D502" s="14" t="s">
        <v>12159</v>
      </c>
      <c r="E502" s="15" t="s">
        <v>5678</v>
      </c>
      <c r="F502" s="6">
        <v>83</v>
      </c>
      <c r="G502" s="6">
        <v>66</v>
      </c>
      <c r="H502" s="6">
        <f t="shared" si="28"/>
        <v>84</v>
      </c>
      <c r="I502" s="6">
        <f t="shared" si="29"/>
        <v>67</v>
      </c>
      <c r="J502" s="7">
        <f t="shared" si="30"/>
        <v>0.79761904761904767</v>
      </c>
      <c r="K502" s="7">
        <f t="shared" si="31"/>
        <v>-0.3262282323209878</v>
      </c>
    </row>
    <row r="503" spans="1:11" x14ac:dyDescent="0.35">
      <c r="A503" s="14" t="s">
        <v>6180</v>
      </c>
      <c r="B503" s="13" t="s">
        <v>628</v>
      </c>
      <c r="C503" s="14" t="s">
        <v>12161</v>
      </c>
      <c r="D503" s="14" t="s">
        <v>12162</v>
      </c>
      <c r="E503" s="15" t="s">
        <v>5678</v>
      </c>
      <c r="F503" s="6">
        <v>22</v>
      </c>
      <c r="G503" s="6">
        <v>12</v>
      </c>
      <c r="H503" s="6">
        <f t="shared" si="28"/>
        <v>23</v>
      </c>
      <c r="I503" s="6">
        <f t="shared" si="29"/>
        <v>13</v>
      </c>
      <c r="J503" s="7">
        <f t="shared" si="30"/>
        <v>0.56521739130434778</v>
      </c>
      <c r="K503" s="7">
        <f t="shared" si="31"/>
        <v>-0.82312223791592087</v>
      </c>
    </row>
    <row r="504" spans="1:11" x14ac:dyDescent="0.35">
      <c r="A504" s="14" t="s">
        <v>6181</v>
      </c>
      <c r="B504" s="13" t="s">
        <v>54</v>
      </c>
      <c r="C504" s="14" t="s">
        <v>12163</v>
      </c>
      <c r="D504" s="14" t="s">
        <v>12164</v>
      </c>
      <c r="E504" s="15" t="s">
        <v>11359</v>
      </c>
      <c r="F504" s="6">
        <v>4218</v>
      </c>
      <c r="G504" s="6">
        <v>795</v>
      </c>
      <c r="H504" s="6">
        <f t="shared" si="28"/>
        <v>4219</v>
      </c>
      <c r="I504" s="6">
        <f t="shared" si="29"/>
        <v>796</v>
      </c>
      <c r="J504" s="7">
        <f t="shared" si="30"/>
        <v>0.18867030101919885</v>
      </c>
      <c r="K504" s="7">
        <f t="shared" si="31"/>
        <v>-2.4060607516757022</v>
      </c>
    </row>
    <row r="505" spans="1:11" x14ac:dyDescent="0.35">
      <c r="A505" s="14" t="s">
        <v>6182</v>
      </c>
      <c r="B505" s="13" t="s">
        <v>94</v>
      </c>
      <c r="C505" s="14" t="s">
        <v>12165</v>
      </c>
      <c r="D505" s="14" t="s">
        <v>12166</v>
      </c>
      <c r="E505" s="15" t="s">
        <v>11359</v>
      </c>
      <c r="F505" s="6">
        <v>935</v>
      </c>
      <c r="G505" s="6">
        <v>237</v>
      </c>
      <c r="H505" s="6">
        <f t="shared" si="28"/>
        <v>936</v>
      </c>
      <c r="I505" s="6">
        <f t="shared" si="29"/>
        <v>238</v>
      </c>
      <c r="J505" s="7">
        <f t="shared" si="30"/>
        <v>0.25427350427350426</v>
      </c>
      <c r="K505" s="7">
        <f t="shared" si="31"/>
        <v>-1.9755469562754613</v>
      </c>
    </row>
    <row r="506" spans="1:11" x14ac:dyDescent="0.35">
      <c r="A506" s="14" t="s">
        <v>6183</v>
      </c>
      <c r="B506" s="13" t="s">
        <v>113</v>
      </c>
      <c r="C506" s="14" t="s">
        <v>12167</v>
      </c>
      <c r="D506" s="14" t="s">
        <v>11356</v>
      </c>
      <c r="E506" s="15" t="s">
        <v>11359</v>
      </c>
      <c r="F506" s="6">
        <v>532</v>
      </c>
      <c r="G506" s="6">
        <v>152</v>
      </c>
      <c r="H506" s="6">
        <f t="shared" si="28"/>
        <v>533</v>
      </c>
      <c r="I506" s="6">
        <f t="shared" si="29"/>
        <v>153</v>
      </c>
      <c r="J506" s="7">
        <f t="shared" si="30"/>
        <v>0.28705440900562851</v>
      </c>
      <c r="K506" s="7">
        <f t="shared" si="31"/>
        <v>-1.8006038800665243</v>
      </c>
    </row>
    <row r="507" spans="1:11" x14ac:dyDescent="0.35">
      <c r="A507" s="14" t="s">
        <v>6184</v>
      </c>
      <c r="B507" s="13" t="s">
        <v>144</v>
      </c>
      <c r="C507" s="14" t="s">
        <v>12168</v>
      </c>
      <c r="D507" s="14" t="s">
        <v>12169</v>
      </c>
      <c r="E507" s="15" t="s">
        <v>11359</v>
      </c>
      <c r="F507" s="6">
        <v>328</v>
      </c>
      <c r="G507" s="6">
        <v>103</v>
      </c>
      <c r="H507" s="6">
        <f t="shared" si="28"/>
        <v>329</v>
      </c>
      <c r="I507" s="6">
        <f t="shared" si="29"/>
        <v>104</v>
      </c>
      <c r="J507" s="7">
        <f t="shared" si="30"/>
        <v>0.3161094224924012</v>
      </c>
      <c r="K507" s="7">
        <f t="shared" si="31"/>
        <v>-1.6615040555941494</v>
      </c>
    </row>
    <row r="508" spans="1:11" x14ac:dyDescent="0.35">
      <c r="A508" s="14" t="s">
        <v>6185</v>
      </c>
      <c r="B508" s="13" t="s">
        <v>41</v>
      </c>
      <c r="C508" s="14" t="s">
        <v>12170</v>
      </c>
      <c r="D508" s="14" t="s">
        <v>12171</v>
      </c>
      <c r="E508" s="15" t="s">
        <v>11359</v>
      </c>
      <c r="F508" s="6">
        <v>167</v>
      </c>
      <c r="G508" s="6">
        <v>23</v>
      </c>
      <c r="H508" s="6">
        <f t="shared" si="28"/>
        <v>168</v>
      </c>
      <c r="I508" s="6">
        <f t="shared" si="29"/>
        <v>24</v>
      </c>
      <c r="J508" s="7">
        <f t="shared" si="30"/>
        <v>0.14285714285714285</v>
      </c>
      <c r="K508" s="7">
        <f t="shared" si="31"/>
        <v>-2.8073549220576046</v>
      </c>
    </row>
    <row r="509" spans="1:11" x14ac:dyDescent="0.35">
      <c r="A509" s="14" t="s">
        <v>6186</v>
      </c>
      <c r="B509" s="13" t="s">
        <v>3070</v>
      </c>
      <c r="C509" s="14" t="s">
        <v>12172</v>
      </c>
      <c r="D509" s="14" t="s">
        <v>11356</v>
      </c>
      <c r="E509" s="15" t="s">
        <v>11359</v>
      </c>
      <c r="F509" s="6">
        <v>190</v>
      </c>
      <c r="G509" s="6">
        <v>151</v>
      </c>
      <c r="H509" s="6">
        <f t="shared" si="28"/>
        <v>191</v>
      </c>
      <c r="I509" s="6">
        <f t="shared" si="29"/>
        <v>152</v>
      </c>
      <c r="J509" s="7">
        <f t="shared" si="30"/>
        <v>0.79581151832460728</v>
      </c>
      <c r="K509" s="7">
        <f t="shared" si="31"/>
        <v>-0.32950131459216331</v>
      </c>
    </row>
    <row r="510" spans="1:11" x14ac:dyDescent="0.35">
      <c r="A510" s="14" t="s">
        <v>6187</v>
      </c>
      <c r="B510" s="13" t="s">
        <v>3113</v>
      </c>
      <c r="C510" s="14" t="s">
        <v>12173</v>
      </c>
      <c r="D510" s="14" t="s">
        <v>12174</v>
      </c>
      <c r="E510" s="15" t="s">
        <v>11359</v>
      </c>
      <c r="F510" s="6">
        <v>2672</v>
      </c>
      <c r="G510" s="6">
        <v>2134</v>
      </c>
      <c r="H510" s="6">
        <f t="shared" si="28"/>
        <v>2673</v>
      </c>
      <c r="I510" s="6">
        <f t="shared" si="29"/>
        <v>2135</v>
      </c>
      <c r="J510" s="7">
        <f t="shared" si="30"/>
        <v>0.7987280209502432</v>
      </c>
      <c r="K510" s="7">
        <f t="shared" si="31"/>
        <v>-0.32422376773522543</v>
      </c>
    </row>
    <row r="511" spans="1:11" x14ac:dyDescent="0.35">
      <c r="A511" s="14" t="s">
        <v>6188</v>
      </c>
      <c r="B511" s="13" t="s">
        <v>1857</v>
      </c>
      <c r="C511" s="14" t="s">
        <v>12175</v>
      </c>
      <c r="D511" s="14" t="s">
        <v>12176</v>
      </c>
      <c r="E511" s="15" t="s">
        <v>11359</v>
      </c>
      <c r="F511" s="6">
        <v>271</v>
      </c>
      <c r="G511" s="6">
        <v>189</v>
      </c>
      <c r="H511" s="6">
        <f t="shared" si="28"/>
        <v>272</v>
      </c>
      <c r="I511" s="6">
        <f t="shared" si="29"/>
        <v>190</v>
      </c>
      <c r="J511" s="7">
        <f t="shared" si="30"/>
        <v>0.69852941176470584</v>
      </c>
      <c r="K511" s="7">
        <f t="shared" si="31"/>
        <v>-0.51760723291939159</v>
      </c>
    </row>
    <row r="512" spans="1:11" x14ac:dyDescent="0.35">
      <c r="A512" s="14" t="s">
        <v>6189</v>
      </c>
      <c r="B512" s="13" t="s">
        <v>4020</v>
      </c>
      <c r="C512" s="14" t="s">
        <v>12177</v>
      </c>
      <c r="D512" s="14" t="s">
        <v>12178</v>
      </c>
      <c r="E512" s="15" t="s">
        <v>11359</v>
      </c>
      <c r="F512" s="6">
        <v>718</v>
      </c>
      <c r="G512" s="6">
        <v>640</v>
      </c>
      <c r="H512" s="6">
        <f t="shared" si="28"/>
        <v>719</v>
      </c>
      <c r="I512" s="6">
        <f t="shared" si="29"/>
        <v>641</v>
      </c>
      <c r="J512" s="7">
        <f t="shared" si="30"/>
        <v>0.8915159944367177</v>
      </c>
      <c r="K512" s="7">
        <f t="shared" si="31"/>
        <v>-0.16566741382055672</v>
      </c>
    </row>
    <row r="513" spans="1:11" x14ac:dyDescent="0.35">
      <c r="A513" s="14" t="s">
        <v>6190</v>
      </c>
      <c r="B513" s="13" t="s">
        <v>885</v>
      </c>
      <c r="C513" s="14" t="s">
        <v>12179</v>
      </c>
      <c r="D513" s="14" t="s">
        <v>12180</v>
      </c>
      <c r="E513" s="15" t="s">
        <v>5678</v>
      </c>
      <c r="F513" s="6">
        <v>395</v>
      </c>
      <c r="G513" s="6">
        <v>233</v>
      </c>
      <c r="H513" s="6">
        <f t="shared" si="28"/>
        <v>396</v>
      </c>
      <c r="I513" s="6">
        <f t="shared" si="29"/>
        <v>234</v>
      </c>
      <c r="J513" s="7">
        <f t="shared" si="30"/>
        <v>0.59090909090909094</v>
      </c>
      <c r="K513" s="7">
        <f t="shared" si="31"/>
        <v>-0.75899190049620513</v>
      </c>
    </row>
    <row r="514" spans="1:11" x14ac:dyDescent="0.35">
      <c r="A514" s="14" t="s">
        <v>6191</v>
      </c>
      <c r="B514" s="13" t="s">
        <v>4289</v>
      </c>
      <c r="C514" s="14" t="s">
        <v>12181</v>
      </c>
      <c r="D514" s="14" t="s">
        <v>12182</v>
      </c>
      <c r="E514" s="15" t="s">
        <v>5678</v>
      </c>
      <c r="F514" s="6">
        <v>155</v>
      </c>
      <c r="G514" s="6">
        <v>144</v>
      </c>
      <c r="H514" s="6">
        <f t="shared" si="28"/>
        <v>156</v>
      </c>
      <c r="I514" s="6">
        <f t="shared" si="29"/>
        <v>145</v>
      </c>
      <c r="J514" s="7">
        <f t="shared" si="30"/>
        <v>0.92948717948717952</v>
      </c>
      <c r="K514" s="7">
        <f t="shared" si="31"/>
        <v>-0.10549312884731384</v>
      </c>
    </row>
    <row r="515" spans="1:11" x14ac:dyDescent="0.35">
      <c r="A515" s="14" t="s">
        <v>6192</v>
      </c>
      <c r="B515" s="13" t="s">
        <v>4958</v>
      </c>
      <c r="C515" s="14" t="s">
        <v>12183</v>
      </c>
      <c r="D515" s="14" t="s">
        <v>12184</v>
      </c>
      <c r="E515" s="15" t="s">
        <v>5678</v>
      </c>
      <c r="F515" s="6">
        <v>266</v>
      </c>
      <c r="G515" s="6">
        <v>286</v>
      </c>
      <c r="H515" s="6">
        <f t="shared" ref="H515:H578" si="32">F515+1</f>
        <v>267</v>
      </c>
      <c r="I515" s="6">
        <f t="shared" ref="I515:I578" si="33">G515+1</f>
        <v>287</v>
      </c>
      <c r="J515" s="7">
        <f t="shared" ref="J515:J578" si="34">I515/H515</f>
        <v>1.0749063670411985</v>
      </c>
      <c r="K515" s="7">
        <f t="shared" ref="K515:K578" si="35">LOG(J515,2)</f>
        <v>0.10421099498813381</v>
      </c>
    </row>
    <row r="516" spans="1:11" x14ac:dyDescent="0.35">
      <c r="A516" s="14" t="s">
        <v>6193</v>
      </c>
      <c r="B516" s="13" t="s">
        <v>4199</v>
      </c>
      <c r="C516" s="14" t="s">
        <v>12185</v>
      </c>
      <c r="D516" s="14" t="s">
        <v>12186</v>
      </c>
      <c r="E516" s="15" t="s">
        <v>5678</v>
      </c>
      <c r="F516" s="6">
        <v>106</v>
      </c>
      <c r="G516" s="6">
        <v>97</v>
      </c>
      <c r="H516" s="6">
        <f t="shared" si="32"/>
        <v>107</v>
      </c>
      <c r="I516" s="6">
        <f t="shared" si="33"/>
        <v>98</v>
      </c>
      <c r="J516" s="7">
        <f t="shared" si="34"/>
        <v>0.91588785046728971</v>
      </c>
      <c r="K516" s="7">
        <f t="shared" si="35"/>
        <v>-0.12675714228593876</v>
      </c>
    </row>
    <row r="517" spans="1:11" x14ac:dyDescent="0.35">
      <c r="A517" s="14" t="s">
        <v>6194</v>
      </c>
      <c r="B517" s="13" t="s">
        <v>5009</v>
      </c>
      <c r="C517" s="14" t="s">
        <v>12187</v>
      </c>
      <c r="D517" s="14" t="s">
        <v>12186</v>
      </c>
      <c r="E517" s="15" t="s">
        <v>5678</v>
      </c>
      <c r="F517" s="6">
        <v>90</v>
      </c>
      <c r="G517" s="6">
        <v>99</v>
      </c>
      <c r="H517" s="6">
        <f t="shared" si="32"/>
        <v>91</v>
      </c>
      <c r="I517" s="6">
        <f t="shared" si="33"/>
        <v>100</v>
      </c>
      <c r="J517" s="7">
        <f t="shared" si="34"/>
        <v>1.098901098901099</v>
      </c>
      <c r="K517" s="7">
        <f t="shared" si="35"/>
        <v>0.13606154957602856</v>
      </c>
    </row>
    <row r="518" spans="1:11" x14ac:dyDescent="0.35">
      <c r="A518" s="14" t="s">
        <v>6195</v>
      </c>
      <c r="B518" s="13" t="s">
        <v>4142</v>
      </c>
      <c r="C518" s="14" t="s">
        <v>12188</v>
      </c>
      <c r="D518" s="14" t="s">
        <v>12189</v>
      </c>
      <c r="E518" s="15" t="s">
        <v>5678</v>
      </c>
      <c r="F518" s="6">
        <v>129</v>
      </c>
      <c r="G518" s="6">
        <v>117</v>
      </c>
      <c r="H518" s="6">
        <f t="shared" si="32"/>
        <v>130</v>
      </c>
      <c r="I518" s="6">
        <f t="shared" si="33"/>
        <v>118</v>
      </c>
      <c r="J518" s="7">
        <f t="shared" si="34"/>
        <v>0.90769230769230769</v>
      </c>
      <c r="K518" s="7">
        <f t="shared" si="35"/>
        <v>-0.13972476366661327</v>
      </c>
    </row>
    <row r="519" spans="1:11" x14ac:dyDescent="0.35">
      <c r="A519" s="14" t="s">
        <v>6196</v>
      </c>
      <c r="B519" s="13" t="s">
        <v>3453</v>
      </c>
      <c r="C519" s="14" t="s">
        <v>12190</v>
      </c>
      <c r="D519" s="14" t="s">
        <v>12191</v>
      </c>
      <c r="E519" s="15" t="s">
        <v>5678</v>
      </c>
      <c r="F519" s="6">
        <v>129</v>
      </c>
      <c r="G519" s="6">
        <v>107</v>
      </c>
      <c r="H519" s="6">
        <f t="shared" si="32"/>
        <v>130</v>
      </c>
      <c r="I519" s="6">
        <f t="shared" si="33"/>
        <v>108</v>
      </c>
      <c r="J519" s="7">
        <f t="shared" si="34"/>
        <v>0.83076923076923082</v>
      </c>
      <c r="K519" s="7">
        <f t="shared" si="35"/>
        <v>-0.26748031086498586</v>
      </c>
    </row>
    <row r="520" spans="1:11" x14ac:dyDescent="0.35">
      <c r="A520" s="14" t="s">
        <v>6197</v>
      </c>
      <c r="B520" s="13" t="s">
        <v>988</v>
      </c>
      <c r="C520" s="14" t="s">
        <v>12192</v>
      </c>
      <c r="D520" s="14" t="s">
        <v>12193</v>
      </c>
      <c r="E520" s="15" t="s">
        <v>5678</v>
      </c>
      <c r="F520" s="6">
        <v>1141</v>
      </c>
      <c r="G520" s="6">
        <v>690</v>
      </c>
      <c r="H520" s="6">
        <f t="shared" si="32"/>
        <v>1142</v>
      </c>
      <c r="I520" s="6">
        <f t="shared" si="33"/>
        <v>691</v>
      </c>
      <c r="J520" s="7">
        <f t="shared" si="34"/>
        <v>0.6050788091068301</v>
      </c>
      <c r="K520" s="7">
        <f t="shared" si="35"/>
        <v>-0.72480503497458437</v>
      </c>
    </row>
    <row r="521" spans="1:11" x14ac:dyDescent="0.35">
      <c r="A521" s="14" t="s">
        <v>6198</v>
      </c>
      <c r="B521" s="13" t="s">
        <v>746</v>
      </c>
      <c r="C521" s="14" t="s">
        <v>12194</v>
      </c>
      <c r="D521" s="14" t="s">
        <v>12195</v>
      </c>
      <c r="E521" s="15" t="s">
        <v>5678</v>
      </c>
      <c r="F521" s="6">
        <v>93</v>
      </c>
      <c r="G521" s="6">
        <v>53</v>
      </c>
      <c r="H521" s="6">
        <f t="shared" si="32"/>
        <v>94</v>
      </c>
      <c r="I521" s="6">
        <f t="shared" si="33"/>
        <v>54</v>
      </c>
      <c r="J521" s="7">
        <f t="shared" si="34"/>
        <v>0.57446808510638303</v>
      </c>
      <c r="K521" s="7">
        <f t="shared" si="35"/>
        <v>-0.79970134951416871</v>
      </c>
    </row>
    <row r="522" spans="1:11" x14ac:dyDescent="0.35">
      <c r="A522" s="14" t="s">
        <v>6199</v>
      </c>
      <c r="B522" s="13" t="s">
        <v>833</v>
      </c>
      <c r="C522" s="14" t="s">
        <v>12196</v>
      </c>
      <c r="D522" s="14" t="s">
        <v>12197</v>
      </c>
      <c r="E522" s="15" t="s">
        <v>5678</v>
      </c>
      <c r="F522" s="6">
        <v>240</v>
      </c>
      <c r="G522" s="6">
        <v>140</v>
      </c>
      <c r="H522" s="6">
        <f t="shared" si="32"/>
        <v>241</v>
      </c>
      <c r="I522" s="6">
        <f t="shared" si="33"/>
        <v>141</v>
      </c>
      <c r="J522" s="7">
        <f t="shared" si="34"/>
        <v>0.58506224066390045</v>
      </c>
      <c r="K522" s="7">
        <f t="shared" si="35"/>
        <v>-0.77333798383116803</v>
      </c>
    </row>
    <row r="523" spans="1:11" x14ac:dyDescent="0.35">
      <c r="A523" s="14" t="s">
        <v>6200</v>
      </c>
      <c r="B523" s="13" t="s">
        <v>1174</v>
      </c>
      <c r="C523" s="14" t="s">
        <v>12198</v>
      </c>
      <c r="D523" s="14" t="s">
        <v>12199</v>
      </c>
      <c r="E523" s="15" t="s">
        <v>5678</v>
      </c>
      <c r="F523" s="6">
        <v>9564</v>
      </c>
      <c r="G523" s="6">
        <v>6019</v>
      </c>
      <c r="H523" s="6">
        <f t="shared" si="32"/>
        <v>9565</v>
      </c>
      <c r="I523" s="6">
        <f t="shared" si="33"/>
        <v>6020</v>
      </c>
      <c r="J523" s="7">
        <f t="shared" si="34"/>
        <v>0.62937794040773654</v>
      </c>
      <c r="K523" s="7">
        <f t="shared" si="35"/>
        <v>-0.66800148158641037</v>
      </c>
    </row>
    <row r="524" spans="1:11" x14ac:dyDescent="0.35">
      <c r="A524" s="14" t="s">
        <v>6201</v>
      </c>
      <c r="B524" s="13" t="s">
        <v>3417</v>
      </c>
      <c r="C524" s="14" t="s">
        <v>12200</v>
      </c>
      <c r="D524" s="14" t="s">
        <v>11476</v>
      </c>
      <c r="E524" s="15" t="s">
        <v>11359</v>
      </c>
      <c r="F524" s="6">
        <v>235</v>
      </c>
      <c r="G524" s="6">
        <v>194</v>
      </c>
      <c r="H524" s="6">
        <f t="shared" si="32"/>
        <v>236</v>
      </c>
      <c r="I524" s="6">
        <f t="shared" si="33"/>
        <v>195</v>
      </c>
      <c r="J524" s="7">
        <f t="shared" si="34"/>
        <v>0.82627118644067798</v>
      </c>
      <c r="K524" s="7">
        <f t="shared" si="35"/>
        <v>-0.27531273561223057</v>
      </c>
    </row>
    <row r="525" spans="1:11" x14ac:dyDescent="0.35">
      <c r="A525" s="14" t="s">
        <v>6202</v>
      </c>
      <c r="B525" s="13" t="s">
        <v>393</v>
      </c>
      <c r="C525" s="14" t="s">
        <v>12201</v>
      </c>
      <c r="D525" s="14" t="s">
        <v>12202</v>
      </c>
      <c r="E525" s="15" t="s">
        <v>11359</v>
      </c>
      <c r="F525" s="6">
        <v>23</v>
      </c>
      <c r="G525" s="6">
        <v>11</v>
      </c>
      <c r="H525" s="6">
        <f t="shared" si="32"/>
        <v>24</v>
      </c>
      <c r="I525" s="6">
        <f t="shared" si="33"/>
        <v>12</v>
      </c>
      <c r="J525" s="7">
        <f t="shared" si="34"/>
        <v>0.5</v>
      </c>
      <c r="K525" s="7">
        <f t="shared" si="35"/>
        <v>-1</v>
      </c>
    </row>
    <row r="526" spans="1:11" x14ac:dyDescent="0.35">
      <c r="A526" s="14" t="s">
        <v>6203</v>
      </c>
      <c r="B526" s="13" t="s">
        <v>5570</v>
      </c>
      <c r="C526" s="14" t="s">
        <v>12203</v>
      </c>
      <c r="D526" s="14" t="s">
        <v>11806</v>
      </c>
      <c r="E526" s="15" t="s">
        <v>11359</v>
      </c>
      <c r="F526" s="6">
        <v>0</v>
      </c>
      <c r="G526" s="6">
        <v>4</v>
      </c>
      <c r="H526" s="6">
        <f t="shared" si="32"/>
        <v>1</v>
      </c>
      <c r="I526" s="6">
        <f t="shared" si="33"/>
        <v>5</v>
      </c>
      <c r="J526" s="7">
        <f t="shared" si="34"/>
        <v>5</v>
      </c>
      <c r="K526" s="7">
        <f t="shared" si="35"/>
        <v>2.3219280948873622</v>
      </c>
    </row>
    <row r="527" spans="1:11" x14ac:dyDescent="0.35">
      <c r="A527" s="14" t="s">
        <v>6204</v>
      </c>
      <c r="B527" s="13" t="s">
        <v>5436</v>
      </c>
      <c r="C527" s="14" t="s">
        <v>12204</v>
      </c>
      <c r="D527" s="14" t="s">
        <v>12197</v>
      </c>
      <c r="E527" s="15" t="s">
        <v>11359</v>
      </c>
      <c r="F527" s="6">
        <v>27</v>
      </c>
      <c r="G527" s="6">
        <v>48</v>
      </c>
      <c r="H527" s="6">
        <f t="shared" si="32"/>
        <v>28</v>
      </c>
      <c r="I527" s="6">
        <f t="shared" si="33"/>
        <v>49</v>
      </c>
      <c r="J527" s="7">
        <f t="shared" si="34"/>
        <v>1.75</v>
      </c>
      <c r="K527" s="7">
        <f t="shared" si="35"/>
        <v>0.80735492205760406</v>
      </c>
    </row>
    <row r="528" spans="1:11" x14ac:dyDescent="0.35">
      <c r="A528" s="14" t="s">
        <v>6205</v>
      </c>
      <c r="B528" s="13" t="s">
        <v>5329</v>
      </c>
      <c r="C528" s="14" t="s">
        <v>12205</v>
      </c>
      <c r="D528" s="14" t="s">
        <v>12206</v>
      </c>
      <c r="E528" s="15" t="s">
        <v>11359</v>
      </c>
      <c r="F528" s="6">
        <v>101</v>
      </c>
      <c r="G528" s="6">
        <v>139</v>
      </c>
      <c r="H528" s="6">
        <f t="shared" si="32"/>
        <v>102</v>
      </c>
      <c r="I528" s="6">
        <f t="shared" si="33"/>
        <v>140</v>
      </c>
      <c r="J528" s="7">
        <f t="shared" si="34"/>
        <v>1.3725490196078431</v>
      </c>
      <c r="K528" s="7">
        <f t="shared" si="35"/>
        <v>0.45685767497347091</v>
      </c>
    </row>
    <row r="529" spans="1:11" x14ac:dyDescent="0.35">
      <c r="A529" s="14" t="s">
        <v>6206</v>
      </c>
      <c r="B529" s="13" t="s">
        <v>5275</v>
      </c>
      <c r="C529" s="14" t="s">
        <v>12207</v>
      </c>
      <c r="D529" s="14" t="s">
        <v>11356</v>
      </c>
      <c r="E529" s="15" t="s">
        <v>11359</v>
      </c>
      <c r="F529" s="6">
        <v>38</v>
      </c>
      <c r="G529" s="6">
        <v>50</v>
      </c>
      <c r="H529" s="6">
        <f t="shared" si="32"/>
        <v>39</v>
      </c>
      <c r="I529" s="6">
        <f t="shared" si="33"/>
        <v>51</v>
      </c>
      <c r="J529" s="7">
        <f t="shared" si="34"/>
        <v>1.3076923076923077</v>
      </c>
      <c r="K529" s="7">
        <f t="shared" si="35"/>
        <v>0.3870231231092473</v>
      </c>
    </row>
    <row r="530" spans="1:11" x14ac:dyDescent="0.35">
      <c r="A530" s="14" t="s">
        <v>6207</v>
      </c>
      <c r="B530" s="13" t="s">
        <v>1013</v>
      </c>
      <c r="C530" s="14" t="s">
        <v>12208</v>
      </c>
      <c r="D530" s="14" t="s">
        <v>11356</v>
      </c>
      <c r="E530" s="15" t="s">
        <v>5678</v>
      </c>
      <c r="F530" s="6">
        <v>46</v>
      </c>
      <c r="G530" s="6">
        <v>28</v>
      </c>
      <c r="H530" s="6">
        <f t="shared" si="32"/>
        <v>47</v>
      </c>
      <c r="I530" s="6">
        <f t="shared" si="33"/>
        <v>29</v>
      </c>
      <c r="J530" s="7">
        <f t="shared" si="34"/>
        <v>0.61702127659574468</v>
      </c>
      <c r="K530" s="7">
        <f t="shared" si="35"/>
        <v>-0.6966078565500653</v>
      </c>
    </row>
    <row r="531" spans="1:11" x14ac:dyDescent="0.35">
      <c r="A531" s="14" t="s">
        <v>6208</v>
      </c>
      <c r="B531" s="13" t="s">
        <v>407</v>
      </c>
      <c r="C531" s="14" t="s">
        <v>12209</v>
      </c>
      <c r="D531" s="14" t="s">
        <v>12210</v>
      </c>
      <c r="E531" s="15" t="s">
        <v>5678</v>
      </c>
      <c r="F531" s="6">
        <v>4420</v>
      </c>
      <c r="G531" s="6">
        <v>2141</v>
      </c>
      <c r="H531" s="6">
        <f t="shared" si="32"/>
        <v>4421</v>
      </c>
      <c r="I531" s="6">
        <f t="shared" si="33"/>
        <v>2142</v>
      </c>
      <c r="J531" s="7">
        <f t="shared" si="34"/>
        <v>0.48450576792580863</v>
      </c>
      <c r="K531" s="7">
        <f t="shared" si="35"/>
        <v>-1.0454142542038105</v>
      </c>
    </row>
    <row r="532" spans="1:11" x14ac:dyDescent="0.35">
      <c r="A532" s="14" t="s">
        <v>6209</v>
      </c>
      <c r="B532" s="13" t="s">
        <v>1865</v>
      </c>
      <c r="C532" s="14"/>
      <c r="D532" s="14"/>
      <c r="E532" s="15" t="s">
        <v>11359</v>
      </c>
      <c r="F532" s="6">
        <v>467</v>
      </c>
      <c r="G532" s="6">
        <v>326</v>
      </c>
      <c r="H532" s="6">
        <f t="shared" si="32"/>
        <v>468</v>
      </c>
      <c r="I532" s="6">
        <f t="shared" si="33"/>
        <v>327</v>
      </c>
      <c r="J532" s="7">
        <f t="shared" si="34"/>
        <v>0.69871794871794868</v>
      </c>
      <c r="K532" s="7">
        <f t="shared" si="35"/>
        <v>-0.51721789408532215</v>
      </c>
    </row>
    <row r="533" spans="1:11" x14ac:dyDescent="0.35">
      <c r="A533" s="14" t="s">
        <v>6210</v>
      </c>
      <c r="B533" s="13" t="s">
        <v>4881</v>
      </c>
      <c r="C533" s="14" t="s">
        <v>12211</v>
      </c>
      <c r="D533" s="14" t="s">
        <v>11418</v>
      </c>
      <c r="E533" s="15" t="s">
        <v>5678</v>
      </c>
      <c r="F533" s="6">
        <v>73</v>
      </c>
      <c r="G533" s="6">
        <v>76</v>
      </c>
      <c r="H533" s="6">
        <f t="shared" si="32"/>
        <v>74</v>
      </c>
      <c r="I533" s="6">
        <f t="shared" si="33"/>
        <v>77</v>
      </c>
      <c r="J533" s="7">
        <f t="shared" si="34"/>
        <v>1.0405405405405406</v>
      </c>
      <c r="K533" s="7">
        <f t="shared" si="35"/>
        <v>5.7333175065951619E-2</v>
      </c>
    </row>
    <row r="534" spans="1:11" x14ac:dyDescent="0.35">
      <c r="A534" s="14" t="s">
        <v>6211</v>
      </c>
      <c r="B534" s="13" t="s">
        <v>490</v>
      </c>
      <c r="C534" s="14" t="s">
        <v>12212</v>
      </c>
      <c r="D534" s="14" t="s">
        <v>12213</v>
      </c>
      <c r="E534" s="15" t="s">
        <v>11359</v>
      </c>
      <c r="F534" s="6">
        <v>1287</v>
      </c>
      <c r="G534" s="6">
        <v>655</v>
      </c>
      <c r="H534" s="6">
        <f t="shared" si="32"/>
        <v>1288</v>
      </c>
      <c r="I534" s="6">
        <f t="shared" si="33"/>
        <v>656</v>
      </c>
      <c r="J534" s="7">
        <f t="shared" si="34"/>
        <v>0.50931677018633537</v>
      </c>
      <c r="K534" s="7">
        <f t="shared" si="35"/>
        <v>-0.97336487349653344</v>
      </c>
    </row>
    <row r="535" spans="1:11" x14ac:dyDescent="0.35">
      <c r="A535" s="14" t="s">
        <v>6212</v>
      </c>
      <c r="B535" s="13" t="s">
        <v>134</v>
      </c>
      <c r="C535" s="14" t="s">
        <v>12214</v>
      </c>
      <c r="D535" s="14" t="s">
        <v>12215</v>
      </c>
      <c r="E535" s="15" t="s">
        <v>11359</v>
      </c>
      <c r="F535" s="6">
        <v>534</v>
      </c>
      <c r="G535" s="6">
        <v>161</v>
      </c>
      <c r="H535" s="6">
        <f t="shared" si="32"/>
        <v>535</v>
      </c>
      <c r="I535" s="6">
        <f t="shared" si="33"/>
        <v>162</v>
      </c>
      <c r="J535" s="7">
        <f t="shared" si="34"/>
        <v>0.30280373831775703</v>
      </c>
      <c r="K535" s="7">
        <f t="shared" si="35"/>
        <v>-1.7235450784038846</v>
      </c>
    </row>
    <row r="536" spans="1:11" x14ac:dyDescent="0.35">
      <c r="A536" s="14" t="s">
        <v>6213</v>
      </c>
      <c r="B536" s="13" t="s">
        <v>879</v>
      </c>
      <c r="C536" s="14" t="s">
        <v>12216</v>
      </c>
      <c r="D536" s="14" t="s">
        <v>11356</v>
      </c>
      <c r="E536" s="15" t="s">
        <v>11359</v>
      </c>
      <c r="F536" s="6">
        <v>95</v>
      </c>
      <c r="G536" s="6">
        <v>56</v>
      </c>
      <c r="H536" s="6">
        <f t="shared" si="32"/>
        <v>96</v>
      </c>
      <c r="I536" s="6">
        <f t="shared" si="33"/>
        <v>57</v>
      </c>
      <c r="J536" s="7">
        <f t="shared" si="34"/>
        <v>0.59375</v>
      </c>
      <c r="K536" s="7">
        <f t="shared" si="35"/>
        <v>-0.75207248655641445</v>
      </c>
    </row>
    <row r="537" spans="1:11" x14ac:dyDescent="0.35">
      <c r="A537" s="14" t="s">
        <v>6214</v>
      </c>
      <c r="B537" s="13" t="s">
        <v>1030</v>
      </c>
      <c r="C537" s="14" t="s">
        <v>12217</v>
      </c>
      <c r="D537" s="14" t="s">
        <v>11356</v>
      </c>
      <c r="E537" s="15" t="s">
        <v>5678</v>
      </c>
      <c r="F537" s="6">
        <v>18</v>
      </c>
      <c r="G537" s="6">
        <v>11</v>
      </c>
      <c r="H537" s="6">
        <f t="shared" si="32"/>
        <v>19</v>
      </c>
      <c r="I537" s="6">
        <f t="shared" si="33"/>
        <v>12</v>
      </c>
      <c r="J537" s="7">
        <f t="shared" si="34"/>
        <v>0.63157894736842102</v>
      </c>
      <c r="K537" s="7">
        <f t="shared" si="35"/>
        <v>-0.66296501272242936</v>
      </c>
    </row>
    <row r="538" spans="1:11" x14ac:dyDescent="0.35">
      <c r="A538" s="14" t="s">
        <v>6215</v>
      </c>
      <c r="B538" s="13" t="s">
        <v>2097</v>
      </c>
      <c r="C538" s="14" t="s">
        <v>12218</v>
      </c>
      <c r="D538" s="14" t="s">
        <v>12219</v>
      </c>
      <c r="E538" s="15" t="s">
        <v>11359</v>
      </c>
      <c r="F538" s="6">
        <v>614</v>
      </c>
      <c r="G538" s="6">
        <v>440</v>
      </c>
      <c r="H538" s="6">
        <f t="shared" si="32"/>
        <v>615</v>
      </c>
      <c r="I538" s="6">
        <f t="shared" si="33"/>
        <v>441</v>
      </c>
      <c r="J538" s="7">
        <f t="shared" si="34"/>
        <v>0.71707317073170729</v>
      </c>
      <c r="K538" s="7">
        <f t="shared" si="35"/>
        <v>-0.47980775466908177</v>
      </c>
    </row>
    <row r="539" spans="1:11" x14ac:dyDescent="0.35">
      <c r="A539" s="14" t="s">
        <v>6216</v>
      </c>
      <c r="B539" s="13" t="s">
        <v>4093</v>
      </c>
      <c r="C539" s="14" t="s">
        <v>12220</v>
      </c>
      <c r="D539" s="14" t="s">
        <v>12221</v>
      </c>
      <c r="E539" s="15" t="s">
        <v>11359</v>
      </c>
      <c r="F539" s="6">
        <v>351</v>
      </c>
      <c r="G539" s="6">
        <v>316</v>
      </c>
      <c r="H539" s="6">
        <f t="shared" si="32"/>
        <v>352</v>
      </c>
      <c r="I539" s="6">
        <f t="shared" si="33"/>
        <v>317</v>
      </c>
      <c r="J539" s="7">
        <f t="shared" si="34"/>
        <v>0.90056818181818177</v>
      </c>
      <c r="K539" s="7">
        <f t="shared" si="35"/>
        <v>-0.15109258849789009</v>
      </c>
    </row>
    <row r="540" spans="1:11" x14ac:dyDescent="0.35">
      <c r="A540" s="14" t="s">
        <v>6217</v>
      </c>
      <c r="B540" s="13" t="s">
        <v>3736</v>
      </c>
      <c r="C540" s="14" t="s">
        <v>12222</v>
      </c>
      <c r="D540" s="14" t="s">
        <v>11444</v>
      </c>
      <c r="E540" s="15" t="s">
        <v>11359</v>
      </c>
      <c r="F540" s="6">
        <v>171</v>
      </c>
      <c r="G540" s="6">
        <v>147</v>
      </c>
      <c r="H540" s="6">
        <f t="shared" si="32"/>
        <v>172</v>
      </c>
      <c r="I540" s="6">
        <f t="shared" si="33"/>
        <v>148</v>
      </c>
      <c r="J540" s="7">
        <f t="shared" si="34"/>
        <v>0.86046511627906974</v>
      </c>
      <c r="K540" s="7">
        <f t="shared" si="35"/>
        <v>-0.2168113890731482</v>
      </c>
    </row>
    <row r="541" spans="1:11" x14ac:dyDescent="0.35">
      <c r="A541" s="14" t="s">
        <v>6218</v>
      </c>
      <c r="B541" s="13" t="s">
        <v>3352</v>
      </c>
      <c r="C541" s="14" t="s">
        <v>12223</v>
      </c>
      <c r="D541" s="14" t="s">
        <v>11356</v>
      </c>
      <c r="E541" s="15" t="s">
        <v>5678</v>
      </c>
      <c r="F541" s="6">
        <v>1436</v>
      </c>
      <c r="G541" s="6">
        <v>1176</v>
      </c>
      <c r="H541" s="6">
        <f t="shared" si="32"/>
        <v>1437</v>
      </c>
      <c r="I541" s="6">
        <f t="shared" si="33"/>
        <v>1177</v>
      </c>
      <c r="J541" s="7">
        <f t="shared" si="34"/>
        <v>0.81906750173973553</v>
      </c>
      <c r="K541" s="7">
        <f t="shared" si="35"/>
        <v>-0.28794574141889229</v>
      </c>
    </row>
    <row r="542" spans="1:11" x14ac:dyDescent="0.35">
      <c r="A542" s="14" t="s">
        <v>6219</v>
      </c>
      <c r="B542" s="13" t="s">
        <v>3169</v>
      </c>
      <c r="C542" s="14" t="s">
        <v>12224</v>
      </c>
      <c r="D542" s="14" t="s">
        <v>11356</v>
      </c>
      <c r="E542" s="15" t="s">
        <v>5678</v>
      </c>
      <c r="F542" s="6">
        <v>1454</v>
      </c>
      <c r="G542" s="6">
        <v>1167</v>
      </c>
      <c r="H542" s="6">
        <f t="shared" si="32"/>
        <v>1455</v>
      </c>
      <c r="I542" s="6">
        <f t="shared" si="33"/>
        <v>1168</v>
      </c>
      <c r="J542" s="7">
        <f t="shared" si="34"/>
        <v>0.80274914089347083</v>
      </c>
      <c r="K542" s="7">
        <f t="shared" si="35"/>
        <v>-0.31697887891562893</v>
      </c>
    </row>
    <row r="543" spans="1:11" x14ac:dyDescent="0.35">
      <c r="A543" s="14" t="s">
        <v>6220</v>
      </c>
      <c r="B543" s="13" t="s">
        <v>3564</v>
      </c>
      <c r="C543" s="14" t="s">
        <v>12225</v>
      </c>
      <c r="D543" s="14" t="s">
        <v>12226</v>
      </c>
      <c r="E543" s="15" t="s">
        <v>5678</v>
      </c>
      <c r="F543" s="6">
        <v>201</v>
      </c>
      <c r="G543" s="6">
        <v>169</v>
      </c>
      <c r="H543" s="6">
        <f t="shared" si="32"/>
        <v>202</v>
      </c>
      <c r="I543" s="6">
        <f t="shared" si="33"/>
        <v>170</v>
      </c>
      <c r="J543" s="7">
        <f t="shared" si="34"/>
        <v>0.84158415841584155</v>
      </c>
      <c r="K543" s="7">
        <f t="shared" si="35"/>
        <v>-0.24882054661409306</v>
      </c>
    </row>
    <row r="544" spans="1:11" x14ac:dyDescent="0.35">
      <c r="A544" s="14" t="s">
        <v>6221</v>
      </c>
      <c r="B544" s="13" t="s">
        <v>2879</v>
      </c>
      <c r="C544" s="14" t="s">
        <v>12227</v>
      </c>
      <c r="D544" s="14" t="s">
        <v>11436</v>
      </c>
      <c r="E544" s="15" t="s">
        <v>11359</v>
      </c>
      <c r="F544" s="6">
        <v>141</v>
      </c>
      <c r="G544" s="6">
        <v>110</v>
      </c>
      <c r="H544" s="6">
        <f t="shared" si="32"/>
        <v>142</v>
      </c>
      <c r="I544" s="6">
        <f t="shared" si="33"/>
        <v>111</v>
      </c>
      <c r="J544" s="7">
        <f t="shared" si="34"/>
        <v>0.78169014084507038</v>
      </c>
      <c r="K544" s="7">
        <f t="shared" si="35"/>
        <v>-0.3553312531545762</v>
      </c>
    </row>
    <row r="545" spans="1:11" x14ac:dyDescent="0.35">
      <c r="A545" s="14" t="s">
        <v>6222</v>
      </c>
      <c r="B545" s="13" t="s">
        <v>1526</v>
      </c>
      <c r="C545" s="14" t="s">
        <v>12228</v>
      </c>
      <c r="D545" s="14" t="s">
        <v>11356</v>
      </c>
      <c r="E545" s="15" t="s">
        <v>11359</v>
      </c>
      <c r="F545" s="6">
        <v>45</v>
      </c>
      <c r="G545" s="6">
        <v>30</v>
      </c>
      <c r="H545" s="6">
        <f t="shared" si="32"/>
        <v>46</v>
      </c>
      <c r="I545" s="6">
        <f t="shared" si="33"/>
        <v>31</v>
      </c>
      <c r="J545" s="7">
        <f t="shared" si="34"/>
        <v>0.67391304347826086</v>
      </c>
      <c r="K545" s="7">
        <f t="shared" si="35"/>
        <v>-0.5693656456701377</v>
      </c>
    </row>
    <row r="546" spans="1:11" x14ac:dyDescent="0.35">
      <c r="A546" s="14" t="s">
        <v>6223</v>
      </c>
      <c r="B546" s="13" t="s">
        <v>5002</v>
      </c>
      <c r="C546" s="14" t="s">
        <v>12229</v>
      </c>
      <c r="D546" s="14" t="s">
        <v>12230</v>
      </c>
      <c r="E546" s="15" t="s">
        <v>11359</v>
      </c>
      <c r="F546" s="6">
        <v>348</v>
      </c>
      <c r="G546" s="6">
        <v>382</v>
      </c>
      <c r="H546" s="6">
        <f t="shared" si="32"/>
        <v>349</v>
      </c>
      <c r="I546" s="6">
        <f t="shared" si="33"/>
        <v>383</v>
      </c>
      <c r="J546" s="7">
        <f t="shared" si="34"/>
        <v>1.0974212034383954</v>
      </c>
      <c r="K546" s="7">
        <f t="shared" si="35"/>
        <v>0.13411735571530489</v>
      </c>
    </row>
    <row r="547" spans="1:11" x14ac:dyDescent="0.35">
      <c r="A547" s="14" t="s">
        <v>6224</v>
      </c>
      <c r="B547" s="13" t="s">
        <v>1972</v>
      </c>
      <c r="C547" s="14" t="s">
        <v>12231</v>
      </c>
      <c r="D547" s="14" t="s">
        <v>11356</v>
      </c>
      <c r="E547" s="15" t="s">
        <v>5678</v>
      </c>
      <c r="F547" s="6">
        <v>957</v>
      </c>
      <c r="G547" s="6">
        <v>677</v>
      </c>
      <c r="H547" s="6">
        <f t="shared" si="32"/>
        <v>958</v>
      </c>
      <c r="I547" s="6">
        <f t="shared" si="33"/>
        <v>678</v>
      </c>
      <c r="J547" s="7">
        <f t="shared" si="34"/>
        <v>0.70772442588726514</v>
      </c>
      <c r="K547" s="7">
        <f t="shared" si="35"/>
        <v>-0.49874038259983638</v>
      </c>
    </row>
    <row r="548" spans="1:11" x14ac:dyDescent="0.35">
      <c r="A548" s="14" t="s">
        <v>6225</v>
      </c>
      <c r="B548" s="13" t="s">
        <v>3817</v>
      </c>
      <c r="C548" s="14" t="s">
        <v>12232</v>
      </c>
      <c r="D548" s="14" t="s">
        <v>11356</v>
      </c>
      <c r="E548" s="15" t="s">
        <v>11359</v>
      </c>
      <c r="F548" s="6">
        <v>61</v>
      </c>
      <c r="G548" s="6">
        <v>53</v>
      </c>
      <c r="H548" s="6">
        <f t="shared" si="32"/>
        <v>62</v>
      </c>
      <c r="I548" s="6">
        <f t="shared" si="33"/>
        <v>54</v>
      </c>
      <c r="J548" s="7">
        <f t="shared" si="34"/>
        <v>0.87096774193548387</v>
      </c>
      <c r="K548" s="7">
        <f t="shared" si="35"/>
        <v>-0.19930880822340669</v>
      </c>
    </row>
    <row r="549" spans="1:11" x14ac:dyDescent="0.35">
      <c r="A549" s="14" t="s">
        <v>6226</v>
      </c>
      <c r="B549" s="13" t="s">
        <v>539</v>
      </c>
      <c r="C549" s="14" t="s">
        <v>12233</v>
      </c>
      <c r="D549" s="14" t="s">
        <v>11356</v>
      </c>
      <c r="E549" s="15" t="s">
        <v>5678</v>
      </c>
      <c r="F549" s="6">
        <v>396</v>
      </c>
      <c r="G549" s="6">
        <v>206</v>
      </c>
      <c r="H549" s="6">
        <f t="shared" si="32"/>
        <v>397</v>
      </c>
      <c r="I549" s="6">
        <f t="shared" si="33"/>
        <v>207</v>
      </c>
      <c r="J549" s="7">
        <f t="shared" si="34"/>
        <v>0.52141057934508817</v>
      </c>
      <c r="K549" s="7">
        <f t="shared" si="35"/>
        <v>-0.9395082396436325</v>
      </c>
    </row>
    <row r="550" spans="1:11" x14ac:dyDescent="0.35">
      <c r="A550" s="14" t="s">
        <v>6227</v>
      </c>
      <c r="B550" s="13" t="s">
        <v>3122</v>
      </c>
      <c r="C550" s="14" t="s">
        <v>12234</v>
      </c>
      <c r="D550" s="14" t="s">
        <v>11660</v>
      </c>
      <c r="E550" s="15" t="s">
        <v>11359</v>
      </c>
      <c r="F550" s="6">
        <v>2574</v>
      </c>
      <c r="G550" s="6">
        <v>2059</v>
      </c>
      <c r="H550" s="6">
        <f t="shared" si="32"/>
        <v>2575</v>
      </c>
      <c r="I550" s="6">
        <f t="shared" si="33"/>
        <v>2060</v>
      </c>
      <c r="J550" s="7">
        <f t="shared" si="34"/>
        <v>0.8</v>
      </c>
      <c r="K550" s="7">
        <f t="shared" si="35"/>
        <v>-0.32192809488736229</v>
      </c>
    </row>
    <row r="551" spans="1:11" x14ac:dyDescent="0.35">
      <c r="A551" s="14" t="s">
        <v>6228</v>
      </c>
      <c r="B551" s="13" t="s">
        <v>4871</v>
      </c>
      <c r="C551" s="14" t="s">
        <v>12235</v>
      </c>
      <c r="D551" s="14" t="s">
        <v>12236</v>
      </c>
      <c r="E551" s="15" t="s">
        <v>5678</v>
      </c>
      <c r="F551" s="6">
        <v>7062</v>
      </c>
      <c r="G551" s="6">
        <v>7328</v>
      </c>
      <c r="H551" s="6">
        <f t="shared" si="32"/>
        <v>7063</v>
      </c>
      <c r="I551" s="6">
        <f t="shared" si="33"/>
        <v>7329</v>
      </c>
      <c r="J551" s="7">
        <f t="shared" si="34"/>
        <v>1.0376610505450941</v>
      </c>
      <c r="K551" s="7">
        <f t="shared" si="35"/>
        <v>5.3335267824451041E-2</v>
      </c>
    </row>
    <row r="552" spans="1:11" x14ac:dyDescent="0.35">
      <c r="A552" s="14" t="s">
        <v>6229</v>
      </c>
      <c r="B552" s="13" t="s">
        <v>1694</v>
      </c>
      <c r="C552" s="14" t="s">
        <v>12237</v>
      </c>
      <c r="D552" s="14" t="s">
        <v>12238</v>
      </c>
      <c r="E552" s="15" t="s">
        <v>5678</v>
      </c>
      <c r="F552" s="6">
        <v>1677</v>
      </c>
      <c r="G552" s="6">
        <v>1142</v>
      </c>
      <c r="H552" s="6">
        <f t="shared" si="32"/>
        <v>1678</v>
      </c>
      <c r="I552" s="6">
        <f t="shared" si="33"/>
        <v>1143</v>
      </c>
      <c r="J552" s="7">
        <f t="shared" si="34"/>
        <v>0.68116805721096541</v>
      </c>
      <c r="K552" s="7">
        <f t="shared" si="35"/>
        <v>-0.55391731222534513</v>
      </c>
    </row>
    <row r="553" spans="1:11" x14ac:dyDescent="0.35">
      <c r="A553" s="14" t="s">
        <v>6230</v>
      </c>
      <c r="B553" s="13" t="s">
        <v>4751</v>
      </c>
      <c r="C553" s="14" t="s">
        <v>12239</v>
      </c>
      <c r="D553" s="14" t="s">
        <v>12240</v>
      </c>
      <c r="E553" s="15" t="s">
        <v>11359</v>
      </c>
      <c r="F553" s="6">
        <v>7197</v>
      </c>
      <c r="G553" s="6">
        <v>7203</v>
      </c>
      <c r="H553" s="6">
        <f t="shared" si="32"/>
        <v>7198</v>
      </c>
      <c r="I553" s="6">
        <f t="shared" si="33"/>
        <v>7204</v>
      </c>
      <c r="J553" s="7">
        <f t="shared" si="34"/>
        <v>1.0008335648791331</v>
      </c>
      <c r="K553" s="7">
        <f t="shared" si="35"/>
        <v>1.2020789815484873E-3</v>
      </c>
    </row>
    <row r="554" spans="1:11" x14ac:dyDescent="0.35">
      <c r="A554" s="14" t="s">
        <v>6231</v>
      </c>
      <c r="B554" s="13" t="s">
        <v>3658</v>
      </c>
      <c r="C554" s="14" t="s">
        <v>12241</v>
      </c>
      <c r="D554" s="14" t="s">
        <v>11356</v>
      </c>
      <c r="E554" s="15" t="s">
        <v>11359</v>
      </c>
      <c r="F554" s="6">
        <v>1090</v>
      </c>
      <c r="G554" s="6">
        <v>927</v>
      </c>
      <c r="H554" s="6">
        <f t="shared" si="32"/>
        <v>1091</v>
      </c>
      <c r="I554" s="6">
        <f t="shared" si="33"/>
        <v>928</v>
      </c>
      <c r="J554" s="7">
        <f t="shared" si="34"/>
        <v>0.85059578368469291</v>
      </c>
      <c r="K554" s="7">
        <f t="shared" si="35"/>
        <v>-0.23345439119603514</v>
      </c>
    </row>
    <row r="555" spans="1:11" x14ac:dyDescent="0.35">
      <c r="A555" s="14" t="s">
        <v>6232</v>
      </c>
      <c r="B555" s="13" t="s">
        <v>4780</v>
      </c>
      <c r="C555" s="14" t="s">
        <v>12242</v>
      </c>
      <c r="D555" s="14" t="s">
        <v>11356</v>
      </c>
      <c r="E555" s="15" t="s">
        <v>5678</v>
      </c>
      <c r="F555" s="6">
        <v>85</v>
      </c>
      <c r="G555" s="6">
        <v>86</v>
      </c>
      <c r="H555" s="6">
        <f t="shared" si="32"/>
        <v>86</v>
      </c>
      <c r="I555" s="6">
        <f t="shared" si="33"/>
        <v>87</v>
      </c>
      <c r="J555" s="7">
        <f t="shared" si="34"/>
        <v>1.0116279069767442</v>
      </c>
      <c r="K555" s="7">
        <f t="shared" si="35"/>
        <v>1.6678741146630392E-2</v>
      </c>
    </row>
    <row r="556" spans="1:11" x14ac:dyDescent="0.35">
      <c r="A556" s="14" t="s">
        <v>6233</v>
      </c>
      <c r="B556" s="13" t="s">
        <v>1840</v>
      </c>
      <c r="C556" s="14" t="s">
        <v>12243</v>
      </c>
      <c r="D556" s="14" t="s">
        <v>12244</v>
      </c>
      <c r="E556" s="15" t="s">
        <v>11359</v>
      </c>
      <c r="F556" s="6">
        <v>1427</v>
      </c>
      <c r="G556" s="6">
        <v>992</v>
      </c>
      <c r="H556" s="6">
        <f t="shared" si="32"/>
        <v>1428</v>
      </c>
      <c r="I556" s="6">
        <f t="shared" si="33"/>
        <v>993</v>
      </c>
      <c r="J556" s="7">
        <f t="shared" si="34"/>
        <v>0.69537815126050417</v>
      </c>
      <c r="K556" s="7">
        <f t="shared" si="35"/>
        <v>-0.52413035650072592</v>
      </c>
    </row>
    <row r="557" spans="1:11" x14ac:dyDescent="0.35">
      <c r="A557" s="14" t="s">
        <v>6234</v>
      </c>
      <c r="B557" s="13" t="s">
        <v>4851</v>
      </c>
      <c r="C557" s="14" t="s">
        <v>12245</v>
      </c>
      <c r="D557" s="14" t="s">
        <v>12246</v>
      </c>
      <c r="E557" s="15" t="s">
        <v>11359</v>
      </c>
      <c r="F557" s="6">
        <v>3910</v>
      </c>
      <c r="G557" s="6">
        <v>4042</v>
      </c>
      <c r="H557" s="6">
        <f t="shared" si="32"/>
        <v>3911</v>
      </c>
      <c r="I557" s="6">
        <f t="shared" si="33"/>
        <v>4043</v>
      </c>
      <c r="J557" s="7">
        <f t="shared" si="34"/>
        <v>1.0337509588340579</v>
      </c>
      <c r="K557" s="7">
        <f t="shared" si="35"/>
        <v>4.7888667538749562E-2</v>
      </c>
    </row>
    <row r="558" spans="1:11" x14ac:dyDescent="0.35">
      <c r="A558" s="14" t="s">
        <v>6235</v>
      </c>
      <c r="B558" s="13" t="s">
        <v>4650</v>
      </c>
      <c r="C558" s="14" t="s">
        <v>12247</v>
      </c>
      <c r="D558" s="14" t="s">
        <v>11356</v>
      </c>
      <c r="E558" s="15" t="s">
        <v>11359</v>
      </c>
      <c r="F558" s="6">
        <v>140</v>
      </c>
      <c r="G558" s="6">
        <v>140</v>
      </c>
      <c r="H558" s="6">
        <f t="shared" si="32"/>
        <v>141</v>
      </c>
      <c r="I558" s="6">
        <f t="shared" si="33"/>
        <v>141</v>
      </c>
      <c r="J558" s="7">
        <f t="shared" si="34"/>
        <v>1</v>
      </c>
      <c r="K558" s="7">
        <f t="shared" si="35"/>
        <v>0</v>
      </c>
    </row>
    <row r="559" spans="1:11" x14ac:dyDescent="0.35">
      <c r="A559" s="14" t="s">
        <v>6236</v>
      </c>
      <c r="B559" s="13" t="s">
        <v>1308</v>
      </c>
      <c r="C559" s="14" t="s">
        <v>12248</v>
      </c>
      <c r="D559" s="14" t="s">
        <v>11356</v>
      </c>
      <c r="E559" s="15" t="s">
        <v>11359</v>
      </c>
      <c r="F559" s="6">
        <v>441</v>
      </c>
      <c r="G559" s="6">
        <v>284</v>
      </c>
      <c r="H559" s="6">
        <f t="shared" si="32"/>
        <v>442</v>
      </c>
      <c r="I559" s="6">
        <f t="shared" si="33"/>
        <v>285</v>
      </c>
      <c r="J559" s="7">
        <f t="shared" si="34"/>
        <v>0.64479638009049778</v>
      </c>
      <c r="K559" s="7">
        <f t="shared" si="35"/>
        <v>-0.63308445033932748</v>
      </c>
    </row>
    <row r="560" spans="1:11" x14ac:dyDescent="0.35">
      <c r="A560" s="14" t="s">
        <v>6237</v>
      </c>
      <c r="B560" s="13" t="s">
        <v>4114</v>
      </c>
      <c r="C560" s="14" t="s">
        <v>12249</v>
      </c>
      <c r="D560" s="14" t="s">
        <v>12250</v>
      </c>
      <c r="E560" s="15" t="s">
        <v>11359</v>
      </c>
      <c r="F560" s="6">
        <v>6918</v>
      </c>
      <c r="G560" s="6">
        <v>6249</v>
      </c>
      <c r="H560" s="6">
        <f t="shared" si="32"/>
        <v>6919</v>
      </c>
      <c r="I560" s="6">
        <f t="shared" si="33"/>
        <v>6250</v>
      </c>
      <c r="J560" s="7">
        <f t="shared" si="34"/>
        <v>0.90330972683913857</v>
      </c>
      <c r="K560" s="7">
        <f t="shared" si="35"/>
        <v>-0.14670735107977476</v>
      </c>
    </row>
    <row r="561" spans="1:11" x14ac:dyDescent="0.35">
      <c r="A561" s="14" t="s">
        <v>6238</v>
      </c>
      <c r="B561" s="13" t="s">
        <v>3836</v>
      </c>
      <c r="C561" s="14" t="s">
        <v>12251</v>
      </c>
      <c r="D561" s="14" t="s">
        <v>11356</v>
      </c>
      <c r="E561" s="15" t="s">
        <v>11359</v>
      </c>
      <c r="F561" s="6">
        <v>217</v>
      </c>
      <c r="G561" s="6">
        <v>189</v>
      </c>
      <c r="H561" s="6">
        <f t="shared" si="32"/>
        <v>218</v>
      </c>
      <c r="I561" s="6">
        <f t="shared" si="33"/>
        <v>190</v>
      </c>
      <c r="J561" s="7">
        <f t="shared" si="34"/>
        <v>0.87155963302752293</v>
      </c>
      <c r="K561" s="7">
        <f t="shared" si="35"/>
        <v>-0.19832871644597855</v>
      </c>
    </row>
    <row r="562" spans="1:11" x14ac:dyDescent="0.35">
      <c r="A562" s="14" t="s">
        <v>6239</v>
      </c>
      <c r="B562" s="13" t="s">
        <v>5103</v>
      </c>
      <c r="C562" s="14" t="s">
        <v>12252</v>
      </c>
      <c r="D562" s="14" t="s">
        <v>11356</v>
      </c>
      <c r="E562" s="15" t="s">
        <v>5678</v>
      </c>
      <c r="F562" s="6">
        <v>20</v>
      </c>
      <c r="G562" s="6">
        <v>23</v>
      </c>
      <c r="H562" s="6">
        <f t="shared" si="32"/>
        <v>21</v>
      </c>
      <c r="I562" s="6">
        <f t="shared" si="33"/>
        <v>24</v>
      </c>
      <c r="J562" s="7">
        <f t="shared" si="34"/>
        <v>1.1428571428571428</v>
      </c>
      <c r="K562" s="7">
        <f t="shared" si="35"/>
        <v>0.19264507794239583</v>
      </c>
    </row>
    <row r="563" spans="1:11" x14ac:dyDescent="0.35">
      <c r="A563" s="14" t="s">
        <v>6240</v>
      </c>
      <c r="B563" s="13" t="s">
        <v>1072</v>
      </c>
      <c r="C563" s="14" t="s">
        <v>12253</v>
      </c>
      <c r="D563" s="14" t="s">
        <v>12254</v>
      </c>
      <c r="E563" s="15" t="s">
        <v>11359</v>
      </c>
      <c r="F563" s="6">
        <v>245</v>
      </c>
      <c r="G563" s="6">
        <v>151</v>
      </c>
      <c r="H563" s="6">
        <f t="shared" si="32"/>
        <v>246</v>
      </c>
      <c r="I563" s="6">
        <f t="shared" si="33"/>
        <v>152</v>
      </c>
      <c r="J563" s="7">
        <f t="shared" si="34"/>
        <v>0.61788617886178865</v>
      </c>
      <c r="K563" s="7">
        <f t="shared" si="35"/>
        <v>-0.69458699189565432</v>
      </c>
    </row>
    <row r="564" spans="1:11" x14ac:dyDescent="0.35">
      <c r="A564" s="14" t="s">
        <v>6241</v>
      </c>
      <c r="B564" s="13" t="s">
        <v>3784</v>
      </c>
      <c r="C564" s="14" t="s">
        <v>12255</v>
      </c>
      <c r="D564" s="14" t="s">
        <v>12256</v>
      </c>
      <c r="E564" s="15" t="s">
        <v>5678</v>
      </c>
      <c r="F564" s="6">
        <v>275</v>
      </c>
      <c r="G564" s="6">
        <v>238</v>
      </c>
      <c r="H564" s="6">
        <f t="shared" si="32"/>
        <v>276</v>
      </c>
      <c r="I564" s="6">
        <f t="shared" si="33"/>
        <v>239</v>
      </c>
      <c r="J564" s="7">
        <f t="shared" si="34"/>
        <v>0.86594202898550721</v>
      </c>
      <c r="K564" s="7">
        <f t="shared" si="35"/>
        <v>-0.20765764879742055</v>
      </c>
    </row>
    <row r="565" spans="1:11" x14ac:dyDescent="0.35">
      <c r="A565" s="14" t="s">
        <v>6242</v>
      </c>
      <c r="B565" s="13" t="s">
        <v>814</v>
      </c>
      <c r="C565" s="14" t="s">
        <v>12257</v>
      </c>
      <c r="D565" s="14" t="s">
        <v>11356</v>
      </c>
      <c r="E565" s="15" t="s">
        <v>11359</v>
      </c>
      <c r="F565" s="6">
        <v>288</v>
      </c>
      <c r="G565" s="6">
        <v>167</v>
      </c>
      <c r="H565" s="6">
        <f t="shared" si="32"/>
        <v>289</v>
      </c>
      <c r="I565" s="6">
        <f t="shared" si="33"/>
        <v>168</v>
      </c>
      <c r="J565" s="7">
        <f t="shared" si="34"/>
        <v>0.58131487889273359</v>
      </c>
      <c r="K565" s="7">
        <f t="shared" si="35"/>
        <v>-0.78260825972191861</v>
      </c>
    </row>
    <row r="566" spans="1:11" x14ac:dyDescent="0.35">
      <c r="A566" s="14" t="s">
        <v>6243</v>
      </c>
      <c r="B566" s="13" t="s">
        <v>484</v>
      </c>
      <c r="C566" s="14" t="s">
        <v>12258</v>
      </c>
      <c r="D566" s="14" t="s">
        <v>11356</v>
      </c>
      <c r="E566" s="15" t="s">
        <v>11359</v>
      </c>
      <c r="F566" s="6">
        <v>601</v>
      </c>
      <c r="G566" s="6">
        <v>304</v>
      </c>
      <c r="H566" s="6">
        <f t="shared" si="32"/>
        <v>602</v>
      </c>
      <c r="I566" s="6">
        <f t="shared" si="33"/>
        <v>305</v>
      </c>
      <c r="J566" s="7">
        <f t="shared" si="34"/>
        <v>0.50664451827242529</v>
      </c>
      <c r="K566" s="7">
        <f t="shared" si="35"/>
        <v>-0.98095424430945344</v>
      </c>
    </row>
    <row r="567" spans="1:11" x14ac:dyDescent="0.35">
      <c r="A567" s="14" t="s">
        <v>6244</v>
      </c>
      <c r="B567" s="13" t="s">
        <v>1564</v>
      </c>
      <c r="C567" s="14" t="s">
        <v>12259</v>
      </c>
      <c r="D567" s="14" t="s">
        <v>12260</v>
      </c>
      <c r="E567" s="15" t="s">
        <v>5678</v>
      </c>
      <c r="F567" s="6">
        <v>229</v>
      </c>
      <c r="G567" s="6">
        <v>153</v>
      </c>
      <c r="H567" s="6">
        <f t="shared" si="32"/>
        <v>230</v>
      </c>
      <c r="I567" s="6">
        <f t="shared" si="33"/>
        <v>154</v>
      </c>
      <c r="J567" s="7">
        <f t="shared" si="34"/>
        <v>0.66956521739130437</v>
      </c>
      <c r="K567" s="7">
        <f t="shared" si="35"/>
        <v>-0.57870351024947375</v>
      </c>
    </row>
    <row r="568" spans="1:11" x14ac:dyDescent="0.35">
      <c r="A568" s="14" t="s">
        <v>6245</v>
      </c>
      <c r="B568" s="13" t="s">
        <v>4891</v>
      </c>
      <c r="C568" s="14" t="s">
        <v>12261</v>
      </c>
      <c r="D568" s="14" t="s">
        <v>11806</v>
      </c>
      <c r="E568" s="15" t="s">
        <v>5678</v>
      </c>
      <c r="F568" s="6">
        <v>1622</v>
      </c>
      <c r="G568" s="6">
        <v>1697</v>
      </c>
      <c r="H568" s="6">
        <f t="shared" si="32"/>
        <v>1623</v>
      </c>
      <c r="I568" s="6">
        <f t="shared" si="33"/>
        <v>1698</v>
      </c>
      <c r="J568" s="7">
        <f t="shared" si="34"/>
        <v>1.0462107208872458</v>
      </c>
      <c r="K568" s="7">
        <f t="shared" si="35"/>
        <v>6.517345900506695E-2</v>
      </c>
    </row>
    <row r="569" spans="1:11" x14ac:dyDescent="0.35">
      <c r="A569" s="14" t="s">
        <v>6246</v>
      </c>
      <c r="B569" s="13" t="s">
        <v>3679</v>
      </c>
      <c r="C569" s="14" t="s">
        <v>12262</v>
      </c>
      <c r="D569" s="14" t="s">
        <v>12263</v>
      </c>
      <c r="E569" s="15" t="s">
        <v>5678</v>
      </c>
      <c r="F569" s="6">
        <v>176</v>
      </c>
      <c r="G569" s="6">
        <v>150</v>
      </c>
      <c r="H569" s="6">
        <f t="shared" si="32"/>
        <v>177</v>
      </c>
      <c r="I569" s="6">
        <f t="shared" si="33"/>
        <v>151</v>
      </c>
      <c r="J569" s="7">
        <f t="shared" si="34"/>
        <v>0.85310734463276838</v>
      </c>
      <c r="K569" s="7">
        <f t="shared" si="35"/>
        <v>-0.22920081075791851</v>
      </c>
    </row>
    <row r="570" spans="1:11" x14ac:dyDescent="0.35">
      <c r="A570" s="14" t="s">
        <v>6247</v>
      </c>
      <c r="B570" s="13" t="s">
        <v>2590</v>
      </c>
      <c r="C570" s="14" t="s">
        <v>12264</v>
      </c>
      <c r="D570" s="14" t="s">
        <v>11738</v>
      </c>
      <c r="E570" s="15" t="s">
        <v>11359</v>
      </c>
      <c r="F570" s="6">
        <v>33</v>
      </c>
      <c r="G570" s="6">
        <v>25</v>
      </c>
      <c r="H570" s="6">
        <f t="shared" si="32"/>
        <v>34</v>
      </c>
      <c r="I570" s="6">
        <f t="shared" si="33"/>
        <v>26</v>
      </c>
      <c r="J570" s="7">
        <f t="shared" si="34"/>
        <v>0.76470588235294112</v>
      </c>
      <c r="K570" s="7">
        <f t="shared" si="35"/>
        <v>-0.38702312310924736</v>
      </c>
    </row>
    <row r="571" spans="1:11" x14ac:dyDescent="0.35">
      <c r="A571" s="14" t="s">
        <v>6248</v>
      </c>
      <c r="B571" s="13" t="s">
        <v>3327</v>
      </c>
      <c r="C571" s="14" t="s">
        <v>12265</v>
      </c>
      <c r="D571" s="14" t="s">
        <v>11356</v>
      </c>
      <c r="E571" s="15" t="s">
        <v>5678</v>
      </c>
      <c r="F571" s="6">
        <v>181</v>
      </c>
      <c r="G571" s="6">
        <v>148</v>
      </c>
      <c r="H571" s="6">
        <f t="shared" si="32"/>
        <v>182</v>
      </c>
      <c r="I571" s="6">
        <f t="shared" si="33"/>
        <v>149</v>
      </c>
      <c r="J571" s="7">
        <f t="shared" si="34"/>
        <v>0.81868131868131866</v>
      </c>
      <c r="K571" s="7">
        <f t="shared" si="35"/>
        <v>-0.28862611973653474</v>
      </c>
    </row>
    <row r="572" spans="1:11" x14ac:dyDescent="0.35">
      <c r="A572" s="14" t="s">
        <v>6249</v>
      </c>
      <c r="B572" s="13" t="s">
        <v>9</v>
      </c>
      <c r="C572" s="14" t="s">
        <v>12266</v>
      </c>
      <c r="D572" s="14" t="s">
        <v>11806</v>
      </c>
      <c r="E572" s="15" t="s">
        <v>11359</v>
      </c>
      <c r="F572" s="6">
        <v>2</v>
      </c>
      <c r="G572" s="6">
        <v>0</v>
      </c>
      <c r="H572" s="6">
        <f t="shared" si="32"/>
        <v>3</v>
      </c>
      <c r="I572" s="6">
        <f t="shared" si="33"/>
        <v>1</v>
      </c>
      <c r="J572" s="7">
        <f t="shared" si="34"/>
        <v>0.33333333333333331</v>
      </c>
      <c r="K572" s="7">
        <f t="shared" si="35"/>
        <v>-1.5849625007211563</v>
      </c>
    </row>
    <row r="573" spans="1:11" x14ac:dyDescent="0.35">
      <c r="A573" s="14" t="s">
        <v>6250</v>
      </c>
      <c r="B573" s="13" t="s">
        <v>2294</v>
      </c>
      <c r="C573" s="14" t="s">
        <v>12267</v>
      </c>
      <c r="D573" s="14" t="s">
        <v>11356</v>
      </c>
      <c r="E573" s="15" t="s">
        <v>5678</v>
      </c>
      <c r="F573" s="6">
        <v>154</v>
      </c>
      <c r="G573" s="6">
        <v>113</v>
      </c>
      <c r="H573" s="6">
        <f t="shared" si="32"/>
        <v>155</v>
      </c>
      <c r="I573" s="6">
        <f t="shared" si="33"/>
        <v>114</v>
      </c>
      <c r="J573" s="7">
        <f t="shared" si="34"/>
        <v>0.73548387096774193</v>
      </c>
      <c r="K573" s="7">
        <f t="shared" si="35"/>
        <v>-0.44323439110949592</v>
      </c>
    </row>
    <row r="574" spans="1:11" x14ac:dyDescent="0.35">
      <c r="A574" s="14" t="s">
        <v>6251</v>
      </c>
      <c r="B574" s="13" t="s">
        <v>4992</v>
      </c>
      <c r="C574" s="14" t="s">
        <v>12268</v>
      </c>
      <c r="D574" s="14" t="s">
        <v>11356</v>
      </c>
      <c r="E574" s="15" t="s">
        <v>5678</v>
      </c>
      <c r="F574" s="6">
        <v>117</v>
      </c>
      <c r="G574" s="6">
        <v>128</v>
      </c>
      <c r="H574" s="6">
        <f t="shared" si="32"/>
        <v>118</v>
      </c>
      <c r="I574" s="6">
        <f t="shared" si="33"/>
        <v>129</v>
      </c>
      <c r="J574" s="7">
        <f t="shared" si="34"/>
        <v>1.0932203389830508</v>
      </c>
      <c r="K574" s="7">
        <f t="shared" si="35"/>
        <v>0.12858420606141283</v>
      </c>
    </row>
    <row r="575" spans="1:11" x14ac:dyDescent="0.35">
      <c r="A575" s="14" t="s">
        <v>6252</v>
      </c>
      <c r="B575" s="13" t="s">
        <v>211</v>
      </c>
      <c r="C575" s="14" t="s">
        <v>12269</v>
      </c>
      <c r="D575" s="14" t="s">
        <v>11356</v>
      </c>
      <c r="E575" s="15" t="s">
        <v>5678</v>
      </c>
      <c r="F575" s="6">
        <v>49</v>
      </c>
      <c r="G575" s="6">
        <v>19</v>
      </c>
      <c r="H575" s="6">
        <f t="shared" si="32"/>
        <v>50</v>
      </c>
      <c r="I575" s="6">
        <f t="shared" si="33"/>
        <v>20</v>
      </c>
      <c r="J575" s="7">
        <f t="shared" si="34"/>
        <v>0.4</v>
      </c>
      <c r="K575" s="7">
        <f t="shared" si="35"/>
        <v>-1.3219280948873622</v>
      </c>
    </row>
    <row r="576" spans="1:11" x14ac:dyDescent="0.35">
      <c r="A576" s="14" t="s">
        <v>6253</v>
      </c>
      <c r="B576" s="13" t="s">
        <v>3448</v>
      </c>
      <c r="C576" s="14" t="s">
        <v>12270</v>
      </c>
      <c r="D576" s="14" t="s">
        <v>11356</v>
      </c>
      <c r="E576" s="15" t="s">
        <v>5678</v>
      </c>
      <c r="F576" s="6">
        <v>280</v>
      </c>
      <c r="G576" s="6">
        <v>232</v>
      </c>
      <c r="H576" s="6">
        <f t="shared" si="32"/>
        <v>281</v>
      </c>
      <c r="I576" s="6">
        <f t="shared" si="33"/>
        <v>233</v>
      </c>
      <c r="J576" s="7">
        <f t="shared" si="34"/>
        <v>0.8291814946619217</v>
      </c>
      <c r="K576" s="7">
        <f t="shared" si="35"/>
        <v>-0.27024017556664592</v>
      </c>
    </row>
    <row r="577" spans="1:11" x14ac:dyDescent="0.35">
      <c r="A577" s="14" t="s">
        <v>6254</v>
      </c>
      <c r="B577" s="13" t="s">
        <v>2777</v>
      </c>
      <c r="C577" s="14" t="s">
        <v>12271</v>
      </c>
      <c r="D577" s="14" t="s">
        <v>12272</v>
      </c>
      <c r="E577" s="15" t="s">
        <v>5678</v>
      </c>
      <c r="F577" s="6">
        <v>1666</v>
      </c>
      <c r="G577" s="6">
        <v>1287</v>
      </c>
      <c r="H577" s="6">
        <f t="shared" si="32"/>
        <v>1667</v>
      </c>
      <c r="I577" s="6">
        <f t="shared" si="33"/>
        <v>1288</v>
      </c>
      <c r="J577" s="7">
        <f t="shared" si="34"/>
        <v>0.77264547090581881</v>
      </c>
      <c r="K577" s="7">
        <f t="shared" si="35"/>
        <v>-0.3721215108717999</v>
      </c>
    </row>
    <row r="578" spans="1:11" x14ac:dyDescent="0.35">
      <c r="A578" s="14" t="s">
        <v>6255</v>
      </c>
      <c r="B578" s="13" t="s">
        <v>3236</v>
      </c>
      <c r="C578" s="14" t="s">
        <v>12273</v>
      </c>
      <c r="D578" s="14" t="s">
        <v>11356</v>
      </c>
      <c r="E578" s="15" t="s">
        <v>5678</v>
      </c>
      <c r="F578" s="6">
        <v>21</v>
      </c>
      <c r="G578" s="6">
        <v>17</v>
      </c>
      <c r="H578" s="6">
        <f t="shared" si="32"/>
        <v>22</v>
      </c>
      <c r="I578" s="6">
        <f t="shared" si="33"/>
        <v>18</v>
      </c>
      <c r="J578" s="7">
        <f t="shared" si="34"/>
        <v>0.81818181818181823</v>
      </c>
      <c r="K578" s="7">
        <f t="shared" si="35"/>
        <v>-0.28950661719498483</v>
      </c>
    </row>
    <row r="579" spans="1:11" x14ac:dyDescent="0.35">
      <c r="A579" s="14" t="s">
        <v>6256</v>
      </c>
      <c r="B579" s="13" t="s">
        <v>1623</v>
      </c>
      <c r="C579" s="14" t="s">
        <v>12274</v>
      </c>
      <c r="D579" s="14" t="s">
        <v>11356</v>
      </c>
      <c r="E579" s="15" t="s">
        <v>5678</v>
      </c>
      <c r="F579" s="6">
        <v>830</v>
      </c>
      <c r="G579" s="6">
        <v>559</v>
      </c>
      <c r="H579" s="6">
        <f t="shared" ref="H579:H642" si="36">F579+1</f>
        <v>831</v>
      </c>
      <c r="I579" s="6">
        <f t="shared" ref="I579:I642" si="37">G579+1</f>
        <v>560</v>
      </c>
      <c r="J579" s="7">
        <f t="shared" ref="J579:J642" si="38">I579/H579</f>
        <v>0.67388688327316482</v>
      </c>
      <c r="K579" s="7">
        <f t="shared" ref="K579:K642" si="39">LOG(J579,2)</f>
        <v>-0.56942164982537813</v>
      </c>
    </row>
    <row r="580" spans="1:11" x14ac:dyDescent="0.35">
      <c r="A580" s="14" t="s">
        <v>6257</v>
      </c>
      <c r="B580" s="13" t="s">
        <v>5590</v>
      </c>
      <c r="C580" s="14"/>
      <c r="D580" s="14"/>
      <c r="E580" s="15" t="s">
        <v>5678</v>
      </c>
      <c r="F580" s="6">
        <v>0</v>
      </c>
      <c r="G580" s="6">
        <v>0</v>
      </c>
      <c r="H580" s="6">
        <f t="shared" si="36"/>
        <v>1</v>
      </c>
      <c r="I580" s="6">
        <f t="shared" si="37"/>
        <v>1</v>
      </c>
      <c r="J580" s="7">
        <f t="shared" si="38"/>
        <v>1</v>
      </c>
      <c r="K580" s="7">
        <f t="shared" si="39"/>
        <v>0</v>
      </c>
    </row>
    <row r="581" spans="1:11" x14ac:dyDescent="0.35">
      <c r="A581" s="14" t="s">
        <v>6258</v>
      </c>
      <c r="B581" s="13" t="s">
        <v>1211</v>
      </c>
      <c r="C581" s="14" t="s">
        <v>12275</v>
      </c>
      <c r="D581" s="14" t="s">
        <v>12276</v>
      </c>
      <c r="E581" s="15" t="s">
        <v>5678</v>
      </c>
      <c r="F581" s="6">
        <v>191</v>
      </c>
      <c r="G581" s="6">
        <v>121</v>
      </c>
      <c r="H581" s="6">
        <f t="shared" si="36"/>
        <v>192</v>
      </c>
      <c r="I581" s="6">
        <f t="shared" si="37"/>
        <v>122</v>
      </c>
      <c r="J581" s="7">
        <f t="shared" si="38"/>
        <v>0.63541666666666663</v>
      </c>
      <c r="K581" s="7">
        <f t="shared" si="39"/>
        <v>-0.65422516315826995</v>
      </c>
    </row>
    <row r="582" spans="1:11" x14ac:dyDescent="0.35">
      <c r="A582" s="14" t="s">
        <v>6259</v>
      </c>
      <c r="B582" s="13" t="s">
        <v>4275</v>
      </c>
      <c r="C582" s="14" t="s">
        <v>12277</v>
      </c>
      <c r="D582" s="14" t="s">
        <v>12278</v>
      </c>
      <c r="E582" s="15" t="s">
        <v>5678</v>
      </c>
      <c r="F582" s="6">
        <v>19598</v>
      </c>
      <c r="G582" s="6">
        <v>18175</v>
      </c>
      <c r="H582" s="6">
        <f t="shared" si="36"/>
        <v>19599</v>
      </c>
      <c r="I582" s="6">
        <f t="shared" si="37"/>
        <v>18176</v>
      </c>
      <c r="J582" s="7">
        <f t="shared" si="38"/>
        <v>0.92739425480891879</v>
      </c>
      <c r="K582" s="7">
        <f t="shared" si="39"/>
        <v>-0.10874530561761897</v>
      </c>
    </row>
    <row r="583" spans="1:11" x14ac:dyDescent="0.35">
      <c r="A583" s="14" t="s">
        <v>6260</v>
      </c>
      <c r="B583" s="13" t="s">
        <v>3561</v>
      </c>
      <c r="C583" s="14" t="s">
        <v>12279</v>
      </c>
      <c r="D583" s="14" t="s">
        <v>12280</v>
      </c>
      <c r="E583" s="15" t="s">
        <v>5678</v>
      </c>
      <c r="F583" s="6">
        <v>3067</v>
      </c>
      <c r="G583" s="6">
        <v>2578</v>
      </c>
      <c r="H583" s="6">
        <f t="shared" si="36"/>
        <v>3068</v>
      </c>
      <c r="I583" s="6">
        <f t="shared" si="37"/>
        <v>2579</v>
      </c>
      <c r="J583" s="7">
        <f t="shared" si="38"/>
        <v>0.84061277705345505</v>
      </c>
      <c r="K583" s="7">
        <f t="shared" si="39"/>
        <v>-0.25048670971371928</v>
      </c>
    </row>
    <row r="584" spans="1:11" x14ac:dyDescent="0.35">
      <c r="A584" s="14" t="s">
        <v>6261</v>
      </c>
      <c r="B584" s="13" t="s">
        <v>3073</v>
      </c>
      <c r="C584" s="14" t="s">
        <v>12281</v>
      </c>
      <c r="D584" s="14" t="s">
        <v>11687</v>
      </c>
      <c r="E584" s="15" t="s">
        <v>5678</v>
      </c>
      <c r="F584" s="6">
        <v>732</v>
      </c>
      <c r="G584" s="6">
        <v>582</v>
      </c>
      <c r="H584" s="6">
        <f t="shared" si="36"/>
        <v>733</v>
      </c>
      <c r="I584" s="6">
        <f t="shared" si="37"/>
        <v>583</v>
      </c>
      <c r="J584" s="7">
        <f t="shared" si="38"/>
        <v>0.7953615279672579</v>
      </c>
      <c r="K584" s="7">
        <f t="shared" si="39"/>
        <v>-0.33031731493331534</v>
      </c>
    </row>
    <row r="585" spans="1:11" x14ac:dyDescent="0.35">
      <c r="A585" s="14" t="s">
        <v>6262</v>
      </c>
      <c r="B585" s="13" t="s">
        <v>3329</v>
      </c>
      <c r="C585" s="14" t="s">
        <v>12282</v>
      </c>
      <c r="D585" s="14" t="s">
        <v>12283</v>
      </c>
      <c r="E585" s="15" t="s">
        <v>5678</v>
      </c>
      <c r="F585" s="6">
        <v>939</v>
      </c>
      <c r="G585" s="6">
        <v>768</v>
      </c>
      <c r="H585" s="6">
        <f t="shared" si="36"/>
        <v>940</v>
      </c>
      <c r="I585" s="6">
        <f t="shared" si="37"/>
        <v>769</v>
      </c>
      <c r="J585" s="7">
        <f t="shared" si="38"/>
        <v>0.81808510638297871</v>
      </c>
      <c r="K585" s="7">
        <f t="shared" si="39"/>
        <v>-0.28967715860317322</v>
      </c>
    </row>
    <row r="586" spans="1:11" x14ac:dyDescent="0.35">
      <c r="A586" s="14" t="s">
        <v>6263</v>
      </c>
      <c r="B586" s="13" t="s">
        <v>2837</v>
      </c>
      <c r="C586" s="14" t="s">
        <v>12284</v>
      </c>
      <c r="D586" s="14" t="s">
        <v>12285</v>
      </c>
      <c r="E586" s="15" t="s">
        <v>11359</v>
      </c>
      <c r="F586" s="6">
        <v>801</v>
      </c>
      <c r="G586" s="6">
        <v>623</v>
      </c>
      <c r="H586" s="6">
        <f t="shared" si="36"/>
        <v>802</v>
      </c>
      <c r="I586" s="6">
        <f t="shared" si="37"/>
        <v>624</v>
      </c>
      <c r="J586" s="7">
        <f t="shared" si="38"/>
        <v>0.77805486284289271</v>
      </c>
      <c r="K586" s="7">
        <f t="shared" si="39"/>
        <v>-0.36205620759267204</v>
      </c>
    </row>
    <row r="587" spans="1:11" x14ac:dyDescent="0.35">
      <c r="A587" s="14" t="s">
        <v>6264</v>
      </c>
      <c r="B587" s="13" t="s">
        <v>3283</v>
      </c>
      <c r="C587" s="14" t="s">
        <v>12286</v>
      </c>
      <c r="D587" s="14" t="s">
        <v>12287</v>
      </c>
      <c r="E587" s="15" t="s">
        <v>5678</v>
      </c>
      <c r="F587" s="6">
        <v>274</v>
      </c>
      <c r="G587" s="6">
        <v>223</v>
      </c>
      <c r="H587" s="6">
        <f t="shared" si="36"/>
        <v>275</v>
      </c>
      <c r="I587" s="6">
        <f t="shared" si="37"/>
        <v>224</v>
      </c>
      <c r="J587" s="7">
        <f t="shared" si="38"/>
        <v>0.81454545454545457</v>
      </c>
      <c r="K587" s="7">
        <f t="shared" si="39"/>
        <v>-0.29593288635441778</v>
      </c>
    </row>
    <row r="588" spans="1:11" x14ac:dyDescent="0.35">
      <c r="A588" s="14" t="s">
        <v>6265</v>
      </c>
      <c r="B588" s="13" t="s">
        <v>1889</v>
      </c>
      <c r="C588" s="14" t="s">
        <v>12288</v>
      </c>
      <c r="D588" s="14" t="s">
        <v>12289</v>
      </c>
      <c r="E588" s="15" t="s">
        <v>11359</v>
      </c>
      <c r="F588" s="6">
        <v>90</v>
      </c>
      <c r="G588" s="6">
        <v>63</v>
      </c>
      <c r="H588" s="6">
        <f t="shared" si="36"/>
        <v>91</v>
      </c>
      <c r="I588" s="6">
        <f t="shared" si="37"/>
        <v>64</v>
      </c>
      <c r="J588" s="7">
        <f t="shared" si="38"/>
        <v>0.70329670329670335</v>
      </c>
      <c r="K588" s="7">
        <f t="shared" si="39"/>
        <v>-0.50779464019869613</v>
      </c>
    </row>
    <row r="589" spans="1:11" x14ac:dyDescent="0.35">
      <c r="A589" s="14" t="s">
        <v>6266</v>
      </c>
      <c r="B589" s="13" t="s">
        <v>2990</v>
      </c>
      <c r="C589" s="14" t="s">
        <v>12290</v>
      </c>
      <c r="D589" s="14" t="s">
        <v>12291</v>
      </c>
      <c r="E589" s="15" t="s">
        <v>11359</v>
      </c>
      <c r="F589" s="6">
        <v>184</v>
      </c>
      <c r="G589" s="6">
        <v>145</v>
      </c>
      <c r="H589" s="6">
        <f t="shared" si="36"/>
        <v>185</v>
      </c>
      <c r="I589" s="6">
        <f t="shared" si="37"/>
        <v>146</v>
      </c>
      <c r="J589" s="7">
        <f t="shared" si="38"/>
        <v>0.78918918918918923</v>
      </c>
      <c r="K589" s="7">
        <f t="shared" si="39"/>
        <v>-0.34155690163629487</v>
      </c>
    </row>
    <row r="590" spans="1:11" x14ac:dyDescent="0.35">
      <c r="A590" s="14" t="s">
        <v>6267</v>
      </c>
      <c r="B590" s="13" t="s">
        <v>3152</v>
      </c>
      <c r="C590" s="14" t="s">
        <v>12292</v>
      </c>
      <c r="D590" s="14" t="s">
        <v>12293</v>
      </c>
      <c r="E590" s="15" t="s">
        <v>5678</v>
      </c>
      <c r="F590" s="6">
        <v>557</v>
      </c>
      <c r="G590" s="6">
        <v>446</v>
      </c>
      <c r="H590" s="6">
        <f t="shared" si="36"/>
        <v>558</v>
      </c>
      <c r="I590" s="6">
        <f t="shared" si="37"/>
        <v>447</v>
      </c>
      <c r="J590" s="7">
        <f t="shared" si="38"/>
        <v>0.80107526881720426</v>
      </c>
      <c r="K590" s="7">
        <f t="shared" si="39"/>
        <v>-0.31999029064586992</v>
      </c>
    </row>
    <row r="591" spans="1:11" x14ac:dyDescent="0.35">
      <c r="A591" s="14" t="s">
        <v>6268</v>
      </c>
      <c r="B591" s="13" t="s">
        <v>4234</v>
      </c>
      <c r="C591" s="14" t="s">
        <v>12294</v>
      </c>
      <c r="D591" s="14" t="s">
        <v>11356</v>
      </c>
      <c r="E591" s="15" t="s">
        <v>5678</v>
      </c>
      <c r="F591" s="6">
        <v>25</v>
      </c>
      <c r="G591" s="6">
        <v>23</v>
      </c>
      <c r="H591" s="6">
        <f t="shared" si="36"/>
        <v>26</v>
      </c>
      <c r="I591" s="6">
        <f t="shared" si="37"/>
        <v>24</v>
      </c>
      <c r="J591" s="7">
        <f t="shared" si="38"/>
        <v>0.92307692307692313</v>
      </c>
      <c r="K591" s="7">
        <f t="shared" si="39"/>
        <v>-0.1154772174199359</v>
      </c>
    </row>
    <row r="592" spans="1:11" x14ac:dyDescent="0.35">
      <c r="A592" s="14" t="s">
        <v>6269</v>
      </c>
      <c r="B592" s="13" t="s">
        <v>1699</v>
      </c>
      <c r="C592" s="14" t="s">
        <v>12295</v>
      </c>
      <c r="D592" s="14" t="s">
        <v>11356</v>
      </c>
      <c r="E592" s="15" t="s">
        <v>5678</v>
      </c>
      <c r="F592" s="6">
        <v>364</v>
      </c>
      <c r="G592" s="6">
        <v>248</v>
      </c>
      <c r="H592" s="6">
        <f t="shared" si="36"/>
        <v>365</v>
      </c>
      <c r="I592" s="6">
        <f t="shared" si="37"/>
        <v>249</v>
      </c>
      <c r="J592" s="7">
        <f t="shared" si="38"/>
        <v>0.68219178082191778</v>
      </c>
      <c r="K592" s="7">
        <f t="shared" si="39"/>
        <v>-0.55175072169929873</v>
      </c>
    </row>
    <row r="593" spans="1:11" x14ac:dyDescent="0.35">
      <c r="A593" s="14" t="s">
        <v>6270</v>
      </c>
      <c r="B593" s="13" t="s">
        <v>1681</v>
      </c>
      <c r="C593" s="14" t="s">
        <v>12296</v>
      </c>
      <c r="D593" s="14" t="s">
        <v>11356</v>
      </c>
      <c r="E593" s="15" t="s">
        <v>5678</v>
      </c>
      <c r="F593" s="6">
        <v>449</v>
      </c>
      <c r="G593" s="6">
        <v>305</v>
      </c>
      <c r="H593" s="6">
        <f t="shared" si="36"/>
        <v>450</v>
      </c>
      <c r="I593" s="6">
        <f t="shared" si="37"/>
        <v>306</v>
      </c>
      <c r="J593" s="7">
        <f t="shared" si="38"/>
        <v>0.68</v>
      </c>
      <c r="K593" s="7">
        <f t="shared" si="39"/>
        <v>-0.55639334852438527</v>
      </c>
    </row>
    <row r="594" spans="1:11" x14ac:dyDescent="0.35">
      <c r="A594" s="14" t="s">
        <v>6271</v>
      </c>
      <c r="B594" s="13" t="s">
        <v>1449</v>
      </c>
      <c r="C594" s="14" t="s">
        <v>12297</v>
      </c>
      <c r="D594" s="14" t="s">
        <v>12298</v>
      </c>
      <c r="E594" s="15" t="s">
        <v>5678</v>
      </c>
      <c r="F594" s="6">
        <v>2322</v>
      </c>
      <c r="G594" s="6">
        <v>1529</v>
      </c>
      <c r="H594" s="6">
        <f t="shared" si="36"/>
        <v>2323</v>
      </c>
      <c r="I594" s="6">
        <f t="shared" si="37"/>
        <v>1530</v>
      </c>
      <c r="J594" s="7">
        <f t="shared" si="38"/>
        <v>0.65863108049935426</v>
      </c>
      <c r="K594" s="7">
        <f t="shared" si="39"/>
        <v>-0.6024575012287936</v>
      </c>
    </row>
    <row r="595" spans="1:11" x14ac:dyDescent="0.35">
      <c r="A595" s="14" t="s">
        <v>6272</v>
      </c>
      <c r="B595" s="13" t="s">
        <v>1338</v>
      </c>
      <c r="C595" s="14" t="s">
        <v>12299</v>
      </c>
      <c r="D595" s="14" t="s">
        <v>12300</v>
      </c>
      <c r="E595" s="15" t="s">
        <v>5678</v>
      </c>
      <c r="F595" s="6">
        <v>167</v>
      </c>
      <c r="G595" s="6">
        <v>108</v>
      </c>
      <c r="H595" s="6">
        <f t="shared" si="36"/>
        <v>168</v>
      </c>
      <c r="I595" s="6">
        <f t="shared" si="37"/>
        <v>109</v>
      </c>
      <c r="J595" s="7">
        <f t="shared" si="38"/>
        <v>0.64880952380952384</v>
      </c>
      <c r="K595" s="7">
        <f t="shared" si="39"/>
        <v>-0.62413309800183392</v>
      </c>
    </row>
    <row r="596" spans="1:11" x14ac:dyDescent="0.35">
      <c r="A596" s="14" t="s">
        <v>6273</v>
      </c>
      <c r="B596" s="13" t="s">
        <v>3067</v>
      </c>
      <c r="C596" s="14" t="s">
        <v>12301</v>
      </c>
      <c r="D596" s="14" t="s">
        <v>12302</v>
      </c>
      <c r="E596" s="15" t="s">
        <v>5678</v>
      </c>
      <c r="F596" s="6">
        <v>1457</v>
      </c>
      <c r="G596" s="6">
        <v>1157</v>
      </c>
      <c r="H596" s="6">
        <f t="shared" si="36"/>
        <v>1458</v>
      </c>
      <c r="I596" s="6">
        <f t="shared" si="37"/>
        <v>1158</v>
      </c>
      <c r="J596" s="7">
        <f t="shared" si="38"/>
        <v>0.79423868312757206</v>
      </c>
      <c r="K596" s="7">
        <f t="shared" si="39"/>
        <v>-0.33235546633770041</v>
      </c>
    </row>
    <row r="597" spans="1:11" x14ac:dyDescent="0.35">
      <c r="A597" s="14" t="s">
        <v>6274</v>
      </c>
      <c r="B597" s="13" t="s">
        <v>1438</v>
      </c>
      <c r="C597" s="14" t="s">
        <v>12303</v>
      </c>
      <c r="D597" s="14" t="s">
        <v>11356</v>
      </c>
      <c r="E597" s="15" t="s">
        <v>5678</v>
      </c>
      <c r="F597" s="6">
        <v>584</v>
      </c>
      <c r="G597" s="6">
        <v>384</v>
      </c>
      <c r="H597" s="6">
        <f t="shared" si="36"/>
        <v>585</v>
      </c>
      <c r="I597" s="6">
        <f t="shared" si="37"/>
        <v>385</v>
      </c>
      <c r="J597" s="7">
        <f t="shared" si="38"/>
        <v>0.65811965811965811</v>
      </c>
      <c r="K597" s="7">
        <f t="shared" si="39"/>
        <v>-0.60357817888850318</v>
      </c>
    </row>
    <row r="598" spans="1:11" x14ac:dyDescent="0.35">
      <c r="A598" s="14" t="s">
        <v>6275</v>
      </c>
      <c r="B598" s="13" t="s">
        <v>1697</v>
      </c>
      <c r="C598" s="14" t="s">
        <v>12304</v>
      </c>
      <c r="D598" s="14" t="s">
        <v>12305</v>
      </c>
      <c r="E598" s="15" t="s">
        <v>5678</v>
      </c>
      <c r="F598" s="6">
        <v>643</v>
      </c>
      <c r="G598" s="6">
        <v>438</v>
      </c>
      <c r="H598" s="6">
        <f t="shared" si="36"/>
        <v>644</v>
      </c>
      <c r="I598" s="6">
        <f t="shared" si="37"/>
        <v>439</v>
      </c>
      <c r="J598" s="7">
        <f t="shared" si="38"/>
        <v>0.68167701863354035</v>
      </c>
      <c r="K598" s="7">
        <f t="shared" si="39"/>
        <v>-0.55283974857925888</v>
      </c>
    </row>
    <row r="599" spans="1:11" x14ac:dyDescent="0.35">
      <c r="A599" s="14" t="s">
        <v>6276</v>
      </c>
      <c r="B599" s="13" t="s">
        <v>2527</v>
      </c>
      <c r="C599" s="14" t="s">
        <v>12306</v>
      </c>
      <c r="D599" s="14" t="s">
        <v>12307</v>
      </c>
      <c r="E599" s="15" t="s">
        <v>5678</v>
      </c>
      <c r="F599" s="6">
        <v>1114</v>
      </c>
      <c r="G599" s="6">
        <v>838</v>
      </c>
      <c r="H599" s="6">
        <f t="shared" si="36"/>
        <v>1115</v>
      </c>
      <c r="I599" s="6">
        <f t="shared" si="37"/>
        <v>839</v>
      </c>
      <c r="J599" s="7">
        <f t="shared" si="38"/>
        <v>0.75246636771300446</v>
      </c>
      <c r="K599" s="7">
        <f t="shared" si="39"/>
        <v>-0.4103009943678439</v>
      </c>
    </row>
    <row r="600" spans="1:11" x14ac:dyDescent="0.35">
      <c r="A600" s="14" t="s">
        <v>6277</v>
      </c>
      <c r="B600" s="13" t="s">
        <v>3578</v>
      </c>
      <c r="C600" s="14" t="s">
        <v>12308</v>
      </c>
      <c r="D600" s="14" t="s">
        <v>12309</v>
      </c>
      <c r="E600" s="15" t="s">
        <v>5678</v>
      </c>
      <c r="F600" s="6">
        <v>5361</v>
      </c>
      <c r="G600" s="6">
        <v>4517</v>
      </c>
      <c r="H600" s="6">
        <f t="shared" si="36"/>
        <v>5362</v>
      </c>
      <c r="I600" s="6">
        <f t="shared" si="37"/>
        <v>4518</v>
      </c>
      <c r="J600" s="7">
        <f t="shared" si="38"/>
        <v>0.84259604625139872</v>
      </c>
      <c r="K600" s="7">
        <f t="shared" si="39"/>
        <v>-0.24708694858947686</v>
      </c>
    </row>
    <row r="601" spans="1:11" x14ac:dyDescent="0.35">
      <c r="A601" s="14" t="s">
        <v>6278</v>
      </c>
      <c r="B601" s="13" t="s">
        <v>2923</v>
      </c>
      <c r="C601" s="14" t="s">
        <v>12310</v>
      </c>
      <c r="D601" s="14" t="s">
        <v>12311</v>
      </c>
      <c r="E601" s="15" t="s">
        <v>5678</v>
      </c>
      <c r="F601" s="6">
        <v>20799</v>
      </c>
      <c r="G601" s="6">
        <v>16293</v>
      </c>
      <c r="H601" s="6">
        <f t="shared" si="36"/>
        <v>20800</v>
      </c>
      <c r="I601" s="6">
        <f t="shared" si="37"/>
        <v>16294</v>
      </c>
      <c r="J601" s="7">
        <f t="shared" si="38"/>
        <v>0.78336538461538463</v>
      </c>
      <c r="K601" s="7">
        <f t="shared" si="39"/>
        <v>-0.35224271506317834</v>
      </c>
    </row>
    <row r="602" spans="1:11" x14ac:dyDescent="0.35">
      <c r="A602" s="14" t="s">
        <v>6279</v>
      </c>
      <c r="B602" s="13" t="s">
        <v>3360</v>
      </c>
      <c r="C602" s="14" t="s">
        <v>12312</v>
      </c>
      <c r="D602" s="14" t="s">
        <v>12142</v>
      </c>
      <c r="E602" s="15" t="s">
        <v>11359</v>
      </c>
      <c r="F602" s="6">
        <v>2187</v>
      </c>
      <c r="G602" s="6">
        <v>1793</v>
      </c>
      <c r="H602" s="6">
        <f t="shared" si="36"/>
        <v>2188</v>
      </c>
      <c r="I602" s="6">
        <f t="shared" si="37"/>
        <v>1794</v>
      </c>
      <c r="J602" s="7">
        <f t="shared" si="38"/>
        <v>0.81992687385740404</v>
      </c>
      <c r="K602" s="7">
        <f t="shared" si="39"/>
        <v>-0.28643284787329537</v>
      </c>
    </row>
    <row r="603" spans="1:11" x14ac:dyDescent="0.35">
      <c r="A603" s="14" t="s">
        <v>6280</v>
      </c>
      <c r="B603" s="13" t="s">
        <v>2342</v>
      </c>
      <c r="C603" s="14" t="s">
        <v>12313</v>
      </c>
      <c r="D603" s="14" t="s">
        <v>12314</v>
      </c>
      <c r="E603" s="15" t="s">
        <v>11359</v>
      </c>
      <c r="F603" s="6">
        <v>707</v>
      </c>
      <c r="G603" s="6">
        <v>522</v>
      </c>
      <c r="H603" s="6">
        <f t="shared" si="36"/>
        <v>708</v>
      </c>
      <c r="I603" s="6">
        <f t="shared" si="37"/>
        <v>523</v>
      </c>
      <c r="J603" s="7">
        <f t="shared" si="38"/>
        <v>0.73870056497175141</v>
      </c>
      <c r="K603" s="7">
        <f t="shared" si="39"/>
        <v>-0.43693841383605603</v>
      </c>
    </row>
    <row r="604" spans="1:11" x14ac:dyDescent="0.35">
      <c r="A604" s="14" t="s">
        <v>6281</v>
      </c>
      <c r="B604" s="13" t="s">
        <v>2088</v>
      </c>
      <c r="C604" s="14" t="s">
        <v>12315</v>
      </c>
      <c r="D604" s="14" t="s">
        <v>11356</v>
      </c>
      <c r="E604" s="15" t="s">
        <v>11359</v>
      </c>
      <c r="F604" s="6">
        <v>789</v>
      </c>
      <c r="G604" s="6">
        <v>565</v>
      </c>
      <c r="H604" s="6">
        <f t="shared" si="36"/>
        <v>790</v>
      </c>
      <c r="I604" s="6">
        <f t="shared" si="37"/>
        <v>566</v>
      </c>
      <c r="J604" s="7">
        <f t="shared" si="38"/>
        <v>0.71645569620253169</v>
      </c>
      <c r="K604" s="7">
        <f t="shared" si="39"/>
        <v>-0.48105060023258289</v>
      </c>
    </row>
    <row r="605" spans="1:11" x14ac:dyDescent="0.35">
      <c r="A605" s="14" t="s">
        <v>6282</v>
      </c>
      <c r="B605" s="13" t="s">
        <v>4787</v>
      </c>
      <c r="C605" s="14" t="s">
        <v>12316</v>
      </c>
      <c r="D605" s="14" t="s">
        <v>11356</v>
      </c>
      <c r="E605" s="15" t="s">
        <v>5678</v>
      </c>
      <c r="F605" s="6">
        <v>337</v>
      </c>
      <c r="G605" s="6">
        <v>342</v>
      </c>
      <c r="H605" s="6">
        <f t="shared" si="36"/>
        <v>338</v>
      </c>
      <c r="I605" s="6">
        <f t="shared" si="37"/>
        <v>343</v>
      </c>
      <c r="J605" s="7">
        <f t="shared" si="38"/>
        <v>1.014792899408284</v>
      </c>
      <c r="K605" s="7">
        <f t="shared" si="39"/>
        <v>2.1185329890627953E-2</v>
      </c>
    </row>
    <row r="606" spans="1:11" x14ac:dyDescent="0.35">
      <c r="A606" s="14" t="s">
        <v>6283</v>
      </c>
      <c r="B606" s="13" t="s">
        <v>2414</v>
      </c>
      <c r="C606" s="14" t="s">
        <v>12317</v>
      </c>
      <c r="D606" s="14" t="s">
        <v>12318</v>
      </c>
      <c r="E606" s="15" t="s">
        <v>11359</v>
      </c>
      <c r="F606" s="6">
        <v>749</v>
      </c>
      <c r="G606" s="6">
        <v>557</v>
      </c>
      <c r="H606" s="6">
        <f t="shared" si="36"/>
        <v>750</v>
      </c>
      <c r="I606" s="6">
        <f t="shared" si="37"/>
        <v>558</v>
      </c>
      <c r="J606" s="7">
        <f t="shared" si="38"/>
        <v>0.74399999999999999</v>
      </c>
      <c r="K606" s="7">
        <f t="shared" si="39"/>
        <v>-0.42662547355405567</v>
      </c>
    </row>
    <row r="607" spans="1:11" x14ac:dyDescent="0.35">
      <c r="A607" s="14" t="s">
        <v>6284</v>
      </c>
      <c r="B607" s="13" t="s">
        <v>1837</v>
      </c>
      <c r="C607" s="14" t="s">
        <v>12319</v>
      </c>
      <c r="D607" s="14" t="s">
        <v>12320</v>
      </c>
      <c r="E607" s="15" t="s">
        <v>11359</v>
      </c>
      <c r="F607" s="6">
        <v>377</v>
      </c>
      <c r="G607" s="6">
        <v>262</v>
      </c>
      <c r="H607" s="6">
        <f t="shared" si="36"/>
        <v>378</v>
      </c>
      <c r="I607" s="6">
        <f t="shared" si="37"/>
        <v>263</v>
      </c>
      <c r="J607" s="7">
        <f t="shared" si="38"/>
        <v>0.69576719576719581</v>
      </c>
      <c r="K607" s="7">
        <f t="shared" si="39"/>
        <v>-0.5233234349287702</v>
      </c>
    </row>
    <row r="608" spans="1:11" x14ac:dyDescent="0.35">
      <c r="A608" s="14" t="s">
        <v>6285</v>
      </c>
      <c r="B608" s="13" t="s">
        <v>932</v>
      </c>
      <c r="C608" s="14" t="s">
        <v>12321</v>
      </c>
      <c r="D608" s="14" t="s">
        <v>11356</v>
      </c>
      <c r="E608" s="15" t="s">
        <v>11359</v>
      </c>
      <c r="F608" s="6">
        <v>813</v>
      </c>
      <c r="G608" s="6">
        <v>487</v>
      </c>
      <c r="H608" s="6">
        <f t="shared" si="36"/>
        <v>814</v>
      </c>
      <c r="I608" s="6">
        <f t="shared" si="37"/>
        <v>488</v>
      </c>
      <c r="J608" s="7">
        <f t="shared" si="38"/>
        <v>0.59950859950859947</v>
      </c>
      <c r="K608" s="7">
        <f t="shared" si="39"/>
        <v>-0.73814764670336086</v>
      </c>
    </row>
    <row r="609" spans="1:11" x14ac:dyDescent="0.35">
      <c r="A609" s="14" t="s">
        <v>6286</v>
      </c>
      <c r="B609" s="13" t="s">
        <v>5562</v>
      </c>
      <c r="C609" s="14" t="s">
        <v>12322</v>
      </c>
      <c r="D609" s="14" t="s">
        <v>12323</v>
      </c>
      <c r="E609" s="15" t="s">
        <v>11359</v>
      </c>
      <c r="F609" s="6">
        <v>260</v>
      </c>
      <c r="G609" s="6">
        <v>3660</v>
      </c>
      <c r="H609" s="6">
        <f t="shared" si="36"/>
        <v>261</v>
      </c>
      <c r="I609" s="6">
        <f t="shared" si="37"/>
        <v>3661</v>
      </c>
      <c r="J609" s="7">
        <f t="shared" si="38"/>
        <v>14.026819923371647</v>
      </c>
      <c r="K609" s="7">
        <f t="shared" si="39"/>
        <v>3.8101160617346612</v>
      </c>
    </row>
    <row r="610" spans="1:11" x14ac:dyDescent="0.35">
      <c r="A610" s="14" t="s">
        <v>6287</v>
      </c>
      <c r="B610" s="13" t="s">
        <v>5551</v>
      </c>
      <c r="C610" s="14" t="s">
        <v>12324</v>
      </c>
      <c r="D610" s="14" t="s">
        <v>11356</v>
      </c>
      <c r="E610" s="15" t="s">
        <v>11359</v>
      </c>
      <c r="F610" s="6">
        <v>528</v>
      </c>
      <c r="G610" s="6">
        <v>4708</v>
      </c>
      <c r="H610" s="6">
        <f t="shared" si="36"/>
        <v>529</v>
      </c>
      <c r="I610" s="6">
        <f t="shared" si="37"/>
        <v>4709</v>
      </c>
      <c r="J610" s="7">
        <f t="shared" si="38"/>
        <v>8.9017013232514177</v>
      </c>
      <c r="K610" s="7">
        <f t="shared" si="39"/>
        <v>3.1540810951855023</v>
      </c>
    </row>
    <row r="611" spans="1:11" x14ac:dyDescent="0.35">
      <c r="A611" s="14" t="s">
        <v>6288</v>
      </c>
      <c r="B611" s="13" t="s">
        <v>5559</v>
      </c>
      <c r="C611" s="14" t="s">
        <v>12325</v>
      </c>
      <c r="D611" s="14" t="s">
        <v>11691</v>
      </c>
      <c r="E611" s="15" t="s">
        <v>11359</v>
      </c>
      <c r="F611" s="6">
        <v>156</v>
      </c>
      <c r="G611" s="6">
        <v>1626</v>
      </c>
      <c r="H611" s="6">
        <f t="shared" si="36"/>
        <v>157</v>
      </c>
      <c r="I611" s="6">
        <f t="shared" si="37"/>
        <v>1627</v>
      </c>
      <c r="J611" s="7">
        <f t="shared" si="38"/>
        <v>10.363057324840764</v>
      </c>
      <c r="K611" s="7">
        <f t="shared" si="39"/>
        <v>3.3733777867809009</v>
      </c>
    </row>
    <row r="612" spans="1:11" x14ac:dyDescent="0.35">
      <c r="A612" s="14" t="s">
        <v>6289</v>
      </c>
      <c r="B612" s="13" t="s">
        <v>5554</v>
      </c>
      <c r="C612" s="14" t="s">
        <v>12326</v>
      </c>
      <c r="D612" s="14" t="s">
        <v>11657</v>
      </c>
      <c r="E612" s="15" t="s">
        <v>11359</v>
      </c>
      <c r="F612" s="6">
        <v>106</v>
      </c>
      <c r="G612" s="6">
        <v>967</v>
      </c>
      <c r="H612" s="6">
        <f t="shared" si="36"/>
        <v>107</v>
      </c>
      <c r="I612" s="6">
        <f t="shared" si="37"/>
        <v>968</v>
      </c>
      <c r="J612" s="7">
        <f t="shared" si="38"/>
        <v>9.0467289719626169</v>
      </c>
      <c r="K612" s="7">
        <f t="shared" si="39"/>
        <v>3.1773962508734477</v>
      </c>
    </row>
    <row r="613" spans="1:11" x14ac:dyDescent="0.35">
      <c r="A613" s="14" t="s">
        <v>6290</v>
      </c>
      <c r="B613" s="13" t="s">
        <v>2245</v>
      </c>
      <c r="C613" s="14" t="s">
        <v>12327</v>
      </c>
      <c r="D613" s="14" t="s">
        <v>12328</v>
      </c>
      <c r="E613" s="15" t="s">
        <v>11359</v>
      </c>
      <c r="F613" s="6">
        <v>735</v>
      </c>
      <c r="G613" s="6">
        <v>536</v>
      </c>
      <c r="H613" s="6">
        <f t="shared" si="36"/>
        <v>736</v>
      </c>
      <c r="I613" s="6">
        <f t="shared" si="37"/>
        <v>537</v>
      </c>
      <c r="J613" s="7">
        <f t="shared" si="38"/>
        <v>0.72961956521739135</v>
      </c>
      <c r="K613" s="7">
        <f t="shared" si="39"/>
        <v>-0.45478367807160019</v>
      </c>
    </row>
    <row r="614" spans="1:11" x14ac:dyDescent="0.35">
      <c r="A614" s="14" t="s">
        <v>6291</v>
      </c>
      <c r="B614" s="13" t="s">
        <v>2429</v>
      </c>
      <c r="C614" s="14" t="s">
        <v>12329</v>
      </c>
      <c r="D614" s="14" t="s">
        <v>12330</v>
      </c>
      <c r="E614" s="15" t="s">
        <v>11359</v>
      </c>
      <c r="F614" s="6">
        <v>624</v>
      </c>
      <c r="G614" s="6">
        <v>465</v>
      </c>
      <c r="H614" s="6">
        <f t="shared" si="36"/>
        <v>625</v>
      </c>
      <c r="I614" s="6">
        <f t="shared" si="37"/>
        <v>466</v>
      </c>
      <c r="J614" s="7">
        <f t="shared" si="38"/>
        <v>0.74560000000000004</v>
      </c>
      <c r="K614" s="7">
        <f t="shared" si="39"/>
        <v>-0.42352623489516911</v>
      </c>
    </row>
    <row r="615" spans="1:11" x14ac:dyDescent="0.35">
      <c r="A615" s="14" t="s">
        <v>6292</v>
      </c>
      <c r="B615" s="13" t="s">
        <v>1172</v>
      </c>
      <c r="C615" s="14" t="s">
        <v>12331</v>
      </c>
      <c r="D615" s="14" t="s">
        <v>12332</v>
      </c>
      <c r="E615" s="15" t="s">
        <v>11359</v>
      </c>
      <c r="F615" s="6">
        <v>2099</v>
      </c>
      <c r="G615" s="6">
        <v>1320</v>
      </c>
      <c r="H615" s="6">
        <f t="shared" si="36"/>
        <v>2100</v>
      </c>
      <c r="I615" s="6">
        <f t="shared" si="37"/>
        <v>1321</v>
      </c>
      <c r="J615" s="7">
        <f t="shared" si="38"/>
        <v>0.62904761904761908</v>
      </c>
      <c r="K615" s="7">
        <f t="shared" si="39"/>
        <v>-0.66875886130665729</v>
      </c>
    </row>
    <row r="616" spans="1:11" x14ac:dyDescent="0.35">
      <c r="A616" s="14" t="s">
        <v>6293</v>
      </c>
      <c r="B616" s="13" t="s">
        <v>4925</v>
      </c>
      <c r="C616" s="14" t="s">
        <v>12333</v>
      </c>
      <c r="D616" s="14" t="s">
        <v>12334</v>
      </c>
      <c r="E616" s="15" t="s">
        <v>5678</v>
      </c>
      <c r="F616" s="6">
        <v>313</v>
      </c>
      <c r="G616" s="6">
        <v>331</v>
      </c>
      <c r="H616" s="6">
        <f t="shared" si="36"/>
        <v>314</v>
      </c>
      <c r="I616" s="6">
        <f t="shared" si="37"/>
        <v>332</v>
      </c>
      <c r="J616" s="7">
        <f t="shared" si="38"/>
        <v>1.0573248407643312</v>
      </c>
      <c r="K616" s="7">
        <f t="shared" si="39"/>
        <v>8.0418682455297735E-2</v>
      </c>
    </row>
    <row r="617" spans="1:11" x14ac:dyDescent="0.35">
      <c r="A617" s="14" t="s">
        <v>6294</v>
      </c>
      <c r="B617" s="13" t="s">
        <v>2430</v>
      </c>
      <c r="C617" s="14" t="s">
        <v>12335</v>
      </c>
      <c r="D617" s="14" t="s">
        <v>12336</v>
      </c>
      <c r="E617" s="15" t="s">
        <v>5678</v>
      </c>
      <c r="F617" s="6">
        <v>1641</v>
      </c>
      <c r="G617" s="6">
        <v>1223</v>
      </c>
      <c r="H617" s="6">
        <f t="shared" si="36"/>
        <v>1642</v>
      </c>
      <c r="I617" s="6">
        <f t="shared" si="37"/>
        <v>1224</v>
      </c>
      <c r="J617" s="7">
        <f t="shared" si="38"/>
        <v>0.74543239951278928</v>
      </c>
      <c r="K617" s="7">
        <f t="shared" si="39"/>
        <v>-0.42385056908515306</v>
      </c>
    </row>
    <row r="618" spans="1:11" x14ac:dyDescent="0.35">
      <c r="A618" s="14" t="s">
        <v>6295</v>
      </c>
      <c r="B618" s="13" t="s">
        <v>5447</v>
      </c>
      <c r="C618" s="14" t="s">
        <v>12337</v>
      </c>
      <c r="D618" s="14" t="s">
        <v>12338</v>
      </c>
      <c r="E618" s="15" t="s">
        <v>11359</v>
      </c>
      <c r="F618" s="6">
        <v>21</v>
      </c>
      <c r="G618" s="6">
        <v>40</v>
      </c>
      <c r="H618" s="6">
        <f t="shared" si="36"/>
        <v>22</v>
      </c>
      <c r="I618" s="6">
        <f t="shared" si="37"/>
        <v>41</v>
      </c>
      <c r="J618" s="7">
        <f t="shared" si="38"/>
        <v>1.8636363636363635</v>
      </c>
      <c r="K618" s="7">
        <f t="shared" si="39"/>
        <v>0.89812038598078636</v>
      </c>
    </row>
    <row r="619" spans="1:11" x14ac:dyDescent="0.35">
      <c r="A619" s="14" t="s">
        <v>6296</v>
      </c>
      <c r="B619" s="13" t="s">
        <v>5287</v>
      </c>
      <c r="C619" s="14" t="s">
        <v>12339</v>
      </c>
      <c r="D619" s="14" t="s">
        <v>11356</v>
      </c>
      <c r="E619" s="15" t="s">
        <v>11359</v>
      </c>
      <c r="F619" s="6">
        <v>406</v>
      </c>
      <c r="G619" s="6">
        <v>540</v>
      </c>
      <c r="H619" s="6">
        <f t="shared" si="36"/>
        <v>407</v>
      </c>
      <c r="I619" s="6">
        <f t="shared" si="37"/>
        <v>541</v>
      </c>
      <c r="J619" s="7">
        <f t="shared" si="38"/>
        <v>1.3292383292383292</v>
      </c>
      <c r="K619" s="7">
        <f t="shared" si="39"/>
        <v>0.41059979956056819</v>
      </c>
    </row>
    <row r="620" spans="1:11" x14ac:dyDescent="0.35">
      <c r="A620" s="14" t="s">
        <v>6297</v>
      </c>
      <c r="B620" s="13" t="s">
        <v>4629</v>
      </c>
      <c r="C620" s="14" t="s">
        <v>12340</v>
      </c>
      <c r="D620" s="14" t="s">
        <v>11356</v>
      </c>
      <c r="E620" s="15" t="s">
        <v>11359</v>
      </c>
      <c r="F620" s="6">
        <v>158</v>
      </c>
      <c r="G620" s="6">
        <v>157</v>
      </c>
      <c r="H620" s="6">
        <f t="shared" si="36"/>
        <v>159</v>
      </c>
      <c r="I620" s="6">
        <f t="shared" si="37"/>
        <v>158</v>
      </c>
      <c r="J620" s="7">
        <f t="shared" si="38"/>
        <v>0.99371069182389937</v>
      </c>
      <c r="K620" s="7">
        <f t="shared" si="39"/>
        <v>-9.1022071072524354E-3</v>
      </c>
    </row>
    <row r="621" spans="1:11" x14ac:dyDescent="0.35">
      <c r="A621" s="14" t="s">
        <v>6298</v>
      </c>
      <c r="B621" s="13" t="s">
        <v>5142</v>
      </c>
      <c r="C621" s="14" t="s">
        <v>12341</v>
      </c>
      <c r="D621" s="14" t="s">
        <v>11356</v>
      </c>
      <c r="E621" s="15" t="s">
        <v>11359</v>
      </c>
      <c r="F621" s="6">
        <v>843</v>
      </c>
      <c r="G621" s="6">
        <v>987</v>
      </c>
      <c r="H621" s="6">
        <f t="shared" si="36"/>
        <v>844</v>
      </c>
      <c r="I621" s="6">
        <f t="shared" si="37"/>
        <v>988</v>
      </c>
      <c r="J621" s="7">
        <f t="shared" si="38"/>
        <v>1.1706161137440758</v>
      </c>
      <c r="K621" s="7">
        <f t="shared" si="39"/>
        <v>0.2272680428774925</v>
      </c>
    </row>
    <row r="622" spans="1:11" x14ac:dyDescent="0.35">
      <c r="A622" s="14" t="s">
        <v>6299</v>
      </c>
      <c r="B622" s="13" t="s">
        <v>5056</v>
      </c>
      <c r="C622" s="14" t="s">
        <v>12342</v>
      </c>
      <c r="D622" s="14" t="s">
        <v>11356</v>
      </c>
      <c r="E622" s="15" t="s">
        <v>11359</v>
      </c>
      <c r="F622" s="6">
        <v>913</v>
      </c>
      <c r="G622" s="6">
        <v>1025</v>
      </c>
      <c r="H622" s="6">
        <f t="shared" si="36"/>
        <v>914</v>
      </c>
      <c r="I622" s="6">
        <f t="shared" si="37"/>
        <v>1026</v>
      </c>
      <c r="J622" s="7">
        <f t="shared" si="38"/>
        <v>1.1225382932166301</v>
      </c>
      <c r="K622" s="7">
        <f t="shared" si="39"/>
        <v>0.16676466054898426</v>
      </c>
    </row>
    <row r="623" spans="1:11" x14ac:dyDescent="0.35">
      <c r="A623" s="14" t="s">
        <v>6300</v>
      </c>
      <c r="B623" s="13" t="s">
        <v>4808</v>
      </c>
      <c r="C623" s="14" t="s">
        <v>12343</v>
      </c>
      <c r="D623" s="14" t="s">
        <v>12344</v>
      </c>
      <c r="E623" s="15" t="s">
        <v>11359</v>
      </c>
      <c r="F623" s="6">
        <v>378</v>
      </c>
      <c r="G623" s="6">
        <v>386</v>
      </c>
      <c r="H623" s="6">
        <f t="shared" si="36"/>
        <v>379</v>
      </c>
      <c r="I623" s="6">
        <f t="shared" si="37"/>
        <v>387</v>
      </c>
      <c r="J623" s="7">
        <f t="shared" si="38"/>
        <v>1.0211081794195251</v>
      </c>
      <c r="K623" s="7">
        <f t="shared" si="39"/>
        <v>3.013571797331871E-2</v>
      </c>
    </row>
    <row r="624" spans="1:11" x14ac:dyDescent="0.35">
      <c r="A624" s="14" t="s">
        <v>6301</v>
      </c>
      <c r="B624" s="13" t="s">
        <v>5280</v>
      </c>
      <c r="C624" s="14" t="s">
        <v>12345</v>
      </c>
      <c r="D624" s="14" t="s">
        <v>11356</v>
      </c>
      <c r="E624" s="15" t="s">
        <v>11359</v>
      </c>
      <c r="F624" s="6">
        <v>1434</v>
      </c>
      <c r="G624" s="6">
        <v>1893</v>
      </c>
      <c r="H624" s="6">
        <f t="shared" si="36"/>
        <v>1435</v>
      </c>
      <c r="I624" s="6">
        <f t="shared" si="37"/>
        <v>1894</v>
      </c>
      <c r="J624" s="7">
        <f t="shared" si="38"/>
        <v>1.3198606271777003</v>
      </c>
      <c r="K624" s="7">
        <f t="shared" si="39"/>
        <v>0.40038559390533474</v>
      </c>
    </row>
    <row r="625" spans="1:11" x14ac:dyDescent="0.35">
      <c r="A625" s="14" t="s">
        <v>6302</v>
      </c>
      <c r="B625" s="13" t="s">
        <v>5176</v>
      </c>
      <c r="C625" s="14" t="s">
        <v>12346</v>
      </c>
      <c r="D625" s="14" t="s">
        <v>11356</v>
      </c>
      <c r="E625" s="15" t="s">
        <v>11359</v>
      </c>
      <c r="F625" s="6">
        <v>1101</v>
      </c>
      <c r="G625" s="6">
        <v>1321</v>
      </c>
      <c r="H625" s="6">
        <f t="shared" si="36"/>
        <v>1102</v>
      </c>
      <c r="I625" s="6">
        <f t="shared" si="37"/>
        <v>1322</v>
      </c>
      <c r="J625" s="7">
        <f t="shared" si="38"/>
        <v>1.1996370235934664</v>
      </c>
      <c r="K625" s="7">
        <f t="shared" si="39"/>
        <v>0.26259795293653398</v>
      </c>
    </row>
    <row r="626" spans="1:11" x14ac:dyDescent="0.35">
      <c r="A626" s="14" t="s">
        <v>6303</v>
      </c>
      <c r="B626" s="13" t="s">
        <v>5188</v>
      </c>
      <c r="C626" s="14" t="s">
        <v>12347</v>
      </c>
      <c r="D626" s="14" t="s">
        <v>11356</v>
      </c>
      <c r="E626" s="15" t="s">
        <v>11359</v>
      </c>
      <c r="F626" s="6">
        <v>6242</v>
      </c>
      <c r="G626" s="6">
        <v>7518</v>
      </c>
      <c r="H626" s="6">
        <f t="shared" si="36"/>
        <v>6243</v>
      </c>
      <c r="I626" s="6">
        <f t="shared" si="37"/>
        <v>7519</v>
      </c>
      <c r="J626" s="7">
        <f t="shared" si="38"/>
        <v>1.2043889155854557</v>
      </c>
      <c r="K626" s="7">
        <f t="shared" si="39"/>
        <v>0.26830133560674474</v>
      </c>
    </row>
    <row r="627" spans="1:11" x14ac:dyDescent="0.35">
      <c r="A627" s="14" t="s">
        <v>6304</v>
      </c>
      <c r="B627" s="13" t="s">
        <v>5124</v>
      </c>
      <c r="C627" s="14" t="s">
        <v>12348</v>
      </c>
      <c r="D627" s="14" t="s">
        <v>11356</v>
      </c>
      <c r="E627" s="15" t="s">
        <v>11359</v>
      </c>
      <c r="F627" s="6">
        <v>1019</v>
      </c>
      <c r="G627" s="6">
        <v>1187</v>
      </c>
      <c r="H627" s="6">
        <f t="shared" si="36"/>
        <v>1020</v>
      </c>
      <c r="I627" s="6">
        <f t="shared" si="37"/>
        <v>1188</v>
      </c>
      <c r="J627" s="7">
        <f t="shared" si="38"/>
        <v>1.1647058823529413</v>
      </c>
      <c r="K627" s="7">
        <f t="shared" si="39"/>
        <v>0.21996568394190796</v>
      </c>
    </row>
    <row r="628" spans="1:11" x14ac:dyDescent="0.35">
      <c r="A628" s="14" t="s">
        <v>6305</v>
      </c>
      <c r="B628" s="13" t="s">
        <v>5234</v>
      </c>
      <c r="C628" s="14" t="s">
        <v>12349</v>
      </c>
      <c r="D628" s="14" t="s">
        <v>11356</v>
      </c>
      <c r="E628" s="15" t="s">
        <v>11359</v>
      </c>
      <c r="F628" s="6">
        <v>7477</v>
      </c>
      <c r="G628" s="6">
        <v>9436</v>
      </c>
      <c r="H628" s="6">
        <f t="shared" si="36"/>
        <v>7478</v>
      </c>
      <c r="I628" s="6">
        <f t="shared" si="37"/>
        <v>9437</v>
      </c>
      <c r="J628" s="7">
        <f t="shared" si="38"/>
        <v>1.2619684407595613</v>
      </c>
      <c r="K628" s="7">
        <f t="shared" si="39"/>
        <v>0.33567583192982736</v>
      </c>
    </row>
    <row r="629" spans="1:11" x14ac:dyDescent="0.35">
      <c r="A629" s="14" t="s">
        <v>6306</v>
      </c>
      <c r="B629" s="13" t="s">
        <v>5273</v>
      </c>
      <c r="C629" s="14" t="s">
        <v>12350</v>
      </c>
      <c r="D629" s="14" t="s">
        <v>11356</v>
      </c>
      <c r="E629" s="15" t="s">
        <v>11359</v>
      </c>
      <c r="F629" s="6">
        <v>1293</v>
      </c>
      <c r="G629" s="6">
        <v>1699</v>
      </c>
      <c r="H629" s="6">
        <f t="shared" si="36"/>
        <v>1294</v>
      </c>
      <c r="I629" s="6">
        <f t="shared" si="37"/>
        <v>1700</v>
      </c>
      <c r="J629" s="7">
        <f t="shared" si="38"/>
        <v>1.3137557959814528</v>
      </c>
      <c r="K629" s="7">
        <f t="shared" si="39"/>
        <v>0.39369712903255644</v>
      </c>
    </row>
    <row r="630" spans="1:11" x14ac:dyDescent="0.35">
      <c r="A630" s="14" t="s">
        <v>6307</v>
      </c>
      <c r="B630" s="13" t="s">
        <v>5151</v>
      </c>
      <c r="C630" s="14" t="s">
        <v>12351</v>
      </c>
      <c r="D630" s="14" t="s">
        <v>11356</v>
      </c>
      <c r="E630" s="15" t="s">
        <v>11359</v>
      </c>
      <c r="F630" s="6">
        <v>843</v>
      </c>
      <c r="G630" s="6">
        <v>992</v>
      </c>
      <c r="H630" s="6">
        <f t="shared" si="36"/>
        <v>844</v>
      </c>
      <c r="I630" s="6">
        <f t="shared" si="37"/>
        <v>993</v>
      </c>
      <c r="J630" s="7">
        <f t="shared" si="38"/>
        <v>1.1765402843601895</v>
      </c>
      <c r="K630" s="7">
        <f t="shared" si="39"/>
        <v>0.23455071882118869</v>
      </c>
    </row>
    <row r="631" spans="1:11" x14ac:dyDescent="0.35">
      <c r="A631" s="14" t="s">
        <v>6308</v>
      </c>
      <c r="B631" s="13" t="s">
        <v>5249</v>
      </c>
      <c r="C631" s="14" t="s">
        <v>12352</v>
      </c>
      <c r="D631" s="14" t="s">
        <v>11356</v>
      </c>
      <c r="E631" s="15" t="s">
        <v>11359</v>
      </c>
      <c r="F631" s="6">
        <v>6055</v>
      </c>
      <c r="G631" s="6">
        <v>7782</v>
      </c>
      <c r="H631" s="6">
        <f t="shared" si="36"/>
        <v>6056</v>
      </c>
      <c r="I631" s="6">
        <f t="shared" si="37"/>
        <v>7783</v>
      </c>
      <c r="J631" s="7">
        <f t="shared" si="38"/>
        <v>1.2851717305151915</v>
      </c>
      <c r="K631" s="7">
        <f t="shared" si="39"/>
        <v>0.36196115179957167</v>
      </c>
    </row>
    <row r="632" spans="1:11" x14ac:dyDescent="0.35">
      <c r="A632" s="14" t="s">
        <v>6309</v>
      </c>
      <c r="B632" s="13" t="s">
        <v>5349</v>
      </c>
      <c r="C632" s="14" t="s">
        <v>12353</v>
      </c>
      <c r="D632" s="14" t="s">
        <v>11356</v>
      </c>
      <c r="E632" s="15" t="s">
        <v>11359</v>
      </c>
      <c r="F632" s="6">
        <v>1160</v>
      </c>
      <c r="G632" s="6">
        <v>1667</v>
      </c>
      <c r="H632" s="6">
        <f t="shared" si="36"/>
        <v>1161</v>
      </c>
      <c r="I632" s="6">
        <f t="shared" si="37"/>
        <v>1668</v>
      </c>
      <c r="J632" s="7">
        <f t="shared" si="38"/>
        <v>1.4366925064599483</v>
      </c>
      <c r="K632" s="7">
        <f t="shared" si="39"/>
        <v>0.52275131657909713</v>
      </c>
    </row>
    <row r="633" spans="1:11" x14ac:dyDescent="0.35">
      <c r="A633" s="14" t="s">
        <v>6310</v>
      </c>
      <c r="B633" s="13" t="s">
        <v>4774</v>
      </c>
      <c r="C633" s="14" t="s">
        <v>12354</v>
      </c>
      <c r="D633" s="14" t="s">
        <v>11356</v>
      </c>
      <c r="E633" s="15" t="s">
        <v>11359</v>
      </c>
      <c r="F633" s="6">
        <v>101</v>
      </c>
      <c r="G633" s="6">
        <v>102</v>
      </c>
      <c r="H633" s="6">
        <f t="shared" si="36"/>
        <v>102</v>
      </c>
      <c r="I633" s="6">
        <f t="shared" si="37"/>
        <v>103</v>
      </c>
      <c r="J633" s="7">
        <f t="shared" si="38"/>
        <v>1.0098039215686274</v>
      </c>
      <c r="K633" s="7">
        <f t="shared" si="39"/>
        <v>1.4075185211722742E-2</v>
      </c>
    </row>
    <row r="634" spans="1:11" x14ac:dyDescent="0.35">
      <c r="A634" s="14" t="s">
        <v>6311</v>
      </c>
      <c r="B634" s="13" t="s">
        <v>5212</v>
      </c>
      <c r="C634" s="14" t="s">
        <v>12355</v>
      </c>
      <c r="D634" s="14" t="s">
        <v>11356</v>
      </c>
      <c r="E634" s="15" t="s">
        <v>11359</v>
      </c>
      <c r="F634" s="6">
        <v>1699</v>
      </c>
      <c r="G634" s="6">
        <v>2103</v>
      </c>
      <c r="H634" s="6">
        <f t="shared" si="36"/>
        <v>1700</v>
      </c>
      <c r="I634" s="6">
        <f t="shared" si="37"/>
        <v>2104</v>
      </c>
      <c r="J634" s="7">
        <f t="shared" si="38"/>
        <v>1.2376470588235293</v>
      </c>
      <c r="K634" s="7">
        <f t="shared" si="39"/>
        <v>0.30759995826723813</v>
      </c>
    </row>
    <row r="635" spans="1:11" x14ac:dyDescent="0.35">
      <c r="A635" s="14" t="s">
        <v>6312</v>
      </c>
      <c r="B635" s="13" t="s">
        <v>5362</v>
      </c>
      <c r="C635" s="14" t="s">
        <v>12356</v>
      </c>
      <c r="D635" s="14" t="s">
        <v>12357</v>
      </c>
      <c r="E635" s="15" t="s">
        <v>11359</v>
      </c>
      <c r="F635" s="6">
        <v>487</v>
      </c>
      <c r="G635" s="6">
        <v>714</v>
      </c>
      <c r="H635" s="6">
        <f t="shared" si="36"/>
        <v>488</v>
      </c>
      <c r="I635" s="6">
        <f t="shared" si="37"/>
        <v>715</v>
      </c>
      <c r="J635" s="7">
        <f t="shared" si="38"/>
        <v>1.4651639344262295</v>
      </c>
      <c r="K635" s="7">
        <f t="shared" si="39"/>
        <v>0.55106209410286555</v>
      </c>
    </row>
    <row r="636" spans="1:11" x14ac:dyDescent="0.35">
      <c r="A636" s="14" t="s">
        <v>6313</v>
      </c>
      <c r="B636" s="13" t="s">
        <v>5471</v>
      </c>
      <c r="C636" s="14" t="s">
        <v>12358</v>
      </c>
      <c r="D636" s="14" t="s">
        <v>11356</v>
      </c>
      <c r="E636" s="15" t="s">
        <v>11359</v>
      </c>
      <c r="F636" s="6">
        <v>94</v>
      </c>
      <c r="G636" s="6">
        <v>196</v>
      </c>
      <c r="H636" s="6">
        <f t="shared" si="36"/>
        <v>95</v>
      </c>
      <c r="I636" s="6">
        <f t="shared" si="37"/>
        <v>197</v>
      </c>
      <c r="J636" s="7">
        <f t="shared" si="38"/>
        <v>2.0736842105263156</v>
      </c>
      <c r="K636" s="7">
        <f t="shared" si="39"/>
        <v>1.0521962111254284</v>
      </c>
    </row>
    <row r="637" spans="1:11" x14ac:dyDescent="0.35">
      <c r="A637" s="14" t="s">
        <v>6314</v>
      </c>
      <c r="B637" s="13" t="s">
        <v>5341</v>
      </c>
      <c r="C637" s="14" t="s">
        <v>12359</v>
      </c>
      <c r="D637" s="14" t="s">
        <v>11356</v>
      </c>
      <c r="E637" s="15" t="s">
        <v>11359</v>
      </c>
      <c r="F637" s="6">
        <v>46</v>
      </c>
      <c r="G637" s="6">
        <v>65</v>
      </c>
      <c r="H637" s="6">
        <f t="shared" si="36"/>
        <v>47</v>
      </c>
      <c r="I637" s="6">
        <f t="shared" si="37"/>
        <v>66</v>
      </c>
      <c r="J637" s="7">
        <f t="shared" si="38"/>
        <v>1.4042553191489362</v>
      </c>
      <c r="K637" s="7">
        <f t="shared" si="39"/>
        <v>0.48980526768081611</v>
      </c>
    </row>
    <row r="638" spans="1:11" x14ac:dyDescent="0.35">
      <c r="A638" s="14" t="s">
        <v>6315</v>
      </c>
      <c r="B638" s="13" t="s">
        <v>5216</v>
      </c>
      <c r="C638" s="14" t="s">
        <v>12360</v>
      </c>
      <c r="D638" s="14" t="s">
        <v>11356</v>
      </c>
      <c r="E638" s="15" t="s">
        <v>11359</v>
      </c>
      <c r="F638" s="6">
        <v>49</v>
      </c>
      <c r="G638" s="6">
        <v>61</v>
      </c>
      <c r="H638" s="6">
        <f t="shared" si="36"/>
        <v>50</v>
      </c>
      <c r="I638" s="6">
        <f t="shared" si="37"/>
        <v>62</v>
      </c>
      <c r="J638" s="7">
        <f t="shared" si="38"/>
        <v>1.24</v>
      </c>
      <c r="K638" s="7">
        <f t="shared" si="39"/>
        <v>0.31034012061215049</v>
      </c>
    </row>
    <row r="639" spans="1:11" x14ac:dyDescent="0.35">
      <c r="A639" s="14" t="s">
        <v>6316</v>
      </c>
      <c r="B639" s="13" t="s">
        <v>5186</v>
      </c>
      <c r="C639" s="14" t="s">
        <v>12361</v>
      </c>
      <c r="D639" s="14" t="s">
        <v>11356</v>
      </c>
      <c r="E639" s="15" t="s">
        <v>11359</v>
      </c>
      <c r="F639" s="6">
        <v>2079</v>
      </c>
      <c r="G639" s="6">
        <v>2497</v>
      </c>
      <c r="H639" s="6">
        <f t="shared" si="36"/>
        <v>2080</v>
      </c>
      <c r="I639" s="6">
        <f t="shared" si="37"/>
        <v>2498</v>
      </c>
      <c r="J639" s="7">
        <f t="shared" si="38"/>
        <v>1.2009615384615384</v>
      </c>
      <c r="K639" s="7">
        <f t="shared" si="39"/>
        <v>0.26418994857950284</v>
      </c>
    </row>
    <row r="640" spans="1:11" x14ac:dyDescent="0.35">
      <c r="A640" s="14" t="s">
        <v>6317</v>
      </c>
      <c r="B640" s="13" t="s">
        <v>5143</v>
      </c>
      <c r="C640" s="14" t="s">
        <v>12362</v>
      </c>
      <c r="D640" s="14" t="s">
        <v>11356</v>
      </c>
      <c r="E640" s="15" t="s">
        <v>11359</v>
      </c>
      <c r="F640" s="6">
        <v>893</v>
      </c>
      <c r="G640" s="6">
        <v>1048</v>
      </c>
      <c r="H640" s="6">
        <f t="shared" si="36"/>
        <v>894</v>
      </c>
      <c r="I640" s="6">
        <f t="shared" si="37"/>
        <v>1049</v>
      </c>
      <c r="J640" s="7">
        <f t="shared" si="38"/>
        <v>1.1733780760626398</v>
      </c>
      <c r="K640" s="7">
        <f t="shared" si="39"/>
        <v>0.23066794139394978</v>
      </c>
    </row>
    <row r="641" spans="1:11" x14ac:dyDescent="0.35">
      <c r="A641" s="14" t="s">
        <v>6318</v>
      </c>
      <c r="B641" s="13" t="s">
        <v>5161</v>
      </c>
      <c r="C641" s="14" t="s">
        <v>12363</v>
      </c>
      <c r="D641" s="14" t="s">
        <v>11356</v>
      </c>
      <c r="E641" s="15" t="s">
        <v>11359</v>
      </c>
      <c r="F641" s="6">
        <v>357</v>
      </c>
      <c r="G641" s="6">
        <v>423</v>
      </c>
      <c r="H641" s="6">
        <f t="shared" si="36"/>
        <v>358</v>
      </c>
      <c r="I641" s="6">
        <f t="shared" si="37"/>
        <v>424</v>
      </c>
      <c r="J641" s="7">
        <f t="shared" si="38"/>
        <v>1.1843575418994414</v>
      </c>
      <c r="K641" s="7">
        <f t="shared" si="39"/>
        <v>0.24410467729894286</v>
      </c>
    </row>
    <row r="642" spans="1:11" x14ac:dyDescent="0.35">
      <c r="A642" s="14" t="s">
        <v>6319</v>
      </c>
      <c r="B642" s="13" t="s">
        <v>5202</v>
      </c>
      <c r="C642" s="14" t="s">
        <v>12364</v>
      </c>
      <c r="D642" s="14" t="s">
        <v>11356</v>
      </c>
      <c r="E642" s="15" t="s">
        <v>11359</v>
      </c>
      <c r="F642" s="6">
        <v>3269</v>
      </c>
      <c r="G642" s="6">
        <v>3990</v>
      </c>
      <c r="H642" s="6">
        <f t="shared" si="36"/>
        <v>3270</v>
      </c>
      <c r="I642" s="6">
        <f t="shared" si="37"/>
        <v>3991</v>
      </c>
      <c r="J642" s="7">
        <f t="shared" si="38"/>
        <v>1.2204892966360856</v>
      </c>
      <c r="K642" s="7">
        <f t="shared" si="39"/>
        <v>0.28745964312582667</v>
      </c>
    </row>
    <row r="643" spans="1:11" x14ac:dyDescent="0.35">
      <c r="A643" s="14" t="s">
        <v>6320</v>
      </c>
      <c r="B643" s="13" t="s">
        <v>5208</v>
      </c>
      <c r="C643" s="14" t="s">
        <v>12365</v>
      </c>
      <c r="D643" s="14" t="s">
        <v>11356</v>
      </c>
      <c r="E643" s="15" t="s">
        <v>11359</v>
      </c>
      <c r="F643" s="6">
        <v>238</v>
      </c>
      <c r="G643" s="6">
        <v>293</v>
      </c>
      <c r="H643" s="6">
        <f t="shared" ref="H643:H706" si="40">F643+1</f>
        <v>239</v>
      </c>
      <c r="I643" s="6">
        <f t="shared" ref="I643:I706" si="41">G643+1</f>
        <v>294</v>
      </c>
      <c r="J643" s="7">
        <f t="shared" ref="J643:J706" si="42">I643/H643</f>
        <v>1.2301255230125523</v>
      </c>
      <c r="K643" s="7">
        <f t="shared" ref="K643:K706" si="43">LOG(J643,2)</f>
        <v>0.29880553685561584</v>
      </c>
    </row>
    <row r="644" spans="1:11" x14ac:dyDescent="0.35">
      <c r="A644" s="14" t="s">
        <v>6321</v>
      </c>
      <c r="B644" s="13" t="s">
        <v>5170</v>
      </c>
      <c r="C644" s="14" t="s">
        <v>12366</v>
      </c>
      <c r="D644" s="14" t="s">
        <v>11356</v>
      </c>
      <c r="E644" s="15" t="s">
        <v>11359</v>
      </c>
      <c r="F644" s="6">
        <v>704</v>
      </c>
      <c r="G644" s="6">
        <v>837</v>
      </c>
      <c r="H644" s="6">
        <f t="shared" si="40"/>
        <v>705</v>
      </c>
      <c r="I644" s="6">
        <f t="shared" si="41"/>
        <v>838</v>
      </c>
      <c r="J644" s="7">
        <f t="shared" si="42"/>
        <v>1.1886524822695035</v>
      </c>
      <c r="K644" s="7">
        <f t="shared" si="43"/>
        <v>0.24932698641319562</v>
      </c>
    </row>
    <row r="645" spans="1:11" x14ac:dyDescent="0.35">
      <c r="A645" s="14" t="s">
        <v>6322</v>
      </c>
      <c r="B645" s="13" t="s">
        <v>5262</v>
      </c>
      <c r="C645" s="14" t="s">
        <v>12367</v>
      </c>
      <c r="D645" s="14" t="s">
        <v>11385</v>
      </c>
      <c r="E645" s="15" t="s">
        <v>11359</v>
      </c>
      <c r="F645" s="6">
        <v>608</v>
      </c>
      <c r="G645" s="6">
        <v>789</v>
      </c>
      <c r="H645" s="6">
        <f t="shared" si="40"/>
        <v>609</v>
      </c>
      <c r="I645" s="6">
        <f t="shared" si="41"/>
        <v>790</v>
      </c>
      <c r="J645" s="7">
        <f t="shared" si="42"/>
        <v>1.2972085385878489</v>
      </c>
      <c r="K645" s="7">
        <f t="shared" si="43"/>
        <v>0.37541042515813283</v>
      </c>
    </row>
    <row r="646" spans="1:11" x14ac:dyDescent="0.35">
      <c r="A646" s="14" t="s">
        <v>6323</v>
      </c>
      <c r="B646" s="13" t="s">
        <v>5245</v>
      </c>
      <c r="C646" s="14" t="s">
        <v>12368</v>
      </c>
      <c r="D646" s="14" t="s">
        <v>11356</v>
      </c>
      <c r="E646" s="15" t="s">
        <v>11359</v>
      </c>
      <c r="F646" s="6">
        <v>688</v>
      </c>
      <c r="G646" s="6">
        <v>878</v>
      </c>
      <c r="H646" s="6">
        <f t="shared" si="40"/>
        <v>689</v>
      </c>
      <c r="I646" s="6">
        <f t="shared" si="41"/>
        <v>879</v>
      </c>
      <c r="J646" s="7">
        <f t="shared" si="42"/>
        <v>1.2757619738751815</v>
      </c>
      <c r="K646" s="7">
        <f t="shared" si="43"/>
        <v>0.35135918243911285</v>
      </c>
    </row>
    <row r="647" spans="1:11" x14ac:dyDescent="0.35">
      <c r="A647" s="14" t="s">
        <v>6324</v>
      </c>
      <c r="B647" s="13" t="s">
        <v>5256</v>
      </c>
      <c r="C647" s="14" t="s">
        <v>12369</v>
      </c>
      <c r="D647" s="14" t="s">
        <v>11385</v>
      </c>
      <c r="E647" s="15" t="s">
        <v>11359</v>
      </c>
      <c r="F647" s="6">
        <v>5284</v>
      </c>
      <c r="G647" s="6">
        <v>6819</v>
      </c>
      <c r="H647" s="6">
        <f t="shared" si="40"/>
        <v>5285</v>
      </c>
      <c r="I647" s="6">
        <f t="shared" si="41"/>
        <v>6820</v>
      </c>
      <c r="J647" s="7">
        <f t="shared" si="42"/>
        <v>1.2904446546830652</v>
      </c>
      <c r="K647" s="7">
        <f t="shared" si="43"/>
        <v>0.36786826764148944</v>
      </c>
    </row>
    <row r="648" spans="1:11" x14ac:dyDescent="0.35">
      <c r="A648" s="14" t="s">
        <v>6325</v>
      </c>
      <c r="B648" s="13" t="s">
        <v>5093</v>
      </c>
      <c r="C648" s="14" t="s">
        <v>12370</v>
      </c>
      <c r="D648" s="14" t="s">
        <v>11356</v>
      </c>
      <c r="E648" s="15" t="s">
        <v>11359</v>
      </c>
      <c r="F648" s="6">
        <v>754</v>
      </c>
      <c r="G648" s="6">
        <v>863</v>
      </c>
      <c r="H648" s="6">
        <f t="shared" si="40"/>
        <v>755</v>
      </c>
      <c r="I648" s="6">
        <f t="shared" si="41"/>
        <v>864</v>
      </c>
      <c r="J648" s="7">
        <f t="shared" si="42"/>
        <v>1.1443708609271523</v>
      </c>
      <c r="K648" s="7">
        <f t="shared" si="43"/>
        <v>0.19455466795102733</v>
      </c>
    </row>
    <row r="649" spans="1:11" x14ac:dyDescent="0.35">
      <c r="A649" s="14" t="s">
        <v>6326</v>
      </c>
      <c r="B649" s="13" t="s">
        <v>5218</v>
      </c>
      <c r="C649" s="14" t="s">
        <v>12371</v>
      </c>
      <c r="D649" s="14" t="s">
        <v>11356</v>
      </c>
      <c r="E649" s="15" t="s">
        <v>11359</v>
      </c>
      <c r="F649" s="6">
        <v>1571</v>
      </c>
      <c r="G649" s="6">
        <v>1958</v>
      </c>
      <c r="H649" s="6">
        <f t="shared" si="40"/>
        <v>1572</v>
      </c>
      <c r="I649" s="6">
        <f t="shared" si="41"/>
        <v>1959</v>
      </c>
      <c r="J649" s="7">
        <f t="shared" si="42"/>
        <v>1.2461832061068703</v>
      </c>
      <c r="K649" s="7">
        <f t="shared" si="43"/>
        <v>0.31751618000898052</v>
      </c>
    </row>
    <row r="650" spans="1:11" x14ac:dyDescent="0.35">
      <c r="A650" s="14" t="s">
        <v>6327</v>
      </c>
      <c r="B650" s="13" t="s">
        <v>4949</v>
      </c>
      <c r="C650" s="14" t="s">
        <v>12372</v>
      </c>
      <c r="D650" s="14" t="s">
        <v>11356</v>
      </c>
      <c r="E650" s="15" t="s">
        <v>11359</v>
      </c>
      <c r="F650" s="6">
        <v>486</v>
      </c>
      <c r="G650" s="6">
        <v>520</v>
      </c>
      <c r="H650" s="6">
        <f t="shared" si="40"/>
        <v>487</v>
      </c>
      <c r="I650" s="6">
        <f t="shared" si="41"/>
        <v>521</v>
      </c>
      <c r="J650" s="7">
        <f t="shared" si="42"/>
        <v>1.0698151950718686</v>
      </c>
      <c r="K650" s="7">
        <f t="shared" si="43"/>
        <v>9.7361600196166118E-2</v>
      </c>
    </row>
    <row r="651" spans="1:11" x14ac:dyDescent="0.35">
      <c r="A651" s="14" t="s">
        <v>6328</v>
      </c>
      <c r="B651" s="13" t="s">
        <v>4870</v>
      </c>
      <c r="C651" s="14" t="s">
        <v>12373</v>
      </c>
      <c r="D651" s="14" t="s">
        <v>11356</v>
      </c>
      <c r="E651" s="15" t="s">
        <v>11359</v>
      </c>
      <c r="F651" s="6">
        <v>134</v>
      </c>
      <c r="G651" s="6">
        <v>139</v>
      </c>
      <c r="H651" s="6">
        <f t="shared" si="40"/>
        <v>135</v>
      </c>
      <c r="I651" s="6">
        <f t="shared" si="41"/>
        <v>140</v>
      </c>
      <c r="J651" s="7">
        <f t="shared" si="42"/>
        <v>1.037037037037037</v>
      </c>
      <c r="K651" s="7">
        <f t="shared" si="43"/>
        <v>5.2467419894135482E-2</v>
      </c>
    </row>
    <row r="652" spans="1:11" x14ac:dyDescent="0.35">
      <c r="A652" s="14" t="s">
        <v>6329</v>
      </c>
      <c r="B652" s="13" t="s">
        <v>5067</v>
      </c>
      <c r="C652" s="14" t="s">
        <v>12374</v>
      </c>
      <c r="D652" s="14" t="s">
        <v>11356</v>
      </c>
      <c r="E652" s="15" t="s">
        <v>11359</v>
      </c>
      <c r="F652" s="6">
        <v>2297</v>
      </c>
      <c r="G652" s="6">
        <v>2600</v>
      </c>
      <c r="H652" s="6">
        <f t="shared" si="40"/>
        <v>2298</v>
      </c>
      <c r="I652" s="6">
        <f t="shared" si="41"/>
        <v>2601</v>
      </c>
      <c r="J652" s="7">
        <f t="shared" si="42"/>
        <v>1.1318537859007833</v>
      </c>
      <c r="K652" s="7">
        <f t="shared" si="43"/>
        <v>0.178687601296878</v>
      </c>
    </row>
    <row r="653" spans="1:11" x14ac:dyDescent="0.35">
      <c r="A653" s="14" t="s">
        <v>6330</v>
      </c>
      <c r="B653" s="13" t="s">
        <v>4962</v>
      </c>
      <c r="C653" s="14" t="s">
        <v>12375</v>
      </c>
      <c r="D653" s="14" t="s">
        <v>11356</v>
      </c>
      <c r="E653" s="15" t="s">
        <v>11359</v>
      </c>
      <c r="F653" s="6">
        <v>261</v>
      </c>
      <c r="G653" s="6">
        <v>281</v>
      </c>
      <c r="H653" s="6">
        <f t="shared" si="40"/>
        <v>262</v>
      </c>
      <c r="I653" s="6">
        <f t="shared" si="41"/>
        <v>282</v>
      </c>
      <c r="J653" s="7">
        <f t="shared" si="42"/>
        <v>1.0763358778625953</v>
      </c>
      <c r="K653" s="7">
        <f t="shared" si="43"/>
        <v>0.10612835086134315</v>
      </c>
    </row>
    <row r="654" spans="1:11" x14ac:dyDescent="0.35">
      <c r="A654" s="14" t="s">
        <v>6331</v>
      </c>
      <c r="B654" s="13" t="s">
        <v>4964</v>
      </c>
      <c r="C654" s="14" t="s">
        <v>12376</v>
      </c>
      <c r="D654" s="14" t="s">
        <v>11356</v>
      </c>
      <c r="E654" s="15" t="s">
        <v>11359</v>
      </c>
      <c r="F654" s="6">
        <v>116</v>
      </c>
      <c r="G654" s="6">
        <v>125</v>
      </c>
      <c r="H654" s="6">
        <f t="shared" si="40"/>
        <v>117</v>
      </c>
      <c r="I654" s="6">
        <f t="shared" si="41"/>
        <v>126</v>
      </c>
      <c r="J654" s="7">
        <f t="shared" si="42"/>
        <v>1.0769230769230769</v>
      </c>
      <c r="K654" s="7">
        <f t="shared" si="43"/>
        <v>0.10691520391651189</v>
      </c>
    </row>
    <row r="655" spans="1:11" x14ac:dyDescent="0.35">
      <c r="A655" s="14" t="s">
        <v>6332</v>
      </c>
      <c r="B655" s="13" t="s">
        <v>2259</v>
      </c>
      <c r="C655" s="14" t="s">
        <v>12377</v>
      </c>
      <c r="D655" s="14" t="s">
        <v>12378</v>
      </c>
      <c r="E655" s="15" t="s">
        <v>11359</v>
      </c>
      <c r="F655" s="6">
        <v>1001</v>
      </c>
      <c r="G655" s="6">
        <v>731</v>
      </c>
      <c r="H655" s="6">
        <f t="shared" si="40"/>
        <v>1002</v>
      </c>
      <c r="I655" s="6">
        <f t="shared" si="41"/>
        <v>732</v>
      </c>
      <c r="J655" s="7">
        <f t="shared" si="42"/>
        <v>0.73053892215568861</v>
      </c>
      <c r="K655" s="7">
        <f t="shared" si="43"/>
        <v>-0.45296695491116601</v>
      </c>
    </row>
    <row r="656" spans="1:11" x14ac:dyDescent="0.35">
      <c r="A656" s="14" t="s">
        <v>6333</v>
      </c>
      <c r="B656" s="13" t="s">
        <v>2768</v>
      </c>
      <c r="C656" s="14" t="s">
        <v>12379</v>
      </c>
      <c r="D656" s="14" t="s">
        <v>12380</v>
      </c>
      <c r="E656" s="15" t="s">
        <v>11359</v>
      </c>
      <c r="F656" s="6">
        <v>2195</v>
      </c>
      <c r="G656" s="6">
        <v>1694</v>
      </c>
      <c r="H656" s="6">
        <f t="shared" si="40"/>
        <v>2196</v>
      </c>
      <c r="I656" s="6">
        <f t="shared" si="41"/>
        <v>1695</v>
      </c>
      <c r="J656" s="7">
        <f t="shared" si="42"/>
        <v>0.77185792349726778</v>
      </c>
      <c r="K656" s="7">
        <f t="shared" si="43"/>
        <v>-0.3735927809814924</v>
      </c>
    </row>
    <row r="657" spans="1:11" x14ac:dyDescent="0.35">
      <c r="A657" s="14" t="s">
        <v>6334</v>
      </c>
      <c r="B657" s="13" t="s">
        <v>4135</v>
      </c>
      <c r="C657" s="14" t="s">
        <v>12381</v>
      </c>
      <c r="D657" s="14" t="s">
        <v>12382</v>
      </c>
      <c r="E657" s="15" t="s">
        <v>11359</v>
      </c>
      <c r="F657" s="6">
        <v>1324</v>
      </c>
      <c r="G657" s="6">
        <v>1200</v>
      </c>
      <c r="H657" s="6">
        <f t="shared" si="40"/>
        <v>1325</v>
      </c>
      <c r="I657" s="6">
        <f t="shared" si="41"/>
        <v>1201</v>
      </c>
      <c r="J657" s="7">
        <f t="shared" si="42"/>
        <v>0.90641509433962264</v>
      </c>
      <c r="K657" s="7">
        <f t="shared" si="43"/>
        <v>-0.1417562086322898</v>
      </c>
    </row>
    <row r="658" spans="1:11" x14ac:dyDescent="0.35">
      <c r="A658" s="14" t="s">
        <v>6335</v>
      </c>
      <c r="B658" s="13" t="s">
        <v>2371</v>
      </c>
      <c r="C658" s="14" t="s">
        <v>12383</v>
      </c>
      <c r="D658" s="14" t="s">
        <v>12384</v>
      </c>
      <c r="E658" s="15" t="s">
        <v>5678</v>
      </c>
      <c r="F658" s="6">
        <v>3921</v>
      </c>
      <c r="G658" s="6">
        <v>2902</v>
      </c>
      <c r="H658" s="6">
        <f t="shared" si="40"/>
        <v>3922</v>
      </c>
      <c r="I658" s="6">
        <f t="shared" si="41"/>
        <v>2903</v>
      </c>
      <c r="J658" s="7">
        <f t="shared" si="42"/>
        <v>0.74018357980622129</v>
      </c>
      <c r="K658" s="7">
        <f t="shared" si="43"/>
        <v>-0.43404496356548739</v>
      </c>
    </row>
    <row r="659" spans="1:11" x14ac:dyDescent="0.35">
      <c r="A659" s="14" t="s">
        <v>6336</v>
      </c>
      <c r="B659" s="13" t="s">
        <v>1913</v>
      </c>
      <c r="C659" s="14" t="s">
        <v>12385</v>
      </c>
      <c r="D659" s="14" t="s">
        <v>12386</v>
      </c>
      <c r="E659" s="15" t="s">
        <v>11359</v>
      </c>
      <c r="F659" s="6">
        <v>342</v>
      </c>
      <c r="G659" s="6">
        <v>240</v>
      </c>
      <c r="H659" s="6">
        <f t="shared" si="40"/>
        <v>343</v>
      </c>
      <c r="I659" s="6">
        <f t="shared" si="41"/>
        <v>241</v>
      </c>
      <c r="J659" s="7">
        <f t="shared" si="42"/>
        <v>0.70262390670553931</v>
      </c>
      <c r="K659" s="7">
        <f t="shared" si="43"/>
        <v>-0.50917542994285081</v>
      </c>
    </row>
    <row r="660" spans="1:11" x14ac:dyDescent="0.35">
      <c r="A660" s="14" t="s">
        <v>6337</v>
      </c>
      <c r="B660" s="13" t="s">
        <v>5319</v>
      </c>
      <c r="C660" s="14" t="s">
        <v>12387</v>
      </c>
      <c r="D660" s="14" t="s">
        <v>12388</v>
      </c>
      <c r="E660" s="15" t="s">
        <v>11359</v>
      </c>
      <c r="F660" s="6">
        <v>1356</v>
      </c>
      <c r="G660" s="6">
        <v>1836</v>
      </c>
      <c r="H660" s="6">
        <f t="shared" si="40"/>
        <v>1357</v>
      </c>
      <c r="I660" s="6">
        <f t="shared" si="41"/>
        <v>1837</v>
      </c>
      <c r="J660" s="7">
        <f t="shared" si="42"/>
        <v>1.3537214443625645</v>
      </c>
      <c r="K660" s="7">
        <f t="shared" si="43"/>
        <v>0.43693090569249537</v>
      </c>
    </row>
    <row r="661" spans="1:11" x14ac:dyDescent="0.35">
      <c r="A661" s="14" t="s">
        <v>6338</v>
      </c>
      <c r="B661" s="13" t="s">
        <v>3640</v>
      </c>
      <c r="C661" s="14" t="s">
        <v>12389</v>
      </c>
      <c r="D661" s="14" t="s">
        <v>12390</v>
      </c>
      <c r="E661" s="15" t="s">
        <v>5678</v>
      </c>
      <c r="F661" s="6">
        <v>1884</v>
      </c>
      <c r="G661" s="6">
        <v>1599</v>
      </c>
      <c r="H661" s="6">
        <f t="shared" si="40"/>
        <v>1885</v>
      </c>
      <c r="I661" s="6">
        <f t="shared" si="41"/>
        <v>1600</v>
      </c>
      <c r="J661" s="7">
        <f t="shared" si="42"/>
        <v>0.8488063660477454</v>
      </c>
      <c r="K661" s="7">
        <f t="shared" si="43"/>
        <v>-0.23649261838130189</v>
      </c>
    </row>
    <row r="662" spans="1:11" x14ac:dyDescent="0.35">
      <c r="A662" s="14" t="s">
        <v>6339</v>
      </c>
      <c r="B662" s="13" t="s">
        <v>2529</v>
      </c>
      <c r="C662" s="14" t="s">
        <v>12391</v>
      </c>
      <c r="D662" s="14" t="s">
        <v>12083</v>
      </c>
      <c r="E662" s="15" t="s">
        <v>5678</v>
      </c>
      <c r="F662" s="6">
        <v>101</v>
      </c>
      <c r="G662" s="6">
        <v>76</v>
      </c>
      <c r="H662" s="6">
        <f t="shared" si="40"/>
        <v>102</v>
      </c>
      <c r="I662" s="6">
        <f t="shared" si="41"/>
        <v>77</v>
      </c>
      <c r="J662" s="7">
        <f t="shared" si="42"/>
        <v>0.75490196078431371</v>
      </c>
      <c r="K662" s="7">
        <f t="shared" si="43"/>
        <v>-0.4056388012765943</v>
      </c>
    </row>
    <row r="663" spans="1:11" x14ac:dyDescent="0.35">
      <c r="A663" s="14" t="s">
        <v>6340</v>
      </c>
      <c r="B663" s="13" t="s">
        <v>2791</v>
      </c>
      <c r="C663" s="14" t="s">
        <v>12392</v>
      </c>
      <c r="D663" s="14" t="s">
        <v>11496</v>
      </c>
      <c r="E663" s="15" t="s">
        <v>11359</v>
      </c>
      <c r="F663" s="6">
        <v>1060</v>
      </c>
      <c r="G663" s="6">
        <v>820</v>
      </c>
      <c r="H663" s="6">
        <f t="shared" si="40"/>
        <v>1061</v>
      </c>
      <c r="I663" s="6">
        <f t="shared" si="41"/>
        <v>821</v>
      </c>
      <c r="J663" s="7">
        <f t="shared" si="42"/>
        <v>0.77379830348727618</v>
      </c>
      <c r="K663" s="7">
        <f t="shared" si="43"/>
        <v>-0.36997052913695999</v>
      </c>
    </row>
    <row r="664" spans="1:11" x14ac:dyDescent="0.35">
      <c r="A664" s="14" t="s">
        <v>6341</v>
      </c>
      <c r="B664" s="13" t="s">
        <v>2351</v>
      </c>
      <c r="C664" s="14" t="s">
        <v>12393</v>
      </c>
      <c r="D664" s="14" t="s">
        <v>11539</v>
      </c>
      <c r="E664" s="15" t="s">
        <v>5678</v>
      </c>
      <c r="F664" s="6">
        <v>678</v>
      </c>
      <c r="G664" s="6">
        <v>501</v>
      </c>
      <c r="H664" s="6">
        <f t="shared" si="40"/>
        <v>679</v>
      </c>
      <c r="I664" s="6">
        <f t="shared" si="41"/>
        <v>502</v>
      </c>
      <c r="J664" s="7">
        <f t="shared" si="42"/>
        <v>0.73932253313696616</v>
      </c>
      <c r="K664" s="7">
        <f t="shared" si="43"/>
        <v>-0.43572421029395975</v>
      </c>
    </row>
    <row r="665" spans="1:11" x14ac:dyDescent="0.35">
      <c r="A665" s="14" t="s">
        <v>6342</v>
      </c>
      <c r="B665" s="13" t="s">
        <v>2544</v>
      </c>
      <c r="C665" s="14" t="s">
        <v>12394</v>
      </c>
      <c r="D665" s="14" t="s">
        <v>11806</v>
      </c>
      <c r="E665" s="15" t="s">
        <v>5678</v>
      </c>
      <c r="F665" s="6">
        <v>2102</v>
      </c>
      <c r="G665" s="6">
        <v>1584</v>
      </c>
      <c r="H665" s="6">
        <f t="shared" si="40"/>
        <v>2103</v>
      </c>
      <c r="I665" s="6">
        <f t="shared" si="41"/>
        <v>1585</v>
      </c>
      <c r="J665" s="7">
        <f t="shared" si="42"/>
        <v>0.7536852116024727</v>
      </c>
      <c r="K665" s="7">
        <f t="shared" si="43"/>
        <v>-0.40796600970500968</v>
      </c>
    </row>
    <row r="666" spans="1:11" x14ac:dyDescent="0.35">
      <c r="A666" s="14" t="s">
        <v>6343</v>
      </c>
      <c r="B666" s="13" t="s">
        <v>1516</v>
      </c>
      <c r="C666" s="14" t="s">
        <v>12395</v>
      </c>
      <c r="D666" s="14" t="s">
        <v>12396</v>
      </c>
      <c r="E666" s="15" t="s">
        <v>5678</v>
      </c>
      <c r="F666" s="6">
        <v>1122</v>
      </c>
      <c r="G666" s="6">
        <v>748</v>
      </c>
      <c r="H666" s="6">
        <f t="shared" si="40"/>
        <v>1123</v>
      </c>
      <c r="I666" s="6">
        <f t="shared" si="41"/>
        <v>749</v>
      </c>
      <c r="J666" s="7">
        <f t="shared" si="42"/>
        <v>0.66696349065004457</v>
      </c>
      <c r="K666" s="7">
        <f t="shared" si="43"/>
        <v>-0.58432030394184997</v>
      </c>
    </row>
    <row r="667" spans="1:11" x14ac:dyDescent="0.35">
      <c r="A667" s="14" t="s">
        <v>6344</v>
      </c>
      <c r="B667" s="13" t="s">
        <v>2572</v>
      </c>
      <c r="C667" s="14" t="s">
        <v>12397</v>
      </c>
      <c r="D667" s="14" t="s">
        <v>11356</v>
      </c>
      <c r="E667" s="15" t="s">
        <v>5678</v>
      </c>
      <c r="F667" s="6">
        <v>319</v>
      </c>
      <c r="G667" s="6">
        <v>241</v>
      </c>
      <c r="H667" s="6">
        <f t="shared" si="40"/>
        <v>320</v>
      </c>
      <c r="I667" s="6">
        <f t="shared" si="41"/>
        <v>242</v>
      </c>
      <c r="J667" s="7">
        <f t="shared" si="42"/>
        <v>0.75624999999999998</v>
      </c>
      <c r="K667" s="7">
        <f t="shared" si="43"/>
        <v>-0.40306485761276789</v>
      </c>
    </row>
    <row r="668" spans="1:11" x14ac:dyDescent="0.35">
      <c r="A668" s="14" t="s">
        <v>6345</v>
      </c>
      <c r="B668" s="13" t="s">
        <v>3256</v>
      </c>
      <c r="C668" s="14" t="s">
        <v>12398</v>
      </c>
      <c r="D668" s="14" t="s">
        <v>12399</v>
      </c>
      <c r="E668" s="15" t="s">
        <v>11359</v>
      </c>
      <c r="F668" s="6">
        <v>1109</v>
      </c>
      <c r="G668" s="6">
        <v>900</v>
      </c>
      <c r="H668" s="6">
        <f t="shared" si="40"/>
        <v>1110</v>
      </c>
      <c r="I668" s="6">
        <f t="shared" si="41"/>
        <v>901</v>
      </c>
      <c r="J668" s="7">
        <f t="shared" si="42"/>
        <v>0.81171171171171175</v>
      </c>
      <c r="K668" s="7">
        <f t="shared" si="43"/>
        <v>-0.30096066542392969</v>
      </c>
    </row>
    <row r="669" spans="1:11" x14ac:dyDescent="0.35">
      <c r="A669" s="14" t="s">
        <v>6346</v>
      </c>
      <c r="B669" s="13" t="s">
        <v>2263</v>
      </c>
      <c r="C669" s="14" t="s">
        <v>12400</v>
      </c>
      <c r="D669" s="14" t="s">
        <v>11356</v>
      </c>
      <c r="E669" s="15" t="s">
        <v>11359</v>
      </c>
      <c r="F669" s="6">
        <v>924</v>
      </c>
      <c r="G669" s="6">
        <v>675</v>
      </c>
      <c r="H669" s="6">
        <f t="shared" si="40"/>
        <v>925</v>
      </c>
      <c r="I669" s="6">
        <f t="shared" si="41"/>
        <v>676</v>
      </c>
      <c r="J669" s="7">
        <f t="shared" si="42"/>
        <v>0.73081081081081078</v>
      </c>
      <c r="K669" s="7">
        <f t="shared" si="43"/>
        <v>-0.45243011912149023</v>
      </c>
    </row>
    <row r="670" spans="1:11" x14ac:dyDescent="0.35">
      <c r="A670" s="14" t="s">
        <v>6347</v>
      </c>
      <c r="B670" s="13" t="s">
        <v>1709</v>
      </c>
      <c r="C670" s="14" t="s">
        <v>12401</v>
      </c>
      <c r="D670" s="14" t="s">
        <v>11356</v>
      </c>
      <c r="E670" s="15" t="s">
        <v>11359</v>
      </c>
      <c r="F670" s="6">
        <v>670</v>
      </c>
      <c r="G670" s="6">
        <v>457</v>
      </c>
      <c r="H670" s="6">
        <f t="shared" si="40"/>
        <v>671</v>
      </c>
      <c r="I670" s="6">
        <f t="shared" si="41"/>
        <v>458</v>
      </c>
      <c r="J670" s="7">
        <f t="shared" si="42"/>
        <v>0.68256333830104321</v>
      </c>
      <c r="K670" s="7">
        <f t="shared" si="43"/>
        <v>-0.55096516810323959</v>
      </c>
    </row>
    <row r="671" spans="1:11" x14ac:dyDescent="0.35">
      <c r="A671" s="14" t="s">
        <v>6348</v>
      </c>
      <c r="B671" s="13" t="s">
        <v>3551</v>
      </c>
      <c r="C671" s="14" t="s">
        <v>12402</v>
      </c>
      <c r="D671" s="14" t="s">
        <v>12403</v>
      </c>
      <c r="E671" s="15" t="s">
        <v>11359</v>
      </c>
      <c r="F671" s="6">
        <v>325</v>
      </c>
      <c r="G671" s="6">
        <v>273</v>
      </c>
      <c r="H671" s="6">
        <f t="shared" si="40"/>
        <v>326</v>
      </c>
      <c r="I671" s="6">
        <f t="shared" si="41"/>
        <v>274</v>
      </c>
      <c r="J671" s="7">
        <f t="shared" si="42"/>
        <v>0.8404907975460123</v>
      </c>
      <c r="K671" s="7">
        <f t="shared" si="43"/>
        <v>-0.25069607127055077</v>
      </c>
    </row>
    <row r="672" spans="1:11" x14ac:dyDescent="0.35">
      <c r="A672" s="14" t="s">
        <v>6349</v>
      </c>
      <c r="B672" s="13" t="s">
        <v>2456</v>
      </c>
      <c r="C672" s="14" t="s">
        <v>12404</v>
      </c>
      <c r="D672" s="14" t="s">
        <v>12405</v>
      </c>
      <c r="E672" s="15" t="s">
        <v>5678</v>
      </c>
      <c r="F672" s="6">
        <v>1366</v>
      </c>
      <c r="G672" s="6">
        <v>1021</v>
      </c>
      <c r="H672" s="6">
        <f t="shared" si="40"/>
        <v>1367</v>
      </c>
      <c r="I672" s="6">
        <f t="shared" si="41"/>
        <v>1022</v>
      </c>
      <c r="J672" s="7">
        <f t="shared" si="42"/>
        <v>0.747622531089978</v>
      </c>
      <c r="K672" s="7">
        <f t="shared" si="43"/>
        <v>-0.41961804666843877</v>
      </c>
    </row>
    <row r="673" spans="1:11" x14ac:dyDescent="0.35">
      <c r="A673" s="14" t="s">
        <v>6350</v>
      </c>
      <c r="B673" s="13" t="s">
        <v>1925</v>
      </c>
      <c r="C673" s="14" t="s">
        <v>12406</v>
      </c>
      <c r="D673" s="14" t="s">
        <v>11356</v>
      </c>
      <c r="E673" s="15" t="s">
        <v>5678</v>
      </c>
      <c r="F673" s="6">
        <v>3765</v>
      </c>
      <c r="G673" s="6">
        <v>2647</v>
      </c>
      <c r="H673" s="6">
        <f t="shared" si="40"/>
        <v>3766</v>
      </c>
      <c r="I673" s="6">
        <f t="shared" si="41"/>
        <v>2648</v>
      </c>
      <c r="J673" s="7">
        <f t="shared" si="42"/>
        <v>0.70313329792883694</v>
      </c>
      <c r="K673" s="7">
        <f t="shared" si="43"/>
        <v>-0.50812987780701058</v>
      </c>
    </row>
    <row r="674" spans="1:11" x14ac:dyDescent="0.35">
      <c r="A674" s="14" t="s">
        <v>6351</v>
      </c>
      <c r="B674" s="13" t="s">
        <v>2172</v>
      </c>
      <c r="C674" s="14" t="s">
        <v>12407</v>
      </c>
      <c r="D674" s="14" t="s">
        <v>12408</v>
      </c>
      <c r="E674" s="15" t="s">
        <v>11359</v>
      </c>
      <c r="F674" s="6">
        <v>4736</v>
      </c>
      <c r="G674" s="6">
        <v>3421</v>
      </c>
      <c r="H674" s="6">
        <f t="shared" si="40"/>
        <v>4737</v>
      </c>
      <c r="I674" s="6">
        <f t="shared" si="41"/>
        <v>3422</v>
      </c>
      <c r="J674" s="7">
        <f t="shared" si="42"/>
        <v>0.72239814228414612</v>
      </c>
      <c r="K674" s="7">
        <f t="shared" si="43"/>
        <v>-0.46913391209197969</v>
      </c>
    </row>
    <row r="675" spans="1:11" x14ac:dyDescent="0.35">
      <c r="A675" s="14" t="s">
        <v>6352</v>
      </c>
      <c r="B675" s="13" t="s">
        <v>1250</v>
      </c>
      <c r="C675" s="14"/>
      <c r="D675" s="14"/>
      <c r="E675" s="15" t="s">
        <v>11359</v>
      </c>
      <c r="F675" s="6">
        <v>1676</v>
      </c>
      <c r="G675" s="6">
        <v>1067</v>
      </c>
      <c r="H675" s="6">
        <f t="shared" si="40"/>
        <v>1677</v>
      </c>
      <c r="I675" s="6">
        <f t="shared" si="41"/>
        <v>1068</v>
      </c>
      <c r="J675" s="7">
        <f t="shared" si="42"/>
        <v>0.63685152057245076</v>
      </c>
      <c r="K675" s="7">
        <f t="shared" si="43"/>
        <v>-0.65097104187679256</v>
      </c>
    </row>
    <row r="676" spans="1:11" x14ac:dyDescent="0.35">
      <c r="A676" s="14" t="s">
        <v>6353</v>
      </c>
      <c r="B676" s="13" t="s">
        <v>5591</v>
      </c>
      <c r="C676" s="14"/>
      <c r="D676" s="14"/>
      <c r="E676" s="15" t="s">
        <v>11359</v>
      </c>
      <c r="F676" s="6">
        <v>0</v>
      </c>
      <c r="G676" s="6">
        <v>0</v>
      </c>
      <c r="H676" s="6">
        <f t="shared" si="40"/>
        <v>1</v>
      </c>
      <c r="I676" s="6">
        <f t="shared" si="41"/>
        <v>1</v>
      </c>
      <c r="J676" s="7">
        <f t="shared" si="42"/>
        <v>1</v>
      </c>
      <c r="K676" s="7">
        <f t="shared" si="43"/>
        <v>0</v>
      </c>
    </row>
    <row r="677" spans="1:11" x14ac:dyDescent="0.35">
      <c r="A677" s="14" t="s">
        <v>6354</v>
      </c>
      <c r="B677" s="13" t="s">
        <v>5592</v>
      </c>
      <c r="C677" s="14"/>
      <c r="D677" s="14"/>
      <c r="E677" s="15" t="s">
        <v>11359</v>
      </c>
      <c r="F677" s="6">
        <v>0</v>
      </c>
      <c r="G677" s="6">
        <v>0</v>
      </c>
      <c r="H677" s="6">
        <f t="shared" si="40"/>
        <v>1</v>
      </c>
      <c r="I677" s="6">
        <f t="shared" si="41"/>
        <v>1</v>
      </c>
      <c r="J677" s="7">
        <f t="shared" si="42"/>
        <v>1</v>
      </c>
      <c r="K677" s="7">
        <f t="shared" si="43"/>
        <v>0</v>
      </c>
    </row>
    <row r="678" spans="1:11" x14ac:dyDescent="0.35">
      <c r="A678" s="14" t="s">
        <v>6355</v>
      </c>
      <c r="B678" s="13" t="s">
        <v>5318</v>
      </c>
      <c r="C678" s="14"/>
      <c r="D678" s="14"/>
      <c r="E678" s="15" t="s">
        <v>11359</v>
      </c>
      <c r="F678" s="6">
        <v>3345</v>
      </c>
      <c r="G678" s="6">
        <v>4519</v>
      </c>
      <c r="H678" s="6">
        <f t="shared" si="40"/>
        <v>3346</v>
      </c>
      <c r="I678" s="6">
        <f t="shared" si="41"/>
        <v>4520</v>
      </c>
      <c r="J678" s="7">
        <f t="shared" si="42"/>
        <v>1.350866706515242</v>
      </c>
      <c r="K678" s="7">
        <f t="shared" si="43"/>
        <v>0.43388532726419732</v>
      </c>
    </row>
    <row r="679" spans="1:11" x14ac:dyDescent="0.35">
      <c r="A679" s="14" t="s">
        <v>6356</v>
      </c>
      <c r="B679" s="13" t="s">
        <v>5593</v>
      </c>
      <c r="C679" s="14"/>
      <c r="D679" s="14"/>
      <c r="E679" s="15" t="s">
        <v>11359</v>
      </c>
      <c r="F679" s="6">
        <v>0</v>
      </c>
      <c r="G679" s="6">
        <v>0</v>
      </c>
      <c r="H679" s="6">
        <f t="shared" si="40"/>
        <v>1</v>
      </c>
      <c r="I679" s="6">
        <f t="shared" si="41"/>
        <v>1</v>
      </c>
      <c r="J679" s="7">
        <f t="shared" si="42"/>
        <v>1</v>
      </c>
      <c r="K679" s="7">
        <f t="shared" si="43"/>
        <v>0</v>
      </c>
    </row>
    <row r="680" spans="1:11" x14ac:dyDescent="0.35">
      <c r="A680" s="14" t="s">
        <v>6357</v>
      </c>
      <c r="B680" s="13" t="s">
        <v>2970</v>
      </c>
      <c r="C680" s="14" t="s">
        <v>12409</v>
      </c>
      <c r="D680" s="14" t="s">
        <v>12410</v>
      </c>
      <c r="E680" s="15" t="s">
        <v>5678</v>
      </c>
      <c r="F680" s="6">
        <v>206</v>
      </c>
      <c r="G680" s="6">
        <v>162</v>
      </c>
      <c r="H680" s="6">
        <f t="shared" si="40"/>
        <v>207</v>
      </c>
      <c r="I680" s="6">
        <f t="shared" si="41"/>
        <v>163</v>
      </c>
      <c r="J680" s="7">
        <f t="shared" si="42"/>
        <v>0.7874396135265701</v>
      </c>
      <c r="K680" s="7">
        <f t="shared" si="43"/>
        <v>-0.34475880326824759</v>
      </c>
    </row>
    <row r="681" spans="1:11" x14ac:dyDescent="0.35">
      <c r="A681" s="14" t="s">
        <v>6358</v>
      </c>
      <c r="B681" s="13" t="s">
        <v>4779</v>
      </c>
      <c r="C681" s="14" t="s">
        <v>12411</v>
      </c>
      <c r="D681" s="14" t="s">
        <v>12412</v>
      </c>
      <c r="E681" s="15" t="s">
        <v>5678</v>
      </c>
      <c r="F681" s="6">
        <v>86</v>
      </c>
      <c r="G681" s="6">
        <v>87</v>
      </c>
      <c r="H681" s="6">
        <f t="shared" si="40"/>
        <v>87</v>
      </c>
      <c r="I681" s="6">
        <f t="shared" si="41"/>
        <v>88</v>
      </c>
      <c r="J681" s="7">
        <f t="shared" si="42"/>
        <v>1.0114942528735633</v>
      </c>
      <c r="K681" s="7">
        <f t="shared" si="43"/>
        <v>1.6488122788569093E-2</v>
      </c>
    </row>
    <row r="682" spans="1:11" x14ac:dyDescent="0.35">
      <c r="A682" s="14" t="s">
        <v>6359</v>
      </c>
      <c r="B682" s="13" t="s">
        <v>5010</v>
      </c>
      <c r="C682" s="14" t="s">
        <v>12413</v>
      </c>
      <c r="D682" s="14" t="s">
        <v>11356</v>
      </c>
      <c r="E682" s="15" t="s">
        <v>5678</v>
      </c>
      <c r="F682" s="6">
        <v>20</v>
      </c>
      <c r="G682" s="6">
        <v>22</v>
      </c>
      <c r="H682" s="6">
        <f t="shared" si="40"/>
        <v>21</v>
      </c>
      <c r="I682" s="6">
        <f t="shared" si="41"/>
        <v>23</v>
      </c>
      <c r="J682" s="7">
        <f t="shared" si="42"/>
        <v>1.0952380952380953</v>
      </c>
      <c r="K682" s="7">
        <f t="shared" si="43"/>
        <v>0.13124453327825272</v>
      </c>
    </row>
    <row r="683" spans="1:11" x14ac:dyDescent="0.35">
      <c r="A683" s="14" t="s">
        <v>6360</v>
      </c>
      <c r="B683" s="13" t="s">
        <v>3529</v>
      </c>
      <c r="C683" s="14" t="s">
        <v>12414</v>
      </c>
      <c r="D683" s="14" t="s">
        <v>12415</v>
      </c>
      <c r="E683" s="15" t="s">
        <v>11359</v>
      </c>
      <c r="F683" s="6">
        <v>55</v>
      </c>
      <c r="G683" s="6">
        <v>46</v>
      </c>
      <c r="H683" s="6">
        <f t="shared" si="40"/>
        <v>56</v>
      </c>
      <c r="I683" s="6">
        <f t="shared" si="41"/>
        <v>47</v>
      </c>
      <c r="J683" s="7">
        <f t="shared" si="42"/>
        <v>0.8392857142857143</v>
      </c>
      <c r="K683" s="7">
        <f t="shared" si="43"/>
        <v>-0.25276607037996673</v>
      </c>
    </row>
    <row r="684" spans="1:11" x14ac:dyDescent="0.35">
      <c r="A684" s="14" t="s">
        <v>6361</v>
      </c>
      <c r="B684" s="13" t="s">
        <v>2308</v>
      </c>
      <c r="C684" s="14" t="s">
        <v>12416</v>
      </c>
      <c r="D684" s="14" t="s">
        <v>11356</v>
      </c>
      <c r="E684" s="15" t="s">
        <v>5678</v>
      </c>
      <c r="F684" s="6">
        <v>34</v>
      </c>
      <c r="G684" s="6">
        <v>25</v>
      </c>
      <c r="H684" s="6">
        <f t="shared" si="40"/>
        <v>35</v>
      </c>
      <c r="I684" s="6">
        <f t="shared" si="41"/>
        <v>26</v>
      </c>
      <c r="J684" s="7">
        <f t="shared" si="42"/>
        <v>0.74285714285714288</v>
      </c>
      <c r="K684" s="7">
        <f t="shared" si="43"/>
        <v>-0.42884329880387428</v>
      </c>
    </row>
    <row r="685" spans="1:11" x14ac:dyDescent="0.35">
      <c r="A685" s="14" t="s">
        <v>6362</v>
      </c>
      <c r="B685" s="13" t="s">
        <v>4302</v>
      </c>
      <c r="C685" s="14" t="s">
        <v>12417</v>
      </c>
      <c r="D685" s="14" t="s">
        <v>12418</v>
      </c>
      <c r="E685" s="15" t="s">
        <v>11359</v>
      </c>
      <c r="F685" s="6">
        <v>29</v>
      </c>
      <c r="G685" s="6">
        <v>27</v>
      </c>
      <c r="H685" s="6">
        <f t="shared" si="40"/>
        <v>30</v>
      </c>
      <c r="I685" s="6">
        <f t="shared" si="41"/>
        <v>28</v>
      </c>
      <c r="J685" s="7">
        <f t="shared" si="42"/>
        <v>0.93333333333333335</v>
      </c>
      <c r="K685" s="7">
        <f t="shared" si="43"/>
        <v>-9.9535673550914402E-2</v>
      </c>
    </row>
    <row r="686" spans="1:11" x14ac:dyDescent="0.35">
      <c r="A686" s="14" t="s">
        <v>6363</v>
      </c>
      <c r="B686" s="13" t="s">
        <v>5429</v>
      </c>
      <c r="C686" s="14" t="s">
        <v>12419</v>
      </c>
      <c r="D686" s="14" t="s">
        <v>12420</v>
      </c>
      <c r="E686" s="15" t="s">
        <v>11359</v>
      </c>
      <c r="F686" s="6">
        <v>4</v>
      </c>
      <c r="G686" s="6">
        <v>7</v>
      </c>
      <c r="H686" s="6">
        <f t="shared" si="40"/>
        <v>5</v>
      </c>
      <c r="I686" s="6">
        <f t="shared" si="41"/>
        <v>8</v>
      </c>
      <c r="J686" s="7">
        <f t="shared" si="42"/>
        <v>1.6</v>
      </c>
      <c r="K686" s="7">
        <f t="shared" si="43"/>
        <v>0.67807190511263782</v>
      </c>
    </row>
    <row r="687" spans="1:11" x14ac:dyDescent="0.35">
      <c r="A687" s="14" t="s">
        <v>6364</v>
      </c>
      <c r="B687" s="13" t="s">
        <v>416</v>
      </c>
      <c r="C687" s="14" t="s">
        <v>12421</v>
      </c>
      <c r="D687" s="14" t="s">
        <v>12422</v>
      </c>
      <c r="E687" s="15" t="s">
        <v>11359</v>
      </c>
      <c r="F687" s="6">
        <v>43</v>
      </c>
      <c r="G687" s="6">
        <v>21</v>
      </c>
      <c r="H687" s="6">
        <f t="shared" si="40"/>
        <v>44</v>
      </c>
      <c r="I687" s="6">
        <f t="shared" si="41"/>
        <v>22</v>
      </c>
      <c r="J687" s="7">
        <f t="shared" si="42"/>
        <v>0.5</v>
      </c>
      <c r="K687" s="7">
        <f t="shared" si="43"/>
        <v>-1</v>
      </c>
    </row>
    <row r="688" spans="1:11" x14ac:dyDescent="0.35">
      <c r="A688" s="14" t="s">
        <v>6365</v>
      </c>
      <c r="B688" s="13" t="s">
        <v>181</v>
      </c>
      <c r="C688" s="14" t="s">
        <v>12423</v>
      </c>
      <c r="D688" s="14" t="s">
        <v>12424</v>
      </c>
      <c r="E688" s="15" t="s">
        <v>5678</v>
      </c>
      <c r="F688" s="6">
        <v>14</v>
      </c>
      <c r="G688" s="6">
        <v>5</v>
      </c>
      <c r="H688" s="6">
        <f t="shared" si="40"/>
        <v>15</v>
      </c>
      <c r="I688" s="6">
        <f t="shared" si="41"/>
        <v>6</v>
      </c>
      <c r="J688" s="7">
        <f t="shared" si="42"/>
        <v>0.4</v>
      </c>
      <c r="K688" s="7">
        <f t="shared" si="43"/>
        <v>-1.3219280948873622</v>
      </c>
    </row>
    <row r="689" spans="1:11" x14ac:dyDescent="0.35">
      <c r="A689" s="14" t="s">
        <v>6366</v>
      </c>
      <c r="B689" s="13" t="s">
        <v>62</v>
      </c>
      <c r="C689" s="14" t="s">
        <v>12425</v>
      </c>
      <c r="D689" s="14" t="s">
        <v>12424</v>
      </c>
      <c r="E689" s="15" t="s">
        <v>5678</v>
      </c>
      <c r="F689" s="6">
        <v>5</v>
      </c>
      <c r="G689" s="6">
        <v>1</v>
      </c>
      <c r="H689" s="6">
        <f t="shared" si="40"/>
        <v>6</v>
      </c>
      <c r="I689" s="6">
        <f t="shared" si="41"/>
        <v>2</v>
      </c>
      <c r="J689" s="7">
        <f t="shared" si="42"/>
        <v>0.33333333333333331</v>
      </c>
      <c r="K689" s="7">
        <f t="shared" si="43"/>
        <v>-1.5849625007211563</v>
      </c>
    </row>
    <row r="690" spans="1:11" x14ac:dyDescent="0.35">
      <c r="A690" s="14" t="s">
        <v>6367</v>
      </c>
      <c r="B690" s="13" t="s">
        <v>5477</v>
      </c>
      <c r="C690" s="14" t="s">
        <v>12426</v>
      </c>
      <c r="D690" s="14" t="s">
        <v>12427</v>
      </c>
      <c r="E690" s="15" t="s">
        <v>11359</v>
      </c>
      <c r="F690" s="6">
        <v>6</v>
      </c>
      <c r="G690" s="6">
        <v>13</v>
      </c>
      <c r="H690" s="6">
        <f t="shared" si="40"/>
        <v>7</v>
      </c>
      <c r="I690" s="6">
        <f t="shared" si="41"/>
        <v>14</v>
      </c>
      <c r="J690" s="7">
        <f t="shared" si="42"/>
        <v>2</v>
      </c>
      <c r="K690" s="7">
        <f t="shared" si="43"/>
        <v>1</v>
      </c>
    </row>
    <row r="691" spans="1:11" x14ac:dyDescent="0.35">
      <c r="A691" s="14" t="s">
        <v>6368</v>
      </c>
      <c r="B691" s="13" t="s">
        <v>957</v>
      </c>
      <c r="C691" s="14" t="s">
        <v>12428</v>
      </c>
      <c r="D691" s="14" t="s">
        <v>12429</v>
      </c>
      <c r="E691" s="15" t="s">
        <v>5678</v>
      </c>
      <c r="F691" s="6">
        <v>5</v>
      </c>
      <c r="G691" s="6">
        <v>3</v>
      </c>
      <c r="H691" s="6">
        <f t="shared" si="40"/>
        <v>6</v>
      </c>
      <c r="I691" s="6">
        <f t="shared" si="41"/>
        <v>4</v>
      </c>
      <c r="J691" s="7">
        <f t="shared" si="42"/>
        <v>0.66666666666666663</v>
      </c>
      <c r="K691" s="7">
        <f t="shared" si="43"/>
        <v>-0.5849625007211563</v>
      </c>
    </row>
    <row r="692" spans="1:11" x14ac:dyDescent="0.35">
      <c r="A692" s="14" t="s">
        <v>6369</v>
      </c>
      <c r="B692" s="13" t="s">
        <v>2492</v>
      </c>
      <c r="C692" s="14" t="s">
        <v>12430</v>
      </c>
      <c r="D692" s="14" t="s">
        <v>12431</v>
      </c>
      <c r="E692" s="15" t="s">
        <v>11359</v>
      </c>
      <c r="F692" s="6">
        <v>20</v>
      </c>
      <c r="G692" s="6">
        <v>15</v>
      </c>
      <c r="H692" s="6">
        <f t="shared" si="40"/>
        <v>21</v>
      </c>
      <c r="I692" s="6">
        <f t="shared" si="41"/>
        <v>16</v>
      </c>
      <c r="J692" s="7">
        <f t="shared" si="42"/>
        <v>0.76190476190476186</v>
      </c>
      <c r="K692" s="7">
        <f t="shared" si="43"/>
        <v>-0.39231742277876036</v>
      </c>
    </row>
    <row r="693" spans="1:11" x14ac:dyDescent="0.35">
      <c r="A693" s="14" t="s">
        <v>6370</v>
      </c>
      <c r="B693" s="13" t="s">
        <v>3138</v>
      </c>
      <c r="C693" s="14" t="s">
        <v>12432</v>
      </c>
      <c r="D693" s="14" t="s">
        <v>12433</v>
      </c>
      <c r="E693" s="15" t="s">
        <v>11359</v>
      </c>
      <c r="F693" s="6">
        <v>10</v>
      </c>
      <c r="G693" s="6">
        <v>8</v>
      </c>
      <c r="H693" s="6">
        <f t="shared" si="40"/>
        <v>11</v>
      </c>
      <c r="I693" s="6">
        <f t="shared" si="41"/>
        <v>9</v>
      </c>
      <c r="J693" s="7">
        <f t="shared" si="42"/>
        <v>0.81818181818181823</v>
      </c>
      <c r="K693" s="7">
        <f t="shared" si="43"/>
        <v>-0.28950661719498483</v>
      </c>
    </row>
    <row r="694" spans="1:11" x14ac:dyDescent="0.35">
      <c r="A694" s="14" t="s">
        <v>6371</v>
      </c>
      <c r="B694" s="13" t="s">
        <v>1893</v>
      </c>
      <c r="C694" s="14" t="s">
        <v>12434</v>
      </c>
      <c r="D694" s="14" t="s">
        <v>12427</v>
      </c>
      <c r="E694" s="15" t="s">
        <v>11359</v>
      </c>
      <c r="F694" s="6">
        <v>10</v>
      </c>
      <c r="G694" s="6">
        <v>7</v>
      </c>
      <c r="H694" s="6">
        <f t="shared" si="40"/>
        <v>11</v>
      </c>
      <c r="I694" s="6">
        <f t="shared" si="41"/>
        <v>8</v>
      </c>
      <c r="J694" s="7">
        <f t="shared" si="42"/>
        <v>0.72727272727272729</v>
      </c>
      <c r="K694" s="7">
        <f t="shared" si="43"/>
        <v>-0.45943161863729726</v>
      </c>
    </row>
    <row r="695" spans="1:11" x14ac:dyDescent="0.35">
      <c r="A695" s="14" t="s">
        <v>6372</v>
      </c>
      <c r="B695" s="13" t="s">
        <v>5527</v>
      </c>
      <c r="C695" s="14" t="s">
        <v>12435</v>
      </c>
      <c r="D695" s="14" t="s">
        <v>12436</v>
      </c>
      <c r="E695" s="15" t="s">
        <v>11359</v>
      </c>
      <c r="F695" s="6">
        <v>2</v>
      </c>
      <c r="G695" s="6">
        <v>8</v>
      </c>
      <c r="H695" s="6">
        <f t="shared" si="40"/>
        <v>3</v>
      </c>
      <c r="I695" s="6">
        <f t="shared" si="41"/>
        <v>9</v>
      </c>
      <c r="J695" s="7">
        <f t="shared" si="42"/>
        <v>3</v>
      </c>
      <c r="K695" s="7">
        <f t="shared" si="43"/>
        <v>1.5849625007211563</v>
      </c>
    </row>
    <row r="696" spans="1:11" x14ac:dyDescent="0.35">
      <c r="A696" s="14" t="s">
        <v>6373</v>
      </c>
      <c r="B696" s="13" t="s">
        <v>370</v>
      </c>
      <c r="C696" s="14" t="s">
        <v>12437</v>
      </c>
      <c r="D696" s="14" t="s">
        <v>12438</v>
      </c>
      <c r="E696" s="15" t="s">
        <v>11359</v>
      </c>
      <c r="F696" s="6">
        <v>32</v>
      </c>
      <c r="G696" s="6">
        <v>15</v>
      </c>
      <c r="H696" s="6">
        <f t="shared" si="40"/>
        <v>33</v>
      </c>
      <c r="I696" s="6">
        <f t="shared" si="41"/>
        <v>16</v>
      </c>
      <c r="J696" s="7">
        <f t="shared" si="42"/>
        <v>0.48484848484848486</v>
      </c>
      <c r="K696" s="7">
        <f t="shared" si="43"/>
        <v>-1.0443941193584534</v>
      </c>
    </row>
    <row r="697" spans="1:11" x14ac:dyDescent="0.35">
      <c r="A697" s="14" t="s">
        <v>6374</v>
      </c>
      <c r="B697" s="13" t="s">
        <v>159</v>
      </c>
      <c r="C697" s="14" t="s">
        <v>12439</v>
      </c>
      <c r="D697" s="14" t="s">
        <v>12440</v>
      </c>
      <c r="E697" s="15" t="s">
        <v>11359</v>
      </c>
      <c r="F697" s="6">
        <v>21</v>
      </c>
      <c r="G697" s="6">
        <v>7</v>
      </c>
      <c r="H697" s="6">
        <f t="shared" si="40"/>
        <v>22</v>
      </c>
      <c r="I697" s="6">
        <f t="shared" si="41"/>
        <v>8</v>
      </c>
      <c r="J697" s="7">
        <f t="shared" si="42"/>
        <v>0.36363636363636365</v>
      </c>
      <c r="K697" s="7">
        <f t="shared" si="43"/>
        <v>-1.4594316186372973</v>
      </c>
    </row>
    <row r="698" spans="1:11" x14ac:dyDescent="0.35">
      <c r="A698" s="14" t="s">
        <v>6375</v>
      </c>
      <c r="B698" s="13" t="s">
        <v>2497</v>
      </c>
      <c r="C698" s="14" t="s">
        <v>12441</v>
      </c>
      <c r="D698" s="14" t="s">
        <v>12442</v>
      </c>
      <c r="E698" s="15" t="s">
        <v>11359</v>
      </c>
      <c r="F698" s="6">
        <v>4</v>
      </c>
      <c r="G698" s="6">
        <v>3</v>
      </c>
      <c r="H698" s="6">
        <f t="shared" si="40"/>
        <v>5</v>
      </c>
      <c r="I698" s="6">
        <f t="shared" si="41"/>
        <v>4</v>
      </c>
      <c r="J698" s="7">
        <f t="shared" si="42"/>
        <v>0.8</v>
      </c>
      <c r="K698" s="7">
        <f t="shared" si="43"/>
        <v>-0.32192809488736229</v>
      </c>
    </row>
    <row r="699" spans="1:11" x14ac:dyDescent="0.35">
      <c r="A699" s="14" t="s">
        <v>6376</v>
      </c>
      <c r="B699" s="13" t="s">
        <v>2329</v>
      </c>
      <c r="C699" s="14" t="s">
        <v>12443</v>
      </c>
      <c r="D699" s="14" t="s">
        <v>12444</v>
      </c>
      <c r="E699" s="15" t="s">
        <v>11359</v>
      </c>
      <c r="F699" s="6">
        <v>38</v>
      </c>
      <c r="G699" s="6">
        <v>28</v>
      </c>
      <c r="H699" s="6">
        <f t="shared" si="40"/>
        <v>39</v>
      </c>
      <c r="I699" s="6">
        <f t="shared" si="41"/>
        <v>29</v>
      </c>
      <c r="J699" s="7">
        <f t="shared" si="42"/>
        <v>0.74358974358974361</v>
      </c>
      <c r="K699" s="7">
        <f t="shared" si="43"/>
        <v>-0.42742122373467623</v>
      </c>
    </row>
    <row r="700" spans="1:11" x14ac:dyDescent="0.35">
      <c r="A700" s="14" t="s">
        <v>6377</v>
      </c>
      <c r="B700" s="13" t="s">
        <v>802</v>
      </c>
      <c r="C700" s="14" t="s">
        <v>12445</v>
      </c>
      <c r="D700" s="14" t="s">
        <v>12446</v>
      </c>
      <c r="E700" s="15" t="s">
        <v>11359</v>
      </c>
      <c r="F700" s="6">
        <v>237</v>
      </c>
      <c r="G700" s="6">
        <v>137</v>
      </c>
      <c r="H700" s="6">
        <f t="shared" si="40"/>
        <v>238</v>
      </c>
      <c r="I700" s="6">
        <f t="shared" si="41"/>
        <v>138</v>
      </c>
      <c r="J700" s="7">
        <f t="shared" si="42"/>
        <v>0.57983193277310929</v>
      </c>
      <c r="K700" s="7">
        <f t="shared" si="43"/>
        <v>-0.78629330652977436</v>
      </c>
    </row>
    <row r="701" spans="1:11" x14ac:dyDescent="0.35">
      <c r="A701" s="14" t="s">
        <v>6378</v>
      </c>
      <c r="B701" s="13" t="s">
        <v>1586</v>
      </c>
      <c r="C701" s="14" t="s">
        <v>12447</v>
      </c>
      <c r="D701" s="14" t="s">
        <v>12448</v>
      </c>
      <c r="E701" s="15" t="s">
        <v>11359</v>
      </c>
      <c r="F701" s="6">
        <v>1347</v>
      </c>
      <c r="G701" s="6">
        <v>903</v>
      </c>
      <c r="H701" s="6">
        <f t="shared" si="40"/>
        <v>1348</v>
      </c>
      <c r="I701" s="6">
        <f t="shared" si="41"/>
        <v>904</v>
      </c>
      <c r="J701" s="7">
        <f t="shared" si="42"/>
        <v>0.67062314540059342</v>
      </c>
      <c r="K701" s="7">
        <f t="shared" si="43"/>
        <v>-0.57642581876667087</v>
      </c>
    </row>
    <row r="702" spans="1:11" x14ac:dyDescent="0.35">
      <c r="A702" s="14" t="s">
        <v>6379</v>
      </c>
      <c r="B702" s="13" t="s">
        <v>5461</v>
      </c>
      <c r="C702" s="14" t="s">
        <v>12449</v>
      </c>
      <c r="D702" s="14" t="s">
        <v>12450</v>
      </c>
      <c r="E702" s="15" t="s">
        <v>11359</v>
      </c>
      <c r="F702" s="6">
        <v>2</v>
      </c>
      <c r="G702" s="6">
        <v>4</v>
      </c>
      <c r="H702" s="6">
        <f t="shared" si="40"/>
        <v>3</v>
      </c>
      <c r="I702" s="6">
        <f t="shared" si="41"/>
        <v>5</v>
      </c>
      <c r="J702" s="7">
        <f t="shared" si="42"/>
        <v>1.6666666666666667</v>
      </c>
      <c r="K702" s="7">
        <f t="shared" si="43"/>
        <v>0.73696559416620622</v>
      </c>
    </row>
    <row r="703" spans="1:11" x14ac:dyDescent="0.35">
      <c r="A703" s="14" t="s">
        <v>6380</v>
      </c>
      <c r="B703" s="13" t="s">
        <v>2622</v>
      </c>
      <c r="C703" s="14" t="s">
        <v>12451</v>
      </c>
      <c r="D703" s="14" t="s">
        <v>12452</v>
      </c>
      <c r="E703" s="15" t="s">
        <v>11359</v>
      </c>
      <c r="F703" s="6">
        <v>25</v>
      </c>
      <c r="G703" s="6">
        <v>19</v>
      </c>
      <c r="H703" s="6">
        <f t="shared" si="40"/>
        <v>26</v>
      </c>
      <c r="I703" s="6">
        <f t="shared" si="41"/>
        <v>20</v>
      </c>
      <c r="J703" s="7">
        <f t="shared" si="42"/>
        <v>0.76923076923076927</v>
      </c>
      <c r="K703" s="7">
        <f t="shared" si="43"/>
        <v>-0.37851162325372978</v>
      </c>
    </row>
    <row r="704" spans="1:11" x14ac:dyDescent="0.35">
      <c r="A704" s="14" t="s">
        <v>6381</v>
      </c>
      <c r="B704" s="13" t="s">
        <v>1349</v>
      </c>
      <c r="C704" s="14" t="s">
        <v>12453</v>
      </c>
      <c r="D704" s="14" t="s">
        <v>12454</v>
      </c>
      <c r="E704" s="15" t="s">
        <v>11359</v>
      </c>
      <c r="F704" s="6">
        <v>34</v>
      </c>
      <c r="G704" s="6">
        <v>22</v>
      </c>
      <c r="H704" s="6">
        <f t="shared" si="40"/>
        <v>35</v>
      </c>
      <c r="I704" s="6">
        <f t="shared" si="41"/>
        <v>23</v>
      </c>
      <c r="J704" s="7">
        <f t="shared" si="42"/>
        <v>0.65714285714285714</v>
      </c>
      <c r="K704" s="7">
        <f t="shared" si="43"/>
        <v>-0.60572106088795363</v>
      </c>
    </row>
    <row r="705" spans="1:11" x14ac:dyDescent="0.35">
      <c r="A705" s="14" t="s">
        <v>6382</v>
      </c>
      <c r="B705" s="13" t="s">
        <v>89</v>
      </c>
      <c r="C705" s="14" t="s">
        <v>12455</v>
      </c>
      <c r="D705" s="14" t="s">
        <v>12456</v>
      </c>
      <c r="E705" s="15" t="s">
        <v>11359</v>
      </c>
      <c r="F705" s="6">
        <v>4</v>
      </c>
      <c r="G705" s="6">
        <v>1</v>
      </c>
      <c r="H705" s="6">
        <f t="shared" si="40"/>
        <v>5</v>
      </c>
      <c r="I705" s="6">
        <f t="shared" si="41"/>
        <v>2</v>
      </c>
      <c r="J705" s="7">
        <f t="shared" si="42"/>
        <v>0.4</v>
      </c>
      <c r="K705" s="7">
        <f t="shared" si="43"/>
        <v>-1.3219280948873622</v>
      </c>
    </row>
    <row r="706" spans="1:11" x14ac:dyDescent="0.35">
      <c r="A706" s="14" t="s">
        <v>6383</v>
      </c>
      <c r="B706" s="13" t="s">
        <v>63</v>
      </c>
      <c r="C706" s="14" t="s">
        <v>12457</v>
      </c>
      <c r="D706" s="14" t="s">
        <v>12016</v>
      </c>
      <c r="E706" s="15" t="s">
        <v>11359</v>
      </c>
      <c r="F706" s="6">
        <v>5</v>
      </c>
      <c r="G706" s="6">
        <v>1</v>
      </c>
      <c r="H706" s="6">
        <f t="shared" si="40"/>
        <v>6</v>
      </c>
      <c r="I706" s="6">
        <f t="shared" si="41"/>
        <v>2</v>
      </c>
      <c r="J706" s="7">
        <f t="shared" si="42"/>
        <v>0.33333333333333331</v>
      </c>
      <c r="K706" s="7">
        <f t="shared" si="43"/>
        <v>-1.5849625007211563</v>
      </c>
    </row>
    <row r="707" spans="1:11" x14ac:dyDescent="0.35">
      <c r="A707" s="14" t="s">
        <v>6384</v>
      </c>
      <c r="B707" s="13" t="s">
        <v>4683</v>
      </c>
      <c r="C707" s="14" t="s">
        <v>12458</v>
      </c>
      <c r="D707" s="14" t="s">
        <v>12459</v>
      </c>
      <c r="E707" s="15" t="s">
        <v>11359</v>
      </c>
      <c r="F707" s="6">
        <v>18</v>
      </c>
      <c r="G707" s="6">
        <v>18</v>
      </c>
      <c r="H707" s="6">
        <f t="shared" ref="H707:H770" si="44">F707+1</f>
        <v>19</v>
      </c>
      <c r="I707" s="6">
        <f t="shared" ref="I707:I770" si="45">G707+1</f>
        <v>19</v>
      </c>
      <c r="J707" s="7">
        <f t="shared" ref="J707:J770" si="46">I707/H707</f>
        <v>1</v>
      </c>
      <c r="K707" s="7">
        <f t="shared" ref="K707:K770" si="47">LOG(J707,2)</f>
        <v>0</v>
      </c>
    </row>
    <row r="708" spans="1:11" x14ac:dyDescent="0.35">
      <c r="A708" s="14" t="s">
        <v>6385</v>
      </c>
      <c r="B708" s="13" t="s">
        <v>5452</v>
      </c>
      <c r="C708" s="14" t="s">
        <v>12460</v>
      </c>
      <c r="D708" s="14" t="s">
        <v>11356</v>
      </c>
      <c r="E708" s="15" t="s">
        <v>11359</v>
      </c>
      <c r="F708" s="6">
        <v>6</v>
      </c>
      <c r="G708" s="6">
        <v>12</v>
      </c>
      <c r="H708" s="6">
        <f t="shared" si="44"/>
        <v>7</v>
      </c>
      <c r="I708" s="6">
        <f t="shared" si="45"/>
        <v>13</v>
      </c>
      <c r="J708" s="7">
        <f t="shared" si="46"/>
        <v>1.8571428571428572</v>
      </c>
      <c r="K708" s="7">
        <f t="shared" si="47"/>
        <v>0.89308479608348823</v>
      </c>
    </row>
    <row r="709" spans="1:11" x14ac:dyDescent="0.35">
      <c r="A709" s="14" t="s">
        <v>6386</v>
      </c>
      <c r="B709" s="13" t="s">
        <v>5240</v>
      </c>
      <c r="C709" s="14" t="s">
        <v>12461</v>
      </c>
      <c r="D709" s="14" t="s">
        <v>11356</v>
      </c>
      <c r="E709" s="15" t="s">
        <v>11359</v>
      </c>
      <c r="F709" s="6">
        <v>11</v>
      </c>
      <c r="G709" s="6">
        <v>14</v>
      </c>
      <c r="H709" s="6">
        <f t="shared" si="44"/>
        <v>12</v>
      </c>
      <c r="I709" s="6">
        <f t="shared" si="45"/>
        <v>15</v>
      </c>
      <c r="J709" s="7">
        <f t="shared" si="46"/>
        <v>1.25</v>
      </c>
      <c r="K709" s="7">
        <f t="shared" si="47"/>
        <v>0.32192809488736235</v>
      </c>
    </row>
    <row r="710" spans="1:11" x14ac:dyDescent="0.35">
      <c r="A710" s="14" t="s">
        <v>6387</v>
      </c>
      <c r="B710" s="13" t="s">
        <v>1780</v>
      </c>
      <c r="C710" s="14" t="s">
        <v>12462</v>
      </c>
      <c r="D710" s="14" t="s">
        <v>11409</v>
      </c>
      <c r="E710" s="15" t="s">
        <v>11359</v>
      </c>
      <c r="F710" s="6">
        <v>29</v>
      </c>
      <c r="G710" s="6">
        <v>20</v>
      </c>
      <c r="H710" s="6">
        <f t="shared" si="44"/>
        <v>30</v>
      </c>
      <c r="I710" s="6">
        <f t="shared" si="45"/>
        <v>21</v>
      </c>
      <c r="J710" s="7">
        <f t="shared" si="46"/>
        <v>0.7</v>
      </c>
      <c r="K710" s="7">
        <f t="shared" si="47"/>
        <v>-0.51457317282975834</v>
      </c>
    </row>
    <row r="711" spans="1:11" x14ac:dyDescent="0.35">
      <c r="A711" s="14" t="s">
        <v>6388</v>
      </c>
      <c r="B711" s="13" t="s">
        <v>115</v>
      </c>
      <c r="C711" s="14" t="s">
        <v>12463</v>
      </c>
      <c r="D711" s="14" t="s">
        <v>11356</v>
      </c>
      <c r="E711" s="15" t="s">
        <v>11359</v>
      </c>
      <c r="F711" s="6">
        <v>7</v>
      </c>
      <c r="G711" s="6">
        <v>2</v>
      </c>
      <c r="H711" s="6">
        <f t="shared" si="44"/>
        <v>8</v>
      </c>
      <c r="I711" s="6">
        <f t="shared" si="45"/>
        <v>3</v>
      </c>
      <c r="J711" s="7">
        <f t="shared" si="46"/>
        <v>0.375</v>
      </c>
      <c r="K711" s="7">
        <f t="shared" si="47"/>
        <v>-1.4150374992788437</v>
      </c>
    </row>
    <row r="712" spans="1:11" x14ac:dyDescent="0.35">
      <c r="A712" s="14" t="s">
        <v>6389</v>
      </c>
      <c r="B712" s="13" t="s">
        <v>3383</v>
      </c>
      <c r="C712" s="14" t="s">
        <v>12464</v>
      </c>
      <c r="D712" s="14" t="s">
        <v>11418</v>
      </c>
      <c r="E712" s="15" t="s">
        <v>11359</v>
      </c>
      <c r="F712" s="6">
        <v>45</v>
      </c>
      <c r="G712" s="6">
        <v>37</v>
      </c>
      <c r="H712" s="6">
        <f t="shared" si="44"/>
        <v>46</v>
      </c>
      <c r="I712" s="6">
        <f t="shared" si="45"/>
        <v>38</v>
      </c>
      <c r="J712" s="7">
        <f t="shared" si="46"/>
        <v>0.82608695652173914</v>
      </c>
      <c r="K712" s="7">
        <f t="shared" si="47"/>
        <v>-0.27563444261342734</v>
      </c>
    </row>
    <row r="713" spans="1:11" x14ac:dyDescent="0.35">
      <c r="A713" s="14" t="s">
        <v>6390</v>
      </c>
      <c r="B713" s="13" t="s">
        <v>319</v>
      </c>
      <c r="C713" s="14" t="s">
        <v>12465</v>
      </c>
      <c r="D713" s="14" t="s">
        <v>12466</v>
      </c>
      <c r="E713" s="15" t="s">
        <v>5678</v>
      </c>
      <c r="F713" s="6">
        <v>36</v>
      </c>
      <c r="G713" s="6">
        <v>16</v>
      </c>
      <c r="H713" s="6">
        <f t="shared" si="44"/>
        <v>37</v>
      </c>
      <c r="I713" s="6">
        <f t="shared" si="45"/>
        <v>17</v>
      </c>
      <c r="J713" s="7">
        <f t="shared" si="46"/>
        <v>0.45945945945945948</v>
      </c>
      <c r="K713" s="7">
        <f t="shared" si="47"/>
        <v>-1.1219905243786104</v>
      </c>
    </row>
    <row r="714" spans="1:11" x14ac:dyDescent="0.35">
      <c r="A714" s="14" t="s">
        <v>6391</v>
      </c>
      <c r="B714" s="13" t="s">
        <v>1123</v>
      </c>
      <c r="C714" s="14" t="s">
        <v>12467</v>
      </c>
      <c r="D714" s="14" t="s">
        <v>12468</v>
      </c>
      <c r="E714" s="15" t="s">
        <v>5678</v>
      </c>
      <c r="F714" s="6">
        <v>114</v>
      </c>
      <c r="G714" s="6">
        <v>71</v>
      </c>
      <c r="H714" s="6">
        <f t="shared" si="44"/>
        <v>115</v>
      </c>
      <c r="I714" s="6">
        <f t="shared" si="45"/>
        <v>72</v>
      </c>
      <c r="J714" s="7">
        <f t="shared" si="46"/>
        <v>0.62608695652173918</v>
      </c>
      <c r="K714" s="7">
        <f t="shared" si="47"/>
        <v>-0.67556504950206275</v>
      </c>
    </row>
    <row r="715" spans="1:11" x14ac:dyDescent="0.35">
      <c r="A715" s="14" t="s">
        <v>6392</v>
      </c>
      <c r="B715" s="13" t="s">
        <v>2305</v>
      </c>
      <c r="C715" s="14" t="s">
        <v>12469</v>
      </c>
      <c r="D715" s="14" t="s">
        <v>11687</v>
      </c>
      <c r="E715" s="15" t="s">
        <v>5678</v>
      </c>
      <c r="F715" s="6">
        <v>200</v>
      </c>
      <c r="G715" s="6">
        <v>147</v>
      </c>
      <c r="H715" s="6">
        <f t="shared" si="44"/>
        <v>201</v>
      </c>
      <c r="I715" s="6">
        <f t="shared" si="45"/>
        <v>148</v>
      </c>
      <c r="J715" s="7">
        <f t="shared" si="46"/>
        <v>0.73631840796019898</v>
      </c>
      <c r="K715" s="7">
        <f t="shared" si="47"/>
        <v>-0.44159832554997885</v>
      </c>
    </row>
    <row r="716" spans="1:11" x14ac:dyDescent="0.35">
      <c r="A716" s="14" t="s">
        <v>6393</v>
      </c>
      <c r="B716" s="13" t="s">
        <v>826</v>
      </c>
      <c r="C716" s="14" t="s">
        <v>12470</v>
      </c>
      <c r="D716" s="14" t="s">
        <v>12471</v>
      </c>
      <c r="E716" s="15" t="s">
        <v>5678</v>
      </c>
      <c r="F716" s="6">
        <v>1406</v>
      </c>
      <c r="G716" s="6">
        <v>818</v>
      </c>
      <c r="H716" s="6">
        <f t="shared" si="44"/>
        <v>1407</v>
      </c>
      <c r="I716" s="6">
        <f t="shared" si="45"/>
        <v>819</v>
      </c>
      <c r="J716" s="7">
        <f t="shared" si="46"/>
        <v>0.58208955223880599</v>
      </c>
      <c r="K716" s="7">
        <f t="shared" si="47"/>
        <v>-0.78068697159552414</v>
      </c>
    </row>
    <row r="717" spans="1:11" x14ac:dyDescent="0.35">
      <c r="A717" s="14" t="s">
        <v>6394</v>
      </c>
      <c r="B717" s="13" t="s">
        <v>1350</v>
      </c>
      <c r="C717" s="14" t="s">
        <v>12472</v>
      </c>
      <c r="D717" s="14" t="s">
        <v>12473</v>
      </c>
      <c r="E717" s="15" t="s">
        <v>5678</v>
      </c>
      <c r="F717" s="6">
        <v>502</v>
      </c>
      <c r="G717" s="6">
        <v>325</v>
      </c>
      <c r="H717" s="6">
        <f t="shared" si="44"/>
        <v>503</v>
      </c>
      <c r="I717" s="6">
        <f t="shared" si="45"/>
        <v>326</v>
      </c>
      <c r="J717" s="7">
        <f t="shared" si="46"/>
        <v>0.64811133200795223</v>
      </c>
      <c r="K717" s="7">
        <f t="shared" si="47"/>
        <v>-0.6256864355744497</v>
      </c>
    </row>
    <row r="718" spans="1:11" x14ac:dyDescent="0.35">
      <c r="A718" s="14" t="s">
        <v>6395</v>
      </c>
      <c r="B718" s="13" t="s">
        <v>2550</v>
      </c>
      <c r="C718" s="14" t="s">
        <v>12474</v>
      </c>
      <c r="D718" s="14" t="s">
        <v>12475</v>
      </c>
      <c r="E718" s="15" t="s">
        <v>5678</v>
      </c>
      <c r="F718" s="6">
        <v>65</v>
      </c>
      <c r="G718" s="6">
        <v>49</v>
      </c>
      <c r="H718" s="6">
        <f t="shared" si="44"/>
        <v>66</v>
      </c>
      <c r="I718" s="6">
        <f t="shared" si="45"/>
        <v>50</v>
      </c>
      <c r="J718" s="7">
        <f t="shared" si="46"/>
        <v>0.75757575757575757</v>
      </c>
      <c r="K718" s="7">
        <f t="shared" si="47"/>
        <v>-0.40053792958372875</v>
      </c>
    </row>
    <row r="719" spans="1:11" x14ac:dyDescent="0.35">
      <c r="A719" s="14" t="s">
        <v>6396</v>
      </c>
      <c r="B719" s="13" t="s">
        <v>778</v>
      </c>
      <c r="C719" s="14" t="s">
        <v>12476</v>
      </c>
      <c r="D719" s="14" t="s">
        <v>11418</v>
      </c>
      <c r="E719" s="15" t="s">
        <v>5678</v>
      </c>
      <c r="F719" s="6">
        <v>456</v>
      </c>
      <c r="G719" s="6">
        <v>262</v>
      </c>
      <c r="H719" s="6">
        <f t="shared" si="44"/>
        <v>457</v>
      </c>
      <c r="I719" s="6">
        <f t="shared" si="45"/>
        <v>263</v>
      </c>
      <c r="J719" s="7">
        <f t="shared" si="46"/>
        <v>0.57549234135667393</v>
      </c>
      <c r="K719" s="7">
        <f t="shared" si="47"/>
        <v>-0.79713136576576737</v>
      </c>
    </row>
    <row r="720" spans="1:11" x14ac:dyDescent="0.35">
      <c r="A720" s="14" t="s">
        <v>6397</v>
      </c>
      <c r="B720" s="13" t="s">
        <v>4391</v>
      </c>
      <c r="C720" s="14" t="s">
        <v>12477</v>
      </c>
      <c r="D720" s="14" t="s">
        <v>11356</v>
      </c>
      <c r="E720" s="15" t="s">
        <v>11359</v>
      </c>
      <c r="F720" s="6">
        <v>18</v>
      </c>
      <c r="G720" s="6">
        <v>17</v>
      </c>
      <c r="H720" s="6">
        <f t="shared" si="44"/>
        <v>19</v>
      </c>
      <c r="I720" s="6">
        <f t="shared" si="45"/>
        <v>18</v>
      </c>
      <c r="J720" s="7">
        <f t="shared" si="46"/>
        <v>0.94736842105263153</v>
      </c>
      <c r="K720" s="7">
        <f t="shared" si="47"/>
        <v>-7.8002512001273214E-2</v>
      </c>
    </row>
    <row r="721" spans="1:11" x14ac:dyDescent="0.35">
      <c r="A721" s="14" t="s">
        <v>6398</v>
      </c>
      <c r="B721" s="13" t="s">
        <v>5132</v>
      </c>
      <c r="C721" s="14" t="s">
        <v>12478</v>
      </c>
      <c r="D721" s="14" t="s">
        <v>12479</v>
      </c>
      <c r="E721" s="15" t="s">
        <v>11359</v>
      </c>
      <c r="F721" s="6">
        <v>12</v>
      </c>
      <c r="G721" s="6">
        <v>14</v>
      </c>
      <c r="H721" s="6">
        <f t="shared" si="44"/>
        <v>13</v>
      </c>
      <c r="I721" s="6">
        <f t="shared" si="45"/>
        <v>15</v>
      </c>
      <c r="J721" s="7">
        <f t="shared" si="46"/>
        <v>1.1538461538461537</v>
      </c>
      <c r="K721" s="7">
        <f t="shared" si="47"/>
        <v>0.20645087746742624</v>
      </c>
    </row>
    <row r="722" spans="1:11" x14ac:dyDescent="0.35">
      <c r="A722" s="14" t="s">
        <v>6399</v>
      </c>
      <c r="B722" s="13" t="s">
        <v>2485</v>
      </c>
      <c r="C722" s="14" t="s">
        <v>12480</v>
      </c>
      <c r="D722" s="14" t="s">
        <v>11536</v>
      </c>
      <c r="E722" s="15" t="s">
        <v>5678</v>
      </c>
      <c r="F722" s="6">
        <v>12</v>
      </c>
      <c r="G722" s="6">
        <v>9</v>
      </c>
      <c r="H722" s="6">
        <f t="shared" si="44"/>
        <v>13</v>
      </c>
      <c r="I722" s="6">
        <f t="shared" si="45"/>
        <v>10</v>
      </c>
      <c r="J722" s="7">
        <f t="shared" si="46"/>
        <v>0.76923076923076927</v>
      </c>
      <c r="K722" s="7">
        <f t="shared" si="47"/>
        <v>-0.37851162325372978</v>
      </c>
    </row>
    <row r="723" spans="1:11" x14ac:dyDescent="0.35">
      <c r="A723" s="14" t="s">
        <v>6400</v>
      </c>
      <c r="B723" s="13" t="s">
        <v>286</v>
      </c>
      <c r="C723" s="14" t="s">
        <v>12481</v>
      </c>
      <c r="D723" s="14" t="s">
        <v>11356</v>
      </c>
      <c r="E723" s="15" t="s">
        <v>5678</v>
      </c>
      <c r="F723" s="6">
        <v>14</v>
      </c>
      <c r="G723" s="6">
        <v>6</v>
      </c>
      <c r="H723" s="6">
        <f t="shared" si="44"/>
        <v>15</v>
      </c>
      <c r="I723" s="6">
        <f t="shared" si="45"/>
        <v>7</v>
      </c>
      <c r="J723" s="7">
        <f t="shared" si="46"/>
        <v>0.46666666666666667</v>
      </c>
      <c r="K723" s="7">
        <f t="shared" si="47"/>
        <v>-1.0995356735509143</v>
      </c>
    </row>
    <row r="724" spans="1:11" x14ac:dyDescent="0.35">
      <c r="A724" s="14" t="s">
        <v>6401</v>
      </c>
      <c r="B724" s="13" t="s">
        <v>4839</v>
      </c>
      <c r="C724" s="14" t="s">
        <v>12482</v>
      </c>
      <c r="D724" s="14" t="s">
        <v>11356</v>
      </c>
      <c r="E724" s="15" t="s">
        <v>11359</v>
      </c>
      <c r="F724" s="6">
        <v>128</v>
      </c>
      <c r="G724" s="6">
        <v>132</v>
      </c>
      <c r="H724" s="6">
        <f t="shared" si="44"/>
        <v>129</v>
      </c>
      <c r="I724" s="6">
        <f t="shared" si="45"/>
        <v>133</v>
      </c>
      <c r="J724" s="7">
        <f t="shared" si="46"/>
        <v>1.0310077519379846</v>
      </c>
      <c r="K724" s="7">
        <f t="shared" si="47"/>
        <v>4.405518007793556E-2</v>
      </c>
    </row>
    <row r="725" spans="1:11" x14ac:dyDescent="0.35">
      <c r="A725" s="14" t="s">
        <v>6402</v>
      </c>
      <c r="B725" s="13" t="s">
        <v>613</v>
      </c>
      <c r="C725" s="14" t="s">
        <v>12483</v>
      </c>
      <c r="D725" s="14" t="s">
        <v>11356</v>
      </c>
      <c r="E725" s="15" t="s">
        <v>11359</v>
      </c>
      <c r="F725" s="6">
        <v>72</v>
      </c>
      <c r="G725" s="6">
        <v>39</v>
      </c>
      <c r="H725" s="6">
        <f t="shared" si="44"/>
        <v>73</v>
      </c>
      <c r="I725" s="6">
        <f t="shared" si="45"/>
        <v>40</v>
      </c>
      <c r="J725" s="7">
        <f t="shared" si="46"/>
        <v>0.54794520547945202</v>
      </c>
      <c r="K725" s="7">
        <f t="shared" si="47"/>
        <v>-0.86789646399265508</v>
      </c>
    </row>
    <row r="726" spans="1:11" x14ac:dyDescent="0.35">
      <c r="A726" s="14" t="s">
        <v>6403</v>
      </c>
      <c r="B726" s="13" t="s">
        <v>5594</v>
      </c>
      <c r="C726" s="14"/>
      <c r="D726" s="14"/>
      <c r="E726" s="15" t="s">
        <v>11359</v>
      </c>
      <c r="F726" s="6">
        <v>0</v>
      </c>
      <c r="G726" s="6">
        <v>0</v>
      </c>
      <c r="H726" s="6">
        <f t="shared" si="44"/>
        <v>1</v>
      </c>
      <c r="I726" s="6">
        <f t="shared" si="45"/>
        <v>1</v>
      </c>
      <c r="J726" s="7">
        <f t="shared" si="46"/>
        <v>1</v>
      </c>
      <c r="K726" s="7">
        <f t="shared" si="47"/>
        <v>0</v>
      </c>
    </row>
    <row r="727" spans="1:11" x14ac:dyDescent="0.35">
      <c r="A727" s="14" t="s">
        <v>6404</v>
      </c>
      <c r="B727" s="13" t="s">
        <v>1418</v>
      </c>
      <c r="C727" s="14" t="s">
        <v>12484</v>
      </c>
      <c r="D727" s="14" t="s">
        <v>12485</v>
      </c>
      <c r="E727" s="15" t="s">
        <v>11359</v>
      </c>
      <c r="F727" s="6">
        <v>2487</v>
      </c>
      <c r="G727" s="6">
        <v>1629</v>
      </c>
      <c r="H727" s="6">
        <f t="shared" si="44"/>
        <v>2488</v>
      </c>
      <c r="I727" s="6">
        <f t="shared" si="45"/>
        <v>1630</v>
      </c>
      <c r="J727" s="7">
        <f t="shared" si="46"/>
        <v>0.65514469453376201</v>
      </c>
      <c r="K727" s="7">
        <f t="shared" si="47"/>
        <v>-0.61011452101216279</v>
      </c>
    </row>
    <row r="728" spans="1:11" x14ac:dyDescent="0.35">
      <c r="A728" s="14" t="s">
        <v>6405</v>
      </c>
      <c r="B728" s="13" t="s">
        <v>566</v>
      </c>
      <c r="C728" s="14" t="s">
        <v>12486</v>
      </c>
      <c r="D728" s="14" t="s">
        <v>11496</v>
      </c>
      <c r="E728" s="15" t="s">
        <v>11359</v>
      </c>
      <c r="F728" s="6">
        <v>2130</v>
      </c>
      <c r="G728" s="6">
        <v>1130</v>
      </c>
      <c r="H728" s="6">
        <f t="shared" si="44"/>
        <v>2131</v>
      </c>
      <c r="I728" s="6">
        <f t="shared" si="45"/>
        <v>1131</v>
      </c>
      <c r="J728" s="7">
        <f t="shared" si="46"/>
        <v>0.53073674331299858</v>
      </c>
      <c r="K728" s="7">
        <f t="shared" si="47"/>
        <v>-0.91393166379288293</v>
      </c>
    </row>
    <row r="729" spans="1:11" x14ac:dyDescent="0.35">
      <c r="A729" s="14" t="s">
        <v>6406</v>
      </c>
      <c r="B729" s="13" t="s">
        <v>3614</v>
      </c>
      <c r="C729" s="14" t="s">
        <v>12487</v>
      </c>
      <c r="D729" s="14" t="s">
        <v>11356</v>
      </c>
      <c r="E729" s="15" t="s">
        <v>11359</v>
      </c>
      <c r="F729" s="6">
        <v>13</v>
      </c>
      <c r="G729" s="6">
        <v>11</v>
      </c>
      <c r="H729" s="6">
        <f t="shared" si="44"/>
        <v>14</v>
      </c>
      <c r="I729" s="6">
        <f t="shared" si="45"/>
        <v>12</v>
      </c>
      <c r="J729" s="7">
        <f t="shared" si="46"/>
        <v>0.8571428571428571</v>
      </c>
      <c r="K729" s="7">
        <f t="shared" si="47"/>
        <v>-0.22239242133644802</v>
      </c>
    </row>
    <row r="730" spans="1:11" x14ac:dyDescent="0.35">
      <c r="A730" s="14" t="s">
        <v>6407</v>
      </c>
      <c r="B730" s="13" t="s">
        <v>703</v>
      </c>
      <c r="C730" s="14" t="s">
        <v>12488</v>
      </c>
      <c r="D730" s="14" t="s">
        <v>11356</v>
      </c>
      <c r="E730" s="15" t="s">
        <v>11359</v>
      </c>
      <c r="F730" s="6">
        <v>16</v>
      </c>
      <c r="G730" s="6">
        <v>9</v>
      </c>
      <c r="H730" s="6">
        <f t="shared" si="44"/>
        <v>17</v>
      </c>
      <c r="I730" s="6">
        <f t="shared" si="45"/>
        <v>10</v>
      </c>
      <c r="J730" s="7">
        <f t="shared" si="46"/>
        <v>0.58823529411764708</v>
      </c>
      <c r="K730" s="7">
        <f t="shared" si="47"/>
        <v>-0.76553474636297703</v>
      </c>
    </row>
    <row r="731" spans="1:11" x14ac:dyDescent="0.35">
      <c r="A731" s="14" t="s">
        <v>6408</v>
      </c>
      <c r="B731" s="13" t="s">
        <v>4066</v>
      </c>
      <c r="C731" s="14" t="s">
        <v>12489</v>
      </c>
      <c r="D731" s="14" t="s">
        <v>11356</v>
      </c>
      <c r="E731" s="15" t="s">
        <v>11359</v>
      </c>
      <c r="F731" s="6">
        <v>39</v>
      </c>
      <c r="G731" s="6">
        <v>35</v>
      </c>
      <c r="H731" s="6">
        <f t="shared" si="44"/>
        <v>40</v>
      </c>
      <c r="I731" s="6">
        <f t="shared" si="45"/>
        <v>36</v>
      </c>
      <c r="J731" s="7">
        <f t="shared" si="46"/>
        <v>0.9</v>
      </c>
      <c r="K731" s="7">
        <f t="shared" si="47"/>
        <v>-0.15200309344504997</v>
      </c>
    </row>
    <row r="732" spans="1:11" x14ac:dyDescent="0.35">
      <c r="A732" s="14" t="s">
        <v>6409</v>
      </c>
      <c r="B732" s="13" t="s">
        <v>4258</v>
      </c>
      <c r="C732" s="14" t="s">
        <v>12490</v>
      </c>
      <c r="D732" s="14" t="s">
        <v>11356</v>
      </c>
      <c r="E732" s="15" t="s">
        <v>11359</v>
      </c>
      <c r="F732" s="6">
        <v>146</v>
      </c>
      <c r="G732" s="6">
        <v>135</v>
      </c>
      <c r="H732" s="6">
        <f t="shared" si="44"/>
        <v>147</v>
      </c>
      <c r="I732" s="6">
        <f t="shared" si="45"/>
        <v>136</v>
      </c>
      <c r="J732" s="7">
        <f t="shared" si="46"/>
        <v>0.92517006802721091</v>
      </c>
      <c r="K732" s="7">
        <f t="shared" si="47"/>
        <v>-0.11220950358602495</v>
      </c>
    </row>
    <row r="733" spans="1:11" x14ac:dyDescent="0.35">
      <c r="A733" s="14" t="s">
        <v>6410</v>
      </c>
      <c r="B733" s="13" t="s">
        <v>5595</v>
      </c>
      <c r="C733" s="14" t="s">
        <v>12491</v>
      </c>
      <c r="D733" s="14" t="s">
        <v>11356</v>
      </c>
      <c r="E733" s="15" t="s">
        <v>11359</v>
      </c>
      <c r="F733" s="6">
        <v>0</v>
      </c>
      <c r="G733" s="6">
        <v>0</v>
      </c>
      <c r="H733" s="6">
        <f t="shared" si="44"/>
        <v>1</v>
      </c>
      <c r="I733" s="6">
        <f t="shared" si="45"/>
        <v>1</v>
      </c>
      <c r="J733" s="7">
        <f t="shared" si="46"/>
        <v>1</v>
      </c>
      <c r="K733" s="7">
        <f t="shared" si="47"/>
        <v>0</v>
      </c>
    </row>
    <row r="734" spans="1:11" x14ac:dyDescent="0.35">
      <c r="A734" s="14" t="s">
        <v>6411</v>
      </c>
      <c r="B734" s="13" t="s">
        <v>3720</v>
      </c>
      <c r="C734" s="14" t="s">
        <v>12492</v>
      </c>
      <c r="D734" s="14" t="s">
        <v>11356</v>
      </c>
      <c r="E734" s="15" t="s">
        <v>11359</v>
      </c>
      <c r="F734" s="6">
        <v>35</v>
      </c>
      <c r="G734" s="6">
        <v>30</v>
      </c>
      <c r="H734" s="6">
        <f t="shared" si="44"/>
        <v>36</v>
      </c>
      <c r="I734" s="6">
        <f t="shared" si="45"/>
        <v>31</v>
      </c>
      <c r="J734" s="7">
        <f t="shared" si="46"/>
        <v>0.86111111111111116</v>
      </c>
      <c r="K734" s="7">
        <f t="shared" si="47"/>
        <v>-0.21572869105543707</v>
      </c>
    </row>
    <row r="735" spans="1:11" x14ac:dyDescent="0.35">
      <c r="A735" s="14" t="s">
        <v>6412</v>
      </c>
      <c r="B735" s="13" t="s">
        <v>4256</v>
      </c>
      <c r="C735" s="14" t="s">
        <v>12493</v>
      </c>
      <c r="D735" s="14" t="s">
        <v>11356</v>
      </c>
      <c r="E735" s="15" t="s">
        <v>11359</v>
      </c>
      <c r="F735" s="6">
        <v>132</v>
      </c>
      <c r="G735" s="6">
        <v>122</v>
      </c>
      <c r="H735" s="6">
        <f t="shared" si="44"/>
        <v>133</v>
      </c>
      <c r="I735" s="6">
        <f t="shared" si="45"/>
        <v>123</v>
      </c>
      <c r="J735" s="7">
        <f t="shared" si="46"/>
        <v>0.92481203007518797</v>
      </c>
      <c r="K735" s="7">
        <f t="shared" si="47"/>
        <v>-0.11276793016194972</v>
      </c>
    </row>
    <row r="736" spans="1:11" x14ac:dyDescent="0.35">
      <c r="A736" s="14" t="s">
        <v>6413</v>
      </c>
      <c r="B736" s="13" t="s">
        <v>646</v>
      </c>
      <c r="C736" s="14" t="s">
        <v>12494</v>
      </c>
      <c r="D736" s="14" t="s">
        <v>11356</v>
      </c>
      <c r="E736" s="15" t="s">
        <v>11359</v>
      </c>
      <c r="F736" s="6">
        <v>82</v>
      </c>
      <c r="G736" s="6">
        <v>45</v>
      </c>
      <c r="H736" s="6">
        <f t="shared" si="44"/>
        <v>83</v>
      </c>
      <c r="I736" s="6">
        <f t="shared" si="45"/>
        <v>46</v>
      </c>
      <c r="J736" s="7">
        <f t="shared" si="46"/>
        <v>0.55421686746987953</v>
      </c>
      <c r="K736" s="7">
        <f t="shared" si="47"/>
        <v>-0.8514774752899118</v>
      </c>
    </row>
    <row r="737" spans="1:11" x14ac:dyDescent="0.35">
      <c r="A737" s="14" t="s">
        <v>6414</v>
      </c>
      <c r="B737" s="13" t="s">
        <v>4716</v>
      </c>
      <c r="C737" s="14" t="s">
        <v>12495</v>
      </c>
      <c r="D737" s="14" t="s">
        <v>11356</v>
      </c>
      <c r="E737" s="15" t="s">
        <v>11359</v>
      </c>
      <c r="F737" s="6">
        <v>2</v>
      </c>
      <c r="G737" s="6">
        <v>2</v>
      </c>
      <c r="H737" s="6">
        <f t="shared" si="44"/>
        <v>3</v>
      </c>
      <c r="I737" s="6">
        <f t="shared" si="45"/>
        <v>3</v>
      </c>
      <c r="J737" s="7">
        <f t="shared" si="46"/>
        <v>1</v>
      </c>
      <c r="K737" s="7">
        <f t="shared" si="47"/>
        <v>0</v>
      </c>
    </row>
    <row r="738" spans="1:11" x14ac:dyDescent="0.35">
      <c r="A738" s="14" t="s">
        <v>6415</v>
      </c>
      <c r="B738" s="13" t="s">
        <v>2237</v>
      </c>
      <c r="C738" s="14" t="s">
        <v>12496</v>
      </c>
      <c r="D738" s="14" t="s">
        <v>11356</v>
      </c>
      <c r="E738" s="15" t="s">
        <v>11359</v>
      </c>
      <c r="F738" s="6">
        <v>70</v>
      </c>
      <c r="G738" s="6">
        <v>51</v>
      </c>
      <c r="H738" s="6">
        <f t="shared" si="44"/>
        <v>71</v>
      </c>
      <c r="I738" s="6">
        <f t="shared" si="45"/>
        <v>52</v>
      </c>
      <c r="J738" s="7">
        <f t="shared" si="46"/>
        <v>0.73239436619718312</v>
      </c>
      <c r="K738" s="7">
        <f t="shared" si="47"/>
        <v>-0.44930740136358988</v>
      </c>
    </row>
    <row r="739" spans="1:11" x14ac:dyDescent="0.35">
      <c r="A739" s="14" t="s">
        <v>6416</v>
      </c>
      <c r="B739" s="13" t="s">
        <v>831</v>
      </c>
      <c r="C739" s="14" t="s">
        <v>12497</v>
      </c>
      <c r="D739" s="14" t="s">
        <v>11356</v>
      </c>
      <c r="E739" s="15" t="s">
        <v>11359</v>
      </c>
      <c r="F739" s="6">
        <v>187</v>
      </c>
      <c r="G739" s="6">
        <v>109</v>
      </c>
      <c r="H739" s="6">
        <f t="shared" si="44"/>
        <v>188</v>
      </c>
      <c r="I739" s="6">
        <f t="shared" si="45"/>
        <v>110</v>
      </c>
      <c r="J739" s="7">
        <f t="shared" si="46"/>
        <v>0.58510638297872342</v>
      </c>
      <c r="K739" s="7">
        <f t="shared" si="47"/>
        <v>-0.77322913815297778</v>
      </c>
    </row>
    <row r="740" spans="1:11" x14ac:dyDescent="0.35">
      <c r="A740" s="14" t="s">
        <v>6417</v>
      </c>
      <c r="B740" s="13" t="s">
        <v>1307</v>
      </c>
      <c r="C740" s="14" t="s">
        <v>12498</v>
      </c>
      <c r="D740" s="14" t="s">
        <v>12499</v>
      </c>
      <c r="E740" s="15" t="s">
        <v>11359</v>
      </c>
      <c r="F740" s="6">
        <v>132</v>
      </c>
      <c r="G740" s="6">
        <v>85</v>
      </c>
      <c r="H740" s="6">
        <f t="shared" si="44"/>
        <v>133</v>
      </c>
      <c r="I740" s="6">
        <f t="shared" si="45"/>
        <v>86</v>
      </c>
      <c r="J740" s="7">
        <f t="shared" si="46"/>
        <v>0.64661654135338342</v>
      </c>
      <c r="K740" s="7">
        <f t="shared" si="47"/>
        <v>-0.62901768079909182</v>
      </c>
    </row>
    <row r="741" spans="1:11" x14ac:dyDescent="0.35">
      <c r="A741" s="14" t="s">
        <v>6418</v>
      </c>
      <c r="B741" s="13" t="s">
        <v>2027</v>
      </c>
      <c r="C741" s="14" t="s">
        <v>12500</v>
      </c>
      <c r="D741" s="14" t="s">
        <v>11356</v>
      </c>
      <c r="E741" s="15" t="s">
        <v>11359</v>
      </c>
      <c r="F741" s="6">
        <v>566</v>
      </c>
      <c r="G741" s="6">
        <v>403</v>
      </c>
      <c r="H741" s="6">
        <f t="shared" si="44"/>
        <v>567</v>
      </c>
      <c r="I741" s="6">
        <f t="shared" si="45"/>
        <v>404</v>
      </c>
      <c r="J741" s="7">
        <f t="shared" si="46"/>
        <v>0.71252204585537915</v>
      </c>
      <c r="K741" s="7">
        <f t="shared" si="47"/>
        <v>-0.48899344219043417</v>
      </c>
    </row>
    <row r="742" spans="1:11" x14ac:dyDescent="0.35">
      <c r="A742" s="14" t="s">
        <v>6419</v>
      </c>
      <c r="B742" s="13" t="s">
        <v>5596</v>
      </c>
      <c r="C742" s="14"/>
      <c r="D742" s="14"/>
      <c r="E742" s="15" t="s">
        <v>5678</v>
      </c>
      <c r="F742" s="6">
        <v>0</v>
      </c>
      <c r="G742" s="6">
        <v>0</v>
      </c>
      <c r="H742" s="6">
        <f t="shared" si="44"/>
        <v>1</v>
      </c>
      <c r="I742" s="6">
        <f t="shared" si="45"/>
        <v>1</v>
      </c>
      <c r="J742" s="7">
        <f t="shared" si="46"/>
        <v>1</v>
      </c>
      <c r="K742" s="7">
        <f t="shared" si="47"/>
        <v>0</v>
      </c>
    </row>
    <row r="743" spans="1:11" x14ac:dyDescent="0.35">
      <c r="A743" s="14" t="s">
        <v>6420</v>
      </c>
      <c r="B743" s="13" t="s">
        <v>3273</v>
      </c>
      <c r="C743" s="14" t="s">
        <v>12501</v>
      </c>
      <c r="D743" s="14" t="s">
        <v>11356</v>
      </c>
      <c r="E743" s="15" t="s">
        <v>5678</v>
      </c>
      <c r="F743" s="6">
        <v>418</v>
      </c>
      <c r="G743" s="6">
        <v>340</v>
      </c>
      <c r="H743" s="6">
        <f t="shared" si="44"/>
        <v>419</v>
      </c>
      <c r="I743" s="6">
        <f t="shared" si="45"/>
        <v>341</v>
      </c>
      <c r="J743" s="7">
        <f t="shared" si="46"/>
        <v>0.81384248210023868</v>
      </c>
      <c r="K743" s="7">
        <f t="shared" si="47"/>
        <v>-0.29717850467517914</v>
      </c>
    </row>
    <row r="744" spans="1:11" x14ac:dyDescent="0.35">
      <c r="A744" s="14" t="s">
        <v>6421</v>
      </c>
      <c r="B744" s="13" t="s">
        <v>3209</v>
      </c>
      <c r="C744" s="14" t="s">
        <v>12502</v>
      </c>
      <c r="D744" s="14" t="s">
        <v>11356</v>
      </c>
      <c r="E744" s="15" t="s">
        <v>5678</v>
      </c>
      <c r="F744" s="6">
        <v>186</v>
      </c>
      <c r="G744" s="6">
        <v>150</v>
      </c>
      <c r="H744" s="6">
        <f t="shared" si="44"/>
        <v>187</v>
      </c>
      <c r="I744" s="6">
        <f t="shared" si="45"/>
        <v>151</v>
      </c>
      <c r="J744" s="7">
        <f t="shared" si="46"/>
        <v>0.80748663101604279</v>
      </c>
      <c r="K744" s="7">
        <f t="shared" si="47"/>
        <v>-0.30848972056255775</v>
      </c>
    </row>
    <row r="745" spans="1:11" x14ac:dyDescent="0.35">
      <c r="A745" s="14" t="s">
        <v>6422</v>
      </c>
      <c r="B745" s="13" t="s">
        <v>2427</v>
      </c>
      <c r="C745" s="14" t="s">
        <v>12503</v>
      </c>
      <c r="D745" s="14" t="s">
        <v>12504</v>
      </c>
      <c r="E745" s="15" t="s">
        <v>5678</v>
      </c>
      <c r="F745" s="6">
        <v>514</v>
      </c>
      <c r="G745" s="6">
        <v>383</v>
      </c>
      <c r="H745" s="6">
        <f t="shared" si="44"/>
        <v>515</v>
      </c>
      <c r="I745" s="6">
        <f t="shared" si="45"/>
        <v>384</v>
      </c>
      <c r="J745" s="7">
        <f t="shared" si="46"/>
        <v>0.74563106796116507</v>
      </c>
      <c r="K745" s="7">
        <f t="shared" si="47"/>
        <v>-0.42346612134942452</v>
      </c>
    </row>
    <row r="746" spans="1:11" x14ac:dyDescent="0.35">
      <c r="A746" s="14" t="s">
        <v>6423</v>
      </c>
      <c r="B746" s="13" t="s">
        <v>224</v>
      </c>
      <c r="C746" s="14" t="s">
        <v>12505</v>
      </c>
      <c r="D746" s="14" t="s">
        <v>12506</v>
      </c>
      <c r="E746" s="15" t="s">
        <v>5678</v>
      </c>
      <c r="F746" s="6">
        <v>133</v>
      </c>
      <c r="G746" s="6">
        <v>53</v>
      </c>
      <c r="H746" s="6">
        <f t="shared" si="44"/>
        <v>134</v>
      </c>
      <c r="I746" s="6">
        <f t="shared" si="45"/>
        <v>54</v>
      </c>
      <c r="J746" s="7">
        <f t="shared" si="46"/>
        <v>0.40298507462686567</v>
      </c>
      <c r="K746" s="7">
        <f t="shared" si="47"/>
        <v>-1.3112016882943041</v>
      </c>
    </row>
    <row r="747" spans="1:11" x14ac:dyDescent="0.35">
      <c r="A747" s="14" t="s">
        <v>6424</v>
      </c>
      <c r="B747" s="13" t="s">
        <v>307</v>
      </c>
      <c r="C747" s="14" t="s">
        <v>12507</v>
      </c>
      <c r="D747" s="14" t="s">
        <v>11356</v>
      </c>
      <c r="E747" s="15" t="s">
        <v>5678</v>
      </c>
      <c r="F747" s="6">
        <v>48</v>
      </c>
      <c r="G747" s="6">
        <v>21</v>
      </c>
      <c r="H747" s="6">
        <f t="shared" si="44"/>
        <v>49</v>
      </c>
      <c r="I747" s="6">
        <f t="shared" si="45"/>
        <v>22</v>
      </c>
      <c r="J747" s="7">
        <f t="shared" si="46"/>
        <v>0.44897959183673469</v>
      </c>
      <c r="K747" s="7">
        <f t="shared" si="47"/>
        <v>-1.155278225477911</v>
      </c>
    </row>
    <row r="748" spans="1:11" x14ac:dyDescent="0.35">
      <c r="A748" s="14" t="s">
        <v>6425</v>
      </c>
      <c r="B748" s="13" t="s">
        <v>4074</v>
      </c>
      <c r="C748" s="14" t="s">
        <v>12508</v>
      </c>
      <c r="D748" s="14" t="s">
        <v>11356</v>
      </c>
      <c r="E748" s="15" t="s">
        <v>5678</v>
      </c>
      <c r="F748" s="6">
        <v>315</v>
      </c>
      <c r="G748" s="6">
        <v>283</v>
      </c>
      <c r="H748" s="6">
        <f t="shared" si="44"/>
        <v>316</v>
      </c>
      <c r="I748" s="6">
        <f t="shared" si="45"/>
        <v>284</v>
      </c>
      <c r="J748" s="7">
        <f t="shared" si="46"/>
        <v>0.89873417721518989</v>
      </c>
      <c r="K748" s="7">
        <f t="shared" si="47"/>
        <v>-0.15403362867242085</v>
      </c>
    </row>
    <row r="749" spans="1:11" x14ac:dyDescent="0.35">
      <c r="A749" s="14" t="s">
        <v>6426</v>
      </c>
      <c r="B749" s="13" t="s">
        <v>772</v>
      </c>
      <c r="C749" s="14" t="s">
        <v>12509</v>
      </c>
      <c r="D749" s="14" t="s">
        <v>11356</v>
      </c>
      <c r="E749" s="15" t="s">
        <v>5678</v>
      </c>
      <c r="F749" s="6">
        <v>568</v>
      </c>
      <c r="G749" s="6">
        <v>326</v>
      </c>
      <c r="H749" s="6">
        <f t="shared" si="44"/>
        <v>569</v>
      </c>
      <c r="I749" s="6">
        <f t="shared" si="45"/>
        <v>327</v>
      </c>
      <c r="J749" s="7">
        <f t="shared" si="46"/>
        <v>0.57469244288224952</v>
      </c>
      <c r="K749" s="7">
        <f t="shared" si="47"/>
        <v>-0.7991380168084995</v>
      </c>
    </row>
    <row r="750" spans="1:11" x14ac:dyDescent="0.35">
      <c r="A750" s="14" t="s">
        <v>6427</v>
      </c>
      <c r="B750" s="13" t="s">
        <v>1530</v>
      </c>
      <c r="C750" s="14" t="s">
        <v>12510</v>
      </c>
      <c r="D750" s="14" t="s">
        <v>11356</v>
      </c>
      <c r="E750" s="15" t="s">
        <v>11359</v>
      </c>
      <c r="F750" s="6">
        <v>42</v>
      </c>
      <c r="G750" s="6">
        <v>28</v>
      </c>
      <c r="H750" s="6">
        <f t="shared" si="44"/>
        <v>43</v>
      </c>
      <c r="I750" s="6">
        <f t="shared" si="45"/>
        <v>29</v>
      </c>
      <c r="J750" s="7">
        <f t="shared" si="46"/>
        <v>0.67441860465116277</v>
      </c>
      <c r="K750" s="7">
        <f t="shared" si="47"/>
        <v>-0.56828375957452582</v>
      </c>
    </row>
    <row r="751" spans="1:11" x14ac:dyDescent="0.35">
      <c r="A751" s="14" t="s">
        <v>6428</v>
      </c>
      <c r="B751" s="13" t="s">
        <v>4717</v>
      </c>
      <c r="C751" s="14" t="s">
        <v>12511</v>
      </c>
      <c r="D751" s="14" t="s">
        <v>11356</v>
      </c>
      <c r="E751" s="15" t="s">
        <v>11359</v>
      </c>
      <c r="F751" s="6">
        <v>4</v>
      </c>
      <c r="G751" s="6">
        <v>4</v>
      </c>
      <c r="H751" s="6">
        <f t="shared" si="44"/>
        <v>5</v>
      </c>
      <c r="I751" s="6">
        <f t="shared" si="45"/>
        <v>5</v>
      </c>
      <c r="J751" s="7">
        <f t="shared" si="46"/>
        <v>1</v>
      </c>
      <c r="K751" s="7">
        <f t="shared" si="47"/>
        <v>0</v>
      </c>
    </row>
    <row r="752" spans="1:11" x14ac:dyDescent="0.35">
      <c r="A752" s="14" t="s">
        <v>6429</v>
      </c>
      <c r="B752" s="13" t="s">
        <v>2929</v>
      </c>
      <c r="C752" s="14" t="s">
        <v>12512</v>
      </c>
      <c r="D752" s="14" t="s">
        <v>11548</v>
      </c>
      <c r="E752" s="15" t="s">
        <v>5678</v>
      </c>
      <c r="F752" s="6">
        <v>185</v>
      </c>
      <c r="G752" s="6">
        <v>145</v>
      </c>
      <c r="H752" s="6">
        <f t="shared" si="44"/>
        <v>186</v>
      </c>
      <c r="I752" s="6">
        <f t="shared" si="45"/>
        <v>146</v>
      </c>
      <c r="J752" s="7">
        <f t="shared" si="46"/>
        <v>0.78494623655913975</v>
      </c>
      <c r="K752" s="7">
        <f t="shared" si="47"/>
        <v>-0.34933425222801423</v>
      </c>
    </row>
    <row r="753" spans="1:11" x14ac:dyDescent="0.35">
      <c r="A753" s="14" t="s">
        <v>6430</v>
      </c>
      <c r="B753" s="13" t="s">
        <v>107</v>
      </c>
      <c r="C753" s="14" t="s">
        <v>12513</v>
      </c>
      <c r="D753" s="14" t="s">
        <v>12514</v>
      </c>
      <c r="E753" s="15" t="s">
        <v>11359</v>
      </c>
      <c r="F753" s="6">
        <v>208</v>
      </c>
      <c r="G753" s="6">
        <v>58</v>
      </c>
      <c r="H753" s="6">
        <f t="shared" si="44"/>
        <v>209</v>
      </c>
      <c r="I753" s="6">
        <f t="shared" si="45"/>
        <v>59</v>
      </c>
      <c r="J753" s="7">
        <f t="shared" si="46"/>
        <v>0.28229665071770332</v>
      </c>
      <c r="K753" s="7">
        <f t="shared" si="47"/>
        <v>-1.8247160827190416</v>
      </c>
    </row>
    <row r="754" spans="1:11" x14ac:dyDescent="0.35">
      <c r="A754" s="14" t="s">
        <v>6431</v>
      </c>
      <c r="B754" s="13" t="s">
        <v>812</v>
      </c>
      <c r="C754" s="14" t="s">
        <v>12515</v>
      </c>
      <c r="D754" s="14" t="s">
        <v>11356</v>
      </c>
      <c r="E754" s="15" t="s">
        <v>5678</v>
      </c>
      <c r="F754" s="6">
        <v>88</v>
      </c>
      <c r="G754" s="6">
        <v>51</v>
      </c>
      <c r="H754" s="6">
        <f t="shared" si="44"/>
        <v>89</v>
      </c>
      <c r="I754" s="6">
        <f t="shared" si="45"/>
        <v>52</v>
      </c>
      <c r="J754" s="7">
        <f t="shared" si="46"/>
        <v>0.5842696629213483</v>
      </c>
      <c r="K754" s="7">
        <f t="shared" si="47"/>
        <v>-0.77529371282530568</v>
      </c>
    </row>
    <row r="755" spans="1:11" x14ac:dyDescent="0.35">
      <c r="A755" s="14" t="s">
        <v>6432</v>
      </c>
      <c r="B755" s="13" t="s">
        <v>120</v>
      </c>
      <c r="C755" s="14" t="s">
        <v>12516</v>
      </c>
      <c r="D755" s="14" t="s">
        <v>11356</v>
      </c>
      <c r="E755" s="15" t="s">
        <v>5678</v>
      </c>
      <c r="F755" s="6">
        <v>38</v>
      </c>
      <c r="G755" s="6">
        <v>11</v>
      </c>
      <c r="H755" s="6">
        <f t="shared" si="44"/>
        <v>39</v>
      </c>
      <c r="I755" s="6">
        <f t="shared" si="45"/>
        <v>12</v>
      </c>
      <c r="J755" s="7">
        <f t="shared" si="46"/>
        <v>0.30769230769230771</v>
      </c>
      <c r="K755" s="7">
        <f t="shared" si="47"/>
        <v>-1.7004397181410922</v>
      </c>
    </row>
    <row r="756" spans="1:11" x14ac:dyDescent="0.35">
      <c r="A756" s="14" t="s">
        <v>6433</v>
      </c>
      <c r="B756" s="13" t="s">
        <v>3831</v>
      </c>
      <c r="C756" s="14" t="s">
        <v>12517</v>
      </c>
      <c r="D756" s="14" t="s">
        <v>12518</v>
      </c>
      <c r="E756" s="15" t="s">
        <v>5678</v>
      </c>
      <c r="F756" s="6">
        <v>54</v>
      </c>
      <c r="G756" s="6">
        <v>47</v>
      </c>
      <c r="H756" s="6">
        <f t="shared" si="44"/>
        <v>55</v>
      </c>
      <c r="I756" s="6">
        <f t="shared" si="45"/>
        <v>48</v>
      </c>
      <c r="J756" s="7">
        <f t="shared" si="46"/>
        <v>0.87272727272727268</v>
      </c>
      <c r="K756" s="7">
        <f t="shared" si="47"/>
        <v>-0.19639721280350353</v>
      </c>
    </row>
    <row r="757" spans="1:11" x14ac:dyDescent="0.35">
      <c r="A757" s="14" t="s">
        <v>6434</v>
      </c>
      <c r="B757" s="13" t="s">
        <v>941</v>
      </c>
      <c r="C757" s="14" t="s">
        <v>12519</v>
      </c>
      <c r="D757" s="14" t="s">
        <v>11509</v>
      </c>
      <c r="E757" s="15" t="s">
        <v>5678</v>
      </c>
      <c r="F757" s="6">
        <v>305</v>
      </c>
      <c r="G757" s="6">
        <v>183</v>
      </c>
      <c r="H757" s="6">
        <f t="shared" si="44"/>
        <v>306</v>
      </c>
      <c r="I757" s="6">
        <f t="shared" si="45"/>
        <v>184</v>
      </c>
      <c r="J757" s="7">
        <f t="shared" si="46"/>
        <v>0.60130718954248363</v>
      </c>
      <c r="K757" s="7">
        <f t="shared" si="47"/>
        <v>-0.73382588663563897</v>
      </c>
    </row>
    <row r="758" spans="1:11" x14ac:dyDescent="0.35">
      <c r="A758" s="14" t="s">
        <v>6435</v>
      </c>
      <c r="B758" s="13" t="s">
        <v>1835</v>
      </c>
      <c r="C758" s="14" t="s">
        <v>12520</v>
      </c>
      <c r="D758" s="14" t="s">
        <v>11509</v>
      </c>
      <c r="E758" s="15" t="s">
        <v>5678</v>
      </c>
      <c r="F758" s="6">
        <v>308</v>
      </c>
      <c r="G758" s="6">
        <v>214</v>
      </c>
      <c r="H758" s="6">
        <f t="shared" si="44"/>
        <v>309</v>
      </c>
      <c r="I758" s="6">
        <f t="shared" si="45"/>
        <v>215</v>
      </c>
      <c r="J758" s="7">
        <f t="shared" si="46"/>
        <v>0.69579288025889963</v>
      </c>
      <c r="K758" s="7">
        <f t="shared" si="47"/>
        <v>-0.5232701783149144</v>
      </c>
    </row>
    <row r="759" spans="1:11" x14ac:dyDescent="0.35">
      <c r="A759" s="14" t="s">
        <v>6436</v>
      </c>
      <c r="B759" s="13" t="s">
        <v>291</v>
      </c>
      <c r="C759" s="14" t="s">
        <v>12521</v>
      </c>
      <c r="D759" s="14" t="s">
        <v>12522</v>
      </c>
      <c r="E759" s="15" t="s">
        <v>5678</v>
      </c>
      <c r="F759" s="6">
        <v>325</v>
      </c>
      <c r="G759" s="6">
        <v>140</v>
      </c>
      <c r="H759" s="6">
        <f t="shared" si="44"/>
        <v>326</v>
      </c>
      <c r="I759" s="6">
        <f t="shared" si="45"/>
        <v>141</v>
      </c>
      <c r="J759" s="7">
        <f t="shared" si="46"/>
        <v>0.43251533742331288</v>
      </c>
      <c r="K759" s="7">
        <f t="shared" si="47"/>
        <v>-1.2091768018322842</v>
      </c>
    </row>
    <row r="760" spans="1:11" x14ac:dyDescent="0.35">
      <c r="A760" s="14" t="s">
        <v>6437</v>
      </c>
      <c r="B760" s="13" t="s">
        <v>4529</v>
      </c>
      <c r="C760" s="14" t="s">
        <v>12523</v>
      </c>
      <c r="D760" s="14" t="s">
        <v>12524</v>
      </c>
      <c r="E760" s="15" t="s">
        <v>5678</v>
      </c>
      <c r="F760" s="6">
        <v>856</v>
      </c>
      <c r="G760" s="6">
        <v>830</v>
      </c>
      <c r="H760" s="6">
        <f t="shared" si="44"/>
        <v>857</v>
      </c>
      <c r="I760" s="6">
        <f t="shared" si="45"/>
        <v>831</v>
      </c>
      <c r="J760" s="7">
        <f t="shared" si="46"/>
        <v>0.96966161026837805</v>
      </c>
      <c r="K760" s="7">
        <f t="shared" si="47"/>
        <v>-4.4446727342155351E-2</v>
      </c>
    </row>
    <row r="761" spans="1:11" x14ac:dyDescent="0.35">
      <c r="A761" s="14" t="s">
        <v>6438</v>
      </c>
      <c r="B761" s="13" t="s">
        <v>1285</v>
      </c>
      <c r="C761" s="14" t="s">
        <v>12525</v>
      </c>
      <c r="D761" s="14" t="s">
        <v>11356</v>
      </c>
      <c r="E761" s="15" t="s">
        <v>11359</v>
      </c>
      <c r="F761" s="6">
        <v>310</v>
      </c>
      <c r="G761" s="6">
        <v>199</v>
      </c>
      <c r="H761" s="6">
        <f t="shared" si="44"/>
        <v>311</v>
      </c>
      <c r="I761" s="6">
        <f t="shared" si="45"/>
        <v>200</v>
      </c>
      <c r="J761" s="7">
        <f t="shared" si="46"/>
        <v>0.64308681672025725</v>
      </c>
      <c r="K761" s="7">
        <f t="shared" si="47"/>
        <v>-0.63691458035587789</v>
      </c>
    </row>
    <row r="762" spans="1:11" x14ac:dyDescent="0.35">
      <c r="A762" s="14" t="s">
        <v>6439</v>
      </c>
      <c r="B762" s="13" t="s">
        <v>3627</v>
      </c>
      <c r="C762" s="14" t="s">
        <v>12526</v>
      </c>
      <c r="D762" s="14" t="s">
        <v>12527</v>
      </c>
      <c r="E762" s="15" t="s">
        <v>11359</v>
      </c>
      <c r="F762" s="6">
        <v>635</v>
      </c>
      <c r="G762" s="6">
        <v>538</v>
      </c>
      <c r="H762" s="6">
        <f t="shared" si="44"/>
        <v>636</v>
      </c>
      <c r="I762" s="6">
        <f t="shared" si="45"/>
        <v>539</v>
      </c>
      <c r="J762" s="7">
        <f t="shared" si="46"/>
        <v>0.84748427672955973</v>
      </c>
      <c r="K762" s="7">
        <f t="shared" si="47"/>
        <v>-0.23874149253184995</v>
      </c>
    </row>
    <row r="763" spans="1:11" x14ac:dyDescent="0.35">
      <c r="A763" s="14" t="s">
        <v>6440</v>
      </c>
      <c r="B763" s="13" t="s">
        <v>5541</v>
      </c>
      <c r="C763" s="14" t="s">
        <v>12528</v>
      </c>
      <c r="D763" s="14" t="s">
        <v>12529</v>
      </c>
      <c r="E763" s="15" t="s">
        <v>5678</v>
      </c>
      <c r="F763" s="6">
        <v>82</v>
      </c>
      <c r="G763" s="6">
        <v>484</v>
      </c>
      <c r="H763" s="6">
        <f t="shared" si="44"/>
        <v>83</v>
      </c>
      <c r="I763" s="6">
        <f t="shared" si="45"/>
        <v>485</v>
      </c>
      <c r="J763" s="7">
        <f t="shared" si="46"/>
        <v>5.8433734939759034</v>
      </c>
      <c r="K763" s="7">
        <f t="shared" si="47"/>
        <v>2.5468015057275655</v>
      </c>
    </row>
    <row r="764" spans="1:11" x14ac:dyDescent="0.35">
      <c r="A764" s="14" t="s">
        <v>6441</v>
      </c>
      <c r="B764" s="13" t="s">
        <v>5544</v>
      </c>
      <c r="C764" s="14" t="s">
        <v>12530</v>
      </c>
      <c r="D764" s="14" t="s">
        <v>11356</v>
      </c>
      <c r="E764" s="15" t="s">
        <v>5678</v>
      </c>
      <c r="F764" s="6">
        <v>193</v>
      </c>
      <c r="G764" s="6">
        <v>1289</v>
      </c>
      <c r="H764" s="6">
        <f t="shared" si="44"/>
        <v>194</v>
      </c>
      <c r="I764" s="6">
        <f t="shared" si="45"/>
        <v>1290</v>
      </c>
      <c r="J764" s="7">
        <f t="shared" si="46"/>
        <v>6.6494845360824746</v>
      </c>
      <c r="K764" s="7">
        <f t="shared" si="47"/>
        <v>2.7332425081234888</v>
      </c>
    </row>
    <row r="765" spans="1:11" x14ac:dyDescent="0.35">
      <c r="A765" s="14" t="s">
        <v>6442</v>
      </c>
      <c r="B765" s="13" t="s">
        <v>5540</v>
      </c>
      <c r="C765" s="14" t="s">
        <v>12531</v>
      </c>
      <c r="D765" s="14" t="s">
        <v>11356</v>
      </c>
      <c r="E765" s="15" t="s">
        <v>5678</v>
      </c>
      <c r="F765" s="6">
        <v>22</v>
      </c>
      <c r="G765" s="6">
        <v>129</v>
      </c>
      <c r="H765" s="6">
        <f t="shared" si="44"/>
        <v>23</v>
      </c>
      <c r="I765" s="6">
        <f t="shared" si="45"/>
        <v>130</v>
      </c>
      <c r="J765" s="7">
        <f t="shared" si="46"/>
        <v>5.6521739130434785</v>
      </c>
      <c r="K765" s="7">
        <f t="shared" si="47"/>
        <v>2.4988058569714418</v>
      </c>
    </row>
    <row r="766" spans="1:11" x14ac:dyDescent="0.35">
      <c r="A766" s="14" t="s">
        <v>6443</v>
      </c>
      <c r="B766" s="13" t="s">
        <v>5545</v>
      </c>
      <c r="C766" s="14" t="s">
        <v>12532</v>
      </c>
      <c r="D766" s="14" t="s">
        <v>12533</v>
      </c>
      <c r="E766" s="15" t="s">
        <v>5678</v>
      </c>
      <c r="F766" s="6">
        <v>259</v>
      </c>
      <c r="G766" s="6">
        <v>1784</v>
      </c>
      <c r="H766" s="6">
        <f t="shared" si="44"/>
        <v>260</v>
      </c>
      <c r="I766" s="6">
        <f t="shared" si="45"/>
        <v>1785</v>
      </c>
      <c r="J766" s="7">
        <f t="shared" si="46"/>
        <v>6.865384615384615</v>
      </c>
      <c r="K766" s="7">
        <f t="shared" si="47"/>
        <v>2.7793405458880076</v>
      </c>
    </row>
    <row r="767" spans="1:11" x14ac:dyDescent="0.35">
      <c r="A767" s="14" t="s">
        <v>6444</v>
      </c>
      <c r="B767" s="13" t="s">
        <v>5550</v>
      </c>
      <c r="C767" s="14" t="s">
        <v>12534</v>
      </c>
      <c r="D767" s="14" t="s">
        <v>11750</v>
      </c>
      <c r="E767" s="15" t="s">
        <v>5678</v>
      </c>
      <c r="F767" s="6">
        <v>140</v>
      </c>
      <c r="G767" s="6">
        <v>1237</v>
      </c>
      <c r="H767" s="6">
        <f t="shared" si="44"/>
        <v>141</v>
      </c>
      <c r="I767" s="6">
        <f t="shared" si="45"/>
        <v>1238</v>
      </c>
      <c r="J767" s="7">
        <f t="shared" si="46"/>
        <v>8.7801418439716308</v>
      </c>
      <c r="K767" s="7">
        <f t="shared" si="47"/>
        <v>3.1342442468154714</v>
      </c>
    </row>
    <row r="768" spans="1:11" x14ac:dyDescent="0.35">
      <c r="A768" s="14" t="s">
        <v>6445</v>
      </c>
      <c r="B768" s="13" t="s">
        <v>2760</v>
      </c>
      <c r="C768" s="14" t="s">
        <v>12535</v>
      </c>
      <c r="D768" s="14" t="s">
        <v>12536</v>
      </c>
      <c r="E768" s="15" t="s">
        <v>11359</v>
      </c>
      <c r="F768" s="6">
        <v>166</v>
      </c>
      <c r="G768" s="6">
        <v>128</v>
      </c>
      <c r="H768" s="6">
        <f t="shared" si="44"/>
        <v>167</v>
      </c>
      <c r="I768" s="6">
        <f t="shared" si="45"/>
        <v>129</v>
      </c>
      <c r="J768" s="7">
        <f t="shared" si="46"/>
        <v>0.77245508982035926</v>
      </c>
      <c r="K768" s="7">
        <f t="shared" si="47"/>
        <v>-0.3724770370507981</v>
      </c>
    </row>
    <row r="769" spans="1:11" x14ac:dyDescent="0.35">
      <c r="A769" s="14" t="s">
        <v>6446</v>
      </c>
      <c r="B769" s="13" t="s">
        <v>5057</v>
      </c>
      <c r="C769" s="14" t="s">
        <v>12537</v>
      </c>
      <c r="D769" s="14" t="s">
        <v>12538</v>
      </c>
      <c r="E769" s="15" t="s">
        <v>11359</v>
      </c>
      <c r="F769" s="6">
        <v>274</v>
      </c>
      <c r="G769" s="6">
        <v>308</v>
      </c>
      <c r="H769" s="6">
        <f t="shared" si="44"/>
        <v>275</v>
      </c>
      <c r="I769" s="6">
        <f t="shared" si="45"/>
        <v>309</v>
      </c>
      <c r="J769" s="7">
        <f t="shared" si="46"/>
        <v>1.1236363636363635</v>
      </c>
      <c r="K769" s="7">
        <f t="shared" si="47"/>
        <v>0.16817521949235251</v>
      </c>
    </row>
    <row r="770" spans="1:11" x14ac:dyDescent="0.35">
      <c r="A770" s="14" t="s">
        <v>6447</v>
      </c>
      <c r="B770" s="13" t="s">
        <v>2239</v>
      </c>
      <c r="C770" s="14" t="s">
        <v>12539</v>
      </c>
      <c r="D770" s="14" t="s">
        <v>11356</v>
      </c>
      <c r="E770" s="15" t="s">
        <v>5678</v>
      </c>
      <c r="F770" s="6">
        <v>1014</v>
      </c>
      <c r="G770" s="6">
        <v>739</v>
      </c>
      <c r="H770" s="6">
        <f t="shared" si="44"/>
        <v>1015</v>
      </c>
      <c r="I770" s="6">
        <f t="shared" si="45"/>
        <v>740</v>
      </c>
      <c r="J770" s="7">
        <f t="shared" si="46"/>
        <v>0.72906403940886699</v>
      </c>
      <c r="K770" s="7">
        <f t="shared" si="47"/>
        <v>-0.45588255155622648</v>
      </c>
    </row>
    <row r="771" spans="1:11" x14ac:dyDescent="0.35">
      <c r="A771" s="14" t="s">
        <v>6448</v>
      </c>
      <c r="B771" s="13" t="s">
        <v>2423</v>
      </c>
      <c r="C771" s="14" t="s">
        <v>12540</v>
      </c>
      <c r="D771" s="14" t="s">
        <v>12541</v>
      </c>
      <c r="E771" s="15" t="s">
        <v>5678</v>
      </c>
      <c r="F771" s="6">
        <v>689</v>
      </c>
      <c r="G771" s="6">
        <v>513</v>
      </c>
      <c r="H771" s="6">
        <f t="shared" ref="H771:H834" si="48">F771+1</f>
        <v>690</v>
      </c>
      <c r="I771" s="6">
        <f t="shared" ref="I771:I834" si="49">G771+1</f>
        <v>514</v>
      </c>
      <c r="J771" s="7">
        <f t="shared" ref="J771:J834" si="50">I771/H771</f>
        <v>0.74492753623188401</v>
      </c>
      <c r="K771" s="7">
        <f t="shared" ref="K771:K834" si="51">LOG(J771,2)</f>
        <v>-0.42482800247165342</v>
      </c>
    </row>
    <row r="772" spans="1:11" x14ac:dyDescent="0.35">
      <c r="A772" s="14" t="s">
        <v>6449</v>
      </c>
      <c r="B772" s="13" t="s">
        <v>3184</v>
      </c>
      <c r="C772" s="14" t="s">
        <v>12542</v>
      </c>
      <c r="D772" s="14" t="s">
        <v>11356</v>
      </c>
      <c r="E772" s="15" t="s">
        <v>11359</v>
      </c>
      <c r="F772" s="6">
        <v>97</v>
      </c>
      <c r="G772" s="6">
        <v>78</v>
      </c>
      <c r="H772" s="6">
        <f t="shared" si="48"/>
        <v>98</v>
      </c>
      <c r="I772" s="6">
        <f t="shared" si="49"/>
        <v>79</v>
      </c>
      <c r="J772" s="7">
        <f t="shared" si="50"/>
        <v>0.80612244897959184</v>
      </c>
      <c r="K772" s="7">
        <f t="shared" si="51"/>
        <v>-0.3109290959381053</v>
      </c>
    </row>
    <row r="773" spans="1:11" x14ac:dyDescent="0.35">
      <c r="A773" s="14" t="s">
        <v>6450</v>
      </c>
      <c r="B773" s="13" t="s">
        <v>2741</v>
      </c>
      <c r="C773" s="14" t="s">
        <v>12543</v>
      </c>
      <c r="D773" s="14" t="s">
        <v>12544</v>
      </c>
      <c r="E773" s="15" t="s">
        <v>5678</v>
      </c>
      <c r="F773" s="6">
        <v>2543</v>
      </c>
      <c r="G773" s="6">
        <v>1958</v>
      </c>
      <c r="H773" s="6">
        <f t="shared" si="48"/>
        <v>2544</v>
      </c>
      <c r="I773" s="6">
        <f t="shared" si="49"/>
        <v>1959</v>
      </c>
      <c r="J773" s="7">
        <f t="shared" si="50"/>
        <v>0.77004716981132071</v>
      </c>
      <c r="K773" s="7">
        <f t="shared" si="51"/>
        <v>-0.37698127301676854</v>
      </c>
    </row>
    <row r="774" spans="1:11" x14ac:dyDescent="0.35">
      <c r="A774" s="14" t="s">
        <v>6451</v>
      </c>
      <c r="B774" s="13" t="s">
        <v>763</v>
      </c>
      <c r="C774" s="14" t="s">
        <v>12545</v>
      </c>
      <c r="D774" s="14" t="s">
        <v>12546</v>
      </c>
      <c r="E774" s="15" t="s">
        <v>11359</v>
      </c>
      <c r="F774" s="6">
        <v>3701</v>
      </c>
      <c r="G774" s="6">
        <v>2115</v>
      </c>
      <c r="H774" s="6">
        <f t="shared" si="48"/>
        <v>3702</v>
      </c>
      <c r="I774" s="6">
        <f t="shared" si="49"/>
        <v>2116</v>
      </c>
      <c r="J774" s="7">
        <f t="shared" si="50"/>
        <v>0.57158292814694756</v>
      </c>
      <c r="K774" s="7">
        <f t="shared" si="51"/>
        <v>-0.80696526775654842</v>
      </c>
    </row>
    <row r="775" spans="1:11" x14ac:dyDescent="0.35">
      <c r="A775" s="14" t="s">
        <v>6452</v>
      </c>
      <c r="B775" s="13" t="s">
        <v>2683</v>
      </c>
      <c r="C775" s="14" t="s">
        <v>12547</v>
      </c>
      <c r="D775" s="14" t="s">
        <v>12548</v>
      </c>
      <c r="E775" s="15" t="s">
        <v>11359</v>
      </c>
      <c r="F775" s="6">
        <v>2006</v>
      </c>
      <c r="G775" s="6">
        <v>1535</v>
      </c>
      <c r="H775" s="6">
        <f t="shared" si="48"/>
        <v>2007</v>
      </c>
      <c r="I775" s="6">
        <f t="shared" si="49"/>
        <v>1536</v>
      </c>
      <c r="J775" s="7">
        <f t="shared" si="50"/>
        <v>0.76532137518684606</v>
      </c>
      <c r="K775" s="7">
        <f t="shared" si="51"/>
        <v>-0.38586240064146082</v>
      </c>
    </row>
    <row r="776" spans="1:11" x14ac:dyDescent="0.35">
      <c r="A776" s="14" t="s">
        <v>6453</v>
      </c>
      <c r="B776" s="13" t="s">
        <v>1402</v>
      </c>
      <c r="C776" s="14" t="s">
        <v>12549</v>
      </c>
      <c r="D776" s="14" t="s">
        <v>12550</v>
      </c>
      <c r="E776" s="15" t="s">
        <v>11359</v>
      </c>
      <c r="F776" s="6">
        <v>2171</v>
      </c>
      <c r="G776" s="6">
        <v>1419</v>
      </c>
      <c r="H776" s="6">
        <f t="shared" si="48"/>
        <v>2172</v>
      </c>
      <c r="I776" s="6">
        <f t="shared" si="49"/>
        <v>1420</v>
      </c>
      <c r="J776" s="7">
        <f t="shared" si="50"/>
        <v>0.65377532228360957</v>
      </c>
      <c r="K776" s="7">
        <f t="shared" si="51"/>
        <v>-0.61313317341231721</v>
      </c>
    </row>
    <row r="777" spans="1:11" x14ac:dyDescent="0.35">
      <c r="A777" s="14" t="s">
        <v>6454</v>
      </c>
      <c r="B777" s="13" t="s">
        <v>1267</v>
      </c>
      <c r="C777" s="14" t="s">
        <v>12551</v>
      </c>
      <c r="D777" s="14" t="s">
        <v>12552</v>
      </c>
      <c r="E777" s="15" t="s">
        <v>11359</v>
      </c>
      <c r="F777" s="6">
        <v>233</v>
      </c>
      <c r="G777" s="6">
        <v>149</v>
      </c>
      <c r="H777" s="6">
        <f t="shared" si="48"/>
        <v>234</v>
      </c>
      <c r="I777" s="6">
        <f t="shared" si="49"/>
        <v>150</v>
      </c>
      <c r="J777" s="7">
        <f t="shared" si="50"/>
        <v>0.64102564102564108</v>
      </c>
      <c r="K777" s="7">
        <f t="shared" si="51"/>
        <v>-0.64154602908752356</v>
      </c>
    </row>
    <row r="778" spans="1:11" x14ac:dyDescent="0.35">
      <c r="A778" s="14" t="s">
        <v>6455</v>
      </c>
      <c r="B778" s="13" t="s">
        <v>4441</v>
      </c>
      <c r="C778" s="14" t="s">
        <v>12553</v>
      </c>
      <c r="D778" s="14" t="s">
        <v>12554</v>
      </c>
      <c r="E778" s="15" t="s">
        <v>11359</v>
      </c>
      <c r="F778" s="6">
        <v>8336</v>
      </c>
      <c r="G778" s="6">
        <v>7946</v>
      </c>
      <c r="H778" s="6">
        <f t="shared" si="48"/>
        <v>8337</v>
      </c>
      <c r="I778" s="6">
        <f t="shared" si="49"/>
        <v>7947</v>
      </c>
      <c r="J778" s="7">
        <f t="shared" si="50"/>
        <v>0.95322058294350487</v>
      </c>
      <c r="K778" s="7">
        <f t="shared" si="51"/>
        <v>-6.9117990830939696E-2</v>
      </c>
    </row>
    <row r="779" spans="1:11" x14ac:dyDescent="0.35">
      <c r="A779" s="14" t="s">
        <v>6456</v>
      </c>
      <c r="B779" s="13" t="s">
        <v>2452</v>
      </c>
      <c r="C779" s="14" t="s">
        <v>12555</v>
      </c>
      <c r="D779" s="14" t="s">
        <v>12556</v>
      </c>
      <c r="E779" s="15" t="s">
        <v>11359</v>
      </c>
      <c r="F779" s="6">
        <v>4107</v>
      </c>
      <c r="G779" s="6">
        <v>3068</v>
      </c>
      <c r="H779" s="6">
        <f t="shared" si="48"/>
        <v>4108</v>
      </c>
      <c r="I779" s="6">
        <f t="shared" si="49"/>
        <v>3069</v>
      </c>
      <c r="J779" s="7">
        <f t="shared" si="50"/>
        <v>0.74707887049659205</v>
      </c>
      <c r="K779" s="7">
        <f t="shared" si="51"/>
        <v>-0.42066753585171024</v>
      </c>
    </row>
    <row r="780" spans="1:11" x14ac:dyDescent="0.35">
      <c r="A780" s="14" t="s">
        <v>6457</v>
      </c>
      <c r="B780" s="13" t="s">
        <v>3806</v>
      </c>
      <c r="C780" s="14" t="s">
        <v>12557</v>
      </c>
      <c r="D780" s="14" t="s">
        <v>12558</v>
      </c>
      <c r="E780" s="15" t="s">
        <v>11359</v>
      </c>
      <c r="F780" s="6">
        <v>1913</v>
      </c>
      <c r="G780" s="6">
        <v>1659</v>
      </c>
      <c r="H780" s="6">
        <f t="shared" si="48"/>
        <v>1914</v>
      </c>
      <c r="I780" s="6">
        <f t="shared" si="49"/>
        <v>1660</v>
      </c>
      <c r="J780" s="7">
        <f t="shared" si="50"/>
        <v>0.86729362591431558</v>
      </c>
      <c r="K780" s="7">
        <f t="shared" si="51"/>
        <v>-0.20540758825173847</v>
      </c>
    </row>
    <row r="781" spans="1:11" x14ac:dyDescent="0.35">
      <c r="A781" s="14" t="s">
        <v>6458</v>
      </c>
      <c r="B781" s="13" t="s">
        <v>1055</v>
      </c>
      <c r="C781" s="14" t="s">
        <v>12559</v>
      </c>
      <c r="D781" s="14" t="s">
        <v>11356</v>
      </c>
      <c r="E781" s="15" t="s">
        <v>11359</v>
      </c>
      <c r="F781" s="6">
        <v>674</v>
      </c>
      <c r="G781" s="6">
        <v>414</v>
      </c>
      <c r="H781" s="6">
        <f t="shared" si="48"/>
        <v>675</v>
      </c>
      <c r="I781" s="6">
        <f t="shared" si="49"/>
        <v>415</v>
      </c>
      <c r="J781" s="7">
        <f t="shared" si="50"/>
        <v>0.61481481481481481</v>
      </c>
      <c r="K781" s="7">
        <f t="shared" si="51"/>
        <v>-0.70177616570390622</v>
      </c>
    </row>
    <row r="782" spans="1:11" x14ac:dyDescent="0.35">
      <c r="A782" s="14" t="s">
        <v>6459</v>
      </c>
      <c r="B782" s="13" t="s">
        <v>1954</v>
      </c>
      <c r="C782" s="14" t="s">
        <v>12560</v>
      </c>
      <c r="D782" s="14" t="s">
        <v>12561</v>
      </c>
      <c r="E782" s="15" t="s">
        <v>11359</v>
      </c>
      <c r="F782" s="6">
        <v>1326</v>
      </c>
      <c r="G782" s="6">
        <v>936</v>
      </c>
      <c r="H782" s="6">
        <f t="shared" si="48"/>
        <v>1327</v>
      </c>
      <c r="I782" s="6">
        <f t="shared" si="49"/>
        <v>937</v>
      </c>
      <c r="J782" s="7">
        <f t="shared" si="50"/>
        <v>0.70610399397136403</v>
      </c>
      <c r="K782" s="7">
        <f t="shared" si="51"/>
        <v>-0.50204741771100647</v>
      </c>
    </row>
    <row r="783" spans="1:11" x14ac:dyDescent="0.35">
      <c r="A783" s="14" t="s">
        <v>6460</v>
      </c>
      <c r="B783" s="13" t="s">
        <v>2963</v>
      </c>
      <c r="C783" s="14" t="s">
        <v>12562</v>
      </c>
      <c r="D783" s="14" t="s">
        <v>12563</v>
      </c>
      <c r="E783" s="15" t="s">
        <v>11359</v>
      </c>
      <c r="F783" s="6">
        <v>2006</v>
      </c>
      <c r="G783" s="6">
        <v>1577</v>
      </c>
      <c r="H783" s="6">
        <f t="shared" si="48"/>
        <v>2007</v>
      </c>
      <c r="I783" s="6">
        <f t="shared" si="49"/>
        <v>1578</v>
      </c>
      <c r="J783" s="7">
        <f t="shared" si="50"/>
        <v>0.78624813153961137</v>
      </c>
      <c r="K783" s="7">
        <f t="shared" si="51"/>
        <v>-0.34694341134915851</v>
      </c>
    </row>
    <row r="784" spans="1:11" x14ac:dyDescent="0.35">
      <c r="A784" s="14" t="s">
        <v>6461</v>
      </c>
      <c r="B784" s="13" t="s">
        <v>4553</v>
      </c>
      <c r="C784" s="14" t="s">
        <v>12564</v>
      </c>
      <c r="D784" s="14" t="s">
        <v>12565</v>
      </c>
      <c r="E784" s="15" t="s">
        <v>11359</v>
      </c>
      <c r="F784" s="6">
        <v>154</v>
      </c>
      <c r="G784" s="6">
        <v>150</v>
      </c>
      <c r="H784" s="6">
        <f t="shared" si="48"/>
        <v>155</v>
      </c>
      <c r="I784" s="6">
        <f t="shared" si="49"/>
        <v>151</v>
      </c>
      <c r="J784" s="7">
        <f t="shared" si="50"/>
        <v>0.97419354838709682</v>
      </c>
      <c r="K784" s="7">
        <f t="shared" si="51"/>
        <v>-3.7719665949158585E-2</v>
      </c>
    </row>
    <row r="785" spans="1:11" x14ac:dyDescent="0.35">
      <c r="A785" s="14" t="s">
        <v>6462</v>
      </c>
      <c r="B785" s="13" t="s">
        <v>3912</v>
      </c>
      <c r="C785" s="14" t="s">
        <v>12566</v>
      </c>
      <c r="D785" s="14" t="s">
        <v>12567</v>
      </c>
      <c r="E785" s="15" t="s">
        <v>11359</v>
      </c>
      <c r="F785" s="6">
        <v>961</v>
      </c>
      <c r="G785" s="6">
        <v>846</v>
      </c>
      <c r="H785" s="6">
        <f t="shared" si="48"/>
        <v>962</v>
      </c>
      <c r="I785" s="6">
        <f t="shared" si="49"/>
        <v>847</v>
      </c>
      <c r="J785" s="7">
        <f t="shared" si="50"/>
        <v>0.88045738045738042</v>
      </c>
      <c r="K785" s="7">
        <f t="shared" si="51"/>
        <v>-0.18367492443784339</v>
      </c>
    </row>
    <row r="786" spans="1:11" x14ac:dyDescent="0.35">
      <c r="A786" s="14" t="s">
        <v>6463</v>
      </c>
      <c r="B786" s="13" t="s">
        <v>5211</v>
      </c>
      <c r="C786" s="14" t="s">
        <v>12568</v>
      </c>
      <c r="D786" s="14" t="s">
        <v>12569</v>
      </c>
      <c r="E786" s="15" t="s">
        <v>5678</v>
      </c>
      <c r="F786" s="6">
        <v>372</v>
      </c>
      <c r="G786" s="6">
        <v>460</v>
      </c>
      <c r="H786" s="6">
        <f t="shared" si="48"/>
        <v>373</v>
      </c>
      <c r="I786" s="6">
        <f t="shared" si="49"/>
        <v>461</v>
      </c>
      <c r="J786" s="7">
        <f t="shared" si="50"/>
        <v>1.2359249329758712</v>
      </c>
      <c r="K786" s="7">
        <f t="shared" si="51"/>
        <v>0.30559112017410012</v>
      </c>
    </row>
    <row r="787" spans="1:11" x14ac:dyDescent="0.35">
      <c r="A787" s="14" t="s">
        <v>6464</v>
      </c>
      <c r="B787" s="13" t="s">
        <v>4619</v>
      </c>
      <c r="C787" s="14" t="s">
        <v>12570</v>
      </c>
      <c r="D787" s="14" t="s">
        <v>12571</v>
      </c>
      <c r="E787" s="15" t="s">
        <v>5678</v>
      </c>
      <c r="F787" s="6">
        <v>320</v>
      </c>
      <c r="G787" s="6">
        <v>317</v>
      </c>
      <c r="H787" s="6">
        <f t="shared" si="48"/>
        <v>321</v>
      </c>
      <c r="I787" s="6">
        <f t="shared" si="49"/>
        <v>318</v>
      </c>
      <c r="J787" s="7">
        <f t="shared" si="50"/>
        <v>0.99065420560747663</v>
      </c>
      <c r="K787" s="7">
        <f t="shared" si="51"/>
        <v>-1.3546531837947772E-2</v>
      </c>
    </row>
    <row r="788" spans="1:11" x14ac:dyDescent="0.35">
      <c r="A788" s="14" t="s">
        <v>6465</v>
      </c>
      <c r="B788" s="13" t="s">
        <v>949</v>
      </c>
      <c r="C788" s="14" t="s">
        <v>12572</v>
      </c>
      <c r="D788" s="14" t="s">
        <v>11356</v>
      </c>
      <c r="E788" s="15" t="s">
        <v>5678</v>
      </c>
      <c r="F788" s="6">
        <v>20</v>
      </c>
      <c r="G788" s="6">
        <v>12</v>
      </c>
      <c r="H788" s="6">
        <f t="shared" si="48"/>
        <v>21</v>
      </c>
      <c r="I788" s="6">
        <f t="shared" si="49"/>
        <v>13</v>
      </c>
      <c r="J788" s="7">
        <f t="shared" si="50"/>
        <v>0.61904761904761907</v>
      </c>
      <c r="K788" s="7">
        <f t="shared" si="51"/>
        <v>-0.69187770463766807</v>
      </c>
    </row>
    <row r="789" spans="1:11" x14ac:dyDescent="0.35">
      <c r="A789" s="14" t="s">
        <v>6466</v>
      </c>
      <c r="B789" s="13" t="s">
        <v>1657</v>
      </c>
      <c r="C789" s="14" t="s">
        <v>12573</v>
      </c>
      <c r="D789" s="14" t="s">
        <v>12574</v>
      </c>
      <c r="E789" s="15" t="s">
        <v>5678</v>
      </c>
      <c r="F789" s="6">
        <v>130</v>
      </c>
      <c r="G789" s="6">
        <v>88</v>
      </c>
      <c r="H789" s="6">
        <f t="shared" si="48"/>
        <v>131</v>
      </c>
      <c r="I789" s="6">
        <f t="shared" si="49"/>
        <v>89</v>
      </c>
      <c r="J789" s="7">
        <f t="shared" si="50"/>
        <v>0.67938931297709926</v>
      </c>
      <c r="K789" s="7">
        <f t="shared" si="51"/>
        <v>-0.55768957057105251</v>
      </c>
    </row>
    <row r="790" spans="1:11" x14ac:dyDescent="0.35">
      <c r="A790" s="14" t="s">
        <v>6467</v>
      </c>
      <c r="B790" s="13" t="s">
        <v>2564</v>
      </c>
      <c r="C790" s="14" t="s">
        <v>12575</v>
      </c>
      <c r="D790" s="14" t="s">
        <v>11356</v>
      </c>
      <c r="E790" s="15" t="s">
        <v>5678</v>
      </c>
      <c r="F790" s="6">
        <v>286</v>
      </c>
      <c r="G790" s="6">
        <v>216</v>
      </c>
      <c r="H790" s="6">
        <f t="shared" si="48"/>
        <v>287</v>
      </c>
      <c r="I790" s="6">
        <f t="shared" si="49"/>
        <v>217</v>
      </c>
      <c r="J790" s="7">
        <f t="shared" si="50"/>
        <v>0.75609756097560976</v>
      </c>
      <c r="K790" s="7">
        <f t="shared" si="51"/>
        <v>-0.40335569423120854</v>
      </c>
    </row>
    <row r="791" spans="1:11" x14ac:dyDescent="0.35">
      <c r="A791" s="14" t="s">
        <v>6468</v>
      </c>
      <c r="B791" s="13" t="s">
        <v>4778</v>
      </c>
      <c r="C791" s="14" t="s">
        <v>12576</v>
      </c>
      <c r="D791" s="14" t="s">
        <v>12577</v>
      </c>
      <c r="E791" s="15" t="s">
        <v>5678</v>
      </c>
      <c r="F791" s="6">
        <v>9875</v>
      </c>
      <c r="G791" s="6">
        <v>9987</v>
      </c>
      <c r="H791" s="6">
        <f t="shared" si="48"/>
        <v>9876</v>
      </c>
      <c r="I791" s="6">
        <f t="shared" si="49"/>
        <v>9988</v>
      </c>
      <c r="J791" s="7">
        <f t="shared" si="50"/>
        <v>1.0113406237343054</v>
      </c>
      <c r="K791" s="7">
        <f t="shared" si="51"/>
        <v>1.6268984785430464E-2</v>
      </c>
    </row>
    <row r="792" spans="1:11" x14ac:dyDescent="0.35">
      <c r="A792" s="14" t="s">
        <v>6469</v>
      </c>
      <c r="B792" s="13" t="s">
        <v>3042</v>
      </c>
      <c r="C792" s="14" t="s">
        <v>12578</v>
      </c>
      <c r="D792" s="14" t="s">
        <v>12579</v>
      </c>
      <c r="E792" s="15" t="s">
        <v>11359</v>
      </c>
      <c r="F792" s="6">
        <v>302</v>
      </c>
      <c r="G792" s="6">
        <v>239</v>
      </c>
      <c r="H792" s="6">
        <f t="shared" si="48"/>
        <v>303</v>
      </c>
      <c r="I792" s="6">
        <f t="shared" si="49"/>
        <v>240</v>
      </c>
      <c r="J792" s="7">
        <f t="shared" si="50"/>
        <v>0.79207920792079212</v>
      </c>
      <c r="K792" s="7">
        <f t="shared" si="51"/>
        <v>-0.33628338786443229</v>
      </c>
    </row>
    <row r="793" spans="1:11" x14ac:dyDescent="0.35">
      <c r="A793" s="14" t="s">
        <v>6470</v>
      </c>
      <c r="B793" s="13" t="s">
        <v>3719</v>
      </c>
      <c r="C793" s="14" t="s">
        <v>12580</v>
      </c>
      <c r="D793" s="14" t="s">
        <v>11669</v>
      </c>
      <c r="E793" s="15" t="s">
        <v>5678</v>
      </c>
      <c r="F793" s="6">
        <v>91</v>
      </c>
      <c r="G793" s="6">
        <v>78</v>
      </c>
      <c r="H793" s="6">
        <f t="shared" si="48"/>
        <v>92</v>
      </c>
      <c r="I793" s="6">
        <f t="shared" si="49"/>
        <v>79</v>
      </c>
      <c r="J793" s="7">
        <f t="shared" si="50"/>
        <v>0.85869565217391308</v>
      </c>
      <c r="K793" s="7">
        <f t="shared" si="51"/>
        <v>-0.2197812078799099</v>
      </c>
    </row>
    <row r="794" spans="1:11" x14ac:dyDescent="0.35">
      <c r="A794" s="14" t="s">
        <v>6471</v>
      </c>
      <c r="B794" s="13" t="s">
        <v>2639</v>
      </c>
      <c r="C794" s="14" t="s">
        <v>12581</v>
      </c>
      <c r="D794" s="14" t="s">
        <v>12582</v>
      </c>
      <c r="E794" s="15" t="s">
        <v>11359</v>
      </c>
      <c r="F794" s="6">
        <v>21303</v>
      </c>
      <c r="G794" s="6">
        <v>16216</v>
      </c>
      <c r="H794" s="6">
        <f t="shared" si="48"/>
        <v>21304</v>
      </c>
      <c r="I794" s="6">
        <f t="shared" si="49"/>
        <v>16217</v>
      </c>
      <c r="J794" s="7">
        <f t="shared" si="50"/>
        <v>0.76121855050694709</v>
      </c>
      <c r="K794" s="7">
        <f t="shared" si="51"/>
        <v>-0.39361737510638006</v>
      </c>
    </row>
    <row r="795" spans="1:11" x14ac:dyDescent="0.35">
      <c r="A795" s="14" t="s">
        <v>6472</v>
      </c>
      <c r="B795" s="13" t="s">
        <v>1024</v>
      </c>
      <c r="C795" s="14" t="s">
        <v>12583</v>
      </c>
      <c r="D795" s="14" t="s">
        <v>12584</v>
      </c>
      <c r="E795" s="15" t="s">
        <v>11359</v>
      </c>
      <c r="F795" s="6">
        <v>6962</v>
      </c>
      <c r="G795" s="6">
        <v>4248</v>
      </c>
      <c r="H795" s="6">
        <f t="shared" si="48"/>
        <v>6963</v>
      </c>
      <c r="I795" s="6">
        <f t="shared" si="49"/>
        <v>4249</v>
      </c>
      <c r="J795" s="7">
        <f t="shared" si="50"/>
        <v>0.61022547752405576</v>
      </c>
      <c r="K795" s="7">
        <f t="shared" si="51"/>
        <v>-0.71258567975235232</v>
      </c>
    </row>
    <row r="796" spans="1:11" x14ac:dyDescent="0.35">
      <c r="A796" s="14" t="s">
        <v>6473</v>
      </c>
      <c r="B796" s="13" t="s">
        <v>1807</v>
      </c>
      <c r="C796" s="14" t="s">
        <v>12585</v>
      </c>
      <c r="D796" s="14" t="s">
        <v>11418</v>
      </c>
      <c r="E796" s="15" t="s">
        <v>5678</v>
      </c>
      <c r="F796" s="6">
        <v>922</v>
      </c>
      <c r="G796" s="6">
        <v>638</v>
      </c>
      <c r="H796" s="6">
        <f t="shared" si="48"/>
        <v>923</v>
      </c>
      <c r="I796" s="6">
        <f t="shared" si="49"/>
        <v>639</v>
      </c>
      <c r="J796" s="7">
        <f t="shared" si="50"/>
        <v>0.69230769230769229</v>
      </c>
      <c r="K796" s="7">
        <f t="shared" si="51"/>
        <v>-0.53051471669877992</v>
      </c>
    </row>
    <row r="797" spans="1:11" x14ac:dyDescent="0.35">
      <c r="A797" s="14" t="s">
        <v>6474</v>
      </c>
      <c r="B797" s="13" t="s">
        <v>3495</v>
      </c>
      <c r="C797" s="14" t="s">
        <v>12586</v>
      </c>
      <c r="D797" s="14" t="s">
        <v>12587</v>
      </c>
      <c r="E797" s="15" t="s">
        <v>11359</v>
      </c>
      <c r="F797" s="6">
        <v>84</v>
      </c>
      <c r="G797" s="6">
        <v>70</v>
      </c>
      <c r="H797" s="6">
        <f t="shared" si="48"/>
        <v>85</v>
      </c>
      <c r="I797" s="6">
        <f t="shared" si="49"/>
        <v>71</v>
      </c>
      <c r="J797" s="7">
        <f t="shared" si="50"/>
        <v>0.83529411764705885</v>
      </c>
      <c r="K797" s="7">
        <f t="shared" si="51"/>
        <v>-0.25964381663301966</v>
      </c>
    </row>
    <row r="798" spans="1:11" x14ac:dyDescent="0.35">
      <c r="A798" s="14" t="s">
        <v>6475</v>
      </c>
      <c r="B798" s="13" t="s">
        <v>1552</v>
      </c>
      <c r="C798" s="14" t="s">
        <v>12588</v>
      </c>
      <c r="D798" s="14" t="s">
        <v>11806</v>
      </c>
      <c r="E798" s="15" t="s">
        <v>11359</v>
      </c>
      <c r="F798" s="6">
        <v>3</v>
      </c>
      <c r="G798" s="6">
        <v>2</v>
      </c>
      <c r="H798" s="6">
        <f t="shared" si="48"/>
        <v>4</v>
      </c>
      <c r="I798" s="6">
        <f t="shared" si="49"/>
        <v>3</v>
      </c>
      <c r="J798" s="7">
        <f t="shared" si="50"/>
        <v>0.75</v>
      </c>
      <c r="K798" s="7">
        <f t="shared" si="51"/>
        <v>-0.41503749927884381</v>
      </c>
    </row>
    <row r="799" spans="1:11" x14ac:dyDescent="0.35">
      <c r="A799" s="14" t="s">
        <v>6476</v>
      </c>
      <c r="B799" s="13" t="s">
        <v>3870</v>
      </c>
      <c r="C799" s="14" t="s">
        <v>12589</v>
      </c>
      <c r="D799" s="14" t="s">
        <v>11496</v>
      </c>
      <c r="E799" s="15" t="s">
        <v>11359</v>
      </c>
      <c r="F799" s="6">
        <v>311</v>
      </c>
      <c r="G799" s="6">
        <v>272</v>
      </c>
      <c r="H799" s="6">
        <f t="shared" si="48"/>
        <v>312</v>
      </c>
      <c r="I799" s="6">
        <f t="shared" si="49"/>
        <v>273</v>
      </c>
      <c r="J799" s="7">
        <f t="shared" si="50"/>
        <v>0.875</v>
      </c>
      <c r="K799" s="7">
        <f t="shared" si="51"/>
        <v>-0.19264507794239591</v>
      </c>
    </row>
    <row r="800" spans="1:11" x14ac:dyDescent="0.35">
      <c r="A800" s="14" t="s">
        <v>6477</v>
      </c>
      <c r="B800" s="13" t="s">
        <v>5007</v>
      </c>
      <c r="C800" s="14" t="s">
        <v>12590</v>
      </c>
      <c r="D800" s="14" t="s">
        <v>12591</v>
      </c>
      <c r="E800" s="15" t="s">
        <v>5678</v>
      </c>
      <c r="F800" s="6">
        <v>91</v>
      </c>
      <c r="G800" s="6">
        <v>100</v>
      </c>
      <c r="H800" s="6">
        <f t="shared" si="48"/>
        <v>92</v>
      </c>
      <c r="I800" s="6">
        <f t="shared" si="49"/>
        <v>101</v>
      </c>
      <c r="J800" s="7">
        <f t="shared" si="50"/>
        <v>1.0978260869565217</v>
      </c>
      <c r="K800" s="7">
        <f t="shared" si="51"/>
        <v>0.13464952669478183</v>
      </c>
    </row>
    <row r="801" spans="1:11" x14ac:dyDescent="0.35">
      <c r="A801" s="14" t="s">
        <v>6478</v>
      </c>
      <c r="B801" s="13" t="s">
        <v>520</v>
      </c>
      <c r="C801" s="14" t="s">
        <v>12592</v>
      </c>
      <c r="D801" s="14" t="s">
        <v>12593</v>
      </c>
      <c r="E801" s="15" t="s">
        <v>11359</v>
      </c>
      <c r="F801" s="6">
        <v>5872</v>
      </c>
      <c r="G801" s="6">
        <v>3033</v>
      </c>
      <c r="H801" s="6">
        <f t="shared" si="48"/>
        <v>5873</v>
      </c>
      <c r="I801" s="6">
        <f t="shared" si="49"/>
        <v>3034</v>
      </c>
      <c r="J801" s="7">
        <f t="shared" si="50"/>
        <v>0.51660139621998979</v>
      </c>
      <c r="K801" s="7">
        <f t="shared" si="51"/>
        <v>-0.9528765522503938</v>
      </c>
    </row>
    <row r="802" spans="1:11" x14ac:dyDescent="0.35">
      <c r="A802" s="14" t="s">
        <v>6479</v>
      </c>
      <c r="B802" s="13" t="s">
        <v>3496</v>
      </c>
      <c r="C802" s="14" t="s">
        <v>12594</v>
      </c>
      <c r="D802" s="14" t="s">
        <v>11806</v>
      </c>
      <c r="E802" s="15" t="s">
        <v>5678</v>
      </c>
      <c r="F802" s="6">
        <v>6</v>
      </c>
      <c r="G802" s="6">
        <v>5</v>
      </c>
      <c r="H802" s="6">
        <f t="shared" si="48"/>
        <v>7</v>
      </c>
      <c r="I802" s="6">
        <f t="shared" si="49"/>
        <v>6</v>
      </c>
      <c r="J802" s="7">
        <f t="shared" si="50"/>
        <v>0.8571428571428571</v>
      </c>
      <c r="K802" s="7">
        <f t="shared" si="51"/>
        <v>-0.22239242133644802</v>
      </c>
    </row>
    <row r="803" spans="1:11" x14ac:dyDescent="0.35">
      <c r="A803" s="14" t="s">
        <v>6480</v>
      </c>
      <c r="B803" s="13" t="s">
        <v>3987</v>
      </c>
      <c r="C803" s="14" t="s">
        <v>12595</v>
      </c>
      <c r="D803" s="14" t="s">
        <v>11858</v>
      </c>
      <c r="E803" s="15" t="s">
        <v>11359</v>
      </c>
      <c r="F803" s="6">
        <v>188</v>
      </c>
      <c r="G803" s="6">
        <v>167</v>
      </c>
      <c r="H803" s="6">
        <f t="shared" si="48"/>
        <v>189</v>
      </c>
      <c r="I803" s="6">
        <f t="shared" si="49"/>
        <v>168</v>
      </c>
      <c r="J803" s="7">
        <f t="shared" si="50"/>
        <v>0.88888888888888884</v>
      </c>
      <c r="K803" s="7">
        <f t="shared" si="51"/>
        <v>-0.16992500144231246</v>
      </c>
    </row>
    <row r="804" spans="1:11" x14ac:dyDescent="0.35">
      <c r="A804" s="14" t="s">
        <v>6481</v>
      </c>
      <c r="B804" s="13" t="s">
        <v>828</v>
      </c>
      <c r="C804" s="14" t="s">
        <v>12596</v>
      </c>
      <c r="D804" s="14" t="s">
        <v>12597</v>
      </c>
      <c r="E804" s="15" t="s">
        <v>5678</v>
      </c>
      <c r="F804" s="6">
        <v>297</v>
      </c>
      <c r="G804" s="6">
        <v>173</v>
      </c>
      <c r="H804" s="6">
        <f t="shared" si="48"/>
        <v>298</v>
      </c>
      <c r="I804" s="6">
        <f t="shared" si="49"/>
        <v>174</v>
      </c>
      <c r="J804" s="7">
        <f t="shared" si="50"/>
        <v>0.58389261744966447</v>
      </c>
      <c r="K804" s="7">
        <f t="shared" si="51"/>
        <v>-0.77622502461343323</v>
      </c>
    </row>
    <row r="805" spans="1:11" x14ac:dyDescent="0.35">
      <c r="A805" s="14" t="s">
        <v>6482</v>
      </c>
      <c r="B805" s="13" t="s">
        <v>426</v>
      </c>
      <c r="C805" s="14" t="s">
        <v>12598</v>
      </c>
      <c r="D805" s="14" t="s">
        <v>11356</v>
      </c>
      <c r="E805" s="15" t="s">
        <v>5678</v>
      </c>
      <c r="F805" s="6">
        <v>491</v>
      </c>
      <c r="G805" s="6">
        <v>242</v>
      </c>
      <c r="H805" s="6">
        <f t="shared" si="48"/>
        <v>492</v>
      </c>
      <c r="I805" s="6">
        <f t="shared" si="49"/>
        <v>243</v>
      </c>
      <c r="J805" s="7">
        <f t="shared" si="50"/>
        <v>0.49390243902439024</v>
      </c>
      <c r="K805" s="7">
        <f t="shared" si="51"/>
        <v>-1.017702001733459</v>
      </c>
    </row>
    <row r="806" spans="1:11" x14ac:dyDescent="0.35">
      <c r="A806" s="14" t="s">
        <v>6483</v>
      </c>
      <c r="B806" s="13" t="s">
        <v>478</v>
      </c>
      <c r="C806" s="14" t="s">
        <v>12599</v>
      </c>
      <c r="D806" s="14" t="s">
        <v>12600</v>
      </c>
      <c r="E806" s="15" t="s">
        <v>5678</v>
      </c>
      <c r="F806" s="6">
        <v>2394</v>
      </c>
      <c r="G806" s="6">
        <v>1199</v>
      </c>
      <c r="H806" s="6">
        <f t="shared" si="48"/>
        <v>2395</v>
      </c>
      <c r="I806" s="6">
        <f t="shared" si="49"/>
        <v>1200</v>
      </c>
      <c r="J806" s="7">
        <f t="shared" si="50"/>
        <v>0.5010438413361169</v>
      </c>
      <c r="K806" s="7">
        <f t="shared" si="51"/>
        <v>-0.99699125012766177</v>
      </c>
    </row>
    <row r="807" spans="1:11" x14ac:dyDescent="0.35">
      <c r="A807" s="14" t="s">
        <v>6484</v>
      </c>
      <c r="B807" s="13" t="s">
        <v>479</v>
      </c>
      <c r="C807" s="14" t="s">
        <v>12601</v>
      </c>
      <c r="D807" s="14" t="s">
        <v>12602</v>
      </c>
      <c r="E807" s="15" t="s">
        <v>5678</v>
      </c>
      <c r="F807" s="6">
        <v>2779</v>
      </c>
      <c r="G807" s="6">
        <v>1397</v>
      </c>
      <c r="H807" s="6">
        <f t="shared" si="48"/>
        <v>2780</v>
      </c>
      <c r="I807" s="6">
        <f t="shared" si="49"/>
        <v>1398</v>
      </c>
      <c r="J807" s="7">
        <f t="shared" si="50"/>
        <v>0.50287769784172665</v>
      </c>
      <c r="K807" s="7">
        <f t="shared" si="51"/>
        <v>-0.99172052223543328</v>
      </c>
    </row>
    <row r="808" spans="1:11" x14ac:dyDescent="0.35">
      <c r="A808" s="14" t="s">
        <v>6485</v>
      </c>
      <c r="B808" s="13" t="s">
        <v>791</v>
      </c>
      <c r="C808" s="14" t="s">
        <v>12603</v>
      </c>
      <c r="D808" s="14" t="s">
        <v>12604</v>
      </c>
      <c r="E808" s="15" t="s">
        <v>5678</v>
      </c>
      <c r="F808" s="6">
        <v>1020</v>
      </c>
      <c r="G808" s="6">
        <v>588</v>
      </c>
      <c r="H808" s="6">
        <f t="shared" si="48"/>
        <v>1021</v>
      </c>
      <c r="I808" s="6">
        <f t="shared" si="49"/>
        <v>589</v>
      </c>
      <c r="J808" s="7">
        <f t="shared" si="50"/>
        <v>0.57688540646425068</v>
      </c>
      <c r="K808" s="7">
        <f t="shared" si="51"/>
        <v>-0.79364332704734097</v>
      </c>
    </row>
    <row r="809" spans="1:11" x14ac:dyDescent="0.35">
      <c r="A809" s="14" t="s">
        <v>6486</v>
      </c>
      <c r="B809" s="13" t="s">
        <v>496</v>
      </c>
      <c r="C809" s="14" t="s">
        <v>12605</v>
      </c>
      <c r="D809" s="14" t="s">
        <v>11418</v>
      </c>
      <c r="E809" s="15" t="s">
        <v>5678</v>
      </c>
      <c r="F809" s="6">
        <v>145</v>
      </c>
      <c r="G809" s="6">
        <v>74</v>
      </c>
      <c r="H809" s="6">
        <f t="shared" si="48"/>
        <v>146</v>
      </c>
      <c r="I809" s="6">
        <f t="shared" si="49"/>
        <v>75</v>
      </c>
      <c r="J809" s="7">
        <f t="shared" si="50"/>
        <v>0.51369863013698636</v>
      </c>
      <c r="K809" s="7">
        <f t="shared" si="51"/>
        <v>-0.96100586838413626</v>
      </c>
    </row>
    <row r="810" spans="1:11" x14ac:dyDescent="0.35">
      <c r="A810" s="14" t="s">
        <v>6487</v>
      </c>
      <c r="B810" s="13" t="s">
        <v>5204</v>
      </c>
      <c r="C810" s="14" t="s">
        <v>12606</v>
      </c>
      <c r="D810" s="14" t="s">
        <v>12607</v>
      </c>
      <c r="E810" s="15" t="s">
        <v>11359</v>
      </c>
      <c r="F810" s="6">
        <v>22</v>
      </c>
      <c r="G810" s="6">
        <v>27</v>
      </c>
      <c r="H810" s="6">
        <f t="shared" si="48"/>
        <v>23</v>
      </c>
      <c r="I810" s="6">
        <f t="shared" si="49"/>
        <v>28</v>
      </c>
      <c r="J810" s="7">
        <f t="shared" si="50"/>
        <v>1.2173913043478262</v>
      </c>
      <c r="K810" s="7">
        <f t="shared" si="51"/>
        <v>0.28379296600059134</v>
      </c>
    </row>
    <row r="811" spans="1:11" x14ac:dyDescent="0.35">
      <c r="A811" s="14" t="s">
        <v>6488</v>
      </c>
      <c r="B811" s="13" t="s">
        <v>3790</v>
      </c>
      <c r="C811" s="14" t="s">
        <v>12608</v>
      </c>
      <c r="D811" s="14" t="s">
        <v>12609</v>
      </c>
      <c r="E811" s="15" t="s">
        <v>5678</v>
      </c>
      <c r="F811" s="6">
        <v>965</v>
      </c>
      <c r="G811" s="6">
        <v>836</v>
      </c>
      <c r="H811" s="6">
        <f t="shared" si="48"/>
        <v>966</v>
      </c>
      <c r="I811" s="6">
        <f t="shared" si="49"/>
        <v>837</v>
      </c>
      <c r="J811" s="7">
        <f t="shared" si="50"/>
        <v>0.86645962732919257</v>
      </c>
      <c r="K811" s="7">
        <f t="shared" si="51"/>
        <v>-0.20679556628542936</v>
      </c>
    </row>
    <row r="812" spans="1:11" x14ac:dyDescent="0.35">
      <c r="A812" s="14" t="s">
        <v>6489</v>
      </c>
      <c r="B812" s="13" t="s">
        <v>5492</v>
      </c>
      <c r="C812" s="14" t="s">
        <v>12610</v>
      </c>
      <c r="D812" s="14" t="s">
        <v>11356</v>
      </c>
      <c r="E812" s="15" t="s">
        <v>11359</v>
      </c>
      <c r="F812" s="6">
        <v>10</v>
      </c>
      <c r="G812" s="6">
        <v>25</v>
      </c>
      <c r="H812" s="6">
        <f t="shared" si="48"/>
        <v>11</v>
      </c>
      <c r="I812" s="6">
        <f t="shared" si="49"/>
        <v>26</v>
      </c>
      <c r="J812" s="7">
        <f t="shared" si="50"/>
        <v>2.3636363636363638</v>
      </c>
      <c r="K812" s="7">
        <f t="shared" si="51"/>
        <v>1.2410080995037951</v>
      </c>
    </row>
    <row r="813" spans="1:11" x14ac:dyDescent="0.35">
      <c r="A813" s="14" t="s">
        <v>6490</v>
      </c>
      <c r="B813" s="13" t="s">
        <v>5398</v>
      </c>
      <c r="C813" s="14" t="s">
        <v>12611</v>
      </c>
      <c r="D813" s="14" t="s">
        <v>11356</v>
      </c>
      <c r="E813" s="15" t="s">
        <v>11359</v>
      </c>
      <c r="F813" s="6">
        <v>173</v>
      </c>
      <c r="G813" s="6">
        <v>274</v>
      </c>
      <c r="H813" s="6">
        <f t="shared" si="48"/>
        <v>174</v>
      </c>
      <c r="I813" s="6">
        <f t="shared" si="49"/>
        <v>275</v>
      </c>
      <c r="J813" s="7">
        <f t="shared" si="50"/>
        <v>1.5804597701149425</v>
      </c>
      <c r="K813" s="7">
        <f t="shared" si="51"/>
        <v>0.66034431256329373</v>
      </c>
    </row>
    <row r="814" spans="1:11" x14ac:dyDescent="0.35">
      <c r="A814" s="14" t="s">
        <v>6491</v>
      </c>
      <c r="B814" s="13" t="s">
        <v>5279</v>
      </c>
      <c r="C814" s="14" t="s">
        <v>12612</v>
      </c>
      <c r="D814" s="14" t="s">
        <v>11356</v>
      </c>
      <c r="E814" s="15" t="s">
        <v>11359</v>
      </c>
      <c r="F814" s="6">
        <v>22</v>
      </c>
      <c r="G814" s="6">
        <v>29</v>
      </c>
      <c r="H814" s="6">
        <f t="shared" si="48"/>
        <v>23</v>
      </c>
      <c r="I814" s="6">
        <f t="shared" si="49"/>
        <v>30</v>
      </c>
      <c r="J814" s="7">
        <f t="shared" si="50"/>
        <v>1.3043478260869565</v>
      </c>
      <c r="K814" s="7">
        <f t="shared" si="51"/>
        <v>0.38332863955150565</v>
      </c>
    </row>
    <row r="815" spans="1:11" x14ac:dyDescent="0.35">
      <c r="A815" s="14" t="s">
        <v>6492</v>
      </c>
      <c r="B815" s="13" t="s">
        <v>3341</v>
      </c>
      <c r="C815" s="14" t="s">
        <v>12613</v>
      </c>
      <c r="D815" s="14" t="s">
        <v>11356</v>
      </c>
      <c r="E815" s="15" t="s">
        <v>11359</v>
      </c>
      <c r="F815" s="6">
        <v>33</v>
      </c>
      <c r="G815" s="6">
        <v>27</v>
      </c>
      <c r="H815" s="6">
        <f t="shared" si="48"/>
        <v>34</v>
      </c>
      <c r="I815" s="6">
        <f t="shared" si="49"/>
        <v>28</v>
      </c>
      <c r="J815" s="7">
        <f t="shared" si="50"/>
        <v>0.82352941176470584</v>
      </c>
      <c r="K815" s="7">
        <f t="shared" si="51"/>
        <v>-0.28010791919273537</v>
      </c>
    </row>
    <row r="816" spans="1:11" x14ac:dyDescent="0.35">
      <c r="A816" s="14" t="s">
        <v>6493</v>
      </c>
      <c r="B816" s="13" t="s">
        <v>2361</v>
      </c>
      <c r="C816" s="14" t="s">
        <v>12614</v>
      </c>
      <c r="D816" s="14" t="s">
        <v>11671</v>
      </c>
      <c r="E816" s="15" t="s">
        <v>11359</v>
      </c>
      <c r="F816" s="6">
        <v>307</v>
      </c>
      <c r="G816" s="6">
        <v>227</v>
      </c>
      <c r="H816" s="6">
        <f t="shared" si="48"/>
        <v>308</v>
      </c>
      <c r="I816" s="6">
        <f t="shared" si="49"/>
        <v>228</v>
      </c>
      <c r="J816" s="7">
        <f t="shared" si="50"/>
        <v>0.74025974025974028</v>
      </c>
      <c r="K816" s="7">
        <f t="shared" si="51"/>
        <v>-0.4338965265301597</v>
      </c>
    </row>
    <row r="817" spans="1:11" x14ac:dyDescent="0.35">
      <c r="A817" s="14" t="s">
        <v>6494</v>
      </c>
      <c r="B817" s="13" t="s">
        <v>1622</v>
      </c>
      <c r="C817" s="14" t="s">
        <v>12615</v>
      </c>
      <c r="D817" s="14" t="s">
        <v>11356</v>
      </c>
      <c r="E817" s="15" t="s">
        <v>5678</v>
      </c>
      <c r="F817" s="6">
        <v>928</v>
      </c>
      <c r="G817" s="6">
        <v>625</v>
      </c>
      <c r="H817" s="6">
        <f t="shared" si="48"/>
        <v>929</v>
      </c>
      <c r="I817" s="6">
        <f t="shared" si="49"/>
        <v>626</v>
      </c>
      <c r="J817" s="7">
        <f t="shared" si="50"/>
        <v>0.67384284176533904</v>
      </c>
      <c r="K817" s="7">
        <f t="shared" si="51"/>
        <v>-0.56951593945003465</v>
      </c>
    </row>
    <row r="818" spans="1:11" x14ac:dyDescent="0.35">
      <c r="A818" s="14" t="s">
        <v>6495</v>
      </c>
      <c r="B818" s="13" t="s">
        <v>38</v>
      </c>
      <c r="C818" s="14" t="s">
        <v>12616</v>
      </c>
      <c r="D818" s="14" t="s">
        <v>11356</v>
      </c>
      <c r="E818" s="15" t="s">
        <v>11359</v>
      </c>
      <c r="F818" s="6">
        <v>8</v>
      </c>
      <c r="G818" s="6">
        <v>1</v>
      </c>
      <c r="H818" s="6">
        <f t="shared" si="48"/>
        <v>9</v>
      </c>
      <c r="I818" s="6">
        <f t="shared" si="49"/>
        <v>2</v>
      </c>
      <c r="J818" s="7">
        <f t="shared" si="50"/>
        <v>0.22222222222222221</v>
      </c>
      <c r="K818" s="7">
        <f t="shared" si="51"/>
        <v>-2.1699250014423126</v>
      </c>
    </row>
    <row r="819" spans="1:11" x14ac:dyDescent="0.35">
      <c r="A819" s="14" t="s">
        <v>6496</v>
      </c>
      <c r="B819" s="13" t="s">
        <v>5198</v>
      </c>
      <c r="C819" s="14" t="s">
        <v>12617</v>
      </c>
      <c r="D819" s="14" t="s">
        <v>12618</v>
      </c>
      <c r="E819" s="15" t="s">
        <v>11359</v>
      </c>
      <c r="F819" s="6">
        <v>250</v>
      </c>
      <c r="G819" s="6">
        <v>304</v>
      </c>
      <c r="H819" s="6">
        <f t="shared" si="48"/>
        <v>251</v>
      </c>
      <c r="I819" s="6">
        <f t="shared" si="49"/>
        <v>305</v>
      </c>
      <c r="J819" s="7">
        <f t="shared" si="50"/>
        <v>1.2151394422310757</v>
      </c>
      <c r="K819" s="7">
        <f t="shared" si="51"/>
        <v>0.28112187849947667</v>
      </c>
    </row>
    <row r="820" spans="1:11" x14ac:dyDescent="0.35">
      <c r="A820" s="14" t="s">
        <v>6497</v>
      </c>
      <c r="B820" s="13" t="s">
        <v>3873</v>
      </c>
      <c r="C820" s="14" t="s">
        <v>12619</v>
      </c>
      <c r="D820" s="14" t="s">
        <v>12620</v>
      </c>
      <c r="E820" s="15" t="s">
        <v>11359</v>
      </c>
      <c r="F820" s="6">
        <v>56</v>
      </c>
      <c r="G820" s="6">
        <v>49</v>
      </c>
      <c r="H820" s="6">
        <f t="shared" si="48"/>
        <v>57</v>
      </c>
      <c r="I820" s="6">
        <f t="shared" si="49"/>
        <v>50</v>
      </c>
      <c r="J820" s="7">
        <f t="shared" si="50"/>
        <v>0.8771929824561403</v>
      </c>
      <c r="K820" s="7">
        <f t="shared" si="51"/>
        <v>-0.18903382439001706</v>
      </c>
    </row>
    <row r="821" spans="1:11" x14ac:dyDescent="0.35">
      <c r="A821" s="14" t="s">
        <v>6498</v>
      </c>
      <c r="B821" s="13" t="s">
        <v>4265</v>
      </c>
      <c r="C821" s="14" t="s">
        <v>12621</v>
      </c>
      <c r="D821" s="14" t="s">
        <v>12622</v>
      </c>
      <c r="E821" s="15" t="s">
        <v>5678</v>
      </c>
      <c r="F821" s="6">
        <v>27</v>
      </c>
      <c r="G821" s="6">
        <v>25</v>
      </c>
      <c r="H821" s="6">
        <f t="shared" si="48"/>
        <v>28</v>
      </c>
      <c r="I821" s="6">
        <f t="shared" si="49"/>
        <v>26</v>
      </c>
      <c r="J821" s="7">
        <f t="shared" si="50"/>
        <v>0.9285714285714286</v>
      </c>
      <c r="K821" s="7">
        <f t="shared" si="51"/>
        <v>-0.10691520391651191</v>
      </c>
    </row>
    <row r="822" spans="1:11" x14ac:dyDescent="0.35">
      <c r="A822" s="14" t="s">
        <v>6499</v>
      </c>
      <c r="B822" s="13" t="s">
        <v>724</v>
      </c>
      <c r="C822" s="14" t="s">
        <v>12623</v>
      </c>
      <c r="D822" s="14" t="s">
        <v>12624</v>
      </c>
      <c r="E822" s="15" t="s">
        <v>5678</v>
      </c>
      <c r="F822" s="6">
        <v>136</v>
      </c>
      <c r="G822" s="6">
        <v>77</v>
      </c>
      <c r="H822" s="6">
        <f t="shared" si="48"/>
        <v>137</v>
      </c>
      <c r="I822" s="6">
        <f t="shared" si="49"/>
        <v>78</v>
      </c>
      <c r="J822" s="7">
        <f t="shared" si="50"/>
        <v>0.56934306569343063</v>
      </c>
      <c r="K822" s="7">
        <f t="shared" si="51"/>
        <v>-0.81262986409827853</v>
      </c>
    </row>
    <row r="823" spans="1:11" x14ac:dyDescent="0.35">
      <c r="A823" s="14" t="s">
        <v>6500</v>
      </c>
      <c r="B823" s="13" t="s">
        <v>4073</v>
      </c>
      <c r="C823" s="14" t="s">
        <v>12625</v>
      </c>
      <c r="D823" s="14" t="s">
        <v>11752</v>
      </c>
      <c r="E823" s="15" t="s">
        <v>5678</v>
      </c>
      <c r="F823" s="6">
        <v>59</v>
      </c>
      <c r="G823" s="6">
        <v>53</v>
      </c>
      <c r="H823" s="6">
        <f t="shared" si="48"/>
        <v>60</v>
      </c>
      <c r="I823" s="6">
        <f t="shared" si="49"/>
        <v>54</v>
      </c>
      <c r="J823" s="7">
        <f t="shared" si="50"/>
        <v>0.9</v>
      </c>
      <c r="K823" s="7">
        <f t="shared" si="51"/>
        <v>-0.15200309344504997</v>
      </c>
    </row>
    <row r="824" spans="1:11" x14ac:dyDescent="0.35">
      <c r="A824" s="14" t="s">
        <v>6501</v>
      </c>
      <c r="B824" s="13" t="s">
        <v>1931</v>
      </c>
      <c r="C824" s="14" t="s">
        <v>12626</v>
      </c>
      <c r="D824" s="14" t="s">
        <v>12627</v>
      </c>
      <c r="E824" s="15" t="s">
        <v>5678</v>
      </c>
      <c r="F824" s="6">
        <v>27</v>
      </c>
      <c r="G824" s="6">
        <v>19</v>
      </c>
      <c r="H824" s="6">
        <f t="shared" si="48"/>
        <v>28</v>
      </c>
      <c r="I824" s="6">
        <f t="shared" si="49"/>
        <v>20</v>
      </c>
      <c r="J824" s="7">
        <f t="shared" si="50"/>
        <v>0.7142857142857143</v>
      </c>
      <c r="K824" s="7">
        <f t="shared" si="51"/>
        <v>-0.48542682717024171</v>
      </c>
    </row>
    <row r="825" spans="1:11" x14ac:dyDescent="0.35">
      <c r="A825" s="14" t="s">
        <v>6502</v>
      </c>
      <c r="B825" s="13" t="s">
        <v>4001</v>
      </c>
      <c r="C825" s="14" t="s">
        <v>12628</v>
      </c>
      <c r="D825" s="14" t="s">
        <v>12629</v>
      </c>
      <c r="E825" s="15" t="s">
        <v>5678</v>
      </c>
      <c r="F825" s="6">
        <v>36</v>
      </c>
      <c r="G825" s="6">
        <v>32</v>
      </c>
      <c r="H825" s="6">
        <f t="shared" si="48"/>
        <v>37</v>
      </c>
      <c r="I825" s="6">
        <f t="shared" si="49"/>
        <v>33</v>
      </c>
      <c r="J825" s="7">
        <f t="shared" si="50"/>
        <v>0.89189189189189189</v>
      </c>
      <c r="K825" s="7">
        <f t="shared" si="51"/>
        <v>-0.16505924627049637</v>
      </c>
    </row>
    <row r="826" spans="1:11" x14ac:dyDescent="0.35">
      <c r="A826" s="14" t="s">
        <v>6503</v>
      </c>
      <c r="B826" s="13" t="s">
        <v>131</v>
      </c>
      <c r="C826" s="14" t="s">
        <v>12630</v>
      </c>
      <c r="D826" s="14" t="s">
        <v>11356</v>
      </c>
      <c r="E826" s="15" t="s">
        <v>5678</v>
      </c>
      <c r="F826" s="6">
        <v>10</v>
      </c>
      <c r="G826" s="6">
        <v>3</v>
      </c>
      <c r="H826" s="6">
        <f t="shared" si="48"/>
        <v>11</v>
      </c>
      <c r="I826" s="6">
        <f t="shared" si="49"/>
        <v>4</v>
      </c>
      <c r="J826" s="7">
        <f t="shared" si="50"/>
        <v>0.36363636363636365</v>
      </c>
      <c r="K826" s="7">
        <f t="shared" si="51"/>
        <v>-1.4594316186372973</v>
      </c>
    </row>
    <row r="827" spans="1:11" x14ac:dyDescent="0.35">
      <c r="A827" s="14" t="s">
        <v>6504</v>
      </c>
      <c r="B827" s="13" t="s">
        <v>5026</v>
      </c>
      <c r="C827" s="14" t="s">
        <v>12631</v>
      </c>
      <c r="D827" s="14" t="s">
        <v>11548</v>
      </c>
      <c r="E827" s="15" t="s">
        <v>11359</v>
      </c>
      <c r="F827" s="6">
        <v>501</v>
      </c>
      <c r="G827" s="6">
        <v>554</v>
      </c>
      <c r="H827" s="6">
        <f t="shared" si="48"/>
        <v>502</v>
      </c>
      <c r="I827" s="6">
        <f t="shared" si="49"/>
        <v>555</v>
      </c>
      <c r="J827" s="7">
        <f t="shared" si="50"/>
        <v>1.1055776892430278</v>
      </c>
      <c r="K827" s="7">
        <f t="shared" si="51"/>
        <v>0.14480040728669621</v>
      </c>
    </row>
    <row r="828" spans="1:11" x14ac:dyDescent="0.35">
      <c r="A828" s="14" t="s">
        <v>6505</v>
      </c>
      <c r="B828" s="13" t="s">
        <v>3483</v>
      </c>
      <c r="C828" s="14" t="s">
        <v>12632</v>
      </c>
      <c r="D828" s="14" t="s">
        <v>11418</v>
      </c>
      <c r="E828" s="15" t="s">
        <v>5678</v>
      </c>
      <c r="F828" s="6">
        <v>399</v>
      </c>
      <c r="G828" s="6">
        <v>332</v>
      </c>
      <c r="H828" s="6">
        <f t="shared" si="48"/>
        <v>400</v>
      </c>
      <c r="I828" s="6">
        <f t="shared" si="49"/>
        <v>333</v>
      </c>
      <c r="J828" s="7">
        <f t="shared" si="50"/>
        <v>0.83250000000000002</v>
      </c>
      <c r="K828" s="7">
        <f t="shared" si="51"/>
        <v>-0.26447782270346254</v>
      </c>
    </row>
    <row r="829" spans="1:11" x14ac:dyDescent="0.35">
      <c r="A829" s="14" t="s">
        <v>6506</v>
      </c>
      <c r="B829" s="13" t="s">
        <v>5322</v>
      </c>
      <c r="C829" s="14" t="s">
        <v>12633</v>
      </c>
      <c r="D829" s="14" t="s">
        <v>11356</v>
      </c>
      <c r="E829" s="15" t="s">
        <v>11359</v>
      </c>
      <c r="F829" s="6">
        <v>33</v>
      </c>
      <c r="G829" s="6">
        <v>45</v>
      </c>
      <c r="H829" s="6">
        <f t="shared" si="48"/>
        <v>34</v>
      </c>
      <c r="I829" s="6">
        <f t="shared" si="49"/>
        <v>46</v>
      </c>
      <c r="J829" s="7">
        <f t="shared" si="50"/>
        <v>1.3529411764705883</v>
      </c>
      <c r="K829" s="7">
        <f t="shared" si="51"/>
        <v>0.43609911480667357</v>
      </c>
    </row>
    <row r="830" spans="1:11" x14ac:dyDescent="0.35">
      <c r="A830" s="14" t="s">
        <v>6507</v>
      </c>
      <c r="B830" s="13" t="s">
        <v>4718</v>
      </c>
      <c r="C830" s="14" t="s">
        <v>12634</v>
      </c>
      <c r="D830" s="14" t="s">
        <v>11356</v>
      </c>
      <c r="E830" s="15" t="s">
        <v>5678</v>
      </c>
      <c r="F830" s="6">
        <v>5</v>
      </c>
      <c r="G830" s="6">
        <v>5</v>
      </c>
      <c r="H830" s="6">
        <f t="shared" si="48"/>
        <v>6</v>
      </c>
      <c r="I830" s="6">
        <f t="shared" si="49"/>
        <v>6</v>
      </c>
      <c r="J830" s="7">
        <f t="shared" si="50"/>
        <v>1</v>
      </c>
      <c r="K830" s="7">
        <f t="shared" si="51"/>
        <v>0</v>
      </c>
    </row>
    <row r="831" spans="1:11" x14ac:dyDescent="0.35">
      <c r="A831" s="14" t="s">
        <v>6508</v>
      </c>
      <c r="B831" s="13" t="s">
        <v>60</v>
      </c>
      <c r="C831" s="14" t="s">
        <v>12635</v>
      </c>
      <c r="D831" s="14" t="s">
        <v>11356</v>
      </c>
      <c r="E831" s="15" t="s">
        <v>11359</v>
      </c>
      <c r="F831" s="6">
        <v>10</v>
      </c>
      <c r="G831" s="6">
        <v>2</v>
      </c>
      <c r="H831" s="6">
        <f t="shared" si="48"/>
        <v>11</v>
      </c>
      <c r="I831" s="6">
        <f t="shared" si="49"/>
        <v>3</v>
      </c>
      <c r="J831" s="7">
        <f t="shared" si="50"/>
        <v>0.27272727272727271</v>
      </c>
      <c r="K831" s="7">
        <f t="shared" si="51"/>
        <v>-1.8744691179161412</v>
      </c>
    </row>
    <row r="832" spans="1:11" x14ac:dyDescent="0.35">
      <c r="A832" s="14" t="s">
        <v>6509</v>
      </c>
      <c r="B832" s="13" t="s">
        <v>1440</v>
      </c>
      <c r="C832" s="14" t="s">
        <v>12636</v>
      </c>
      <c r="D832" s="14" t="s">
        <v>12637</v>
      </c>
      <c r="E832" s="15" t="s">
        <v>11359</v>
      </c>
      <c r="F832" s="6">
        <v>1183</v>
      </c>
      <c r="G832" s="6">
        <v>778</v>
      </c>
      <c r="H832" s="6">
        <f t="shared" si="48"/>
        <v>1184</v>
      </c>
      <c r="I832" s="6">
        <f t="shared" si="49"/>
        <v>779</v>
      </c>
      <c r="J832" s="7">
        <f t="shared" si="50"/>
        <v>0.65793918918918914</v>
      </c>
      <c r="K832" s="7">
        <f t="shared" si="51"/>
        <v>-0.60397384756728068</v>
      </c>
    </row>
    <row r="833" spans="1:11" x14ac:dyDescent="0.35">
      <c r="A833" s="14" t="s">
        <v>6510</v>
      </c>
      <c r="B833" s="13" t="s">
        <v>2668</v>
      </c>
      <c r="C833" s="14" t="s">
        <v>12638</v>
      </c>
      <c r="D833" s="14" t="s">
        <v>11356</v>
      </c>
      <c r="E833" s="15" t="s">
        <v>5678</v>
      </c>
      <c r="F833" s="6">
        <v>407</v>
      </c>
      <c r="G833" s="6">
        <v>311</v>
      </c>
      <c r="H833" s="6">
        <f t="shared" si="48"/>
        <v>408</v>
      </c>
      <c r="I833" s="6">
        <f t="shared" si="49"/>
        <v>312</v>
      </c>
      <c r="J833" s="7">
        <f t="shared" si="50"/>
        <v>0.76470588235294112</v>
      </c>
      <c r="K833" s="7">
        <f t="shared" si="51"/>
        <v>-0.38702312310924736</v>
      </c>
    </row>
    <row r="834" spans="1:11" x14ac:dyDescent="0.35">
      <c r="A834" s="14" t="s">
        <v>6511</v>
      </c>
      <c r="B834" s="13" t="s">
        <v>837</v>
      </c>
      <c r="C834" s="14" t="s">
        <v>12639</v>
      </c>
      <c r="D834" s="14" t="s">
        <v>12640</v>
      </c>
      <c r="E834" s="15" t="s">
        <v>5678</v>
      </c>
      <c r="F834" s="6">
        <v>24</v>
      </c>
      <c r="G834" s="6">
        <v>14</v>
      </c>
      <c r="H834" s="6">
        <f t="shared" si="48"/>
        <v>25</v>
      </c>
      <c r="I834" s="6">
        <f t="shared" si="49"/>
        <v>15</v>
      </c>
      <c r="J834" s="7">
        <f t="shared" si="50"/>
        <v>0.6</v>
      </c>
      <c r="K834" s="7">
        <f t="shared" si="51"/>
        <v>-0.73696559416620622</v>
      </c>
    </row>
    <row r="835" spans="1:11" x14ac:dyDescent="0.35">
      <c r="A835" s="14" t="s">
        <v>6512</v>
      </c>
      <c r="B835" s="13" t="s">
        <v>5580</v>
      </c>
      <c r="C835" s="14" t="s">
        <v>12641</v>
      </c>
      <c r="D835" s="14" t="s">
        <v>11356</v>
      </c>
      <c r="E835" s="15" t="s">
        <v>5678</v>
      </c>
      <c r="F835" s="6">
        <v>0</v>
      </c>
      <c r="G835" s="6">
        <v>1</v>
      </c>
      <c r="H835" s="6">
        <f t="shared" ref="H835:H898" si="52">F835+1</f>
        <v>1</v>
      </c>
      <c r="I835" s="6">
        <f t="shared" ref="I835:I898" si="53">G835+1</f>
        <v>2</v>
      </c>
      <c r="J835" s="7">
        <f t="shared" ref="J835:J898" si="54">I835/H835</f>
        <v>2</v>
      </c>
      <c r="K835" s="7">
        <f t="shared" ref="K835:K898" si="55">LOG(J835,2)</f>
        <v>1</v>
      </c>
    </row>
    <row r="836" spans="1:11" x14ac:dyDescent="0.35">
      <c r="A836" s="14" t="s">
        <v>6513</v>
      </c>
      <c r="B836" s="13" t="s">
        <v>87</v>
      </c>
      <c r="C836" s="14" t="s">
        <v>12642</v>
      </c>
      <c r="D836" s="14" t="s">
        <v>11356</v>
      </c>
      <c r="E836" s="15" t="s">
        <v>5678</v>
      </c>
      <c r="F836" s="6">
        <v>8</v>
      </c>
      <c r="G836" s="6">
        <v>2</v>
      </c>
      <c r="H836" s="6">
        <f t="shared" si="52"/>
        <v>9</v>
      </c>
      <c r="I836" s="6">
        <f t="shared" si="53"/>
        <v>3</v>
      </c>
      <c r="J836" s="7">
        <f t="shared" si="54"/>
        <v>0.33333333333333331</v>
      </c>
      <c r="K836" s="7">
        <f t="shared" si="55"/>
        <v>-1.5849625007211563</v>
      </c>
    </row>
    <row r="837" spans="1:11" x14ac:dyDescent="0.35">
      <c r="A837" s="14" t="s">
        <v>6514</v>
      </c>
      <c r="B837" s="13" t="s">
        <v>336</v>
      </c>
      <c r="C837" s="14" t="s">
        <v>12643</v>
      </c>
      <c r="D837" s="14" t="s">
        <v>11356</v>
      </c>
      <c r="E837" s="15" t="s">
        <v>5678</v>
      </c>
      <c r="F837" s="6">
        <v>11</v>
      </c>
      <c r="G837" s="6">
        <v>5</v>
      </c>
      <c r="H837" s="6">
        <f t="shared" si="52"/>
        <v>12</v>
      </c>
      <c r="I837" s="6">
        <f t="shared" si="53"/>
        <v>6</v>
      </c>
      <c r="J837" s="7">
        <f t="shared" si="54"/>
        <v>0.5</v>
      </c>
      <c r="K837" s="7">
        <f t="shared" si="55"/>
        <v>-1</v>
      </c>
    </row>
    <row r="838" spans="1:11" x14ac:dyDescent="0.35">
      <c r="A838" s="14" t="s">
        <v>6515</v>
      </c>
      <c r="B838" s="13" t="s">
        <v>4334</v>
      </c>
      <c r="C838" s="14" t="s">
        <v>12644</v>
      </c>
      <c r="D838" s="14" t="s">
        <v>11356</v>
      </c>
      <c r="E838" s="15" t="s">
        <v>5678</v>
      </c>
      <c r="F838" s="6">
        <v>157</v>
      </c>
      <c r="G838" s="6">
        <v>147</v>
      </c>
      <c r="H838" s="6">
        <f t="shared" si="52"/>
        <v>158</v>
      </c>
      <c r="I838" s="6">
        <f t="shared" si="53"/>
        <v>148</v>
      </c>
      <c r="J838" s="7">
        <f t="shared" si="54"/>
        <v>0.93670886075949367</v>
      </c>
      <c r="K838" s="7">
        <f t="shared" si="55"/>
        <v>-9.4327382548153149E-2</v>
      </c>
    </row>
    <row r="839" spans="1:11" x14ac:dyDescent="0.35">
      <c r="A839" s="14" t="s">
        <v>6516</v>
      </c>
      <c r="B839" s="13" t="s">
        <v>5597</v>
      </c>
      <c r="C839" s="14" t="s">
        <v>12645</v>
      </c>
      <c r="D839" s="14" t="s">
        <v>12646</v>
      </c>
      <c r="E839" s="15" t="s">
        <v>5678</v>
      </c>
      <c r="F839" s="6">
        <v>0</v>
      </c>
      <c r="G839" s="6">
        <v>0</v>
      </c>
      <c r="H839" s="6">
        <f t="shared" si="52"/>
        <v>1</v>
      </c>
      <c r="I839" s="6">
        <f t="shared" si="53"/>
        <v>1</v>
      </c>
      <c r="J839" s="7">
        <f t="shared" si="54"/>
        <v>1</v>
      </c>
      <c r="K839" s="7">
        <f t="shared" si="55"/>
        <v>0</v>
      </c>
    </row>
    <row r="840" spans="1:11" x14ac:dyDescent="0.35">
      <c r="A840" s="14" t="s">
        <v>6517</v>
      </c>
      <c r="B840" s="13" t="s">
        <v>4311</v>
      </c>
      <c r="C840" s="14"/>
      <c r="D840" s="14"/>
      <c r="E840" s="15" t="s">
        <v>5678</v>
      </c>
      <c r="F840" s="6">
        <v>423023</v>
      </c>
      <c r="G840" s="6">
        <v>394778</v>
      </c>
      <c r="H840" s="6">
        <f t="shared" si="52"/>
        <v>423024</v>
      </c>
      <c r="I840" s="6">
        <f t="shared" si="53"/>
        <v>394779</v>
      </c>
      <c r="J840" s="7">
        <f t="shared" si="54"/>
        <v>0.9332307386814932</v>
      </c>
      <c r="K840" s="7">
        <f t="shared" si="55"/>
        <v>-9.9694267405580003E-2</v>
      </c>
    </row>
    <row r="841" spans="1:11" x14ac:dyDescent="0.35">
      <c r="A841" s="14" t="s">
        <v>6518</v>
      </c>
      <c r="B841" s="13" t="s">
        <v>2036</v>
      </c>
      <c r="C841" s="14" t="s">
        <v>12647</v>
      </c>
      <c r="D841" s="14" t="s">
        <v>11356</v>
      </c>
      <c r="E841" s="15" t="s">
        <v>5678</v>
      </c>
      <c r="F841" s="6">
        <v>268</v>
      </c>
      <c r="G841" s="6">
        <v>191</v>
      </c>
      <c r="H841" s="6">
        <f t="shared" si="52"/>
        <v>269</v>
      </c>
      <c r="I841" s="6">
        <f t="shared" si="53"/>
        <v>192</v>
      </c>
      <c r="J841" s="7">
        <f t="shared" si="54"/>
        <v>0.71375464684014867</v>
      </c>
      <c r="K841" s="7">
        <f t="shared" si="55"/>
        <v>-0.48649986183546806</v>
      </c>
    </row>
    <row r="842" spans="1:11" x14ac:dyDescent="0.35">
      <c r="A842" s="14" t="s">
        <v>6519</v>
      </c>
      <c r="B842" s="13" t="s">
        <v>3376</v>
      </c>
      <c r="C842" s="14" t="s">
        <v>12648</v>
      </c>
      <c r="D842" s="14" t="s">
        <v>11755</v>
      </c>
      <c r="E842" s="15" t="s">
        <v>11359</v>
      </c>
      <c r="F842" s="6">
        <v>28</v>
      </c>
      <c r="G842" s="6">
        <v>23</v>
      </c>
      <c r="H842" s="6">
        <f t="shared" si="52"/>
        <v>29</v>
      </c>
      <c r="I842" s="6">
        <f t="shared" si="53"/>
        <v>24</v>
      </c>
      <c r="J842" s="7">
        <f t="shared" si="54"/>
        <v>0.82758620689655171</v>
      </c>
      <c r="K842" s="7">
        <f t="shared" si="55"/>
        <v>-0.27301849440641596</v>
      </c>
    </row>
    <row r="843" spans="1:11" x14ac:dyDescent="0.35">
      <c r="A843" s="14" t="s">
        <v>6520</v>
      </c>
      <c r="B843" s="13" t="s">
        <v>388</v>
      </c>
      <c r="C843" s="14" t="s">
        <v>12649</v>
      </c>
      <c r="D843" s="14" t="s">
        <v>12083</v>
      </c>
      <c r="E843" s="15" t="s">
        <v>11359</v>
      </c>
      <c r="F843" s="6">
        <v>63</v>
      </c>
      <c r="G843" s="6">
        <v>30</v>
      </c>
      <c r="H843" s="6">
        <f t="shared" si="52"/>
        <v>64</v>
      </c>
      <c r="I843" s="6">
        <f t="shared" si="53"/>
        <v>31</v>
      </c>
      <c r="J843" s="7">
        <f t="shared" si="54"/>
        <v>0.484375</v>
      </c>
      <c r="K843" s="7">
        <f t="shared" si="55"/>
        <v>-1.0458036896131246</v>
      </c>
    </row>
    <row r="844" spans="1:11" x14ac:dyDescent="0.35">
      <c r="A844" s="14" t="s">
        <v>6521</v>
      </c>
      <c r="B844" s="13" t="s">
        <v>1646</v>
      </c>
      <c r="C844" s="14" t="s">
        <v>12650</v>
      </c>
      <c r="D844" s="14" t="s">
        <v>11356</v>
      </c>
      <c r="E844" s="15" t="s">
        <v>5678</v>
      </c>
      <c r="F844" s="6">
        <v>219</v>
      </c>
      <c r="G844" s="6">
        <v>148</v>
      </c>
      <c r="H844" s="6">
        <f t="shared" si="52"/>
        <v>220</v>
      </c>
      <c r="I844" s="6">
        <f t="shared" si="53"/>
        <v>149</v>
      </c>
      <c r="J844" s="7">
        <f t="shared" si="54"/>
        <v>0.67727272727272725</v>
      </c>
      <c r="K844" s="7">
        <f t="shared" si="55"/>
        <v>-0.5621911930624981</v>
      </c>
    </row>
    <row r="845" spans="1:11" x14ac:dyDescent="0.35">
      <c r="A845" s="14" t="s">
        <v>6522</v>
      </c>
      <c r="B845" s="13" t="s">
        <v>3010</v>
      </c>
      <c r="C845" s="14" t="s">
        <v>12651</v>
      </c>
      <c r="D845" s="14" t="s">
        <v>12652</v>
      </c>
      <c r="E845" s="15" t="s">
        <v>11359</v>
      </c>
      <c r="F845" s="6">
        <v>636</v>
      </c>
      <c r="G845" s="6">
        <v>502</v>
      </c>
      <c r="H845" s="6">
        <f t="shared" si="52"/>
        <v>637</v>
      </c>
      <c r="I845" s="6">
        <f t="shared" si="53"/>
        <v>503</v>
      </c>
      <c r="J845" s="7">
        <f t="shared" si="54"/>
        <v>0.78963893249607531</v>
      </c>
      <c r="K845" s="7">
        <f t="shared" si="55"/>
        <v>-0.34073497245077339</v>
      </c>
    </row>
    <row r="846" spans="1:11" x14ac:dyDescent="0.35">
      <c r="A846" s="14" t="s">
        <v>6523</v>
      </c>
      <c r="B846" s="13" t="s">
        <v>2086</v>
      </c>
      <c r="C846" s="14" t="s">
        <v>12653</v>
      </c>
      <c r="D846" s="14" t="s">
        <v>11356</v>
      </c>
      <c r="E846" s="15" t="s">
        <v>11359</v>
      </c>
      <c r="F846" s="6">
        <v>648</v>
      </c>
      <c r="G846" s="6">
        <v>464</v>
      </c>
      <c r="H846" s="6">
        <f t="shared" si="52"/>
        <v>649</v>
      </c>
      <c r="I846" s="6">
        <f t="shared" si="53"/>
        <v>465</v>
      </c>
      <c r="J846" s="7">
        <f t="shared" si="54"/>
        <v>0.71648690292758088</v>
      </c>
      <c r="K846" s="7">
        <f t="shared" si="55"/>
        <v>-0.48098776200374482</v>
      </c>
    </row>
    <row r="847" spans="1:11" x14ac:dyDescent="0.35">
      <c r="A847" s="14" t="s">
        <v>6524</v>
      </c>
      <c r="B847" s="13" t="s">
        <v>3465</v>
      </c>
      <c r="C847" s="14" t="s">
        <v>12654</v>
      </c>
      <c r="D847" s="14" t="s">
        <v>12655</v>
      </c>
      <c r="E847" s="15" t="s">
        <v>11359</v>
      </c>
      <c r="F847" s="6">
        <v>4567</v>
      </c>
      <c r="G847" s="6">
        <v>3794</v>
      </c>
      <c r="H847" s="6">
        <f t="shared" si="52"/>
        <v>4568</v>
      </c>
      <c r="I847" s="6">
        <f t="shared" si="53"/>
        <v>3795</v>
      </c>
      <c r="J847" s="7">
        <f t="shared" si="54"/>
        <v>0.83077933450087571</v>
      </c>
      <c r="K847" s="7">
        <f t="shared" si="55"/>
        <v>-0.26746276506001404</v>
      </c>
    </row>
    <row r="848" spans="1:11" x14ac:dyDescent="0.35">
      <c r="A848" s="14" t="s">
        <v>6525</v>
      </c>
      <c r="B848" s="13" t="s">
        <v>2082</v>
      </c>
      <c r="C848" s="14" t="s">
        <v>12656</v>
      </c>
      <c r="D848" s="14" t="s">
        <v>11939</v>
      </c>
      <c r="E848" s="15" t="s">
        <v>5678</v>
      </c>
      <c r="F848" s="6">
        <v>531</v>
      </c>
      <c r="G848" s="6">
        <v>380</v>
      </c>
      <c r="H848" s="6">
        <f t="shared" si="52"/>
        <v>532</v>
      </c>
      <c r="I848" s="6">
        <f t="shared" si="53"/>
        <v>381</v>
      </c>
      <c r="J848" s="7">
        <f t="shared" si="54"/>
        <v>0.71616541353383456</v>
      </c>
      <c r="K848" s="7">
        <f t="shared" si="55"/>
        <v>-0.48163524800786767</v>
      </c>
    </row>
    <row r="849" spans="1:11" x14ac:dyDescent="0.35">
      <c r="A849" s="14" t="s">
        <v>6526</v>
      </c>
      <c r="B849" s="13" t="s">
        <v>631</v>
      </c>
      <c r="C849" s="14" t="s">
        <v>12657</v>
      </c>
      <c r="D849" s="14" t="s">
        <v>12658</v>
      </c>
      <c r="E849" s="15" t="s">
        <v>5678</v>
      </c>
      <c r="F849" s="6">
        <v>5593</v>
      </c>
      <c r="G849" s="6">
        <v>3052</v>
      </c>
      <c r="H849" s="6">
        <f t="shared" si="52"/>
        <v>5594</v>
      </c>
      <c r="I849" s="6">
        <f t="shared" si="53"/>
        <v>3053</v>
      </c>
      <c r="J849" s="7">
        <f t="shared" si="54"/>
        <v>0.54576331784054344</v>
      </c>
      <c r="K849" s="7">
        <f t="shared" si="55"/>
        <v>-0.87365266426941179</v>
      </c>
    </row>
    <row r="850" spans="1:11" x14ac:dyDescent="0.35">
      <c r="A850" s="14" t="s">
        <v>6527</v>
      </c>
      <c r="B850" s="13" t="s">
        <v>1967</v>
      </c>
      <c r="C850" s="14" t="s">
        <v>12659</v>
      </c>
      <c r="D850" s="14" t="s">
        <v>12660</v>
      </c>
      <c r="E850" s="15" t="s">
        <v>5678</v>
      </c>
      <c r="F850" s="6">
        <v>6120</v>
      </c>
      <c r="G850" s="6">
        <v>4326</v>
      </c>
      <c r="H850" s="6">
        <f t="shared" si="52"/>
        <v>6121</v>
      </c>
      <c r="I850" s="6">
        <f t="shared" si="53"/>
        <v>4327</v>
      </c>
      <c r="J850" s="7">
        <f t="shared" si="54"/>
        <v>0.70691063551707234</v>
      </c>
      <c r="K850" s="7">
        <f t="shared" si="55"/>
        <v>-0.50040024738467281</v>
      </c>
    </row>
    <row r="851" spans="1:11" x14ac:dyDescent="0.35">
      <c r="A851" s="14" t="s">
        <v>6528</v>
      </c>
      <c r="B851" s="13" t="s">
        <v>5598</v>
      </c>
      <c r="C851" s="14"/>
      <c r="D851" s="14"/>
      <c r="E851" s="15" t="s">
        <v>11359</v>
      </c>
      <c r="F851" s="6">
        <v>0</v>
      </c>
      <c r="G851" s="6">
        <v>0</v>
      </c>
      <c r="H851" s="6">
        <f t="shared" si="52"/>
        <v>1</v>
      </c>
      <c r="I851" s="6">
        <f t="shared" si="53"/>
        <v>1</v>
      </c>
      <c r="J851" s="7">
        <f t="shared" si="54"/>
        <v>1</v>
      </c>
      <c r="K851" s="7">
        <f t="shared" si="55"/>
        <v>0</v>
      </c>
    </row>
    <row r="852" spans="1:11" x14ac:dyDescent="0.35">
      <c r="A852" s="14" t="s">
        <v>6529</v>
      </c>
      <c r="B852" s="13" t="s">
        <v>3749</v>
      </c>
      <c r="C852" s="14" t="s">
        <v>12661</v>
      </c>
      <c r="D852" s="14" t="s">
        <v>12662</v>
      </c>
      <c r="E852" s="15" t="s">
        <v>11359</v>
      </c>
      <c r="F852" s="6">
        <v>1958</v>
      </c>
      <c r="G852" s="6">
        <v>1686</v>
      </c>
      <c r="H852" s="6">
        <f t="shared" si="52"/>
        <v>1959</v>
      </c>
      <c r="I852" s="6">
        <f t="shared" si="53"/>
        <v>1687</v>
      </c>
      <c r="J852" s="7">
        <f t="shared" si="54"/>
        <v>0.86115364982133746</v>
      </c>
      <c r="K852" s="7">
        <f t="shared" si="55"/>
        <v>-0.21565742398002113</v>
      </c>
    </row>
    <row r="853" spans="1:11" x14ac:dyDescent="0.35">
      <c r="A853" s="14" t="s">
        <v>6530</v>
      </c>
      <c r="B853" s="13" t="s">
        <v>1740</v>
      </c>
      <c r="C853" s="14" t="s">
        <v>12663</v>
      </c>
      <c r="D853" s="14" t="s">
        <v>12664</v>
      </c>
      <c r="E853" s="15" t="s">
        <v>11359</v>
      </c>
      <c r="F853" s="6">
        <v>749</v>
      </c>
      <c r="G853" s="6">
        <v>513</v>
      </c>
      <c r="H853" s="6">
        <f t="shared" si="52"/>
        <v>750</v>
      </c>
      <c r="I853" s="6">
        <f t="shared" si="53"/>
        <v>514</v>
      </c>
      <c r="J853" s="7">
        <f t="shared" si="54"/>
        <v>0.68533333333333335</v>
      </c>
      <c r="K853" s="7">
        <f t="shared" si="55"/>
        <v>-0.54512223618936506</v>
      </c>
    </row>
    <row r="854" spans="1:11" x14ac:dyDescent="0.35">
      <c r="A854" s="14" t="s">
        <v>6531</v>
      </c>
      <c r="B854" s="13" t="s">
        <v>155</v>
      </c>
      <c r="C854" s="14" t="s">
        <v>12665</v>
      </c>
      <c r="D854" s="14" t="s">
        <v>11755</v>
      </c>
      <c r="E854" s="15" t="s">
        <v>11359</v>
      </c>
      <c r="F854" s="6">
        <v>363</v>
      </c>
      <c r="G854" s="6">
        <v>121</v>
      </c>
      <c r="H854" s="6">
        <f t="shared" si="52"/>
        <v>364</v>
      </c>
      <c r="I854" s="6">
        <f t="shared" si="53"/>
        <v>122</v>
      </c>
      <c r="J854" s="7">
        <f t="shared" si="54"/>
        <v>0.33516483516483514</v>
      </c>
      <c r="K854" s="7">
        <f t="shared" si="55"/>
        <v>-1.5770573026358103</v>
      </c>
    </row>
    <row r="855" spans="1:11" x14ac:dyDescent="0.35">
      <c r="A855" s="14" t="s">
        <v>6532</v>
      </c>
      <c r="B855" s="13" t="s">
        <v>1324</v>
      </c>
      <c r="C855" s="14" t="s">
        <v>12666</v>
      </c>
      <c r="D855" s="14" t="s">
        <v>12667</v>
      </c>
      <c r="E855" s="15" t="s">
        <v>11359</v>
      </c>
      <c r="F855" s="6">
        <v>477</v>
      </c>
      <c r="G855" s="6">
        <v>308</v>
      </c>
      <c r="H855" s="6">
        <f t="shared" si="52"/>
        <v>478</v>
      </c>
      <c r="I855" s="6">
        <f t="shared" si="53"/>
        <v>309</v>
      </c>
      <c r="J855" s="7">
        <f t="shared" si="54"/>
        <v>0.64644351464435146</v>
      </c>
      <c r="K855" s="7">
        <f t="shared" si="55"/>
        <v>-0.62940378007637399</v>
      </c>
    </row>
    <row r="856" spans="1:11" x14ac:dyDescent="0.35">
      <c r="A856" s="14" t="s">
        <v>6533</v>
      </c>
      <c r="B856" s="13" t="s">
        <v>2103</v>
      </c>
      <c r="C856" s="14" t="s">
        <v>12668</v>
      </c>
      <c r="D856" s="14" t="s">
        <v>11356</v>
      </c>
      <c r="E856" s="15" t="s">
        <v>11359</v>
      </c>
      <c r="F856" s="6">
        <v>332</v>
      </c>
      <c r="G856" s="6">
        <v>238</v>
      </c>
      <c r="H856" s="6">
        <f t="shared" si="52"/>
        <v>333</v>
      </c>
      <c r="I856" s="6">
        <f t="shared" si="53"/>
        <v>239</v>
      </c>
      <c r="J856" s="7">
        <f t="shared" si="54"/>
        <v>0.71771771771771775</v>
      </c>
      <c r="K856" s="7">
        <f t="shared" si="55"/>
        <v>-0.47851155909051352</v>
      </c>
    </row>
    <row r="857" spans="1:11" x14ac:dyDescent="0.35">
      <c r="A857" s="14" t="s">
        <v>6534</v>
      </c>
      <c r="B857" s="13" t="s">
        <v>4719</v>
      </c>
      <c r="C857" s="14" t="s">
        <v>12669</v>
      </c>
      <c r="D857" s="14" t="s">
        <v>12670</v>
      </c>
      <c r="E857" s="15" t="s">
        <v>5678</v>
      </c>
      <c r="F857" s="6">
        <v>5</v>
      </c>
      <c r="G857" s="6">
        <v>5</v>
      </c>
      <c r="H857" s="6">
        <f t="shared" si="52"/>
        <v>6</v>
      </c>
      <c r="I857" s="6">
        <f t="shared" si="53"/>
        <v>6</v>
      </c>
      <c r="J857" s="7">
        <f t="shared" si="54"/>
        <v>1</v>
      </c>
      <c r="K857" s="7">
        <f t="shared" si="55"/>
        <v>0</v>
      </c>
    </row>
    <row r="858" spans="1:11" x14ac:dyDescent="0.35">
      <c r="A858" s="14" t="s">
        <v>6535</v>
      </c>
      <c r="B858" s="13" t="s">
        <v>1535</v>
      </c>
      <c r="C858" s="14" t="s">
        <v>12671</v>
      </c>
      <c r="D858" s="14" t="s">
        <v>11356</v>
      </c>
      <c r="E858" s="15" t="s">
        <v>5678</v>
      </c>
      <c r="F858" s="6">
        <v>36</v>
      </c>
      <c r="G858" s="6">
        <v>24</v>
      </c>
      <c r="H858" s="6">
        <f t="shared" si="52"/>
        <v>37</v>
      </c>
      <c r="I858" s="6">
        <f t="shared" si="53"/>
        <v>25</v>
      </c>
      <c r="J858" s="7">
        <f t="shared" si="54"/>
        <v>0.67567567567567566</v>
      </c>
      <c r="K858" s="7">
        <f t="shared" si="55"/>
        <v>-0.5655971758542252</v>
      </c>
    </row>
    <row r="859" spans="1:11" x14ac:dyDescent="0.35">
      <c r="A859" s="14" t="s">
        <v>6536</v>
      </c>
      <c r="B859" s="13" t="s">
        <v>4829</v>
      </c>
      <c r="C859" s="14" t="s">
        <v>12672</v>
      </c>
      <c r="D859" s="14" t="s">
        <v>12673</v>
      </c>
      <c r="E859" s="15" t="s">
        <v>5678</v>
      </c>
      <c r="F859" s="6">
        <v>34</v>
      </c>
      <c r="G859" s="6">
        <v>35</v>
      </c>
      <c r="H859" s="6">
        <f t="shared" si="52"/>
        <v>35</v>
      </c>
      <c r="I859" s="6">
        <f t="shared" si="53"/>
        <v>36</v>
      </c>
      <c r="J859" s="7">
        <f t="shared" si="54"/>
        <v>1.0285714285714285</v>
      </c>
      <c r="K859" s="7">
        <f t="shared" si="55"/>
        <v>4.0641984497345768E-2</v>
      </c>
    </row>
    <row r="860" spans="1:11" x14ac:dyDescent="0.35">
      <c r="A860" s="14" t="s">
        <v>6537</v>
      </c>
      <c r="B860" s="13" t="s">
        <v>95</v>
      </c>
      <c r="C860" s="14" t="s">
        <v>12674</v>
      </c>
      <c r="D860" s="14" t="s">
        <v>12675</v>
      </c>
      <c r="E860" s="15" t="s">
        <v>5678</v>
      </c>
      <c r="F860" s="6">
        <v>39</v>
      </c>
      <c r="G860" s="6">
        <v>10</v>
      </c>
      <c r="H860" s="6">
        <f t="shared" si="52"/>
        <v>40</v>
      </c>
      <c r="I860" s="6">
        <f t="shared" si="53"/>
        <v>11</v>
      </c>
      <c r="J860" s="7">
        <f t="shared" si="54"/>
        <v>0.27500000000000002</v>
      </c>
      <c r="K860" s="7">
        <f t="shared" si="55"/>
        <v>-1.8624964762500649</v>
      </c>
    </row>
    <row r="861" spans="1:11" x14ac:dyDescent="0.35">
      <c r="A861" s="14" t="s">
        <v>6538</v>
      </c>
      <c r="B861" s="13" t="s">
        <v>1416</v>
      </c>
      <c r="C861" s="14" t="s">
        <v>12676</v>
      </c>
      <c r="D861" s="14" t="s">
        <v>11356</v>
      </c>
      <c r="E861" s="15" t="s">
        <v>5678</v>
      </c>
      <c r="F861" s="6">
        <v>423</v>
      </c>
      <c r="G861" s="6">
        <v>277</v>
      </c>
      <c r="H861" s="6">
        <f t="shared" si="52"/>
        <v>424</v>
      </c>
      <c r="I861" s="6">
        <f t="shared" si="53"/>
        <v>278</v>
      </c>
      <c r="J861" s="7">
        <f t="shared" si="54"/>
        <v>0.65566037735849059</v>
      </c>
      <c r="K861" s="7">
        <f t="shared" si="55"/>
        <v>-0.60897938183969169</v>
      </c>
    </row>
    <row r="862" spans="1:11" x14ac:dyDescent="0.35">
      <c r="A862" s="14" t="s">
        <v>6539</v>
      </c>
      <c r="B862" s="13" t="s">
        <v>2175</v>
      </c>
      <c r="C862" s="14" t="s">
        <v>12677</v>
      </c>
      <c r="D862" s="14" t="s">
        <v>12678</v>
      </c>
      <c r="E862" s="15" t="s">
        <v>5678</v>
      </c>
      <c r="F862" s="6">
        <v>310</v>
      </c>
      <c r="G862" s="6">
        <v>224</v>
      </c>
      <c r="H862" s="6">
        <f t="shared" si="52"/>
        <v>311</v>
      </c>
      <c r="I862" s="6">
        <f t="shared" si="53"/>
        <v>225</v>
      </c>
      <c r="J862" s="7">
        <f t="shared" si="54"/>
        <v>0.72347266881028938</v>
      </c>
      <c r="K862" s="7">
        <f t="shared" si="55"/>
        <v>-0.46698957891356552</v>
      </c>
    </row>
    <row r="863" spans="1:11" x14ac:dyDescent="0.35">
      <c r="A863" s="14" t="s">
        <v>6540</v>
      </c>
      <c r="B863" s="13" t="s">
        <v>4239</v>
      </c>
      <c r="C863" s="14" t="s">
        <v>12679</v>
      </c>
      <c r="D863" s="14" t="s">
        <v>12680</v>
      </c>
      <c r="E863" s="15" t="s">
        <v>11359</v>
      </c>
      <c r="F863" s="6">
        <v>115</v>
      </c>
      <c r="G863" s="6">
        <v>106</v>
      </c>
      <c r="H863" s="6">
        <f t="shared" si="52"/>
        <v>116</v>
      </c>
      <c r="I863" s="6">
        <f t="shared" si="53"/>
        <v>107</v>
      </c>
      <c r="J863" s="7">
        <f t="shared" si="54"/>
        <v>0.92241379310344829</v>
      </c>
      <c r="K863" s="7">
        <f t="shared" si="55"/>
        <v>-0.11651400872642517</v>
      </c>
    </row>
    <row r="864" spans="1:11" x14ac:dyDescent="0.35">
      <c r="A864" s="14" t="s">
        <v>6541</v>
      </c>
      <c r="B864" s="13" t="s">
        <v>4449</v>
      </c>
      <c r="C864" s="14" t="s">
        <v>12681</v>
      </c>
      <c r="D864" s="14" t="s">
        <v>12682</v>
      </c>
      <c r="E864" s="15" t="s">
        <v>11359</v>
      </c>
      <c r="F864" s="6">
        <v>197</v>
      </c>
      <c r="G864" s="6">
        <v>188</v>
      </c>
      <c r="H864" s="6">
        <f t="shared" si="52"/>
        <v>198</v>
      </c>
      <c r="I864" s="6">
        <f t="shared" si="53"/>
        <v>189</v>
      </c>
      <c r="J864" s="7">
        <f t="shared" si="54"/>
        <v>0.95454545454545459</v>
      </c>
      <c r="K864" s="7">
        <f t="shared" si="55"/>
        <v>-6.711419585853691E-2</v>
      </c>
    </row>
    <row r="865" spans="1:11" x14ac:dyDescent="0.35">
      <c r="A865" s="14" t="s">
        <v>6542</v>
      </c>
      <c r="B865" s="13" t="s">
        <v>446</v>
      </c>
      <c r="C865" s="14" t="s">
        <v>12683</v>
      </c>
      <c r="D865" s="14" t="s">
        <v>11356</v>
      </c>
      <c r="E865" s="15" t="s">
        <v>11359</v>
      </c>
      <c r="F865" s="6">
        <v>20</v>
      </c>
      <c r="G865" s="6">
        <v>10</v>
      </c>
      <c r="H865" s="6">
        <f t="shared" si="52"/>
        <v>21</v>
      </c>
      <c r="I865" s="6">
        <f t="shared" si="53"/>
        <v>11</v>
      </c>
      <c r="J865" s="7">
        <f t="shared" si="54"/>
        <v>0.52380952380952384</v>
      </c>
      <c r="K865" s="7">
        <f t="shared" si="55"/>
        <v>-0.93288580414146305</v>
      </c>
    </row>
    <row r="866" spans="1:11" x14ac:dyDescent="0.35">
      <c r="A866" s="14" t="s">
        <v>6543</v>
      </c>
      <c r="B866" s="13" t="s">
        <v>1184</v>
      </c>
      <c r="C866" s="14" t="s">
        <v>12684</v>
      </c>
      <c r="D866" s="14" t="s">
        <v>12685</v>
      </c>
      <c r="E866" s="15" t="s">
        <v>5678</v>
      </c>
      <c r="F866" s="6">
        <v>260</v>
      </c>
      <c r="G866" s="6">
        <v>164</v>
      </c>
      <c r="H866" s="6">
        <f t="shared" si="52"/>
        <v>261</v>
      </c>
      <c r="I866" s="6">
        <f t="shared" si="53"/>
        <v>165</v>
      </c>
      <c r="J866" s="7">
        <f t="shared" si="54"/>
        <v>0.63218390804597702</v>
      </c>
      <c r="K866" s="7">
        <f t="shared" si="55"/>
        <v>-0.66158378232406878</v>
      </c>
    </row>
    <row r="867" spans="1:11" x14ac:dyDescent="0.35">
      <c r="A867" s="14" t="s">
        <v>6544</v>
      </c>
      <c r="B867" s="13" t="s">
        <v>4818</v>
      </c>
      <c r="C867" s="14" t="s">
        <v>12686</v>
      </c>
      <c r="D867" s="14" t="s">
        <v>12687</v>
      </c>
      <c r="E867" s="15" t="s">
        <v>5678</v>
      </c>
      <c r="F867" s="6">
        <v>922</v>
      </c>
      <c r="G867" s="6">
        <v>945</v>
      </c>
      <c r="H867" s="6">
        <f t="shared" si="52"/>
        <v>923</v>
      </c>
      <c r="I867" s="6">
        <f t="shared" si="53"/>
        <v>946</v>
      </c>
      <c r="J867" s="7">
        <f t="shared" si="54"/>
        <v>1.0249187432286024</v>
      </c>
      <c r="K867" s="7">
        <f t="shared" si="55"/>
        <v>3.5509535693621044E-2</v>
      </c>
    </row>
    <row r="868" spans="1:11" x14ac:dyDescent="0.35">
      <c r="A868" s="14" t="s">
        <v>6545</v>
      </c>
      <c r="B868" s="13" t="s">
        <v>2835</v>
      </c>
      <c r="C868" s="14" t="s">
        <v>12688</v>
      </c>
      <c r="D868" s="14" t="s">
        <v>11356</v>
      </c>
      <c r="E868" s="15" t="s">
        <v>5678</v>
      </c>
      <c r="F868" s="6">
        <v>265</v>
      </c>
      <c r="G868" s="6">
        <v>206</v>
      </c>
      <c r="H868" s="6">
        <f t="shared" si="52"/>
        <v>266</v>
      </c>
      <c r="I868" s="6">
        <f t="shared" si="53"/>
        <v>207</v>
      </c>
      <c r="J868" s="7">
        <f t="shared" si="54"/>
        <v>0.77819548872180455</v>
      </c>
      <c r="K868" s="7">
        <f t="shared" si="55"/>
        <v>-0.36179547800186429</v>
      </c>
    </row>
    <row r="869" spans="1:11" x14ac:dyDescent="0.35">
      <c r="A869" s="14" t="s">
        <v>6546</v>
      </c>
      <c r="B869" s="13" t="s">
        <v>3077</v>
      </c>
      <c r="C869" s="14" t="s">
        <v>12689</v>
      </c>
      <c r="D869" s="14" t="s">
        <v>12690</v>
      </c>
      <c r="E869" s="15" t="s">
        <v>5678</v>
      </c>
      <c r="F869" s="6">
        <v>1300</v>
      </c>
      <c r="G869" s="6">
        <v>1034</v>
      </c>
      <c r="H869" s="6">
        <f t="shared" si="52"/>
        <v>1301</v>
      </c>
      <c r="I869" s="6">
        <f t="shared" si="53"/>
        <v>1035</v>
      </c>
      <c r="J869" s="7">
        <f t="shared" si="54"/>
        <v>0.79554189085318983</v>
      </c>
      <c r="K869" s="7">
        <f t="shared" si="55"/>
        <v>-0.32999019433110788</v>
      </c>
    </row>
    <row r="870" spans="1:11" x14ac:dyDescent="0.35">
      <c r="A870" s="14" t="s">
        <v>6547</v>
      </c>
      <c r="B870" s="13" t="s">
        <v>2420</v>
      </c>
      <c r="C870" s="14" t="s">
        <v>12691</v>
      </c>
      <c r="D870" s="14" t="s">
        <v>11356</v>
      </c>
      <c r="E870" s="15" t="s">
        <v>5678</v>
      </c>
      <c r="F870" s="6">
        <v>461</v>
      </c>
      <c r="G870" s="6">
        <v>343</v>
      </c>
      <c r="H870" s="6">
        <f t="shared" si="52"/>
        <v>462</v>
      </c>
      <c r="I870" s="6">
        <f t="shared" si="53"/>
        <v>344</v>
      </c>
      <c r="J870" s="7">
        <f t="shared" si="54"/>
        <v>0.74458874458874458</v>
      </c>
      <c r="K870" s="7">
        <f t="shared" si="55"/>
        <v>-0.4254842867139596</v>
      </c>
    </row>
    <row r="871" spans="1:11" x14ac:dyDescent="0.35">
      <c r="A871" s="14" t="s">
        <v>6548</v>
      </c>
      <c r="B871" s="13" t="s">
        <v>1068</v>
      </c>
      <c r="C871" s="14" t="s">
        <v>12692</v>
      </c>
      <c r="D871" s="14" t="s">
        <v>11356</v>
      </c>
      <c r="E871" s="15" t="s">
        <v>11359</v>
      </c>
      <c r="F871" s="6">
        <v>3410</v>
      </c>
      <c r="G871" s="6">
        <v>2099</v>
      </c>
      <c r="H871" s="6">
        <f t="shared" si="52"/>
        <v>3411</v>
      </c>
      <c r="I871" s="6">
        <f t="shared" si="53"/>
        <v>2100</v>
      </c>
      <c r="J871" s="7">
        <f t="shared" si="54"/>
        <v>0.61565523306948111</v>
      </c>
      <c r="K871" s="7">
        <f t="shared" si="55"/>
        <v>-0.69980542705991899</v>
      </c>
    </row>
    <row r="872" spans="1:11" x14ac:dyDescent="0.35">
      <c r="A872" s="14" t="s">
        <v>6549</v>
      </c>
      <c r="B872" s="13" t="s">
        <v>652</v>
      </c>
      <c r="C872" s="14" t="s">
        <v>12693</v>
      </c>
      <c r="D872" s="14" t="s">
        <v>11356</v>
      </c>
      <c r="E872" s="15" t="s">
        <v>11359</v>
      </c>
      <c r="F872" s="6">
        <v>591</v>
      </c>
      <c r="G872" s="6">
        <v>326</v>
      </c>
      <c r="H872" s="6">
        <f t="shared" si="52"/>
        <v>592</v>
      </c>
      <c r="I872" s="6">
        <f t="shared" si="53"/>
        <v>327</v>
      </c>
      <c r="J872" s="7">
        <f t="shared" si="54"/>
        <v>0.55236486486486491</v>
      </c>
      <c r="K872" s="7">
        <f t="shared" si="55"/>
        <v>-0.85630654013086704</v>
      </c>
    </row>
    <row r="873" spans="1:11" x14ac:dyDescent="0.35">
      <c r="A873" s="14" t="s">
        <v>6550</v>
      </c>
      <c r="B873" s="13" t="s">
        <v>1451</v>
      </c>
      <c r="C873" s="14" t="s">
        <v>12694</v>
      </c>
      <c r="D873" s="14" t="s">
        <v>11356</v>
      </c>
      <c r="E873" s="15" t="s">
        <v>11359</v>
      </c>
      <c r="F873" s="6">
        <v>1360</v>
      </c>
      <c r="G873" s="6">
        <v>896</v>
      </c>
      <c r="H873" s="6">
        <f t="shared" si="52"/>
        <v>1361</v>
      </c>
      <c r="I873" s="6">
        <f t="shared" si="53"/>
        <v>897</v>
      </c>
      <c r="J873" s="7">
        <f t="shared" si="54"/>
        <v>0.65907421013960321</v>
      </c>
      <c r="K873" s="7">
        <f t="shared" si="55"/>
        <v>-0.6014871765847335</v>
      </c>
    </row>
    <row r="874" spans="1:11" x14ac:dyDescent="0.35">
      <c r="A874" s="14" t="s">
        <v>6551</v>
      </c>
      <c r="B874" s="13" t="s">
        <v>4326</v>
      </c>
      <c r="C874" s="14" t="s">
        <v>12695</v>
      </c>
      <c r="D874" s="14" t="s">
        <v>11457</v>
      </c>
      <c r="E874" s="15" t="s">
        <v>11359</v>
      </c>
      <c r="F874" s="6">
        <v>198</v>
      </c>
      <c r="G874" s="6">
        <v>185</v>
      </c>
      <c r="H874" s="6">
        <f t="shared" si="52"/>
        <v>199</v>
      </c>
      <c r="I874" s="6">
        <f t="shared" si="53"/>
        <v>186</v>
      </c>
      <c r="J874" s="7">
        <f t="shared" si="54"/>
        <v>0.9346733668341709</v>
      </c>
      <c r="K874" s="7">
        <f t="shared" si="55"/>
        <v>-9.7465809435617362E-2</v>
      </c>
    </row>
    <row r="875" spans="1:11" x14ac:dyDescent="0.35">
      <c r="A875" s="14" t="s">
        <v>6552</v>
      </c>
      <c r="B875" s="13" t="s">
        <v>2051</v>
      </c>
      <c r="C875" s="14" t="s">
        <v>12696</v>
      </c>
      <c r="D875" s="14" t="s">
        <v>12697</v>
      </c>
      <c r="E875" s="15" t="s">
        <v>11359</v>
      </c>
      <c r="F875" s="6">
        <v>794</v>
      </c>
      <c r="G875" s="6">
        <v>567</v>
      </c>
      <c r="H875" s="6">
        <f t="shared" si="52"/>
        <v>795</v>
      </c>
      <c r="I875" s="6">
        <f t="shared" si="53"/>
        <v>568</v>
      </c>
      <c r="J875" s="7">
        <f t="shared" si="54"/>
        <v>0.7144654088050314</v>
      </c>
      <c r="K875" s="7">
        <f t="shared" si="55"/>
        <v>-0.48506393066703574</v>
      </c>
    </row>
    <row r="876" spans="1:11" x14ac:dyDescent="0.35">
      <c r="A876" s="14" t="s">
        <v>6553</v>
      </c>
      <c r="B876" s="13" t="s">
        <v>901</v>
      </c>
      <c r="C876" s="14" t="s">
        <v>12698</v>
      </c>
      <c r="D876" s="14" t="s">
        <v>12699</v>
      </c>
      <c r="E876" s="15" t="s">
        <v>11359</v>
      </c>
      <c r="F876" s="6">
        <v>2555</v>
      </c>
      <c r="G876" s="6">
        <v>1515</v>
      </c>
      <c r="H876" s="6">
        <f t="shared" si="52"/>
        <v>2556</v>
      </c>
      <c r="I876" s="6">
        <f t="shared" si="53"/>
        <v>1516</v>
      </c>
      <c r="J876" s="7">
        <f t="shared" si="54"/>
        <v>0.59311424100156496</v>
      </c>
      <c r="K876" s="7">
        <f t="shared" si="55"/>
        <v>-0.7536180827759027</v>
      </c>
    </row>
    <row r="877" spans="1:11" x14ac:dyDescent="0.35">
      <c r="A877" s="14" t="s">
        <v>6554</v>
      </c>
      <c r="B877" s="13" t="s">
        <v>4018</v>
      </c>
      <c r="C877" s="14" t="s">
        <v>12700</v>
      </c>
      <c r="D877" s="14" t="s">
        <v>11356</v>
      </c>
      <c r="E877" s="15" t="s">
        <v>11359</v>
      </c>
      <c r="F877" s="6">
        <v>1450</v>
      </c>
      <c r="G877" s="6">
        <v>1292</v>
      </c>
      <c r="H877" s="6">
        <f t="shared" si="52"/>
        <v>1451</v>
      </c>
      <c r="I877" s="6">
        <f t="shared" si="53"/>
        <v>1293</v>
      </c>
      <c r="J877" s="7">
        <f t="shared" si="54"/>
        <v>0.8911095796002757</v>
      </c>
      <c r="K877" s="7">
        <f t="shared" si="55"/>
        <v>-0.16632524425649009</v>
      </c>
    </row>
    <row r="878" spans="1:11" x14ac:dyDescent="0.35">
      <c r="A878" s="14" t="s">
        <v>6555</v>
      </c>
      <c r="B878" s="13" t="s">
        <v>5031</v>
      </c>
      <c r="C878" s="14" t="s">
        <v>12701</v>
      </c>
      <c r="D878" s="14" t="s">
        <v>12702</v>
      </c>
      <c r="E878" s="15" t="s">
        <v>5678</v>
      </c>
      <c r="F878" s="6">
        <v>46</v>
      </c>
      <c r="G878" s="6">
        <v>51</v>
      </c>
      <c r="H878" s="6">
        <f t="shared" si="52"/>
        <v>47</v>
      </c>
      <c r="I878" s="6">
        <f t="shared" si="53"/>
        <v>52</v>
      </c>
      <c r="J878" s="7">
        <f t="shared" si="54"/>
        <v>1.1063829787234043</v>
      </c>
      <c r="K878" s="7">
        <f t="shared" si="55"/>
        <v>0.14585086646345485</v>
      </c>
    </row>
    <row r="879" spans="1:11" x14ac:dyDescent="0.35">
      <c r="A879" s="14" t="s">
        <v>6556</v>
      </c>
      <c r="B879" s="13" t="s">
        <v>821</v>
      </c>
      <c r="C879" s="14" t="s">
        <v>12703</v>
      </c>
      <c r="D879" s="14" t="s">
        <v>12263</v>
      </c>
      <c r="E879" s="15" t="s">
        <v>5678</v>
      </c>
      <c r="F879" s="6">
        <v>31</v>
      </c>
      <c r="G879" s="6">
        <v>18</v>
      </c>
      <c r="H879" s="6">
        <f t="shared" si="52"/>
        <v>32</v>
      </c>
      <c r="I879" s="6">
        <f t="shared" si="53"/>
        <v>19</v>
      </c>
      <c r="J879" s="7">
        <f t="shared" si="54"/>
        <v>0.59375</v>
      </c>
      <c r="K879" s="7">
        <f t="shared" si="55"/>
        <v>-0.75207248655641445</v>
      </c>
    </row>
    <row r="880" spans="1:11" x14ac:dyDescent="0.35">
      <c r="A880" s="14" t="s">
        <v>6557</v>
      </c>
      <c r="B880" s="13" t="s">
        <v>196</v>
      </c>
      <c r="C880" s="14" t="s">
        <v>12704</v>
      </c>
      <c r="D880" s="14" t="s">
        <v>12705</v>
      </c>
      <c r="E880" s="15" t="s">
        <v>11359</v>
      </c>
      <c r="F880" s="6">
        <v>6282</v>
      </c>
      <c r="G880" s="6">
        <v>2354</v>
      </c>
      <c r="H880" s="6">
        <f t="shared" si="52"/>
        <v>6283</v>
      </c>
      <c r="I880" s="6">
        <f t="shared" si="53"/>
        <v>2355</v>
      </c>
      <c r="J880" s="7">
        <f t="shared" si="54"/>
        <v>0.37482094540824445</v>
      </c>
      <c r="K880" s="7">
        <f t="shared" si="55"/>
        <v>-1.4157265202459592</v>
      </c>
    </row>
    <row r="881" spans="1:11" x14ac:dyDescent="0.35">
      <c r="A881" s="14" t="s">
        <v>6558</v>
      </c>
      <c r="B881" s="13" t="s">
        <v>174</v>
      </c>
      <c r="C881" s="14" t="s">
        <v>12706</v>
      </c>
      <c r="D881" s="14" t="s">
        <v>12707</v>
      </c>
      <c r="E881" s="15" t="s">
        <v>11359</v>
      </c>
      <c r="F881" s="6">
        <v>370</v>
      </c>
      <c r="G881" s="6">
        <v>129</v>
      </c>
      <c r="H881" s="6">
        <f t="shared" si="52"/>
        <v>371</v>
      </c>
      <c r="I881" s="6">
        <f t="shared" si="53"/>
        <v>130</v>
      </c>
      <c r="J881" s="7">
        <f t="shared" si="54"/>
        <v>0.35040431266846361</v>
      </c>
      <c r="K881" s="7">
        <f t="shared" si="55"/>
        <v>-1.512907563592349</v>
      </c>
    </row>
    <row r="882" spans="1:11" x14ac:dyDescent="0.35">
      <c r="A882" s="14" t="s">
        <v>6559</v>
      </c>
      <c r="B882" s="13" t="s">
        <v>4463</v>
      </c>
      <c r="C882" s="14" t="s">
        <v>12708</v>
      </c>
      <c r="D882" s="14" t="s">
        <v>11356</v>
      </c>
      <c r="E882" s="15" t="s">
        <v>11359</v>
      </c>
      <c r="F882" s="6">
        <v>1189</v>
      </c>
      <c r="G882" s="6">
        <v>1139</v>
      </c>
      <c r="H882" s="6">
        <f t="shared" si="52"/>
        <v>1190</v>
      </c>
      <c r="I882" s="6">
        <f t="shared" si="53"/>
        <v>1140</v>
      </c>
      <c r="J882" s="7">
        <f t="shared" si="54"/>
        <v>0.95798319327731096</v>
      </c>
      <c r="K882" s="7">
        <f t="shared" si="55"/>
        <v>-6.1927749143201788E-2</v>
      </c>
    </row>
    <row r="883" spans="1:11" x14ac:dyDescent="0.35">
      <c r="A883" s="14" t="s">
        <v>6560</v>
      </c>
      <c r="B883" s="13" t="s">
        <v>4652</v>
      </c>
      <c r="C883" s="14" t="s">
        <v>12709</v>
      </c>
      <c r="D883" s="14" t="s">
        <v>12710</v>
      </c>
      <c r="E883" s="15" t="s">
        <v>11359</v>
      </c>
      <c r="F883" s="6">
        <v>82</v>
      </c>
      <c r="G883" s="6">
        <v>82</v>
      </c>
      <c r="H883" s="6">
        <f t="shared" si="52"/>
        <v>83</v>
      </c>
      <c r="I883" s="6">
        <f t="shared" si="53"/>
        <v>83</v>
      </c>
      <c r="J883" s="7">
        <f t="shared" si="54"/>
        <v>1</v>
      </c>
      <c r="K883" s="7">
        <f t="shared" si="55"/>
        <v>0</v>
      </c>
    </row>
    <row r="884" spans="1:11" x14ac:dyDescent="0.35">
      <c r="A884" s="14" t="s">
        <v>6561</v>
      </c>
      <c r="B884" s="13" t="s">
        <v>4581</v>
      </c>
      <c r="C884" s="14" t="s">
        <v>12711</v>
      </c>
      <c r="D884" s="14" t="s">
        <v>12712</v>
      </c>
      <c r="E884" s="15" t="s">
        <v>5678</v>
      </c>
      <c r="F884" s="6">
        <v>1500</v>
      </c>
      <c r="G884" s="6">
        <v>1471</v>
      </c>
      <c r="H884" s="6">
        <f t="shared" si="52"/>
        <v>1501</v>
      </c>
      <c r="I884" s="6">
        <f t="shared" si="53"/>
        <v>1472</v>
      </c>
      <c r="J884" s="7">
        <f t="shared" si="54"/>
        <v>0.98067954696868753</v>
      </c>
      <c r="K884" s="7">
        <f t="shared" si="55"/>
        <v>-2.8146305563675561E-2</v>
      </c>
    </row>
    <row r="885" spans="1:11" x14ac:dyDescent="0.35">
      <c r="A885" s="14" t="s">
        <v>6562</v>
      </c>
      <c r="B885" s="13" t="s">
        <v>239</v>
      </c>
      <c r="C885" s="14" t="s">
        <v>12713</v>
      </c>
      <c r="D885" s="14" t="s">
        <v>12714</v>
      </c>
      <c r="E885" s="15" t="s">
        <v>5678</v>
      </c>
      <c r="F885" s="6">
        <v>6344</v>
      </c>
      <c r="G885" s="6">
        <v>2565</v>
      </c>
      <c r="H885" s="6">
        <f t="shared" si="52"/>
        <v>6345</v>
      </c>
      <c r="I885" s="6">
        <f t="shared" si="53"/>
        <v>2566</v>
      </c>
      <c r="J885" s="7">
        <f t="shared" si="54"/>
        <v>0.40441292356185971</v>
      </c>
      <c r="K885" s="7">
        <f t="shared" si="55"/>
        <v>-1.3060989936387859</v>
      </c>
    </row>
    <row r="886" spans="1:11" x14ac:dyDescent="0.35">
      <c r="A886" s="14" t="s">
        <v>6563</v>
      </c>
      <c r="B886" s="13" t="s">
        <v>301</v>
      </c>
      <c r="C886" s="14" t="s">
        <v>12715</v>
      </c>
      <c r="D886" s="14" t="s">
        <v>12716</v>
      </c>
      <c r="E886" s="15" t="s">
        <v>5678</v>
      </c>
      <c r="F886" s="6">
        <v>2402</v>
      </c>
      <c r="G886" s="6">
        <v>1046</v>
      </c>
      <c r="H886" s="6">
        <f t="shared" si="52"/>
        <v>2403</v>
      </c>
      <c r="I886" s="6">
        <f t="shared" si="53"/>
        <v>1047</v>
      </c>
      <c r="J886" s="7">
        <f t="shared" si="54"/>
        <v>0.43570536828963796</v>
      </c>
      <c r="K886" s="7">
        <f t="shared" si="55"/>
        <v>-1.198575206199058</v>
      </c>
    </row>
    <row r="887" spans="1:11" x14ac:dyDescent="0.35">
      <c r="A887" s="14" t="s">
        <v>6564</v>
      </c>
      <c r="B887" s="13" t="s">
        <v>768</v>
      </c>
      <c r="C887" s="14" t="s">
        <v>12717</v>
      </c>
      <c r="D887" s="14" t="s">
        <v>12718</v>
      </c>
      <c r="E887" s="15" t="s">
        <v>5678</v>
      </c>
      <c r="F887" s="6">
        <v>9374</v>
      </c>
      <c r="G887" s="6">
        <v>5374</v>
      </c>
      <c r="H887" s="6">
        <f t="shared" si="52"/>
        <v>9375</v>
      </c>
      <c r="I887" s="6">
        <f t="shared" si="53"/>
        <v>5375</v>
      </c>
      <c r="J887" s="7">
        <f t="shared" si="54"/>
        <v>0.57333333333333336</v>
      </c>
      <c r="K887" s="7">
        <f t="shared" si="55"/>
        <v>-0.80255393579378287</v>
      </c>
    </row>
    <row r="888" spans="1:11" x14ac:dyDescent="0.35">
      <c r="A888" s="14" t="s">
        <v>6565</v>
      </c>
      <c r="B888" s="13" t="s">
        <v>3083</v>
      </c>
      <c r="C888" s="14" t="s">
        <v>12719</v>
      </c>
      <c r="D888" s="14" t="s">
        <v>12720</v>
      </c>
      <c r="E888" s="15" t="s">
        <v>11359</v>
      </c>
      <c r="F888" s="6">
        <v>1087</v>
      </c>
      <c r="G888" s="6">
        <v>865</v>
      </c>
      <c r="H888" s="6">
        <f t="shared" si="52"/>
        <v>1088</v>
      </c>
      <c r="I888" s="6">
        <f t="shared" si="53"/>
        <v>866</v>
      </c>
      <c r="J888" s="7">
        <f t="shared" si="54"/>
        <v>0.79595588235294112</v>
      </c>
      <c r="K888" s="7">
        <f t="shared" si="55"/>
        <v>-0.3292396265236146</v>
      </c>
    </row>
    <row r="889" spans="1:11" x14ac:dyDescent="0.35">
      <c r="A889" s="14" t="s">
        <v>6566</v>
      </c>
      <c r="B889" s="13" t="s">
        <v>2899</v>
      </c>
      <c r="C889" s="14" t="s">
        <v>12721</v>
      </c>
      <c r="D889" s="14" t="s">
        <v>11356</v>
      </c>
      <c r="E889" s="15" t="s">
        <v>5678</v>
      </c>
      <c r="F889" s="6">
        <v>32</v>
      </c>
      <c r="G889" s="6">
        <v>25</v>
      </c>
      <c r="H889" s="6">
        <f t="shared" si="52"/>
        <v>33</v>
      </c>
      <c r="I889" s="6">
        <f t="shared" si="53"/>
        <v>26</v>
      </c>
      <c r="J889" s="7">
        <f t="shared" si="54"/>
        <v>0.78787878787878785</v>
      </c>
      <c r="K889" s="7">
        <f t="shared" si="55"/>
        <v>-0.34395440121736137</v>
      </c>
    </row>
    <row r="890" spans="1:11" x14ac:dyDescent="0.35">
      <c r="A890" s="14" t="s">
        <v>6567</v>
      </c>
      <c r="B890" s="13" t="s">
        <v>358</v>
      </c>
      <c r="C890" s="14" t="s">
        <v>12722</v>
      </c>
      <c r="D890" s="14" t="s">
        <v>12723</v>
      </c>
      <c r="E890" s="15" t="s">
        <v>5678</v>
      </c>
      <c r="F890" s="6">
        <v>41</v>
      </c>
      <c r="G890" s="6">
        <v>19</v>
      </c>
      <c r="H890" s="6">
        <f t="shared" si="52"/>
        <v>42</v>
      </c>
      <c r="I890" s="6">
        <f t="shared" si="53"/>
        <v>20</v>
      </c>
      <c r="J890" s="7">
        <f t="shared" si="54"/>
        <v>0.47619047619047616</v>
      </c>
      <c r="K890" s="7">
        <f t="shared" si="55"/>
        <v>-1.0703893278913981</v>
      </c>
    </row>
    <row r="891" spans="1:11" x14ac:dyDescent="0.35">
      <c r="A891" s="14" t="s">
        <v>6568</v>
      </c>
      <c r="B891" s="13" t="s">
        <v>1300</v>
      </c>
      <c r="C891" s="14" t="s">
        <v>12724</v>
      </c>
      <c r="D891" s="14" t="s">
        <v>11418</v>
      </c>
      <c r="E891" s="15" t="s">
        <v>11359</v>
      </c>
      <c r="F891" s="6">
        <v>1028</v>
      </c>
      <c r="G891" s="6">
        <v>661</v>
      </c>
      <c r="H891" s="6">
        <f t="shared" si="52"/>
        <v>1029</v>
      </c>
      <c r="I891" s="6">
        <f t="shared" si="53"/>
        <v>662</v>
      </c>
      <c r="J891" s="7">
        <f t="shared" si="54"/>
        <v>0.64334305150631677</v>
      </c>
      <c r="K891" s="7">
        <f t="shared" si="55"/>
        <v>-0.63633986008675092</v>
      </c>
    </row>
    <row r="892" spans="1:11" x14ac:dyDescent="0.35">
      <c r="A892" s="14" t="s">
        <v>6569</v>
      </c>
      <c r="B892" s="13" t="s">
        <v>3676</v>
      </c>
      <c r="C892" s="14" t="s">
        <v>12725</v>
      </c>
      <c r="D892" s="14" t="s">
        <v>11418</v>
      </c>
      <c r="E892" s="15" t="s">
        <v>5678</v>
      </c>
      <c r="F892" s="6">
        <v>196</v>
      </c>
      <c r="G892" s="6">
        <v>167</v>
      </c>
      <c r="H892" s="6">
        <f t="shared" si="52"/>
        <v>197</v>
      </c>
      <c r="I892" s="6">
        <f t="shared" si="53"/>
        <v>168</v>
      </c>
      <c r="J892" s="7">
        <f t="shared" si="54"/>
        <v>0.85279187817258884</v>
      </c>
      <c r="K892" s="7">
        <f t="shared" si="55"/>
        <v>-0.229734396677616</v>
      </c>
    </row>
    <row r="893" spans="1:11" x14ac:dyDescent="0.35">
      <c r="A893" s="14" t="s">
        <v>6570</v>
      </c>
      <c r="B893" s="13" t="s">
        <v>3876</v>
      </c>
      <c r="C893" s="14" t="s">
        <v>12726</v>
      </c>
      <c r="D893" s="14" t="s">
        <v>11356</v>
      </c>
      <c r="E893" s="15" t="s">
        <v>11359</v>
      </c>
      <c r="F893" s="6">
        <v>16</v>
      </c>
      <c r="G893" s="6">
        <v>14</v>
      </c>
      <c r="H893" s="6">
        <f t="shared" si="52"/>
        <v>17</v>
      </c>
      <c r="I893" s="6">
        <f t="shared" si="53"/>
        <v>15</v>
      </c>
      <c r="J893" s="7">
        <f t="shared" si="54"/>
        <v>0.88235294117647056</v>
      </c>
      <c r="K893" s="7">
        <f t="shared" si="55"/>
        <v>-0.18057224564182092</v>
      </c>
    </row>
    <row r="894" spans="1:11" x14ac:dyDescent="0.35">
      <c r="A894" s="14" t="s">
        <v>6571</v>
      </c>
      <c r="B894" s="13" t="s">
        <v>1141</v>
      </c>
      <c r="C894" s="14" t="s">
        <v>12727</v>
      </c>
      <c r="D894" s="14" t="s">
        <v>12728</v>
      </c>
      <c r="E894" s="15" t="s">
        <v>11359</v>
      </c>
      <c r="F894" s="6">
        <v>48</v>
      </c>
      <c r="G894" s="6">
        <v>30</v>
      </c>
      <c r="H894" s="6">
        <f t="shared" si="52"/>
        <v>49</v>
      </c>
      <c r="I894" s="6">
        <f t="shared" si="53"/>
        <v>31</v>
      </c>
      <c r="J894" s="7">
        <f t="shared" si="54"/>
        <v>0.63265306122448983</v>
      </c>
      <c r="K894" s="7">
        <f t="shared" si="55"/>
        <v>-0.66051353372833299</v>
      </c>
    </row>
    <row r="895" spans="1:11" x14ac:dyDescent="0.35">
      <c r="A895" s="14" t="s">
        <v>6572</v>
      </c>
      <c r="B895" s="13" t="s">
        <v>468</v>
      </c>
      <c r="C895" s="14" t="s">
        <v>12729</v>
      </c>
      <c r="D895" s="14" t="s">
        <v>11356</v>
      </c>
      <c r="E895" s="15" t="s">
        <v>11359</v>
      </c>
      <c r="F895" s="6">
        <v>4</v>
      </c>
      <c r="G895" s="6">
        <v>2</v>
      </c>
      <c r="H895" s="6">
        <f t="shared" si="52"/>
        <v>5</v>
      </c>
      <c r="I895" s="6">
        <f t="shared" si="53"/>
        <v>3</v>
      </c>
      <c r="J895" s="7">
        <f t="shared" si="54"/>
        <v>0.6</v>
      </c>
      <c r="K895" s="7">
        <f t="shared" si="55"/>
        <v>-0.73696559416620622</v>
      </c>
    </row>
    <row r="896" spans="1:11" x14ac:dyDescent="0.35">
      <c r="A896" s="14" t="s">
        <v>6573</v>
      </c>
      <c r="B896" s="13" t="s">
        <v>4685</v>
      </c>
      <c r="C896" s="14" t="s">
        <v>12730</v>
      </c>
      <c r="D896" s="14" t="s">
        <v>12731</v>
      </c>
      <c r="E896" s="15" t="s">
        <v>11359</v>
      </c>
      <c r="F896" s="6">
        <v>19</v>
      </c>
      <c r="G896" s="6">
        <v>19</v>
      </c>
      <c r="H896" s="6">
        <f t="shared" si="52"/>
        <v>20</v>
      </c>
      <c r="I896" s="6">
        <f t="shared" si="53"/>
        <v>20</v>
      </c>
      <c r="J896" s="7">
        <f t="shared" si="54"/>
        <v>1</v>
      </c>
      <c r="K896" s="7">
        <f t="shared" si="55"/>
        <v>0</v>
      </c>
    </row>
    <row r="897" spans="1:11" x14ac:dyDescent="0.35">
      <c r="A897" s="14" t="s">
        <v>6574</v>
      </c>
      <c r="B897" s="13" t="s">
        <v>537</v>
      </c>
      <c r="C897" s="14" t="s">
        <v>12732</v>
      </c>
      <c r="D897" s="14" t="s">
        <v>12083</v>
      </c>
      <c r="E897" s="15" t="s">
        <v>11359</v>
      </c>
      <c r="F897" s="6">
        <v>50</v>
      </c>
      <c r="G897" s="6">
        <v>26</v>
      </c>
      <c r="H897" s="6">
        <f t="shared" si="52"/>
        <v>51</v>
      </c>
      <c r="I897" s="6">
        <f t="shared" si="53"/>
        <v>27</v>
      </c>
      <c r="J897" s="7">
        <f t="shared" si="54"/>
        <v>0.52941176470588236</v>
      </c>
      <c r="K897" s="7">
        <f t="shared" si="55"/>
        <v>-0.91753783980802706</v>
      </c>
    </row>
    <row r="898" spans="1:11" x14ac:dyDescent="0.35">
      <c r="A898" s="14" t="s">
        <v>6575</v>
      </c>
      <c r="B898" s="13" t="s">
        <v>839</v>
      </c>
      <c r="C898" s="14" t="s">
        <v>12733</v>
      </c>
      <c r="D898" s="14" t="s">
        <v>12083</v>
      </c>
      <c r="E898" s="15" t="s">
        <v>11359</v>
      </c>
      <c r="F898" s="6">
        <v>12</v>
      </c>
      <c r="G898" s="6">
        <v>7</v>
      </c>
      <c r="H898" s="6">
        <f t="shared" si="52"/>
        <v>13</v>
      </c>
      <c r="I898" s="6">
        <f t="shared" si="53"/>
        <v>8</v>
      </c>
      <c r="J898" s="7">
        <f t="shared" si="54"/>
        <v>0.61538461538461542</v>
      </c>
      <c r="K898" s="7">
        <f t="shared" si="55"/>
        <v>-0.70043971814109218</v>
      </c>
    </row>
    <row r="899" spans="1:11" x14ac:dyDescent="0.35">
      <c r="A899" s="14" t="s">
        <v>6576</v>
      </c>
      <c r="B899" s="13" t="s">
        <v>3793</v>
      </c>
      <c r="C899" s="14" t="s">
        <v>12734</v>
      </c>
      <c r="D899" s="14" t="s">
        <v>12735</v>
      </c>
      <c r="E899" s="15" t="s">
        <v>11359</v>
      </c>
      <c r="F899" s="6">
        <v>30</v>
      </c>
      <c r="G899" s="6">
        <v>26</v>
      </c>
      <c r="H899" s="6">
        <f t="shared" ref="H899:H962" si="56">F899+1</f>
        <v>31</v>
      </c>
      <c r="I899" s="6">
        <f t="shared" ref="I899:I962" si="57">G899+1</f>
        <v>27</v>
      </c>
      <c r="J899" s="7">
        <f t="shared" ref="J899:J962" si="58">I899/H899</f>
        <v>0.87096774193548387</v>
      </c>
      <c r="K899" s="7">
        <f t="shared" ref="K899:K962" si="59">LOG(J899,2)</f>
        <v>-0.19930880822340669</v>
      </c>
    </row>
    <row r="900" spans="1:11" x14ac:dyDescent="0.35">
      <c r="A900" s="14" t="s">
        <v>6577</v>
      </c>
      <c r="B900" s="13" t="s">
        <v>2486</v>
      </c>
      <c r="C900" s="14" t="s">
        <v>12736</v>
      </c>
      <c r="D900" s="14" t="s">
        <v>11356</v>
      </c>
      <c r="E900" s="15" t="s">
        <v>11359</v>
      </c>
      <c r="F900" s="6">
        <v>12</v>
      </c>
      <c r="G900" s="6">
        <v>9</v>
      </c>
      <c r="H900" s="6">
        <f t="shared" si="56"/>
        <v>13</v>
      </c>
      <c r="I900" s="6">
        <f t="shared" si="57"/>
        <v>10</v>
      </c>
      <c r="J900" s="7">
        <f t="shared" si="58"/>
        <v>0.76923076923076927</v>
      </c>
      <c r="K900" s="7">
        <f t="shared" si="59"/>
        <v>-0.37851162325372978</v>
      </c>
    </row>
    <row r="901" spans="1:11" x14ac:dyDescent="0.35">
      <c r="A901" s="14" t="s">
        <v>6578</v>
      </c>
      <c r="B901" s="13" t="s">
        <v>3402</v>
      </c>
      <c r="C901" s="14" t="s">
        <v>12737</v>
      </c>
      <c r="D901" s="14" t="s">
        <v>11806</v>
      </c>
      <c r="E901" s="15" t="s">
        <v>11359</v>
      </c>
      <c r="F901" s="6">
        <v>51</v>
      </c>
      <c r="G901" s="6">
        <v>42</v>
      </c>
      <c r="H901" s="6">
        <f t="shared" si="56"/>
        <v>52</v>
      </c>
      <c r="I901" s="6">
        <f t="shared" si="57"/>
        <v>43</v>
      </c>
      <c r="J901" s="7">
        <f t="shared" si="58"/>
        <v>0.82692307692307687</v>
      </c>
      <c r="K901" s="7">
        <f t="shared" si="59"/>
        <v>-0.27417496343899428</v>
      </c>
    </row>
    <row r="902" spans="1:11" x14ac:dyDescent="0.35">
      <c r="A902" s="14" t="s">
        <v>6579</v>
      </c>
      <c r="B902" s="13" t="s">
        <v>177</v>
      </c>
      <c r="C902" s="14" t="s">
        <v>12738</v>
      </c>
      <c r="D902" s="14" t="s">
        <v>12739</v>
      </c>
      <c r="E902" s="15" t="s">
        <v>11359</v>
      </c>
      <c r="F902" s="6">
        <v>13852</v>
      </c>
      <c r="G902" s="6">
        <v>4908</v>
      </c>
      <c r="H902" s="6">
        <f t="shared" si="56"/>
        <v>13853</v>
      </c>
      <c r="I902" s="6">
        <f t="shared" si="57"/>
        <v>4909</v>
      </c>
      <c r="J902" s="7">
        <f t="shared" si="58"/>
        <v>0.35436367573810729</v>
      </c>
      <c r="K902" s="7">
        <f t="shared" si="59"/>
        <v>-1.496697367739068</v>
      </c>
    </row>
    <row r="903" spans="1:11" x14ac:dyDescent="0.35">
      <c r="A903" s="14" t="s">
        <v>6580</v>
      </c>
      <c r="B903" s="13" t="s">
        <v>5581</v>
      </c>
      <c r="C903" s="14"/>
      <c r="D903" s="14"/>
      <c r="E903" s="15" t="s">
        <v>11359</v>
      </c>
      <c r="F903" s="6">
        <v>0</v>
      </c>
      <c r="G903" s="6">
        <v>1</v>
      </c>
      <c r="H903" s="6">
        <f t="shared" si="56"/>
        <v>1</v>
      </c>
      <c r="I903" s="6">
        <f t="shared" si="57"/>
        <v>2</v>
      </c>
      <c r="J903" s="7">
        <f t="shared" si="58"/>
        <v>2</v>
      </c>
      <c r="K903" s="7">
        <f t="shared" si="59"/>
        <v>1</v>
      </c>
    </row>
    <row r="904" spans="1:11" x14ac:dyDescent="0.35">
      <c r="A904" s="14" t="s">
        <v>6581</v>
      </c>
      <c r="B904" s="13" t="s">
        <v>4024</v>
      </c>
      <c r="C904" s="14" t="s">
        <v>12740</v>
      </c>
      <c r="D904" s="14" t="s">
        <v>12741</v>
      </c>
      <c r="E904" s="15" t="s">
        <v>11359</v>
      </c>
      <c r="F904" s="6">
        <v>3197</v>
      </c>
      <c r="G904" s="6">
        <v>2852</v>
      </c>
      <c r="H904" s="6">
        <f t="shared" si="56"/>
        <v>3198</v>
      </c>
      <c r="I904" s="6">
        <f t="shared" si="57"/>
        <v>2853</v>
      </c>
      <c r="J904" s="7">
        <f t="shared" si="58"/>
        <v>0.89212007504690427</v>
      </c>
      <c r="K904" s="7">
        <f t="shared" si="59"/>
        <v>-0.1646901918986125</v>
      </c>
    </row>
    <row r="905" spans="1:11" x14ac:dyDescent="0.35">
      <c r="A905" s="14" t="s">
        <v>6582</v>
      </c>
      <c r="B905" s="13" t="s">
        <v>2460</v>
      </c>
      <c r="C905" s="14" t="s">
        <v>12742</v>
      </c>
      <c r="D905" s="14" t="s">
        <v>12743</v>
      </c>
      <c r="E905" s="15" t="s">
        <v>11359</v>
      </c>
      <c r="F905" s="6">
        <v>571</v>
      </c>
      <c r="G905" s="6">
        <v>427</v>
      </c>
      <c r="H905" s="6">
        <f t="shared" si="56"/>
        <v>572</v>
      </c>
      <c r="I905" s="6">
        <f t="shared" si="57"/>
        <v>428</v>
      </c>
      <c r="J905" s="7">
        <f t="shared" si="58"/>
        <v>0.74825174825174823</v>
      </c>
      <c r="K905" s="7">
        <f t="shared" si="59"/>
        <v>-0.4184043503772425</v>
      </c>
    </row>
    <row r="906" spans="1:11" x14ac:dyDescent="0.35">
      <c r="A906" s="14" t="s">
        <v>6583</v>
      </c>
      <c r="B906" s="13" t="s">
        <v>1804</v>
      </c>
      <c r="C906" s="14" t="s">
        <v>12744</v>
      </c>
      <c r="D906" s="14" t="s">
        <v>12745</v>
      </c>
      <c r="E906" s="15" t="s">
        <v>11359</v>
      </c>
      <c r="F906" s="6">
        <v>700</v>
      </c>
      <c r="G906" s="6">
        <v>484</v>
      </c>
      <c r="H906" s="6">
        <f t="shared" si="56"/>
        <v>701</v>
      </c>
      <c r="I906" s="6">
        <f t="shared" si="57"/>
        <v>485</v>
      </c>
      <c r="J906" s="7">
        <f t="shared" si="58"/>
        <v>0.69186875891583455</v>
      </c>
      <c r="K906" s="7">
        <f t="shared" si="59"/>
        <v>-0.53142969693613318</v>
      </c>
    </row>
    <row r="907" spans="1:11" x14ac:dyDescent="0.35">
      <c r="A907" s="14" t="s">
        <v>6584</v>
      </c>
      <c r="B907" s="13" t="s">
        <v>3164</v>
      </c>
      <c r="C907" s="14" t="s">
        <v>12746</v>
      </c>
      <c r="D907" s="14" t="s">
        <v>12747</v>
      </c>
      <c r="E907" s="15" t="s">
        <v>11359</v>
      </c>
      <c r="F907" s="6">
        <v>901</v>
      </c>
      <c r="G907" s="6">
        <v>723</v>
      </c>
      <c r="H907" s="6">
        <f t="shared" si="56"/>
        <v>902</v>
      </c>
      <c r="I907" s="6">
        <f t="shared" si="57"/>
        <v>724</v>
      </c>
      <c r="J907" s="7">
        <f t="shared" si="58"/>
        <v>0.80266075388026603</v>
      </c>
      <c r="K907" s="7">
        <f t="shared" si="59"/>
        <v>-0.31713773617217567</v>
      </c>
    </row>
    <row r="908" spans="1:11" x14ac:dyDescent="0.35">
      <c r="A908" s="14" t="s">
        <v>6585</v>
      </c>
      <c r="B908" s="13" t="s">
        <v>3121</v>
      </c>
      <c r="C908" s="14" t="s">
        <v>12748</v>
      </c>
      <c r="D908" s="14" t="s">
        <v>12749</v>
      </c>
      <c r="E908" s="15" t="s">
        <v>11359</v>
      </c>
      <c r="F908" s="6">
        <v>1284</v>
      </c>
      <c r="G908" s="6">
        <v>1027</v>
      </c>
      <c r="H908" s="6">
        <f t="shared" si="56"/>
        <v>1285</v>
      </c>
      <c r="I908" s="6">
        <f t="shared" si="57"/>
        <v>1028</v>
      </c>
      <c r="J908" s="7">
        <f t="shared" si="58"/>
        <v>0.8</v>
      </c>
      <c r="K908" s="7">
        <f t="shared" si="59"/>
        <v>-0.32192809488736229</v>
      </c>
    </row>
    <row r="909" spans="1:11" x14ac:dyDescent="0.35">
      <c r="A909" s="14" t="s">
        <v>6586</v>
      </c>
      <c r="B909" s="13" t="s">
        <v>2151</v>
      </c>
      <c r="C909" s="14" t="s">
        <v>12750</v>
      </c>
      <c r="D909" s="14" t="s">
        <v>12751</v>
      </c>
      <c r="E909" s="15" t="s">
        <v>11359</v>
      </c>
      <c r="F909" s="6">
        <v>1432</v>
      </c>
      <c r="G909" s="6">
        <v>1032</v>
      </c>
      <c r="H909" s="6">
        <f t="shared" si="56"/>
        <v>1433</v>
      </c>
      <c r="I909" s="6">
        <f t="shared" si="57"/>
        <v>1033</v>
      </c>
      <c r="J909" s="7">
        <f t="shared" si="58"/>
        <v>0.72086531751570138</v>
      </c>
      <c r="K909" s="7">
        <f t="shared" si="59"/>
        <v>-0.47219835539708604</v>
      </c>
    </row>
    <row r="910" spans="1:11" x14ac:dyDescent="0.35">
      <c r="A910" s="14" t="s">
        <v>6587</v>
      </c>
      <c r="B910" s="13" t="s">
        <v>5340</v>
      </c>
      <c r="C910" s="14" t="s">
        <v>12752</v>
      </c>
      <c r="D910" s="14" t="s">
        <v>11356</v>
      </c>
      <c r="E910" s="15" t="s">
        <v>5678</v>
      </c>
      <c r="F910" s="6">
        <v>17</v>
      </c>
      <c r="G910" s="6">
        <v>24</v>
      </c>
      <c r="H910" s="6">
        <f t="shared" si="56"/>
        <v>18</v>
      </c>
      <c r="I910" s="6">
        <f t="shared" si="57"/>
        <v>25</v>
      </c>
      <c r="J910" s="7">
        <f t="shared" si="58"/>
        <v>1.3888888888888888</v>
      </c>
      <c r="K910" s="7">
        <f t="shared" si="59"/>
        <v>0.47393118833241232</v>
      </c>
    </row>
    <row r="911" spans="1:11" x14ac:dyDescent="0.35">
      <c r="A911" s="14" t="s">
        <v>6588</v>
      </c>
      <c r="B911" s="13" t="s">
        <v>3222</v>
      </c>
      <c r="C911" s="14" t="s">
        <v>12753</v>
      </c>
      <c r="D911" s="14" t="s">
        <v>12754</v>
      </c>
      <c r="E911" s="15" t="s">
        <v>11359</v>
      </c>
      <c r="F911" s="6">
        <v>5720</v>
      </c>
      <c r="G911" s="6">
        <v>4620</v>
      </c>
      <c r="H911" s="6">
        <f t="shared" si="56"/>
        <v>5721</v>
      </c>
      <c r="I911" s="6">
        <f t="shared" si="57"/>
        <v>4621</v>
      </c>
      <c r="J911" s="7">
        <f t="shared" si="58"/>
        <v>0.8077259220416011</v>
      </c>
      <c r="K911" s="7">
        <f t="shared" si="59"/>
        <v>-0.30806225486737809</v>
      </c>
    </row>
    <row r="912" spans="1:11" x14ac:dyDescent="0.35">
      <c r="A912" s="14" t="s">
        <v>6589</v>
      </c>
      <c r="B912" s="13" t="s">
        <v>363</v>
      </c>
      <c r="C912" s="14" t="s">
        <v>12755</v>
      </c>
      <c r="D912" s="14" t="s">
        <v>12756</v>
      </c>
      <c r="E912" s="15" t="s">
        <v>11359</v>
      </c>
      <c r="F912" s="6">
        <v>2581</v>
      </c>
      <c r="G912" s="6">
        <v>1201</v>
      </c>
      <c r="H912" s="6">
        <f t="shared" si="56"/>
        <v>2582</v>
      </c>
      <c r="I912" s="6">
        <f t="shared" si="57"/>
        <v>1202</v>
      </c>
      <c r="J912" s="7">
        <f t="shared" si="58"/>
        <v>0.46553059643687067</v>
      </c>
      <c r="K912" s="7">
        <f t="shared" si="59"/>
        <v>-1.1030521045960051</v>
      </c>
    </row>
    <row r="913" spans="1:11" x14ac:dyDescent="0.35">
      <c r="A913" s="14" t="s">
        <v>6590</v>
      </c>
      <c r="B913" s="13" t="s">
        <v>1090</v>
      </c>
      <c r="C913" s="14" t="s">
        <v>12757</v>
      </c>
      <c r="D913" s="14" t="s">
        <v>12758</v>
      </c>
      <c r="E913" s="15" t="s">
        <v>11359</v>
      </c>
      <c r="F913" s="6">
        <v>1621</v>
      </c>
      <c r="G913" s="6">
        <v>1003</v>
      </c>
      <c r="H913" s="6">
        <f t="shared" si="56"/>
        <v>1622</v>
      </c>
      <c r="I913" s="6">
        <f t="shared" si="57"/>
        <v>1004</v>
      </c>
      <c r="J913" s="7">
        <f t="shared" si="58"/>
        <v>0.61898890258939576</v>
      </c>
      <c r="K913" s="7">
        <f t="shared" si="59"/>
        <v>-0.69201455026650105</v>
      </c>
    </row>
    <row r="914" spans="1:11" x14ac:dyDescent="0.35">
      <c r="A914" s="14" t="s">
        <v>6591</v>
      </c>
      <c r="B914" s="13" t="s">
        <v>1978</v>
      </c>
      <c r="C914" s="14" t="s">
        <v>12759</v>
      </c>
      <c r="D914" s="14" t="s">
        <v>12760</v>
      </c>
      <c r="E914" s="15" t="s">
        <v>11359</v>
      </c>
      <c r="F914" s="6">
        <v>1903</v>
      </c>
      <c r="G914" s="6">
        <v>1347</v>
      </c>
      <c r="H914" s="6">
        <f t="shared" si="56"/>
        <v>1904</v>
      </c>
      <c r="I914" s="6">
        <f t="shared" si="57"/>
        <v>1348</v>
      </c>
      <c r="J914" s="7">
        <f t="shared" si="58"/>
        <v>0.70798319327731096</v>
      </c>
      <c r="K914" s="7">
        <f t="shared" si="59"/>
        <v>-0.498212982126085</v>
      </c>
    </row>
    <row r="915" spans="1:11" x14ac:dyDescent="0.35">
      <c r="A915" s="14" t="s">
        <v>6592</v>
      </c>
      <c r="B915" s="13" t="s">
        <v>2331</v>
      </c>
      <c r="C915" s="14" t="s">
        <v>12761</v>
      </c>
      <c r="D915" s="14" t="s">
        <v>12762</v>
      </c>
      <c r="E915" s="15" t="s">
        <v>11359</v>
      </c>
      <c r="F915" s="6">
        <v>2805</v>
      </c>
      <c r="G915" s="6">
        <v>2069</v>
      </c>
      <c r="H915" s="6">
        <f t="shared" si="56"/>
        <v>2806</v>
      </c>
      <c r="I915" s="6">
        <f t="shared" si="57"/>
        <v>2070</v>
      </c>
      <c r="J915" s="7">
        <f t="shared" si="58"/>
        <v>0.73770491803278693</v>
      </c>
      <c r="K915" s="7">
        <f t="shared" si="59"/>
        <v>-0.43888424123321151</v>
      </c>
    </row>
    <row r="916" spans="1:11" x14ac:dyDescent="0.35">
      <c r="A916" s="14" t="s">
        <v>6593</v>
      </c>
      <c r="B916" s="13" t="s">
        <v>2552</v>
      </c>
      <c r="C916" s="14" t="s">
        <v>12763</v>
      </c>
      <c r="D916" s="14" t="s">
        <v>11356</v>
      </c>
      <c r="E916" s="15" t="s">
        <v>11359</v>
      </c>
      <c r="F916" s="6">
        <v>561</v>
      </c>
      <c r="G916" s="6">
        <v>423</v>
      </c>
      <c r="H916" s="6">
        <f t="shared" si="56"/>
        <v>562</v>
      </c>
      <c r="I916" s="6">
        <f t="shared" si="57"/>
        <v>424</v>
      </c>
      <c r="J916" s="7">
        <f t="shared" si="58"/>
        <v>0.75444839857651247</v>
      </c>
      <c r="K916" s="7">
        <f t="shared" si="59"/>
        <v>-0.40650586565772695</v>
      </c>
    </row>
    <row r="917" spans="1:11" x14ac:dyDescent="0.35">
      <c r="A917" s="14" t="s">
        <v>6594</v>
      </c>
      <c r="B917" s="13" t="s">
        <v>3024</v>
      </c>
      <c r="C917" s="14" t="s">
        <v>12764</v>
      </c>
      <c r="D917" s="14" t="s">
        <v>12765</v>
      </c>
      <c r="E917" s="15" t="s">
        <v>11359</v>
      </c>
      <c r="F917" s="6">
        <v>2115</v>
      </c>
      <c r="G917" s="6">
        <v>1671</v>
      </c>
      <c r="H917" s="6">
        <f t="shared" si="56"/>
        <v>2116</v>
      </c>
      <c r="I917" s="6">
        <f t="shared" si="57"/>
        <v>1672</v>
      </c>
      <c r="J917" s="7">
        <f t="shared" si="58"/>
        <v>0.79017013232514177</v>
      </c>
      <c r="K917" s="7">
        <f t="shared" si="59"/>
        <v>-0.33976478003314303</v>
      </c>
    </row>
    <row r="918" spans="1:11" x14ac:dyDescent="0.35">
      <c r="A918" s="14" t="s">
        <v>6595</v>
      </c>
      <c r="B918" s="13" t="s">
        <v>1070</v>
      </c>
      <c r="C918" s="14" t="s">
        <v>12766</v>
      </c>
      <c r="D918" s="14" t="s">
        <v>12767</v>
      </c>
      <c r="E918" s="15" t="s">
        <v>11359</v>
      </c>
      <c r="F918" s="6">
        <v>706</v>
      </c>
      <c r="G918" s="6">
        <v>435</v>
      </c>
      <c r="H918" s="6">
        <f t="shared" si="56"/>
        <v>707</v>
      </c>
      <c r="I918" s="6">
        <f t="shared" si="57"/>
        <v>436</v>
      </c>
      <c r="J918" s="7">
        <f t="shared" si="58"/>
        <v>0.61669024045261667</v>
      </c>
      <c r="K918" s="7">
        <f t="shared" si="59"/>
        <v>-0.6973820800324726</v>
      </c>
    </row>
    <row r="919" spans="1:11" x14ac:dyDescent="0.35">
      <c r="A919" s="14" t="s">
        <v>6596</v>
      </c>
      <c r="B919" s="13" t="s">
        <v>4520</v>
      </c>
      <c r="C919" s="14" t="s">
        <v>12768</v>
      </c>
      <c r="D919" s="14" t="s">
        <v>12769</v>
      </c>
      <c r="E919" s="15" t="s">
        <v>11359</v>
      </c>
      <c r="F919" s="6">
        <v>8886</v>
      </c>
      <c r="G919" s="6">
        <v>8602</v>
      </c>
      <c r="H919" s="6">
        <f t="shared" si="56"/>
        <v>8887</v>
      </c>
      <c r="I919" s="6">
        <f t="shared" si="57"/>
        <v>8603</v>
      </c>
      <c r="J919" s="7">
        <f t="shared" si="58"/>
        <v>0.96804320918195119</v>
      </c>
      <c r="K919" s="7">
        <f t="shared" si="59"/>
        <v>-4.685665040271806E-2</v>
      </c>
    </row>
    <row r="920" spans="1:11" x14ac:dyDescent="0.35">
      <c r="A920" s="14" t="s">
        <v>6597</v>
      </c>
      <c r="B920" s="13" t="s">
        <v>4169</v>
      </c>
      <c r="C920" s="14" t="s">
        <v>12770</v>
      </c>
      <c r="D920" s="14" t="s">
        <v>12771</v>
      </c>
      <c r="E920" s="15" t="s">
        <v>11359</v>
      </c>
      <c r="F920" s="6">
        <v>5812</v>
      </c>
      <c r="G920" s="6">
        <v>5293</v>
      </c>
      <c r="H920" s="6">
        <f t="shared" si="56"/>
        <v>5813</v>
      </c>
      <c r="I920" s="6">
        <f t="shared" si="57"/>
        <v>5294</v>
      </c>
      <c r="J920" s="7">
        <f t="shared" si="58"/>
        <v>0.91071735764665407</v>
      </c>
      <c r="K920" s="7">
        <f t="shared" si="59"/>
        <v>-0.13492471373648743</v>
      </c>
    </row>
    <row r="921" spans="1:11" x14ac:dyDescent="0.35">
      <c r="A921" s="14" t="s">
        <v>6598</v>
      </c>
      <c r="B921" s="13" t="s">
        <v>4320</v>
      </c>
      <c r="C921" s="14" t="s">
        <v>12772</v>
      </c>
      <c r="D921" s="14" t="s">
        <v>12773</v>
      </c>
      <c r="E921" s="15" t="s">
        <v>11359</v>
      </c>
      <c r="F921" s="6">
        <v>541</v>
      </c>
      <c r="G921" s="6">
        <v>505</v>
      </c>
      <c r="H921" s="6">
        <f t="shared" si="56"/>
        <v>542</v>
      </c>
      <c r="I921" s="6">
        <f t="shared" si="57"/>
        <v>506</v>
      </c>
      <c r="J921" s="7">
        <f t="shared" si="58"/>
        <v>0.93357933579335795</v>
      </c>
      <c r="K921" s="7">
        <f t="shared" si="59"/>
        <v>-9.9155466659561403E-2</v>
      </c>
    </row>
    <row r="922" spans="1:11" x14ac:dyDescent="0.35">
      <c r="A922" s="14" t="s">
        <v>6599</v>
      </c>
      <c r="B922" s="13" t="s">
        <v>5573</v>
      </c>
      <c r="C922" s="14"/>
      <c r="D922" s="14"/>
      <c r="E922" s="15" t="s">
        <v>11359</v>
      </c>
      <c r="F922" s="6">
        <v>0</v>
      </c>
      <c r="G922" s="6">
        <v>2</v>
      </c>
      <c r="H922" s="6">
        <f t="shared" si="56"/>
        <v>1</v>
      </c>
      <c r="I922" s="6">
        <f t="shared" si="57"/>
        <v>3</v>
      </c>
      <c r="J922" s="7">
        <f t="shared" si="58"/>
        <v>3</v>
      </c>
      <c r="K922" s="7">
        <f t="shared" si="59"/>
        <v>1.5849625007211563</v>
      </c>
    </row>
    <row r="923" spans="1:11" x14ac:dyDescent="0.35">
      <c r="A923" s="14" t="s">
        <v>6600</v>
      </c>
      <c r="B923" s="13" t="s">
        <v>5599</v>
      </c>
      <c r="C923" s="14"/>
      <c r="D923" s="14"/>
      <c r="E923" s="15" t="s">
        <v>11359</v>
      </c>
      <c r="F923" s="6">
        <v>0</v>
      </c>
      <c r="G923" s="6">
        <v>0</v>
      </c>
      <c r="H923" s="6">
        <f t="shared" si="56"/>
        <v>1</v>
      </c>
      <c r="I923" s="6">
        <f t="shared" si="57"/>
        <v>1</v>
      </c>
      <c r="J923" s="7">
        <f t="shared" si="58"/>
        <v>1</v>
      </c>
      <c r="K923" s="7">
        <f t="shared" si="59"/>
        <v>0</v>
      </c>
    </row>
    <row r="924" spans="1:11" x14ac:dyDescent="0.35">
      <c r="A924" s="14" t="s">
        <v>6601</v>
      </c>
      <c r="B924" s="13" t="s">
        <v>5600</v>
      </c>
      <c r="C924" s="14"/>
      <c r="D924" s="14"/>
      <c r="E924" s="15" t="s">
        <v>11359</v>
      </c>
      <c r="F924" s="6">
        <v>0</v>
      </c>
      <c r="G924" s="6">
        <v>0</v>
      </c>
      <c r="H924" s="6">
        <f t="shared" si="56"/>
        <v>1</v>
      </c>
      <c r="I924" s="6">
        <f t="shared" si="57"/>
        <v>1</v>
      </c>
      <c r="J924" s="7">
        <f t="shared" si="58"/>
        <v>1</v>
      </c>
      <c r="K924" s="7">
        <f t="shared" si="59"/>
        <v>0</v>
      </c>
    </row>
    <row r="925" spans="1:11" x14ac:dyDescent="0.35">
      <c r="A925" s="14" t="s">
        <v>6602</v>
      </c>
      <c r="B925" s="13" t="s">
        <v>4404</v>
      </c>
      <c r="C925" s="14" t="s">
        <v>12774</v>
      </c>
      <c r="D925" s="14" t="s">
        <v>11444</v>
      </c>
      <c r="E925" s="15" t="s">
        <v>5678</v>
      </c>
      <c r="F925" s="6">
        <v>722</v>
      </c>
      <c r="G925" s="6">
        <v>683</v>
      </c>
      <c r="H925" s="6">
        <f t="shared" si="56"/>
        <v>723</v>
      </c>
      <c r="I925" s="6">
        <f t="shared" si="57"/>
        <v>684</v>
      </c>
      <c r="J925" s="7">
        <f t="shared" si="58"/>
        <v>0.94605809128630702</v>
      </c>
      <c r="K925" s="7">
        <f t="shared" si="59"/>
        <v>-7.9999322065219994E-2</v>
      </c>
    </row>
    <row r="926" spans="1:11" x14ac:dyDescent="0.35">
      <c r="A926" s="14" t="s">
        <v>6603</v>
      </c>
      <c r="B926" s="13" t="s">
        <v>5314</v>
      </c>
      <c r="C926" s="14" t="s">
        <v>12775</v>
      </c>
      <c r="D926" s="14" t="s">
        <v>11356</v>
      </c>
      <c r="E926" s="15" t="s">
        <v>11359</v>
      </c>
      <c r="F926" s="6">
        <v>178</v>
      </c>
      <c r="G926" s="6">
        <v>240</v>
      </c>
      <c r="H926" s="6">
        <f t="shared" si="56"/>
        <v>179</v>
      </c>
      <c r="I926" s="6">
        <f t="shared" si="57"/>
        <v>241</v>
      </c>
      <c r="J926" s="7">
        <f t="shared" si="58"/>
        <v>1.3463687150837989</v>
      </c>
      <c r="K926" s="7">
        <f t="shared" si="59"/>
        <v>0.42907355896570515</v>
      </c>
    </row>
    <row r="927" spans="1:11" x14ac:dyDescent="0.35">
      <c r="A927" s="14" t="s">
        <v>6604</v>
      </c>
      <c r="B927" s="13" t="s">
        <v>4921</v>
      </c>
      <c r="C927" s="14" t="s">
        <v>12776</v>
      </c>
      <c r="D927" s="14" t="s">
        <v>12777</v>
      </c>
      <c r="E927" s="15" t="s">
        <v>11359</v>
      </c>
      <c r="F927" s="6">
        <v>105</v>
      </c>
      <c r="G927" s="6">
        <v>111</v>
      </c>
      <c r="H927" s="6">
        <f t="shared" si="56"/>
        <v>106</v>
      </c>
      <c r="I927" s="6">
        <f t="shared" si="57"/>
        <v>112</v>
      </c>
      <c r="J927" s="7">
        <f t="shared" si="58"/>
        <v>1.0566037735849056</v>
      </c>
      <c r="K927" s="7">
        <f t="shared" si="59"/>
        <v>7.9434467494404915E-2</v>
      </c>
    </row>
    <row r="928" spans="1:11" x14ac:dyDescent="0.35">
      <c r="A928" s="14" t="s">
        <v>6605</v>
      </c>
      <c r="B928" s="13" t="s">
        <v>2289</v>
      </c>
      <c r="C928" s="14" t="s">
        <v>12778</v>
      </c>
      <c r="D928" s="14" t="s">
        <v>11356</v>
      </c>
      <c r="E928" s="15" t="s">
        <v>11359</v>
      </c>
      <c r="F928" s="6">
        <v>15</v>
      </c>
      <c r="G928" s="6">
        <v>11</v>
      </c>
      <c r="H928" s="6">
        <f t="shared" si="56"/>
        <v>16</v>
      </c>
      <c r="I928" s="6">
        <f t="shared" si="57"/>
        <v>12</v>
      </c>
      <c r="J928" s="7">
        <f t="shared" si="58"/>
        <v>0.75</v>
      </c>
      <c r="K928" s="7">
        <f t="shared" si="59"/>
        <v>-0.41503749927884381</v>
      </c>
    </row>
    <row r="929" spans="1:11" x14ac:dyDescent="0.35">
      <c r="A929" s="14" t="s">
        <v>6606</v>
      </c>
      <c r="B929" s="13" t="s">
        <v>5238</v>
      </c>
      <c r="C929" s="14" t="s">
        <v>12779</v>
      </c>
      <c r="D929" s="14" t="s">
        <v>11356</v>
      </c>
      <c r="E929" s="15" t="s">
        <v>11359</v>
      </c>
      <c r="F929" s="6">
        <v>255</v>
      </c>
      <c r="G929" s="6">
        <v>324</v>
      </c>
      <c r="H929" s="6">
        <f t="shared" si="56"/>
        <v>256</v>
      </c>
      <c r="I929" s="6">
        <f t="shared" si="57"/>
        <v>325</v>
      </c>
      <c r="J929" s="7">
        <f t="shared" si="58"/>
        <v>1.26953125</v>
      </c>
      <c r="K929" s="7">
        <f t="shared" si="59"/>
        <v>0.34429590791581688</v>
      </c>
    </row>
    <row r="930" spans="1:11" x14ac:dyDescent="0.35">
      <c r="A930" s="14" t="s">
        <v>6607</v>
      </c>
      <c r="B930" s="13" t="s">
        <v>5111</v>
      </c>
      <c r="C930" s="14" t="s">
        <v>12780</v>
      </c>
      <c r="D930" s="14" t="s">
        <v>11356</v>
      </c>
      <c r="E930" s="15" t="s">
        <v>11359</v>
      </c>
      <c r="F930" s="6">
        <v>207</v>
      </c>
      <c r="G930" s="6">
        <v>239</v>
      </c>
      <c r="H930" s="6">
        <f t="shared" si="56"/>
        <v>208</v>
      </c>
      <c r="I930" s="6">
        <f t="shared" si="57"/>
        <v>240</v>
      </c>
      <c r="J930" s="7">
        <f t="shared" si="58"/>
        <v>1.1538461538461537</v>
      </c>
      <c r="K930" s="7">
        <f t="shared" si="59"/>
        <v>0.20645087746742624</v>
      </c>
    </row>
    <row r="931" spans="1:11" x14ac:dyDescent="0.35">
      <c r="A931" s="14" t="s">
        <v>6608</v>
      </c>
      <c r="B931" s="13" t="s">
        <v>526</v>
      </c>
      <c r="C931" s="14" t="s">
        <v>12781</v>
      </c>
      <c r="D931" s="14" t="s">
        <v>11356</v>
      </c>
      <c r="E931" s="15" t="s">
        <v>5678</v>
      </c>
      <c r="F931" s="6">
        <v>29</v>
      </c>
      <c r="G931" s="6">
        <v>15</v>
      </c>
      <c r="H931" s="6">
        <f t="shared" si="56"/>
        <v>30</v>
      </c>
      <c r="I931" s="6">
        <f t="shared" si="57"/>
        <v>16</v>
      </c>
      <c r="J931" s="7">
        <f t="shared" si="58"/>
        <v>0.53333333333333333</v>
      </c>
      <c r="K931" s="7">
        <f t="shared" si="59"/>
        <v>-0.9068905956085187</v>
      </c>
    </row>
    <row r="932" spans="1:11" x14ac:dyDescent="0.35">
      <c r="A932" s="14" t="s">
        <v>6609</v>
      </c>
      <c r="B932" s="13" t="s">
        <v>3981</v>
      </c>
      <c r="C932" s="14" t="s">
        <v>12782</v>
      </c>
      <c r="D932" s="14" t="s">
        <v>12783</v>
      </c>
      <c r="E932" s="15" t="s">
        <v>11359</v>
      </c>
      <c r="F932" s="6">
        <v>1284</v>
      </c>
      <c r="G932" s="6">
        <v>1139</v>
      </c>
      <c r="H932" s="6">
        <f t="shared" si="56"/>
        <v>1285</v>
      </c>
      <c r="I932" s="6">
        <f t="shared" si="57"/>
        <v>1140</v>
      </c>
      <c r="J932" s="7">
        <f t="shared" si="58"/>
        <v>0.88715953307392992</v>
      </c>
      <c r="K932" s="7">
        <f t="shared" si="59"/>
        <v>-0.17273453502913652</v>
      </c>
    </row>
    <row r="933" spans="1:11" x14ac:dyDescent="0.35">
      <c r="A933" s="14" t="s">
        <v>6610</v>
      </c>
      <c r="B933" s="13" t="s">
        <v>4662</v>
      </c>
      <c r="C933" s="14" t="s">
        <v>12784</v>
      </c>
      <c r="D933" s="14" t="s">
        <v>11356</v>
      </c>
      <c r="E933" s="15" t="s">
        <v>5678</v>
      </c>
      <c r="F933" s="6">
        <v>48</v>
      </c>
      <c r="G933" s="6">
        <v>48</v>
      </c>
      <c r="H933" s="6">
        <f t="shared" si="56"/>
        <v>49</v>
      </c>
      <c r="I933" s="6">
        <f t="shared" si="57"/>
        <v>49</v>
      </c>
      <c r="J933" s="7">
        <f t="shared" si="58"/>
        <v>1</v>
      </c>
      <c r="K933" s="7">
        <f t="shared" si="59"/>
        <v>0</v>
      </c>
    </row>
    <row r="934" spans="1:11" x14ac:dyDescent="0.35">
      <c r="A934" s="14" t="s">
        <v>6611</v>
      </c>
      <c r="B934" s="13" t="s">
        <v>5369</v>
      </c>
      <c r="C934" s="14" t="s">
        <v>12785</v>
      </c>
      <c r="D934" s="14" t="s">
        <v>11356</v>
      </c>
      <c r="E934" s="15" t="s">
        <v>5678</v>
      </c>
      <c r="F934" s="6">
        <v>94</v>
      </c>
      <c r="G934" s="6">
        <v>141</v>
      </c>
      <c r="H934" s="6">
        <f t="shared" si="56"/>
        <v>95</v>
      </c>
      <c r="I934" s="6">
        <f t="shared" si="57"/>
        <v>142</v>
      </c>
      <c r="J934" s="7">
        <f t="shared" si="58"/>
        <v>1.4947368421052631</v>
      </c>
      <c r="K934" s="7">
        <f t="shared" si="59"/>
        <v>0.57989151117373416</v>
      </c>
    </row>
    <row r="935" spans="1:11" x14ac:dyDescent="0.35">
      <c r="A935" s="14" t="s">
        <v>6612</v>
      </c>
      <c r="B935" s="13" t="s">
        <v>5068</v>
      </c>
      <c r="C935" s="14" t="s">
        <v>12786</v>
      </c>
      <c r="D935" s="14" t="s">
        <v>12787</v>
      </c>
      <c r="E935" s="15" t="s">
        <v>5678</v>
      </c>
      <c r="F935" s="6">
        <v>727</v>
      </c>
      <c r="G935" s="6">
        <v>823</v>
      </c>
      <c r="H935" s="6">
        <f t="shared" si="56"/>
        <v>728</v>
      </c>
      <c r="I935" s="6">
        <f t="shared" si="57"/>
        <v>824</v>
      </c>
      <c r="J935" s="7">
        <f t="shared" si="58"/>
        <v>1.1318681318681318</v>
      </c>
      <c r="K935" s="7">
        <f t="shared" si="59"/>
        <v>0.17870588698452208</v>
      </c>
    </row>
    <row r="936" spans="1:11" x14ac:dyDescent="0.35">
      <c r="A936" s="14" t="s">
        <v>6613</v>
      </c>
      <c r="B936" s="13" t="s">
        <v>3832</v>
      </c>
      <c r="C936" s="14" t="s">
        <v>12788</v>
      </c>
      <c r="D936" s="14" t="s">
        <v>12789</v>
      </c>
      <c r="E936" s="15" t="s">
        <v>11359</v>
      </c>
      <c r="F936" s="6">
        <v>718</v>
      </c>
      <c r="G936" s="6">
        <v>625</v>
      </c>
      <c r="H936" s="6">
        <f t="shared" si="56"/>
        <v>719</v>
      </c>
      <c r="I936" s="6">
        <f t="shared" si="57"/>
        <v>626</v>
      </c>
      <c r="J936" s="7">
        <f t="shared" si="58"/>
        <v>0.87065368567454793</v>
      </c>
      <c r="K936" s="7">
        <f t="shared" si="59"/>
        <v>-0.19982911350667956</v>
      </c>
    </row>
    <row r="937" spans="1:11" x14ac:dyDescent="0.35">
      <c r="A937" s="14" t="s">
        <v>6614</v>
      </c>
      <c r="B937" s="13" t="s">
        <v>3924</v>
      </c>
      <c r="C937" s="14" t="s">
        <v>12790</v>
      </c>
      <c r="D937" s="14" t="s">
        <v>12791</v>
      </c>
      <c r="E937" s="15" t="s">
        <v>5678</v>
      </c>
      <c r="F937" s="6">
        <v>322</v>
      </c>
      <c r="G937" s="6">
        <v>284</v>
      </c>
      <c r="H937" s="6">
        <f t="shared" si="56"/>
        <v>323</v>
      </c>
      <c r="I937" s="6">
        <f t="shared" si="57"/>
        <v>285</v>
      </c>
      <c r="J937" s="7">
        <f t="shared" si="58"/>
        <v>0.88235294117647056</v>
      </c>
      <c r="K937" s="7">
        <f t="shared" si="59"/>
        <v>-0.18057224564182092</v>
      </c>
    </row>
    <row r="938" spans="1:11" x14ac:dyDescent="0.35">
      <c r="A938" s="14" t="s">
        <v>6615</v>
      </c>
      <c r="B938" s="13" t="s">
        <v>1737</v>
      </c>
      <c r="C938" s="14" t="s">
        <v>12792</v>
      </c>
      <c r="D938" s="14" t="s">
        <v>11356</v>
      </c>
      <c r="E938" s="15" t="s">
        <v>5678</v>
      </c>
      <c r="F938" s="6">
        <v>906</v>
      </c>
      <c r="G938" s="6">
        <v>620</v>
      </c>
      <c r="H938" s="6">
        <f t="shared" si="56"/>
        <v>907</v>
      </c>
      <c r="I938" s="6">
        <f t="shared" si="57"/>
        <v>621</v>
      </c>
      <c r="J938" s="7">
        <f t="shared" si="58"/>
        <v>0.68467475192943772</v>
      </c>
      <c r="K938" s="7">
        <f t="shared" si="59"/>
        <v>-0.54650928230804108</v>
      </c>
    </row>
    <row r="939" spans="1:11" x14ac:dyDescent="0.35">
      <c r="A939" s="14" t="s">
        <v>6616</v>
      </c>
      <c r="B939" s="13" t="s">
        <v>2394</v>
      </c>
      <c r="C939" s="14" t="s">
        <v>12793</v>
      </c>
      <c r="D939" s="14" t="s">
        <v>11356</v>
      </c>
      <c r="E939" s="15" t="s">
        <v>5678</v>
      </c>
      <c r="F939" s="6">
        <v>912</v>
      </c>
      <c r="G939" s="6">
        <v>677</v>
      </c>
      <c r="H939" s="6">
        <f t="shared" si="56"/>
        <v>913</v>
      </c>
      <c r="I939" s="6">
        <f t="shared" si="57"/>
        <v>678</v>
      </c>
      <c r="J939" s="7">
        <f t="shared" si="58"/>
        <v>0.74260679079956193</v>
      </c>
      <c r="K939" s="7">
        <f t="shared" si="59"/>
        <v>-0.42932958684787803</v>
      </c>
    </row>
    <row r="940" spans="1:11" x14ac:dyDescent="0.35">
      <c r="A940" s="14" t="s">
        <v>6617</v>
      </c>
      <c r="B940" s="13" t="s">
        <v>917</v>
      </c>
      <c r="C940" s="14" t="s">
        <v>12794</v>
      </c>
      <c r="D940" s="14" t="s">
        <v>11356</v>
      </c>
      <c r="E940" s="15" t="s">
        <v>11359</v>
      </c>
      <c r="F940" s="6">
        <v>213</v>
      </c>
      <c r="G940" s="6">
        <v>127</v>
      </c>
      <c r="H940" s="6">
        <f t="shared" si="56"/>
        <v>214</v>
      </c>
      <c r="I940" s="6">
        <f t="shared" si="57"/>
        <v>128</v>
      </c>
      <c r="J940" s="7">
        <f t="shared" si="58"/>
        <v>0.59813084112149528</v>
      </c>
      <c r="K940" s="7">
        <f t="shared" si="59"/>
        <v>-0.74146698640114705</v>
      </c>
    </row>
    <row r="941" spans="1:11" x14ac:dyDescent="0.35">
      <c r="A941" s="14" t="s">
        <v>6618</v>
      </c>
      <c r="B941" s="13" t="s">
        <v>3692</v>
      </c>
      <c r="C941" s="14" t="s">
        <v>12795</v>
      </c>
      <c r="D941" s="14" t="s">
        <v>11356</v>
      </c>
      <c r="E941" s="15" t="s">
        <v>5678</v>
      </c>
      <c r="F941" s="6">
        <v>116</v>
      </c>
      <c r="G941" s="6">
        <v>99</v>
      </c>
      <c r="H941" s="6">
        <f t="shared" si="56"/>
        <v>117</v>
      </c>
      <c r="I941" s="6">
        <f t="shared" si="57"/>
        <v>100</v>
      </c>
      <c r="J941" s="7">
        <f t="shared" si="58"/>
        <v>0.85470085470085466</v>
      </c>
      <c r="K941" s="7">
        <f t="shared" si="59"/>
        <v>-0.22650852980867991</v>
      </c>
    </row>
    <row r="942" spans="1:11" x14ac:dyDescent="0.35">
      <c r="A942" s="14" t="s">
        <v>6619</v>
      </c>
      <c r="B942" s="13" t="s">
        <v>5601</v>
      </c>
      <c r="C942" s="14"/>
      <c r="D942" s="14"/>
      <c r="E942" s="15" t="s">
        <v>5678</v>
      </c>
      <c r="F942" s="6">
        <v>0</v>
      </c>
      <c r="G942" s="6">
        <v>0</v>
      </c>
      <c r="H942" s="6">
        <f t="shared" si="56"/>
        <v>1</v>
      </c>
      <c r="I942" s="6">
        <f t="shared" si="57"/>
        <v>1</v>
      </c>
      <c r="J942" s="7">
        <f t="shared" si="58"/>
        <v>1</v>
      </c>
      <c r="K942" s="7">
        <f t="shared" si="59"/>
        <v>0</v>
      </c>
    </row>
    <row r="943" spans="1:11" x14ac:dyDescent="0.35">
      <c r="A943" s="14" t="s">
        <v>6620</v>
      </c>
      <c r="B943" s="13" t="s">
        <v>4144</v>
      </c>
      <c r="C943" s="14" t="s">
        <v>12796</v>
      </c>
      <c r="D943" s="14" t="s">
        <v>12797</v>
      </c>
      <c r="E943" s="15" t="s">
        <v>11359</v>
      </c>
      <c r="F943" s="6">
        <v>398</v>
      </c>
      <c r="G943" s="6">
        <v>361</v>
      </c>
      <c r="H943" s="6">
        <f t="shared" si="56"/>
        <v>399</v>
      </c>
      <c r="I943" s="6">
        <f t="shared" si="57"/>
        <v>362</v>
      </c>
      <c r="J943" s="7">
        <f t="shared" si="58"/>
        <v>0.90726817042606511</v>
      </c>
      <c r="K943" s="7">
        <f t="shared" si="59"/>
        <v>-0.1403990491391405</v>
      </c>
    </row>
    <row r="944" spans="1:11" x14ac:dyDescent="0.35">
      <c r="A944" s="14" t="s">
        <v>6621</v>
      </c>
      <c r="B944" s="13" t="s">
        <v>2313</v>
      </c>
      <c r="C944" s="14" t="s">
        <v>12798</v>
      </c>
      <c r="D944" s="14" t="s">
        <v>12799</v>
      </c>
      <c r="E944" s="15" t="s">
        <v>5678</v>
      </c>
      <c r="F944" s="6">
        <v>87</v>
      </c>
      <c r="G944" s="6">
        <v>64</v>
      </c>
      <c r="H944" s="6">
        <f t="shared" si="56"/>
        <v>88</v>
      </c>
      <c r="I944" s="6">
        <f t="shared" si="57"/>
        <v>65</v>
      </c>
      <c r="J944" s="7">
        <f t="shared" si="58"/>
        <v>0.73863636363636365</v>
      </c>
      <c r="K944" s="7">
        <f t="shared" si="59"/>
        <v>-0.43706380560884273</v>
      </c>
    </row>
    <row r="945" spans="1:11" x14ac:dyDescent="0.35">
      <c r="A945" s="14" t="s">
        <v>6622</v>
      </c>
      <c r="B945" s="13" t="s">
        <v>4444</v>
      </c>
      <c r="C945" s="14" t="s">
        <v>12800</v>
      </c>
      <c r="D945" s="14" t="s">
        <v>11356</v>
      </c>
      <c r="E945" s="15" t="s">
        <v>5678</v>
      </c>
      <c r="F945" s="6">
        <v>173</v>
      </c>
      <c r="G945" s="6">
        <v>165</v>
      </c>
      <c r="H945" s="6">
        <f t="shared" si="56"/>
        <v>174</v>
      </c>
      <c r="I945" s="6">
        <f t="shared" si="57"/>
        <v>166</v>
      </c>
      <c r="J945" s="7">
        <f t="shared" si="58"/>
        <v>0.95402298850574707</v>
      </c>
      <c r="K945" s="7">
        <f t="shared" si="59"/>
        <v>-6.790406450180364E-2</v>
      </c>
    </row>
    <row r="946" spans="1:11" x14ac:dyDescent="0.35">
      <c r="A946" s="14" t="s">
        <v>6623</v>
      </c>
      <c r="B946" s="13" t="s">
        <v>1335</v>
      </c>
      <c r="C946" s="14" t="s">
        <v>12801</v>
      </c>
      <c r="D946" s="14" t="s">
        <v>11356</v>
      </c>
      <c r="E946" s="15" t="s">
        <v>5678</v>
      </c>
      <c r="F946" s="6">
        <v>232</v>
      </c>
      <c r="G946" s="6">
        <v>150</v>
      </c>
      <c r="H946" s="6">
        <f t="shared" si="56"/>
        <v>233</v>
      </c>
      <c r="I946" s="6">
        <f t="shared" si="57"/>
        <v>151</v>
      </c>
      <c r="J946" s="7">
        <f t="shared" si="58"/>
        <v>0.64806866952789699</v>
      </c>
      <c r="K946" s="7">
        <f t="shared" si="59"/>
        <v>-0.62578140532920135</v>
      </c>
    </row>
    <row r="947" spans="1:11" x14ac:dyDescent="0.35">
      <c r="A947" s="14" t="s">
        <v>6624</v>
      </c>
      <c r="B947" s="13" t="s">
        <v>3472</v>
      </c>
      <c r="C947" s="14" t="s">
        <v>12802</v>
      </c>
      <c r="D947" s="14" t="s">
        <v>12803</v>
      </c>
      <c r="E947" s="15" t="s">
        <v>5678</v>
      </c>
      <c r="F947" s="6">
        <v>332</v>
      </c>
      <c r="G947" s="6">
        <v>276</v>
      </c>
      <c r="H947" s="6">
        <f t="shared" si="56"/>
        <v>333</v>
      </c>
      <c r="I947" s="6">
        <f t="shared" si="57"/>
        <v>277</v>
      </c>
      <c r="J947" s="7">
        <f t="shared" si="58"/>
        <v>0.83183183183183185</v>
      </c>
      <c r="K947" s="7">
        <f t="shared" si="59"/>
        <v>-0.2656362010220738</v>
      </c>
    </row>
    <row r="948" spans="1:11" x14ac:dyDescent="0.35">
      <c r="A948" s="14" t="s">
        <v>6625</v>
      </c>
      <c r="B948" s="13" t="s">
        <v>2561</v>
      </c>
      <c r="C948" s="14" t="s">
        <v>12804</v>
      </c>
      <c r="D948" s="14" t="s">
        <v>12805</v>
      </c>
      <c r="E948" s="15" t="s">
        <v>5678</v>
      </c>
      <c r="F948" s="6">
        <v>1502</v>
      </c>
      <c r="G948" s="6">
        <v>1134</v>
      </c>
      <c r="H948" s="6">
        <f t="shared" si="56"/>
        <v>1503</v>
      </c>
      <c r="I948" s="6">
        <f t="shared" si="57"/>
        <v>1135</v>
      </c>
      <c r="J948" s="7">
        <f t="shared" si="58"/>
        <v>0.75515635395874914</v>
      </c>
      <c r="K948" s="7">
        <f t="shared" si="59"/>
        <v>-0.40515271173808731</v>
      </c>
    </row>
    <row r="949" spans="1:11" x14ac:dyDescent="0.35">
      <c r="A949" s="14" t="s">
        <v>6626</v>
      </c>
      <c r="B949" s="13" t="s">
        <v>5469</v>
      </c>
      <c r="C949" s="14" t="s">
        <v>12806</v>
      </c>
      <c r="D949" s="14" t="s">
        <v>12807</v>
      </c>
      <c r="E949" s="15" t="s">
        <v>11359</v>
      </c>
      <c r="F949" s="6">
        <v>59</v>
      </c>
      <c r="G949" s="6">
        <v>119</v>
      </c>
      <c r="H949" s="6">
        <f t="shared" si="56"/>
        <v>60</v>
      </c>
      <c r="I949" s="6">
        <f t="shared" si="57"/>
        <v>120</v>
      </c>
      <c r="J949" s="7">
        <f t="shared" si="58"/>
        <v>2</v>
      </c>
      <c r="K949" s="7">
        <f t="shared" si="59"/>
        <v>1</v>
      </c>
    </row>
    <row r="950" spans="1:11" x14ac:dyDescent="0.35">
      <c r="A950" s="14" t="s">
        <v>6627</v>
      </c>
      <c r="B950" s="13" t="s">
        <v>4337</v>
      </c>
      <c r="C950" s="14" t="s">
        <v>12808</v>
      </c>
      <c r="D950" s="14" t="s">
        <v>12809</v>
      </c>
      <c r="E950" s="15" t="s">
        <v>11359</v>
      </c>
      <c r="F950" s="6">
        <v>174</v>
      </c>
      <c r="G950" s="6">
        <v>163</v>
      </c>
      <c r="H950" s="6">
        <f t="shared" si="56"/>
        <v>175</v>
      </c>
      <c r="I950" s="6">
        <f t="shared" si="57"/>
        <v>164</v>
      </c>
      <c r="J950" s="7">
        <f t="shared" si="58"/>
        <v>0.93714285714285717</v>
      </c>
      <c r="K950" s="7">
        <f t="shared" si="59"/>
        <v>-9.3659107214245071E-2</v>
      </c>
    </row>
    <row r="951" spans="1:11" x14ac:dyDescent="0.35">
      <c r="A951" s="14" t="s">
        <v>6628</v>
      </c>
      <c r="B951" s="13" t="s">
        <v>4433</v>
      </c>
      <c r="C951" s="14" t="s">
        <v>12810</v>
      </c>
      <c r="D951" s="14" t="s">
        <v>12811</v>
      </c>
      <c r="E951" s="15" t="s">
        <v>11359</v>
      </c>
      <c r="F951" s="6">
        <v>164</v>
      </c>
      <c r="G951" s="6">
        <v>156</v>
      </c>
      <c r="H951" s="6">
        <f t="shared" si="56"/>
        <v>165</v>
      </c>
      <c r="I951" s="6">
        <f t="shared" si="57"/>
        <v>157</v>
      </c>
      <c r="J951" s="7">
        <f t="shared" si="58"/>
        <v>0.95151515151515154</v>
      </c>
      <c r="K951" s="7">
        <f t="shared" si="59"/>
        <v>-7.1701465354188754E-2</v>
      </c>
    </row>
    <row r="952" spans="1:11" x14ac:dyDescent="0.35">
      <c r="A952" s="14" t="s">
        <v>6629</v>
      </c>
      <c r="B952" s="13" t="s">
        <v>1702</v>
      </c>
      <c r="C952" s="14" t="s">
        <v>12812</v>
      </c>
      <c r="D952" s="14" t="s">
        <v>12813</v>
      </c>
      <c r="E952" s="15" t="s">
        <v>11359</v>
      </c>
      <c r="F952" s="6">
        <v>1558</v>
      </c>
      <c r="G952" s="6">
        <v>1062</v>
      </c>
      <c r="H952" s="6">
        <f t="shared" si="56"/>
        <v>1559</v>
      </c>
      <c r="I952" s="6">
        <f t="shared" si="57"/>
        <v>1063</v>
      </c>
      <c r="J952" s="7">
        <f t="shared" si="58"/>
        <v>0.68184733803720332</v>
      </c>
      <c r="K952" s="7">
        <f t="shared" si="59"/>
        <v>-0.55247933116668013</v>
      </c>
    </row>
    <row r="953" spans="1:11" x14ac:dyDescent="0.35">
      <c r="A953" s="14" t="s">
        <v>6630</v>
      </c>
      <c r="B953" s="13" t="s">
        <v>2317</v>
      </c>
      <c r="C953" s="14" t="s">
        <v>12814</v>
      </c>
      <c r="D953" s="14" t="s">
        <v>12815</v>
      </c>
      <c r="E953" s="15" t="s">
        <v>11359</v>
      </c>
      <c r="F953" s="6">
        <v>1912</v>
      </c>
      <c r="G953" s="6">
        <v>1407</v>
      </c>
      <c r="H953" s="6">
        <f t="shared" si="56"/>
        <v>1913</v>
      </c>
      <c r="I953" s="6">
        <f t="shared" si="57"/>
        <v>1408</v>
      </c>
      <c r="J953" s="7">
        <f t="shared" si="58"/>
        <v>0.73601672765290116</v>
      </c>
      <c r="K953" s="7">
        <f t="shared" si="59"/>
        <v>-0.44218953970881519</v>
      </c>
    </row>
    <row r="954" spans="1:11" x14ac:dyDescent="0.35">
      <c r="A954" s="14" t="s">
        <v>6631</v>
      </c>
      <c r="B954" s="13" t="s">
        <v>3205</v>
      </c>
      <c r="C954" s="14" t="s">
        <v>12816</v>
      </c>
      <c r="D954" s="14" t="s">
        <v>12817</v>
      </c>
      <c r="E954" s="15" t="s">
        <v>11359</v>
      </c>
      <c r="F954" s="6">
        <v>7284</v>
      </c>
      <c r="G954" s="6">
        <v>5872</v>
      </c>
      <c r="H954" s="6">
        <f t="shared" si="56"/>
        <v>7285</v>
      </c>
      <c r="I954" s="6">
        <f t="shared" si="57"/>
        <v>5873</v>
      </c>
      <c r="J954" s="7">
        <f t="shared" si="58"/>
        <v>0.80617707618393963</v>
      </c>
      <c r="K954" s="7">
        <f t="shared" si="59"/>
        <v>-0.31083133445444755</v>
      </c>
    </row>
    <row r="955" spans="1:11" x14ac:dyDescent="0.35">
      <c r="A955" s="14" t="s">
        <v>6632</v>
      </c>
      <c r="B955" s="13" t="s">
        <v>2202</v>
      </c>
      <c r="C955" s="14" t="s">
        <v>12818</v>
      </c>
      <c r="D955" s="14" t="s">
        <v>11356</v>
      </c>
      <c r="E955" s="15" t="s">
        <v>11359</v>
      </c>
      <c r="F955" s="6">
        <v>733</v>
      </c>
      <c r="G955" s="6">
        <v>532</v>
      </c>
      <c r="H955" s="6">
        <f t="shared" si="56"/>
        <v>734</v>
      </c>
      <c r="I955" s="6">
        <f t="shared" si="57"/>
        <v>533</v>
      </c>
      <c r="J955" s="7">
        <f t="shared" si="58"/>
        <v>0.72615803814713897</v>
      </c>
      <c r="K955" s="7">
        <f t="shared" si="59"/>
        <v>-0.46164453008403689</v>
      </c>
    </row>
    <row r="956" spans="1:11" x14ac:dyDescent="0.35">
      <c r="A956" s="14" t="s">
        <v>6633</v>
      </c>
      <c r="B956" s="13" t="s">
        <v>3568</v>
      </c>
      <c r="C956" s="14" t="s">
        <v>12819</v>
      </c>
      <c r="D956" s="14" t="s">
        <v>12820</v>
      </c>
      <c r="E956" s="15" t="s">
        <v>5678</v>
      </c>
      <c r="F956" s="6">
        <v>1168</v>
      </c>
      <c r="G956" s="6">
        <v>983</v>
      </c>
      <c r="H956" s="6">
        <f t="shared" si="56"/>
        <v>1169</v>
      </c>
      <c r="I956" s="6">
        <f t="shared" si="57"/>
        <v>984</v>
      </c>
      <c r="J956" s="7">
        <f t="shared" si="58"/>
        <v>0.84174508126603931</v>
      </c>
      <c r="K956" s="7">
        <f t="shared" si="59"/>
        <v>-0.24854470919241656</v>
      </c>
    </row>
    <row r="957" spans="1:11" x14ac:dyDescent="0.35">
      <c r="A957" s="14" t="s">
        <v>6634</v>
      </c>
      <c r="B957" s="13" t="s">
        <v>2986</v>
      </c>
      <c r="C957" s="14" t="s">
        <v>12821</v>
      </c>
      <c r="D957" s="14" t="s">
        <v>11356</v>
      </c>
      <c r="E957" s="15" t="s">
        <v>11359</v>
      </c>
      <c r="F957" s="6">
        <v>787</v>
      </c>
      <c r="G957" s="6">
        <v>620</v>
      </c>
      <c r="H957" s="6">
        <f t="shared" si="56"/>
        <v>788</v>
      </c>
      <c r="I957" s="6">
        <f t="shared" si="57"/>
        <v>621</v>
      </c>
      <c r="J957" s="7">
        <f t="shared" si="58"/>
        <v>0.78807106598984766</v>
      </c>
      <c r="K957" s="7">
        <f t="shared" si="59"/>
        <v>-0.34360236123589494</v>
      </c>
    </row>
    <row r="958" spans="1:11" x14ac:dyDescent="0.35">
      <c r="A958" s="14" t="s">
        <v>6635</v>
      </c>
      <c r="B958" s="13" t="s">
        <v>3119</v>
      </c>
      <c r="C958" s="14" t="s">
        <v>12822</v>
      </c>
      <c r="D958" s="14" t="s">
        <v>12823</v>
      </c>
      <c r="E958" s="15" t="s">
        <v>11359</v>
      </c>
      <c r="F958" s="6">
        <v>3332</v>
      </c>
      <c r="G958" s="6">
        <v>2663</v>
      </c>
      <c r="H958" s="6">
        <f t="shared" si="56"/>
        <v>3333</v>
      </c>
      <c r="I958" s="6">
        <f t="shared" si="57"/>
        <v>2664</v>
      </c>
      <c r="J958" s="7">
        <f t="shared" si="58"/>
        <v>0.79927992799279923</v>
      </c>
      <c r="K958" s="7">
        <f t="shared" si="59"/>
        <v>-0.32322723503898615</v>
      </c>
    </row>
    <row r="959" spans="1:11" x14ac:dyDescent="0.35">
      <c r="A959" s="14" t="s">
        <v>6636</v>
      </c>
      <c r="B959" s="13" t="s">
        <v>2782</v>
      </c>
      <c r="C959" s="14" t="s">
        <v>12824</v>
      </c>
      <c r="D959" s="14" t="s">
        <v>11356</v>
      </c>
      <c r="E959" s="15" t="s">
        <v>5678</v>
      </c>
      <c r="F959" s="6">
        <v>22</v>
      </c>
      <c r="G959" s="6">
        <v>17</v>
      </c>
      <c r="H959" s="6">
        <f t="shared" si="56"/>
        <v>23</v>
      </c>
      <c r="I959" s="6">
        <f t="shared" si="57"/>
        <v>18</v>
      </c>
      <c r="J959" s="7">
        <f t="shared" si="58"/>
        <v>0.78260869565217395</v>
      </c>
      <c r="K959" s="7">
        <f t="shared" si="59"/>
        <v>-0.35363695461470046</v>
      </c>
    </row>
    <row r="960" spans="1:11" x14ac:dyDescent="0.35">
      <c r="A960" s="14" t="s">
        <v>6637</v>
      </c>
      <c r="B960" s="13" t="s">
        <v>639</v>
      </c>
      <c r="C960" s="14" t="s">
        <v>12825</v>
      </c>
      <c r="D960" s="14" t="s">
        <v>11356</v>
      </c>
      <c r="E960" s="15" t="s">
        <v>5678</v>
      </c>
      <c r="F960" s="6">
        <v>42</v>
      </c>
      <c r="G960" s="6">
        <v>23</v>
      </c>
      <c r="H960" s="6">
        <f t="shared" si="56"/>
        <v>43</v>
      </c>
      <c r="I960" s="6">
        <f t="shared" si="57"/>
        <v>24</v>
      </c>
      <c r="J960" s="7">
        <f t="shared" si="58"/>
        <v>0.55813953488372092</v>
      </c>
      <c r="K960" s="7">
        <f t="shared" si="59"/>
        <v>-0.84130225398094183</v>
      </c>
    </row>
    <row r="961" spans="1:11" x14ac:dyDescent="0.35">
      <c r="A961" s="14" t="s">
        <v>6638</v>
      </c>
      <c r="B961" s="13" t="s">
        <v>1240</v>
      </c>
      <c r="C961" s="14" t="s">
        <v>12826</v>
      </c>
      <c r="D961" s="14" t="s">
        <v>11356</v>
      </c>
      <c r="E961" s="15" t="s">
        <v>5678</v>
      </c>
      <c r="F961" s="6">
        <v>22</v>
      </c>
      <c r="G961" s="6">
        <v>14</v>
      </c>
      <c r="H961" s="6">
        <f t="shared" si="56"/>
        <v>23</v>
      </c>
      <c r="I961" s="6">
        <f t="shared" si="57"/>
        <v>15</v>
      </c>
      <c r="J961" s="7">
        <f t="shared" si="58"/>
        <v>0.65217391304347827</v>
      </c>
      <c r="K961" s="7">
        <f t="shared" si="59"/>
        <v>-0.61667136044849435</v>
      </c>
    </row>
    <row r="962" spans="1:11" x14ac:dyDescent="0.35">
      <c r="A962" s="14" t="s">
        <v>6639</v>
      </c>
      <c r="B962" s="13" t="s">
        <v>3161</v>
      </c>
      <c r="C962" s="14" t="s">
        <v>12827</v>
      </c>
      <c r="D962" s="14" t="s">
        <v>12828</v>
      </c>
      <c r="E962" s="15" t="s">
        <v>11359</v>
      </c>
      <c r="F962" s="6">
        <v>374</v>
      </c>
      <c r="G962" s="6">
        <v>300</v>
      </c>
      <c r="H962" s="6">
        <f t="shared" si="56"/>
        <v>375</v>
      </c>
      <c r="I962" s="6">
        <f t="shared" si="57"/>
        <v>301</v>
      </c>
      <c r="J962" s="7">
        <f t="shared" si="58"/>
        <v>0.80266666666666664</v>
      </c>
      <c r="K962" s="7">
        <f t="shared" si="59"/>
        <v>-0.31712710862354127</v>
      </c>
    </row>
    <row r="963" spans="1:11" x14ac:dyDescent="0.35">
      <c r="A963" s="14" t="s">
        <v>6640</v>
      </c>
      <c r="B963" s="13" t="s">
        <v>3682</v>
      </c>
      <c r="C963" s="14" t="s">
        <v>12829</v>
      </c>
      <c r="D963" s="14" t="s">
        <v>11356</v>
      </c>
      <c r="E963" s="15" t="s">
        <v>5678</v>
      </c>
      <c r="F963" s="6">
        <v>2657</v>
      </c>
      <c r="G963" s="6">
        <v>2265</v>
      </c>
      <c r="H963" s="6">
        <f t="shared" ref="H963:H1026" si="60">F963+1</f>
        <v>2658</v>
      </c>
      <c r="I963" s="6">
        <f t="shared" ref="I963:I1026" si="61">G963+1</f>
        <v>2266</v>
      </c>
      <c r="J963" s="7">
        <f t="shared" ref="J963:J1026" si="62">I963/H963</f>
        <v>0.85252069224981186</v>
      </c>
      <c r="K963" s="7">
        <f t="shared" ref="K963:K1026" si="63">LOG(J963,2)</f>
        <v>-0.23019324345565889</v>
      </c>
    </row>
    <row r="964" spans="1:11" x14ac:dyDescent="0.35">
      <c r="A964" s="14" t="s">
        <v>6641</v>
      </c>
      <c r="B964" s="13" t="s">
        <v>4418</v>
      </c>
      <c r="C964" s="14" t="s">
        <v>12830</v>
      </c>
      <c r="D964" s="14" t="s">
        <v>12831</v>
      </c>
      <c r="E964" s="15" t="s">
        <v>5678</v>
      </c>
      <c r="F964" s="6">
        <v>1110</v>
      </c>
      <c r="G964" s="6">
        <v>1053</v>
      </c>
      <c r="H964" s="6">
        <f t="shared" si="60"/>
        <v>1111</v>
      </c>
      <c r="I964" s="6">
        <f t="shared" si="61"/>
        <v>1054</v>
      </c>
      <c r="J964" s="7">
        <f t="shared" si="62"/>
        <v>0.9486948694869487</v>
      </c>
      <c r="K964" s="7">
        <f t="shared" si="63"/>
        <v>-7.5983949751877375E-2</v>
      </c>
    </row>
    <row r="965" spans="1:11" x14ac:dyDescent="0.35">
      <c r="A965" s="14" t="s">
        <v>6642</v>
      </c>
      <c r="B965" s="13" t="s">
        <v>4567</v>
      </c>
      <c r="C965" s="14" t="s">
        <v>12832</v>
      </c>
      <c r="D965" s="14" t="s">
        <v>12833</v>
      </c>
      <c r="E965" s="15" t="s">
        <v>5678</v>
      </c>
      <c r="F965" s="6">
        <v>1944</v>
      </c>
      <c r="G965" s="6">
        <v>1898</v>
      </c>
      <c r="H965" s="6">
        <f t="shared" si="60"/>
        <v>1945</v>
      </c>
      <c r="I965" s="6">
        <f t="shared" si="61"/>
        <v>1899</v>
      </c>
      <c r="J965" s="7">
        <f t="shared" si="62"/>
        <v>0.97634961439588686</v>
      </c>
      <c r="K965" s="7">
        <f t="shared" si="63"/>
        <v>-3.4530249724056834E-2</v>
      </c>
    </row>
    <row r="966" spans="1:11" x14ac:dyDescent="0.35">
      <c r="A966" s="14" t="s">
        <v>6643</v>
      </c>
      <c r="B966" s="13" t="s">
        <v>2407</v>
      </c>
      <c r="C966" s="14" t="s">
        <v>12834</v>
      </c>
      <c r="D966" s="14" t="s">
        <v>11356</v>
      </c>
      <c r="E966" s="15" t="s">
        <v>11359</v>
      </c>
      <c r="F966" s="6">
        <v>1456</v>
      </c>
      <c r="G966" s="6">
        <v>1082</v>
      </c>
      <c r="H966" s="6">
        <f t="shared" si="60"/>
        <v>1457</v>
      </c>
      <c r="I966" s="6">
        <f t="shared" si="61"/>
        <v>1083</v>
      </c>
      <c r="J966" s="7">
        <f t="shared" si="62"/>
        <v>0.74330816746739881</v>
      </c>
      <c r="K966" s="7">
        <f t="shared" si="63"/>
        <v>-0.42796763445618535</v>
      </c>
    </row>
    <row r="967" spans="1:11" x14ac:dyDescent="0.35">
      <c r="A967" s="14" t="s">
        <v>6644</v>
      </c>
      <c r="B967" s="13" t="s">
        <v>1085</v>
      </c>
      <c r="C967" s="14" t="s">
        <v>12835</v>
      </c>
      <c r="D967" s="14" t="s">
        <v>12836</v>
      </c>
      <c r="E967" s="15" t="s">
        <v>11359</v>
      </c>
      <c r="F967" s="6">
        <v>1165</v>
      </c>
      <c r="G967" s="6">
        <v>720</v>
      </c>
      <c r="H967" s="6">
        <f t="shared" si="60"/>
        <v>1166</v>
      </c>
      <c r="I967" s="6">
        <f t="shared" si="61"/>
        <v>721</v>
      </c>
      <c r="J967" s="7">
        <f t="shared" si="62"/>
        <v>0.61835334476843906</v>
      </c>
      <c r="K967" s="7">
        <f t="shared" si="63"/>
        <v>-0.69349662395967404</v>
      </c>
    </row>
    <row r="968" spans="1:11" x14ac:dyDescent="0.35">
      <c r="A968" s="14" t="s">
        <v>6645</v>
      </c>
      <c r="B968" s="13" t="s">
        <v>3581</v>
      </c>
      <c r="C968" s="14" t="s">
        <v>12837</v>
      </c>
      <c r="D968" s="14" t="s">
        <v>11356</v>
      </c>
      <c r="E968" s="15" t="s">
        <v>5678</v>
      </c>
      <c r="F968" s="6">
        <v>178</v>
      </c>
      <c r="G968" s="6">
        <v>150</v>
      </c>
      <c r="H968" s="6">
        <f t="shared" si="60"/>
        <v>179</v>
      </c>
      <c r="I968" s="6">
        <f t="shared" si="61"/>
        <v>151</v>
      </c>
      <c r="J968" s="7">
        <f t="shared" si="62"/>
        <v>0.84357541899441346</v>
      </c>
      <c r="K968" s="7">
        <f t="shared" si="63"/>
        <v>-0.24541103793917746</v>
      </c>
    </row>
    <row r="969" spans="1:11" x14ac:dyDescent="0.35">
      <c r="A969" s="14" t="s">
        <v>6646</v>
      </c>
      <c r="B969" s="13" t="s">
        <v>2646</v>
      </c>
      <c r="C969" s="14" t="s">
        <v>12838</v>
      </c>
      <c r="D969" s="14" t="s">
        <v>12839</v>
      </c>
      <c r="E969" s="15" t="s">
        <v>5678</v>
      </c>
      <c r="F969" s="6">
        <v>701</v>
      </c>
      <c r="G969" s="6">
        <v>534</v>
      </c>
      <c r="H969" s="6">
        <f t="shared" si="60"/>
        <v>702</v>
      </c>
      <c r="I969" s="6">
        <f t="shared" si="61"/>
        <v>535</v>
      </c>
      <c r="J969" s="7">
        <f t="shared" si="62"/>
        <v>0.7621082621082621</v>
      </c>
      <c r="K969" s="7">
        <f t="shared" si="63"/>
        <v>-0.39193213901605145</v>
      </c>
    </row>
    <row r="970" spans="1:11" x14ac:dyDescent="0.35">
      <c r="A970" s="14" t="s">
        <v>6647</v>
      </c>
      <c r="B970" s="13" t="s">
        <v>3566</v>
      </c>
      <c r="C970" s="14" t="s">
        <v>12840</v>
      </c>
      <c r="D970" s="14" t="s">
        <v>12841</v>
      </c>
      <c r="E970" s="15" t="s">
        <v>5678</v>
      </c>
      <c r="F970" s="6">
        <v>352</v>
      </c>
      <c r="G970" s="6">
        <v>296</v>
      </c>
      <c r="H970" s="6">
        <f t="shared" si="60"/>
        <v>353</v>
      </c>
      <c r="I970" s="6">
        <f t="shared" si="61"/>
        <v>297</v>
      </c>
      <c r="J970" s="7">
        <f t="shared" si="62"/>
        <v>0.84135977337110479</v>
      </c>
      <c r="K970" s="7">
        <f t="shared" si="63"/>
        <v>-0.24920525247041456</v>
      </c>
    </row>
    <row r="971" spans="1:11" x14ac:dyDescent="0.35">
      <c r="A971" s="14" t="s">
        <v>6648</v>
      </c>
      <c r="B971" s="13" t="s">
        <v>1900</v>
      </c>
      <c r="C971" s="14" t="s">
        <v>12842</v>
      </c>
      <c r="D971" s="14" t="s">
        <v>11356</v>
      </c>
      <c r="E971" s="15" t="s">
        <v>11359</v>
      </c>
      <c r="F971" s="6">
        <v>481</v>
      </c>
      <c r="G971" s="6">
        <v>337</v>
      </c>
      <c r="H971" s="6">
        <f t="shared" si="60"/>
        <v>482</v>
      </c>
      <c r="I971" s="6">
        <f t="shared" si="61"/>
        <v>338</v>
      </c>
      <c r="J971" s="7">
        <f t="shared" si="62"/>
        <v>0.70124481327800825</v>
      </c>
      <c r="K971" s="7">
        <f t="shared" si="63"/>
        <v>-0.51200989994777735</v>
      </c>
    </row>
    <row r="972" spans="1:11" x14ac:dyDescent="0.35">
      <c r="A972" s="14" t="s">
        <v>6649</v>
      </c>
      <c r="B972" s="13" t="s">
        <v>5284</v>
      </c>
      <c r="C972" s="14" t="s">
        <v>12843</v>
      </c>
      <c r="D972" s="14" t="s">
        <v>11356</v>
      </c>
      <c r="E972" s="15" t="s">
        <v>5678</v>
      </c>
      <c r="F972" s="6">
        <v>70</v>
      </c>
      <c r="G972" s="6">
        <v>93</v>
      </c>
      <c r="H972" s="6">
        <f t="shared" si="60"/>
        <v>71</v>
      </c>
      <c r="I972" s="6">
        <f t="shared" si="61"/>
        <v>94</v>
      </c>
      <c r="J972" s="7">
        <f t="shared" si="62"/>
        <v>1.323943661971831</v>
      </c>
      <c r="K972" s="7">
        <f t="shared" si="63"/>
        <v>0.40484173217295533</v>
      </c>
    </row>
    <row r="973" spans="1:11" x14ac:dyDescent="0.35">
      <c r="A973" s="14" t="s">
        <v>6650</v>
      </c>
      <c r="B973" s="13" t="s">
        <v>874</v>
      </c>
      <c r="C973" s="14" t="s">
        <v>12844</v>
      </c>
      <c r="D973" s="14" t="s">
        <v>12845</v>
      </c>
      <c r="E973" s="15" t="s">
        <v>11359</v>
      </c>
      <c r="F973" s="6">
        <v>297</v>
      </c>
      <c r="G973" s="6">
        <v>175</v>
      </c>
      <c r="H973" s="6">
        <f t="shared" si="60"/>
        <v>298</v>
      </c>
      <c r="I973" s="6">
        <f t="shared" si="61"/>
        <v>176</v>
      </c>
      <c r="J973" s="7">
        <f t="shared" si="62"/>
        <v>0.59060402684563762</v>
      </c>
      <c r="K973" s="7">
        <f t="shared" si="63"/>
        <v>-0.7597369018248642</v>
      </c>
    </row>
    <row r="974" spans="1:11" x14ac:dyDescent="0.35">
      <c r="A974" s="14" t="s">
        <v>6651</v>
      </c>
      <c r="B974" s="13" t="s">
        <v>1524</v>
      </c>
      <c r="C974" s="14" t="s">
        <v>12846</v>
      </c>
      <c r="D974" s="14" t="s">
        <v>11356</v>
      </c>
      <c r="E974" s="15" t="s">
        <v>11359</v>
      </c>
      <c r="F974" s="6">
        <v>126</v>
      </c>
      <c r="G974" s="6">
        <v>84</v>
      </c>
      <c r="H974" s="6">
        <f t="shared" si="60"/>
        <v>127</v>
      </c>
      <c r="I974" s="6">
        <f t="shared" si="61"/>
        <v>85</v>
      </c>
      <c r="J974" s="7">
        <f t="shared" si="62"/>
        <v>0.6692913385826772</v>
      </c>
      <c r="K974" s="7">
        <f t="shared" si="63"/>
        <v>-0.57929375063446398</v>
      </c>
    </row>
    <row r="975" spans="1:11" x14ac:dyDescent="0.35">
      <c r="A975" s="14" t="s">
        <v>6652</v>
      </c>
      <c r="B975" s="13" t="s">
        <v>3509</v>
      </c>
      <c r="C975" s="14" t="s">
        <v>12847</v>
      </c>
      <c r="D975" s="14" t="s">
        <v>11356</v>
      </c>
      <c r="E975" s="15" t="s">
        <v>5678</v>
      </c>
      <c r="F975" s="6">
        <v>2056</v>
      </c>
      <c r="G975" s="6">
        <v>1715</v>
      </c>
      <c r="H975" s="6">
        <f t="shared" si="60"/>
        <v>2057</v>
      </c>
      <c r="I975" s="6">
        <f t="shared" si="61"/>
        <v>1716</v>
      </c>
      <c r="J975" s="7">
        <f t="shared" si="62"/>
        <v>0.83422459893048129</v>
      </c>
      <c r="K975" s="7">
        <f t="shared" si="63"/>
        <v>-0.26149224102538832</v>
      </c>
    </row>
    <row r="976" spans="1:11" x14ac:dyDescent="0.35">
      <c r="A976" s="14" t="s">
        <v>6653</v>
      </c>
      <c r="B976" s="13" t="s">
        <v>2941</v>
      </c>
      <c r="C976" s="14" t="s">
        <v>12848</v>
      </c>
      <c r="D976" s="14" t="s">
        <v>12849</v>
      </c>
      <c r="E976" s="15" t="s">
        <v>5678</v>
      </c>
      <c r="F976" s="6">
        <v>6643</v>
      </c>
      <c r="G976" s="6">
        <v>5212</v>
      </c>
      <c r="H976" s="6">
        <f t="shared" si="60"/>
        <v>6644</v>
      </c>
      <c r="I976" s="6">
        <f t="shared" si="61"/>
        <v>5213</v>
      </c>
      <c r="J976" s="7">
        <f t="shared" si="62"/>
        <v>0.78461770018061405</v>
      </c>
      <c r="K976" s="7">
        <f t="shared" si="63"/>
        <v>-0.34993821336636377</v>
      </c>
    </row>
    <row r="977" spans="1:11" x14ac:dyDescent="0.35">
      <c r="A977" s="14" t="s">
        <v>6654</v>
      </c>
      <c r="B977" s="13" t="s">
        <v>2662</v>
      </c>
      <c r="C977" s="14" t="s">
        <v>12850</v>
      </c>
      <c r="D977" s="14" t="s">
        <v>11356</v>
      </c>
      <c r="E977" s="15" t="s">
        <v>11359</v>
      </c>
      <c r="F977" s="6">
        <v>55</v>
      </c>
      <c r="G977" s="6">
        <v>42</v>
      </c>
      <c r="H977" s="6">
        <f t="shared" si="60"/>
        <v>56</v>
      </c>
      <c r="I977" s="6">
        <f t="shared" si="61"/>
        <v>43</v>
      </c>
      <c r="J977" s="7">
        <f t="shared" si="62"/>
        <v>0.7678571428571429</v>
      </c>
      <c r="K977" s="7">
        <f t="shared" si="63"/>
        <v>-0.3810901673555061</v>
      </c>
    </row>
    <row r="978" spans="1:11" x14ac:dyDescent="0.35">
      <c r="A978" s="14" t="s">
        <v>6655</v>
      </c>
      <c r="B978" s="13" t="s">
        <v>2618</v>
      </c>
      <c r="C978" s="14" t="s">
        <v>12851</v>
      </c>
      <c r="D978" s="14" t="s">
        <v>11830</v>
      </c>
      <c r="E978" s="15" t="s">
        <v>5678</v>
      </c>
      <c r="F978" s="6">
        <v>35210</v>
      </c>
      <c r="G978" s="6">
        <v>26752</v>
      </c>
      <c r="H978" s="6">
        <f t="shared" si="60"/>
        <v>35211</v>
      </c>
      <c r="I978" s="6">
        <f t="shared" si="61"/>
        <v>26753</v>
      </c>
      <c r="J978" s="7">
        <f t="shared" si="62"/>
        <v>0.75979097441140553</v>
      </c>
      <c r="K978" s="7">
        <f t="shared" si="63"/>
        <v>-0.39632552061704818</v>
      </c>
    </row>
    <row r="979" spans="1:11" x14ac:dyDescent="0.35">
      <c r="A979" s="14" t="s">
        <v>6656</v>
      </c>
      <c r="B979" s="13" t="s">
        <v>3506</v>
      </c>
      <c r="C979" s="14" t="s">
        <v>12852</v>
      </c>
      <c r="D979" s="14" t="s">
        <v>12083</v>
      </c>
      <c r="E979" s="15" t="s">
        <v>11359</v>
      </c>
      <c r="F979" s="6">
        <v>506</v>
      </c>
      <c r="G979" s="6">
        <v>422</v>
      </c>
      <c r="H979" s="6">
        <f t="shared" si="60"/>
        <v>507</v>
      </c>
      <c r="I979" s="6">
        <f t="shared" si="61"/>
        <v>423</v>
      </c>
      <c r="J979" s="7">
        <f t="shared" si="62"/>
        <v>0.83431952662721898</v>
      </c>
      <c r="K979" s="7">
        <f t="shared" si="63"/>
        <v>-0.26132808388339074</v>
      </c>
    </row>
    <row r="980" spans="1:11" x14ac:dyDescent="0.35">
      <c r="A980" s="14" t="s">
        <v>6657</v>
      </c>
      <c r="B980" s="13" t="s">
        <v>4830</v>
      </c>
      <c r="C980" s="14" t="s">
        <v>12853</v>
      </c>
      <c r="D980" s="14" t="s">
        <v>11356</v>
      </c>
      <c r="E980" s="15" t="s">
        <v>11359</v>
      </c>
      <c r="F980" s="6">
        <v>34</v>
      </c>
      <c r="G980" s="6">
        <v>35</v>
      </c>
      <c r="H980" s="6">
        <f t="shared" si="60"/>
        <v>35</v>
      </c>
      <c r="I980" s="6">
        <f t="shared" si="61"/>
        <v>36</v>
      </c>
      <c r="J980" s="7">
        <f t="shared" si="62"/>
        <v>1.0285714285714285</v>
      </c>
      <c r="K980" s="7">
        <f t="shared" si="63"/>
        <v>4.0641984497345768E-2</v>
      </c>
    </row>
    <row r="981" spans="1:11" x14ac:dyDescent="0.35">
      <c r="A981" s="14" t="s">
        <v>6658</v>
      </c>
      <c r="B981" s="13" t="s">
        <v>333</v>
      </c>
      <c r="C981" s="14" t="s">
        <v>12854</v>
      </c>
      <c r="D981" s="14" t="s">
        <v>12097</v>
      </c>
      <c r="E981" s="15" t="s">
        <v>5678</v>
      </c>
      <c r="F981" s="6">
        <v>55</v>
      </c>
      <c r="G981" s="6">
        <v>25</v>
      </c>
      <c r="H981" s="6">
        <f t="shared" si="60"/>
        <v>56</v>
      </c>
      <c r="I981" s="6">
        <f t="shared" si="61"/>
        <v>26</v>
      </c>
      <c r="J981" s="7">
        <f t="shared" si="62"/>
        <v>0.4642857142857143</v>
      </c>
      <c r="K981" s="7">
        <f t="shared" si="63"/>
        <v>-1.106915203916512</v>
      </c>
    </row>
    <row r="982" spans="1:11" x14ac:dyDescent="0.35">
      <c r="A982" s="14" t="s">
        <v>6659</v>
      </c>
      <c r="B982" s="13" t="s">
        <v>4195</v>
      </c>
      <c r="C982" s="14" t="s">
        <v>12855</v>
      </c>
      <c r="D982" s="14" t="s">
        <v>12856</v>
      </c>
      <c r="E982" s="15" t="s">
        <v>5678</v>
      </c>
      <c r="F982" s="6">
        <v>6747</v>
      </c>
      <c r="G982" s="6">
        <v>6169</v>
      </c>
      <c r="H982" s="6">
        <f t="shared" si="60"/>
        <v>6748</v>
      </c>
      <c r="I982" s="6">
        <f t="shared" si="61"/>
        <v>6170</v>
      </c>
      <c r="J982" s="7">
        <f t="shared" si="62"/>
        <v>0.91434499110847656</v>
      </c>
      <c r="K982" s="7">
        <f t="shared" si="63"/>
        <v>-0.12918948425078552</v>
      </c>
    </row>
    <row r="983" spans="1:11" x14ac:dyDescent="0.35">
      <c r="A983" s="14" t="s">
        <v>6660</v>
      </c>
      <c r="B983" s="13" t="s">
        <v>4027</v>
      </c>
      <c r="C983" s="14" t="s">
        <v>12857</v>
      </c>
      <c r="D983" s="14" t="s">
        <v>12858</v>
      </c>
      <c r="E983" s="15" t="s">
        <v>11359</v>
      </c>
      <c r="F983" s="6">
        <v>8027</v>
      </c>
      <c r="G983" s="6">
        <v>7164</v>
      </c>
      <c r="H983" s="6">
        <f t="shared" si="60"/>
        <v>8028</v>
      </c>
      <c r="I983" s="6">
        <f t="shared" si="61"/>
        <v>7165</v>
      </c>
      <c r="J983" s="7">
        <f t="shared" si="62"/>
        <v>0.89250124564025912</v>
      </c>
      <c r="K983" s="7">
        <f t="shared" si="63"/>
        <v>-0.16407391221310905</v>
      </c>
    </row>
    <row r="984" spans="1:11" x14ac:dyDescent="0.35">
      <c r="A984" s="14" t="s">
        <v>6661</v>
      </c>
      <c r="B984" s="13" t="s">
        <v>4486</v>
      </c>
      <c r="C984" s="14" t="s">
        <v>12859</v>
      </c>
      <c r="D984" s="14" t="s">
        <v>11356</v>
      </c>
      <c r="E984" s="15" t="s">
        <v>11359</v>
      </c>
      <c r="F984" s="6">
        <v>7533</v>
      </c>
      <c r="G984" s="6">
        <v>7242</v>
      </c>
      <c r="H984" s="6">
        <f t="shared" si="60"/>
        <v>7534</v>
      </c>
      <c r="I984" s="6">
        <f t="shared" si="61"/>
        <v>7243</v>
      </c>
      <c r="J984" s="7">
        <f t="shared" si="62"/>
        <v>0.96137509954871248</v>
      </c>
      <c r="K984" s="7">
        <f t="shared" si="63"/>
        <v>-5.6828657984065403E-2</v>
      </c>
    </row>
    <row r="985" spans="1:11" x14ac:dyDescent="0.35">
      <c r="A985" s="14" t="s">
        <v>6662</v>
      </c>
      <c r="B985" s="13" t="s">
        <v>1215</v>
      </c>
      <c r="C985" s="14" t="s">
        <v>12860</v>
      </c>
      <c r="D985" s="14" t="s">
        <v>12861</v>
      </c>
      <c r="E985" s="15" t="s">
        <v>11359</v>
      </c>
      <c r="F985" s="6">
        <v>1371</v>
      </c>
      <c r="G985" s="6">
        <v>869</v>
      </c>
      <c r="H985" s="6">
        <f t="shared" si="60"/>
        <v>1372</v>
      </c>
      <c r="I985" s="6">
        <f t="shared" si="61"/>
        <v>870</v>
      </c>
      <c r="J985" s="7">
        <f t="shared" si="62"/>
        <v>0.63411078717201164</v>
      </c>
      <c r="K985" s="7">
        <f t="shared" si="63"/>
        <v>-0.65719317543672173</v>
      </c>
    </row>
    <row r="986" spans="1:11" x14ac:dyDescent="0.35">
      <c r="A986" s="14" t="s">
        <v>6663</v>
      </c>
      <c r="B986" s="13" t="s">
        <v>978</v>
      </c>
      <c r="C986" s="14" t="s">
        <v>12862</v>
      </c>
      <c r="D986" s="14" t="s">
        <v>12863</v>
      </c>
      <c r="E986" s="15" t="s">
        <v>11359</v>
      </c>
      <c r="F986" s="6">
        <v>1459</v>
      </c>
      <c r="G986" s="6">
        <v>880</v>
      </c>
      <c r="H986" s="6">
        <f t="shared" si="60"/>
        <v>1460</v>
      </c>
      <c r="I986" s="6">
        <f t="shared" si="61"/>
        <v>881</v>
      </c>
      <c r="J986" s="7">
        <f t="shared" si="62"/>
        <v>0.60342465753424657</v>
      </c>
      <c r="K986" s="7">
        <f t="shared" si="63"/>
        <v>-0.72875444484696594</v>
      </c>
    </row>
    <row r="987" spans="1:11" x14ac:dyDescent="0.35">
      <c r="A987" s="14" t="s">
        <v>6664</v>
      </c>
      <c r="B987" s="13" t="s">
        <v>1214</v>
      </c>
      <c r="C987" s="14" t="s">
        <v>12864</v>
      </c>
      <c r="D987" s="14" t="s">
        <v>12865</v>
      </c>
      <c r="E987" s="15" t="s">
        <v>11359</v>
      </c>
      <c r="F987" s="6">
        <v>1952</v>
      </c>
      <c r="G987" s="6">
        <v>1237</v>
      </c>
      <c r="H987" s="6">
        <f t="shared" si="60"/>
        <v>1953</v>
      </c>
      <c r="I987" s="6">
        <f t="shared" si="61"/>
        <v>1238</v>
      </c>
      <c r="J987" s="7">
        <f t="shared" si="62"/>
        <v>0.63389656938044037</v>
      </c>
      <c r="K987" s="7">
        <f t="shared" si="63"/>
        <v>-0.65768063467252702</v>
      </c>
    </row>
    <row r="988" spans="1:11" x14ac:dyDescent="0.35">
      <c r="A988" s="14" t="s">
        <v>6665</v>
      </c>
      <c r="B988" s="13" t="s">
        <v>4063</v>
      </c>
      <c r="C988" s="14" t="s">
        <v>12866</v>
      </c>
      <c r="D988" s="14" t="s">
        <v>12867</v>
      </c>
      <c r="E988" s="15" t="s">
        <v>11359</v>
      </c>
      <c r="F988" s="6">
        <v>809</v>
      </c>
      <c r="G988" s="6">
        <v>726</v>
      </c>
      <c r="H988" s="6">
        <f t="shared" si="60"/>
        <v>810</v>
      </c>
      <c r="I988" s="6">
        <f t="shared" si="61"/>
        <v>727</v>
      </c>
      <c r="J988" s="7">
        <f t="shared" si="62"/>
        <v>0.89753086419753081</v>
      </c>
      <c r="K988" s="7">
        <f t="shared" si="63"/>
        <v>-0.15596654385239281</v>
      </c>
    </row>
    <row r="989" spans="1:11" x14ac:dyDescent="0.35">
      <c r="A989" s="14" t="s">
        <v>6666</v>
      </c>
      <c r="B989" s="13" t="s">
        <v>4385</v>
      </c>
      <c r="C989" s="14" t="s">
        <v>12868</v>
      </c>
      <c r="D989" s="14" t="s">
        <v>12869</v>
      </c>
      <c r="E989" s="15" t="s">
        <v>11359</v>
      </c>
      <c r="F989" s="6">
        <v>2655</v>
      </c>
      <c r="G989" s="6">
        <v>2506</v>
      </c>
      <c r="H989" s="6">
        <f t="shared" si="60"/>
        <v>2656</v>
      </c>
      <c r="I989" s="6">
        <f t="shared" si="61"/>
        <v>2507</v>
      </c>
      <c r="J989" s="7">
        <f t="shared" si="62"/>
        <v>0.94390060240963858</v>
      </c>
      <c r="K989" s="7">
        <f t="shared" si="63"/>
        <v>-8.3293150512985498E-2</v>
      </c>
    </row>
    <row r="990" spans="1:11" x14ac:dyDescent="0.35">
      <c r="A990" s="14" t="s">
        <v>6667</v>
      </c>
      <c r="B990" s="13" t="s">
        <v>4107</v>
      </c>
      <c r="C990" s="14" t="s">
        <v>12870</v>
      </c>
      <c r="D990" s="14" t="s">
        <v>12871</v>
      </c>
      <c r="E990" s="15" t="s">
        <v>11359</v>
      </c>
      <c r="F990" s="6">
        <v>1219</v>
      </c>
      <c r="G990" s="6">
        <v>1100</v>
      </c>
      <c r="H990" s="6">
        <f t="shared" si="60"/>
        <v>1220</v>
      </c>
      <c r="I990" s="6">
        <f t="shared" si="61"/>
        <v>1101</v>
      </c>
      <c r="J990" s="7">
        <f t="shared" si="62"/>
        <v>0.90245901639344261</v>
      </c>
      <c r="K990" s="7">
        <f t="shared" si="63"/>
        <v>-0.14806667888587968</v>
      </c>
    </row>
    <row r="991" spans="1:11" x14ac:dyDescent="0.35">
      <c r="A991" s="14" t="s">
        <v>6668</v>
      </c>
      <c r="B991" s="13" t="s">
        <v>2547</v>
      </c>
      <c r="C991" s="14" t="s">
        <v>12872</v>
      </c>
      <c r="D991" s="14" t="s">
        <v>12873</v>
      </c>
      <c r="E991" s="15" t="s">
        <v>11359</v>
      </c>
      <c r="F991" s="6">
        <v>3223</v>
      </c>
      <c r="G991" s="6">
        <v>2429</v>
      </c>
      <c r="H991" s="6">
        <f t="shared" si="60"/>
        <v>3224</v>
      </c>
      <c r="I991" s="6">
        <f t="shared" si="61"/>
        <v>2430</v>
      </c>
      <c r="J991" s="7">
        <f t="shared" si="62"/>
        <v>0.75372208436724564</v>
      </c>
      <c r="K991" s="7">
        <f t="shared" si="63"/>
        <v>-0.40789543003482415</v>
      </c>
    </row>
    <row r="992" spans="1:11" x14ac:dyDescent="0.35">
      <c r="A992" s="14" t="s">
        <v>6669</v>
      </c>
      <c r="B992" s="13" t="s">
        <v>3290</v>
      </c>
      <c r="C992" s="14" t="s">
        <v>12874</v>
      </c>
      <c r="D992" s="14" t="s">
        <v>12875</v>
      </c>
      <c r="E992" s="15" t="s">
        <v>11359</v>
      </c>
      <c r="F992" s="6">
        <v>3896</v>
      </c>
      <c r="G992" s="6">
        <v>3173</v>
      </c>
      <c r="H992" s="6">
        <f t="shared" si="60"/>
        <v>3897</v>
      </c>
      <c r="I992" s="6">
        <f t="shared" si="61"/>
        <v>3174</v>
      </c>
      <c r="J992" s="7">
        <f t="shared" si="62"/>
        <v>0.8144726712856043</v>
      </c>
      <c r="K992" s="7">
        <f t="shared" si="63"/>
        <v>-0.29606180333385534</v>
      </c>
    </row>
    <row r="993" spans="1:11" x14ac:dyDescent="0.35">
      <c r="A993" s="14" t="s">
        <v>6670</v>
      </c>
      <c r="B993" s="13" t="s">
        <v>4505</v>
      </c>
      <c r="C993" s="14" t="s">
        <v>12876</v>
      </c>
      <c r="D993" s="14" t="s">
        <v>12459</v>
      </c>
      <c r="E993" s="15" t="s">
        <v>11359</v>
      </c>
      <c r="F993" s="6">
        <v>17826</v>
      </c>
      <c r="G993" s="6">
        <v>17199</v>
      </c>
      <c r="H993" s="6">
        <f t="shared" si="60"/>
        <v>17827</v>
      </c>
      <c r="I993" s="6">
        <f t="shared" si="61"/>
        <v>17200</v>
      </c>
      <c r="J993" s="7">
        <f t="shared" si="62"/>
        <v>0.96482863072866998</v>
      </c>
      <c r="K993" s="7">
        <f t="shared" si="63"/>
        <v>-5.1655375877592065E-2</v>
      </c>
    </row>
    <row r="994" spans="1:11" x14ac:dyDescent="0.35">
      <c r="A994" s="14" t="s">
        <v>6671</v>
      </c>
      <c r="B994" s="13" t="s">
        <v>2052</v>
      </c>
      <c r="C994" s="14" t="s">
        <v>12877</v>
      </c>
      <c r="D994" s="14" t="s">
        <v>11385</v>
      </c>
      <c r="E994" s="15" t="s">
        <v>11359</v>
      </c>
      <c r="F994" s="6">
        <v>3426</v>
      </c>
      <c r="G994" s="6">
        <v>2447</v>
      </c>
      <c r="H994" s="6">
        <f t="shared" si="60"/>
        <v>3427</v>
      </c>
      <c r="I994" s="6">
        <f t="shared" si="61"/>
        <v>2448</v>
      </c>
      <c r="J994" s="7">
        <f t="shared" si="62"/>
        <v>0.71432740005836004</v>
      </c>
      <c r="K994" s="7">
        <f t="shared" si="63"/>
        <v>-0.48534263382652271</v>
      </c>
    </row>
    <row r="995" spans="1:11" x14ac:dyDescent="0.35">
      <c r="A995" s="14" t="s">
        <v>6672</v>
      </c>
      <c r="B995" s="13" t="s">
        <v>4046</v>
      </c>
      <c r="C995" s="14" t="s">
        <v>12878</v>
      </c>
      <c r="D995" s="14" t="s">
        <v>12879</v>
      </c>
      <c r="E995" s="15" t="s">
        <v>11359</v>
      </c>
      <c r="F995" s="6">
        <v>210</v>
      </c>
      <c r="G995" s="6">
        <v>188</v>
      </c>
      <c r="H995" s="6">
        <f t="shared" si="60"/>
        <v>211</v>
      </c>
      <c r="I995" s="6">
        <f t="shared" si="61"/>
        <v>189</v>
      </c>
      <c r="J995" s="7">
        <f t="shared" si="62"/>
        <v>0.89573459715639814</v>
      </c>
      <c r="K995" s="7">
        <f t="shared" si="63"/>
        <v>-0.15885676448611244</v>
      </c>
    </row>
    <row r="996" spans="1:11" x14ac:dyDescent="0.35">
      <c r="A996" s="14" t="s">
        <v>6673</v>
      </c>
      <c r="B996" s="13" t="s">
        <v>5173</v>
      </c>
      <c r="C996" s="14" t="s">
        <v>12880</v>
      </c>
      <c r="D996" s="14" t="s">
        <v>11356</v>
      </c>
      <c r="E996" s="15" t="s">
        <v>11359</v>
      </c>
      <c r="F996" s="6">
        <v>190</v>
      </c>
      <c r="G996" s="6">
        <v>227</v>
      </c>
      <c r="H996" s="6">
        <f t="shared" si="60"/>
        <v>191</v>
      </c>
      <c r="I996" s="6">
        <f t="shared" si="61"/>
        <v>228</v>
      </c>
      <c r="J996" s="7">
        <f t="shared" si="62"/>
        <v>1.1937172774869109</v>
      </c>
      <c r="K996" s="7">
        <f t="shared" si="63"/>
        <v>0.25546118612899293</v>
      </c>
    </row>
    <row r="997" spans="1:11" x14ac:dyDescent="0.35">
      <c r="A997" s="14" t="s">
        <v>6674</v>
      </c>
      <c r="B997" s="13" t="s">
        <v>5602</v>
      </c>
      <c r="C997" s="14"/>
      <c r="D997" s="14"/>
      <c r="E997" s="15" t="s">
        <v>11359</v>
      </c>
      <c r="F997" s="6">
        <v>0</v>
      </c>
      <c r="G997" s="6">
        <v>0</v>
      </c>
      <c r="H997" s="6">
        <f t="shared" si="60"/>
        <v>1</v>
      </c>
      <c r="I997" s="6">
        <f t="shared" si="61"/>
        <v>1</v>
      </c>
      <c r="J997" s="7">
        <f t="shared" si="62"/>
        <v>1</v>
      </c>
      <c r="K997" s="7">
        <f t="shared" si="63"/>
        <v>0</v>
      </c>
    </row>
    <row r="998" spans="1:11" x14ac:dyDescent="0.35">
      <c r="A998" s="14" t="s">
        <v>6675</v>
      </c>
      <c r="B998" s="13" t="s">
        <v>472</v>
      </c>
      <c r="C998" s="14" t="s">
        <v>12881</v>
      </c>
      <c r="D998" s="14" t="s">
        <v>11356</v>
      </c>
      <c r="E998" s="15" t="s">
        <v>5678</v>
      </c>
      <c r="F998" s="6">
        <v>2</v>
      </c>
      <c r="G998" s="6">
        <v>1</v>
      </c>
      <c r="H998" s="6">
        <f t="shared" si="60"/>
        <v>3</v>
      </c>
      <c r="I998" s="6">
        <f t="shared" si="61"/>
        <v>2</v>
      </c>
      <c r="J998" s="7">
        <f t="shared" si="62"/>
        <v>0.66666666666666663</v>
      </c>
      <c r="K998" s="7">
        <f t="shared" si="63"/>
        <v>-0.5849625007211563</v>
      </c>
    </row>
    <row r="999" spans="1:11" x14ac:dyDescent="0.35">
      <c r="A999" s="14" t="s">
        <v>6676</v>
      </c>
      <c r="B999" s="13" t="s">
        <v>5017</v>
      </c>
      <c r="C999" s="14" t="s">
        <v>12882</v>
      </c>
      <c r="D999" s="14" t="s">
        <v>11778</v>
      </c>
      <c r="E999" s="15" t="s">
        <v>5678</v>
      </c>
      <c r="F999" s="6">
        <v>39</v>
      </c>
      <c r="G999" s="6">
        <v>43</v>
      </c>
      <c r="H999" s="6">
        <f t="shared" si="60"/>
        <v>40</v>
      </c>
      <c r="I999" s="6">
        <f t="shared" si="61"/>
        <v>44</v>
      </c>
      <c r="J999" s="7">
        <f t="shared" si="62"/>
        <v>1.1000000000000001</v>
      </c>
      <c r="K999" s="7">
        <f t="shared" si="63"/>
        <v>0.13750352374993502</v>
      </c>
    </row>
    <row r="1000" spans="1:11" x14ac:dyDescent="0.35">
      <c r="A1000" s="14" t="s">
        <v>6677</v>
      </c>
      <c r="B1000" s="13" t="s">
        <v>3672</v>
      </c>
      <c r="C1000" s="14" t="s">
        <v>12883</v>
      </c>
      <c r="D1000" s="14" t="s">
        <v>12884</v>
      </c>
      <c r="E1000" s="15" t="s">
        <v>5678</v>
      </c>
      <c r="F1000" s="6">
        <v>27</v>
      </c>
      <c r="G1000" s="6">
        <v>23</v>
      </c>
      <c r="H1000" s="6">
        <f t="shared" si="60"/>
        <v>28</v>
      </c>
      <c r="I1000" s="6">
        <f t="shared" si="61"/>
        <v>24</v>
      </c>
      <c r="J1000" s="7">
        <f t="shared" si="62"/>
        <v>0.8571428571428571</v>
      </c>
      <c r="K1000" s="7">
        <f t="shared" si="63"/>
        <v>-0.22239242133644802</v>
      </c>
    </row>
    <row r="1001" spans="1:11" x14ac:dyDescent="0.35">
      <c r="A1001" s="14" t="s">
        <v>6678</v>
      </c>
      <c r="B1001" s="13" t="s">
        <v>460</v>
      </c>
      <c r="C1001" s="14" t="s">
        <v>12885</v>
      </c>
      <c r="D1001" s="14" t="s">
        <v>11356</v>
      </c>
      <c r="E1001" s="15" t="s">
        <v>11359</v>
      </c>
      <c r="F1001" s="6">
        <v>10</v>
      </c>
      <c r="G1001" s="6">
        <v>5</v>
      </c>
      <c r="H1001" s="6">
        <f t="shared" si="60"/>
        <v>11</v>
      </c>
      <c r="I1001" s="6">
        <f t="shared" si="61"/>
        <v>6</v>
      </c>
      <c r="J1001" s="7">
        <f t="shared" si="62"/>
        <v>0.54545454545454541</v>
      </c>
      <c r="K1001" s="7">
        <f t="shared" si="63"/>
        <v>-0.87446911791614124</v>
      </c>
    </row>
    <row r="1002" spans="1:11" x14ac:dyDescent="0.35">
      <c r="A1002" s="14" t="s">
        <v>6679</v>
      </c>
      <c r="B1002" s="13" t="s">
        <v>4485</v>
      </c>
      <c r="C1002" s="14" t="s">
        <v>12886</v>
      </c>
      <c r="D1002" s="14" t="s">
        <v>11356</v>
      </c>
      <c r="E1002" s="15" t="s">
        <v>11359</v>
      </c>
      <c r="F1002" s="6">
        <v>181</v>
      </c>
      <c r="G1002" s="6">
        <v>174</v>
      </c>
      <c r="H1002" s="6">
        <f t="shared" si="60"/>
        <v>182</v>
      </c>
      <c r="I1002" s="6">
        <f t="shared" si="61"/>
        <v>175</v>
      </c>
      <c r="J1002" s="7">
        <f t="shared" si="62"/>
        <v>0.96153846153846156</v>
      </c>
      <c r="K1002" s="7">
        <f t="shared" si="63"/>
        <v>-5.6583528366367424E-2</v>
      </c>
    </row>
    <row r="1003" spans="1:11" x14ac:dyDescent="0.35">
      <c r="A1003" s="14" t="s">
        <v>6680</v>
      </c>
      <c r="B1003" s="13" t="s">
        <v>989</v>
      </c>
      <c r="C1003" s="14" t="s">
        <v>12887</v>
      </c>
      <c r="D1003" s="14" t="s">
        <v>11356</v>
      </c>
      <c r="E1003" s="15" t="s">
        <v>5678</v>
      </c>
      <c r="F1003" s="6">
        <v>167</v>
      </c>
      <c r="G1003" s="6">
        <v>101</v>
      </c>
      <c r="H1003" s="6">
        <f t="shared" si="60"/>
        <v>168</v>
      </c>
      <c r="I1003" s="6">
        <f t="shared" si="61"/>
        <v>102</v>
      </c>
      <c r="J1003" s="7">
        <f t="shared" si="62"/>
        <v>0.6071428571428571</v>
      </c>
      <c r="K1003" s="7">
        <f t="shared" si="63"/>
        <v>-0.71989208080726486</v>
      </c>
    </row>
    <row r="1004" spans="1:11" x14ac:dyDescent="0.35">
      <c r="A1004" s="14" t="s">
        <v>6681</v>
      </c>
      <c r="B1004" s="13" t="s">
        <v>4203</v>
      </c>
      <c r="C1004" s="14" t="s">
        <v>12888</v>
      </c>
      <c r="D1004" s="14" t="s">
        <v>12889</v>
      </c>
      <c r="E1004" s="15" t="s">
        <v>11359</v>
      </c>
      <c r="F1004" s="6">
        <v>83</v>
      </c>
      <c r="G1004" s="6">
        <v>76</v>
      </c>
      <c r="H1004" s="6">
        <f t="shared" si="60"/>
        <v>84</v>
      </c>
      <c r="I1004" s="6">
        <f t="shared" si="61"/>
        <v>77</v>
      </c>
      <c r="J1004" s="7">
        <f t="shared" si="62"/>
        <v>0.91666666666666663</v>
      </c>
      <c r="K1004" s="7">
        <f t="shared" si="63"/>
        <v>-0.12553088208385899</v>
      </c>
    </row>
    <row r="1005" spans="1:11" x14ac:dyDescent="0.35">
      <c r="A1005" s="14" t="s">
        <v>6682</v>
      </c>
      <c r="B1005" s="13" t="s">
        <v>4406</v>
      </c>
      <c r="C1005" s="14" t="s">
        <v>12890</v>
      </c>
      <c r="D1005" s="14" t="s">
        <v>12891</v>
      </c>
      <c r="E1005" s="15" t="s">
        <v>11359</v>
      </c>
      <c r="F1005" s="6">
        <v>56</v>
      </c>
      <c r="G1005" s="6">
        <v>53</v>
      </c>
      <c r="H1005" s="6">
        <f t="shared" si="60"/>
        <v>57</v>
      </c>
      <c r="I1005" s="6">
        <f t="shared" si="61"/>
        <v>54</v>
      </c>
      <c r="J1005" s="7">
        <f t="shared" si="62"/>
        <v>0.94736842105263153</v>
      </c>
      <c r="K1005" s="7">
        <f t="shared" si="63"/>
        <v>-7.8002512001273214E-2</v>
      </c>
    </row>
    <row r="1006" spans="1:11" x14ac:dyDescent="0.35">
      <c r="A1006" s="14" t="s">
        <v>6683</v>
      </c>
      <c r="B1006" s="13" t="s">
        <v>4219</v>
      </c>
      <c r="C1006" s="14" t="s">
        <v>12892</v>
      </c>
      <c r="D1006" s="14" t="s">
        <v>12893</v>
      </c>
      <c r="E1006" s="15" t="s">
        <v>5678</v>
      </c>
      <c r="F1006" s="6">
        <v>724</v>
      </c>
      <c r="G1006" s="6">
        <v>664</v>
      </c>
      <c r="H1006" s="6">
        <f t="shared" si="60"/>
        <v>725</v>
      </c>
      <c r="I1006" s="6">
        <f t="shared" si="61"/>
        <v>665</v>
      </c>
      <c r="J1006" s="7">
        <f t="shared" si="62"/>
        <v>0.91724137931034477</v>
      </c>
      <c r="K1006" s="7">
        <f t="shared" si="63"/>
        <v>-0.12462665451374495</v>
      </c>
    </row>
    <row r="1007" spans="1:11" x14ac:dyDescent="0.35">
      <c r="A1007" s="14" t="s">
        <v>6684</v>
      </c>
      <c r="B1007" s="13" t="s">
        <v>1143</v>
      </c>
      <c r="C1007" s="14" t="s">
        <v>12894</v>
      </c>
      <c r="D1007" s="14" t="s">
        <v>12884</v>
      </c>
      <c r="E1007" s="15" t="s">
        <v>11359</v>
      </c>
      <c r="F1007" s="6">
        <v>8</v>
      </c>
      <c r="G1007" s="6">
        <v>5</v>
      </c>
      <c r="H1007" s="6">
        <f t="shared" si="60"/>
        <v>9</v>
      </c>
      <c r="I1007" s="6">
        <f t="shared" si="61"/>
        <v>6</v>
      </c>
      <c r="J1007" s="7">
        <f t="shared" si="62"/>
        <v>0.66666666666666663</v>
      </c>
      <c r="K1007" s="7">
        <f t="shared" si="63"/>
        <v>-0.5849625007211563</v>
      </c>
    </row>
    <row r="1008" spans="1:11" x14ac:dyDescent="0.35">
      <c r="A1008" s="14" t="s">
        <v>6685</v>
      </c>
      <c r="B1008" s="13" t="s">
        <v>4251</v>
      </c>
      <c r="C1008" s="14" t="s">
        <v>12895</v>
      </c>
      <c r="D1008" s="14" t="s">
        <v>11778</v>
      </c>
      <c r="E1008" s="15" t="s">
        <v>11359</v>
      </c>
      <c r="F1008" s="6">
        <v>13</v>
      </c>
      <c r="G1008" s="6">
        <v>12</v>
      </c>
      <c r="H1008" s="6">
        <f t="shared" si="60"/>
        <v>14</v>
      </c>
      <c r="I1008" s="6">
        <f t="shared" si="61"/>
        <v>13</v>
      </c>
      <c r="J1008" s="7">
        <f t="shared" si="62"/>
        <v>0.9285714285714286</v>
      </c>
      <c r="K1008" s="7">
        <f t="shared" si="63"/>
        <v>-0.10691520391651191</v>
      </c>
    </row>
    <row r="1009" spans="1:11" x14ac:dyDescent="0.35">
      <c r="A1009" s="14" t="s">
        <v>6686</v>
      </c>
      <c r="B1009" s="13" t="s">
        <v>2023</v>
      </c>
      <c r="C1009" s="14" t="s">
        <v>12896</v>
      </c>
      <c r="D1009" s="14" t="s">
        <v>11356</v>
      </c>
      <c r="E1009" s="15" t="s">
        <v>11359</v>
      </c>
      <c r="F1009" s="6">
        <v>215</v>
      </c>
      <c r="G1009" s="6">
        <v>153</v>
      </c>
      <c r="H1009" s="6">
        <f t="shared" si="60"/>
        <v>216</v>
      </c>
      <c r="I1009" s="6">
        <f t="shared" si="61"/>
        <v>154</v>
      </c>
      <c r="J1009" s="7">
        <f t="shared" si="62"/>
        <v>0.71296296296296291</v>
      </c>
      <c r="K1009" s="7">
        <f t="shared" si="63"/>
        <v>-0.4881009614685673</v>
      </c>
    </row>
    <row r="1010" spans="1:11" x14ac:dyDescent="0.35">
      <c r="A1010" s="14" t="s">
        <v>6687</v>
      </c>
      <c r="B1010" s="13" t="s">
        <v>4389</v>
      </c>
      <c r="C1010" s="14" t="s">
        <v>12897</v>
      </c>
      <c r="D1010" s="14" t="s">
        <v>11356</v>
      </c>
      <c r="E1010" s="15" t="s">
        <v>5678</v>
      </c>
      <c r="F1010" s="6">
        <v>36</v>
      </c>
      <c r="G1010" s="6">
        <v>34</v>
      </c>
      <c r="H1010" s="6">
        <f t="shared" si="60"/>
        <v>37</v>
      </c>
      <c r="I1010" s="6">
        <f t="shared" si="61"/>
        <v>35</v>
      </c>
      <c r="J1010" s="7">
        <f t="shared" si="62"/>
        <v>0.94594594594594594</v>
      </c>
      <c r="K1010" s="7">
        <f t="shared" si="63"/>
        <v>-8.0170348683983331E-2</v>
      </c>
    </row>
    <row r="1011" spans="1:11" x14ac:dyDescent="0.35">
      <c r="A1011" s="14" t="s">
        <v>6688</v>
      </c>
      <c r="B1011" s="13" t="s">
        <v>1348</v>
      </c>
      <c r="C1011" s="14" t="s">
        <v>12898</v>
      </c>
      <c r="D1011" s="14" t="s">
        <v>11685</v>
      </c>
      <c r="E1011" s="15" t="s">
        <v>5678</v>
      </c>
      <c r="F1011" s="6">
        <v>51</v>
      </c>
      <c r="G1011" s="6">
        <v>33</v>
      </c>
      <c r="H1011" s="6">
        <f t="shared" si="60"/>
        <v>52</v>
      </c>
      <c r="I1011" s="6">
        <f t="shared" si="61"/>
        <v>34</v>
      </c>
      <c r="J1011" s="7">
        <f t="shared" si="62"/>
        <v>0.65384615384615385</v>
      </c>
      <c r="K1011" s="7">
        <f t="shared" si="63"/>
        <v>-0.61297687689075275</v>
      </c>
    </row>
    <row r="1012" spans="1:11" x14ac:dyDescent="0.35">
      <c r="A1012" s="14" t="s">
        <v>6689</v>
      </c>
      <c r="B1012" s="13" t="s">
        <v>4670</v>
      </c>
      <c r="C1012" s="14" t="s">
        <v>12899</v>
      </c>
      <c r="D1012" s="14" t="s">
        <v>11420</v>
      </c>
      <c r="E1012" s="15" t="s">
        <v>11359</v>
      </c>
      <c r="F1012" s="6">
        <v>38</v>
      </c>
      <c r="G1012" s="6">
        <v>38</v>
      </c>
      <c r="H1012" s="6">
        <f t="shared" si="60"/>
        <v>39</v>
      </c>
      <c r="I1012" s="6">
        <f t="shared" si="61"/>
        <v>39</v>
      </c>
      <c r="J1012" s="7">
        <f t="shared" si="62"/>
        <v>1</v>
      </c>
      <c r="K1012" s="7">
        <f t="shared" si="63"/>
        <v>0</v>
      </c>
    </row>
    <row r="1013" spans="1:11" x14ac:dyDescent="0.35">
      <c r="A1013" s="14" t="s">
        <v>6690</v>
      </c>
      <c r="B1013" s="13" t="s">
        <v>2803</v>
      </c>
      <c r="C1013" s="14" t="s">
        <v>12900</v>
      </c>
      <c r="D1013" s="14" t="s">
        <v>12901</v>
      </c>
      <c r="E1013" s="15" t="s">
        <v>11359</v>
      </c>
      <c r="F1013" s="6">
        <v>133</v>
      </c>
      <c r="G1013" s="6">
        <v>103</v>
      </c>
      <c r="H1013" s="6">
        <f t="shared" si="60"/>
        <v>134</v>
      </c>
      <c r="I1013" s="6">
        <f t="shared" si="61"/>
        <v>104</v>
      </c>
      <c r="J1013" s="7">
        <f t="shared" si="62"/>
        <v>0.77611940298507465</v>
      </c>
      <c r="K1013" s="7">
        <f t="shared" si="63"/>
        <v>-0.36564947231668027</v>
      </c>
    </row>
    <row r="1014" spans="1:11" x14ac:dyDescent="0.35">
      <c r="A1014" s="14" t="s">
        <v>6691</v>
      </c>
      <c r="B1014" s="13" t="s">
        <v>5306</v>
      </c>
      <c r="C1014" s="14" t="s">
        <v>12902</v>
      </c>
      <c r="D1014" s="14" t="s">
        <v>12162</v>
      </c>
      <c r="E1014" s="15" t="s">
        <v>11359</v>
      </c>
      <c r="F1014" s="6">
        <v>6</v>
      </c>
      <c r="G1014" s="6">
        <v>8</v>
      </c>
      <c r="H1014" s="6">
        <f t="shared" si="60"/>
        <v>7</v>
      </c>
      <c r="I1014" s="6">
        <f t="shared" si="61"/>
        <v>9</v>
      </c>
      <c r="J1014" s="7">
        <f t="shared" si="62"/>
        <v>1.2857142857142858</v>
      </c>
      <c r="K1014" s="7">
        <f t="shared" si="63"/>
        <v>0.36257007938470842</v>
      </c>
    </row>
    <row r="1015" spans="1:11" x14ac:dyDescent="0.35">
      <c r="A1015" s="14" t="s">
        <v>6692</v>
      </c>
      <c r="B1015" s="13" t="s">
        <v>1007</v>
      </c>
      <c r="C1015" s="14" t="s">
        <v>12903</v>
      </c>
      <c r="D1015" s="14" t="s">
        <v>12904</v>
      </c>
      <c r="E1015" s="15" t="s">
        <v>11359</v>
      </c>
      <c r="F1015" s="6">
        <v>196</v>
      </c>
      <c r="G1015" s="6">
        <v>119</v>
      </c>
      <c r="H1015" s="6">
        <f t="shared" si="60"/>
        <v>197</v>
      </c>
      <c r="I1015" s="6">
        <f t="shared" si="61"/>
        <v>120</v>
      </c>
      <c r="J1015" s="7">
        <f t="shared" si="62"/>
        <v>0.6091370558375635</v>
      </c>
      <c r="K1015" s="7">
        <f t="shared" si="63"/>
        <v>-0.71516122384785763</v>
      </c>
    </row>
    <row r="1016" spans="1:11" x14ac:dyDescent="0.35">
      <c r="A1016" s="14" t="s">
        <v>6693</v>
      </c>
      <c r="B1016" s="13" t="s">
        <v>2536</v>
      </c>
      <c r="C1016" s="14" t="s">
        <v>12905</v>
      </c>
      <c r="D1016" s="14" t="s">
        <v>12906</v>
      </c>
      <c r="E1016" s="15" t="s">
        <v>5678</v>
      </c>
      <c r="F1016" s="6">
        <v>405</v>
      </c>
      <c r="G1016" s="6">
        <v>305</v>
      </c>
      <c r="H1016" s="6">
        <f t="shared" si="60"/>
        <v>406</v>
      </c>
      <c r="I1016" s="6">
        <f t="shared" si="61"/>
        <v>306</v>
      </c>
      <c r="J1016" s="7">
        <f t="shared" si="62"/>
        <v>0.75369458128078815</v>
      </c>
      <c r="K1016" s="7">
        <f t="shared" si="63"/>
        <v>-0.40794807449252457</v>
      </c>
    </row>
    <row r="1017" spans="1:11" x14ac:dyDescent="0.35">
      <c r="A1017" s="14" t="s">
        <v>6694</v>
      </c>
      <c r="B1017" s="13" t="s">
        <v>5491</v>
      </c>
      <c r="C1017" s="14" t="s">
        <v>12907</v>
      </c>
      <c r="D1017" s="14" t="s">
        <v>12908</v>
      </c>
      <c r="E1017" s="15" t="s">
        <v>11359</v>
      </c>
      <c r="F1017" s="6">
        <v>1812</v>
      </c>
      <c r="G1017" s="6">
        <v>4512</v>
      </c>
      <c r="H1017" s="6">
        <f t="shared" si="60"/>
        <v>1813</v>
      </c>
      <c r="I1017" s="6">
        <f t="shared" si="61"/>
        <v>4513</v>
      </c>
      <c r="J1017" s="7">
        <f t="shared" si="62"/>
        <v>2.4892443463872036</v>
      </c>
      <c r="K1017" s="7">
        <f t="shared" si="63"/>
        <v>1.3157078534683293</v>
      </c>
    </row>
    <row r="1018" spans="1:11" x14ac:dyDescent="0.35">
      <c r="A1018" s="14" t="s">
        <v>6695</v>
      </c>
      <c r="B1018" s="13" t="s">
        <v>5518</v>
      </c>
      <c r="C1018" s="14" t="s">
        <v>12909</v>
      </c>
      <c r="D1018" s="14" t="s">
        <v>12910</v>
      </c>
      <c r="E1018" s="15" t="s">
        <v>11359</v>
      </c>
      <c r="F1018" s="6">
        <v>1070</v>
      </c>
      <c r="G1018" s="6">
        <v>3885</v>
      </c>
      <c r="H1018" s="6">
        <f t="shared" si="60"/>
        <v>1071</v>
      </c>
      <c r="I1018" s="6">
        <f t="shared" si="61"/>
        <v>3886</v>
      </c>
      <c r="J1018" s="7">
        <f t="shared" si="62"/>
        <v>3.6283846872082166</v>
      </c>
      <c r="K1018" s="7">
        <f t="shared" si="63"/>
        <v>1.8593274208350885</v>
      </c>
    </row>
    <row r="1019" spans="1:11" x14ac:dyDescent="0.35">
      <c r="A1019" s="14" t="s">
        <v>6696</v>
      </c>
      <c r="B1019" s="13" t="s">
        <v>5532</v>
      </c>
      <c r="C1019" s="14" t="s">
        <v>12911</v>
      </c>
      <c r="D1019" s="14" t="s">
        <v>12912</v>
      </c>
      <c r="E1019" s="15" t="s">
        <v>11359</v>
      </c>
      <c r="F1019" s="6">
        <v>562</v>
      </c>
      <c r="G1019" s="6">
        <v>2340</v>
      </c>
      <c r="H1019" s="6">
        <f t="shared" si="60"/>
        <v>563</v>
      </c>
      <c r="I1019" s="6">
        <f t="shared" si="61"/>
        <v>2341</v>
      </c>
      <c r="J1019" s="7">
        <f t="shared" si="62"/>
        <v>4.1580817051509769</v>
      </c>
      <c r="K1019" s="7">
        <f t="shared" si="63"/>
        <v>2.0559181070317831</v>
      </c>
    </row>
    <row r="1020" spans="1:11" x14ac:dyDescent="0.35">
      <c r="A1020" s="14" t="s">
        <v>6697</v>
      </c>
      <c r="B1020" s="13" t="s">
        <v>5522</v>
      </c>
      <c r="C1020" s="14" t="s">
        <v>12913</v>
      </c>
      <c r="D1020" s="14" t="s">
        <v>12914</v>
      </c>
      <c r="E1020" s="15" t="s">
        <v>11359</v>
      </c>
      <c r="F1020" s="6">
        <v>1136</v>
      </c>
      <c r="G1020" s="6">
        <v>4357</v>
      </c>
      <c r="H1020" s="6">
        <f t="shared" si="60"/>
        <v>1137</v>
      </c>
      <c r="I1020" s="6">
        <f t="shared" si="61"/>
        <v>4358</v>
      </c>
      <c r="J1020" s="7">
        <f t="shared" si="62"/>
        <v>3.8328935795954266</v>
      </c>
      <c r="K1020" s="7">
        <f t="shared" si="63"/>
        <v>1.9384339422236589</v>
      </c>
    </row>
    <row r="1021" spans="1:11" x14ac:dyDescent="0.35">
      <c r="A1021" s="14" t="s">
        <v>6698</v>
      </c>
      <c r="B1021" s="13" t="s">
        <v>5517</v>
      </c>
      <c r="C1021" s="14" t="s">
        <v>12915</v>
      </c>
      <c r="D1021" s="14" t="s">
        <v>12916</v>
      </c>
      <c r="E1021" s="15" t="s">
        <v>11359</v>
      </c>
      <c r="F1021" s="6">
        <v>646</v>
      </c>
      <c r="G1021" s="6">
        <v>2322</v>
      </c>
      <c r="H1021" s="6">
        <f t="shared" si="60"/>
        <v>647</v>
      </c>
      <c r="I1021" s="6">
        <f t="shared" si="61"/>
        <v>2323</v>
      </c>
      <c r="J1021" s="7">
        <f t="shared" si="62"/>
        <v>3.590417310664606</v>
      </c>
      <c r="K1021" s="7">
        <f t="shared" si="63"/>
        <v>1.8441515368163002</v>
      </c>
    </row>
    <row r="1022" spans="1:11" x14ac:dyDescent="0.35">
      <c r="A1022" s="14" t="s">
        <v>6699</v>
      </c>
      <c r="B1022" s="13" t="s">
        <v>5525</v>
      </c>
      <c r="C1022" s="14" t="s">
        <v>12917</v>
      </c>
      <c r="D1022" s="14" t="s">
        <v>12918</v>
      </c>
      <c r="E1022" s="15" t="s">
        <v>11359</v>
      </c>
      <c r="F1022" s="6">
        <v>869</v>
      </c>
      <c r="G1022" s="6">
        <v>3473</v>
      </c>
      <c r="H1022" s="6">
        <f t="shared" si="60"/>
        <v>870</v>
      </c>
      <c r="I1022" s="6">
        <f t="shared" si="61"/>
        <v>3474</v>
      </c>
      <c r="J1022" s="7">
        <f t="shared" si="62"/>
        <v>3.9931034482758623</v>
      </c>
      <c r="K1022" s="7">
        <f t="shared" si="63"/>
        <v>1.9975104479743024</v>
      </c>
    </row>
    <row r="1023" spans="1:11" x14ac:dyDescent="0.35">
      <c r="A1023" s="14" t="s">
        <v>6700</v>
      </c>
      <c r="B1023" s="13" t="s">
        <v>5533</v>
      </c>
      <c r="C1023" s="14" t="s">
        <v>12919</v>
      </c>
      <c r="D1023" s="14" t="s">
        <v>12920</v>
      </c>
      <c r="E1023" s="15" t="s">
        <v>11359</v>
      </c>
      <c r="F1023" s="6">
        <v>145</v>
      </c>
      <c r="G1023" s="6">
        <v>614</v>
      </c>
      <c r="H1023" s="6">
        <f t="shared" si="60"/>
        <v>146</v>
      </c>
      <c r="I1023" s="6">
        <f t="shared" si="61"/>
        <v>615</v>
      </c>
      <c r="J1023" s="7">
        <f t="shared" si="62"/>
        <v>4.2123287671232879</v>
      </c>
      <c r="K1023" s="7">
        <f t="shared" si="63"/>
        <v>2.0746180413465849</v>
      </c>
    </row>
    <row r="1024" spans="1:11" x14ac:dyDescent="0.35">
      <c r="A1024" s="14" t="s">
        <v>6701</v>
      </c>
      <c r="B1024" s="13" t="s">
        <v>1051</v>
      </c>
      <c r="C1024" s="14" t="s">
        <v>12921</v>
      </c>
      <c r="D1024" s="14" t="s">
        <v>12922</v>
      </c>
      <c r="E1024" s="15" t="s">
        <v>5678</v>
      </c>
      <c r="F1024" s="6">
        <v>1046</v>
      </c>
      <c r="G1024" s="6">
        <v>642</v>
      </c>
      <c r="H1024" s="6">
        <f t="shared" si="60"/>
        <v>1047</v>
      </c>
      <c r="I1024" s="6">
        <f t="shared" si="61"/>
        <v>643</v>
      </c>
      <c r="J1024" s="7">
        <f t="shared" si="62"/>
        <v>0.61413562559694368</v>
      </c>
      <c r="K1024" s="7">
        <f t="shared" si="63"/>
        <v>-0.70337079960286109</v>
      </c>
    </row>
    <row r="1025" spans="1:11" x14ac:dyDescent="0.35">
      <c r="A1025" s="14" t="s">
        <v>6702</v>
      </c>
      <c r="B1025" s="13" t="s">
        <v>3925</v>
      </c>
      <c r="C1025" s="14" t="s">
        <v>12923</v>
      </c>
      <c r="D1025" s="14" t="s">
        <v>12924</v>
      </c>
      <c r="E1025" s="15" t="s">
        <v>11359</v>
      </c>
      <c r="F1025" s="6">
        <v>1729</v>
      </c>
      <c r="G1025" s="6">
        <v>1525</v>
      </c>
      <c r="H1025" s="6">
        <f t="shared" si="60"/>
        <v>1730</v>
      </c>
      <c r="I1025" s="6">
        <f t="shared" si="61"/>
        <v>1526</v>
      </c>
      <c r="J1025" s="7">
        <f t="shared" si="62"/>
        <v>0.88208092485549128</v>
      </c>
      <c r="K1025" s="7">
        <f t="shared" si="63"/>
        <v>-0.18101707568955658</v>
      </c>
    </row>
    <row r="1026" spans="1:11" x14ac:dyDescent="0.35">
      <c r="A1026" s="14" t="s">
        <v>6703</v>
      </c>
      <c r="B1026" s="13" t="s">
        <v>1047</v>
      </c>
      <c r="C1026" s="14" t="s">
        <v>12925</v>
      </c>
      <c r="D1026" s="14" t="s">
        <v>12926</v>
      </c>
      <c r="E1026" s="15" t="s">
        <v>5678</v>
      </c>
      <c r="F1026" s="6">
        <v>1777</v>
      </c>
      <c r="G1026" s="6">
        <v>1090</v>
      </c>
      <c r="H1026" s="6">
        <f t="shared" si="60"/>
        <v>1778</v>
      </c>
      <c r="I1026" s="6">
        <f t="shared" si="61"/>
        <v>1091</v>
      </c>
      <c r="J1026" s="7">
        <f t="shared" si="62"/>
        <v>0.61361079865016877</v>
      </c>
      <c r="K1026" s="7">
        <f t="shared" si="63"/>
        <v>-0.70460422250616261</v>
      </c>
    </row>
    <row r="1027" spans="1:11" x14ac:dyDescent="0.35">
      <c r="A1027" s="14" t="s">
        <v>6704</v>
      </c>
      <c r="B1027" s="13" t="s">
        <v>350</v>
      </c>
      <c r="C1027" s="14" t="s">
        <v>12927</v>
      </c>
      <c r="D1027" s="14" t="s">
        <v>12928</v>
      </c>
      <c r="E1027" s="15" t="s">
        <v>11359</v>
      </c>
      <c r="F1027" s="6">
        <v>91</v>
      </c>
      <c r="G1027" s="6">
        <v>42</v>
      </c>
      <c r="H1027" s="6">
        <f t="shared" ref="H1027:H1090" si="64">F1027+1</f>
        <v>92</v>
      </c>
      <c r="I1027" s="6">
        <f t="shared" ref="I1027:I1090" si="65">G1027+1</f>
        <v>43</v>
      </c>
      <c r="J1027" s="7">
        <f t="shared" ref="J1027:J1090" si="66">I1027/H1027</f>
        <v>0.46739130434782611</v>
      </c>
      <c r="K1027" s="7">
        <f t="shared" ref="K1027:K1090" si="67">LOG(J1027,2)</f>
        <v>-1.0972972013549149</v>
      </c>
    </row>
    <row r="1028" spans="1:11" x14ac:dyDescent="0.35">
      <c r="A1028" s="14" t="s">
        <v>6705</v>
      </c>
      <c r="B1028" s="13" t="s">
        <v>1160</v>
      </c>
      <c r="C1028" s="14" t="s">
        <v>12929</v>
      </c>
      <c r="D1028" s="14" t="s">
        <v>11356</v>
      </c>
      <c r="E1028" s="15" t="s">
        <v>11359</v>
      </c>
      <c r="F1028" s="6">
        <v>448</v>
      </c>
      <c r="G1028" s="6">
        <v>281</v>
      </c>
      <c r="H1028" s="6">
        <f t="shared" si="64"/>
        <v>449</v>
      </c>
      <c r="I1028" s="6">
        <f t="shared" si="65"/>
        <v>282</v>
      </c>
      <c r="J1028" s="7">
        <f t="shared" si="66"/>
        <v>0.62806236080178168</v>
      </c>
      <c r="K1028" s="7">
        <f t="shared" si="67"/>
        <v>-0.67102028234235356</v>
      </c>
    </row>
    <row r="1029" spans="1:11" x14ac:dyDescent="0.35">
      <c r="A1029" s="14" t="s">
        <v>6706</v>
      </c>
      <c r="B1029" s="13" t="s">
        <v>2541</v>
      </c>
      <c r="C1029" s="14" t="s">
        <v>12930</v>
      </c>
      <c r="D1029" s="14" t="s">
        <v>12931</v>
      </c>
      <c r="E1029" s="15" t="s">
        <v>5678</v>
      </c>
      <c r="F1029" s="6">
        <v>945</v>
      </c>
      <c r="G1029" s="6">
        <v>712</v>
      </c>
      <c r="H1029" s="6">
        <f t="shared" si="64"/>
        <v>946</v>
      </c>
      <c r="I1029" s="6">
        <f t="shared" si="65"/>
        <v>713</v>
      </c>
      <c r="J1029" s="7">
        <f t="shared" si="66"/>
        <v>0.7536997885835095</v>
      </c>
      <c r="K1029" s="7">
        <f t="shared" si="67"/>
        <v>-0.40793810689550714</v>
      </c>
    </row>
    <row r="1030" spans="1:11" x14ac:dyDescent="0.35">
      <c r="A1030" s="14" t="s">
        <v>6707</v>
      </c>
      <c r="B1030" s="13" t="s">
        <v>2705</v>
      </c>
      <c r="C1030" s="14" t="s">
        <v>12932</v>
      </c>
      <c r="D1030" s="14" t="s">
        <v>11356</v>
      </c>
      <c r="E1030" s="15" t="s">
        <v>5678</v>
      </c>
      <c r="F1030" s="6">
        <v>1125</v>
      </c>
      <c r="G1030" s="6">
        <v>863</v>
      </c>
      <c r="H1030" s="6">
        <f t="shared" si="64"/>
        <v>1126</v>
      </c>
      <c r="I1030" s="6">
        <f t="shared" si="65"/>
        <v>864</v>
      </c>
      <c r="J1030" s="7">
        <f t="shared" si="66"/>
        <v>0.76731793960923622</v>
      </c>
      <c r="K1030" s="7">
        <f t="shared" si="67"/>
        <v>-0.38210360991676107</v>
      </c>
    </row>
    <row r="1031" spans="1:11" x14ac:dyDescent="0.35">
      <c r="A1031" s="14" t="s">
        <v>6708</v>
      </c>
      <c r="B1031" s="13" t="s">
        <v>1936</v>
      </c>
      <c r="C1031" s="14" t="s">
        <v>12933</v>
      </c>
      <c r="D1031" s="14" t="s">
        <v>12934</v>
      </c>
      <c r="E1031" s="15" t="s">
        <v>11359</v>
      </c>
      <c r="F1031" s="6">
        <v>3671</v>
      </c>
      <c r="G1031" s="6">
        <v>2585</v>
      </c>
      <c r="H1031" s="6">
        <f t="shared" si="64"/>
        <v>3672</v>
      </c>
      <c r="I1031" s="6">
        <f t="shared" si="65"/>
        <v>2586</v>
      </c>
      <c r="J1031" s="7">
        <f t="shared" si="66"/>
        <v>0.70424836601307195</v>
      </c>
      <c r="K1031" s="7">
        <f t="shared" si="67"/>
        <v>-0.50584378360355353</v>
      </c>
    </row>
    <row r="1032" spans="1:11" x14ac:dyDescent="0.35">
      <c r="A1032" s="14" t="s">
        <v>6709</v>
      </c>
      <c r="B1032" s="13" t="s">
        <v>3294</v>
      </c>
      <c r="C1032" s="14" t="s">
        <v>12935</v>
      </c>
      <c r="D1032" s="14" t="s">
        <v>11356</v>
      </c>
      <c r="E1032" s="15" t="s">
        <v>11359</v>
      </c>
      <c r="F1032" s="6">
        <v>6279</v>
      </c>
      <c r="G1032" s="6">
        <v>5115</v>
      </c>
      <c r="H1032" s="6">
        <f t="shared" si="64"/>
        <v>6280</v>
      </c>
      <c r="I1032" s="6">
        <f t="shared" si="65"/>
        <v>5116</v>
      </c>
      <c r="J1032" s="7">
        <f t="shared" si="66"/>
        <v>0.81464968152866246</v>
      </c>
      <c r="K1032" s="7">
        <f t="shared" si="67"/>
        <v>-0.29574829489735227</v>
      </c>
    </row>
    <row r="1033" spans="1:11" x14ac:dyDescent="0.35">
      <c r="A1033" s="14" t="s">
        <v>6710</v>
      </c>
      <c r="B1033" s="13" t="s">
        <v>1864</v>
      </c>
      <c r="C1033" s="14" t="s">
        <v>12936</v>
      </c>
      <c r="D1033" s="14" t="s">
        <v>11356</v>
      </c>
      <c r="E1033" s="15" t="s">
        <v>11359</v>
      </c>
      <c r="F1033" s="6">
        <v>1265</v>
      </c>
      <c r="G1033" s="6">
        <v>883</v>
      </c>
      <c r="H1033" s="6">
        <f t="shared" si="64"/>
        <v>1266</v>
      </c>
      <c r="I1033" s="6">
        <f t="shared" si="65"/>
        <v>884</v>
      </c>
      <c r="J1033" s="7">
        <f t="shared" si="66"/>
        <v>0.69826224328594</v>
      </c>
      <c r="K1033" s="7">
        <f t="shared" si="67"/>
        <v>-0.51815913003690972</v>
      </c>
    </row>
    <row r="1034" spans="1:11" x14ac:dyDescent="0.35">
      <c r="A1034" s="14" t="s">
        <v>6711</v>
      </c>
      <c r="B1034" s="13" t="s">
        <v>4216</v>
      </c>
      <c r="C1034" s="14" t="s">
        <v>12937</v>
      </c>
      <c r="D1034" s="14" t="s">
        <v>12938</v>
      </c>
      <c r="E1034" s="15" t="s">
        <v>11359</v>
      </c>
      <c r="F1034" s="6">
        <v>3422</v>
      </c>
      <c r="G1034" s="6">
        <v>3137</v>
      </c>
      <c r="H1034" s="6">
        <f t="shared" si="64"/>
        <v>3423</v>
      </c>
      <c r="I1034" s="6">
        <f t="shared" si="65"/>
        <v>3138</v>
      </c>
      <c r="J1034" s="7">
        <f t="shared" si="66"/>
        <v>0.91673970201577559</v>
      </c>
      <c r="K1034" s="7">
        <f t="shared" si="67"/>
        <v>-0.12541594004174036</v>
      </c>
    </row>
    <row r="1035" spans="1:11" x14ac:dyDescent="0.35">
      <c r="A1035" s="14" t="s">
        <v>6712</v>
      </c>
      <c r="B1035" s="13" t="s">
        <v>5603</v>
      </c>
      <c r="C1035" s="14"/>
      <c r="D1035" s="14"/>
      <c r="E1035" s="15" t="s">
        <v>11359</v>
      </c>
      <c r="F1035" s="6">
        <v>0</v>
      </c>
      <c r="G1035" s="6">
        <v>0</v>
      </c>
      <c r="H1035" s="6">
        <f t="shared" si="64"/>
        <v>1</v>
      </c>
      <c r="I1035" s="6">
        <f t="shared" si="65"/>
        <v>1</v>
      </c>
      <c r="J1035" s="7">
        <f t="shared" si="66"/>
        <v>1</v>
      </c>
      <c r="K1035" s="7">
        <f t="shared" si="67"/>
        <v>0</v>
      </c>
    </row>
    <row r="1036" spans="1:11" x14ac:dyDescent="0.35">
      <c r="A1036" s="14" t="s">
        <v>6713</v>
      </c>
      <c r="B1036" s="13" t="s">
        <v>3885</v>
      </c>
      <c r="C1036" s="14" t="s">
        <v>12939</v>
      </c>
      <c r="D1036" s="14" t="s">
        <v>12940</v>
      </c>
      <c r="E1036" s="15" t="s">
        <v>11359</v>
      </c>
      <c r="F1036" s="6">
        <v>1079</v>
      </c>
      <c r="G1036" s="6">
        <v>946</v>
      </c>
      <c r="H1036" s="6">
        <f t="shared" si="64"/>
        <v>1080</v>
      </c>
      <c r="I1036" s="6">
        <f t="shared" si="65"/>
        <v>947</v>
      </c>
      <c r="J1036" s="7">
        <f t="shared" si="66"/>
        <v>0.87685185185185188</v>
      </c>
      <c r="K1036" s="7">
        <f t="shared" si="67"/>
        <v>-0.18959498158244587</v>
      </c>
    </row>
    <row r="1037" spans="1:11" x14ac:dyDescent="0.35">
      <c r="A1037" s="14" t="s">
        <v>6714</v>
      </c>
      <c r="B1037" s="13" t="s">
        <v>4460</v>
      </c>
      <c r="C1037" s="14" t="s">
        <v>12941</v>
      </c>
      <c r="D1037" s="14" t="s">
        <v>12942</v>
      </c>
      <c r="E1037" s="15" t="s">
        <v>5678</v>
      </c>
      <c r="F1037" s="6">
        <v>277</v>
      </c>
      <c r="G1037" s="6">
        <v>265</v>
      </c>
      <c r="H1037" s="6">
        <f t="shared" si="64"/>
        <v>278</v>
      </c>
      <c r="I1037" s="6">
        <f t="shared" si="65"/>
        <v>266</v>
      </c>
      <c r="J1037" s="7">
        <f t="shared" si="66"/>
        <v>0.95683453237410077</v>
      </c>
      <c r="K1037" s="7">
        <f t="shared" si="67"/>
        <v>-6.3658637222317765E-2</v>
      </c>
    </row>
    <row r="1038" spans="1:11" x14ac:dyDescent="0.35">
      <c r="A1038" s="14" t="s">
        <v>6715</v>
      </c>
      <c r="B1038" s="13" t="s">
        <v>3833</v>
      </c>
      <c r="C1038" s="14" t="s">
        <v>12943</v>
      </c>
      <c r="D1038" s="14" t="s">
        <v>12944</v>
      </c>
      <c r="E1038" s="15" t="s">
        <v>11359</v>
      </c>
      <c r="F1038" s="6">
        <v>286</v>
      </c>
      <c r="G1038" s="6">
        <v>249</v>
      </c>
      <c r="H1038" s="6">
        <f t="shared" si="64"/>
        <v>287</v>
      </c>
      <c r="I1038" s="6">
        <f t="shared" si="65"/>
        <v>250</v>
      </c>
      <c r="J1038" s="7">
        <f t="shared" si="66"/>
        <v>0.87108013937282225</v>
      </c>
      <c r="K1038" s="7">
        <f t="shared" si="67"/>
        <v>-0.19912264201360086</v>
      </c>
    </row>
    <row r="1039" spans="1:11" x14ac:dyDescent="0.35">
      <c r="A1039" s="14" t="s">
        <v>6716</v>
      </c>
      <c r="B1039" s="13" t="s">
        <v>4649</v>
      </c>
      <c r="C1039" s="14" t="s">
        <v>12945</v>
      </c>
      <c r="D1039" s="14" t="s">
        <v>12946</v>
      </c>
      <c r="E1039" s="15" t="s">
        <v>11359</v>
      </c>
      <c r="F1039" s="6">
        <v>188</v>
      </c>
      <c r="G1039" s="6">
        <v>188</v>
      </c>
      <c r="H1039" s="6">
        <f t="shared" si="64"/>
        <v>189</v>
      </c>
      <c r="I1039" s="6">
        <f t="shared" si="65"/>
        <v>189</v>
      </c>
      <c r="J1039" s="7">
        <f t="shared" si="66"/>
        <v>1</v>
      </c>
      <c r="K1039" s="7">
        <f t="shared" si="67"/>
        <v>0</v>
      </c>
    </row>
    <row r="1040" spans="1:11" x14ac:dyDescent="0.35">
      <c r="A1040" s="14" t="s">
        <v>6717</v>
      </c>
      <c r="B1040" s="13" t="s">
        <v>4552</v>
      </c>
      <c r="C1040" s="14" t="s">
        <v>12947</v>
      </c>
      <c r="D1040" s="14" t="s">
        <v>11356</v>
      </c>
      <c r="E1040" s="15" t="s">
        <v>11359</v>
      </c>
      <c r="F1040" s="6">
        <v>38</v>
      </c>
      <c r="G1040" s="6">
        <v>37</v>
      </c>
      <c r="H1040" s="6">
        <f t="shared" si="64"/>
        <v>39</v>
      </c>
      <c r="I1040" s="6">
        <f t="shared" si="65"/>
        <v>38</v>
      </c>
      <c r="J1040" s="7">
        <f t="shared" si="66"/>
        <v>0.97435897435897434</v>
      </c>
      <c r="K1040" s="7">
        <f t="shared" si="67"/>
        <v>-3.7474705418662879E-2</v>
      </c>
    </row>
    <row r="1041" spans="1:11" x14ac:dyDescent="0.35">
      <c r="A1041" s="14" t="s">
        <v>6718</v>
      </c>
      <c r="B1041" s="13" t="s">
        <v>893</v>
      </c>
      <c r="C1041" s="14" t="s">
        <v>12948</v>
      </c>
      <c r="D1041" s="14" t="s">
        <v>12949</v>
      </c>
      <c r="E1041" s="15" t="s">
        <v>11359</v>
      </c>
      <c r="F1041" s="6">
        <v>44</v>
      </c>
      <c r="G1041" s="6">
        <v>26</v>
      </c>
      <c r="H1041" s="6">
        <f t="shared" si="64"/>
        <v>45</v>
      </c>
      <c r="I1041" s="6">
        <f t="shared" si="65"/>
        <v>27</v>
      </c>
      <c r="J1041" s="7">
        <f t="shared" si="66"/>
        <v>0.6</v>
      </c>
      <c r="K1041" s="7">
        <f t="shared" si="67"/>
        <v>-0.73696559416620622</v>
      </c>
    </row>
    <row r="1042" spans="1:11" x14ac:dyDescent="0.35">
      <c r="A1042" s="14" t="s">
        <v>6719</v>
      </c>
      <c r="B1042" s="13" t="s">
        <v>3264</v>
      </c>
      <c r="C1042" s="14" t="s">
        <v>12950</v>
      </c>
      <c r="D1042" s="14" t="s">
        <v>12951</v>
      </c>
      <c r="E1042" s="15" t="s">
        <v>11359</v>
      </c>
      <c r="F1042" s="6">
        <v>96</v>
      </c>
      <c r="G1042" s="6">
        <v>78</v>
      </c>
      <c r="H1042" s="6">
        <f t="shared" si="64"/>
        <v>97</v>
      </c>
      <c r="I1042" s="6">
        <f t="shared" si="65"/>
        <v>79</v>
      </c>
      <c r="J1042" s="7">
        <f t="shared" si="66"/>
        <v>0.81443298969072164</v>
      </c>
      <c r="K1042" s="7">
        <f t="shared" si="67"/>
        <v>-0.29613209401002477</v>
      </c>
    </row>
    <row r="1043" spans="1:11" x14ac:dyDescent="0.35">
      <c r="A1043" s="14" t="s">
        <v>6720</v>
      </c>
      <c r="B1043" s="13" t="s">
        <v>4585</v>
      </c>
      <c r="C1043" s="14" t="s">
        <v>12952</v>
      </c>
      <c r="D1043" s="14" t="s">
        <v>11876</v>
      </c>
      <c r="E1043" s="15" t="s">
        <v>11359</v>
      </c>
      <c r="F1043" s="6">
        <v>57</v>
      </c>
      <c r="G1043" s="6">
        <v>56</v>
      </c>
      <c r="H1043" s="6">
        <f t="shared" si="64"/>
        <v>58</v>
      </c>
      <c r="I1043" s="6">
        <f t="shared" si="65"/>
        <v>57</v>
      </c>
      <c r="J1043" s="7">
        <f t="shared" si="66"/>
        <v>0.98275862068965514</v>
      </c>
      <c r="K1043" s="7">
        <f t="shared" si="67"/>
        <v>-2.5090980962830498E-2</v>
      </c>
    </row>
    <row r="1044" spans="1:11" x14ac:dyDescent="0.35">
      <c r="A1044" s="14" t="s">
        <v>6721</v>
      </c>
      <c r="B1044" s="13" t="s">
        <v>3814</v>
      </c>
      <c r="C1044" s="14" t="s">
        <v>12953</v>
      </c>
      <c r="D1044" s="14" t="s">
        <v>12954</v>
      </c>
      <c r="E1044" s="15" t="s">
        <v>11359</v>
      </c>
      <c r="F1044" s="6">
        <v>182</v>
      </c>
      <c r="G1044" s="6">
        <v>158</v>
      </c>
      <c r="H1044" s="6">
        <f t="shared" si="64"/>
        <v>183</v>
      </c>
      <c r="I1044" s="6">
        <f t="shared" si="65"/>
        <v>159</v>
      </c>
      <c r="J1044" s="7">
        <f t="shared" si="66"/>
        <v>0.86885245901639341</v>
      </c>
      <c r="K1044" s="7">
        <f t="shared" si="67"/>
        <v>-0.20281688299968714</v>
      </c>
    </row>
    <row r="1045" spans="1:11" x14ac:dyDescent="0.35">
      <c r="A1045" s="14" t="s">
        <v>6722</v>
      </c>
      <c r="B1045" s="13" t="s">
        <v>4033</v>
      </c>
      <c r="C1045" s="14" t="s">
        <v>12955</v>
      </c>
      <c r="D1045" s="14" t="s">
        <v>11539</v>
      </c>
      <c r="E1045" s="15" t="s">
        <v>11359</v>
      </c>
      <c r="F1045" s="6">
        <v>150</v>
      </c>
      <c r="G1045" s="6">
        <v>134</v>
      </c>
      <c r="H1045" s="6">
        <f t="shared" si="64"/>
        <v>151</v>
      </c>
      <c r="I1045" s="6">
        <f t="shared" si="65"/>
        <v>135</v>
      </c>
      <c r="J1045" s="7">
        <f t="shared" si="66"/>
        <v>0.89403973509933776</v>
      </c>
      <c r="K1045" s="7">
        <f t="shared" si="67"/>
        <v>-0.161589142274248</v>
      </c>
    </row>
    <row r="1046" spans="1:11" x14ac:dyDescent="0.35">
      <c r="A1046" s="14" t="s">
        <v>6723</v>
      </c>
      <c r="B1046" s="13" t="s">
        <v>3667</v>
      </c>
      <c r="C1046" s="14" t="s">
        <v>12956</v>
      </c>
      <c r="D1046" s="14" t="s">
        <v>12957</v>
      </c>
      <c r="E1046" s="15" t="s">
        <v>11359</v>
      </c>
      <c r="F1046" s="6">
        <v>121</v>
      </c>
      <c r="G1046" s="6">
        <v>103</v>
      </c>
      <c r="H1046" s="6">
        <f t="shared" si="64"/>
        <v>122</v>
      </c>
      <c r="I1046" s="6">
        <f t="shared" si="65"/>
        <v>104</v>
      </c>
      <c r="J1046" s="7">
        <f t="shared" si="66"/>
        <v>0.85245901639344257</v>
      </c>
      <c r="K1046" s="7">
        <f t="shared" si="67"/>
        <v>-0.23029761942179422</v>
      </c>
    </row>
    <row r="1047" spans="1:11" x14ac:dyDescent="0.35">
      <c r="A1047" s="14" t="s">
        <v>6724</v>
      </c>
      <c r="B1047" s="13" t="s">
        <v>2999</v>
      </c>
      <c r="C1047" s="14" t="s">
        <v>12958</v>
      </c>
      <c r="D1047" s="14" t="s">
        <v>11750</v>
      </c>
      <c r="E1047" s="15" t="s">
        <v>11359</v>
      </c>
      <c r="F1047" s="6">
        <v>52</v>
      </c>
      <c r="G1047" s="6">
        <v>41</v>
      </c>
      <c r="H1047" s="6">
        <f t="shared" si="64"/>
        <v>53</v>
      </c>
      <c r="I1047" s="6">
        <f t="shared" si="65"/>
        <v>42</v>
      </c>
      <c r="J1047" s="7">
        <f t="shared" si="66"/>
        <v>0.79245283018867929</v>
      </c>
      <c r="K1047" s="7">
        <f t="shared" si="67"/>
        <v>-0.33560303178443884</v>
      </c>
    </row>
    <row r="1048" spans="1:11" x14ac:dyDescent="0.35">
      <c r="A1048" s="14" t="s">
        <v>6725</v>
      </c>
      <c r="B1048" s="13" t="s">
        <v>1201</v>
      </c>
      <c r="C1048" s="14" t="s">
        <v>12959</v>
      </c>
      <c r="D1048" s="14" t="s">
        <v>12960</v>
      </c>
      <c r="E1048" s="15" t="s">
        <v>5678</v>
      </c>
      <c r="F1048" s="6">
        <v>87</v>
      </c>
      <c r="G1048" s="6">
        <v>55</v>
      </c>
      <c r="H1048" s="6">
        <f t="shared" si="64"/>
        <v>88</v>
      </c>
      <c r="I1048" s="6">
        <f t="shared" si="65"/>
        <v>56</v>
      </c>
      <c r="J1048" s="7">
        <f t="shared" si="66"/>
        <v>0.63636363636363635</v>
      </c>
      <c r="K1048" s="7">
        <f t="shared" si="67"/>
        <v>-0.65207669657969325</v>
      </c>
    </row>
    <row r="1049" spans="1:11" x14ac:dyDescent="0.35">
      <c r="A1049" s="14" t="s">
        <v>6726</v>
      </c>
      <c r="B1049" s="13" t="s">
        <v>4298</v>
      </c>
      <c r="C1049" s="14" t="s">
        <v>12961</v>
      </c>
      <c r="D1049" s="14" t="s">
        <v>11714</v>
      </c>
      <c r="E1049" s="15" t="s">
        <v>11359</v>
      </c>
      <c r="F1049" s="6">
        <v>188</v>
      </c>
      <c r="G1049" s="6">
        <v>175</v>
      </c>
      <c r="H1049" s="6">
        <f t="shared" si="64"/>
        <v>189</v>
      </c>
      <c r="I1049" s="6">
        <f t="shared" si="65"/>
        <v>176</v>
      </c>
      <c r="J1049" s="7">
        <f t="shared" si="66"/>
        <v>0.93121693121693117</v>
      </c>
      <c r="K1049" s="7">
        <f t="shared" si="67"/>
        <v>-0.10281080558377548</v>
      </c>
    </row>
    <row r="1050" spans="1:11" x14ac:dyDescent="0.35">
      <c r="A1050" s="14" t="s">
        <v>6727</v>
      </c>
      <c r="B1050" s="13" t="s">
        <v>4354</v>
      </c>
      <c r="C1050" s="14" t="s">
        <v>12962</v>
      </c>
      <c r="D1050" s="14" t="s">
        <v>11671</v>
      </c>
      <c r="E1050" s="15" t="s">
        <v>11359</v>
      </c>
      <c r="F1050" s="6">
        <v>66</v>
      </c>
      <c r="G1050" s="6">
        <v>62</v>
      </c>
      <c r="H1050" s="6">
        <f t="shared" si="64"/>
        <v>67</v>
      </c>
      <c r="I1050" s="6">
        <f t="shared" si="65"/>
        <v>63</v>
      </c>
      <c r="J1050" s="7">
        <f t="shared" si="66"/>
        <v>0.94029850746268662</v>
      </c>
      <c r="K1050" s="7">
        <f t="shared" si="67"/>
        <v>-8.880926695785589E-2</v>
      </c>
    </row>
    <row r="1051" spans="1:11" x14ac:dyDescent="0.35">
      <c r="A1051" s="14" t="s">
        <v>6728</v>
      </c>
      <c r="B1051" s="13" t="s">
        <v>4384</v>
      </c>
      <c r="C1051" s="14" t="s">
        <v>12963</v>
      </c>
      <c r="D1051" s="14" t="s">
        <v>11356</v>
      </c>
      <c r="E1051" s="15" t="s">
        <v>11359</v>
      </c>
      <c r="F1051" s="6">
        <v>196</v>
      </c>
      <c r="G1051" s="6">
        <v>185</v>
      </c>
      <c r="H1051" s="6">
        <f t="shared" si="64"/>
        <v>197</v>
      </c>
      <c r="I1051" s="6">
        <f t="shared" si="65"/>
        <v>186</v>
      </c>
      <c r="J1051" s="7">
        <f t="shared" si="66"/>
        <v>0.9441624365482234</v>
      </c>
      <c r="K1051" s="7">
        <f t="shared" si="67"/>
        <v>-8.2893008348344788E-2</v>
      </c>
    </row>
    <row r="1052" spans="1:11" x14ac:dyDescent="0.35">
      <c r="A1052" s="14" t="s">
        <v>6729</v>
      </c>
      <c r="B1052" s="13" t="s">
        <v>2369</v>
      </c>
      <c r="C1052" s="14" t="s">
        <v>12964</v>
      </c>
      <c r="D1052" s="14" t="s">
        <v>11356</v>
      </c>
      <c r="E1052" s="15" t="s">
        <v>11359</v>
      </c>
      <c r="F1052" s="6">
        <v>1157</v>
      </c>
      <c r="G1052" s="6">
        <v>856</v>
      </c>
      <c r="H1052" s="6">
        <f t="shared" si="64"/>
        <v>1158</v>
      </c>
      <c r="I1052" s="6">
        <f t="shared" si="65"/>
        <v>857</v>
      </c>
      <c r="J1052" s="7">
        <f t="shared" si="66"/>
        <v>0.74006908462867016</v>
      </c>
      <c r="K1052" s="7">
        <f t="shared" si="67"/>
        <v>-0.43426814387673668</v>
      </c>
    </row>
    <row r="1053" spans="1:11" x14ac:dyDescent="0.35">
      <c r="A1053" s="14" t="s">
        <v>6730</v>
      </c>
      <c r="B1053" s="13" t="s">
        <v>5604</v>
      </c>
      <c r="C1053" s="14"/>
      <c r="D1053" s="14"/>
      <c r="E1053" s="15" t="s">
        <v>11359</v>
      </c>
      <c r="F1053" s="6">
        <v>0</v>
      </c>
      <c r="G1053" s="6">
        <v>0</v>
      </c>
      <c r="H1053" s="6">
        <f t="shared" si="64"/>
        <v>1</v>
      </c>
      <c r="I1053" s="6">
        <f t="shared" si="65"/>
        <v>1</v>
      </c>
      <c r="J1053" s="7">
        <f t="shared" si="66"/>
        <v>1</v>
      </c>
      <c r="K1053" s="7">
        <f t="shared" si="67"/>
        <v>0</v>
      </c>
    </row>
    <row r="1054" spans="1:11" x14ac:dyDescent="0.35">
      <c r="A1054" s="14" t="s">
        <v>6731</v>
      </c>
      <c r="B1054" s="13" t="s">
        <v>1012</v>
      </c>
      <c r="C1054" s="14" t="s">
        <v>12965</v>
      </c>
      <c r="D1054" s="14" t="s">
        <v>11356</v>
      </c>
      <c r="E1054" s="15" t="s">
        <v>11359</v>
      </c>
      <c r="F1054" s="6">
        <v>1890</v>
      </c>
      <c r="G1054" s="6">
        <v>1149</v>
      </c>
      <c r="H1054" s="6">
        <f t="shared" si="64"/>
        <v>1891</v>
      </c>
      <c r="I1054" s="6">
        <f t="shared" si="65"/>
        <v>1150</v>
      </c>
      <c r="J1054" s="7">
        <f t="shared" si="66"/>
        <v>0.60814383923849813</v>
      </c>
      <c r="K1054" s="7">
        <f t="shared" si="67"/>
        <v>-0.71751550211802395</v>
      </c>
    </row>
    <row r="1055" spans="1:11" x14ac:dyDescent="0.35">
      <c r="A1055" s="14" t="s">
        <v>6732</v>
      </c>
      <c r="B1055" s="13" t="s">
        <v>3960</v>
      </c>
      <c r="C1055" s="14" t="s">
        <v>12966</v>
      </c>
      <c r="D1055" s="14" t="s">
        <v>12967</v>
      </c>
      <c r="E1055" s="15" t="s">
        <v>5678</v>
      </c>
      <c r="F1055" s="6">
        <v>1626</v>
      </c>
      <c r="G1055" s="6">
        <v>1439</v>
      </c>
      <c r="H1055" s="6">
        <f t="shared" si="64"/>
        <v>1627</v>
      </c>
      <c r="I1055" s="6">
        <f t="shared" si="65"/>
        <v>1440</v>
      </c>
      <c r="J1055" s="7">
        <f t="shared" si="66"/>
        <v>0.88506453595574675</v>
      </c>
      <c r="K1055" s="7">
        <f t="shared" si="67"/>
        <v>-0.17614543934285315</v>
      </c>
    </row>
    <row r="1056" spans="1:11" x14ac:dyDescent="0.35">
      <c r="A1056" s="14" t="s">
        <v>6733</v>
      </c>
      <c r="B1056" s="13" t="s">
        <v>2234</v>
      </c>
      <c r="C1056" s="14" t="s">
        <v>12968</v>
      </c>
      <c r="D1056" s="14" t="s">
        <v>11385</v>
      </c>
      <c r="E1056" s="15" t="s">
        <v>5678</v>
      </c>
      <c r="F1056" s="6">
        <v>331</v>
      </c>
      <c r="G1056" s="6">
        <v>241</v>
      </c>
      <c r="H1056" s="6">
        <f t="shared" si="64"/>
        <v>332</v>
      </c>
      <c r="I1056" s="6">
        <f t="shared" si="65"/>
        <v>242</v>
      </c>
      <c r="J1056" s="7">
        <f t="shared" si="66"/>
        <v>0.72891566265060237</v>
      </c>
      <c r="K1056" s="7">
        <f t="shared" si="67"/>
        <v>-0.45617619407233034</v>
      </c>
    </row>
    <row r="1057" spans="1:11" x14ac:dyDescent="0.35">
      <c r="A1057" s="14" t="s">
        <v>6734</v>
      </c>
      <c r="B1057" s="13" t="s">
        <v>201</v>
      </c>
      <c r="C1057" s="14" t="s">
        <v>12969</v>
      </c>
      <c r="D1057" s="14" t="s">
        <v>11356</v>
      </c>
      <c r="E1057" s="15" t="s">
        <v>5678</v>
      </c>
      <c r="F1057" s="6">
        <v>194</v>
      </c>
      <c r="G1057" s="6">
        <v>73</v>
      </c>
      <c r="H1057" s="6">
        <f t="shared" si="64"/>
        <v>195</v>
      </c>
      <c r="I1057" s="6">
        <f t="shared" si="65"/>
        <v>74</v>
      </c>
      <c r="J1057" s="7">
        <f t="shared" si="66"/>
        <v>0.37948717948717947</v>
      </c>
      <c r="K1057" s="7">
        <f t="shared" si="67"/>
        <v>-1.397876948120661</v>
      </c>
    </row>
    <row r="1058" spans="1:11" x14ac:dyDescent="0.35">
      <c r="A1058" s="14" t="s">
        <v>6735</v>
      </c>
      <c r="B1058" s="13" t="s">
        <v>2715</v>
      </c>
      <c r="C1058" s="14" t="s">
        <v>12970</v>
      </c>
      <c r="D1058" s="14" t="s">
        <v>11554</v>
      </c>
      <c r="E1058" s="15" t="s">
        <v>5678</v>
      </c>
      <c r="F1058" s="6">
        <v>634</v>
      </c>
      <c r="G1058" s="6">
        <v>487</v>
      </c>
      <c r="H1058" s="6">
        <f t="shared" si="64"/>
        <v>635</v>
      </c>
      <c r="I1058" s="6">
        <f t="shared" si="65"/>
        <v>488</v>
      </c>
      <c r="J1058" s="7">
        <f t="shared" si="66"/>
        <v>0.76850393700787401</v>
      </c>
      <c r="K1058" s="7">
        <f t="shared" si="67"/>
        <v>-0.37987544409664198</v>
      </c>
    </row>
    <row r="1059" spans="1:11" x14ac:dyDescent="0.35">
      <c r="A1059" s="14" t="s">
        <v>6736</v>
      </c>
      <c r="B1059" s="13" t="s">
        <v>4874</v>
      </c>
      <c r="C1059" s="14" t="s">
        <v>12971</v>
      </c>
      <c r="D1059" s="14" t="s">
        <v>11356</v>
      </c>
      <c r="E1059" s="15" t="s">
        <v>11359</v>
      </c>
      <c r="F1059" s="6">
        <v>259</v>
      </c>
      <c r="G1059" s="6">
        <v>269</v>
      </c>
      <c r="H1059" s="6">
        <f t="shared" si="64"/>
        <v>260</v>
      </c>
      <c r="I1059" s="6">
        <f t="shared" si="65"/>
        <v>270</v>
      </c>
      <c r="J1059" s="7">
        <f t="shared" si="66"/>
        <v>1.0384615384615385</v>
      </c>
      <c r="K1059" s="7">
        <f t="shared" si="67"/>
        <v>5.4447784022376509E-2</v>
      </c>
    </row>
    <row r="1060" spans="1:11" x14ac:dyDescent="0.35">
      <c r="A1060" s="14" t="s">
        <v>6737</v>
      </c>
      <c r="B1060" s="13" t="s">
        <v>1131</v>
      </c>
      <c r="C1060" s="14" t="s">
        <v>12972</v>
      </c>
      <c r="D1060" s="14" t="s">
        <v>11356</v>
      </c>
      <c r="E1060" s="15" t="s">
        <v>5678</v>
      </c>
      <c r="F1060" s="6">
        <v>85</v>
      </c>
      <c r="G1060" s="6">
        <v>53</v>
      </c>
      <c r="H1060" s="6">
        <f t="shared" si="64"/>
        <v>86</v>
      </c>
      <c r="I1060" s="6">
        <f t="shared" si="65"/>
        <v>54</v>
      </c>
      <c r="J1060" s="7">
        <f t="shared" si="66"/>
        <v>0.62790697674418605</v>
      </c>
      <c r="K1060" s="7">
        <f t="shared" si="67"/>
        <v>-0.67137725253862934</v>
      </c>
    </row>
    <row r="1061" spans="1:11" x14ac:dyDescent="0.35">
      <c r="A1061" s="14" t="s">
        <v>6738</v>
      </c>
      <c r="B1061" s="13" t="s">
        <v>3084</v>
      </c>
      <c r="C1061" s="14" t="s">
        <v>12973</v>
      </c>
      <c r="D1061" s="14" t="s">
        <v>11356</v>
      </c>
      <c r="E1061" s="15" t="s">
        <v>5678</v>
      </c>
      <c r="F1061" s="6">
        <v>49</v>
      </c>
      <c r="G1061" s="6">
        <v>39</v>
      </c>
      <c r="H1061" s="6">
        <f t="shared" si="64"/>
        <v>50</v>
      </c>
      <c r="I1061" s="6">
        <f t="shared" si="65"/>
        <v>40</v>
      </c>
      <c r="J1061" s="7">
        <f t="shared" si="66"/>
        <v>0.8</v>
      </c>
      <c r="K1061" s="7">
        <f t="shared" si="67"/>
        <v>-0.32192809488736229</v>
      </c>
    </row>
    <row r="1062" spans="1:11" x14ac:dyDescent="0.35">
      <c r="A1062" s="14" t="s">
        <v>6739</v>
      </c>
      <c r="B1062" s="13" t="s">
        <v>2571</v>
      </c>
      <c r="C1062" s="14" t="s">
        <v>12974</v>
      </c>
      <c r="D1062" s="14" t="s">
        <v>11356</v>
      </c>
      <c r="E1062" s="15" t="s">
        <v>5678</v>
      </c>
      <c r="F1062" s="6">
        <v>229</v>
      </c>
      <c r="G1062" s="6">
        <v>173</v>
      </c>
      <c r="H1062" s="6">
        <f t="shared" si="64"/>
        <v>230</v>
      </c>
      <c r="I1062" s="6">
        <f t="shared" si="65"/>
        <v>174</v>
      </c>
      <c r="J1062" s="7">
        <f t="shared" si="66"/>
        <v>0.75652173913043474</v>
      </c>
      <c r="K1062" s="7">
        <f t="shared" si="67"/>
        <v>-0.40254655509564702</v>
      </c>
    </row>
    <row r="1063" spans="1:11" x14ac:dyDescent="0.35">
      <c r="A1063" s="14" t="s">
        <v>6740</v>
      </c>
      <c r="B1063" s="13" t="s">
        <v>3124</v>
      </c>
      <c r="C1063" s="14" t="s">
        <v>12975</v>
      </c>
      <c r="D1063" s="14" t="s">
        <v>11356</v>
      </c>
      <c r="E1063" s="15" t="s">
        <v>5678</v>
      </c>
      <c r="F1063" s="6">
        <v>295</v>
      </c>
      <c r="G1063" s="6">
        <v>236</v>
      </c>
      <c r="H1063" s="6">
        <f t="shared" si="64"/>
        <v>296</v>
      </c>
      <c r="I1063" s="6">
        <f t="shared" si="65"/>
        <v>237</v>
      </c>
      <c r="J1063" s="7">
        <f t="shared" si="66"/>
        <v>0.80067567567567566</v>
      </c>
      <c r="K1063" s="7">
        <f t="shared" si="67"/>
        <v>-0.32071011673069072</v>
      </c>
    </row>
    <row r="1064" spans="1:11" x14ac:dyDescent="0.35">
      <c r="A1064" s="14" t="s">
        <v>6741</v>
      </c>
      <c r="B1064" s="13" t="s">
        <v>1662</v>
      </c>
      <c r="C1064" s="14" t="s">
        <v>12976</v>
      </c>
      <c r="D1064" s="14" t="s">
        <v>12655</v>
      </c>
      <c r="E1064" s="15" t="s">
        <v>11359</v>
      </c>
      <c r="F1064" s="6">
        <v>248</v>
      </c>
      <c r="G1064" s="6">
        <v>168</v>
      </c>
      <c r="H1064" s="6">
        <f t="shared" si="64"/>
        <v>249</v>
      </c>
      <c r="I1064" s="6">
        <f t="shared" si="65"/>
        <v>169</v>
      </c>
      <c r="J1064" s="7">
        <f t="shared" si="66"/>
        <v>0.67871485943775101</v>
      </c>
      <c r="K1064" s="7">
        <f t="shared" si="67"/>
        <v>-0.55912249578589657</v>
      </c>
    </row>
    <row r="1065" spans="1:11" x14ac:dyDescent="0.35">
      <c r="A1065" s="14" t="s">
        <v>6742</v>
      </c>
      <c r="B1065" s="13" t="s">
        <v>3530</v>
      </c>
      <c r="C1065" s="14" t="s">
        <v>12977</v>
      </c>
      <c r="D1065" s="14" t="s">
        <v>11356</v>
      </c>
      <c r="E1065" s="15" t="s">
        <v>11359</v>
      </c>
      <c r="F1065" s="6">
        <v>55</v>
      </c>
      <c r="G1065" s="6">
        <v>46</v>
      </c>
      <c r="H1065" s="6">
        <f t="shared" si="64"/>
        <v>56</v>
      </c>
      <c r="I1065" s="6">
        <f t="shared" si="65"/>
        <v>47</v>
      </c>
      <c r="J1065" s="7">
        <f t="shared" si="66"/>
        <v>0.8392857142857143</v>
      </c>
      <c r="K1065" s="7">
        <f t="shared" si="67"/>
        <v>-0.25276607037996673</v>
      </c>
    </row>
    <row r="1066" spans="1:11" x14ac:dyDescent="0.35">
      <c r="A1066" s="14" t="s">
        <v>6743</v>
      </c>
      <c r="B1066" s="13" t="s">
        <v>4116</v>
      </c>
      <c r="C1066" s="14" t="s">
        <v>12978</v>
      </c>
      <c r="D1066" s="14" t="s">
        <v>11356</v>
      </c>
      <c r="E1066" s="15" t="s">
        <v>11359</v>
      </c>
      <c r="F1066" s="6">
        <v>291</v>
      </c>
      <c r="G1066" s="6">
        <v>263</v>
      </c>
      <c r="H1066" s="6">
        <f t="shared" si="64"/>
        <v>292</v>
      </c>
      <c r="I1066" s="6">
        <f t="shared" si="65"/>
        <v>264</v>
      </c>
      <c r="J1066" s="7">
        <f t="shared" si="66"/>
        <v>0.90410958904109584</v>
      </c>
      <c r="K1066" s="7">
        <f t="shared" si="67"/>
        <v>-0.14543043952156387</v>
      </c>
    </row>
    <row r="1067" spans="1:11" x14ac:dyDescent="0.35">
      <c r="A1067" s="14" t="s">
        <v>6744</v>
      </c>
      <c r="B1067" s="13" t="s">
        <v>3050</v>
      </c>
      <c r="C1067" s="14" t="s">
        <v>12979</v>
      </c>
      <c r="D1067" s="14" t="s">
        <v>11806</v>
      </c>
      <c r="E1067" s="15" t="s">
        <v>5678</v>
      </c>
      <c r="F1067" s="6">
        <v>72</v>
      </c>
      <c r="G1067" s="6">
        <v>57</v>
      </c>
      <c r="H1067" s="6">
        <f t="shared" si="64"/>
        <v>73</v>
      </c>
      <c r="I1067" s="6">
        <f t="shared" si="65"/>
        <v>58</v>
      </c>
      <c r="J1067" s="7">
        <f t="shared" si="66"/>
        <v>0.79452054794520544</v>
      </c>
      <c r="K1067" s="7">
        <f t="shared" si="67"/>
        <v>-0.33184356375244523</v>
      </c>
    </row>
    <row r="1068" spans="1:11" x14ac:dyDescent="0.35">
      <c r="A1068" s="14" t="s">
        <v>6745</v>
      </c>
      <c r="B1068" s="13" t="s">
        <v>4016</v>
      </c>
      <c r="C1068" s="14" t="s">
        <v>12980</v>
      </c>
      <c r="D1068" s="14" t="s">
        <v>12981</v>
      </c>
      <c r="E1068" s="15" t="s">
        <v>11359</v>
      </c>
      <c r="F1068" s="6">
        <v>1384</v>
      </c>
      <c r="G1068" s="6">
        <v>1233</v>
      </c>
      <c r="H1068" s="6">
        <f t="shared" si="64"/>
        <v>1385</v>
      </c>
      <c r="I1068" s="6">
        <f t="shared" si="65"/>
        <v>1234</v>
      </c>
      <c r="J1068" s="7">
        <f t="shared" si="66"/>
        <v>0.89097472924187726</v>
      </c>
      <c r="K1068" s="7">
        <f t="shared" si="67"/>
        <v>-0.1665435817871328</v>
      </c>
    </row>
    <row r="1069" spans="1:11" x14ac:dyDescent="0.35">
      <c r="A1069" s="14" t="s">
        <v>6746</v>
      </c>
      <c r="B1069" s="13" t="s">
        <v>3688</v>
      </c>
      <c r="C1069" s="14" t="s">
        <v>12982</v>
      </c>
      <c r="D1069" s="14" t="s">
        <v>12983</v>
      </c>
      <c r="E1069" s="15" t="s">
        <v>11359</v>
      </c>
      <c r="F1069" s="6">
        <v>714</v>
      </c>
      <c r="G1069" s="6">
        <v>609</v>
      </c>
      <c r="H1069" s="6">
        <f t="shared" si="64"/>
        <v>715</v>
      </c>
      <c r="I1069" s="6">
        <f t="shared" si="65"/>
        <v>610</v>
      </c>
      <c r="J1069" s="7">
        <f t="shared" si="66"/>
        <v>0.85314685314685312</v>
      </c>
      <c r="K1069" s="7">
        <f t="shared" si="67"/>
        <v>-0.22913399921550318</v>
      </c>
    </row>
    <row r="1070" spans="1:11" x14ac:dyDescent="0.35">
      <c r="A1070" s="14" t="s">
        <v>6747</v>
      </c>
      <c r="B1070" s="13" t="s">
        <v>1784</v>
      </c>
      <c r="C1070" s="14" t="s">
        <v>12984</v>
      </c>
      <c r="D1070" s="14" t="s">
        <v>12985</v>
      </c>
      <c r="E1070" s="15" t="s">
        <v>11359</v>
      </c>
      <c r="F1070" s="6">
        <v>864</v>
      </c>
      <c r="G1070" s="6">
        <v>596</v>
      </c>
      <c r="H1070" s="6">
        <f t="shared" si="64"/>
        <v>865</v>
      </c>
      <c r="I1070" s="6">
        <f t="shared" si="65"/>
        <v>597</v>
      </c>
      <c r="J1070" s="7">
        <f t="shared" si="66"/>
        <v>0.69017341040462432</v>
      </c>
      <c r="K1070" s="7">
        <f t="shared" si="67"/>
        <v>-0.53496920125928193</v>
      </c>
    </row>
    <row r="1071" spans="1:11" x14ac:dyDescent="0.35">
      <c r="A1071" s="14" t="s">
        <v>6748</v>
      </c>
      <c r="B1071" s="13" t="s">
        <v>4348</v>
      </c>
      <c r="C1071" s="14" t="s">
        <v>12986</v>
      </c>
      <c r="D1071" s="14" t="s">
        <v>11356</v>
      </c>
      <c r="E1071" s="15" t="s">
        <v>11359</v>
      </c>
      <c r="F1071" s="6">
        <v>2001</v>
      </c>
      <c r="G1071" s="6">
        <v>1878</v>
      </c>
      <c r="H1071" s="6">
        <f t="shared" si="64"/>
        <v>2002</v>
      </c>
      <c r="I1071" s="6">
        <f t="shared" si="65"/>
        <v>1879</v>
      </c>
      <c r="J1071" s="7">
        <f t="shared" si="66"/>
        <v>0.93856143856143859</v>
      </c>
      <c r="K1071" s="7">
        <f t="shared" si="67"/>
        <v>-9.1476907415937961E-2</v>
      </c>
    </row>
    <row r="1072" spans="1:11" x14ac:dyDescent="0.35">
      <c r="A1072" s="14" t="s">
        <v>6749</v>
      </c>
      <c r="B1072" s="13" t="s">
        <v>1579</v>
      </c>
      <c r="C1072" s="14" t="s">
        <v>12987</v>
      </c>
      <c r="D1072" s="14" t="s">
        <v>12988</v>
      </c>
      <c r="E1072" s="15" t="s">
        <v>11359</v>
      </c>
      <c r="F1072" s="6">
        <v>3078</v>
      </c>
      <c r="G1072" s="6">
        <v>2061</v>
      </c>
      <c r="H1072" s="6">
        <f t="shared" si="64"/>
        <v>3079</v>
      </c>
      <c r="I1072" s="6">
        <f t="shared" si="65"/>
        <v>2062</v>
      </c>
      <c r="J1072" s="7">
        <f t="shared" si="66"/>
        <v>0.66969795388113029</v>
      </c>
      <c r="K1072" s="7">
        <f t="shared" si="67"/>
        <v>-0.57841753467670876</v>
      </c>
    </row>
    <row r="1073" spans="1:11" x14ac:dyDescent="0.35">
      <c r="A1073" s="14" t="s">
        <v>6750</v>
      </c>
      <c r="B1073" s="13" t="s">
        <v>734</v>
      </c>
      <c r="C1073" s="14" t="s">
        <v>12989</v>
      </c>
      <c r="D1073" s="14" t="s">
        <v>11755</v>
      </c>
      <c r="E1073" s="15" t="s">
        <v>11359</v>
      </c>
      <c r="F1073" s="6">
        <v>1459</v>
      </c>
      <c r="G1073" s="6">
        <v>829</v>
      </c>
      <c r="H1073" s="6">
        <f t="shared" si="64"/>
        <v>1460</v>
      </c>
      <c r="I1073" s="6">
        <f t="shared" si="65"/>
        <v>830</v>
      </c>
      <c r="J1073" s="7">
        <f t="shared" si="66"/>
        <v>0.56849315068493156</v>
      </c>
      <c r="K1073" s="7">
        <f t="shared" si="67"/>
        <v>-0.8147851275330924</v>
      </c>
    </row>
    <row r="1074" spans="1:11" x14ac:dyDescent="0.35">
      <c r="A1074" s="14" t="s">
        <v>6751</v>
      </c>
      <c r="B1074" s="13" t="s">
        <v>36</v>
      </c>
      <c r="C1074" s="14" t="s">
        <v>12990</v>
      </c>
      <c r="D1074" s="14" t="s">
        <v>12991</v>
      </c>
      <c r="E1074" s="15" t="s">
        <v>11359</v>
      </c>
      <c r="F1074" s="6">
        <v>1896</v>
      </c>
      <c r="G1074" s="6">
        <v>214</v>
      </c>
      <c r="H1074" s="6">
        <f t="shared" si="64"/>
        <v>1897</v>
      </c>
      <c r="I1074" s="6">
        <f t="shared" si="65"/>
        <v>215</v>
      </c>
      <c r="J1074" s="7">
        <f t="shared" si="66"/>
        <v>0.11333684765419083</v>
      </c>
      <c r="K1074" s="7">
        <f t="shared" si="67"/>
        <v>-3.1413111138220158</v>
      </c>
    </row>
    <row r="1075" spans="1:11" x14ac:dyDescent="0.35">
      <c r="A1075" s="14" t="s">
        <v>6752</v>
      </c>
      <c r="B1075" s="13" t="s">
        <v>55</v>
      </c>
      <c r="C1075" s="14" t="s">
        <v>12992</v>
      </c>
      <c r="D1075" s="14" t="s">
        <v>12993</v>
      </c>
      <c r="E1075" s="15" t="s">
        <v>11359</v>
      </c>
      <c r="F1075" s="6">
        <v>519</v>
      </c>
      <c r="G1075" s="6">
        <v>98</v>
      </c>
      <c r="H1075" s="6">
        <f t="shared" si="64"/>
        <v>520</v>
      </c>
      <c r="I1075" s="6">
        <f t="shared" si="65"/>
        <v>99</v>
      </c>
      <c r="J1075" s="7">
        <f t="shared" si="66"/>
        <v>0.19038461538461537</v>
      </c>
      <c r="K1075" s="7">
        <f t="shared" si="67"/>
        <v>-2.3930111929488449</v>
      </c>
    </row>
    <row r="1076" spans="1:11" x14ac:dyDescent="0.35">
      <c r="A1076" s="14" t="s">
        <v>6753</v>
      </c>
      <c r="B1076" s="13" t="s">
        <v>4862</v>
      </c>
      <c r="C1076" s="14" t="s">
        <v>12994</v>
      </c>
      <c r="D1076" s="14" t="s">
        <v>12995</v>
      </c>
      <c r="E1076" s="15" t="s">
        <v>11359</v>
      </c>
      <c r="F1076" s="6">
        <v>3182</v>
      </c>
      <c r="G1076" s="6">
        <v>3295</v>
      </c>
      <c r="H1076" s="6">
        <f t="shared" si="64"/>
        <v>3183</v>
      </c>
      <c r="I1076" s="6">
        <f t="shared" si="65"/>
        <v>3296</v>
      </c>
      <c r="J1076" s="7">
        <f t="shared" si="66"/>
        <v>1.0355010995915803</v>
      </c>
      <c r="K1076" s="7">
        <f t="shared" si="67"/>
        <v>5.0329085547297488E-2</v>
      </c>
    </row>
    <row r="1077" spans="1:11" x14ac:dyDescent="0.35">
      <c r="A1077" s="14" t="s">
        <v>6754</v>
      </c>
      <c r="B1077" s="13" t="s">
        <v>2037</v>
      </c>
      <c r="C1077" s="14" t="s">
        <v>12996</v>
      </c>
      <c r="D1077" s="14" t="s">
        <v>12997</v>
      </c>
      <c r="E1077" s="15" t="s">
        <v>11359</v>
      </c>
      <c r="F1077" s="6">
        <v>1549</v>
      </c>
      <c r="G1077" s="6">
        <v>1104</v>
      </c>
      <c r="H1077" s="6">
        <f t="shared" si="64"/>
        <v>1550</v>
      </c>
      <c r="I1077" s="6">
        <f t="shared" si="65"/>
        <v>1105</v>
      </c>
      <c r="J1077" s="7">
        <f t="shared" si="66"/>
        <v>0.7129032258064516</v>
      </c>
      <c r="K1077" s="7">
        <f t="shared" si="67"/>
        <v>-0.48822184588280598</v>
      </c>
    </row>
    <row r="1078" spans="1:11" x14ac:dyDescent="0.35">
      <c r="A1078" s="14" t="s">
        <v>6755</v>
      </c>
      <c r="B1078" s="13" t="s">
        <v>1738</v>
      </c>
      <c r="C1078" s="14" t="s">
        <v>12998</v>
      </c>
      <c r="D1078" s="14" t="s">
        <v>12999</v>
      </c>
      <c r="E1078" s="15" t="s">
        <v>11359</v>
      </c>
      <c r="F1078" s="6">
        <v>130</v>
      </c>
      <c r="G1078" s="6">
        <v>89</v>
      </c>
      <c r="H1078" s="6">
        <f t="shared" si="64"/>
        <v>131</v>
      </c>
      <c r="I1078" s="6">
        <f t="shared" si="65"/>
        <v>90</v>
      </c>
      <c r="J1078" s="7">
        <f t="shared" si="66"/>
        <v>0.68702290076335881</v>
      </c>
      <c r="K1078" s="7">
        <f t="shared" si="67"/>
        <v>-0.54156990520777548</v>
      </c>
    </row>
    <row r="1079" spans="1:11" x14ac:dyDescent="0.35">
      <c r="A1079" s="14" t="s">
        <v>6756</v>
      </c>
      <c r="B1079" s="13" t="s">
        <v>2370</v>
      </c>
      <c r="C1079" s="14" t="s">
        <v>13000</v>
      </c>
      <c r="D1079" s="14" t="s">
        <v>13001</v>
      </c>
      <c r="E1079" s="15" t="s">
        <v>11359</v>
      </c>
      <c r="F1079" s="6">
        <v>531</v>
      </c>
      <c r="G1079" s="6">
        <v>393</v>
      </c>
      <c r="H1079" s="6">
        <f t="shared" si="64"/>
        <v>532</v>
      </c>
      <c r="I1079" s="6">
        <f t="shared" si="65"/>
        <v>394</v>
      </c>
      <c r="J1079" s="7">
        <f t="shared" si="66"/>
        <v>0.74060150375939848</v>
      </c>
      <c r="K1079" s="7">
        <f t="shared" si="67"/>
        <v>-0.43323061604481333</v>
      </c>
    </row>
    <row r="1080" spans="1:11" x14ac:dyDescent="0.35">
      <c r="A1080" s="14" t="s">
        <v>6757</v>
      </c>
      <c r="B1080" s="13" t="s">
        <v>3158</v>
      </c>
      <c r="C1080" s="14" t="s">
        <v>13002</v>
      </c>
      <c r="D1080" s="14" t="s">
        <v>13003</v>
      </c>
      <c r="E1080" s="15" t="s">
        <v>11359</v>
      </c>
      <c r="F1080" s="6">
        <v>257</v>
      </c>
      <c r="G1080" s="6">
        <v>206</v>
      </c>
      <c r="H1080" s="6">
        <f t="shared" si="64"/>
        <v>258</v>
      </c>
      <c r="I1080" s="6">
        <f t="shared" si="65"/>
        <v>207</v>
      </c>
      <c r="J1080" s="7">
        <f t="shared" si="66"/>
        <v>0.80232558139534882</v>
      </c>
      <c r="K1080" s="7">
        <f t="shared" si="67"/>
        <v>-0.31774029792392894</v>
      </c>
    </row>
    <row r="1081" spans="1:11" x14ac:dyDescent="0.35">
      <c r="A1081" s="14" t="s">
        <v>6758</v>
      </c>
      <c r="B1081" s="13" t="s">
        <v>4227</v>
      </c>
      <c r="C1081" s="14" t="s">
        <v>13004</v>
      </c>
      <c r="D1081" s="14" t="s">
        <v>13005</v>
      </c>
      <c r="E1081" s="15" t="s">
        <v>11359</v>
      </c>
      <c r="F1081" s="6">
        <v>37</v>
      </c>
      <c r="G1081" s="6">
        <v>34</v>
      </c>
      <c r="H1081" s="6">
        <f t="shared" si="64"/>
        <v>38</v>
      </c>
      <c r="I1081" s="6">
        <f t="shared" si="65"/>
        <v>35</v>
      </c>
      <c r="J1081" s="7">
        <f t="shared" si="66"/>
        <v>0.92105263157894735</v>
      </c>
      <c r="K1081" s="7">
        <f t="shared" si="67"/>
        <v>-0.11864449649861908</v>
      </c>
    </row>
    <row r="1082" spans="1:11" x14ac:dyDescent="0.35">
      <c r="A1082" s="14" t="s">
        <v>6759</v>
      </c>
      <c r="B1082" s="13" t="s">
        <v>2055</v>
      </c>
      <c r="C1082" s="14" t="s">
        <v>13006</v>
      </c>
      <c r="D1082" s="14" t="s">
        <v>13007</v>
      </c>
      <c r="E1082" s="15" t="s">
        <v>11359</v>
      </c>
      <c r="F1082" s="6">
        <v>140</v>
      </c>
      <c r="G1082" s="6">
        <v>100</v>
      </c>
      <c r="H1082" s="6">
        <f t="shared" si="64"/>
        <v>141</v>
      </c>
      <c r="I1082" s="6">
        <f t="shared" si="65"/>
        <v>101</v>
      </c>
      <c r="J1082" s="7">
        <f t="shared" si="66"/>
        <v>0.71631205673758869</v>
      </c>
      <c r="K1082" s="7">
        <f t="shared" si="67"/>
        <v>-0.48133986964699871</v>
      </c>
    </row>
    <row r="1083" spans="1:11" x14ac:dyDescent="0.35">
      <c r="A1083" s="14" t="s">
        <v>6760</v>
      </c>
      <c r="B1083" s="13" t="s">
        <v>890</v>
      </c>
      <c r="C1083" s="14" t="s">
        <v>13008</v>
      </c>
      <c r="D1083" s="14" t="s">
        <v>11436</v>
      </c>
      <c r="E1083" s="15" t="s">
        <v>11359</v>
      </c>
      <c r="F1083" s="6">
        <v>354</v>
      </c>
      <c r="G1083" s="6">
        <v>209</v>
      </c>
      <c r="H1083" s="6">
        <f t="shared" si="64"/>
        <v>355</v>
      </c>
      <c r="I1083" s="6">
        <f t="shared" si="65"/>
        <v>210</v>
      </c>
      <c r="J1083" s="7">
        <f t="shared" si="66"/>
        <v>0.59154929577464788</v>
      </c>
      <c r="K1083" s="7">
        <f t="shared" si="67"/>
        <v>-0.75742969672592186</v>
      </c>
    </row>
    <row r="1084" spans="1:11" x14ac:dyDescent="0.35">
      <c r="A1084" s="14" t="s">
        <v>6761</v>
      </c>
      <c r="B1084" s="13" t="s">
        <v>720</v>
      </c>
      <c r="C1084" s="14" t="s">
        <v>13009</v>
      </c>
      <c r="D1084" s="14" t="s">
        <v>11356</v>
      </c>
      <c r="E1084" s="15" t="s">
        <v>11359</v>
      </c>
      <c r="F1084" s="6">
        <v>465</v>
      </c>
      <c r="G1084" s="6">
        <v>263</v>
      </c>
      <c r="H1084" s="6">
        <f t="shared" si="64"/>
        <v>466</v>
      </c>
      <c r="I1084" s="6">
        <f t="shared" si="65"/>
        <v>264</v>
      </c>
      <c r="J1084" s="7">
        <f t="shared" si="66"/>
        <v>0.5665236051502146</v>
      </c>
      <c r="K1084" s="7">
        <f t="shared" si="67"/>
        <v>-0.81979202529582684</v>
      </c>
    </row>
    <row r="1085" spans="1:11" x14ac:dyDescent="0.35">
      <c r="A1085" s="14" t="s">
        <v>6762</v>
      </c>
      <c r="B1085" s="13" t="s">
        <v>2643</v>
      </c>
      <c r="C1085" s="14" t="s">
        <v>13010</v>
      </c>
      <c r="D1085" s="14" t="s">
        <v>11536</v>
      </c>
      <c r="E1085" s="15" t="s">
        <v>11359</v>
      </c>
      <c r="F1085" s="6">
        <v>176</v>
      </c>
      <c r="G1085" s="6">
        <v>134</v>
      </c>
      <c r="H1085" s="6">
        <f t="shared" si="64"/>
        <v>177</v>
      </c>
      <c r="I1085" s="6">
        <f t="shared" si="65"/>
        <v>135</v>
      </c>
      <c r="J1085" s="7">
        <f t="shared" si="66"/>
        <v>0.76271186440677963</v>
      </c>
      <c r="K1085" s="7">
        <f t="shared" si="67"/>
        <v>-0.39078995303216663</v>
      </c>
    </row>
    <row r="1086" spans="1:11" x14ac:dyDescent="0.35">
      <c r="A1086" s="14" t="s">
        <v>6763</v>
      </c>
      <c r="B1086" s="13" t="s">
        <v>4540</v>
      </c>
      <c r="C1086" s="14" t="s">
        <v>13011</v>
      </c>
      <c r="D1086" s="14" t="s">
        <v>11356</v>
      </c>
      <c r="E1086" s="15" t="s">
        <v>11359</v>
      </c>
      <c r="F1086" s="6">
        <v>34</v>
      </c>
      <c r="G1086" s="6">
        <v>33</v>
      </c>
      <c r="H1086" s="6">
        <f t="shared" si="64"/>
        <v>35</v>
      </c>
      <c r="I1086" s="6">
        <f t="shared" si="65"/>
        <v>34</v>
      </c>
      <c r="J1086" s="7">
        <f t="shared" si="66"/>
        <v>0.97142857142857142</v>
      </c>
      <c r="K1086" s="7">
        <f t="shared" si="67"/>
        <v>-4.1820175694627058E-2</v>
      </c>
    </row>
    <row r="1087" spans="1:11" x14ac:dyDescent="0.35">
      <c r="A1087" s="14" t="s">
        <v>6764</v>
      </c>
      <c r="B1087" s="13" t="s">
        <v>2737</v>
      </c>
      <c r="C1087" s="14" t="s">
        <v>13012</v>
      </c>
      <c r="D1087" s="14" t="s">
        <v>11356</v>
      </c>
      <c r="E1087" s="15" t="s">
        <v>5678</v>
      </c>
      <c r="F1087" s="6">
        <v>1149</v>
      </c>
      <c r="G1087" s="6">
        <v>884</v>
      </c>
      <c r="H1087" s="6">
        <f t="shared" si="64"/>
        <v>1150</v>
      </c>
      <c r="I1087" s="6">
        <f t="shared" si="65"/>
        <v>885</v>
      </c>
      <c r="J1087" s="7">
        <f t="shared" si="66"/>
        <v>0.76956521739130435</v>
      </c>
      <c r="K1087" s="7">
        <f t="shared" si="67"/>
        <v>-0.37788450086137781</v>
      </c>
    </row>
    <row r="1088" spans="1:11" x14ac:dyDescent="0.35">
      <c r="A1088" s="14" t="s">
        <v>6765</v>
      </c>
      <c r="B1088" s="13" t="s">
        <v>3263</v>
      </c>
      <c r="C1088" s="14" t="s">
        <v>13013</v>
      </c>
      <c r="D1088" s="14" t="s">
        <v>11356</v>
      </c>
      <c r="E1088" s="15" t="s">
        <v>11359</v>
      </c>
      <c r="F1088" s="6">
        <v>112</v>
      </c>
      <c r="G1088" s="6">
        <v>91</v>
      </c>
      <c r="H1088" s="6">
        <f t="shared" si="64"/>
        <v>113</v>
      </c>
      <c r="I1088" s="6">
        <f t="shared" si="65"/>
        <v>92</v>
      </c>
      <c r="J1088" s="7">
        <f t="shared" si="66"/>
        <v>0.81415929203539827</v>
      </c>
      <c r="K1088" s="7">
        <f t="shared" si="67"/>
        <v>-0.29661700635817478</v>
      </c>
    </row>
    <row r="1089" spans="1:11" x14ac:dyDescent="0.35">
      <c r="A1089" s="14" t="s">
        <v>6766</v>
      </c>
      <c r="B1089" s="13" t="s">
        <v>4582</v>
      </c>
      <c r="C1089" s="14" t="s">
        <v>13014</v>
      </c>
      <c r="D1089" s="14" t="s">
        <v>11539</v>
      </c>
      <c r="E1089" s="15" t="s">
        <v>5678</v>
      </c>
      <c r="F1089" s="6">
        <v>163</v>
      </c>
      <c r="G1089" s="6">
        <v>160</v>
      </c>
      <c r="H1089" s="6">
        <f t="shared" si="64"/>
        <v>164</v>
      </c>
      <c r="I1089" s="6">
        <f t="shared" si="65"/>
        <v>161</v>
      </c>
      <c r="J1089" s="7">
        <f t="shared" si="66"/>
        <v>0.98170731707317072</v>
      </c>
      <c r="K1089" s="7">
        <f t="shared" si="67"/>
        <v>-2.6635126503466736E-2</v>
      </c>
    </row>
    <row r="1090" spans="1:11" x14ac:dyDescent="0.35">
      <c r="A1090" s="14" t="s">
        <v>6767</v>
      </c>
      <c r="B1090" s="13" t="s">
        <v>2605</v>
      </c>
      <c r="C1090" s="14" t="s">
        <v>13015</v>
      </c>
      <c r="D1090" s="14" t="s">
        <v>11548</v>
      </c>
      <c r="E1090" s="15" t="s">
        <v>11359</v>
      </c>
      <c r="F1090" s="6">
        <v>141</v>
      </c>
      <c r="G1090" s="6">
        <v>107</v>
      </c>
      <c r="H1090" s="6">
        <f t="shared" si="64"/>
        <v>142</v>
      </c>
      <c r="I1090" s="6">
        <f t="shared" si="65"/>
        <v>108</v>
      </c>
      <c r="J1090" s="7">
        <f t="shared" si="66"/>
        <v>0.76056338028169013</v>
      </c>
      <c r="K1090" s="7">
        <f t="shared" si="67"/>
        <v>-0.39485961734121355</v>
      </c>
    </row>
    <row r="1091" spans="1:11" x14ac:dyDescent="0.35">
      <c r="A1091" s="14" t="s">
        <v>6768</v>
      </c>
      <c r="B1091" s="13" t="s">
        <v>4267</v>
      </c>
      <c r="C1091" s="14" t="s">
        <v>13016</v>
      </c>
      <c r="D1091" s="14" t="s">
        <v>13017</v>
      </c>
      <c r="E1091" s="15" t="s">
        <v>11359</v>
      </c>
      <c r="F1091" s="6">
        <v>1709</v>
      </c>
      <c r="G1091" s="6">
        <v>1583</v>
      </c>
      <c r="H1091" s="6">
        <f t="shared" ref="H1091:H1154" si="68">F1091+1</f>
        <v>1710</v>
      </c>
      <c r="I1091" s="6">
        <f t="shared" ref="I1091:I1154" si="69">G1091+1</f>
        <v>1584</v>
      </c>
      <c r="J1091" s="7">
        <f t="shared" ref="J1091:J1154" si="70">I1091/H1091</f>
        <v>0.9263157894736842</v>
      </c>
      <c r="K1091" s="7">
        <f t="shared" ref="K1091:K1154" si="71">LOG(J1091,2)</f>
        <v>-0.11042398969365061</v>
      </c>
    </row>
    <row r="1092" spans="1:11" x14ac:dyDescent="0.35">
      <c r="A1092" s="14" t="s">
        <v>6769</v>
      </c>
      <c r="B1092" s="13" t="s">
        <v>4483</v>
      </c>
      <c r="C1092" s="14" t="s">
        <v>13018</v>
      </c>
      <c r="D1092" s="14" t="s">
        <v>11385</v>
      </c>
      <c r="E1092" s="15" t="s">
        <v>11359</v>
      </c>
      <c r="F1092" s="6">
        <v>4642</v>
      </c>
      <c r="G1092" s="6">
        <v>4462</v>
      </c>
      <c r="H1092" s="6">
        <f t="shared" si="68"/>
        <v>4643</v>
      </c>
      <c r="I1092" s="6">
        <f t="shared" si="69"/>
        <v>4463</v>
      </c>
      <c r="J1092" s="7">
        <f t="shared" si="70"/>
        <v>0.96123196209347406</v>
      </c>
      <c r="K1092" s="7">
        <f t="shared" si="71"/>
        <v>-5.7043474314806511E-2</v>
      </c>
    </row>
    <row r="1093" spans="1:11" x14ac:dyDescent="0.35">
      <c r="A1093" s="14" t="s">
        <v>6770</v>
      </c>
      <c r="B1093" s="13" t="s">
        <v>714</v>
      </c>
      <c r="C1093" s="14" t="s">
        <v>13019</v>
      </c>
      <c r="D1093" s="14" t="s">
        <v>13020</v>
      </c>
      <c r="E1093" s="15" t="s">
        <v>5678</v>
      </c>
      <c r="F1093" s="6">
        <v>834</v>
      </c>
      <c r="G1093" s="6">
        <v>471</v>
      </c>
      <c r="H1093" s="6">
        <f t="shared" si="68"/>
        <v>835</v>
      </c>
      <c r="I1093" s="6">
        <f t="shared" si="69"/>
        <v>472</v>
      </c>
      <c r="J1093" s="7">
        <f t="shared" si="70"/>
        <v>0.56526946107784426</v>
      </c>
      <c r="K1093" s="7">
        <f t="shared" si="71"/>
        <v>-0.82298933799957341</v>
      </c>
    </row>
    <row r="1094" spans="1:11" x14ac:dyDescent="0.35">
      <c r="A1094" s="14" t="s">
        <v>6771</v>
      </c>
      <c r="B1094" s="13" t="s">
        <v>894</v>
      </c>
      <c r="C1094" s="14" t="s">
        <v>13021</v>
      </c>
      <c r="D1094" s="14" t="s">
        <v>13020</v>
      </c>
      <c r="E1094" s="15" t="s">
        <v>5678</v>
      </c>
      <c r="F1094" s="6">
        <v>1131</v>
      </c>
      <c r="G1094" s="6">
        <v>669</v>
      </c>
      <c r="H1094" s="6">
        <f t="shared" si="68"/>
        <v>1132</v>
      </c>
      <c r="I1094" s="6">
        <f t="shared" si="69"/>
        <v>670</v>
      </c>
      <c r="J1094" s="7">
        <f t="shared" si="70"/>
        <v>0.59187279151943462</v>
      </c>
      <c r="K1094" s="7">
        <f t="shared" si="71"/>
        <v>-0.75664095748674765</v>
      </c>
    </row>
    <row r="1095" spans="1:11" x14ac:dyDescent="0.35">
      <c r="A1095" s="14" t="s">
        <v>6772</v>
      </c>
      <c r="B1095" s="13" t="s">
        <v>712</v>
      </c>
      <c r="C1095" s="14" t="s">
        <v>13022</v>
      </c>
      <c r="D1095" s="14" t="s">
        <v>13023</v>
      </c>
      <c r="E1095" s="15" t="s">
        <v>5678</v>
      </c>
      <c r="F1095" s="6">
        <v>1540</v>
      </c>
      <c r="G1095" s="6">
        <v>869</v>
      </c>
      <c r="H1095" s="6">
        <f t="shared" si="68"/>
        <v>1541</v>
      </c>
      <c r="I1095" s="6">
        <f t="shared" si="69"/>
        <v>870</v>
      </c>
      <c r="J1095" s="7">
        <f t="shared" si="70"/>
        <v>0.56456846203763789</v>
      </c>
      <c r="K1095" s="7">
        <f t="shared" si="71"/>
        <v>-0.82477955577869466</v>
      </c>
    </row>
    <row r="1096" spans="1:11" x14ac:dyDescent="0.35">
      <c r="A1096" s="14" t="s">
        <v>6773</v>
      </c>
      <c r="B1096" s="13" t="s">
        <v>302</v>
      </c>
      <c r="C1096" s="14" t="s">
        <v>13024</v>
      </c>
      <c r="D1096" s="14" t="s">
        <v>13023</v>
      </c>
      <c r="E1096" s="15" t="s">
        <v>5678</v>
      </c>
      <c r="F1096" s="6">
        <v>1304</v>
      </c>
      <c r="G1096" s="6">
        <v>568</v>
      </c>
      <c r="H1096" s="6">
        <f t="shared" si="68"/>
        <v>1305</v>
      </c>
      <c r="I1096" s="6">
        <f t="shared" si="69"/>
        <v>569</v>
      </c>
      <c r="J1096" s="7">
        <f t="shared" si="70"/>
        <v>0.43601532567049811</v>
      </c>
      <c r="K1096" s="7">
        <f t="shared" si="71"/>
        <v>-1.197549249150665</v>
      </c>
    </row>
    <row r="1097" spans="1:11" x14ac:dyDescent="0.35">
      <c r="A1097" s="14" t="s">
        <v>6774</v>
      </c>
      <c r="B1097" s="13" t="s">
        <v>1603</v>
      </c>
      <c r="C1097" s="14" t="s">
        <v>13025</v>
      </c>
      <c r="D1097" s="14" t="s">
        <v>13026</v>
      </c>
      <c r="E1097" s="15" t="s">
        <v>5678</v>
      </c>
      <c r="F1097" s="6">
        <v>11602</v>
      </c>
      <c r="G1097" s="6">
        <v>7794</v>
      </c>
      <c r="H1097" s="6">
        <f t="shared" si="68"/>
        <v>11603</v>
      </c>
      <c r="I1097" s="6">
        <f t="shared" si="69"/>
        <v>7795</v>
      </c>
      <c r="J1097" s="7">
        <f t="shared" si="70"/>
        <v>0.67180901490993705</v>
      </c>
      <c r="K1097" s="7">
        <f t="shared" si="71"/>
        <v>-0.57387693986481902</v>
      </c>
    </row>
    <row r="1098" spans="1:11" x14ac:dyDescent="0.35">
      <c r="A1098" s="14" t="s">
        <v>6775</v>
      </c>
      <c r="B1098" s="13" t="s">
        <v>3399</v>
      </c>
      <c r="C1098" s="14" t="s">
        <v>13027</v>
      </c>
      <c r="D1098" s="14" t="s">
        <v>11356</v>
      </c>
      <c r="E1098" s="15" t="s">
        <v>11359</v>
      </c>
      <c r="F1098" s="6">
        <v>221</v>
      </c>
      <c r="G1098" s="6">
        <v>182</v>
      </c>
      <c r="H1098" s="6">
        <f t="shared" si="68"/>
        <v>222</v>
      </c>
      <c r="I1098" s="6">
        <f t="shared" si="69"/>
        <v>183</v>
      </c>
      <c r="J1098" s="7">
        <f t="shared" si="70"/>
        <v>0.82432432432432434</v>
      </c>
      <c r="K1098" s="7">
        <f t="shared" si="71"/>
        <v>-0.27871602806606349</v>
      </c>
    </row>
    <row r="1099" spans="1:11" x14ac:dyDescent="0.35">
      <c r="A1099" s="14" t="s">
        <v>6776</v>
      </c>
      <c r="B1099" s="13" t="s">
        <v>2212</v>
      </c>
      <c r="C1099" s="14" t="s">
        <v>13028</v>
      </c>
      <c r="D1099" s="14" t="s">
        <v>11356</v>
      </c>
      <c r="E1099" s="15" t="s">
        <v>11359</v>
      </c>
      <c r="F1099" s="6">
        <v>3164</v>
      </c>
      <c r="G1099" s="6">
        <v>2300</v>
      </c>
      <c r="H1099" s="6">
        <f t="shared" si="68"/>
        <v>3165</v>
      </c>
      <c r="I1099" s="6">
        <f t="shared" si="69"/>
        <v>2301</v>
      </c>
      <c r="J1099" s="7">
        <f t="shared" si="70"/>
        <v>0.72701421800947863</v>
      </c>
      <c r="K1099" s="7">
        <f t="shared" si="71"/>
        <v>-0.45994451609161419</v>
      </c>
    </row>
    <row r="1100" spans="1:11" x14ac:dyDescent="0.35">
      <c r="A1100" s="14" t="s">
        <v>6777</v>
      </c>
      <c r="B1100" s="13" t="s">
        <v>658</v>
      </c>
      <c r="C1100" s="14" t="s">
        <v>13029</v>
      </c>
      <c r="D1100" s="14" t="s">
        <v>13030</v>
      </c>
      <c r="E1100" s="15" t="s">
        <v>11359</v>
      </c>
      <c r="F1100" s="6">
        <v>705</v>
      </c>
      <c r="G1100" s="6">
        <v>389</v>
      </c>
      <c r="H1100" s="6">
        <f t="shared" si="68"/>
        <v>706</v>
      </c>
      <c r="I1100" s="6">
        <f t="shared" si="69"/>
        <v>390</v>
      </c>
      <c r="J1100" s="7">
        <f t="shared" si="70"/>
        <v>0.55240793201133143</v>
      </c>
      <c r="K1100" s="7">
        <f t="shared" si="71"/>
        <v>-0.85619405952156957</v>
      </c>
    </row>
    <row r="1101" spans="1:11" x14ac:dyDescent="0.35">
      <c r="A1101" s="14" t="s">
        <v>6778</v>
      </c>
      <c r="B1101" s="13" t="s">
        <v>324</v>
      </c>
      <c r="C1101" s="14" t="s">
        <v>13031</v>
      </c>
      <c r="D1101" s="14" t="s">
        <v>13032</v>
      </c>
      <c r="E1101" s="15" t="s">
        <v>11359</v>
      </c>
      <c r="F1101" s="6">
        <v>590</v>
      </c>
      <c r="G1101" s="6">
        <v>263</v>
      </c>
      <c r="H1101" s="6">
        <f t="shared" si="68"/>
        <v>591</v>
      </c>
      <c r="I1101" s="6">
        <f t="shared" si="69"/>
        <v>264</v>
      </c>
      <c r="J1101" s="7">
        <f t="shared" si="70"/>
        <v>0.4467005076142132</v>
      </c>
      <c r="K1101" s="7">
        <f t="shared" si="71"/>
        <v>-1.1626202008190791</v>
      </c>
    </row>
    <row r="1102" spans="1:11" x14ac:dyDescent="0.35">
      <c r="A1102" s="14" t="s">
        <v>6779</v>
      </c>
      <c r="B1102" s="13" t="s">
        <v>2569</v>
      </c>
      <c r="C1102" s="14" t="s">
        <v>13033</v>
      </c>
      <c r="D1102" s="14" t="s">
        <v>13034</v>
      </c>
      <c r="E1102" s="15" t="s">
        <v>11359</v>
      </c>
      <c r="F1102" s="6">
        <v>1635</v>
      </c>
      <c r="G1102" s="6">
        <v>1235</v>
      </c>
      <c r="H1102" s="6">
        <f t="shared" si="68"/>
        <v>1636</v>
      </c>
      <c r="I1102" s="6">
        <f t="shared" si="69"/>
        <v>1236</v>
      </c>
      <c r="J1102" s="7">
        <f t="shared" si="70"/>
        <v>0.75550122249388751</v>
      </c>
      <c r="K1102" s="7">
        <f t="shared" si="71"/>
        <v>-0.40449400503737426</v>
      </c>
    </row>
    <row r="1103" spans="1:11" x14ac:dyDescent="0.35">
      <c r="A1103" s="14" t="s">
        <v>6780</v>
      </c>
      <c r="B1103" s="13" t="s">
        <v>3621</v>
      </c>
      <c r="C1103" s="14" t="s">
        <v>13035</v>
      </c>
      <c r="D1103" s="14" t="s">
        <v>13036</v>
      </c>
      <c r="E1103" s="15" t="s">
        <v>11359</v>
      </c>
      <c r="F1103" s="6">
        <v>6641</v>
      </c>
      <c r="G1103" s="6">
        <v>5620</v>
      </c>
      <c r="H1103" s="6">
        <f t="shared" si="68"/>
        <v>6642</v>
      </c>
      <c r="I1103" s="6">
        <f t="shared" si="69"/>
        <v>5621</v>
      </c>
      <c r="J1103" s="7">
        <f t="shared" si="70"/>
        <v>0.84628124059018373</v>
      </c>
      <c r="K1103" s="7">
        <f t="shared" si="71"/>
        <v>-0.24079090792778976</v>
      </c>
    </row>
    <row r="1104" spans="1:11" x14ac:dyDescent="0.35">
      <c r="A1104" s="14" t="s">
        <v>6781</v>
      </c>
      <c r="B1104" s="13" t="s">
        <v>364</v>
      </c>
      <c r="C1104" s="14" t="s">
        <v>13037</v>
      </c>
      <c r="D1104" s="14" t="s">
        <v>13038</v>
      </c>
      <c r="E1104" s="15" t="s">
        <v>11359</v>
      </c>
      <c r="F1104" s="6">
        <v>795</v>
      </c>
      <c r="G1104" s="6">
        <v>371</v>
      </c>
      <c r="H1104" s="6">
        <f t="shared" si="68"/>
        <v>796</v>
      </c>
      <c r="I1104" s="6">
        <f t="shared" si="69"/>
        <v>372</v>
      </c>
      <c r="J1104" s="7">
        <f t="shared" si="70"/>
        <v>0.46733668341708545</v>
      </c>
      <c r="K1104" s="7">
        <f t="shared" si="71"/>
        <v>-1.0974658094356176</v>
      </c>
    </row>
    <row r="1105" spans="1:11" x14ac:dyDescent="0.35">
      <c r="A1105" s="14" t="s">
        <v>6782</v>
      </c>
      <c r="B1105" s="13" t="s">
        <v>2247</v>
      </c>
      <c r="C1105" s="14" t="s">
        <v>13039</v>
      </c>
      <c r="D1105" s="14" t="s">
        <v>13040</v>
      </c>
      <c r="E1105" s="15" t="s">
        <v>11359</v>
      </c>
      <c r="F1105" s="6">
        <v>2191</v>
      </c>
      <c r="G1105" s="6">
        <v>1598</v>
      </c>
      <c r="H1105" s="6">
        <f t="shared" si="68"/>
        <v>2192</v>
      </c>
      <c r="I1105" s="6">
        <f t="shared" si="69"/>
        <v>1599</v>
      </c>
      <c r="J1105" s="7">
        <f t="shared" si="70"/>
        <v>0.72947080291970801</v>
      </c>
      <c r="K1105" s="7">
        <f t="shared" si="71"/>
        <v>-0.45507785948019475</v>
      </c>
    </row>
    <row r="1106" spans="1:11" x14ac:dyDescent="0.35">
      <c r="A1106" s="14" t="s">
        <v>6783</v>
      </c>
      <c r="B1106" s="13" t="s">
        <v>1313</v>
      </c>
      <c r="C1106" s="14" t="s">
        <v>13041</v>
      </c>
      <c r="D1106" s="14" t="s">
        <v>13042</v>
      </c>
      <c r="E1106" s="15" t="s">
        <v>11359</v>
      </c>
      <c r="F1106" s="6">
        <v>1406</v>
      </c>
      <c r="G1106" s="6">
        <v>906</v>
      </c>
      <c r="H1106" s="6">
        <f t="shared" si="68"/>
        <v>1407</v>
      </c>
      <c r="I1106" s="6">
        <f t="shared" si="69"/>
        <v>907</v>
      </c>
      <c r="J1106" s="7">
        <f t="shared" si="70"/>
        <v>0.64463397299218195</v>
      </c>
      <c r="K1106" s="7">
        <f t="shared" si="71"/>
        <v>-0.63344787270801028</v>
      </c>
    </row>
    <row r="1107" spans="1:11" x14ac:dyDescent="0.35">
      <c r="A1107" s="14" t="s">
        <v>6784</v>
      </c>
      <c r="B1107" s="13" t="s">
        <v>1620</v>
      </c>
      <c r="C1107" s="14" t="s">
        <v>13043</v>
      </c>
      <c r="D1107" s="14" t="s">
        <v>13044</v>
      </c>
      <c r="E1107" s="15" t="s">
        <v>11359</v>
      </c>
      <c r="F1107" s="6">
        <v>1298</v>
      </c>
      <c r="G1107" s="6">
        <v>874</v>
      </c>
      <c r="H1107" s="6">
        <f t="shared" si="68"/>
        <v>1299</v>
      </c>
      <c r="I1107" s="6">
        <f t="shared" si="69"/>
        <v>875</v>
      </c>
      <c r="J1107" s="7">
        <f t="shared" si="70"/>
        <v>0.67359507313317935</v>
      </c>
      <c r="K1107" s="7">
        <f t="shared" si="71"/>
        <v>-0.57004650872819007</v>
      </c>
    </row>
    <row r="1108" spans="1:11" x14ac:dyDescent="0.35">
      <c r="A1108" s="14" t="s">
        <v>6785</v>
      </c>
      <c r="B1108" s="13" t="s">
        <v>2856</v>
      </c>
      <c r="C1108" s="14" t="s">
        <v>13045</v>
      </c>
      <c r="D1108" s="14" t="s">
        <v>13046</v>
      </c>
      <c r="E1108" s="15" t="s">
        <v>11359</v>
      </c>
      <c r="F1108" s="6">
        <v>1472</v>
      </c>
      <c r="G1108" s="6">
        <v>1146</v>
      </c>
      <c r="H1108" s="6">
        <f t="shared" si="68"/>
        <v>1473</v>
      </c>
      <c r="I1108" s="6">
        <f t="shared" si="69"/>
        <v>1147</v>
      </c>
      <c r="J1108" s="7">
        <f t="shared" si="70"/>
        <v>0.77868295994568903</v>
      </c>
      <c r="K1108" s="7">
        <f t="shared" si="71"/>
        <v>-0.36089203902002437</v>
      </c>
    </row>
    <row r="1109" spans="1:11" x14ac:dyDescent="0.35">
      <c r="A1109" s="14" t="s">
        <v>6786</v>
      </c>
      <c r="B1109" s="13" t="s">
        <v>3106</v>
      </c>
      <c r="C1109" s="14" t="s">
        <v>13047</v>
      </c>
      <c r="D1109" s="14" t="s">
        <v>13048</v>
      </c>
      <c r="E1109" s="15" t="s">
        <v>11359</v>
      </c>
      <c r="F1109" s="6">
        <v>4277</v>
      </c>
      <c r="G1109" s="6">
        <v>3414</v>
      </c>
      <c r="H1109" s="6">
        <f t="shared" si="68"/>
        <v>4278</v>
      </c>
      <c r="I1109" s="6">
        <f t="shared" si="69"/>
        <v>3415</v>
      </c>
      <c r="J1109" s="7">
        <f t="shared" si="70"/>
        <v>0.79827021972884527</v>
      </c>
      <c r="K1109" s="7">
        <f t="shared" si="71"/>
        <v>-0.32505090398759146</v>
      </c>
    </row>
    <row r="1110" spans="1:11" x14ac:dyDescent="0.35">
      <c r="A1110" s="14" t="s">
        <v>6787</v>
      </c>
      <c r="B1110" s="13" t="s">
        <v>2905</v>
      </c>
      <c r="C1110" s="14" t="s">
        <v>13049</v>
      </c>
      <c r="D1110" s="14" t="s">
        <v>13050</v>
      </c>
      <c r="E1110" s="15" t="s">
        <v>11359</v>
      </c>
      <c r="F1110" s="6">
        <v>2725</v>
      </c>
      <c r="G1110" s="6">
        <v>2131</v>
      </c>
      <c r="H1110" s="6">
        <f t="shared" si="68"/>
        <v>2726</v>
      </c>
      <c r="I1110" s="6">
        <f t="shared" si="69"/>
        <v>2132</v>
      </c>
      <c r="J1110" s="7">
        <f t="shared" si="70"/>
        <v>0.78209831254585471</v>
      </c>
      <c r="K1110" s="7">
        <f t="shared" si="71"/>
        <v>-0.35457812404603367</v>
      </c>
    </row>
    <row r="1111" spans="1:11" x14ac:dyDescent="0.35">
      <c r="A1111" s="14" t="s">
        <v>6788</v>
      </c>
      <c r="B1111" s="13" t="s">
        <v>2566</v>
      </c>
      <c r="C1111" s="14" t="s">
        <v>13051</v>
      </c>
      <c r="D1111" s="14" t="s">
        <v>11356</v>
      </c>
      <c r="E1111" s="15" t="s">
        <v>11359</v>
      </c>
      <c r="F1111" s="6">
        <v>1046</v>
      </c>
      <c r="G1111" s="6">
        <v>790</v>
      </c>
      <c r="H1111" s="6">
        <f t="shared" si="68"/>
        <v>1047</v>
      </c>
      <c r="I1111" s="6">
        <f t="shared" si="69"/>
        <v>791</v>
      </c>
      <c r="J1111" s="7">
        <f t="shared" si="70"/>
        <v>0.75549188156638014</v>
      </c>
      <c r="K1111" s="7">
        <f t="shared" si="71"/>
        <v>-0.40451184245801658</v>
      </c>
    </row>
    <row r="1112" spans="1:11" x14ac:dyDescent="0.35">
      <c r="A1112" s="14" t="s">
        <v>6789</v>
      </c>
      <c r="B1112" s="13" t="s">
        <v>1197</v>
      </c>
      <c r="C1112" s="14" t="s">
        <v>13052</v>
      </c>
      <c r="D1112" s="14" t="s">
        <v>13053</v>
      </c>
      <c r="E1112" s="15" t="s">
        <v>11359</v>
      </c>
      <c r="F1112" s="6">
        <v>516</v>
      </c>
      <c r="G1112" s="6">
        <v>326</v>
      </c>
      <c r="H1112" s="6">
        <f t="shared" si="68"/>
        <v>517</v>
      </c>
      <c r="I1112" s="6">
        <f t="shared" si="69"/>
        <v>327</v>
      </c>
      <c r="J1112" s="7">
        <f t="shared" si="70"/>
        <v>0.63249516441005804</v>
      </c>
      <c r="K1112" s="7">
        <f t="shared" si="71"/>
        <v>-0.66087364481685207</v>
      </c>
    </row>
    <row r="1113" spans="1:11" x14ac:dyDescent="0.35">
      <c r="A1113" s="14" t="s">
        <v>6790</v>
      </c>
      <c r="B1113" s="13" t="s">
        <v>2857</v>
      </c>
      <c r="C1113" s="14" t="s">
        <v>13054</v>
      </c>
      <c r="D1113" s="14" t="s">
        <v>11356</v>
      </c>
      <c r="E1113" s="15" t="s">
        <v>11359</v>
      </c>
      <c r="F1113" s="6">
        <v>420</v>
      </c>
      <c r="G1113" s="6">
        <v>327</v>
      </c>
      <c r="H1113" s="6">
        <f t="shared" si="68"/>
        <v>421</v>
      </c>
      <c r="I1113" s="6">
        <f t="shared" si="69"/>
        <v>328</v>
      </c>
      <c r="J1113" s="7">
        <f t="shared" si="70"/>
        <v>0.77909738717339672</v>
      </c>
      <c r="K1113" s="7">
        <f t="shared" si="71"/>
        <v>-0.36012441844831233</v>
      </c>
    </row>
    <row r="1114" spans="1:11" x14ac:dyDescent="0.35">
      <c r="A1114" s="14" t="s">
        <v>6791</v>
      </c>
      <c r="B1114" s="13" t="s">
        <v>2735</v>
      </c>
      <c r="C1114" s="14" t="s">
        <v>13055</v>
      </c>
      <c r="D1114" s="14" t="s">
        <v>13056</v>
      </c>
      <c r="E1114" s="15" t="s">
        <v>11359</v>
      </c>
      <c r="F1114" s="6">
        <v>4954</v>
      </c>
      <c r="G1114" s="6">
        <v>3811</v>
      </c>
      <c r="H1114" s="6">
        <f t="shared" si="68"/>
        <v>4955</v>
      </c>
      <c r="I1114" s="6">
        <f t="shared" si="69"/>
        <v>3812</v>
      </c>
      <c r="J1114" s="7">
        <f t="shared" si="70"/>
        <v>0.76932391523713417</v>
      </c>
      <c r="K1114" s="7">
        <f t="shared" si="71"/>
        <v>-0.37833693816390873</v>
      </c>
    </row>
    <row r="1115" spans="1:11" x14ac:dyDescent="0.35">
      <c r="A1115" s="14" t="s">
        <v>6792</v>
      </c>
      <c r="B1115" s="13" t="s">
        <v>3868</v>
      </c>
      <c r="C1115" s="14" t="s">
        <v>13057</v>
      </c>
      <c r="D1115" s="14" t="s">
        <v>13058</v>
      </c>
      <c r="E1115" s="15" t="s">
        <v>11359</v>
      </c>
      <c r="F1115" s="6">
        <v>51659</v>
      </c>
      <c r="G1115" s="6">
        <v>45176</v>
      </c>
      <c r="H1115" s="6">
        <f t="shared" si="68"/>
        <v>51660</v>
      </c>
      <c r="I1115" s="6">
        <f t="shared" si="69"/>
        <v>45177</v>
      </c>
      <c r="J1115" s="7">
        <f t="shared" si="70"/>
        <v>0.87450638792102209</v>
      </c>
      <c r="K1115" s="7">
        <f t="shared" si="71"/>
        <v>-0.19345917238900948</v>
      </c>
    </row>
    <row r="1116" spans="1:11" x14ac:dyDescent="0.35">
      <c r="A1116" s="14" t="s">
        <v>6793</v>
      </c>
      <c r="B1116" s="13" t="s">
        <v>2893</v>
      </c>
      <c r="C1116" s="14" t="s">
        <v>13059</v>
      </c>
      <c r="D1116" s="14" t="s">
        <v>11356</v>
      </c>
      <c r="E1116" s="15" t="s">
        <v>11359</v>
      </c>
      <c r="F1116" s="6">
        <v>1705</v>
      </c>
      <c r="G1116" s="6">
        <v>1331</v>
      </c>
      <c r="H1116" s="6">
        <f t="shared" si="68"/>
        <v>1706</v>
      </c>
      <c r="I1116" s="6">
        <f t="shared" si="69"/>
        <v>1332</v>
      </c>
      <c r="J1116" s="7">
        <f t="shared" si="70"/>
        <v>0.78077373974208675</v>
      </c>
      <c r="K1116" s="7">
        <f t="shared" si="71"/>
        <v>-0.35702356424702808</v>
      </c>
    </row>
    <row r="1117" spans="1:11" x14ac:dyDescent="0.35">
      <c r="A1117" s="14" t="s">
        <v>6794</v>
      </c>
      <c r="B1117" s="13" t="s">
        <v>3026</v>
      </c>
      <c r="C1117" s="14" t="s">
        <v>13060</v>
      </c>
      <c r="D1117" s="14" t="s">
        <v>13061</v>
      </c>
      <c r="E1117" s="15" t="s">
        <v>11359</v>
      </c>
      <c r="F1117" s="6">
        <v>13757</v>
      </c>
      <c r="G1117" s="6">
        <v>10873</v>
      </c>
      <c r="H1117" s="6">
        <f t="shared" si="68"/>
        <v>13758</v>
      </c>
      <c r="I1117" s="6">
        <f t="shared" si="69"/>
        <v>10874</v>
      </c>
      <c r="J1117" s="7">
        <f t="shared" si="70"/>
        <v>0.79037650821340311</v>
      </c>
      <c r="K1117" s="7">
        <f t="shared" si="71"/>
        <v>-0.33938802750384806</v>
      </c>
    </row>
    <row r="1118" spans="1:11" x14ac:dyDescent="0.35">
      <c r="A1118" s="14" t="s">
        <v>6795</v>
      </c>
      <c r="B1118" s="13" t="s">
        <v>3473</v>
      </c>
      <c r="C1118" s="14" t="s">
        <v>13062</v>
      </c>
      <c r="D1118" s="14" t="s">
        <v>13063</v>
      </c>
      <c r="E1118" s="15" t="s">
        <v>11359</v>
      </c>
      <c r="F1118" s="6">
        <v>1595</v>
      </c>
      <c r="G1118" s="6">
        <v>1326</v>
      </c>
      <c r="H1118" s="6">
        <f t="shared" si="68"/>
        <v>1596</v>
      </c>
      <c r="I1118" s="6">
        <f t="shared" si="69"/>
        <v>1327</v>
      </c>
      <c r="J1118" s="7">
        <f t="shared" si="70"/>
        <v>0.831453634085213</v>
      </c>
      <c r="K1118" s="7">
        <f t="shared" si="71"/>
        <v>-0.26629228085215245</v>
      </c>
    </row>
    <row r="1119" spans="1:11" x14ac:dyDescent="0.35">
      <c r="A1119" s="14" t="s">
        <v>6796</v>
      </c>
      <c r="B1119" s="13" t="s">
        <v>3004</v>
      </c>
      <c r="C1119" s="14" t="s">
        <v>13064</v>
      </c>
      <c r="D1119" s="14" t="s">
        <v>11356</v>
      </c>
      <c r="E1119" s="15" t="s">
        <v>11359</v>
      </c>
      <c r="F1119" s="6">
        <v>1151</v>
      </c>
      <c r="G1119" s="6">
        <v>908</v>
      </c>
      <c r="H1119" s="6">
        <f t="shared" si="68"/>
        <v>1152</v>
      </c>
      <c r="I1119" s="6">
        <f t="shared" si="69"/>
        <v>909</v>
      </c>
      <c r="J1119" s="7">
        <f t="shared" si="70"/>
        <v>0.7890625</v>
      </c>
      <c r="K1119" s="7">
        <f t="shared" si="71"/>
        <v>-0.34178851724820525</v>
      </c>
    </row>
    <row r="1120" spans="1:11" x14ac:dyDescent="0.35">
      <c r="A1120" s="14" t="s">
        <v>6797</v>
      </c>
      <c r="B1120" s="13" t="s">
        <v>2348</v>
      </c>
      <c r="C1120" s="14" t="s">
        <v>13065</v>
      </c>
      <c r="D1120" s="14" t="s">
        <v>13066</v>
      </c>
      <c r="E1120" s="15" t="s">
        <v>11359</v>
      </c>
      <c r="F1120" s="6">
        <v>6561</v>
      </c>
      <c r="G1120" s="6">
        <v>4846</v>
      </c>
      <c r="H1120" s="6">
        <f t="shared" si="68"/>
        <v>6562</v>
      </c>
      <c r="I1120" s="6">
        <f t="shared" si="69"/>
        <v>4847</v>
      </c>
      <c r="J1120" s="7">
        <f t="shared" si="70"/>
        <v>0.73864675403840296</v>
      </c>
      <c r="K1120" s="7">
        <f t="shared" si="71"/>
        <v>-0.43704351135201974</v>
      </c>
    </row>
    <row r="1121" spans="1:11" x14ac:dyDescent="0.35">
      <c r="A1121" s="14" t="s">
        <v>6798</v>
      </c>
      <c r="B1121" s="13" t="s">
        <v>682</v>
      </c>
      <c r="C1121" s="14" t="s">
        <v>13067</v>
      </c>
      <c r="D1121" s="14" t="s">
        <v>13068</v>
      </c>
      <c r="E1121" s="15" t="s">
        <v>11359</v>
      </c>
      <c r="F1121" s="6">
        <v>1755</v>
      </c>
      <c r="G1121" s="6">
        <v>978</v>
      </c>
      <c r="H1121" s="6">
        <f t="shared" si="68"/>
        <v>1756</v>
      </c>
      <c r="I1121" s="6">
        <f t="shared" si="69"/>
        <v>979</v>
      </c>
      <c r="J1121" s="7">
        <f t="shared" si="70"/>
        <v>0.55751708428246016</v>
      </c>
      <c r="K1121" s="7">
        <f t="shared" si="71"/>
        <v>-0.84291207993166317</v>
      </c>
    </row>
    <row r="1122" spans="1:11" x14ac:dyDescent="0.35">
      <c r="A1122" s="14" t="s">
        <v>6799</v>
      </c>
      <c r="B1122" s="13" t="s">
        <v>3844</v>
      </c>
      <c r="C1122" s="14" t="s">
        <v>13069</v>
      </c>
      <c r="D1122" s="14" t="s">
        <v>13070</v>
      </c>
      <c r="E1122" s="15" t="s">
        <v>11359</v>
      </c>
      <c r="F1122" s="6">
        <v>1815</v>
      </c>
      <c r="G1122" s="6">
        <v>1583</v>
      </c>
      <c r="H1122" s="6">
        <f t="shared" si="68"/>
        <v>1816</v>
      </c>
      <c r="I1122" s="6">
        <f t="shared" si="69"/>
        <v>1584</v>
      </c>
      <c r="J1122" s="7">
        <f t="shared" si="70"/>
        <v>0.8722466960352423</v>
      </c>
      <c r="K1122" s="7">
        <f t="shared" si="71"/>
        <v>-0.19719186721130538</v>
      </c>
    </row>
    <row r="1123" spans="1:11" x14ac:dyDescent="0.35">
      <c r="A1123" s="14" t="s">
        <v>6800</v>
      </c>
      <c r="B1123" s="13" t="s">
        <v>685</v>
      </c>
      <c r="C1123" s="14" t="s">
        <v>13071</v>
      </c>
      <c r="D1123" s="14" t="s">
        <v>13072</v>
      </c>
      <c r="E1123" s="15" t="s">
        <v>11359</v>
      </c>
      <c r="F1123" s="6">
        <v>367</v>
      </c>
      <c r="G1123" s="6">
        <v>205</v>
      </c>
      <c r="H1123" s="6">
        <f t="shared" si="68"/>
        <v>368</v>
      </c>
      <c r="I1123" s="6">
        <f t="shared" si="69"/>
        <v>206</v>
      </c>
      <c r="J1123" s="7">
        <f t="shared" si="70"/>
        <v>0.55978260869565222</v>
      </c>
      <c r="K1123" s="7">
        <f t="shared" si="71"/>
        <v>-0.83706142887379442</v>
      </c>
    </row>
    <row r="1124" spans="1:11" x14ac:dyDescent="0.35">
      <c r="A1124" s="14" t="s">
        <v>6801</v>
      </c>
      <c r="B1124" s="13" t="s">
        <v>887</v>
      </c>
      <c r="C1124" s="14" t="s">
        <v>13073</v>
      </c>
      <c r="D1124" s="14" t="s">
        <v>13074</v>
      </c>
      <c r="E1124" s="15" t="s">
        <v>11359</v>
      </c>
      <c r="F1124" s="6">
        <v>3172</v>
      </c>
      <c r="G1124" s="6">
        <v>1872</v>
      </c>
      <c r="H1124" s="6">
        <f t="shared" si="68"/>
        <v>3173</v>
      </c>
      <c r="I1124" s="6">
        <f t="shared" si="69"/>
        <v>1873</v>
      </c>
      <c r="J1124" s="7">
        <f t="shared" si="70"/>
        <v>0.59029309801449736</v>
      </c>
      <c r="K1124" s="7">
        <f t="shared" si="71"/>
        <v>-0.76049662167459231</v>
      </c>
    </row>
    <row r="1125" spans="1:11" x14ac:dyDescent="0.35">
      <c r="A1125" s="14" t="s">
        <v>6802</v>
      </c>
      <c r="B1125" s="13" t="s">
        <v>1471</v>
      </c>
      <c r="C1125" s="14" t="s">
        <v>13075</v>
      </c>
      <c r="D1125" s="14" t="s">
        <v>13076</v>
      </c>
      <c r="E1125" s="15" t="s">
        <v>11359</v>
      </c>
      <c r="F1125" s="6">
        <v>3037</v>
      </c>
      <c r="G1125" s="6">
        <v>2008</v>
      </c>
      <c r="H1125" s="6">
        <f t="shared" si="68"/>
        <v>3038</v>
      </c>
      <c r="I1125" s="6">
        <f t="shared" si="69"/>
        <v>2009</v>
      </c>
      <c r="J1125" s="7">
        <f t="shared" si="70"/>
        <v>0.66129032258064513</v>
      </c>
      <c r="K1125" s="7">
        <f t="shared" si="71"/>
        <v>-0.59664430576879157</v>
      </c>
    </row>
    <row r="1126" spans="1:11" x14ac:dyDescent="0.35">
      <c r="A1126" s="14" t="s">
        <v>6803</v>
      </c>
      <c r="B1126" s="13" t="s">
        <v>1076</v>
      </c>
      <c r="C1126" s="14" t="s">
        <v>13077</v>
      </c>
      <c r="D1126" s="14" t="s">
        <v>11356</v>
      </c>
      <c r="E1126" s="15" t="s">
        <v>11359</v>
      </c>
      <c r="F1126" s="6">
        <v>1654</v>
      </c>
      <c r="G1126" s="6">
        <v>1020</v>
      </c>
      <c r="H1126" s="6">
        <f t="shared" si="68"/>
        <v>1655</v>
      </c>
      <c r="I1126" s="6">
        <f t="shared" si="69"/>
        <v>1021</v>
      </c>
      <c r="J1126" s="7">
        <f t="shared" si="70"/>
        <v>0.61691842900302118</v>
      </c>
      <c r="K1126" s="7">
        <f t="shared" si="71"/>
        <v>-0.69684835081677843</v>
      </c>
    </row>
    <row r="1127" spans="1:11" x14ac:dyDescent="0.35">
      <c r="A1127" s="14" t="s">
        <v>6804</v>
      </c>
      <c r="B1127" s="13" t="s">
        <v>786</v>
      </c>
      <c r="C1127" s="14" t="s">
        <v>13078</v>
      </c>
      <c r="D1127" s="14" t="s">
        <v>13079</v>
      </c>
      <c r="E1127" s="15" t="s">
        <v>11359</v>
      </c>
      <c r="F1127" s="6">
        <v>1696</v>
      </c>
      <c r="G1127" s="6">
        <v>976</v>
      </c>
      <c r="H1127" s="6">
        <f t="shared" si="68"/>
        <v>1697</v>
      </c>
      <c r="I1127" s="6">
        <f t="shared" si="69"/>
        <v>977</v>
      </c>
      <c r="J1127" s="7">
        <f t="shared" si="70"/>
        <v>0.57572186210960519</v>
      </c>
      <c r="K1127" s="7">
        <f t="shared" si="71"/>
        <v>-0.79655609757427803</v>
      </c>
    </row>
    <row r="1128" spans="1:11" x14ac:dyDescent="0.35">
      <c r="A1128" s="14" t="s">
        <v>6805</v>
      </c>
      <c r="B1128" s="13" t="s">
        <v>2241</v>
      </c>
      <c r="C1128" s="14" t="s">
        <v>13080</v>
      </c>
      <c r="D1128" s="14" t="s">
        <v>13081</v>
      </c>
      <c r="E1128" s="15" t="s">
        <v>11359</v>
      </c>
      <c r="F1128" s="6">
        <v>203</v>
      </c>
      <c r="G1128" s="6">
        <v>148</v>
      </c>
      <c r="H1128" s="6">
        <f t="shared" si="68"/>
        <v>204</v>
      </c>
      <c r="I1128" s="6">
        <f t="shared" si="69"/>
        <v>149</v>
      </c>
      <c r="J1128" s="7">
        <f t="shared" si="70"/>
        <v>0.73039215686274506</v>
      </c>
      <c r="K1128" s="7">
        <f t="shared" si="71"/>
        <v>-0.45325682150933416</v>
      </c>
    </row>
    <row r="1129" spans="1:11" x14ac:dyDescent="0.35">
      <c r="A1129" s="14" t="s">
        <v>6806</v>
      </c>
      <c r="B1129" s="13" t="s">
        <v>4120</v>
      </c>
      <c r="C1129" s="14" t="s">
        <v>13082</v>
      </c>
      <c r="D1129" s="14" t="s">
        <v>11356</v>
      </c>
      <c r="E1129" s="15" t="s">
        <v>5678</v>
      </c>
      <c r="F1129" s="6">
        <v>252</v>
      </c>
      <c r="G1129" s="6">
        <v>228</v>
      </c>
      <c r="H1129" s="6">
        <f t="shared" si="68"/>
        <v>253</v>
      </c>
      <c r="I1129" s="6">
        <f t="shared" si="69"/>
        <v>229</v>
      </c>
      <c r="J1129" s="7">
        <f t="shared" si="70"/>
        <v>0.90513833992094861</v>
      </c>
      <c r="K1129" s="7">
        <f t="shared" si="71"/>
        <v>-0.14378978659736621</v>
      </c>
    </row>
    <row r="1130" spans="1:11" x14ac:dyDescent="0.35">
      <c r="A1130" s="14" t="s">
        <v>6807</v>
      </c>
      <c r="B1130" s="13" t="s">
        <v>2267</v>
      </c>
      <c r="C1130" s="14" t="s">
        <v>13083</v>
      </c>
      <c r="D1130" s="14" t="s">
        <v>13084</v>
      </c>
      <c r="E1130" s="15" t="s">
        <v>5678</v>
      </c>
      <c r="F1130" s="6">
        <v>78</v>
      </c>
      <c r="G1130" s="6">
        <v>57</v>
      </c>
      <c r="H1130" s="6">
        <f t="shared" si="68"/>
        <v>79</v>
      </c>
      <c r="I1130" s="6">
        <f t="shared" si="69"/>
        <v>58</v>
      </c>
      <c r="J1130" s="7">
        <f t="shared" si="70"/>
        <v>0.73417721518987344</v>
      </c>
      <c r="K1130" s="7">
        <f t="shared" si="71"/>
        <v>-0.44579975304953079</v>
      </c>
    </row>
    <row r="1131" spans="1:11" x14ac:dyDescent="0.35">
      <c r="A1131" s="14" t="s">
        <v>6808</v>
      </c>
      <c r="B1131" s="13" t="s">
        <v>3877</v>
      </c>
      <c r="C1131" s="14" t="s">
        <v>13085</v>
      </c>
      <c r="D1131" s="14" t="s">
        <v>13086</v>
      </c>
      <c r="E1131" s="15" t="s">
        <v>5678</v>
      </c>
      <c r="F1131" s="6">
        <v>8</v>
      </c>
      <c r="G1131" s="6">
        <v>7</v>
      </c>
      <c r="H1131" s="6">
        <f t="shared" si="68"/>
        <v>9</v>
      </c>
      <c r="I1131" s="6">
        <f t="shared" si="69"/>
        <v>8</v>
      </c>
      <c r="J1131" s="7">
        <f t="shared" si="70"/>
        <v>0.88888888888888884</v>
      </c>
      <c r="K1131" s="7">
        <f t="shared" si="71"/>
        <v>-0.16992500144231246</v>
      </c>
    </row>
    <row r="1132" spans="1:11" x14ac:dyDescent="0.35">
      <c r="A1132" s="14" t="s">
        <v>6809</v>
      </c>
      <c r="B1132" s="13" t="s">
        <v>1456</v>
      </c>
      <c r="C1132" s="14" t="s">
        <v>13087</v>
      </c>
      <c r="D1132" s="14" t="s">
        <v>11618</v>
      </c>
      <c r="E1132" s="15" t="s">
        <v>11359</v>
      </c>
      <c r="F1132" s="6">
        <v>147</v>
      </c>
      <c r="G1132" s="6">
        <v>97</v>
      </c>
      <c r="H1132" s="6">
        <f t="shared" si="68"/>
        <v>148</v>
      </c>
      <c r="I1132" s="6">
        <f t="shared" si="69"/>
        <v>98</v>
      </c>
      <c r="J1132" s="7">
        <f t="shared" si="70"/>
        <v>0.66216216216216217</v>
      </c>
      <c r="K1132" s="7">
        <f t="shared" si="71"/>
        <v>-0.59474352151374155</v>
      </c>
    </row>
    <row r="1133" spans="1:11" x14ac:dyDescent="0.35">
      <c r="A1133" s="14" t="s">
        <v>6810</v>
      </c>
      <c r="B1133" s="13" t="s">
        <v>2521</v>
      </c>
      <c r="C1133" s="14" t="s">
        <v>13088</v>
      </c>
      <c r="D1133" s="14" t="s">
        <v>13089</v>
      </c>
      <c r="E1133" s="15" t="s">
        <v>5678</v>
      </c>
      <c r="F1133" s="6">
        <v>262</v>
      </c>
      <c r="G1133" s="6">
        <v>197</v>
      </c>
      <c r="H1133" s="6">
        <f t="shared" si="68"/>
        <v>263</v>
      </c>
      <c r="I1133" s="6">
        <f t="shared" si="69"/>
        <v>198</v>
      </c>
      <c r="J1133" s="7">
        <f t="shared" si="70"/>
        <v>0.75285171102661597</v>
      </c>
      <c r="K1133" s="7">
        <f t="shared" si="71"/>
        <v>-0.40956236921269273</v>
      </c>
    </row>
    <row r="1134" spans="1:11" x14ac:dyDescent="0.35">
      <c r="A1134" s="14" t="s">
        <v>6811</v>
      </c>
      <c r="B1134" s="13" t="s">
        <v>4677</v>
      </c>
      <c r="C1134" s="14" t="s">
        <v>13090</v>
      </c>
      <c r="D1134" s="14" t="s">
        <v>11356</v>
      </c>
      <c r="E1134" s="15" t="s">
        <v>11359</v>
      </c>
      <c r="F1134" s="6">
        <v>23</v>
      </c>
      <c r="G1134" s="6">
        <v>23</v>
      </c>
      <c r="H1134" s="6">
        <f t="shared" si="68"/>
        <v>24</v>
      </c>
      <c r="I1134" s="6">
        <f t="shared" si="69"/>
        <v>24</v>
      </c>
      <c r="J1134" s="7">
        <f t="shared" si="70"/>
        <v>1</v>
      </c>
      <c r="K1134" s="7">
        <f t="shared" si="71"/>
        <v>0</v>
      </c>
    </row>
    <row r="1135" spans="1:11" x14ac:dyDescent="0.35">
      <c r="A1135" s="14" t="s">
        <v>6812</v>
      </c>
      <c r="B1135" s="13" t="s">
        <v>1683</v>
      </c>
      <c r="C1135" s="14" t="s">
        <v>13091</v>
      </c>
      <c r="D1135" s="14" t="s">
        <v>13092</v>
      </c>
      <c r="E1135" s="15" t="s">
        <v>11359</v>
      </c>
      <c r="F1135" s="6">
        <v>231</v>
      </c>
      <c r="G1135" s="6">
        <v>157</v>
      </c>
      <c r="H1135" s="6">
        <f t="shared" si="68"/>
        <v>232</v>
      </c>
      <c r="I1135" s="6">
        <f t="shared" si="69"/>
        <v>158</v>
      </c>
      <c r="J1135" s="7">
        <f t="shared" si="70"/>
        <v>0.68103448275862066</v>
      </c>
      <c r="K1135" s="7">
        <f t="shared" si="71"/>
        <v>-0.55420024695046932</v>
      </c>
    </row>
    <row r="1136" spans="1:11" x14ac:dyDescent="0.35">
      <c r="A1136" s="14" t="s">
        <v>6813</v>
      </c>
      <c r="B1136" s="13" t="s">
        <v>1685</v>
      </c>
      <c r="C1136" s="14"/>
      <c r="D1136" s="14"/>
      <c r="E1136" s="15" t="s">
        <v>5678</v>
      </c>
      <c r="F1136" s="6">
        <v>1234</v>
      </c>
      <c r="G1136" s="6">
        <v>839</v>
      </c>
      <c r="H1136" s="6">
        <f t="shared" si="68"/>
        <v>1235</v>
      </c>
      <c r="I1136" s="6">
        <f t="shared" si="69"/>
        <v>840</v>
      </c>
      <c r="J1136" s="7">
        <f t="shared" si="70"/>
        <v>0.68016194331983804</v>
      </c>
      <c r="K1136" s="7">
        <f t="shared" si="71"/>
        <v>-0.55604980880591737</v>
      </c>
    </row>
    <row r="1137" spans="1:11" x14ac:dyDescent="0.35">
      <c r="A1137" s="14" t="s">
        <v>6814</v>
      </c>
      <c r="B1137" s="13" t="s">
        <v>579</v>
      </c>
      <c r="C1137" s="14" t="s">
        <v>13093</v>
      </c>
      <c r="D1137" s="14" t="s">
        <v>12697</v>
      </c>
      <c r="E1137" s="15" t="s">
        <v>11359</v>
      </c>
      <c r="F1137" s="6">
        <v>219</v>
      </c>
      <c r="G1137" s="6">
        <v>117</v>
      </c>
      <c r="H1137" s="6">
        <f t="shared" si="68"/>
        <v>220</v>
      </c>
      <c r="I1137" s="6">
        <f t="shared" si="69"/>
        <v>118</v>
      </c>
      <c r="J1137" s="7">
        <f t="shared" si="70"/>
        <v>0.53636363636363638</v>
      </c>
      <c r="K1137" s="7">
        <f t="shared" si="71"/>
        <v>-0.89871666416281837</v>
      </c>
    </row>
    <row r="1138" spans="1:11" x14ac:dyDescent="0.35">
      <c r="A1138" s="14" t="s">
        <v>6815</v>
      </c>
      <c r="B1138" s="13" t="s">
        <v>983</v>
      </c>
      <c r="C1138" s="14" t="s">
        <v>13094</v>
      </c>
      <c r="D1138" s="14" t="s">
        <v>11356</v>
      </c>
      <c r="E1138" s="15" t="s">
        <v>5678</v>
      </c>
      <c r="F1138" s="6">
        <v>53</v>
      </c>
      <c r="G1138" s="6">
        <v>32</v>
      </c>
      <c r="H1138" s="6">
        <f t="shared" si="68"/>
        <v>54</v>
      </c>
      <c r="I1138" s="6">
        <f t="shared" si="69"/>
        <v>33</v>
      </c>
      <c r="J1138" s="7">
        <f t="shared" si="70"/>
        <v>0.61111111111111116</v>
      </c>
      <c r="K1138" s="7">
        <f t="shared" si="71"/>
        <v>-0.71049338280501506</v>
      </c>
    </row>
    <row r="1139" spans="1:11" x14ac:dyDescent="0.35">
      <c r="A1139" s="14" t="s">
        <v>6816</v>
      </c>
      <c r="B1139" s="13" t="s">
        <v>918</v>
      </c>
      <c r="C1139" s="14" t="s">
        <v>13095</v>
      </c>
      <c r="D1139" s="14" t="s">
        <v>12799</v>
      </c>
      <c r="E1139" s="15" t="s">
        <v>5678</v>
      </c>
      <c r="F1139" s="6">
        <v>1456</v>
      </c>
      <c r="G1139" s="6">
        <v>869</v>
      </c>
      <c r="H1139" s="6">
        <f t="shared" si="68"/>
        <v>1457</v>
      </c>
      <c r="I1139" s="6">
        <f t="shared" si="69"/>
        <v>870</v>
      </c>
      <c r="J1139" s="7">
        <f t="shared" si="70"/>
        <v>0.59711736444749486</v>
      </c>
      <c r="K1139" s="7">
        <f t="shared" si="71"/>
        <v>-0.74391357132842195</v>
      </c>
    </row>
    <row r="1140" spans="1:11" x14ac:dyDescent="0.35">
      <c r="A1140" s="14" t="s">
        <v>6817</v>
      </c>
      <c r="B1140" s="13" t="s">
        <v>3863</v>
      </c>
      <c r="C1140" s="14" t="s">
        <v>13096</v>
      </c>
      <c r="D1140" s="14" t="s">
        <v>11356</v>
      </c>
      <c r="E1140" s="15" t="s">
        <v>11359</v>
      </c>
      <c r="F1140" s="6">
        <v>326</v>
      </c>
      <c r="G1140" s="6">
        <v>285</v>
      </c>
      <c r="H1140" s="6">
        <f t="shared" si="68"/>
        <v>327</v>
      </c>
      <c r="I1140" s="6">
        <f t="shared" si="69"/>
        <v>286</v>
      </c>
      <c r="J1140" s="7">
        <f t="shared" si="70"/>
        <v>0.87461773700305812</v>
      </c>
      <c r="K1140" s="7">
        <f t="shared" si="71"/>
        <v>-0.19327548871969311</v>
      </c>
    </row>
    <row r="1141" spans="1:11" x14ac:dyDescent="0.35">
      <c r="A1141" s="14" t="s">
        <v>6818</v>
      </c>
      <c r="B1141" s="13" t="s">
        <v>1139</v>
      </c>
      <c r="C1141" s="14" t="s">
        <v>13097</v>
      </c>
      <c r="D1141" s="14" t="s">
        <v>11356</v>
      </c>
      <c r="E1141" s="15" t="s">
        <v>5678</v>
      </c>
      <c r="F1141" s="6">
        <v>112</v>
      </c>
      <c r="G1141" s="6">
        <v>70</v>
      </c>
      <c r="H1141" s="6">
        <f t="shared" si="68"/>
        <v>113</v>
      </c>
      <c r="I1141" s="6">
        <f t="shared" si="69"/>
        <v>71</v>
      </c>
      <c r="J1141" s="7">
        <f t="shared" si="70"/>
        <v>0.62831858407079644</v>
      </c>
      <c r="K1141" s="7">
        <f t="shared" si="71"/>
        <v>-0.67043184291050573</v>
      </c>
    </row>
    <row r="1142" spans="1:11" x14ac:dyDescent="0.35">
      <c r="A1142" s="14" t="s">
        <v>6819</v>
      </c>
      <c r="B1142" s="13" t="s">
        <v>2520</v>
      </c>
      <c r="C1142" s="14" t="s">
        <v>13098</v>
      </c>
      <c r="D1142" s="14" t="s">
        <v>11356</v>
      </c>
      <c r="E1142" s="15" t="s">
        <v>5678</v>
      </c>
      <c r="F1142" s="6">
        <v>395</v>
      </c>
      <c r="G1142" s="6">
        <v>297</v>
      </c>
      <c r="H1142" s="6">
        <f t="shared" si="68"/>
        <v>396</v>
      </c>
      <c r="I1142" s="6">
        <f t="shared" si="69"/>
        <v>298</v>
      </c>
      <c r="J1142" s="7">
        <f t="shared" si="70"/>
        <v>0.75252525252525249</v>
      </c>
      <c r="K1142" s="7">
        <f t="shared" si="71"/>
        <v>-0.41018809961744818</v>
      </c>
    </row>
    <row r="1143" spans="1:11" x14ac:dyDescent="0.35">
      <c r="A1143" s="14" t="s">
        <v>6820</v>
      </c>
      <c r="B1143" s="13" t="s">
        <v>4571</v>
      </c>
      <c r="C1143" s="14" t="s">
        <v>13099</v>
      </c>
      <c r="D1143" s="14" t="s">
        <v>12655</v>
      </c>
      <c r="E1143" s="15" t="s">
        <v>5678</v>
      </c>
      <c r="F1143" s="6">
        <v>357</v>
      </c>
      <c r="G1143" s="6">
        <v>349</v>
      </c>
      <c r="H1143" s="6">
        <f t="shared" si="68"/>
        <v>358</v>
      </c>
      <c r="I1143" s="6">
        <f t="shared" si="69"/>
        <v>350</v>
      </c>
      <c r="J1143" s="7">
        <f t="shared" si="70"/>
        <v>0.97765363128491622</v>
      </c>
      <c r="K1143" s="7">
        <f t="shared" si="71"/>
        <v>-3.2604665431927589E-2</v>
      </c>
    </row>
    <row r="1144" spans="1:11" x14ac:dyDescent="0.35">
      <c r="A1144" s="14" t="s">
        <v>6821</v>
      </c>
      <c r="B1144" s="13" t="s">
        <v>2077</v>
      </c>
      <c r="C1144" s="14" t="s">
        <v>13100</v>
      </c>
      <c r="D1144" s="14" t="s">
        <v>13101</v>
      </c>
      <c r="E1144" s="15" t="s">
        <v>5678</v>
      </c>
      <c r="F1144" s="6">
        <v>421</v>
      </c>
      <c r="G1144" s="6">
        <v>301</v>
      </c>
      <c r="H1144" s="6">
        <f t="shared" si="68"/>
        <v>422</v>
      </c>
      <c r="I1144" s="6">
        <f t="shared" si="69"/>
        <v>302</v>
      </c>
      <c r="J1144" s="7">
        <f t="shared" si="70"/>
        <v>0.71563981042654023</v>
      </c>
      <c r="K1144" s="7">
        <f t="shared" si="71"/>
        <v>-0.48269444938210637</v>
      </c>
    </row>
    <row r="1145" spans="1:11" x14ac:dyDescent="0.35">
      <c r="A1145" s="14" t="s">
        <v>6822</v>
      </c>
      <c r="B1145" s="13" t="s">
        <v>3485</v>
      </c>
      <c r="C1145" s="14" t="s">
        <v>13102</v>
      </c>
      <c r="D1145" s="14" t="s">
        <v>13103</v>
      </c>
      <c r="E1145" s="15" t="s">
        <v>5678</v>
      </c>
      <c r="F1145" s="6">
        <v>167</v>
      </c>
      <c r="G1145" s="6">
        <v>139</v>
      </c>
      <c r="H1145" s="6">
        <f t="shared" si="68"/>
        <v>168</v>
      </c>
      <c r="I1145" s="6">
        <f t="shared" si="69"/>
        <v>140</v>
      </c>
      <c r="J1145" s="7">
        <f t="shared" si="70"/>
        <v>0.83333333333333337</v>
      </c>
      <c r="K1145" s="7">
        <f t="shared" si="71"/>
        <v>-0.26303440583379378</v>
      </c>
    </row>
    <row r="1146" spans="1:11" x14ac:dyDescent="0.35">
      <c r="A1146" s="14" t="s">
        <v>6823</v>
      </c>
      <c r="B1146" s="13" t="s">
        <v>3965</v>
      </c>
      <c r="C1146" s="14" t="s">
        <v>13104</v>
      </c>
      <c r="D1146" s="14" t="s">
        <v>13105</v>
      </c>
      <c r="E1146" s="15" t="s">
        <v>11359</v>
      </c>
      <c r="F1146" s="6">
        <v>393</v>
      </c>
      <c r="G1146" s="6">
        <v>348</v>
      </c>
      <c r="H1146" s="6">
        <f t="shared" si="68"/>
        <v>394</v>
      </c>
      <c r="I1146" s="6">
        <f t="shared" si="69"/>
        <v>349</v>
      </c>
      <c r="J1146" s="7">
        <f t="shared" si="70"/>
        <v>0.8857868020304569</v>
      </c>
      <c r="K1146" s="7">
        <f t="shared" si="71"/>
        <v>-0.17496859324672398</v>
      </c>
    </row>
    <row r="1147" spans="1:11" x14ac:dyDescent="0.35">
      <c r="A1147" s="14" t="s">
        <v>6824</v>
      </c>
      <c r="B1147" s="13" t="s">
        <v>4615</v>
      </c>
      <c r="C1147" s="14" t="s">
        <v>13106</v>
      </c>
      <c r="D1147" s="14" t="s">
        <v>11356</v>
      </c>
      <c r="E1147" s="15" t="s">
        <v>5678</v>
      </c>
      <c r="F1147" s="6">
        <v>100</v>
      </c>
      <c r="G1147" s="6">
        <v>99</v>
      </c>
      <c r="H1147" s="6">
        <f t="shared" si="68"/>
        <v>101</v>
      </c>
      <c r="I1147" s="6">
        <f t="shared" si="69"/>
        <v>100</v>
      </c>
      <c r="J1147" s="7">
        <f t="shared" si="70"/>
        <v>0.99009900990099009</v>
      </c>
      <c r="K1147" s="7">
        <f t="shared" si="71"/>
        <v>-1.4355292977070055E-2</v>
      </c>
    </row>
    <row r="1148" spans="1:11" x14ac:dyDescent="0.35">
      <c r="A1148" s="14" t="s">
        <v>6825</v>
      </c>
      <c r="B1148" s="13" t="s">
        <v>1231</v>
      </c>
      <c r="C1148" s="14" t="s">
        <v>13107</v>
      </c>
      <c r="D1148" s="14" t="s">
        <v>13108</v>
      </c>
      <c r="E1148" s="15" t="s">
        <v>11359</v>
      </c>
      <c r="F1148" s="6">
        <v>863</v>
      </c>
      <c r="G1148" s="6">
        <v>549</v>
      </c>
      <c r="H1148" s="6">
        <f t="shared" si="68"/>
        <v>864</v>
      </c>
      <c r="I1148" s="6">
        <f t="shared" si="69"/>
        <v>550</v>
      </c>
      <c r="J1148" s="7">
        <f t="shared" si="70"/>
        <v>0.63657407407407407</v>
      </c>
      <c r="K1148" s="7">
        <f t="shared" si="71"/>
        <v>-0.65159969375144666</v>
      </c>
    </row>
    <row r="1149" spans="1:11" x14ac:dyDescent="0.35">
      <c r="A1149" s="14" t="s">
        <v>6826</v>
      </c>
      <c r="B1149" s="13" t="s">
        <v>2871</v>
      </c>
      <c r="C1149" s="14" t="s">
        <v>13109</v>
      </c>
      <c r="D1149" s="14" t="s">
        <v>13110</v>
      </c>
      <c r="E1149" s="15" t="s">
        <v>11359</v>
      </c>
      <c r="F1149" s="6">
        <v>118</v>
      </c>
      <c r="G1149" s="6">
        <v>92</v>
      </c>
      <c r="H1149" s="6">
        <f t="shared" si="68"/>
        <v>119</v>
      </c>
      <c r="I1149" s="6">
        <f t="shared" si="69"/>
        <v>93</v>
      </c>
      <c r="J1149" s="7">
        <f t="shared" si="70"/>
        <v>0.78151260504201681</v>
      </c>
      <c r="K1149" s="7">
        <f t="shared" si="71"/>
        <v>-0.35565895219991217</v>
      </c>
    </row>
    <row r="1150" spans="1:11" x14ac:dyDescent="0.35">
      <c r="A1150" s="14" t="s">
        <v>6827</v>
      </c>
      <c r="B1150" s="13" t="s">
        <v>1420</v>
      </c>
      <c r="C1150" s="14" t="s">
        <v>13111</v>
      </c>
      <c r="D1150" s="14" t="s">
        <v>11356</v>
      </c>
      <c r="E1150" s="15" t="s">
        <v>5678</v>
      </c>
      <c r="F1150" s="6">
        <v>351</v>
      </c>
      <c r="G1150" s="6">
        <v>230</v>
      </c>
      <c r="H1150" s="6">
        <f t="shared" si="68"/>
        <v>352</v>
      </c>
      <c r="I1150" s="6">
        <f t="shared" si="69"/>
        <v>231</v>
      </c>
      <c r="J1150" s="7">
        <f t="shared" si="70"/>
        <v>0.65625</v>
      </c>
      <c r="K1150" s="7">
        <f t="shared" si="71"/>
        <v>-0.60768257722123975</v>
      </c>
    </row>
    <row r="1151" spans="1:11" x14ac:dyDescent="0.35">
      <c r="A1151" s="14" t="s">
        <v>6828</v>
      </c>
      <c r="B1151" s="13" t="s">
        <v>2199</v>
      </c>
      <c r="C1151" s="14" t="s">
        <v>13112</v>
      </c>
      <c r="D1151" s="14" t="s">
        <v>11660</v>
      </c>
      <c r="E1151" s="15" t="s">
        <v>5678</v>
      </c>
      <c r="F1151" s="6">
        <v>1293</v>
      </c>
      <c r="G1151" s="6">
        <v>938</v>
      </c>
      <c r="H1151" s="6">
        <f t="shared" si="68"/>
        <v>1294</v>
      </c>
      <c r="I1151" s="6">
        <f t="shared" si="69"/>
        <v>939</v>
      </c>
      <c r="J1151" s="7">
        <f t="shared" si="70"/>
        <v>0.72565687789799072</v>
      </c>
      <c r="K1151" s="7">
        <f t="shared" si="71"/>
        <v>-0.46264055433873308</v>
      </c>
    </row>
    <row r="1152" spans="1:11" x14ac:dyDescent="0.35">
      <c r="A1152" s="14" t="s">
        <v>6829</v>
      </c>
      <c r="B1152" s="13" t="s">
        <v>3597</v>
      </c>
      <c r="C1152" s="14" t="s">
        <v>13113</v>
      </c>
      <c r="D1152" s="14" t="s">
        <v>11418</v>
      </c>
      <c r="E1152" s="15" t="s">
        <v>11359</v>
      </c>
      <c r="F1152" s="6">
        <v>187</v>
      </c>
      <c r="G1152" s="6">
        <v>158</v>
      </c>
      <c r="H1152" s="6">
        <f t="shared" si="68"/>
        <v>188</v>
      </c>
      <c r="I1152" s="6">
        <f t="shared" si="69"/>
        <v>159</v>
      </c>
      <c r="J1152" s="7">
        <f t="shared" si="70"/>
        <v>0.8457446808510638</v>
      </c>
      <c r="K1152" s="7">
        <f t="shared" si="71"/>
        <v>-0.24170589639328205</v>
      </c>
    </row>
    <row r="1153" spans="1:11" x14ac:dyDescent="0.35">
      <c r="A1153" s="14" t="s">
        <v>6830</v>
      </c>
      <c r="B1153" s="13" t="s">
        <v>1397</v>
      </c>
      <c r="C1153" s="14" t="s">
        <v>13114</v>
      </c>
      <c r="D1153" s="14" t="s">
        <v>11356</v>
      </c>
      <c r="E1153" s="15" t="s">
        <v>11359</v>
      </c>
      <c r="F1153" s="6">
        <v>98</v>
      </c>
      <c r="G1153" s="6">
        <v>64</v>
      </c>
      <c r="H1153" s="6">
        <f t="shared" si="68"/>
        <v>99</v>
      </c>
      <c r="I1153" s="6">
        <f t="shared" si="69"/>
        <v>65</v>
      </c>
      <c r="J1153" s="7">
        <f t="shared" si="70"/>
        <v>0.65656565656565657</v>
      </c>
      <c r="K1153" s="7">
        <f t="shared" si="71"/>
        <v>-0.6069888070511551</v>
      </c>
    </row>
    <row r="1154" spans="1:11" x14ac:dyDescent="0.35">
      <c r="A1154" s="14" t="s">
        <v>6831</v>
      </c>
      <c r="B1154" s="13" t="s">
        <v>4291</v>
      </c>
      <c r="C1154" s="14" t="s">
        <v>13115</v>
      </c>
      <c r="D1154" s="14" t="s">
        <v>13116</v>
      </c>
      <c r="E1154" s="15" t="s">
        <v>5678</v>
      </c>
      <c r="F1154" s="6">
        <v>113</v>
      </c>
      <c r="G1154" s="6">
        <v>105</v>
      </c>
      <c r="H1154" s="6">
        <f t="shared" si="68"/>
        <v>114</v>
      </c>
      <c r="I1154" s="6">
        <f t="shared" si="69"/>
        <v>106</v>
      </c>
      <c r="J1154" s="7">
        <f t="shared" si="70"/>
        <v>0.92982456140350878</v>
      </c>
      <c r="K1154" s="7">
        <f t="shared" si="71"/>
        <v>-0.1049695596015425</v>
      </c>
    </row>
    <row r="1155" spans="1:11" x14ac:dyDescent="0.35">
      <c r="A1155" s="14" t="s">
        <v>6832</v>
      </c>
      <c r="B1155" s="13" t="s">
        <v>1653</v>
      </c>
      <c r="C1155" s="14" t="s">
        <v>13117</v>
      </c>
      <c r="D1155" s="14" t="s">
        <v>13118</v>
      </c>
      <c r="E1155" s="15" t="s">
        <v>5678</v>
      </c>
      <c r="F1155" s="6">
        <v>34</v>
      </c>
      <c r="G1155" s="6">
        <v>23</v>
      </c>
      <c r="H1155" s="6">
        <f t="shared" ref="H1155:H1218" si="72">F1155+1</f>
        <v>35</v>
      </c>
      <c r="I1155" s="6">
        <f t="shared" ref="I1155:I1218" si="73">G1155+1</f>
        <v>24</v>
      </c>
      <c r="J1155" s="7">
        <f t="shared" ref="J1155:J1218" si="74">I1155/H1155</f>
        <v>0.68571428571428572</v>
      </c>
      <c r="K1155" s="7">
        <f t="shared" ref="K1155:K1218" si="75">LOG(J1155,2)</f>
        <v>-0.54432051622381028</v>
      </c>
    </row>
    <row r="1156" spans="1:11" x14ac:dyDescent="0.35">
      <c r="A1156" s="14" t="s">
        <v>6833</v>
      </c>
      <c r="B1156" s="13" t="s">
        <v>676</v>
      </c>
      <c r="C1156" s="14" t="s">
        <v>13119</v>
      </c>
      <c r="D1156" s="14" t="s">
        <v>11356</v>
      </c>
      <c r="E1156" s="15" t="s">
        <v>11359</v>
      </c>
      <c r="F1156" s="6">
        <v>349</v>
      </c>
      <c r="G1156" s="6">
        <v>194</v>
      </c>
      <c r="H1156" s="6">
        <f t="shared" si="72"/>
        <v>350</v>
      </c>
      <c r="I1156" s="6">
        <f t="shared" si="73"/>
        <v>195</v>
      </c>
      <c r="J1156" s="7">
        <f t="shared" si="74"/>
        <v>0.55714285714285716</v>
      </c>
      <c r="K1156" s="7">
        <f t="shared" si="75"/>
        <v>-0.8438807980827181</v>
      </c>
    </row>
    <row r="1157" spans="1:11" x14ac:dyDescent="0.35">
      <c r="A1157" s="14" t="s">
        <v>6834</v>
      </c>
      <c r="B1157" s="13" t="s">
        <v>655</v>
      </c>
      <c r="C1157" s="14" t="s">
        <v>13120</v>
      </c>
      <c r="D1157" s="14" t="s">
        <v>11356</v>
      </c>
      <c r="E1157" s="15" t="s">
        <v>5678</v>
      </c>
      <c r="F1157" s="6">
        <v>29</v>
      </c>
      <c r="G1157" s="6">
        <v>16</v>
      </c>
      <c r="H1157" s="6">
        <f t="shared" si="72"/>
        <v>30</v>
      </c>
      <c r="I1157" s="6">
        <f t="shared" si="73"/>
        <v>17</v>
      </c>
      <c r="J1157" s="7">
        <f t="shared" si="74"/>
        <v>0.56666666666666665</v>
      </c>
      <c r="K1157" s="7">
        <f t="shared" si="75"/>
        <v>-0.81942775435817916</v>
      </c>
    </row>
    <row r="1158" spans="1:11" x14ac:dyDescent="0.35">
      <c r="A1158" s="14" t="s">
        <v>6835</v>
      </c>
      <c r="B1158" s="13" t="s">
        <v>1894</v>
      </c>
      <c r="C1158" s="14" t="s">
        <v>13121</v>
      </c>
      <c r="D1158" s="14" t="s">
        <v>11356</v>
      </c>
      <c r="E1158" s="15" t="s">
        <v>5678</v>
      </c>
      <c r="F1158" s="6">
        <v>10</v>
      </c>
      <c r="G1158" s="6">
        <v>7</v>
      </c>
      <c r="H1158" s="6">
        <f t="shared" si="72"/>
        <v>11</v>
      </c>
      <c r="I1158" s="6">
        <f t="shared" si="73"/>
        <v>8</v>
      </c>
      <c r="J1158" s="7">
        <f t="shared" si="74"/>
        <v>0.72727272727272729</v>
      </c>
      <c r="K1158" s="7">
        <f t="shared" si="75"/>
        <v>-0.45943161863729726</v>
      </c>
    </row>
    <row r="1159" spans="1:11" x14ac:dyDescent="0.35">
      <c r="A1159" s="14" t="s">
        <v>6836</v>
      </c>
      <c r="B1159" s="13" t="s">
        <v>4108</v>
      </c>
      <c r="C1159" s="14" t="s">
        <v>13122</v>
      </c>
      <c r="D1159" s="14" t="s">
        <v>13123</v>
      </c>
      <c r="E1159" s="15" t="s">
        <v>5678</v>
      </c>
      <c r="F1159" s="6">
        <v>164</v>
      </c>
      <c r="G1159" s="6">
        <v>148</v>
      </c>
      <c r="H1159" s="6">
        <f t="shared" si="72"/>
        <v>165</v>
      </c>
      <c r="I1159" s="6">
        <f t="shared" si="73"/>
        <v>149</v>
      </c>
      <c r="J1159" s="7">
        <f t="shared" si="74"/>
        <v>0.90303030303030307</v>
      </c>
      <c r="K1159" s="7">
        <f t="shared" si="75"/>
        <v>-0.14715369378365417</v>
      </c>
    </row>
    <row r="1160" spans="1:11" x14ac:dyDescent="0.35">
      <c r="A1160" s="14" t="s">
        <v>6837</v>
      </c>
      <c r="B1160" s="13" t="s">
        <v>2787</v>
      </c>
      <c r="C1160" s="14" t="s">
        <v>13124</v>
      </c>
      <c r="D1160" s="14" t="s">
        <v>13125</v>
      </c>
      <c r="E1160" s="15" t="s">
        <v>11359</v>
      </c>
      <c r="F1160" s="6">
        <v>119</v>
      </c>
      <c r="G1160" s="6">
        <v>92</v>
      </c>
      <c r="H1160" s="6">
        <f t="shared" si="72"/>
        <v>120</v>
      </c>
      <c r="I1160" s="6">
        <f t="shared" si="73"/>
        <v>93</v>
      </c>
      <c r="J1160" s="7">
        <f t="shared" si="74"/>
        <v>0.77500000000000002</v>
      </c>
      <c r="K1160" s="7">
        <f t="shared" si="75"/>
        <v>-0.3677317845004871</v>
      </c>
    </row>
    <row r="1161" spans="1:11" x14ac:dyDescent="0.35">
      <c r="A1161" s="14" t="s">
        <v>6838</v>
      </c>
      <c r="B1161" s="13" t="s">
        <v>40</v>
      </c>
      <c r="C1161" s="14" t="s">
        <v>13126</v>
      </c>
      <c r="D1161" s="14" t="s">
        <v>12702</v>
      </c>
      <c r="E1161" s="15" t="s">
        <v>5678</v>
      </c>
      <c r="F1161" s="6">
        <v>403</v>
      </c>
      <c r="G1161" s="6">
        <v>54</v>
      </c>
      <c r="H1161" s="6">
        <f t="shared" si="72"/>
        <v>404</v>
      </c>
      <c r="I1161" s="6">
        <f t="shared" si="73"/>
        <v>55</v>
      </c>
      <c r="J1161" s="7">
        <f t="shared" si="74"/>
        <v>0.13613861386138615</v>
      </c>
      <c r="K1161" s="7">
        <f t="shared" si="75"/>
        <v>-2.8768517692271351</v>
      </c>
    </row>
    <row r="1162" spans="1:11" x14ac:dyDescent="0.35">
      <c r="A1162" s="14" t="s">
        <v>6839</v>
      </c>
      <c r="B1162" s="13" t="s">
        <v>3153</v>
      </c>
      <c r="C1162" s="14" t="s">
        <v>13127</v>
      </c>
      <c r="D1162" s="14" t="s">
        <v>11418</v>
      </c>
      <c r="E1162" s="15" t="s">
        <v>11359</v>
      </c>
      <c r="F1162" s="6">
        <v>221</v>
      </c>
      <c r="G1162" s="6">
        <v>177</v>
      </c>
      <c r="H1162" s="6">
        <f t="shared" si="72"/>
        <v>222</v>
      </c>
      <c r="I1162" s="6">
        <f t="shared" si="73"/>
        <v>178</v>
      </c>
      <c r="J1162" s="7">
        <f t="shared" si="74"/>
        <v>0.80180180180180183</v>
      </c>
      <c r="K1162" s="7">
        <f t="shared" si="75"/>
        <v>-0.31868243538370816</v>
      </c>
    </row>
    <row r="1163" spans="1:11" x14ac:dyDescent="0.35">
      <c r="A1163" s="14" t="s">
        <v>6840</v>
      </c>
      <c r="B1163" s="13" t="s">
        <v>4920</v>
      </c>
      <c r="C1163" s="14" t="s">
        <v>13128</v>
      </c>
      <c r="D1163" s="14" t="s">
        <v>11356</v>
      </c>
      <c r="E1163" s="15" t="s">
        <v>11359</v>
      </c>
      <c r="F1163" s="6">
        <v>177</v>
      </c>
      <c r="G1163" s="6">
        <v>187</v>
      </c>
      <c r="H1163" s="6">
        <f t="shared" si="72"/>
        <v>178</v>
      </c>
      <c r="I1163" s="6">
        <f t="shared" si="73"/>
        <v>188</v>
      </c>
      <c r="J1163" s="7">
        <f t="shared" si="74"/>
        <v>1.0561797752808988</v>
      </c>
      <c r="K1163" s="7">
        <f t="shared" si="75"/>
        <v>7.8855420711239507E-2</v>
      </c>
    </row>
    <row r="1164" spans="1:11" x14ac:dyDescent="0.35">
      <c r="A1164" s="14" t="s">
        <v>6841</v>
      </c>
      <c r="B1164" s="13" t="s">
        <v>2927</v>
      </c>
      <c r="C1164" s="14" t="s">
        <v>13129</v>
      </c>
      <c r="D1164" s="14" t="s">
        <v>11356</v>
      </c>
      <c r="E1164" s="15" t="s">
        <v>5678</v>
      </c>
      <c r="F1164" s="6">
        <v>689</v>
      </c>
      <c r="G1164" s="6">
        <v>540</v>
      </c>
      <c r="H1164" s="6">
        <f t="shared" si="72"/>
        <v>690</v>
      </c>
      <c r="I1164" s="6">
        <f t="shared" si="73"/>
        <v>541</v>
      </c>
      <c r="J1164" s="7">
        <f t="shared" si="74"/>
        <v>0.78405797101449271</v>
      </c>
      <c r="K1164" s="7">
        <f t="shared" si="75"/>
        <v>-0.35096776783871625</v>
      </c>
    </row>
    <row r="1165" spans="1:11" x14ac:dyDescent="0.35">
      <c r="A1165" s="14" t="s">
        <v>6842</v>
      </c>
      <c r="B1165" s="13" t="s">
        <v>4867</v>
      </c>
      <c r="C1165" s="14" t="s">
        <v>13130</v>
      </c>
      <c r="D1165" s="14" t="s">
        <v>11418</v>
      </c>
      <c r="E1165" s="15" t="s">
        <v>5678</v>
      </c>
      <c r="F1165" s="6">
        <v>136</v>
      </c>
      <c r="G1165" s="6">
        <v>141</v>
      </c>
      <c r="H1165" s="6">
        <f t="shared" si="72"/>
        <v>137</v>
      </c>
      <c r="I1165" s="6">
        <f t="shared" si="73"/>
        <v>142</v>
      </c>
      <c r="J1165" s="7">
        <f t="shared" si="74"/>
        <v>1.0364963503649636</v>
      </c>
      <c r="K1165" s="7">
        <f t="shared" si="75"/>
        <v>5.1715036544155435E-2</v>
      </c>
    </row>
    <row r="1166" spans="1:11" x14ac:dyDescent="0.35">
      <c r="A1166" s="14" t="s">
        <v>6843</v>
      </c>
      <c r="B1166" s="13" t="s">
        <v>961</v>
      </c>
      <c r="C1166" s="14" t="s">
        <v>13131</v>
      </c>
      <c r="D1166" s="14" t="s">
        <v>13132</v>
      </c>
      <c r="E1166" s="15" t="s">
        <v>5678</v>
      </c>
      <c r="F1166" s="6">
        <v>188</v>
      </c>
      <c r="G1166" s="6">
        <v>113</v>
      </c>
      <c r="H1166" s="6">
        <f t="shared" si="72"/>
        <v>189</v>
      </c>
      <c r="I1166" s="6">
        <f t="shared" si="73"/>
        <v>114</v>
      </c>
      <c r="J1166" s="7">
        <f t="shared" si="74"/>
        <v>0.60317460317460314</v>
      </c>
      <c r="K1166" s="7">
        <f t="shared" si="75"/>
        <v>-0.72935241005633111</v>
      </c>
    </row>
    <row r="1167" spans="1:11" x14ac:dyDescent="0.35">
      <c r="A1167" s="14" t="s">
        <v>6844</v>
      </c>
      <c r="B1167" s="13" t="s">
        <v>4701</v>
      </c>
      <c r="C1167" s="14" t="s">
        <v>13133</v>
      </c>
      <c r="D1167" s="14" t="s">
        <v>13134</v>
      </c>
      <c r="E1167" s="15" t="s">
        <v>5678</v>
      </c>
      <c r="F1167" s="6">
        <v>6</v>
      </c>
      <c r="G1167" s="6">
        <v>6</v>
      </c>
      <c r="H1167" s="6">
        <f t="shared" si="72"/>
        <v>7</v>
      </c>
      <c r="I1167" s="6">
        <f t="shared" si="73"/>
        <v>7</v>
      </c>
      <c r="J1167" s="7">
        <f t="shared" si="74"/>
        <v>1</v>
      </c>
      <c r="K1167" s="7">
        <f t="shared" si="75"/>
        <v>0</v>
      </c>
    </row>
    <row r="1168" spans="1:11" x14ac:dyDescent="0.35">
      <c r="A1168" s="14" t="s">
        <v>6845</v>
      </c>
      <c r="B1168" s="13" t="s">
        <v>442</v>
      </c>
      <c r="C1168" s="14" t="s">
        <v>13135</v>
      </c>
      <c r="D1168" s="14" t="s">
        <v>13136</v>
      </c>
      <c r="E1168" s="15" t="s">
        <v>5678</v>
      </c>
      <c r="F1168" s="6">
        <v>22</v>
      </c>
      <c r="G1168" s="6">
        <v>11</v>
      </c>
      <c r="H1168" s="6">
        <f t="shared" si="72"/>
        <v>23</v>
      </c>
      <c r="I1168" s="6">
        <f t="shared" si="73"/>
        <v>12</v>
      </c>
      <c r="J1168" s="7">
        <f t="shared" si="74"/>
        <v>0.52173913043478259</v>
      </c>
      <c r="K1168" s="7">
        <f t="shared" si="75"/>
        <v>-0.93859945533585676</v>
      </c>
    </row>
    <row r="1169" spans="1:11" x14ac:dyDescent="0.35">
      <c r="A1169" s="14" t="s">
        <v>6846</v>
      </c>
      <c r="B1169" s="13" t="s">
        <v>541</v>
      </c>
      <c r="C1169" s="14" t="s">
        <v>13137</v>
      </c>
      <c r="D1169" s="14" t="s">
        <v>11548</v>
      </c>
      <c r="E1169" s="15" t="s">
        <v>11359</v>
      </c>
      <c r="F1169" s="6">
        <v>123</v>
      </c>
      <c r="G1169" s="6">
        <v>64</v>
      </c>
      <c r="H1169" s="6">
        <f t="shared" si="72"/>
        <v>124</v>
      </c>
      <c r="I1169" s="6">
        <f t="shared" si="73"/>
        <v>65</v>
      </c>
      <c r="J1169" s="7">
        <f t="shared" si="74"/>
        <v>0.52419354838709675</v>
      </c>
      <c r="K1169" s="7">
        <f t="shared" si="75"/>
        <v>-0.93182849735842088</v>
      </c>
    </row>
    <row r="1170" spans="1:11" x14ac:dyDescent="0.35">
      <c r="A1170" s="14" t="s">
        <v>6847</v>
      </c>
      <c r="B1170" s="13" t="s">
        <v>343</v>
      </c>
      <c r="C1170" s="14" t="s">
        <v>13138</v>
      </c>
      <c r="D1170" s="14" t="s">
        <v>13139</v>
      </c>
      <c r="E1170" s="15" t="s">
        <v>5678</v>
      </c>
      <c r="F1170" s="6">
        <v>24</v>
      </c>
      <c r="G1170" s="6">
        <v>11</v>
      </c>
      <c r="H1170" s="6">
        <f t="shared" si="72"/>
        <v>25</v>
      </c>
      <c r="I1170" s="6">
        <f t="shared" si="73"/>
        <v>12</v>
      </c>
      <c r="J1170" s="7">
        <f t="shared" si="74"/>
        <v>0.48</v>
      </c>
      <c r="K1170" s="7">
        <f t="shared" si="75"/>
        <v>-1.0588936890535685</v>
      </c>
    </row>
    <row r="1171" spans="1:11" x14ac:dyDescent="0.35">
      <c r="A1171" s="14" t="s">
        <v>6848</v>
      </c>
      <c r="B1171" s="13" t="s">
        <v>3223</v>
      </c>
      <c r="C1171" s="14" t="s">
        <v>13140</v>
      </c>
      <c r="D1171" s="14" t="s">
        <v>13141</v>
      </c>
      <c r="E1171" s="15" t="s">
        <v>5678</v>
      </c>
      <c r="F1171" s="6">
        <v>130</v>
      </c>
      <c r="G1171" s="6">
        <v>105</v>
      </c>
      <c r="H1171" s="6">
        <f t="shared" si="72"/>
        <v>131</v>
      </c>
      <c r="I1171" s="6">
        <f t="shared" si="73"/>
        <v>106</v>
      </c>
      <c r="J1171" s="7">
        <f t="shared" si="74"/>
        <v>0.80916030534351147</v>
      </c>
      <c r="K1171" s="7">
        <f t="shared" si="75"/>
        <v>-0.30550254697425105</v>
      </c>
    </row>
    <row r="1172" spans="1:11" x14ac:dyDescent="0.35">
      <c r="A1172" s="14" t="s">
        <v>6849</v>
      </c>
      <c r="B1172" s="13" t="s">
        <v>4654</v>
      </c>
      <c r="C1172" s="14" t="s">
        <v>13142</v>
      </c>
      <c r="D1172" s="14" t="s">
        <v>13143</v>
      </c>
      <c r="E1172" s="15" t="s">
        <v>5678</v>
      </c>
      <c r="F1172" s="6">
        <v>70</v>
      </c>
      <c r="G1172" s="6">
        <v>70</v>
      </c>
      <c r="H1172" s="6">
        <f t="shared" si="72"/>
        <v>71</v>
      </c>
      <c r="I1172" s="6">
        <f t="shared" si="73"/>
        <v>71</v>
      </c>
      <c r="J1172" s="7">
        <f t="shared" si="74"/>
        <v>1</v>
      </c>
      <c r="K1172" s="7">
        <f t="shared" si="75"/>
        <v>0</v>
      </c>
    </row>
    <row r="1173" spans="1:11" x14ac:dyDescent="0.35">
      <c r="A1173" s="14" t="s">
        <v>6850</v>
      </c>
      <c r="B1173" s="13" t="s">
        <v>5473</v>
      </c>
      <c r="C1173" s="14" t="s">
        <v>13144</v>
      </c>
      <c r="D1173" s="14" t="s">
        <v>11356</v>
      </c>
      <c r="E1173" s="15" t="s">
        <v>5678</v>
      </c>
      <c r="F1173" s="6">
        <v>10</v>
      </c>
      <c r="G1173" s="6">
        <v>21</v>
      </c>
      <c r="H1173" s="6">
        <f t="shared" si="72"/>
        <v>11</v>
      </c>
      <c r="I1173" s="6">
        <f t="shared" si="73"/>
        <v>22</v>
      </c>
      <c r="J1173" s="7">
        <f t="shared" si="74"/>
        <v>2</v>
      </c>
      <c r="K1173" s="7">
        <f t="shared" si="75"/>
        <v>1</v>
      </c>
    </row>
    <row r="1174" spans="1:11" x14ac:dyDescent="0.35">
      <c r="A1174" s="14" t="s">
        <v>6851</v>
      </c>
      <c r="B1174" s="13" t="s">
        <v>4122</v>
      </c>
      <c r="C1174" s="14" t="s">
        <v>13145</v>
      </c>
      <c r="D1174" s="14" t="s">
        <v>13146</v>
      </c>
      <c r="E1174" s="15" t="s">
        <v>11359</v>
      </c>
      <c r="F1174" s="6">
        <v>2795</v>
      </c>
      <c r="G1174" s="6">
        <v>2529</v>
      </c>
      <c r="H1174" s="6">
        <f t="shared" si="72"/>
        <v>2796</v>
      </c>
      <c r="I1174" s="6">
        <f t="shared" si="73"/>
        <v>2530</v>
      </c>
      <c r="J1174" s="7">
        <f t="shared" si="74"/>
        <v>0.90486409155937053</v>
      </c>
      <c r="K1174" s="7">
        <f t="shared" si="75"/>
        <v>-0.14422697579376392</v>
      </c>
    </row>
    <row r="1175" spans="1:11" x14ac:dyDescent="0.35">
      <c r="A1175" s="14" t="s">
        <v>6852</v>
      </c>
      <c r="B1175" s="13" t="s">
        <v>4414</v>
      </c>
      <c r="C1175" s="14" t="s">
        <v>13147</v>
      </c>
      <c r="D1175" s="14" t="s">
        <v>13148</v>
      </c>
      <c r="E1175" s="15" t="s">
        <v>11359</v>
      </c>
      <c r="F1175" s="6">
        <v>1604</v>
      </c>
      <c r="G1175" s="6">
        <v>1521</v>
      </c>
      <c r="H1175" s="6">
        <f t="shared" si="72"/>
        <v>1605</v>
      </c>
      <c r="I1175" s="6">
        <f t="shared" si="73"/>
        <v>1522</v>
      </c>
      <c r="J1175" s="7">
        <f t="shared" si="74"/>
        <v>0.94828660436137069</v>
      </c>
      <c r="K1175" s="7">
        <f t="shared" si="75"/>
        <v>-7.6604938506120088E-2</v>
      </c>
    </row>
    <row r="1176" spans="1:11" x14ac:dyDescent="0.35">
      <c r="A1176" s="14" t="s">
        <v>6853</v>
      </c>
      <c r="B1176" s="13" t="s">
        <v>2780</v>
      </c>
      <c r="C1176" s="14" t="s">
        <v>13149</v>
      </c>
      <c r="D1176" s="14" t="s">
        <v>11356</v>
      </c>
      <c r="E1176" s="15" t="s">
        <v>11359</v>
      </c>
      <c r="F1176" s="6">
        <v>44</v>
      </c>
      <c r="G1176" s="6">
        <v>34</v>
      </c>
      <c r="H1176" s="6">
        <f t="shared" si="72"/>
        <v>45</v>
      </c>
      <c r="I1176" s="6">
        <f t="shared" si="73"/>
        <v>35</v>
      </c>
      <c r="J1176" s="7">
        <f t="shared" si="74"/>
        <v>0.77777777777777779</v>
      </c>
      <c r="K1176" s="7">
        <f t="shared" si="75"/>
        <v>-0.36257007938470825</v>
      </c>
    </row>
    <row r="1177" spans="1:11" x14ac:dyDescent="0.35">
      <c r="A1177" s="14" t="s">
        <v>6854</v>
      </c>
      <c r="B1177" s="13" t="s">
        <v>5089</v>
      </c>
      <c r="C1177" s="14" t="s">
        <v>13150</v>
      </c>
      <c r="D1177" s="14" t="s">
        <v>11356</v>
      </c>
      <c r="E1177" s="15" t="s">
        <v>5678</v>
      </c>
      <c r="F1177" s="6">
        <v>14</v>
      </c>
      <c r="G1177" s="6">
        <v>16</v>
      </c>
      <c r="H1177" s="6">
        <f t="shared" si="72"/>
        <v>15</v>
      </c>
      <c r="I1177" s="6">
        <f t="shared" si="73"/>
        <v>17</v>
      </c>
      <c r="J1177" s="7">
        <f t="shared" si="74"/>
        <v>1.1333333333333333</v>
      </c>
      <c r="K1177" s="7">
        <f t="shared" si="75"/>
        <v>0.18057224564182084</v>
      </c>
    </row>
    <row r="1178" spans="1:11" x14ac:dyDescent="0.35">
      <c r="A1178" s="14" t="s">
        <v>6855</v>
      </c>
      <c r="B1178" s="13" t="s">
        <v>139</v>
      </c>
      <c r="C1178" s="14" t="s">
        <v>13151</v>
      </c>
      <c r="D1178" s="14" t="s">
        <v>12884</v>
      </c>
      <c r="E1178" s="15" t="s">
        <v>5678</v>
      </c>
      <c r="F1178" s="6">
        <v>13</v>
      </c>
      <c r="G1178" s="6">
        <v>4</v>
      </c>
      <c r="H1178" s="6">
        <f t="shared" si="72"/>
        <v>14</v>
      </c>
      <c r="I1178" s="6">
        <f t="shared" si="73"/>
        <v>5</v>
      </c>
      <c r="J1178" s="7">
        <f t="shared" si="74"/>
        <v>0.35714285714285715</v>
      </c>
      <c r="K1178" s="7">
        <f t="shared" si="75"/>
        <v>-1.4854268271702415</v>
      </c>
    </row>
    <row r="1179" spans="1:11" x14ac:dyDescent="0.35">
      <c r="A1179" s="14" t="s">
        <v>6856</v>
      </c>
      <c r="B1179" s="13" t="s">
        <v>4606</v>
      </c>
      <c r="C1179" s="14" t="s">
        <v>13152</v>
      </c>
      <c r="D1179" s="14" t="s">
        <v>13153</v>
      </c>
      <c r="E1179" s="15" t="s">
        <v>5678</v>
      </c>
      <c r="F1179" s="6">
        <v>9734</v>
      </c>
      <c r="G1179" s="6">
        <v>9605</v>
      </c>
      <c r="H1179" s="6">
        <f t="shared" si="72"/>
        <v>9735</v>
      </c>
      <c r="I1179" s="6">
        <f t="shared" si="73"/>
        <v>9606</v>
      </c>
      <c r="J1179" s="7">
        <f t="shared" si="74"/>
        <v>0.986748844375963</v>
      </c>
      <c r="K1179" s="7">
        <f t="shared" si="75"/>
        <v>-1.9245170370243956E-2</v>
      </c>
    </row>
    <row r="1180" spans="1:11" x14ac:dyDescent="0.35">
      <c r="A1180" s="14" t="s">
        <v>6857</v>
      </c>
      <c r="B1180" s="13" t="s">
        <v>4468</v>
      </c>
      <c r="C1180" s="14" t="s">
        <v>13154</v>
      </c>
      <c r="D1180" s="14" t="s">
        <v>13155</v>
      </c>
      <c r="E1180" s="15" t="s">
        <v>5678</v>
      </c>
      <c r="F1180" s="6">
        <v>21932</v>
      </c>
      <c r="G1180" s="6">
        <v>21016</v>
      </c>
      <c r="H1180" s="6">
        <f t="shared" si="72"/>
        <v>21933</v>
      </c>
      <c r="I1180" s="6">
        <f t="shared" si="73"/>
        <v>21017</v>
      </c>
      <c r="J1180" s="7">
        <f t="shared" si="74"/>
        <v>0.95823644736242197</v>
      </c>
      <c r="K1180" s="7">
        <f t="shared" si="75"/>
        <v>-6.1546406204163892E-2</v>
      </c>
    </row>
    <row r="1181" spans="1:11" x14ac:dyDescent="0.35">
      <c r="A1181" s="14" t="s">
        <v>6858</v>
      </c>
      <c r="B1181" s="13" t="s">
        <v>2054</v>
      </c>
      <c r="C1181" s="14" t="s">
        <v>13156</v>
      </c>
      <c r="D1181" s="14" t="s">
        <v>13157</v>
      </c>
      <c r="E1181" s="15" t="s">
        <v>11359</v>
      </c>
      <c r="F1181" s="6">
        <v>252</v>
      </c>
      <c r="G1181" s="6">
        <v>180</v>
      </c>
      <c r="H1181" s="6">
        <f t="shared" si="72"/>
        <v>253</v>
      </c>
      <c r="I1181" s="6">
        <f t="shared" si="73"/>
        <v>181</v>
      </c>
      <c r="J1181" s="7">
        <f t="shared" si="74"/>
        <v>0.71541501976284583</v>
      </c>
      <c r="K1181" s="7">
        <f t="shared" si="75"/>
        <v>-0.48314768761110477</v>
      </c>
    </row>
    <row r="1182" spans="1:11" x14ac:dyDescent="0.35">
      <c r="A1182" s="14" t="s">
        <v>6859</v>
      </c>
      <c r="B1182" s="13" t="s">
        <v>3185</v>
      </c>
      <c r="C1182" s="14" t="s">
        <v>13158</v>
      </c>
      <c r="D1182" s="14" t="s">
        <v>13159</v>
      </c>
      <c r="E1182" s="15" t="s">
        <v>11359</v>
      </c>
      <c r="F1182" s="6">
        <v>383</v>
      </c>
      <c r="G1182" s="6">
        <v>308</v>
      </c>
      <c r="H1182" s="6">
        <f t="shared" si="72"/>
        <v>384</v>
      </c>
      <c r="I1182" s="6">
        <f t="shared" si="73"/>
        <v>309</v>
      </c>
      <c r="J1182" s="7">
        <f t="shared" si="74"/>
        <v>0.8046875</v>
      </c>
      <c r="K1182" s="7">
        <f t="shared" si="75"/>
        <v>-0.31349947281678164</v>
      </c>
    </row>
    <row r="1183" spans="1:11" x14ac:dyDescent="0.35">
      <c r="A1183" s="14" t="s">
        <v>6860</v>
      </c>
      <c r="B1183" s="13" t="s">
        <v>738</v>
      </c>
      <c r="C1183" s="14" t="s">
        <v>13160</v>
      </c>
      <c r="D1183" s="14" t="s">
        <v>13161</v>
      </c>
      <c r="E1183" s="15" t="s">
        <v>11359</v>
      </c>
      <c r="F1183" s="6">
        <v>777</v>
      </c>
      <c r="G1183" s="6">
        <v>442</v>
      </c>
      <c r="H1183" s="6">
        <f t="shared" si="72"/>
        <v>778</v>
      </c>
      <c r="I1183" s="6">
        <f t="shared" si="73"/>
        <v>443</v>
      </c>
      <c r="J1183" s="7">
        <f t="shared" si="74"/>
        <v>0.56940874035989719</v>
      </c>
      <c r="K1183" s="7">
        <f t="shared" si="75"/>
        <v>-0.81246345643117357</v>
      </c>
    </row>
    <row r="1184" spans="1:11" x14ac:dyDescent="0.35">
      <c r="A1184" s="14" t="s">
        <v>6861</v>
      </c>
      <c r="B1184" s="13" t="s">
        <v>3648</v>
      </c>
      <c r="C1184" s="14" t="s">
        <v>13162</v>
      </c>
      <c r="D1184" s="14" t="s">
        <v>11356</v>
      </c>
      <c r="E1184" s="15" t="s">
        <v>5678</v>
      </c>
      <c r="F1184" s="6">
        <v>173</v>
      </c>
      <c r="G1184" s="6">
        <v>147</v>
      </c>
      <c r="H1184" s="6">
        <f t="shared" si="72"/>
        <v>174</v>
      </c>
      <c r="I1184" s="6">
        <f t="shared" si="73"/>
        <v>148</v>
      </c>
      <c r="J1184" s="7">
        <f t="shared" si="74"/>
        <v>0.85057471264367812</v>
      </c>
      <c r="K1184" s="7">
        <f t="shared" si="75"/>
        <v>-0.2334901302197786</v>
      </c>
    </row>
    <row r="1185" spans="1:11" x14ac:dyDescent="0.35">
      <c r="A1185" s="14" t="s">
        <v>6862</v>
      </c>
      <c r="B1185" s="13" t="s">
        <v>3269</v>
      </c>
      <c r="C1185" s="14" t="s">
        <v>13163</v>
      </c>
      <c r="D1185" s="14" t="s">
        <v>13164</v>
      </c>
      <c r="E1185" s="15" t="s">
        <v>5678</v>
      </c>
      <c r="F1185" s="6">
        <v>321</v>
      </c>
      <c r="G1185" s="6">
        <v>261</v>
      </c>
      <c r="H1185" s="6">
        <f t="shared" si="72"/>
        <v>322</v>
      </c>
      <c r="I1185" s="6">
        <f t="shared" si="73"/>
        <v>262</v>
      </c>
      <c r="J1185" s="7">
        <f t="shared" si="74"/>
        <v>0.81366459627329191</v>
      </c>
      <c r="K1185" s="7">
        <f t="shared" si="75"/>
        <v>-0.29749387657716675</v>
      </c>
    </row>
    <row r="1186" spans="1:11" x14ac:dyDescent="0.35">
      <c r="A1186" s="14" t="s">
        <v>6863</v>
      </c>
      <c r="B1186" s="13" t="s">
        <v>3653</v>
      </c>
      <c r="C1186" s="14" t="s">
        <v>13165</v>
      </c>
      <c r="D1186" s="14" t="s">
        <v>13166</v>
      </c>
      <c r="E1186" s="15" t="s">
        <v>5678</v>
      </c>
      <c r="F1186" s="6">
        <v>807</v>
      </c>
      <c r="G1186" s="6">
        <v>686</v>
      </c>
      <c r="H1186" s="6">
        <f t="shared" si="72"/>
        <v>808</v>
      </c>
      <c r="I1186" s="6">
        <f t="shared" si="73"/>
        <v>687</v>
      </c>
      <c r="J1186" s="7">
        <f t="shared" si="74"/>
        <v>0.85024752475247523</v>
      </c>
      <c r="K1186" s="7">
        <f t="shared" si="75"/>
        <v>-0.23404519393369469</v>
      </c>
    </row>
    <row r="1187" spans="1:11" x14ac:dyDescent="0.35">
      <c r="A1187" s="14" t="s">
        <v>6864</v>
      </c>
      <c r="B1187" s="13" t="s">
        <v>5069</v>
      </c>
      <c r="C1187" s="14" t="s">
        <v>13167</v>
      </c>
      <c r="D1187" s="14" t="s">
        <v>13168</v>
      </c>
      <c r="E1187" s="15" t="s">
        <v>5678</v>
      </c>
      <c r="F1187" s="6">
        <v>212</v>
      </c>
      <c r="G1187" s="6">
        <v>240</v>
      </c>
      <c r="H1187" s="6">
        <f t="shared" si="72"/>
        <v>213</v>
      </c>
      <c r="I1187" s="6">
        <f t="shared" si="73"/>
        <v>241</v>
      </c>
      <c r="J1187" s="7">
        <f t="shared" si="74"/>
        <v>1.1314553990610328</v>
      </c>
      <c r="K1187" s="7">
        <f t="shared" si="75"/>
        <v>0.17817971600412325</v>
      </c>
    </row>
    <row r="1188" spans="1:11" x14ac:dyDescent="0.35">
      <c r="A1188" s="14" t="s">
        <v>6865</v>
      </c>
      <c r="B1188" s="13" t="s">
        <v>3949</v>
      </c>
      <c r="C1188" s="14" t="s">
        <v>13169</v>
      </c>
      <c r="D1188" s="14" t="s">
        <v>12083</v>
      </c>
      <c r="E1188" s="15" t="s">
        <v>11359</v>
      </c>
      <c r="F1188" s="6">
        <v>458</v>
      </c>
      <c r="G1188" s="6">
        <v>405</v>
      </c>
      <c r="H1188" s="6">
        <f t="shared" si="72"/>
        <v>459</v>
      </c>
      <c r="I1188" s="6">
        <f t="shared" si="73"/>
        <v>406</v>
      </c>
      <c r="J1188" s="7">
        <f t="shared" si="74"/>
        <v>0.88453159041394336</v>
      </c>
      <c r="K1188" s="7">
        <f t="shared" si="75"/>
        <v>-0.17701442622863173</v>
      </c>
    </row>
    <row r="1189" spans="1:11" x14ac:dyDescent="0.35">
      <c r="A1189" s="14" t="s">
        <v>6866</v>
      </c>
      <c r="B1189" s="13" t="s">
        <v>4892</v>
      </c>
      <c r="C1189" s="14" t="s">
        <v>13170</v>
      </c>
      <c r="D1189" s="14" t="s">
        <v>13171</v>
      </c>
      <c r="E1189" s="15" t="s">
        <v>5678</v>
      </c>
      <c r="F1189" s="6">
        <v>107</v>
      </c>
      <c r="G1189" s="6">
        <v>112</v>
      </c>
      <c r="H1189" s="6">
        <f t="shared" si="72"/>
        <v>108</v>
      </c>
      <c r="I1189" s="6">
        <f t="shared" si="73"/>
        <v>113</v>
      </c>
      <c r="J1189" s="7">
        <f t="shared" si="74"/>
        <v>1.0462962962962963</v>
      </c>
      <c r="K1189" s="7">
        <f t="shared" si="75"/>
        <v>6.5291460251719155E-2</v>
      </c>
    </row>
    <row r="1190" spans="1:11" x14ac:dyDescent="0.35">
      <c r="A1190" s="14" t="s">
        <v>6867</v>
      </c>
      <c r="B1190" s="13" t="s">
        <v>246</v>
      </c>
      <c r="C1190" s="14" t="s">
        <v>13172</v>
      </c>
      <c r="D1190" s="14" t="s">
        <v>11685</v>
      </c>
      <c r="E1190" s="15" t="s">
        <v>5678</v>
      </c>
      <c r="F1190" s="6">
        <v>76</v>
      </c>
      <c r="G1190" s="6">
        <v>31</v>
      </c>
      <c r="H1190" s="6">
        <f t="shared" si="72"/>
        <v>77</v>
      </c>
      <c r="I1190" s="6">
        <f t="shared" si="73"/>
        <v>32</v>
      </c>
      <c r="J1190" s="7">
        <f t="shared" si="74"/>
        <v>0.41558441558441561</v>
      </c>
      <c r="K1190" s="7">
        <f t="shared" si="75"/>
        <v>-1.2667865406949013</v>
      </c>
    </row>
    <row r="1191" spans="1:11" x14ac:dyDescent="0.35">
      <c r="A1191" s="14" t="s">
        <v>6868</v>
      </c>
      <c r="B1191" s="13" t="s">
        <v>3591</v>
      </c>
      <c r="C1191" s="14" t="s">
        <v>13173</v>
      </c>
      <c r="D1191" s="14" t="s">
        <v>11356</v>
      </c>
      <c r="E1191" s="15" t="s">
        <v>11359</v>
      </c>
      <c r="F1191" s="6">
        <v>96</v>
      </c>
      <c r="G1191" s="6">
        <v>81</v>
      </c>
      <c r="H1191" s="6">
        <f t="shared" si="72"/>
        <v>97</v>
      </c>
      <c r="I1191" s="6">
        <f t="shared" si="73"/>
        <v>82</v>
      </c>
      <c r="J1191" s="7">
        <f t="shared" si="74"/>
        <v>0.84536082474226804</v>
      </c>
      <c r="K1191" s="7">
        <f t="shared" si="75"/>
        <v>-0.242360837569044</v>
      </c>
    </row>
    <row r="1192" spans="1:11" x14ac:dyDescent="0.35">
      <c r="A1192" s="14" t="s">
        <v>6869</v>
      </c>
      <c r="B1192" s="13" t="s">
        <v>4913</v>
      </c>
      <c r="C1192" s="14" t="s">
        <v>13174</v>
      </c>
      <c r="D1192" s="14" t="s">
        <v>11356</v>
      </c>
      <c r="E1192" s="15" t="s">
        <v>11359</v>
      </c>
      <c r="F1192" s="6">
        <v>19</v>
      </c>
      <c r="G1192" s="6">
        <v>20</v>
      </c>
      <c r="H1192" s="6">
        <f t="shared" si="72"/>
        <v>20</v>
      </c>
      <c r="I1192" s="6">
        <f t="shared" si="73"/>
        <v>21</v>
      </c>
      <c r="J1192" s="7">
        <f t="shared" si="74"/>
        <v>1.05</v>
      </c>
      <c r="K1192" s="7">
        <f t="shared" si="75"/>
        <v>7.0389327891398012E-2</v>
      </c>
    </row>
    <row r="1193" spans="1:11" x14ac:dyDescent="0.35">
      <c r="A1193" s="14" t="s">
        <v>6870</v>
      </c>
      <c r="B1193" s="13" t="s">
        <v>4550</v>
      </c>
      <c r="C1193" s="14" t="s">
        <v>13175</v>
      </c>
      <c r="D1193" s="14" t="s">
        <v>13176</v>
      </c>
      <c r="E1193" s="15" t="s">
        <v>11359</v>
      </c>
      <c r="F1193" s="6">
        <v>110</v>
      </c>
      <c r="G1193" s="6">
        <v>107</v>
      </c>
      <c r="H1193" s="6">
        <f t="shared" si="72"/>
        <v>111</v>
      </c>
      <c r="I1193" s="6">
        <f t="shared" si="73"/>
        <v>108</v>
      </c>
      <c r="J1193" s="7">
        <f t="shared" si="74"/>
        <v>0.97297297297297303</v>
      </c>
      <c r="K1193" s="7">
        <f t="shared" si="75"/>
        <v>-3.9528364186637341E-2</v>
      </c>
    </row>
    <row r="1194" spans="1:11" x14ac:dyDescent="0.35">
      <c r="A1194" s="14" t="s">
        <v>6871</v>
      </c>
      <c r="B1194" s="13" t="s">
        <v>5400</v>
      </c>
      <c r="C1194" s="14" t="s">
        <v>13177</v>
      </c>
      <c r="D1194" s="14" t="s">
        <v>11806</v>
      </c>
      <c r="E1194" s="15" t="s">
        <v>5678</v>
      </c>
      <c r="F1194" s="6">
        <v>165</v>
      </c>
      <c r="G1194" s="6">
        <v>264</v>
      </c>
      <c r="H1194" s="6">
        <f t="shared" si="72"/>
        <v>166</v>
      </c>
      <c r="I1194" s="6">
        <f t="shared" si="73"/>
        <v>265</v>
      </c>
      <c r="J1194" s="7">
        <f t="shared" si="74"/>
        <v>1.5963855421686748</v>
      </c>
      <c r="K1194" s="7">
        <f t="shared" si="75"/>
        <v>0.67480911810363686</v>
      </c>
    </row>
    <row r="1195" spans="1:11" x14ac:dyDescent="0.35">
      <c r="A1195" s="14" t="s">
        <v>6872</v>
      </c>
      <c r="B1195" s="13" t="s">
        <v>4300</v>
      </c>
      <c r="C1195" s="14" t="s">
        <v>13178</v>
      </c>
      <c r="D1195" s="14" t="s">
        <v>11356</v>
      </c>
      <c r="E1195" s="15" t="s">
        <v>11359</v>
      </c>
      <c r="F1195" s="6">
        <v>796</v>
      </c>
      <c r="G1195" s="6">
        <v>741</v>
      </c>
      <c r="H1195" s="6">
        <f t="shared" si="72"/>
        <v>797</v>
      </c>
      <c r="I1195" s="6">
        <f t="shared" si="73"/>
        <v>742</v>
      </c>
      <c r="J1195" s="7">
        <f t="shared" si="74"/>
        <v>0.93099121706399002</v>
      </c>
      <c r="K1195" s="7">
        <f t="shared" si="75"/>
        <v>-0.1031605373696684</v>
      </c>
    </row>
    <row r="1196" spans="1:11" x14ac:dyDescent="0.35">
      <c r="A1196" s="14" t="s">
        <v>6873</v>
      </c>
      <c r="B1196" s="13" t="s">
        <v>4213</v>
      </c>
      <c r="C1196" s="14" t="s">
        <v>13179</v>
      </c>
      <c r="D1196" s="14" t="s">
        <v>13180</v>
      </c>
      <c r="E1196" s="15" t="s">
        <v>5678</v>
      </c>
      <c r="F1196" s="6">
        <v>24</v>
      </c>
      <c r="G1196" s="6">
        <v>22</v>
      </c>
      <c r="H1196" s="6">
        <f t="shared" si="72"/>
        <v>25</v>
      </c>
      <c r="I1196" s="6">
        <f t="shared" si="73"/>
        <v>23</v>
      </c>
      <c r="J1196" s="7">
        <f t="shared" si="74"/>
        <v>0.92</v>
      </c>
      <c r="K1196" s="7">
        <f t="shared" si="75"/>
        <v>-0.12029423371771177</v>
      </c>
    </row>
    <row r="1197" spans="1:11" x14ac:dyDescent="0.35">
      <c r="A1197" s="14" t="s">
        <v>6874</v>
      </c>
      <c r="B1197" s="13" t="s">
        <v>2064</v>
      </c>
      <c r="C1197" s="14" t="s">
        <v>13181</v>
      </c>
      <c r="D1197" s="14" t="s">
        <v>13182</v>
      </c>
      <c r="E1197" s="15" t="s">
        <v>5678</v>
      </c>
      <c r="F1197" s="6">
        <v>7</v>
      </c>
      <c r="G1197" s="6">
        <v>5</v>
      </c>
      <c r="H1197" s="6">
        <f t="shared" si="72"/>
        <v>8</v>
      </c>
      <c r="I1197" s="6">
        <f t="shared" si="73"/>
        <v>6</v>
      </c>
      <c r="J1197" s="7">
        <f t="shared" si="74"/>
        <v>0.75</v>
      </c>
      <c r="K1197" s="7">
        <f t="shared" si="75"/>
        <v>-0.41503749927884381</v>
      </c>
    </row>
    <row r="1198" spans="1:11" x14ac:dyDescent="0.35">
      <c r="A1198" s="14" t="s">
        <v>6875</v>
      </c>
      <c r="B1198" s="13" t="s">
        <v>2262</v>
      </c>
      <c r="C1198" s="14" t="s">
        <v>13183</v>
      </c>
      <c r="D1198" s="14" t="s">
        <v>13184</v>
      </c>
      <c r="E1198" s="15" t="s">
        <v>5678</v>
      </c>
      <c r="F1198" s="6">
        <v>230</v>
      </c>
      <c r="G1198" s="6">
        <v>168</v>
      </c>
      <c r="H1198" s="6">
        <f t="shared" si="72"/>
        <v>231</v>
      </c>
      <c r="I1198" s="6">
        <f t="shared" si="73"/>
        <v>169</v>
      </c>
      <c r="J1198" s="7">
        <f t="shared" si="74"/>
        <v>0.73160173160173159</v>
      </c>
      <c r="K1198" s="7">
        <f t="shared" si="75"/>
        <v>-0.45086960513387325</v>
      </c>
    </row>
    <row r="1199" spans="1:11" x14ac:dyDescent="0.35">
      <c r="A1199" s="14" t="s">
        <v>6876</v>
      </c>
      <c r="B1199" s="13" t="s">
        <v>2842</v>
      </c>
      <c r="C1199" s="14" t="s">
        <v>13185</v>
      </c>
      <c r="D1199" s="14" t="s">
        <v>13186</v>
      </c>
      <c r="E1199" s="15" t="s">
        <v>5678</v>
      </c>
      <c r="F1199" s="6">
        <v>18</v>
      </c>
      <c r="G1199" s="6">
        <v>14</v>
      </c>
      <c r="H1199" s="6">
        <f t="shared" si="72"/>
        <v>19</v>
      </c>
      <c r="I1199" s="6">
        <f t="shared" si="73"/>
        <v>15</v>
      </c>
      <c r="J1199" s="7">
        <f t="shared" si="74"/>
        <v>0.78947368421052633</v>
      </c>
      <c r="K1199" s="7">
        <f t="shared" si="75"/>
        <v>-0.34103691783506696</v>
      </c>
    </row>
    <row r="1200" spans="1:11" x14ac:dyDescent="0.35">
      <c r="A1200" s="14" t="s">
        <v>6877</v>
      </c>
      <c r="B1200" s="13" t="s">
        <v>275</v>
      </c>
      <c r="C1200" s="14" t="s">
        <v>13187</v>
      </c>
      <c r="D1200" s="14" t="s">
        <v>13188</v>
      </c>
      <c r="E1200" s="15" t="s">
        <v>5678</v>
      </c>
      <c r="F1200" s="6">
        <v>26</v>
      </c>
      <c r="G1200" s="6">
        <v>11</v>
      </c>
      <c r="H1200" s="6">
        <f t="shared" si="72"/>
        <v>27</v>
      </c>
      <c r="I1200" s="6">
        <f t="shared" si="73"/>
        <v>12</v>
      </c>
      <c r="J1200" s="7">
        <f t="shared" si="74"/>
        <v>0.44444444444444442</v>
      </c>
      <c r="K1200" s="7">
        <f t="shared" si="75"/>
        <v>-1.1699250014423124</v>
      </c>
    </row>
    <row r="1201" spans="1:11" x14ac:dyDescent="0.35">
      <c r="A1201" s="14" t="s">
        <v>6878</v>
      </c>
      <c r="B1201" s="13" t="s">
        <v>5426</v>
      </c>
      <c r="C1201" s="14" t="s">
        <v>13189</v>
      </c>
      <c r="D1201" s="14" t="s">
        <v>13190</v>
      </c>
      <c r="E1201" s="15" t="s">
        <v>5678</v>
      </c>
      <c r="F1201" s="6">
        <v>7</v>
      </c>
      <c r="G1201" s="6">
        <v>12</v>
      </c>
      <c r="H1201" s="6">
        <f t="shared" si="72"/>
        <v>8</v>
      </c>
      <c r="I1201" s="6">
        <f t="shared" si="73"/>
        <v>13</v>
      </c>
      <c r="J1201" s="7">
        <f t="shared" si="74"/>
        <v>1.625</v>
      </c>
      <c r="K1201" s="7">
        <f t="shared" si="75"/>
        <v>0.70043971814109218</v>
      </c>
    </row>
    <row r="1202" spans="1:11" x14ac:dyDescent="0.35">
      <c r="A1202" s="14" t="s">
        <v>6879</v>
      </c>
      <c r="B1202" s="13" t="s">
        <v>2377</v>
      </c>
      <c r="C1202" s="14" t="s">
        <v>13191</v>
      </c>
      <c r="D1202" s="14" t="s">
        <v>13192</v>
      </c>
      <c r="E1202" s="15" t="s">
        <v>11359</v>
      </c>
      <c r="F1202" s="6">
        <v>9552</v>
      </c>
      <c r="G1202" s="6">
        <v>7072</v>
      </c>
      <c r="H1202" s="6">
        <f t="shared" si="72"/>
        <v>9553</v>
      </c>
      <c r="I1202" s="6">
        <f t="shared" si="73"/>
        <v>7073</v>
      </c>
      <c r="J1202" s="7">
        <f t="shared" si="74"/>
        <v>0.74039568721867477</v>
      </c>
      <c r="K1202" s="7">
        <f t="shared" si="75"/>
        <v>-0.43363160330711936</v>
      </c>
    </row>
    <row r="1203" spans="1:11" x14ac:dyDescent="0.35">
      <c r="A1203" s="14" t="s">
        <v>6880</v>
      </c>
      <c r="B1203" s="13" t="s">
        <v>1501</v>
      </c>
      <c r="C1203" s="14" t="s">
        <v>13193</v>
      </c>
      <c r="D1203" s="14" t="s">
        <v>13194</v>
      </c>
      <c r="E1203" s="15" t="s">
        <v>11359</v>
      </c>
      <c r="F1203" s="6">
        <v>2527</v>
      </c>
      <c r="G1203" s="6">
        <v>1678</v>
      </c>
      <c r="H1203" s="6">
        <f t="shared" si="72"/>
        <v>2528</v>
      </c>
      <c r="I1203" s="6">
        <f t="shared" si="73"/>
        <v>1679</v>
      </c>
      <c r="J1203" s="7">
        <f t="shared" si="74"/>
        <v>0.66416139240506333</v>
      </c>
      <c r="K1203" s="7">
        <f t="shared" si="75"/>
        <v>-0.59039423324007267</v>
      </c>
    </row>
    <row r="1204" spans="1:11" x14ac:dyDescent="0.35">
      <c r="A1204" s="14" t="s">
        <v>6881</v>
      </c>
      <c r="B1204" s="13" t="s">
        <v>633</v>
      </c>
      <c r="C1204" s="14" t="s">
        <v>13195</v>
      </c>
      <c r="D1204" s="14" t="s">
        <v>13196</v>
      </c>
      <c r="E1204" s="15" t="s">
        <v>11359</v>
      </c>
      <c r="F1204" s="6">
        <v>1698</v>
      </c>
      <c r="G1204" s="6">
        <v>928</v>
      </c>
      <c r="H1204" s="6">
        <f t="shared" si="72"/>
        <v>1699</v>
      </c>
      <c r="I1204" s="6">
        <f t="shared" si="73"/>
        <v>929</v>
      </c>
      <c r="J1204" s="7">
        <f t="shared" si="74"/>
        <v>0.54679223072395522</v>
      </c>
      <c r="K1204" s="7">
        <f t="shared" si="75"/>
        <v>-0.87093535080156781</v>
      </c>
    </row>
    <row r="1205" spans="1:11" x14ac:dyDescent="0.35">
      <c r="A1205" s="14" t="s">
        <v>6882</v>
      </c>
      <c r="B1205" s="13" t="s">
        <v>2664</v>
      </c>
      <c r="C1205" s="14" t="s">
        <v>13197</v>
      </c>
      <c r="D1205" s="14" t="s">
        <v>13198</v>
      </c>
      <c r="E1205" s="15" t="s">
        <v>11359</v>
      </c>
      <c r="F1205" s="6">
        <v>995</v>
      </c>
      <c r="G1205" s="6">
        <v>760</v>
      </c>
      <c r="H1205" s="6">
        <f t="shared" si="72"/>
        <v>996</v>
      </c>
      <c r="I1205" s="6">
        <f t="shared" si="73"/>
        <v>761</v>
      </c>
      <c r="J1205" s="7">
        <f t="shared" si="74"/>
        <v>0.76405622489959835</v>
      </c>
      <c r="K1205" s="7">
        <f t="shared" si="75"/>
        <v>-0.38824928856453556</v>
      </c>
    </row>
    <row r="1206" spans="1:11" x14ac:dyDescent="0.35">
      <c r="A1206" s="14" t="s">
        <v>6883</v>
      </c>
      <c r="B1206" s="13" t="s">
        <v>2971</v>
      </c>
      <c r="C1206" s="14" t="s">
        <v>13199</v>
      </c>
      <c r="D1206" s="14" t="s">
        <v>11858</v>
      </c>
      <c r="E1206" s="15" t="s">
        <v>5678</v>
      </c>
      <c r="F1206" s="6">
        <v>89</v>
      </c>
      <c r="G1206" s="6">
        <v>70</v>
      </c>
      <c r="H1206" s="6">
        <f t="shared" si="72"/>
        <v>90</v>
      </c>
      <c r="I1206" s="6">
        <f t="shared" si="73"/>
        <v>71</v>
      </c>
      <c r="J1206" s="7">
        <f t="shared" si="74"/>
        <v>0.78888888888888886</v>
      </c>
      <c r="K1206" s="7">
        <f t="shared" si="75"/>
        <v>-0.34210597682499272</v>
      </c>
    </row>
    <row r="1207" spans="1:11" x14ac:dyDescent="0.35">
      <c r="A1207" s="14" t="s">
        <v>6884</v>
      </c>
      <c r="B1207" s="13" t="s">
        <v>5368</v>
      </c>
      <c r="C1207" s="14" t="s">
        <v>13200</v>
      </c>
      <c r="D1207" s="14" t="s">
        <v>13201</v>
      </c>
      <c r="E1207" s="15" t="s">
        <v>11359</v>
      </c>
      <c r="F1207" s="6">
        <v>181</v>
      </c>
      <c r="G1207" s="6">
        <v>271</v>
      </c>
      <c r="H1207" s="6">
        <f t="shared" si="72"/>
        <v>182</v>
      </c>
      <c r="I1207" s="6">
        <f t="shared" si="73"/>
        <v>272</v>
      </c>
      <c r="J1207" s="7">
        <f t="shared" si="74"/>
        <v>1.4945054945054945</v>
      </c>
      <c r="K1207" s="7">
        <f t="shared" si="75"/>
        <v>0.57966820105164318</v>
      </c>
    </row>
    <row r="1208" spans="1:11" x14ac:dyDescent="0.35">
      <c r="A1208" s="14" t="s">
        <v>6885</v>
      </c>
      <c r="B1208" s="13" t="s">
        <v>2620</v>
      </c>
      <c r="C1208" s="14" t="s">
        <v>13202</v>
      </c>
      <c r="D1208" s="14" t="s">
        <v>11548</v>
      </c>
      <c r="E1208" s="15" t="s">
        <v>5678</v>
      </c>
      <c r="F1208" s="6">
        <v>200</v>
      </c>
      <c r="G1208" s="6">
        <v>152</v>
      </c>
      <c r="H1208" s="6">
        <f t="shared" si="72"/>
        <v>201</v>
      </c>
      <c r="I1208" s="6">
        <f t="shared" si="73"/>
        <v>153</v>
      </c>
      <c r="J1208" s="7">
        <f t="shared" si="74"/>
        <v>0.76119402985074625</v>
      </c>
      <c r="K1208" s="7">
        <f t="shared" si="75"/>
        <v>-0.39366384848627695</v>
      </c>
    </row>
    <row r="1209" spans="1:11" x14ac:dyDescent="0.35">
      <c r="A1209" s="14" t="s">
        <v>6886</v>
      </c>
      <c r="B1209" s="13" t="s">
        <v>557</v>
      </c>
      <c r="C1209" s="14" t="s">
        <v>13203</v>
      </c>
      <c r="D1209" s="14" t="s">
        <v>11385</v>
      </c>
      <c r="E1209" s="15" t="s">
        <v>11359</v>
      </c>
      <c r="F1209" s="6">
        <v>19</v>
      </c>
      <c r="G1209" s="6">
        <v>10</v>
      </c>
      <c r="H1209" s="6">
        <f t="shared" si="72"/>
        <v>20</v>
      </c>
      <c r="I1209" s="6">
        <f t="shared" si="73"/>
        <v>11</v>
      </c>
      <c r="J1209" s="7">
        <f t="shared" si="74"/>
        <v>0.55000000000000004</v>
      </c>
      <c r="K1209" s="7">
        <f t="shared" si="75"/>
        <v>-0.86249647625006509</v>
      </c>
    </row>
    <row r="1210" spans="1:11" x14ac:dyDescent="0.35">
      <c r="A1210" s="14" t="s">
        <v>6887</v>
      </c>
      <c r="B1210" s="13" t="s">
        <v>3996</v>
      </c>
      <c r="C1210" s="14" t="s">
        <v>13204</v>
      </c>
      <c r="D1210" s="14" t="s">
        <v>13205</v>
      </c>
      <c r="E1210" s="15" t="s">
        <v>11359</v>
      </c>
      <c r="F1210" s="6">
        <v>18</v>
      </c>
      <c r="G1210" s="6">
        <v>16</v>
      </c>
      <c r="H1210" s="6">
        <f t="shared" si="72"/>
        <v>19</v>
      </c>
      <c r="I1210" s="6">
        <f t="shared" si="73"/>
        <v>17</v>
      </c>
      <c r="J1210" s="7">
        <f t="shared" si="74"/>
        <v>0.89473684210526316</v>
      </c>
      <c r="K1210" s="7">
        <f t="shared" si="75"/>
        <v>-0.16046467219324609</v>
      </c>
    </row>
    <row r="1211" spans="1:11" x14ac:dyDescent="0.35">
      <c r="A1211" s="14" t="s">
        <v>6888</v>
      </c>
      <c r="B1211" s="13" t="s">
        <v>895</v>
      </c>
      <c r="C1211" s="14" t="s">
        <v>13206</v>
      </c>
      <c r="D1211" s="14" t="s">
        <v>12174</v>
      </c>
      <c r="E1211" s="15" t="s">
        <v>11359</v>
      </c>
      <c r="F1211" s="6">
        <v>49</v>
      </c>
      <c r="G1211" s="6">
        <v>29</v>
      </c>
      <c r="H1211" s="6">
        <f t="shared" si="72"/>
        <v>50</v>
      </c>
      <c r="I1211" s="6">
        <f t="shared" si="73"/>
        <v>30</v>
      </c>
      <c r="J1211" s="7">
        <f t="shared" si="74"/>
        <v>0.6</v>
      </c>
      <c r="K1211" s="7">
        <f t="shared" si="75"/>
        <v>-0.73696559416620622</v>
      </c>
    </row>
    <row r="1212" spans="1:11" x14ac:dyDescent="0.35">
      <c r="A1212" s="14" t="s">
        <v>6889</v>
      </c>
      <c r="B1212" s="13" t="s">
        <v>2641</v>
      </c>
      <c r="C1212" s="14" t="s">
        <v>13207</v>
      </c>
      <c r="D1212" s="14" t="s">
        <v>12083</v>
      </c>
      <c r="E1212" s="15" t="s">
        <v>11359</v>
      </c>
      <c r="F1212" s="6">
        <v>155</v>
      </c>
      <c r="G1212" s="6">
        <v>118</v>
      </c>
      <c r="H1212" s="6">
        <f t="shared" si="72"/>
        <v>156</v>
      </c>
      <c r="I1212" s="6">
        <f t="shared" si="73"/>
        <v>119</v>
      </c>
      <c r="J1212" s="7">
        <f t="shared" si="74"/>
        <v>0.76282051282051277</v>
      </c>
      <c r="K1212" s="7">
        <f t="shared" si="75"/>
        <v>-0.39058445555430488</v>
      </c>
    </row>
    <row r="1213" spans="1:11" x14ac:dyDescent="0.35">
      <c r="A1213" s="14" t="s">
        <v>6890</v>
      </c>
      <c r="B1213" s="13" t="s">
        <v>1203</v>
      </c>
      <c r="C1213" s="14" t="s">
        <v>13208</v>
      </c>
      <c r="D1213" s="14" t="s">
        <v>11356</v>
      </c>
      <c r="E1213" s="15" t="s">
        <v>5678</v>
      </c>
      <c r="F1213" s="6">
        <v>68</v>
      </c>
      <c r="G1213" s="6">
        <v>43</v>
      </c>
      <c r="H1213" s="6">
        <f t="shared" si="72"/>
        <v>69</v>
      </c>
      <c r="I1213" s="6">
        <f t="shared" si="73"/>
        <v>44</v>
      </c>
      <c r="J1213" s="7">
        <f t="shared" si="74"/>
        <v>0.6376811594202898</v>
      </c>
      <c r="K1213" s="7">
        <f t="shared" si="75"/>
        <v>-0.64909283814087193</v>
      </c>
    </row>
    <row r="1214" spans="1:11" x14ac:dyDescent="0.35">
      <c r="A1214" s="14" t="s">
        <v>6891</v>
      </c>
      <c r="B1214" s="13" t="s">
        <v>4085</v>
      </c>
      <c r="C1214" s="14" t="s">
        <v>13209</v>
      </c>
      <c r="D1214" s="14" t="s">
        <v>11356</v>
      </c>
      <c r="E1214" s="15" t="s">
        <v>5678</v>
      </c>
      <c r="F1214" s="6">
        <v>60</v>
      </c>
      <c r="G1214" s="6">
        <v>54</v>
      </c>
      <c r="H1214" s="6">
        <f t="shared" si="72"/>
        <v>61</v>
      </c>
      <c r="I1214" s="6">
        <f t="shared" si="73"/>
        <v>55</v>
      </c>
      <c r="J1214" s="7">
        <f t="shared" si="74"/>
        <v>0.90163934426229508</v>
      </c>
      <c r="K1214" s="7">
        <f t="shared" si="75"/>
        <v>-0.14937762403822669</v>
      </c>
    </row>
    <row r="1215" spans="1:11" x14ac:dyDescent="0.35">
      <c r="A1215" s="14" t="s">
        <v>6892</v>
      </c>
      <c r="B1215" s="13" t="s">
        <v>1845</v>
      </c>
      <c r="C1215" s="14" t="s">
        <v>13210</v>
      </c>
      <c r="D1215" s="14" t="s">
        <v>11356</v>
      </c>
      <c r="E1215" s="15" t="s">
        <v>5678</v>
      </c>
      <c r="F1215" s="6">
        <v>240</v>
      </c>
      <c r="G1215" s="6">
        <v>167</v>
      </c>
      <c r="H1215" s="6">
        <f t="shared" si="72"/>
        <v>241</v>
      </c>
      <c r="I1215" s="6">
        <f t="shared" si="73"/>
        <v>168</v>
      </c>
      <c r="J1215" s="7">
        <f t="shared" si="74"/>
        <v>0.69709543568464727</v>
      </c>
      <c r="K1215" s="7">
        <f t="shared" si="75"/>
        <v>-0.52057191345120146</v>
      </c>
    </row>
    <row r="1216" spans="1:11" x14ac:dyDescent="0.35">
      <c r="A1216" s="14" t="s">
        <v>6893</v>
      </c>
      <c r="B1216" s="13" t="s">
        <v>1660</v>
      </c>
      <c r="C1216" s="14" t="s">
        <v>13211</v>
      </c>
      <c r="D1216" s="14" t="s">
        <v>13212</v>
      </c>
      <c r="E1216" s="15" t="s">
        <v>11359</v>
      </c>
      <c r="F1216" s="6">
        <v>1026</v>
      </c>
      <c r="G1216" s="6">
        <v>695</v>
      </c>
      <c r="H1216" s="6">
        <f t="shared" si="72"/>
        <v>1027</v>
      </c>
      <c r="I1216" s="6">
        <f t="shared" si="73"/>
        <v>696</v>
      </c>
      <c r="J1216" s="7">
        <f t="shared" si="74"/>
        <v>0.67770204479065244</v>
      </c>
      <c r="K1216" s="7">
        <f t="shared" si="75"/>
        <v>-0.56127697046946667</v>
      </c>
    </row>
    <row r="1217" spans="1:11" x14ac:dyDescent="0.35">
      <c r="A1217" s="14" t="s">
        <v>6894</v>
      </c>
      <c r="B1217" s="13" t="s">
        <v>3954</v>
      </c>
      <c r="C1217" s="14" t="s">
        <v>13213</v>
      </c>
      <c r="D1217" s="14" t="s">
        <v>13214</v>
      </c>
      <c r="E1217" s="15" t="s">
        <v>11359</v>
      </c>
      <c r="F1217" s="6">
        <v>355</v>
      </c>
      <c r="G1217" s="6">
        <v>314</v>
      </c>
      <c r="H1217" s="6">
        <f t="shared" si="72"/>
        <v>356</v>
      </c>
      <c r="I1217" s="6">
        <f t="shared" si="73"/>
        <v>315</v>
      </c>
      <c r="J1217" s="7">
        <f t="shared" si="74"/>
        <v>0.8848314606741573</v>
      </c>
      <c r="K1217" s="7">
        <f t="shared" si="75"/>
        <v>-0.17652541257911894</v>
      </c>
    </row>
    <row r="1218" spans="1:11" x14ac:dyDescent="0.35">
      <c r="A1218" s="14" t="s">
        <v>6895</v>
      </c>
      <c r="B1218" s="13" t="s">
        <v>4680</v>
      </c>
      <c r="C1218" s="14" t="s">
        <v>13215</v>
      </c>
      <c r="D1218" s="14" t="s">
        <v>13216</v>
      </c>
      <c r="E1218" s="15" t="s">
        <v>5678</v>
      </c>
      <c r="F1218" s="6">
        <v>24</v>
      </c>
      <c r="G1218" s="6">
        <v>24</v>
      </c>
      <c r="H1218" s="6">
        <f t="shared" si="72"/>
        <v>25</v>
      </c>
      <c r="I1218" s="6">
        <f t="shared" si="73"/>
        <v>25</v>
      </c>
      <c r="J1218" s="7">
        <f t="shared" si="74"/>
        <v>1</v>
      </c>
      <c r="K1218" s="7">
        <f t="shared" si="75"/>
        <v>0</v>
      </c>
    </row>
    <row r="1219" spans="1:11" x14ac:dyDescent="0.35">
      <c r="A1219" s="14" t="s">
        <v>6896</v>
      </c>
      <c r="B1219" s="13" t="s">
        <v>4355</v>
      </c>
      <c r="C1219" s="14" t="s">
        <v>13217</v>
      </c>
      <c r="D1219" s="14" t="s">
        <v>13218</v>
      </c>
      <c r="E1219" s="15" t="s">
        <v>5678</v>
      </c>
      <c r="F1219" s="6">
        <v>33</v>
      </c>
      <c r="G1219" s="6">
        <v>31</v>
      </c>
      <c r="H1219" s="6">
        <f t="shared" ref="H1219:H1282" si="76">F1219+1</f>
        <v>34</v>
      </c>
      <c r="I1219" s="6">
        <f t="shared" ref="I1219:I1282" si="77">G1219+1</f>
        <v>32</v>
      </c>
      <c r="J1219" s="7">
        <f t="shared" ref="J1219:J1282" si="78">I1219/H1219</f>
        <v>0.94117647058823528</v>
      </c>
      <c r="K1219" s="7">
        <f t="shared" ref="K1219:K1282" si="79">LOG(J1219,2)</f>
        <v>-8.7462841250339429E-2</v>
      </c>
    </row>
    <row r="1220" spans="1:11" x14ac:dyDescent="0.35">
      <c r="A1220" s="14" t="s">
        <v>6897</v>
      </c>
      <c r="B1220" s="13" t="s">
        <v>2310</v>
      </c>
      <c r="C1220" s="14" t="s">
        <v>13219</v>
      </c>
      <c r="D1220" s="14" t="s">
        <v>13220</v>
      </c>
      <c r="E1220" s="15" t="s">
        <v>11359</v>
      </c>
      <c r="F1220" s="6">
        <v>4330</v>
      </c>
      <c r="G1220" s="6">
        <v>3184</v>
      </c>
      <c r="H1220" s="6">
        <f t="shared" si="76"/>
        <v>4331</v>
      </c>
      <c r="I1220" s="6">
        <f t="shared" si="77"/>
        <v>3185</v>
      </c>
      <c r="J1220" s="7">
        <f t="shared" si="78"/>
        <v>0.73539598245208959</v>
      </c>
      <c r="K1220" s="7">
        <f t="shared" si="79"/>
        <v>-0.44340679992390564</v>
      </c>
    </row>
    <row r="1221" spans="1:11" x14ac:dyDescent="0.35">
      <c r="A1221" s="14" t="s">
        <v>6898</v>
      </c>
      <c r="B1221" s="13" t="s">
        <v>189</v>
      </c>
      <c r="C1221" s="14" t="s">
        <v>13221</v>
      </c>
      <c r="D1221" s="14" t="s">
        <v>13222</v>
      </c>
      <c r="E1221" s="15" t="s">
        <v>11359</v>
      </c>
      <c r="F1221" s="6">
        <v>1669</v>
      </c>
      <c r="G1221" s="6">
        <v>610</v>
      </c>
      <c r="H1221" s="6">
        <f t="shared" si="76"/>
        <v>1670</v>
      </c>
      <c r="I1221" s="6">
        <f t="shared" si="77"/>
        <v>611</v>
      </c>
      <c r="J1221" s="7">
        <f t="shared" si="78"/>
        <v>0.3658682634730539</v>
      </c>
      <c r="K1221" s="7">
        <f t="shared" si="79"/>
        <v>-1.4506038175426852</v>
      </c>
    </row>
    <row r="1222" spans="1:11" x14ac:dyDescent="0.35">
      <c r="A1222" s="14" t="s">
        <v>6899</v>
      </c>
      <c r="B1222" s="13" t="s">
        <v>1882</v>
      </c>
      <c r="C1222" s="14" t="s">
        <v>13223</v>
      </c>
      <c r="D1222" s="14" t="s">
        <v>13224</v>
      </c>
      <c r="E1222" s="15" t="s">
        <v>11359</v>
      </c>
      <c r="F1222" s="6">
        <v>1939</v>
      </c>
      <c r="G1222" s="6">
        <v>1357</v>
      </c>
      <c r="H1222" s="6">
        <f t="shared" si="76"/>
        <v>1940</v>
      </c>
      <c r="I1222" s="6">
        <f t="shared" si="77"/>
        <v>1358</v>
      </c>
      <c r="J1222" s="7">
        <f t="shared" si="78"/>
        <v>0.7</v>
      </c>
      <c r="K1222" s="7">
        <f t="shared" si="79"/>
        <v>-0.51457317282975834</v>
      </c>
    </row>
    <row r="1223" spans="1:11" x14ac:dyDescent="0.35">
      <c r="A1223" s="14" t="s">
        <v>6900</v>
      </c>
      <c r="B1223" s="13" t="s">
        <v>3057</v>
      </c>
      <c r="C1223" s="14" t="s">
        <v>13225</v>
      </c>
      <c r="D1223" s="14" t="s">
        <v>13224</v>
      </c>
      <c r="E1223" s="15" t="s">
        <v>11359</v>
      </c>
      <c r="F1223" s="6">
        <v>964</v>
      </c>
      <c r="G1223" s="6">
        <v>764</v>
      </c>
      <c r="H1223" s="6">
        <f t="shared" si="76"/>
        <v>965</v>
      </c>
      <c r="I1223" s="6">
        <f t="shared" si="77"/>
        <v>765</v>
      </c>
      <c r="J1223" s="7">
        <f t="shared" si="78"/>
        <v>0.79274611398963735</v>
      </c>
      <c r="K1223" s="7">
        <f t="shared" si="79"/>
        <v>-0.33506919457542861</v>
      </c>
    </row>
    <row r="1224" spans="1:11" x14ac:dyDescent="0.35">
      <c r="A1224" s="14" t="s">
        <v>6901</v>
      </c>
      <c r="B1224" s="13" t="s">
        <v>4439</v>
      </c>
      <c r="C1224" s="14" t="s">
        <v>13226</v>
      </c>
      <c r="D1224" s="14" t="s">
        <v>13227</v>
      </c>
      <c r="E1224" s="15" t="s">
        <v>11359</v>
      </c>
      <c r="F1224" s="6">
        <v>382</v>
      </c>
      <c r="G1224" s="6">
        <v>364</v>
      </c>
      <c r="H1224" s="6">
        <f t="shared" si="76"/>
        <v>383</v>
      </c>
      <c r="I1224" s="6">
        <f t="shared" si="77"/>
        <v>365</v>
      </c>
      <c r="J1224" s="7">
        <f t="shared" si="78"/>
        <v>0.95300261096605743</v>
      </c>
      <c r="K1224" s="7">
        <f t="shared" si="79"/>
        <v>-6.9447928157577526E-2</v>
      </c>
    </row>
    <row r="1225" spans="1:11" x14ac:dyDescent="0.35">
      <c r="A1225" s="14" t="s">
        <v>6902</v>
      </c>
      <c r="B1225" s="13" t="s">
        <v>2454</v>
      </c>
      <c r="C1225" s="14" t="s">
        <v>13228</v>
      </c>
      <c r="D1225" s="14" t="s">
        <v>11418</v>
      </c>
      <c r="E1225" s="15" t="s">
        <v>5678</v>
      </c>
      <c r="F1225" s="6">
        <v>273</v>
      </c>
      <c r="G1225" s="6">
        <v>204</v>
      </c>
      <c r="H1225" s="6">
        <f t="shared" si="76"/>
        <v>274</v>
      </c>
      <c r="I1225" s="6">
        <f t="shared" si="77"/>
        <v>205</v>
      </c>
      <c r="J1225" s="7">
        <f t="shared" si="78"/>
        <v>0.74817518248175185</v>
      </c>
      <c r="K1225" s="7">
        <f t="shared" si="79"/>
        <v>-0.41855198345508066</v>
      </c>
    </row>
    <row r="1226" spans="1:11" x14ac:dyDescent="0.35">
      <c r="A1226" s="14" t="s">
        <v>6903</v>
      </c>
      <c r="B1226" s="13" t="s">
        <v>1248</v>
      </c>
      <c r="C1226" s="14" t="s">
        <v>13229</v>
      </c>
      <c r="D1226" s="14" t="s">
        <v>11509</v>
      </c>
      <c r="E1226" s="15" t="s">
        <v>11359</v>
      </c>
      <c r="F1226" s="6">
        <v>399</v>
      </c>
      <c r="G1226" s="6">
        <v>254</v>
      </c>
      <c r="H1226" s="6">
        <f t="shared" si="76"/>
        <v>400</v>
      </c>
      <c r="I1226" s="6">
        <f t="shared" si="77"/>
        <v>255</v>
      </c>
      <c r="J1226" s="7">
        <f t="shared" si="78"/>
        <v>0.63749999999999996</v>
      </c>
      <c r="K1226" s="7">
        <f t="shared" si="79"/>
        <v>-0.6495027529158669</v>
      </c>
    </row>
    <row r="1227" spans="1:11" x14ac:dyDescent="0.35">
      <c r="A1227" s="14" t="s">
        <v>6904</v>
      </c>
      <c r="B1227" s="13" t="s">
        <v>3365</v>
      </c>
      <c r="C1227" s="14" t="s">
        <v>13230</v>
      </c>
      <c r="D1227" s="14" t="s">
        <v>12386</v>
      </c>
      <c r="E1227" s="15" t="s">
        <v>11359</v>
      </c>
      <c r="F1227" s="6">
        <v>78</v>
      </c>
      <c r="G1227" s="6">
        <v>64</v>
      </c>
      <c r="H1227" s="6">
        <f t="shared" si="76"/>
        <v>79</v>
      </c>
      <c r="I1227" s="6">
        <f t="shared" si="77"/>
        <v>65</v>
      </c>
      <c r="J1227" s="7">
        <f t="shared" si="78"/>
        <v>0.82278481012658233</v>
      </c>
      <c r="K1227" s="7">
        <f t="shared" si="79"/>
        <v>-0.28141293514864835</v>
      </c>
    </row>
    <row r="1228" spans="1:11" x14ac:dyDescent="0.35">
      <c r="A1228" s="14" t="s">
        <v>6905</v>
      </c>
      <c r="B1228" s="13" t="s">
        <v>2167</v>
      </c>
      <c r="C1228" s="14" t="s">
        <v>13231</v>
      </c>
      <c r="D1228" s="14" t="s">
        <v>13232</v>
      </c>
      <c r="E1228" s="15" t="s">
        <v>11359</v>
      </c>
      <c r="F1228" s="6">
        <v>144</v>
      </c>
      <c r="G1228" s="6">
        <v>104</v>
      </c>
      <c r="H1228" s="6">
        <f t="shared" si="76"/>
        <v>145</v>
      </c>
      <c r="I1228" s="6">
        <f t="shared" si="77"/>
        <v>105</v>
      </c>
      <c r="J1228" s="7">
        <f t="shared" si="78"/>
        <v>0.72413793103448276</v>
      </c>
      <c r="K1228" s="7">
        <f t="shared" si="79"/>
        <v>-0.46566357234881184</v>
      </c>
    </row>
    <row r="1229" spans="1:11" x14ac:dyDescent="0.35">
      <c r="A1229" s="14" t="s">
        <v>6906</v>
      </c>
      <c r="B1229" s="13" t="s">
        <v>775</v>
      </c>
      <c r="C1229" s="14" t="s">
        <v>13233</v>
      </c>
      <c r="D1229" s="14" t="s">
        <v>11356</v>
      </c>
      <c r="E1229" s="15" t="s">
        <v>11359</v>
      </c>
      <c r="F1229" s="6">
        <v>580</v>
      </c>
      <c r="G1229" s="6">
        <v>333</v>
      </c>
      <c r="H1229" s="6">
        <f t="shared" si="76"/>
        <v>581</v>
      </c>
      <c r="I1229" s="6">
        <f t="shared" si="77"/>
        <v>334</v>
      </c>
      <c r="J1229" s="7">
        <f t="shared" si="78"/>
        <v>0.57487091222030984</v>
      </c>
      <c r="K1229" s="7">
        <f t="shared" si="79"/>
        <v>-0.79869006093047656</v>
      </c>
    </row>
    <row r="1230" spans="1:11" x14ac:dyDescent="0.35">
      <c r="A1230" s="14" t="s">
        <v>6907</v>
      </c>
      <c r="B1230" s="13" t="s">
        <v>4254</v>
      </c>
      <c r="C1230" s="14" t="s">
        <v>13234</v>
      </c>
      <c r="D1230" s="14" t="s">
        <v>11356</v>
      </c>
      <c r="E1230" s="15" t="s">
        <v>11359</v>
      </c>
      <c r="F1230" s="6">
        <v>158</v>
      </c>
      <c r="G1230" s="6">
        <v>146</v>
      </c>
      <c r="H1230" s="6">
        <f t="shared" si="76"/>
        <v>159</v>
      </c>
      <c r="I1230" s="6">
        <f t="shared" si="77"/>
        <v>147</v>
      </c>
      <c r="J1230" s="7">
        <f t="shared" si="78"/>
        <v>0.92452830188679247</v>
      </c>
      <c r="K1230" s="7">
        <f t="shared" si="79"/>
        <v>-0.11321061044799095</v>
      </c>
    </row>
    <row r="1231" spans="1:11" x14ac:dyDescent="0.35">
      <c r="A1231" s="14" t="s">
        <v>6908</v>
      </c>
      <c r="B1231" s="13" t="s">
        <v>4804</v>
      </c>
      <c r="C1231" s="14" t="s">
        <v>13235</v>
      </c>
      <c r="D1231" s="14" t="s">
        <v>13236</v>
      </c>
      <c r="E1231" s="15" t="s">
        <v>11359</v>
      </c>
      <c r="F1231" s="6">
        <v>1057</v>
      </c>
      <c r="G1231" s="6">
        <v>1078</v>
      </c>
      <c r="H1231" s="6">
        <f t="shared" si="76"/>
        <v>1058</v>
      </c>
      <c r="I1231" s="6">
        <f t="shared" si="77"/>
        <v>1079</v>
      </c>
      <c r="J1231" s="7">
        <f t="shared" si="78"/>
        <v>1.0198487712665407</v>
      </c>
      <c r="K1231" s="7">
        <f t="shared" si="79"/>
        <v>2.8355237373991284E-2</v>
      </c>
    </row>
    <row r="1232" spans="1:11" x14ac:dyDescent="0.35">
      <c r="A1232" s="14" t="s">
        <v>6909</v>
      </c>
      <c r="B1232" s="13" t="s">
        <v>4028</v>
      </c>
      <c r="C1232" s="14" t="s">
        <v>13237</v>
      </c>
      <c r="D1232" s="14" t="s">
        <v>11356</v>
      </c>
      <c r="E1232" s="15" t="s">
        <v>11359</v>
      </c>
      <c r="F1232" s="6">
        <v>140</v>
      </c>
      <c r="G1232" s="6">
        <v>125</v>
      </c>
      <c r="H1232" s="6">
        <f t="shared" si="76"/>
        <v>141</v>
      </c>
      <c r="I1232" s="6">
        <f t="shared" si="77"/>
        <v>126</v>
      </c>
      <c r="J1232" s="7">
        <f t="shared" si="78"/>
        <v>0.8936170212765957</v>
      </c>
      <c r="K1232" s="7">
        <f t="shared" si="79"/>
        <v>-0.16227142889887716</v>
      </c>
    </row>
    <row r="1233" spans="1:11" x14ac:dyDescent="0.35">
      <c r="A1233" s="14" t="s">
        <v>6910</v>
      </c>
      <c r="B1233" s="13" t="s">
        <v>1971</v>
      </c>
      <c r="C1233" s="14" t="s">
        <v>13238</v>
      </c>
      <c r="D1233" s="14" t="s">
        <v>11356</v>
      </c>
      <c r="E1233" s="15" t="s">
        <v>5678</v>
      </c>
      <c r="F1233" s="6">
        <v>123</v>
      </c>
      <c r="G1233" s="6">
        <v>87</v>
      </c>
      <c r="H1233" s="6">
        <f t="shared" si="76"/>
        <v>124</v>
      </c>
      <c r="I1233" s="6">
        <f t="shared" si="77"/>
        <v>88</v>
      </c>
      <c r="J1233" s="7">
        <f t="shared" si="78"/>
        <v>0.70967741935483875</v>
      </c>
      <c r="K1233" s="7">
        <f t="shared" si="79"/>
        <v>-0.49476469174957788</v>
      </c>
    </row>
    <row r="1234" spans="1:11" x14ac:dyDescent="0.35">
      <c r="A1234" s="14" t="s">
        <v>6911</v>
      </c>
      <c r="B1234" s="13" t="s">
        <v>1811</v>
      </c>
      <c r="C1234" s="14" t="s">
        <v>13239</v>
      </c>
      <c r="D1234" s="14" t="s">
        <v>11356</v>
      </c>
      <c r="E1234" s="15" t="s">
        <v>5678</v>
      </c>
      <c r="F1234" s="6">
        <v>78</v>
      </c>
      <c r="G1234" s="6">
        <v>54</v>
      </c>
      <c r="H1234" s="6">
        <f t="shared" si="76"/>
        <v>79</v>
      </c>
      <c r="I1234" s="6">
        <f t="shared" si="77"/>
        <v>55</v>
      </c>
      <c r="J1234" s="7">
        <f t="shared" si="78"/>
        <v>0.69620253164556967</v>
      </c>
      <c r="K1234" s="7">
        <f t="shared" si="79"/>
        <v>-0.52242103465244316</v>
      </c>
    </row>
    <row r="1235" spans="1:11" x14ac:dyDescent="0.35">
      <c r="A1235" s="14" t="s">
        <v>6912</v>
      </c>
      <c r="B1235" s="13" t="s">
        <v>4315</v>
      </c>
      <c r="C1235" s="14" t="s">
        <v>13240</v>
      </c>
      <c r="D1235" s="14" t="s">
        <v>11356</v>
      </c>
      <c r="E1235" s="15" t="s">
        <v>5678</v>
      </c>
      <c r="F1235" s="6">
        <v>15</v>
      </c>
      <c r="G1235" s="6">
        <v>14</v>
      </c>
      <c r="H1235" s="6">
        <f t="shared" si="76"/>
        <v>16</v>
      </c>
      <c r="I1235" s="6">
        <f t="shared" si="77"/>
        <v>15</v>
      </c>
      <c r="J1235" s="7">
        <f t="shared" si="78"/>
        <v>0.9375</v>
      </c>
      <c r="K1235" s="7">
        <f t="shared" si="79"/>
        <v>-9.3109404391481479E-2</v>
      </c>
    </row>
    <row r="1236" spans="1:11" x14ac:dyDescent="0.35">
      <c r="A1236" s="14" t="s">
        <v>6913</v>
      </c>
      <c r="B1236" s="13" t="s">
        <v>1540</v>
      </c>
      <c r="C1236" s="14" t="s">
        <v>13241</v>
      </c>
      <c r="D1236" s="14" t="s">
        <v>13242</v>
      </c>
      <c r="E1236" s="15" t="s">
        <v>5678</v>
      </c>
      <c r="F1236" s="6">
        <v>18</v>
      </c>
      <c r="G1236" s="6">
        <v>12</v>
      </c>
      <c r="H1236" s="6">
        <f t="shared" si="76"/>
        <v>19</v>
      </c>
      <c r="I1236" s="6">
        <f t="shared" si="77"/>
        <v>13</v>
      </c>
      <c r="J1236" s="7">
        <f t="shared" si="78"/>
        <v>0.68421052631578949</v>
      </c>
      <c r="K1236" s="7">
        <f t="shared" si="79"/>
        <v>-0.54748779530249325</v>
      </c>
    </row>
    <row r="1237" spans="1:11" x14ac:dyDescent="0.35">
      <c r="A1237" s="14" t="s">
        <v>6914</v>
      </c>
      <c r="B1237" s="13" t="s">
        <v>757</v>
      </c>
      <c r="C1237" s="14" t="s">
        <v>13243</v>
      </c>
      <c r="D1237" s="14" t="s">
        <v>11671</v>
      </c>
      <c r="E1237" s="15" t="s">
        <v>5678</v>
      </c>
      <c r="F1237" s="6">
        <v>14</v>
      </c>
      <c r="G1237" s="6">
        <v>8</v>
      </c>
      <c r="H1237" s="6">
        <f t="shared" si="76"/>
        <v>15</v>
      </c>
      <c r="I1237" s="6">
        <f t="shared" si="77"/>
        <v>9</v>
      </c>
      <c r="J1237" s="7">
        <f t="shared" si="78"/>
        <v>0.6</v>
      </c>
      <c r="K1237" s="7">
        <f t="shared" si="79"/>
        <v>-0.73696559416620622</v>
      </c>
    </row>
    <row r="1238" spans="1:11" x14ac:dyDescent="0.35">
      <c r="A1238" s="14" t="s">
        <v>6915</v>
      </c>
      <c r="B1238" s="13" t="s">
        <v>5117</v>
      </c>
      <c r="C1238" s="14" t="s">
        <v>13244</v>
      </c>
      <c r="D1238" s="14" t="s">
        <v>13245</v>
      </c>
      <c r="E1238" s="15" t="s">
        <v>5678</v>
      </c>
      <c r="F1238" s="6">
        <v>19</v>
      </c>
      <c r="G1238" s="6">
        <v>22</v>
      </c>
      <c r="H1238" s="6">
        <f t="shared" si="76"/>
        <v>20</v>
      </c>
      <c r="I1238" s="6">
        <f t="shared" si="77"/>
        <v>23</v>
      </c>
      <c r="J1238" s="7">
        <f t="shared" si="78"/>
        <v>1.1499999999999999</v>
      </c>
      <c r="K1238" s="7">
        <f t="shared" si="79"/>
        <v>0.20163386116965043</v>
      </c>
    </row>
    <row r="1239" spans="1:11" x14ac:dyDescent="0.35">
      <c r="A1239" s="14" t="s">
        <v>6916</v>
      </c>
      <c r="B1239" s="13" t="s">
        <v>5087</v>
      </c>
      <c r="C1239" s="14" t="s">
        <v>13246</v>
      </c>
      <c r="D1239" s="14" t="s">
        <v>11509</v>
      </c>
      <c r="E1239" s="15" t="s">
        <v>5678</v>
      </c>
      <c r="F1239" s="6">
        <v>28</v>
      </c>
      <c r="G1239" s="6">
        <v>32</v>
      </c>
      <c r="H1239" s="6">
        <f t="shared" si="76"/>
        <v>29</v>
      </c>
      <c r="I1239" s="6">
        <f t="shared" si="77"/>
        <v>33</v>
      </c>
      <c r="J1239" s="7">
        <f t="shared" si="78"/>
        <v>1.1379310344827587</v>
      </c>
      <c r="K1239" s="7">
        <f t="shared" si="79"/>
        <v>0.18641312423088138</v>
      </c>
    </row>
    <row r="1240" spans="1:11" x14ac:dyDescent="0.35">
      <c r="A1240" s="14" t="s">
        <v>6917</v>
      </c>
      <c r="B1240" s="13" t="s">
        <v>5033</v>
      </c>
      <c r="C1240" s="14" t="s">
        <v>13247</v>
      </c>
      <c r="D1240" s="14" t="s">
        <v>11356</v>
      </c>
      <c r="E1240" s="15" t="s">
        <v>5678</v>
      </c>
      <c r="F1240" s="6">
        <v>45</v>
      </c>
      <c r="G1240" s="6">
        <v>50</v>
      </c>
      <c r="H1240" s="6">
        <f t="shared" si="76"/>
        <v>46</v>
      </c>
      <c r="I1240" s="6">
        <f t="shared" si="77"/>
        <v>51</v>
      </c>
      <c r="J1240" s="7">
        <f t="shared" si="78"/>
        <v>1.1086956521739131</v>
      </c>
      <c r="K1240" s="7">
        <f t="shared" si="79"/>
        <v>0.14886338591448278</v>
      </c>
    </row>
    <row r="1241" spans="1:11" x14ac:dyDescent="0.35">
      <c r="A1241" s="14" t="s">
        <v>6918</v>
      </c>
      <c r="B1241" s="13" t="s">
        <v>4822</v>
      </c>
      <c r="C1241" s="14" t="s">
        <v>13248</v>
      </c>
      <c r="D1241" s="14" t="s">
        <v>13249</v>
      </c>
      <c r="E1241" s="15" t="s">
        <v>5678</v>
      </c>
      <c r="F1241" s="6">
        <v>39</v>
      </c>
      <c r="G1241" s="6">
        <v>40</v>
      </c>
      <c r="H1241" s="6">
        <f t="shared" si="76"/>
        <v>40</v>
      </c>
      <c r="I1241" s="6">
        <f t="shared" si="77"/>
        <v>41</v>
      </c>
      <c r="J1241" s="7">
        <f t="shared" si="78"/>
        <v>1.0249999999999999</v>
      </c>
      <c r="K1241" s="7">
        <f t="shared" si="79"/>
        <v>3.5623909730721222E-2</v>
      </c>
    </row>
    <row r="1242" spans="1:11" x14ac:dyDescent="0.35">
      <c r="A1242" s="14" t="s">
        <v>6919</v>
      </c>
      <c r="B1242" s="13" t="s">
        <v>2591</v>
      </c>
      <c r="C1242" s="14" t="s">
        <v>13250</v>
      </c>
      <c r="D1242" s="14" t="s">
        <v>11356</v>
      </c>
      <c r="E1242" s="15" t="s">
        <v>5678</v>
      </c>
      <c r="F1242" s="6">
        <v>33</v>
      </c>
      <c r="G1242" s="6">
        <v>25</v>
      </c>
      <c r="H1242" s="6">
        <f t="shared" si="76"/>
        <v>34</v>
      </c>
      <c r="I1242" s="6">
        <f t="shared" si="77"/>
        <v>26</v>
      </c>
      <c r="J1242" s="7">
        <f t="shared" si="78"/>
        <v>0.76470588235294112</v>
      </c>
      <c r="K1242" s="7">
        <f t="shared" si="79"/>
        <v>-0.38702312310924736</v>
      </c>
    </row>
    <row r="1243" spans="1:11" x14ac:dyDescent="0.35">
      <c r="A1243" s="14" t="s">
        <v>6920</v>
      </c>
      <c r="B1243" s="13" t="s">
        <v>4720</v>
      </c>
      <c r="C1243" s="14" t="s">
        <v>13251</v>
      </c>
      <c r="D1243" s="14" t="s">
        <v>13252</v>
      </c>
      <c r="E1243" s="15" t="s">
        <v>5678</v>
      </c>
      <c r="F1243" s="6">
        <v>5</v>
      </c>
      <c r="G1243" s="6">
        <v>5</v>
      </c>
      <c r="H1243" s="6">
        <f t="shared" si="76"/>
        <v>6</v>
      </c>
      <c r="I1243" s="6">
        <f t="shared" si="77"/>
        <v>6</v>
      </c>
      <c r="J1243" s="7">
        <f t="shared" si="78"/>
        <v>1</v>
      </c>
      <c r="K1243" s="7">
        <f t="shared" si="79"/>
        <v>0</v>
      </c>
    </row>
    <row r="1244" spans="1:11" x14ac:dyDescent="0.35">
      <c r="A1244" s="14" t="s">
        <v>6921</v>
      </c>
      <c r="B1244" s="13" t="s">
        <v>229</v>
      </c>
      <c r="C1244" s="14" t="s">
        <v>13253</v>
      </c>
      <c r="D1244" s="14" t="s">
        <v>11356</v>
      </c>
      <c r="E1244" s="15" t="s">
        <v>5678</v>
      </c>
      <c r="F1244" s="6">
        <v>10</v>
      </c>
      <c r="G1244" s="6">
        <v>4</v>
      </c>
      <c r="H1244" s="6">
        <f t="shared" si="76"/>
        <v>11</v>
      </c>
      <c r="I1244" s="6">
        <f t="shared" si="77"/>
        <v>5</v>
      </c>
      <c r="J1244" s="7">
        <f t="shared" si="78"/>
        <v>0.45454545454545453</v>
      </c>
      <c r="K1244" s="7">
        <f t="shared" si="79"/>
        <v>-1.1375035237499349</v>
      </c>
    </row>
    <row r="1245" spans="1:11" x14ac:dyDescent="0.35">
      <c r="A1245" s="14" t="s">
        <v>6922</v>
      </c>
      <c r="B1245" s="13" t="s">
        <v>5397</v>
      </c>
      <c r="C1245" s="14" t="s">
        <v>13254</v>
      </c>
      <c r="D1245" s="14" t="s">
        <v>11876</v>
      </c>
      <c r="E1245" s="15" t="s">
        <v>5678</v>
      </c>
      <c r="F1245" s="6">
        <v>12</v>
      </c>
      <c r="G1245" s="6">
        <v>19</v>
      </c>
      <c r="H1245" s="6">
        <f t="shared" si="76"/>
        <v>13</v>
      </c>
      <c r="I1245" s="6">
        <f t="shared" si="77"/>
        <v>20</v>
      </c>
      <c r="J1245" s="7">
        <f t="shared" si="78"/>
        <v>1.5384615384615385</v>
      </c>
      <c r="K1245" s="7">
        <f t="shared" si="79"/>
        <v>0.62148837674627033</v>
      </c>
    </row>
    <row r="1246" spans="1:11" x14ac:dyDescent="0.35">
      <c r="A1246" s="14" t="s">
        <v>6923</v>
      </c>
      <c r="B1246" s="13" t="s">
        <v>1787</v>
      </c>
      <c r="C1246" s="14" t="s">
        <v>13255</v>
      </c>
      <c r="D1246" s="14" t="s">
        <v>13256</v>
      </c>
      <c r="E1246" s="15" t="s">
        <v>5678</v>
      </c>
      <c r="F1246" s="6">
        <v>536</v>
      </c>
      <c r="G1246" s="6">
        <v>370</v>
      </c>
      <c r="H1246" s="6">
        <f t="shared" si="76"/>
        <v>537</v>
      </c>
      <c r="I1246" s="6">
        <f t="shared" si="77"/>
        <v>371</v>
      </c>
      <c r="J1246" s="7">
        <f t="shared" si="78"/>
        <v>0.69087523277467411</v>
      </c>
      <c r="K1246" s="7">
        <f t="shared" si="79"/>
        <v>-0.53350290136460932</v>
      </c>
    </row>
    <row r="1247" spans="1:11" x14ac:dyDescent="0.35">
      <c r="A1247" s="14" t="s">
        <v>6924</v>
      </c>
      <c r="B1247" s="13" t="s">
        <v>3819</v>
      </c>
      <c r="C1247" s="14" t="s">
        <v>13257</v>
      </c>
      <c r="D1247" s="14" t="s">
        <v>11418</v>
      </c>
      <c r="E1247" s="15" t="s">
        <v>5678</v>
      </c>
      <c r="F1247" s="6">
        <v>321</v>
      </c>
      <c r="G1247" s="6">
        <v>279</v>
      </c>
      <c r="H1247" s="6">
        <f t="shared" si="76"/>
        <v>322</v>
      </c>
      <c r="I1247" s="6">
        <f t="shared" si="77"/>
        <v>280</v>
      </c>
      <c r="J1247" s="7">
        <f t="shared" si="78"/>
        <v>0.86956521739130432</v>
      </c>
      <c r="K1247" s="7">
        <f t="shared" si="79"/>
        <v>-0.2016338611696506</v>
      </c>
    </row>
    <row r="1248" spans="1:11" x14ac:dyDescent="0.35">
      <c r="A1248" s="14" t="s">
        <v>6925</v>
      </c>
      <c r="B1248" s="13" t="s">
        <v>1710</v>
      </c>
      <c r="C1248" s="14" t="s">
        <v>13258</v>
      </c>
      <c r="D1248" s="14" t="s">
        <v>11356</v>
      </c>
      <c r="E1248" s="15" t="s">
        <v>11359</v>
      </c>
      <c r="F1248" s="6">
        <v>107</v>
      </c>
      <c r="G1248" s="6">
        <v>73</v>
      </c>
      <c r="H1248" s="6">
        <f t="shared" si="76"/>
        <v>108</v>
      </c>
      <c r="I1248" s="6">
        <f t="shared" si="77"/>
        <v>74</v>
      </c>
      <c r="J1248" s="7">
        <f t="shared" si="78"/>
        <v>0.68518518518518523</v>
      </c>
      <c r="K1248" s="7">
        <f t="shared" si="79"/>
        <v>-0.54543413653451867</v>
      </c>
    </row>
    <row r="1249" spans="1:11" x14ac:dyDescent="0.35">
      <c r="A1249" s="14" t="s">
        <v>6926</v>
      </c>
      <c r="B1249" s="13" t="s">
        <v>4655</v>
      </c>
      <c r="C1249" s="14" t="s">
        <v>13259</v>
      </c>
      <c r="D1249" s="14" t="s">
        <v>11356</v>
      </c>
      <c r="E1249" s="15" t="s">
        <v>5678</v>
      </c>
      <c r="F1249" s="6">
        <v>72</v>
      </c>
      <c r="G1249" s="6">
        <v>72</v>
      </c>
      <c r="H1249" s="6">
        <f t="shared" si="76"/>
        <v>73</v>
      </c>
      <c r="I1249" s="6">
        <f t="shared" si="77"/>
        <v>73</v>
      </c>
      <c r="J1249" s="7">
        <f t="shared" si="78"/>
        <v>1</v>
      </c>
      <c r="K1249" s="7">
        <f t="shared" si="79"/>
        <v>0</v>
      </c>
    </row>
    <row r="1250" spans="1:11" x14ac:dyDescent="0.35">
      <c r="A1250" s="14" t="s">
        <v>6927</v>
      </c>
      <c r="B1250" s="13" t="s">
        <v>1995</v>
      </c>
      <c r="C1250" s="14" t="s">
        <v>13260</v>
      </c>
      <c r="D1250" s="14" t="s">
        <v>11755</v>
      </c>
      <c r="E1250" s="15" t="s">
        <v>11359</v>
      </c>
      <c r="F1250" s="6">
        <v>196</v>
      </c>
      <c r="G1250" s="6">
        <v>139</v>
      </c>
      <c r="H1250" s="6">
        <f t="shared" si="76"/>
        <v>197</v>
      </c>
      <c r="I1250" s="6">
        <f t="shared" si="77"/>
        <v>140</v>
      </c>
      <c r="J1250" s="7">
        <f t="shared" si="78"/>
        <v>0.71065989847715738</v>
      </c>
      <c r="K1250" s="7">
        <f t="shared" si="79"/>
        <v>-0.49276880251140981</v>
      </c>
    </row>
    <row r="1251" spans="1:11" x14ac:dyDescent="0.35">
      <c r="A1251" s="14" t="s">
        <v>6928</v>
      </c>
      <c r="B1251" s="13" t="s">
        <v>4370</v>
      </c>
      <c r="C1251" s="14" t="s">
        <v>13261</v>
      </c>
      <c r="D1251" s="14" t="s">
        <v>12142</v>
      </c>
      <c r="E1251" s="15" t="s">
        <v>11359</v>
      </c>
      <c r="F1251" s="6">
        <v>104</v>
      </c>
      <c r="G1251" s="6">
        <v>98</v>
      </c>
      <c r="H1251" s="6">
        <f t="shared" si="76"/>
        <v>105</v>
      </c>
      <c r="I1251" s="6">
        <f t="shared" si="77"/>
        <v>99</v>
      </c>
      <c r="J1251" s="7">
        <f t="shared" si="78"/>
        <v>0.94285714285714284</v>
      </c>
      <c r="K1251" s="7">
        <f t="shared" si="79"/>
        <v>-8.4888897586513051E-2</v>
      </c>
    </row>
    <row r="1252" spans="1:11" x14ac:dyDescent="0.35">
      <c r="A1252" s="14" t="s">
        <v>6929</v>
      </c>
      <c r="B1252" s="13" t="s">
        <v>5395</v>
      </c>
      <c r="C1252" s="14" t="s">
        <v>13262</v>
      </c>
      <c r="D1252" s="14" t="s">
        <v>11356</v>
      </c>
      <c r="E1252" s="15" t="s">
        <v>5678</v>
      </c>
      <c r="F1252" s="6">
        <v>218</v>
      </c>
      <c r="G1252" s="6">
        <v>344</v>
      </c>
      <c r="H1252" s="6">
        <f t="shared" si="76"/>
        <v>219</v>
      </c>
      <c r="I1252" s="6">
        <f t="shared" si="77"/>
        <v>345</v>
      </c>
      <c r="J1252" s="7">
        <f t="shared" si="78"/>
        <v>1.5753424657534247</v>
      </c>
      <c r="K1252" s="7">
        <f t="shared" si="79"/>
        <v>0.65566549206435809</v>
      </c>
    </row>
    <row r="1253" spans="1:11" x14ac:dyDescent="0.35">
      <c r="A1253" s="14" t="s">
        <v>6930</v>
      </c>
      <c r="B1253" s="13" t="s">
        <v>4621</v>
      </c>
      <c r="C1253" s="14" t="s">
        <v>13263</v>
      </c>
      <c r="D1253" s="14" t="s">
        <v>12263</v>
      </c>
      <c r="E1253" s="15" t="s">
        <v>5678</v>
      </c>
      <c r="F1253" s="6">
        <v>120</v>
      </c>
      <c r="G1253" s="6">
        <v>119</v>
      </c>
      <c r="H1253" s="6">
        <f t="shared" si="76"/>
        <v>121</v>
      </c>
      <c r="I1253" s="6">
        <f t="shared" si="77"/>
        <v>120</v>
      </c>
      <c r="J1253" s="7">
        <f t="shared" si="78"/>
        <v>0.99173553719008267</v>
      </c>
      <c r="K1253" s="7">
        <f t="shared" si="79"/>
        <v>-1.1972641666075944E-2</v>
      </c>
    </row>
    <row r="1254" spans="1:11" x14ac:dyDescent="0.35">
      <c r="A1254" s="14" t="s">
        <v>6931</v>
      </c>
      <c r="B1254" s="13" t="s">
        <v>4721</v>
      </c>
      <c r="C1254" s="14" t="s">
        <v>13264</v>
      </c>
      <c r="D1254" s="14" t="s">
        <v>11356</v>
      </c>
      <c r="E1254" s="15" t="s">
        <v>11359</v>
      </c>
      <c r="F1254" s="6">
        <v>1</v>
      </c>
      <c r="G1254" s="6">
        <v>1</v>
      </c>
      <c r="H1254" s="6">
        <f t="shared" si="76"/>
        <v>2</v>
      </c>
      <c r="I1254" s="6">
        <f t="shared" si="77"/>
        <v>2</v>
      </c>
      <c r="J1254" s="7">
        <f t="shared" si="78"/>
        <v>1</v>
      </c>
      <c r="K1254" s="7">
        <f t="shared" si="79"/>
        <v>0</v>
      </c>
    </row>
    <row r="1255" spans="1:11" x14ac:dyDescent="0.35">
      <c r="A1255" s="14" t="s">
        <v>6932</v>
      </c>
      <c r="B1255" s="13" t="s">
        <v>2498</v>
      </c>
      <c r="C1255" s="14" t="s">
        <v>13265</v>
      </c>
      <c r="D1255" s="14" t="s">
        <v>11608</v>
      </c>
      <c r="E1255" s="15" t="s">
        <v>11359</v>
      </c>
      <c r="F1255" s="6">
        <v>4</v>
      </c>
      <c r="G1255" s="6">
        <v>3</v>
      </c>
      <c r="H1255" s="6">
        <f t="shared" si="76"/>
        <v>5</v>
      </c>
      <c r="I1255" s="6">
        <f t="shared" si="77"/>
        <v>4</v>
      </c>
      <c r="J1255" s="7">
        <f t="shared" si="78"/>
        <v>0.8</v>
      </c>
      <c r="K1255" s="7">
        <f t="shared" si="79"/>
        <v>-0.32192809488736229</v>
      </c>
    </row>
    <row r="1256" spans="1:11" x14ac:dyDescent="0.35">
      <c r="A1256" s="14" t="s">
        <v>6933</v>
      </c>
      <c r="B1256" s="13" t="s">
        <v>595</v>
      </c>
      <c r="C1256" s="14" t="s">
        <v>13266</v>
      </c>
      <c r="D1256" s="14" t="s">
        <v>12723</v>
      </c>
      <c r="E1256" s="15" t="s">
        <v>11359</v>
      </c>
      <c r="F1256" s="6">
        <v>26</v>
      </c>
      <c r="G1256" s="6">
        <v>14</v>
      </c>
      <c r="H1256" s="6">
        <f t="shared" si="76"/>
        <v>27</v>
      </c>
      <c r="I1256" s="6">
        <f t="shared" si="77"/>
        <v>15</v>
      </c>
      <c r="J1256" s="7">
        <f t="shared" si="78"/>
        <v>0.55555555555555558</v>
      </c>
      <c r="K1256" s="7">
        <f t="shared" si="79"/>
        <v>-0.84799690655494997</v>
      </c>
    </row>
    <row r="1257" spans="1:11" x14ac:dyDescent="0.35">
      <c r="A1257" s="14" t="s">
        <v>6934</v>
      </c>
      <c r="B1257" s="13" t="s">
        <v>7</v>
      </c>
      <c r="C1257" s="14" t="s">
        <v>13267</v>
      </c>
      <c r="D1257" s="14" t="s">
        <v>11356</v>
      </c>
      <c r="E1257" s="15" t="s">
        <v>11359</v>
      </c>
      <c r="F1257" s="6">
        <v>3</v>
      </c>
      <c r="G1257" s="6">
        <v>0</v>
      </c>
      <c r="H1257" s="6">
        <f t="shared" si="76"/>
        <v>4</v>
      </c>
      <c r="I1257" s="6">
        <f t="shared" si="77"/>
        <v>1</v>
      </c>
      <c r="J1257" s="7">
        <f t="shared" si="78"/>
        <v>0.25</v>
      </c>
      <c r="K1257" s="7">
        <f t="shared" si="79"/>
        <v>-2</v>
      </c>
    </row>
    <row r="1258" spans="1:11" x14ac:dyDescent="0.35">
      <c r="A1258" s="14" t="s">
        <v>6935</v>
      </c>
      <c r="B1258" s="13" t="s">
        <v>1522</v>
      </c>
      <c r="C1258" s="14" t="s">
        <v>13268</v>
      </c>
      <c r="D1258" s="14" t="s">
        <v>11356</v>
      </c>
      <c r="E1258" s="15" t="s">
        <v>5678</v>
      </c>
      <c r="F1258" s="6">
        <v>141</v>
      </c>
      <c r="G1258" s="6">
        <v>94</v>
      </c>
      <c r="H1258" s="6">
        <f t="shared" si="76"/>
        <v>142</v>
      </c>
      <c r="I1258" s="6">
        <f t="shared" si="77"/>
        <v>95</v>
      </c>
      <c r="J1258" s="7">
        <f t="shared" si="78"/>
        <v>0.66901408450704225</v>
      </c>
      <c r="K1258" s="7">
        <f t="shared" si="79"/>
        <v>-0.57989151117373428</v>
      </c>
    </row>
    <row r="1259" spans="1:11" x14ac:dyDescent="0.35">
      <c r="A1259" s="14" t="s">
        <v>6936</v>
      </c>
      <c r="B1259" s="13" t="s">
        <v>4077</v>
      </c>
      <c r="C1259" s="14" t="s">
        <v>13269</v>
      </c>
      <c r="D1259" s="14" t="s">
        <v>12263</v>
      </c>
      <c r="E1259" s="15" t="s">
        <v>11359</v>
      </c>
      <c r="F1259" s="6">
        <v>149</v>
      </c>
      <c r="G1259" s="6">
        <v>134</v>
      </c>
      <c r="H1259" s="6">
        <f t="shared" si="76"/>
        <v>150</v>
      </c>
      <c r="I1259" s="6">
        <f t="shared" si="77"/>
        <v>135</v>
      </c>
      <c r="J1259" s="7">
        <f t="shared" si="78"/>
        <v>0.9</v>
      </c>
      <c r="K1259" s="7">
        <f t="shared" si="79"/>
        <v>-0.15200309344504997</v>
      </c>
    </row>
    <row r="1260" spans="1:11" x14ac:dyDescent="0.35">
      <c r="A1260" s="14" t="s">
        <v>6937</v>
      </c>
      <c r="B1260" s="13" t="s">
        <v>4214</v>
      </c>
      <c r="C1260" s="14" t="s">
        <v>13270</v>
      </c>
      <c r="D1260" s="14" t="s">
        <v>13271</v>
      </c>
      <c r="E1260" s="15" t="s">
        <v>5678</v>
      </c>
      <c r="F1260" s="6">
        <v>12</v>
      </c>
      <c r="G1260" s="6">
        <v>11</v>
      </c>
      <c r="H1260" s="6">
        <f t="shared" si="76"/>
        <v>13</v>
      </c>
      <c r="I1260" s="6">
        <f t="shared" si="77"/>
        <v>12</v>
      </c>
      <c r="J1260" s="7">
        <f t="shared" si="78"/>
        <v>0.92307692307692313</v>
      </c>
      <c r="K1260" s="7">
        <f t="shared" si="79"/>
        <v>-0.1154772174199359</v>
      </c>
    </row>
    <row r="1261" spans="1:11" x14ac:dyDescent="0.35">
      <c r="A1261" s="14" t="s">
        <v>6938</v>
      </c>
      <c r="B1261" s="13" t="s">
        <v>5493</v>
      </c>
      <c r="C1261" s="14" t="s">
        <v>13272</v>
      </c>
      <c r="D1261" s="14" t="s">
        <v>13273</v>
      </c>
      <c r="E1261" s="15" t="s">
        <v>5678</v>
      </c>
      <c r="F1261" s="6">
        <v>2</v>
      </c>
      <c r="G1261" s="6">
        <v>5</v>
      </c>
      <c r="H1261" s="6">
        <f t="shared" si="76"/>
        <v>3</v>
      </c>
      <c r="I1261" s="6">
        <f t="shared" si="77"/>
        <v>6</v>
      </c>
      <c r="J1261" s="7">
        <f t="shared" si="78"/>
        <v>2</v>
      </c>
      <c r="K1261" s="7">
        <f t="shared" si="79"/>
        <v>1</v>
      </c>
    </row>
    <row r="1262" spans="1:11" x14ac:dyDescent="0.35">
      <c r="A1262" s="14" t="s">
        <v>6939</v>
      </c>
      <c r="B1262" s="13" t="s">
        <v>5416</v>
      </c>
      <c r="C1262" s="14" t="s">
        <v>13274</v>
      </c>
      <c r="D1262" s="14" t="s">
        <v>13275</v>
      </c>
      <c r="E1262" s="15" t="s">
        <v>5678</v>
      </c>
      <c r="F1262" s="6">
        <v>3</v>
      </c>
      <c r="G1262" s="6">
        <v>5</v>
      </c>
      <c r="H1262" s="6">
        <f t="shared" si="76"/>
        <v>4</v>
      </c>
      <c r="I1262" s="6">
        <f t="shared" si="77"/>
        <v>6</v>
      </c>
      <c r="J1262" s="7">
        <f t="shared" si="78"/>
        <v>1.5</v>
      </c>
      <c r="K1262" s="7">
        <f t="shared" si="79"/>
        <v>0.58496250072115619</v>
      </c>
    </row>
    <row r="1263" spans="1:11" x14ac:dyDescent="0.35">
      <c r="A1263" s="14" t="s">
        <v>6940</v>
      </c>
      <c r="B1263" s="13" t="s">
        <v>3211</v>
      </c>
      <c r="C1263" s="14" t="s">
        <v>13276</v>
      </c>
      <c r="D1263" s="14" t="s">
        <v>11356</v>
      </c>
      <c r="E1263" s="15" t="s">
        <v>5678</v>
      </c>
      <c r="F1263" s="6">
        <v>31</v>
      </c>
      <c r="G1263" s="6">
        <v>25</v>
      </c>
      <c r="H1263" s="6">
        <f t="shared" si="76"/>
        <v>32</v>
      </c>
      <c r="I1263" s="6">
        <f t="shared" si="77"/>
        <v>26</v>
      </c>
      <c r="J1263" s="7">
        <f t="shared" si="78"/>
        <v>0.8125</v>
      </c>
      <c r="K1263" s="7">
        <f t="shared" si="79"/>
        <v>-0.29956028185890782</v>
      </c>
    </row>
    <row r="1264" spans="1:11" x14ac:dyDescent="0.35">
      <c r="A1264" s="14" t="s">
        <v>6941</v>
      </c>
      <c r="B1264" s="13" t="s">
        <v>4538</v>
      </c>
      <c r="C1264" s="14" t="s">
        <v>13277</v>
      </c>
      <c r="D1264" s="14" t="s">
        <v>11509</v>
      </c>
      <c r="E1264" s="15" t="s">
        <v>5678</v>
      </c>
      <c r="F1264" s="6">
        <v>68</v>
      </c>
      <c r="G1264" s="6">
        <v>66</v>
      </c>
      <c r="H1264" s="6">
        <f t="shared" si="76"/>
        <v>69</v>
      </c>
      <c r="I1264" s="6">
        <f t="shared" si="77"/>
        <v>67</v>
      </c>
      <c r="J1264" s="7">
        <f t="shared" si="78"/>
        <v>0.97101449275362317</v>
      </c>
      <c r="K1264" s="7">
        <f t="shared" si="79"/>
        <v>-4.2435266320396646E-2</v>
      </c>
    </row>
    <row r="1265" spans="1:11" x14ac:dyDescent="0.35">
      <c r="A1265" s="14" t="s">
        <v>6942</v>
      </c>
      <c r="B1265" s="13" t="s">
        <v>990</v>
      </c>
      <c r="C1265" s="14" t="s">
        <v>13278</v>
      </c>
      <c r="D1265" s="14" t="s">
        <v>11755</v>
      </c>
      <c r="E1265" s="15" t="s">
        <v>11359</v>
      </c>
      <c r="F1265" s="6">
        <v>167</v>
      </c>
      <c r="G1265" s="6">
        <v>101</v>
      </c>
      <c r="H1265" s="6">
        <f t="shared" si="76"/>
        <v>168</v>
      </c>
      <c r="I1265" s="6">
        <f t="shared" si="77"/>
        <v>102</v>
      </c>
      <c r="J1265" s="7">
        <f t="shared" si="78"/>
        <v>0.6071428571428571</v>
      </c>
      <c r="K1265" s="7">
        <f t="shared" si="79"/>
        <v>-0.71989208080726486</v>
      </c>
    </row>
    <row r="1266" spans="1:11" x14ac:dyDescent="0.35">
      <c r="A1266" s="14" t="s">
        <v>6943</v>
      </c>
      <c r="B1266" s="13" t="s">
        <v>4442</v>
      </c>
      <c r="C1266" s="14" t="s">
        <v>13279</v>
      </c>
      <c r="D1266" s="14" t="s">
        <v>13280</v>
      </c>
      <c r="E1266" s="15" t="s">
        <v>11359</v>
      </c>
      <c r="F1266" s="6">
        <v>86</v>
      </c>
      <c r="G1266" s="6">
        <v>82</v>
      </c>
      <c r="H1266" s="6">
        <f t="shared" si="76"/>
        <v>87</v>
      </c>
      <c r="I1266" s="6">
        <f t="shared" si="77"/>
        <v>83</v>
      </c>
      <c r="J1266" s="7">
        <f t="shared" si="78"/>
        <v>0.95402298850574707</v>
      </c>
      <c r="K1266" s="7">
        <f t="shared" si="79"/>
        <v>-6.790406450180364E-2</v>
      </c>
    </row>
    <row r="1267" spans="1:11" x14ac:dyDescent="0.35">
      <c r="A1267" s="14" t="s">
        <v>6944</v>
      </c>
      <c r="B1267" s="13" t="s">
        <v>4633</v>
      </c>
      <c r="C1267" s="14" t="s">
        <v>13281</v>
      </c>
      <c r="D1267" s="14" t="s">
        <v>13282</v>
      </c>
      <c r="E1267" s="15" t="s">
        <v>5678</v>
      </c>
      <c r="F1267" s="6">
        <v>763</v>
      </c>
      <c r="G1267" s="6">
        <v>759</v>
      </c>
      <c r="H1267" s="6">
        <f t="shared" si="76"/>
        <v>764</v>
      </c>
      <c r="I1267" s="6">
        <f t="shared" si="77"/>
        <v>760</v>
      </c>
      <c r="J1267" s="7">
        <f t="shared" si="78"/>
        <v>0.99476439790575921</v>
      </c>
      <c r="K1267" s="7">
        <f t="shared" si="79"/>
        <v>-7.573219704800775E-3</v>
      </c>
    </row>
    <row r="1268" spans="1:11" x14ac:dyDescent="0.35">
      <c r="A1268" s="14" t="s">
        <v>6945</v>
      </c>
      <c r="B1268" s="13" t="s">
        <v>4984</v>
      </c>
      <c r="C1268" s="14" t="s">
        <v>13283</v>
      </c>
      <c r="D1268" s="14" t="s">
        <v>11356</v>
      </c>
      <c r="E1268" s="15" t="s">
        <v>5678</v>
      </c>
      <c r="F1268" s="6">
        <v>954</v>
      </c>
      <c r="G1268" s="6">
        <v>1038</v>
      </c>
      <c r="H1268" s="6">
        <f t="shared" si="76"/>
        <v>955</v>
      </c>
      <c r="I1268" s="6">
        <f t="shared" si="77"/>
        <v>1039</v>
      </c>
      <c r="J1268" s="7">
        <f t="shared" si="78"/>
        <v>1.087958115183246</v>
      </c>
      <c r="K1268" s="7">
        <f t="shared" si="79"/>
        <v>0.12162301598110069</v>
      </c>
    </row>
    <row r="1269" spans="1:11" x14ac:dyDescent="0.35">
      <c r="A1269" s="14" t="s">
        <v>6946</v>
      </c>
      <c r="B1269" s="13" t="s">
        <v>387</v>
      </c>
      <c r="C1269" s="14" t="s">
        <v>13284</v>
      </c>
      <c r="D1269" s="14" t="s">
        <v>11356</v>
      </c>
      <c r="E1269" s="15" t="s">
        <v>11359</v>
      </c>
      <c r="F1269" s="6">
        <v>662</v>
      </c>
      <c r="G1269" s="6">
        <v>315</v>
      </c>
      <c r="H1269" s="6">
        <f t="shared" si="76"/>
        <v>663</v>
      </c>
      <c r="I1269" s="6">
        <f t="shared" si="77"/>
        <v>316</v>
      </c>
      <c r="J1269" s="7">
        <f t="shared" si="78"/>
        <v>0.47662141779788841</v>
      </c>
      <c r="K1269" s="7">
        <f t="shared" si="79"/>
        <v>-1.0690843119354847</v>
      </c>
    </row>
    <row r="1270" spans="1:11" x14ac:dyDescent="0.35">
      <c r="A1270" s="14" t="s">
        <v>6947</v>
      </c>
      <c r="B1270" s="13" t="s">
        <v>1507</v>
      </c>
      <c r="C1270" s="14" t="s">
        <v>13285</v>
      </c>
      <c r="D1270" s="14" t="s">
        <v>13286</v>
      </c>
      <c r="E1270" s="15" t="s">
        <v>11359</v>
      </c>
      <c r="F1270" s="6">
        <v>191</v>
      </c>
      <c r="G1270" s="6">
        <v>127</v>
      </c>
      <c r="H1270" s="6">
        <f t="shared" si="76"/>
        <v>192</v>
      </c>
      <c r="I1270" s="6">
        <f t="shared" si="77"/>
        <v>128</v>
      </c>
      <c r="J1270" s="7">
        <f t="shared" si="78"/>
        <v>0.66666666666666663</v>
      </c>
      <c r="K1270" s="7">
        <f t="shared" si="79"/>
        <v>-0.5849625007211563</v>
      </c>
    </row>
    <row r="1271" spans="1:11" x14ac:dyDescent="0.35">
      <c r="A1271" s="14" t="s">
        <v>6948</v>
      </c>
      <c r="B1271" s="13" t="s">
        <v>602</v>
      </c>
      <c r="C1271" s="14" t="s">
        <v>13287</v>
      </c>
      <c r="D1271" s="14" t="s">
        <v>13288</v>
      </c>
      <c r="E1271" s="15" t="s">
        <v>11359</v>
      </c>
      <c r="F1271" s="6">
        <v>180</v>
      </c>
      <c r="G1271" s="6">
        <v>97</v>
      </c>
      <c r="H1271" s="6">
        <f t="shared" si="76"/>
        <v>181</v>
      </c>
      <c r="I1271" s="6">
        <f t="shared" si="77"/>
        <v>98</v>
      </c>
      <c r="J1271" s="7">
        <f t="shared" si="78"/>
        <v>0.54143646408839774</v>
      </c>
      <c r="K1271" s="7">
        <f t="shared" si="79"/>
        <v>-0.88513604296799731</v>
      </c>
    </row>
    <row r="1272" spans="1:11" x14ac:dyDescent="0.35">
      <c r="A1272" s="14" t="s">
        <v>6949</v>
      </c>
      <c r="B1272" s="13" t="s">
        <v>432</v>
      </c>
      <c r="C1272" s="14" t="s">
        <v>13289</v>
      </c>
      <c r="D1272" s="14" t="s">
        <v>13290</v>
      </c>
      <c r="E1272" s="15" t="s">
        <v>11359</v>
      </c>
      <c r="F1272" s="6">
        <v>133</v>
      </c>
      <c r="G1272" s="6">
        <v>66</v>
      </c>
      <c r="H1272" s="6">
        <f t="shared" si="76"/>
        <v>134</v>
      </c>
      <c r="I1272" s="6">
        <f t="shared" si="77"/>
        <v>67</v>
      </c>
      <c r="J1272" s="7">
        <f t="shared" si="78"/>
        <v>0.5</v>
      </c>
      <c r="K1272" s="7">
        <f t="shared" si="79"/>
        <v>-1</v>
      </c>
    </row>
    <row r="1273" spans="1:11" x14ac:dyDescent="0.35">
      <c r="A1273" s="14" t="s">
        <v>6950</v>
      </c>
      <c r="B1273" s="13" t="s">
        <v>3973</v>
      </c>
      <c r="C1273" s="14" t="s">
        <v>13291</v>
      </c>
      <c r="D1273" s="14" t="s">
        <v>13292</v>
      </c>
      <c r="E1273" s="15" t="s">
        <v>11359</v>
      </c>
      <c r="F1273" s="6">
        <v>246</v>
      </c>
      <c r="G1273" s="6">
        <v>218</v>
      </c>
      <c r="H1273" s="6">
        <f t="shared" si="76"/>
        <v>247</v>
      </c>
      <c r="I1273" s="6">
        <f t="shared" si="77"/>
        <v>219</v>
      </c>
      <c r="J1273" s="7">
        <f t="shared" si="78"/>
        <v>0.88663967611336036</v>
      </c>
      <c r="K1273" s="7">
        <f t="shared" si="79"/>
        <v>-0.17358017198350417</v>
      </c>
    </row>
    <row r="1274" spans="1:11" x14ac:dyDescent="0.35">
      <c r="A1274" s="14" t="s">
        <v>6951</v>
      </c>
      <c r="B1274" s="13" t="s">
        <v>4434</v>
      </c>
      <c r="C1274" s="14" t="s">
        <v>13293</v>
      </c>
      <c r="D1274" s="14" t="s">
        <v>13294</v>
      </c>
      <c r="E1274" s="15" t="s">
        <v>11359</v>
      </c>
      <c r="F1274" s="6">
        <v>145</v>
      </c>
      <c r="G1274" s="6">
        <v>138</v>
      </c>
      <c r="H1274" s="6">
        <f t="shared" si="76"/>
        <v>146</v>
      </c>
      <c r="I1274" s="6">
        <f t="shared" si="77"/>
        <v>139</v>
      </c>
      <c r="J1274" s="7">
        <f t="shared" si="78"/>
        <v>0.95205479452054798</v>
      </c>
      <c r="K1274" s="7">
        <f t="shared" si="79"/>
        <v>-7.0883486156509759E-2</v>
      </c>
    </row>
    <row r="1275" spans="1:11" x14ac:dyDescent="0.35">
      <c r="A1275" s="14" t="s">
        <v>6952</v>
      </c>
      <c r="B1275" s="13" t="s">
        <v>2699</v>
      </c>
      <c r="C1275" s="14" t="s">
        <v>13295</v>
      </c>
      <c r="D1275" s="14" t="s">
        <v>13296</v>
      </c>
      <c r="E1275" s="15" t="s">
        <v>5678</v>
      </c>
      <c r="F1275" s="6">
        <v>30</v>
      </c>
      <c r="G1275" s="6">
        <v>23</v>
      </c>
      <c r="H1275" s="6">
        <f t="shared" si="76"/>
        <v>31</v>
      </c>
      <c r="I1275" s="6">
        <f t="shared" si="77"/>
        <v>24</v>
      </c>
      <c r="J1275" s="7">
        <f t="shared" si="78"/>
        <v>0.77419354838709675</v>
      </c>
      <c r="K1275" s="7">
        <f t="shared" si="79"/>
        <v>-0.36923380966571906</v>
      </c>
    </row>
    <row r="1276" spans="1:11" x14ac:dyDescent="0.35">
      <c r="A1276" s="14" t="s">
        <v>6953</v>
      </c>
      <c r="B1276" s="13" t="s">
        <v>2254</v>
      </c>
      <c r="C1276" s="14" t="s">
        <v>13297</v>
      </c>
      <c r="D1276" s="14" t="s">
        <v>11746</v>
      </c>
      <c r="E1276" s="15" t="s">
        <v>11359</v>
      </c>
      <c r="F1276" s="6">
        <v>111</v>
      </c>
      <c r="G1276" s="6">
        <v>81</v>
      </c>
      <c r="H1276" s="6">
        <f t="shared" si="76"/>
        <v>112</v>
      </c>
      <c r="I1276" s="6">
        <f t="shared" si="77"/>
        <v>82</v>
      </c>
      <c r="J1276" s="7">
        <f t="shared" si="78"/>
        <v>0.7321428571428571</v>
      </c>
      <c r="K1276" s="7">
        <f t="shared" si="79"/>
        <v>-0.4498029174395205</v>
      </c>
    </row>
    <row r="1277" spans="1:11" x14ac:dyDescent="0.35">
      <c r="A1277" s="14" t="s">
        <v>6954</v>
      </c>
      <c r="B1277" s="13" t="s">
        <v>760</v>
      </c>
      <c r="C1277" s="14" t="s">
        <v>13298</v>
      </c>
      <c r="D1277" s="14" t="s">
        <v>11714</v>
      </c>
      <c r="E1277" s="15" t="s">
        <v>5678</v>
      </c>
      <c r="F1277" s="6">
        <v>7</v>
      </c>
      <c r="G1277" s="6">
        <v>4</v>
      </c>
      <c r="H1277" s="6">
        <f t="shared" si="76"/>
        <v>8</v>
      </c>
      <c r="I1277" s="6">
        <f t="shared" si="77"/>
        <v>5</v>
      </c>
      <c r="J1277" s="7">
        <f t="shared" si="78"/>
        <v>0.625</v>
      </c>
      <c r="K1277" s="7">
        <f t="shared" si="79"/>
        <v>-0.67807190511263771</v>
      </c>
    </row>
    <row r="1278" spans="1:11" x14ac:dyDescent="0.35">
      <c r="A1278" s="14" t="s">
        <v>6955</v>
      </c>
      <c r="B1278" s="13" t="s">
        <v>3997</v>
      </c>
      <c r="C1278" s="14" t="s">
        <v>13299</v>
      </c>
      <c r="D1278" s="14" t="s">
        <v>13300</v>
      </c>
      <c r="E1278" s="15" t="s">
        <v>5678</v>
      </c>
      <c r="F1278" s="6">
        <v>18</v>
      </c>
      <c r="G1278" s="6">
        <v>16</v>
      </c>
      <c r="H1278" s="6">
        <f t="shared" si="76"/>
        <v>19</v>
      </c>
      <c r="I1278" s="6">
        <f t="shared" si="77"/>
        <v>17</v>
      </c>
      <c r="J1278" s="7">
        <f t="shared" si="78"/>
        <v>0.89473684210526316</v>
      </c>
      <c r="K1278" s="7">
        <f t="shared" si="79"/>
        <v>-0.16046467219324609</v>
      </c>
    </row>
    <row r="1279" spans="1:11" x14ac:dyDescent="0.35">
      <c r="A1279" s="14" t="s">
        <v>6956</v>
      </c>
      <c r="B1279" s="13" t="s">
        <v>3139</v>
      </c>
      <c r="C1279" s="14" t="s">
        <v>13301</v>
      </c>
      <c r="D1279" s="14" t="s">
        <v>13302</v>
      </c>
      <c r="E1279" s="15" t="s">
        <v>5678</v>
      </c>
      <c r="F1279" s="6">
        <v>10</v>
      </c>
      <c r="G1279" s="6">
        <v>8</v>
      </c>
      <c r="H1279" s="6">
        <f t="shared" si="76"/>
        <v>11</v>
      </c>
      <c r="I1279" s="6">
        <f t="shared" si="77"/>
        <v>9</v>
      </c>
      <c r="J1279" s="7">
        <f t="shared" si="78"/>
        <v>0.81818181818181823</v>
      </c>
      <c r="K1279" s="7">
        <f t="shared" si="79"/>
        <v>-0.28950661719498483</v>
      </c>
    </row>
    <row r="1280" spans="1:11" x14ac:dyDescent="0.35">
      <c r="A1280" s="14" t="s">
        <v>6957</v>
      </c>
      <c r="B1280" s="13" t="s">
        <v>840</v>
      </c>
      <c r="C1280" s="14" t="s">
        <v>13303</v>
      </c>
      <c r="D1280" s="14" t="s">
        <v>11476</v>
      </c>
      <c r="E1280" s="15" t="s">
        <v>5678</v>
      </c>
      <c r="F1280" s="6">
        <v>12</v>
      </c>
      <c r="G1280" s="6">
        <v>7</v>
      </c>
      <c r="H1280" s="6">
        <f t="shared" si="76"/>
        <v>13</v>
      </c>
      <c r="I1280" s="6">
        <f t="shared" si="77"/>
        <v>8</v>
      </c>
      <c r="J1280" s="7">
        <f t="shared" si="78"/>
        <v>0.61538461538461542</v>
      </c>
      <c r="K1280" s="7">
        <f t="shared" si="79"/>
        <v>-0.70043971814109218</v>
      </c>
    </row>
    <row r="1281" spans="1:11" x14ac:dyDescent="0.35">
      <c r="A1281" s="14" t="s">
        <v>6958</v>
      </c>
      <c r="B1281" s="13" t="s">
        <v>473</v>
      </c>
      <c r="C1281" s="14" t="s">
        <v>13304</v>
      </c>
      <c r="D1281" s="14" t="s">
        <v>13305</v>
      </c>
      <c r="E1281" s="15" t="s">
        <v>5678</v>
      </c>
      <c r="F1281" s="6">
        <v>2</v>
      </c>
      <c r="G1281" s="6">
        <v>1</v>
      </c>
      <c r="H1281" s="6">
        <f t="shared" si="76"/>
        <v>3</v>
      </c>
      <c r="I1281" s="6">
        <f t="shared" si="77"/>
        <v>2</v>
      </c>
      <c r="J1281" s="7">
        <f t="shared" si="78"/>
        <v>0.66666666666666663</v>
      </c>
      <c r="K1281" s="7">
        <f t="shared" si="79"/>
        <v>-0.5849625007211563</v>
      </c>
    </row>
    <row r="1282" spans="1:11" x14ac:dyDescent="0.35">
      <c r="A1282" s="14" t="s">
        <v>6959</v>
      </c>
      <c r="B1282" s="13" t="s">
        <v>5417</v>
      </c>
      <c r="C1282" s="14" t="s">
        <v>13306</v>
      </c>
      <c r="D1282" s="14" t="s">
        <v>13307</v>
      </c>
      <c r="E1282" s="15" t="s">
        <v>5678</v>
      </c>
      <c r="F1282" s="6">
        <v>3</v>
      </c>
      <c r="G1282" s="6">
        <v>5</v>
      </c>
      <c r="H1282" s="6">
        <f t="shared" si="76"/>
        <v>4</v>
      </c>
      <c r="I1282" s="6">
        <f t="shared" si="77"/>
        <v>6</v>
      </c>
      <c r="J1282" s="7">
        <f t="shared" si="78"/>
        <v>1.5</v>
      </c>
      <c r="K1282" s="7">
        <f t="shared" si="79"/>
        <v>0.58496250072115619</v>
      </c>
    </row>
    <row r="1283" spans="1:11" x14ac:dyDescent="0.35">
      <c r="A1283" s="14" t="s">
        <v>6960</v>
      </c>
      <c r="B1283" s="13" t="s">
        <v>309</v>
      </c>
      <c r="C1283" s="14" t="s">
        <v>13308</v>
      </c>
      <c r="D1283" s="14" t="s">
        <v>13309</v>
      </c>
      <c r="E1283" s="15" t="s">
        <v>5678</v>
      </c>
      <c r="F1283" s="6">
        <v>16</v>
      </c>
      <c r="G1283" s="6">
        <v>7</v>
      </c>
      <c r="H1283" s="6">
        <f t="shared" ref="H1283:H1346" si="80">F1283+1</f>
        <v>17</v>
      </c>
      <c r="I1283" s="6">
        <f t="shared" ref="I1283:I1346" si="81">G1283+1</f>
        <v>8</v>
      </c>
      <c r="J1283" s="7">
        <f t="shared" ref="J1283:J1346" si="82">I1283/H1283</f>
        <v>0.47058823529411764</v>
      </c>
      <c r="K1283" s="7">
        <f t="shared" ref="K1283:K1346" si="83">LOG(J1283,2)</f>
        <v>-1.0874628412503395</v>
      </c>
    </row>
    <row r="1284" spans="1:11" x14ac:dyDescent="0.35">
      <c r="A1284" s="14" t="s">
        <v>6961</v>
      </c>
      <c r="B1284" s="13" t="s">
        <v>3342</v>
      </c>
      <c r="C1284" s="14" t="s">
        <v>13310</v>
      </c>
      <c r="D1284" s="14" t="s">
        <v>13311</v>
      </c>
      <c r="E1284" s="15" t="s">
        <v>5678</v>
      </c>
      <c r="F1284" s="6">
        <v>22</v>
      </c>
      <c r="G1284" s="6">
        <v>18</v>
      </c>
      <c r="H1284" s="6">
        <f t="shared" si="80"/>
        <v>23</v>
      </c>
      <c r="I1284" s="6">
        <f t="shared" si="81"/>
        <v>19</v>
      </c>
      <c r="J1284" s="7">
        <f t="shared" si="82"/>
        <v>0.82608695652173914</v>
      </c>
      <c r="K1284" s="7">
        <f t="shared" si="83"/>
        <v>-0.27563444261342734</v>
      </c>
    </row>
    <row r="1285" spans="1:11" x14ac:dyDescent="0.35">
      <c r="A1285" s="14" t="s">
        <v>6962</v>
      </c>
      <c r="B1285" s="13" t="s">
        <v>5343</v>
      </c>
      <c r="C1285" s="14" t="s">
        <v>13312</v>
      </c>
      <c r="D1285" s="14" t="s">
        <v>13313</v>
      </c>
      <c r="E1285" s="15" t="s">
        <v>5678</v>
      </c>
      <c r="F1285" s="6">
        <v>24</v>
      </c>
      <c r="G1285" s="6">
        <v>34</v>
      </c>
      <c r="H1285" s="6">
        <f t="shared" si="80"/>
        <v>25</v>
      </c>
      <c r="I1285" s="6">
        <f t="shared" si="81"/>
        <v>35</v>
      </c>
      <c r="J1285" s="7">
        <f t="shared" si="82"/>
        <v>1.4</v>
      </c>
      <c r="K1285" s="7">
        <f t="shared" si="83"/>
        <v>0.48542682717024171</v>
      </c>
    </row>
    <row r="1286" spans="1:11" x14ac:dyDescent="0.35">
      <c r="A1286" s="14" t="s">
        <v>6963</v>
      </c>
      <c r="B1286" s="13" t="s">
        <v>287</v>
      </c>
      <c r="C1286" s="14" t="s">
        <v>13314</v>
      </c>
      <c r="D1286" s="14" t="s">
        <v>11662</v>
      </c>
      <c r="E1286" s="15" t="s">
        <v>5678</v>
      </c>
      <c r="F1286" s="6">
        <v>14</v>
      </c>
      <c r="G1286" s="6">
        <v>6</v>
      </c>
      <c r="H1286" s="6">
        <f t="shared" si="80"/>
        <v>15</v>
      </c>
      <c r="I1286" s="6">
        <f t="shared" si="81"/>
        <v>7</v>
      </c>
      <c r="J1286" s="7">
        <f t="shared" si="82"/>
        <v>0.46666666666666667</v>
      </c>
      <c r="K1286" s="7">
        <f t="shared" si="83"/>
        <v>-1.0995356735509143</v>
      </c>
    </row>
    <row r="1287" spans="1:11" x14ac:dyDescent="0.35">
      <c r="A1287" s="14" t="s">
        <v>6964</v>
      </c>
      <c r="B1287" s="13" t="s">
        <v>3287</v>
      </c>
      <c r="C1287" s="14" t="s">
        <v>13315</v>
      </c>
      <c r="D1287" s="14" t="s">
        <v>11444</v>
      </c>
      <c r="E1287" s="15" t="s">
        <v>11359</v>
      </c>
      <c r="F1287" s="6">
        <v>554</v>
      </c>
      <c r="G1287" s="6">
        <v>451</v>
      </c>
      <c r="H1287" s="6">
        <f t="shared" si="80"/>
        <v>555</v>
      </c>
      <c r="I1287" s="6">
        <f t="shared" si="81"/>
        <v>452</v>
      </c>
      <c r="J1287" s="7">
        <f t="shared" si="82"/>
        <v>0.81441441441441442</v>
      </c>
      <c r="K1287" s="7">
        <f t="shared" si="83"/>
        <v>-0.29616499882228059</v>
      </c>
    </row>
    <row r="1288" spans="1:11" x14ac:dyDescent="0.35">
      <c r="A1288" s="14" t="s">
        <v>6965</v>
      </c>
      <c r="B1288" s="13" t="s">
        <v>5213</v>
      </c>
      <c r="C1288" s="14" t="s">
        <v>13316</v>
      </c>
      <c r="D1288" s="14" t="s">
        <v>11548</v>
      </c>
      <c r="E1288" s="15" t="s">
        <v>5678</v>
      </c>
      <c r="F1288" s="6">
        <v>67</v>
      </c>
      <c r="G1288" s="6">
        <v>83</v>
      </c>
      <c r="H1288" s="6">
        <f t="shared" si="80"/>
        <v>68</v>
      </c>
      <c r="I1288" s="6">
        <f t="shared" si="81"/>
        <v>84</v>
      </c>
      <c r="J1288" s="7">
        <f t="shared" si="82"/>
        <v>1.2352941176470589</v>
      </c>
      <c r="K1288" s="7">
        <f t="shared" si="83"/>
        <v>0.30485458152842093</v>
      </c>
    </row>
    <row r="1289" spans="1:11" x14ac:dyDescent="0.35">
      <c r="A1289" s="14" t="s">
        <v>6966</v>
      </c>
      <c r="B1289" s="13" t="s">
        <v>5514</v>
      </c>
      <c r="C1289" s="14" t="s">
        <v>13317</v>
      </c>
      <c r="D1289" s="14" t="s">
        <v>11436</v>
      </c>
      <c r="E1289" s="15" t="s">
        <v>11359</v>
      </c>
      <c r="F1289" s="6">
        <v>5</v>
      </c>
      <c r="G1289" s="6">
        <v>17</v>
      </c>
      <c r="H1289" s="6">
        <f t="shared" si="80"/>
        <v>6</v>
      </c>
      <c r="I1289" s="6">
        <f t="shared" si="81"/>
        <v>18</v>
      </c>
      <c r="J1289" s="7">
        <f t="shared" si="82"/>
        <v>3</v>
      </c>
      <c r="K1289" s="7">
        <f t="shared" si="83"/>
        <v>1.5849625007211563</v>
      </c>
    </row>
    <row r="1290" spans="1:11" x14ac:dyDescent="0.35">
      <c r="A1290" s="14" t="s">
        <v>6967</v>
      </c>
      <c r="B1290" s="13" t="s">
        <v>5483</v>
      </c>
      <c r="C1290" s="14" t="s">
        <v>13318</v>
      </c>
      <c r="D1290" s="14" t="s">
        <v>11660</v>
      </c>
      <c r="E1290" s="15" t="s">
        <v>5678</v>
      </c>
      <c r="F1290" s="6">
        <v>4</v>
      </c>
      <c r="G1290" s="6">
        <v>9</v>
      </c>
      <c r="H1290" s="6">
        <f t="shared" si="80"/>
        <v>5</v>
      </c>
      <c r="I1290" s="6">
        <f t="shared" si="81"/>
        <v>10</v>
      </c>
      <c r="J1290" s="7">
        <f t="shared" si="82"/>
        <v>2</v>
      </c>
      <c r="K1290" s="7">
        <f t="shared" si="83"/>
        <v>1</v>
      </c>
    </row>
    <row r="1291" spans="1:11" x14ac:dyDescent="0.35">
      <c r="A1291" s="14" t="s">
        <v>6968</v>
      </c>
      <c r="B1291" s="13" t="s">
        <v>2222</v>
      </c>
      <c r="C1291" s="14" t="s">
        <v>13319</v>
      </c>
      <c r="D1291" s="14" t="s">
        <v>11660</v>
      </c>
      <c r="E1291" s="15" t="s">
        <v>5678</v>
      </c>
      <c r="F1291" s="6">
        <v>11</v>
      </c>
      <c r="G1291" s="6">
        <v>8</v>
      </c>
      <c r="H1291" s="6">
        <f t="shared" si="80"/>
        <v>12</v>
      </c>
      <c r="I1291" s="6">
        <f t="shared" si="81"/>
        <v>9</v>
      </c>
      <c r="J1291" s="7">
        <f t="shared" si="82"/>
        <v>0.75</v>
      </c>
      <c r="K1291" s="7">
        <f t="shared" si="83"/>
        <v>-0.41503749927884381</v>
      </c>
    </row>
    <row r="1292" spans="1:11" x14ac:dyDescent="0.35">
      <c r="A1292" s="14" t="s">
        <v>6969</v>
      </c>
      <c r="B1292" s="13" t="s">
        <v>615</v>
      </c>
      <c r="C1292" s="14" t="s">
        <v>13320</v>
      </c>
      <c r="D1292" s="14" t="s">
        <v>13302</v>
      </c>
      <c r="E1292" s="15" t="s">
        <v>5678</v>
      </c>
      <c r="F1292" s="6">
        <v>24</v>
      </c>
      <c r="G1292" s="6">
        <v>13</v>
      </c>
      <c r="H1292" s="6">
        <f t="shared" si="80"/>
        <v>25</v>
      </c>
      <c r="I1292" s="6">
        <f t="shared" si="81"/>
        <v>14</v>
      </c>
      <c r="J1292" s="7">
        <f t="shared" si="82"/>
        <v>0.56000000000000005</v>
      </c>
      <c r="K1292" s="7">
        <f t="shared" si="83"/>
        <v>-0.83650126771712052</v>
      </c>
    </row>
    <row r="1293" spans="1:11" x14ac:dyDescent="0.35">
      <c r="A1293" s="14" t="s">
        <v>6970</v>
      </c>
      <c r="B1293" s="13" t="s">
        <v>3105</v>
      </c>
      <c r="C1293" s="14" t="s">
        <v>13321</v>
      </c>
      <c r="D1293" s="14" t="s">
        <v>11418</v>
      </c>
      <c r="E1293" s="15" t="s">
        <v>5678</v>
      </c>
      <c r="F1293" s="6">
        <v>302</v>
      </c>
      <c r="G1293" s="6">
        <v>241</v>
      </c>
      <c r="H1293" s="6">
        <f t="shared" si="80"/>
        <v>303</v>
      </c>
      <c r="I1293" s="6">
        <f t="shared" si="81"/>
        <v>242</v>
      </c>
      <c r="J1293" s="7">
        <f t="shared" si="82"/>
        <v>0.79867986798679869</v>
      </c>
      <c r="K1293" s="7">
        <f t="shared" si="83"/>
        <v>-0.32431074619835637</v>
      </c>
    </row>
    <row r="1294" spans="1:11" x14ac:dyDescent="0.35">
      <c r="A1294" s="14" t="s">
        <v>6971</v>
      </c>
      <c r="B1294" s="13" t="s">
        <v>4932</v>
      </c>
      <c r="C1294" s="14" t="s">
        <v>13322</v>
      </c>
      <c r="D1294" s="14" t="s">
        <v>13323</v>
      </c>
      <c r="E1294" s="15" t="s">
        <v>11359</v>
      </c>
      <c r="F1294" s="6">
        <v>81</v>
      </c>
      <c r="G1294" s="6">
        <v>86</v>
      </c>
      <c r="H1294" s="6">
        <f t="shared" si="80"/>
        <v>82</v>
      </c>
      <c r="I1294" s="6">
        <f t="shared" si="81"/>
        <v>87</v>
      </c>
      <c r="J1294" s="7">
        <f t="shared" si="82"/>
        <v>1.0609756097560976</v>
      </c>
      <c r="K1294" s="7">
        <f t="shared" si="83"/>
        <v>8.5391491230644684E-2</v>
      </c>
    </row>
    <row r="1295" spans="1:11" x14ac:dyDescent="0.35">
      <c r="A1295" s="14" t="s">
        <v>6972</v>
      </c>
      <c r="B1295" s="13" t="s">
        <v>4641</v>
      </c>
      <c r="C1295" s="14" t="s">
        <v>13324</v>
      </c>
      <c r="D1295" s="14" t="s">
        <v>13325</v>
      </c>
      <c r="E1295" s="15" t="s">
        <v>11359</v>
      </c>
      <c r="F1295" s="6">
        <v>1288</v>
      </c>
      <c r="G1295" s="6">
        <v>1284</v>
      </c>
      <c r="H1295" s="6">
        <f t="shared" si="80"/>
        <v>1289</v>
      </c>
      <c r="I1295" s="6">
        <f t="shared" si="81"/>
        <v>1285</v>
      </c>
      <c r="J1295" s="7">
        <f t="shared" si="82"/>
        <v>0.99689681923972073</v>
      </c>
      <c r="K1295" s="7">
        <f t="shared" si="83"/>
        <v>-4.4839042804104817E-3</v>
      </c>
    </row>
    <row r="1296" spans="1:11" x14ac:dyDescent="0.35">
      <c r="A1296" s="14" t="s">
        <v>6973</v>
      </c>
      <c r="B1296" s="13" t="s">
        <v>5024</v>
      </c>
      <c r="C1296" s="14" t="s">
        <v>13326</v>
      </c>
      <c r="D1296" s="14" t="s">
        <v>13327</v>
      </c>
      <c r="E1296" s="15" t="s">
        <v>11359</v>
      </c>
      <c r="F1296" s="6">
        <v>711</v>
      </c>
      <c r="G1296" s="6">
        <v>786</v>
      </c>
      <c r="H1296" s="6">
        <f t="shared" si="80"/>
        <v>712</v>
      </c>
      <c r="I1296" s="6">
        <f t="shared" si="81"/>
        <v>787</v>
      </c>
      <c r="J1296" s="7">
        <f t="shared" si="82"/>
        <v>1.1053370786516854</v>
      </c>
      <c r="K1296" s="7">
        <f t="shared" si="83"/>
        <v>0.14448639454108866</v>
      </c>
    </row>
    <row r="1297" spans="1:11" x14ac:dyDescent="0.35">
      <c r="A1297" s="14" t="s">
        <v>6974</v>
      </c>
      <c r="B1297" s="13" t="s">
        <v>3971</v>
      </c>
      <c r="C1297" s="14" t="s">
        <v>13328</v>
      </c>
      <c r="D1297" s="14" t="s">
        <v>13329</v>
      </c>
      <c r="E1297" s="15" t="s">
        <v>11359</v>
      </c>
      <c r="F1297" s="6">
        <v>622</v>
      </c>
      <c r="G1297" s="6">
        <v>551</v>
      </c>
      <c r="H1297" s="6">
        <f t="shared" si="80"/>
        <v>623</v>
      </c>
      <c r="I1297" s="6">
        <f t="shared" si="81"/>
        <v>552</v>
      </c>
      <c r="J1297" s="7">
        <f t="shared" si="82"/>
        <v>0.8860353130016051</v>
      </c>
      <c r="K1297" s="7">
        <f t="shared" si="83"/>
        <v>-0.17456389624583288</v>
      </c>
    </row>
    <row r="1298" spans="1:11" x14ac:dyDescent="0.35">
      <c r="A1298" s="14" t="s">
        <v>6975</v>
      </c>
      <c r="B1298" s="13" t="s">
        <v>4387</v>
      </c>
      <c r="C1298" s="14" t="s">
        <v>13330</v>
      </c>
      <c r="D1298" s="14" t="s">
        <v>13331</v>
      </c>
      <c r="E1298" s="15" t="s">
        <v>11359</v>
      </c>
      <c r="F1298" s="6">
        <v>216</v>
      </c>
      <c r="G1298" s="6">
        <v>204</v>
      </c>
      <c r="H1298" s="6">
        <f t="shared" si="80"/>
        <v>217</v>
      </c>
      <c r="I1298" s="6">
        <f t="shared" si="81"/>
        <v>205</v>
      </c>
      <c r="J1298" s="7">
        <f t="shared" si="82"/>
        <v>0.9447004608294931</v>
      </c>
      <c r="K1298" s="7">
        <f t="shared" si="83"/>
        <v>-8.2071132939033259E-2</v>
      </c>
    </row>
    <row r="1299" spans="1:11" x14ac:dyDescent="0.35">
      <c r="A1299" s="14" t="s">
        <v>6976</v>
      </c>
      <c r="B1299" s="13" t="s">
        <v>4373</v>
      </c>
      <c r="C1299" s="14" t="s">
        <v>13332</v>
      </c>
      <c r="D1299" s="14" t="s">
        <v>13333</v>
      </c>
      <c r="E1299" s="15" t="s">
        <v>11359</v>
      </c>
      <c r="F1299" s="6">
        <v>227</v>
      </c>
      <c r="G1299" s="6">
        <v>214</v>
      </c>
      <c r="H1299" s="6">
        <f t="shared" si="80"/>
        <v>228</v>
      </c>
      <c r="I1299" s="6">
        <f t="shared" si="81"/>
        <v>215</v>
      </c>
      <c r="J1299" s="7">
        <f t="shared" si="82"/>
        <v>0.94298245614035092</v>
      </c>
      <c r="K1299" s="7">
        <f t="shared" si="83"/>
        <v>-8.4697164575281314E-2</v>
      </c>
    </row>
    <row r="1300" spans="1:11" x14ac:dyDescent="0.35">
      <c r="A1300" s="14" t="s">
        <v>6977</v>
      </c>
      <c r="B1300" s="13" t="s">
        <v>4900</v>
      </c>
      <c r="C1300" s="14" t="s">
        <v>13334</v>
      </c>
      <c r="D1300" s="14" t="s">
        <v>13335</v>
      </c>
      <c r="E1300" s="15" t="s">
        <v>11359</v>
      </c>
      <c r="F1300" s="6">
        <v>386</v>
      </c>
      <c r="G1300" s="6">
        <v>405</v>
      </c>
      <c r="H1300" s="6">
        <f t="shared" si="80"/>
        <v>387</v>
      </c>
      <c r="I1300" s="6">
        <f t="shared" si="81"/>
        <v>406</v>
      </c>
      <c r="J1300" s="7">
        <f t="shared" si="82"/>
        <v>1.0490956072351421</v>
      </c>
      <c r="K1300" s="7">
        <f t="shared" si="83"/>
        <v>6.9146161040765847E-2</v>
      </c>
    </row>
    <row r="1301" spans="1:11" x14ac:dyDescent="0.35">
      <c r="A1301" s="14" t="s">
        <v>6978</v>
      </c>
      <c r="B1301" s="13" t="s">
        <v>3914</v>
      </c>
      <c r="C1301" s="14" t="s">
        <v>13336</v>
      </c>
      <c r="D1301" s="14" t="s">
        <v>13337</v>
      </c>
      <c r="E1301" s="15" t="s">
        <v>11359</v>
      </c>
      <c r="F1301" s="6">
        <v>830</v>
      </c>
      <c r="G1301" s="6">
        <v>731</v>
      </c>
      <c r="H1301" s="6">
        <f t="shared" si="80"/>
        <v>831</v>
      </c>
      <c r="I1301" s="6">
        <f t="shared" si="81"/>
        <v>732</v>
      </c>
      <c r="J1301" s="7">
        <f t="shared" si="82"/>
        <v>0.88086642599277976</v>
      </c>
      <c r="K1301" s="7">
        <f t="shared" si="83"/>
        <v>-0.18300482848630209</v>
      </c>
    </row>
    <row r="1302" spans="1:11" x14ac:dyDescent="0.35">
      <c r="A1302" s="14" t="s">
        <v>6979</v>
      </c>
      <c r="B1302" s="13" t="s">
        <v>3699</v>
      </c>
      <c r="C1302" s="14" t="s">
        <v>13338</v>
      </c>
      <c r="D1302" s="14" t="s">
        <v>13339</v>
      </c>
      <c r="E1302" s="15" t="s">
        <v>11359</v>
      </c>
      <c r="F1302" s="6">
        <v>302</v>
      </c>
      <c r="G1302" s="6">
        <v>258</v>
      </c>
      <c r="H1302" s="6">
        <f t="shared" si="80"/>
        <v>303</v>
      </c>
      <c r="I1302" s="6">
        <f t="shared" si="81"/>
        <v>259</v>
      </c>
      <c r="J1302" s="7">
        <f t="shared" si="82"/>
        <v>0.8547854785478548</v>
      </c>
      <c r="K1302" s="7">
        <f t="shared" si="83"/>
        <v>-0.22636569578639701</v>
      </c>
    </row>
    <row r="1303" spans="1:11" x14ac:dyDescent="0.35">
      <c r="A1303" s="14" t="s">
        <v>6980</v>
      </c>
      <c r="B1303" s="13" t="s">
        <v>4942</v>
      </c>
      <c r="C1303" s="14" t="s">
        <v>13340</v>
      </c>
      <c r="D1303" s="14" t="s">
        <v>13341</v>
      </c>
      <c r="E1303" s="15" t="s">
        <v>11359</v>
      </c>
      <c r="F1303" s="6">
        <v>341</v>
      </c>
      <c r="G1303" s="6">
        <v>364</v>
      </c>
      <c r="H1303" s="6">
        <f t="shared" si="80"/>
        <v>342</v>
      </c>
      <c r="I1303" s="6">
        <f t="shared" si="81"/>
        <v>365</v>
      </c>
      <c r="J1303" s="7">
        <f t="shared" si="82"/>
        <v>1.067251461988304</v>
      </c>
      <c r="K1303" s="7">
        <f t="shared" si="83"/>
        <v>9.3900138881481604E-2</v>
      </c>
    </row>
    <row r="1304" spans="1:11" x14ac:dyDescent="0.35">
      <c r="A1304" s="14" t="s">
        <v>6981</v>
      </c>
      <c r="B1304" s="13" t="s">
        <v>3155</v>
      </c>
      <c r="C1304" s="14" t="s">
        <v>13342</v>
      </c>
      <c r="D1304" s="14" t="s">
        <v>11356</v>
      </c>
      <c r="E1304" s="15" t="s">
        <v>11359</v>
      </c>
      <c r="F1304" s="6">
        <v>196</v>
      </c>
      <c r="G1304" s="6">
        <v>157</v>
      </c>
      <c r="H1304" s="6">
        <f t="shared" si="80"/>
        <v>197</v>
      </c>
      <c r="I1304" s="6">
        <f t="shared" si="81"/>
        <v>158</v>
      </c>
      <c r="J1304" s="7">
        <f t="shared" si="82"/>
        <v>0.80203045685279184</v>
      </c>
      <c r="K1304" s="7">
        <f t="shared" si="83"/>
        <v>-0.31827107127927345</v>
      </c>
    </row>
    <row r="1305" spans="1:11" x14ac:dyDescent="0.35">
      <c r="A1305" s="14" t="s">
        <v>6982</v>
      </c>
      <c r="B1305" s="13" t="s">
        <v>3455</v>
      </c>
      <c r="C1305" s="14" t="s">
        <v>13343</v>
      </c>
      <c r="D1305" s="14" t="s">
        <v>13344</v>
      </c>
      <c r="E1305" s="15" t="s">
        <v>11359</v>
      </c>
      <c r="F1305" s="6">
        <v>141</v>
      </c>
      <c r="G1305" s="6">
        <v>117</v>
      </c>
      <c r="H1305" s="6">
        <f t="shared" si="80"/>
        <v>142</v>
      </c>
      <c r="I1305" s="6">
        <f t="shared" si="81"/>
        <v>118</v>
      </c>
      <c r="J1305" s="7">
        <f t="shared" si="82"/>
        <v>0.83098591549295775</v>
      </c>
      <c r="K1305" s="7">
        <f t="shared" si="83"/>
        <v>-0.26710407014284082</v>
      </c>
    </row>
    <row r="1306" spans="1:11" x14ac:dyDescent="0.35">
      <c r="A1306" s="14" t="s">
        <v>6983</v>
      </c>
      <c r="B1306" s="13" t="s">
        <v>806</v>
      </c>
      <c r="C1306" s="14" t="s">
        <v>13345</v>
      </c>
      <c r="D1306" s="14" t="s">
        <v>11662</v>
      </c>
      <c r="E1306" s="15" t="s">
        <v>5678</v>
      </c>
      <c r="F1306" s="6">
        <v>83</v>
      </c>
      <c r="G1306" s="6">
        <v>48</v>
      </c>
      <c r="H1306" s="6">
        <f t="shared" si="80"/>
        <v>84</v>
      </c>
      <c r="I1306" s="6">
        <f t="shared" si="81"/>
        <v>49</v>
      </c>
      <c r="J1306" s="7">
        <f t="shared" si="82"/>
        <v>0.58333333333333337</v>
      </c>
      <c r="K1306" s="7">
        <f t="shared" si="83"/>
        <v>-0.7776075786635519</v>
      </c>
    </row>
    <row r="1307" spans="1:11" x14ac:dyDescent="0.35">
      <c r="A1307" s="14" t="s">
        <v>6984</v>
      </c>
      <c r="B1307" s="13" t="s">
        <v>3430</v>
      </c>
      <c r="C1307" s="14" t="s">
        <v>13346</v>
      </c>
      <c r="D1307" s="14" t="s">
        <v>11755</v>
      </c>
      <c r="E1307" s="15" t="s">
        <v>11359</v>
      </c>
      <c r="F1307" s="6">
        <v>196</v>
      </c>
      <c r="G1307" s="6">
        <v>162</v>
      </c>
      <c r="H1307" s="6">
        <f t="shared" si="80"/>
        <v>197</v>
      </c>
      <c r="I1307" s="6">
        <f t="shared" si="81"/>
        <v>163</v>
      </c>
      <c r="J1307" s="7">
        <f t="shared" si="82"/>
        <v>0.82741116751269039</v>
      </c>
      <c r="K1307" s="7">
        <f t="shared" si="83"/>
        <v>-0.27332366522529866</v>
      </c>
    </row>
    <row r="1308" spans="1:11" x14ac:dyDescent="0.35">
      <c r="A1308" s="14" t="s">
        <v>6985</v>
      </c>
      <c r="B1308" s="13" t="s">
        <v>2648</v>
      </c>
      <c r="C1308" s="14" t="s">
        <v>13347</v>
      </c>
      <c r="D1308" s="14" t="s">
        <v>12178</v>
      </c>
      <c r="E1308" s="15" t="s">
        <v>5678</v>
      </c>
      <c r="F1308" s="6">
        <v>63</v>
      </c>
      <c r="G1308" s="6">
        <v>48</v>
      </c>
      <c r="H1308" s="6">
        <f t="shared" si="80"/>
        <v>64</v>
      </c>
      <c r="I1308" s="6">
        <f t="shared" si="81"/>
        <v>49</v>
      </c>
      <c r="J1308" s="7">
        <f t="shared" si="82"/>
        <v>0.765625</v>
      </c>
      <c r="K1308" s="7">
        <f t="shared" si="83"/>
        <v>-0.38529015588479182</v>
      </c>
    </row>
    <row r="1309" spans="1:11" x14ac:dyDescent="0.35">
      <c r="A1309" s="14" t="s">
        <v>6986</v>
      </c>
      <c r="B1309" s="13" t="s">
        <v>4179</v>
      </c>
      <c r="C1309" s="14" t="s">
        <v>13348</v>
      </c>
      <c r="D1309" s="14" t="s">
        <v>11772</v>
      </c>
      <c r="E1309" s="15" t="s">
        <v>11359</v>
      </c>
      <c r="F1309" s="6">
        <v>261</v>
      </c>
      <c r="G1309" s="6">
        <v>238</v>
      </c>
      <c r="H1309" s="6">
        <f t="shared" si="80"/>
        <v>262</v>
      </c>
      <c r="I1309" s="6">
        <f t="shared" si="81"/>
        <v>239</v>
      </c>
      <c r="J1309" s="7">
        <f t="shared" si="82"/>
        <v>0.91221374045801529</v>
      </c>
      <c r="K1309" s="7">
        <f t="shared" si="83"/>
        <v>-0.1325561935567017</v>
      </c>
    </row>
    <row r="1310" spans="1:11" x14ac:dyDescent="0.35">
      <c r="A1310" s="14" t="s">
        <v>6987</v>
      </c>
      <c r="B1310" s="13" t="s">
        <v>4425</v>
      </c>
      <c r="C1310" s="14" t="s">
        <v>13349</v>
      </c>
      <c r="D1310" s="14" t="s">
        <v>11662</v>
      </c>
      <c r="E1310" s="15" t="s">
        <v>11359</v>
      </c>
      <c r="F1310" s="6">
        <v>79</v>
      </c>
      <c r="G1310" s="6">
        <v>75</v>
      </c>
      <c r="H1310" s="6">
        <f t="shared" si="80"/>
        <v>80</v>
      </c>
      <c r="I1310" s="6">
        <f t="shared" si="81"/>
        <v>76</v>
      </c>
      <c r="J1310" s="7">
        <f t="shared" si="82"/>
        <v>0.95</v>
      </c>
      <c r="K1310" s="7">
        <f t="shared" si="83"/>
        <v>-7.4000581443776928E-2</v>
      </c>
    </row>
    <row r="1311" spans="1:11" x14ac:dyDescent="0.35">
      <c r="A1311" s="14" t="s">
        <v>6988</v>
      </c>
      <c r="B1311" s="13" t="s">
        <v>1062</v>
      </c>
      <c r="C1311" s="14" t="s">
        <v>13350</v>
      </c>
      <c r="D1311" s="14" t="s">
        <v>12664</v>
      </c>
      <c r="E1311" s="15" t="s">
        <v>11359</v>
      </c>
      <c r="F1311" s="6">
        <v>551</v>
      </c>
      <c r="G1311" s="6">
        <v>339</v>
      </c>
      <c r="H1311" s="6">
        <f t="shared" si="80"/>
        <v>552</v>
      </c>
      <c r="I1311" s="6">
        <f t="shared" si="81"/>
        <v>340</v>
      </c>
      <c r="J1311" s="7">
        <f t="shared" si="82"/>
        <v>0.61594202898550721</v>
      </c>
      <c r="K1311" s="7">
        <f t="shared" si="83"/>
        <v>-0.69913352064046741</v>
      </c>
    </row>
    <row r="1312" spans="1:11" x14ac:dyDescent="0.35">
      <c r="A1312" s="14" t="s">
        <v>6989</v>
      </c>
      <c r="B1312" s="13" t="s">
        <v>1806</v>
      </c>
      <c r="C1312" s="14" t="s">
        <v>13351</v>
      </c>
      <c r="D1312" s="14" t="s">
        <v>11356</v>
      </c>
      <c r="E1312" s="15" t="s">
        <v>5678</v>
      </c>
      <c r="F1312" s="6">
        <v>18027</v>
      </c>
      <c r="G1312" s="6">
        <v>12474</v>
      </c>
      <c r="H1312" s="6">
        <f t="shared" si="80"/>
        <v>18028</v>
      </c>
      <c r="I1312" s="6">
        <f t="shared" si="81"/>
        <v>12475</v>
      </c>
      <c r="J1312" s="7">
        <f t="shared" si="82"/>
        <v>0.69197914355447088</v>
      </c>
      <c r="K1312" s="7">
        <f t="shared" si="83"/>
        <v>-0.53119953960337363</v>
      </c>
    </row>
    <row r="1313" spans="1:11" x14ac:dyDescent="0.35">
      <c r="A1313" s="14" t="s">
        <v>6990</v>
      </c>
      <c r="B1313" s="13" t="s">
        <v>5071</v>
      </c>
      <c r="C1313" s="14" t="s">
        <v>13352</v>
      </c>
      <c r="D1313" s="14" t="s">
        <v>11356</v>
      </c>
      <c r="E1313" s="15" t="s">
        <v>5678</v>
      </c>
      <c r="F1313" s="6">
        <v>60</v>
      </c>
      <c r="G1313" s="6">
        <v>68</v>
      </c>
      <c r="H1313" s="6">
        <f t="shared" si="80"/>
        <v>61</v>
      </c>
      <c r="I1313" s="6">
        <f t="shared" si="81"/>
        <v>69</v>
      </c>
      <c r="J1313" s="7">
        <f t="shared" si="82"/>
        <v>1.1311475409836065</v>
      </c>
      <c r="K1313" s="7">
        <f t="shared" si="83"/>
        <v>0.17778711921528267</v>
      </c>
    </row>
    <row r="1314" spans="1:11" x14ac:dyDescent="0.35">
      <c r="A1314" s="14" t="s">
        <v>6991</v>
      </c>
      <c r="B1314" s="13" t="s">
        <v>4624</v>
      </c>
      <c r="C1314" s="14" t="s">
        <v>13353</v>
      </c>
      <c r="D1314" s="14" t="s">
        <v>11755</v>
      </c>
      <c r="E1314" s="15" t="s">
        <v>5678</v>
      </c>
      <c r="F1314" s="6">
        <v>132</v>
      </c>
      <c r="G1314" s="6">
        <v>131</v>
      </c>
      <c r="H1314" s="6">
        <f t="shared" si="80"/>
        <v>133</v>
      </c>
      <c r="I1314" s="6">
        <f t="shared" si="81"/>
        <v>132</v>
      </c>
      <c r="J1314" s="7">
        <f t="shared" si="82"/>
        <v>0.99248120300751874</v>
      </c>
      <c r="K1314" s="7">
        <f t="shared" si="83"/>
        <v>-1.0888316142736243E-2</v>
      </c>
    </row>
    <row r="1315" spans="1:11" x14ac:dyDescent="0.35">
      <c r="A1315" s="14" t="s">
        <v>6992</v>
      </c>
      <c r="B1315" s="13" t="s">
        <v>3896</v>
      </c>
      <c r="C1315" s="14" t="s">
        <v>13354</v>
      </c>
      <c r="D1315" s="14" t="s">
        <v>11356</v>
      </c>
      <c r="E1315" s="15" t="s">
        <v>11359</v>
      </c>
      <c r="F1315" s="6">
        <v>196</v>
      </c>
      <c r="G1315" s="6">
        <v>172</v>
      </c>
      <c r="H1315" s="6">
        <f t="shared" si="80"/>
        <v>197</v>
      </c>
      <c r="I1315" s="6">
        <f t="shared" si="81"/>
        <v>173</v>
      </c>
      <c r="J1315" s="7">
        <f t="shared" si="82"/>
        <v>0.87817258883248728</v>
      </c>
      <c r="K1315" s="7">
        <f t="shared" si="83"/>
        <v>-0.18742359181965168</v>
      </c>
    </row>
    <row r="1316" spans="1:11" x14ac:dyDescent="0.35">
      <c r="A1316" s="14" t="s">
        <v>6993</v>
      </c>
      <c r="B1316" s="13" t="s">
        <v>2125</v>
      </c>
      <c r="C1316" s="14" t="s">
        <v>13355</v>
      </c>
      <c r="D1316" s="14" t="s">
        <v>11356</v>
      </c>
      <c r="E1316" s="15" t="s">
        <v>5678</v>
      </c>
      <c r="F1316" s="6">
        <v>782</v>
      </c>
      <c r="G1316" s="6">
        <v>562</v>
      </c>
      <c r="H1316" s="6">
        <f t="shared" si="80"/>
        <v>783</v>
      </c>
      <c r="I1316" s="6">
        <f t="shared" si="81"/>
        <v>563</v>
      </c>
      <c r="J1316" s="7">
        <f t="shared" si="82"/>
        <v>0.71902937420178803</v>
      </c>
      <c r="K1316" s="7">
        <f t="shared" si="83"/>
        <v>-0.47587738521081102</v>
      </c>
    </row>
    <row r="1317" spans="1:11" x14ac:dyDescent="0.35">
      <c r="A1317" s="14" t="s">
        <v>6994</v>
      </c>
      <c r="B1317" s="13" t="s">
        <v>3871</v>
      </c>
      <c r="C1317" s="14" t="s">
        <v>13356</v>
      </c>
      <c r="D1317" s="14" t="s">
        <v>13357</v>
      </c>
      <c r="E1317" s="15" t="s">
        <v>5678</v>
      </c>
      <c r="F1317" s="6">
        <v>1088</v>
      </c>
      <c r="G1317" s="6">
        <v>952</v>
      </c>
      <c r="H1317" s="6">
        <f t="shared" si="80"/>
        <v>1089</v>
      </c>
      <c r="I1317" s="6">
        <f t="shared" si="81"/>
        <v>953</v>
      </c>
      <c r="J1317" s="7">
        <f t="shared" si="82"/>
        <v>0.87511478420569333</v>
      </c>
      <c r="K1317" s="7">
        <f t="shared" si="83"/>
        <v>-0.1924558348069649</v>
      </c>
    </row>
    <row r="1318" spans="1:11" x14ac:dyDescent="0.35">
      <c r="A1318" s="14" t="s">
        <v>6995</v>
      </c>
      <c r="B1318" s="13" t="s">
        <v>2980</v>
      </c>
      <c r="C1318" s="14" t="s">
        <v>13358</v>
      </c>
      <c r="D1318" s="14" t="s">
        <v>13359</v>
      </c>
      <c r="E1318" s="15" t="s">
        <v>11359</v>
      </c>
      <c r="F1318" s="6">
        <v>653</v>
      </c>
      <c r="G1318" s="6">
        <v>514</v>
      </c>
      <c r="H1318" s="6">
        <f t="shared" si="80"/>
        <v>654</v>
      </c>
      <c r="I1318" s="6">
        <f t="shared" si="81"/>
        <v>515</v>
      </c>
      <c r="J1318" s="7">
        <f t="shared" si="82"/>
        <v>0.78746177370030579</v>
      </c>
      <c r="K1318" s="7">
        <f t="shared" si="83"/>
        <v>-0.34471820342750187</v>
      </c>
    </row>
    <row r="1319" spans="1:11" x14ac:dyDescent="0.35">
      <c r="A1319" s="14" t="s">
        <v>6996</v>
      </c>
      <c r="B1319" s="13" t="s">
        <v>4659</v>
      </c>
      <c r="C1319" s="14" t="s">
        <v>13360</v>
      </c>
      <c r="D1319" s="14" t="s">
        <v>11356</v>
      </c>
      <c r="E1319" s="15" t="s">
        <v>11359</v>
      </c>
      <c r="F1319" s="6">
        <v>60</v>
      </c>
      <c r="G1319" s="6">
        <v>60</v>
      </c>
      <c r="H1319" s="6">
        <f t="shared" si="80"/>
        <v>61</v>
      </c>
      <c r="I1319" s="6">
        <f t="shared" si="81"/>
        <v>61</v>
      </c>
      <c r="J1319" s="7">
        <f t="shared" si="82"/>
        <v>1</v>
      </c>
      <c r="K1319" s="7">
        <f t="shared" si="83"/>
        <v>0</v>
      </c>
    </row>
    <row r="1320" spans="1:11" x14ac:dyDescent="0.35">
      <c r="A1320" s="14" t="s">
        <v>6997</v>
      </c>
      <c r="B1320" s="13" t="s">
        <v>2446</v>
      </c>
      <c r="C1320" s="14" t="s">
        <v>13361</v>
      </c>
      <c r="D1320" s="14" t="s">
        <v>13362</v>
      </c>
      <c r="E1320" s="15" t="s">
        <v>11359</v>
      </c>
      <c r="F1320" s="6">
        <v>426</v>
      </c>
      <c r="G1320" s="6">
        <v>318</v>
      </c>
      <c r="H1320" s="6">
        <f t="shared" si="80"/>
        <v>427</v>
      </c>
      <c r="I1320" s="6">
        <f t="shared" si="81"/>
        <v>319</v>
      </c>
      <c r="J1320" s="7">
        <f t="shared" si="82"/>
        <v>0.74707259953161598</v>
      </c>
      <c r="K1320" s="7">
        <f t="shared" si="83"/>
        <v>-0.42067964585562095</v>
      </c>
    </row>
    <row r="1321" spans="1:11" x14ac:dyDescent="0.35">
      <c r="A1321" s="14" t="s">
        <v>6998</v>
      </c>
      <c r="B1321" s="13" t="s">
        <v>2513</v>
      </c>
      <c r="C1321" s="14" t="s">
        <v>13363</v>
      </c>
      <c r="D1321" s="14" t="s">
        <v>13364</v>
      </c>
      <c r="E1321" s="15" t="s">
        <v>5678</v>
      </c>
      <c r="F1321" s="6">
        <v>221</v>
      </c>
      <c r="G1321" s="6">
        <v>166</v>
      </c>
      <c r="H1321" s="6">
        <f t="shared" si="80"/>
        <v>222</v>
      </c>
      <c r="I1321" s="6">
        <f t="shared" si="81"/>
        <v>167</v>
      </c>
      <c r="J1321" s="7">
        <f t="shared" si="82"/>
        <v>0.75225225225225223</v>
      </c>
      <c r="K1321" s="7">
        <f t="shared" si="83"/>
        <v>-0.41071157387605378</v>
      </c>
    </row>
    <row r="1322" spans="1:11" x14ac:dyDescent="0.35">
      <c r="A1322" s="14" t="s">
        <v>6999</v>
      </c>
      <c r="B1322" s="13" t="s">
        <v>3792</v>
      </c>
      <c r="C1322" s="14" t="s">
        <v>13365</v>
      </c>
      <c r="D1322" s="14" t="s">
        <v>11356</v>
      </c>
      <c r="E1322" s="15" t="s">
        <v>11359</v>
      </c>
      <c r="F1322" s="6">
        <v>45</v>
      </c>
      <c r="G1322" s="6">
        <v>39</v>
      </c>
      <c r="H1322" s="6">
        <f t="shared" si="80"/>
        <v>46</v>
      </c>
      <c r="I1322" s="6">
        <f t="shared" si="81"/>
        <v>40</v>
      </c>
      <c r="J1322" s="7">
        <f t="shared" si="82"/>
        <v>0.86956521739130432</v>
      </c>
      <c r="K1322" s="7">
        <f t="shared" si="83"/>
        <v>-0.2016338611696506</v>
      </c>
    </row>
    <row r="1323" spans="1:11" x14ac:dyDescent="0.35">
      <c r="A1323" s="14" t="s">
        <v>7000</v>
      </c>
      <c r="B1323" s="13" t="s">
        <v>3910</v>
      </c>
      <c r="C1323" s="14" t="s">
        <v>13366</v>
      </c>
      <c r="D1323" s="14" t="s">
        <v>11356</v>
      </c>
      <c r="E1323" s="15" t="s">
        <v>11359</v>
      </c>
      <c r="F1323" s="6">
        <v>133</v>
      </c>
      <c r="G1323" s="6">
        <v>117</v>
      </c>
      <c r="H1323" s="6">
        <f t="shared" si="80"/>
        <v>134</v>
      </c>
      <c r="I1323" s="6">
        <f t="shared" si="81"/>
        <v>118</v>
      </c>
      <c r="J1323" s="7">
        <f t="shared" si="82"/>
        <v>0.88059701492537312</v>
      </c>
      <c r="K1323" s="7">
        <f t="shared" si="83"/>
        <v>-0.18344614109593121</v>
      </c>
    </row>
    <row r="1324" spans="1:11" x14ac:dyDescent="0.35">
      <c r="A1324" s="14" t="s">
        <v>7001</v>
      </c>
      <c r="B1324" s="13" t="s">
        <v>5526</v>
      </c>
      <c r="C1324" s="14" t="s">
        <v>13367</v>
      </c>
      <c r="D1324" s="14" t="s">
        <v>13368</v>
      </c>
      <c r="E1324" s="15" t="s">
        <v>11359</v>
      </c>
      <c r="F1324" s="6">
        <v>5</v>
      </c>
      <c r="G1324" s="6">
        <v>20</v>
      </c>
      <c r="H1324" s="6">
        <f t="shared" si="80"/>
        <v>6</v>
      </c>
      <c r="I1324" s="6">
        <f t="shared" si="81"/>
        <v>21</v>
      </c>
      <c r="J1324" s="7">
        <f t="shared" si="82"/>
        <v>3.5</v>
      </c>
      <c r="K1324" s="7">
        <f t="shared" si="83"/>
        <v>1.8073549220576042</v>
      </c>
    </row>
    <row r="1325" spans="1:11" x14ac:dyDescent="0.35">
      <c r="A1325" s="14" t="s">
        <v>7002</v>
      </c>
      <c r="B1325" s="13" t="s">
        <v>5278</v>
      </c>
      <c r="C1325" s="14" t="s">
        <v>13369</v>
      </c>
      <c r="D1325" s="14" t="s">
        <v>13370</v>
      </c>
      <c r="E1325" s="15" t="s">
        <v>11359</v>
      </c>
      <c r="F1325" s="6">
        <v>66</v>
      </c>
      <c r="G1325" s="6">
        <v>87</v>
      </c>
      <c r="H1325" s="6">
        <f t="shared" si="80"/>
        <v>67</v>
      </c>
      <c r="I1325" s="6">
        <f t="shared" si="81"/>
        <v>88</v>
      </c>
      <c r="J1325" s="7">
        <f t="shared" si="82"/>
        <v>1.3134328358208955</v>
      </c>
      <c r="K1325" s="7">
        <f t="shared" si="83"/>
        <v>0.39334242817952486</v>
      </c>
    </row>
    <row r="1326" spans="1:11" x14ac:dyDescent="0.35">
      <c r="A1326" s="14" t="s">
        <v>7003</v>
      </c>
      <c r="B1326" s="13" t="s">
        <v>3828</v>
      </c>
      <c r="C1326" s="14" t="s">
        <v>13371</v>
      </c>
      <c r="D1326" s="14" t="s">
        <v>13372</v>
      </c>
      <c r="E1326" s="15" t="s">
        <v>11359</v>
      </c>
      <c r="F1326" s="6">
        <v>146</v>
      </c>
      <c r="G1326" s="6">
        <v>127</v>
      </c>
      <c r="H1326" s="6">
        <f t="shared" si="80"/>
        <v>147</v>
      </c>
      <c r="I1326" s="6">
        <f t="shared" si="81"/>
        <v>128</v>
      </c>
      <c r="J1326" s="7">
        <f t="shared" si="82"/>
        <v>0.87074829931972786</v>
      </c>
      <c r="K1326" s="7">
        <f t="shared" si="83"/>
        <v>-0.19967234483636448</v>
      </c>
    </row>
    <row r="1327" spans="1:11" x14ac:dyDescent="0.35">
      <c r="A1327" s="14" t="s">
        <v>7004</v>
      </c>
      <c r="B1327" s="13" t="s">
        <v>4422</v>
      </c>
      <c r="C1327" s="14" t="s">
        <v>13373</v>
      </c>
      <c r="D1327" s="14" t="s">
        <v>13374</v>
      </c>
      <c r="E1327" s="15" t="s">
        <v>5678</v>
      </c>
      <c r="F1327" s="6">
        <v>98</v>
      </c>
      <c r="G1327" s="6">
        <v>93</v>
      </c>
      <c r="H1327" s="6">
        <f t="shared" si="80"/>
        <v>99</v>
      </c>
      <c r="I1327" s="6">
        <f t="shared" si="81"/>
        <v>94</v>
      </c>
      <c r="J1327" s="7">
        <f t="shared" si="82"/>
        <v>0.9494949494949495</v>
      </c>
      <c r="K1327" s="7">
        <f t="shared" si="83"/>
        <v>-7.4767768401972245E-2</v>
      </c>
    </row>
    <row r="1328" spans="1:11" x14ac:dyDescent="0.35">
      <c r="A1328" s="14" t="s">
        <v>7005</v>
      </c>
      <c r="B1328" s="13" t="s">
        <v>2896</v>
      </c>
      <c r="C1328" s="14" t="s">
        <v>13375</v>
      </c>
      <c r="D1328" s="14" t="s">
        <v>13376</v>
      </c>
      <c r="E1328" s="15" t="s">
        <v>5678</v>
      </c>
      <c r="F1328" s="6">
        <v>1260</v>
      </c>
      <c r="G1328" s="6">
        <v>984</v>
      </c>
      <c r="H1328" s="6">
        <f t="shared" si="80"/>
        <v>1261</v>
      </c>
      <c r="I1328" s="6">
        <f t="shared" si="81"/>
        <v>985</v>
      </c>
      <c r="J1328" s="7">
        <f t="shared" si="82"/>
        <v>0.78112609040444092</v>
      </c>
      <c r="K1328" s="7">
        <f t="shared" si="83"/>
        <v>-0.35637264598448121</v>
      </c>
    </row>
    <row r="1329" spans="1:11" x14ac:dyDescent="0.35">
      <c r="A1329" s="14" t="s">
        <v>7006</v>
      </c>
      <c r="B1329" s="13" t="s">
        <v>1754</v>
      </c>
      <c r="C1329" s="14" t="s">
        <v>13377</v>
      </c>
      <c r="D1329" s="14" t="s">
        <v>11356</v>
      </c>
      <c r="E1329" s="15" t="s">
        <v>11359</v>
      </c>
      <c r="F1329" s="6">
        <v>373</v>
      </c>
      <c r="G1329" s="6">
        <v>256</v>
      </c>
      <c r="H1329" s="6">
        <f t="shared" si="80"/>
        <v>374</v>
      </c>
      <c r="I1329" s="6">
        <f t="shared" si="81"/>
        <v>257</v>
      </c>
      <c r="J1329" s="7">
        <f t="shared" si="82"/>
        <v>0.68716577540106949</v>
      </c>
      <c r="K1329" s="7">
        <f t="shared" si="83"/>
        <v>-0.54126991069375863</v>
      </c>
    </row>
    <row r="1330" spans="1:11" x14ac:dyDescent="0.35">
      <c r="A1330" s="14" t="s">
        <v>7007</v>
      </c>
      <c r="B1330" s="13" t="s">
        <v>1566</v>
      </c>
      <c r="C1330" s="14" t="s">
        <v>13378</v>
      </c>
      <c r="D1330" s="14" t="s">
        <v>12083</v>
      </c>
      <c r="E1330" s="15" t="s">
        <v>11359</v>
      </c>
      <c r="F1330" s="6">
        <v>549</v>
      </c>
      <c r="G1330" s="6">
        <v>367</v>
      </c>
      <c r="H1330" s="6">
        <f t="shared" si="80"/>
        <v>550</v>
      </c>
      <c r="I1330" s="6">
        <f t="shared" si="81"/>
        <v>368</v>
      </c>
      <c r="J1330" s="7">
        <f t="shared" si="82"/>
        <v>0.66909090909090907</v>
      </c>
      <c r="K1330" s="7">
        <f t="shared" si="83"/>
        <v>-0.57972585235500917</v>
      </c>
    </row>
    <row r="1331" spans="1:11" x14ac:dyDescent="0.35">
      <c r="A1331" s="14" t="s">
        <v>7008</v>
      </c>
      <c r="B1331" s="13" t="s">
        <v>3220</v>
      </c>
      <c r="C1331" s="14" t="s">
        <v>13379</v>
      </c>
      <c r="D1331" s="14" t="s">
        <v>12600</v>
      </c>
      <c r="E1331" s="15" t="s">
        <v>11359</v>
      </c>
      <c r="F1331" s="6">
        <v>842</v>
      </c>
      <c r="G1331" s="6">
        <v>680</v>
      </c>
      <c r="H1331" s="6">
        <f t="shared" si="80"/>
        <v>843</v>
      </c>
      <c r="I1331" s="6">
        <f t="shared" si="81"/>
        <v>681</v>
      </c>
      <c r="J1331" s="7">
        <f t="shared" si="82"/>
        <v>0.80782918149466187</v>
      </c>
      <c r="K1331" s="7">
        <f t="shared" si="83"/>
        <v>-0.3078778329300112</v>
      </c>
    </row>
    <row r="1332" spans="1:11" x14ac:dyDescent="0.35">
      <c r="A1332" s="14" t="s">
        <v>7009</v>
      </c>
      <c r="B1332" s="13" t="s">
        <v>2554</v>
      </c>
      <c r="C1332" s="14" t="s">
        <v>13380</v>
      </c>
      <c r="D1332" s="14" t="s">
        <v>11356</v>
      </c>
      <c r="E1332" s="15" t="s">
        <v>11359</v>
      </c>
      <c r="F1332" s="6">
        <v>358</v>
      </c>
      <c r="G1332" s="6">
        <v>270</v>
      </c>
      <c r="H1332" s="6">
        <f t="shared" si="80"/>
        <v>359</v>
      </c>
      <c r="I1332" s="6">
        <f t="shared" si="81"/>
        <v>271</v>
      </c>
      <c r="J1332" s="7">
        <f t="shared" si="82"/>
        <v>0.754874651810585</v>
      </c>
      <c r="K1332" s="7">
        <f t="shared" si="83"/>
        <v>-0.40569099246917967</v>
      </c>
    </row>
    <row r="1333" spans="1:11" x14ac:dyDescent="0.35">
      <c r="A1333" s="14" t="s">
        <v>7010</v>
      </c>
      <c r="B1333" s="13" t="s">
        <v>2119</v>
      </c>
      <c r="C1333" s="14" t="s">
        <v>13381</v>
      </c>
      <c r="D1333" s="14" t="s">
        <v>11418</v>
      </c>
      <c r="E1333" s="15" t="s">
        <v>5678</v>
      </c>
      <c r="F1333" s="6">
        <v>213</v>
      </c>
      <c r="G1333" s="6">
        <v>153</v>
      </c>
      <c r="H1333" s="6">
        <f t="shared" si="80"/>
        <v>214</v>
      </c>
      <c r="I1333" s="6">
        <f t="shared" si="81"/>
        <v>154</v>
      </c>
      <c r="J1333" s="7">
        <f t="shared" si="82"/>
        <v>0.71962616822429903</v>
      </c>
      <c r="K1333" s="7">
        <f t="shared" si="83"/>
        <v>-0.47468044570624568</v>
      </c>
    </row>
    <row r="1334" spans="1:11" x14ac:dyDescent="0.35">
      <c r="A1334" s="14" t="s">
        <v>7011</v>
      </c>
      <c r="B1334" s="13" t="s">
        <v>3230</v>
      </c>
      <c r="C1334" s="14" t="s">
        <v>13382</v>
      </c>
      <c r="D1334" s="14" t="s">
        <v>13383</v>
      </c>
      <c r="E1334" s="15" t="s">
        <v>11359</v>
      </c>
      <c r="F1334" s="6">
        <v>47</v>
      </c>
      <c r="G1334" s="6">
        <v>38</v>
      </c>
      <c r="H1334" s="6">
        <f t="shared" si="80"/>
        <v>48</v>
      </c>
      <c r="I1334" s="6">
        <f t="shared" si="81"/>
        <v>39</v>
      </c>
      <c r="J1334" s="7">
        <f t="shared" si="82"/>
        <v>0.8125</v>
      </c>
      <c r="K1334" s="7">
        <f t="shared" si="83"/>
        <v>-0.29956028185890782</v>
      </c>
    </row>
    <row r="1335" spans="1:11" x14ac:dyDescent="0.35">
      <c r="A1335" s="14" t="s">
        <v>7012</v>
      </c>
      <c r="B1335" s="13" t="s">
        <v>3921</v>
      </c>
      <c r="C1335" s="14" t="s">
        <v>13384</v>
      </c>
      <c r="D1335" s="14" t="s">
        <v>13385</v>
      </c>
      <c r="E1335" s="15" t="s">
        <v>11359</v>
      </c>
      <c r="F1335" s="6">
        <v>59</v>
      </c>
      <c r="G1335" s="6">
        <v>52</v>
      </c>
      <c r="H1335" s="6">
        <f t="shared" si="80"/>
        <v>60</v>
      </c>
      <c r="I1335" s="6">
        <f t="shared" si="81"/>
        <v>53</v>
      </c>
      <c r="J1335" s="7">
        <f t="shared" si="82"/>
        <v>0.8833333333333333</v>
      </c>
      <c r="K1335" s="7">
        <f t="shared" si="83"/>
        <v>-0.17897014104531939</v>
      </c>
    </row>
    <row r="1336" spans="1:11" x14ac:dyDescent="0.35">
      <c r="A1336" s="14" t="s">
        <v>7013</v>
      </c>
      <c r="B1336" s="13" t="s">
        <v>2724</v>
      </c>
      <c r="C1336" s="14" t="s">
        <v>13386</v>
      </c>
      <c r="D1336" s="14" t="s">
        <v>11418</v>
      </c>
      <c r="E1336" s="15" t="s">
        <v>5678</v>
      </c>
      <c r="F1336" s="6">
        <v>173</v>
      </c>
      <c r="G1336" s="6">
        <v>133</v>
      </c>
      <c r="H1336" s="6">
        <f t="shared" si="80"/>
        <v>174</v>
      </c>
      <c r="I1336" s="6">
        <f t="shared" si="81"/>
        <v>134</v>
      </c>
      <c r="J1336" s="7">
        <f t="shared" si="82"/>
        <v>0.77011494252873558</v>
      </c>
      <c r="K1336" s="7">
        <f t="shared" si="83"/>
        <v>-0.37685430539095593</v>
      </c>
    </row>
    <row r="1337" spans="1:11" x14ac:dyDescent="0.35">
      <c r="A1337" s="14" t="s">
        <v>7014</v>
      </c>
      <c r="B1337" s="13" t="s">
        <v>1891</v>
      </c>
      <c r="C1337" s="14" t="s">
        <v>13387</v>
      </c>
      <c r="D1337" s="14" t="s">
        <v>11662</v>
      </c>
      <c r="E1337" s="15" t="s">
        <v>11359</v>
      </c>
      <c r="F1337" s="6">
        <v>30</v>
      </c>
      <c r="G1337" s="6">
        <v>21</v>
      </c>
      <c r="H1337" s="6">
        <f t="shared" si="80"/>
        <v>31</v>
      </c>
      <c r="I1337" s="6">
        <f t="shared" si="81"/>
        <v>22</v>
      </c>
      <c r="J1337" s="7">
        <f t="shared" si="82"/>
        <v>0.70967741935483875</v>
      </c>
      <c r="K1337" s="7">
        <f t="shared" si="83"/>
        <v>-0.49476469174957788</v>
      </c>
    </row>
    <row r="1338" spans="1:11" x14ac:dyDescent="0.35">
      <c r="A1338" s="14" t="s">
        <v>7015</v>
      </c>
      <c r="B1338" s="13" t="s">
        <v>4848</v>
      </c>
      <c r="C1338" s="14" t="s">
        <v>13388</v>
      </c>
      <c r="D1338" s="14" t="s">
        <v>11356</v>
      </c>
      <c r="E1338" s="15" t="s">
        <v>11359</v>
      </c>
      <c r="F1338" s="6">
        <v>30</v>
      </c>
      <c r="G1338" s="6">
        <v>31</v>
      </c>
      <c r="H1338" s="6">
        <f t="shared" si="80"/>
        <v>31</v>
      </c>
      <c r="I1338" s="6">
        <f t="shared" si="81"/>
        <v>32</v>
      </c>
      <c r="J1338" s="7">
        <f t="shared" si="82"/>
        <v>1.032258064516129</v>
      </c>
      <c r="K1338" s="7">
        <f t="shared" si="83"/>
        <v>4.5803689613124747E-2</v>
      </c>
    </row>
    <row r="1339" spans="1:11" x14ac:dyDescent="0.35">
      <c r="A1339" s="14" t="s">
        <v>7016</v>
      </c>
      <c r="B1339" s="13" t="s">
        <v>4369</v>
      </c>
      <c r="C1339" s="14" t="s">
        <v>13389</v>
      </c>
      <c r="D1339" s="14" t="s">
        <v>11755</v>
      </c>
      <c r="E1339" s="15" t="s">
        <v>5678</v>
      </c>
      <c r="F1339" s="6">
        <v>173</v>
      </c>
      <c r="G1339" s="6">
        <v>163</v>
      </c>
      <c r="H1339" s="6">
        <f t="shared" si="80"/>
        <v>174</v>
      </c>
      <c r="I1339" s="6">
        <f t="shared" si="81"/>
        <v>164</v>
      </c>
      <c r="J1339" s="7">
        <f t="shared" si="82"/>
        <v>0.94252873563218387</v>
      </c>
      <c r="K1339" s="7">
        <f t="shared" si="83"/>
        <v>-8.539149123064467E-2</v>
      </c>
    </row>
    <row r="1340" spans="1:11" x14ac:dyDescent="0.35">
      <c r="A1340" s="14" t="s">
        <v>7017</v>
      </c>
      <c r="B1340" s="13" t="s">
        <v>5342</v>
      </c>
      <c r="C1340" s="14" t="s">
        <v>13390</v>
      </c>
      <c r="D1340" s="14" t="s">
        <v>13391</v>
      </c>
      <c r="E1340" s="15" t="s">
        <v>11359</v>
      </c>
      <c r="F1340" s="6">
        <v>60</v>
      </c>
      <c r="G1340" s="6">
        <v>85</v>
      </c>
      <c r="H1340" s="6">
        <f t="shared" si="80"/>
        <v>61</v>
      </c>
      <c r="I1340" s="6">
        <f t="shared" si="81"/>
        <v>86</v>
      </c>
      <c r="J1340" s="7">
        <f t="shared" si="82"/>
        <v>1.4098360655737705</v>
      </c>
      <c r="K1340" s="7">
        <f t="shared" si="83"/>
        <v>0.49552741713921167</v>
      </c>
    </row>
    <row r="1341" spans="1:11" x14ac:dyDescent="0.35">
      <c r="A1341" s="14" t="s">
        <v>7018</v>
      </c>
      <c r="B1341" s="13" t="s">
        <v>1039</v>
      </c>
      <c r="C1341" s="14" t="s">
        <v>13392</v>
      </c>
      <c r="D1341" s="14" t="s">
        <v>13393</v>
      </c>
      <c r="E1341" s="15" t="s">
        <v>11359</v>
      </c>
      <c r="F1341" s="6">
        <v>325</v>
      </c>
      <c r="G1341" s="6">
        <v>199</v>
      </c>
      <c r="H1341" s="6">
        <f t="shared" si="80"/>
        <v>326</v>
      </c>
      <c r="I1341" s="6">
        <f t="shared" si="81"/>
        <v>200</v>
      </c>
      <c r="J1341" s="7">
        <f t="shared" si="82"/>
        <v>0.61349693251533743</v>
      </c>
      <c r="K1341" s="7">
        <f t="shared" si="83"/>
        <v>-0.70487196445635292</v>
      </c>
    </row>
    <row r="1342" spans="1:11" x14ac:dyDescent="0.35">
      <c r="A1342" s="14" t="s">
        <v>7019</v>
      </c>
      <c r="B1342" s="13" t="s">
        <v>4226</v>
      </c>
      <c r="C1342" s="14" t="s">
        <v>13394</v>
      </c>
      <c r="D1342" s="14" t="s">
        <v>13395</v>
      </c>
      <c r="E1342" s="15" t="s">
        <v>11359</v>
      </c>
      <c r="F1342" s="6">
        <v>516</v>
      </c>
      <c r="G1342" s="6">
        <v>474</v>
      </c>
      <c r="H1342" s="6">
        <f t="shared" si="80"/>
        <v>517</v>
      </c>
      <c r="I1342" s="6">
        <f t="shared" si="81"/>
        <v>475</v>
      </c>
      <c r="J1342" s="7">
        <f t="shared" si="82"/>
        <v>0.9187620889748549</v>
      </c>
      <c r="K1342" s="7">
        <f t="shared" si="83"/>
        <v>-0.1222367670966245</v>
      </c>
    </row>
    <row r="1343" spans="1:11" x14ac:dyDescent="0.35">
      <c r="A1343" s="14" t="s">
        <v>7020</v>
      </c>
      <c r="B1343" s="13" t="s">
        <v>4614</v>
      </c>
      <c r="C1343" s="14" t="s">
        <v>13396</v>
      </c>
      <c r="D1343" s="14" t="s">
        <v>13397</v>
      </c>
      <c r="E1343" s="15" t="s">
        <v>11359</v>
      </c>
      <c r="F1343" s="6">
        <v>99</v>
      </c>
      <c r="G1343" s="6">
        <v>98</v>
      </c>
      <c r="H1343" s="6">
        <f t="shared" si="80"/>
        <v>100</v>
      </c>
      <c r="I1343" s="6">
        <f t="shared" si="81"/>
        <v>99</v>
      </c>
      <c r="J1343" s="7">
        <f t="shared" si="82"/>
        <v>0.99</v>
      </c>
      <c r="K1343" s="7">
        <f t="shared" si="83"/>
        <v>-1.4499569695115091E-2</v>
      </c>
    </row>
    <row r="1344" spans="1:11" x14ac:dyDescent="0.35">
      <c r="A1344" s="14" t="s">
        <v>7021</v>
      </c>
      <c r="B1344" s="13" t="s">
        <v>4876</v>
      </c>
      <c r="C1344" s="14" t="s">
        <v>13398</v>
      </c>
      <c r="D1344" s="14" t="s">
        <v>13399</v>
      </c>
      <c r="E1344" s="15" t="s">
        <v>11359</v>
      </c>
      <c r="F1344" s="6">
        <v>25</v>
      </c>
      <c r="G1344" s="6">
        <v>26</v>
      </c>
      <c r="H1344" s="6">
        <f t="shared" si="80"/>
        <v>26</v>
      </c>
      <c r="I1344" s="6">
        <f t="shared" si="81"/>
        <v>27</v>
      </c>
      <c r="J1344" s="7">
        <f t="shared" si="82"/>
        <v>1.0384615384615385</v>
      </c>
      <c r="K1344" s="7">
        <f t="shared" si="83"/>
        <v>5.4447784022376509E-2</v>
      </c>
    </row>
    <row r="1345" spans="1:11" x14ac:dyDescent="0.35">
      <c r="A1345" s="14" t="s">
        <v>7022</v>
      </c>
      <c r="B1345" s="13" t="s">
        <v>4061</v>
      </c>
      <c r="C1345" s="14" t="s">
        <v>13400</v>
      </c>
      <c r="D1345" s="14" t="s">
        <v>13401</v>
      </c>
      <c r="E1345" s="15" t="s">
        <v>11359</v>
      </c>
      <c r="F1345" s="6">
        <v>136</v>
      </c>
      <c r="G1345" s="6">
        <v>122</v>
      </c>
      <c r="H1345" s="6">
        <f t="shared" si="80"/>
        <v>137</v>
      </c>
      <c r="I1345" s="6">
        <f t="shared" si="81"/>
        <v>123</v>
      </c>
      <c r="J1345" s="7">
        <f t="shared" si="82"/>
        <v>0.8978102189781022</v>
      </c>
      <c r="K1345" s="7">
        <f t="shared" si="83"/>
        <v>-0.15551757762128685</v>
      </c>
    </row>
    <row r="1346" spans="1:11" x14ac:dyDescent="0.35">
      <c r="A1346" s="14" t="s">
        <v>7023</v>
      </c>
      <c r="B1346" s="13" t="s">
        <v>770</v>
      </c>
      <c r="C1346" s="14" t="s">
        <v>13402</v>
      </c>
      <c r="D1346" s="14" t="s">
        <v>13403</v>
      </c>
      <c r="E1346" s="15" t="s">
        <v>11359</v>
      </c>
      <c r="F1346" s="6">
        <v>61</v>
      </c>
      <c r="G1346" s="6">
        <v>35</v>
      </c>
      <c r="H1346" s="6">
        <f t="shared" si="80"/>
        <v>62</v>
      </c>
      <c r="I1346" s="6">
        <f t="shared" si="81"/>
        <v>36</v>
      </c>
      <c r="J1346" s="7">
        <f t="shared" si="82"/>
        <v>0.58064516129032262</v>
      </c>
      <c r="K1346" s="7">
        <f t="shared" si="83"/>
        <v>-0.78427130894456287</v>
      </c>
    </row>
    <row r="1347" spans="1:11" x14ac:dyDescent="0.35">
      <c r="A1347" s="14" t="s">
        <v>7024</v>
      </c>
      <c r="B1347" s="13" t="s">
        <v>3541</v>
      </c>
      <c r="C1347" s="14" t="s">
        <v>13404</v>
      </c>
      <c r="D1347" s="14" t="s">
        <v>11356</v>
      </c>
      <c r="E1347" s="15" t="s">
        <v>11359</v>
      </c>
      <c r="F1347" s="6">
        <v>62</v>
      </c>
      <c r="G1347" s="6">
        <v>52</v>
      </c>
      <c r="H1347" s="6">
        <f t="shared" ref="H1347:H1410" si="84">F1347+1</f>
        <v>63</v>
      </c>
      <c r="I1347" s="6">
        <f t="shared" ref="I1347:I1410" si="85">G1347+1</f>
        <v>53</v>
      </c>
      <c r="J1347" s="7">
        <f t="shared" ref="J1347:J1410" si="86">I1347/H1347</f>
        <v>0.84126984126984128</v>
      </c>
      <c r="K1347" s="7">
        <f t="shared" ref="K1347:K1410" si="87">LOG(J1347,2)</f>
        <v>-0.24935946893671726</v>
      </c>
    </row>
    <row r="1348" spans="1:11" x14ac:dyDescent="0.35">
      <c r="A1348" s="14" t="s">
        <v>7025</v>
      </c>
      <c r="B1348" s="13" t="s">
        <v>1377</v>
      </c>
      <c r="C1348" s="14" t="s">
        <v>13405</v>
      </c>
      <c r="D1348" s="14" t="s">
        <v>11356</v>
      </c>
      <c r="E1348" s="15" t="s">
        <v>11359</v>
      </c>
      <c r="F1348" s="6">
        <v>269</v>
      </c>
      <c r="G1348" s="6">
        <v>175</v>
      </c>
      <c r="H1348" s="6">
        <f t="shared" si="84"/>
        <v>270</v>
      </c>
      <c r="I1348" s="6">
        <f t="shared" si="85"/>
        <v>176</v>
      </c>
      <c r="J1348" s="7">
        <f t="shared" si="86"/>
        <v>0.6518518518518519</v>
      </c>
      <c r="K1348" s="7">
        <f t="shared" si="87"/>
        <v>-0.61738397841353354</v>
      </c>
    </row>
    <row r="1349" spans="1:11" x14ac:dyDescent="0.35">
      <c r="A1349" s="14" t="s">
        <v>7026</v>
      </c>
      <c r="B1349" s="13" t="s">
        <v>4722</v>
      </c>
      <c r="C1349" s="14"/>
      <c r="D1349" s="14"/>
      <c r="E1349" s="15" t="s">
        <v>11359</v>
      </c>
      <c r="F1349" s="6">
        <v>1</v>
      </c>
      <c r="G1349" s="6">
        <v>1</v>
      </c>
      <c r="H1349" s="6">
        <f t="shared" si="84"/>
        <v>2</v>
      </c>
      <c r="I1349" s="6">
        <f t="shared" si="85"/>
        <v>2</v>
      </c>
      <c r="J1349" s="7">
        <f t="shared" si="86"/>
        <v>1</v>
      </c>
      <c r="K1349" s="7">
        <f t="shared" si="87"/>
        <v>0</v>
      </c>
    </row>
    <row r="1350" spans="1:11" x14ac:dyDescent="0.35">
      <c r="A1350" s="14" t="s">
        <v>7027</v>
      </c>
      <c r="B1350" s="13" t="s">
        <v>796</v>
      </c>
      <c r="C1350" s="14" t="s">
        <v>13406</v>
      </c>
      <c r="D1350" s="14" t="s">
        <v>11356</v>
      </c>
      <c r="E1350" s="15" t="s">
        <v>11359</v>
      </c>
      <c r="F1350" s="6">
        <v>71</v>
      </c>
      <c r="G1350" s="6">
        <v>41</v>
      </c>
      <c r="H1350" s="6">
        <f t="shared" si="84"/>
        <v>72</v>
      </c>
      <c r="I1350" s="6">
        <f t="shared" si="85"/>
        <v>42</v>
      </c>
      <c r="J1350" s="7">
        <f t="shared" si="86"/>
        <v>0.58333333333333337</v>
      </c>
      <c r="K1350" s="7">
        <f t="shared" si="87"/>
        <v>-0.7776075786635519</v>
      </c>
    </row>
    <row r="1351" spans="1:11" x14ac:dyDescent="0.35">
      <c r="A1351" s="14" t="s">
        <v>7028</v>
      </c>
      <c r="B1351" s="13" t="s">
        <v>4030</v>
      </c>
      <c r="C1351" s="14" t="s">
        <v>13407</v>
      </c>
      <c r="D1351" s="14" t="s">
        <v>13408</v>
      </c>
      <c r="E1351" s="15" t="s">
        <v>11359</v>
      </c>
      <c r="F1351" s="6">
        <v>271</v>
      </c>
      <c r="G1351" s="6">
        <v>242</v>
      </c>
      <c r="H1351" s="6">
        <f t="shared" si="84"/>
        <v>272</v>
      </c>
      <c r="I1351" s="6">
        <f t="shared" si="85"/>
        <v>243</v>
      </c>
      <c r="J1351" s="7">
        <f t="shared" si="86"/>
        <v>0.89338235294117652</v>
      </c>
      <c r="K1351" s="7">
        <f t="shared" si="87"/>
        <v>-0.16265033764455844</v>
      </c>
    </row>
    <row r="1352" spans="1:11" x14ac:dyDescent="0.35">
      <c r="A1352" s="14" t="s">
        <v>7029</v>
      </c>
      <c r="B1352" s="13" t="s">
        <v>3755</v>
      </c>
      <c r="C1352" s="14" t="s">
        <v>13409</v>
      </c>
      <c r="D1352" s="14" t="s">
        <v>13410</v>
      </c>
      <c r="E1352" s="15" t="s">
        <v>11359</v>
      </c>
      <c r="F1352" s="6">
        <v>210</v>
      </c>
      <c r="G1352" s="6">
        <v>181</v>
      </c>
      <c r="H1352" s="6">
        <f t="shared" si="84"/>
        <v>211</v>
      </c>
      <c r="I1352" s="6">
        <f t="shared" si="85"/>
        <v>182</v>
      </c>
      <c r="J1352" s="7">
        <f t="shared" si="86"/>
        <v>0.86255924170616116</v>
      </c>
      <c r="K1352" s="7">
        <f t="shared" si="87"/>
        <v>-0.21330454850848882</v>
      </c>
    </row>
    <row r="1353" spans="1:11" x14ac:dyDescent="0.35">
      <c r="A1353" s="14" t="s">
        <v>7030</v>
      </c>
      <c r="B1353" s="13" t="s">
        <v>4573</v>
      </c>
      <c r="C1353" s="14" t="s">
        <v>13411</v>
      </c>
      <c r="D1353" s="14" t="s">
        <v>11418</v>
      </c>
      <c r="E1353" s="15" t="s">
        <v>5678</v>
      </c>
      <c r="F1353" s="6">
        <v>274</v>
      </c>
      <c r="G1353" s="6">
        <v>268</v>
      </c>
      <c r="H1353" s="6">
        <f t="shared" si="84"/>
        <v>275</v>
      </c>
      <c r="I1353" s="6">
        <f t="shared" si="85"/>
        <v>269</v>
      </c>
      <c r="J1353" s="7">
        <f t="shared" si="86"/>
        <v>0.97818181818181815</v>
      </c>
      <c r="K1353" s="7">
        <f t="shared" si="87"/>
        <v>-3.1825445855397851E-2</v>
      </c>
    </row>
    <row r="1354" spans="1:11" x14ac:dyDescent="0.35">
      <c r="A1354" s="14" t="s">
        <v>7031</v>
      </c>
      <c r="B1354" s="13" t="s">
        <v>4723</v>
      </c>
      <c r="C1354" s="14" t="s">
        <v>13412</v>
      </c>
      <c r="D1354" s="14" t="s">
        <v>11356</v>
      </c>
      <c r="E1354" s="15" t="s">
        <v>11359</v>
      </c>
      <c r="F1354" s="6">
        <v>4</v>
      </c>
      <c r="G1354" s="6">
        <v>4</v>
      </c>
      <c r="H1354" s="6">
        <f t="shared" si="84"/>
        <v>5</v>
      </c>
      <c r="I1354" s="6">
        <f t="shared" si="85"/>
        <v>5</v>
      </c>
      <c r="J1354" s="7">
        <f t="shared" si="86"/>
        <v>1</v>
      </c>
      <c r="K1354" s="7">
        <f t="shared" si="87"/>
        <v>0</v>
      </c>
    </row>
    <row r="1355" spans="1:11" x14ac:dyDescent="0.35">
      <c r="A1355" s="14" t="s">
        <v>7032</v>
      </c>
      <c r="B1355" s="13" t="s">
        <v>2388</v>
      </c>
      <c r="C1355" s="14" t="s">
        <v>13413</v>
      </c>
      <c r="D1355" s="14" t="s">
        <v>11539</v>
      </c>
      <c r="E1355" s="15" t="s">
        <v>11359</v>
      </c>
      <c r="F1355" s="6">
        <v>124</v>
      </c>
      <c r="G1355" s="6">
        <v>92</v>
      </c>
      <c r="H1355" s="6">
        <f t="shared" si="84"/>
        <v>125</v>
      </c>
      <c r="I1355" s="6">
        <f t="shared" si="85"/>
        <v>93</v>
      </c>
      <c r="J1355" s="7">
        <f t="shared" si="86"/>
        <v>0.74399999999999999</v>
      </c>
      <c r="K1355" s="7">
        <f t="shared" si="87"/>
        <v>-0.42662547355405567</v>
      </c>
    </row>
    <row r="1356" spans="1:11" x14ac:dyDescent="0.35">
      <c r="A1356" s="14" t="s">
        <v>7033</v>
      </c>
      <c r="B1356" s="13" t="s">
        <v>1073</v>
      </c>
      <c r="C1356" s="14" t="s">
        <v>13414</v>
      </c>
      <c r="D1356" s="14" t="s">
        <v>13415</v>
      </c>
      <c r="E1356" s="15" t="s">
        <v>5678</v>
      </c>
      <c r="F1356" s="6">
        <v>563</v>
      </c>
      <c r="G1356" s="6">
        <v>347</v>
      </c>
      <c r="H1356" s="6">
        <f t="shared" si="84"/>
        <v>564</v>
      </c>
      <c r="I1356" s="6">
        <f t="shared" si="85"/>
        <v>348</v>
      </c>
      <c r="J1356" s="7">
        <f t="shared" si="86"/>
        <v>0.61702127659574468</v>
      </c>
      <c r="K1356" s="7">
        <f t="shared" si="87"/>
        <v>-0.6966078565500653</v>
      </c>
    </row>
    <row r="1357" spans="1:11" x14ac:dyDescent="0.35">
      <c r="A1357" s="14" t="s">
        <v>7034</v>
      </c>
      <c r="B1357" s="13" t="s">
        <v>96</v>
      </c>
      <c r="C1357" s="14" t="s">
        <v>13416</v>
      </c>
      <c r="D1357" s="14" t="s">
        <v>11356</v>
      </c>
      <c r="E1357" s="15" t="s">
        <v>5678</v>
      </c>
      <c r="F1357" s="6">
        <v>39</v>
      </c>
      <c r="G1357" s="6">
        <v>10</v>
      </c>
      <c r="H1357" s="6">
        <f t="shared" si="84"/>
        <v>40</v>
      </c>
      <c r="I1357" s="6">
        <f t="shared" si="85"/>
        <v>11</v>
      </c>
      <c r="J1357" s="7">
        <f t="shared" si="86"/>
        <v>0.27500000000000002</v>
      </c>
      <c r="K1357" s="7">
        <f t="shared" si="87"/>
        <v>-1.8624964762500649</v>
      </c>
    </row>
    <row r="1358" spans="1:11" x14ac:dyDescent="0.35">
      <c r="A1358" s="14" t="s">
        <v>7035</v>
      </c>
      <c r="B1358" s="13" t="s">
        <v>1890</v>
      </c>
      <c r="C1358" s="14" t="s">
        <v>13417</v>
      </c>
      <c r="D1358" s="14" t="s">
        <v>11356</v>
      </c>
      <c r="E1358" s="15" t="s">
        <v>5678</v>
      </c>
      <c r="F1358" s="6">
        <v>40</v>
      </c>
      <c r="G1358" s="6">
        <v>28</v>
      </c>
      <c r="H1358" s="6">
        <f t="shared" si="84"/>
        <v>41</v>
      </c>
      <c r="I1358" s="6">
        <f t="shared" si="85"/>
        <v>29</v>
      </c>
      <c r="J1358" s="7">
        <f t="shared" si="86"/>
        <v>0.70731707317073167</v>
      </c>
      <c r="K1358" s="7">
        <f t="shared" si="87"/>
        <v>-0.49957100949051164</v>
      </c>
    </row>
    <row r="1359" spans="1:11" x14ac:dyDescent="0.35">
      <c r="A1359" s="14" t="s">
        <v>7036</v>
      </c>
      <c r="B1359" s="13" t="s">
        <v>3778</v>
      </c>
      <c r="C1359" s="14" t="s">
        <v>13418</v>
      </c>
      <c r="D1359" s="14" t="s">
        <v>12667</v>
      </c>
      <c r="E1359" s="15" t="s">
        <v>5678</v>
      </c>
      <c r="F1359" s="6">
        <v>37</v>
      </c>
      <c r="G1359" s="6">
        <v>32</v>
      </c>
      <c r="H1359" s="6">
        <f t="shared" si="84"/>
        <v>38</v>
      </c>
      <c r="I1359" s="6">
        <f t="shared" si="85"/>
        <v>33</v>
      </c>
      <c r="J1359" s="7">
        <f t="shared" si="86"/>
        <v>0.86842105263157898</v>
      </c>
      <c r="K1359" s="7">
        <f t="shared" si="87"/>
        <v>-0.20353339408513199</v>
      </c>
    </row>
    <row r="1360" spans="1:11" x14ac:dyDescent="0.35">
      <c r="A1360" s="14" t="s">
        <v>7037</v>
      </c>
      <c r="B1360" s="13" t="s">
        <v>3173</v>
      </c>
      <c r="C1360" s="14" t="s">
        <v>13419</v>
      </c>
      <c r="D1360" s="14" t="s">
        <v>13420</v>
      </c>
      <c r="E1360" s="15" t="s">
        <v>5678</v>
      </c>
      <c r="F1360" s="6">
        <v>330</v>
      </c>
      <c r="G1360" s="6">
        <v>265</v>
      </c>
      <c r="H1360" s="6">
        <f t="shared" si="84"/>
        <v>331</v>
      </c>
      <c r="I1360" s="6">
        <f t="shared" si="85"/>
        <v>266</v>
      </c>
      <c r="J1360" s="7">
        <f t="shared" si="86"/>
        <v>0.8036253776435045</v>
      </c>
      <c r="K1360" s="7">
        <f t="shared" si="87"/>
        <v>-0.31540497130602818</v>
      </c>
    </row>
    <row r="1361" spans="1:11" x14ac:dyDescent="0.35">
      <c r="A1361" s="14" t="s">
        <v>7038</v>
      </c>
      <c r="B1361" s="13" t="s">
        <v>1898</v>
      </c>
      <c r="C1361" s="14" t="s">
        <v>13421</v>
      </c>
      <c r="D1361" s="14" t="s">
        <v>13422</v>
      </c>
      <c r="E1361" s="15" t="s">
        <v>5678</v>
      </c>
      <c r="F1361" s="6">
        <v>654</v>
      </c>
      <c r="G1361" s="6">
        <v>458</v>
      </c>
      <c r="H1361" s="6">
        <f t="shared" si="84"/>
        <v>655</v>
      </c>
      <c r="I1361" s="6">
        <f t="shared" si="85"/>
        <v>459</v>
      </c>
      <c r="J1361" s="7">
        <f t="shared" si="86"/>
        <v>0.70076335877862594</v>
      </c>
      <c r="K1361" s="7">
        <f t="shared" si="87"/>
        <v>-0.51300075301100467</v>
      </c>
    </row>
    <row r="1362" spans="1:11" x14ac:dyDescent="0.35">
      <c r="A1362" s="14" t="s">
        <v>7039</v>
      </c>
      <c r="B1362" s="13" t="s">
        <v>4099</v>
      </c>
      <c r="C1362" s="14" t="s">
        <v>13423</v>
      </c>
      <c r="D1362" s="14" t="s">
        <v>13424</v>
      </c>
      <c r="E1362" s="15" t="s">
        <v>5678</v>
      </c>
      <c r="F1362" s="6">
        <v>1928</v>
      </c>
      <c r="G1362" s="6">
        <v>1738</v>
      </c>
      <c r="H1362" s="6">
        <f t="shared" si="84"/>
        <v>1929</v>
      </c>
      <c r="I1362" s="6">
        <f t="shared" si="85"/>
        <v>1739</v>
      </c>
      <c r="J1362" s="7">
        <f t="shared" si="86"/>
        <v>0.90150336962156563</v>
      </c>
      <c r="K1362" s="7">
        <f t="shared" si="87"/>
        <v>-0.14959521074251628</v>
      </c>
    </row>
    <row r="1363" spans="1:11" x14ac:dyDescent="0.35">
      <c r="A1363" s="14" t="s">
        <v>7040</v>
      </c>
      <c r="B1363" s="13" t="s">
        <v>1687</v>
      </c>
      <c r="C1363" s="14" t="s">
        <v>13425</v>
      </c>
      <c r="D1363" s="14" t="s">
        <v>13426</v>
      </c>
      <c r="E1363" s="15" t="s">
        <v>5678</v>
      </c>
      <c r="F1363" s="6">
        <v>1983</v>
      </c>
      <c r="G1363" s="6">
        <v>1349</v>
      </c>
      <c r="H1363" s="6">
        <f t="shared" si="84"/>
        <v>1984</v>
      </c>
      <c r="I1363" s="6">
        <f t="shared" si="85"/>
        <v>1350</v>
      </c>
      <c r="J1363" s="7">
        <f t="shared" si="86"/>
        <v>0.68044354838709675</v>
      </c>
      <c r="K1363" s="7">
        <f t="shared" si="87"/>
        <v>-0.5554526184486821</v>
      </c>
    </row>
    <row r="1364" spans="1:11" x14ac:dyDescent="0.35">
      <c r="A1364" s="14" t="s">
        <v>7041</v>
      </c>
      <c r="B1364" s="13" t="s">
        <v>3716</v>
      </c>
      <c r="C1364" s="14" t="s">
        <v>13427</v>
      </c>
      <c r="D1364" s="14" t="s">
        <v>13428</v>
      </c>
      <c r="E1364" s="15" t="s">
        <v>5678</v>
      </c>
      <c r="F1364" s="6">
        <v>1580</v>
      </c>
      <c r="G1364" s="6">
        <v>1354</v>
      </c>
      <c r="H1364" s="6">
        <f t="shared" si="84"/>
        <v>1581</v>
      </c>
      <c r="I1364" s="6">
        <f t="shared" si="85"/>
        <v>1355</v>
      </c>
      <c r="J1364" s="7">
        <f t="shared" si="86"/>
        <v>0.85705249841872233</v>
      </c>
      <c r="K1364" s="7">
        <f t="shared" si="87"/>
        <v>-0.22254451611713688</v>
      </c>
    </row>
    <row r="1365" spans="1:11" x14ac:dyDescent="0.35">
      <c r="A1365" s="14" t="s">
        <v>7042</v>
      </c>
      <c r="B1365" s="13" t="s">
        <v>3281</v>
      </c>
      <c r="C1365" s="14" t="s">
        <v>13429</v>
      </c>
      <c r="D1365" s="14" t="s">
        <v>13430</v>
      </c>
      <c r="E1365" s="15" t="s">
        <v>5678</v>
      </c>
      <c r="F1365" s="6">
        <v>725</v>
      </c>
      <c r="G1365" s="6">
        <v>590</v>
      </c>
      <c r="H1365" s="6">
        <f t="shared" si="84"/>
        <v>726</v>
      </c>
      <c r="I1365" s="6">
        <f t="shared" si="85"/>
        <v>591</v>
      </c>
      <c r="J1365" s="7">
        <f t="shared" si="86"/>
        <v>0.81404958677685946</v>
      </c>
      <c r="K1365" s="7">
        <f t="shared" si="87"/>
        <v>-0.29681141781821835</v>
      </c>
    </row>
    <row r="1366" spans="1:11" x14ac:dyDescent="0.35">
      <c r="A1366" s="14" t="s">
        <v>7043</v>
      </c>
      <c r="B1366" s="13" t="s">
        <v>3431</v>
      </c>
      <c r="C1366" s="14" t="s">
        <v>13431</v>
      </c>
      <c r="D1366" s="14" t="s">
        <v>13432</v>
      </c>
      <c r="E1366" s="15" t="s">
        <v>5678</v>
      </c>
      <c r="F1366" s="6">
        <v>669</v>
      </c>
      <c r="G1366" s="6">
        <v>553</v>
      </c>
      <c r="H1366" s="6">
        <f t="shared" si="84"/>
        <v>670</v>
      </c>
      <c r="I1366" s="6">
        <f t="shared" si="85"/>
        <v>554</v>
      </c>
      <c r="J1366" s="7">
        <f t="shared" si="86"/>
        <v>0.82686567164179103</v>
      </c>
      <c r="K1366" s="7">
        <f t="shared" si="87"/>
        <v>-0.2742751192959465</v>
      </c>
    </row>
    <row r="1367" spans="1:11" x14ac:dyDescent="0.35">
      <c r="A1367" s="14" t="s">
        <v>7044</v>
      </c>
      <c r="B1367" s="13" t="s">
        <v>3316</v>
      </c>
      <c r="C1367" s="14" t="s">
        <v>13433</v>
      </c>
      <c r="D1367" s="14" t="s">
        <v>13434</v>
      </c>
      <c r="E1367" s="15" t="s">
        <v>5678</v>
      </c>
      <c r="F1367" s="6">
        <v>5432</v>
      </c>
      <c r="G1367" s="6">
        <v>4437</v>
      </c>
      <c r="H1367" s="6">
        <f t="shared" si="84"/>
        <v>5433</v>
      </c>
      <c r="I1367" s="6">
        <f t="shared" si="85"/>
        <v>4438</v>
      </c>
      <c r="J1367" s="7">
        <f t="shared" si="86"/>
        <v>0.8168599300570587</v>
      </c>
      <c r="K1367" s="7">
        <f t="shared" si="87"/>
        <v>-0.29183937947431277</v>
      </c>
    </row>
    <row r="1368" spans="1:11" x14ac:dyDescent="0.35">
      <c r="A1368" s="14" t="s">
        <v>7045</v>
      </c>
      <c r="B1368" s="13" t="s">
        <v>4262</v>
      </c>
      <c r="C1368" s="14" t="s">
        <v>13435</v>
      </c>
      <c r="D1368" s="14" t="s">
        <v>11356</v>
      </c>
      <c r="E1368" s="15" t="s">
        <v>11359</v>
      </c>
      <c r="F1368" s="6">
        <v>147</v>
      </c>
      <c r="G1368" s="6">
        <v>136</v>
      </c>
      <c r="H1368" s="6">
        <f t="shared" si="84"/>
        <v>148</v>
      </c>
      <c r="I1368" s="6">
        <f t="shared" si="85"/>
        <v>137</v>
      </c>
      <c r="J1368" s="7">
        <f t="shared" si="86"/>
        <v>0.92567567567567566</v>
      </c>
      <c r="K1368" s="7">
        <f t="shared" si="87"/>
        <v>-0.11142128266842309</v>
      </c>
    </row>
    <row r="1369" spans="1:11" x14ac:dyDescent="0.35">
      <c r="A1369" s="14" t="s">
        <v>7046</v>
      </c>
      <c r="B1369" s="13" t="s">
        <v>3354</v>
      </c>
      <c r="C1369" s="14" t="s">
        <v>13436</v>
      </c>
      <c r="D1369" s="14" t="s">
        <v>11539</v>
      </c>
      <c r="E1369" s="15" t="s">
        <v>11359</v>
      </c>
      <c r="F1369" s="6">
        <v>354</v>
      </c>
      <c r="G1369" s="6">
        <v>290</v>
      </c>
      <c r="H1369" s="6">
        <f t="shared" si="84"/>
        <v>355</v>
      </c>
      <c r="I1369" s="6">
        <f t="shared" si="85"/>
        <v>291</v>
      </c>
      <c r="J1369" s="7">
        <f t="shared" si="86"/>
        <v>0.81971830985915495</v>
      </c>
      <c r="K1369" s="7">
        <f t="shared" si="87"/>
        <v>-0.28679987148376052</v>
      </c>
    </row>
    <row r="1370" spans="1:11" x14ac:dyDescent="0.35">
      <c r="A1370" s="14" t="s">
        <v>7047</v>
      </c>
      <c r="B1370" s="13" t="s">
        <v>910</v>
      </c>
      <c r="C1370" s="14" t="s">
        <v>13437</v>
      </c>
      <c r="D1370" s="14" t="s">
        <v>13438</v>
      </c>
      <c r="E1370" s="15" t="s">
        <v>11359</v>
      </c>
      <c r="F1370" s="6">
        <v>79</v>
      </c>
      <c r="G1370" s="6">
        <v>47</v>
      </c>
      <c r="H1370" s="6">
        <f t="shared" si="84"/>
        <v>80</v>
      </c>
      <c r="I1370" s="6">
        <f t="shared" si="85"/>
        <v>48</v>
      </c>
      <c r="J1370" s="7">
        <f t="shared" si="86"/>
        <v>0.6</v>
      </c>
      <c r="K1370" s="7">
        <f t="shared" si="87"/>
        <v>-0.73696559416620622</v>
      </c>
    </row>
    <row r="1371" spans="1:11" x14ac:dyDescent="0.35">
      <c r="A1371" s="14" t="s">
        <v>7048</v>
      </c>
      <c r="B1371" s="13" t="s">
        <v>1209</v>
      </c>
      <c r="C1371" s="14" t="s">
        <v>13439</v>
      </c>
      <c r="D1371" s="14" t="s">
        <v>13440</v>
      </c>
      <c r="E1371" s="15" t="s">
        <v>5678</v>
      </c>
      <c r="F1371" s="6">
        <v>30</v>
      </c>
      <c r="G1371" s="6">
        <v>19</v>
      </c>
      <c r="H1371" s="6">
        <f t="shared" si="84"/>
        <v>31</v>
      </c>
      <c r="I1371" s="6">
        <f t="shared" si="85"/>
        <v>20</v>
      </c>
      <c r="J1371" s="7">
        <f t="shared" si="86"/>
        <v>0.64516129032258063</v>
      </c>
      <c r="K1371" s="7">
        <f t="shared" si="87"/>
        <v>-0.63226821549951295</v>
      </c>
    </row>
    <row r="1372" spans="1:11" x14ac:dyDescent="0.35">
      <c r="A1372" s="14" t="s">
        <v>7049</v>
      </c>
      <c r="B1372" s="13" t="s">
        <v>4706</v>
      </c>
      <c r="C1372" s="14" t="s">
        <v>13441</v>
      </c>
      <c r="D1372" s="14" t="s">
        <v>13125</v>
      </c>
      <c r="E1372" s="15" t="s">
        <v>5678</v>
      </c>
      <c r="F1372" s="6">
        <v>8</v>
      </c>
      <c r="G1372" s="6">
        <v>8</v>
      </c>
      <c r="H1372" s="6">
        <f t="shared" si="84"/>
        <v>9</v>
      </c>
      <c r="I1372" s="6">
        <f t="shared" si="85"/>
        <v>9</v>
      </c>
      <c r="J1372" s="7">
        <f t="shared" si="86"/>
        <v>1</v>
      </c>
      <c r="K1372" s="7">
        <f t="shared" si="87"/>
        <v>0</v>
      </c>
    </row>
    <row r="1373" spans="1:11" x14ac:dyDescent="0.35">
      <c r="A1373" s="14" t="s">
        <v>7050</v>
      </c>
      <c r="B1373" s="13" t="s">
        <v>3497</v>
      </c>
      <c r="C1373" s="14" t="s">
        <v>13442</v>
      </c>
      <c r="D1373" s="14" t="s">
        <v>11356</v>
      </c>
      <c r="E1373" s="15" t="s">
        <v>11359</v>
      </c>
      <c r="F1373" s="6">
        <v>72</v>
      </c>
      <c r="G1373" s="6">
        <v>60</v>
      </c>
      <c r="H1373" s="6">
        <f t="shared" si="84"/>
        <v>73</v>
      </c>
      <c r="I1373" s="6">
        <f t="shared" si="85"/>
        <v>61</v>
      </c>
      <c r="J1373" s="7">
        <f t="shared" si="86"/>
        <v>0.83561643835616439</v>
      </c>
      <c r="K1373" s="7">
        <f t="shared" si="87"/>
        <v>-0.25908722131713097</v>
      </c>
    </row>
    <row r="1374" spans="1:11" x14ac:dyDescent="0.35">
      <c r="A1374" s="14" t="s">
        <v>7051</v>
      </c>
      <c r="B1374" s="13" t="s">
        <v>2499</v>
      </c>
      <c r="C1374" s="14" t="s">
        <v>13443</v>
      </c>
      <c r="D1374" s="14" t="s">
        <v>11356</v>
      </c>
      <c r="E1374" s="15" t="s">
        <v>11359</v>
      </c>
      <c r="F1374" s="6">
        <v>4</v>
      </c>
      <c r="G1374" s="6">
        <v>3</v>
      </c>
      <c r="H1374" s="6">
        <f t="shared" si="84"/>
        <v>5</v>
      </c>
      <c r="I1374" s="6">
        <f t="shared" si="85"/>
        <v>4</v>
      </c>
      <c r="J1374" s="7">
        <f t="shared" si="86"/>
        <v>0.8</v>
      </c>
      <c r="K1374" s="7">
        <f t="shared" si="87"/>
        <v>-0.32192809488736229</v>
      </c>
    </row>
    <row r="1375" spans="1:11" x14ac:dyDescent="0.35">
      <c r="A1375" s="14" t="s">
        <v>7052</v>
      </c>
      <c r="B1375" s="13" t="s">
        <v>4193</v>
      </c>
      <c r="C1375" s="14" t="s">
        <v>13444</v>
      </c>
      <c r="D1375" s="14" t="s">
        <v>11356</v>
      </c>
      <c r="E1375" s="15" t="s">
        <v>11359</v>
      </c>
      <c r="F1375" s="6">
        <v>58</v>
      </c>
      <c r="G1375" s="6">
        <v>53</v>
      </c>
      <c r="H1375" s="6">
        <f t="shared" si="84"/>
        <v>59</v>
      </c>
      <c r="I1375" s="6">
        <f t="shared" si="85"/>
        <v>54</v>
      </c>
      <c r="J1375" s="7">
        <f t="shared" si="86"/>
        <v>0.9152542372881356</v>
      </c>
      <c r="K1375" s="7">
        <f t="shared" si="87"/>
        <v>-0.1277555471983727</v>
      </c>
    </row>
    <row r="1376" spans="1:11" x14ac:dyDescent="0.35">
      <c r="A1376" s="14" t="s">
        <v>7053</v>
      </c>
      <c r="B1376" s="13" t="s">
        <v>5424</v>
      </c>
      <c r="C1376" s="14" t="s">
        <v>13445</v>
      </c>
      <c r="D1376" s="14" t="s">
        <v>13446</v>
      </c>
      <c r="E1376" s="15" t="s">
        <v>11359</v>
      </c>
      <c r="F1376" s="6">
        <v>13</v>
      </c>
      <c r="G1376" s="6">
        <v>22</v>
      </c>
      <c r="H1376" s="6">
        <f t="shared" si="84"/>
        <v>14</v>
      </c>
      <c r="I1376" s="6">
        <f t="shared" si="85"/>
        <v>23</v>
      </c>
      <c r="J1376" s="7">
        <f t="shared" si="86"/>
        <v>1.6428571428571428</v>
      </c>
      <c r="K1376" s="7">
        <f t="shared" si="87"/>
        <v>0.71620703399940877</v>
      </c>
    </row>
    <row r="1377" spans="1:11" x14ac:dyDescent="0.35">
      <c r="A1377" s="14" t="s">
        <v>7054</v>
      </c>
      <c r="B1377" s="13" t="s">
        <v>2846</v>
      </c>
      <c r="C1377" s="14" t="s">
        <v>13447</v>
      </c>
      <c r="D1377" s="14" t="s">
        <v>11752</v>
      </c>
      <c r="E1377" s="15" t="s">
        <v>5678</v>
      </c>
      <c r="F1377" s="6">
        <v>9</v>
      </c>
      <c r="G1377" s="6">
        <v>7</v>
      </c>
      <c r="H1377" s="6">
        <f t="shared" si="84"/>
        <v>10</v>
      </c>
      <c r="I1377" s="6">
        <f t="shared" si="85"/>
        <v>8</v>
      </c>
      <c r="J1377" s="7">
        <f t="shared" si="86"/>
        <v>0.8</v>
      </c>
      <c r="K1377" s="7">
        <f t="shared" si="87"/>
        <v>-0.32192809488736229</v>
      </c>
    </row>
    <row r="1378" spans="1:11" x14ac:dyDescent="0.35">
      <c r="A1378" s="14" t="s">
        <v>7055</v>
      </c>
      <c r="B1378" s="13" t="s">
        <v>5235</v>
      </c>
      <c r="C1378" s="14" t="s">
        <v>13448</v>
      </c>
      <c r="D1378" s="14" t="s">
        <v>11356</v>
      </c>
      <c r="E1378" s="15" t="s">
        <v>5678</v>
      </c>
      <c r="F1378" s="6">
        <v>19</v>
      </c>
      <c r="G1378" s="6">
        <v>24</v>
      </c>
      <c r="H1378" s="6">
        <f t="shared" si="84"/>
        <v>20</v>
      </c>
      <c r="I1378" s="6">
        <f t="shared" si="85"/>
        <v>25</v>
      </c>
      <c r="J1378" s="7">
        <f t="shared" si="86"/>
        <v>1.25</v>
      </c>
      <c r="K1378" s="7">
        <f t="shared" si="87"/>
        <v>0.32192809488736235</v>
      </c>
    </row>
    <row r="1379" spans="1:11" x14ac:dyDescent="0.35">
      <c r="A1379" s="14" t="s">
        <v>7056</v>
      </c>
      <c r="B1379" s="13" t="s">
        <v>2733</v>
      </c>
      <c r="C1379" s="14" t="s">
        <v>13449</v>
      </c>
      <c r="D1379" s="14" t="s">
        <v>11356</v>
      </c>
      <c r="E1379" s="15" t="s">
        <v>5678</v>
      </c>
      <c r="F1379" s="6">
        <v>13</v>
      </c>
      <c r="G1379" s="6">
        <v>10</v>
      </c>
      <c r="H1379" s="6">
        <f t="shared" si="84"/>
        <v>14</v>
      </c>
      <c r="I1379" s="6">
        <f t="shared" si="85"/>
        <v>11</v>
      </c>
      <c r="J1379" s="7">
        <f t="shared" si="86"/>
        <v>0.7857142857142857</v>
      </c>
      <c r="K1379" s="7">
        <f t="shared" si="87"/>
        <v>-0.34792330342030692</v>
      </c>
    </row>
    <row r="1380" spans="1:11" x14ac:dyDescent="0.35">
      <c r="A1380" s="14" t="s">
        <v>7057</v>
      </c>
      <c r="B1380" s="13" t="s">
        <v>10</v>
      </c>
      <c r="C1380" s="14" t="s">
        <v>13450</v>
      </c>
      <c r="D1380" s="14" t="s">
        <v>11356</v>
      </c>
      <c r="E1380" s="15" t="s">
        <v>11359</v>
      </c>
      <c r="F1380" s="6">
        <v>2</v>
      </c>
      <c r="G1380" s="6">
        <v>0</v>
      </c>
      <c r="H1380" s="6">
        <f t="shared" si="84"/>
        <v>3</v>
      </c>
      <c r="I1380" s="6">
        <f t="shared" si="85"/>
        <v>1</v>
      </c>
      <c r="J1380" s="7">
        <f t="shared" si="86"/>
        <v>0.33333333333333331</v>
      </c>
      <c r="K1380" s="7">
        <f t="shared" si="87"/>
        <v>-1.5849625007211563</v>
      </c>
    </row>
    <row r="1381" spans="1:11" x14ac:dyDescent="0.35">
      <c r="A1381" s="14" t="s">
        <v>7058</v>
      </c>
      <c r="B1381" s="13" t="s">
        <v>453</v>
      </c>
      <c r="C1381" s="14" t="s">
        <v>13451</v>
      </c>
      <c r="D1381" s="14" t="s">
        <v>11385</v>
      </c>
      <c r="E1381" s="15" t="s">
        <v>11359</v>
      </c>
      <c r="F1381" s="6">
        <v>14</v>
      </c>
      <c r="G1381" s="6">
        <v>7</v>
      </c>
      <c r="H1381" s="6">
        <f t="shared" si="84"/>
        <v>15</v>
      </c>
      <c r="I1381" s="6">
        <f t="shared" si="85"/>
        <v>8</v>
      </c>
      <c r="J1381" s="7">
        <f t="shared" si="86"/>
        <v>0.53333333333333333</v>
      </c>
      <c r="K1381" s="7">
        <f t="shared" si="87"/>
        <v>-0.9068905956085187</v>
      </c>
    </row>
    <row r="1382" spans="1:11" x14ac:dyDescent="0.35">
      <c r="A1382" s="14" t="s">
        <v>7059</v>
      </c>
      <c r="B1382" s="13" t="s">
        <v>4037</v>
      </c>
      <c r="C1382" s="14" t="s">
        <v>13452</v>
      </c>
      <c r="D1382" s="14" t="s">
        <v>13453</v>
      </c>
      <c r="E1382" s="15" t="s">
        <v>11359</v>
      </c>
      <c r="F1382" s="6">
        <v>282</v>
      </c>
      <c r="G1382" s="6">
        <v>252</v>
      </c>
      <c r="H1382" s="6">
        <f t="shared" si="84"/>
        <v>283</v>
      </c>
      <c r="I1382" s="6">
        <f t="shared" si="85"/>
        <v>253</v>
      </c>
      <c r="J1382" s="7">
        <f t="shared" si="86"/>
        <v>0.89399293286219084</v>
      </c>
      <c r="K1382" s="7">
        <f t="shared" si="87"/>
        <v>-0.16166466813757216</v>
      </c>
    </row>
    <row r="1383" spans="1:11" x14ac:dyDescent="0.35">
      <c r="A1383" s="14" t="s">
        <v>7060</v>
      </c>
      <c r="B1383" s="13" t="s">
        <v>2309</v>
      </c>
      <c r="C1383" s="14" t="s">
        <v>13454</v>
      </c>
      <c r="D1383" s="14" t="s">
        <v>11356</v>
      </c>
      <c r="E1383" s="15" t="s">
        <v>5678</v>
      </c>
      <c r="F1383" s="6">
        <v>34</v>
      </c>
      <c r="G1383" s="6">
        <v>25</v>
      </c>
      <c r="H1383" s="6">
        <f t="shared" si="84"/>
        <v>35</v>
      </c>
      <c r="I1383" s="6">
        <f t="shared" si="85"/>
        <v>26</v>
      </c>
      <c r="J1383" s="7">
        <f t="shared" si="86"/>
        <v>0.74285714285714288</v>
      </c>
      <c r="K1383" s="7">
        <f t="shared" si="87"/>
        <v>-0.42884329880387428</v>
      </c>
    </row>
    <row r="1384" spans="1:11" x14ac:dyDescent="0.35">
      <c r="A1384" s="14" t="s">
        <v>7061</v>
      </c>
      <c r="B1384" s="13" t="s">
        <v>2798</v>
      </c>
      <c r="C1384" s="14" t="s">
        <v>13455</v>
      </c>
      <c r="D1384" s="14" t="s">
        <v>11444</v>
      </c>
      <c r="E1384" s="15" t="s">
        <v>5678</v>
      </c>
      <c r="F1384" s="6">
        <v>124</v>
      </c>
      <c r="G1384" s="6">
        <v>96</v>
      </c>
      <c r="H1384" s="6">
        <f t="shared" si="84"/>
        <v>125</v>
      </c>
      <c r="I1384" s="6">
        <f t="shared" si="85"/>
        <v>97</v>
      </c>
      <c r="J1384" s="7">
        <f t="shared" si="86"/>
        <v>0.77600000000000002</v>
      </c>
      <c r="K1384" s="7">
        <f t="shared" si="87"/>
        <v>-0.36587144247495929</v>
      </c>
    </row>
    <row r="1385" spans="1:11" x14ac:dyDescent="0.35">
      <c r="A1385" s="14" t="s">
        <v>7062</v>
      </c>
      <c r="B1385" s="13" t="s">
        <v>1779</v>
      </c>
      <c r="C1385" s="14" t="s">
        <v>13456</v>
      </c>
      <c r="D1385" s="14" t="s">
        <v>11436</v>
      </c>
      <c r="E1385" s="15" t="s">
        <v>11359</v>
      </c>
      <c r="F1385" s="6">
        <v>103</v>
      </c>
      <c r="G1385" s="6">
        <v>71</v>
      </c>
      <c r="H1385" s="6">
        <f t="shared" si="84"/>
        <v>104</v>
      </c>
      <c r="I1385" s="6">
        <f t="shared" si="85"/>
        <v>72</v>
      </c>
      <c r="J1385" s="7">
        <f t="shared" si="86"/>
        <v>0.69230769230769229</v>
      </c>
      <c r="K1385" s="7">
        <f t="shared" si="87"/>
        <v>-0.53051471669877992</v>
      </c>
    </row>
    <row r="1386" spans="1:11" x14ac:dyDescent="0.35">
      <c r="A1386" s="14" t="s">
        <v>7063</v>
      </c>
      <c r="B1386" s="13" t="s">
        <v>2907</v>
      </c>
      <c r="C1386" s="14" t="s">
        <v>13457</v>
      </c>
      <c r="D1386" s="14" t="s">
        <v>13458</v>
      </c>
      <c r="E1386" s="15" t="s">
        <v>5678</v>
      </c>
      <c r="F1386" s="6">
        <v>404</v>
      </c>
      <c r="G1386" s="6">
        <v>316</v>
      </c>
      <c r="H1386" s="6">
        <f t="shared" si="84"/>
        <v>405</v>
      </c>
      <c r="I1386" s="6">
        <f t="shared" si="85"/>
        <v>317</v>
      </c>
      <c r="J1386" s="7">
        <f t="shared" si="86"/>
        <v>0.78271604938271599</v>
      </c>
      <c r="K1386" s="7">
        <f t="shared" si="87"/>
        <v>-0.35343906763257993</v>
      </c>
    </row>
    <row r="1387" spans="1:11" x14ac:dyDescent="0.35">
      <c r="A1387" s="14" t="s">
        <v>7064</v>
      </c>
      <c r="B1387" s="13" t="s">
        <v>4694</v>
      </c>
      <c r="C1387" s="14" t="s">
        <v>13459</v>
      </c>
      <c r="D1387" s="14" t="s">
        <v>11356</v>
      </c>
      <c r="E1387" s="15" t="s">
        <v>11359</v>
      </c>
      <c r="F1387" s="6">
        <v>13</v>
      </c>
      <c r="G1387" s="6">
        <v>13</v>
      </c>
      <c r="H1387" s="6">
        <f t="shared" si="84"/>
        <v>14</v>
      </c>
      <c r="I1387" s="6">
        <f t="shared" si="85"/>
        <v>14</v>
      </c>
      <c r="J1387" s="7">
        <f t="shared" si="86"/>
        <v>1</v>
      </c>
      <c r="K1387" s="7">
        <f t="shared" si="87"/>
        <v>0</v>
      </c>
    </row>
    <row r="1388" spans="1:11" x14ac:dyDescent="0.35">
      <c r="A1388" s="14" t="s">
        <v>7065</v>
      </c>
      <c r="B1388" s="13" t="s">
        <v>3992</v>
      </c>
      <c r="C1388" s="14" t="s">
        <v>13460</v>
      </c>
      <c r="D1388" s="14" t="s">
        <v>13461</v>
      </c>
      <c r="E1388" s="15" t="s">
        <v>11359</v>
      </c>
      <c r="F1388" s="6">
        <v>63</v>
      </c>
      <c r="G1388" s="6">
        <v>56</v>
      </c>
      <c r="H1388" s="6">
        <f t="shared" si="84"/>
        <v>64</v>
      </c>
      <c r="I1388" s="6">
        <f t="shared" si="85"/>
        <v>57</v>
      </c>
      <c r="J1388" s="7">
        <f t="shared" si="86"/>
        <v>0.890625</v>
      </c>
      <c r="K1388" s="7">
        <f t="shared" si="87"/>
        <v>-0.16710998583525832</v>
      </c>
    </row>
    <row r="1389" spans="1:11" x14ac:dyDescent="0.35">
      <c r="A1389" s="14" t="s">
        <v>7066</v>
      </c>
      <c r="B1389" s="13" t="s">
        <v>2841</v>
      </c>
      <c r="C1389" s="14" t="s">
        <v>13462</v>
      </c>
      <c r="D1389" s="14" t="s">
        <v>11596</v>
      </c>
      <c r="E1389" s="15" t="s">
        <v>11359</v>
      </c>
      <c r="F1389" s="6">
        <v>45</v>
      </c>
      <c r="G1389" s="6">
        <v>35</v>
      </c>
      <c r="H1389" s="6">
        <f t="shared" si="84"/>
        <v>46</v>
      </c>
      <c r="I1389" s="6">
        <f t="shared" si="85"/>
        <v>36</v>
      </c>
      <c r="J1389" s="7">
        <f t="shared" si="86"/>
        <v>0.78260869565217395</v>
      </c>
      <c r="K1389" s="7">
        <f t="shared" si="87"/>
        <v>-0.35363695461470046</v>
      </c>
    </row>
    <row r="1390" spans="1:11" x14ac:dyDescent="0.35">
      <c r="A1390" s="14" t="s">
        <v>7067</v>
      </c>
      <c r="B1390" s="13" t="s">
        <v>4378</v>
      </c>
      <c r="C1390" s="14" t="s">
        <v>13463</v>
      </c>
      <c r="D1390" s="14" t="s">
        <v>13464</v>
      </c>
      <c r="E1390" s="15" t="s">
        <v>11359</v>
      </c>
      <c r="F1390" s="6">
        <v>335</v>
      </c>
      <c r="G1390" s="6">
        <v>316</v>
      </c>
      <c r="H1390" s="6">
        <f t="shared" si="84"/>
        <v>336</v>
      </c>
      <c r="I1390" s="6">
        <f t="shared" si="85"/>
        <v>317</v>
      </c>
      <c r="J1390" s="7">
        <f t="shared" si="86"/>
        <v>0.94345238095238093</v>
      </c>
      <c r="K1390" s="7">
        <f t="shared" si="87"/>
        <v>-8.3978392639353069E-2</v>
      </c>
    </row>
    <row r="1391" spans="1:11" x14ac:dyDescent="0.35">
      <c r="A1391" s="14" t="s">
        <v>7068</v>
      </c>
      <c r="B1391" s="13" t="s">
        <v>855</v>
      </c>
      <c r="C1391" s="14" t="s">
        <v>13465</v>
      </c>
      <c r="D1391" s="14" t="s">
        <v>11356</v>
      </c>
      <c r="E1391" s="15" t="s">
        <v>5678</v>
      </c>
      <c r="F1391" s="6">
        <v>784</v>
      </c>
      <c r="G1391" s="6">
        <v>460</v>
      </c>
      <c r="H1391" s="6">
        <f t="shared" si="84"/>
        <v>785</v>
      </c>
      <c r="I1391" s="6">
        <f t="shared" si="85"/>
        <v>461</v>
      </c>
      <c r="J1391" s="7">
        <f t="shared" si="86"/>
        <v>0.58726114649681527</v>
      </c>
      <c r="K1391" s="7">
        <f t="shared" si="87"/>
        <v>-0.7679259033496515</v>
      </c>
    </row>
    <row r="1392" spans="1:11" x14ac:dyDescent="0.35">
      <c r="A1392" s="14" t="s">
        <v>7069</v>
      </c>
      <c r="B1392" s="13" t="s">
        <v>2096</v>
      </c>
      <c r="C1392" s="14" t="s">
        <v>13466</v>
      </c>
      <c r="D1392" s="14" t="s">
        <v>13467</v>
      </c>
      <c r="E1392" s="15" t="s">
        <v>5678</v>
      </c>
      <c r="F1392" s="6">
        <v>187</v>
      </c>
      <c r="G1392" s="6">
        <v>134</v>
      </c>
      <c r="H1392" s="6">
        <f t="shared" si="84"/>
        <v>188</v>
      </c>
      <c r="I1392" s="6">
        <f t="shared" si="85"/>
        <v>135</v>
      </c>
      <c r="J1392" s="7">
        <f t="shared" si="86"/>
        <v>0.71808510638297873</v>
      </c>
      <c r="K1392" s="7">
        <f t="shared" si="87"/>
        <v>-0.47777325462680653</v>
      </c>
    </row>
    <row r="1393" spans="1:11" x14ac:dyDescent="0.35">
      <c r="A1393" s="14" t="s">
        <v>7070</v>
      </c>
      <c r="B1393" s="13" t="s">
        <v>4202</v>
      </c>
      <c r="C1393" s="14" t="s">
        <v>13468</v>
      </c>
      <c r="D1393" s="14" t="s">
        <v>11356</v>
      </c>
      <c r="E1393" s="15" t="s">
        <v>5678</v>
      </c>
      <c r="F1393" s="6">
        <v>236</v>
      </c>
      <c r="G1393" s="6">
        <v>216</v>
      </c>
      <c r="H1393" s="6">
        <f t="shared" si="84"/>
        <v>237</v>
      </c>
      <c r="I1393" s="6">
        <f t="shared" si="85"/>
        <v>217</v>
      </c>
      <c r="J1393" s="7">
        <f t="shared" si="86"/>
        <v>0.91561181434599159</v>
      </c>
      <c r="K1393" s="7">
        <f t="shared" si="87"/>
        <v>-0.12719201645377973</v>
      </c>
    </row>
    <row r="1394" spans="1:11" x14ac:dyDescent="0.35">
      <c r="A1394" s="14" t="s">
        <v>7071</v>
      </c>
      <c r="B1394" s="13" t="s">
        <v>1462</v>
      </c>
      <c r="C1394" s="14" t="s">
        <v>13469</v>
      </c>
      <c r="D1394" s="14" t="s">
        <v>11356</v>
      </c>
      <c r="E1394" s="15" t="s">
        <v>11359</v>
      </c>
      <c r="F1394" s="6">
        <v>801</v>
      </c>
      <c r="G1394" s="6">
        <v>529</v>
      </c>
      <c r="H1394" s="6">
        <f t="shared" si="84"/>
        <v>802</v>
      </c>
      <c r="I1394" s="6">
        <f t="shared" si="85"/>
        <v>530</v>
      </c>
      <c r="J1394" s="7">
        <f t="shared" si="86"/>
        <v>0.6608478802992519</v>
      </c>
      <c r="K1394" s="7">
        <f t="shared" si="87"/>
        <v>-0.59760987700435875</v>
      </c>
    </row>
    <row r="1395" spans="1:11" x14ac:dyDescent="0.35">
      <c r="A1395" s="14" t="s">
        <v>7072</v>
      </c>
      <c r="B1395" s="13" t="s">
        <v>1515</v>
      </c>
      <c r="C1395" s="14" t="s">
        <v>13470</v>
      </c>
      <c r="D1395" s="14" t="s">
        <v>11356</v>
      </c>
      <c r="E1395" s="15" t="s">
        <v>11359</v>
      </c>
      <c r="F1395" s="6">
        <v>1580</v>
      </c>
      <c r="G1395" s="6">
        <v>1053</v>
      </c>
      <c r="H1395" s="6">
        <f t="shared" si="84"/>
        <v>1581</v>
      </c>
      <c r="I1395" s="6">
        <f t="shared" si="85"/>
        <v>1054</v>
      </c>
      <c r="J1395" s="7">
        <f t="shared" si="86"/>
        <v>0.66666666666666663</v>
      </c>
      <c r="K1395" s="7">
        <f t="shared" si="87"/>
        <v>-0.5849625007211563</v>
      </c>
    </row>
    <row r="1396" spans="1:11" x14ac:dyDescent="0.35">
      <c r="A1396" s="14" t="s">
        <v>7073</v>
      </c>
      <c r="B1396" s="13" t="s">
        <v>559</v>
      </c>
      <c r="C1396" s="14" t="s">
        <v>13471</v>
      </c>
      <c r="D1396" s="14" t="s">
        <v>11356</v>
      </c>
      <c r="E1396" s="15" t="s">
        <v>5678</v>
      </c>
      <c r="F1396" s="6">
        <v>691</v>
      </c>
      <c r="G1396" s="6">
        <v>364</v>
      </c>
      <c r="H1396" s="6">
        <f t="shared" si="84"/>
        <v>692</v>
      </c>
      <c r="I1396" s="6">
        <f t="shared" si="85"/>
        <v>365</v>
      </c>
      <c r="J1396" s="7">
        <f t="shared" si="86"/>
        <v>0.5274566473988439</v>
      </c>
      <c r="K1396" s="7">
        <f t="shared" si="87"/>
        <v>-0.92287557386934516</v>
      </c>
    </row>
    <row r="1397" spans="1:11" x14ac:dyDescent="0.35">
      <c r="A1397" s="14" t="s">
        <v>7074</v>
      </c>
      <c r="B1397" s="13" t="s">
        <v>1863</v>
      </c>
      <c r="C1397" s="14" t="s">
        <v>13472</v>
      </c>
      <c r="D1397" s="14" t="s">
        <v>11356</v>
      </c>
      <c r="E1397" s="15" t="s">
        <v>5678</v>
      </c>
      <c r="F1397" s="6">
        <v>5026</v>
      </c>
      <c r="G1397" s="6">
        <v>3508</v>
      </c>
      <c r="H1397" s="6">
        <f t="shared" si="84"/>
        <v>5027</v>
      </c>
      <c r="I1397" s="6">
        <f t="shared" si="85"/>
        <v>3509</v>
      </c>
      <c r="J1397" s="7">
        <f t="shared" si="86"/>
        <v>0.69803063457330417</v>
      </c>
      <c r="K1397" s="7">
        <f t="shared" si="87"/>
        <v>-0.51863774129320028</v>
      </c>
    </row>
    <row r="1398" spans="1:11" x14ac:dyDescent="0.35">
      <c r="A1398" s="14" t="s">
        <v>7075</v>
      </c>
      <c r="B1398" s="13" t="s">
        <v>4803</v>
      </c>
      <c r="C1398" s="14" t="s">
        <v>13473</v>
      </c>
      <c r="D1398" s="14" t="s">
        <v>13474</v>
      </c>
      <c r="E1398" s="15" t="s">
        <v>5678</v>
      </c>
      <c r="F1398" s="6">
        <v>205</v>
      </c>
      <c r="G1398" s="6">
        <v>209</v>
      </c>
      <c r="H1398" s="6">
        <f t="shared" si="84"/>
        <v>206</v>
      </c>
      <c r="I1398" s="6">
        <f t="shared" si="85"/>
        <v>210</v>
      </c>
      <c r="J1398" s="7">
        <f t="shared" si="86"/>
        <v>1.0194174757281553</v>
      </c>
      <c r="K1398" s="7">
        <f t="shared" si="87"/>
        <v>2.7744990482904245E-2</v>
      </c>
    </row>
    <row r="1399" spans="1:11" x14ac:dyDescent="0.35">
      <c r="A1399" s="14" t="s">
        <v>7076</v>
      </c>
      <c r="B1399" s="13" t="s">
        <v>5094</v>
      </c>
      <c r="C1399" s="14" t="s">
        <v>13475</v>
      </c>
      <c r="D1399" s="14" t="s">
        <v>11356</v>
      </c>
      <c r="E1399" s="15" t="s">
        <v>11359</v>
      </c>
      <c r="F1399" s="6">
        <v>48</v>
      </c>
      <c r="G1399" s="6">
        <v>55</v>
      </c>
      <c r="H1399" s="6">
        <f t="shared" si="84"/>
        <v>49</v>
      </c>
      <c r="I1399" s="6">
        <f t="shared" si="85"/>
        <v>56</v>
      </c>
      <c r="J1399" s="7">
        <f t="shared" si="86"/>
        <v>1.1428571428571428</v>
      </c>
      <c r="K1399" s="7">
        <f t="shared" si="87"/>
        <v>0.19264507794239583</v>
      </c>
    </row>
    <row r="1400" spans="1:11" x14ac:dyDescent="0.35">
      <c r="A1400" s="14" t="s">
        <v>7077</v>
      </c>
      <c r="B1400" s="13" t="s">
        <v>4603</v>
      </c>
      <c r="C1400" s="14" t="s">
        <v>13476</v>
      </c>
      <c r="D1400" s="14" t="s">
        <v>13477</v>
      </c>
      <c r="E1400" s="15" t="s">
        <v>11359</v>
      </c>
      <c r="F1400" s="6">
        <v>342</v>
      </c>
      <c r="G1400" s="6">
        <v>337</v>
      </c>
      <c r="H1400" s="6">
        <f t="shared" si="84"/>
        <v>343</v>
      </c>
      <c r="I1400" s="6">
        <f t="shared" si="85"/>
        <v>338</v>
      </c>
      <c r="J1400" s="7">
        <f t="shared" si="86"/>
        <v>0.98542274052478129</v>
      </c>
      <c r="K1400" s="7">
        <f t="shared" si="87"/>
        <v>-2.1185329890628071E-2</v>
      </c>
    </row>
    <row r="1401" spans="1:11" x14ac:dyDescent="0.35">
      <c r="A1401" s="14" t="s">
        <v>7078</v>
      </c>
      <c r="B1401" s="13" t="s">
        <v>1301</v>
      </c>
      <c r="C1401" s="14" t="s">
        <v>13478</v>
      </c>
      <c r="D1401" s="14" t="s">
        <v>13479</v>
      </c>
      <c r="E1401" s="15" t="s">
        <v>5678</v>
      </c>
      <c r="F1401" s="6">
        <v>1101</v>
      </c>
      <c r="G1401" s="6">
        <v>708</v>
      </c>
      <c r="H1401" s="6">
        <f t="shared" si="84"/>
        <v>1102</v>
      </c>
      <c r="I1401" s="6">
        <f t="shared" si="85"/>
        <v>709</v>
      </c>
      <c r="J1401" s="7">
        <f t="shared" si="86"/>
        <v>0.64337568058076222</v>
      </c>
      <c r="K1401" s="7">
        <f t="shared" si="87"/>
        <v>-0.6362666913316416</v>
      </c>
    </row>
    <row r="1402" spans="1:11" x14ac:dyDescent="0.35">
      <c r="A1402" s="14" t="s">
        <v>7079</v>
      </c>
      <c r="B1402" s="13" t="s">
        <v>2728</v>
      </c>
      <c r="C1402" s="14" t="s">
        <v>13480</v>
      </c>
      <c r="D1402" s="14" t="s">
        <v>11536</v>
      </c>
      <c r="E1402" s="15" t="s">
        <v>11359</v>
      </c>
      <c r="F1402" s="6">
        <v>316</v>
      </c>
      <c r="G1402" s="6">
        <v>243</v>
      </c>
      <c r="H1402" s="6">
        <f t="shared" si="84"/>
        <v>317</v>
      </c>
      <c r="I1402" s="6">
        <f t="shared" si="85"/>
        <v>244</v>
      </c>
      <c r="J1402" s="7">
        <f t="shared" si="86"/>
        <v>0.7697160883280757</v>
      </c>
      <c r="K1402" s="7">
        <f t="shared" si="87"/>
        <v>-0.37760169257652104</v>
      </c>
    </row>
    <row r="1403" spans="1:11" x14ac:dyDescent="0.35">
      <c r="A1403" s="14" t="s">
        <v>7080</v>
      </c>
      <c r="B1403" s="13" t="s">
        <v>1178</v>
      </c>
      <c r="C1403" s="14" t="s">
        <v>13481</v>
      </c>
      <c r="D1403" s="14" t="s">
        <v>11356</v>
      </c>
      <c r="E1403" s="15" t="s">
        <v>11359</v>
      </c>
      <c r="F1403" s="6">
        <v>100</v>
      </c>
      <c r="G1403" s="6">
        <v>63</v>
      </c>
      <c r="H1403" s="6">
        <f t="shared" si="84"/>
        <v>101</v>
      </c>
      <c r="I1403" s="6">
        <f t="shared" si="85"/>
        <v>64</v>
      </c>
      <c r="J1403" s="7">
        <f t="shared" si="86"/>
        <v>0.63366336633663367</v>
      </c>
      <c r="K1403" s="7">
        <f t="shared" si="87"/>
        <v>-0.65821148275179475</v>
      </c>
    </row>
    <row r="1404" spans="1:11" x14ac:dyDescent="0.35">
      <c r="A1404" s="14" t="s">
        <v>7081</v>
      </c>
      <c r="B1404" s="13" t="s">
        <v>4158</v>
      </c>
      <c r="C1404" s="14" t="s">
        <v>13482</v>
      </c>
      <c r="D1404" s="14" t="s">
        <v>11539</v>
      </c>
      <c r="E1404" s="15" t="s">
        <v>5678</v>
      </c>
      <c r="F1404" s="6">
        <v>33</v>
      </c>
      <c r="G1404" s="6">
        <v>30</v>
      </c>
      <c r="H1404" s="6">
        <f t="shared" si="84"/>
        <v>34</v>
      </c>
      <c r="I1404" s="6">
        <f t="shared" si="85"/>
        <v>31</v>
      </c>
      <c r="J1404" s="7">
        <f t="shared" si="86"/>
        <v>0.91176470588235292</v>
      </c>
      <c r="K1404" s="7">
        <f t="shared" si="87"/>
        <v>-0.13326653086346424</v>
      </c>
    </row>
    <row r="1405" spans="1:11" x14ac:dyDescent="0.35">
      <c r="A1405" s="14" t="s">
        <v>7082</v>
      </c>
      <c r="B1405" s="13" t="s">
        <v>4064</v>
      </c>
      <c r="C1405" s="14" t="s">
        <v>13483</v>
      </c>
      <c r="D1405" s="14" t="s">
        <v>11858</v>
      </c>
      <c r="E1405" s="15" t="s">
        <v>11359</v>
      </c>
      <c r="F1405" s="6">
        <v>117</v>
      </c>
      <c r="G1405" s="6">
        <v>105</v>
      </c>
      <c r="H1405" s="6">
        <f t="shared" si="84"/>
        <v>118</v>
      </c>
      <c r="I1405" s="6">
        <f t="shared" si="85"/>
        <v>106</v>
      </c>
      <c r="J1405" s="7">
        <f t="shared" si="86"/>
        <v>0.89830508474576276</v>
      </c>
      <c r="K1405" s="7">
        <f t="shared" si="87"/>
        <v>-0.154722594798642</v>
      </c>
    </row>
    <row r="1406" spans="1:11" x14ac:dyDescent="0.35">
      <c r="A1406" s="14" t="s">
        <v>7083</v>
      </c>
      <c r="B1406" s="13" t="s">
        <v>190</v>
      </c>
      <c r="C1406" s="14" t="s">
        <v>13484</v>
      </c>
      <c r="D1406" s="14" t="s">
        <v>11356</v>
      </c>
      <c r="E1406" s="15" t="s">
        <v>11359</v>
      </c>
      <c r="F1406" s="6">
        <v>30</v>
      </c>
      <c r="G1406" s="6">
        <v>11</v>
      </c>
      <c r="H1406" s="6">
        <f t="shared" si="84"/>
        <v>31</v>
      </c>
      <c r="I1406" s="6">
        <f t="shared" si="85"/>
        <v>12</v>
      </c>
      <c r="J1406" s="7">
        <f t="shared" si="86"/>
        <v>0.38709677419354838</v>
      </c>
      <c r="K1406" s="7">
        <f t="shared" si="87"/>
        <v>-1.3692338096657191</v>
      </c>
    </row>
    <row r="1407" spans="1:11" x14ac:dyDescent="0.35">
      <c r="A1407" s="14" t="s">
        <v>7084</v>
      </c>
      <c r="B1407" s="13" t="s">
        <v>2939</v>
      </c>
      <c r="C1407" s="14" t="s">
        <v>13485</v>
      </c>
      <c r="D1407" s="14" t="s">
        <v>13486</v>
      </c>
      <c r="E1407" s="15" t="s">
        <v>11359</v>
      </c>
      <c r="F1407" s="6">
        <v>1276</v>
      </c>
      <c r="G1407" s="6">
        <v>1001</v>
      </c>
      <c r="H1407" s="6">
        <f t="shared" si="84"/>
        <v>1277</v>
      </c>
      <c r="I1407" s="6">
        <f t="shared" si="85"/>
        <v>1002</v>
      </c>
      <c r="J1407" s="7">
        <f t="shared" si="86"/>
        <v>0.78465152701644481</v>
      </c>
      <c r="K1407" s="7">
        <f t="shared" si="87"/>
        <v>-0.34987601650751537</v>
      </c>
    </row>
    <row r="1408" spans="1:11" x14ac:dyDescent="0.35">
      <c r="A1408" s="14" t="s">
        <v>7085</v>
      </c>
      <c r="B1408" s="13" t="s">
        <v>4568</v>
      </c>
      <c r="C1408" s="14" t="s">
        <v>13487</v>
      </c>
      <c r="D1408" s="14" t="s">
        <v>11356</v>
      </c>
      <c r="E1408" s="15" t="s">
        <v>11359</v>
      </c>
      <c r="F1408" s="6">
        <v>437</v>
      </c>
      <c r="G1408" s="6">
        <v>427</v>
      </c>
      <c r="H1408" s="6">
        <f t="shared" si="84"/>
        <v>438</v>
      </c>
      <c r="I1408" s="6">
        <f t="shared" si="85"/>
        <v>428</v>
      </c>
      <c r="J1408" s="7">
        <f t="shared" si="86"/>
        <v>0.97716894977168944</v>
      </c>
      <c r="K1408" s="7">
        <f t="shared" si="87"/>
        <v>-3.332007320002655E-2</v>
      </c>
    </row>
    <row r="1409" spans="1:11" x14ac:dyDescent="0.35">
      <c r="A1409" s="14" t="s">
        <v>7086</v>
      </c>
      <c r="B1409" s="13" t="s">
        <v>3975</v>
      </c>
      <c r="C1409" s="14" t="s">
        <v>13488</v>
      </c>
      <c r="D1409" s="14" t="s">
        <v>13489</v>
      </c>
      <c r="E1409" s="15" t="s">
        <v>11359</v>
      </c>
      <c r="F1409" s="6">
        <v>44</v>
      </c>
      <c r="G1409" s="6">
        <v>39</v>
      </c>
      <c r="H1409" s="6">
        <f t="shared" si="84"/>
        <v>45</v>
      </c>
      <c r="I1409" s="6">
        <f t="shared" si="85"/>
        <v>40</v>
      </c>
      <c r="J1409" s="7">
        <f t="shared" si="86"/>
        <v>0.88888888888888884</v>
      </c>
      <c r="K1409" s="7">
        <f t="shared" si="87"/>
        <v>-0.16992500144231246</v>
      </c>
    </row>
    <row r="1410" spans="1:11" x14ac:dyDescent="0.35">
      <c r="A1410" s="14" t="s">
        <v>7087</v>
      </c>
      <c r="B1410" s="13" t="s">
        <v>1140</v>
      </c>
      <c r="C1410" s="14" t="s">
        <v>13490</v>
      </c>
      <c r="D1410" s="14" t="s">
        <v>12670</v>
      </c>
      <c r="E1410" s="15" t="s">
        <v>11359</v>
      </c>
      <c r="F1410" s="6">
        <v>80</v>
      </c>
      <c r="G1410" s="6">
        <v>50</v>
      </c>
      <c r="H1410" s="6">
        <f t="shared" si="84"/>
        <v>81</v>
      </c>
      <c r="I1410" s="6">
        <f t="shared" si="85"/>
        <v>51</v>
      </c>
      <c r="J1410" s="7">
        <f t="shared" si="86"/>
        <v>0.62962962962962965</v>
      </c>
      <c r="K1410" s="7">
        <f t="shared" si="87"/>
        <v>-0.66742466091312913</v>
      </c>
    </row>
    <row r="1411" spans="1:11" x14ac:dyDescent="0.35">
      <c r="A1411" s="14" t="s">
        <v>7088</v>
      </c>
      <c r="B1411" s="13" t="s">
        <v>1686</v>
      </c>
      <c r="C1411" s="14" t="s">
        <v>13491</v>
      </c>
      <c r="D1411" s="14" t="s">
        <v>11476</v>
      </c>
      <c r="E1411" s="15" t="s">
        <v>11359</v>
      </c>
      <c r="F1411" s="6">
        <v>100</v>
      </c>
      <c r="G1411" s="6">
        <v>68</v>
      </c>
      <c r="H1411" s="6">
        <f t="shared" ref="H1411:H1474" si="88">F1411+1</f>
        <v>101</v>
      </c>
      <c r="I1411" s="6">
        <f t="shared" ref="I1411:I1474" si="89">G1411+1</f>
        <v>69</v>
      </c>
      <c r="J1411" s="7">
        <f t="shared" ref="J1411:J1474" si="90">I1411/H1411</f>
        <v>0.68316831683168322</v>
      </c>
      <c r="K1411" s="7">
        <f t="shared" ref="K1411:K1474" si="91">LOG(J1411,2)</f>
        <v>-0.54968702597362562</v>
      </c>
    </row>
    <row r="1412" spans="1:11" x14ac:dyDescent="0.35">
      <c r="A1412" s="14" t="s">
        <v>7089</v>
      </c>
      <c r="B1412" s="13" t="s">
        <v>1281</v>
      </c>
      <c r="C1412" s="14" t="s">
        <v>13492</v>
      </c>
      <c r="D1412" s="14" t="s">
        <v>11356</v>
      </c>
      <c r="E1412" s="15" t="s">
        <v>11359</v>
      </c>
      <c r="F1412" s="6">
        <v>145</v>
      </c>
      <c r="G1412" s="6">
        <v>93</v>
      </c>
      <c r="H1412" s="6">
        <f t="shared" si="88"/>
        <v>146</v>
      </c>
      <c r="I1412" s="6">
        <f t="shared" si="89"/>
        <v>94</v>
      </c>
      <c r="J1412" s="7">
        <f t="shared" si="90"/>
        <v>0.64383561643835618</v>
      </c>
      <c r="K1412" s="7">
        <f t="shared" si="91"/>
        <v>-0.63523570720237987</v>
      </c>
    </row>
    <row r="1413" spans="1:11" x14ac:dyDescent="0.35">
      <c r="A1413" s="14" t="s">
        <v>7090</v>
      </c>
      <c r="B1413" s="13" t="s">
        <v>2859</v>
      </c>
      <c r="C1413" s="14" t="s">
        <v>13493</v>
      </c>
      <c r="D1413" s="14" t="s">
        <v>11356</v>
      </c>
      <c r="E1413" s="15" t="s">
        <v>11359</v>
      </c>
      <c r="F1413" s="6">
        <v>104</v>
      </c>
      <c r="G1413" s="6">
        <v>81</v>
      </c>
      <c r="H1413" s="6">
        <f t="shared" si="88"/>
        <v>105</v>
      </c>
      <c r="I1413" s="6">
        <f t="shared" si="89"/>
        <v>82</v>
      </c>
      <c r="J1413" s="7">
        <f t="shared" si="90"/>
        <v>0.78095238095238095</v>
      </c>
      <c r="K1413" s="7">
        <f t="shared" si="91"/>
        <v>-0.35669351304803892</v>
      </c>
    </row>
    <row r="1414" spans="1:11" x14ac:dyDescent="0.35">
      <c r="A1414" s="14" t="s">
        <v>7091</v>
      </c>
      <c r="B1414" s="13" t="s">
        <v>678</v>
      </c>
      <c r="C1414" s="14" t="s">
        <v>13494</v>
      </c>
      <c r="D1414" s="14" t="s">
        <v>12670</v>
      </c>
      <c r="E1414" s="15" t="s">
        <v>11359</v>
      </c>
      <c r="F1414" s="6">
        <v>311</v>
      </c>
      <c r="G1414" s="6">
        <v>173</v>
      </c>
      <c r="H1414" s="6">
        <f t="shared" si="88"/>
        <v>312</v>
      </c>
      <c r="I1414" s="6">
        <f t="shared" si="89"/>
        <v>174</v>
      </c>
      <c r="J1414" s="7">
        <f t="shared" si="90"/>
        <v>0.55769230769230771</v>
      </c>
      <c r="K1414" s="7">
        <f t="shared" si="91"/>
        <v>-0.84245872301351998</v>
      </c>
    </row>
    <row r="1415" spans="1:11" x14ac:dyDescent="0.35">
      <c r="A1415" s="14" t="s">
        <v>7092</v>
      </c>
      <c r="B1415" s="13" t="s">
        <v>944</v>
      </c>
      <c r="C1415" s="14" t="s">
        <v>13495</v>
      </c>
      <c r="D1415" s="14" t="s">
        <v>11356</v>
      </c>
      <c r="E1415" s="15" t="s">
        <v>11359</v>
      </c>
      <c r="F1415" s="6">
        <v>110</v>
      </c>
      <c r="G1415" s="6">
        <v>66</v>
      </c>
      <c r="H1415" s="6">
        <f t="shared" si="88"/>
        <v>111</v>
      </c>
      <c r="I1415" s="6">
        <f t="shared" si="89"/>
        <v>67</v>
      </c>
      <c r="J1415" s="7">
        <f t="shared" si="90"/>
        <v>0.60360360360360366</v>
      </c>
      <c r="K1415" s="7">
        <f t="shared" si="91"/>
        <v>-0.72832667589233335</v>
      </c>
    </row>
    <row r="1416" spans="1:11" x14ac:dyDescent="0.35">
      <c r="A1416" s="14" t="s">
        <v>7093</v>
      </c>
      <c r="B1416" s="13" t="s">
        <v>3181</v>
      </c>
      <c r="C1416" s="14" t="s">
        <v>13496</v>
      </c>
      <c r="D1416" s="14" t="s">
        <v>12670</v>
      </c>
      <c r="E1416" s="15" t="s">
        <v>11359</v>
      </c>
      <c r="F1416" s="6">
        <v>107</v>
      </c>
      <c r="G1416" s="6">
        <v>86</v>
      </c>
      <c r="H1416" s="6">
        <f t="shared" si="88"/>
        <v>108</v>
      </c>
      <c r="I1416" s="6">
        <f t="shared" si="89"/>
        <v>87</v>
      </c>
      <c r="J1416" s="7">
        <f t="shared" si="90"/>
        <v>0.80555555555555558</v>
      </c>
      <c r="K1416" s="7">
        <f t="shared" si="91"/>
        <v>-0.31194400631474017</v>
      </c>
    </row>
    <row r="1417" spans="1:11" x14ac:dyDescent="0.35">
      <c r="A1417" s="14" t="s">
        <v>7094</v>
      </c>
      <c r="B1417" s="13" t="s">
        <v>2319</v>
      </c>
      <c r="C1417" s="14" t="s">
        <v>13497</v>
      </c>
      <c r="D1417" s="14" t="s">
        <v>11356</v>
      </c>
      <c r="E1417" s="15" t="s">
        <v>11359</v>
      </c>
      <c r="F1417" s="6">
        <v>197</v>
      </c>
      <c r="G1417" s="6">
        <v>145</v>
      </c>
      <c r="H1417" s="6">
        <f t="shared" si="88"/>
        <v>198</v>
      </c>
      <c r="I1417" s="6">
        <f t="shared" si="89"/>
        <v>146</v>
      </c>
      <c r="J1417" s="7">
        <f t="shared" si="90"/>
        <v>0.73737373737373735</v>
      </c>
      <c r="K1417" s="7">
        <f t="shared" si="91"/>
        <v>-0.43953206119959248</v>
      </c>
    </row>
    <row r="1418" spans="1:11" x14ac:dyDescent="0.35">
      <c r="A1418" s="14" t="s">
        <v>7095</v>
      </c>
      <c r="B1418" s="13" t="s">
        <v>1830</v>
      </c>
      <c r="C1418" s="14" t="s">
        <v>13498</v>
      </c>
      <c r="D1418" s="14" t="s">
        <v>13499</v>
      </c>
      <c r="E1418" s="15" t="s">
        <v>5678</v>
      </c>
      <c r="F1418" s="6">
        <v>36</v>
      </c>
      <c r="G1418" s="6">
        <v>25</v>
      </c>
      <c r="H1418" s="6">
        <f t="shared" si="88"/>
        <v>37</v>
      </c>
      <c r="I1418" s="6">
        <f t="shared" si="89"/>
        <v>26</v>
      </c>
      <c r="J1418" s="7">
        <f t="shared" si="90"/>
        <v>0.70270270270270274</v>
      </c>
      <c r="K1418" s="7">
        <f t="shared" si="91"/>
        <v>-0.50901364748785749</v>
      </c>
    </row>
    <row r="1419" spans="1:11" x14ac:dyDescent="0.35">
      <c r="A1419" s="14" t="s">
        <v>7096</v>
      </c>
      <c r="B1419" s="13" t="s">
        <v>5133</v>
      </c>
      <c r="C1419" s="14" t="s">
        <v>13500</v>
      </c>
      <c r="D1419" s="14" t="s">
        <v>11356</v>
      </c>
      <c r="E1419" s="15" t="s">
        <v>11359</v>
      </c>
      <c r="F1419" s="6">
        <v>6</v>
      </c>
      <c r="G1419" s="6">
        <v>7</v>
      </c>
      <c r="H1419" s="6">
        <f t="shared" si="88"/>
        <v>7</v>
      </c>
      <c r="I1419" s="6">
        <f t="shared" si="89"/>
        <v>8</v>
      </c>
      <c r="J1419" s="7">
        <f t="shared" si="90"/>
        <v>1.1428571428571428</v>
      </c>
      <c r="K1419" s="7">
        <f t="shared" si="91"/>
        <v>0.19264507794239583</v>
      </c>
    </row>
    <row r="1420" spans="1:11" x14ac:dyDescent="0.35">
      <c r="A1420" s="14" t="s">
        <v>7097</v>
      </c>
      <c r="B1420" s="13" t="s">
        <v>4595</v>
      </c>
      <c r="C1420" s="14" t="s">
        <v>13501</v>
      </c>
      <c r="D1420" s="14" t="s">
        <v>11356</v>
      </c>
      <c r="E1420" s="15" t="s">
        <v>11359</v>
      </c>
      <c r="F1420" s="6">
        <v>62</v>
      </c>
      <c r="G1420" s="6">
        <v>61</v>
      </c>
      <c r="H1420" s="6">
        <f t="shared" si="88"/>
        <v>63</v>
      </c>
      <c r="I1420" s="6">
        <f t="shared" si="89"/>
        <v>62</v>
      </c>
      <c r="J1420" s="7">
        <f t="shared" si="90"/>
        <v>0.98412698412698407</v>
      </c>
      <c r="K1420" s="7">
        <f t="shared" si="91"/>
        <v>-2.3083613113041343E-2</v>
      </c>
    </row>
    <row r="1421" spans="1:11" x14ac:dyDescent="0.35">
      <c r="A1421" s="14" t="s">
        <v>7098</v>
      </c>
      <c r="B1421" s="13" t="s">
        <v>2400</v>
      </c>
      <c r="C1421" s="14" t="s">
        <v>13502</v>
      </c>
      <c r="D1421" s="14" t="s">
        <v>13503</v>
      </c>
      <c r="E1421" s="15" t="s">
        <v>5678</v>
      </c>
      <c r="F1421" s="6">
        <v>311</v>
      </c>
      <c r="G1421" s="6">
        <v>231</v>
      </c>
      <c r="H1421" s="6">
        <f t="shared" si="88"/>
        <v>312</v>
      </c>
      <c r="I1421" s="6">
        <f t="shared" si="89"/>
        <v>232</v>
      </c>
      <c r="J1421" s="7">
        <f t="shared" si="90"/>
        <v>0.74358974358974361</v>
      </c>
      <c r="K1421" s="7">
        <f t="shared" si="91"/>
        <v>-0.42742122373467623</v>
      </c>
    </row>
    <row r="1422" spans="1:11" x14ac:dyDescent="0.35">
      <c r="A1422" s="14" t="s">
        <v>7099</v>
      </c>
      <c r="B1422" s="13" t="s">
        <v>730</v>
      </c>
      <c r="C1422" s="14" t="s">
        <v>13504</v>
      </c>
      <c r="D1422" s="14" t="s">
        <v>13505</v>
      </c>
      <c r="E1422" s="15" t="s">
        <v>11359</v>
      </c>
      <c r="F1422" s="6">
        <v>178</v>
      </c>
      <c r="G1422" s="6">
        <v>101</v>
      </c>
      <c r="H1422" s="6">
        <f t="shared" si="88"/>
        <v>179</v>
      </c>
      <c r="I1422" s="6">
        <f t="shared" si="89"/>
        <v>102</v>
      </c>
      <c r="J1422" s="7">
        <f t="shared" si="90"/>
        <v>0.56983240223463683</v>
      </c>
      <c r="K1422" s="7">
        <f t="shared" si="91"/>
        <v>-0.811390435292761</v>
      </c>
    </row>
    <row r="1423" spans="1:11" x14ac:dyDescent="0.35">
      <c r="A1423" s="14" t="s">
        <v>7100</v>
      </c>
      <c r="B1423" s="13" t="s">
        <v>1179</v>
      </c>
      <c r="C1423" s="14" t="s">
        <v>13506</v>
      </c>
      <c r="D1423" s="14" t="s">
        <v>11356</v>
      </c>
      <c r="E1423" s="15" t="s">
        <v>11359</v>
      </c>
      <c r="F1423" s="6">
        <v>138</v>
      </c>
      <c r="G1423" s="6">
        <v>87</v>
      </c>
      <c r="H1423" s="6">
        <f t="shared" si="88"/>
        <v>139</v>
      </c>
      <c r="I1423" s="6">
        <f t="shared" si="89"/>
        <v>88</v>
      </c>
      <c r="J1423" s="7">
        <f t="shared" si="90"/>
        <v>0.63309352517985606</v>
      </c>
      <c r="K1423" s="7">
        <f t="shared" si="91"/>
        <v>-0.65950945408621031</v>
      </c>
    </row>
    <row r="1424" spans="1:11" x14ac:dyDescent="0.35">
      <c r="A1424" s="14" t="s">
        <v>7101</v>
      </c>
      <c r="B1424" s="13" t="s">
        <v>518</v>
      </c>
      <c r="C1424" s="14" t="s">
        <v>13507</v>
      </c>
      <c r="D1424" s="14" t="s">
        <v>11418</v>
      </c>
      <c r="E1424" s="15" t="s">
        <v>5678</v>
      </c>
      <c r="F1424" s="6">
        <v>62</v>
      </c>
      <c r="G1424" s="6">
        <v>32</v>
      </c>
      <c r="H1424" s="6">
        <f t="shared" si="88"/>
        <v>63</v>
      </c>
      <c r="I1424" s="6">
        <f t="shared" si="89"/>
        <v>33</v>
      </c>
      <c r="J1424" s="7">
        <f t="shared" si="90"/>
        <v>0.52380952380952384</v>
      </c>
      <c r="K1424" s="7">
        <f t="shared" si="91"/>
        <v>-0.93288580414146305</v>
      </c>
    </row>
    <row r="1425" spans="1:11" x14ac:dyDescent="0.35">
      <c r="A1425" s="14" t="s">
        <v>7102</v>
      </c>
      <c r="B1425" s="13" t="s">
        <v>3429</v>
      </c>
      <c r="C1425" s="14" t="s">
        <v>13508</v>
      </c>
      <c r="D1425" s="14" t="s">
        <v>13509</v>
      </c>
      <c r="E1425" s="15" t="s">
        <v>11359</v>
      </c>
      <c r="F1425" s="6">
        <v>121</v>
      </c>
      <c r="G1425" s="6">
        <v>100</v>
      </c>
      <c r="H1425" s="6">
        <f t="shared" si="88"/>
        <v>122</v>
      </c>
      <c r="I1425" s="6">
        <f t="shared" si="89"/>
        <v>101</v>
      </c>
      <c r="J1425" s="7">
        <f t="shared" si="90"/>
        <v>0.82786885245901642</v>
      </c>
      <c r="K1425" s="7">
        <f t="shared" si="91"/>
        <v>-0.27252585481109148</v>
      </c>
    </row>
    <row r="1426" spans="1:11" x14ac:dyDescent="0.35">
      <c r="A1426" s="14" t="s">
        <v>7103</v>
      </c>
      <c r="B1426" s="13" t="s">
        <v>1774</v>
      </c>
      <c r="C1426" s="14" t="s">
        <v>13510</v>
      </c>
      <c r="D1426" s="14" t="s">
        <v>11356</v>
      </c>
      <c r="E1426" s="15" t="s">
        <v>5678</v>
      </c>
      <c r="F1426" s="6">
        <v>45</v>
      </c>
      <c r="G1426" s="6">
        <v>31</v>
      </c>
      <c r="H1426" s="6">
        <f t="shared" si="88"/>
        <v>46</v>
      </c>
      <c r="I1426" s="6">
        <f t="shared" si="89"/>
        <v>32</v>
      </c>
      <c r="J1426" s="7">
        <f t="shared" si="90"/>
        <v>0.69565217391304346</v>
      </c>
      <c r="K1426" s="7">
        <f t="shared" si="91"/>
        <v>-0.52356195605701294</v>
      </c>
    </row>
    <row r="1427" spans="1:11" x14ac:dyDescent="0.35">
      <c r="A1427" s="14" t="s">
        <v>7104</v>
      </c>
      <c r="B1427" s="13" t="s">
        <v>3995</v>
      </c>
      <c r="C1427" s="14" t="s">
        <v>13511</v>
      </c>
      <c r="D1427" s="14" t="s">
        <v>11356</v>
      </c>
      <c r="E1427" s="15" t="s">
        <v>5678</v>
      </c>
      <c r="F1427" s="6">
        <v>54</v>
      </c>
      <c r="G1427" s="6">
        <v>48</v>
      </c>
      <c r="H1427" s="6">
        <f t="shared" si="88"/>
        <v>55</v>
      </c>
      <c r="I1427" s="6">
        <f t="shared" si="89"/>
        <v>49</v>
      </c>
      <c r="J1427" s="7">
        <f t="shared" si="90"/>
        <v>0.89090909090909087</v>
      </c>
      <c r="K1427" s="7">
        <f t="shared" si="91"/>
        <v>-0.16664986940945145</v>
      </c>
    </row>
    <row r="1428" spans="1:11" x14ac:dyDescent="0.35">
      <c r="A1428" s="14" t="s">
        <v>7105</v>
      </c>
      <c r="B1428" s="13" t="s">
        <v>5282</v>
      </c>
      <c r="C1428" s="14" t="s">
        <v>13512</v>
      </c>
      <c r="D1428" s="14" t="s">
        <v>11755</v>
      </c>
      <c r="E1428" s="15" t="s">
        <v>11359</v>
      </c>
      <c r="F1428" s="6">
        <v>43</v>
      </c>
      <c r="G1428" s="6">
        <v>57</v>
      </c>
      <c r="H1428" s="6">
        <f t="shared" si="88"/>
        <v>44</v>
      </c>
      <c r="I1428" s="6">
        <f t="shared" si="89"/>
        <v>58</v>
      </c>
      <c r="J1428" s="7">
        <f t="shared" si="90"/>
        <v>1.3181818181818181</v>
      </c>
      <c r="K1428" s="7">
        <f t="shared" si="91"/>
        <v>0.39854937649027483</v>
      </c>
    </row>
    <row r="1429" spans="1:11" x14ac:dyDescent="0.35">
      <c r="A1429" s="14" t="s">
        <v>7106</v>
      </c>
      <c r="B1429" s="13" t="s">
        <v>5465</v>
      </c>
      <c r="C1429" s="14" t="s">
        <v>13513</v>
      </c>
      <c r="D1429" s="14" t="s">
        <v>11356</v>
      </c>
      <c r="E1429" s="15" t="s">
        <v>5678</v>
      </c>
      <c r="F1429" s="6">
        <v>1</v>
      </c>
      <c r="G1429" s="6">
        <v>2</v>
      </c>
      <c r="H1429" s="6">
        <f t="shared" si="88"/>
        <v>2</v>
      </c>
      <c r="I1429" s="6">
        <f t="shared" si="89"/>
        <v>3</v>
      </c>
      <c r="J1429" s="7">
        <f t="shared" si="90"/>
        <v>1.5</v>
      </c>
      <c r="K1429" s="7">
        <f t="shared" si="91"/>
        <v>0.58496250072115619</v>
      </c>
    </row>
    <row r="1430" spans="1:11" x14ac:dyDescent="0.35">
      <c r="A1430" s="14" t="s">
        <v>7107</v>
      </c>
      <c r="B1430" s="13" t="s">
        <v>3407</v>
      </c>
      <c r="C1430" s="14" t="s">
        <v>13514</v>
      </c>
      <c r="D1430" s="14" t="s">
        <v>11496</v>
      </c>
      <c r="E1430" s="15" t="s">
        <v>11359</v>
      </c>
      <c r="F1430" s="6">
        <v>812</v>
      </c>
      <c r="G1430" s="6">
        <v>669</v>
      </c>
      <c r="H1430" s="6">
        <f t="shared" si="88"/>
        <v>813</v>
      </c>
      <c r="I1430" s="6">
        <f t="shared" si="89"/>
        <v>670</v>
      </c>
      <c r="J1430" s="7">
        <f t="shared" si="90"/>
        <v>0.82410824108241088</v>
      </c>
      <c r="K1430" s="7">
        <f t="shared" si="91"/>
        <v>-0.27909425672989285</v>
      </c>
    </row>
    <row r="1431" spans="1:11" x14ac:dyDescent="0.35">
      <c r="A1431" s="14" t="s">
        <v>7108</v>
      </c>
      <c r="B1431" s="13" t="s">
        <v>3479</v>
      </c>
      <c r="C1431" s="14" t="s">
        <v>13515</v>
      </c>
      <c r="D1431" s="14" t="s">
        <v>13516</v>
      </c>
      <c r="E1431" s="15" t="s">
        <v>5678</v>
      </c>
      <c r="F1431" s="6">
        <v>119</v>
      </c>
      <c r="G1431" s="6">
        <v>99</v>
      </c>
      <c r="H1431" s="6">
        <f t="shared" si="88"/>
        <v>120</v>
      </c>
      <c r="I1431" s="6">
        <f t="shared" si="89"/>
        <v>100</v>
      </c>
      <c r="J1431" s="7">
        <f t="shared" si="90"/>
        <v>0.83333333333333337</v>
      </c>
      <c r="K1431" s="7">
        <f t="shared" si="91"/>
        <v>-0.26303440583379378</v>
      </c>
    </row>
    <row r="1432" spans="1:11" x14ac:dyDescent="0.35">
      <c r="A1432" s="14" t="s">
        <v>7109</v>
      </c>
      <c r="B1432" s="13" t="s">
        <v>3040</v>
      </c>
      <c r="C1432" s="14" t="s">
        <v>13517</v>
      </c>
      <c r="D1432" s="14" t="s">
        <v>13518</v>
      </c>
      <c r="E1432" s="15" t="s">
        <v>5678</v>
      </c>
      <c r="F1432" s="6">
        <v>91</v>
      </c>
      <c r="G1432" s="6">
        <v>72</v>
      </c>
      <c r="H1432" s="6">
        <f t="shared" si="88"/>
        <v>92</v>
      </c>
      <c r="I1432" s="6">
        <f t="shared" si="89"/>
        <v>73</v>
      </c>
      <c r="J1432" s="7">
        <f t="shared" si="90"/>
        <v>0.79347826086956519</v>
      </c>
      <c r="K1432" s="7">
        <f t="shared" si="91"/>
        <v>-0.33373739717699569</v>
      </c>
    </row>
    <row r="1433" spans="1:11" x14ac:dyDescent="0.35">
      <c r="A1433" s="14" t="s">
        <v>7110</v>
      </c>
      <c r="B1433" s="13" t="s">
        <v>2697</v>
      </c>
      <c r="C1433" s="14" t="s">
        <v>13519</v>
      </c>
      <c r="D1433" s="14" t="s">
        <v>11608</v>
      </c>
      <c r="E1433" s="15" t="s">
        <v>5678</v>
      </c>
      <c r="F1433" s="6">
        <v>201</v>
      </c>
      <c r="G1433" s="6">
        <v>154</v>
      </c>
      <c r="H1433" s="6">
        <f t="shared" si="88"/>
        <v>202</v>
      </c>
      <c r="I1433" s="6">
        <f t="shared" si="89"/>
        <v>155</v>
      </c>
      <c r="J1433" s="7">
        <f t="shared" si="90"/>
        <v>0.76732673267326734</v>
      </c>
      <c r="K1433" s="7">
        <f t="shared" si="91"/>
        <v>-0.38208707747755716</v>
      </c>
    </row>
    <row r="1434" spans="1:11" x14ac:dyDescent="0.35">
      <c r="A1434" s="14" t="s">
        <v>7111</v>
      </c>
      <c r="B1434" s="13" t="s">
        <v>209</v>
      </c>
      <c r="C1434" s="14" t="s">
        <v>13520</v>
      </c>
      <c r="D1434" s="14" t="s">
        <v>13521</v>
      </c>
      <c r="E1434" s="15" t="s">
        <v>11359</v>
      </c>
      <c r="F1434" s="6">
        <v>57</v>
      </c>
      <c r="G1434" s="6">
        <v>22</v>
      </c>
      <c r="H1434" s="6">
        <f t="shared" si="88"/>
        <v>58</v>
      </c>
      <c r="I1434" s="6">
        <f t="shared" si="89"/>
        <v>23</v>
      </c>
      <c r="J1434" s="7">
        <f t="shared" si="90"/>
        <v>0.39655172413793105</v>
      </c>
      <c r="K1434" s="7">
        <f t="shared" si="91"/>
        <v>-1.3344190390705593</v>
      </c>
    </row>
    <row r="1435" spans="1:11" x14ac:dyDescent="0.35">
      <c r="A1435" s="14" t="s">
        <v>7112</v>
      </c>
      <c r="B1435" s="13" t="s">
        <v>143</v>
      </c>
      <c r="C1435" s="14" t="s">
        <v>13522</v>
      </c>
      <c r="D1435" s="14" t="s">
        <v>13523</v>
      </c>
      <c r="E1435" s="15" t="s">
        <v>11359</v>
      </c>
      <c r="F1435" s="6">
        <v>80</v>
      </c>
      <c r="G1435" s="6">
        <v>25</v>
      </c>
      <c r="H1435" s="6">
        <f t="shared" si="88"/>
        <v>81</v>
      </c>
      <c r="I1435" s="6">
        <f t="shared" si="89"/>
        <v>26</v>
      </c>
      <c r="J1435" s="7">
        <f t="shared" si="90"/>
        <v>0.32098765432098764</v>
      </c>
      <c r="K1435" s="7">
        <f t="shared" si="91"/>
        <v>-1.6394102847435328</v>
      </c>
    </row>
    <row r="1436" spans="1:11" x14ac:dyDescent="0.35">
      <c r="A1436" s="14" t="s">
        <v>7113</v>
      </c>
      <c r="B1436" s="13" t="s">
        <v>2295</v>
      </c>
      <c r="C1436" s="14" t="s">
        <v>13524</v>
      </c>
      <c r="D1436" s="14" t="s">
        <v>11436</v>
      </c>
      <c r="E1436" s="15" t="s">
        <v>11359</v>
      </c>
      <c r="F1436" s="6">
        <v>154</v>
      </c>
      <c r="G1436" s="6">
        <v>113</v>
      </c>
      <c r="H1436" s="6">
        <f t="shared" si="88"/>
        <v>155</v>
      </c>
      <c r="I1436" s="6">
        <f t="shared" si="89"/>
        <v>114</v>
      </c>
      <c r="J1436" s="7">
        <f t="shared" si="90"/>
        <v>0.73548387096774193</v>
      </c>
      <c r="K1436" s="7">
        <f t="shared" si="91"/>
        <v>-0.44323439110949592</v>
      </c>
    </row>
    <row r="1437" spans="1:11" x14ac:dyDescent="0.35">
      <c r="A1437" s="14" t="s">
        <v>7114</v>
      </c>
      <c r="B1437" s="13" t="s">
        <v>5486</v>
      </c>
      <c r="C1437" s="14" t="s">
        <v>13525</v>
      </c>
      <c r="D1437" s="14" t="s">
        <v>11356</v>
      </c>
      <c r="E1437" s="15" t="s">
        <v>5678</v>
      </c>
      <c r="F1437" s="6">
        <v>3</v>
      </c>
      <c r="G1437" s="6">
        <v>7</v>
      </c>
      <c r="H1437" s="6">
        <f t="shared" si="88"/>
        <v>4</v>
      </c>
      <c r="I1437" s="6">
        <f t="shared" si="89"/>
        <v>8</v>
      </c>
      <c r="J1437" s="7">
        <f t="shared" si="90"/>
        <v>2</v>
      </c>
      <c r="K1437" s="7">
        <f t="shared" si="91"/>
        <v>1</v>
      </c>
    </row>
    <row r="1438" spans="1:11" x14ac:dyDescent="0.35">
      <c r="A1438" s="14" t="s">
        <v>7115</v>
      </c>
      <c r="B1438" s="13" t="s">
        <v>2396</v>
      </c>
      <c r="C1438" s="14" t="s">
        <v>13526</v>
      </c>
      <c r="D1438" s="14" t="s">
        <v>11548</v>
      </c>
      <c r="E1438" s="15" t="s">
        <v>11359</v>
      </c>
      <c r="F1438" s="6">
        <v>167</v>
      </c>
      <c r="G1438" s="6">
        <v>124</v>
      </c>
      <c r="H1438" s="6">
        <f t="shared" si="88"/>
        <v>168</v>
      </c>
      <c r="I1438" s="6">
        <f t="shared" si="89"/>
        <v>125</v>
      </c>
      <c r="J1438" s="7">
        <f t="shared" si="90"/>
        <v>0.74404761904761907</v>
      </c>
      <c r="K1438" s="7">
        <f t="shared" si="91"/>
        <v>-0.4265331381166732</v>
      </c>
    </row>
    <row r="1439" spans="1:11" x14ac:dyDescent="0.35">
      <c r="A1439" s="14" t="s">
        <v>7116</v>
      </c>
      <c r="B1439" s="13" t="s">
        <v>2681</v>
      </c>
      <c r="C1439" s="14" t="s">
        <v>13527</v>
      </c>
      <c r="D1439" s="14" t="s">
        <v>11356</v>
      </c>
      <c r="E1439" s="15" t="s">
        <v>11359</v>
      </c>
      <c r="F1439" s="6">
        <v>4478</v>
      </c>
      <c r="G1439" s="6">
        <v>3426</v>
      </c>
      <c r="H1439" s="6">
        <f t="shared" si="88"/>
        <v>4479</v>
      </c>
      <c r="I1439" s="6">
        <f t="shared" si="89"/>
        <v>3427</v>
      </c>
      <c r="J1439" s="7">
        <f t="shared" si="90"/>
        <v>0.76512614422862246</v>
      </c>
      <c r="K1439" s="7">
        <f t="shared" si="91"/>
        <v>-0.38623047433652302</v>
      </c>
    </row>
    <row r="1440" spans="1:11" x14ac:dyDescent="0.35">
      <c r="A1440" s="14" t="s">
        <v>7117</v>
      </c>
      <c r="B1440" s="13" t="s">
        <v>849</v>
      </c>
      <c r="C1440" s="14" t="s">
        <v>13528</v>
      </c>
      <c r="D1440" s="14" t="s">
        <v>11356</v>
      </c>
      <c r="E1440" s="15" t="s">
        <v>5678</v>
      </c>
      <c r="F1440" s="6">
        <v>123</v>
      </c>
      <c r="G1440" s="6">
        <v>72</v>
      </c>
      <c r="H1440" s="6">
        <f t="shared" si="88"/>
        <v>124</v>
      </c>
      <c r="I1440" s="6">
        <f t="shared" si="89"/>
        <v>73</v>
      </c>
      <c r="J1440" s="7">
        <f t="shared" si="90"/>
        <v>0.58870967741935487</v>
      </c>
      <c r="K1440" s="7">
        <f t="shared" si="91"/>
        <v>-0.76437175150685788</v>
      </c>
    </row>
    <row r="1441" spans="1:11" x14ac:dyDescent="0.35">
      <c r="A1441" s="14" t="s">
        <v>7118</v>
      </c>
      <c r="B1441" s="13" t="s">
        <v>119</v>
      </c>
      <c r="C1441" s="14" t="s">
        <v>13529</v>
      </c>
      <c r="D1441" s="14" t="s">
        <v>13530</v>
      </c>
      <c r="E1441" s="15" t="s">
        <v>5678</v>
      </c>
      <c r="F1441" s="6">
        <v>249</v>
      </c>
      <c r="G1441" s="6">
        <v>72</v>
      </c>
      <c r="H1441" s="6">
        <f t="shared" si="88"/>
        <v>250</v>
      </c>
      <c r="I1441" s="6">
        <f t="shared" si="89"/>
        <v>73</v>
      </c>
      <c r="J1441" s="7">
        <f t="shared" si="90"/>
        <v>0.29199999999999998</v>
      </c>
      <c r="K1441" s="7">
        <f t="shared" si="91"/>
        <v>-1.7759597257820698</v>
      </c>
    </row>
    <row r="1442" spans="1:11" x14ac:dyDescent="0.35">
      <c r="A1442" s="14" t="s">
        <v>7119</v>
      </c>
      <c r="B1442" s="13" t="s">
        <v>106</v>
      </c>
      <c r="C1442" s="14" t="s">
        <v>13531</v>
      </c>
      <c r="D1442" s="14" t="s">
        <v>13532</v>
      </c>
      <c r="E1442" s="15" t="s">
        <v>5678</v>
      </c>
      <c r="F1442" s="6">
        <v>478</v>
      </c>
      <c r="G1442" s="6">
        <v>133</v>
      </c>
      <c r="H1442" s="6">
        <f t="shared" si="88"/>
        <v>479</v>
      </c>
      <c r="I1442" s="6">
        <f t="shared" si="89"/>
        <v>134</v>
      </c>
      <c r="J1442" s="7">
        <f t="shared" si="90"/>
        <v>0.27974947807933193</v>
      </c>
      <c r="K1442" s="7">
        <f t="shared" si="91"/>
        <v>-1.8377926552784081</v>
      </c>
    </row>
    <row r="1443" spans="1:11" x14ac:dyDescent="0.35">
      <c r="A1443" s="14" t="s">
        <v>7120</v>
      </c>
      <c r="B1443" s="13" t="s">
        <v>74</v>
      </c>
      <c r="C1443" s="14" t="s">
        <v>13533</v>
      </c>
      <c r="D1443" s="14" t="s">
        <v>11822</v>
      </c>
      <c r="E1443" s="15" t="s">
        <v>5678</v>
      </c>
      <c r="F1443" s="6">
        <v>928</v>
      </c>
      <c r="G1443" s="6">
        <v>201</v>
      </c>
      <c r="H1443" s="6">
        <f t="shared" si="88"/>
        <v>929</v>
      </c>
      <c r="I1443" s="6">
        <f t="shared" si="89"/>
        <v>202</v>
      </c>
      <c r="J1443" s="7">
        <f t="shared" si="90"/>
        <v>0.21743810548977396</v>
      </c>
      <c r="K1443" s="7">
        <f t="shared" si="91"/>
        <v>-2.2013233036308582</v>
      </c>
    </row>
    <row r="1444" spans="1:11" x14ac:dyDescent="0.35">
      <c r="A1444" s="14" t="s">
        <v>7121</v>
      </c>
      <c r="B1444" s="13" t="s">
        <v>81</v>
      </c>
      <c r="C1444" s="14" t="s">
        <v>13534</v>
      </c>
      <c r="D1444" s="14" t="s">
        <v>13535</v>
      </c>
      <c r="E1444" s="15" t="s">
        <v>5678</v>
      </c>
      <c r="F1444" s="6">
        <v>463</v>
      </c>
      <c r="G1444" s="6">
        <v>106</v>
      </c>
      <c r="H1444" s="6">
        <f t="shared" si="88"/>
        <v>464</v>
      </c>
      <c r="I1444" s="6">
        <f t="shared" si="89"/>
        <v>107</v>
      </c>
      <c r="J1444" s="7">
        <f t="shared" si="90"/>
        <v>0.23060344827586207</v>
      </c>
      <c r="K1444" s="7">
        <f t="shared" si="91"/>
        <v>-2.1165140087264254</v>
      </c>
    </row>
    <row r="1445" spans="1:11" x14ac:dyDescent="0.35">
      <c r="A1445" s="14" t="s">
        <v>7122</v>
      </c>
      <c r="B1445" s="13" t="s">
        <v>110</v>
      </c>
      <c r="C1445" s="14" t="s">
        <v>13536</v>
      </c>
      <c r="D1445" s="14" t="s">
        <v>11356</v>
      </c>
      <c r="E1445" s="15" t="s">
        <v>5678</v>
      </c>
      <c r="F1445" s="6">
        <v>251</v>
      </c>
      <c r="G1445" s="6">
        <v>71</v>
      </c>
      <c r="H1445" s="6">
        <f t="shared" si="88"/>
        <v>252</v>
      </c>
      <c r="I1445" s="6">
        <f t="shared" si="89"/>
        <v>72</v>
      </c>
      <c r="J1445" s="7">
        <f t="shared" si="90"/>
        <v>0.2857142857142857</v>
      </c>
      <c r="K1445" s="7">
        <f t="shared" si="91"/>
        <v>-1.8073549220576042</v>
      </c>
    </row>
    <row r="1446" spans="1:11" x14ac:dyDescent="0.35">
      <c r="A1446" s="14" t="s">
        <v>7123</v>
      </c>
      <c r="B1446" s="13" t="s">
        <v>188</v>
      </c>
      <c r="C1446" s="14" t="s">
        <v>13537</v>
      </c>
      <c r="D1446" s="14" t="s">
        <v>13538</v>
      </c>
      <c r="E1446" s="15" t="s">
        <v>5678</v>
      </c>
      <c r="F1446" s="6">
        <v>2161</v>
      </c>
      <c r="G1446" s="6">
        <v>789</v>
      </c>
      <c r="H1446" s="6">
        <f t="shared" si="88"/>
        <v>2162</v>
      </c>
      <c r="I1446" s="6">
        <f t="shared" si="89"/>
        <v>790</v>
      </c>
      <c r="J1446" s="7">
        <f t="shared" si="90"/>
        <v>0.36540240518038852</v>
      </c>
      <c r="K1446" s="7">
        <f t="shared" si="91"/>
        <v>-1.4524419646701849</v>
      </c>
    </row>
    <row r="1447" spans="1:11" x14ac:dyDescent="0.35">
      <c r="A1447" s="14" t="s">
        <v>7124</v>
      </c>
      <c r="B1447" s="13" t="s">
        <v>2271</v>
      </c>
      <c r="C1447" s="14" t="s">
        <v>13539</v>
      </c>
      <c r="D1447" s="14" t="s">
        <v>13540</v>
      </c>
      <c r="E1447" s="15" t="s">
        <v>11359</v>
      </c>
      <c r="F1447" s="6">
        <v>119</v>
      </c>
      <c r="G1447" s="6">
        <v>87</v>
      </c>
      <c r="H1447" s="6">
        <f t="shared" si="88"/>
        <v>120</v>
      </c>
      <c r="I1447" s="6">
        <f t="shared" si="89"/>
        <v>88</v>
      </c>
      <c r="J1447" s="7">
        <f t="shared" si="90"/>
        <v>0.73333333333333328</v>
      </c>
      <c r="K1447" s="7">
        <f t="shared" si="91"/>
        <v>-0.44745897697122144</v>
      </c>
    </row>
    <row r="1448" spans="1:11" x14ac:dyDescent="0.35">
      <c r="A1448" s="14" t="s">
        <v>7125</v>
      </c>
      <c r="B1448" s="13" t="s">
        <v>4930</v>
      </c>
      <c r="C1448" s="14" t="s">
        <v>13541</v>
      </c>
      <c r="D1448" s="14" t="s">
        <v>13542</v>
      </c>
      <c r="E1448" s="15" t="s">
        <v>5678</v>
      </c>
      <c r="F1448" s="6">
        <v>202</v>
      </c>
      <c r="G1448" s="6">
        <v>214</v>
      </c>
      <c r="H1448" s="6">
        <f t="shared" si="88"/>
        <v>203</v>
      </c>
      <c r="I1448" s="6">
        <f t="shared" si="89"/>
        <v>215</v>
      </c>
      <c r="J1448" s="7">
        <f t="shared" si="90"/>
        <v>1.0591133004926108</v>
      </c>
      <c r="K1448" s="7">
        <f t="shared" si="91"/>
        <v>8.2856932404283962E-2</v>
      </c>
    </row>
    <row r="1449" spans="1:11" x14ac:dyDescent="0.35">
      <c r="A1449" s="14" t="s">
        <v>7126</v>
      </c>
      <c r="B1449" s="13" t="s">
        <v>571</v>
      </c>
      <c r="C1449" s="14" t="s">
        <v>13543</v>
      </c>
      <c r="D1449" s="14" t="s">
        <v>11356</v>
      </c>
      <c r="E1449" s="15" t="s">
        <v>11359</v>
      </c>
      <c r="F1449" s="6">
        <v>62</v>
      </c>
      <c r="G1449" s="6">
        <v>33</v>
      </c>
      <c r="H1449" s="6">
        <f t="shared" si="88"/>
        <v>63</v>
      </c>
      <c r="I1449" s="6">
        <f t="shared" si="89"/>
        <v>34</v>
      </c>
      <c r="J1449" s="7">
        <f t="shared" si="90"/>
        <v>0.53968253968253965</v>
      </c>
      <c r="K1449" s="7">
        <f t="shared" si="91"/>
        <v>-0.88981708224957712</v>
      </c>
    </row>
    <row r="1450" spans="1:11" x14ac:dyDescent="0.35">
      <c r="A1450" s="14" t="s">
        <v>7127</v>
      </c>
      <c r="B1450" s="13" t="s">
        <v>1465</v>
      </c>
      <c r="C1450" s="14" t="s">
        <v>13544</v>
      </c>
      <c r="D1450" s="14" t="s">
        <v>11476</v>
      </c>
      <c r="E1450" s="15" t="s">
        <v>11359</v>
      </c>
      <c r="F1450" s="6">
        <v>109</v>
      </c>
      <c r="G1450" s="6">
        <v>72</v>
      </c>
      <c r="H1450" s="6">
        <f t="shared" si="88"/>
        <v>110</v>
      </c>
      <c r="I1450" s="6">
        <f t="shared" si="89"/>
        <v>73</v>
      </c>
      <c r="J1450" s="7">
        <f t="shared" si="90"/>
        <v>0.66363636363636369</v>
      </c>
      <c r="K1450" s="7">
        <f t="shared" si="91"/>
        <v>-0.59153515464464224</v>
      </c>
    </row>
    <row r="1451" spans="1:11" x14ac:dyDescent="0.35">
      <c r="A1451" s="14" t="s">
        <v>7128</v>
      </c>
      <c r="B1451" s="13" t="s">
        <v>5326</v>
      </c>
      <c r="C1451" s="14" t="s">
        <v>13545</v>
      </c>
      <c r="D1451" s="14" t="s">
        <v>11356</v>
      </c>
      <c r="E1451" s="15" t="s">
        <v>11359</v>
      </c>
      <c r="F1451" s="6">
        <v>8</v>
      </c>
      <c r="G1451" s="6">
        <v>11</v>
      </c>
      <c r="H1451" s="6">
        <f t="shared" si="88"/>
        <v>9</v>
      </c>
      <c r="I1451" s="6">
        <f t="shared" si="89"/>
        <v>12</v>
      </c>
      <c r="J1451" s="7">
        <f t="shared" si="90"/>
        <v>1.3333333333333333</v>
      </c>
      <c r="K1451" s="7">
        <f t="shared" si="91"/>
        <v>0.4150374992788437</v>
      </c>
    </row>
    <row r="1452" spans="1:11" x14ac:dyDescent="0.35">
      <c r="A1452" s="14" t="s">
        <v>7129</v>
      </c>
      <c r="B1452" s="13" t="s">
        <v>450</v>
      </c>
      <c r="C1452" s="14" t="s">
        <v>13546</v>
      </c>
      <c r="D1452" s="14" t="s">
        <v>11356</v>
      </c>
      <c r="E1452" s="15" t="s">
        <v>11359</v>
      </c>
      <c r="F1452" s="6">
        <v>18</v>
      </c>
      <c r="G1452" s="6">
        <v>9</v>
      </c>
      <c r="H1452" s="6">
        <f t="shared" si="88"/>
        <v>19</v>
      </c>
      <c r="I1452" s="6">
        <f t="shared" si="89"/>
        <v>10</v>
      </c>
      <c r="J1452" s="7">
        <f t="shared" si="90"/>
        <v>0.52631578947368418</v>
      </c>
      <c r="K1452" s="7">
        <f t="shared" si="91"/>
        <v>-0.92599941855622325</v>
      </c>
    </row>
    <row r="1453" spans="1:11" x14ac:dyDescent="0.35">
      <c r="A1453" s="14" t="s">
        <v>7130</v>
      </c>
      <c r="B1453" s="13" t="s">
        <v>4038</v>
      </c>
      <c r="C1453" s="14" t="s">
        <v>13547</v>
      </c>
      <c r="D1453" s="14" t="s">
        <v>11536</v>
      </c>
      <c r="E1453" s="15" t="s">
        <v>11359</v>
      </c>
      <c r="F1453" s="6">
        <v>47</v>
      </c>
      <c r="G1453" s="6">
        <v>42</v>
      </c>
      <c r="H1453" s="6">
        <f t="shared" si="88"/>
        <v>48</v>
      </c>
      <c r="I1453" s="6">
        <f t="shared" si="89"/>
        <v>43</v>
      </c>
      <c r="J1453" s="7">
        <f t="shared" si="90"/>
        <v>0.89583333333333337</v>
      </c>
      <c r="K1453" s="7">
        <f t="shared" si="91"/>
        <v>-0.15869774601905817</v>
      </c>
    </row>
    <row r="1454" spans="1:11" x14ac:dyDescent="0.35">
      <c r="A1454" s="14" t="s">
        <v>7131</v>
      </c>
      <c r="B1454" s="13" t="s">
        <v>1765</v>
      </c>
      <c r="C1454" s="14" t="s">
        <v>13548</v>
      </c>
      <c r="D1454" s="14" t="s">
        <v>13549</v>
      </c>
      <c r="E1454" s="15" t="s">
        <v>11359</v>
      </c>
      <c r="F1454" s="6">
        <v>9648</v>
      </c>
      <c r="G1454" s="6">
        <v>6631</v>
      </c>
      <c r="H1454" s="6">
        <f t="shared" si="88"/>
        <v>9649</v>
      </c>
      <c r="I1454" s="6">
        <f t="shared" si="89"/>
        <v>6632</v>
      </c>
      <c r="J1454" s="7">
        <f t="shared" si="90"/>
        <v>0.68732511141050889</v>
      </c>
      <c r="K1454" s="7">
        <f t="shared" si="91"/>
        <v>-0.54093542572352182</v>
      </c>
    </row>
    <row r="1455" spans="1:11" x14ac:dyDescent="0.35">
      <c r="A1455" s="14" t="s">
        <v>7132</v>
      </c>
      <c r="B1455" s="13" t="s">
        <v>2935</v>
      </c>
      <c r="C1455" s="14" t="s">
        <v>13550</v>
      </c>
      <c r="D1455" s="14" t="s">
        <v>13551</v>
      </c>
      <c r="E1455" s="15" t="s">
        <v>11359</v>
      </c>
      <c r="F1455" s="6">
        <v>2309</v>
      </c>
      <c r="G1455" s="6">
        <v>1811</v>
      </c>
      <c r="H1455" s="6">
        <f t="shared" si="88"/>
        <v>2310</v>
      </c>
      <c r="I1455" s="6">
        <f t="shared" si="89"/>
        <v>1812</v>
      </c>
      <c r="J1455" s="7">
        <f t="shared" si="90"/>
        <v>0.78441558441558445</v>
      </c>
      <c r="K1455" s="7">
        <f t="shared" si="91"/>
        <v>-0.35030989625718473</v>
      </c>
    </row>
    <row r="1456" spans="1:11" x14ac:dyDescent="0.35">
      <c r="A1456" s="14" t="s">
        <v>7133</v>
      </c>
      <c r="B1456" s="13" t="s">
        <v>3822</v>
      </c>
      <c r="C1456" s="14" t="s">
        <v>13552</v>
      </c>
      <c r="D1456" s="14" t="s">
        <v>13553</v>
      </c>
      <c r="E1456" s="15" t="s">
        <v>5678</v>
      </c>
      <c r="F1456" s="6">
        <v>559</v>
      </c>
      <c r="G1456" s="6">
        <v>486</v>
      </c>
      <c r="H1456" s="6">
        <f t="shared" si="88"/>
        <v>560</v>
      </c>
      <c r="I1456" s="6">
        <f t="shared" si="89"/>
        <v>487</v>
      </c>
      <c r="J1456" s="7">
        <f t="shared" si="90"/>
        <v>0.86964285714285716</v>
      </c>
      <c r="K1456" s="7">
        <f t="shared" si="91"/>
        <v>-0.20150505486262427</v>
      </c>
    </row>
    <row r="1457" spans="1:11" x14ac:dyDescent="0.35">
      <c r="A1457" s="14" t="s">
        <v>7134</v>
      </c>
      <c r="B1457" s="13" t="s">
        <v>4383</v>
      </c>
      <c r="C1457" s="14" t="s">
        <v>13554</v>
      </c>
      <c r="D1457" s="14" t="s">
        <v>13555</v>
      </c>
      <c r="E1457" s="15" t="s">
        <v>11359</v>
      </c>
      <c r="F1457" s="6">
        <v>11391</v>
      </c>
      <c r="G1457" s="6">
        <v>10749</v>
      </c>
      <c r="H1457" s="6">
        <f t="shared" si="88"/>
        <v>11392</v>
      </c>
      <c r="I1457" s="6">
        <f t="shared" si="89"/>
        <v>10750</v>
      </c>
      <c r="J1457" s="7">
        <f t="shared" si="90"/>
        <v>0.9436446629213483</v>
      </c>
      <c r="K1457" s="7">
        <f t="shared" si="91"/>
        <v>-8.3684391602212804E-2</v>
      </c>
    </row>
    <row r="1458" spans="1:11" x14ac:dyDescent="0.35">
      <c r="A1458" s="14" t="s">
        <v>7135</v>
      </c>
      <c r="B1458" s="13" t="s">
        <v>3517</v>
      </c>
      <c r="C1458" s="14" t="s">
        <v>13556</v>
      </c>
      <c r="D1458" s="14" t="s">
        <v>13557</v>
      </c>
      <c r="E1458" s="15" t="s">
        <v>5678</v>
      </c>
      <c r="F1458" s="6">
        <v>285</v>
      </c>
      <c r="G1458" s="6">
        <v>238</v>
      </c>
      <c r="H1458" s="6">
        <f t="shared" si="88"/>
        <v>286</v>
      </c>
      <c r="I1458" s="6">
        <f t="shared" si="89"/>
        <v>239</v>
      </c>
      <c r="J1458" s="7">
        <f t="shared" si="90"/>
        <v>0.83566433566433562</v>
      </c>
      <c r="K1458" s="7">
        <f t="shared" si="91"/>
        <v>-0.25900452879764096</v>
      </c>
    </row>
    <row r="1459" spans="1:11" x14ac:dyDescent="0.35">
      <c r="A1459" s="14" t="s">
        <v>7136</v>
      </c>
      <c r="B1459" s="13" t="s">
        <v>1078</v>
      </c>
      <c r="C1459" s="14" t="s">
        <v>13558</v>
      </c>
      <c r="D1459" s="14" t="s">
        <v>11356</v>
      </c>
      <c r="E1459" s="15" t="s">
        <v>5678</v>
      </c>
      <c r="F1459" s="6">
        <v>141</v>
      </c>
      <c r="G1459" s="6">
        <v>87</v>
      </c>
      <c r="H1459" s="6">
        <f t="shared" si="88"/>
        <v>142</v>
      </c>
      <c r="I1459" s="6">
        <f t="shared" si="89"/>
        <v>88</v>
      </c>
      <c r="J1459" s="7">
        <f t="shared" si="90"/>
        <v>0.61971830985915488</v>
      </c>
      <c r="K1459" s="7">
        <f t="shared" si="91"/>
        <v>-0.69031550086738491</v>
      </c>
    </row>
    <row r="1460" spans="1:11" x14ac:dyDescent="0.35">
      <c r="A1460" s="14" t="s">
        <v>7137</v>
      </c>
      <c r="B1460" s="13" t="s">
        <v>1724</v>
      </c>
      <c r="C1460" s="14" t="s">
        <v>13559</v>
      </c>
      <c r="D1460" s="14" t="s">
        <v>11608</v>
      </c>
      <c r="E1460" s="15" t="s">
        <v>11359</v>
      </c>
      <c r="F1460" s="6">
        <v>79</v>
      </c>
      <c r="G1460" s="6">
        <v>54</v>
      </c>
      <c r="H1460" s="6">
        <f t="shared" si="88"/>
        <v>80</v>
      </c>
      <c r="I1460" s="6">
        <f t="shared" si="89"/>
        <v>55</v>
      </c>
      <c r="J1460" s="7">
        <f t="shared" si="90"/>
        <v>0.6875</v>
      </c>
      <c r="K1460" s="7">
        <f t="shared" si="91"/>
        <v>-0.5405683813627028</v>
      </c>
    </row>
    <row r="1461" spans="1:11" x14ac:dyDescent="0.35">
      <c r="A1461" s="14" t="s">
        <v>7138</v>
      </c>
      <c r="B1461" s="13" t="s">
        <v>2181</v>
      </c>
      <c r="C1461" s="14" t="s">
        <v>13560</v>
      </c>
      <c r="D1461" s="14" t="s">
        <v>11571</v>
      </c>
      <c r="E1461" s="15" t="s">
        <v>11359</v>
      </c>
      <c r="F1461" s="6">
        <v>94</v>
      </c>
      <c r="G1461" s="6">
        <v>68</v>
      </c>
      <c r="H1461" s="6">
        <f t="shared" si="88"/>
        <v>95</v>
      </c>
      <c r="I1461" s="6">
        <f t="shared" si="89"/>
        <v>69</v>
      </c>
      <c r="J1461" s="7">
        <f t="shared" si="90"/>
        <v>0.72631578947368425</v>
      </c>
      <c r="K1461" s="7">
        <f t="shared" si="91"/>
        <v>-0.46133115155277876</v>
      </c>
    </row>
    <row r="1462" spans="1:11" x14ac:dyDescent="0.35">
      <c r="A1462" s="14" t="s">
        <v>7139</v>
      </c>
      <c r="B1462" s="13" t="s">
        <v>3240</v>
      </c>
      <c r="C1462" s="14" t="s">
        <v>13561</v>
      </c>
      <c r="D1462" s="14" t="s">
        <v>13562</v>
      </c>
      <c r="E1462" s="15" t="s">
        <v>11359</v>
      </c>
      <c r="F1462" s="6">
        <v>137</v>
      </c>
      <c r="G1462" s="6">
        <v>111</v>
      </c>
      <c r="H1462" s="6">
        <f t="shared" si="88"/>
        <v>138</v>
      </c>
      <c r="I1462" s="6">
        <f t="shared" si="89"/>
        <v>112</v>
      </c>
      <c r="J1462" s="7">
        <f t="shared" si="90"/>
        <v>0.81159420289855078</v>
      </c>
      <c r="K1462" s="7">
        <f t="shared" si="91"/>
        <v>-0.30116953472056485</v>
      </c>
    </row>
    <row r="1463" spans="1:11" x14ac:dyDescent="0.35">
      <c r="A1463" s="14" t="s">
        <v>7140</v>
      </c>
      <c r="B1463" s="13" t="s">
        <v>1273</v>
      </c>
      <c r="C1463" s="14" t="s">
        <v>13563</v>
      </c>
      <c r="D1463" s="14" t="s">
        <v>13564</v>
      </c>
      <c r="E1463" s="15" t="s">
        <v>11359</v>
      </c>
      <c r="F1463" s="6">
        <v>164</v>
      </c>
      <c r="G1463" s="6">
        <v>105</v>
      </c>
      <c r="H1463" s="6">
        <f t="shared" si="88"/>
        <v>165</v>
      </c>
      <c r="I1463" s="6">
        <f t="shared" si="89"/>
        <v>106</v>
      </c>
      <c r="J1463" s="7">
        <f t="shared" si="90"/>
        <v>0.64242424242424245</v>
      </c>
      <c r="K1463" s="7">
        <f t="shared" si="91"/>
        <v>-0.63840175968261659</v>
      </c>
    </row>
    <row r="1464" spans="1:11" x14ac:dyDescent="0.35">
      <c r="A1464" s="14" t="s">
        <v>7141</v>
      </c>
      <c r="B1464" s="13" t="s">
        <v>554</v>
      </c>
      <c r="C1464" s="14" t="s">
        <v>13565</v>
      </c>
      <c r="D1464" s="14" t="s">
        <v>11356</v>
      </c>
      <c r="E1464" s="15" t="s">
        <v>5678</v>
      </c>
      <c r="F1464" s="6">
        <v>154</v>
      </c>
      <c r="G1464" s="6">
        <v>81</v>
      </c>
      <c r="H1464" s="6">
        <f t="shared" si="88"/>
        <v>155</v>
      </c>
      <c r="I1464" s="6">
        <f t="shared" si="89"/>
        <v>82</v>
      </c>
      <c r="J1464" s="7">
        <f t="shared" si="90"/>
        <v>0.52903225806451615</v>
      </c>
      <c r="K1464" s="7">
        <f t="shared" si="91"/>
        <v>-0.91857240065615375</v>
      </c>
    </row>
    <row r="1465" spans="1:11" x14ac:dyDescent="0.35">
      <c r="A1465" s="14" t="s">
        <v>7142</v>
      </c>
      <c r="B1465" s="13" t="s">
        <v>2865</v>
      </c>
      <c r="C1465" s="14" t="s">
        <v>13566</v>
      </c>
      <c r="D1465" s="14" t="s">
        <v>11356</v>
      </c>
      <c r="E1465" s="15" t="s">
        <v>5678</v>
      </c>
      <c r="F1465" s="6">
        <v>1649</v>
      </c>
      <c r="G1465" s="6">
        <v>1285</v>
      </c>
      <c r="H1465" s="6">
        <f t="shared" si="88"/>
        <v>1650</v>
      </c>
      <c r="I1465" s="6">
        <f t="shared" si="89"/>
        <v>1286</v>
      </c>
      <c r="J1465" s="7">
        <f t="shared" si="90"/>
        <v>0.77939393939393942</v>
      </c>
      <c r="K1465" s="7">
        <f t="shared" si="91"/>
        <v>-0.3595753818052308</v>
      </c>
    </row>
    <row r="1466" spans="1:11" x14ac:dyDescent="0.35">
      <c r="A1466" s="14" t="s">
        <v>7143</v>
      </c>
      <c r="B1466" s="13" t="s">
        <v>2195</v>
      </c>
      <c r="C1466" s="14" t="s">
        <v>13567</v>
      </c>
      <c r="D1466" s="14" t="s">
        <v>11356</v>
      </c>
      <c r="E1466" s="15" t="s">
        <v>11359</v>
      </c>
      <c r="F1466" s="6">
        <v>2338</v>
      </c>
      <c r="G1466" s="6">
        <v>1695</v>
      </c>
      <c r="H1466" s="6">
        <f t="shared" si="88"/>
        <v>2339</v>
      </c>
      <c r="I1466" s="6">
        <f t="shared" si="89"/>
        <v>1696</v>
      </c>
      <c r="J1466" s="7">
        <f t="shared" si="90"/>
        <v>0.72509619495510902</v>
      </c>
      <c r="K1466" s="7">
        <f t="shared" si="91"/>
        <v>-0.46375569178922843</v>
      </c>
    </row>
    <row r="1467" spans="1:11" x14ac:dyDescent="0.35">
      <c r="A1467" s="14" t="s">
        <v>7144</v>
      </c>
      <c r="B1467" s="13" t="s">
        <v>611</v>
      </c>
      <c r="C1467" s="14" t="s">
        <v>13568</v>
      </c>
      <c r="D1467" s="14" t="s">
        <v>13569</v>
      </c>
      <c r="E1467" s="15" t="s">
        <v>11359</v>
      </c>
      <c r="F1467" s="6">
        <v>421</v>
      </c>
      <c r="G1467" s="6">
        <v>228</v>
      </c>
      <c r="H1467" s="6">
        <f t="shared" si="88"/>
        <v>422</v>
      </c>
      <c r="I1467" s="6">
        <f t="shared" si="89"/>
        <v>229</v>
      </c>
      <c r="J1467" s="7">
        <f t="shared" si="90"/>
        <v>0.54265402843601895</v>
      </c>
      <c r="K1467" s="7">
        <f t="shared" si="91"/>
        <v>-0.8818954006102413</v>
      </c>
    </row>
    <row r="1468" spans="1:11" x14ac:dyDescent="0.35">
      <c r="A1468" s="14" t="s">
        <v>7145</v>
      </c>
      <c r="B1468" s="13" t="s">
        <v>2358</v>
      </c>
      <c r="C1468" s="14" t="s">
        <v>13570</v>
      </c>
      <c r="D1468" s="14" t="s">
        <v>13571</v>
      </c>
      <c r="E1468" s="15" t="s">
        <v>11359</v>
      </c>
      <c r="F1468" s="6">
        <v>2071</v>
      </c>
      <c r="G1468" s="6">
        <v>1531</v>
      </c>
      <c r="H1468" s="6">
        <f t="shared" si="88"/>
        <v>2072</v>
      </c>
      <c r="I1468" s="6">
        <f t="shared" si="89"/>
        <v>1532</v>
      </c>
      <c r="J1468" s="7">
        <f t="shared" si="90"/>
        <v>0.73938223938223935</v>
      </c>
      <c r="K1468" s="7">
        <f t="shared" si="91"/>
        <v>-0.43560770576159685</v>
      </c>
    </row>
    <row r="1469" spans="1:11" x14ac:dyDescent="0.35">
      <c r="A1469" s="14" t="s">
        <v>7146</v>
      </c>
      <c r="B1469" s="13" t="s">
        <v>4419</v>
      </c>
      <c r="C1469" s="14" t="s">
        <v>13572</v>
      </c>
      <c r="D1469" s="14" t="s">
        <v>13573</v>
      </c>
      <c r="E1469" s="15" t="s">
        <v>11359</v>
      </c>
      <c r="F1469" s="6">
        <v>800</v>
      </c>
      <c r="G1469" s="6">
        <v>759</v>
      </c>
      <c r="H1469" s="6">
        <f t="shared" si="88"/>
        <v>801</v>
      </c>
      <c r="I1469" s="6">
        <f t="shared" si="89"/>
        <v>760</v>
      </c>
      <c r="J1469" s="7">
        <f t="shared" si="90"/>
        <v>0.94881398252184768</v>
      </c>
      <c r="K1469" s="7">
        <f t="shared" si="91"/>
        <v>-7.5802824077762301E-2</v>
      </c>
    </row>
    <row r="1470" spans="1:11" x14ac:dyDescent="0.35">
      <c r="A1470" s="14" t="s">
        <v>7147</v>
      </c>
      <c r="B1470" s="13" t="s">
        <v>4198</v>
      </c>
      <c r="C1470" s="14" t="s">
        <v>13574</v>
      </c>
      <c r="D1470" s="14" t="s">
        <v>13575</v>
      </c>
      <c r="E1470" s="15" t="s">
        <v>11359</v>
      </c>
      <c r="F1470" s="6">
        <v>212</v>
      </c>
      <c r="G1470" s="6">
        <v>194</v>
      </c>
      <c r="H1470" s="6">
        <f t="shared" si="88"/>
        <v>213</v>
      </c>
      <c r="I1470" s="6">
        <f t="shared" si="89"/>
        <v>195</v>
      </c>
      <c r="J1470" s="7">
        <f t="shared" si="90"/>
        <v>0.91549295774647887</v>
      </c>
      <c r="K1470" s="7">
        <f t="shared" si="91"/>
        <v>-0.12737930647622756</v>
      </c>
    </row>
    <row r="1471" spans="1:11" x14ac:dyDescent="0.35">
      <c r="A1471" s="14" t="s">
        <v>7148</v>
      </c>
      <c r="B1471" s="13" t="s">
        <v>1036</v>
      </c>
      <c r="C1471" s="14" t="s">
        <v>13576</v>
      </c>
      <c r="D1471" s="14" t="s">
        <v>13577</v>
      </c>
      <c r="E1471" s="15" t="s">
        <v>11359</v>
      </c>
      <c r="F1471" s="6">
        <v>508</v>
      </c>
      <c r="G1471" s="6">
        <v>311</v>
      </c>
      <c r="H1471" s="6">
        <f t="shared" si="88"/>
        <v>509</v>
      </c>
      <c r="I1471" s="6">
        <f t="shared" si="89"/>
        <v>312</v>
      </c>
      <c r="J1471" s="7">
        <f t="shared" si="90"/>
        <v>0.61296660117878188</v>
      </c>
      <c r="K1471" s="7">
        <f t="shared" si="91"/>
        <v>-0.70611962721344712</v>
      </c>
    </row>
    <row r="1472" spans="1:11" x14ac:dyDescent="0.35">
      <c r="A1472" s="14" t="s">
        <v>7149</v>
      </c>
      <c r="B1472" s="13" t="s">
        <v>1271</v>
      </c>
      <c r="C1472" s="14" t="s">
        <v>13578</v>
      </c>
      <c r="D1472" s="14" t="s">
        <v>13579</v>
      </c>
      <c r="E1472" s="15" t="s">
        <v>11359</v>
      </c>
      <c r="F1472" s="6">
        <v>75</v>
      </c>
      <c r="G1472" s="6">
        <v>48</v>
      </c>
      <c r="H1472" s="6">
        <f t="shared" si="88"/>
        <v>76</v>
      </c>
      <c r="I1472" s="6">
        <f t="shared" si="89"/>
        <v>49</v>
      </c>
      <c r="J1472" s="7">
        <f t="shared" si="90"/>
        <v>0.64473684210526316</v>
      </c>
      <c r="K1472" s="7">
        <f t="shared" si="91"/>
        <v>-0.63321766932837731</v>
      </c>
    </row>
    <row r="1473" spans="1:11" x14ac:dyDescent="0.35">
      <c r="A1473" s="14" t="s">
        <v>7150</v>
      </c>
      <c r="B1473" s="13" t="s">
        <v>2231</v>
      </c>
      <c r="C1473" s="14" t="s">
        <v>13580</v>
      </c>
      <c r="D1473" s="14" t="s">
        <v>13581</v>
      </c>
      <c r="E1473" s="15" t="s">
        <v>11359</v>
      </c>
      <c r="F1473" s="6">
        <v>136</v>
      </c>
      <c r="G1473" s="6">
        <v>99</v>
      </c>
      <c r="H1473" s="6">
        <f t="shared" si="88"/>
        <v>137</v>
      </c>
      <c r="I1473" s="6">
        <f t="shared" si="89"/>
        <v>100</v>
      </c>
      <c r="J1473" s="7">
        <f t="shared" si="90"/>
        <v>0.72992700729927007</v>
      </c>
      <c r="K1473" s="7">
        <f t="shared" si="91"/>
        <v>-0.45417589318580204</v>
      </c>
    </row>
    <row r="1474" spans="1:11" x14ac:dyDescent="0.35">
      <c r="A1474" s="14" t="s">
        <v>7151</v>
      </c>
      <c r="B1474" s="13" t="s">
        <v>1490</v>
      </c>
      <c r="C1474" s="14" t="s">
        <v>13582</v>
      </c>
      <c r="D1474" s="14" t="s">
        <v>13583</v>
      </c>
      <c r="E1474" s="15" t="s">
        <v>11359</v>
      </c>
      <c r="F1474" s="6">
        <v>205</v>
      </c>
      <c r="G1474" s="6">
        <v>136</v>
      </c>
      <c r="H1474" s="6">
        <f t="shared" si="88"/>
        <v>206</v>
      </c>
      <c r="I1474" s="6">
        <f t="shared" si="89"/>
        <v>137</v>
      </c>
      <c r="J1474" s="7">
        <f t="shared" si="90"/>
        <v>0.66504854368932043</v>
      </c>
      <c r="K1474" s="7">
        <f t="shared" si="91"/>
        <v>-0.58846844422269162</v>
      </c>
    </row>
    <row r="1475" spans="1:11" x14ac:dyDescent="0.35">
      <c r="A1475" s="14" t="s">
        <v>7152</v>
      </c>
      <c r="B1475" s="13" t="s">
        <v>2227</v>
      </c>
      <c r="C1475" s="14" t="s">
        <v>13584</v>
      </c>
      <c r="D1475" s="14" t="s">
        <v>11356</v>
      </c>
      <c r="E1475" s="15" t="s">
        <v>11359</v>
      </c>
      <c r="F1475" s="6">
        <v>213</v>
      </c>
      <c r="G1475" s="6">
        <v>155</v>
      </c>
      <c r="H1475" s="6">
        <f t="shared" ref="H1475:H1538" si="92">F1475+1</f>
        <v>214</v>
      </c>
      <c r="I1475" s="6">
        <f t="shared" ref="I1475:I1538" si="93">G1475+1</f>
        <v>156</v>
      </c>
      <c r="J1475" s="7">
        <f t="shared" ref="J1475:J1538" si="94">I1475/H1475</f>
        <v>0.7289719626168224</v>
      </c>
      <c r="K1475" s="7">
        <f t="shared" ref="K1475:K1538" si="95">LOG(J1475,2)</f>
        <v>-0.45606476753889869</v>
      </c>
    </row>
    <row r="1476" spans="1:11" x14ac:dyDescent="0.35">
      <c r="A1476" s="14" t="s">
        <v>7153</v>
      </c>
      <c r="B1476" s="13" t="s">
        <v>3680</v>
      </c>
      <c r="C1476" s="14" t="s">
        <v>13585</v>
      </c>
      <c r="D1476" s="14" t="s">
        <v>11356</v>
      </c>
      <c r="E1476" s="15" t="s">
        <v>11359</v>
      </c>
      <c r="F1476" s="6">
        <v>244</v>
      </c>
      <c r="G1476" s="6">
        <v>208</v>
      </c>
      <c r="H1476" s="6">
        <f t="shared" si="92"/>
        <v>245</v>
      </c>
      <c r="I1476" s="6">
        <f t="shared" si="93"/>
        <v>209</v>
      </c>
      <c r="J1476" s="7">
        <f t="shared" si="94"/>
        <v>0.85306122448979593</v>
      </c>
      <c r="K1476" s="7">
        <f t="shared" si="95"/>
        <v>-0.22927880692168778</v>
      </c>
    </row>
    <row r="1477" spans="1:11" x14ac:dyDescent="0.35">
      <c r="A1477" s="14" t="s">
        <v>7154</v>
      </c>
      <c r="B1477" s="13" t="s">
        <v>493</v>
      </c>
      <c r="C1477" s="14" t="s">
        <v>13586</v>
      </c>
      <c r="D1477" s="14" t="s">
        <v>13587</v>
      </c>
      <c r="E1477" s="15" t="s">
        <v>11359</v>
      </c>
      <c r="F1477" s="6">
        <v>2425</v>
      </c>
      <c r="G1477" s="6">
        <v>1236</v>
      </c>
      <c r="H1477" s="6">
        <f t="shared" si="92"/>
        <v>2426</v>
      </c>
      <c r="I1477" s="6">
        <f t="shared" si="93"/>
        <v>1237</v>
      </c>
      <c r="J1477" s="7">
        <f t="shared" si="94"/>
        <v>0.50989282769991751</v>
      </c>
      <c r="K1477" s="7">
        <f t="shared" si="95"/>
        <v>-0.97173405014414072</v>
      </c>
    </row>
    <row r="1478" spans="1:11" x14ac:dyDescent="0.35">
      <c r="A1478" s="14" t="s">
        <v>7155</v>
      </c>
      <c r="B1478" s="13" t="s">
        <v>1652</v>
      </c>
      <c r="C1478" s="14" t="s">
        <v>13588</v>
      </c>
      <c r="D1478" s="14" t="s">
        <v>13589</v>
      </c>
      <c r="E1478" s="15" t="s">
        <v>11359</v>
      </c>
      <c r="F1478" s="6">
        <v>2673</v>
      </c>
      <c r="G1478" s="6">
        <v>1808</v>
      </c>
      <c r="H1478" s="6">
        <f t="shared" si="92"/>
        <v>2674</v>
      </c>
      <c r="I1478" s="6">
        <f t="shared" si="93"/>
        <v>1809</v>
      </c>
      <c r="J1478" s="7">
        <f t="shared" si="94"/>
        <v>0.67651458489154825</v>
      </c>
      <c r="K1478" s="7">
        <f t="shared" si="95"/>
        <v>-0.56380705747211179</v>
      </c>
    </row>
    <row r="1479" spans="1:11" x14ac:dyDescent="0.35">
      <c r="A1479" s="14" t="s">
        <v>7156</v>
      </c>
      <c r="B1479" s="13" t="s">
        <v>1484</v>
      </c>
      <c r="C1479" s="14" t="s">
        <v>13590</v>
      </c>
      <c r="D1479" s="14" t="s">
        <v>13591</v>
      </c>
      <c r="E1479" s="15" t="s">
        <v>11359</v>
      </c>
      <c r="F1479" s="6">
        <v>3360</v>
      </c>
      <c r="G1479" s="6">
        <v>2228</v>
      </c>
      <c r="H1479" s="6">
        <f t="shared" si="92"/>
        <v>3361</v>
      </c>
      <c r="I1479" s="6">
        <f t="shared" si="93"/>
        <v>2229</v>
      </c>
      <c r="J1479" s="7">
        <f t="shared" si="94"/>
        <v>0.66319547753644748</v>
      </c>
      <c r="K1479" s="7">
        <f t="shared" si="95"/>
        <v>-0.59249392604824946</v>
      </c>
    </row>
    <row r="1480" spans="1:11" x14ac:dyDescent="0.35">
      <c r="A1480" s="14" t="s">
        <v>7157</v>
      </c>
      <c r="B1480" s="13" t="s">
        <v>3093</v>
      </c>
      <c r="C1480" s="14" t="s">
        <v>13592</v>
      </c>
      <c r="D1480" s="14" t="s">
        <v>13593</v>
      </c>
      <c r="E1480" s="15" t="s">
        <v>11359</v>
      </c>
      <c r="F1480" s="6">
        <v>3466</v>
      </c>
      <c r="G1480" s="6">
        <v>2761</v>
      </c>
      <c r="H1480" s="6">
        <f t="shared" si="92"/>
        <v>3467</v>
      </c>
      <c r="I1480" s="6">
        <f t="shared" si="93"/>
        <v>2762</v>
      </c>
      <c r="J1480" s="7">
        <f t="shared" si="94"/>
        <v>0.79665416786847421</v>
      </c>
      <c r="K1480" s="7">
        <f t="shared" si="95"/>
        <v>-0.32797451694478247</v>
      </c>
    </row>
    <row r="1481" spans="1:11" x14ac:dyDescent="0.35">
      <c r="A1481" s="14" t="s">
        <v>7158</v>
      </c>
      <c r="B1481" s="13" t="s">
        <v>1287</v>
      </c>
      <c r="C1481" s="14" t="s">
        <v>13594</v>
      </c>
      <c r="D1481" s="14" t="s">
        <v>13595</v>
      </c>
      <c r="E1481" s="15" t="s">
        <v>11359</v>
      </c>
      <c r="F1481" s="6">
        <v>986</v>
      </c>
      <c r="G1481" s="6">
        <v>633</v>
      </c>
      <c r="H1481" s="6">
        <f t="shared" si="92"/>
        <v>987</v>
      </c>
      <c r="I1481" s="6">
        <f t="shared" si="93"/>
        <v>634</v>
      </c>
      <c r="J1481" s="7">
        <f t="shared" si="94"/>
        <v>0.64235055724417423</v>
      </c>
      <c r="K1481" s="7">
        <f t="shared" si="95"/>
        <v>-0.63856724431699052</v>
      </c>
    </row>
    <row r="1482" spans="1:11" x14ac:dyDescent="0.35">
      <c r="A1482" s="14" t="s">
        <v>7159</v>
      </c>
      <c r="B1482" s="13" t="s">
        <v>667</v>
      </c>
      <c r="C1482" s="14" t="s">
        <v>13596</v>
      </c>
      <c r="D1482" s="14" t="s">
        <v>13597</v>
      </c>
      <c r="E1482" s="15" t="s">
        <v>11359</v>
      </c>
      <c r="F1482" s="6">
        <v>4281</v>
      </c>
      <c r="G1482" s="6">
        <v>2373</v>
      </c>
      <c r="H1482" s="6">
        <f t="shared" si="92"/>
        <v>4282</v>
      </c>
      <c r="I1482" s="6">
        <f t="shared" si="93"/>
        <v>2374</v>
      </c>
      <c r="J1482" s="7">
        <f t="shared" si="94"/>
        <v>0.55441382531527328</v>
      </c>
      <c r="K1482" s="7">
        <f t="shared" si="95"/>
        <v>-0.85096486074360267</v>
      </c>
    </row>
    <row r="1483" spans="1:11" x14ac:dyDescent="0.35">
      <c r="A1483" s="14" t="s">
        <v>7160</v>
      </c>
      <c r="B1483" s="13" t="s">
        <v>3489</v>
      </c>
      <c r="C1483" s="14" t="s">
        <v>13598</v>
      </c>
      <c r="D1483" s="14" t="s">
        <v>11644</v>
      </c>
      <c r="E1483" s="15" t="s">
        <v>11359</v>
      </c>
      <c r="F1483" s="6">
        <v>5376</v>
      </c>
      <c r="G1483" s="6">
        <v>4478</v>
      </c>
      <c r="H1483" s="6">
        <f t="shared" si="92"/>
        <v>5377</v>
      </c>
      <c r="I1483" s="6">
        <f t="shared" si="93"/>
        <v>4479</v>
      </c>
      <c r="J1483" s="7">
        <f t="shared" si="94"/>
        <v>0.83299237493025846</v>
      </c>
      <c r="K1483" s="7">
        <f t="shared" si="95"/>
        <v>-0.26362480541977046</v>
      </c>
    </row>
    <row r="1484" spans="1:11" x14ac:dyDescent="0.35">
      <c r="A1484" s="14" t="s">
        <v>7161</v>
      </c>
      <c r="B1484" s="13" t="s">
        <v>2851</v>
      </c>
      <c r="C1484" s="14" t="s">
        <v>13599</v>
      </c>
      <c r="D1484" s="14" t="s">
        <v>13600</v>
      </c>
      <c r="E1484" s="15" t="s">
        <v>11359</v>
      </c>
      <c r="F1484" s="6">
        <v>2207</v>
      </c>
      <c r="G1484" s="6">
        <v>1717</v>
      </c>
      <c r="H1484" s="6">
        <f t="shared" si="92"/>
        <v>2208</v>
      </c>
      <c r="I1484" s="6">
        <f t="shared" si="93"/>
        <v>1718</v>
      </c>
      <c r="J1484" s="7">
        <f t="shared" si="94"/>
        <v>0.77807971014492749</v>
      </c>
      <c r="K1484" s="7">
        <f t="shared" si="95"/>
        <v>-0.36201013563970558</v>
      </c>
    </row>
    <row r="1485" spans="1:11" x14ac:dyDescent="0.35">
      <c r="A1485" s="14" t="s">
        <v>7162</v>
      </c>
      <c r="B1485" s="13" t="s">
        <v>2406</v>
      </c>
      <c r="C1485" s="14" t="s">
        <v>13601</v>
      </c>
      <c r="D1485" s="14" t="s">
        <v>13602</v>
      </c>
      <c r="E1485" s="15" t="s">
        <v>11359</v>
      </c>
      <c r="F1485" s="6">
        <v>689</v>
      </c>
      <c r="G1485" s="6">
        <v>512</v>
      </c>
      <c r="H1485" s="6">
        <f t="shared" si="92"/>
        <v>690</v>
      </c>
      <c r="I1485" s="6">
        <f t="shared" si="93"/>
        <v>513</v>
      </c>
      <c r="J1485" s="7">
        <f t="shared" si="94"/>
        <v>0.74347826086956526</v>
      </c>
      <c r="K1485" s="7">
        <f t="shared" si="95"/>
        <v>-0.42763753605847732</v>
      </c>
    </row>
    <row r="1486" spans="1:11" x14ac:dyDescent="0.35">
      <c r="A1486" s="14" t="s">
        <v>7163</v>
      </c>
      <c r="B1486" s="13" t="s">
        <v>693</v>
      </c>
      <c r="C1486" s="14" t="s">
        <v>13603</v>
      </c>
      <c r="D1486" s="14" t="s">
        <v>13604</v>
      </c>
      <c r="E1486" s="15" t="s">
        <v>11359</v>
      </c>
      <c r="F1486" s="6">
        <v>877</v>
      </c>
      <c r="G1486" s="6">
        <v>492</v>
      </c>
      <c r="H1486" s="6">
        <f t="shared" si="92"/>
        <v>878</v>
      </c>
      <c r="I1486" s="6">
        <f t="shared" si="93"/>
        <v>493</v>
      </c>
      <c r="J1486" s="7">
        <f t="shared" si="94"/>
        <v>0.56150341685649208</v>
      </c>
      <c r="K1486" s="7">
        <f t="shared" si="95"/>
        <v>-0.83263329315744661</v>
      </c>
    </row>
    <row r="1487" spans="1:11" x14ac:dyDescent="0.35">
      <c r="A1487" s="14" t="s">
        <v>7164</v>
      </c>
      <c r="B1487" s="13" t="s">
        <v>1403</v>
      </c>
      <c r="C1487" s="14" t="s">
        <v>13605</v>
      </c>
      <c r="D1487" s="14" t="s">
        <v>11356</v>
      </c>
      <c r="E1487" s="15" t="s">
        <v>11359</v>
      </c>
      <c r="F1487" s="6">
        <v>1467</v>
      </c>
      <c r="G1487" s="6">
        <v>959</v>
      </c>
      <c r="H1487" s="6">
        <f t="shared" si="92"/>
        <v>1468</v>
      </c>
      <c r="I1487" s="6">
        <f t="shared" si="93"/>
        <v>960</v>
      </c>
      <c r="J1487" s="7">
        <f t="shared" si="94"/>
        <v>0.65395095367847411</v>
      </c>
      <c r="K1487" s="7">
        <f t="shared" si="95"/>
        <v>-0.61274565723469432</v>
      </c>
    </row>
    <row r="1488" spans="1:11" x14ac:dyDescent="0.35">
      <c r="A1488" s="14" t="s">
        <v>7165</v>
      </c>
      <c r="B1488" s="13" t="s">
        <v>3425</v>
      </c>
      <c r="C1488" s="14" t="s">
        <v>13606</v>
      </c>
      <c r="D1488" s="14" t="s">
        <v>11642</v>
      </c>
      <c r="E1488" s="15" t="s">
        <v>11359</v>
      </c>
      <c r="F1488" s="6">
        <v>1058</v>
      </c>
      <c r="G1488" s="6">
        <v>874</v>
      </c>
      <c r="H1488" s="6">
        <f t="shared" si="92"/>
        <v>1059</v>
      </c>
      <c r="I1488" s="6">
        <f t="shared" si="93"/>
        <v>875</v>
      </c>
      <c r="J1488" s="7">
        <f t="shared" si="94"/>
        <v>0.82625118035882905</v>
      </c>
      <c r="K1488" s="7">
        <f t="shared" si="95"/>
        <v>-0.27534766727264537</v>
      </c>
    </row>
    <row r="1489" spans="1:11" x14ac:dyDescent="0.35">
      <c r="A1489" s="14" t="s">
        <v>7166</v>
      </c>
      <c r="B1489" s="13" t="s">
        <v>3503</v>
      </c>
      <c r="C1489" s="14" t="s">
        <v>13607</v>
      </c>
      <c r="D1489" s="14" t="s">
        <v>13608</v>
      </c>
      <c r="E1489" s="15" t="s">
        <v>11359</v>
      </c>
      <c r="F1489" s="6">
        <v>2044</v>
      </c>
      <c r="G1489" s="6">
        <v>1704</v>
      </c>
      <c r="H1489" s="6">
        <f t="shared" si="92"/>
        <v>2045</v>
      </c>
      <c r="I1489" s="6">
        <f t="shared" si="93"/>
        <v>1705</v>
      </c>
      <c r="J1489" s="7">
        <f t="shared" si="94"/>
        <v>0.83374083129584353</v>
      </c>
      <c r="K1489" s="7">
        <f t="shared" si="95"/>
        <v>-0.26232910391757636</v>
      </c>
    </row>
    <row r="1490" spans="1:11" x14ac:dyDescent="0.35">
      <c r="A1490" s="14" t="s">
        <v>7167</v>
      </c>
      <c r="B1490" s="13" t="s">
        <v>4579</v>
      </c>
      <c r="C1490" s="14" t="s">
        <v>13609</v>
      </c>
      <c r="D1490" s="14" t="s">
        <v>11356</v>
      </c>
      <c r="E1490" s="15" t="s">
        <v>11359</v>
      </c>
      <c r="F1490" s="6">
        <v>247</v>
      </c>
      <c r="G1490" s="6">
        <v>242</v>
      </c>
      <c r="H1490" s="6">
        <f t="shared" si="92"/>
        <v>248</v>
      </c>
      <c r="I1490" s="6">
        <f t="shared" si="93"/>
        <v>243</v>
      </c>
      <c r="J1490" s="7">
        <f t="shared" si="94"/>
        <v>0.97983870967741937</v>
      </c>
      <c r="K1490" s="7">
        <f t="shared" si="95"/>
        <v>-2.9383806781094274E-2</v>
      </c>
    </row>
    <row r="1491" spans="1:11" x14ac:dyDescent="0.35">
      <c r="A1491" s="14" t="s">
        <v>7168</v>
      </c>
      <c r="B1491" s="13" t="s">
        <v>3855</v>
      </c>
      <c r="C1491" s="14" t="s">
        <v>13610</v>
      </c>
      <c r="D1491" s="14" t="s">
        <v>11385</v>
      </c>
      <c r="E1491" s="15" t="s">
        <v>5678</v>
      </c>
      <c r="F1491" s="6">
        <v>63</v>
      </c>
      <c r="G1491" s="6">
        <v>55</v>
      </c>
      <c r="H1491" s="6">
        <f t="shared" si="92"/>
        <v>64</v>
      </c>
      <c r="I1491" s="6">
        <f t="shared" si="93"/>
        <v>56</v>
      </c>
      <c r="J1491" s="7">
        <f t="shared" si="94"/>
        <v>0.875</v>
      </c>
      <c r="K1491" s="7">
        <f t="shared" si="95"/>
        <v>-0.19264507794239591</v>
      </c>
    </row>
    <row r="1492" spans="1:11" x14ac:dyDescent="0.35">
      <c r="A1492" s="14" t="s">
        <v>7169</v>
      </c>
      <c r="B1492" s="13" t="s">
        <v>2885</v>
      </c>
      <c r="C1492" s="14" t="s">
        <v>13611</v>
      </c>
      <c r="D1492" s="14" t="s">
        <v>11772</v>
      </c>
      <c r="E1492" s="15" t="s">
        <v>11359</v>
      </c>
      <c r="F1492" s="6">
        <v>173</v>
      </c>
      <c r="G1492" s="6">
        <v>135</v>
      </c>
      <c r="H1492" s="6">
        <f t="shared" si="92"/>
        <v>174</v>
      </c>
      <c r="I1492" s="6">
        <f t="shared" si="93"/>
        <v>136</v>
      </c>
      <c r="J1492" s="7">
        <f t="shared" si="94"/>
        <v>0.7816091954022989</v>
      </c>
      <c r="K1492" s="7">
        <f t="shared" si="95"/>
        <v>-0.35548065459838885</v>
      </c>
    </row>
    <row r="1493" spans="1:11" x14ac:dyDescent="0.35">
      <c r="A1493" s="14" t="s">
        <v>7170</v>
      </c>
      <c r="B1493" s="13" t="s">
        <v>5028</v>
      </c>
      <c r="C1493" s="14" t="s">
        <v>13612</v>
      </c>
      <c r="D1493" s="14" t="s">
        <v>11356</v>
      </c>
      <c r="E1493" s="15" t="s">
        <v>11359</v>
      </c>
      <c r="F1493" s="6">
        <v>28</v>
      </c>
      <c r="G1493" s="6">
        <v>31</v>
      </c>
      <c r="H1493" s="6">
        <f t="shared" si="92"/>
        <v>29</v>
      </c>
      <c r="I1493" s="6">
        <f t="shared" si="93"/>
        <v>32</v>
      </c>
      <c r="J1493" s="7">
        <f t="shared" si="94"/>
        <v>1.103448275862069</v>
      </c>
      <c r="K1493" s="7">
        <f t="shared" si="95"/>
        <v>0.14201900487242788</v>
      </c>
    </row>
    <row r="1494" spans="1:11" x14ac:dyDescent="0.35">
      <c r="A1494" s="14" t="s">
        <v>7171</v>
      </c>
      <c r="B1494" s="13" t="s">
        <v>1200</v>
      </c>
      <c r="C1494" s="14" t="s">
        <v>13613</v>
      </c>
      <c r="D1494" s="14" t="s">
        <v>11356</v>
      </c>
      <c r="E1494" s="15" t="s">
        <v>11359</v>
      </c>
      <c r="F1494" s="6">
        <v>106</v>
      </c>
      <c r="G1494" s="6">
        <v>67</v>
      </c>
      <c r="H1494" s="6">
        <f t="shared" si="92"/>
        <v>107</v>
      </c>
      <c r="I1494" s="6">
        <f t="shared" si="93"/>
        <v>68</v>
      </c>
      <c r="J1494" s="7">
        <f t="shared" si="94"/>
        <v>0.63551401869158874</v>
      </c>
      <c r="K1494" s="7">
        <f t="shared" si="95"/>
        <v>-0.65400414515080763</v>
      </c>
    </row>
    <row r="1495" spans="1:11" x14ac:dyDescent="0.35">
      <c r="A1495" s="14" t="s">
        <v>7172</v>
      </c>
      <c r="B1495" s="13" t="s">
        <v>4259</v>
      </c>
      <c r="C1495" s="14" t="s">
        <v>13614</v>
      </c>
      <c r="D1495" s="14" t="s">
        <v>11539</v>
      </c>
      <c r="E1495" s="15" t="s">
        <v>11359</v>
      </c>
      <c r="F1495" s="6">
        <v>93</v>
      </c>
      <c r="G1495" s="6">
        <v>86</v>
      </c>
      <c r="H1495" s="6">
        <f t="shared" si="92"/>
        <v>94</v>
      </c>
      <c r="I1495" s="6">
        <f t="shared" si="93"/>
        <v>87</v>
      </c>
      <c r="J1495" s="7">
        <f t="shared" si="94"/>
        <v>0.92553191489361697</v>
      </c>
      <c r="K1495" s="7">
        <f t="shared" si="95"/>
        <v>-0.11164535582890917</v>
      </c>
    </row>
    <row r="1496" spans="1:11" x14ac:dyDescent="0.35">
      <c r="A1496" s="14" t="s">
        <v>7173</v>
      </c>
      <c r="B1496" s="13" t="s">
        <v>5274</v>
      </c>
      <c r="C1496" s="14" t="s">
        <v>13615</v>
      </c>
      <c r="D1496" s="14" t="s">
        <v>11356</v>
      </c>
      <c r="E1496" s="15" t="s">
        <v>5678</v>
      </c>
      <c r="F1496" s="6">
        <v>54</v>
      </c>
      <c r="G1496" s="6">
        <v>71</v>
      </c>
      <c r="H1496" s="6">
        <f t="shared" si="92"/>
        <v>55</v>
      </c>
      <c r="I1496" s="6">
        <f t="shared" si="93"/>
        <v>72</v>
      </c>
      <c r="J1496" s="7">
        <f t="shared" si="94"/>
        <v>1.3090909090909091</v>
      </c>
      <c r="K1496" s="7">
        <f t="shared" si="95"/>
        <v>0.38856528791765271</v>
      </c>
    </row>
    <row r="1497" spans="1:11" x14ac:dyDescent="0.35">
      <c r="A1497" s="14" t="s">
        <v>7174</v>
      </c>
      <c r="B1497" s="13" t="s">
        <v>1976</v>
      </c>
      <c r="C1497" s="14" t="s">
        <v>13616</v>
      </c>
      <c r="D1497" s="14" t="s">
        <v>11536</v>
      </c>
      <c r="E1497" s="15" t="s">
        <v>5678</v>
      </c>
      <c r="F1497" s="6">
        <v>65</v>
      </c>
      <c r="G1497" s="6">
        <v>46</v>
      </c>
      <c r="H1497" s="6">
        <f t="shared" si="92"/>
        <v>66</v>
      </c>
      <c r="I1497" s="6">
        <f t="shared" si="93"/>
        <v>47</v>
      </c>
      <c r="J1497" s="7">
        <f t="shared" si="94"/>
        <v>0.71212121212121215</v>
      </c>
      <c r="K1497" s="7">
        <f t="shared" si="95"/>
        <v>-0.489805267680816</v>
      </c>
    </row>
    <row r="1498" spans="1:11" x14ac:dyDescent="0.35">
      <c r="A1498" s="14" t="s">
        <v>7175</v>
      </c>
      <c r="B1498" s="13" t="s">
        <v>2996</v>
      </c>
      <c r="C1498" s="14" t="s">
        <v>13617</v>
      </c>
      <c r="D1498" s="14" t="s">
        <v>13618</v>
      </c>
      <c r="E1498" s="15" t="s">
        <v>5678</v>
      </c>
      <c r="F1498" s="6">
        <v>85</v>
      </c>
      <c r="G1498" s="6">
        <v>67</v>
      </c>
      <c r="H1498" s="6">
        <f t="shared" si="92"/>
        <v>86</v>
      </c>
      <c r="I1498" s="6">
        <f t="shared" si="93"/>
        <v>68</v>
      </c>
      <c r="J1498" s="7">
        <f t="shared" si="94"/>
        <v>0.79069767441860461</v>
      </c>
      <c r="K1498" s="7">
        <f t="shared" si="95"/>
        <v>-0.33880191345175859</v>
      </c>
    </row>
    <row r="1499" spans="1:11" x14ac:dyDescent="0.35">
      <c r="A1499" s="14" t="s">
        <v>7176</v>
      </c>
      <c r="B1499" s="13" t="s">
        <v>2214</v>
      </c>
      <c r="C1499" s="14" t="s">
        <v>13619</v>
      </c>
      <c r="D1499" s="14" t="s">
        <v>11356</v>
      </c>
      <c r="E1499" s="15" t="s">
        <v>5678</v>
      </c>
      <c r="F1499" s="6">
        <v>1111</v>
      </c>
      <c r="G1499" s="6">
        <v>808</v>
      </c>
      <c r="H1499" s="6">
        <f t="shared" si="92"/>
        <v>1112</v>
      </c>
      <c r="I1499" s="6">
        <f t="shared" si="93"/>
        <v>809</v>
      </c>
      <c r="J1499" s="7">
        <f t="shared" si="94"/>
        <v>0.72751798561151082</v>
      </c>
      <c r="K1499" s="7">
        <f t="shared" si="95"/>
        <v>-0.45894518029352982</v>
      </c>
    </row>
    <row r="1500" spans="1:11" x14ac:dyDescent="0.35">
      <c r="A1500" s="14" t="s">
        <v>7177</v>
      </c>
      <c r="B1500" s="13" t="s">
        <v>3773</v>
      </c>
      <c r="C1500" s="14" t="s">
        <v>13620</v>
      </c>
      <c r="D1500" s="14" t="s">
        <v>13621</v>
      </c>
      <c r="E1500" s="15" t="s">
        <v>11359</v>
      </c>
      <c r="F1500" s="6">
        <v>199</v>
      </c>
      <c r="G1500" s="6">
        <v>172</v>
      </c>
      <c r="H1500" s="6">
        <f t="shared" si="92"/>
        <v>200</v>
      </c>
      <c r="I1500" s="6">
        <f t="shared" si="93"/>
        <v>173</v>
      </c>
      <c r="J1500" s="7">
        <f t="shared" si="94"/>
        <v>0.86499999999999999</v>
      </c>
      <c r="K1500" s="7">
        <f t="shared" si="95"/>
        <v>-0.20922796213800007</v>
      </c>
    </row>
    <row r="1501" spans="1:11" x14ac:dyDescent="0.35">
      <c r="A1501" s="14" t="s">
        <v>7178</v>
      </c>
      <c r="B1501" s="13" t="s">
        <v>2359</v>
      </c>
      <c r="C1501" s="14" t="s">
        <v>13622</v>
      </c>
      <c r="D1501" s="14" t="s">
        <v>13623</v>
      </c>
      <c r="E1501" s="15" t="s">
        <v>11359</v>
      </c>
      <c r="F1501" s="6">
        <v>188</v>
      </c>
      <c r="G1501" s="6">
        <v>139</v>
      </c>
      <c r="H1501" s="6">
        <f t="shared" si="92"/>
        <v>189</v>
      </c>
      <c r="I1501" s="6">
        <f t="shared" si="93"/>
        <v>140</v>
      </c>
      <c r="J1501" s="7">
        <f t="shared" si="94"/>
        <v>0.7407407407407407</v>
      </c>
      <c r="K1501" s="7">
        <f t="shared" si="95"/>
        <v>-0.43295940727610632</v>
      </c>
    </row>
    <row r="1502" spans="1:11" x14ac:dyDescent="0.35">
      <c r="A1502" s="14" t="s">
        <v>7179</v>
      </c>
      <c r="B1502" s="13" t="s">
        <v>4527</v>
      </c>
      <c r="C1502" s="14" t="s">
        <v>13624</v>
      </c>
      <c r="D1502" s="14" t="s">
        <v>13625</v>
      </c>
      <c r="E1502" s="15" t="s">
        <v>11359</v>
      </c>
      <c r="F1502" s="6">
        <v>644</v>
      </c>
      <c r="G1502" s="6">
        <v>624</v>
      </c>
      <c r="H1502" s="6">
        <f t="shared" si="92"/>
        <v>645</v>
      </c>
      <c r="I1502" s="6">
        <f t="shared" si="93"/>
        <v>625</v>
      </c>
      <c r="J1502" s="7">
        <f t="shared" si="94"/>
        <v>0.96899224806201545</v>
      </c>
      <c r="K1502" s="7">
        <f t="shared" si="95"/>
        <v>-4.5442970761167163E-2</v>
      </c>
    </row>
    <row r="1503" spans="1:11" x14ac:dyDescent="0.35">
      <c r="A1503" s="14" t="s">
        <v>7180</v>
      </c>
      <c r="B1503" s="13" t="s">
        <v>381</v>
      </c>
      <c r="C1503" s="14" t="s">
        <v>13626</v>
      </c>
      <c r="D1503" s="14" t="s">
        <v>13627</v>
      </c>
      <c r="E1503" s="15" t="s">
        <v>11359</v>
      </c>
      <c r="F1503" s="6">
        <v>19</v>
      </c>
      <c r="G1503" s="6">
        <v>9</v>
      </c>
      <c r="H1503" s="6">
        <f t="shared" si="92"/>
        <v>20</v>
      </c>
      <c r="I1503" s="6">
        <f t="shared" si="93"/>
        <v>10</v>
      </c>
      <c r="J1503" s="7">
        <f t="shared" si="94"/>
        <v>0.5</v>
      </c>
      <c r="K1503" s="7">
        <f t="shared" si="95"/>
        <v>-1</v>
      </c>
    </row>
    <row r="1504" spans="1:11" x14ac:dyDescent="0.35">
      <c r="A1504" s="14" t="s">
        <v>7181</v>
      </c>
      <c r="B1504" s="13" t="s">
        <v>4537</v>
      </c>
      <c r="C1504" s="14" t="s">
        <v>13628</v>
      </c>
      <c r="D1504" s="14" t="s">
        <v>13629</v>
      </c>
      <c r="E1504" s="15" t="s">
        <v>11359</v>
      </c>
      <c r="F1504" s="6">
        <v>475</v>
      </c>
      <c r="G1504" s="6">
        <v>461</v>
      </c>
      <c r="H1504" s="6">
        <f t="shared" si="92"/>
        <v>476</v>
      </c>
      <c r="I1504" s="6">
        <f t="shared" si="93"/>
        <v>462</v>
      </c>
      <c r="J1504" s="7">
        <f t="shared" si="94"/>
        <v>0.97058823529411764</v>
      </c>
      <c r="K1504" s="7">
        <f t="shared" si="95"/>
        <v>-4.3068721891885979E-2</v>
      </c>
    </row>
    <row r="1505" spans="1:11" x14ac:dyDescent="0.35">
      <c r="A1505" s="14" t="s">
        <v>7182</v>
      </c>
      <c r="B1505" s="13" t="s">
        <v>3979</v>
      </c>
      <c r="C1505" s="14" t="s">
        <v>13630</v>
      </c>
      <c r="D1505" s="14" t="s">
        <v>13631</v>
      </c>
      <c r="E1505" s="15" t="s">
        <v>11359</v>
      </c>
      <c r="F1505" s="6">
        <v>2240</v>
      </c>
      <c r="G1505" s="6">
        <v>1987</v>
      </c>
      <c r="H1505" s="6">
        <f t="shared" si="92"/>
        <v>2241</v>
      </c>
      <c r="I1505" s="6">
        <f t="shared" si="93"/>
        <v>1988</v>
      </c>
      <c r="J1505" s="7">
        <f t="shared" si="94"/>
        <v>0.8871039714413208</v>
      </c>
      <c r="K1505" s="7">
        <f t="shared" si="95"/>
        <v>-0.17282489194810721</v>
      </c>
    </row>
    <row r="1506" spans="1:11" x14ac:dyDescent="0.35">
      <c r="A1506" s="14" t="s">
        <v>7183</v>
      </c>
      <c r="B1506" s="13" t="s">
        <v>4374</v>
      </c>
      <c r="C1506" s="14" t="s">
        <v>13632</v>
      </c>
      <c r="D1506" s="14" t="s">
        <v>13633</v>
      </c>
      <c r="E1506" s="15" t="s">
        <v>11359</v>
      </c>
      <c r="F1506" s="6">
        <v>613</v>
      </c>
      <c r="G1506" s="6">
        <v>578</v>
      </c>
      <c r="H1506" s="6">
        <f t="shared" si="92"/>
        <v>614</v>
      </c>
      <c r="I1506" s="6">
        <f t="shared" si="93"/>
        <v>579</v>
      </c>
      <c r="J1506" s="7">
        <f t="shared" si="94"/>
        <v>0.94299674267100975</v>
      </c>
      <c r="K1506" s="7">
        <f t="shared" si="95"/>
        <v>-8.4675307380942824E-2</v>
      </c>
    </row>
    <row r="1507" spans="1:11" x14ac:dyDescent="0.35">
      <c r="A1507" s="14" t="s">
        <v>7184</v>
      </c>
      <c r="B1507" s="13" t="s">
        <v>1701</v>
      </c>
      <c r="C1507" s="14" t="s">
        <v>13634</v>
      </c>
      <c r="D1507" s="14" t="s">
        <v>13635</v>
      </c>
      <c r="E1507" s="15" t="s">
        <v>11359</v>
      </c>
      <c r="F1507" s="6">
        <v>430</v>
      </c>
      <c r="G1507" s="6">
        <v>293</v>
      </c>
      <c r="H1507" s="6">
        <f t="shared" si="92"/>
        <v>431</v>
      </c>
      <c r="I1507" s="6">
        <f t="shared" si="93"/>
        <v>294</v>
      </c>
      <c r="J1507" s="7">
        <f t="shared" si="94"/>
        <v>0.68213457076566131</v>
      </c>
      <c r="K1507" s="7">
        <f t="shared" si="95"/>
        <v>-0.55187171425273363</v>
      </c>
    </row>
    <row r="1508" spans="1:11" x14ac:dyDescent="0.35">
      <c r="A1508" s="14" t="s">
        <v>7185</v>
      </c>
      <c r="B1508" s="13" t="s">
        <v>4330</v>
      </c>
      <c r="C1508" s="14" t="s">
        <v>13636</v>
      </c>
      <c r="D1508" s="14" t="s">
        <v>11385</v>
      </c>
      <c r="E1508" s="15" t="s">
        <v>11359</v>
      </c>
      <c r="F1508" s="6">
        <v>937</v>
      </c>
      <c r="G1508" s="6">
        <v>876</v>
      </c>
      <c r="H1508" s="6">
        <f t="shared" si="92"/>
        <v>938</v>
      </c>
      <c r="I1508" s="6">
        <f t="shared" si="93"/>
        <v>877</v>
      </c>
      <c r="J1508" s="7">
        <f t="shared" si="94"/>
        <v>0.93496801705756927</v>
      </c>
      <c r="K1508" s="7">
        <f t="shared" si="95"/>
        <v>-9.7011080070643532E-2</v>
      </c>
    </row>
    <row r="1509" spans="1:11" x14ac:dyDescent="0.35">
      <c r="A1509" s="14" t="s">
        <v>7186</v>
      </c>
      <c r="B1509" s="13" t="s">
        <v>2776</v>
      </c>
      <c r="C1509" s="14" t="s">
        <v>13637</v>
      </c>
      <c r="D1509" s="14" t="s">
        <v>13638</v>
      </c>
      <c r="E1509" s="15" t="s">
        <v>5678</v>
      </c>
      <c r="F1509" s="6">
        <v>123</v>
      </c>
      <c r="G1509" s="6">
        <v>95</v>
      </c>
      <c r="H1509" s="6">
        <f t="shared" si="92"/>
        <v>124</v>
      </c>
      <c r="I1509" s="6">
        <f t="shared" si="93"/>
        <v>96</v>
      </c>
      <c r="J1509" s="7">
        <f t="shared" si="94"/>
        <v>0.77419354838709675</v>
      </c>
      <c r="K1509" s="7">
        <f t="shared" si="95"/>
        <v>-0.36923380966571906</v>
      </c>
    </row>
    <row r="1510" spans="1:11" x14ac:dyDescent="0.35">
      <c r="A1510" s="14" t="s">
        <v>7187</v>
      </c>
      <c r="B1510" s="13" t="s">
        <v>542</v>
      </c>
      <c r="C1510" s="14" t="s">
        <v>13639</v>
      </c>
      <c r="D1510" s="14" t="s">
        <v>13640</v>
      </c>
      <c r="E1510" s="15" t="s">
        <v>11359</v>
      </c>
      <c r="F1510" s="6">
        <v>23</v>
      </c>
      <c r="G1510" s="6">
        <v>12</v>
      </c>
      <c r="H1510" s="6">
        <f t="shared" si="92"/>
        <v>24</v>
      </c>
      <c r="I1510" s="6">
        <f t="shared" si="93"/>
        <v>13</v>
      </c>
      <c r="J1510" s="7">
        <f t="shared" si="94"/>
        <v>0.54166666666666663</v>
      </c>
      <c r="K1510" s="7">
        <f t="shared" si="95"/>
        <v>-0.88452278258006412</v>
      </c>
    </row>
    <row r="1511" spans="1:11" x14ac:dyDescent="0.35">
      <c r="A1511" s="14" t="s">
        <v>7188</v>
      </c>
      <c r="B1511" s="13" t="s">
        <v>3984</v>
      </c>
      <c r="C1511" s="14" t="s">
        <v>13641</v>
      </c>
      <c r="D1511" s="14" t="s">
        <v>13642</v>
      </c>
      <c r="E1511" s="15" t="s">
        <v>11359</v>
      </c>
      <c r="F1511" s="6">
        <v>62</v>
      </c>
      <c r="G1511" s="6">
        <v>55</v>
      </c>
      <c r="H1511" s="6">
        <f t="shared" si="92"/>
        <v>63</v>
      </c>
      <c r="I1511" s="6">
        <f t="shared" si="93"/>
        <v>56</v>
      </c>
      <c r="J1511" s="7">
        <f t="shared" si="94"/>
        <v>0.88888888888888884</v>
      </c>
      <c r="K1511" s="7">
        <f t="shared" si="95"/>
        <v>-0.16992500144231246</v>
      </c>
    </row>
    <row r="1512" spans="1:11" x14ac:dyDescent="0.35">
      <c r="A1512" s="14" t="s">
        <v>7189</v>
      </c>
      <c r="B1512" s="13" t="s">
        <v>4919</v>
      </c>
      <c r="C1512" s="14" t="s">
        <v>13643</v>
      </c>
      <c r="D1512" s="14" t="s">
        <v>13644</v>
      </c>
      <c r="E1512" s="15" t="s">
        <v>5678</v>
      </c>
      <c r="F1512" s="6">
        <v>179</v>
      </c>
      <c r="G1512" s="6">
        <v>189</v>
      </c>
      <c r="H1512" s="6">
        <f t="shared" si="92"/>
        <v>180</v>
      </c>
      <c r="I1512" s="6">
        <f t="shared" si="93"/>
        <v>190</v>
      </c>
      <c r="J1512" s="7">
        <f t="shared" si="94"/>
        <v>1.0555555555555556</v>
      </c>
      <c r="K1512" s="7">
        <f t="shared" si="95"/>
        <v>7.8002512001273172E-2</v>
      </c>
    </row>
    <row r="1513" spans="1:11" x14ac:dyDescent="0.35">
      <c r="A1513" s="14" t="s">
        <v>7190</v>
      </c>
      <c r="B1513" s="13" t="s">
        <v>4504</v>
      </c>
      <c r="C1513" s="14" t="s">
        <v>13645</v>
      </c>
      <c r="D1513" s="14" t="s">
        <v>11671</v>
      </c>
      <c r="E1513" s="15" t="s">
        <v>5678</v>
      </c>
      <c r="F1513" s="6">
        <v>141</v>
      </c>
      <c r="G1513" s="6">
        <v>136</v>
      </c>
      <c r="H1513" s="6">
        <f t="shared" si="92"/>
        <v>142</v>
      </c>
      <c r="I1513" s="6">
        <f t="shared" si="93"/>
        <v>137</v>
      </c>
      <c r="J1513" s="7">
        <f t="shared" si="94"/>
        <v>0.96478873239436624</v>
      </c>
      <c r="K1513" s="7">
        <f t="shared" si="95"/>
        <v>-5.1715036544155275E-2</v>
      </c>
    </row>
    <row r="1514" spans="1:11" x14ac:dyDescent="0.35">
      <c r="A1514" s="14" t="s">
        <v>7191</v>
      </c>
      <c r="B1514" s="13" t="s">
        <v>3474</v>
      </c>
      <c r="C1514" s="14" t="s">
        <v>13646</v>
      </c>
      <c r="D1514" s="14" t="s">
        <v>11671</v>
      </c>
      <c r="E1514" s="15" t="s">
        <v>5678</v>
      </c>
      <c r="F1514" s="6">
        <v>184</v>
      </c>
      <c r="G1514" s="6">
        <v>153</v>
      </c>
      <c r="H1514" s="6">
        <f t="shared" si="92"/>
        <v>185</v>
      </c>
      <c r="I1514" s="6">
        <f t="shared" si="93"/>
        <v>154</v>
      </c>
      <c r="J1514" s="7">
        <f t="shared" si="94"/>
        <v>0.83243243243243248</v>
      </c>
      <c r="K1514" s="7">
        <f t="shared" si="95"/>
        <v>-0.2645949198214107</v>
      </c>
    </row>
    <row r="1515" spans="1:11" x14ac:dyDescent="0.35">
      <c r="A1515" s="14" t="s">
        <v>7192</v>
      </c>
      <c r="B1515" s="13" t="s">
        <v>4237</v>
      </c>
      <c r="C1515" s="14" t="s">
        <v>13647</v>
      </c>
      <c r="D1515" s="14" t="s">
        <v>12828</v>
      </c>
      <c r="E1515" s="15" t="s">
        <v>5678</v>
      </c>
      <c r="F1515" s="6">
        <v>140</v>
      </c>
      <c r="G1515" s="6">
        <v>129</v>
      </c>
      <c r="H1515" s="6">
        <f t="shared" si="92"/>
        <v>141</v>
      </c>
      <c r="I1515" s="6">
        <f t="shared" si="93"/>
        <v>130</v>
      </c>
      <c r="J1515" s="7">
        <f t="shared" si="94"/>
        <v>0.92198581560283688</v>
      </c>
      <c r="K1515" s="7">
        <f t="shared" si="95"/>
        <v>-0.11718353937033905</v>
      </c>
    </row>
    <row r="1516" spans="1:11" x14ac:dyDescent="0.35">
      <c r="A1516" s="14" t="s">
        <v>7193</v>
      </c>
      <c r="B1516" s="13" t="s">
        <v>5241</v>
      </c>
      <c r="C1516" s="14" t="s">
        <v>13648</v>
      </c>
      <c r="D1516" s="14" t="s">
        <v>13649</v>
      </c>
      <c r="E1516" s="15" t="s">
        <v>11359</v>
      </c>
      <c r="F1516" s="6">
        <v>11</v>
      </c>
      <c r="G1516" s="6">
        <v>14</v>
      </c>
      <c r="H1516" s="6">
        <f t="shared" si="92"/>
        <v>12</v>
      </c>
      <c r="I1516" s="6">
        <f t="shared" si="93"/>
        <v>15</v>
      </c>
      <c r="J1516" s="7">
        <f t="shared" si="94"/>
        <v>1.25</v>
      </c>
      <c r="K1516" s="7">
        <f t="shared" si="95"/>
        <v>0.32192809488736235</v>
      </c>
    </row>
    <row r="1517" spans="1:11" x14ac:dyDescent="0.35">
      <c r="A1517" s="14" t="s">
        <v>7194</v>
      </c>
      <c r="B1517" s="13" t="s">
        <v>4896</v>
      </c>
      <c r="C1517" s="14" t="s">
        <v>13650</v>
      </c>
      <c r="D1517" s="14" t="s">
        <v>11356</v>
      </c>
      <c r="E1517" s="15" t="s">
        <v>11359</v>
      </c>
      <c r="F1517" s="6">
        <v>21</v>
      </c>
      <c r="G1517" s="6">
        <v>22</v>
      </c>
      <c r="H1517" s="6">
        <f t="shared" si="92"/>
        <v>22</v>
      </c>
      <c r="I1517" s="6">
        <f t="shared" si="93"/>
        <v>23</v>
      </c>
      <c r="J1517" s="7">
        <f t="shared" si="94"/>
        <v>1.0454545454545454</v>
      </c>
      <c r="K1517" s="7">
        <f t="shared" si="95"/>
        <v>6.4130337419715563E-2</v>
      </c>
    </row>
    <row r="1518" spans="1:11" x14ac:dyDescent="0.35">
      <c r="A1518" s="14" t="s">
        <v>7195</v>
      </c>
      <c r="B1518" s="13" t="s">
        <v>3684</v>
      </c>
      <c r="C1518" s="14" t="s">
        <v>13651</v>
      </c>
      <c r="D1518" s="14" t="s">
        <v>13652</v>
      </c>
      <c r="E1518" s="15" t="s">
        <v>5678</v>
      </c>
      <c r="F1518" s="6">
        <v>3200</v>
      </c>
      <c r="G1518" s="6">
        <v>2729</v>
      </c>
      <c r="H1518" s="6">
        <f t="shared" si="92"/>
        <v>3201</v>
      </c>
      <c r="I1518" s="6">
        <f t="shared" si="93"/>
        <v>2730</v>
      </c>
      <c r="J1518" s="7">
        <f t="shared" si="94"/>
        <v>0.8528584817244611</v>
      </c>
      <c r="K1518" s="7">
        <f t="shared" si="95"/>
        <v>-0.22962172573836634</v>
      </c>
    </row>
    <row r="1519" spans="1:11" x14ac:dyDescent="0.35">
      <c r="A1519" s="14" t="s">
        <v>7196</v>
      </c>
      <c r="B1519" s="13" t="s">
        <v>5121</v>
      </c>
      <c r="C1519" s="14" t="s">
        <v>13653</v>
      </c>
      <c r="D1519" s="14" t="s">
        <v>12550</v>
      </c>
      <c r="E1519" s="15" t="s">
        <v>5678</v>
      </c>
      <c r="F1519" s="6">
        <v>351</v>
      </c>
      <c r="G1519" s="6">
        <v>407</v>
      </c>
      <c r="H1519" s="6">
        <f t="shared" si="92"/>
        <v>352</v>
      </c>
      <c r="I1519" s="6">
        <f t="shared" si="93"/>
        <v>408</v>
      </c>
      <c r="J1519" s="7">
        <f t="shared" si="94"/>
        <v>1.1590909090909092</v>
      </c>
      <c r="K1519" s="7">
        <f t="shared" si="95"/>
        <v>0.21299372333419844</v>
      </c>
    </row>
    <row r="1520" spans="1:11" x14ac:dyDescent="0.35">
      <c r="A1520" s="14" t="s">
        <v>7197</v>
      </c>
      <c r="B1520" s="13" t="s">
        <v>4554</v>
      </c>
      <c r="C1520" s="14" t="s">
        <v>13654</v>
      </c>
      <c r="D1520" s="14" t="s">
        <v>11356</v>
      </c>
      <c r="E1520" s="15" t="s">
        <v>5678</v>
      </c>
      <c r="F1520" s="6">
        <v>39</v>
      </c>
      <c r="G1520" s="6">
        <v>38</v>
      </c>
      <c r="H1520" s="6">
        <f t="shared" si="92"/>
        <v>40</v>
      </c>
      <c r="I1520" s="6">
        <f t="shared" si="93"/>
        <v>39</v>
      </c>
      <c r="J1520" s="7">
        <f t="shared" si="94"/>
        <v>0.97499999999999998</v>
      </c>
      <c r="K1520" s="7">
        <f t="shared" si="95"/>
        <v>-3.6525876025114042E-2</v>
      </c>
    </row>
    <row r="1521" spans="1:11" x14ac:dyDescent="0.35">
      <c r="A1521" s="14" t="s">
        <v>7198</v>
      </c>
      <c r="B1521" s="13" t="s">
        <v>1087</v>
      </c>
      <c r="C1521" s="14" t="s">
        <v>13655</v>
      </c>
      <c r="D1521" s="14" t="s">
        <v>13656</v>
      </c>
      <c r="E1521" s="15" t="s">
        <v>5678</v>
      </c>
      <c r="F1521" s="6">
        <v>110</v>
      </c>
      <c r="G1521" s="6">
        <v>68</v>
      </c>
      <c r="H1521" s="6">
        <f t="shared" si="92"/>
        <v>111</v>
      </c>
      <c r="I1521" s="6">
        <f t="shared" si="93"/>
        <v>69</v>
      </c>
      <c r="J1521" s="7">
        <f t="shared" si="94"/>
        <v>0.6216216216216216</v>
      </c>
      <c r="K1521" s="7">
        <f t="shared" si="95"/>
        <v>-0.68589140957193695</v>
      </c>
    </row>
    <row r="1522" spans="1:11" x14ac:dyDescent="0.35">
      <c r="A1522" s="14" t="s">
        <v>7199</v>
      </c>
      <c r="B1522" s="13" t="s">
        <v>461</v>
      </c>
      <c r="C1522" s="14" t="s">
        <v>13657</v>
      </c>
      <c r="D1522" s="14" t="s">
        <v>13658</v>
      </c>
      <c r="E1522" s="15" t="s">
        <v>5678</v>
      </c>
      <c r="F1522" s="6">
        <v>10</v>
      </c>
      <c r="G1522" s="6">
        <v>5</v>
      </c>
      <c r="H1522" s="6">
        <f t="shared" si="92"/>
        <v>11</v>
      </c>
      <c r="I1522" s="6">
        <f t="shared" si="93"/>
        <v>6</v>
      </c>
      <c r="J1522" s="7">
        <f t="shared" si="94"/>
        <v>0.54545454545454541</v>
      </c>
      <c r="K1522" s="7">
        <f t="shared" si="95"/>
        <v>-0.87446911791614124</v>
      </c>
    </row>
    <row r="1523" spans="1:11" x14ac:dyDescent="0.35">
      <c r="A1523" s="14" t="s">
        <v>7200</v>
      </c>
      <c r="B1523" s="13" t="s">
        <v>375</v>
      </c>
      <c r="C1523" s="14" t="s">
        <v>13659</v>
      </c>
      <c r="D1523" s="14" t="s">
        <v>13660</v>
      </c>
      <c r="E1523" s="15" t="s">
        <v>5678</v>
      </c>
      <c r="F1523" s="6">
        <v>51</v>
      </c>
      <c r="G1523" s="6">
        <v>24</v>
      </c>
      <c r="H1523" s="6">
        <f t="shared" si="92"/>
        <v>52</v>
      </c>
      <c r="I1523" s="6">
        <f t="shared" si="93"/>
        <v>25</v>
      </c>
      <c r="J1523" s="7">
        <f t="shared" si="94"/>
        <v>0.48076923076923078</v>
      </c>
      <c r="K1523" s="7">
        <f t="shared" si="95"/>
        <v>-1.0565835283663674</v>
      </c>
    </row>
    <row r="1524" spans="1:11" x14ac:dyDescent="0.35">
      <c r="A1524" s="14" t="s">
        <v>7201</v>
      </c>
      <c r="B1524" s="13" t="s">
        <v>1000</v>
      </c>
      <c r="C1524" s="14" t="s">
        <v>13661</v>
      </c>
      <c r="D1524" s="14" t="s">
        <v>11356</v>
      </c>
      <c r="E1524" s="15" t="s">
        <v>5678</v>
      </c>
      <c r="F1524" s="6">
        <v>33</v>
      </c>
      <c r="G1524" s="6">
        <v>20</v>
      </c>
      <c r="H1524" s="6">
        <f t="shared" si="92"/>
        <v>34</v>
      </c>
      <c r="I1524" s="6">
        <f t="shared" si="93"/>
        <v>21</v>
      </c>
      <c r="J1524" s="7">
        <f t="shared" si="94"/>
        <v>0.61764705882352944</v>
      </c>
      <c r="K1524" s="7">
        <f t="shared" si="95"/>
        <v>-0.69514541847157907</v>
      </c>
    </row>
    <row r="1525" spans="1:11" x14ac:dyDescent="0.35">
      <c r="A1525" s="14" t="s">
        <v>7202</v>
      </c>
      <c r="B1525" s="13" t="s">
        <v>834</v>
      </c>
      <c r="C1525" s="14" t="s">
        <v>13662</v>
      </c>
      <c r="D1525" s="14" t="s">
        <v>13663</v>
      </c>
      <c r="E1525" s="15" t="s">
        <v>5678</v>
      </c>
      <c r="F1525" s="6">
        <v>84</v>
      </c>
      <c r="G1525" s="6">
        <v>49</v>
      </c>
      <c r="H1525" s="6">
        <f t="shared" si="92"/>
        <v>85</v>
      </c>
      <c r="I1525" s="6">
        <f t="shared" si="93"/>
        <v>50</v>
      </c>
      <c r="J1525" s="7">
        <f t="shared" si="94"/>
        <v>0.58823529411764708</v>
      </c>
      <c r="K1525" s="7">
        <f t="shared" si="95"/>
        <v>-0.76553474636297703</v>
      </c>
    </row>
    <row r="1526" spans="1:11" x14ac:dyDescent="0.35">
      <c r="A1526" s="14" t="s">
        <v>7203</v>
      </c>
      <c r="B1526" s="13" t="s">
        <v>1654</v>
      </c>
      <c r="C1526" s="14" t="s">
        <v>13664</v>
      </c>
      <c r="D1526" s="14" t="s">
        <v>11356</v>
      </c>
      <c r="E1526" s="15" t="s">
        <v>5678</v>
      </c>
      <c r="F1526" s="6">
        <v>34</v>
      </c>
      <c r="G1526" s="6">
        <v>23</v>
      </c>
      <c r="H1526" s="6">
        <f t="shared" si="92"/>
        <v>35</v>
      </c>
      <c r="I1526" s="6">
        <f t="shared" si="93"/>
        <v>24</v>
      </c>
      <c r="J1526" s="7">
        <f t="shared" si="94"/>
        <v>0.68571428571428572</v>
      </c>
      <c r="K1526" s="7">
        <f t="shared" si="95"/>
        <v>-0.54432051622381028</v>
      </c>
    </row>
    <row r="1527" spans="1:11" x14ac:dyDescent="0.35">
      <c r="A1527" s="14" t="s">
        <v>7204</v>
      </c>
      <c r="B1527" s="13" t="s">
        <v>517</v>
      </c>
      <c r="C1527" s="14" t="s">
        <v>13665</v>
      </c>
      <c r="D1527" s="14" t="s">
        <v>13666</v>
      </c>
      <c r="E1527" s="15" t="s">
        <v>5678</v>
      </c>
      <c r="F1527" s="6">
        <v>93</v>
      </c>
      <c r="G1527" s="6">
        <v>48</v>
      </c>
      <c r="H1527" s="6">
        <f t="shared" si="92"/>
        <v>94</v>
      </c>
      <c r="I1527" s="6">
        <f t="shared" si="93"/>
        <v>49</v>
      </c>
      <c r="J1527" s="7">
        <f t="shared" si="94"/>
        <v>0.52127659574468088</v>
      </c>
      <c r="K1527" s="7">
        <f t="shared" si="95"/>
        <v>-0.93987900756242915</v>
      </c>
    </row>
    <row r="1528" spans="1:11" x14ac:dyDescent="0.35">
      <c r="A1528" s="14" t="s">
        <v>7205</v>
      </c>
      <c r="B1528" s="13" t="s">
        <v>1536</v>
      </c>
      <c r="C1528" s="14" t="s">
        <v>13667</v>
      </c>
      <c r="D1528" s="14" t="s">
        <v>11356</v>
      </c>
      <c r="E1528" s="15" t="s">
        <v>11359</v>
      </c>
      <c r="F1528" s="6">
        <v>27</v>
      </c>
      <c r="G1528" s="6">
        <v>18</v>
      </c>
      <c r="H1528" s="6">
        <f t="shared" si="92"/>
        <v>28</v>
      </c>
      <c r="I1528" s="6">
        <f t="shared" si="93"/>
        <v>19</v>
      </c>
      <c r="J1528" s="7">
        <f t="shared" si="94"/>
        <v>0.6785714285714286</v>
      </c>
      <c r="K1528" s="7">
        <f t="shared" si="95"/>
        <v>-0.55942740861401863</v>
      </c>
    </row>
    <row r="1529" spans="1:11" x14ac:dyDescent="0.35">
      <c r="A1529" s="14" t="s">
        <v>7206</v>
      </c>
      <c r="B1529" s="13" t="s">
        <v>2428</v>
      </c>
      <c r="C1529" s="14" t="s">
        <v>13668</v>
      </c>
      <c r="D1529" s="14" t="s">
        <v>12064</v>
      </c>
      <c r="E1529" s="15" t="s">
        <v>5678</v>
      </c>
      <c r="F1529" s="6">
        <v>467</v>
      </c>
      <c r="G1529" s="6">
        <v>348</v>
      </c>
      <c r="H1529" s="6">
        <f t="shared" si="92"/>
        <v>468</v>
      </c>
      <c r="I1529" s="6">
        <f t="shared" si="93"/>
        <v>349</v>
      </c>
      <c r="J1529" s="7">
        <f t="shared" si="94"/>
        <v>0.74572649572649574</v>
      </c>
      <c r="K1529" s="7">
        <f t="shared" si="95"/>
        <v>-0.42328149337375226</v>
      </c>
    </row>
    <row r="1530" spans="1:11" x14ac:dyDescent="0.35">
      <c r="A1530" s="14" t="s">
        <v>7207</v>
      </c>
      <c r="B1530" s="13" t="s">
        <v>1917</v>
      </c>
      <c r="C1530" s="14" t="s">
        <v>13669</v>
      </c>
      <c r="D1530" s="14" t="s">
        <v>13670</v>
      </c>
      <c r="E1530" s="15" t="s">
        <v>11359</v>
      </c>
      <c r="F1530" s="6">
        <v>3405</v>
      </c>
      <c r="G1530" s="6">
        <v>2391</v>
      </c>
      <c r="H1530" s="6">
        <f t="shared" si="92"/>
        <v>3406</v>
      </c>
      <c r="I1530" s="6">
        <f t="shared" si="93"/>
        <v>2392</v>
      </c>
      <c r="J1530" s="7">
        <f t="shared" si="94"/>
        <v>0.70229007633587781</v>
      </c>
      <c r="K1530" s="7">
        <f t="shared" si="95"/>
        <v>-0.50986104548043754</v>
      </c>
    </row>
    <row r="1531" spans="1:11" x14ac:dyDescent="0.35">
      <c r="A1531" s="14" t="s">
        <v>7208</v>
      </c>
      <c r="B1531" s="13" t="s">
        <v>506</v>
      </c>
      <c r="C1531" s="14" t="s">
        <v>13671</v>
      </c>
      <c r="D1531" s="14" t="s">
        <v>11356</v>
      </c>
      <c r="E1531" s="15" t="s">
        <v>11359</v>
      </c>
      <c r="F1531" s="6">
        <v>39</v>
      </c>
      <c r="G1531" s="6">
        <v>20</v>
      </c>
      <c r="H1531" s="6">
        <f t="shared" si="92"/>
        <v>40</v>
      </c>
      <c r="I1531" s="6">
        <f t="shared" si="93"/>
        <v>21</v>
      </c>
      <c r="J1531" s="7">
        <f t="shared" si="94"/>
        <v>0.52500000000000002</v>
      </c>
      <c r="K1531" s="7">
        <f t="shared" si="95"/>
        <v>-0.92961067210860204</v>
      </c>
    </row>
    <row r="1532" spans="1:11" x14ac:dyDescent="0.35">
      <c r="A1532" s="14" t="s">
        <v>7209</v>
      </c>
      <c r="B1532" s="13" t="s">
        <v>2302</v>
      </c>
      <c r="C1532" s="14" t="s">
        <v>13672</v>
      </c>
      <c r="D1532" s="14" t="s">
        <v>13673</v>
      </c>
      <c r="E1532" s="15" t="s">
        <v>5678</v>
      </c>
      <c r="F1532" s="6">
        <v>49</v>
      </c>
      <c r="G1532" s="6">
        <v>36</v>
      </c>
      <c r="H1532" s="6">
        <f t="shared" si="92"/>
        <v>50</v>
      </c>
      <c r="I1532" s="6">
        <f t="shared" si="93"/>
        <v>37</v>
      </c>
      <c r="J1532" s="7">
        <f t="shared" si="94"/>
        <v>0.74</v>
      </c>
      <c r="K1532" s="7">
        <f t="shared" si="95"/>
        <v>-0.43440282414577491</v>
      </c>
    </row>
    <row r="1533" spans="1:11" x14ac:dyDescent="0.35">
      <c r="A1533" s="14" t="s">
        <v>7210</v>
      </c>
      <c r="B1533" s="13" t="s">
        <v>5316</v>
      </c>
      <c r="C1533" s="14" t="s">
        <v>13674</v>
      </c>
      <c r="D1533" s="14" t="s">
        <v>11356</v>
      </c>
      <c r="E1533" s="15" t="s">
        <v>5678</v>
      </c>
      <c r="F1533" s="6">
        <v>20</v>
      </c>
      <c r="G1533" s="6">
        <v>27</v>
      </c>
      <c r="H1533" s="6">
        <f t="shared" si="92"/>
        <v>21</v>
      </c>
      <c r="I1533" s="6">
        <f t="shared" si="93"/>
        <v>28</v>
      </c>
      <c r="J1533" s="7">
        <f t="shared" si="94"/>
        <v>1.3333333333333333</v>
      </c>
      <c r="K1533" s="7">
        <f t="shared" si="95"/>
        <v>0.4150374992788437</v>
      </c>
    </row>
    <row r="1534" spans="1:11" x14ac:dyDescent="0.35">
      <c r="A1534" s="14" t="s">
        <v>7211</v>
      </c>
      <c r="B1534" s="13" t="s">
        <v>2718</v>
      </c>
      <c r="C1534" s="14" t="s">
        <v>13675</v>
      </c>
      <c r="D1534" s="14" t="s">
        <v>11356</v>
      </c>
      <c r="E1534" s="15" t="s">
        <v>5678</v>
      </c>
      <c r="F1534" s="6">
        <v>872</v>
      </c>
      <c r="G1534" s="6">
        <v>670</v>
      </c>
      <c r="H1534" s="6">
        <f t="shared" si="92"/>
        <v>873</v>
      </c>
      <c r="I1534" s="6">
        <f t="shared" si="93"/>
        <v>671</v>
      </c>
      <c r="J1534" s="7">
        <f t="shared" si="94"/>
        <v>0.76861397479954185</v>
      </c>
      <c r="K1534" s="7">
        <f t="shared" si="95"/>
        <v>-0.37966888742925647</v>
      </c>
    </row>
    <row r="1535" spans="1:11" x14ac:dyDescent="0.35">
      <c r="A1535" s="14" t="s">
        <v>7212</v>
      </c>
      <c r="B1535" s="13" t="s">
        <v>1635</v>
      </c>
      <c r="C1535" s="14" t="s">
        <v>13676</v>
      </c>
      <c r="D1535" s="14" t="s">
        <v>13677</v>
      </c>
      <c r="E1535" s="15" t="s">
        <v>5678</v>
      </c>
      <c r="F1535" s="6">
        <v>867</v>
      </c>
      <c r="G1535" s="6">
        <v>585</v>
      </c>
      <c r="H1535" s="6">
        <f t="shared" si="92"/>
        <v>868</v>
      </c>
      <c r="I1535" s="6">
        <f t="shared" si="93"/>
        <v>586</v>
      </c>
      <c r="J1535" s="7">
        <f t="shared" si="94"/>
        <v>0.67511520737327191</v>
      </c>
      <c r="K1535" s="7">
        <f t="shared" si="95"/>
        <v>-0.56679437802223143</v>
      </c>
    </row>
    <row r="1536" spans="1:11" x14ac:dyDescent="0.35">
      <c r="A1536" s="14" t="s">
        <v>7213</v>
      </c>
      <c r="B1536" s="13" t="s">
        <v>1670</v>
      </c>
      <c r="C1536" s="14" t="s">
        <v>13678</v>
      </c>
      <c r="D1536" s="14" t="s">
        <v>11784</v>
      </c>
      <c r="E1536" s="15" t="s">
        <v>5678</v>
      </c>
      <c r="F1536" s="6">
        <v>556</v>
      </c>
      <c r="G1536" s="6">
        <v>377</v>
      </c>
      <c r="H1536" s="6">
        <f t="shared" si="92"/>
        <v>557</v>
      </c>
      <c r="I1536" s="6">
        <f t="shared" si="93"/>
        <v>378</v>
      </c>
      <c r="J1536" s="7">
        <f t="shared" si="94"/>
        <v>0.67863554757630162</v>
      </c>
      <c r="K1536" s="7">
        <f t="shared" si="95"/>
        <v>-0.55929109311895908</v>
      </c>
    </row>
    <row r="1537" spans="1:11" x14ac:dyDescent="0.35">
      <c r="A1537" s="14" t="s">
        <v>7214</v>
      </c>
      <c r="B1537" s="13" t="s">
        <v>5075</v>
      </c>
      <c r="C1537" s="14" t="s">
        <v>11785</v>
      </c>
      <c r="D1537" s="14" t="s">
        <v>11356</v>
      </c>
      <c r="E1537" s="15" t="s">
        <v>5678</v>
      </c>
      <c r="F1537" s="6">
        <v>37</v>
      </c>
      <c r="G1537" s="6">
        <v>42</v>
      </c>
      <c r="H1537" s="6">
        <f t="shared" si="92"/>
        <v>38</v>
      </c>
      <c r="I1537" s="6">
        <f t="shared" si="93"/>
        <v>43</v>
      </c>
      <c r="J1537" s="7">
        <f t="shared" si="94"/>
        <v>1.131578947368421</v>
      </c>
      <c r="K1537" s="7">
        <f t="shared" si="95"/>
        <v>0.17833724125851241</v>
      </c>
    </row>
    <row r="1538" spans="1:11" x14ac:dyDescent="0.35">
      <c r="A1538" s="14" t="s">
        <v>7215</v>
      </c>
      <c r="B1538" s="13" t="s">
        <v>850</v>
      </c>
      <c r="C1538" s="14" t="s">
        <v>13679</v>
      </c>
      <c r="D1538" s="14" t="s">
        <v>12197</v>
      </c>
      <c r="E1538" s="15" t="s">
        <v>5678</v>
      </c>
      <c r="F1538" s="6">
        <v>403</v>
      </c>
      <c r="G1538" s="6">
        <v>236</v>
      </c>
      <c r="H1538" s="6">
        <f t="shared" si="92"/>
        <v>404</v>
      </c>
      <c r="I1538" s="6">
        <f t="shared" si="93"/>
        <v>237</v>
      </c>
      <c r="J1538" s="7">
        <f t="shared" si="94"/>
        <v>0.5866336633663366</v>
      </c>
      <c r="K1538" s="7">
        <f t="shared" si="95"/>
        <v>-0.7694682338535358</v>
      </c>
    </row>
    <row r="1539" spans="1:11" x14ac:dyDescent="0.35">
      <c r="A1539" s="14" t="s">
        <v>7216</v>
      </c>
      <c r="B1539" s="13" t="s">
        <v>779</v>
      </c>
      <c r="C1539" s="14" t="s">
        <v>13680</v>
      </c>
      <c r="D1539" s="14" t="s">
        <v>13681</v>
      </c>
      <c r="E1539" s="15" t="s">
        <v>5678</v>
      </c>
      <c r="F1539" s="6">
        <v>134</v>
      </c>
      <c r="G1539" s="6">
        <v>77</v>
      </c>
      <c r="H1539" s="6">
        <f t="shared" ref="H1539:H1602" si="96">F1539+1</f>
        <v>135</v>
      </c>
      <c r="I1539" s="6">
        <f t="shared" ref="I1539:I1602" si="97">G1539+1</f>
        <v>78</v>
      </c>
      <c r="J1539" s="7">
        <f t="shared" ref="J1539:J1602" si="98">I1539/H1539</f>
        <v>0.57777777777777772</v>
      </c>
      <c r="K1539" s="7">
        <f t="shared" ref="K1539:K1602" si="99">LOG(J1539,2)</f>
        <v>-0.79141337818858271</v>
      </c>
    </row>
    <row r="1540" spans="1:11" x14ac:dyDescent="0.35">
      <c r="A1540" s="14" t="s">
        <v>7217</v>
      </c>
      <c r="B1540" s="13" t="s">
        <v>659</v>
      </c>
      <c r="C1540" s="14" t="s">
        <v>13682</v>
      </c>
      <c r="D1540" s="14" t="s">
        <v>13683</v>
      </c>
      <c r="E1540" s="15" t="s">
        <v>5678</v>
      </c>
      <c r="F1540" s="6">
        <v>395</v>
      </c>
      <c r="G1540" s="6">
        <v>218</v>
      </c>
      <c r="H1540" s="6">
        <f t="shared" si="96"/>
        <v>396</v>
      </c>
      <c r="I1540" s="6">
        <f t="shared" si="97"/>
        <v>219</v>
      </c>
      <c r="J1540" s="7">
        <f t="shared" si="98"/>
        <v>0.55303030303030298</v>
      </c>
      <c r="K1540" s="7">
        <f t="shared" si="99"/>
        <v>-0.85456956047843646</v>
      </c>
    </row>
    <row r="1541" spans="1:11" x14ac:dyDescent="0.35">
      <c r="A1541" s="14" t="s">
        <v>7218</v>
      </c>
      <c r="B1541" s="13" t="s">
        <v>2866</v>
      </c>
      <c r="C1541" s="14" t="s">
        <v>13684</v>
      </c>
      <c r="D1541" s="14" t="s">
        <v>13685</v>
      </c>
      <c r="E1541" s="15" t="s">
        <v>5678</v>
      </c>
      <c r="F1541" s="6">
        <v>222</v>
      </c>
      <c r="G1541" s="6">
        <v>173</v>
      </c>
      <c r="H1541" s="6">
        <f t="shared" si="96"/>
        <v>223</v>
      </c>
      <c r="I1541" s="6">
        <f t="shared" si="97"/>
        <v>174</v>
      </c>
      <c r="J1541" s="7">
        <f t="shared" si="98"/>
        <v>0.78026905829596416</v>
      </c>
      <c r="K1541" s="7">
        <f t="shared" si="99"/>
        <v>-0.35795640407157636</v>
      </c>
    </row>
    <row r="1542" spans="1:11" x14ac:dyDescent="0.35">
      <c r="A1542" s="14" t="s">
        <v>7219</v>
      </c>
      <c r="B1542" s="13" t="s">
        <v>4796</v>
      </c>
      <c r="C1542" s="14" t="s">
        <v>13686</v>
      </c>
      <c r="D1542" s="14" t="s">
        <v>13687</v>
      </c>
      <c r="E1542" s="15" t="s">
        <v>5678</v>
      </c>
      <c r="F1542" s="6">
        <v>581</v>
      </c>
      <c r="G1542" s="6">
        <v>591</v>
      </c>
      <c r="H1542" s="6">
        <f t="shared" si="96"/>
        <v>582</v>
      </c>
      <c r="I1542" s="6">
        <f t="shared" si="97"/>
        <v>592</v>
      </c>
      <c r="J1542" s="7">
        <f t="shared" si="98"/>
        <v>1.0171821305841924</v>
      </c>
      <c r="K1542" s="7">
        <f t="shared" si="99"/>
        <v>2.4578022720665837E-2</v>
      </c>
    </row>
    <row r="1543" spans="1:11" x14ac:dyDescent="0.35">
      <c r="A1543" s="14" t="s">
        <v>7220</v>
      </c>
      <c r="B1543" s="13" t="s">
        <v>3103</v>
      </c>
      <c r="C1543" s="14" t="s">
        <v>13688</v>
      </c>
      <c r="D1543" s="14" t="s">
        <v>13689</v>
      </c>
      <c r="E1543" s="15" t="s">
        <v>11359</v>
      </c>
      <c r="F1543" s="6">
        <v>178</v>
      </c>
      <c r="G1543" s="6">
        <v>142</v>
      </c>
      <c r="H1543" s="6">
        <f t="shared" si="96"/>
        <v>179</v>
      </c>
      <c r="I1543" s="6">
        <f t="shared" si="97"/>
        <v>143</v>
      </c>
      <c r="J1543" s="7">
        <f t="shared" si="98"/>
        <v>0.7988826815642458</v>
      </c>
      <c r="K1543" s="7">
        <f t="shared" si="99"/>
        <v>-0.32394444048586707</v>
      </c>
    </row>
    <row r="1544" spans="1:11" x14ac:dyDescent="0.35">
      <c r="A1544" s="14" t="s">
        <v>7221</v>
      </c>
      <c r="B1544" s="13" t="s">
        <v>2328</v>
      </c>
      <c r="C1544" s="14" t="s">
        <v>13690</v>
      </c>
      <c r="D1544" s="14" t="s">
        <v>13691</v>
      </c>
      <c r="E1544" s="15" t="s">
        <v>5678</v>
      </c>
      <c r="F1544" s="6">
        <v>57</v>
      </c>
      <c r="G1544" s="6">
        <v>42</v>
      </c>
      <c r="H1544" s="6">
        <f t="shared" si="96"/>
        <v>58</v>
      </c>
      <c r="I1544" s="6">
        <f t="shared" si="97"/>
        <v>43</v>
      </c>
      <c r="J1544" s="7">
        <f t="shared" si="98"/>
        <v>0.74137931034482762</v>
      </c>
      <c r="K1544" s="7">
        <f t="shared" si="99"/>
        <v>-0.43171624042547413</v>
      </c>
    </row>
    <row r="1545" spans="1:11" x14ac:dyDescent="0.35">
      <c r="A1545" s="14" t="s">
        <v>7222</v>
      </c>
      <c r="B1545" s="13" t="s">
        <v>2686</v>
      </c>
      <c r="C1545" s="14" t="s">
        <v>13692</v>
      </c>
      <c r="D1545" s="14" t="s">
        <v>11548</v>
      </c>
      <c r="E1545" s="15" t="s">
        <v>11359</v>
      </c>
      <c r="F1545" s="6">
        <v>1155</v>
      </c>
      <c r="G1545" s="6">
        <v>884</v>
      </c>
      <c r="H1545" s="6">
        <f t="shared" si="96"/>
        <v>1156</v>
      </c>
      <c r="I1545" s="6">
        <f t="shared" si="97"/>
        <v>885</v>
      </c>
      <c r="J1545" s="7">
        <f t="shared" si="98"/>
        <v>0.76557093425605538</v>
      </c>
      <c r="K1545" s="7">
        <f t="shared" si="99"/>
        <v>-0.38539203753031903</v>
      </c>
    </row>
    <row r="1546" spans="1:11" x14ac:dyDescent="0.35">
      <c r="A1546" s="14" t="s">
        <v>7223</v>
      </c>
      <c r="B1546" s="13" t="s">
        <v>2516</v>
      </c>
      <c r="C1546" s="14" t="s">
        <v>13693</v>
      </c>
      <c r="D1546" s="14" t="s">
        <v>13694</v>
      </c>
      <c r="E1546" s="15" t="s">
        <v>5678</v>
      </c>
      <c r="F1546" s="6">
        <v>330</v>
      </c>
      <c r="G1546" s="6">
        <v>248</v>
      </c>
      <c r="H1546" s="6">
        <f t="shared" si="96"/>
        <v>331</v>
      </c>
      <c r="I1546" s="6">
        <f t="shared" si="97"/>
        <v>249</v>
      </c>
      <c r="J1546" s="7">
        <f t="shared" si="98"/>
        <v>0.75226586102719029</v>
      </c>
      <c r="K1546" s="7">
        <f t="shared" si="99"/>
        <v>-0.41068547473913686</v>
      </c>
    </row>
    <row r="1547" spans="1:11" x14ac:dyDescent="0.35">
      <c r="A1547" s="14" t="s">
        <v>7224</v>
      </c>
      <c r="B1547" s="13" t="s">
        <v>1086</v>
      </c>
      <c r="C1547" s="14" t="s">
        <v>13695</v>
      </c>
      <c r="D1547" s="14" t="s">
        <v>11356</v>
      </c>
      <c r="E1547" s="15" t="s">
        <v>5678</v>
      </c>
      <c r="F1547" s="6">
        <v>165</v>
      </c>
      <c r="G1547" s="6">
        <v>102</v>
      </c>
      <c r="H1547" s="6">
        <f t="shared" si="96"/>
        <v>166</v>
      </c>
      <c r="I1547" s="6">
        <f t="shared" si="97"/>
        <v>103</v>
      </c>
      <c r="J1547" s="7">
        <f t="shared" si="98"/>
        <v>0.62048192771084343</v>
      </c>
      <c r="K1547" s="7">
        <f t="shared" si="99"/>
        <v>-0.68853890416370622</v>
      </c>
    </row>
    <row r="1548" spans="1:11" x14ac:dyDescent="0.35">
      <c r="A1548" s="14" t="s">
        <v>7225</v>
      </c>
      <c r="B1548" s="13" t="s">
        <v>412</v>
      </c>
      <c r="C1548" s="14" t="s">
        <v>13696</v>
      </c>
      <c r="D1548" s="14" t="s">
        <v>13697</v>
      </c>
      <c r="E1548" s="15" t="s">
        <v>5678</v>
      </c>
      <c r="F1548" s="6">
        <v>525</v>
      </c>
      <c r="G1548" s="6">
        <v>256</v>
      </c>
      <c r="H1548" s="6">
        <f t="shared" si="96"/>
        <v>526</v>
      </c>
      <c r="I1548" s="6">
        <f t="shared" si="97"/>
        <v>257</v>
      </c>
      <c r="J1548" s="7">
        <f t="shared" si="98"/>
        <v>0.48859315589353614</v>
      </c>
      <c r="K1548" s="7">
        <f t="shared" si="99"/>
        <v>-1.0332944400984243</v>
      </c>
    </row>
    <row r="1549" spans="1:11" x14ac:dyDescent="0.35">
      <c r="A1549" s="14" t="s">
        <v>7226</v>
      </c>
      <c r="B1549" s="13" t="s">
        <v>1980</v>
      </c>
      <c r="C1549" s="14" t="s">
        <v>13698</v>
      </c>
      <c r="D1549" s="14" t="s">
        <v>13699</v>
      </c>
      <c r="E1549" s="15" t="s">
        <v>5678</v>
      </c>
      <c r="F1549" s="6">
        <v>428</v>
      </c>
      <c r="G1549" s="6">
        <v>303</v>
      </c>
      <c r="H1549" s="6">
        <f t="shared" si="96"/>
        <v>429</v>
      </c>
      <c r="I1549" s="6">
        <f t="shared" si="97"/>
        <v>304</v>
      </c>
      <c r="J1549" s="7">
        <f t="shared" si="98"/>
        <v>0.70862470862470861</v>
      </c>
      <c r="K1549" s="7">
        <f t="shared" si="99"/>
        <v>-0.49690632405596014</v>
      </c>
    </row>
    <row r="1550" spans="1:11" x14ac:dyDescent="0.35">
      <c r="A1550" s="14" t="s">
        <v>7227</v>
      </c>
      <c r="B1550" s="13" t="s">
        <v>2822</v>
      </c>
      <c r="C1550" s="14" t="s">
        <v>13700</v>
      </c>
      <c r="D1550" s="14" t="s">
        <v>13701</v>
      </c>
      <c r="E1550" s="15" t="s">
        <v>5678</v>
      </c>
      <c r="F1550" s="6">
        <v>76</v>
      </c>
      <c r="G1550" s="6">
        <v>59</v>
      </c>
      <c r="H1550" s="6">
        <f t="shared" si="96"/>
        <v>77</v>
      </c>
      <c r="I1550" s="6">
        <f t="shared" si="97"/>
        <v>60</v>
      </c>
      <c r="J1550" s="7">
        <f t="shared" si="98"/>
        <v>0.77922077922077926</v>
      </c>
      <c r="K1550" s="7">
        <f t="shared" si="99"/>
        <v>-0.35989594508638278</v>
      </c>
    </row>
    <row r="1551" spans="1:11" x14ac:dyDescent="0.35">
      <c r="A1551" s="14" t="s">
        <v>7228</v>
      </c>
      <c r="B1551" s="13" t="s">
        <v>1847</v>
      </c>
      <c r="C1551" s="14" t="s">
        <v>13702</v>
      </c>
      <c r="D1551" s="14" t="s">
        <v>11418</v>
      </c>
      <c r="E1551" s="15" t="s">
        <v>11359</v>
      </c>
      <c r="F1551" s="6">
        <v>852</v>
      </c>
      <c r="G1551" s="6">
        <v>593</v>
      </c>
      <c r="H1551" s="6">
        <f t="shared" si="96"/>
        <v>853</v>
      </c>
      <c r="I1551" s="6">
        <f t="shared" si="97"/>
        <v>594</v>
      </c>
      <c r="J1551" s="7">
        <f t="shared" si="98"/>
        <v>0.69636576787807736</v>
      </c>
      <c r="K1551" s="7">
        <f t="shared" si="99"/>
        <v>-0.52208281051752436</v>
      </c>
    </row>
    <row r="1552" spans="1:11" x14ac:dyDescent="0.35">
      <c r="A1552" s="14" t="s">
        <v>7229</v>
      </c>
      <c r="B1552" s="13" t="s">
        <v>1963</v>
      </c>
      <c r="C1552" s="14" t="s">
        <v>13703</v>
      </c>
      <c r="D1552" s="14" t="s">
        <v>13704</v>
      </c>
      <c r="E1552" s="15" t="s">
        <v>11359</v>
      </c>
      <c r="F1552" s="6">
        <v>4948</v>
      </c>
      <c r="G1552" s="6">
        <v>3495</v>
      </c>
      <c r="H1552" s="6">
        <f t="shared" si="96"/>
        <v>4949</v>
      </c>
      <c r="I1552" s="6">
        <f t="shared" si="97"/>
        <v>3496</v>
      </c>
      <c r="J1552" s="7">
        <f t="shared" si="98"/>
        <v>0.70640533441099207</v>
      </c>
      <c r="K1552" s="7">
        <f t="shared" si="99"/>
        <v>-0.50143185736640472</v>
      </c>
    </row>
    <row r="1553" spans="1:11" x14ac:dyDescent="0.35">
      <c r="A1553" s="14" t="s">
        <v>7230</v>
      </c>
      <c r="B1553" s="13" t="s">
        <v>3441</v>
      </c>
      <c r="C1553" s="14" t="s">
        <v>13705</v>
      </c>
      <c r="D1553" s="14" t="s">
        <v>13706</v>
      </c>
      <c r="E1553" s="15" t="s">
        <v>11359</v>
      </c>
      <c r="F1553" s="6">
        <v>3038</v>
      </c>
      <c r="G1553" s="6">
        <v>2515</v>
      </c>
      <c r="H1553" s="6">
        <f t="shared" si="96"/>
        <v>3039</v>
      </c>
      <c r="I1553" s="6">
        <f t="shared" si="97"/>
        <v>2516</v>
      </c>
      <c r="J1553" s="7">
        <f t="shared" si="98"/>
        <v>0.8279039157617637</v>
      </c>
      <c r="K1553" s="7">
        <f t="shared" si="99"/>
        <v>-0.27246475264300524</v>
      </c>
    </row>
    <row r="1554" spans="1:11" x14ac:dyDescent="0.35">
      <c r="A1554" s="14" t="s">
        <v>7231</v>
      </c>
      <c r="B1554" s="13" t="s">
        <v>4175</v>
      </c>
      <c r="C1554" s="14" t="s">
        <v>13707</v>
      </c>
      <c r="D1554" s="14" t="s">
        <v>13708</v>
      </c>
      <c r="E1554" s="15" t="s">
        <v>11359</v>
      </c>
      <c r="F1554" s="6">
        <v>2253</v>
      </c>
      <c r="G1554" s="6">
        <v>2054</v>
      </c>
      <c r="H1554" s="6">
        <f t="shared" si="96"/>
        <v>2254</v>
      </c>
      <c r="I1554" s="6">
        <f t="shared" si="97"/>
        <v>2055</v>
      </c>
      <c r="J1554" s="7">
        <f t="shared" si="98"/>
        <v>0.91171251109139306</v>
      </c>
      <c r="K1554" s="7">
        <f t="shared" si="99"/>
        <v>-0.13334912160317589</v>
      </c>
    </row>
    <row r="1555" spans="1:11" x14ac:dyDescent="0.35">
      <c r="A1555" s="14" t="s">
        <v>7232</v>
      </c>
      <c r="B1555" s="13" t="s">
        <v>5037</v>
      </c>
      <c r="C1555" s="14" t="s">
        <v>13709</v>
      </c>
      <c r="D1555" s="14" t="s">
        <v>11356</v>
      </c>
      <c r="E1555" s="15" t="s">
        <v>11359</v>
      </c>
      <c r="F1555" s="6">
        <v>259</v>
      </c>
      <c r="G1555" s="6">
        <v>288</v>
      </c>
      <c r="H1555" s="6">
        <f t="shared" si="96"/>
        <v>260</v>
      </c>
      <c r="I1555" s="6">
        <f t="shared" si="97"/>
        <v>289</v>
      </c>
      <c r="J1555" s="7">
        <f t="shared" si="98"/>
        <v>1.1115384615384616</v>
      </c>
      <c r="K1555" s="7">
        <f t="shared" si="99"/>
        <v>0.15255786947222438</v>
      </c>
    </row>
    <row r="1556" spans="1:11" x14ac:dyDescent="0.35">
      <c r="A1556" s="14" t="s">
        <v>7233</v>
      </c>
      <c r="B1556" s="13" t="s">
        <v>773</v>
      </c>
      <c r="C1556" s="14"/>
      <c r="D1556" s="14"/>
      <c r="E1556" s="15" t="s">
        <v>11359</v>
      </c>
      <c r="F1556" s="6">
        <v>169</v>
      </c>
      <c r="G1556" s="6">
        <v>97</v>
      </c>
      <c r="H1556" s="6">
        <f t="shared" si="96"/>
        <v>170</v>
      </c>
      <c r="I1556" s="6">
        <f t="shared" si="97"/>
        <v>98</v>
      </c>
      <c r="J1556" s="7">
        <f t="shared" si="98"/>
        <v>0.57647058823529407</v>
      </c>
      <c r="K1556" s="7">
        <f t="shared" si="99"/>
        <v>-0.79468109202249382</v>
      </c>
    </row>
    <row r="1557" spans="1:11" x14ac:dyDescent="0.35">
      <c r="A1557" s="14" t="s">
        <v>7234</v>
      </c>
      <c r="B1557" s="13" t="s">
        <v>1401</v>
      </c>
      <c r="C1557" s="14" t="s">
        <v>13710</v>
      </c>
      <c r="D1557" s="14" t="s">
        <v>12574</v>
      </c>
      <c r="E1557" s="15" t="s">
        <v>5678</v>
      </c>
      <c r="F1557" s="6">
        <v>153</v>
      </c>
      <c r="G1557" s="6">
        <v>100</v>
      </c>
      <c r="H1557" s="6">
        <f t="shared" si="96"/>
        <v>154</v>
      </c>
      <c r="I1557" s="6">
        <f t="shared" si="97"/>
        <v>101</v>
      </c>
      <c r="J1557" s="7">
        <f t="shared" si="98"/>
        <v>0.6558441558441559</v>
      </c>
      <c r="K1557" s="7">
        <f t="shared" si="99"/>
        <v>-0.60857505794310651</v>
      </c>
    </row>
    <row r="1558" spans="1:11" x14ac:dyDescent="0.35">
      <c r="A1558" s="14" t="s">
        <v>7235</v>
      </c>
      <c r="B1558" s="13" t="s">
        <v>1977</v>
      </c>
      <c r="C1558" s="14" t="s">
        <v>13711</v>
      </c>
      <c r="D1558" s="14" t="s">
        <v>13712</v>
      </c>
      <c r="E1558" s="15" t="s">
        <v>11359</v>
      </c>
      <c r="F1558" s="6">
        <v>2878</v>
      </c>
      <c r="G1558" s="6">
        <v>2037</v>
      </c>
      <c r="H1558" s="6">
        <f t="shared" si="96"/>
        <v>2879</v>
      </c>
      <c r="I1558" s="6">
        <f t="shared" si="97"/>
        <v>2038</v>
      </c>
      <c r="J1558" s="7">
        <f t="shared" si="98"/>
        <v>0.70788468218131295</v>
      </c>
      <c r="K1558" s="7">
        <f t="shared" si="99"/>
        <v>-0.49841373739762074</v>
      </c>
    </row>
    <row r="1559" spans="1:11" x14ac:dyDescent="0.35">
      <c r="A1559" s="14" t="s">
        <v>7236</v>
      </c>
      <c r="B1559" s="13" t="s">
        <v>4475</v>
      </c>
      <c r="C1559" s="14" t="s">
        <v>13713</v>
      </c>
      <c r="D1559" s="14" t="s">
        <v>11356</v>
      </c>
      <c r="E1559" s="15" t="s">
        <v>11359</v>
      </c>
      <c r="F1559" s="6">
        <v>1137</v>
      </c>
      <c r="G1559" s="6">
        <v>1091</v>
      </c>
      <c r="H1559" s="6">
        <f t="shared" si="96"/>
        <v>1138</v>
      </c>
      <c r="I1559" s="6">
        <f t="shared" si="97"/>
        <v>1092</v>
      </c>
      <c r="J1559" s="7">
        <f t="shared" si="98"/>
        <v>0.95957820738137078</v>
      </c>
      <c r="K1559" s="7">
        <f t="shared" si="99"/>
        <v>-5.9527701386729533E-2</v>
      </c>
    </row>
    <row r="1560" spans="1:11" x14ac:dyDescent="0.35">
      <c r="A1560" s="14" t="s">
        <v>7237</v>
      </c>
      <c r="B1560" s="13" t="s">
        <v>1633</v>
      </c>
      <c r="C1560" s="14" t="s">
        <v>13714</v>
      </c>
      <c r="D1560" s="14" t="s">
        <v>13715</v>
      </c>
      <c r="E1560" s="15" t="s">
        <v>11359</v>
      </c>
      <c r="F1560" s="6">
        <v>888</v>
      </c>
      <c r="G1560" s="6">
        <v>599</v>
      </c>
      <c r="H1560" s="6">
        <f t="shared" si="96"/>
        <v>889</v>
      </c>
      <c r="I1560" s="6">
        <f t="shared" si="97"/>
        <v>600</v>
      </c>
      <c r="J1560" s="7">
        <f t="shared" si="98"/>
        <v>0.67491563554555678</v>
      </c>
      <c r="K1560" s="7">
        <f t="shared" si="99"/>
        <v>-0.5672209183338891</v>
      </c>
    </row>
    <row r="1561" spans="1:11" x14ac:dyDescent="0.35">
      <c r="A1561" s="14" t="s">
        <v>7238</v>
      </c>
      <c r="B1561" s="13" t="s">
        <v>2117</v>
      </c>
      <c r="C1561" s="14" t="s">
        <v>13716</v>
      </c>
      <c r="D1561" s="14" t="s">
        <v>13717</v>
      </c>
      <c r="E1561" s="15" t="s">
        <v>11359</v>
      </c>
      <c r="F1561" s="6">
        <v>440</v>
      </c>
      <c r="G1561" s="6">
        <v>316</v>
      </c>
      <c r="H1561" s="6">
        <f t="shared" si="96"/>
        <v>441</v>
      </c>
      <c r="I1561" s="6">
        <f t="shared" si="97"/>
        <v>317</v>
      </c>
      <c r="J1561" s="7">
        <f t="shared" si="98"/>
        <v>0.71882086167800452</v>
      </c>
      <c r="K1561" s="7">
        <f t="shared" si="99"/>
        <v>-0.47629581541811333</v>
      </c>
    </row>
    <row r="1562" spans="1:11" x14ac:dyDescent="0.35">
      <c r="A1562" s="14" t="s">
        <v>7239</v>
      </c>
      <c r="B1562" s="13" t="s">
        <v>3554</v>
      </c>
      <c r="C1562" s="14" t="s">
        <v>13718</v>
      </c>
      <c r="D1562" s="14" t="s">
        <v>11356</v>
      </c>
      <c r="E1562" s="15" t="s">
        <v>5678</v>
      </c>
      <c r="F1562" s="6">
        <v>75</v>
      </c>
      <c r="G1562" s="6">
        <v>63</v>
      </c>
      <c r="H1562" s="6">
        <f t="shared" si="96"/>
        <v>76</v>
      </c>
      <c r="I1562" s="6">
        <f t="shared" si="97"/>
        <v>64</v>
      </c>
      <c r="J1562" s="7">
        <f t="shared" si="98"/>
        <v>0.84210526315789469</v>
      </c>
      <c r="K1562" s="7">
        <f t="shared" si="99"/>
        <v>-0.2479275134435856</v>
      </c>
    </row>
    <row r="1563" spans="1:11" x14ac:dyDescent="0.35">
      <c r="A1563" s="14" t="s">
        <v>7240</v>
      </c>
      <c r="B1563" s="13" t="s">
        <v>632</v>
      </c>
      <c r="C1563" s="14" t="s">
        <v>13719</v>
      </c>
      <c r="D1563" s="14" t="s">
        <v>11539</v>
      </c>
      <c r="E1563" s="15" t="s">
        <v>5678</v>
      </c>
      <c r="F1563" s="6">
        <v>108</v>
      </c>
      <c r="G1563" s="6">
        <v>59</v>
      </c>
      <c r="H1563" s="6">
        <f t="shared" si="96"/>
        <v>109</v>
      </c>
      <c r="I1563" s="6">
        <f t="shared" si="97"/>
        <v>60</v>
      </c>
      <c r="J1563" s="7">
        <f t="shared" si="98"/>
        <v>0.55045871559633031</v>
      </c>
      <c r="K1563" s="7">
        <f t="shared" si="99"/>
        <v>-0.86129372916840774</v>
      </c>
    </row>
    <row r="1564" spans="1:11" x14ac:dyDescent="0.35">
      <c r="A1564" s="14" t="s">
        <v>7241</v>
      </c>
      <c r="B1564" s="13" t="s">
        <v>2160</v>
      </c>
      <c r="C1564" s="14" t="s">
        <v>13720</v>
      </c>
      <c r="D1564" s="14" t="s">
        <v>11356</v>
      </c>
      <c r="E1564" s="15" t="s">
        <v>5678</v>
      </c>
      <c r="F1564" s="6">
        <v>140</v>
      </c>
      <c r="G1564" s="6">
        <v>101</v>
      </c>
      <c r="H1564" s="6">
        <f t="shared" si="96"/>
        <v>141</v>
      </c>
      <c r="I1564" s="6">
        <f t="shared" si="97"/>
        <v>102</v>
      </c>
      <c r="J1564" s="7">
        <f t="shared" si="98"/>
        <v>0.72340425531914898</v>
      </c>
      <c r="K1564" s="7">
        <f t="shared" si="99"/>
        <v>-0.4671260104272979</v>
      </c>
    </row>
    <row r="1565" spans="1:11" x14ac:dyDescent="0.35">
      <c r="A1565" s="14" t="s">
        <v>7242</v>
      </c>
      <c r="B1565" s="13" t="s">
        <v>1321</v>
      </c>
      <c r="C1565" s="14" t="s">
        <v>13721</v>
      </c>
      <c r="D1565" s="14" t="s">
        <v>11755</v>
      </c>
      <c r="E1565" s="15" t="s">
        <v>11359</v>
      </c>
      <c r="F1565" s="6">
        <v>234</v>
      </c>
      <c r="G1565" s="6">
        <v>151</v>
      </c>
      <c r="H1565" s="6">
        <f t="shared" si="96"/>
        <v>235</v>
      </c>
      <c r="I1565" s="6">
        <f t="shared" si="97"/>
        <v>152</v>
      </c>
      <c r="J1565" s="7">
        <f t="shared" si="98"/>
        <v>0.64680851063829792</v>
      </c>
      <c r="K1565" s="7">
        <f t="shared" si="99"/>
        <v>-0.62858943312141413</v>
      </c>
    </row>
    <row r="1566" spans="1:11" x14ac:dyDescent="0.35">
      <c r="A1566" s="14" t="s">
        <v>7243</v>
      </c>
      <c r="B1566" s="13" t="s">
        <v>5528</v>
      </c>
      <c r="C1566" s="14" t="s">
        <v>13722</v>
      </c>
      <c r="D1566" s="14" t="s">
        <v>11806</v>
      </c>
      <c r="E1566" s="15" t="s">
        <v>5678</v>
      </c>
      <c r="F1566" s="6">
        <v>1</v>
      </c>
      <c r="G1566" s="6">
        <v>4</v>
      </c>
      <c r="H1566" s="6">
        <f t="shared" si="96"/>
        <v>2</v>
      </c>
      <c r="I1566" s="6">
        <f t="shared" si="97"/>
        <v>5</v>
      </c>
      <c r="J1566" s="7">
        <f t="shared" si="98"/>
        <v>2.5</v>
      </c>
      <c r="K1566" s="7">
        <f t="shared" si="99"/>
        <v>1.3219280948873624</v>
      </c>
    </row>
    <row r="1567" spans="1:11" x14ac:dyDescent="0.35">
      <c r="A1567" s="14" t="s">
        <v>7244</v>
      </c>
      <c r="B1567" s="13" t="s">
        <v>5548</v>
      </c>
      <c r="C1567" s="14" t="s">
        <v>13723</v>
      </c>
      <c r="D1567" s="14" t="s">
        <v>11806</v>
      </c>
      <c r="E1567" s="15" t="s">
        <v>5678</v>
      </c>
      <c r="F1567" s="6">
        <v>3</v>
      </c>
      <c r="G1567" s="6">
        <v>22</v>
      </c>
      <c r="H1567" s="6">
        <f t="shared" si="96"/>
        <v>4</v>
      </c>
      <c r="I1567" s="6">
        <f t="shared" si="97"/>
        <v>23</v>
      </c>
      <c r="J1567" s="7">
        <f t="shared" si="98"/>
        <v>5.75</v>
      </c>
      <c r="K1567" s="7">
        <f t="shared" si="99"/>
        <v>2.5235619560570131</v>
      </c>
    </row>
    <row r="1568" spans="1:11" x14ac:dyDescent="0.35">
      <c r="A1568" s="14" t="s">
        <v>7245</v>
      </c>
      <c r="B1568" s="13" t="s">
        <v>716</v>
      </c>
      <c r="C1568" s="14" t="s">
        <v>13724</v>
      </c>
      <c r="D1568" s="14" t="s">
        <v>11356</v>
      </c>
      <c r="E1568" s="15" t="s">
        <v>5678</v>
      </c>
      <c r="F1568" s="6">
        <v>154</v>
      </c>
      <c r="G1568" s="6">
        <v>87</v>
      </c>
      <c r="H1568" s="6">
        <f t="shared" si="96"/>
        <v>155</v>
      </c>
      <c r="I1568" s="6">
        <f t="shared" si="97"/>
        <v>88</v>
      </c>
      <c r="J1568" s="7">
        <f t="shared" si="98"/>
        <v>0.56774193548387097</v>
      </c>
      <c r="K1568" s="7">
        <f t="shared" si="99"/>
        <v>-0.81669278663694034</v>
      </c>
    </row>
    <row r="1569" spans="1:11" x14ac:dyDescent="0.35">
      <c r="A1569" s="14" t="s">
        <v>7246</v>
      </c>
      <c r="B1569" s="13" t="s">
        <v>3043</v>
      </c>
      <c r="C1569" s="14" t="s">
        <v>13725</v>
      </c>
      <c r="D1569" s="14" t="s">
        <v>13726</v>
      </c>
      <c r="E1569" s="15" t="s">
        <v>5678</v>
      </c>
      <c r="F1569" s="6">
        <v>465</v>
      </c>
      <c r="G1569" s="6">
        <v>368</v>
      </c>
      <c r="H1569" s="6">
        <f t="shared" si="96"/>
        <v>466</v>
      </c>
      <c r="I1569" s="6">
        <f t="shared" si="97"/>
        <v>369</v>
      </c>
      <c r="J1569" s="7">
        <f t="shared" si="98"/>
        <v>0.79184549356223177</v>
      </c>
      <c r="K1569" s="7">
        <f t="shared" si="99"/>
        <v>-0.33670913859388418</v>
      </c>
    </row>
    <row r="1570" spans="1:11" x14ac:dyDescent="0.35">
      <c r="A1570" s="14" t="s">
        <v>7247</v>
      </c>
      <c r="B1570" s="13" t="s">
        <v>2794</v>
      </c>
      <c r="C1570" s="14" t="s">
        <v>13727</v>
      </c>
      <c r="D1570" s="14" t="s">
        <v>13728</v>
      </c>
      <c r="E1570" s="15" t="s">
        <v>5678</v>
      </c>
      <c r="F1570" s="6">
        <v>3425</v>
      </c>
      <c r="G1570" s="6">
        <v>2650</v>
      </c>
      <c r="H1570" s="6">
        <f t="shared" si="96"/>
        <v>3426</v>
      </c>
      <c r="I1570" s="6">
        <f t="shared" si="97"/>
        <v>2651</v>
      </c>
      <c r="J1570" s="7">
        <f t="shared" si="98"/>
        <v>0.7737886748394629</v>
      </c>
      <c r="K1570" s="7">
        <f t="shared" si="99"/>
        <v>-0.36998848121674016</v>
      </c>
    </row>
    <row r="1571" spans="1:11" x14ac:dyDescent="0.35">
      <c r="A1571" s="14" t="s">
        <v>7248</v>
      </c>
      <c r="B1571" s="13" t="s">
        <v>3745</v>
      </c>
      <c r="C1571" s="14" t="s">
        <v>13729</v>
      </c>
      <c r="D1571" s="14" t="s">
        <v>11356</v>
      </c>
      <c r="E1571" s="15" t="s">
        <v>11359</v>
      </c>
      <c r="F1571" s="6">
        <v>445</v>
      </c>
      <c r="G1571" s="6">
        <v>383</v>
      </c>
      <c r="H1571" s="6">
        <f t="shared" si="96"/>
        <v>446</v>
      </c>
      <c r="I1571" s="6">
        <f t="shared" si="97"/>
        <v>384</v>
      </c>
      <c r="J1571" s="7">
        <f t="shared" si="98"/>
        <v>0.86098654708520184</v>
      </c>
      <c r="K1571" s="7">
        <f t="shared" si="99"/>
        <v>-0.21593739919914848</v>
      </c>
    </row>
    <row r="1572" spans="1:11" x14ac:dyDescent="0.35">
      <c r="A1572" s="14" t="s">
        <v>7249</v>
      </c>
      <c r="B1572" s="13" t="s">
        <v>884</v>
      </c>
      <c r="C1572" s="14" t="s">
        <v>13730</v>
      </c>
      <c r="D1572" s="14" t="s">
        <v>13731</v>
      </c>
      <c r="E1572" s="15" t="s">
        <v>5678</v>
      </c>
      <c r="F1572" s="6">
        <v>22205</v>
      </c>
      <c r="G1572" s="6">
        <v>13098</v>
      </c>
      <c r="H1572" s="6">
        <f t="shared" si="96"/>
        <v>22206</v>
      </c>
      <c r="I1572" s="6">
        <f t="shared" si="97"/>
        <v>13099</v>
      </c>
      <c r="J1572" s="7">
        <f t="shared" si="98"/>
        <v>0.58988561650004501</v>
      </c>
      <c r="K1572" s="7">
        <f t="shared" si="99"/>
        <v>-0.761492863305262</v>
      </c>
    </row>
    <row r="1573" spans="1:11" x14ac:dyDescent="0.35">
      <c r="A1573" s="14" t="s">
        <v>7250</v>
      </c>
      <c r="B1573" s="13" t="s">
        <v>5016</v>
      </c>
      <c r="C1573" s="14" t="s">
        <v>13732</v>
      </c>
      <c r="D1573" s="14" t="s">
        <v>13733</v>
      </c>
      <c r="E1573" s="15" t="s">
        <v>5678</v>
      </c>
      <c r="F1573" s="6">
        <v>59</v>
      </c>
      <c r="G1573" s="6">
        <v>65</v>
      </c>
      <c r="H1573" s="6">
        <f t="shared" si="96"/>
        <v>60</v>
      </c>
      <c r="I1573" s="6">
        <f t="shared" si="97"/>
        <v>66</v>
      </c>
      <c r="J1573" s="7">
        <f t="shared" si="98"/>
        <v>1.1000000000000001</v>
      </c>
      <c r="K1573" s="7">
        <f t="shared" si="99"/>
        <v>0.13750352374993502</v>
      </c>
    </row>
    <row r="1574" spans="1:11" x14ac:dyDescent="0.35">
      <c r="A1574" s="14" t="s">
        <v>7251</v>
      </c>
      <c r="B1574" s="13" t="s">
        <v>1525</v>
      </c>
      <c r="C1574" s="14" t="s">
        <v>13734</v>
      </c>
      <c r="D1574" s="14" t="s">
        <v>11356</v>
      </c>
      <c r="E1574" s="15" t="s">
        <v>5678</v>
      </c>
      <c r="F1574" s="6">
        <v>69</v>
      </c>
      <c r="G1574" s="6">
        <v>46</v>
      </c>
      <c r="H1574" s="6">
        <f t="shared" si="96"/>
        <v>70</v>
      </c>
      <c r="I1574" s="6">
        <f t="shared" si="97"/>
        <v>47</v>
      </c>
      <c r="J1574" s="7">
        <f t="shared" si="98"/>
        <v>0.67142857142857137</v>
      </c>
      <c r="K1574" s="7">
        <f t="shared" si="99"/>
        <v>-0.57469416526732919</v>
      </c>
    </row>
    <row r="1575" spans="1:11" x14ac:dyDescent="0.35">
      <c r="A1575" s="14" t="s">
        <v>7252</v>
      </c>
      <c r="B1575" s="13" t="s">
        <v>2825</v>
      </c>
      <c r="C1575" s="14" t="s">
        <v>13735</v>
      </c>
      <c r="D1575" s="14" t="s">
        <v>13736</v>
      </c>
      <c r="E1575" s="15" t="s">
        <v>5678</v>
      </c>
      <c r="F1575" s="6">
        <v>766</v>
      </c>
      <c r="G1575" s="6">
        <v>595</v>
      </c>
      <c r="H1575" s="6">
        <f t="shared" si="96"/>
        <v>767</v>
      </c>
      <c r="I1575" s="6">
        <f t="shared" si="97"/>
        <v>596</v>
      </c>
      <c r="J1575" s="7">
        <f t="shared" si="98"/>
        <v>0.77705345501955669</v>
      </c>
      <c r="K1575" s="7">
        <f t="shared" si="99"/>
        <v>-0.36391424704077191</v>
      </c>
    </row>
    <row r="1576" spans="1:11" x14ac:dyDescent="0.35">
      <c r="A1576" s="14" t="s">
        <v>7253</v>
      </c>
      <c r="B1576" s="13" t="s">
        <v>3379</v>
      </c>
      <c r="C1576" s="14" t="s">
        <v>13737</v>
      </c>
      <c r="D1576" s="14" t="s">
        <v>11356</v>
      </c>
      <c r="E1576" s="15" t="s">
        <v>5678</v>
      </c>
      <c r="F1576" s="6">
        <v>809</v>
      </c>
      <c r="G1576" s="6">
        <v>665</v>
      </c>
      <c r="H1576" s="6">
        <f t="shared" si="96"/>
        <v>810</v>
      </c>
      <c r="I1576" s="6">
        <f t="shared" si="97"/>
        <v>666</v>
      </c>
      <c r="J1576" s="7">
        <f t="shared" si="98"/>
        <v>0.82222222222222219</v>
      </c>
      <c r="K1576" s="7">
        <f t="shared" si="99"/>
        <v>-0.28239973070072499</v>
      </c>
    </row>
    <row r="1577" spans="1:11" x14ac:dyDescent="0.35">
      <c r="A1577" s="14" t="s">
        <v>7254</v>
      </c>
      <c r="B1577" s="13" t="s">
        <v>3087</v>
      </c>
      <c r="C1577" s="14" t="s">
        <v>13738</v>
      </c>
      <c r="D1577" s="14" t="s">
        <v>13739</v>
      </c>
      <c r="E1577" s="15" t="s">
        <v>5678</v>
      </c>
      <c r="F1577" s="6">
        <v>3429</v>
      </c>
      <c r="G1577" s="6">
        <v>2730</v>
      </c>
      <c r="H1577" s="6">
        <f t="shared" si="96"/>
        <v>3430</v>
      </c>
      <c r="I1577" s="6">
        <f t="shared" si="97"/>
        <v>2731</v>
      </c>
      <c r="J1577" s="7">
        <f t="shared" si="98"/>
        <v>0.79620991253644313</v>
      </c>
      <c r="K1577" s="7">
        <f t="shared" si="99"/>
        <v>-0.32877926229488835</v>
      </c>
    </row>
    <row r="1578" spans="1:11" x14ac:dyDescent="0.35">
      <c r="A1578" s="14" t="s">
        <v>7255</v>
      </c>
      <c r="B1578" s="13" t="s">
        <v>4479</v>
      </c>
      <c r="C1578" s="14" t="s">
        <v>13740</v>
      </c>
      <c r="D1578" s="14" t="s">
        <v>13741</v>
      </c>
      <c r="E1578" s="15" t="s">
        <v>5678</v>
      </c>
      <c r="F1578" s="6">
        <v>9409</v>
      </c>
      <c r="G1578" s="6">
        <v>9037</v>
      </c>
      <c r="H1578" s="6">
        <f t="shared" si="96"/>
        <v>9410</v>
      </c>
      <c r="I1578" s="6">
        <f t="shared" si="97"/>
        <v>9038</v>
      </c>
      <c r="J1578" s="7">
        <f t="shared" si="98"/>
        <v>0.96046758767268858</v>
      </c>
      <c r="K1578" s="7">
        <f t="shared" si="99"/>
        <v>-5.819116594489572E-2</v>
      </c>
    </row>
    <row r="1579" spans="1:11" x14ac:dyDescent="0.35">
      <c r="A1579" s="14" t="s">
        <v>7256</v>
      </c>
      <c r="B1579" s="13" t="s">
        <v>4201</v>
      </c>
      <c r="C1579" s="14" t="s">
        <v>13742</v>
      </c>
      <c r="D1579" s="14" t="s">
        <v>13743</v>
      </c>
      <c r="E1579" s="15" t="s">
        <v>5678</v>
      </c>
      <c r="F1579" s="6">
        <v>413</v>
      </c>
      <c r="G1579" s="6">
        <v>378</v>
      </c>
      <c r="H1579" s="6">
        <f t="shared" si="96"/>
        <v>414</v>
      </c>
      <c r="I1579" s="6">
        <f t="shared" si="97"/>
        <v>379</v>
      </c>
      <c r="J1579" s="7">
        <f t="shared" si="98"/>
        <v>0.91545893719806759</v>
      </c>
      <c r="K1579" s="7">
        <f t="shared" si="99"/>
        <v>-0.12743291932823361</v>
      </c>
    </row>
    <row r="1580" spans="1:11" x14ac:dyDescent="0.35">
      <c r="A1580" s="14" t="s">
        <v>7257</v>
      </c>
      <c r="B1580" s="13" t="s">
        <v>5045</v>
      </c>
      <c r="C1580" s="14" t="s">
        <v>13744</v>
      </c>
      <c r="D1580" s="14" t="s">
        <v>13745</v>
      </c>
      <c r="E1580" s="15" t="s">
        <v>5678</v>
      </c>
      <c r="F1580" s="6">
        <v>4019</v>
      </c>
      <c r="G1580" s="6">
        <v>4492</v>
      </c>
      <c r="H1580" s="6">
        <f t="shared" si="96"/>
        <v>4020</v>
      </c>
      <c r="I1580" s="6">
        <f t="shared" si="97"/>
        <v>4493</v>
      </c>
      <c r="J1580" s="7">
        <f t="shared" si="98"/>
        <v>1.1176616915422886</v>
      </c>
      <c r="K1580" s="7">
        <f t="shared" si="99"/>
        <v>0.16048356045714735</v>
      </c>
    </row>
    <row r="1581" spans="1:11" x14ac:dyDescent="0.35">
      <c r="A1581" s="14" t="s">
        <v>7258</v>
      </c>
      <c r="B1581" s="13" t="s">
        <v>5081</v>
      </c>
      <c r="C1581" s="14" t="s">
        <v>13746</v>
      </c>
      <c r="D1581" s="14" t="s">
        <v>13743</v>
      </c>
      <c r="E1581" s="15" t="s">
        <v>5678</v>
      </c>
      <c r="F1581" s="6">
        <v>8150</v>
      </c>
      <c r="G1581" s="6">
        <v>9289</v>
      </c>
      <c r="H1581" s="6">
        <f t="shared" si="96"/>
        <v>8151</v>
      </c>
      <c r="I1581" s="6">
        <f t="shared" si="97"/>
        <v>9290</v>
      </c>
      <c r="J1581" s="7">
        <f t="shared" si="98"/>
        <v>1.1397374555269293</v>
      </c>
      <c r="K1581" s="7">
        <f t="shared" si="99"/>
        <v>0.18870153032688428</v>
      </c>
    </row>
    <row r="1582" spans="1:11" x14ac:dyDescent="0.35">
      <c r="A1582" s="14" t="s">
        <v>7259</v>
      </c>
      <c r="B1582" s="13" t="s">
        <v>4146</v>
      </c>
      <c r="C1582" s="14" t="s">
        <v>13747</v>
      </c>
      <c r="D1582" s="14" t="s">
        <v>13748</v>
      </c>
      <c r="E1582" s="15" t="s">
        <v>5678</v>
      </c>
      <c r="F1582" s="6">
        <v>6439</v>
      </c>
      <c r="G1582" s="6">
        <v>5842</v>
      </c>
      <c r="H1582" s="6">
        <f t="shared" si="96"/>
        <v>6440</v>
      </c>
      <c r="I1582" s="6">
        <f t="shared" si="97"/>
        <v>5843</v>
      </c>
      <c r="J1582" s="7">
        <f t="shared" si="98"/>
        <v>0.90729813664596271</v>
      </c>
      <c r="K1582" s="7">
        <f t="shared" si="99"/>
        <v>-0.14035139905694083</v>
      </c>
    </row>
    <row r="1583" spans="1:11" x14ac:dyDescent="0.35">
      <c r="A1583" s="14" t="s">
        <v>7260</v>
      </c>
      <c r="B1583" s="13" t="s">
        <v>1673</v>
      </c>
      <c r="C1583" s="14" t="s">
        <v>13749</v>
      </c>
      <c r="D1583" s="14" t="s">
        <v>13743</v>
      </c>
      <c r="E1583" s="15" t="s">
        <v>5678</v>
      </c>
      <c r="F1583" s="6">
        <v>330</v>
      </c>
      <c r="G1583" s="6">
        <v>224</v>
      </c>
      <c r="H1583" s="6">
        <f t="shared" si="96"/>
        <v>331</v>
      </c>
      <c r="I1583" s="6">
        <f t="shared" si="97"/>
        <v>225</v>
      </c>
      <c r="J1583" s="7">
        <f t="shared" si="98"/>
        <v>0.6797583081570997</v>
      </c>
      <c r="K1583" s="7">
        <f t="shared" si="99"/>
        <v>-0.55690621559018061</v>
      </c>
    </row>
    <row r="1584" spans="1:11" x14ac:dyDescent="0.35">
      <c r="A1584" s="14" t="s">
        <v>7261</v>
      </c>
      <c r="B1584" s="13" t="s">
        <v>2509</v>
      </c>
      <c r="C1584" s="14" t="s">
        <v>13750</v>
      </c>
      <c r="D1584" s="14" t="s">
        <v>13751</v>
      </c>
      <c r="E1584" s="15" t="s">
        <v>5678</v>
      </c>
      <c r="F1584" s="6">
        <v>5452</v>
      </c>
      <c r="G1584" s="6">
        <v>4094</v>
      </c>
      <c r="H1584" s="6">
        <f t="shared" si="96"/>
        <v>5453</v>
      </c>
      <c r="I1584" s="6">
        <f t="shared" si="97"/>
        <v>4095</v>
      </c>
      <c r="J1584" s="7">
        <f t="shared" si="98"/>
        <v>0.75096277278562262</v>
      </c>
      <c r="K1584" s="7">
        <f t="shared" si="99"/>
        <v>-0.41318670359090226</v>
      </c>
    </row>
    <row r="1585" spans="1:11" x14ac:dyDescent="0.35">
      <c r="A1585" s="14" t="s">
        <v>7262</v>
      </c>
      <c r="B1585" s="13" t="s">
        <v>2982</v>
      </c>
      <c r="C1585" s="14" t="s">
        <v>13752</v>
      </c>
      <c r="D1585" s="14" t="s">
        <v>13743</v>
      </c>
      <c r="E1585" s="15" t="s">
        <v>5678</v>
      </c>
      <c r="F1585" s="6">
        <v>21923</v>
      </c>
      <c r="G1585" s="6">
        <v>17263</v>
      </c>
      <c r="H1585" s="6">
        <f t="shared" si="96"/>
        <v>21924</v>
      </c>
      <c r="I1585" s="6">
        <f t="shared" si="97"/>
        <v>17264</v>
      </c>
      <c r="J1585" s="7">
        <f t="shared" si="98"/>
        <v>0.78744754606823575</v>
      </c>
      <c r="K1585" s="7">
        <f t="shared" si="99"/>
        <v>-0.34474426986062784</v>
      </c>
    </row>
    <row r="1586" spans="1:11" x14ac:dyDescent="0.35">
      <c r="A1586" s="14" t="s">
        <v>7263</v>
      </c>
      <c r="B1586" s="13" t="s">
        <v>4665</v>
      </c>
      <c r="C1586" s="14" t="s">
        <v>13753</v>
      </c>
      <c r="D1586" s="14" t="s">
        <v>11356</v>
      </c>
      <c r="E1586" s="15" t="s">
        <v>11359</v>
      </c>
      <c r="F1586" s="6">
        <v>41</v>
      </c>
      <c r="G1586" s="6">
        <v>41</v>
      </c>
      <c r="H1586" s="6">
        <f t="shared" si="96"/>
        <v>42</v>
      </c>
      <c r="I1586" s="6">
        <f t="shared" si="97"/>
        <v>42</v>
      </c>
      <c r="J1586" s="7">
        <f t="shared" si="98"/>
        <v>1</v>
      </c>
      <c r="K1586" s="7">
        <f t="shared" si="99"/>
        <v>0</v>
      </c>
    </row>
    <row r="1587" spans="1:11" x14ac:dyDescent="0.35">
      <c r="A1587" s="14" t="s">
        <v>7264</v>
      </c>
      <c r="B1587" s="13" t="s">
        <v>146</v>
      </c>
      <c r="C1587" s="14" t="s">
        <v>13754</v>
      </c>
      <c r="D1587" s="14" t="s">
        <v>11356</v>
      </c>
      <c r="E1587" s="15" t="s">
        <v>11359</v>
      </c>
      <c r="F1587" s="6">
        <v>855</v>
      </c>
      <c r="G1587" s="6">
        <v>269</v>
      </c>
      <c r="H1587" s="6">
        <f t="shared" si="96"/>
        <v>856</v>
      </c>
      <c r="I1587" s="6">
        <f t="shared" si="97"/>
        <v>270</v>
      </c>
      <c r="J1587" s="7">
        <f t="shared" si="98"/>
        <v>0.31542056074766356</v>
      </c>
      <c r="K1587" s="7">
        <f t="shared" si="99"/>
        <v>-1.6646513893503161</v>
      </c>
    </row>
    <row r="1588" spans="1:11" x14ac:dyDescent="0.35">
      <c r="A1588" s="14" t="s">
        <v>7265</v>
      </c>
      <c r="B1588" s="13" t="s">
        <v>148</v>
      </c>
      <c r="C1588" s="14" t="s">
        <v>13755</v>
      </c>
      <c r="D1588" s="14" t="s">
        <v>11356</v>
      </c>
      <c r="E1588" s="15" t="s">
        <v>11359</v>
      </c>
      <c r="F1588" s="6">
        <v>336</v>
      </c>
      <c r="G1588" s="6">
        <v>108</v>
      </c>
      <c r="H1588" s="6">
        <f t="shared" si="96"/>
        <v>337</v>
      </c>
      <c r="I1588" s="6">
        <f t="shared" si="97"/>
        <v>109</v>
      </c>
      <c r="J1588" s="7">
        <f t="shared" si="98"/>
        <v>0.32344213649851633</v>
      </c>
      <c r="K1588" s="7">
        <f t="shared" si="99"/>
        <v>-1.628420456404932</v>
      </c>
    </row>
    <row r="1589" spans="1:11" x14ac:dyDescent="0.35">
      <c r="A1589" s="14" t="s">
        <v>7266</v>
      </c>
      <c r="B1589" s="13" t="s">
        <v>3032</v>
      </c>
      <c r="C1589" s="14" t="s">
        <v>13756</v>
      </c>
      <c r="D1589" s="14" t="s">
        <v>13757</v>
      </c>
      <c r="E1589" s="15" t="s">
        <v>5678</v>
      </c>
      <c r="F1589" s="6">
        <v>6459</v>
      </c>
      <c r="G1589" s="6">
        <v>5108</v>
      </c>
      <c r="H1589" s="6">
        <f t="shared" si="96"/>
        <v>6460</v>
      </c>
      <c r="I1589" s="6">
        <f t="shared" si="97"/>
        <v>5109</v>
      </c>
      <c r="J1589" s="7">
        <f t="shared" si="98"/>
        <v>0.79086687306501546</v>
      </c>
      <c r="K1589" s="7">
        <f t="shared" si="99"/>
        <v>-0.3384932291815887</v>
      </c>
    </row>
    <row r="1590" spans="1:11" x14ac:dyDescent="0.35">
      <c r="A1590" s="14" t="s">
        <v>7267</v>
      </c>
      <c r="B1590" s="13" t="s">
        <v>1940</v>
      </c>
      <c r="C1590" s="14" t="s">
        <v>13758</v>
      </c>
      <c r="D1590" s="14" t="s">
        <v>13759</v>
      </c>
      <c r="E1590" s="15" t="s">
        <v>5678</v>
      </c>
      <c r="F1590" s="6">
        <v>2865</v>
      </c>
      <c r="G1590" s="6">
        <v>2018</v>
      </c>
      <c r="H1590" s="6">
        <f t="shared" si="96"/>
        <v>2866</v>
      </c>
      <c r="I1590" s="6">
        <f t="shared" si="97"/>
        <v>2019</v>
      </c>
      <c r="J1590" s="7">
        <f t="shared" si="98"/>
        <v>0.70446615491974873</v>
      </c>
      <c r="K1590" s="7">
        <f t="shared" si="99"/>
        <v>-0.50539769893067255</v>
      </c>
    </row>
    <row r="1591" spans="1:11" x14ac:dyDescent="0.35">
      <c r="A1591" s="14" t="s">
        <v>7268</v>
      </c>
      <c r="B1591" s="13" t="s">
        <v>4856</v>
      </c>
      <c r="C1591" s="14" t="s">
        <v>13760</v>
      </c>
      <c r="D1591" s="14" t="s">
        <v>13761</v>
      </c>
      <c r="E1591" s="15" t="s">
        <v>11359</v>
      </c>
      <c r="F1591" s="6">
        <v>401</v>
      </c>
      <c r="G1591" s="6">
        <v>415</v>
      </c>
      <c r="H1591" s="6">
        <f t="shared" si="96"/>
        <v>402</v>
      </c>
      <c r="I1591" s="6">
        <f t="shared" si="97"/>
        <v>416</v>
      </c>
      <c r="J1591" s="7">
        <f t="shared" si="98"/>
        <v>1.0348258706467661</v>
      </c>
      <c r="K1591" s="7">
        <f t="shared" si="99"/>
        <v>4.9388026962163482E-2</v>
      </c>
    </row>
    <row r="1592" spans="1:11" x14ac:dyDescent="0.35">
      <c r="A1592" s="14" t="s">
        <v>7269</v>
      </c>
      <c r="B1592" s="13" t="s">
        <v>4561</v>
      </c>
      <c r="C1592" s="14" t="s">
        <v>13762</v>
      </c>
      <c r="D1592" s="14" t="s">
        <v>13763</v>
      </c>
      <c r="E1592" s="15" t="s">
        <v>11359</v>
      </c>
      <c r="F1592" s="6">
        <v>81</v>
      </c>
      <c r="G1592" s="6">
        <v>79</v>
      </c>
      <c r="H1592" s="6">
        <f t="shared" si="96"/>
        <v>82</v>
      </c>
      <c r="I1592" s="6">
        <f t="shared" si="97"/>
        <v>80</v>
      </c>
      <c r="J1592" s="7">
        <f t="shared" si="98"/>
        <v>0.97560975609756095</v>
      </c>
      <c r="K1592" s="7">
        <f t="shared" si="99"/>
        <v>-3.5623909730721375E-2</v>
      </c>
    </row>
    <row r="1593" spans="1:11" x14ac:dyDescent="0.35">
      <c r="A1593" s="14" t="s">
        <v>7270</v>
      </c>
      <c r="B1593" s="13" t="s">
        <v>154</v>
      </c>
      <c r="C1593" s="14" t="s">
        <v>13764</v>
      </c>
      <c r="D1593" s="14" t="s">
        <v>13765</v>
      </c>
      <c r="E1593" s="15" t="s">
        <v>5678</v>
      </c>
      <c r="F1593" s="6">
        <v>395</v>
      </c>
      <c r="G1593" s="6">
        <v>131</v>
      </c>
      <c r="H1593" s="6">
        <f t="shared" si="96"/>
        <v>396</v>
      </c>
      <c r="I1593" s="6">
        <f t="shared" si="97"/>
        <v>132</v>
      </c>
      <c r="J1593" s="7">
        <f t="shared" si="98"/>
        <v>0.33333333333333331</v>
      </c>
      <c r="K1593" s="7">
        <f t="shared" si="99"/>
        <v>-1.5849625007211563</v>
      </c>
    </row>
    <row r="1594" spans="1:11" x14ac:dyDescent="0.35">
      <c r="A1594" s="14" t="s">
        <v>7271</v>
      </c>
      <c r="B1594" s="13" t="s">
        <v>45</v>
      </c>
      <c r="C1594" s="14" t="s">
        <v>13766</v>
      </c>
      <c r="D1594" s="14" t="s">
        <v>13767</v>
      </c>
      <c r="E1594" s="15" t="s">
        <v>5678</v>
      </c>
      <c r="F1594" s="6">
        <v>248</v>
      </c>
      <c r="G1594" s="6">
        <v>41</v>
      </c>
      <c r="H1594" s="6">
        <f t="shared" si="96"/>
        <v>249</v>
      </c>
      <c r="I1594" s="6">
        <f t="shared" si="97"/>
        <v>42</v>
      </c>
      <c r="J1594" s="7">
        <f t="shared" si="98"/>
        <v>0.16867469879518071</v>
      </c>
      <c r="K1594" s="7">
        <f t="shared" si="99"/>
        <v>-2.5676845092893208</v>
      </c>
    </row>
    <row r="1595" spans="1:11" x14ac:dyDescent="0.35">
      <c r="A1595" s="14" t="s">
        <v>7272</v>
      </c>
      <c r="B1595" s="13" t="s">
        <v>5109</v>
      </c>
      <c r="C1595" s="14" t="s">
        <v>13768</v>
      </c>
      <c r="D1595" s="14" t="s">
        <v>11671</v>
      </c>
      <c r="E1595" s="15" t="s">
        <v>5678</v>
      </c>
      <c r="F1595" s="6">
        <v>26</v>
      </c>
      <c r="G1595" s="6">
        <v>30</v>
      </c>
      <c r="H1595" s="6">
        <f t="shared" si="96"/>
        <v>27</v>
      </c>
      <c r="I1595" s="6">
        <f t="shared" si="97"/>
        <v>31</v>
      </c>
      <c r="J1595" s="7">
        <f t="shared" si="98"/>
        <v>1.1481481481481481</v>
      </c>
      <c r="K1595" s="7">
        <f t="shared" si="99"/>
        <v>0.19930880822340669</v>
      </c>
    </row>
    <row r="1596" spans="1:11" x14ac:dyDescent="0.35">
      <c r="A1596" s="14" t="s">
        <v>7273</v>
      </c>
      <c r="B1596" s="13" t="s">
        <v>5582</v>
      </c>
      <c r="C1596" s="14" t="s">
        <v>13769</v>
      </c>
      <c r="D1596" s="14" t="s">
        <v>11356</v>
      </c>
      <c r="E1596" s="15" t="s">
        <v>5678</v>
      </c>
      <c r="F1596" s="6">
        <v>0</v>
      </c>
      <c r="G1596" s="6">
        <v>1</v>
      </c>
      <c r="H1596" s="6">
        <f t="shared" si="96"/>
        <v>1</v>
      </c>
      <c r="I1596" s="6">
        <f t="shared" si="97"/>
        <v>2</v>
      </c>
      <c r="J1596" s="7">
        <f t="shared" si="98"/>
        <v>2</v>
      </c>
      <c r="K1596" s="7">
        <f t="shared" si="99"/>
        <v>1</v>
      </c>
    </row>
    <row r="1597" spans="1:11" x14ac:dyDescent="0.35">
      <c r="A1597" s="14" t="s">
        <v>7274</v>
      </c>
      <c r="B1597" s="13" t="s">
        <v>2223</v>
      </c>
      <c r="C1597" s="14" t="s">
        <v>13770</v>
      </c>
      <c r="D1597" s="14" t="s">
        <v>13136</v>
      </c>
      <c r="E1597" s="15" t="s">
        <v>5678</v>
      </c>
      <c r="F1597" s="6">
        <v>11</v>
      </c>
      <c r="G1597" s="6">
        <v>8</v>
      </c>
      <c r="H1597" s="6">
        <f t="shared" si="96"/>
        <v>12</v>
      </c>
      <c r="I1597" s="6">
        <f t="shared" si="97"/>
        <v>9</v>
      </c>
      <c r="J1597" s="7">
        <f t="shared" si="98"/>
        <v>0.75</v>
      </c>
      <c r="K1597" s="7">
        <f t="shared" si="99"/>
        <v>-0.41503749927884381</v>
      </c>
    </row>
    <row r="1598" spans="1:11" x14ac:dyDescent="0.35">
      <c r="A1598" s="14" t="s">
        <v>7275</v>
      </c>
      <c r="B1598" s="13" t="s">
        <v>4255</v>
      </c>
      <c r="C1598" s="14" t="s">
        <v>13771</v>
      </c>
      <c r="D1598" s="14" t="s">
        <v>11418</v>
      </c>
      <c r="E1598" s="15" t="s">
        <v>11359</v>
      </c>
      <c r="F1598" s="6">
        <v>409</v>
      </c>
      <c r="G1598" s="6">
        <v>378</v>
      </c>
      <c r="H1598" s="6">
        <f t="shared" si="96"/>
        <v>410</v>
      </c>
      <c r="I1598" s="6">
        <f t="shared" si="97"/>
        <v>379</v>
      </c>
      <c r="J1598" s="7">
        <f t="shared" si="98"/>
        <v>0.92439024390243907</v>
      </c>
      <c r="K1598" s="7">
        <f t="shared" si="99"/>
        <v>-0.11342606133435428</v>
      </c>
    </row>
    <row r="1599" spans="1:11" x14ac:dyDescent="0.35">
      <c r="A1599" s="14" t="s">
        <v>7276</v>
      </c>
      <c r="B1599" s="13" t="s">
        <v>5145</v>
      </c>
      <c r="C1599" s="14" t="s">
        <v>13772</v>
      </c>
      <c r="D1599" s="14" t="s">
        <v>11356</v>
      </c>
      <c r="E1599" s="15" t="s">
        <v>5678</v>
      </c>
      <c r="F1599" s="6">
        <v>23</v>
      </c>
      <c r="G1599" s="6">
        <v>27</v>
      </c>
      <c r="H1599" s="6">
        <f t="shared" si="96"/>
        <v>24</v>
      </c>
      <c r="I1599" s="6">
        <f t="shared" si="97"/>
        <v>28</v>
      </c>
      <c r="J1599" s="7">
        <f t="shared" si="98"/>
        <v>1.1666666666666667</v>
      </c>
      <c r="K1599" s="7">
        <f t="shared" si="99"/>
        <v>0.22239242133644802</v>
      </c>
    </row>
    <row r="1600" spans="1:11" x14ac:dyDescent="0.35">
      <c r="A1600" s="14" t="s">
        <v>7277</v>
      </c>
      <c r="B1600" s="13" t="s">
        <v>1675</v>
      </c>
      <c r="C1600" s="14" t="s">
        <v>13773</v>
      </c>
      <c r="D1600" s="14" t="s">
        <v>13774</v>
      </c>
      <c r="E1600" s="15" t="s">
        <v>11359</v>
      </c>
      <c r="F1600" s="6">
        <v>897</v>
      </c>
      <c r="G1600" s="6">
        <v>609</v>
      </c>
      <c r="H1600" s="6">
        <f t="shared" si="96"/>
        <v>898</v>
      </c>
      <c r="I1600" s="6">
        <f t="shared" si="97"/>
        <v>610</v>
      </c>
      <c r="J1600" s="7">
        <f t="shared" si="98"/>
        <v>0.67928730512249447</v>
      </c>
      <c r="K1600" s="7">
        <f t="shared" si="99"/>
        <v>-0.55790620229089827</v>
      </c>
    </row>
    <row r="1601" spans="1:11" x14ac:dyDescent="0.35">
      <c r="A1601" s="14" t="s">
        <v>7278</v>
      </c>
      <c r="B1601" s="13" t="s">
        <v>965</v>
      </c>
      <c r="C1601" s="14" t="s">
        <v>13775</v>
      </c>
      <c r="D1601" s="14" t="s">
        <v>11356</v>
      </c>
      <c r="E1601" s="15" t="s">
        <v>11359</v>
      </c>
      <c r="F1601" s="6">
        <v>226</v>
      </c>
      <c r="G1601" s="6">
        <v>136</v>
      </c>
      <c r="H1601" s="6">
        <f t="shared" si="96"/>
        <v>227</v>
      </c>
      <c r="I1601" s="6">
        <f t="shared" si="97"/>
        <v>137</v>
      </c>
      <c r="J1601" s="7">
        <f t="shared" si="98"/>
        <v>0.6035242290748899</v>
      </c>
      <c r="K1601" s="7">
        <f t="shared" si="99"/>
        <v>-0.72851640433038822</v>
      </c>
    </row>
    <row r="1602" spans="1:11" x14ac:dyDescent="0.35">
      <c r="A1602" s="14" t="s">
        <v>7279</v>
      </c>
      <c r="B1602" s="13" t="s">
        <v>4789</v>
      </c>
      <c r="C1602" s="14" t="s">
        <v>13776</v>
      </c>
      <c r="D1602" s="14" t="s">
        <v>11356</v>
      </c>
      <c r="E1602" s="15" t="s">
        <v>5678</v>
      </c>
      <c r="F1602" s="6">
        <v>260</v>
      </c>
      <c r="G1602" s="6">
        <v>264</v>
      </c>
      <c r="H1602" s="6">
        <f t="shared" si="96"/>
        <v>261</v>
      </c>
      <c r="I1602" s="6">
        <f t="shared" si="97"/>
        <v>265</v>
      </c>
      <c r="J1602" s="7">
        <f t="shared" si="98"/>
        <v>1.0153256704980842</v>
      </c>
      <c r="K1602" s="7">
        <f t="shared" si="99"/>
        <v>2.1942552880676914E-2</v>
      </c>
    </row>
    <row r="1603" spans="1:11" x14ac:dyDescent="0.35">
      <c r="A1603" s="14" t="s">
        <v>7280</v>
      </c>
      <c r="B1603" s="13" t="s">
        <v>3210</v>
      </c>
      <c r="C1603" s="14" t="s">
        <v>13777</v>
      </c>
      <c r="D1603" s="14" t="s">
        <v>13778</v>
      </c>
      <c r="E1603" s="15" t="s">
        <v>5678</v>
      </c>
      <c r="F1603" s="6">
        <v>93</v>
      </c>
      <c r="G1603" s="6">
        <v>75</v>
      </c>
      <c r="H1603" s="6">
        <f t="shared" ref="H1603:H1666" si="100">F1603+1</f>
        <v>94</v>
      </c>
      <c r="I1603" s="6">
        <f t="shared" ref="I1603:I1666" si="101">G1603+1</f>
        <v>76</v>
      </c>
      <c r="J1603" s="7">
        <f t="shared" ref="J1603:J1666" si="102">I1603/H1603</f>
        <v>0.80851063829787229</v>
      </c>
      <c r="K1603" s="7">
        <f t="shared" ref="K1603:K1666" si="103">LOG(J1603,2)</f>
        <v>-0.30666133823405201</v>
      </c>
    </row>
    <row r="1604" spans="1:11" x14ac:dyDescent="0.35">
      <c r="A1604" s="14" t="s">
        <v>7281</v>
      </c>
      <c r="B1604" s="13" t="s">
        <v>2209</v>
      </c>
      <c r="C1604" s="14" t="s">
        <v>13779</v>
      </c>
      <c r="D1604" s="14" t="s">
        <v>13780</v>
      </c>
      <c r="E1604" s="15" t="s">
        <v>11359</v>
      </c>
      <c r="F1604" s="6">
        <v>355</v>
      </c>
      <c r="G1604" s="6">
        <v>258</v>
      </c>
      <c r="H1604" s="6">
        <f t="shared" si="100"/>
        <v>356</v>
      </c>
      <c r="I1604" s="6">
        <f t="shared" si="101"/>
        <v>259</v>
      </c>
      <c r="J1604" s="7">
        <f t="shared" si="102"/>
        <v>0.72752808988764039</v>
      </c>
      <c r="K1604" s="7">
        <f t="shared" si="103"/>
        <v>-0.45892514327984402</v>
      </c>
    </row>
    <row r="1605" spans="1:11" x14ac:dyDescent="0.35">
      <c r="A1605" s="14" t="s">
        <v>7282</v>
      </c>
      <c r="B1605" s="13" t="s">
        <v>2734</v>
      </c>
      <c r="C1605" s="14" t="s">
        <v>13781</v>
      </c>
      <c r="D1605" s="14" t="s">
        <v>11356</v>
      </c>
      <c r="E1605" s="15" t="s">
        <v>5678</v>
      </c>
      <c r="F1605" s="6">
        <v>13</v>
      </c>
      <c r="G1605" s="6">
        <v>10</v>
      </c>
      <c r="H1605" s="6">
        <f t="shared" si="100"/>
        <v>14</v>
      </c>
      <c r="I1605" s="6">
        <f t="shared" si="101"/>
        <v>11</v>
      </c>
      <c r="J1605" s="7">
        <f t="shared" si="102"/>
        <v>0.7857142857142857</v>
      </c>
      <c r="K1605" s="7">
        <f t="shared" si="103"/>
        <v>-0.34792330342030692</v>
      </c>
    </row>
    <row r="1606" spans="1:11" x14ac:dyDescent="0.35">
      <c r="A1606" s="14" t="s">
        <v>7283</v>
      </c>
      <c r="B1606" s="13" t="s">
        <v>1862</v>
      </c>
      <c r="C1606" s="14" t="s">
        <v>13782</v>
      </c>
      <c r="D1606" s="14" t="s">
        <v>11356</v>
      </c>
      <c r="E1606" s="15" t="s">
        <v>11359</v>
      </c>
      <c r="F1606" s="6">
        <v>96</v>
      </c>
      <c r="G1606" s="6">
        <v>67</v>
      </c>
      <c r="H1606" s="6">
        <f t="shared" si="100"/>
        <v>97</v>
      </c>
      <c r="I1606" s="6">
        <f t="shared" si="101"/>
        <v>68</v>
      </c>
      <c r="J1606" s="7">
        <f t="shared" si="102"/>
        <v>0.7010309278350515</v>
      </c>
      <c r="K1606" s="7">
        <f t="shared" si="103"/>
        <v>-0.51245000093678839</v>
      </c>
    </row>
    <row r="1607" spans="1:11" x14ac:dyDescent="0.35">
      <c r="A1607" s="14" t="s">
        <v>7284</v>
      </c>
      <c r="B1607" s="13" t="s">
        <v>964</v>
      </c>
      <c r="C1607" s="14" t="s">
        <v>13783</v>
      </c>
      <c r="D1607" s="14" t="s">
        <v>13784</v>
      </c>
      <c r="E1607" s="15" t="s">
        <v>11359</v>
      </c>
      <c r="F1607" s="6">
        <v>2518</v>
      </c>
      <c r="G1607" s="6">
        <v>1515</v>
      </c>
      <c r="H1607" s="6">
        <f t="shared" si="100"/>
        <v>2519</v>
      </c>
      <c r="I1607" s="6">
        <f t="shared" si="101"/>
        <v>1516</v>
      </c>
      <c r="J1607" s="7">
        <f t="shared" si="102"/>
        <v>0.6018261214767765</v>
      </c>
      <c r="K1607" s="7">
        <f t="shared" si="103"/>
        <v>-0.73258136856314948</v>
      </c>
    </row>
    <row r="1608" spans="1:11" x14ac:dyDescent="0.35">
      <c r="A1608" s="14" t="s">
        <v>7285</v>
      </c>
      <c r="B1608" s="13" t="s">
        <v>795</v>
      </c>
      <c r="C1608" s="14" t="s">
        <v>13785</v>
      </c>
      <c r="D1608" s="14" t="s">
        <v>13786</v>
      </c>
      <c r="E1608" s="15" t="s">
        <v>5678</v>
      </c>
      <c r="F1608" s="6">
        <v>17556</v>
      </c>
      <c r="G1608" s="6">
        <v>10136</v>
      </c>
      <c r="H1608" s="6">
        <f t="shared" si="100"/>
        <v>17557</v>
      </c>
      <c r="I1608" s="6">
        <f t="shared" si="101"/>
        <v>10137</v>
      </c>
      <c r="J1608" s="7">
        <f t="shared" si="102"/>
        <v>0.57737654496781909</v>
      </c>
      <c r="K1608" s="7">
        <f t="shared" si="103"/>
        <v>-0.79241559338537537</v>
      </c>
    </row>
    <row r="1609" spans="1:11" x14ac:dyDescent="0.35">
      <c r="A1609" s="14" t="s">
        <v>7286</v>
      </c>
      <c r="B1609" s="13" t="s">
        <v>3035</v>
      </c>
      <c r="C1609" s="14" t="s">
        <v>13787</v>
      </c>
      <c r="D1609" s="14" t="s">
        <v>13788</v>
      </c>
      <c r="E1609" s="15" t="s">
        <v>11359</v>
      </c>
      <c r="F1609" s="6">
        <v>1794</v>
      </c>
      <c r="G1609" s="6">
        <v>1419</v>
      </c>
      <c r="H1609" s="6">
        <f t="shared" si="100"/>
        <v>1795</v>
      </c>
      <c r="I1609" s="6">
        <f t="shared" si="101"/>
        <v>1420</v>
      </c>
      <c r="J1609" s="7">
        <f t="shared" si="102"/>
        <v>0.79108635097493041</v>
      </c>
      <c r="K1609" s="7">
        <f t="shared" si="103"/>
        <v>-0.33809291431836919</v>
      </c>
    </row>
    <row r="1610" spans="1:11" x14ac:dyDescent="0.35">
      <c r="A1610" s="14" t="s">
        <v>7287</v>
      </c>
      <c r="B1610" s="13" t="s">
        <v>3460</v>
      </c>
      <c r="C1610" s="14" t="s">
        <v>13789</v>
      </c>
      <c r="D1610" s="14" t="s">
        <v>13790</v>
      </c>
      <c r="E1610" s="15" t="s">
        <v>11359</v>
      </c>
      <c r="F1610" s="6">
        <v>2059</v>
      </c>
      <c r="G1610" s="6">
        <v>1709</v>
      </c>
      <c r="H1610" s="6">
        <f t="shared" si="100"/>
        <v>2060</v>
      </c>
      <c r="I1610" s="6">
        <f t="shared" si="101"/>
        <v>1710</v>
      </c>
      <c r="J1610" s="7">
        <f t="shared" si="102"/>
        <v>0.83009708737864074</v>
      </c>
      <c r="K1610" s="7">
        <f t="shared" si="103"/>
        <v>-0.2686480122973206</v>
      </c>
    </row>
    <row r="1611" spans="1:11" x14ac:dyDescent="0.35">
      <c r="A1611" s="14" t="s">
        <v>7288</v>
      </c>
      <c r="B1611" s="13" t="s">
        <v>4507</v>
      </c>
      <c r="C1611" s="14" t="s">
        <v>13791</v>
      </c>
      <c r="D1611" s="14" t="s">
        <v>13792</v>
      </c>
      <c r="E1611" s="15" t="s">
        <v>11359</v>
      </c>
      <c r="F1611" s="6">
        <v>33963</v>
      </c>
      <c r="G1611" s="6">
        <v>32773</v>
      </c>
      <c r="H1611" s="6">
        <f t="shared" si="100"/>
        <v>33964</v>
      </c>
      <c r="I1611" s="6">
        <f t="shared" si="101"/>
        <v>32774</v>
      </c>
      <c r="J1611" s="7">
        <f t="shared" si="102"/>
        <v>0.96496290189612532</v>
      </c>
      <c r="K1611" s="7">
        <f t="shared" si="103"/>
        <v>-5.1454616008497489E-2</v>
      </c>
    </row>
    <row r="1612" spans="1:11" x14ac:dyDescent="0.35">
      <c r="A1612" s="14" t="s">
        <v>7289</v>
      </c>
      <c r="B1612" s="13" t="s">
        <v>4271</v>
      </c>
      <c r="C1612" s="14" t="s">
        <v>13793</v>
      </c>
      <c r="D1612" s="14" t="s">
        <v>13794</v>
      </c>
      <c r="E1612" s="15" t="s">
        <v>11359</v>
      </c>
      <c r="F1612" s="6">
        <v>13840</v>
      </c>
      <c r="G1612" s="6">
        <v>12826</v>
      </c>
      <c r="H1612" s="6">
        <f t="shared" si="100"/>
        <v>13841</v>
      </c>
      <c r="I1612" s="6">
        <f t="shared" si="101"/>
        <v>12827</v>
      </c>
      <c r="J1612" s="7">
        <f t="shared" si="102"/>
        <v>0.92673939744238132</v>
      </c>
      <c r="K1612" s="7">
        <f t="shared" si="103"/>
        <v>-0.10976439020553927</v>
      </c>
    </row>
    <row r="1613" spans="1:11" x14ac:dyDescent="0.35">
      <c r="A1613" s="14" t="s">
        <v>7290</v>
      </c>
      <c r="B1613" s="13" t="s">
        <v>3632</v>
      </c>
      <c r="C1613" s="14" t="s">
        <v>13795</v>
      </c>
      <c r="D1613" s="14" t="s">
        <v>13796</v>
      </c>
      <c r="E1613" s="15" t="s">
        <v>11359</v>
      </c>
      <c r="F1613" s="6">
        <v>46807</v>
      </c>
      <c r="G1613" s="6">
        <v>39685</v>
      </c>
      <c r="H1613" s="6">
        <f t="shared" si="100"/>
        <v>46808</v>
      </c>
      <c r="I1613" s="6">
        <f t="shared" si="101"/>
        <v>39686</v>
      </c>
      <c r="J1613" s="7">
        <f t="shared" si="102"/>
        <v>0.84784652196205779</v>
      </c>
      <c r="K1613" s="7">
        <f t="shared" si="103"/>
        <v>-0.23812496458477631</v>
      </c>
    </row>
    <row r="1614" spans="1:11" x14ac:dyDescent="0.35">
      <c r="A1614" s="14" t="s">
        <v>7291</v>
      </c>
      <c r="B1614" s="13" t="s">
        <v>3411</v>
      </c>
      <c r="C1614" s="14" t="s">
        <v>13797</v>
      </c>
      <c r="D1614" s="14" t="s">
        <v>13798</v>
      </c>
      <c r="E1614" s="15" t="s">
        <v>11359</v>
      </c>
      <c r="F1614" s="6">
        <v>15707</v>
      </c>
      <c r="G1614" s="6">
        <v>12949</v>
      </c>
      <c r="H1614" s="6">
        <f t="shared" si="100"/>
        <v>15708</v>
      </c>
      <c r="I1614" s="6">
        <f t="shared" si="101"/>
        <v>12950</v>
      </c>
      <c r="J1614" s="7">
        <f t="shared" si="102"/>
        <v>0.82442067736185387</v>
      </c>
      <c r="K1614" s="7">
        <f t="shared" si="103"/>
        <v>-0.27854740520511828</v>
      </c>
    </row>
    <row r="1615" spans="1:11" x14ac:dyDescent="0.35">
      <c r="A1615" s="14" t="s">
        <v>7292</v>
      </c>
      <c r="B1615" s="13" t="s">
        <v>3775</v>
      </c>
      <c r="C1615" s="14" t="s">
        <v>13799</v>
      </c>
      <c r="D1615" s="14" t="s">
        <v>13800</v>
      </c>
      <c r="E1615" s="15" t="s">
        <v>11359</v>
      </c>
      <c r="F1615" s="6">
        <v>28224</v>
      </c>
      <c r="G1615" s="6">
        <v>24403</v>
      </c>
      <c r="H1615" s="6">
        <f t="shared" si="100"/>
        <v>28225</v>
      </c>
      <c r="I1615" s="6">
        <f t="shared" si="101"/>
        <v>24404</v>
      </c>
      <c r="J1615" s="7">
        <f t="shared" si="102"/>
        <v>0.86462356067316204</v>
      </c>
      <c r="K1615" s="7">
        <f t="shared" si="103"/>
        <v>-0.20985594521009507</v>
      </c>
    </row>
    <row r="1616" spans="1:11" x14ac:dyDescent="0.35">
      <c r="A1616" s="14" t="s">
        <v>7293</v>
      </c>
      <c r="B1616" s="13" t="s">
        <v>3001</v>
      </c>
      <c r="C1616" s="14" t="s">
        <v>13801</v>
      </c>
      <c r="D1616" s="14" t="s">
        <v>13802</v>
      </c>
      <c r="E1616" s="15" t="s">
        <v>11359</v>
      </c>
      <c r="F1616" s="6">
        <v>45699</v>
      </c>
      <c r="G1616" s="6">
        <v>36040</v>
      </c>
      <c r="H1616" s="6">
        <f t="shared" si="100"/>
        <v>45700</v>
      </c>
      <c r="I1616" s="6">
        <f t="shared" si="101"/>
        <v>36041</v>
      </c>
      <c r="J1616" s="7">
        <f t="shared" si="102"/>
        <v>0.78864332603938736</v>
      </c>
      <c r="K1616" s="7">
        <f t="shared" si="103"/>
        <v>-0.34255512430320118</v>
      </c>
    </row>
    <row r="1617" spans="1:11" x14ac:dyDescent="0.35">
      <c r="A1617" s="14" t="s">
        <v>7294</v>
      </c>
      <c r="B1617" s="13" t="s">
        <v>3422</v>
      </c>
      <c r="C1617" s="14" t="s">
        <v>13803</v>
      </c>
      <c r="D1617" s="14" t="s">
        <v>13804</v>
      </c>
      <c r="E1617" s="15" t="s">
        <v>11359</v>
      </c>
      <c r="F1617" s="6">
        <v>42997</v>
      </c>
      <c r="G1617" s="6">
        <v>35512</v>
      </c>
      <c r="H1617" s="6">
        <f t="shared" si="100"/>
        <v>42998</v>
      </c>
      <c r="I1617" s="6">
        <f t="shared" si="101"/>
        <v>35513</v>
      </c>
      <c r="J1617" s="7">
        <f t="shared" si="102"/>
        <v>0.82592213591329833</v>
      </c>
      <c r="K1617" s="7">
        <f t="shared" si="103"/>
        <v>-0.27592231739125</v>
      </c>
    </row>
    <row r="1618" spans="1:11" x14ac:dyDescent="0.35">
      <c r="A1618" s="14" t="s">
        <v>7295</v>
      </c>
      <c r="B1618" s="13" t="s">
        <v>2696</v>
      </c>
      <c r="C1618" s="14" t="s">
        <v>13805</v>
      </c>
      <c r="D1618" s="14" t="s">
        <v>13806</v>
      </c>
      <c r="E1618" s="15" t="s">
        <v>11359</v>
      </c>
      <c r="F1618" s="6">
        <v>761</v>
      </c>
      <c r="G1618" s="6">
        <v>583</v>
      </c>
      <c r="H1618" s="6">
        <f t="shared" si="100"/>
        <v>762</v>
      </c>
      <c r="I1618" s="6">
        <f t="shared" si="101"/>
        <v>584</v>
      </c>
      <c r="J1618" s="7">
        <f t="shared" si="102"/>
        <v>0.76640419947506566</v>
      </c>
      <c r="K1618" s="7">
        <f t="shared" si="103"/>
        <v>-0.38382262861330474</v>
      </c>
    </row>
    <row r="1619" spans="1:11" x14ac:dyDescent="0.35">
      <c r="A1619" s="14" t="s">
        <v>7296</v>
      </c>
      <c r="B1619" s="13" t="s">
        <v>5076</v>
      </c>
      <c r="C1619" s="14" t="s">
        <v>13807</v>
      </c>
      <c r="D1619" s="14" t="s">
        <v>11356</v>
      </c>
      <c r="E1619" s="15" t="s">
        <v>11359</v>
      </c>
      <c r="F1619" s="6">
        <v>59</v>
      </c>
      <c r="G1619" s="6">
        <v>67</v>
      </c>
      <c r="H1619" s="6">
        <f t="shared" si="100"/>
        <v>60</v>
      </c>
      <c r="I1619" s="6">
        <f t="shared" si="101"/>
        <v>68</v>
      </c>
      <c r="J1619" s="7">
        <f t="shared" si="102"/>
        <v>1.1333333333333333</v>
      </c>
      <c r="K1619" s="7">
        <f t="shared" si="103"/>
        <v>0.18057224564182084</v>
      </c>
    </row>
    <row r="1620" spans="1:11" x14ac:dyDescent="0.35">
      <c r="A1620" s="14" t="s">
        <v>7297</v>
      </c>
      <c r="B1620" s="13" t="s">
        <v>4375</v>
      </c>
      <c r="C1620" s="14" t="s">
        <v>13808</v>
      </c>
      <c r="D1620" s="14" t="s">
        <v>11356</v>
      </c>
      <c r="E1620" s="15" t="s">
        <v>5678</v>
      </c>
      <c r="F1620" s="6">
        <v>1828</v>
      </c>
      <c r="G1620" s="6">
        <v>1724</v>
      </c>
      <c r="H1620" s="6">
        <f t="shared" si="100"/>
        <v>1829</v>
      </c>
      <c r="I1620" s="6">
        <f t="shared" si="101"/>
        <v>1725</v>
      </c>
      <c r="J1620" s="7">
        <f t="shared" si="102"/>
        <v>0.94313832695461997</v>
      </c>
      <c r="K1620" s="7">
        <f t="shared" si="103"/>
        <v>-8.4458713195822793E-2</v>
      </c>
    </row>
    <row r="1621" spans="1:11" x14ac:dyDescent="0.35">
      <c r="A1621" s="14" t="s">
        <v>7298</v>
      </c>
      <c r="B1621" s="13" t="s">
        <v>3275</v>
      </c>
      <c r="C1621" s="14" t="s">
        <v>13809</v>
      </c>
      <c r="D1621" s="14" t="s">
        <v>11356</v>
      </c>
      <c r="E1621" s="15" t="s">
        <v>11359</v>
      </c>
      <c r="F1621" s="6">
        <v>134</v>
      </c>
      <c r="G1621" s="6">
        <v>109</v>
      </c>
      <c r="H1621" s="6">
        <f t="shared" si="100"/>
        <v>135</v>
      </c>
      <c r="I1621" s="6">
        <f t="shared" si="101"/>
        <v>110</v>
      </c>
      <c r="J1621" s="7">
        <f t="shared" si="102"/>
        <v>0.81481481481481477</v>
      </c>
      <c r="K1621" s="7">
        <f t="shared" si="103"/>
        <v>-0.29545588352617136</v>
      </c>
    </row>
    <row r="1622" spans="1:11" x14ac:dyDescent="0.35">
      <c r="A1622" s="14" t="s">
        <v>7299</v>
      </c>
      <c r="B1622" s="13" t="s">
        <v>1500</v>
      </c>
      <c r="C1622" s="14" t="s">
        <v>13810</v>
      </c>
      <c r="D1622" s="14" t="s">
        <v>11356</v>
      </c>
      <c r="E1622" s="15" t="s">
        <v>11359</v>
      </c>
      <c r="F1622" s="6">
        <v>125</v>
      </c>
      <c r="G1622" s="6">
        <v>83</v>
      </c>
      <c r="H1622" s="6">
        <f t="shared" si="100"/>
        <v>126</v>
      </c>
      <c r="I1622" s="6">
        <f t="shared" si="101"/>
        <v>84</v>
      </c>
      <c r="J1622" s="7">
        <f t="shared" si="102"/>
        <v>0.66666666666666663</v>
      </c>
      <c r="K1622" s="7">
        <f t="shared" si="103"/>
        <v>-0.5849625007211563</v>
      </c>
    </row>
    <row r="1623" spans="1:11" x14ac:dyDescent="0.35">
      <c r="A1623" s="14" t="s">
        <v>7300</v>
      </c>
      <c r="B1623" s="13" t="s">
        <v>3929</v>
      </c>
      <c r="C1623" s="14" t="s">
        <v>13811</v>
      </c>
      <c r="D1623" s="14" t="s">
        <v>13812</v>
      </c>
      <c r="E1623" s="15" t="s">
        <v>11359</v>
      </c>
      <c r="F1623" s="6">
        <v>272</v>
      </c>
      <c r="G1623" s="6">
        <v>240</v>
      </c>
      <c r="H1623" s="6">
        <f t="shared" si="100"/>
        <v>273</v>
      </c>
      <c r="I1623" s="6">
        <f t="shared" si="101"/>
        <v>241</v>
      </c>
      <c r="J1623" s="7">
        <f t="shared" si="102"/>
        <v>0.88278388278388276</v>
      </c>
      <c r="K1623" s="7">
        <f t="shared" si="103"/>
        <v>-0.17986780468989089</v>
      </c>
    </row>
    <row r="1624" spans="1:11" x14ac:dyDescent="0.35">
      <c r="A1624" s="14" t="s">
        <v>7301</v>
      </c>
      <c r="B1624" s="13" t="s">
        <v>5097</v>
      </c>
      <c r="C1624" s="14" t="s">
        <v>13813</v>
      </c>
      <c r="D1624" s="14" t="s">
        <v>13814</v>
      </c>
      <c r="E1624" s="15" t="s">
        <v>11359</v>
      </c>
      <c r="F1624" s="6">
        <v>23810</v>
      </c>
      <c r="G1624" s="6">
        <v>27301</v>
      </c>
      <c r="H1624" s="6">
        <f t="shared" si="100"/>
        <v>23811</v>
      </c>
      <c r="I1624" s="6">
        <f t="shared" si="101"/>
        <v>27302</v>
      </c>
      <c r="J1624" s="7">
        <f t="shared" si="102"/>
        <v>1.1466129099995801</v>
      </c>
      <c r="K1624" s="7">
        <f t="shared" si="103"/>
        <v>0.19737842790245033</v>
      </c>
    </row>
    <row r="1625" spans="1:11" x14ac:dyDescent="0.35">
      <c r="A1625" s="14" t="s">
        <v>7302</v>
      </c>
      <c r="B1625" s="13" t="s">
        <v>3748</v>
      </c>
      <c r="C1625" s="14" t="s">
        <v>13815</v>
      </c>
      <c r="D1625" s="14" t="s">
        <v>11685</v>
      </c>
      <c r="E1625" s="15" t="s">
        <v>11359</v>
      </c>
      <c r="F1625" s="6">
        <v>633</v>
      </c>
      <c r="G1625" s="6">
        <v>545</v>
      </c>
      <c r="H1625" s="6">
        <f t="shared" si="100"/>
        <v>634</v>
      </c>
      <c r="I1625" s="6">
        <f t="shared" si="101"/>
        <v>546</v>
      </c>
      <c r="J1625" s="7">
        <f t="shared" si="102"/>
        <v>0.86119873817034698</v>
      </c>
      <c r="K1625" s="7">
        <f t="shared" si="103"/>
        <v>-0.21558188921955485</v>
      </c>
    </row>
    <row r="1626" spans="1:11" x14ac:dyDescent="0.35">
      <c r="A1626" s="14" t="s">
        <v>7303</v>
      </c>
      <c r="B1626" s="13" t="s">
        <v>4541</v>
      </c>
      <c r="C1626" s="14" t="s">
        <v>13816</v>
      </c>
      <c r="D1626" s="14" t="s">
        <v>13817</v>
      </c>
      <c r="E1626" s="15" t="s">
        <v>5678</v>
      </c>
      <c r="F1626" s="6">
        <v>34</v>
      </c>
      <c r="G1626" s="6">
        <v>33</v>
      </c>
      <c r="H1626" s="6">
        <f t="shared" si="100"/>
        <v>35</v>
      </c>
      <c r="I1626" s="6">
        <f t="shared" si="101"/>
        <v>34</v>
      </c>
      <c r="J1626" s="7">
        <f t="shared" si="102"/>
        <v>0.97142857142857142</v>
      </c>
      <c r="K1626" s="7">
        <f t="shared" si="103"/>
        <v>-4.1820175694627058E-2</v>
      </c>
    </row>
    <row r="1627" spans="1:11" x14ac:dyDescent="0.35">
      <c r="A1627" s="14" t="s">
        <v>7304</v>
      </c>
      <c r="B1627" s="13" t="s">
        <v>2192</v>
      </c>
      <c r="C1627" s="14" t="s">
        <v>13818</v>
      </c>
      <c r="D1627" s="14" t="s">
        <v>13819</v>
      </c>
      <c r="E1627" s="15" t="s">
        <v>11359</v>
      </c>
      <c r="F1627" s="6">
        <v>69</v>
      </c>
      <c r="G1627" s="6">
        <v>50</v>
      </c>
      <c r="H1627" s="6">
        <f t="shared" si="100"/>
        <v>70</v>
      </c>
      <c r="I1627" s="6">
        <f t="shared" si="101"/>
        <v>51</v>
      </c>
      <c r="J1627" s="7">
        <f t="shared" si="102"/>
        <v>0.72857142857142854</v>
      </c>
      <c r="K1627" s="7">
        <f t="shared" si="103"/>
        <v>-0.45685767497347091</v>
      </c>
    </row>
    <row r="1628" spans="1:11" x14ac:dyDescent="0.35">
      <c r="A1628" s="14" t="s">
        <v>7305</v>
      </c>
      <c r="B1628" s="13" t="s">
        <v>1353</v>
      </c>
      <c r="C1628" s="14" t="s">
        <v>13820</v>
      </c>
      <c r="D1628" s="14" t="s">
        <v>13821</v>
      </c>
      <c r="E1628" s="15" t="s">
        <v>5678</v>
      </c>
      <c r="F1628" s="6">
        <v>159</v>
      </c>
      <c r="G1628" s="6">
        <v>103</v>
      </c>
      <c r="H1628" s="6">
        <f t="shared" si="100"/>
        <v>160</v>
      </c>
      <c r="I1628" s="6">
        <f t="shared" si="101"/>
        <v>104</v>
      </c>
      <c r="J1628" s="7">
        <f t="shared" si="102"/>
        <v>0.65</v>
      </c>
      <c r="K1628" s="7">
        <f t="shared" si="103"/>
        <v>-0.62148837674627011</v>
      </c>
    </row>
    <row r="1629" spans="1:11" x14ac:dyDescent="0.35">
      <c r="A1629" s="14" t="s">
        <v>7306</v>
      </c>
      <c r="B1629" s="13" t="s">
        <v>797</v>
      </c>
      <c r="C1629" s="14" t="s">
        <v>13822</v>
      </c>
      <c r="D1629" s="14" t="s">
        <v>11660</v>
      </c>
      <c r="E1629" s="15" t="s">
        <v>5678</v>
      </c>
      <c r="F1629" s="6">
        <v>613</v>
      </c>
      <c r="G1629" s="6">
        <v>354</v>
      </c>
      <c r="H1629" s="6">
        <f t="shared" si="100"/>
        <v>614</v>
      </c>
      <c r="I1629" s="6">
        <f t="shared" si="101"/>
        <v>355</v>
      </c>
      <c r="J1629" s="7">
        <f t="shared" si="102"/>
        <v>0.57817589576547235</v>
      </c>
      <c r="K1629" s="7">
        <f t="shared" si="103"/>
        <v>-0.79041963097813495</v>
      </c>
    </row>
    <row r="1630" spans="1:11" x14ac:dyDescent="0.35">
      <c r="A1630" s="14" t="s">
        <v>7307</v>
      </c>
      <c r="B1630" s="13" t="s">
        <v>827</v>
      </c>
      <c r="C1630" s="14" t="s">
        <v>13823</v>
      </c>
      <c r="D1630" s="14" t="s">
        <v>13824</v>
      </c>
      <c r="E1630" s="15" t="s">
        <v>5678</v>
      </c>
      <c r="F1630" s="6">
        <v>165</v>
      </c>
      <c r="G1630" s="6">
        <v>96</v>
      </c>
      <c r="H1630" s="6">
        <f t="shared" si="100"/>
        <v>166</v>
      </c>
      <c r="I1630" s="6">
        <f t="shared" si="101"/>
        <v>97</v>
      </c>
      <c r="J1630" s="7">
        <f t="shared" si="102"/>
        <v>0.58433734939759041</v>
      </c>
      <c r="K1630" s="7">
        <f t="shared" si="103"/>
        <v>-0.77512658915979693</v>
      </c>
    </row>
    <row r="1631" spans="1:11" x14ac:dyDescent="0.35">
      <c r="A1631" s="14" t="s">
        <v>7308</v>
      </c>
      <c r="B1631" s="13" t="s">
        <v>396</v>
      </c>
      <c r="C1631" s="14" t="s">
        <v>13825</v>
      </c>
      <c r="D1631" s="14" t="s">
        <v>11772</v>
      </c>
      <c r="E1631" s="15" t="s">
        <v>5678</v>
      </c>
      <c r="F1631" s="6">
        <v>121</v>
      </c>
      <c r="G1631" s="6">
        <v>58</v>
      </c>
      <c r="H1631" s="6">
        <f t="shared" si="100"/>
        <v>122</v>
      </c>
      <c r="I1631" s="6">
        <f t="shared" si="101"/>
        <v>59</v>
      </c>
      <c r="J1631" s="7">
        <f t="shared" si="102"/>
        <v>0.48360655737704916</v>
      </c>
      <c r="K1631" s="7">
        <f t="shared" si="103"/>
        <v>-1.0480942882010451</v>
      </c>
    </row>
    <row r="1632" spans="1:11" x14ac:dyDescent="0.35">
      <c r="A1632" s="14" t="s">
        <v>7309</v>
      </c>
      <c r="B1632" s="13" t="s">
        <v>5289</v>
      </c>
      <c r="C1632" s="14" t="s">
        <v>13826</v>
      </c>
      <c r="D1632" s="14" t="s">
        <v>12574</v>
      </c>
      <c r="E1632" s="15" t="s">
        <v>5678</v>
      </c>
      <c r="F1632" s="6">
        <v>838</v>
      </c>
      <c r="G1632" s="6">
        <v>1116</v>
      </c>
      <c r="H1632" s="6">
        <f t="shared" si="100"/>
        <v>839</v>
      </c>
      <c r="I1632" s="6">
        <f t="shared" si="101"/>
        <v>1117</v>
      </c>
      <c r="J1632" s="7">
        <f t="shared" si="102"/>
        <v>1.3313468414779499</v>
      </c>
      <c r="K1632" s="7">
        <f t="shared" si="103"/>
        <v>0.41288647004349155</v>
      </c>
    </row>
    <row r="1633" spans="1:11" x14ac:dyDescent="0.35">
      <c r="A1633" s="14" t="s">
        <v>7310</v>
      </c>
      <c r="B1633" s="13" t="s">
        <v>1165</v>
      </c>
      <c r="C1633" s="14" t="s">
        <v>13827</v>
      </c>
      <c r="D1633" s="14" t="s">
        <v>11509</v>
      </c>
      <c r="E1633" s="15" t="s">
        <v>11359</v>
      </c>
      <c r="F1633" s="6">
        <v>94</v>
      </c>
      <c r="G1633" s="6">
        <v>59</v>
      </c>
      <c r="H1633" s="6">
        <f t="shared" si="100"/>
        <v>95</v>
      </c>
      <c r="I1633" s="6">
        <f t="shared" si="101"/>
        <v>60</v>
      </c>
      <c r="J1633" s="7">
        <f t="shared" si="102"/>
        <v>0.63157894736842102</v>
      </c>
      <c r="K1633" s="7">
        <f t="shared" si="103"/>
        <v>-0.66296501272242936</v>
      </c>
    </row>
    <row r="1634" spans="1:11" x14ac:dyDescent="0.35">
      <c r="A1634" s="14" t="s">
        <v>7311</v>
      </c>
      <c r="B1634" s="13" t="s">
        <v>4087</v>
      </c>
      <c r="C1634" s="14" t="s">
        <v>13828</v>
      </c>
      <c r="D1634" s="14" t="s">
        <v>11356</v>
      </c>
      <c r="E1634" s="15" t="s">
        <v>11359</v>
      </c>
      <c r="F1634" s="6">
        <v>20</v>
      </c>
      <c r="G1634" s="6">
        <v>18</v>
      </c>
      <c r="H1634" s="6">
        <f t="shared" si="100"/>
        <v>21</v>
      </c>
      <c r="I1634" s="6">
        <f t="shared" si="101"/>
        <v>19</v>
      </c>
      <c r="J1634" s="7">
        <f t="shared" si="102"/>
        <v>0.90476190476190477</v>
      </c>
      <c r="K1634" s="7">
        <f t="shared" si="103"/>
        <v>-0.14438990933517479</v>
      </c>
    </row>
    <row r="1635" spans="1:11" x14ac:dyDescent="0.35">
      <c r="A1635" s="14" t="s">
        <v>7312</v>
      </c>
      <c r="B1635" s="13" t="s">
        <v>4902</v>
      </c>
      <c r="C1635" s="14" t="s">
        <v>13829</v>
      </c>
      <c r="D1635" s="14" t="s">
        <v>11356</v>
      </c>
      <c r="E1635" s="15" t="s">
        <v>5678</v>
      </c>
      <c r="F1635" s="6">
        <v>544</v>
      </c>
      <c r="G1635" s="6">
        <v>571</v>
      </c>
      <c r="H1635" s="6">
        <f t="shared" si="100"/>
        <v>545</v>
      </c>
      <c r="I1635" s="6">
        <f t="shared" si="101"/>
        <v>572</v>
      </c>
      <c r="J1635" s="7">
        <f t="shared" si="102"/>
        <v>1.0495412844036698</v>
      </c>
      <c r="K1635" s="7">
        <f t="shared" si="103"/>
        <v>6.9758917114100788E-2</v>
      </c>
    </row>
    <row r="1636" spans="1:11" x14ac:dyDescent="0.35">
      <c r="A1636" s="14" t="s">
        <v>7313</v>
      </c>
      <c r="B1636" s="13" t="s">
        <v>2754</v>
      </c>
      <c r="C1636" s="14" t="s">
        <v>13830</v>
      </c>
      <c r="D1636" s="14" t="s">
        <v>13831</v>
      </c>
      <c r="E1636" s="15" t="s">
        <v>5678</v>
      </c>
      <c r="F1636" s="6">
        <v>558</v>
      </c>
      <c r="G1636" s="6">
        <v>430</v>
      </c>
      <c r="H1636" s="6">
        <f t="shared" si="100"/>
        <v>559</v>
      </c>
      <c r="I1636" s="6">
        <f t="shared" si="101"/>
        <v>431</v>
      </c>
      <c r="J1636" s="7">
        <f t="shared" si="102"/>
        <v>0.77101967799642224</v>
      </c>
      <c r="K1636" s="7">
        <f t="shared" si="103"/>
        <v>-0.37516041375409193</v>
      </c>
    </row>
    <row r="1637" spans="1:11" x14ac:dyDescent="0.35">
      <c r="A1637" s="14" t="s">
        <v>7314</v>
      </c>
      <c r="B1637" s="13" t="s">
        <v>4435</v>
      </c>
      <c r="C1637" s="14" t="s">
        <v>13832</v>
      </c>
      <c r="D1637" s="14" t="s">
        <v>13833</v>
      </c>
      <c r="E1637" s="15" t="s">
        <v>5678</v>
      </c>
      <c r="F1637" s="6">
        <v>13363</v>
      </c>
      <c r="G1637" s="6">
        <v>12719</v>
      </c>
      <c r="H1637" s="6">
        <f t="shared" si="100"/>
        <v>13364</v>
      </c>
      <c r="I1637" s="6">
        <f t="shared" si="101"/>
        <v>12720</v>
      </c>
      <c r="J1637" s="7">
        <f t="shared" si="102"/>
        <v>0.95181083507931752</v>
      </c>
      <c r="K1637" s="7">
        <f t="shared" si="103"/>
        <v>-7.1253217163252641E-2</v>
      </c>
    </row>
    <row r="1638" spans="1:11" x14ac:dyDescent="0.35">
      <c r="A1638" s="14" t="s">
        <v>7315</v>
      </c>
      <c r="B1638" s="13" t="s">
        <v>2004</v>
      </c>
      <c r="C1638" s="14" t="s">
        <v>13834</v>
      </c>
      <c r="D1638" s="14" t="s">
        <v>13835</v>
      </c>
      <c r="E1638" s="15" t="s">
        <v>5678</v>
      </c>
      <c r="F1638" s="6">
        <v>2242</v>
      </c>
      <c r="G1638" s="6">
        <v>1593</v>
      </c>
      <c r="H1638" s="6">
        <f t="shared" si="100"/>
        <v>2243</v>
      </c>
      <c r="I1638" s="6">
        <f t="shared" si="101"/>
        <v>1594</v>
      </c>
      <c r="J1638" s="7">
        <f t="shared" si="102"/>
        <v>0.71065537226928222</v>
      </c>
      <c r="K1638" s="7">
        <f t="shared" si="103"/>
        <v>-0.49277799109580056</v>
      </c>
    </row>
    <row r="1639" spans="1:11" x14ac:dyDescent="0.35">
      <c r="A1639" s="14" t="s">
        <v>7316</v>
      </c>
      <c r="B1639" s="13" t="s">
        <v>2074</v>
      </c>
      <c r="C1639" s="14" t="s">
        <v>13836</v>
      </c>
      <c r="D1639" s="14" t="s">
        <v>13837</v>
      </c>
      <c r="E1639" s="15" t="s">
        <v>5678</v>
      </c>
      <c r="F1639" s="6">
        <v>971</v>
      </c>
      <c r="G1639" s="6">
        <v>694</v>
      </c>
      <c r="H1639" s="6">
        <f t="shared" si="100"/>
        <v>972</v>
      </c>
      <c r="I1639" s="6">
        <f t="shared" si="101"/>
        <v>695</v>
      </c>
      <c r="J1639" s="7">
        <f t="shared" si="102"/>
        <v>0.71502057613168724</v>
      </c>
      <c r="K1639" s="7">
        <f t="shared" si="103"/>
        <v>-0.48394333599491113</v>
      </c>
    </row>
    <row r="1640" spans="1:11" x14ac:dyDescent="0.35">
      <c r="A1640" s="14" t="s">
        <v>7317</v>
      </c>
      <c r="B1640" s="13" t="s">
        <v>2257</v>
      </c>
      <c r="C1640" s="14" t="s">
        <v>13838</v>
      </c>
      <c r="D1640" s="14" t="s">
        <v>11356</v>
      </c>
      <c r="E1640" s="15" t="s">
        <v>5678</v>
      </c>
      <c r="F1640" s="6">
        <v>200</v>
      </c>
      <c r="G1640" s="6">
        <v>146</v>
      </c>
      <c r="H1640" s="6">
        <f t="shared" si="100"/>
        <v>201</v>
      </c>
      <c r="I1640" s="6">
        <f t="shared" si="101"/>
        <v>147</v>
      </c>
      <c r="J1640" s="7">
        <f t="shared" si="102"/>
        <v>0.73134328358208955</v>
      </c>
      <c r="K1640" s="7">
        <f t="shared" si="103"/>
        <v>-0.45137934634256421</v>
      </c>
    </row>
    <row r="1641" spans="1:11" x14ac:dyDescent="0.35">
      <c r="A1641" s="14" t="s">
        <v>7318</v>
      </c>
      <c r="B1641" s="13" t="s">
        <v>1988</v>
      </c>
      <c r="C1641" s="14" t="s">
        <v>13839</v>
      </c>
      <c r="D1641" s="14" t="s">
        <v>13840</v>
      </c>
      <c r="E1641" s="15" t="s">
        <v>5678</v>
      </c>
      <c r="F1641" s="6">
        <v>1054</v>
      </c>
      <c r="G1641" s="6">
        <v>747</v>
      </c>
      <c r="H1641" s="6">
        <f t="shared" si="100"/>
        <v>1055</v>
      </c>
      <c r="I1641" s="6">
        <f t="shared" si="101"/>
        <v>748</v>
      </c>
      <c r="J1641" s="7">
        <f t="shared" si="102"/>
        <v>0.70900473933649288</v>
      </c>
      <c r="K1641" s="7">
        <f t="shared" si="103"/>
        <v>-0.49613282370691086</v>
      </c>
    </row>
    <row r="1642" spans="1:11" x14ac:dyDescent="0.35">
      <c r="A1642" s="14" t="s">
        <v>7319</v>
      </c>
      <c r="B1642" s="13" t="s">
        <v>2293</v>
      </c>
      <c r="C1642" s="14" t="s">
        <v>13841</v>
      </c>
      <c r="D1642" s="14" t="s">
        <v>13842</v>
      </c>
      <c r="E1642" s="15" t="s">
        <v>11359</v>
      </c>
      <c r="F1642" s="6">
        <v>1367</v>
      </c>
      <c r="G1642" s="6">
        <v>1003</v>
      </c>
      <c r="H1642" s="6">
        <f t="shared" si="100"/>
        <v>1368</v>
      </c>
      <c r="I1642" s="6">
        <f t="shared" si="101"/>
        <v>1004</v>
      </c>
      <c r="J1642" s="7">
        <f t="shared" si="102"/>
        <v>0.73391812865497075</v>
      </c>
      <c r="K1642" s="7">
        <f t="shared" si="103"/>
        <v>-0.44630896093512595</v>
      </c>
    </row>
    <row r="1643" spans="1:11" x14ac:dyDescent="0.35">
      <c r="A1643" s="14" t="s">
        <v>7320</v>
      </c>
      <c r="B1643" s="13" t="s">
        <v>4397</v>
      </c>
      <c r="C1643" s="14" t="s">
        <v>13843</v>
      </c>
      <c r="D1643" s="14" t="s">
        <v>11356</v>
      </c>
      <c r="E1643" s="15" t="s">
        <v>11359</v>
      </c>
      <c r="F1643" s="6">
        <v>199</v>
      </c>
      <c r="G1643" s="6">
        <v>188</v>
      </c>
      <c r="H1643" s="6">
        <f t="shared" si="100"/>
        <v>200</v>
      </c>
      <c r="I1643" s="6">
        <f t="shared" si="101"/>
        <v>189</v>
      </c>
      <c r="J1643" s="7">
        <f t="shared" si="102"/>
        <v>0.94499999999999995</v>
      </c>
      <c r="K1643" s="7">
        <f t="shared" si="103"/>
        <v>-8.1613765553652129E-2</v>
      </c>
    </row>
    <row r="1644" spans="1:11" x14ac:dyDescent="0.35">
      <c r="A1644" s="14" t="s">
        <v>7321</v>
      </c>
      <c r="B1644" s="13" t="s">
        <v>4797</v>
      </c>
      <c r="C1644" s="14" t="s">
        <v>13844</v>
      </c>
      <c r="D1644" s="14" t="s">
        <v>13845</v>
      </c>
      <c r="E1644" s="15" t="s">
        <v>11359</v>
      </c>
      <c r="F1644" s="6">
        <v>232</v>
      </c>
      <c r="G1644" s="6">
        <v>236</v>
      </c>
      <c r="H1644" s="6">
        <f t="shared" si="100"/>
        <v>233</v>
      </c>
      <c r="I1644" s="6">
        <f t="shared" si="101"/>
        <v>237</v>
      </c>
      <c r="J1644" s="7">
        <f t="shared" si="102"/>
        <v>1.0171673819742488</v>
      </c>
      <c r="K1644" s="7">
        <f t="shared" si="103"/>
        <v>2.4557104243978733E-2</v>
      </c>
    </row>
    <row r="1645" spans="1:11" x14ac:dyDescent="0.35">
      <c r="A1645" s="14" t="s">
        <v>7322</v>
      </c>
      <c r="B1645" s="13" t="s">
        <v>1761</v>
      </c>
      <c r="C1645" s="14" t="s">
        <v>13846</v>
      </c>
      <c r="D1645" s="14" t="s">
        <v>11509</v>
      </c>
      <c r="E1645" s="15" t="s">
        <v>11359</v>
      </c>
      <c r="F1645" s="6">
        <v>393</v>
      </c>
      <c r="G1645" s="6">
        <v>270</v>
      </c>
      <c r="H1645" s="6">
        <f t="shared" si="100"/>
        <v>394</v>
      </c>
      <c r="I1645" s="6">
        <f t="shared" si="101"/>
        <v>271</v>
      </c>
      <c r="J1645" s="7">
        <f t="shared" si="102"/>
        <v>0.68781725888324874</v>
      </c>
      <c r="K1645" s="7">
        <f t="shared" si="103"/>
        <v>-0.53990277810250475</v>
      </c>
    </row>
    <row r="1646" spans="1:11" x14ac:dyDescent="0.35">
      <c r="A1646" s="14" t="s">
        <v>7323</v>
      </c>
      <c r="B1646" s="13" t="s">
        <v>2478</v>
      </c>
      <c r="C1646" s="14" t="s">
        <v>13847</v>
      </c>
      <c r="D1646" s="14" t="s">
        <v>11356</v>
      </c>
      <c r="E1646" s="15" t="s">
        <v>11359</v>
      </c>
      <c r="F1646" s="6">
        <v>304</v>
      </c>
      <c r="G1646" s="6">
        <v>228</v>
      </c>
      <c r="H1646" s="6">
        <f t="shared" si="100"/>
        <v>305</v>
      </c>
      <c r="I1646" s="6">
        <f t="shared" si="101"/>
        <v>229</v>
      </c>
      <c r="J1646" s="7">
        <f t="shared" si="102"/>
        <v>0.75081967213114753</v>
      </c>
      <c r="K1646" s="7">
        <f t="shared" si="103"/>
        <v>-0.41346164435330474</v>
      </c>
    </row>
    <row r="1647" spans="1:11" x14ac:dyDescent="0.35">
      <c r="A1647" s="14" t="s">
        <v>7324</v>
      </c>
      <c r="B1647" s="13" t="s">
        <v>1011</v>
      </c>
      <c r="C1647" s="14" t="s">
        <v>13848</v>
      </c>
      <c r="D1647" s="14" t="s">
        <v>13849</v>
      </c>
      <c r="E1647" s="15" t="s">
        <v>11359</v>
      </c>
      <c r="F1647" s="6">
        <v>214</v>
      </c>
      <c r="G1647" s="6">
        <v>130</v>
      </c>
      <c r="H1647" s="6">
        <f t="shared" si="100"/>
        <v>215</v>
      </c>
      <c r="I1647" s="6">
        <f t="shared" si="101"/>
        <v>131</v>
      </c>
      <c r="J1647" s="7">
        <f t="shared" si="102"/>
        <v>0.6093023255813953</v>
      </c>
      <c r="K1647" s="7">
        <f t="shared" si="103"/>
        <v>-0.71476984805201016</v>
      </c>
    </row>
    <row r="1648" spans="1:11" x14ac:dyDescent="0.35">
      <c r="A1648" s="14" t="s">
        <v>7325</v>
      </c>
      <c r="B1648" s="13" t="s">
        <v>56</v>
      </c>
      <c r="C1648" s="14" t="s">
        <v>13850</v>
      </c>
      <c r="D1648" s="14" t="s">
        <v>13851</v>
      </c>
      <c r="E1648" s="15" t="s">
        <v>11359</v>
      </c>
      <c r="F1648" s="6">
        <v>21</v>
      </c>
      <c r="G1648" s="6">
        <v>4</v>
      </c>
      <c r="H1648" s="6">
        <f t="shared" si="100"/>
        <v>22</v>
      </c>
      <c r="I1648" s="6">
        <f t="shared" si="101"/>
        <v>5</v>
      </c>
      <c r="J1648" s="7">
        <f t="shared" si="102"/>
        <v>0.22727272727272727</v>
      </c>
      <c r="K1648" s="7">
        <f t="shared" si="103"/>
        <v>-2.1375035237499351</v>
      </c>
    </row>
    <row r="1649" spans="1:11" x14ac:dyDescent="0.35">
      <c r="A1649" s="14" t="s">
        <v>7326</v>
      </c>
      <c r="B1649" s="13" t="s">
        <v>2762</v>
      </c>
      <c r="C1649" s="14" t="s">
        <v>13852</v>
      </c>
      <c r="D1649" s="14" t="s">
        <v>11356</v>
      </c>
      <c r="E1649" s="15" t="s">
        <v>11359</v>
      </c>
      <c r="F1649" s="6">
        <v>284</v>
      </c>
      <c r="G1649" s="6">
        <v>219</v>
      </c>
      <c r="H1649" s="6">
        <f t="shared" si="100"/>
        <v>285</v>
      </c>
      <c r="I1649" s="6">
        <f t="shared" si="101"/>
        <v>220</v>
      </c>
      <c r="J1649" s="7">
        <f t="shared" si="102"/>
        <v>0.77192982456140347</v>
      </c>
      <c r="K1649" s="7">
        <f t="shared" si="103"/>
        <v>-0.37345839552744448</v>
      </c>
    </row>
    <row r="1650" spans="1:11" x14ac:dyDescent="0.35">
      <c r="A1650" s="14" t="s">
        <v>7327</v>
      </c>
      <c r="B1650" s="13" t="s">
        <v>2314</v>
      </c>
      <c r="C1650" s="14" t="s">
        <v>13853</v>
      </c>
      <c r="D1650" s="14" t="s">
        <v>11356</v>
      </c>
      <c r="E1650" s="15" t="s">
        <v>11359</v>
      </c>
      <c r="F1650" s="6">
        <v>227</v>
      </c>
      <c r="G1650" s="6">
        <v>167</v>
      </c>
      <c r="H1650" s="6">
        <f t="shared" si="100"/>
        <v>228</v>
      </c>
      <c r="I1650" s="6">
        <f t="shared" si="101"/>
        <v>168</v>
      </c>
      <c r="J1650" s="7">
        <f t="shared" si="102"/>
        <v>0.73684210526315785</v>
      </c>
      <c r="K1650" s="7">
        <f t="shared" si="103"/>
        <v>-0.44057259138598148</v>
      </c>
    </row>
    <row r="1651" spans="1:11" x14ac:dyDescent="0.35">
      <c r="A1651" s="14" t="s">
        <v>7328</v>
      </c>
      <c r="B1651" s="13" t="s">
        <v>963</v>
      </c>
      <c r="C1651" s="14" t="s">
        <v>13854</v>
      </c>
      <c r="D1651" s="14" t="s">
        <v>11385</v>
      </c>
      <c r="E1651" s="15" t="s">
        <v>11359</v>
      </c>
      <c r="F1651" s="6">
        <v>1478</v>
      </c>
      <c r="G1651" s="6">
        <v>889</v>
      </c>
      <c r="H1651" s="6">
        <f t="shared" si="100"/>
        <v>1479</v>
      </c>
      <c r="I1651" s="6">
        <f t="shared" si="101"/>
        <v>890</v>
      </c>
      <c r="J1651" s="7">
        <f t="shared" si="102"/>
        <v>0.60175794455713316</v>
      </c>
      <c r="K1651" s="7">
        <f t="shared" si="103"/>
        <v>-0.73274481124530766</v>
      </c>
    </row>
    <row r="1652" spans="1:11" x14ac:dyDescent="0.35">
      <c r="A1652" s="14" t="s">
        <v>7329</v>
      </c>
      <c r="B1652" s="13" t="s">
        <v>1042</v>
      </c>
      <c r="C1652" s="14" t="s">
        <v>13855</v>
      </c>
      <c r="D1652" s="14" t="s">
        <v>11356</v>
      </c>
      <c r="E1652" s="15" t="s">
        <v>11359</v>
      </c>
      <c r="F1652" s="6">
        <v>883</v>
      </c>
      <c r="G1652" s="6">
        <v>541</v>
      </c>
      <c r="H1652" s="6">
        <f t="shared" si="100"/>
        <v>884</v>
      </c>
      <c r="I1652" s="6">
        <f t="shared" si="101"/>
        <v>542</v>
      </c>
      <c r="J1652" s="7">
        <f t="shared" si="102"/>
        <v>0.6131221719457014</v>
      </c>
      <c r="K1652" s="7">
        <f t="shared" si="103"/>
        <v>-0.70575351803755992</v>
      </c>
    </row>
    <row r="1653" spans="1:11" x14ac:dyDescent="0.35">
      <c r="A1653" s="14" t="s">
        <v>7330</v>
      </c>
      <c r="B1653" s="13" t="s">
        <v>221</v>
      </c>
      <c r="C1653" s="14" t="s">
        <v>13856</v>
      </c>
      <c r="D1653" s="14" t="s">
        <v>11356</v>
      </c>
      <c r="E1653" s="15" t="s">
        <v>11359</v>
      </c>
      <c r="F1653" s="6">
        <v>161</v>
      </c>
      <c r="G1653" s="6">
        <v>64</v>
      </c>
      <c r="H1653" s="6">
        <f t="shared" si="100"/>
        <v>162</v>
      </c>
      <c r="I1653" s="6">
        <f t="shared" si="101"/>
        <v>65</v>
      </c>
      <c r="J1653" s="7">
        <f t="shared" si="102"/>
        <v>0.40123456790123457</v>
      </c>
      <c r="K1653" s="7">
        <f t="shared" si="103"/>
        <v>-1.3174821898561702</v>
      </c>
    </row>
    <row r="1654" spans="1:11" x14ac:dyDescent="0.35">
      <c r="A1654" s="14" t="s">
        <v>7331</v>
      </c>
      <c r="B1654" s="13" t="s">
        <v>4986</v>
      </c>
      <c r="C1654" s="14" t="s">
        <v>13857</v>
      </c>
      <c r="D1654" s="14" t="s">
        <v>11752</v>
      </c>
      <c r="E1654" s="15" t="s">
        <v>5678</v>
      </c>
      <c r="F1654" s="6">
        <v>147</v>
      </c>
      <c r="G1654" s="6">
        <v>160</v>
      </c>
      <c r="H1654" s="6">
        <f t="shared" si="100"/>
        <v>148</v>
      </c>
      <c r="I1654" s="6">
        <f t="shared" si="101"/>
        <v>161</v>
      </c>
      <c r="J1654" s="7">
        <f t="shared" si="102"/>
        <v>1.0878378378378379</v>
      </c>
      <c r="K1654" s="7">
        <f t="shared" si="103"/>
        <v>0.12146351248566734</v>
      </c>
    </row>
    <row r="1655" spans="1:11" x14ac:dyDescent="0.35">
      <c r="A1655" s="14" t="s">
        <v>7332</v>
      </c>
      <c r="B1655" s="13" t="s">
        <v>2179</v>
      </c>
      <c r="C1655" s="14" t="s">
        <v>13858</v>
      </c>
      <c r="D1655" s="14" t="s">
        <v>11548</v>
      </c>
      <c r="E1655" s="15" t="s">
        <v>5678</v>
      </c>
      <c r="F1655" s="6">
        <v>65</v>
      </c>
      <c r="G1655" s="6">
        <v>47</v>
      </c>
      <c r="H1655" s="6">
        <f t="shared" si="100"/>
        <v>66</v>
      </c>
      <c r="I1655" s="6">
        <f t="shared" si="101"/>
        <v>48</v>
      </c>
      <c r="J1655" s="7">
        <f t="shared" si="102"/>
        <v>0.72727272727272729</v>
      </c>
      <c r="K1655" s="7">
        <f t="shared" si="103"/>
        <v>-0.45943161863729726</v>
      </c>
    </row>
    <row r="1656" spans="1:11" x14ac:dyDescent="0.35">
      <c r="A1656" s="14" t="s">
        <v>7333</v>
      </c>
      <c r="B1656" s="13" t="s">
        <v>4149</v>
      </c>
      <c r="C1656" s="14" t="s">
        <v>13859</v>
      </c>
      <c r="D1656" s="14" t="s">
        <v>13860</v>
      </c>
      <c r="E1656" s="15" t="s">
        <v>5678</v>
      </c>
      <c r="F1656" s="6">
        <v>152</v>
      </c>
      <c r="G1656" s="6">
        <v>138</v>
      </c>
      <c r="H1656" s="6">
        <f t="shared" si="100"/>
        <v>153</v>
      </c>
      <c r="I1656" s="6">
        <f t="shared" si="101"/>
        <v>139</v>
      </c>
      <c r="J1656" s="7">
        <f t="shared" si="102"/>
        <v>0.90849673202614378</v>
      </c>
      <c r="K1656" s="7">
        <f t="shared" si="103"/>
        <v>-0.13844676996914435</v>
      </c>
    </row>
    <row r="1657" spans="1:11" x14ac:dyDescent="0.35">
      <c r="A1657" s="14" t="s">
        <v>7334</v>
      </c>
      <c r="B1657" s="13" t="s">
        <v>2436</v>
      </c>
      <c r="C1657" s="14" t="s">
        <v>13861</v>
      </c>
      <c r="D1657" s="14" t="s">
        <v>11876</v>
      </c>
      <c r="E1657" s="15" t="s">
        <v>5678</v>
      </c>
      <c r="F1657" s="6">
        <v>110</v>
      </c>
      <c r="G1657" s="6">
        <v>82</v>
      </c>
      <c r="H1657" s="6">
        <f t="shared" si="100"/>
        <v>111</v>
      </c>
      <c r="I1657" s="6">
        <f t="shared" si="101"/>
        <v>83</v>
      </c>
      <c r="J1657" s="7">
        <f t="shared" si="102"/>
        <v>0.74774774774774777</v>
      </c>
      <c r="K1657" s="7">
        <f t="shared" si="103"/>
        <v>-0.41937643500318122</v>
      </c>
    </row>
    <row r="1658" spans="1:11" x14ac:dyDescent="0.35">
      <c r="A1658" s="14" t="s">
        <v>7335</v>
      </c>
      <c r="B1658" s="13" t="s">
        <v>2422</v>
      </c>
      <c r="C1658" s="14" t="s">
        <v>13862</v>
      </c>
      <c r="D1658" s="14" t="s">
        <v>11744</v>
      </c>
      <c r="E1658" s="15" t="s">
        <v>11359</v>
      </c>
      <c r="F1658" s="6">
        <v>489</v>
      </c>
      <c r="G1658" s="6">
        <v>364</v>
      </c>
      <c r="H1658" s="6">
        <f t="shared" si="100"/>
        <v>490</v>
      </c>
      <c r="I1658" s="6">
        <f t="shared" si="101"/>
        <v>365</v>
      </c>
      <c r="J1658" s="7">
        <f t="shared" si="102"/>
        <v>0.74489795918367352</v>
      </c>
      <c r="K1658" s="7">
        <f t="shared" si="103"/>
        <v>-0.42488528523519092</v>
      </c>
    </row>
    <row r="1659" spans="1:11" x14ac:dyDescent="0.35">
      <c r="A1659" s="14" t="s">
        <v>7336</v>
      </c>
      <c r="B1659" s="13" t="s">
        <v>2719</v>
      </c>
      <c r="C1659" s="14" t="s">
        <v>13863</v>
      </c>
      <c r="D1659" s="14" t="s">
        <v>13864</v>
      </c>
      <c r="E1659" s="15" t="s">
        <v>11359</v>
      </c>
      <c r="F1659" s="6">
        <v>203</v>
      </c>
      <c r="G1659" s="6">
        <v>156</v>
      </c>
      <c r="H1659" s="6">
        <f t="shared" si="100"/>
        <v>204</v>
      </c>
      <c r="I1659" s="6">
        <f t="shared" si="101"/>
        <v>157</v>
      </c>
      <c r="J1659" s="7">
        <f t="shared" si="102"/>
        <v>0.76960784313725494</v>
      </c>
      <c r="K1659" s="7">
        <f t="shared" si="103"/>
        <v>-0.37780459307986852</v>
      </c>
    </row>
    <row r="1660" spans="1:11" x14ac:dyDescent="0.35">
      <c r="A1660" s="14" t="s">
        <v>7337</v>
      </c>
      <c r="B1660" s="13" t="s">
        <v>5605</v>
      </c>
      <c r="C1660" s="14" t="s">
        <v>13865</v>
      </c>
      <c r="D1660" s="14" t="s">
        <v>13866</v>
      </c>
      <c r="E1660" s="15" t="s">
        <v>11359</v>
      </c>
      <c r="F1660" s="6">
        <v>0</v>
      </c>
      <c r="G1660" s="6">
        <v>0</v>
      </c>
      <c r="H1660" s="6">
        <f t="shared" si="100"/>
        <v>1</v>
      </c>
      <c r="I1660" s="6">
        <f t="shared" si="101"/>
        <v>1</v>
      </c>
      <c r="J1660" s="7">
        <f t="shared" si="102"/>
        <v>1</v>
      </c>
      <c r="K1660" s="7">
        <f t="shared" si="103"/>
        <v>0</v>
      </c>
    </row>
    <row r="1661" spans="1:11" x14ac:dyDescent="0.35">
      <c r="A1661" s="14" t="s">
        <v>7338</v>
      </c>
      <c r="B1661" s="13" t="s">
        <v>5503</v>
      </c>
      <c r="C1661" s="14" t="s">
        <v>13867</v>
      </c>
      <c r="D1661" s="14" t="s">
        <v>13866</v>
      </c>
      <c r="E1661" s="15" t="s">
        <v>11359</v>
      </c>
      <c r="F1661" s="6">
        <v>155</v>
      </c>
      <c r="G1661" s="6">
        <v>461</v>
      </c>
      <c r="H1661" s="6">
        <f t="shared" si="100"/>
        <v>156</v>
      </c>
      <c r="I1661" s="6">
        <f t="shared" si="101"/>
        <v>462</v>
      </c>
      <c r="J1661" s="7">
        <f t="shared" si="102"/>
        <v>2.9615384615384617</v>
      </c>
      <c r="K1661" s="7">
        <f t="shared" si="103"/>
        <v>1.5663468225538093</v>
      </c>
    </row>
    <row r="1662" spans="1:11" x14ac:dyDescent="0.35">
      <c r="A1662" s="14" t="s">
        <v>7339</v>
      </c>
      <c r="B1662" s="13" t="s">
        <v>5485</v>
      </c>
      <c r="C1662" s="14" t="s">
        <v>13868</v>
      </c>
      <c r="D1662" s="14" t="s">
        <v>13869</v>
      </c>
      <c r="E1662" s="15" t="s">
        <v>11359</v>
      </c>
      <c r="F1662" s="6">
        <v>161</v>
      </c>
      <c r="G1662" s="6">
        <v>375</v>
      </c>
      <c r="H1662" s="6">
        <f t="shared" si="100"/>
        <v>162</v>
      </c>
      <c r="I1662" s="6">
        <f t="shared" si="101"/>
        <v>376</v>
      </c>
      <c r="J1662" s="7">
        <f t="shared" si="102"/>
        <v>2.3209876543209877</v>
      </c>
      <c r="K1662" s="7">
        <f t="shared" si="103"/>
        <v>1.2147388487930126</v>
      </c>
    </row>
    <row r="1663" spans="1:11" x14ac:dyDescent="0.35">
      <c r="A1663" s="14" t="s">
        <v>7340</v>
      </c>
      <c r="B1663" s="13" t="s">
        <v>5512</v>
      </c>
      <c r="C1663" s="14" t="s">
        <v>13870</v>
      </c>
      <c r="D1663" s="14" t="s">
        <v>13871</v>
      </c>
      <c r="E1663" s="15" t="s">
        <v>11359</v>
      </c>
      <c r="F1663" s="6">
        <v>17</v>
      </c>
      <c r="G1663" s="6">
        <v>55</v>
      </c>
      <c r="H1663" s="6">
        <f t="shared" si="100"/>
        <v>18</v>
      </c>
      <c r="I1663" s="6">
        <f t="shared" si="101"/>
        <v>56</v>
      </c>
      <c r="J1663" s="7">
        <f t="shared" si="102"/>
        <v>3.1111111111111112</v>
      </c>
      <c r="K1663" s="7">
        <f t="shared" si="103"/>
        <v>1.6374299206152916</v>
      </c>
    </row>
    <row r="1664" spans="1:11" x14ac:dyDescent="0.35">
      <c r="A1664" s="14" t="s">
        <v>7341</v>
      </c>
      <c r="B1664" s="13" t="s">
        <v>5128</v>
      </c>
      <c r="C1664" s="14" t="s">
        <v>13872</v>
      </c>
      <c r="D1664" s="14" t="s">
        <v>13873</v>
      </c>
      <c r="E1664" s="15" t="s">
        <v>11359</v>
      </c>
      <c r="F1664" s="6">
        <v>270</v>
      </c>
      <c r="G1664" s="6">
        <v>315</v>
      </c>
      <c r="H1664" s="6">
        <f t="shared" si="100"/>
        <v>271</v>
      </c>
      <c r="I1664" s="6">
        <f t="shared" si="101"/>
        <v>316</v>
      </c>
      <c r="J1664" s="7">
        <f t="shared" si="102"/>
        <v>1.1660516605166051</v>
      </c>
      <c r="K1664" s="7">
        <f t="shared" si="103"/>
        <v>0.22163170682323133</v>
      </c>
    </row>
    <row r="1665" spans="1:11" x14ac:dyDescent="0.35">
      <c r="A1665" s="14" t="s">
        <v>7342</v>
      </c>
      <c r="B1665" s="13" t="s">
        <v>3318</v>
      </c>
      <c r="C1665" s="14" t="s">
        <v>13874</v>
      </c>
      <c r="D1665" s="14" t="s">
        <v>13875</v>
      </c>
      <c r="E1665" s="15" t="s">
        <v>11359</v>
      </c>
      <c r="F1665" s="6">
        <v>153</v>
      </c>
      <c r="G1665" s="6">
        <v>125</v>
      </c>
      <c r="H1665" s="6">
        <f t="shared" si="100"/>
        <v>154</v>
      </c>
      <c r="I1665" s="6">
        <f t="shared" si="101"/>
        <v>126</v>
      </c>
      <c r="J1665" s="7">
        <f t="shared" si="102"/>
        <v>0.81818181818181823</v>
      </c>
      <c r="K1665" s="7">
        <f t="shared" si="103"/>
        <v>-0.28950661719498483</v>
      </c>
    </row>
    <row r="1666" spans="1:11" x14ac:dyDescent="0.35">
      <c r="A1666" s="14" t="s">
        <v>7343</v>
      </c>
      <c r="B1666" s="13" t="s">
        <v>2925</v>
      </c>
      <c r="C1666" s="14" t="s">
        <v>13876</v>
      </c>
      <c r="D1666" s="14" t="s">
        <v>13877</v>
      </c>
      <c r="E1666" s="15" t="s">
        <v>11359</v>
      </c>
      <c r="F1666" s="6">
        <v>157</v>
      </c>
      <c r="G1666" s="6">
        <v>123</v>
      </c>
      <c r="H1666" s="6">
        <f t="shared" si="100"/>
        <v>158</v>
      </c>
      <c r="I1666" s="6">
        <f t="shared" si="101"/>
        <v>124</v>
      </c>
      <c r="J1666" s="7">
        <f t="shared" si="102"/>
        <v>0.78481012658227844</v>
      </c>
      <c r="K1666" s="7">
        <f t="shared" si="103"/>
        <v>-0.3495844377902278</v>
      </c>
    </row>
    <row r="1667" spans="1:11" x14ac:dyDescent="0.35">
      <c r="A1667" s="14" t="s">
        <v>7344</v>
      </c>
      <c r="B1667" s="13" t="s">
        <v>1625</v>
      </c>
      <c r="C1667" s="14" t="s">
        <v>13878</v>
      </c>
      <c r="D1667" s="14" t="s">
        <v>11356</v>
      </c>
      <c r="E1667" s="15" t="s">
        <v>11359</v>
      </c>
      <c r="F1667" s="6">
        <v>325</v>
      </c>
      <c r="G1667" s="6">
        <v>219</v>
      </c>
      <c r="H1667" s="6">
        <f t="shared" ref="H1667:H1730" si="104">F1667+1</f>
        <v>326</v>
      </c>
      <c r="I1667" s="6">
        <f t="shared" ref="I1667:I1730" si="105">G1667+1</f>
        <v>220</v>
      </c>
      <c r="J1667" s="7">
        <f t="shared" ref="J1667:J1730" si="106">I1667/H1667</f>
        <v>0.67484662576687116</v>
      </c>
      <c r="K1667" s="7">
        <f t="shared" ref="K1667:K1730" si="107">LOG(J1667,2)</f>
        <v>-0.56736844070641801</v>
      </c>
    </row>
    <row r="1668" spans="1:11" x14ac:dyDescent="0.35">
      <c r="A1668" s="14" t="s">
        <v>7345</v>
      </c>
      <c r="B1668" s="13" t="s">
        <v>2985</v>
      </c>
      <c r="C1668" s="14" t="s">
        <v>13879</v>
      </c>
      <c r="D1668" s="14" t="s">
        <v>13880</v>
      </c>
      <c r="E1668" s="15" t="s">
        <v>5678</v>
      </c>
      <c r="F1668" s="6">
        <v>895</v>
      </c>
      <c r="G1668" s="6">
        <v>705</v>
      </c>
      <c r="H1668" s="6">
        <f t="shared" si="104"/>
        <v>896</v>
      </c>
      <c r="I1668" s="6">
        <f t="shared" si="105"/>
        <v>706</v>
      </c>
      <c r="J1668" s="7">
        <f t="shared" si="106"/>
        <v>0.7879464285714286</v>
      </c>
      <c r="K1668" s="7">
        <f t="shared" si="107"/>
        <v>-0.34383054878642377</v>
      </c>
    </row>
    <row r="1669" spans="1:11" x14ac:dyDescent="0.35">
      <c r="A1669" s="14" t="s">
        <v>7346</v>
      </c>
      <c r="B1669" s="13" t="s">
        <v>1031</v>
      </c>
      <c r="C1669" s="14" t="s">
        <v>13881</v>
      </c>
      <c r="D1669" s="14" t="s">
        <v>11356</v>
      </c>
      <c r="E1669" s="15" t="s">
        <v>11359</v>
      </c>
      <c r="F1669" s="6">
        <v>18</v>
      </c>
      <c r="G1669" s="6">
        <v>11</v>
      </c>
      <c r="H1669" s="6">
        <f t="shared" si="104"/>
        <v>19</v>
      </c>
      <c r="I1669" s="6">
        <f t="shared" si="105"/>
        <v>12</v>
      </c>
      <c r="J1669" s="7">
        <f t="shared" si="106"/>
        <v>0.63157894736842102</v>
      </c>
      <c r="K1669" s="7">
        <f t="shared" si="107"/>
        <v>-0.66296501272242936</v>
      </c>
    </row>
    <row r="1670" spans="1:11" x14ac:dyDescent="0.35">
      <c r="A1670" s="14" t="s">
        <v>7347</v>
      </c>
      <c r="B1670" s="13" t="s">
        <v>3348</v>
      </c>
      <c r="C1670" s="14" t="s">
        <v>13882</v>
      </c>
      <c r="D1670" s="14" t="s">
        <v>13883</v>
      </c>
      <c r="E1670" s="15" t="s">
        <v>11359</v>
      </c>
      <c r="F1670" s="6">
        <v>1141</v>
      </c>
      <c r="G1670" s="6">
        <v>934</v>
      </c>
      <c r="H1670" s="6">
        <f t="shared" si="104"/>
        <v>1142</v>
      </c>
      <c r="I1670" s="6">
        <f t="shared" si="105"/>
        <v>935</v>
      </c>
      <c r="J1670" s="7">
        <f t="shared" si="106"/>
        <v>0.81873905429071803</v>
      </c>
      <c r="K1670" s="7">
        <f t="shared" si="107"/>
        <v>-0.2885243805878438</v>
      </c>
    </row>
    <row r="1671" spans="1:11" x14ac:dyDescent="0.35">
      <c r="A1671" s="14" t="s">
        <v>7348</v>
      </c>
      <c r="B1671" s="13" t="s">
        <v>2006</v>
      </c>
      <c r="C1671" s="14" t="s">
        <v>13884</v>
      </c>
      <c r="D1671" s="14" t="s">
        <v>13885</v>
      </c>
      <c r="E1671" s="15" t="s">
        <v>11359</v>
      </c>
      <c r="F1671" s="6">
        <v>957</v>
      </c>
      <c r="G1671" s="6">
        <v>680</v>
      </c>
      <c r="H1671" s="6">
        <f t="shared" si="104"/>
        <v>958</v>
      </c>
      <c r="I1671" s="6">
        <f t="shared" si="105"/>
        <v>681</v>
      </c>
      <c r="J1671" s="7">
        <f t="shared" si="106"/>
        <v>0.71085594989561585</v>
      </c>
      <c r="K1671" s="7">
        <f t="shared" si="107"/>
        <v>-0.49237085772410916</v>
      </c>
    </row>
    <row r="1672" spans="1:11" x14ac:dyDescent="0.35">
      <c r="A1672" s="14" t="s">
        <v>7349</v>
      </c>
      <c r="B1672" s="13" t="s">
        <v>1577</v>
      </c>
      <c r="C1672" s="14" t="s">
        <v>13886</v>
      </c>
      <c r="D1672" s="14" t="s">
        <v>13887</v>
      </c>
      <c r="E1672" s="15" t="s">
        <v>11359</v>
      </c>
      <c r="F1672" s="6">
        <v>345</v>
      </c>
      <c r="G1672" s="6">
        <v>231</v>
      </c>
      <c r="H1672" s="6">
        <f t="shared" si="104"/>
        <v>346</v>
      </c>
      <c r="I1672" s="6">
        <f t="shared" si="105"/>
        <v>232</v>
      </c>
      <c r="J1672" s="7">
        <f t="shared" si="106"/>
        <v>0.67052023121387283</v>
      </c>
      <c r="K1672" s="7">
        <f t="shared" si="107"/>
        <v>-0.57664723250915251</v>
      </c>
    </row>
    <row r="1673" spans="1:11" x14ac:dyDescent="0.35">
      <c r="A1673" s="14" t="s">
        <v>7350</v>
      </c>
      <c r="B1673" s="13" t="s">
        <v>2580</v>
      </c>
      <c r="C1673" s="14" t="s">
        <v>13888</v>
      </c>
      <c r="D1673" s="14" t="s">
        <v>11356</v>
      </c>
      <c r="E1673" s="15" t="s">
        <v>5678</v>
      </c>
      <c r="F1673" s="6">
        <v>41</v>
      </c>
      <c r="G1673" s="6">
        <v>31</v>
      </c>
      <c r="H1673" s="6">
        <f t="shared" si="104"/>
        <v>42</v>
      </c>
      <c r="I1673" s="6">
        <f t="shared" si="105"/>
        <v>32</v>
      </c>
      <c r="J1673" s="7">
        <f t="shared" si="106"/>
        <v>0.76190476190476186</v>
      </c>
      <c r="K1673" s="7">
        <f t="shared" si="107"/>
        <v>-0.39231742277876036</v>
      </c>
    </row>
    <row r="1674" spans="1:11" x14ac:dyDescent="0.35">
      <c r="A1674" s="14" t="s">
        <v>7351</v>
      </c>
      <c r="B1674" s="13" t="s">
        <v>2272</v>
      </c>
      <c r="C1674" s="14" t="s">
        <v>13889</v>
      </c>
      <c r="D1674" s="14" t="s">
        <v>13890</v>
      </c>
      <c r="E1674" s="15" t="s">
        <v>11359</v>
      </c>
      <c r="F1674" s="6">
        <v>160</v>
      </c>
      <c r="G1674" s="6">
        <v>117</v>
      </c>
      <c r="H1674" s="6">
        <f t="shared" si="104"/>
        <v>161</v>
      </c>
      <c r="I1674" s="6">
        <f t="shared" si="105"/>
        <v>118</v>
      </c>
      <c r="J1674" s="7">
        <f t="shared" si="106"/>
        <v>0.73291925465838514</v>
      </c>
      <c r="K1674" s="7">
        <f t="shared" si="107"/>
        <v>-0.44827382875277566</v>
      </c>
    </row>
    <row r="1675" spans="1:11" x14ac:dyDescent="0.35">
      <c r="A1675" s="14" t="s">
        <v>7352</v>
      </c>
      <c r="B1675" s="13" t="s">
        <v>1262</v>
      </c>
      <c r="C1675" s="14" t="s">
        <v>13891</v>
      </c>
      <c r="D1675" s="14" t="s">
        <v>13892</v>
      </c>
      <c r="E1675" s="15" t="s">
        <v>5678</v>
      </c>
      <c r="F1675" s="6">
        <v>1105</v>
      </c>
      <c r="G1675" s="6">
        <v>706</v>
      </c>
      <c r="H1675" s="6">
        <f t="shared" si="104"/>
        <v>1106</v>
      </c>
      <c r="I1675" s="6">
        <f t="shared" si="105"/>
        <v>707</v>
      </c>
      <c r="J1675" s="7">
        <f t="shared" si="106"/>
        <v>0.63924050632911389</v>
      </c>
      <c r="K1675" s="7">
        <f t="shared" si="107"/>
        <v>-0.64556926542530824</v>
      </c>
    </row>
    <row r="1676" spans="1:11" x14ac:dyDescent="0.35">
      <c r="A1676" s="14" t="s">
        <v>7353</v>
      </c>
      <c r="B1676" s="13" t="s">
        <v>1014</v>
      </c>
      <c r="C1676" s="14" t="s">
        <v>13893</v>
      </c>
      <c r="D1676" s="14" t="s">
        <v>13894</v>
      </c>
      <c r="E1676" s="15" t="s">
        <v>5678</v>
      </c>
      <c r="F1676" s="6">
        <v>179</v>
      </c>
      <c r="G1676" s="6">
        <v>109</v>
      </c>
      <c r="H1676" s="6">
        <f t="shared" si="104"/>
        <v>180</v>
      </c>
      <c r="I1676" s="6">
        <f t="shared" si="105"/>
        <v>110</v>
      </c>
      <c r="J1676" s="7">
        <f t="shared" si="106"/>
        <v>0.61111111111111116</v>
      </c>
      <c r="K1676" s="7">
        <f t="shared" si="107"/>
        <v>-0.71049338280501506</v>
      </c>
    </row>
    <row r="1677" spans="1:11" x14ac:dyDescent="0.35">
      <c r="A1677" s="14" t="s">
        <v>7354</v>
      </c>
      <c r="B1677" s="13" t="s">
        <v>699</v>
      </c>
      <c r="C1677" s="14" t="s">
        <v>13895</v>
      </c>
      <c r="D1677" s="14" t="s">
        <v>11651</v>
      </c>
      <c r="E1677" s="15" t="s">
        <v>11359</v>
      </c>
      <c r="F1677" s="6">
        <v>80</v>
      </c>
      <c r="G1677" s="6">
        <v>45</v>
      </c>
      <c r="H1677" s="6">
        <f t="shared" si="104"/>
        <v>81</v>
      </c>
      <c r="I1677" s="6">
        <f t="shared" si="105"/>
        <v>46</v>
      </c>
      <c r="J1677" s="7">
        <f t="shared" si="106"/>
        <v>0.5679012345679012</v>
      </c>
      <c r="K1677" s="7">
        <f t="shared" si="107"/>
        <v>-0.81628804682761202</v>
      </c>
    </row>
    <row r="1678" spans="1:11" x14ac:dyDescent="0.35">
      <c r="A1678" s="14" t="s">
        <v>7355</v>
      </c>
      <c r="B1678" s="13" t="s">
        <v>1493</v>
      </c>
      <c r="C1678" s="14" t="s">
        <v>13896</v>
      </c>
      <c r="D1678" s="14" t="s">
        <v>13897</v>
      </c>
      <c r="E1678" s="15" t="s">
        <v>11359</v>
      </c>
      <c r="F1678" s="6">
        <v>119</v>
      </c>
      <c r="G1678" s="6">
        <v>79</v>
      </c>
      <c r="H1678" s="6">
        <f t="shared" si="104"/>
        <v>120</v>
      </c>
      <c r="I1678" s="6">
        <f t="shared" si="105"/>
        <v>80</v>
      </c>
      <c r="J1678" s="7">
        <f t="shared" si="106"/>
        <v>0.66666666666666663</v>
      </c>
      <c r="K1678" s="7">
        <f t="shared" si="107"/>
        <v>-0.5849625007211563</v>
      </c>
    </row>
    <row r="1679" spans="1:11" x14ac:dyDescent="0.35">
      <c r="A1679" s="14" t="s">
        <v>7356</v>
      </c>
      <c r="B1679" s="13" t="s">
        <v>1254</v>
      </c>
      <c r="C1679" s="14" t="s">
        <v>13898</v>
      </c>
      <c r="D1679" s="14" t="s">
        <v>13899</v>
      </c>
      <c r="E1679" s="15" t="s">
        <v>5678</v>
      </c>
      <c r="F1679" s="6">
        <v>486</v>
      </c>
      <c r="G1679" s="6">
        <v>310</v>
      </c>
      <c r="H1679" s="6">
        <f t="shared" si="104"/>
        <v>487</v>
      </c>
      <c r="I1679" s="6">
        <f t="shared" si="105"/>
        <v>311</v>
      </c>
      <c r="J1679" s="7">
        <f t="shared" si="106"/>
        <v>0.6386036960985626</v>
      </c>
      <c r="K1679" s="7">
        <f t="shared" si="107"/>
        <v>-0.64700719195173972</v>
      </c>
    </row>
    <row r="1680" spans="1:11" x14ac:dyDescent="0.35">
      <c r="A1680" s="14" t="s">
        <v>7357</v>
      </c>
      <c r="B1680" s="13" t="s">
        <v>2747</v>
      </c>
      <c r="C1680" s="14" t="s">
        <v>13900</v>
      </c>
      <c r="D1680" s="14" t="s">
        <v>11356</v>
      </c>
      <c r="E1680" s="15" t="s">
        <v>11359</v>
      </c>
      <c r="F1680" s="6">
        <v>87</v>
      </c>
      <c r="G1680" s="6">
        <v>67</v>
      </c>
      <c r="H1680" s="6">
        <f t="shared" si="104"/>
        <v>88</v>
      </c>
      <c r="I1680" s="6">
        <f t="shared" si="105"/>
        <v>68</v>
      </c>
      <c r="J1680" s="7">
        <f t="shared" si="106"/>
        <v>0.77272727272727271</v>
      </c>
      <c r="K1680" s="7">
        <f t="shared" si="107"/>
        <v>-0.37196877738695788</v>
      </c>
    </row>
    <row r="1681" spans="1:11" x14ac:dyDescent="0.35">
      <c r="A1681" s="14" t="s">
        <v>7358</v>
      </c>
      <c r="B1681" s="13" t="s">
        <v>1089</v>
      </c>
      <c r="C1681" s="14" t="s">
        <v>13901</v>
      </c>
      <c r="D1681" s="14" t="s">
        <v>11772</v>
      </c>
      <c r="E1681" s="15" t="s">
        <v>5678</v>
      </c>
      <c r="F1681" s="6">
        <v>139</v>
      </c>
      <c r="G1681" s="6">
        <v>86</v>
      </c>
      <c r="H1681" s="6">
        <f t="shared" si="104"/>
        <v>140</v>
      </c>
      <c r="I1681" s="6">
        <f t="shared" si="105"/>
        <v>87</v>
      </c>
      <c r="J1681" s="7">
        <f t="shared" si="106"/>
        <v>0.62142857142857144</v>
      </c>
      <c r="K1681" s="7">
        <f t="shared" si="107"/>
        <v>-0.68633952109623808</v>
      </c>
    </row>
    <row r="1682" spans="1:11" x14ac:dyDescent="0.35">
      <c r="A1682" s="14" t="s">
        <v>7359</v>
      </c>
      <c r="B1682" s="13" t="s">
        <v>587</v>
      </c>
      <c r="C1682" s="14" t="s">
        <v>13902</v>
      </c>
      <c r="D1682" s="14" t="s">
        <v>13903</v>
      </c>
      <c r="E1682" s="15" t="s">
        <v>11359</v>
      </c>
      <c r="F1682" s="6">
        <v>2546</v>
      </c>
      <c r="G1682" s="6">
        <v>1364</v>
      </c>
      <c r="H1682" s="6">
        <f t="shared" si="104"/>
        <v>2547</v>
      </c>
      <c r="I1682" s="6">
        <f t="shared" si="105"/>
        <v>1365</v>
      </c>
      <c r="J1682" s="7">
        <f t="shared" si="106"/>
        <v>0.53592461719670204</v>
      </c>
      <c r="K1682" s="7">
        <f t="shared" si="107"/>
        <v>-0.89989800846697976</v>
      </c>
    </row>
    <row r="1683" spans="1:11" x14ac:dyDescent="0.35">
      <c r="A1683" s="14" t="s">
        <v>7360</v>
      </c>
      <c r="B1683" s="13" t="s">
        <v>995</v>
      </c>
      <c r="C1683" s="14" t="s">
        <v>13904</v>
      </c>
      <c r="D1683" s="14" t="s">
        <v>11385</v>
      </c>
      <c r="E1683" s="15" t="s">
        <v>11359</v>
      </c>
      <c r="F1683" s="6">
        <v>1071</v>
      </c>
      <c r="G1683" s="6">
        <v>648</v>
      </c>
      <c r="H1683" s="6">
        <f t="shared" si="104"/>
        <v>1072</v>
      </c>
      <c r="I1683" s="6">
        <f t="shared" si="105"/>
        <v>649</v>
      </c>
      <c r="J1683" s="7">
        <f t="shared" si="106"/>
        <v>0.60541044776119401</v>
      </c>
      <c r="K1683" s="7">
        <f t="shared" si="107"/>
        <v>-0.72401452245863385</v>
      </c>
    </row>
    <row r="1684" spans="1:11" x14ac:dyDescent="0.35">
      <c r="A1684" s="14" t="s">
        <v>7361</v>
      </c>
      <c r="B1684" s="13" t="s">
        <v>980</v>
      </c>
      <c r="C1684" s="14" t="s">
        <v>13905</v>
      </c>
      <c r="D1684" s="14" t="s">
        <v>13906</v>
      </c>
      <c r="E1684" s="15" t="s">
        <v>11359</v>
      </c>
      <c r="F1684" s="6">
        <v>2763</v>
      </c>
      <c r="G1684" s="6">
        <v>1667</v>
      </c>
      <c r="H1684" s="6">
        <f t="shared" si="104"/>
        <v>2764</v>
      </c>
      <c r="I1684" s="6">
        <f t="shared" si="105"/>
        <v>1668</v>
      </c>
      <c r="J1684" s="7">
        <f t="shared" si="106"/>
        <v>0.60347322720694641</v>
      </c>
      <c r="K1684" s="7">
        <f t="shared" si="107"/>
        <v>-0.72863832694359498</v>
      </c>
    </row>
    <row r="1685" spans="1:11" x14ac:dyDescent="0.35">
      <c r="A1685" s="14" t="s">
        <v>7362</v>
      </c>
      <c r="B1685" s="13" t="s">
        <v>3802</v>
      </c>
      <c r="C1685" s="14" t="s">
        <v>13907</v>
      </c>
      <c r="D1685" s="14" t="s">
        <v>13908</v>
      </c>
      <c r="E1685" s="15" t="s">
        <v>11359</v>
      </c>
      <c r="F1685" s="6">
        <v>519</v>
      </c>
      <c r="G1685" s="6">
        <v>450</v>
      </c>
      <c r="H1685" s="6">
        <f t="shared" si="104"/>
        <v>520</v>
      </c>
      <c r="I1685" s="6">
        <f t="shared" si="105"/>
        <v>451</v>
      </c>
      <c r="J1685" s="7">
        <f t="shared" si="106"/>
        <v>0.86730769230769234</v>
      </c>
      <c r="K1685" s="7">
        <f t="shared" si="107"/>
        <v>-0.20538418977307352</v>
      </c>
    </row>
    <row r="1686" spans="1:11" x14ac:dyDescent="0.35">
      <c r="A1686" s="14" t="s">
        <v>7363</v>
      </c>
      <c r="B1686" s="13" t="s">
        <v>3432</v>
      </c>
      <c r="C1686" s="14" t="s">
        <v>13909</v>
      </c>
      <c r="D1686" s="14" t="s">
        <v>13906</v>
      </c>
      <c r="E1686" s="15" t="s">
        <v>11359</v>
      </c>
      <c r="F1686" s="6">
        <v>1754</v>
      </c>
      <c r="G1686" s="6">
        <v>1450</v>
      </c>
      <c r="H1686" s="6">
        <f t="shared" si="104"/>
        <v>1755</v>
      </c>
      <c r="I1686" s="6">
        <f t="shared" si="105"/>
        <v>1451</v>
      </c>
      <c r="J1686" s="7">
        <f t="shared" si="106"/>
        <v>0.8267806267806268</v>
      </c>
      <c r="K1686" s="7">
        <f t="shared" si="107"/>
        <v>-0.27442351112517854</v>
      </c>
    </row>
    <row r="1687" spans="1:11" x14ac:dyDescent="0.35">
      <c r="A1687" s="14" t="s">
        <v>7364</v>
      </c>
      <c r="B1687" s="13" t="s">
        <v>1887</v>
      </c>
      <c r="C1687" s="14" t="s">
        <v>13910</v>
      </c>
      <c r="D1687" s="14" t="s">
        <v>13911</v>
      </c>
      <c r="E1687" s="15" t="s">
        <v>11359</v>
      </c>
      <c r="F1687" s="6">
        <v>130</v>
      </c>
      <c r="G1687" s="6">
        <v>91</v>
      </c>
      <c r="H1687" s="6">
        <f t="shared" si="104"/>
        <v>131</v>
      </c>
      <c r="I1687" s="6">
        <f t="shared" si="105"/>
        <v>92</v>
      </c>
      <c r="J1687" s="7">
        <f t="shared" si="106"/>
        <v>0.70229007633587781</v>
      </c>
      <c r="K1687" s="7">
        <f t="shared" si="107"/>
        <v>-0.50986104548043754</v>
      </c>
    </row>
    <row r="1688" spans="1:11" x14ac:dyDescent="0.35">
      <c r="A1688" s="14" t="s">
        <v>7365</v>
      </c>
      <c r="B1688" s="13" t="s">
        <v>3664</v>
      </c>
      <c r="C1688" s="14" t="s">
        <v>13912</v>
      </c>
      <c r="D1688" s="14" t="s">
        <v>13908</v>
      </c>
      <c r="E1688" s="15" t="s">
        <v>11359</v>
      </c>
      <c r="F1688" s="6">
        <v>497</v>
      </c>
      <c r="G1688" s="6">
        <v>423</v>
      </c>
      <c r="H1688" s="6">
        <f t="shared" si="104"/>
        <v>498</v>
      </c>
      <c r="I1688" s="6">
        <f t="shared" si="105"/>
        <v>424</v>
      </c>
      <c r="J1688" s="7">
        <f t="shared" si="106"/>
        <v>0.85140562248995988</v>
      </c>
      <c r="K1688" s="7">
        <f t="shared" si="107"/>
        <v>-0.2320814775048817</v>
      </c>
    </row>
    <row r="1689" spans="1:11" x14ac:dyDescent="0.35">
      <c r="A1689" s="14" t="s">
        <v>7366</v>
      </c>
      <c r="B1689" s="13" t="s">
        <v>2022</v>
      </c>
      <c r="C1689" s="14" t="s">
        <v>13913</v>
      </c>
      <c r="D1689" s="14" t="s">
        <v>13908</v>
      </c>
      <c r="E1689" s="15" t="s">
        <v>11359</v>
      </c>
      <c r="F1689" s="6">
        <v>267</v>
      </c>
      <c r="G1689" s="6">
        <v>190</v>
      </c>
      <c r="H1689" s="6">
        <f t="shared" si="104"/>
        <v>268</v>
      </c>
      <c r="I1689" s="6">
        <f t="shared" si="105"/>
        <v>191</v>
      </c>
      <c r="J1689" s="7">
        <f t="shared" si="106"/>
        <v>0.71268656716417911</v>
      </c>
      <c r="K1689" s="7">
        <f t="shared" si="107"/>
        <v>-0.48866036242202376</v>
      </c>
    </row>
    <row r="1690" spans="1:11" x14ac:dyDescent="0.35">
      <c r="A1690" s="14" t="s">
        <v>7367</v>
      </c>
      <c r="B1690" s="13" t="s">
        <v>3486</v>
      </c>
      <c r="C1690" s="14" t="s">
        <v>13914</v>
      </c>
      <c r="D1690" s="14" t="s">
        <v>13915</v>
      </c>
      <c r="E1690" s="15" t="s">
        <v>11359</v>
      </c>
      <c r="F1690" s="6">
        <v>859</v>
      </c>
      <c r="G1690" s="6">
        <v>715</v>
      </c>
      <c r="H1690" s="6">
        <f t="shared" si="104"/>
        <v>860</v>
      </c>
      <c r="I1690" s="6">
        <f t="shared" si="105"/>
        <v>716</v>
      </c>
      <c r="J1690" s="7">
        <f t="shared" si="106"/>
        <v>0.83255813953488367</v>
      </c>
      <c r="K1690" s="7">
        <f t="shared" si="107"/>
        <v>-0.26437707232520397</v>
      </c>
    </row>
    <row r="1691" spans="1:11" x14ac:dyDescent="0.35">
      <c r="A1691" s="14" t="s">
        <v>7368</v>
      </c>
      <c r="B1691" s="13" t="s">
        <v>645</v>
      </c>
      <c r="C1691" s="14" t="s">
        <v>13916</v>
      </c>
      <c r="D1691" s="14" t="s">
        <v>13917</v>
      </c>
      <c r="E1691" s="15" t="s">
        <v>11359</v>
      </c>
      <c r="F1691" s="6">
        <v>441</v>
      </c>
      <c r="G1691" s="6">
        <v>242</v>
      </c>
      <c r="H1691" s="6">
        <f t="shared" si="104"/>
        <v>442</v>
      </c>
      <c r="I1691" s="6">
        <f t="shared" si="105"/>
        <v>243</v>
      </c>
      <c r="J1691" s="7">
        <f t="shared" si="106"/>
        <v>0.54977375565610864</v>
      </c>
      <c r="K1691" s="7">
        <f t="shared" si="107"/>
        <v>-0.86309005578565057</v>
      </c>
    </row>
    <row r="1692" spans="1:11" x14ac:dyDescent="0.35">
      <c r="A1692" s="14" t="s">
        <v>7369</v>
      </c>
      <c r="B1692" s="13" t="s">
        <v>4724</v>
      </c>
      <c r="C1692" s="14" t="s">
        <v>13918</v>
      </c>
      <c r="D1692" s="14" t="s">
        <v>13906</v>
      </c>
      <c r="E1692" s="15" t="s">
        <v>11359</v>
      </c>
      <c r="F1692" s="6">
        <v>2</v>
      </c>
      <c r="G1692" s="6">
        <v>2</v>
      </c>
      <c r="H1692" s="6">
        <f t="shared" si="104"/>
        <v>3</v>
      </c>
      <c r="I1692" s="6">
        <f t="shared" si="105"/>
        <v>3</v>
      </c>
      <c r="J1692" s="7">
        <f t="shared" si="106"/>
        <v>1</v>
      </c>
      <c r="K1692" s="7">
        <f t="shared" si="107"/>
        <v>0</v>
      </c>
    </row>
    <row r="1693" spans="1:11" x14ac:dyDescent="0.35">
      <c r="A1693" s="14" t="s">
        <v>7370</v>
      </c>
      <c r="B1693" s="13" t="s">
        <v>4995</v>
      </c>
      <c r="C1693" s="14" t="s">
        <v>13919</v>
      </c>
      <c r="D1693" s="14" t="s">
        <v>13920</v>
      </c>
      <c r="E1693" s="15" t="s">
        <v>11359</v>
      </c>
      <c r="F1693" s="6">
        <v>210</v>
      </c>
      <c r="G1693" s="6">
        <v>230</v>
      </c>
      <c r="H1693" s="6">
        <f t="shared" si="104"/>
        <v>211</v>
      </c>
      <c r="I1693" s="6">
        <f t="shared" si="105"/>
        <v>231</v>
      </c>
      <c r="J1693" s="7">
        <f t="shared" si="106"/>
        <v>1.09478672985782</v>
      </c>
      <c r="K1693" s="7">
        <f t="shared" si="107"/>
        <v>0.13064985270887255</v>
      </c>
    </row>
    <row r="1694" spans="1:11" x14ac:dyDescent="0.35">
      <c r="A1694" s="14" t="s">
        <v>7371</v>
      </c>
      <c r="B1694" s="13" t="s">
        <v>4923</v>
      </c>
      <c r="C1694" s="14" t="s">
        <v>13921</v>
      </c>
      <c r="D1694" s="14" t="s">
        <v>13908</v>
      </c>
      <c r="E1694" s="15" t="s">
        <v>11359</v>
      </c>
      <c r="F1694" s="6">
        <v>122</v>
      </c>
      <c r="G1694" s="6">
        <v>129</v>
      </c>
      <c r="H1694" s="6">
        <f t="shared" si="104"/>
        <v>123</v>
      </c>
      <c r="I1694" s="6">
        <f t="shared" si="105"/>
        <v>130</v>
      </c>
      <c r="J1694" s="7">
        <f t="shared" si="106"/>
        <v>1.056910569105691</v>
      </c>
      <c r="K1694" s="7">
        <f t="shared" si="107"/>
        <v>7.98533076892146E-2</v>
      </c>
    </row>
    <row r="1695" spans="1:11" x14ac:dyDescent="0.35">
      <c r="A1695" s="14" t="s">
        <v>7372</v>
      </c>
      <c r="B1695" s="13" t="s">
        <v>4196</v>
      </c>
      <c r="C1695" s="14" t="s">
        <v>13922</v>
      </c>
      <c r="D1695" s="14" t="s">
        <v>13908</v>
      </c>
      <c r="E1695" s="15" t="s">
        <v>11359</v>
      </c>
      <c r="F1695" s="6">
        <v>362</v>
      </c>
      <c r="G1695" s="6">
        <v>331</v>
      </c>
      <c r="H1695" s="6">
        <f t="shared" si="104"/>
        <v>363</v>
      </c>
      <c r="I1695" s="6">
        <f t="shared" si="105"/>
        <v>332</v>
      </c>
      <c r="J1695" s="7">
        <f t="shared" si="106"/>
        <v>0.91460055096418735</v>
      </c>
      <c r="K1695" s="7">
        <f t="shared" si="107"/>
        <v>-0.1287863066488259</v>
      </c>
    </row>
    <row r="1696" spans="1:11" x14ac:dyDescent="0.35">
      <c r="A1696" s="14" t="s">
        <v>7373</v>
      </c>
      <c r="B1696" s="13" t="s">
        <v>5106</v>
      </c>
      <c r="C1696" s="14" t="s">
        <v>13923</v>
      </c>
      <c r="D1696" s="14" t="s">
        <v>13906</v>
      </c>
      <c r="E1696" s="15" t="s">
        <v>11359</v>
      </c>
      <c r="F1696" s="6">
        <v>112</v>
      </c>
      <c r="G1696" s="6">
        <v>129</v>
      </c>
      <c r="H1696" s="6">
        <f t="shared" si="104"/>
        <v>113</v>
      </c>
      <c r="I1696" s="6">
        <f t="shared" si="105"/>
        <v>130</v>
      </c>
      <c r="J1696" s="7">
        <f t="shared" si="106"/>
        <v>1.1504424778761062</v>
      </c>
      <c r="K1696" s="7">
        <f t="shared" si="107"/>
        <v>0.2021888506132668</v>
      </c>
    </row>
    <row r="1697" spans="1:11" x14ac:dyDescent="0.35">
      <c r="A1697" s="14" t="s">
        <v>7374</v>
      </c>
      <c r="B1697" s="13" t="s">
        <v>5114</v>
      </c>
      <c r="C1697" s="14" t="s">
        <v>13924</v>
      </c>
      <c r="D1697" s="14" t="s">
        <v>13908</v>
      </c>
      <c r="E1697" s="15" t="s">
        <v>11359</v>
      </c>
      <c r="F1697" s="6">
        <v>566</v>
      </c>
      <c r="G1697" s="6">
        <v>655</v>
      </c>
      <c r="H1697" s="6">
        <f t="shared" si="104"/>
        <v>567</v>
      </c>
      <c r="I1697" s="6">
        <f t="shared" si="105"/>
        <v>656</v>
      </c>
      <c r="J1697" s="7">
        <f t="shared" si="106"/>
        <v>1.1569664902998236</v>
      </c>
      <c r="K1697" s="7">
        <f t="shared" si="107"/>
        <v>0.21034707967585481</v>
      </c>
    </row>
    <row r="1698" spans="1:11" x14ac:dyDescent="0.35">
      <c r="A1698" s="14" t="s">
        <v>7375</v>
      </c>
      <c r="B1698" s="13" t="s">
        <v>4145</v>
      </c>
      <c r="C1698" s="14" t="s">
        <v>13925</v>
      </c>
      <c r="D1698" s="14" t="s">
        <v>13926</v>
      </c>
      <c r="E1698" s="15" t="s">
        <v>11359</v>
      </c>
      <c r="F1698" s="6">
        <v>97</v>
      </c>
      <c r="G1698" s="6">
        <v>88</v>
      </c>
      <c r="H1698" s="6">
        <f t="shared" si="104"/>
        <v>98</v>
      </c>
      <c r="I1698" s="6">
        <f t="shared" si="105"/>
        <v>89</v>
      </c>
      <c r="J1698" s="7">
        <f t="shared" si="106"/>
        <v>0.90816326530612246</v>
      </c>
      <c r="K1698" s="7">
        <f t="shared" si="107"/>
        <v>-0.13897641314881046</v>
      </c>
    </row>
    <row r="1699" spans="1:11" x14ac:dyDescent="0.35">
      <c r="A1699" s="14" t="s">
        <v>7376</v>
      </c>
      <c r="B1699" s="13" t="s">
        <v>5346</v>
      </c>
      <c r="C1699" s="14" t="s">
        <v>13927</v>
      </c>
      <c r="D1699" s="14" t="s">
        <v>13928</v>
      </c>
      <c r="E1699" s="15" t="s">
        <v>11359</v>
      </c>
      <c r="F1699" s="6">
        <v>53</v>
      </c>
      <c r="G1699" s="6">
        <v>76</v>
      </c>
      <c r="H1699" s="6">
        <f t="shared" si="104"/>
        <v>54</v>
      </c>
      <c r="I1699" s="6">
        <f t="shared" si="105"/>
        <v>77</v>
      </c>
      <c r="J1699" s="7">
        <f t="shared" si="106"/>
        <v>1.4259259259259258</v>
      </c>
      <c r="K1699" s="7">
        <f t="shared" si="107"/>
        <v>0.5118990385314327</v>
      </c>
    </row>
    <row r="1700" spans="1:11" x14ac:dyDescent="0.35">
      <c r="A1700" s="14" t="s">
        <v>7377</v>
      </c>
      <c r="B1700" s="13" t="s">
        <v>2457</v>
      </c>
      <c r="C1700" s="14" t="s">
        <v>13929</v>
      </c>
      <c r="D1700" s="14" t="s">
        <v>11356</v>
      </c>
      <c r="E1700" s="15" t="s">
        <v>5678</v>
      </c>
      <c r="F1700" s="6">
        <v>198</v>
      </c>
      <c r="G1700" s="6">
        <v>148</v>
      </c>
      <c r="H1700" s="6">
        <f t="shared" si="104"/>
        <v>199</v>
      </c>
      <c r="I1700" s="6">
        <f t="shared" si="105"/>
        <v>149</v>
      </c>
      <c r="J1700" s="7">
        <f t="shared" si="106"/>
        <v>0.74874371859296485</v>
      </c>
      <c r="K1700" s="7">
        <f t="shared" si="107"/>
        <v>-0.41745610008148726</v>
      </c>
    </row>
    <row r="1701" spans="1:11" x14ac:dyDescent="0.35">
      <c r="A1701" s="14" t="s">
        <v>7378</v>
      </c>
      <c r="B1701" s="13" t="s">
        <v>3862</v>
      </c>
      <c r="C1701" s="14" t="s">
        <v>13930</v>
      </c>
      <c r="D1701" s="14" t="s">
        <v>13931</v>
      </c>
      <c r="E1701" s="15" t="s">
        <v>11359</v>
      </c>
      <c r="F1701" s="6">
        <v>6676</v>
      </c>
      <c r="G1701" s="6">
        <v>5835</v>
      </c>
      <c r="H1701" s="6">
        <f t="shared" si="104"/>
        <v>6677</v>
      </c>
      <c r="I1701" s="6">
        <f t="shared" si="105"/>
        <v>5836</v>
      </c>
      <c r="J1701" s="7">
        <f t="shared" si="106"/>
        <v>0.87404522989366484</v>
      </c>
      <c r="K1701" s="7">
        <f t="shared" si="107"/>
        <v>-0.1942201569750884</v>
      </c>
    </row>
    <row r="1702" spans="1:11" x14ac:dyDescent="0.35">
      <c r="A1702" s="14" t="s">
        <v>7379</v>
      </c>
      <c r="B1702" s="13" t="s">
        <v>4417</v>
      </c>
      <c r="C1702" s="14" t="s">
        <v>13932</v>
      </c>
      <c r="D1702" s="14" t="s">
        <v>13933</v>
      </c>
      <c r="E1702" s="15" t="s">
        <v>5678</v>
      </c>
      <c r="F1702" s="6">
        <v>719</v>
      </c>
      <c r="G1702" s="6">
        <v>682</v>
      </c>
      <c r="H1702" s="6">
        <f t="shared" si="104"/>
        <v>720</v>
      </c>
      <c r="I1702" s="6">
        <f t="shared" si="105"/>
        <v>683</v>
      </c>
      <c r="J1702" s="7">
        <f t="shared" si="106"/>
        <v>0.94861111111111107</v>
      </c>
      <c r="K1702" s="7">
        <f t="shared" si="107"/>
        <v>-7.6111328039584314E-2</v>
      </c>
    </row>
    <row r="1703" spans="1:11" x14ac:dyDescent="0.35">
      <c r="A1703" s="14" t="s">
        <v>7380</v>
      </c>
      <c r="B1703" s="13" t="s">
        <v>1803</v>
      </c>
      <c r="C1703" s="14" t="s">
        <v>13934</v>
      </c>
      <c r="D1703" s="14" t="s">
        <v>11356</v>
      </c>
      <c r="E1703" s="15" t="s">
        <v>5678</v>
      </c>
      <c r="F1703" s="6">
        <v>285</v>
      </c>
      <c r="G1703" s="6">
        <v>197</v>
      </c>
      <c r="H1703" s="6">
        <f t="shared" si="104"/>
        <v>286</v>
      </c>
      <c r="I1703" s="6">
        <f t="shared" si="105"/>
        <v>198</v>
      </c>
      <c r="J1703" s="7">
        <f t="shared" si="106"/>
        <v>0.69230769230769229</v>
      </c>
      <c r="K1703" s="7">
        <f t="shared" si="107"/>
        <v>-0.53051471669877992</v>
      </c>
    </row>
    <row r="1704" spans="1:11" x14ac:dyDescent="0.35">
      <c r="A1704" s="14" t="s">
        <v>7381</v>
      </c>
      <c r="B1704" s="13" t="s">
        <v>2182</v>
      </c>
      <c r="C1704" s="14" t="s">
        <v>13935</v>
      </c>
      <c r="D1704" s="14" t="s">
        <v>11356</v>
      </c>
      <c r="E1704" s="15" t="s">
        <v>5678</v>
      </c>
      <c r="F1704" s="6">
        <v>47</v>
      </c>
      <c r="G1704" s="6">
        <v>34</v>
      </c>
      <c r="H1704" s="6">
        <f t="shared" si="104"/>
        <v>48</v>
      </c>
      <c r="I1704" s="6">
        <f t="shared" si="105"/>
        <v>35</v>
      </c>
      <c r="J1704" s="7">
        <f t="shared" si="106"/>
        <v>0.72916666666666663</v>
      </c>
      <c r="K1704" s="7">
        <f t="shared" si="107"/>
        <v>-0.45567948377618983</v>
      </c>
    </row>
    <row r="1705" spans="1:11" x14ac:dyDescent="0.35">
      <c r="A1705" s="14" t="s">
        <v>7382</v>
      </c>
      <c r="B1705" s="13" t="s">
        <v>3218</v>
      </c>
      <c r="C1705" s="14" t="s">
        <v>13936</v>
      </c>
      <c r="D1705" s="14" t="s">
        <v>11876</v>
      </c>
      <c r="E1705" s="15" t="s">
        <v>5678</v>
      </c>
      <c r="F1705" s="6">
        <v>1241</v>
      </c>
      <c r="G1705" s="6">
        <v>1002</v>
      </c>
      <c r="H1705" s="6">
        <f t="shared" si="104"/>
        <v>1242</v>
      </c>
      <c r="I1705" s="6">
        <f t="shared" si="105"/>
        <v>1003</v>
      </c>
      <c r="J1705" s="7">
        <f t="shared" si="106"/>
        <v>0.80756843800322065</v>
      </c>
      <c r="K1705" s="7">
        <f t="shared" si="107"/>
        <v>-0.30834356760830067</v>
      </c>
    </row>
    <row r="1706" spans="1:11" x14ac:dyDescent="0.35">
      <c r="A1706" s="14" t="s">
        <v>7383</v>
      </c>
      <c r="B1706" s="13" t="s">
        <v>4162</v>
      </c>
      <c r="C1706" s="14" t="s">
        <v>13937</v>
      </c>
      <c r="D1706" s="14" t="s">
        <v>13938</v>
      </c>
      <c r="E1706" s="15" t="s">
        <v>11359</v>
      </c>
      <c r="F1706" s="6">
        <v>555</v>
      </c>
      <c r="G1706" s="6">
        <v>505</v>
      </c>
      <c r="H1706" s="6">
        <f t="shared" si="104"/>
        <v>556</v>
      </c>
      <c r="I1706" s="6">
        <f t="shared" si="105"/>
        <v>506</v>
      </c>
      <c r="J1706" s="7">
        <f t="shared" si="106"/>
        <v>0.91007194244604317</v>
      </c>
      <c r="K1706" s="7">
        <f t="shared" si="107"/>
        <v>-0.13594749802919728</v>
      </c>
    </row>
    <row r="1707" spans="1:11" x14ac:dyDescent="0.35">
      <c r="A1707" s="14" t="s">
        <v>7384</v>
      </c>
      <c r="B1707" s="13" t="s">
        <v>2015</v>
      </c>
      <c r="C1707" s="14" t="s">
        <v>13939</v>
      </c>
      <c r="D1707" s="14" t="s">
        <v>11356</v>
      </c>
      <c r="E1707" s="15" t="s">
        <v>5678</v>
      </c>
      <c r="F1707" s="6">
        <v>523</v>
      </c>
      <c r="G1707" s="6">
        <v>372</v>
      </c>
      <c r="H1707" s="6">
        <f t="shared" si="104"/>
        <v>524</v>
      </c>
      <c r="I1707" s="6">
        <f t="shared" si="105"/>
        <v>373</v>
      </c>
      <c r="J1707" s="7">
        <f t="shared" si="106"/>
        <v>0.71183206106870234</v>
      </c>
      <c r="K1707" s="7">
        <f t="shared" si="107"/>
        <v>-0.49039118128221243</v>
      </c>
    </row>
    <row r="1708" spans="1:11" x14ac:dyDescent="0.35">
      <c r="A1708" s="14" t="s">
        <v>7385</v>
      </c>
      <c r="B1708" s="13" t="s">
        <v>1786</v>
      </c>
      <c r="C1708" s="14" t="s">
        <v>13940</v>
      </c>
      <c r="D1708" s="14" t="s">
        <v>11356</v>
      </c>
      <c r="E1708" s="15" t="s">
        <v>5678</v>
      </c>
      <c r="F1708" s="6">
        <v>113</v>
      </c>
      <c r="G1708" s="6">
        <v>78</v>
      </c>
      <c r="H1708" s="6">
        <f t="shared" si="104"/>
        <v>114</v>
      </c>
      <c r="I1708" s="6">
        <f t="shared" si="105"/>
        <v>79</v>
      </c>
      <c r="J1708" s="7">
        <f t="shared" si="106"/>
        <v>0.69298245614035092</v>
      </c>
      <c r="K1708" s="7">
        <f t="shared" si="107"/>
        <v>-0.52910926598763863</v>
      </c>
    </row>
    <row r="1709" spans="1:11" x14ac:dyDescent="0.35">
      <c r="A1709" s="14" t="s">
        <v>7386</v>
      </c>
      <c r="B1709" s="13" t="s">
        <v>2444</v>
      </c>
      <c r="C1709" s="14" t="s">
        <v>13941</v>
      </c>
      <c r="D1709" s="14" t="s">
        <v>13942</v>
      </c>
      <c r="E1709" s="15" t="s">
        <v>11359</v>
      </c>
      <c r="F1709" s="6">
        <v>2097</v>
      </c>
      <c r="G1709" s="6">
        <v>1565</v>
      </c>
      <c r="H1709" s="6">
        <f t="shared" si="104"/>
        <v>2098</v>
      </c>
      <c r="I1709" s="6">
        <f t="shared" si="105"/>
        <v>1566</v>
      </c>
      <c r="J1709" s="7">
        <f t="shared" si="106"/>
        <v>0.74642516682554816</v>
      </c>
      <c r="K1709" s="7">
        <f t="shared" si="107"/>
        <v>-0.42193046528622696</v>
      </c>
    </row>
    <row r="1710" spans="1:11" x14ac:dyDescent="0.35">
      <c r="A1710" s="14" t="s">
        <v>7387</v>
      </c>
      <c r="B1710" s="13" t="s">
        <v>737</v>
      </c>
      <c r="C1710" s="14" t="s">
        <v>13943</v>
      </c>
      <c r="D1710" s="14" t="s">
        <v>11752</v>
      </c>
      <c r="E1710" s="15" t="s">
        <v>11359</v>
      </c>
      <c r="F1710" s="6">
        <v>350</v>
      </c>
      <c r="G1710" s="6">
        <v>199</v>
      </c>
      <c r="H1710" s="6">
        <f t="shared" si="104"/>
        <v>351</v>
      </c>
      <c r="I1710" s="6">
        <f t="shared" si="105"/>
        <v>200</v>
      </c>
      <c r="J1710" s="7">
        <f t="shared" si="106"/>
        <v>0.56980056980056981</v>
      </c>
      <c r="K1710" s="7">
        <f t="shared" si="107"/>
        <v>-0.81147103052983605</v>
      </c>
    </row>
    <row r="1711" spans="1:11" x14ac:dyDescent="0.35">
      <c r="A1711" s="14" t="s">
        <v>7388</v>
      </c>
      <c r="B1711" s="13" t="s">
        <v>3062</v>
      </c>
      <c r="C1711" s="14" t="s">
        <v>13944</v>
      </c>
      <c r="D1711" s="14" t="s">
        <v>13945</v>
      </c>
      <c r="E1711" s="15" t="s">
        <v>11359</v>
      </c>
      <c r="F1711" s="6">
        <v>547</v>
      </c>
      <c r="G1711" s="6">
        <v>434</v>
      </c>
      <c r="H1711" s="6">
        <f t="shared" si="104"/>
        <v>548</v>
      </c>
      <c r="I1711" s="6">
        <f t="shared" si="105"/>
        <v>435</v>
      </c>
      <c r="J1711" s="7">
        <f t="shared" si="106"/>
        <v>0.79379562043795615</v>
      </c>
      <c r="K1711" s="7">
        <f t="shared" si="107"/>
        <v>-0.33316049222443617</v>
      </c>
    </row>
    <row r="1712" spans="1:11" x14ac:dyDescent="0.35">
      <c r="A1712" s="14" t="s">
        <v>7389</v>
      </c>
      <c r="B1712" s="13" t="s">
        <v>4245</v>
      </c>
      <c r="C1712" s="14" t="s">
        <v>13946</v>
      </c>
      <c r="D1712" s="14" t="s">
        <v>13947</v>
      </c>
      <c r="E1712" s="15" t="s">
        <v>11359</v>
      </c>
      <c r="F1712" s="6">
        <v>708</v>
      </c>
      <c r="G1712" s="6">
        <v>653</v>
      </c>
      <c r="H1712" s="6">
        <f t="shared" si="104"/>
        <v>709</v>
      </c>
      <c r="I1712" s="6">
        <f t="shared" si="105"/>
        <v>654</v>
      </c>
      <c r="J1712" s="7">
        <f t="shared" si="106"/>
        <v>0.922425952045134</v>
      </c>
      <c r="K1712" s="7">
        <f t="shared" si="107"/>
        <v>-0.11649499174143357</v>
      </c>
    </row>
    <row r="1713" spans="1:11" x14ac:dyDescent="0.35">
      <c r="A1713" s="14" t="s">
        <v>7390</v>
      </c>
      <c r="B1713" s="13" t="s">
        <v>3727</v>
      </c>
      <c r="C1713" s="14" t="s">
        <v>13948</v>
      </c>
      <c r="D1713" s="14" t="s">
        <v>13949</v>
      </c>
      <c r="E1713" s="15" t="s">
        <v>11359</v>
      </c>
      <c r="F1713" s="6">
        <v>492</v>
      </c>
      <c r="G1713" s="6">
        <v>422</v>
      </c>
      <c r="H1713" s="6">
        <f t="shared" si="104"/>
        <v>493</v>
      </c>
      <c r="I1713" s="6">
        <f t="shared" si="105"/>
        <v>423</v>
      </c>
      <c r="J1713" s="7">
        <f t="shared" si="106"/>
        <v>0.85801217038539557</v>
      </c>
      <c r="K1713" s="7">
        <f t="shared" si="107"/>
        <v>-0.22092998325796173</v>
      </c>
    </row>
    <row r="1714" spans="1:11" x14ac:dyDescent="0.35">
      <c r="A1714" s="14" t="s">
        <v>7391</v>
      </c>
      <c r="B1714" s="13" t="s">
        <v>2408</v>
      </c>
      <c r="C1714" s="14" t="s">
        <v>13950</v>
      </c>
      <c r="D1714" s="14" t="s">
        <v>13951</v>
      </c>
      <c r="E1714" s="15" t="s">
        <v>5678</v>
      </c>
      <c r="F1714" s="6">
        <v>382</v>
      </c>
      <c r="G1714" s="6">
        <v>284</v>
      </c>
      <c r="H1714" s="6">
        <f t="shared" si="104"/>
        <v>383</v>
      </c>
      <c r="I1714" s="6">
        <f t="shared" si="105"/>
        <v>285</v>
      </c>
      <c r="J1714" s="7">
        <f t="shared" si="106"/>
        <v>0.74412532637075723</v>
      </c>
      <c r="K1714" s="7">
        <f t="shared" si="107"/>
        <v>-0.42638247287285297</v>
      </c>
    </row>
    <row r="1715" spans="1:11" x14ac:dyDescent="0.35">
      <c r="A1715" s="14" t="s">
        <v>7392</v>
      </c>
      <c r="B1715" s="13" t="s">
        <v>5259</v>
      </c>
      <c r="C1715" s="14" t="s">
        <v>13952</v>
      </c>
      <c r="D1715" s="14" t="s">
        <v>13953</v>
      </c>
      <c r="E1715" s="15" t="s">
        <v>11359</v>
      </c>
      <c r="F1715" s="6">
        <v>870</v>
      </c>
      <c r="G1715" s="6">
        <v>1123</v>
      </c>
      <c r="H1715" s="6">
        <f t="shared" si="104"/>
        <v>871</v>
      </c>
      <c r="I1715" s="6">
        <f t="shared" si="105"/>
        <v>1124</v>
      </c>
      <c r="J1715" s="7">
        <f t="shared" si="106"/>
        <v>1.2904707233065442</v>
      </c>
      <c r="K1715" s="7">
        <f t="shared" si="107"/>
        <v>0.36789741162206158</v>
      </c>
    </row>
    <row r="1716" spans="1:11" x14ac:dyDescent="0.35">
      <c r="A1716" s="14" t="s">
        <v>7393</v>
      </c>
      <c r="B1716" s="13" t="s">
        <v>1158</v>
      </c>
      <c r="C1716" s="14" t="s">
        <v>13954</v>
      </c>
      <c r="D1716" s="14" t="s">
        <v>13955</v>
      </c>
      <c r="E1716" s="15" t="s">
        <v>11359</v>
      </c>
      <c r="F1716" s="6">
        <v>413</v>
      </c>
      <c r="G1716" s="6">
        <v>259</v>
      </c>
      <c r="H1716" s="6">
        <f t="shared" si="104"/>
        <v>414</v>
      </c>
      <c r="I1716" s="6">
        <f t="shared" si="105"/>
        <v>260</v>
      </c>
      <c r="J1716" s="7">
        <f t="shared" si="106"/>
        <v>0.6280193236714976</v>
      </c>
      <c r="K1716" s="7">
        <f t="shared" si="107"/>
        <v>-0.67111914447087073</v>
      </c>
    </row>
    <row r="1717" spans="1:11" x14ac:dyDescent="0.35">
      <c r="A1717" s="14" t="s">
        <v>7394</v>
      </c>
      <c r="B1717" s="13" t="s">
        <v>3677</v>
      </c>
      <c r="C1717" s="14" t="s">
        <v>13956</v>
      </c>
      <c r="D1717" s="14" t="s">
        <v>13957</v>
      </c>
      <c r="E1717" s="15" t="s">
        <v>11359</v>
      </c>
      <c r="F1717" s="6">
        <v>2332</v>
      </c>
      <c r="G1717" s="6">
        <v>1987</v>
      </c>
      <c r="H1717" s="6">
        <f t="shared" si="104"/>
        <v>2333</v>
      </c>
      <c r="I1717" s="6">
        <f t="shared" si="105"/>
        <v>1988</v>
      </c>
      <c r="J1717" s="7">
        <f t="shared" si="106"/>
        <v>0.85212173167595373</v>
      </c>
      <c r="K1717" s="7">
        <f t="shared" si="107"/>
        <v>-0.23086855042191304</v>
      </c>
    </row>
    <row r="1718" spans="1:11" x14ac:dyDescent="0.35">
      <c r="A1718" s="14" t="s">
        <v>7395</v>
      </c>
      <c r="B1718" s="13" t="s">
        <v>687</v>
      </c>
      <c r="C1718" s="14" t="s">
        <v>13958</v>
      </c>
      <c r="D1718" s="14" t="s">
        <v>13959</v>
      </c>
      <c r="E1718" s="15" t="s">
        <v>5678</v>
      </c>
      <c r="F1718" s="6">
        <v>59</v>
      </c>
      <c r="G1718" s="6">
        <v>33</v>
      </c>
      <c r="H1718" s="6">
        <f t="shared" si="104"/>
        <v>60</v>
      </c>
      <c r="I1718" s="6">
        <f t="shared" si="105"/>
        <v>34</v>
      </c>
      <c r="J1718" s="7">
        <f t="shared" si="106"/>
        <v>0.56666666666666665</v>
      </c>
      <c r="K1718" s="7">
        <f t="shared" si="107"/>
        <v>-0.81942775435817916</v>
      </c>
    </row>
    <row r="1719" spans="1:11" x14ac:dyDescent="0.35">
      <c r="A1719" s="14" t="s">
        <v>7396</v>
      </c>
      <c r="B1719" s="13" t="s">
        <v>1435</v>
      </c>
      <c r="C1719" s="14" t="s">
        <v>13960</v>
      </c>
      <c r="D1719" s="14" t="s">
        <v>13961</v>
      </c>
      <c r="E1719" s="15" t="s">
        <v>5678</v>
      </c>
      <c r="F1719" s="6">
        <v>35</v>
      </c>
      <c r="G1719" s="6">
        <v>23</v>
      </c>
      <c r="H1719" s="6">
        <f t="shared" si="104"/>
        <v>36</v>
      </c>
      <c r="I1719" s="6">
        <f t="shared" si="105"/>
        <v>24</v>
      </c>
      <c r="J1719" s="7">
        <f t="shared" si="106"/>
        <v>0.66666666666666663</v>
      </c>
      <c r="K1719" s="7">
        <f t="shared" si="107"/>
        <v>-0.5849625007211563</v>
      </c>
    </row>
    <row r="1720" spans="1:11" x14ac:dyDescent="0.35">
      <c r="A1720" s="14" t="s">
        <v>7397</v>
      </c>
      <c r="B1720" s="13" t="s">
        <v>359</v>
      </c>
      <c r="C1720" s="14" t="s">
        <v>13962</v>
      </c>
      <c r="D1720" s="14" t="s">
        <v>13963</v>
      </c>
      <c r="E1720" s="15" t="s">
        <v>5678</v>
      </c>
      <c r="F1720" s="6">
        <v>41</v>
      </c>
      <c r="G1720" s="6">
        <v>19</v>
      </c>
      <c r="H1720" s="6">
        <f t="shared" si="104"/>
        <v>42</v>
      </c>
      <c r="I1720" s="6">
        <f t="shared" si="105"/>
        <v>20</v>
      </c>
      <c r="J1720" s="7">
        <f t="shared" si="106"/>
        <v>0.47619047619047616</v>
      </c>
      <c r="K1720" s="7">
        <f t="shared" si="107"/>
        <v>-1.0703893278913981</v>
      </c>
    </row>
    <row r="1721" spans="1:11" x14ac:dyDescent="0.35">
      <c r="A1721" s="14" t="s">
        <v>7398</v>
      </c>
      <c r="B1721" s="13" t="s">
        <v>2327</v>
      </c>
      <c r="C1721" s="14" t="s">
        <v>13964</v>
      </c>
      <c r="D1721" s="14" t="s">
        <v>13965</v>
      </c>
      <c r="E1721" s="15" t="s">
        <v>5678</v>
      </c>
      <c r="F1721" s="6">
        <v>247</v>
      </c>
      <c r="G1721" s="6">
        <v>182</v>
      </c>
      <c r="H1721" s="6">
        <f t="shared" si="104"/>
        <v>248</v>
      </c>
      <c r="I1721" s="6">
        <f t="shared" si="105"/>
        <v>183</v>
      </c>
      <c r="J1721" s="7">
        <f t="shared" si="106"/>
        <v>0.73790322580645162</v>
      </c>
      <c r="K1721" s="7">
        <f t="shared" si="107"/>
        <v>-0.43849647210283271</v>
      </c>
    </row>
    <row r="1722" spans="1:11" x14ac:dyDescent="0.35">
      <c r="A1722" s="14" t="s">
        <v>7399</v>
      </c>
      <c r="B1722" s="13" t="s">
        <v>2889</v>
      </c>
      <c r="C1722" s="14" t="s">
        <v>13966</v>
      </c>
      <c r="D1722" s="14" t="s">
        <v>13967</v>
      </c>
      <c r="E1722" s="15" t="s">
        <v>5678</v>
      </c>
      <c r="F1722" s="6">
        <v>123</v>
      </c>
      <c r="G1722" s="6">
        <v>96</v>
      </c>
      <c r="H1722" s="6">
        <f t="shared" si="104"/>
        <v>124</v>
      </c>
      <c r="I1722" s="6">
        <f t="shared" si="105"/>
        <v>97</v>
      </c>
      <c r="J1722" s="7">
        <f t="shared" si="106"/>
        <v>0.782258064516129</v>
      </c>
      <c r="K1722" s="7">
        <f t="shared" si="107"/>
        <v>-0.3542834681997476</v>
      </c>
    </row>
    <row r="1723" spans="1:11" x14ac:dyDescent="0.35">
      <c r="A1723" s="14" t="s">
        <v>7400</v>
      </c>
      <c r="B1723" s="13" t="s">
        <v>3228</v>
      </c>
      <c r="C1723" s="14" t="s">
        <v>13968</v>
      </c>
      <c r="D1723" s="14" t="s">
        <v>13969</v>
      </c>
      <c r="E1723" s="15" t="s">
        <v>5678</v>
      </c>
      <c r="F1723" s="6">
        <v>94</v>
      </c>
      <c r="G1723" s="6">
        <v>76</v>
      </c>
      <c r="H1723" s="6">
        <f t="shared" si="104"/>
        <v>95</v>
      </c>
      <c r="I1723" s="6">
        <f t="shared" si="105"/>
        <v>77</v>
      </c>
      <c r="J1723" s="7">
        <f t="shared" si="106"/>
        <v>0.81052631578947365</v>
      </c>
      <c r="K1723" s="7">
        <f t="shared" si="107"/>
        <v>-0.30306906763604657</v>
      </c>
    </row>
    <row r="1724" spans="1:11" x14ac:dyDescent="0.35">
      <c r="A1724" s="14" t="s">
        <v>7401</v>
      </c>
      <c r="B1724" s="13" t="s">
        <v>4957</v>
      </c>
      <c r="C1724" s="14" t="s">
        <v>13970</v>
      </c>
      <c r="D1724" s="14" t="s">
        <v>13971</v>
      </c>
      <c r="E1724" s="15" t="s">
        <v>5678</v>
      </c>
      <c r="F1724" s="6">
        <v>40</v>
      </c>
      <c r="G1724" s="6">
        <v>43</v>
      </c>
      <c r="H1724" s="6">
        <f t="shared" si="104"/>
        <v>41</v>
      </c>
      <c r="I1724" s="6">
        <f t="shared" si="105"/>
        <v>44</v>
      </c>
      <c r="J1724" s="7">
        <f t="shared" si="106"/>
        <v>1.0731707317073171</v>
      </c>
      <c r="K1724" s="7">
        <f t="shared" si="107"/>
        <v>0.10187961401921365</v>
      </c>
    </row>
    <row r="1725" spans="1:11" x14ac:dyDescent="0.35">
      <c r="A1725" s="14" t="s">
        <v>7402</v>
      </c>
      <c r="B1725" s="13" t="s">
        <v>2448</v>
      </c>
      <c r="C1725" s="14" t="s">
        <v>13972</v>
      </c>
      <c r="D1725" s="14" t="s">
        <v>13973</v>
      </c>
      <c r="E1725" s="15" t="s">
        <v>5678</v>
      </c>
      <c r="F1725" s="6">
        <v>217</v>
      </c>
      <c r="G1725" s="6">
        <v>162</v>
      </c>
      <c r="H1725" s="6">
        <f t="shared" si="104"/>
        <v>218</v>
      </c>
      <c r="I1725" s="6">
        <f t="shared" si="105"/>
        <v>163</v>
      </c>
      <c r="J1725" s="7">
        <f t="shared" si="106"/>
        <v>0.74770642201834858</v>
      </c>
      <c r="K1725" s="7">
        <f t="shared" si="107"/>
        <v>-0.41945617054584894</v>
      </c>
    </row>
    <row r="1726" spans="1:11" x14ac:dyDescent="0.35">
      <c r="A1726" s="14" t="s">
        <v>7403</v>
      </c>
      <c r="B1726" s="13" t="s">
        <v>5149</v>
      </c>
      <c r="C1726" s="14" t="s">
        <v>13974</v>
      </c>
      <c r="D1726" s="14" t="s">
        <v>13975</v>
      </c>
      <c r="E1726" s="15" t="s">
        <v>11359</v>
      </c>
      <c r="F1726" s="6">
        <v>85</v>
      </c>
      <c r="G1726" s="6">
        <v>100</v>
      </c>
      <c r="H1726" s="6">
        <f t="shared" si="104"/>
        <v>86</v>
      </c>
      <c r="I1726" s="6">
        <f t="shared" si="105"/>
        <v>101</v>
      </c>
      <c r="J1726" s="7">
        <f t="shared" si="106"/>
        <v>1.1744186046511629</v>
      </c>
      <c r="K1726" s="7">
        <f t="shared" si="107"/>
        <v>0.2319467280496969</v>
      </c>
    </row>
    <row r="1727" spans="1:11" x14ac:dyDescent="0.35">
      <c r="A1727" s="14" t="s">
        <v>7404</v>
      </c>
      <c r="B1727" s="13" t="s">
        <v>4478</v>
      </c>
      <c r="C1727" s="14" t="s">
        <v>13976</v>
      </c>
      <c r="D1727" s="14" t="s">
        <v>13977</v>
      </c>
      <c r="E1727" s="15" t="s">
        <v>11359</v>
      </c>
      <c r="F1727" s="6">
        <v>25</v>
      </c>
      <c r="G1727" s="6">
        <v>24</v>
      </c>
      <c r="H1727" s="6">
        <f t="shared" si="104"/>
        <v>26</v>
      </c>
      <c r="I1727" s="6">
        <f t="shared" si="105"/>
        <v>25</v>
      </c>
      <c r="J1727" s="7">
        <f t="shared" si="106"/>
        <v>0.96153846153846156</v>
      </c>
      <c r="K1727" s="7">
        <f t="shared" si="107"/>
        <v>-5.6583528366367424E-2</v>
      </c>
    </row>
    <row r="1728" spans="1:11" x14ac:dyDescent="0.35">
      <c r="A1728" s="14" t="s">
        <v>7405</v>
      </c>
      <c r="B1728" s="13" t="s">
        <v>5325</v>
      </c>
      <c r="C1728" s="14" t="s">
        <v>13978</v>
      </c>
      <c r="D1728" s="14" t="s">
        <v>13979</v>
      </c>
      <c r="E1728" s="15" t="s">
        <v>11359</v>
      </c>
      <c r="F1728" s="6">
        <v>16</v>
      </c>
      <c r="G1728" s="6">
        <v>22</v>
      </c>
      <c r="H1728" s="6">
        <f t="shared" si="104"/>
        <v>17</v>
      </c>
      <c r="I1728" s="6">
        <f t="shared" si="105"/>
        <v>23</v>
      </c>
      <c r="J1728" s="7">
        <f t="shared" si="106"/>
        <v>1.3529411764705883</v>
      </c>
      <c r="K1728" s="7">
        <f t="shared" si="107"/>
        <v>0.43609911480667357</v>
      </c>
    </row>
    <row r="1729" spans="1:11" x14ac:dyDescent="0.35">
      <c r="A1729" s="14" t="s">
        <v>7406</v>
      </c>
      <c r="B1729" s="13" t="s">
        <v>5444</v>
      </c>
      <c r="C1729" s="14" t="s">
        <v>13980</v>
      </c>
      <c r="D1729" s="14" t="s">
        <v>13981</v>
      </c>
      <c r="E1729" s="15" t="s">
        <v>11359</v>
      </c>
      <c r="F1729" s="6">
        <v>13</v>
      </c>
      <c r="G1729" s="6">
        <v>24</v>
      </c>
      <c r="H1729" s="6">
        <f t="shared" si="104"/>
        <v>14</v>
      </c>
      <c r="I1729" s="6">
        <f t="shared" si="105"/>
        <v>25</v>
      </c>
      <c r="J1729" s="7">
        <f t="shared" si="106"/>
        <v>1.7857142857142858</v>
      </c>
      <c r="K1729" s="7">
        <f t="shared" si="107"/>
        <v>0.83650126771712063</v>
      </c>
    </row>
    <row r="1730" spans="1:11" x14ac:dyDescent="0.35">
      <c r="A1730" s="14" t="s">
        <v>7407</v>
      </c>
      <c r="B1730" s="13" t="s">
        <v>4003</v>
      </c>
      <c r="C1730" s="14" t="s">
        <v>13982</v>
      </c>
      <c r="D1730" s="14" t="s">
        <v>13983</v>
      </c>
      <c r="E1730" s="15" t="s">
        <v>11359</v>
      </c>
      <c r="F1730" s="6">
        <v>9</v>
      </c>
      <c r="G1730" s="6">
        <v>8</v>
      </c>
      <c r="H1730" s="6">
        <f t="shared" si="104"/>
        <v>10</v>
      </c>
      <c r="I1730" s="6">
        <f t="shared" si="105"/>
        <v>9</v>
      </c>
      <c r="J1730" s="7">
        <f t="shared" si="106"/>
        <v>0.9</v>
      </c>
      <c r="K1730" s="7">
        <f t="shared" si="107"/>
        <v>-0.15200309344504997</v>
      </c>
    </row>
    <row r="1731" spans="1:11" x14ac:dyDescent="0.35">
      <c r="A1731" s="14" t="s">
        <v>7408</v>
      </c>
      <c r="B1731" s="13" t="s">
        <v>2833</v>
      </c>
      <c r="C1731" s="14" t="s">
        <v>13984</v>
      </c>
      <c r="D1731" s="14" t="s">
        <v>13985</v>
      </c>
      <c r="E1731" s="15" t="s">
        <v>11359</v>
      </c>
      <c r="F1731" s="6">
        <v>359</v>
      </c>
      <c r="G1731" s="6">
        <v>279</v>
      </c>
      <c r="H1731" s="6">
        <f t="shared" ref="H1731:H1794" si="108">F1731+1</f>
        <v>360</v>
      </c>
      <c r="I1731" s="6">
        <f t="shared" ref="I1731:I1794" si="109">G1731+1</f>
        <v>280</v>
      </c>
      <c r="J1731" s="7">
        <f t="shared" ref="J1731:J1794" si="110">I1731/H1731</f>
        <v>0.77777777777777779</v>
      </c>
      <c r="K1731" s="7">
        <f t="shared" ref="K1731:K1794" si="111">LOG(J1731,2)</f>
        <v>-0.36257007938470825</v>
      </c>
    </row>
    <row r="1732" spans="1:11" x14ac:dyDescent="0.35">
      <c r="A1732" s="14" t="s">
        <v>7409</v>
      </c>
      <c r="B1732" s="13" t="s">
        <v>3615</v>
      </c>
      <c r="C1732" s="14" t="s">
        <v>13986</v>
      </c>
      <c r="D1732" s="14" t="s">
        <v>13987</v>
      </c>
      <c r="E1732" s="15" t="s">
        <v>11359</v>
      </c>
      <c r="F1732" s="6">
        <v>13</v>
      </c>
      <c r="G1732" s="6">
        <v>11</v>
      </c>
      <c r="H1732" s="6">
        <f t="shared" si="108"/>
        <v>14</v>
      </c>
      <c r="I1732" s="6">
        <f t="shared" si="109"/>
        <v>12</v>
      </c>
      <c r="J1732" s="7">
        <f t="shared" si="110"/>
        <v>0.8571428571428571</v>
      </c>
      <c r="K1732" s="7">
        <f t="shared" si="111"/>
        <v>-0.22239242133644802</v>
      </c>
    </row>
    <row r="1733" spans="1:11" x14ac:dyDescent="0.35">
      <c r="A1733" s="14" t="s">
        <v>7410</v>
      </c>
      <c r="B1733" s="13" t="s">
        <v>4849</v>
      </c>
      <c r="C1733" s="14" t="s">
        <v>13988</v>
      </c>
      <c r="D1733" s="14" t="s">
        <v>13989</v>
      </c>
      <c r="E1733" s="15" t="s">
        <v>11359</v>
      </c>
      <c r="F1733" s="6">
        <v>30</v>
      </c>
      <c r="G1733" s="6">
        <v>31</v>
      </c>
      <c r="H1733" s="6">
        <f t="shared" si="108"/>
        <v>31</v>
      </c>
      <c r="I1733" s="6">
        <f t="shared" si="109"/>
        <v>32</v>
      </c>
      <c r="J1733" s="7">
        <f t="shared" si="110"/>
        <v>1.032258064516129</v>
      </c>
      <c r="K1733" s="7">
        <f t="shared" si="111"/>
        <v>4.5803689613124747E-2</v>
      </c>
    </row>
    <row r="1734" spans="1:11" x14ac:dyDescent="0.35">
      <c r="A1734" s="14" t="s">
        <v>7411</v>
      </c>
      <c r="B1734" s="13" t="s">
        <v>4634</v>
      </c>
      <c r="C1734" s="14" t="s">
        <v>13990</v>
      </c>
      <c r="D1734" s="14" t="s">
        <v>13991</v>
      </c>
      <c r="E1734" s="15" t="s">
        <v>11359</v>
      </c>
      <c r="F1734" s="6">
        <v>195</v>
      </c>
      <c r="G1734" s="6">
        <v>194</v>
      </c>
      <c r="H1734" s="6">
        <f t="shared" si="108"/>
        <v>196</v>
      </c>
      <c r="I1734" s="6">
        <f t="shared" si="109"/>
        <v>195</v>
      </c>
      <c r="J1734" s="7">
        <f t="shared" si="110"/>
        <v>0.99489795918367352</v>
      </c>
      <c r="K1734" s="7">
        <f t="shared" si="111"/>
        <v>-7.3795303655974529E-3</v>
      </c>
    </row>
    <row r="1735" spans="1:11" x14ac:dyDescent="0.35">
      <c r="A1735" s="14" t="s">
        <v>7412</v>
      </c>
      <c r="B1735" s="13" t="s">
        <v>2716</v>
      </c>
      <c r="C1735" s="14" t="s">
        <v>13992</v>
      </c>
      <c r="D1735" s="14" t="s">
        <v>13993</v>
      </c>
      <c r="E1735" s="15" t="s">
        <v>11359</v>
      </c>
      <c r="F1735" s="6">
        <v>151</v>
      </c>
      <c r="G1735" s="6">
        <v>116</v>
      </c>
      <c r="H1735" s="6">
        <f t="shared" si="108"/>
        <v>152</v>
      </c>
      <c r="I1735" s="6">
        <f t="shared" si="109"/>
        <v>117</v>
      </c>
      <c r="J1735" s="7">
        <f t="shared" si="110"/>
        <v>0.76973684210526316</v>
      </c>
      <c r="K1735" s="7">
        <f t="shared" si="111"/>
        <v>-0.37756279386018099</v>
      </c>
    </row>
    <row r="1736" spans="1:11" x14ac:dyDescent="0.35">
      <c r="A1736" s="14" t="s">
        <v>7413</v>
      </c>
      <c r="B1736" s="13" t="s">
        <v>3687</v>
      </c>
      <c r="C1736" s="14" t="s">
        <v>13994</v>
      </c>
      <c r="D1736" s="14" t="s">
        <v>13995</v>
      </c>
      <c r="E1736" s="15" t="s">
        <v>11359</v>
      </c>
      <c r="F1736" s="6">
        <v>639</v>
      </c>
      <c r="G1736" s="6">
        <v>545</v>
      </c>
      <c r="H1736" s="6">
        <f t="shared" si="108"/>
        <v>640</v>
      </c>
      <c r="I1736" s="6">
        <f t="shared" si="109"/>
        <v>546</v>
      </c>
      <c r="J1736" s="7">
        <f t="shared" si="110"/>
        <v>0.85312500000000002</v>
      </c>
      <c r="K1736" s="7">
        <f t="shared" si="111"/>
        <v>-0.22917095396750986</v>
      </c>
    </row>
    <row r="1737" spans="1:11" x14ac:dyDescent="0.35">
      <c r="A1737" s="14" t="s">
        <v>7414</v>
      </c>
      <c r="B1737" s="13" t="s">
        <v>4264</v>
      </c>
      <c r="C1737" s="14" t="s">
        <v>13996</v>
      </c>
      <c r="D1737" s="14" t="s">
        <v>13997</v>
      </c>
      <c r="E1737" s="15" t="s">
        <v>11359</v>
      </c>
      <c r="F1737" s="6">
        <v>549</v>
      </c>
      <c r="G1737" s="6">
        <v>508</v>
      </c>
      <c r="H1737" s="6">
        <f t="shared" si="108"/>
        <v>550</v>
      </c>
      <c r="I1737" s="6">
        <f t="shared" si="109"/>
        <v>509</v>
      </c>
      <c r="J1737" s="7">
        <f t="shared" si="110"/>
        <v>0.92545454545454542</v>
      </c>
      <c r="K1737" s="7">
        <f t="shared" si="111"/>
        <v>-0.11176596233632671</v>
      </c>
    </row>
    <row r="1738" spans="1:11" x14ac:dyDescent="0.35">
      <c r="A1738" s="14" t="s">
        <v>7415</v>
      </c>
      <c r="B1738" s="13" t="s">
        <v>2635</v>
      </c>
      <c r="C1738" s="14" t="s">
        <v>13998</v>
      </c>
      <c r="D1738" s="14" t="s">
        <v>13999</v>
      </c>
      <c r="E1738" s="15" t="s">
        <v>11359</v>
      </c>
      <c r="F1738" s="6">
        <v>276</v>
      </c>
      <c r="G1738" s="6">
        <v>210</v>
      </c>
      <c r="H1738" s="6">
        <f t="shared" si="108"/>
        <v>277</v>
      </c>
      <c r="I1738" s="6">
        <f t="shared" si="109"/>
        <v>211</v>
      </c>
      <c r="J1738" s="7">
        <f t="shared" si="110"/>
        <v>0.76173285198555951</v>
      </c>
      <c r="K1738" s="7">
        <f t="shared" si="111"/>
        <v>-0.39264297734200326</v>
      </c>
    </row>
    <row r="1739" spans="1:11" x14ac:dyDescent="0.35">
      <c r="A1739" s="14" t="s">
        <v>7416</v>
      </c>
      <c r="B1739" s="13" t="s">
        <v>1278</v>
      </c>
      <c r="C1739" s="14" t="s">
        <v>14000</v>
      </c>
      <c r="D1739" s="14" t="s">
        <v>14001</v>
      </c>
      <c r="E1739" s="15" t="s">
        <v>11359</v>
      </c>
      <c r="F1739" s="6">
        <v>39</v>
      </c>
      <c r="G1739" s="6">
        <v>25</v>
      </c>
      <c r="H1739" s="6">
        <f t="shared" si="108"/>
        <v>40</v>
      </c>
      <c r="I1739" s="6">
        <f t="shared" si="109"/>
        <v>26</v>
      </c>
      <c r="J1739" s="7">
        <f t="shared" si="110"/>
        <v>0.65</v>
      </c>
      <c r="K1739" s="7">
        <f t="shared" si="111"/>
        <v>-0.62148837674627011</v>
      </c>
    </row>
    <row r="1740" spans="1:11" x14ac:dyDescent="0.35">
      <c r="A1740" s="14" t="s">
        <v>7417</v>
      </c>
      <c r="B1740" s="13" t="s">
        <v>1974</v>
      </c>
      <c r="C1740" s="14" t="s">
        <v>14002</v>
      </c>
      <c r="D1740" s="14" t="s">
        <v>11356</v>
      </c>
      <c r="E1740" s="15" t="s">
        <v>11359</v>
      </c>
      <c r="F1740" s="6">
        <v>171</v>
      </c>
      <c r="G1740" s="6">
        <v>121</v>
      </c>
      <c r="H1740" s="6">
        <f t="shared" si="108"/>
        <v>172</v>
      </c>
      <c r="I1740" s="6">
        <f t="shared" si="109"/>
        <v>122</v>
      </c>
      <c r="J1740" s="7">
        <f t="shared" si="110"/>
        <v>0.70930232558139539</v>
      </c>
      <c r="K1740" s="7">
        <f t="shared" si="111"/>
        <v>-0.49552741713921161</v>
      </c>
    </row>
    <row r="1741" spans="1:11" x14ac:dyDescent="0.35">
      <c r="A1741" s="14" t="s">
        <v>7418</v>
      </c>
      <c r="B1741" s="13" t="s">
        <v>2589</v>
      </c>
      <c r="C1741" s="14" t="s">
        <v>14003</v>
      </c>
      <c r="D1741" s="14" t="s">
        <v>14004</v>
      </c>
      <c r="E1741" s="15" t="s">
        <v>11359</v>
      </c>
      <c r="F1741" s="6">
        <v>594</v>
      </c>
      <c r="G1741" s="6">
        <v>450</v>
      </c>
      <c r="H1741" s="6">
        <f t="shared" si="108"/>
        <v>595</v>
      </c>
      <c r="I1741" s="6">
        <f t="shared" si="109"/>
        <v>451</v>
      </c>
      <c r="J1741" s="7">
        <f t="shared" si="110"/>
        <v>0.7579831932773109</v>
      </c>
      <c r="K1741" s="7">
        <f t="shared" si="111"/>
        <v>-0.39976223493992497</v>
      </c>
    </row>
    <row r="1742" spans="1:11" x14ac:dyDescent="0.35">
      <c r="A1742" s="14" t="s">
        <v>7419</v>
      </c>
      <c r="B1742" s="13" t="s">
        <v>4456</v>
      </c>
      <c r="C1742" s="14" t="s">
        <v>14005</v>
      </c>
      <c r="D1742" s="14" t="s">
        <v>14006</v>
      </c>
      <c r="E1742" s="15" t="s">
        <v>11359</v>
      </c>
      <c r="F1742" s="6">
        <v>595</v>
      </c>
      <c r="G1742" s="6">
        <v>569</v>
      </c>
      <c r="H1742" s="6">
        <f t="shared" si="108"/>
        <v>596</v>
      </c>
      <c r="I1742" s="6">
        <f t="shared" si="109"/>
        <v>570</v>
      </c>
      <c r="J1742" s="7">
        <f t="shared" si="110"/>
        <v>0.9563758389261745</v>
      </c>
      <c r="K1742" s="7">
        <f t="shared" si="111"/>
        <v>-6.435041141005754E-2</v>
      </c>
    </row>
    <row r="1743" spans="1:11" x14ac:dyDescent="0.35">
      <c r="A1743" s="14" t="s">
        <v>7420</v>
      </c>
      <c r="B1743" s="13" t="s">
        <v>2779</v>
      </c>
      <c r="C1743" s="14" t="s">
        <v>14007</v>
      </c>
      <c r="D1743" s="14" t="s">
        <v>14008</v>
      </c>
      <c r="E1743" s="15" t="s">
        <v>11359</v>
      </c>
      <c r="F1743" s="6">
        <v>88</v>
      </c>
      <c r="G1743" s="6">
        <v>68</v>
      </c>
      <c r="H1743" s="6">
        <f t="shared" si="108"/>
        <v>89</v>
      </c>
      <c r="I1743" s="6">
        <f t="shared" si="109"/>
        <v>69</v>
      </c>
      <c r="J1743" s="7">
        <f t="shared" si="110"/>
        <v>0.7752808988764045</v>
      </c>
      <c r="K1743" s="7">
        <f t="shared" si="111"/>
        <v>-0.36720897418822873</v>
      </c>
    </row>
    <row r="1744" spans="1:11" x14ac:dyDescent="0.35">
      <c r="A1744" s="14" t="s">
        <v>7421</v>
      </c>
      <c r="B1744" s="13" t="s">
        <v>3323</v>
      </c>
      <c r="C1744" s="14" t="s">
        <v>14009</v>
      </c>
      <c r="D1744" s="14" t="s">
        <v>14010</v>
      </c>
      <c r="E1744" s="15" t="s">
        <v>11359</v>
      </c>
      <c r="F1744" s="6">
        <v>613</v>
      </c>
      <c r="G1744" s="6">
        <v>501</v>
      </c>
      <c r="H1744" s="6">
        <f t="shared" si="108"/>
        <v>614</v>
      </c>
      <c r="I1744" s="6">
        <f t="shared" si="109"/>
        <v>502</v>
      </c>
      <c r="J1744" s="7">
        <f t="shared" si="110"/>
        <v>0.8175895765472313</v>
      </c>
      <c r="K1744" s="7">
        <f t="shared" si="111"/>
        <v>-0.29055129141940739</v>
      </c>
    </row>
    <row r="1745" spans="1:11" x14ac:dyDescent="0.35">
      <c r="A1745" s="14" t="s">
        <v>7422</v>
      </c>
      <c r="B1745" s="13" t="s">
        <v>3857</v>
      </c>
      <c r="C1745" s="14" t="s">
        <v>14011</v>
      </c>
      <c r="D1745" s="14" t="s">
        <v>14012</v>
      </c>
      <c r="E1745" s="15" t="s">
        <v>11359</v>
      </c>
      <c r="F1745" s="6">
        <v>221</v>
      </c>
      <c r="G1745" s="6">
        <v>193</v>
      </c>
      <c r="H1745" s="6">
        <f t="shared" si="108"/>
        <v>222</v>
      </c>
      <c r="I1745" s="6">
        <f t="shared" si="109"/>
        <v>194</v>
      </c>
      <c r="J1745" s="7">
        <f t="shared" si="110"/>
        <v>0.87387387387387383</v>
      </c>
      <c r="K1745" s="7">
        <f t="shared" si="111"/>
        <v>-0.19450302416297838</v>
      </c>
    </row>
    <row r="1746" spans="1:11" x14ac:dyDescent="0.35">
      <c r="A1746" s="14" t="s">
        <v>7423</v>
      </c>
      <c r="B1746" s="13" t="s">
        <v>1032</v>
      </c>
      <c r="C1746" s="14" t="s">
        <v>14013</v>
      </c>
      <c r="D1746" s="14" t="s">
        <v>14014</v>
      </c>
      <c r="E1746" s="15" t="s">
        <v>11359</v>
      </c>
      <c r="F1746" s="6">
        <v>18</v>
      </c>
      <c r="G1746" s="6">
        <v>11</v>
      </c>
      <c r="H1746" s="6">
        <f t="shared" si="108"/>
        <v>19</v>
      </c>
      <c r="I1746" s="6">
        <f t="shared" si="109"/>
        <v>12</v>
      </c>
      <c r="J1746" s="7">
        <f t="shared" si="110"/>
        <v>0.63157894736842102</v>
      </c>
      <c r="K1746" s="7">
        <f t="shared" si="111"/>
        <v>-0.66296501272242936</v>
      </c>
    </row>
    <row r="1747" spans="1:11" x14ac:dyDescent="0.35">
      <c r="A1747" s="14" t="s">
        <v>7424</v>
      </c>
      <c r="B1747" s="13" t="s">
        <v>5112</v>
      </c>
      <c r="C1747" s="14" t="s">
        <v>14015</v>
      </c>
      <c r="D1747" s="14" t="s">
        <v>14016</v>
      </c>
      <c r="E1747" s="15" t="s">
        <v>11359</v>
      </c>
      <c r="F1747" s="6">
        <v>77</v>
      </c>
      <c r="G1747" s="6">
        <v>89</v>
      </c>
      <c r="H1747" s="6">
        <f t="shared" si="108"/>
        <v>78</v>
      </c>
      <c r="I1747" s="6">
        <f t="shared" si="109"/>
        <v>90</v>
      </c>
      <c r="J1747" s="7">
        <f t="shared" si="110"/>
        <v>1.1538461538461537</v>
      </c>
      <c r="K1747" s="7">
        <f t="shared" si="111"/>
        <v>0.20645087746742624</v>
      </c>
    </row>
    <row r="1748" spans="1:11" x14ac:dyDescent="0.35">
      <c r="A1748" s="14" t="s">
        <v>7425</v>
      </c>
      <c r="B1748" s="13" t="s">
        <v>4211</v>
      </c>
      <c r="C1748" s="14" t="s">
        <v>14017</v>
      </c>
      <c r="D1748" s="14" t="s">
        <v>14014</v>
      </c>
      <c r="E1748" s="15" t="s">
        <v>11359</v>
      </c>
      <c r="F1748" s="6">
        <v>96</v>
      </c>
      <c r="G1748" s="6">
        <v>88</v>
      </c>
      <c r="H1748" s="6">
        <f t="shared" si="108"/>
        <v>97</v>
      </c>
      <c r="I1748" s="6">
        <f t="shared" si="109"/>
        <v>89</v>
      </c>
      <c r="J1748" s="7">
        <f t="shared" si="110"/>
        <v>0.91752577319587625</v>
      </c>
      <c r="K1748" s="7">
        <f t="shared" si="111"/>
        <v>-0.12417941122072999</v>
      </c>
    </row>
    <row r="1749" spans="1:11" x14ac:dyDescent="0.35">
      <c r="A1749" s="14" t="s">
        <v>7426</v>
      </c>
      <c r="B1749" s="13" t="s">
        <v>2145</v>
      </c>
      <c r="C1749" s="14" t="s">
        <v>14018</v>
      </c>
      <c r="D1749" s="14" t="s">
        <v>14014</v>
      </c>
      <c r="E1749" s="15" t="s">
        <v>11359</v>
      </c>
      <c r="F1749" s="6">
        <v>75</v>
      </c>
      <c r="G1749" s="6">
        <v>54</v>
      </c>
      <c r="H1749" s="6">
        <f t="shared" si="108"/>
        <v>76</v>
      </c>
      <c r="I1749" s="6">
        <f t="shared" si="109"/>
        <v>55</v>
      </c>
      <c r="J1749" s="7">
        <f t="shared" si="110"/>
        <v>0.72368421052631582</v>
      </c>
      <c r="K1749" s="7">
        <f t="shared" si="111"/>
        <v>-0.46656779991892583</v>
      </c>
    </row>
    <row r="1750" spans="1:11" x14ac:dyDescent="0.35">
      <c r="A1750" s="14" t="s">
        <v>7427</v>
      </c>
      <c r="B1750" s="13" t="s">
        <v>3874</v>
      </c>
      <c r="C1750" s="14" t="s">
        <v>14019</v>
      </c>
      <c r="D1750" s="14" t="s">
        <v>14020</v>
      </c>
      <c r="E1750" s="15" t="s">
        <v>11359</v>
      </c>
      <c r="F1750" s="6">
        <v>64</v>
      </c>
      <c r="G1750" s="6">
        <v>56</v>
      </c>
      <c r="H1750" s="6">
        <f t="shared" si="108"/>
        <v>65</v>
      </c>
      <c r="I1750" s="6">
        <f t="shared" si="109"/>
        <v>57</v>
      </c>
      <c r="J1750" s="7">
        <f t="shared" si="110"/>
        <v>0.87692307692307692</v>
      </c>
      <c r="K1750" s="7">
        <f t="shared" si="111"/>
        <v>-0.18947779886371285</v>
      </c>
    </row>
    <row r="1751" spans="1:11" x14ac:dyDescent="0.35">
      <c r="A1751" s="14" t="s">
        <v>7428</v>
      </c>
      <c r="B1751" s="13" t="s">
        <v>974</v>
      </c>
      <c r="C1751" s="14" t="s">
        <v>14021</v>
      </c>
      <c r="D1751" s="14" t="s">
        <v>14022</v>
      </c>
      <c r="E1751" s="15" t="s">
        <v>11359</v>
      </c>
      <c r="F1751" s="6">
        <v>292</v>
      </c>
      <c r="G1751" s="6">
        <v>176</v>
      </c>
      <c r="H1751" s="6">
        <f t="shared" si="108"/>
        <v>293</v>
      </c>
      <c r="I1751" s="6">
        <f t="shared" si="109"/>
        <v>177</v>
      </c>
      <c r="J1751" s="7">
        <f t="shared" si="110"/>
        <v>0.60409556313993173</v>
      </c>
      <c r="K1751" s="7">
        <f t="shared" si="111"/>
        <v>-0.72715130433925046</v>
      </c>
    </row>
    <row r="1752" spans="1:11" x14ac:dyDescent="0.35">
      <c r="A1752" s="14" t="s">
        <v>7429</v>
      </c>
      <c r="B1752" s="13" t="s">
        <v>973</v>
      </c>
      <c r="C1752" s="14" t="s">
        <v>14023</v>
      </c>
      <c r="D1752" s="14" t="s">
        <v>14014</v>
      </c>
      <c r="E1752" s="15" t="s">
        <v>11359</v>
      </c>
      <c r="F1752" s="6">
        <v>78</v>
      </c>
      <c r="G1752" s="6">
        <v>47</v>
      </c>
      <c r="H1752" s="6">
        <f t="shared" si="108"/>
        <v>79</v>
      </c>
      <c r="I1752" s="6">
        <f t="shared" si="109"/>
        <v>48</v>
      </c>
      <c r="J1752" s="7">
        <f t="shared" si="110"/>
        <v>0.60759493670886078</v>
      </c>
      <c r="K1752" s="7">
        <f t="shared" si="111"/>
        <v>-0.71881824745594669</v>
      </c>
    </row>
    <row r="1753" spans="1:11" x14ac:dyDescent="0.35">
      <c r="A1753" s="14" t="s">
        <v>7430</v>
      </c>
      <c r="B1753" s="13" t="s">
        <v>1742</v>
      </c>
      <c r="C1753" s="14" t="s">
        <v>14024</v>
      </c>
      <c r="D1753" s="14" t="s">
        <v>14012</v>
      </c>
      <c r="E1753" s="15" t="s">
        <v>11359</v>
      </c>
      <c r="F1753" s="6">
        <v>162</v>
      </c>
      <c r="G1753" s="6">
        <v>111</v>
      </c>
      <c r="H1753" s="6">
        <f t="shared" si="108"/>
        <v>163</v>
      </c>
      <c r="I1753" s="6">
        <f t="shared" si="109"/>
        <v>112</v>
      </c>
      <c r="J1753" s="7">
        <f t="shared" si="110"/>
        <v>0.68711656441717794</v>
      </c>
      <c r="K1753" s="7">
        <f t="shared" si="111"/>
        <v>-0.54137323217347333</v>
      </c>
    </row>
    <row r="1754" spans="1:11" x14ac:dyDescent="0.35">
      <c r="A1754" s="14" t="s">
        <v>7431</v>
      </c>
      <c r="B1754" s="13" t="s">
        <v>3607</v>
      </c>
      <c r="C1754" s="14" t="s">
        <v>14025</v>
      </c>
      <c r="D1754" s="14" t="s">
        <v>14026</v>
      </c>
      <c r="E1754" s="15" t="s">
        <v>5678</v>
      </c>
      <c r="F1754" s="6">
        <v>745</v>
      </c>
      <c r="G1754" s="6">
        <v>630</v>
      </c>
      <c r="H1754" s="6">
        <f t="shared" si="108"/>
        <v>746</v>
      </c>
      <c r="I1754" s="6">
        <f t="shared" si="109"/>
        <v>631</v>
      </c>
      <c r="J1754" s="7">
        <f t="shared" si="110"/>
        <v>0.84584450402144773</v>
      </c>
      <c r="K1754" s="7">
        <f t="shared" si="111"/>
        <v>-0.24153562527268879</v>
      </c>
    </row>
    <row r="1755" spans="1:11" x14ac:dyDescent="0.35">
      <c r="A1755" s="14" t="s">
        <v>7432</v>
      </c>
      <c r="B1755" s="13" t="s">
        <v>1993</v>
      </c>
      <c r="C1755" s="14" t="s">
        <v>14027</v>
      </c>
      <c r="D1755" s="14" t="s">
        <v>14028</v>
      </c>
      <c r="E1755" s="15" t="s">
        <v>5678</v>
      </c>
      <c r="F1755" s="6">
        <v>698</v>
      </c>
      <c r="G1755" s="6">
        <v>495</v>
      </c>
      <c r="H1755" s="6">
        <f t="shared" si="108"/>
        <v>699</v>
      </c>
      <c r="I1755" s="6">
        <f t="shared" si="109"/>
        <v>496</v>
      </c>
      <c r="J1755" s="7">
        <f t="shared" si="110"/>
        <v>0.70958512160228904</v>
      </c>
      <c r="K1755" s="7">
        <f t="shared" si="111"/>
        <v>-0.49495233498856112</v>
      </c>
    </row>
    <row r="1756" spans="1:11" x14ac:dyDescent="0.35">
      <c r="A1756" s="14" t="s">
        <v>7433</v>
      </c>
      <c r="B1756" s="13" t="s">
        <v>3989</v>
      </c>
      <c r="C1756" s="14" t="s">
        <v>14029</v>
      </c>
      <c r="D1756" s="14" t="s">
        <v>11356</v>
      </c>
      <c r="E1756" s="15" t="s">
        <v>11359</v>
      </c>
      <c r="F1756" s="6">
        <v>215</v>
      </c>
      <c r="G1756" s="6">
        <v>191</v>
      </c>
      <c r="H1756" s="6">
        <f t="shared" si="108"/>
        <v>216</v>
      </c>
      <c r="I1756" s="6">
        <f t="shared" si="109"/>
        <v>192</v>
      </c>
      <c r="J1756" s="7">
        <f t="shared" si="110"/>
        <v>0.88888888888888884</v>
      </c>
      <c r="K1756" s="7">
        <f t="shared" si="111"/>
        <v>-0.16992500144231246</v>
      </c>
    </row>
    <row r="1757" spans="1:11" x14ac:dyDescent="0.35">
      <c r="A1757" s="14" t="s">
        <v>7434</v>
      </c>
      <c r="B1757" s="13" t="s">
        <v>3751</v>
      </c>
      <c r="C1757" s="14" t="s">
        <v>14030</v>
      </c>
      <c r="D1757" s="14" t="s">
        <v>11356</v>
      </c>
      <c r="E1757" s="15" t="s">
        <v>11359</v>
      </c>
      <c r="F1757" s="6">
        <v>649</v>
      </c>
      <c r="G1757" s="6">
        <v>559</v>
      </c>
      <c r="H1757" s="6">
        <f t="shared" si="108"/>
        <v>650</v>
      </c>
      <c r="I1757" s="6">
        <f t="shared" si="109"/>
        <v>560</v>
      </c>
      <c r="J1757" s="7">
        <f t="shared" si="110"/>
        <v>0.86153846153846159</v>
      </c>
      <c r="K1757" s="7">
        <f t="shared" si="111"/>
        <v>-0.21501289097085033</v>
      </c>
    </row>
    <row r="1758" spans="1:11" x14ac:dyDescent="0.35">
      <c r="A1758" s="14" t="s">
        <v>7435</v>
      </c>
      <c r="B1758" s="13" t="s">
        <v>608</v>
      </c>
      <c r="C1758" s="14" t="s">
        <v>14031</v>
      </c>
      <c r="D1758" s="14" t="s">
        <v>11356</v>
      </c>
      <c r="E1758" s="15" t="s">
        <v>11359</v>
      </c>
      <c r="F1758" s="6">
        <v>161</v>
      </c>
      <c r="G1758" s="6">
        <v>87</v>
      </c>
      <c r="H1758" s="6">
        <f t="shared" si="108"/>
        <v>162</v>
      </c>
      <c r="I1758" s="6">
        <f t="shared" si="109"/>
        <v>88</v>
      </c>
      <c r="J1758" s="7">
        <f t="shared" si="110"/>
        <v>0.54320987654320985</v>
      </c>
      <c r="K1758" s="7">
        <f t="shared" si="111"/>
        <v>-0.88041838424732755</v>
      </c>
    </row>
    <row r="1759" spans="1:11" x14ac:dyDescent="0.35">
      <c r="A1759" s="14" t="s">
        <v>7436</v>
      </c>
      <c r="B1759" s="13" t="s">
        <v>4880</v>
      </c>
      <c r="C1759" s="14" t="s">
        <v>14032</v>
      </c>
      <c r="D1759" s="14" t="s">
        <v>11356</v>
      </c>
      <c r="E1759" s="15" t="s">
        <v>11359</v>
      </c>
      <c r="F1759" s="6">
        <v>49</v>
      </c>
      <c r="G1759" s="6">
        <v>51</v>
      </c>
      <c r="H1759" s="6">
        <f t="shared" si="108"/>
        <v>50</v>
      </c>
      <c r="I1759" s="6">
        <f t="shared" si="109"/>
        <v>52</v>
      </c>
      <c r="J1759" s="7">
        <f t="shared" si="110"/>
        <v>1.04</v>
      </c>
      <c r="K1759" s="7">
        <f t="shared" si="111"/>
        <v>5.6583528366367514E-2</v>
      </c>
    </row>
    <row r="1760" spans="1:11" x14ac:dyDescent="0.35">
      <c r="A1760" s="14" t="s">
        <v>7437</v>
      </c>
      <c r="B1760" s="13" t="s">
        <v>4661</v>
      </c>
      <c r="C1760" s="14" t="s">
        <v>14033</v>
      </c>
      <c r="D1760" s="14" t="s">
        <v>11356</v>
      </c>
      <c r="E1760" s="15" t="s">
        <v>11359</v>
      </c>
      <c r="F1760" s="6">
        <v>46</v>
      </c>
      <c r="G1760" s="6">
        <v>46</v>
      </c>
      <c r="H1760" s="6">
        <f t="shared" si="108"/>
        <v>47</v>
      </c>
      <c r="I1760" s="6">
        <f t="shared" si="109"/>
        <v>47</v>
      </c>
      <c r="J1760" s="7">
        <f t="shared" si="110"/>
        <v>1</v>
      </c>
      <c r="K1760" s="7">
        <f t="shared" si="111"/>
        <v>0</v>
      </c>
    </row>
    <row r="1761" spans="1:11" x14ac:dyDescent="0.35">
      <c r="A1761" s="14" t="s">
        <v>7438</v>
      </c>
      <c r="B1761" s="13" t="s">
        <v>2594</v>
      </c>
      <c r="C1761" s="14" t="s">
        <v>14034</v>
      </c>
      <c r="D1761" s="14" t="s">
        <v>14035</v>
      </c>
      <c r="E1761" s="15" t="s">
        <v>11359</v>
      </c>
      <c r="F1761" s="6">
        <v>95</v>
      </c>
      <c r="G1761" s="6">
        <v>72</v>
      </c>
      <c r="H1761" s="6">
        <f t="shared" si="108"/>
        <v>96</v>
      </c>
      <c r="I1761" s="6">
        <f t="shared" si="109"/>
        <v>73</v>
      </c>
      <c r="J1761" s="7">
        <f t="shared" si="110"/>
        <v>0.76041666666666663</v>
      </c>
      <c r="K1761" s="7">
        <f t="shared" si="111"/>
        <v>-0.39513794184113904</v>
      </c>
    </row>
    <row r="1762" spans="1:11" x14ac:dyDescent="0.35">
      <c r="A1762" s="14" t="s">
        <v>7439</v>
      </c>
      <c r="B1762" s="13" t="s">
        <v>2017</v>
      </c>
      <c r="C1762" s="14" t="s">
        <v>14036</v>
      </c>
      <c r="D1762" s="14" t="s">
        <v>12197</v>
      </c>
      <c r="E1762" s="15" t="s">
        <v>5678</v>
      </c>
      <c r="F1762" s="6">
        <v>149</v>
      </c>
      <c r="G1762" s="6">
        <v>106</v>
      </c>
      <c r="H1762" s="6">
        <f t="shared" si="108"/>
        <v>150</v>
      </c>
      <c r="I1762" s="6">
        <f t="shared" si="109"/>
        <v>107</v>
      </c>
      <c r="J1762" s="7">
        <f t="shared" si="110"/>
        <v>0.71333333333333337</v>
      </c>
      <c r="K1762" s="7">
        <f t="shared" si="111"/>
        <v>-0.48735170409473388</v>
      </c>
    </row>
    <row r="1763" spans="1:11" x14ac:dyDescent="0.35">
      <c r="A1763" s="14" t="s">
        <v>7440</v>
      </c>
      <c r="B1763" s="13" t="s">
        <v>2184</v>
      </c>
      <c r="C1763" s="14" t="s">
        <v>14037</v>
      </c>
      <c r="D1763" s="14" t="s">
        <v>11662</v>
      </c>
      <c r="E1763" s="15" t="s">
        <v>11359</v>
      </c>
      <c r="F1763" s="6">
        <v>123</v>
      </c>
      <c r="G1763" s="6">
        <v>89</v>
      </c>
      <c r="H1763" s="6">
        <f t="shared" si="108"/>
        <v>124</v>
      </c>
      <c r="I1763" s="6">
        <f t="shared" si="109"/>
        <v>90</v>
      </c>
      <c r="J1763" s="7">
        <f t="shared" si="110"/>
        <v>0.72580645161290325</v>
      </c>
      <c r="K1763" s="7">
        <f t="shared" si="111"/>
        <v>-0.46234321405720047</v>
      </c>
    </row>
    <row r="1764" spans="1:11" x14ac:dyDescent="0.35">
      <c r="A1764" s="14" t="s">
        <v>7441</v>
      </c>
      <c r="B1764" s="13" t="s">
        <v>2468</v>
      </c>
      <c r="C1764" s="14" t="s">
        <v>14038</v>
      </c>
      <c r="D1764" s="14" t="s">
        <v>12944</v>
      </c>
      <c r="E1764" s="15" t="s">
        <v>11359</v>
      </c>
      <c r="F1764" s="6">
        <v>143</v>
      </c>
      <c r="G1764" s="6">
        <v>107</v>
      </c>
      <c r="H1764" s="6">
        <f t="shared" si="108"/>
        <v>144</v>
      </c>
      <c r="I1764" s="6">
        <f t="shared" si="109"/>
        <v>108</v>
      </c>
      <c r="J1764" s="7">
        <f t="shared" si="110"/>
        <v>0.75</v>
      </c>
      <c r="K1764" s="7">
        <f t="shared" si="111"/>
        <v>-0.41503749927884381</v>
      </c>
    </row>
    <row r="1765" spans="1:11" x14ac:dyDescent="0.35">
      <c r="A1765" s="14" t="s">
        <v>7442</v>
      </c>
      <c r="B1765" s="13" t="s">
        <v>2902</v>
      </c>
      <c r="C1765" s="14" t="s">
        <v>14039</v>
      </c>
      <c r="D1765" s="14" t="s">
        <v>14040</v>
      </c>
      <c r="E1765" s="15" t="s">
        <v>11359</v>
      </c>
      <c r="F1765" s="6">
        <v>238</v>
      </c>
      <c r="G1765" s="6">
        <v>186</v>
      </c>
      <c r="H1765" s="6">
        <f t="shared" si="108"/>
        <v>239</v>
      </c>
      <c r="I1765" s="6">
        <f t="shared" si="109"/>
        <v>187</v>
      </c>
      <c r="J1765" s="7">
        <f t="shared" si="110"/>
        <v>0.78242677824267781</v>
      </c>
      <c r="K1765" s="7">
        <f t="shared" si="111"/>
        <v>-0.3539723480931119</v>
      </c>
    </row>
    <row r="1766" spans="1:11" x14ac:dyDescent="0.35">
      <c r="A1766" s="14" t="s">
        <v>7443</v>
      </c>
      <c r="B1766" s="13" t="s">
        <v>2717</v>
      </c>
      <c r="C1766" s="14" t="s">
        <v>14041</v>
      </c>
      <c r="D1766" s="14" t="s">
        <v>11418</v>
      </c>
      <c r="E1766" s="15" t="s">
        <v>5678</v>
      </c>
      <c r="F1766" s="6">
        <v>738</v>
      </c>
      <c r="G1766" s="6">
        <v>567</v>
      </c>
      <c r="H1766" s="6">
        <f t="shared" si="108"/>
        <v>739</v>
      </c>
      <c r="I1766" s="6">
        <f t="shared" si="109"/>
        <v>568</v>
      </c>
      <c r="J1766" s="7">
        <f t="shared" si="110"/>
        <v>0.76860622462787553</v>
      </c>
      <c r="K1766" s="7">
        <f t="shared" si="111"/>
        <v>-0.37968343464146886</v>
      </c>
    </row>
    <row r="1767" spans="1:11" x14ac:dyDescent="0.35">
      <c r="A1767" s="14" t="s">
        <v>7444</v>
      </c>
      <c r="B1767" s="13" t="s">
        <v>3215</v>
      </c>
      <c r="C1767" s="14" t="s">
        <v>14042</v>
      </c>
      <c r="D1767" s="14" t="s">
        <v>11671</v>
      </c>
      <c r="E1767" s="15" t="s">
        <v>11359</v>
      </c>
      <c r="F1767" s="6">
        <v>83</v>
      </c>
      <c r="G1767" s="6">
        <v>67</v>
      </c>
      <c r="H1767" s="6">
        <f t="shared" si="108"/>
        <v>84</v>
      </c>
      <c r="I1767" s="6">
        <f t="shared" si="109"/>
        <v>68</v>
      </c>
      <c r="J1767" s="7">
        <f t="shared" si="110"/>
        <v>0.80952380952380953</v>
      </c>
      <c r="K1767" s="7">
        <f t="shared" si="111"/>
        <v>-0.30485458152842088</v>
      </c>
    </row>
    <row r="1768" spans="1:11" x14ac:dyDescent="0.35">
      <c r="A1768" s="14" t="s">
        <v>7445</v>
      </c>
      <c r="B1768" s="13" t="s">
        <v>4672</v>
      </c>
      <c r="C1768" s="14" t="s">
        <v>14043</v>
      </c>
      <c r="D1768" s="14" t="s">
        <v>11356</v>
      </c>
      <c r="E1768" s="15" t="s">
        <v>11359</v>
      </c>
      <c r="F1768" s="6">
        <v>29</v>
      </c>
      <c r="G1768" s="6">
        <v>29</v>
      </c>
      <c r="H1768" s="6">
        <f t="shared" si="108"/>
        <v>30</v>
      </c>
      <c r="I1768" s="6">
        <f t="shared" si="109"/>
        <v>30</v>
      </c>
      <c r="J1768" s="7">
        <f t="shared" si="110"/>
        <v>1</v>
      </c>
      <c r="K1768" s="7">
        <f t="shared" si="111"/>
        <v>0</v>
      </c>
    </row>
    <row r="1769" spans="1:11" x14ac:dyDescent="0.35">
      <c r="A1769" s="14" t="s">
        <v>7446</v>
      </c>
      <c r="B1769" s="13" t="s">
        <v>1677</v>
      </c>
      <c r="C1769" s="14" t="s">
        <v>14044</v>
      </c>
      <c r="D1769" s="14" t="s">
        <v>14045</v>
      </c>
      <c r="E1769" s="15" t="s">
        <v>5678</v>
      </c>
      <c r="F1769" s="6">
        <v>162</v>
      </c>
      <c r="G1769" s="6">
        <v>110</v>
      </c>
      <c r="H1769" s="6">
        <f t="shared" si="108"/>
        <v>163</v>
      </c>
      <c r="I1769" s="6">
        <f t="shared" si="109"/>
        <v>111</v>
      </c>
      <c r="J1769" s="7">
        <f t="shared" si="110"/>
        <v>0.68098159509202449</v>
      </c>
      <c r="K1769" s="7">
        <f t="shared" si="111"/>
        <v>-0.55431228788097164</v>
      </c>
    </row>
    <row r="1770" spans="1:11" x14ac:dyDescent="0.35">
      <c r="A1770" s="14" t="s">
        <v>7447</v>
      </c>
      <c r="B1770" s="13" t="s">
        <v>5449</v>
      </c>
      <c r="C1770" s="14" t="s">
        <v>14046</v>
      </c>
      <c r="D1770" s="14" t="s">
        <v>14047</v>
      </c>
      <c r="E1770" s="15" t="s">
        <v>11359</v>
      </c>
      <c r="F1770" s="6">
        <v>2301</v>
      </c>
      <c r="G1770" s="6">
        <v>4502</v>
      </c>
      <c r="H1770" s="6">
        <f t="shared" si="108"/>
        <v>2302</v>
      </c>
      <c r="I1770" s="6">
        <f t="shared" si="109"/>
        <v>4503</v>
      </c>
      <c r="J1770" s="7">
        <f t="shared" si="110"/>
        <v>1.9561251086012164</v>
      </c>
      <c r="K1770" s="7">
        <f t="shared" si="111"/>
        <v>0.96799864420961412</v>
      </c>
    </row>
    <row r="1771" spans="1:11" x14ac:dyDescent="0.35">
      <c r="A1771" s="14" t="s">
        <v>7448</v>
      </c>
      <c r="B1771" s="13" t="s">
        <v>11</v>
      </c>
      <c r="C1771" s="14" t="s">
        <v>14048</v>
      </c>
      <c r="D1771" s="14" t="s">
        <v>11356</v>
      </c>
      <c r="E1771" s="15" t="s">
        <v>5678</v>
      </c>
      <c r="F1771" s="6">
        <v>2</v>
      </c>
      <c r="G1771" s="6">
        <v>0</v>
      </c>
      <c r="H1771" s="6">
        <f t="shared" si="108"/>
        <v>3</v>
      </c>
      <c r="I1771" s="6">
        <f t="shared" si="109"/>
        <v>1</v>
      </c>
      <c r="J1771" s="7">
        <f t="shared" si="110"/>
        <v>0.33333333333333331</v>
      </c>
      <c r="K1771" s="7">
        <f t="shared" si="111"/>
        <v>-1.5849625007211563</v>
      </c>
    </row>
    <row r="1772" spans="1:11" x14ac:dyDescent="0.35">
      <c r="A1772" s="14" t="s">
        <v>7449</v>
      </c>
      <c r="B1772" s="13" t="s">
        <v>12</v>
      </c>
      <c r="C1772" s="14" t="s">
        <v>14049</v>
      </c>
      <c r="D1772" s="14" t="s">
        <v>11356</v>
      </c>
      <c r="E1772" s="15" t="s">
        <v>5678</v>
      </c>
      <c r="F1772" s="6">
        <v>2</v>
      </c>
      <c r="G1772" s="6">
        <v>0</v>
      </c>
      <c r="H1772" s="6">
        <f t="shared" si="108"/>
        <v>3</v>
      </c>
      <c r="I1772" s="6">
        <f t="shared" si="109"/>
        <v>1</v>
      </c>
      <c r="J1772" s="7">
        <f t="shared" si="110"/>
        <v>0.33333333333333331</v>
      </c>
      <c r="K1772" s="7">
        <f t="shared" si="111"/>
        <v>-1.5849625007211563</v>
      </c>
    </row>
    <row r="1773" spans="1:11" x14ac:dyDescent="0.35">
      <c r="A1773" s="14" t="s">
        <v>7450</v>
      </c>
      <c r="B1773" s="13" t="s">
        <v>376</v>
      </c>
      <c r="C1773" s="14" t="s">
        <v>14050</v>
      </c>
      <c r="D1773" s="14" t="s">
        <v>11356</v>
      </c>
      <c r="E1773" s="15" t="s">
        <v>5678</v>
      </c>
      <c r="F1773" s="6">
        <v>34</v>
      </c>
      <c r="G1773" s="6">
        <v>16</v>
      </c>
      <c r="H1773" s="6">
        <f t="shared" si="108"/>
        <v>35</v>
      </c>
      <c r="I1773" s="6">
        <f t="shared" si="109"/>
        <v>17</v>
      </c>
      <c r="J1773" s="7">
        <f t="shared" si="110"/>
        <v>0.48571428571428571</v>
      </c>
      <c r="K1773" s="7">
        <f t="shared" si="111"/>
        <v>-1.041820175694627</v>
      </c>
    </row>
    <row r="1774" spans="1:11" x14ac:dyDescent="0.35">
      <c r="A1774" s="14" t="s">
        <v>7451</v>
      </c>
      <c r="B1774" s="13" t="s">
        <v>2964</v>
      </c>
      <c r="C1774" s="14" t="s">
        <v>14051</v>
      </c>
      <c r="D1774" s="14" t="s">
        <v>11356</v>
      </c>
      <c r="E1774" s="15" t="s">
        <v>11359</v>
      </c>
      <c r="F1774" s="6">
        <v>2437</v>
      </c>
      <c r="G1774" s="6">
        <v>1916</v>
      </c>
      <c r="H1774" s="6">
        <f t="shared" si="108"/>
        <v>2438</v>
      </c>
      <c r="I1774" s="6">
        <f t="shared" si="109"/>
        <v>1917</v>
      </c>
      <c r="J1774" s="7">
        <f t="shared" si="110"/>
        <v>0.78630024610336346</v>
      </c>
      <c r="K1774" s="7">
        <f t="shared" si="111"/>
        <v>-0.34684778895206136</v>
      </c>
    </row>
    <row r="1775" spans="1:11" x14ac:dyDescent="0.35">
      <c r="A1775" s="14" t="s">
        <v>7452</v>
      </c>
      <c r="B1775" s="13" t="s">
        <v>4725</v>
      </c>
      <c r="C1775" s="14" t="s">
        <v>14052</v>
      </c>
      <c r="D1775" s="14" t="s">
        <v>11356</v>
      </c>
      <c r="E1775" s="15" t="s">
        <v>5678</v>
      </c>
      <c r="F1775" s="6">
        <v>5</v>
      </c>
      <c r="G1775" s="6">
        <v>5</v>
      </c>
      <c r="H1775" s="6">
        <f t="shared" si="108"/>
        <v>6</v>
      </c>
      <c r="I1775" s="6">
        <f t="shared" si="109"/>
        <v>6</v>
      </c>
      <c r="J1775" s="7">
        <f t="shared" si="110"/>
        <v>1</v>
      </c>
      <c r="K1775" s="7">
        <f t="shared" si="111"/>
        <v>0</v>
      </c>
    </row>
    <row r="1776" spans="1:11" x14ac:dyDescent="0.35">
      <c r="A1776" s="14" t="s">
        <v>7453</v>
      </c>
      <c r="B1776" s="13" t="s">
        <v>3764</v>
      </c>
      <c r="C1776" s="14" t="s">
        <v>14053</v>
      </c>
      <c r="D1776" s="14" t="s">
        <v>11509</v>
      </c>
      <c r="E1776" s="15" t="s">
        <v>5678</v>
      </c>
      <c r="F1776" s="6">
        <v>373</v>
      </c>
      <c r="G1776" s="6">
        <v>322</v>
      </c>
      <c r="H1776" s="6">
        <f t="shared" si="108"/>
        <v>374</v>
      </c>
      <c r="I1776" s="6">
        <f t="shared" si="109"/>
        <v>323</v>
      </c>
      <c r="J1776" s="7">
        <f t="shared" si="110"/>
        <v>0.86363636363636365</v>
      </c>
      <c r="K1776" s="7">
        <f t="shared" si="111"/>
        <v>-0.21150410519371177</v>
      </c>
    </row>
    <row r="1777" spans="1:11" x14ac:dyDescent="0.35">
      <c r="A1777" s="14" t="s">
        <v>7454</v>
      </c>
      <c r="B1777" s="13" t="s">
        <v>2793</v>
      </c>
      <c r="C1777" s="14" t="s">
        <v>14054</v>
      </c>
      <c r="D1777" s="14" t="s">
        <v>11356</v>
      </c>
      <c r="E1777" s="15" t="s">
        <v>11359</v>
      </c>
      <c r="F1777" s="6">
        <v>1476</v>
      </c>
      <c r="G1777" s="6">
        <v>1142</v>
      </c>
      <c r="H1777" s="6">
        <f t="shared" si="108"/>
        <v>1477</v>
      </c>
      <c r="I1777" s="6">
        <f t="shared" si="109"/>
        <v>1143</v>
      </c>
      <c r="J1777" s="7">
        <f t="shared" si="110"/>
        <v>0.77386594448205825</v>
      </c>
      <c r="K1777" s="7">
        <f t="shared" si="111"/>
        <v>-0.36984442255031102</v>
      </c>
    </row>
    <row r="1778" spans="1:11" x14ac:dyDescent="0.35">
      <c r="A1778" s="14" t="s">
        <v>7455</v>
      </c>
      <c r="B1778" s="13" t="s">
        <v>2139</v>
      </c>
      <c r="C1778" s="14" t="s">
        <v>14055</v>
      </c>
      <c r="D1778" s="14" t="s">
        <v>14056</v>
      </c>
      <c r="E1778" s="15" t="s">
        <v>5678</v>
      </c>
      <c r="F1778" s="6">
        <v>3952</v>
      </c>
      <c r="G1778" s="6">
        <v>2844</v>
      </c>
      <c r="H1778" s="6">
        <f t="shared" si="108"/>
        <v>3953</v>
      </c>
      <c r="I1778" s="6">
        <f t="shared" si="109"/>
        <v>2845</v>
      </c>
      <c r="J1778" s="7">
        <f t="shared" si="110"/>
        <v>0.71970655198583355</v>
      </c>
      <c r="K1778" s="7">
        <f t="shared" si="111"/>
        <v>-0.47451930262566938</v>
      </c>
    </row>
    <row r="1779" spans="1:11" x14ac:dyDescent="0.35">
      <c r="A1779" s="14" t="s">
        <v>7456</v>
      </c>
      <c r="B1779" s="13" t="s">
        <v>3943</v>
      </c>
      <c r="C1779" s="14" t="s">
        <v>14057</v>
      </c>
      <c r="D1779" s="14" t="s">
        <v>11356</v>
      </c>
      <c r="E1779" s="15" t="s">
        <v>11359</v>
      </c>
      <c r="F1779" s="6">
        <v>120</v>
      </c>
      <c r="G1779" s="6">
        <v>106</v>
      </c>
      <c r="H1779" s="6">
        <f t="shared" si="108"/>
        <v>121</v>
      </c>
      <c r="I1779" s="6">
        <f t="shared" si="109"/>
        <v>107</v>
      </c>
      <c r="J1779" s="7">
        <f t="shared" si="110"/>
        <v>0.88429752066115708</v>
      </c>
      <c r="K1779" s="7">
        <f t="shared" si="111"/>
        <v>-0.17739625087344749</v>
      </c>
    </row>
    <row r="1780" spans="1:11" x14ac:dyDescent="0.35">
      <c r="A1780" s="14" t="s">
        <v>7457</v>
      </c>
      <c r="B1780" s="13" t="s">
        <v>1181</v>
      </c>
      <c r="C1780" s="14" t="s">
        <v>14058</v>
      </c>
      <c r="D1780" s="14" t="s">
        <v>14059</v>
      </c>
      <c r="E1780" s="15" t="s">
        <v>11359</v>
      </c>
      <c r="F1780" s="6">
        <v>869</v>
      </c>
      <c r="G1780" s="6">
        <v>548</v>
      </c>
      <c r="H1780" s="6">
        <f t="shared" si="108"/>
        <v>870</v>
      </c>
      <c r="I1780" s="6">
        <f t="shared" si="109"/>
        <v>549</v>
      </c>
      <c r="J1780" s="7">
        <f t="shared" si="110"/>
        <v>0.63103448275862073</v>
      </c>
      <c r="K1780" s="7">
        <f t="shared" si="111"/>
        <v>-0.66420925173089196</v>
      </c>
    </row>
    <row r="1781" spans="1:11" x14ac:dyDescent="0.35">
      <c r="A1781" s="14" t="s">
        <v>7458</v>
      </c>
      <c r="B1781" s="13" t="s">
        <v>1446</v>
      </c>
      <c r="C1781" s="14" t="s">
        <v>14060</v>
      </c>
      <c r="D1781" s="14" t="s">
        <v>12620</v>
      </c>
      <c r="E1781" s="15" t="s">
        <v>11359</v>
      </c>
      <c r="F1781" s="6">
        <v>322</v>
      </c>
      <c r="G1781" s="6">
        <v>212</v>
      </c>
      <c r="H1781" s="6">
        <f t="shared" si="108"/>
        <v>323</v>
      </c>
      <c r="I1781" s="6">
        <f t="shared" si="109"/>
        <v>213</v>
      </c>
      <c r="J1781" s="7">
        <f t="shared" si="110"/>
        <v>0.65944272445820429</v>
      </c>
      <c r="K1781" s="7">
        <f t="shared" si="111"/>
        <v>-0.60068073446808679</v>
      </c>
    </row>
    <row r="1782" spans="1:11" x14ac:dyDescent="0.35">
      <c r="A1782" s="14" t="s">
        <v>7459</v>
      </c>
      <c r="B1782" s="13" t="s">
        <v>2449</v>
      </c>
      <c r="C1782" s="14" t="s">
        <v>14061</v>
      </c>
      <c r="D1782" s="14" t="s">
        <v>14062</v>
      </c>
      <c r="E1782" s="15" t="s">
        <v>11359</v>
      </c>
      <c r="F1782" s="6">
        <v>3796</v>
      </c>
      <c r="G1782" s="6">
        <v>2835</v>
      </c>
      <c r="H1782" s="6">
        <f t="shared" si="108"/>
        <v>3797</v>
      </c>
      <c r="I1782" s="6">
        <f t="shared" si="109"/>
        <v>2836</v>
      </c>
      <c r="J1782" s="7">
        <f t="shared" si="110"/>
        <v>0.74690545167237288</v>
      </c>
      <c r="K1782" s="7">
        <f t="shared" si="111"/>
        <v>-0.42100246637957311</v>
      </c>
    </row>
    <row r="1783" spans="1:11" x14ac:dyDescent="0.35">
      <c r="A1783" s="14" t="s">
        <v>7460</v>
      </c>
      <c r="B1783" s="13" t="s">
        <v>1588</v>
      </c>
      <c r="C1783" s="14" t="s">
        <v>14063</v>
      </c>
      <c r="D1783" s="14" t="s">
        <v>11356</v>
      </c>
      <c r="E1783" s="15" t="s">
        <v>5678</v>
      </c>
      <c r="F1783" s="6">
        <v>88</v>
      </c>
      <c r="G1783" s="6">
        <v>59</v>
      </c>
      <c r="H1783" s="6">
        <f t="shared" si="108"/>
        <v>89</v>
      </c>
      <c r="I1783" s="6">
        <f t="shared" si="109"/>
        <v>60</v>
      </c>
      <c r="J1783" s="7">
        <f t="shared" si="110"/>
        <v>0.6741573033707865</v>
      </c>
      <c r="K1783" s="7">
        <f t="shared" si="111"/>
        <v>-0.56884283535787927</v>
      </c>
    </row>
    <row r="1784" spans="1:11" x14ac:dyDescent="0.35">
      <c r="A1784" s="14" t="s">
        <v>7461</v>
      </c>
      <c r="B1784" s="13" t="s">
        <v>3196</v>
      </c>
      <c r="C1784" s="14" t="s">
        <v>14064</v>
      </c>
      <c r="D1784" s="14" t="s">
        <v>14065</v>
      </c>
      <c r="E1784" s="15" t="s">
        <v>5678</v>
      </c>
      <c r="F1784" s="6">
        <v>534</v>
      </c>
      <c r="G1784" s="6">
        <v>430</v>
      </c>
      <c r="H1784" s="6">
        <f t="shared" si="108"/>
        <v>535</v>
      </c>
      <c r="I1784" s="6">
        <f t="shared" si="109"/>
        <v>431</v>
      </c>
      <c r="J1784" s="7">
        <f t="shared" si="110"/>
        <v>0.80560747663551402</v>
      </c>
      <c r="K1784" s="7">
        <f t="shared" si="111"/>
        <v>-0.31185102219941119</v>
      </c>
    </row>
    <row r="1785" spans="1:11" x14ac:dyDescent="0.35">
      <c r="A1785" s="14" t="s">
        <v>7462</v>
      </c>
      <c r="B1785" s="13" t="s">
        <v>4948</v>
      </c>
      <c r="C1785" s="14" t="s">
        <v>14066</v>
      </c>
      <c r="D1785" s="14" t="s">
        <v>14067</v>
      </c>
      <c r="E1785" s="15" t="s">
        <v>11359</v>
      </c>
      <c r="F1785" s="6">
        <v>316</v>
      </c>
      <c r="G1785" s="6">
        <v>338</v>
      </c>
      <c r="H1785" s="6">
        <f t="shared" si="108"/>
        <v>317</v>
      </c>
      <c r="I1785" s="6">
        <f t="shared" si="109"/>
        <v>339</v>
      </c>
      <c r="J1785" s="7">
        <f t="shared" si="110"/>
        <v>1.0694006309148265</v>
      </c>
      <c r="K1785" s="7">
        <f t="shared" si="111"/>
        <v>9.6802432996936652E-2</v>
      </c>
    </row>
    <row r="1786" spans="1:11" x14ac:dyDescent="0.35">
      <c r="A1786" s="14" t="s">
        <v>7463</v>
      </c>
      <c r="B1786" s="13" t="s">
        <v>1789</v>
      </c>
      <c r="C1786" s="14" t="s">
        <v>14068</v>
      </c>
      <c r="D1786" s="14" t="s">
        <v>14069</v>
      </c>
      <c r="E1786" s="15" t="s">
        <v>5678</v>
      </c>
      <c r="F1786" s="6">
        <v>1208</v>
      </c>
      <c r="G1786" s="6">
        <v>834</v>
      </c>
      <c r="H1786" s="6">
        <f t="shared" si="108"/>
        <v>1209</v>
      </c>
      <c r="I1786" s="6">
        <f t="shared" si="109"/>
        <v>835</v>
      </c>
      <c r="J1786" s="7">
        <f t="shared" si="110"/>
        <v>0.69065343258891643</v>
      </c>
      <c r="K1786" s="7">
        <f t="shared" si="111"/>
        <v>-0.53396614188770908</v>
      </c>
    </row>
    <row r="1787" spans="1:11" x14ac:dyDescent="0.35">
      <c r="A1787" s="14" t="s">
        <v>7464</v>
      </c>
      <c r="B1787" s="13" t="s">
        <v>427</v>
      </c>
      <c r="C1787" s="14" t="s">
        <v>14070</v>
      </c>
      <c r="D1787" s="14" t="s">
        <v>14071</v>
      </c>
      <c r="E1787" s="15" t="s">
        <v>11359</v>
      </c>
      <c r="F1787" s="6">
        <v>3057</v>
      </c>
      <c r="G1787" s="6">
        <v>1507</v>
      </c>
      <c r="H1787" s="6">
        <f t="shared" si="108"/>
        <v>3058</v>
      </c>
      <c r="I1787" s="6">
        <f t="shared" si="109"/>
        <v>1508</v>
      </c>
      <c r="J1787" s="7">
        <f t="shared" si="110"/>
        <v>0.49313276651406146</v>
      </c>
      <c r="K1787" s="7">
        <f t="shared" si="111"/>
        <v>-1.0199519780921404</v>
      </c>
    </row>
    <row r="1788" spans="1:11" x14ac:dyDescent="0.35">
      <c r="A1788" s="14" t="s">
        <v>7465</v>
      </c>
      <c r="B1788" s="13" t="s">
        <v>390</v>
      </c>
      <c r="C1788" s="14" t="s">
        <v>14072</v>
      </c>
      <c r="D1788" s="14" t="s">
        <v>14073</v>
      </c>
      <c r="E1788" s="15" t="s">
        <v>11359</v>
      </c>
      <c r="F1788" s="6">
        <v>1469</v>
      </c>
      <c r="G1788" s="6">
        <v>700</v>
      </c>
      <c r="H1788" s="6">
        <f t="shared" si="108"/>
        <v>1470</v>
      </c>
      <c r="I1788" s="6">
        <f t="shared" si="109"/>
        <v>701</v>
      </c>
      <c r="J1788" s="7">
        <f t="shared" si="110"/>
        <v>0.47687074829931975</v>
      </c>
      <c r="K1788" s="7">
        <f t="shared" si="111"/>
        <v>-1.0683298057131034</v>
      </c>
    </row>
    <row r="1789" spans="1:11" x14ac:dyDescent="0.35">
      <c r="A1789" s="14" t="s">
        <v>7466</v>
      </c>
      <c r="B1789" s="13" t="s">
        <v>530</v>
      </c>
      <c r="C1789" s="14" t="s">
        <v>14074</v>
      </c>
      <c r="D1789" s="14" t="s">
        <v>11356</v>
      </c>
      <c r="E1789" s="15" t="s">
        <v>11359</v>
      </c>
      <c r="F1789" s="6">
        <v>141</v>
      </c>
      <c r="G1789" s="6">
        <v>73</v>
      </c>
      <c r="H1789" s="6">
        <f t="shared" si="108"/>
        <v>142</v>
      </c>
      <c r="I1789" s="6">
        <f t="shared" si="109"/>
        <v>74</v>
      </c>
      <c r="J1789" s="7">
        <f t="shared" si="110"/>
        <v>0.52112676056338025</v>
      </c>
      <c r="K1789" s="7">
        <f t="shared" si="111"/>
        <v>-0.94029375387573233</v>
      </c>
    </row>
    <row r="1790" spans="1:11" x14ac:dyDescent="0.35">
      <c r="A1790" s="14" t="s">
        <v>7467</v>
      </c>
      <c r="B1790" s="13" t="s">
        <v>531</v>
      </c>
      <c r="C1790" s="14" t="s">
        <v>14075</v>
      </c>
      <c r="D1790" s="14" t="s">
        <v>14076</v>
      </c>
      <c r="E1790" s="15" t="s">
        <v>11359</v>
      </c>
      <c r="F1790" s="6">
        <v>110</v>
      </c>
      <c r="G1790" s="6">
        <v>57</v>
      </c>
      <c r="H1790" s="6">
        <f t="shared" si="108"/>
        <v>111</v>
      </c>
      <c r="I1790" s="6">
        <f t="shared" si="109"/>
        <v>58</v>
      </c>
      <c r="J1790" s="7">
        <f t="shared" si="110"/>
        <v>0.52252252252252251</v>
      </c>
      <c r="K1790" s="7">
        <f t="shared" si="111"/>
        <v>-0.93643487122253388</v>
      </c>
    </row>
    <row r="1791" spans="1:11" x14ac:dyDescent="0.35">
      <c r="A1791" s="14" t="s">
        <v>7468</v>
      </c>
      <c r="B1791" s="13" t="s">
        <v>197</v>
      </c>
      <c r="C1791" s="14" t="s">
        <v>14077</v>
      </c>
      <c r="D1791" s="14" t="s">
        <v>11356</v>
      </c>
      <c r="E1791" s="15" t="s">
        <v>11359</v>
      </c>
      <c r="F1791" s="6">
        <v>88</v>
      </c>
      <c r="G1791" s="6">
        <v>33</v>
      </c>
      <c r="H1791" s="6">
        <f t="shared" si="108"/>
        <v>89</v>
      </c>
      <c r="I1791" s="6">
        <f t="shared" si="109"/>
        <v>34</v>
      </c>
      <c r="J1791" s="7">
        <f t="shared" si="110"/>
        <v>0.38202247191011235</v>
      </c>
      <c r="K1791" s="7">
        <f t="shared" si="111"/>
        <v>-1.3882705897160585</v>
      </c>
    </row>
    <row r="1792" spans="1:11" x14ac:dyDescent="0.35">
      <c r="A1792" s="14" t="s">
        <v>7469</v>
      </c>
      <c r="B1792" s="13" t="s">
        <v>1309</v>
      </c>
      <c r="C1792" s="14" t="s">
        <v>14078</v>
      </c>
      <c r="D1792" s="14" t="s">
        <v>11356</v>
      </c>
      <c r="E1792" s="15" t="s">
        <v>11359</v>
      </c>
      <c r="F1792" s="6">
        <v>59</v>
      </c>
      <c r="G1792" s="6">
        <v>38</v>
      </c>
      <c r="H1792" s="6">
        <f t="shared" si="108"/>
        <v>60</v>
      </c>
      <c r="I1792" s="6">
        <f t="shared" si="109"/>
        <v>39</v>
      </c>
      <c r="J1792" s="7">
        <f t="shared" si="110"/>
        <v>0.65</v>
      </c>
      <c r="K1792" s="7">
        <f t="shared" si="111"/>
        <v>-0.62148837674627011</v>
      </c>
    </row>
    <row r="1793" spans="1:11" x14ac:dyDescent="0.35">
      <c r="A1793" s="14" t="s">
        <v>7470</v>
      </c>
      <c r="B1793" s="13" t="s">
        <v>871</v>
      </c>
      <c r="C1793" s="14" t="s">
        <v>14079</v>
      </c>
      <c r="D1793" s="14" t="s">
        <v>14080</v>
      </c>
      <c r="E1793" s="15" t="s">
        <v>11359</v>
      </c>
      <c r="F1793" s="6">
        <v>107</v>
      </c>
      <c r="G1793" s="6">
        <v>63</v>
      </c>
      <c r="H1793" s="6">
        <f t="shared" si="108"/>
        <v>108</v>
      </c>
      <c r="I1793" s="6">
        <f t="shared" si="109"/>
        <v>64</v>
      </c>
      <c r="J1793" s="7">
        <f t="shared" si="110"/>
        <v>0.59259259259259256</v>
      </c>
      <c r="K1793" s="7">
        <f t="shared" si="111"/>
        <v>-0.75488750216346867</v>
      </c>
    </row>
    <row r="1794" spans="1:11" x14ac:dyDescent="0.35">
      <c r="A1794" s="14" t="s">
        <v>7471</v>
      </c>
      <c r="B1794" s="13" t="s">
        <v>3513</v>
      </c>
      <c r="C1794" s="14" t="s">
        <v>14081</v>
      </c>
      <c r="D1794" s="14" t="s">
        <v>14082</v>
      </c>
      <c r="E1794" s="15" t="s">
        <v>5678</v>
      </c>
      <c r="F1794" s="6">
        <v>3165</v>
      </c>
      <c r="G1794" s="6">
        <v>2641</v>
      </c>
      <c r="H1794" s="6">
        <f t="shared" si="108"/>
        <v>3166</v>
      </c>
      <c r="I1794" s="6">
        <f t="shared" si="109"/>
        <v>2642</v>
      </c>
      <c r="J1794" s="7">
        <f t="shared" si="110"/>
        <v>0.83449147188881867</v>
      </c>
      <c r="K1794" s="7">
        <f t="shared" si="111"/>
        <v>-0.26103078889035358</v>
      </c>
    </row>
    <row r="1795" spans="1:11" x14ac:dyDescent="0.35">
      <c r="A1795" s="14" t="s">
        <v>7472</v>
      </c>
      <c r="B1795" s="13" t="s">
        <v>4181</v>
      </c>
      <c r="C1795" s="14" t="s">
        <v>14083</v>
      </c>
      <c r="D1795" s="14" t="s">
        <v>11356</v>
      </c>
      <c r="E1795" s="15" t="s">
        <v>5678</v>
      </c>
      <c r="F1795" s="6">
        <v>3815</v>
      </c>
      <c r="G1795" s="6">
        <v>3480</v>
      </c>
      <c r="H1795" s="6">
        <f t="shared" ref="H1795:H1858" si="112">F1795+1</f>
        <v>3816</v>
      </c>
      <c r="I1795" s="6">
        <f t="shared" ref="I1795:I1858" si="113">G1795+1</f>
        <v>3481</v>
      </c>
      <c r="J1795" s="7">
        <f t="shared" ref="J1795:J1858" si="114">I1795/H1795</f>
        <v>0.91221174004192873</v>
      </c>
      <c r="K1795" s="7">
        <f t="shared" ref="K1795:K1858" si="115">LOG(J1795,2)</f>
        <v>-0.13255935728182899</v>
      </c>
    </row>
    <row r="1796" spans="1:11" x14ac:dyDescent="0.35">
      <c r="A1796" s="14" t="s">
        <v>7473</v>
      </c>
      <c r="B1796" s="13" t="s">
        <v>2304</v>
      </c>
      <c r="C1796" s="14" t="s">
        <v>14084</v>
      </c>
      <c r="D1796" s="14" t="s">
        <v>11356</v>
      </c>
      <c r="E1796" s="15" t="s">
        <v>5678</v>
      </c>
      <c r="F1796" s="6">
        <v>679</v>
      </c>
      <c r="G1796" s="6">
        <v>499</v>
      </c>
      <c r="H1796" s="6">
        <f t="shared" si="112"/>
        <v>680</v>
      </c>
      <c r="I1796" s="6">
        <f t="shared" si="113"/>
        <v>500</v>
      </c>
      <c r="J1796" s="7">
        <f t="shared" si="114"/>
        <v>0.73529411764705888</v>
      </c>
      <c r="K1796" s="7">
        <f t="shared" si="115"/>
        <v>-0.44360665147561462</v>
      </c>
    </row>
    <row r="1797" spans="1:11" x14ac:dyDescent="0.35">
      <c r="A1797" s="14" t="s">
        <v>7474</v>
      </c>
      <c r="B1797" s="13" t="s">
        <v>3219</v>
      </c>
      <c r="C1797" s="14" t="s">
        <v>14085</v>
      </c>
      <c r="D1797" s="14" t="s">
        <v>14086</v>
      </c>
      <c r="E1797" s="15" t="s">
        <v>5678</v>
      </c>
      <c r="F1797" s="6">
        <v>1133</v>
      </c>
      <c r="G1797" s="6">
        <v>915</v>
      </c>
      <c r="H1797" s="6">
        <f t="shared" si="112"/>
        <v>1134</v>
      </c>
      <c r="I1797" s="6">
        <f t="shared" si="113"/>
        <v>916</v>
      </c>
      <c r="J1797" s="7">
        <f t="shared" si="114"/>
        <v>0.80776014109347438</v>
      </c>
      <c r="K1797" s="7">
        <f t="shared" si="115"/>
        <v>-0.30800113684528502</v>
      </c>
    </row>
    <row r="1798" spans="1:11" x14ac:dyDescent="0.35">
      <c r="A1798" s="14" t="s">
        <v>7475</v>
      </c>
      <c r="B1798" s="13" t="s">
        <v>4612</v>
      </c>
      <c r="C1798" s="14" t="s">
        <v>14087</v>
      </c>
      <c r="D1798" s="14" t="s">
        <v>14088</v>
      </c>
      <c r="E1798" s="15" t="s">
        <v>11359</v>
      </c>
      <c r="F1798" s="6">
        <v>13393</v>
      </c>
      <c r="G1798" s="6">
        <v>13254</v>
      </c>
      <c r="H1798" s="6">
        <f t="shared" si="112"/>
        <v>13394</v>
      </c>
      <c r="I1798" s="6">
        <f t="shared" si="113"/>
        <v>13255</v>
      </c>
      <c r="J1798" s="7">
        <f t="shared" si="114"/>
        <v>0.98962221890398683</v>
      </c>
      <c r="K1798" s="7">
        <f t="shared" si="115"/>
        <v>-1.5050202957533967E-2</v>
      </c>
    </row>
    <row r="1799" spans="1:11" x14ac:dyDescent="0.35">
      <c r="A1799" s="14" t="s">
        <v>7476</v>
      </c>
      <c r="B1799" s="13" t="s">
        <v>1839</v>
      </c>
      <c r="C1799" s="14" t="s">
        <v>14089</v>
      </c>
      <c r="D1799" s="14" t="s">
        <v>14090</v>
      </c>
      <c r="E1799" s="15" t="s">
        <v>11359</v>
      </c>
      <c r="F1799" s="6">
        <v>410</v>
      </c>
      <c r="G1799" s="6">
        <v>285</v>
      </c>
      <c r="H1799" s="6">
        <f t="shared" si="112"/>
        <v>411</v>
      </c>
      <c r="I1799" s="6">
        <f t="shared" si="113"/>
        <v>286</v>
      </c>
      <c r="J1799" s="7">
        <f t="shared" si="114"/>
        <v>0.69586374695863751</v>
      </c>
      <c r="K1799" s="7">
        <f t="shared" si="115"/>
        <v>-0.52312324690329337</v>
      </c>
    </row>
    <row r="1800" spans="1:11" x14ac:dyDescent="0.35">
      <c r="A1800" s="14" t="s">
        <v>7477</v>
      </c>
      <c r="B1800" s="13" t="s">
        <v>4180</v>
      </c>
      <c r="C1800" s="14" t="s">
        <v>14091</v>
      </c>
      <c r="D1800" s="14" t="s">
        <v>14092</v>
      </c>
      <c r="E1800" s="15" t="s">
        <v>11359</v>
      </c>
      <c r="F1800" s="6">
        <v>1171</v>
      </c>
      <c r="G1800" s="6">
        <v>1068</v>
      </c>
      <c r="H1800" s="6">
        <f t="shared" si="112"/>
        <v>1172</v>
      </c>
      <c r="I1800" s="6">
        <f t="shared" si="113"/>
        <v>1069</v>
      </c>
      <c r="J1800" s="7">
        <f t="shared" si="114"/>
        <v>0.91211604095563137</v>
      </c>
      <c r="K1800" s="7">
        <f t="shared" si="115"/>
        <v>-0.13271071670175733</v>
      </c>
    </row>
    <row r="1801" spans="1:11" x14ac:dyDescent="0.35">
      <c r="A1801" s="14" t="s">
        <v>7478</v>
      </c>
      <c r="B1801" s="13" t="s">
        <v>2892</v>
      </c>
      <c r="C1801" s="14" t="s">
        <v>14093</v>
      </c>
      <c r="D1801" s="14" t="s">
        <v>14094</v>
      </c>
      <c r="E1801" s="15" t="s">
        <v>11359</v>
      </c>
      <c r="F1801" s="6">
        <v>866</v>
      </c>
      <c r="G1801" s="6">
        <v>676</v>
      </c>
      <c r="H1801" s="6">
        <f t="shared" si="112"/>
        <v>867</v>
      </c>
      <c r="I1801" s="6">
        <f t="shared" si="113"/>
        <v>677</v>
      </c>
      <c r="J1801" s="7">
        <f t="shared" si="114"/>
        <v>0.78085351787773938</v>
      </c>
      <c r="K1801" s="7">
        <f t="shared" si="115"/>
        <v>-0.35687615964683816</v>
      </c>
    </row>
    <row r="1802" spans="1:11" x14ac:dyDescent="0.35">
      <c r="A1802" s="14" t="s">
        <v>7479</v>
      </c>
      <c r="B1802" s="13" t="s">
        <v>1601</v>
      </c>
      <c r="C1802" s="14" t="s">
        <v>14095</v>
      </c>
      <c r="D1802" s="14" t="s">
        <v>14096</v>
      </c>
      <c r="E1802" s="15" t="s">
        <v>11359</v>
      </c>
      <c r="F1802" s="6">
        <v>134</v>
      </c>
      <c r="G1802" s="6">
        <v>90</v>
      </c>
      <c r="H1802" s="6">
        <f t="shared" si="112"/>
        <v>135</v>
      </c>
      <c r="I1802" s="6">
        <f t="shared" si="113"/>
        <v>91</v>
      </c>
      <c r="J1802" s="7">
        <f t="shared" si="114"/>
        <v>0.67407407407407405</v>
      </c>
      <c r="K1802" s="7">
        <f t="shared" si="115"/>
        <v>-0.56902095685213472</v>
      </c>
    </row>
    <row r="1803" spans="1:11" x14ac:dyDescent="0.35">
      <c r="A1803" s="14" t="s">
        <v>7480</v>
      </c>
      <c r="B1803" s="13" t="s">
        <v>3310</v>
      </c>
      <c r="C1803" s="14" t="s">
        <v>14097</v>
      </c>
      <c r="D1803" s="14" t="s">
        <v>14098</v>
      </c>
      <c r="E1803" s="15" t="s">
        <v>11359</v>
      </c>
      <c r="F1803" s="6">
        <v>1451</v>
      </c>
      <c r="G1803" s="6">
        <v>1184</v>
      </c>
      <c r="H1803" s="6">
        <f t="shared" si="112"/>
        <v>1452</v>
      </c>
      <c r="I1803" s="6">
        <f t="shared" si="113"/>
        <v>1185</v>
      </c>
      <c r="J1803" s="7">
        <f t="shared" si="114"/>
        <v>0.81611570247933884</v>
      </c>
      <c r="K1803" s="7">
        <f t="shared" si="115"/>
        <v>-0.29315439421012923</v>
      </c>
    </row>
    <row r="1804" spans="1:11" x14ac:dyDescent="0.35">
      <c r="A1804" s="14" t="s">
        <v>7481</v>
      </c>
      <c r="B1804" s="13" t="s">
        <v>1412</v>
      </c>
      <c r="C1804" s="14" t="s">
        <v>14099</v>
      </c>
      <c r="D1804" s="14" t="s">
        <v>14100</v>
      </c>
      <c r="E1804" s="15" t="s">
        <v>11359</v>
      </c>
      <c r="F1804" s="6">
        <v>3769</v>
      </c>
      <c r="G1804" s="6">
        <v>2467</v>
      </c>
      <c r="H1804" s="6">
        <f t="shared" si="112"/>
        <v>3770</v>
      </c>
      <c r="I1804" s="6">
        <f t="shared" si="113"/>
        <v>2468</v>
      </c>
      <c r="J1804" s="7">
        <f t="shared" si="114"/>
        <v>0.65464190981432357</v>
      </c>
      <c r="K1804" s="7">
        <f t="shared" si="115"/>
        <v>-0.61122212900660877</v>
      </c>
    </row>
    <row r="1805" spans="1:11" x14ac:dyDescent="0.35">
      <c r="A1805" s="14" t="s">
        <v>7482</v>
      </c>
      <c r="B1805" s="13" t="s">
        <v>4368</v>
      </c>
      <c r="C1805" s="14" t="s">
        <v>14101</v>
      </c>
      <c r="D1805" s="14" t="s">
        <v>14102</v>
      </c>
      <c r="E1805" s="15" t="s">
        <v>11359</v>
      </c>
      <c r="F1805" s="6">
        <v>180390</v>
      </c>
      <c r="G1805" s="6">
        <v>169874</v>
      </c>
      <c r="H1805" s="6">
        <f t="shared" si="112"/>
        <v>180391</v>
      </c>
      <c r="I1805" s="6">
        <f t="shared" si="113"/>
        <v>169875</v>
      </c>
      <c r="J1805" s="7">
        <f t="shared" si="114"/>
        <v>0.94170440875653438</v>
      </c>
      <c r="K1805" s="7">
        <f t="shared" si="115"/>
        <v>-8.6653810997160588E-2</v>
      </c>
    </row>
    <row r="1806" spans="1:11" x14ac:dyDescent="0.35">
      <c r="A1806" s="14" t="s">
        <v>7483</v>
      </c>
      <c r="B1806" s="13" t="s">
        <v>4392</v>
      </c>
      <c r="C1806" s="14" t="s">
        <v>14103</v>
      </c>
      <c r="D1806" s="14" t="s">
        <v>14104</v>
      </c>
      <c r="E1806" s="15" t="s">
        <v>5678</v>
      </c>
      <c r="F1806" s="6">
        <v>18</v>
      </c>
      <c r="G1806" s="6">
        <v>17</v>
      </c>
      <c r="H1806" s="6">
        <f t="shared" si="112"/>
        <v>19</v>
      </c>
      <c r="I1806" s="6">
        <f t="shared" si="113"/>
        <v>18</v>
      </c>
      <c r="J1806" s="7">
        <f t="shared" si="114"/>
        <v>0.94736842105263153</v>
      </c>
      <c r="K1806" s="7">
        <f t="shared" si="115"/>
        <v>-7.8002512001273214E-2</v>
      </c>
    </row>
    <row r="1807" spans="1:11" x14ac:dyDescent="0.35">
      <c r="A1807" s="14" t="s">
        <v>7484</v>
      </c>
      <c r="B1807" s="13" t="s">
        <v>2595</v>
      </c>
      <c r="C1807" s="14" t="s">
        <v>14105</v>
      </c>
      <c r="D1807" s="14" t="s">
        <v>14106</v>
      </c>
      <c r="E1807" s="15" t="s">
        <v>5678</v>
      </c>
      <c r="F1807" s="6">
        <v>95</v>
      </c>
      <c r="G1807" s="6">
        <v>72</v>
      </c>
      <c r="H1807" s="6">
        <f t="shared" si="112"/>
        <v>96</v>
      </c>
      <c r="I1807" s="6">
        <f t="shared" si="113"/>
        <v>73</v>
      </c>
      <c r="J1807" s="7">
        <f t="shared" si="114"/>
        <v>0.76041666666666663</v>
      </c>
      <c r="K1807" s="7">
        <f t="shared" si="115"/>
        <v>-0.39513794184113904</v>
      </c>
    </row>
    <row r="1808" spans="1:11" x14ac:dyDescent="0.35">
      <c r="A1808" s="14" t="s">
        <v>7485</v>
      </c>
      <c r="B1808" s="13" t="s">
        <v>1553</v>
      </c>
      <c r="C1808" s="14" t="s">
        <v>14107</v>
      </c>
      <c r="D1808" s="14" t="s">
        <v>14108</v>
      </c>
      <c r="E1808" s="15" t="s">
        <v>5678</v>
      </c>
      <c r="F1808" s="6">
        <v>3</v>
      </c>
      <c r="G1808" s="6">
        <v>2</v>
      </c>
      <c r="H1808" s="6">
        <f t="shared" si="112"/>
        <v>4</v>
      </c>
      <c r="I1808" s="6">
        <f t="shared" si="113"/>
        <v>3</v>
      </c>
      <c r="J1808" s="7">
        <f t="shared" si="114"/>
        <v>0.75</v>
      </c>
      <c r="K1808" s="7">
        <f t="shared" si="115"/>
        <v>-0.41503749927884381</v>
      </c>
    </row>
    <row r="1809" spans="1:11" x14ac:dyDescent="0.35">
      <c r="A1809" s="14" t="s">
        <v>7486</v>
      </c>
      <c r="B1809" s="13" t="s">
        <v>1541</v>
      </c>
      <c r="C1809" s="14" t="s">
        <v>14109</v>
      </c>
      <c r="D1809" s="14" t="s">
        <v>14110</v>
      </c>
      <c r="E1809" s="15" t="s">
        <v>5678</v>
      </c>
      <c r="F1809" s="6">
        <v>18</v>
      </c>
      <c r="G1809" s="6">
        <v>12</v>
      </c>
      <c r="H1809" s="6">
        <f t="shared" si="112"/>
        <v>19</v>
      </c>
      <c r="I1809" s="6">
        <f t="shared" si="113"/>
        <v>13</v>
      </c>
      <c r="J1809" s="7">
        <f t="shared" si="114"/>
        <v>0.68421052631578949</v>
      </c>
      <c r="K1809" s="7">
        <f t="shared" si="115"/>
        <v>-0.54748779530249325</v>
      </c>
    </row>
    <row r="1810" spans="1:11" x14ac:dyDescent="0.35">
      <c r="A1810" s="14" t="s">
        <v>7487</v>
      </c>
      <c r="B1810" s="13" t="s">
        <v>16</v>
      </c>
      <c r="C1810" s="14"/>
      <c r="D1810" s="14"/>
      <c r="E1810" s="15" t="s">
        <v>5678</v>
      </c>
      <c r="F1810" s="6">
        <v>1</v>
      </c>
      <c r="G1810" s="6">
        <v>0</v>
      </c>
      <c r="H1810" s="6">
        <f t="shared" si="112"/>
        <v>2</v>
      </c>
      <c r="I1810" s="6">
        <f t="shared" si="113"/>
        <v>1</v>
      </c>
      <c r="J1810" s="7">
        <f t="shared" si="114"/>
        <v>0.5</v>
      </c>
      <c r="K1810" s="7">
        <f t="shared" si="115"/>
        <v>-1</v>
      </c>
    </row>
    <row r="1811" spans="1:11" x14ac:dyDescent="0.35">
      <c r="A1811" s="14" t="s">
        <v>7488</v>
      </c>
      <c r="B1811" s="13" t="s">
        <v>4678</v>
      </c>
      <c r="C1811" s="14" t="s">
        <v>14111</v>
      </c>
      <c r="D1811" s="14" t="s">
        <v>14112</v>
      </c>
      <c r="E1811" s="15" t="s">
        <v>5678</v>
      </c>
      <c r="F1811" s="6">
        <v>23</v>
      </c>
      <c r="G1811" s="6">
        <v>23</v>
      </c>
      <c r="H1811" s="6">
        <f t="shared" si="112"/>
        <v>24</v>
      </c>
      <c r="I1811" s="6">
        <f t="shared" si="113"/>
        <v>24</v>
      </c>
      <c r="J1811" s="7">
        <f t="shared" si="114"/>
        <v>1</v>
      </c>
      <c r="K1811" s="7">
        <f t="shared" si="115"/>
        <v>0</v>
      </c>
    </row>
    <row r="1812" spans="1:11" x14ac:dyDescent="0.35">
      <c r="A1812" s="14" t="s">
        <v>7489</v>
      </c>
      <c r="B1812" s="13" t="s">
        <v>17</v>
      </c>
      <c r="C1812" s="14" t="s">
        <v>14113</v>
      </c>
      <c r="D1812" s="14" t="s">
        <v>14114</v>
      </c>
      <c r="E1812" s="15" t="s">
        <v>5678</v>
      </c>
      <c r="F1812" s="6">
        <v>1</v>
      </c>
      <c r="G1812" s="6">
        <v>0</v>
      </c>
      <c r="H1812" s="6">
        <f t="shared" si="112"/>
        <v>2</v>
      </c>
      <c r="I1812" s="6">
        <f t="shared" si="113"/>
        <v>1</v>
      </c>
      <c r="J1812" s="7">
        <f t="shared" si="114"/>
        <v>0.5</v>
      </c>
      <c r="K1812" s="7">
        <f t="shared" si="115"/>
        <v>-1</v>
      </c>
    </row>
    <row r="1813" spans="1:11" x14ac:dyDescent="0.35">
      <c r="A1813" s="14" t="s">
        <v>7490</v>
      </c>
      <c r="B1813" s="13" t="s">
        <v>3016</v>
      </c>
      <c r="C1813" s="14" t="s">
        <v>14115</v>
      </c>
      <c r="D1813" s="14" t="s">
        <v>11356</v>
      </c>
      <c r="E1813" s="15" t="s">
        <v>5678</v>
      </c>
      <c r="F1813" s="6">
        <v>38</v>
      </c>
      <c r="G1813" s="6">
        <v>30</v>
      </c>
      <c r="H1813" s="6">
        <f t="shared" si="112"/>
        <v>39</v>
      </c>
      <c r="I1813" s="6">
        <f t="shared" si="113"/>
        <v>31</v>
      </c>
      <c r="J1813" s="7">
        <f t="shared" si="114"/>
        <v>0.79487179487179482</v>
      </c>
      <c r="K1813" s="7">
        <f t="shared" si="115"/>
        <v>-0.33120590847537323</v>
      </c>
    </row>
    <row r="1814" spans="1:11" x14ac:dyDescent="0.35">
      <c r="A1814" s="14" t="s">
        <v>7491</v>
      </c>
      <c r="B1814" s="13" t="s">
        <v>951</v>
      </c>
      <c r="C1814" s="14" t="s">
        <v>14116</v>
      </c>
      <c r="D1814" s="14" t="s">
        <v>14117</v>
      </c>
      <c r="E1814" s="15" t="s">
        <v>5678</v>
      </c>
      <c r="F1814" s="6">
        <v>10</v>
      </c>
      <c r="G1814" s="6">
        <v>6</v>
      </c>
      <c r="H1814" s="6">
        <f t="shared" si="112"/>
        <v>11</v>
      </c>
      <c r="I1814" s="6">
        <f t="shared" si="113"/>
        <v>7</v>
      </c>
      <c r="J1814" s="7">
        <f t="shared" si="114"/>
        <v>0.63636363636363635</v>
      </c>
      <c r="K1814" s="7">
        <f t="shared" si="115"/>
        <v>-0.65207669657969325</v>
      </c>
    </row>
    <row r="1815" spans="1:11" x14ac:dyDescent="0.35">
      <c r="A1815" s="14" t="s">
        <v>7492</v>
      </c>
      <c r="B1815" s="13" t="s">
        <v>380</v>
      </c>
      <c r="C1815" s="14" t="s">
        <v>14118</v>
      </c>
      <c r="D1815" s="14" t="s">
        <v>11356</v>
      </c>
      <c r="E1815" s="15" t="s">
        <v>5678</v>
      </c>
      <c r="F1815" s="6">
        <v>57</v>
      </c>
      <c r="G1815" s="6">
        <v>27</v>
      </c>
      <c r="H1815" s="6">
        <f t="shared" si="112"/>
        <v>58</v>
      </c>
      <c r="I1815" s="6">
        <f t="shared" si="113"/>
        <v>28</v>
      </c>
      <c r="J1815" s="7">
        <f t="shared" si="114"/>
        <v>0.48275862068965519</v>
      </c>
      <c r="K1815" s="7">
        <f t="shared" si="115"/>
        <v>-1.0506260730699681</v>
      </c>
    </row>
    <row r="1816" spans="1:11" x14ac:dyDescent="0.35">
      <c r="A1816" s="14" t="s">
        <v>7493</v>
      </c>
      <c r="B1816" s="13" t="s">
        <v>3937</v>
      </c>
      <c r="C1816" s="14" t="s">
        <v>14119</v>
      </c>
      <c r="D1816" s="14" t="s">
        <v>14120</v>
      </c>
      <c r="E1816" s="15" t="s">
        <v>5678</v>
      </c>
      <c r="F1816" s="6">
        <v>31359</v>
      </c>
      <c r="G1816" s="6">
        <v>27683</v>
      </c>
      <c r="H1816" s="6">
        <f t="shared" si="112"/>
        <v>31360</v>
      </c>
      <c r="I1816" s="6">
        <f t="shared" si="113"/>
        <v>27684</v>
      </c>
      <c r="J1816" s="7">
        <f t="shared" si="114"/>
        <v>0.88278061224489801</v>
      </c>
      <c r="K1816" s="7">
        <f t="shared" si="115"/>
        <v>-0.17987314959843159</v>
      </c>
    </row>
    <row r="1817" spans="1:11" x14ac:dyDescent="0.35">
      <c r="A1817" s="14" t="s">
        <v>7494</v>
      </c>
      <c r="B1817" s="13" t="s">
        <v>4321</v>
      </c>
      <c r="C1817" s="14" t="s">
        <v>14121</v>
      </c>
      <c r="D1817" s="14" t="s">
        <v>11356</v>
      </c>
      <c r="E1817" s="15" t="s">
        <v>11359</v>
      </c>
      <c r="F1817" s="6">
        <v>121</v>
      </c>
      <c r="G1817" s="6">
        <v>113</v>
      </c>
      <c r="H1817" s="6">
        <f t="shared" si="112"/>
        <v>122</v>
      </c>
      <c r="I1817" s="6">
        <f t="shared" si="113"/>
        <v>114</v>
      </c>
      <c r="J1817" s="7">
        <f t="shared" si="114"/>
        <v>0.93442622950819676</v>
      </c>
      <c r="K1817" s="7">
        <f t="shared" si="115"/>
        <v>-9.7847323398144545E-2</v>
      </c>
    </row>
    <row r="1818" spans="1:11" x14ac:dyDescent="0.35">
      <c r="A1818" s="14" t="s">
        <v>7495</v>
      </c>
      <c r="B1818" s="13" t="s">
        <v>3305</v>
      </c>
      <c r="C1818" s="14" t="s">
        <v>14122</v>
      </c>
      <c r="D1818" s="14" t="s">
        <v>12620</v>
      </c>
      <c r="E1818" s="15" t="s">
        <v>5678</v>
      </c>
      <c r="F1818" s="6">
        <v>11076</v>
      </c>
      <c r="G1818" s="6">
        <v>9033</v>
      </c>
      <c r="H1818" s="6">
        <f t="shared" si="112"/>
        <v>11077</v>
      </c>
      <c r="I1818" s="6">
        <f t="shared" si="113"/>
        <v>9034</v>
      </c>
      <c r="J1818" s="7">
        <f t="shared" si="114"/>
        <v>0.8155637808070777</v>
      </c>
      <c r="K1818" s="7">
        <f t="shared" si="115"/>
        <v>-0.29413038820656601</v>
      </c>
    </row>
    <row r="1819" spans="1:11" x14ac:dyDescent="0.35">
      <c r="A1819" s="14" t="s">
        <v>7496</v>
      </c>
      <c r="B1819" s="13" t="s">
        <v>2453</v>
      </c>
      <c r="C1819" s="14" t="s">
        <v>14123</v>
      </c>
      <c r="D1819" s="14" t="s">
        <v>11356</v>
      </c>
      <c r="E1819" s="15" t="s">
        <v>11359</v>
      </c>
      <c r="F1819" s="6">
        <v>265</v>
      </c>
      <c r="G1819" s="6">
        <v>198</v>
      </c>
      <c r="H1819" s="6">
        <f t="shared" si="112"/>
        <v>266</v>
      </c>
      <c r="I1819" s="6">
        <f t="shared" si="113"/>
        <v>199</v>
      </c>
      <c r="J1819" s="7">
        <f t="shared" si="114"/>
        <v>0.74812030075187974</v>
      </c>
      <c r="K1819" s="7">
        <f t="shared" si="115"/>
        <v>-0.41865781495754073</v>
      </c>
    </row>
    <row r="1820" spans="1:11" x14ac:dyDescent="0.35">
      <c r="A1820" s="14" t="s">
        <v>7497</v>
      </c>
      <c r="B1820" s="13" t="s">
        <v>5084</v>
      </c>
      <c r="C1820" s="14" t="s">
        <v>14124</v>
      </c>
      <c r="D1820" s="14" t="s">
        <v>11356</v>
      </c>
      <c r="E1820" s="15" t="s">
        <v>5678</v>
      </c>
      <c r="F1820" s="6">
        <v>735</v>
      </c>
      <c r="G1820" s="6">
        <v>840</v>
      </c>
      <c r="H1820" s="6">
        <f t="shared" si="112"/>
        <v>736</v>
      </c>
      <c r="I1820" s="6">
        <f t="shared" si="113"/>
        <v>841</v>
      </c>
      <c r="J1820" s="7">
        <f t="shared" si="114"/>
        <v>1.142663043478261</v>
      </c>
      <c r="K1820" s="7">
        <f t="shared" si="115"/>
        <v>0.19240003419813151</v>
      </c>
    </row>
    <row r="1821" spans="1:11" x14ac:dyDescent="0.35">
      <c r="A1821" s="14" t="s">
        <v>7498</v>
      </c>
      <c r="B1821" s="13" t="s">
        <v>2991</v>
      </c>
      <c r="C1821" s="14" t="s">
        <v>14125</v>
      </c>
      <c r="D1821" s="14" t="s">
        <v>14126</v>
      </c>
      <c r="E1821" s="15" t="s">
        <v>5678</v>
      </c>
      <c r="F1821" s="6">
        <v>906</v>
      </c>
      <c r="G1821" s="6">
        <v>714</v>
      </c>
      <c r="H1821" s="6">
        <f t="shared" si="112"/>
        <v>907</v>
      </c>
      <c r="I1821" s="6">
        <f t="shared" si="113"/>
        <v>715</v>
      </c>
      <c r="J1821" s="7">
        <f t="shared" si="114"/>
        <v>0.78831312017640576</v>
      </c>
      <c r="K1821" s="7">
        <f t="shared" si="115"/>
        <v>-0.34315930886277063</v>
      </c>
    </row>
    <row r="1822" spans="1:11" x14ac:dyDescent="0.35">
      <c r="A1822" s="14" t="s">
        <v>7499</v>
      </c>
      <c r="B1822" s="13" t="s">
        <v>4270</v>
      </c>
      <c r="C1822" s="14" t="s">
        <v>14127</v>
      </c>
      <c r="D1822" s="14" t="s">
        <v>14128</v>
      </c>
      <c r="E1822" s="15" t="s">
        <v>5678</v>
      </c>
      <c r="F1822" s="6">
        <v>4715</v>
      </c>
      <c r="G1822" s="6">
        <v>4369</v>
      </c>
      <c r="H1822" s="6">
        <f t="shared" si="112"/>
        <v>4716</v>
      </c>
      <c r="I1822" s="6">
        <f t="shared" si="113"/>
        <v>4370</v>
      </c>
      <c r="J1822" s="7">
        <f t="shared" si="114"/>
        <v>0.92663273960983883</v>
      </c>
      <c r="K1822" s="7">
        <f t="shared" si="115"/>
        <v>-0.10993043859180196</v>
      </c>
    </row>
    <row r="1823" spans="1:11" x14ac:dyDescent="0.35">
      <c r="A1823" s="14" t="s">
        <v>7500</v>
      </c>
      <c r="B1823" s="13" t="s">
        <v>3588</v>
      </c>
      <c r="C1823" s="14" t="s">
        <v>14129</v>
      </c>
      <c r="D1823" s="14" t="s">
        <v>14130</v>
      </c>
      <c r="E1823" s="15" t="s">
        <v>11359</v>
      </c>
      <c r="F1823" s="6">
        <v>6065</v>
      </c>
      <c r="G1823" s="6">
        <v>5117</v>
      </c>
      <c r="H1823" s="6">
        <f t="shared" si="112"/>
        <v>6066</v>
      </c>
      <c r="I1823" s="6">
        <f t="shared" si="113"/>
        <v>5118</v>
      </c>
      <c r="J1823" s="7">
        <f t="shared" si="114"/>
        <v>0.8437190900098912</v>
      </c>
      <c r="K1823" s="7">
        <f t="shared" si="115"/>
        <v>-0.24516535058472447</v>
      </c>
    </row>
    <row r="1824" spans="1:11" x14ac:dyDescent="0.35">
      <c r="A1824" s="14" t="s">
        <v>7501</v>
      </c>
      <c r="B1824" s="13" t="s">
        <v>4097</v>
      </c>
      <c r="C1824" s="14" t="s">
        <v>14131</v>
      </c>
      <c r="D1824" s="14" t="s">
        <v>14132</v>
      </c>
      <c r="E1824" s="15" t="s">
        <v>11359</v>
      </c>
      <c r="F1824" s="6">
        <v>5984</v>
      </c>
      <c r="G1824" s="6">
        <v>5392</v>
      </c>
      <c r="H1824" s="6">
        <f t="shared" si="112"/>
        <v>5985</v>
      </c>
      <c r="I1824" s="6">
        <f t="shared" si="113"/>
        <v>5393</v>
      </c>
      <c r="J1824" s="7">
        <f t="shared" si="114"/>
        <v>0.90108604845446949</v>
      </c>
      <c r="K1824" s="7">
        <f t="shared" si="115"/>
        <v>-0.15026321332030429</v>
      </c>
    </row>
    <row r="1825" spans="1:11" x14ac:dyDescent="0.35">
      <c r="A1825" s="14" t="s">
        <v>7502</v>
      </c>
      <c r="B1825" s="13" t="s">
        <v>2173</v>
      </c>
      <c r="C1825" s="14" t="s">
        <v>14133</v>
      </c>
      <c r="D1825" s="14" t="s">
        <v>14134</v>
      </c>
      <c r="E1825" s="15" t="s">
        <v>5678</v>
      </c>
      <c r="F1825" s="6">
        <v>1279</v>
      </c>
      <c r="G1825" s="6">
        <v>924</v>
      </c>
      <c r="H1825" s="6">
        <f t="shared" si="112"/>
        <v>1280</v>
      </c>
      <c r="I1825" s="6">
        <f t="shared" si="113"/>
        <v>925</v>
      </c>
      <c r="J1825" s="7">
        <f t="shared" si="114"/>
        <v>0.72265625</v>
      </c>
      <c r="K1825" s="7">
        <f t="shared" si="115"/>
        <v>-0.46861853948368787</v>
      </c>
    </row>
    <row r="1826" spans="1:11" x14ac:dyDescent="0.35">
      <c r="A1826" s="14" t="s">
        <v>7503</v>
      </c>
      <c r="B1826" s="13" t="s">
        <v>5606</v>
      </c>
      <c r="C1826" s="14"/>
      <c r="D1826" s="14"/>
      <c r="E1826" s="15" t="s">
        <v>11359</v>
      </c>
      <c r="F1826" s="6">
        <v>0</v>
      </c>
      <c r="G1826" s="6">
        <v>0</v>
      </c>
      <c r="H1826" s="6">
        <f t="shared" si="112"/>
        <v>1</v>
      </c>
      <c r="I1826" s="6">
        <f t="shared" si="113"/>
        <v>1</v>
      </c>
      <c r="J1826" s="7">
        <f t="shared" si="114"/>
        <v>1</v>
      </c>
      <c r="K1826" s="7">
        <f t="shared" si="115"/>
        <v>0</v>
      </c>
    </row>
    <row r="1827" spans="1:11" x14ac:dyDescent="0.35">
      <c r="A1827" s="14" t="s">
        <v>7504</v>
      </c>
      <c r="B1827" s="13" t="s">
        <v>5607</v>
      </c>
      <c r="C1827" s="14"/>
      <c r="D1827" s="14"/>
      <c r="E1827" s="15" t="s">
        <v>11359</v>
      </c>
      <c r="F1827" s="6">
        <v>0</v>
      </c>
      <c r="G1827" s="6">
        <v>0</v>
      </c>
      <c r="H1827" s="6">
        <f t="shared" si="112"/>
        <v>1</v>
      </c>
      <c r="I1827" s="6">
        <f t="shared" si="113"/>
        <v>1</v>
      </c>
      <c r="J1827" s="7">
        <f t="shared" si="114"/>
        <v>1</v>
      </c>
      <c r="K1827" s="7">
        <f t="shared" si="115"/>
        <v>0</v>
      </c>
    </row>
    <row r="1828" spans="1:11" x14ac:dyDescent="0.35">
      <c r="A1828" s="14" t="s">
        <v>7505</v>
      </c>
      <c r="B1828" s="13" t="s">
        <v>5608</v>
      </c>
      <c r="C1828" s="14"/>
      <c r="D1828" s="14"/>
      <c r="E1828" s="15" t="s">
        <v>11359</v>
      </c>
      <c r="F1828" s="6">
        <v>0</v>
      </c>
      <c r="G1828" s="6">
        <v>0</v>
      </c>
      <c r="H1828" s="6">
        <f t="shared" si="112"/>
        <v>1</v>
      </c>
      <c r="I1828" s="6">
        <f t="shared" si="113"/>
        <v>1</v>
      </c>
      <c r="J1828" s="7">
        <f t="shared" si="114"/>
        <v>1</v>
      </c>
      <c r="K1828" s="7">
        <f t="shared" si="115"/>
        <v>0</v>
      </c>
    </row>
    <row r="1829" spans="1:11" x14ac:dyDescent="0.35">
      <c r="A1829" s="14" t="s">
        <v>7506</v>
      </c>
      <c r="B1829" s="13" t="s">
        <v>5609</v>
      </c>
      <c r="C1829" s="14"/>
      <c r="D1829" s="14"/>
      <c r="E1829" s="15" t="s">
        <v>11359</v>
      </c>
      <c r="F1829" s="6">
        <v>0</v>
      </c>
      <c r="G1829" s="6">
        <v>0</v>
      </c>
      <c r="H1829" s="6">
        <f t="shared" si="112"/>
        <v>1</v>
      </c>
      <c r="I1829" s="6">
        <f t="shared" si="113"/>
        <v>1</v>
      </c>
      <c r="J1829" s="7">
        <f t="shared" si="114"/>
        <v>1</v>
      </c>
      <c r="K1829" s="7">
        <f t="shared" si="115"/>
        <v>0</v>
      </c>
    </row>
    <row r="1830" spans="1:11" x14ac:dyDescent="0.35">
      <c r="A1830" s="14" t="s">
        <v>7507</v>
      </c>
      <c r="B1830" s="13" t="s">
        <v>73</v>
      </c>
      <c r="C1830" s="14" t="s">
        <v>14135</v>
      </c>
      <c r="D1830" s="14" t="s">
        <v>11356</v>
      </c>
      <c r="E1830" s="15" t="s">
        <v>5678</v>
      </c>
      <c r="F1830" s="6">
        <v>191</v>
      </c>
      <c r="G1830" s="6">
        <v>41</v>
      </c>
      <c r="H1830" s="6">
        <f t="shared" si="112"/>
        <v>192</v>
      </c>
      <c r="I1830" s="6">
        <f t="shared" si="113"/>
        <v>42</v>
      </c>
      <c r="J1830" s="7">
        <f t="shared" si="114"/>
        <v>0.21875</v>
      </c>
      <c r="K1830" s="7">
        <f t="shared" si="115"/>
        <v>-2.1926450779423963</v>
      </c>
    </row>
    <row r="1831" spans="1:11" x14ac:dyDescent="0.35">
      <c r="A1831" s="14" t="s">
        <v>7508</v>
      </c>
      <c r="B1831" s="13" t="s">
        <v>2599</v>
      </c>
      <c r="C1831" s="14" t="s">
        <v>14136</v>
      </c>
      <c r="D1831" s="14" t="s">
        <v>14137</v>
      </c>
      <c r="E1831" s="15" t="s">
        <v>5678</v>
      </c>
      <c r="F1831" s="6">
        <v>377</v>
      </c>
      <c r="G1831" s="6">
        <v>286</v>
      </c>
      <c r="H1831" s="6">
        <f t="shared" si="112"/>
        <v>378</v>
      </c>
      <c r="I1831" s="6">
        <f t="shared" si="113"/>
        <v>287</v>
      </c>
      <c r="J1831" s="7">
        <f t="shared" si="114"/>
        <v>0.7592592592592593</v>
      </c>
      <c r="K1831" s="7">
        <f t="shared" si="115"/>
        <v>-0.39733549754538477</v>
      </c>
    </row>
    <row r="1832" spans="1:11" x14ac:dyDescent="0.35">
      <c r="A1832" s="14" t="s">
        <v>7509</v>
      </c>
      <c r="B1832" s="13" t="s">
        <v>1223</v>
      </c>
      <c r="C1832" s="14" t="s">
        <v>14138</v>
      </c>
      <c r="D1832" s="14" t="s">
        <v>14139</v>
      </c>
      <c r="E1832" s="15" t="s">
        <v>5678</v>
      </c>
      <c r="F1832" s="6">
        <v>285</v>
      </c>
      <c r="G1832" s="6">
        <v>181</v>
      </c>
      <c r="H1832" s="6">
        <f t="shared" si="112"/>
        <v>286</v>
      </c>
      <c r="I1832" s="6">
        <f t="shared" si="113"/>
        <v>182</v>
      </c>
      <c r="J1832" s="7">
        <f t="shared" si="114"/>
        <v>0.63636363636363635</v>
      </c>
      <c r="K1832" s="7">
        <f t="shared" si="115"/>
        <v>-0.65207669657969325</v>
      </c>
    </row>
    <row r="1833" spans="1:11" x14ac:dyDescent="0.35">
      <c r="A1833" s="14" t="s">
        <v>7510</v>
      </c>
      <c r="B1833" s="13" t="s">
        <v>3654</v>
      </c>
      <c r="C1833" s="14" t="s">
        <v>14140</v>
      </c>
      <c r="D1833" s="14" t="s">
        <v>14141</v>
      </c>
      <c r="E1833" s="15" t="s">
        <v>11359</v>
      </c>
      <c r="F1833" s="6">
        <v>22129</v>
      </c>
      <c r="G1833" s="6">
        <v>18813</v>
      </c>
      <c r="H1833" s="6">
        <f t="shared" si="112"/>
        <v>22130</v>
      </c>
      <c r="I1833" s="6">
        <f t="shared" si="113"/>
        <v>18814</v>
      </c>
      <c r="J1833" s="7">
        <f t="shared" si="114"/>
        <v>0.85015815634884773</v>
      </c>
      <c r="K1833" s="7">
        <f t="shared" si="115"/>
        <v>-0.23419684168961225</v>
      </c>
    </row>
    <row r="1834" spans="1:11" x14ac:dyDescent="0.35">
      <c r="A1834" s="14" t="s">
        <v>7511</v>
      </c>
      <c r="B1834" s="13" t="s">
        <v>4583</v>
      </c>
      <c r="C1834" s="14" t="s">
        <v>14142</v>
      </c>
      <c r="D1834" s="14" t="s">
        <v>14143</v>
      </c>
      <c r="E1834" s="15" t="s">
        <v>11359</v>
      </c>
      <c r="F1834" s="6">
        <v>4092</v>
      </c>
      <c r="G1834" s="6">
        <v>4018</v>
      </c>
      <c r="H1834" s="6">
        <f t="shared" si="112"/>
        <v>4093</v>
      </c>
      <c r="I1834" s="6">
        <f t="shared" si="113"/>
        <v>4019</v>
      </c>
      <c r="J1834" s="7">
        <f t="shared" si="114"/>
        <v>0.98192035182018078</v>
      </c>
      <c r="K1834" s="7">
        <f t="shared" si="115"/>
        <v>-2.6322089384339671E-2</v>
      </c>
    </row>
    <row r="1835" spans="1:11" x14ac:dyDescent="0.35">
      <c r="A1835" s="14" t="s">
        <v>7512</v>
      </c>
      <c r="B1835" s="13" t="s">
        <v>2826</v>
      </c>
      <c r="C1835" s="14" t="s">
        <v>14144</v>
      </c>
      <c r="D1835" s="14" t="s">
        <v>14145</v>
      </c>
      <c r="E1835" s="15" t="s">
        <v>11359</v>
      </c>
      <c r="F1835" s="6">
        <v>22208</v>
      </c>
      <c r="G1835" s="6">
        <v>17252</v>
      </c>
      <c r="H1835" s="6">
        <f t="shared" si="112"/>
        <v>22209</v>
      </c>
      <c r="I1835" s="6">
        <f t="shared" si="113"/>
        <v>17253</v>
      </c>
      <c r="J1835" s="7">
        <f t="shared" si="114"/>
        <v>0.77684722409833851</v>
      </c>
      <c r="K1835" s="7">
        <f t="shared" si="115"/>
        <v>-0.36429719085830758</v>
      </c>
    </row>
    <row r="1836" spans="1:11" x14ac:dyDescent="0.35">
      <c r="A1836" s="14" t="s">
        <v>7513</v>
      </c>
      <c r="B1836" s="13" t="s">
        <v>3801</v>
      </c>
      <c r="C1836" s="14" t="s">
        <v>14146</v>
      </c>
      <c r="D1836" s="14" t="s">
        <v>14147</v>
      </c>
      <c r="E1836" s="15" t="s">
        <v>11359</v>
      </c>
      <c r="F1836" s="6">
        <v>13184</v>
      </c>
      <c r="G1836" s="6">
        <v>11431</v>
      </c>
      <c r="H1836" s="6">
        <f t="shared" si="112"/>
        <v>13185</v>
      </c>
      <c r="I1836" s="6">
        <f t="shared" si="113"/>
        <v>11432</v>
      </c>
      <c r="J1836" s="7">
        <f t="shared" si="114"/>
        <v>0.86704588547591965</v>
      </c>
      <c r="K1836" s="7">
        <f t="shared" si="115"/>
        <v>-0.20581974965610605</v>
      </c>
    </row>
    <row r="1837" spans="1:11" x14ac:dyDescent="0.35">
      <c r="A1837" s="14" t="s">
        <v>7514</v>
      </c>
      <c r="B1837" s="13" t="s">
        <v>4408</v>
      </c>
      <c r="C1837" s="14" t="s">
        <v>14148</v>
      </c>
      <c r="D1837" s="14" t="s">
        <v>14149</v>
      </c>
      <c r="E1837" s="15" t="s">
        <v>11359</v>
      </c>
      <c r="F1837" s="6">
        <v>6532</v>
      </c>
      <c r="G1837" s="6">
        <v>6188</v>
      </c>
      <c r="H1837" s="6">
        <f t="shared" si="112"/>
        <v>6533</v>
      </c>
      <c r="I1837" s="6">
        <f t="shared" si="113"/>
        <v>6189</v>
      </c>
      <c r="J1837" s="7">
        <f t="shared" si="114"/>
        <v>0.9473442522577683</v>
      </c>
      <c r="K1837" s="7">
        <f t="shared" si="115"/>
        <v>-7.8039317793503871E-2</v>
      </c>
    </row>
    <row r="1838" spans="1:11" x14ac:dyDescent="0.35">
      <c r="A1838" s="14" t="s">
        <v>7515</v>
      </c>
      <c r="B1838" s="13" t="s">
        <v>5610</v>
      </c>
      <c r="C1838" s="14"/>
      <c r="D1838" s="14"/>
      <c r="E1838" s="15" t="s">
        <v>11359</v>
      </c>
      <c r="F1838" s="6">
        <v>0</v>
      </c>
      <c r="G1838" s="6">
        <v>0</v>
      </c>
      <c r="H1838" s="6">
        <f t="shared" si="112"/>
        <v>1</v>
      </c>
      <c r="I1838" s="6">
        <f t="shared" si="113"/>
        <v>1</v>
      </c>
      <c r="J1838" s="7">
        <f t="shared" si="114"/>
        <v>1</v>
      </c>
      <c r="K1838" s="7">
        <f t="shared" si="115"/>
        <v>0</v>
      </c>
    </row>
    <row r="1839" spans="1:11" x14ac:dyDescent="0.35">
      <c r="A1839" s="14" t="s">
        <v>7516</v>
      </c>
      <c r="B1839" s="13" t="s">
        <v>3622</v>
      </c>
      <c r="C1839" s="14" t="s">
        <v>14150</v>
      </c>
      <c r="D1839" s="14" t="s">
        <v>14151</v>
      </c>
      <c r="E1839" s="15" t="s">
        <v>11359</v>
      </c>
      <c r="F1839" s="6">
        <v>6889</v>
      </c>
      <c r="G1839" s="6">
        <v>5830</v>
      </c>
      <c r="H1839" s="6">
        <f t="shared" si="112"/>
        <v>6890</v>
      </c>
      <c r="I1839" s="6">
        <f t="shared" si="113"/>
        <v>5831</v>
      </c>
      <c r="J1839" s="7">
        <f t="shared" si="114"/>
        <v>0.84629898403483306</v>
      </c>
      <c r="K1839" s="7">
        <f t="shared" si="115"/>
        <v>-0.24076066016850203</v>
      </c>
    </row>
    <row r="1840" spans="1:11" x14ac:dyDescent="0.35">
      <c r="A1840" s="14" t="s">
        <v>7517</v>
      </c>
      <c r="B1840" s="13" t="s">
        <v>4034</v>
      </c>
      <c r="C1840" s="14" t="s">
        <v>14152</v>
      </c>
      <c r="D1840" s="14" t="s">
        <v>14153</v>
      </c>
      <c r="E1840" s="15" t="s">
        <v>5678</v>
      </c>
      <c r="F1840" s="6">
        <v>647</v>
      </c>
      <c r="G1840" s="6">
        <v>578</v>
      </c>
      <c r="H1840" s="6">
        <f t="shared" si="112"/>
        <v>648</v>
      </c>
      <c r="I1840" s="6">
        <f t="shared" si="113"/>
        <v>579</v>
      </c>
      <c r="J1840" s="7">
        <f t="shared" si="114"/>
        <v>0.89351851851851849</v>
      </c>
      <c r="K1840" s="7">
        <f t="shared" si="115"/>
        <v>-0.16243046489538818</v>
      </c>
    </row>
    <row r="1841" spans="1:11" x14ac:dyDescent="0.35">
      <c r="A1841" s="14" t="s">
        <v>7518</v>
      </c>
      <c r="B1841" s="13" t="s">
        <v>2711</v>
      </c>
      <c r="C1841" s="14" t="s">
        <v>14154</v>
      </c>
      <c r="D1841" s="14" t="s">
        <v>14155</v>
      </c>
      <c r="E1841" s="15" t="s">
        <v>5678</v>
      </c>
      <c r="F1841" s="6">
        <v>955</v>
      </c>
      <c r="G1841" s="6">
        <v>733</v>
      </c>
      <c r="H1841" s="6">
        <f t="shared" si="112"/>
        <v>956</v>
      </c>
      <c r="I1841" s="6">
        <f t="shared" si="113"/>
        <v>734</v>
      </c>
      <c r="J1841" s="7">
        <f t="shared" si="114"/>
        <v>0.76778242677824271</v>
      </c>
      <c r="K1841" s="7">
        <f t="shared" si="115"/>
        <v>-0.38123055513753573</v>
      </c>
    </row>
    <row r="1842" spans="1:11" x14ac:dyDescent="0.35">
      <c r="A1842" s="14" t="s">
        <v>7519</v>
      </c>
      <c r="B1842" s="13" t="s">
        <v>1107</v>
      </c>
      <c r="C1842" s="14" t="s">
        <v>14156</v>
      </c>
      <c r="D1842" s="14" t="s">
        <v>14157</v>
      </c>
      <c r="E1842" s="15" t="s">
        <v>5678</v>
      </c>
      <c r="F1842" s="6">
        <v>585</v>
      </c>
      <c r="G1842" s="6">
        <v>363</v>
      </c>
      <c r="H1842" s="6">
        <f t="shared" si="112"/>
        <v>586</v>
      </c>
      <c r="I1842" s="6">
        <f t="shared" si="113"/>
        <v>364</v>
      </c>
      <c r="J1842" s="7">
        <f t="shared" si="114"/>
        <v>0.62116040955631402</v>
      </c>
      <c r="K1842" s="7">
        <f t="shared" si="115"/>
        <v>-0.68696221422355153</v>
      </c>
    </row>
    <row r="1843" spans="1:11" x14ac:dyDescent="0.35">
      <c r="A1843" s="14" t="s">
        <v>7520</v>
      </c>
      <c r="B1843" s="13" t="s">
        <v>2642</v>
      </c>
      <c r="C1843" s="14" t="s">
        <v>14158</v>
      </c>
      <c r="D1843" s="14" t="s">
        <v>14157</v>
      </c>
      <c r="E1843" s="15" t="s">
        <v>5678</v>
      </c>
      <c r="F1843" s="6">
        <v>553</v>
      </c>
      <c r="G1843" s="6">
        <v>421</v>
      </c>
      <c r="H1843" s="6">
        <f t="shared" si="112"/>
        <v>554</v>
      </c>
      <c r="I1843" s="6">
        <f t="shared" si="113"/>
        <v>422</v>
      </c>
      <c r="J1843" s="7">
        <f t="shared" si="114"/>
        <v>0.76173285198555951</v>
      </c>
      <c r="K1843" s="7">
        <f t="shared" si="115"/>
        <v>-0.39264297734200326</v>
      </c>
    </row>
    <row r="1844" spans="1:11" x14ac:dyDescent="0.35">
      <c r="A1844" s="14" t="s">
        <v>7521</v>
      </c>
      <c r="B1844" s="13" t="s">
        <v>2108</v>
      </c>
      <c r="C1844" s="14" t="s">
        <v>14159</v>
      </c>
      <c r="D1844" s="14" t="s">
        <v>14160</v>
      </c>
      <c r="E1844" s="15" t="s">
        <v>5678</v>
      </c>
      <c r="F1844" s="6">
        <v>1891</v>
      </c>
      <c r="G1844" s="6">
        <v>1356</v>
      </c>
      <c r="H1844" s="6">
        <f t="shared" si="112"/>
        <v>1892</v>
      </c>
      <c r="I1844" s="6">
        <f t="shared" si="113"/>
        <v>1357</v>
      </c>
      <c r="J1844" s="7">
        <f t="shared" si="114"/>
        <v>0.71723044397462998</v>
      </c>
      <c r="K1844" s="7">
        <f t="shared" si="115"/>
        <v>-0.4794913679205412</v>
      </c>
    </row>
    <row r="1845" spans="1:11" x14ac:dyDescent="0.35">
      <c r="A1845" s="14" t="s">
        <v>7522</v>
      </c>
      <c r="B1845" s="13" t="s">
        <v>1173</v>
      </c>
      <c r="C1845" s="14" t="s">
        <v>14161</v>
      </c>
      <c r="D1845" s="14" t="s">
        <v>14160</v>
      </c>
      <c r="E1845" s="15" t="s">
        <v>5678</v>
      </c>
      <c r="F1845" s="6">
        <v>1583</v>
      </c>
      <c r="G1845" s="6">
        <v>996</v>
      </c>
      <c r="H1845" s="6">
        <f t="shared" si="112"/>
        <v>1584</v>
      </c>
      <c r="I1845" s="6">
        <f t="shared" si="113"/>
        <v>997</v>
      </c>
      <c r="J1845" s="7">
        <f t="shared" si="114"/>
        <v>0.62941919191919193</v>
      </c>
      <c r="K1845" s="7">
        <f t="shared" si="115"/>
        <v>-0.66790692568141374</v>
      </c>
    </row>
    <row r="1846" spans="1:11" x14ac:dyDescent="0.35">
      <c r="A1846" s="14" t="s">
        <v>7523</v>
      </c>
      <c r="B1846" s="13" t="s">
        <v>2654</v>
      </c>
      <c r="C1846" s="14" t="s">
        <v>14162</v>
      </c>
      <c r="D1846" s="14" t="s">
        <v>14163</v>
      </c>
      <c r="E1846" s="15" t="s">
        <v>5678</v>
      </c>
      <c r="F1846" s="6">
        <v>2602</v>
      </c>
      <c r="G1846" s="6">
        <v>1983</v>
      </c>
      <c r="H1846" s="6">
        <f t="shared" si="112"/>
        <v>2603</v>
      </c>
      <c r="I1846" s="6">
        <f t="shared" si="113"/>
        <v>1984</v>
      </c>
      <c r="J1846" s="7">
        <f t="shared" si="114"/>
        <v>0.76219746446407988</v>
      </c>
      <c r="K1846" s="7">
        <f t="shared" si="115"/>
        <v>-0.39176328601723703</v>
      </c>
    </row>
    <row r="1847" spans="1:11" x14ac:dyDescent="0.35">
      <c r="A1847" s="14" t="s">
        <v>7524</v>
      </c>
      <c r="B1847" s="13" t="s">
        <v>3197</v>
      </c>
      <c r="C1847" s="14" t="s">
        <v>14164</v>
      </c>
      <c r="D1847" s="14" t="s">
        <v>14165</v>
      </c>
      <c r="E1847" s="15" t="s">
        <v>5678</v>
      </c>
      <c r="F1847" s="6">
        <v>416</v>
      </c>
      <c r="G1847" s="6">
        <v>335</v>
      </c>
      <c r="H1847" s="6">
        <f t="shared" si="112"/>
        <v>417</v>
      </c>
      <c r="I1847" s="6">
        <f t="shared" si="113"/>
        <v>336</v>
      </c>
      <c r="J1847" s="7">
        <f t="shared" si="114"/>
        <v>0.80575539568345322</v>
      </c>
      <c r="K1847" s="7">
        <f t="shared" si="115"/>
        <v>-0.31158615066590334</v>
      </c>
    </row>
    <row r="1848" spans="1:11" x14ac:dyDescent="0.35">
      <c r="A1848" s="14" t="s">
        <v>7525</v>
      </c>
      <c r="B1848" s="13" t="s">
        <v>2512</v>
      </c>
      <c r="C1848" s="14" t="s">
        <v>14166</v>
      </c>
      <c r="D1848" s="14" t="s">
        <v>12607</v>
      </c>
      <c r="E1848" s="15" t="s">
        <v>11359</v>
      </c>
      <c r="F1848" s="6">
        <v>458</v>
      </c>
      <c r="G1848" s="6">
        <v>344</v>
      </c>
      <c r="H1848" s="6">
        <f t="shared" si="112"/>
        <v>459</v>
      </c>
      <c r="I1848" s="6">
        <f t="shared" si="113"/>
        <v>345</v>
      </c>
      <c r="J1848" s="7">
        <f t="shared" si="114"/>
        <v>0.75163398692810457</v>
      </c>
      <c r="K1848" s="7">
        <f t="shared" si="115"/>
        <v>-0.41189779174827656</v>
      </c>
    </row>
    <row r="1849" spans="1:11" x14ac:dyDescent="0.35">
      <c r="A1849" s="14" t="s">
        <v>7526</v>
      </c>
      <c r="B1849" s="13" t="s">
        <v>2080</v>
      </c>
      <c r="C1849" s="14" t="s">
        <v>14167</v>
      </c>
      <c r="D1849" s="14" t="s">
        <v>14168</v>
      </c>
      <c r="E1849" s="15" t="s">
        <v>11359</v>
      </c>
      <c r="F1849" s="6">
        <v>281</v>
      </c>
      <c r="G1849" s="6">
        <v>201</v>
      </c>
      <c r="H1849" s="6">
        <f t="shared" si="112"/>
        <v>282</v>
      </c>
      <c r="I1849" s="6">
        <f t="shared" si="113"/>
        <v>202</v>
      </c>
      <c r="J1849" s="7">
        <f t="shared" si="114"/>
        <v>0.71631205673758869</v>
      </c>
      <c r="K1849" s="7">
        <f t="shared" si="115"/>
        <v>-0.48133986964699871</v>
      </c>
    </row>
    <row r="1850" spans="1:11" x14ac:dyDescent="0.35">
      <c r="A1850" s="14" t="s">
        <v>7527</v>
      </c>
      <c r="B1850" s="13" t="s">
        <v>2769</v>
      </c>
      <c r="C1850" s="14" t="s">
        <v>14169</v>
      </c>
      <c r="D1850" s="14" t="s">
        <v>14170</v>
      </c>
      <c r="E1850" s="15" t="s">
        <v>11359</v>
      </c>
      <c r="F1850" s="6">
        <v>513</v>
      </c>
      <c r="G1850" s="6">
        <v>396</v>
      </c>
      <c r="H1850" s="6">
        <f t="shared" si="112"/>
        <v>514</v>
      </c>
      <c r="I1850" s="6">
        <f t="shared" si="113"/>
        <v>397</v>
      </c>
      <c r="J1850" s="7">
        <f t="shared" si="114"/>
        <v>0.77237354085603116</v>
      </c>
      <c r="K1850" s="7">
        <f t="shared" si="115"/>
        <v>-0.37262935205092029</v>
      </c>
    </row>
    <row r="1851" spans="1:11" x14ac:dyDescent="0.35">
      <c r="A1851" s="14" t="s">
        <v>7528</v>
      </c>
      <c r="B1851" s="13" t="s">
        <v>4112</v>
      </c>
      <c r="C1851" s="14" t="s">
        <v>14171</v>
      </c>
      <c r="D1851" s="14" t="s">
        <v>11356</v>
      </c>
      <c r="E1851" s="15" t="s">
        <v>5678</v>
      </c>
      <c r="F1851" s="6">
        <v>124</v>
      </c>
      <c r="G1851" s="6">
        <v>112</v>
      </c>
      <c r="H1851" s="6">
        <f t="shared" si="112"/>
        <v>125</v>
      </c>
      <c r="I1851" s="6">
        <f t="shared" si="113"/>
        <v>113</v>
      </c>
      <c r="J1851" s="7">
        <f t="shared" si="114"/>
        <v>0.90400000000000003</v>
      </c>
      <c r="K1851" s="7">
        <f t="shared" si="115"/>
        <v>-0.14560532224689929</v>
      </c>
    </row>
    <row r="1852" spans="1:11" x14ac:dyDescent="0.35">
      <c r="A1852" s="14" t="s">
        <v>7529</v>
      </c>
      <c r="B1852" s="13" t="s">
        <v>830</v>
      </c>
      <c r="C1852" s="14" t="s">
        <v>14172</v>
      </c>
      <c r="D1852" s="14" t="s">
        <v>14173</v>
      </c>
      <c r="E1852" s="15" t="s">
        <v>11359</v>
      </c>
      <c r="F1852" s="6">
        <v>2769</v>
      </c>
      <c r="G1852" s="6">
        <v>1614</v>
      </c>
      <c r="H1852" s="6">
        <f t="shared" si="112"/>
        <v>2770</v>
      </c>
      <c r="I1852" s="6">
        <f t="shared" si="113"/>
        <v>1615</v>
      </c>
      <c r="J1852" s="7">
        <f t="shared" si="114"/>
        <v>0.5830324909747292</v>
      </c>
      <c r="K1852" s="7">
        <f t="shared" si="115"/>
        <v>-0.77835181135526366</v>
      </c>
    </row>
    <row r="1853" spans="1:11" x14ac:dyDescent="0.35">
      <c r="A1853" s="14" t="s">
        <v>7530</v>
      </c>
      <c r="B1853" s="13" t="s">
        <v>1229</v>
      </c>
      <c r="C1853" s="14" t="s">
        <v>14174</v>
      </c>
      <c r="D1853" s="14" t="s">
        <v>13640</v>
      </c>
      <c r="E1853" s="15" t="s">
        <v>11359</v>
      </c>
      <c r="F1853" s="6">
        <v>590</v>
      </c>
      <c r="G1853" s="6">
        <v>375</v>
      </c>
      <c r="H1853" s="6">
        <f t="shared" si="112"/>
        <v>591</v>
      </c>
      <c r="I1853" s="6">
        <f t="shared" si="113"/>
        <v>376</v>
      </c>
      <c r="J1853" s="7">
        <f t="shared" si="114"/>
        <v>0.63620981387478848</v>
      </c>
      <c r="K1853" s="7">
        <f t="shared" si="115"/>
        <v>-0.65242546849989513</v>
      </c>
    </row>
    <row r="1854" spans="1:11" x14ac:dyDescent="0.35">
      <c r="A1854" s="14" t="s">
        <v>7531</v>
      </c>
      <c r="B1854" s="13" t="s">
        <v>2030</v>
      </c>
      <c r="C1854" s="14" t="s">
        <v>14175</v>
      </c>
      <c r="D1854" s="14" t="s">
        <v>14176</v>
      </c>
      <c r="E1854" s="15" t="s">
        <v>5678</v>
      </c>
      <c r="F1854" s="6">
        <v>747</v>
      </c>
      <c r="G1854" s="6">
        <v>532</v>
      </c>
      <c r="H1854" s="6">
        <f t="shared" si="112"/>
        <v>748</v>
      </c>
      <c r="I1854" s="6">
        <f t="shared" si="113"/>
        <v>533</v>
      </c>
      <c r="J1854" s="7">
        <f t="shared" si="114"/>
        <v>0.71256684491978606</v>
      </c>
      <c r="K1854" s="7">
        <f t="shared" si="115"/>
        <v>-0.48890273712846094</v>
      </c>
    </row>
    <row r="1855" spans="1:11" x14ac:dyDescent="0.35">
      <c r="A1855" s="14" t="s">
        <v>7532</v>
      </c>
      <c r="B1855" s="13" t="s">
        <v>1432</v>
      </c>
      <c r="C1855" s="14" t="s">
        <v>14177</v>
      </c>
      <c r="D1855" s="14" t="s">
        <v>11509</v>
      </c>
      <c r="E1855" s="15" t="s">
        <v>11359</v>
      </c>
      <c r="F1855" s="6">
        <v>1537</v>
      </c>
      <c r="G1855" s="6">
        <v>1009</v>
      </c>
      <c r="H1855" s="6">
        <f t="shared" si="112"/>
        <v>1538</v>
      </c>
      <c r="I1855" s="6">
        <f t="shared" si="113"/>
        <v>1010</v>
      </c>
      <c r="J1855" s="7">
        <f t="shared" si="114"/>
        <v>0.65669700910273077</v>
      </c>
      <c r="K1855" s="7">
        <f t="shared" si="115"/>
        <v>-0.60670021032266963</v>
      </c>
    </row>
    <row r="1856" spans="1:11" x14ac:dyDescent="0.35">
      <c r="A1856" s="14" t="s">
        <v>7533</v>
      </c>
      <c r="B1856" s="13" t="s">
        <v>2116</v>
      </c>
      <c r="C1856" s="14" t="s">
        <v>14178</v>
      </c>
      <c r="D1856" s="14" t="s">
        <v>14179</v>
      </c>
      <c r="E1856" s="15" t="s">
        <v>11359</v>
      </c>
      <c r="F1856" s="6">
        <v>3568</v>
      </c>
      <c r="G1856" s="6">
        <v>2562</v>
      </c>
      <c r="H1856" s="6">
        <f t="shared" si="112"/>
        <v>3569</v>
      </c>
      <c r="I1856" s="6">
        <f t="shared" si="113"/>
        <v>2563</v>
      </c>
      <c r="J1856" s="7">
        <f t="shared" si="114"/>
        <v>0.7181283272625385</v>
      </c>
      <c r="K1856" s="7">
        <f t="shared" si="115"/>
        <v>-0.47768642275744527</v>
      </c>
    </row>
    <row r="1857" spans="1:11" x14ac:dyDescent="0.35">
      <c r="A1857" s="14" t="s">
        <v>7534</v>
      </c>
      <c r="B1857" s="13" t="s">
        <v>2978</v>
      </c>
      <c r="C1857" s="14" t="s">
        <v>14180</v>
      </c>
      <c r="D1857" s="14" t="s">
        <v>14181</v>
      </c>
      <c r="E1857" s="15" t="s">
        <v>11359</v>
      </c>
      <c r="F1857" s="6">
        <v>1165</v>
      </c>
      <c r="G1857" s="6">
        <v>917</v>
      </c>
      <c r="H1857" s="6">
        <f t="shared" si="112"/>
        <v>1166</v>
      </c>
      <c r="I1857" s="6">
        <f t="shared" si="113"/>
        <v>918</v>
      </c>
      <c r="J1857" s="7">
        <f t="shared" si="114"/>
        <v>0.78730703259005141</v>
      </c>
      <c r="K1857" s="7">
        <f t="shared" si="115"/>
        <v>-0.34500172978668858</v>
      </c>
    </row>
    <row r="1858" spans="1:11" x14ac:dyDescent="0.35">
      <c r="A1858" s="14" t="s">
        <v>7535</v>
      </c>
      <c r="B1858" s="13" t="s">
        <v>848</v>
      </c>
      <c r="C1858" s="14" t="s">
        <v>14182</v>
      </c>
      <c r="D1858" s="14" t="s">
        <v>11806</v>
      </c>
      <c r="E1858" s="15" t="s">
        <v>5678</v>
      </c>
      <c r="F1858" s="6">
        <v>53</v>
      </c>
      <c r="G1858" s="6">
        <v>31</v>
      </c>
      <c r="H1858" s="6">
        <f t="shared" si="112"/>
        <v>54</v>
      </c>
      <c r="I1858" s="6">
        <f t="shared" si="113"/>
        <v>32</v>
      </c>
      <c r="J1858" s="7">
        <f t="shared" si="114"/>
        <v>0.59259259259259256</v>
      </c>
      <c r="K1858" s="7">
        <f t="shared" si="115"/>
        <v>-0.75488750216346867</v>
      </c>
    </row>
    <row r="1859" spans="1:11" x14ac:dyDescent="0.35">
      <c r="A1859" s="14" t="s">
        <v>7536</v>
      </c>
      <c r="B1859" s="13" t="s">
        <v>4888</v>
      </c>
      <c r="C1859" s="14" t="s">
        <v>14183</v>
      </c>
      <c r="D1859" s="14" t="s">
        <v>11356</v>
      </c>
      <c r="E1859" s="15" t="s">
        <v>11359</v>
      </c>
      <c r="F1859" s="6">
        <v>114</v>
      </c>
      <c r="G1859" s="6">
        <v>119</v>
      </c>
      <c r="H1859" s="6">
        <f t="shared" ref="H1859:H1922" si="116">F1859+1</f>
        <v>115</v>
      </c>
      <c r="I1859" s="6">
        <f t="shared" ref="I1859:I1922" si="117">G1859+1</f>
        <v>120</v>
      </c>
      <c r="J1859" s="7">
        <f t="shared" ref="J1859:J1922" si="118">I1859/H1859</f>
        <v>1.0434782608695652</v>
      </c>
      <c r="K1859" s="7">
        <f t="shared" ref="K1859:K1922" si="119">LOG(J1859,2)</f>
        <v>6.1400544664143276E-2</v>
      </c>
    </row>
    <row r="1860" spans="1:11" x14ac:dyDescent="0.35">
      <c r="A1860" s="14" t="s">
        <v>7537</v>
      </c>
      <c r="B1860" s="13" t="s">
        <v>3351</v>
      </c>
      <c r="C1860" s="14" t="s">
        <v>14184</v>
      </c>
      <c r="D1860" s="14" t="s">
        <v>11418</v>
      </c>
      <c r="E1860" s="15" t="s">
        <v>5678</v>
      </c>
      <c r="F1860" s="6">
        <v>127</v>
      </c>
      <c r="G1860" s="6">
        <v>104</v>
      </c>
      <c r="H1860" s="6">
        <f t="shared" si="116"/>
        <v>128</v>
      </c>
      <c r="I1860" s="6">
        <f t="shared" si="117"/>
        <v>105</v>
      </c>
      <c r="J1860" s="7">
        <f t="shared" si="118"/>
        <v>0.8203125</v>
      </c>
      <c r="K1860" s="7">
        <f t="shared" si="119"/>
        <v>-0.28575448233387735</v>
      </c>
    </row>
    <row r="1861" spans="1:11" x14ac:dyDescent="0.35">
      <c r="A1861" s="14" t="s">
        <v>7538</v>
      </c>
      <c r="B1861" s="13" t="s">
        <v>2276</v>
      </c>
      <c r="C1861" s="14" t="s">
        <v>14185</v>
      </c>
      <c r="D1861" s="14" t="s">
        <v>11539</v>
      </c>
      <c r="E1861" s="15" t="s">
        <v>11359</v>
      </c>
      <c r="F1861" s="6">
        <v>41</v>
      </c>
      <c r="G1861" s="6">
        <v>30</v>
      </c>
      <c r="H1861" s="6">
        <f t="shared" si="116"/>
        <v>42</v>
      </c>
      <c r="I1861" s="6">
        <f t="shared" si="117"/>
        <v>31</v>
      </c>
      <c r="J1861" s="7">
        <f t="shared" si="118"/>
        <v>0.73809523809523814</v>
      </c>
      <c r="K1861" s="7">
        <f t="shared" si="119"/>
        <v>-0.43812111239188506</v>
      </c>
    </row>
    <row r="1862" spans="1:11" x14ac:dyDescent="0.35">
      <c r="A1862" s="14" t="s">
        <v>7539</v>
      </c>
      <c r="B1862" s="13" t="s">
        <v>3410</v>
      </c>
      <c r="C1862" s="14" t="s">
        <v>14186</v>
      </c>
      <c r="D1862" s="14" t="s">
        <v>11539</v>
      </c>
      <c r="E1862" s="15" t="s">
        <v>5678</v>
      </c>
      <c r="F1862" s="6">
        <v>746</v>
      </c>
      <c r="G1862" s="6">
        <v>615</v>
      </c>
      <c r="H1862" s="6">
        <f t="shared" si="116"/>
        <v>747</v>
      </c>
      <c r="I1862" s="6">
        <f t="shared" si="117"/>
        <v>616</v>
      </c>
      <c r="J1862" s="7">
        <f t="shared" si="118"/>
        <v>0.82463186077643913</v>
      </c>
      <c r="K1862" s="7">
        <f t="shared" si="119"/>
        <v>-0.27817789209433569</v>
      </c>
    </row>
    <row r="1863" spans="1:11" x14ac:dyDescent="0.35">
      <c r="A1863" s="14" t="s">
        <v>7540</v>
      </c>
      <c r="B1863" s="13" t="s">
        <v>2721</v>
      </c>
      <c r="C1863" s="14" t="s">
        <v>14187</v>
      </c>
      <c r="D1863" s="14" t="s">
        <v>12142</v>
      </c>
      <c r="E1863" s="15" t="s">
        <v>5678</v>
      </c>
      <c r="F1863" s="6">
        <v>644</v>
      </c>
      <c r="G1863" s="6">
        <v>495</v>
      </c>
      <c r="H1863" s="6">
        <f t="shared" si="116"/>
        <v>645</v>
      </c>
      <c r="I1863" s="6">
        <f t="shared" si="117"/>
        <v>496</v>
      </c>
      <c r="J1863" s="7">
        <f t="shared" si="118"/>
        <v>0.76899224806201549</v>
      </c>
      <c r="K1863" s="7">
        <f t="shared" si="119"/>
        <v>-0.3789590399237413</v>
      </c>
    </row>
    <row r="1864" spans="1:11" x14ac:dyDescent="0.35">
      <c r="A1864" s="14" t="s">
        <v>7541</v>
      </c>
      <c r="B1864" s="13" t="s">
        <v>2658</v>
      </c>
      <c r="C1864" s="14" t="s">
        <v>14188</v>
      </c>
      <c r="D1864" s="14" t="s">
        <v>11356</v>
      </c>
      <c r="E1864" s="15" t="s">
        <v>5678</v>
      </c>
      <c r="F1864" s="6">
        <v>1886</v>
      </c>
      <c r="G1864" s="6">
        <v>1438</v>
      </c>
      <c r="H1864" s="6">
        <f t="shared" si="116"/>
        <v>1887</v>
      </c>
      <c r="I1864" s="6">
        <f t="shared" si="117"/>
        <v>1439</v>
      </c>
      <c r="J1864" s="7">
        <f t="shared" si="118"/>
        <v>0.76258611552729205</v>
      </c>
      <c r="K1864" s="7">
        <f t="shared" si="119"/>
        <v>-0.39102783086014742</v>
      </c>
    </row>
    <row r="1865" spans="1:11" x14ac:dyDescent="0.35">
      <c r="A1865" s="14" t="s">
        <v>7542</v>
      </c>
      <c r="B1865" s="13" t="s">
        <v>653</v>
      </c>
      <c r="C1865" s="14" t="s">
        <v>14189</v>
      </c>
      <c r="D1865" s="14" t="s">
        <v>11356</v>
      </c>
      <c r="E1865" s="15" t="s">
        <v>5678</v>
      </c>
      <c r="F1865" s="6">
        <v>339</v>
      </c>
      <c r="G1865" s="6">
        <v>187</v>
      </c>
      <c r="H1865" s="6">
        <f t="shared" si="116"/>
        <v>340</v>
      </c>
      <c r="I1865" s="6">
        <f t="shared" si="117"/>
        <v>188</v>
      </c>
      <c r="J1865" s="7">
        <f t="shared" si="118"/>
        <v>0.55294117647058827</v>
      </c>
      <c r="K1865" s="7">
        <f t="shared" si="119"/>
        <v>-0.85480208446006434</v>
      </c>
    </row>
    <row r="1866" spans="1:11" x14ac:dyDescent="0.35">
      <c r="A1866" s="14" t="s">
        <v>7543</v>
      </c>
      <c r="B1866" s="13" t="s">
        <v>1305</v>
      </c>
      <c r="C1866" s="14" t="s">
        <v>14190</v>
      </c>
      <c r="D1866" s="14" t="s">
        <v>14191</v>
      </c>
      <c r="E1866" s="15" t="s">
        <v>11359</v>
      </c>
      <c r="F1866" s="6">
        <v>1785</v>
      </c>
      <c r="G1866" s="6">
        <v>1149</v>
      </c>
      <c r="H1866" s="6">
        <f t="shared" si="116"/>
        <v>1786</v>
      </c>
      <c r="I1866" s="6">
        <f t="shared" si="117"/>
        <v>1150</v>
      </c>
      <c r="J1866" s="7">
        <f t="shared" si="118"/>
        <v>0.64389697648376265</v>
      </c>
      <c r="K1866" s="7">
        <f t="shared" si="119"/>
        <v>-0.63509821928948518</v>
      </c>
    </row>
    <row r="1867" spans="1:11" x14ac:dyDescent="0.35">
      <c r="A1867" s="14" t="s">
        <v>7544</v>
      </c>
      <c r="B1867" s="13" t="s">
        <v>3548</v>
      </c>
      <c r="C1867" s="14" t="s">
        <v>14192</v>
      </c>
      <c r="D1867" s="14" t="s">
        <v>14193</v>
      </c>
      <c r="E1867" s="15" t="s">
        <v>11359</v>
      </c>
      <c r="F1867" s="6">
        <v>1310</v>
      </c>
      <c r="G1867" s="6">
        <v>1100</v>
      </c>
      <c r="H1867" s="6">
        <f t="shared" si="116"/>
        <v>1311</v>
      </c>
      <c r="I1867" s="6">
        <f t="shared" si="117"/>
        <v>1101</v>
      </c>
      <c r="J1867" s="7">
        <f t="shared" si="118"/>
        <v>0.8398169336384439</v>
      </c>
      <c r="K1867" s="7">
        <f t="shared" si="119"/>
        <v>-0.25185321665738569</v>
      </c>
    </row>
    <row r="1868" spans="1:11" x14ac:dyDescent="0.35">
      <c r="A1868" s="14" t="s">
        <v>7545</v>
      </c>
      <c r="B1868" s="13" t="s">
        <v>731</v>
      </c>
      <c r="C1868" s="14" t="s">
        <v>14194</v>
      </c>
      <c r="D1868" s="14" t="s">
        <v>11356</v>
      </c>
      <c r="E1868" s="15" t="s">
        <v>11359</v>
      </c>
      <c r="F1868" s="6">
        <v>192</v>
      </c>
      <c r="G1868" s="6">
        <v>109</v>
      </c>
      <c r="H1868" s="6">
        <f t="shared" si="116"/>
        <v>193</v>
      </c>
      <c r="I1868" s="6">
        <f t="shared" si="117"/>
        <v>110</v>
      </c>
      <c r="J1868" s="7">
        <f t="shared" si="118"/>
        <v>0.56994818652849744</v>
      </c>
      <c r="K1868" s="7">
        <f t="shared" si="119"/>
        <v>-0.8110973237434207</v>
      </c>
    </row>
    <row r="1869" spans="1:11" x14ac:dyDescent="0.35">
      <c r="A1869" s="14" t="s">
        <v>7546</v>
      </c>
      <c r="B1869" s="13" t="s">
        <v>5230</v>
      </c>
      <c r="C1869" s="14" t="s">
        <v>14195</v>
      </c>
      <c r="D1869" s="14" t="s">
        <v>11356</v>
      </c>
      <c r="E1869" s="15" t="s">
        <v>5678</v>
      </c>
      <c r="F1869" s="6">
        <v>83</v>
      </c>
      <c r="G1869" s="6">
        <v>104</v>
      </c>
      <c r="H1869" s="6">
        <f t="shared" si="116"/>
        <v>84</v>
      </c>
      <c r="I1869" s="6">
        <f t="shared" si="117"/>
        <v>105</v>
      </c>
      <c r="J1869" s="7">
        <f t="shared" si="118"/>
        <v>1.25</v>
      </c>
      <c r="K1869" s="7">
        <f t="shared" si="119"/>
        <v>0.32192809488736235</v>
      </c>
    </row>
    <row r="1870" spans="1:11" x14ac:dyDescent="0.35">
      <c r="A1870" s="14" t="s">
        <v>7547</v>
      </c>
      <c r="B1870" s="13" t="s">
        <v>2940</v>
      </c>
      <c r="C1870" s="14" t="s">
        <v>14196</v>
      </c>
      <c r="D1870" s="14" t="s">
        <v>11755</v>
      </c>
      <c r="E1870" s="15" t="s">
        <v>11359</v>
      </c>
      <c r="F1870" s="6">
        <v>116</v>
      </c>
      <c r="G1870" s="6">
        <v>91</v>
      </c>
      <c r="H1870" s="6">
        <f t="shared" si="116"/>
        <v>117</v>
      </c>
      <c r="I1870" s="6">
        <f t="shared" si="117"/>
        <v>92</v>
      </c>
      <c r="J1870" s="7">
        <f t="shared" si="118"/>
        <v>0.78632478632478631</v>
      </c>
      <c r="K1870" s="7">
        <f t="shared" si="119"/>
        <v>-0.34680276352639172</v>
      </c>
    </row>
    <row r="1871" spans="1:11" x14ac:dyDescent="0.35">
      <c r="A1871" s="14" t="s">
        <v>7548</v>
      </c>
      <c r="B1871" s="13" t="s">
        <v>4890</v>
      </c>
      <c r="C1871" s="14" t="s">
        <v>14197</v>
      </c>
      <c r="D1871" s="14" t="s">
        <v>11356</v>
      </c>
      <c r="E1871" s="15" t="s">
        <v>5678</v>
      </c>
      <c r="F1871" s="6">
        <v>445</v>
      </c>
      <c r="G1871" s="6">
        <v>465</v>
      </c>
      <c r="H1871" s="6">
        <f t="shared" si="116"/>
        <v>446</v>
      </c>
      <c r="I1871" s="6">
        <f t="shared" si="117"/>
        <v>466</v>
      </c>
      <c r="J1871" s="7">
        <f t="shared" si="118"/>
        <v>1.0448430493273542</v>
      </c>
      <c r="K1871" s="7">
        <f t="shared" si="119"/>
        <v>6.3286244733975386E-2</v>
      </c>
    </row>
    <row r="1872" spans="1:11" x14ac:dyDescent="0.35">
      <c r="A1872" s="14" t="s">
        <v>7549</v>
      </c>
      <c r="B1872" s="13" t="s">
        <v>4129</v>
      </c>
      <c r="C1872" s="14" t="s">
        <v>14198</v>
      </c>
      <c r="D1872" s="14" t="s">
        <v>14199</v>
      </c>
      <c r="E1872" s="15" t="s">
        <v>5678</v>
      </c>
      <c r="F1872" s="6">
        <v>1976</v>
      </c>
      <c r="G1872" s="6">
        <v>1790</v>
      </c>
      <c r="H1872" s="6">
        <f t="shared" si="116"/>
        <v>1977</v>
      </c>
      <c r="I1872" s="6">
        <f t="shared" si="117"/>
        <v>1791</v>
      </c>
      <c r="J1872" s="7">
        <f t="shared" si="118"/>
        <v>0.90591805766312594</v>
      </c>
      <c r="K1872" s="7">
        <f t="shared" si="119"/>
        <v>-0.14254753374324675</v>
      </c>
    </row>
    <row r="1873" spans="1:11" x14ac:dyDescent="0.35">
      <c r="A1873" s="14" t="s">
        <v>7550</v>
      </c>
      <c r="B1873" s="13" t="s">
        <v>3606</v>
      </c>
      <c r="C1873" s="14" t="s">
        <v>14200</v>
      </c>
      <c r="D1873" s="14" t="s">
        <v>14201</v>
      </c>
      <c r="E1873" s="15" t="s">
        <v>5678</v>
      </c>
      <c r="F1873" s="6">
        <v>272</v>
      </c>
      <c r="G1873" s="6">
        <v>230</v>
      </c>
      <c r="H1873" s="6">
        <f t="shared" si="116"/>
        <v>273</v>
      </c>
      <c r="I1873" s="6">
        <f t="shared" si="117"/>
        <v>231</v>
      </c>
      <c r="J1873" s="7">
        <f t="shared" si="118"/>
        <v>0.84615384615384615</v>
      </c>
      <c r="K1873" s="7">
        <f t="shared" si="119"/>
        <v>-0.24100809950379493</v>
      </c>
    </row>
    <row r="1874" spans="1:11" x14ac:dyDescent="0.35">
      <c r="A1874" s="14" t="s">
        <v>7551</v>
      </c>
      <c r="B1874" s="13" t="s">
        <v>1099</v>
      </c>
      <c r="C1874" s="14" t="s">
        <v>14202</v>
      </c>
      <c r="D1874" s="14" t="s">
        <v>11356</v>
      </c>
      <c r="E1874" s="15" t="s">
        <v>11359</v>
      </c>
      <c r="F1874" s="6">
        <v>281</v>
      </c>
      <c r="G1874" s="6">
        <v>174</v>
      </c>
      <c r="H1874" s="6">
        <f t="shared" si="116"/>
        <v>282</v>
      </c>
      <c r="I1874" s="6">
        <f t="shared" si="117"/>
        <v>175</v>
      </c>
      <c r="J1874" s="7">
        <f t="shared" si="118"/>
        <v>0.62056737588652477</v>
      </c>
      <c r="K1874" s="7">
        <f t="shared" si="119"/>
        <v>-0.68834024056646481</v>
      </c>
    </row>
    <row r="1875" spans="1:11" x14ac:dyDescent="0.35">
      <c r="A1875" s="14" t="s">
        <v>7552</v>
      </c>
      <c r="B1875" s="13" t="s">
        <v>935</v>
      </c>
      <c r="C1875" s="14" t="s">
        <v>14203</v>
      </c>
      <c r="D1875" s="14" t="s">
        <v>13453</v>
      </c>
      <c r="E1875" s="15" t="s">
        <v>11359</v>
      </c>
      <c r="F1875" s="6">
        <v>297</v>
      </c>
      <c r="G1875" s="6">
        <v>178</v>
      </c>
      <c r="H1875" s="6">
        <f t="shared" si="116"/>
        <v>298</v>
      </c>
      <c r="I1875" s="6">
        <f t="shared" si="117"/>
        <v>179</v>
      </c>
      <c r="J1875" s="7">
        <f t="shared" si="118"/>
        <v>0.60067114093959728</v>
      </c>
      <c r="K1875" s="7">
        <f t="shared" si="119"/>
        <v>-0.73535274319790533</v>
      </c>
    </row>
    <row r="1876" spans="1:11" x14ac:dyDescent="0.35">
      <c r="A1876" s="14" t="s">
        <v>7553</v>
      </c>
      <c r="B1876" s="13" t="s">
        <v>3829</v>
      </c>
      <c r="C1876" s="14" t="s">
        <v>14204</v>
      </c>
      <c r="D1876" s="14" t="s">
        <v>11356</v>
      </c>
      <c r="E1876" s="15" t="s">
        <v>5678</v>
      </c>
      <c r="F1876" s="6">
        <v>269</v>
      </c>
      <c r="G1876" s="6">
        <v>234</v>
      </c>
      <c r="H1876" s="6">
        <f t="shared" si="116"/>
        <v>270</v>
      </c>
      <c r="I1876" s="6">
        <f t="shared" si="117"/>
        <v>235</v>
      </c>
      <c r="J1876" s="7">
        <f t="shared" si="118"/>
        <v>0.87037037037037035</v>
      </c>
      <c r="K1876" s="7">
        <f t="shared" si="119"/>
        <v>-0.2002986504858312</v>
      </c>
    </row>
    <row r="1877" spans="1:11" x14ac:dyDescent="0.35">
      <c r="A1877" s="14" t="s">
        <v>7554</v>
      </c>
      <c r="B1877" s="13" t="s">
        <v>2338</v>
      </c>
      <c r="C1877" s="14" t="s">
        <v>14205</v>
      </c>
      <c r="D1877" s="14" t="s">
        <v>14206</v>
      </c>
      <c r="E1877" s="15" t="s">
        <v>5678</v>
      </c>
      <c r="F1877" s="6">
        <v>3929</v>
      </c>
      <c r="G1877" s="6">
        <v>2900</v>
      </c>
      <c r="H1877" s="6">
        <f t="shared" si="116"/>
        <v>3930</v>
      </c>
      <c r="I1877" s="6">
        <f t="shared" si="117"/>
        <v>2901</v>
      </c>
      <c r="J1877" s="7">
        <f t="shared" si="118"/>
        <v>0.73816793893129773</v>
      </c>
      <c r="K1877" s="7">
        <f t="shared" si="119"/>
        <v>-0.43797901694797142</v>
      </c>
    </row>
    <row r="1878" spans="1:11" x14ac:dyDescent="0.35">
      <c r="A1878" s="14" t="s">
        <v>7555</v>
      </c>
      <c r="B1878" s="13" t="s">
        <v>3976</v>
      </c>
      <c r="C1878" s="14" t="s">
        <v>14207</v>
      </c>
      <c r="D1878" s="14" t="s">
        <v>14208</v>
      </c>
      <c r="E1878" s="15" t="s">
        <v>5678</v>
      </c>
      <c r="F1878" s="6">
        <v>44</v>
      </c>
      <c r="G1878" s="6">
        <v>39</v>
      </c>
      <c r="H1878" s="6">
        <f t="shared" si="116"/>
        <v>45</v>
      </c>
      <c r="I1878" s="6">
        <f t="shared" si="117"/>
        <v>40</v>
      </c>
      <c r="J1878" s="7">
        <f t="shared" si="118"/>
        <v>0.88888888888888884</v>
      </c>
      <c r="K1878" s="7">
        <f t="shared" si="119"/>
        <v>-0.16992500144231246</v>
      </c>
    </row>
    <row r="1879" spans="1:11" x14ac:dyDescent="0.35">
      <c r="A1879" s="14" t="s">
        <v>7556</v>
      </c>
      <c r="B1879" s="13" t="s">
        <v>5263</v>
      </c>
      <c r="C1879" s="14" t="s">
        <v>14209</v>
      </c>
      <c r="D1879" s="14" t="s">
        <v>11356</v>
      </c>
      <c r="E1879" s="15" t="s">
        <v>5678</v>
      </c>
      <c r="F1879" s="6">
        <v>47</v>
      </c>
      <c r="G1879" s="6">
        <v>61</v>
      </c>
      <c r="H1879" s="6">
        <f t="shared" si="116"/>
        <v>48</v>
      </c>
      <c r="I1879" s="6">
        <f t="shared" si="117"/>
        <v>62</v>
      </c>
      <c r="J1879" s="7">
        <f t="shared" si="118"/>
        <v>1.2916666666666667</v>
      </c>
      <c r="K1879" s="7">
        <f t="shared" si="119"/>
        <v>0.36923380966571911</v>
      </c>
    </row>
    <row r="1880" spans="1:11" x14ac:dyDescent="0.35">
      <c r="A1880" s="14" t="s">
        <v>7557</v>
      </c>
      <c r="B1880" s="13" t="s">
        <v>3076</v>
      </c>
      <c r="C1880" s="14" t="s">
        <v>14210</v>
      </c>
      <c r="D1880" s="14" t="s">
        <v>14211</v>
      </c>
      <c r="E1880" s="15" t="s">
        <v>11359</v>
      </c>
      <c r="F1880" s="6">
        <v>1329</v>
      </c>
      <c r="G1880" s="6">
        <v>1057</v>
      </c>
      <c r="H1880" s="6">
        <f t="shared" si="116"/>
        <v>1330</v>
      </c>
      <c r="I1880" s="6">
        <f t="shared" si="117"/>
        <v>1058</v>
      </c>
      <c r="J1880" s="7">
        <f t="shared" si="118"/>
        <v>0.79548872180451125</v>
      </c>
      <c r="K1880" s="7">
        <f t="shared" si="119"/>
        <v>-0.33008661827452623</v>
      </c>
    </row>
    <row r="1881" spans="1:11" x14ac:dyDescent="0.35">
      <c r="A1881" s="14" t="s">
        <v>7558</v>
      </c>
      <c r="B1881" s="13" t="s">
        <v>3282</v>
      </c>
      <c r="C1881" s="14" t="s">
        <v>14212</v>
      </c>
      <c r="D1881" s="14" t="s">
        <v>14213</v>
      </c>
      <c r="E1881" s="15" t="s">
        <v>11359</v>
      </c>
      <c r="F1881" s="6">
        <v>3035</v>
      </c>
      <c r="G1881" s="6">
        <v>2470</v>
      </c>
      <c r="H1881" s="6">
        <f t="shared" si="116"/>
        <v>3036</v>
      </c>
      <c r="I1881" s="6">
        <f t="shared" si="117"/>
        <v>2471</v>
      </c>
      <c r="J1881" s="7">
        <f t="shared" si="118"/>
        <v>0.81389986824769434</v>
      </c>
      <c r="K1881" s="7">
        <f t="shared" si="119"/>
        <v>-0.29707678008668192</v>
      </c>
    </row>
    <row r="1882" spans="1:11" x14ac:dyDescent="0.35">
      <c r="A1882" s="14" t="s">
        <v>7559</v>
      </c>
      <c r="B1882" s="13" t="s">
        <v>836</v>
      </c>
      <c r="C1882" s="14" t="s">
        <v>14214</v>
      </c>
      <c r="D1882" s="14" t="s">
        <v>11752</v>
      </c>
      <c r="E1882" s="15" t="s">
        <v>5678</v>
      </c>
      <c r="F1882" s="6">
        <v>48</v>
      </c>
      <c r="G1882" s="6">
        <v>28</v>
      </c>
      <c r="H1882" s="6">
        <f t="shared" si="116"/>
        <v>49</v>
      </c>
      <c r="I1882" s="6">
        <f t="shared" si="117"/>
        <v>29</v>
      </c>
      <c r="J1882" s="7">
        <f t="shared" si="118"/>
        <v>0.59183673469387754</v>
      </c>
      <c r="K1882" s="7">
        <f t="shared" si="119"/>
        <v>-0.75672884898763604</v>
      </c>
    </row>
    <row r="1883" spans="1:11" x14ac:dyDescent="0.35">
      <c r="A1883" s="14" t="s">
        <v>7560</v>
      </c>
      <c r="B1883" s="13" t="s">
        <v>1554</v>
      </c>
      <c r="C1883" s="14" t="s">
        <v>14215</v>
      </c>
      <c r="D1883" s="14" t="s">
        <v>11356</v>
      </c>
      <c r="E1883" s="15" t="s">
        <v>5678</v>
      </c>
      <c r="F1883" s="6">
        <v>3</v>
      </c>
      <c r="G1883" s="6">
        <v>2</v>
      </c>
      <c r="H1883" s="6">
        <f t="shared" si="116"/>
        <v>4</v>
      </c>
      <c r="I1883" s="6">
        <f t="shared" si="117"/>
        <v>3</v>
      </c>
      <c r="J1883" s="7">
        <f t="shared" si="118"/>
        <v>0.75</v>
      </c>
      <c r="K1883" s="7">
        <f t="shared" si="119"/>
        <v>-0.41503749927884381</v>
      </c>
    </row>
    <row r="1884" spans="1:11" x14ac:dyDescent="0.35">
      <c r="A1884" s="14" t="s">
        <v>7561</v>
      </c>
      <c r="B1884" s="13" t="s">
        <v>3843</v>
      </c>
      <c r="C1884" s="14" t="s">
        <v>14216</v>
      </c>
      <c r="D1884" s="14" t="s">
        <v>11858</v>
      </c>
      <c r="E1884" s="15" t="s">
        <v>5678</v>
      </c>
      <c r="F1884" s="6">
        <v>164</v>
      </c>
      <c r="G1884" s="6">
        <v>143</v>
      </c>
      <c r="H1884" s="6">
        <f t="shared" si="116"/>
        <v>165</v>
      </c>
      <c r="I1884" s="6">
        <f t="shared" si="117"/>
        <v>144</v>
      </c>
      <c r="J1884" s="7">
        <f t="shared" si="118"/>
        <v>0.87272727272727268</v>
      </c>
      <c r="K1884" s="7">
        <f t="shared" si="119"/>
        <v>-0.19639721280350353</v>
      </c>
    </row>
    <row r="1885" spans="1:11" x14ac:dyDescent="0.35">
      <c r="A1885" s="14" t="s">
        <v>7562</v>
      </c>
      <c r="B1885" s="13" t="s">
        <v>2094</v>
      </c>
      <c r="C1885" s="14" t="s">
        <v>14217</v>
      </c>
      <c r="D1885" s="14" t="s">
        <v>11356</v>
      </c>
      <c r="E1885" s="15" t="s">
        <v>11359</v>
      </c>
      <c r="F1885" s="6">
        <v>127</v>
      </c>
      <c r="G1885" s="6">
        <v>91</v>
      </c>
      <c r="H1885" s="6">
        <f t="shared" si="116"/>
        <v>128</v>
      </c>
      <c r="I1885" s="6">
        <f t="shared" si="117"/>
        <v>92</v>
      </c>
      <c r="J1885" s="7">
        <f t="shared" si="118"/>
        <v>0.71875</v>
      </c>
      <c r="K1885" s="7">
        <f t="shared" si="119"/>
        <v>-0.47643804394298717</v>
      </c>
    </row>
    <row r="1886" spans="1:11" x14ac:dyDescent="0.35">
      <c r="A1886" s="14" t="s">
        <v>7563</v>
      </c>
      <c r="B1886" s="13" t="s">
        <v>5335</v>
      </c>
      <c r="C1886" s="14" t="s">
        <v>14218</v>
      </c>
      <c r="D1886" s="14" t="s">
        <v>11356</v>
      </c>
      <c r="E1886" s="15" t="s">
        <v>5678</v>
      </c>
      <c r="F1886" s="6">
        <v>492</v>
      </c>
      <c r="G1886" s="6">
        <v>684</v>
      </c>
      <c r="H1886" s="6">
        <f t="shared" si="116"/>
        <v>493</v>
      </c>
      <c r="I1886" s="6">
        <f t="shared" si="117"/>
        <v>685</v>
      </c>
      <c r="J1886" s="7">
        <f t="shared" si="118"/>
        <v>1.3894523326572008</v>
      </c>
      <c r="K1886" s="7">
        <f t="shared" si="119"/>
        <v>0.47451634146997751</v>
      </c>
    </row>
    <row r="1887" spans="1:11" x14ac:dyDescent="0.35">
      <c r="A1887" s="14" t="s">
        <v>7564</v>
      </c>
      <c r="B1887" s="13" t="s">
        <v>1357</v>
      </c>
      <c r="C1887" s="14" t="s">
        <v>14219</v>
      </c>
      <c r="D1887" s="14" t="s">
        <v>11418</v>
      </c>
      <c r="E1887" s="15" t="s">
        <v>11359</v>
      </c>
      <c r="F1887" s="6">
        <v>199</v>
      </c>
      <c r="G1887" s="6">
        <v>129</v>
      </c>
      <c r="H1887" s="6">
        <f t="shared" si="116"/>
        <v>200</v>
      </c>
      <c r="I1887" s="6">
        <f t="shared" si="117"/>
        <v>130</v>
      </c>
      <c r="J1887" s="7">
        <f t="shared" si="118"/>
        <v>0.65</v>
      </c>
      <c r="K1887" s="7">
        <f t="shared" si="119"/>
        <v>-0.62148837674627011</v>
      </c>
    </row>
    <row r="1888" spans="1:11" x14ac:dyDescent="0.35">
      <c r="A1888" s="14" t="s">
        <v>7565</v>
      </c>
      <c r="B1888" s="13" t="s">
        <v>5430</v>
      </c>
      <c r="C1888" s="14" t="s">
        <v>14220</v>
      </c>
      <c r="D1888" s="14" t="s">
        <v>14221</v>
      </c>
      <c r="E1888" s="15" t="s">
        <v>5678</v>
      </c>
      <c r="F1888" s="6">
        <v>4</v>
      </c>
      <c r="G1888" s="6">
        <v>7</v>
      </c>
      <c r="H1888" s="6">
        <f t="shared" si="116"/>
        <v>5</v>
      </c>
      <c r="I1888" s="6">
        <f t="shared" si="117"/>
        <v>8</v>
      </c>
      <c r="J1888" s="7">
        <f t="shared" si="118"/>
        <v>1.6</v>
      </c>
      <c r="K1888" s="7">
        <f t="shared" si="119"/>
        <v>0.67807190511263782</v>
      </c>
    </row>
    <row r="1889" spans="1:11" x14ac:dyDescent="0.35">
      <c r="A1889" s="14" t="s">
        <v>7566</v>
      </c>
      <c r="B1889" s="13" t="s">
        <v>18</v>
      </c>
      <c r="C1889" s="14" t="s">
        <v>14222</v>
      </c>
      <c r="D1889" s="14" t="s">
        <v>11356</v>
      </c>
      <c r="E1889" s="15" t="s">
        <v>5678</v>
      </c>
      <c r="F1889" s="6">
        <v>1</v>
      </c>
      <c r="G1889" s="6">
        <v>0</v>
      </c>
      <c r="H1889" s="6">
        <f t="shared" si="116"/>
        <v>2</v>
      </c>
      <c r="I1889" s="6">
        <f t="shared" si="117"/>
        <v>1</v>
      </c>
      <c r="J1889" s="7">
        <f t="shared" si="118"/>
        <v>0.5</v>
      </c>
      <c r="K1889" s="7">
        <f t="shared" si="119"/>
        <v>-1</v>
      </c>
    </row>
    <row r="1890" spans="1:11" x14ac:dyDescent="0.35">
      <c r="A1890" s="14" t="s">
        <v>7567</v>
      </c>
      <c r="B1890" s="13" t="s">
        <v>1959</v>
      </c>
      <c r="C1890" s="14" t="s">
        <v>14223</v>
      </c>
      <c r="D1890" s="14" t="s">
        <v>14224</v>
      </c>
      <c r="E1890" s="15" t="s">
        <v>5678</v>
      </c>
      <c r="F1890" s="6">
        <v>68</v>
      </c>
      <c r="G1890" s="6">
        <v>48</v>
      </c>
      <c r="H1890" s="6">
        <f t="shared" si="116"/>
        <v>69</v>
      </c>
      <c r="I1890" s="6">
        <f t="shared" si="117"/>
        <v>49</v>
      </c>
      <c r="J1890" s="7">
        <f t="shared" si="118"/>
        <v>0.71014492753623193</v>
      </c>
      <c r="K1890" s="7">
        <f t="shared" si="119"/>
        <v>-0.49381461266296078</v>
      </c>
    </row>
    <row r="1891" spans="1:11" x14ac:dyDescent="0.35">
      <c r="A1891" s="14" t="s">
        <v>7568</v>
      </c>
      <c r="B1891" s="13" t="s">
        <v>3414</v>
      </c>
      <c r="C1891" s="14" t="s">
        <v>14225</v>
      </c>
      <c r="D1891" s="14" t="s">
        <v>11356</v>
      </c>
      <c r="E1891" s="15" t="s">
        <v>5678</v>
      </c>
      <c r="F1891" s="6">
        <v>486</v>
      </c>
      <c r="G1891" s="6">
        <v>401</v>
      </c>
      <c r="H1891" s="6">
        <f t="shared" si="116"/>
        <v>487</v>
      </c>
      <c r="I1891" s="6">
        <f t="shared" si="117"/>
        <v>402</v>
      </c>
      <c r="J1891" s="7">
        <f t="shared" si="118"/>
        <v>0.82546201232032856</v>
      </c>
      <c r="K1891" s="7">
        <f t="shared" si="119"/>
        <v>-0.27672627090341351</v>
      </c>
    </row>
    <row r="1892" spans="1:11" x14ac:dyDescent="0.35">
      <c r="A1892" s="14" t="s">
        <v>7569</v>
      </c>
      <c r="B1892" s="13" t="s">
        <v>3380</v>
      </c>
      <c r="C1892" s="14" t="s">
        <v>14226</v>
      </c>
      <c r="D1892" s="14" t="s">
        <v>14227</v>
      </c>
      <c r="E1892" s="15" t="s">
        <v>5678</v>
      </c>
      <c r="F1892" s="6">
        <v>118</v>
      </c>
      <c r="G1892" s="6">
        <v>97</v>
      </c>
      <c r="H1892" s="6">
        <f t="shared" si="116"/>
        <v>119</v>
      </c>
      <c r="I1892" s="6">
        <f t="shared" si="117"/>
        <v>98</v>
      </c>
      <c r="J1892" s="7">
        <f t="shared" si="118"/>
        <v>0.82352941176470584</v>
      </c>
      <c r="K1892" s="7">
        <f t="shared" si="119"/>
        <v>-0.28010791919273537</v>
      </c>
    </row>
    <row r="1893" spans="1:11" x14ac:dyDescent="0.35">
      <c r="A1893" s="14" t="s">
        <v>7570</v>
      </c>
      <c r="B1893" s="13" t="s">
        <v>2334</v>
      </c>
      <c r="C1893" s="14" t="s">
        <v>14228</v>
      </c>
      <c r="D1893" s="14" t="s">
        <v>11418</v>
      </c>
      <c r="E1893" s="15" t="s">
        <v>5678</v>
      </c>
      <c r="F1893" s="6">
        <v>206</v>
      </c>
      <c r="G1893" s="6">
        <v>152</v>
      </c>
      <c r="H1893" s="6">
        <f t="shared" si="116"/>
        <v>207</v>
      </c>
      <c r="I1893" s="6">
        <f t="shared" si="117"/>
        <v>153</v>
      </c>
      <c r="J1893" s="7">
        <f t="shared" si="118"/>
        <v>0.73913043478260865</v>
      </c>
      <c r="K1893" s="7">
        <f t="shared" si="119"/>
        <v>-0.43609911480667357</v>
      </c>
    </row>
    <row r="1894" spans="1:11" x14ac:dyDescent="0.35">
      <c r="A1894" s="14" t="s">
        <v>7571</v>
      </c>
      <c r="B1894" s="13" t="s">
        <v>794</v>
      </c>
      <c r="C1894" s="14" t="s">
        <v>14229</v>
      </c>
      <c r="D1894" s="14" t="s">
        <v>14230</v>
      </c>
      <c r="E1894" s="15" t="s">
        <v>11359</v>
      </c>
      <c r="F1894" s="6">
        <v>52</v>
      </c>
      <c r="G1894" s="6">
        <v>30</v>
      </c>
      <c r="H1894" s="6">
        <f t="shared" si="116"/>
        <v>53</v>
      </c>
      <c r="I1894" s="6">
        <f t="shared" si="117"/>
        <v>31</v>
      </c>
      <c r="J1894" s="7">
        <f t="shared" si="118"/>
        <v>0.58490566037735847</v>
      </c>
      <c r="K1894" s="7">
        <f t="shared" si="119"/>
        <v>-0.77372414417632396</v>
      </c>
    </row>
    <row r="1895" spans="1:11" x14ac:dyDescent="0.35">
      <c r="A1895" s="14" t="s">
        <v>7572</v>
      </c>
      <c r="B1895" s="13" t="s">
        <v>1884</v>
      </c>
      <c r="C1895" s="14" t="s">
        <v>14231</v>
      </c>
      <c r="D1895" s="14" t="s">
        <v>14232</v>
      </c>
      <c r="E1895" s="15" t="s">
        <v>5678</v>
      </c>
      <c r="F1895" s="6">
        <v>300</v>
      </c>
      <c r="G1895" s="6">
        <v>210</v>
      </c>
      <c r="H1895" s="6">
        <f t="shared" si="116"/>
        <v>301</v>
      </c>
      <c r="I1895" s="6">
        <f t="shared" si="117"/>
        <v>211</v>
      </c>
      <c r="J1895" s="7">
        <f t="shared" si="118"/>
        <v>0.70099667774086383</v>
      </c>
      <c r="K1895" s="7">
        <f t="shared" si="119"/>
        <v>-0.51252048805251682</v>
      </c>
    </row>
    <row r="1896" spans="1:11" x14ac:dyDescent="0.35">
      <c r="A1896" s="14" t="s">
        <v>7573</v>
      </c>
      <c r="B1896" s="13" t="s">
        <v>544</v>
      </c>
      <c r="C1896" s="14" t="s">
        <v>14233</v>
      </c>
      <c r="D1896" s="14" t="s">
        <v>14234</v>
      </c>
      <c r="E1896" s="15" t="s">
        <v>5678</v>
      </c>
      <c r="F1896" s="6">
        <v>201</v>
      </c>
      <c r="G1896" s="6">
        <v>105</v>
      </c>
      <c r="H1896" s="6">
        <f t="shared" si="116"/>
        <v>202</v>
      </c>
      <c r="I1896" s="6">
        <f t="shared" si="117"/>
        <v>106</v>
      </c>
      <c r="J1896" s="7">
        <f t="shared" si="118"/>
        <v>0.52475247524752477</v>
      </c>
      <c r="K1896" s="7">
        <f t="shared" si="119"/>
        <v>-0.93029102818859555</v>
      </c>
    </row>
    <row r="1897" spans="1:11" x14ac:dyDescent="0.35">
      <c r="A1897" s="14" t="s">
        <v>7574</v>
      </c>
      <c r="B1897" s="13" t="s">
        <v>2073</v>
      </c>
      <c r="C1897" s="14" t="s">
        <v>14235</v>
      </c>
      <c r="D1897" s="14" t="s">
        <v>14236</v>
      </c>
      <c r="E1897" s="15" t="s">
        <v>5678</v>
      </c>
      <c r="F1897" s="6">
        <v>347</v>
      </c>
      <c r="G1897" s="6">
        <v>248</v>
      </c>
      <c r="H1897" s="6">
        <f t="shared" si="116"/>
        <v>348</v>
      </c>
      <c r="I1897" s="6">
        <f t="shared" si="117"/>
        <v>249</v>
      </c>
      <c r="J1897" s="7">
        <f t="shared" si="118"/>
        <v>0.71551724137931039</v>
      </c>
      <c r="K1897" s="7">
        <f t="shared" si="119"/>
        <v>-0.48294156378064729</v>
      </c>
    </row>
    <row r="1898" spans="1:11" x14ac:dyDescent="0.35">
      <c r="A1898" s="14" t="s">
        <v>7575</v>
      </c>
      <c r="B1898" s="13" t="s">
        <v>5065</v>
      </c>
      <c r="C1898" s="14" t="s">
        <v>14237</v>
      </c>
      <c r="D1898" s="14" t="s">
        <v>12064</v>
      </c>
      <c r="E1898" s="15" t="s">
        <v>5678</v>
      </c>
      <c r="F1898" s="6">
        <v>46</v>
      </c>
      <c r="G1898" s="6">
        <v>52</v>
      </c>
      <c r="H1898" s="6">
        <f t="shared" si="116"/>
        <v>47</v>
      </c>
      <c r="I1898" s="6">
        <f t="shared" si="117"/>
        <v>53</v>
      </c>
      <c r="J1898" s="7">
        <f t="shared" si="118"/>
        <v>1.1276595744680851</v>
      </c>
      <c r="K1898" s="7">
        <f t="shared" si="119"/>
        <v>0.17333160288556176</v>
      </c>
    </row>
    <row r="1899" spans="1:11" x14ac:dyDescent="0.35">
      <c r="A1899" s="14" t="s">
        <v>7576</v>
      </c>
      <c r="B1899" s="13" t="s">
        <v>2432</v>
      </c>
      <c r="C1899" s="14" t="s">
        <v>14238</v>
      </c>
      <c r="D1899" s="14" t="s">
        <v>12640</v>
      </c>
      <c r="E1899" s="15" t="s">
        <v>11359</v>
      </c>
      <c r="F1899" s="6">
        <v>483</v>
      </c>
      <c r="G1899" s="6">
        <v>360</v>
      </c>
      <c r="H1899" s="6">
        <f t="shared" si="116"/>
        <v>484</v>
      </c>
      <c r="I1899" s="6">
        <f t="shared" si="117"/>
        <v>361</v>
      </c>
      <c r="J1899" s="7">
        <f t="shared" si="118"/>
        <v>0.74586776859504134</v>
      </c>
      <c r="K1899" s="7">
        <f t="shared" si="119"/>
        <v>-0.42300821038742353</v>
      </c>
    </row>
    <row r="1900" spans="1:11" x14ac:dyDescent="0.35">
      <c r="A1900" s="14" t="s">
        <v>7577</v>
      </c>
      <c r="B1900" s="13" t="s">
        <v>1387</v>
      </c>
      <c r="C1900" s="14" t="s">
        <v>14239</v>
      </c>
      <c r="D1900" s="14" t="s">
        <v>14240</v>
      </c>
      <c r="E1900" s="15" t="s">
        <v>11359</v>
      </c>
      <c r="F1900" s="6">
        <v>293</v>
      </c>
      <c r="G1900" s="6">
        <v>191</v>
      </c>
      <c r="H1900" s="6">
        <f t="shared" si="116"/>
        <v>294</v>
      </c>
      <c r="I1900" s="6">
        <f t="shared" si="117"/>
        <v>192</v>
      </c>
      <c r="J1900" s="7">
        <f t="shared" si="118"/>
        <v>0.65306122448979587</v>
      </c>
      <c r="K1900" s="7">
        <f t="shared" si="119"/>
        <v>-0.61470984411520835</v>
      </c>
    </row>
    <row r="1901" spans="1:11" x14ac:dyDescent="0.35">
      <c r="A1901" s="14" t="s">
        <v>7578</v>
      </c>
      <c r="B1901" s="13" t="s">
        <v>5572</v>
      </c>
      <c r="C1901" s="14" t="s">
        <v>14241</v>
      </c>
      <c r="D1901" s="14" t="s">
        <v>14242</v>
      </c>
      <c r="E1901" s="15" t="s">
        <v>11359</v>
      </c>
      <c r="F1901" s="6">
        <v>0</v>
      </c>
      <c r="G1901" s="6">
        <v>3</v>
      </c>
      <c r="H1901" s="6">
        <f t="shared" si="116"/>
        <v>1</v>
      </c>
      <c r="I1901" s="6">
        <f t="shared" si="117"/>
        <v>4</v>
      </c>
      <c r="J1901" s="7">
        <f t="shared" si="118"/>
        <v>4</v>
      </c>
      <c r="K1901" s="7">
        <f t="shared" si="119"/>
        <v>2</v>
      </c>
    </row>
    <row r="1902" spans="1:11" x14ac:dyDescent="0.35">
      <c r="A1902" s="14" t="s">
        <v>7579</v>
      </c>
      <c r="B1902" s="13" t="s">
        <v>3972</v>
      </c>
      <c r="C1902" s="14" t="s">
        <v>14243</v>
      </c>
      <c r="D1902" s="14" t="s">
        <v>14244</v>
      </c>
      <c r="E1902" s="15" t="s">
        <v>11359</v>
      </c>
      <c r="F1902" s="6">
        <v>79</v>
      </c>
      <c r="G1902" s="6">
        <v>70</v>
      </c>
      <c r="H1902" s="6">
        <f t="shared" si="116"/>
        <v>80</v>
      </c>
      <c r="I1902" s="6">
        <f t="shared" si="117"/>
        <v>71</v>
      </c>
      <c r="J1902" s="7">
        <f t="shared" si="118"/>
        <v>0.88749999999999996</v>
      </c>
      <c r="K1902" s="7">
        <f t="shared" si="119"/>
        <v>-0.17218097538268037</v>
      </c>
    </row>
    <row r="1903" spans="1:11" x14ac:dyDescent="0.35">
      <c r="A1903" s="14" t="s">
        <v>7580</v>
      </c>
      <c r="B1903" s="13" t="s">
        <v>5077</v>
      </c>
      <c r="C1903" s="14" t="s">
        <v>14245</v>
      </c>
      <c r="D1903" s="14" t="s">
        <v>14246</v>
      </c>
      <c r="E1903" s="15" t="s">
        <v>11359</v>
      </c>
      <c r="F1903" s="6">
        <v>22</v>
      </c>
      <c r="G1903" s="6">
        <v>25</v>
      </c>
      <c r="H1903" s="6">
        <f t="shared" si="116"/>
        <v>23</v>
      </c>
      <c r="I1903" s="6">
        <f t="shared" si="117"/>
        <v>26</v>
      </c>
      <c r="J1903" s="7">
        <f t="shared" si="118"/>
        <v>1.1304347826086956</v>
      </c>
      <c r="K1903" s="7">
        <f t="shared" si="119"/>
        <v>0.17687776208407918</v>
      </c>
    </row>
    <row r="1904" spans="1:11" x14ac:dyDescent="0.35">
      <c r="A1904" s="14" t="s">
        <v>7581</v>
      </c>
      <c r="B1904" s="13" t="s">
        <v>2224</v>
      </c>
      <c r="C1904" s="14" t="s">
        <v>14247</v>
      </c>
      <c r="D1904" s="14" t="s">
        <v>11356</v>
      </c>
      <c r="E1904" s="15" t="s">
        <v>11359</v>
      </c>
      <c r="F1904" s="6">
        <v>11</v>
      </c>
      <c r="G1904" s="6">
        <v>8</v>
      </c>
      <c r="H1904" s="6">
        <f t="shared" si="116"/>
        <v>12</v>
      </c>
      <c r="I1904" s="6">
        <f t="shared" si="117"/>
        <v>9</v>
      </c>
      <c r="J1904" s="7">
        <f t="shared" si="118"/>
        <v>0.75</v>
      </c>
      <c r="K1904" s="7">
        <f t="shared" si="119"/>
        <v>-0.41503749927884381</v>
      </c>
    </row>
    <row r="1905" spans="1:11" x14ac:dyDescent="0.35">
      <c r="A1905" s="14" t="s">
        <v>7582</v>
      </c>
      <c r="B1905" s="13" t="s">
        <v>5113</v>
      </c>
      <c r="C1905" s="14" t="s">
        <v>14248</v>
      </c>
      <c r="D1905" s="14" t="s">
        <v>14249</v>
      </c>
      <c r="E1905" s="15" t="s">
        <v>11359</v>
      </c>
      <c r="F1905" s="6">
        <v>115</v>
      </c>
      <c r="G1905" s="6">
        <v>133</v>
      </c>
      <c r="H1905" s="6">
        <f t="shared" si="116"/>
        <v>116</v>
      </c>
      <c r="I1905" s="6">
        <f t="shared" si="117"/>
        <v>134</v>
      </c>
      <c r="J1905" s="7">
        <f t="shared" si="118"/>
        <v>1.1551724137931034</v>
      </c>
      <c r="K1905" s="7">
        <f t="shared" si="119"/>
        <v>0.20810819533020031</v>
      </c>
    </row>
    <row r="1906" spans="1:11" x14ac:dyDescent="0.35">
      <c r="A1906" s="14" t="s">
        <v>7583</v>
      </c>
      <c r="B1906" s="13" t="s">
        <v>912</v>
      </c>
      <c r="C1906" s="14" t="s">
        <v>14250</v>
      </c>
      <c r="D1906" s="14" t="s">
        <v>11356</v>
      </c>
      <c r="E1906" s="15" t="s">
        <v>5678</v>
      </c>
      <c r="F1906" s="6">
        <v>356</v>
      </c>
      <c r="G1906" s="6">
        <v>212</v>
      </c>
      <c r="H1906" s="6">
        <f t="shared" si="116"/>
        <v>357</v>
      </c>
      <c r="I1906" s="6">
        <f t="shared" si="117"/>
        <v>213</v>
      </c>
      <c r="J1906" s="7">
        <f t="shared" si="118"/>
        <v>0.59663865546218486</v>
      </c>
      <c r="K1906" s="7">
        <f t="shared" si="119"/>
        <v>-0.74507064380326149</v>
      </c>
    </row>
    <row r="1907" spans="1:11" x14ac:dyDescent="0.35">
      <c r="A1907" s="14" t="s">
        <v>7584</v>
      </c>
      <c r="B1907" s="13" t="s">
        <v>76</v>
      </c>
      <c r="C1907" s="14" t="s">
        <v>14251</v>
      </c>
      <c r="D1907" s="14" t="s">
        <v>14252</v>
      </c>
      <c r="E1907" s="15" t="s">
        <v>5678</v>
      </c>
      <c r="F1907" s="6">
        <v>9</v>
      </c>
      <c r="G1907" s="6">
        <v>2</v>
      </c>
      <c r="H1907" s="6">
        <f t="shared" si="116"/>
        <v>10</v>
      </c>
      <c r="I1907" s="6">
        <f t="shared" si="117"/>
        <v>3</v>
      </c>
      <c r="J1907" s="7">
        <f t="shared" si="118"/>
        <v>0.3</v>
      </c>
      <c r="K1907" s="7">
        <f t="shared" si="119"/>
        <v>-1.7369655941662063</v>
      </c>
    </row>
    <row r="1908" spans="1:11" x14ac:dyDescent="0.35">
      <c r="A1908" s="14" t="s">
        <v>7585</v>
      </c>
      <c r="B1908" s="13" t="s">
        <v>4947</v>
      </c>
      <c r="C1908" s="14" t="s">
        <v>14253</v>
      </c>
      <c r="D1908" s="14" t="s">
        <v>11356</v>
      </c>
      <c r="E1908" s="15" t="s">
        <v>11359</v>
      </c>
      <c r="F1908" s="6">
        <v>202</v>
      </c>
      <c r="G1908" s="6">
        <v>216</v>
      </c>
      <c r="H1908" s="6">
        <f t="shared" si="116"/>
        <v>203</v>
      </c>
      <c r="I1908" s="6">
        <f t="shared" si="117"/>
        <v>217</v>
      </c>
      <c r="J1908" s="7">
        <f t="shared" si="118"/>
        <v>1.0689655172413792</v>
      </c>
      <c r="K1908" s="7">
        <f t="shared" si="119"/>
        <v>9.6215315259302978E-2</v>
      </c>
    </row>
    <row r="1909" spans="1:11" x14ac:dyDescent="0.35">
      <c r="A1909" s="14" t="s">
        <v>7586</v>
      </c>
      <c r="B1909" s="13" t="s">
        <v>4023</v>
      </c>
      <c r="C1909" s="14" t="s">
        <v>14254</v>
      </c>
      <c r="D1909" s="14" t="s">
        <v>12574</v>
      </c>
      <c r="E1909" s="15" t="s">
        <v>11359</v>
      </c>
      <c r="F1909" s="6">
        <v>74</v>
      </c>
      <c r="G1909" s="6">
        <v>66</v>
      </c>
      <c r="H1909" s="6">
        <f t="shared" si="116"/>
        <v>75</v>
      </c>
      <c r="I1909" s="6">
        <f t="shared" si="117"/>
        <v>67</v>
      </c>
      <c r="J1909" s="7">
        <f t="shared" si="118"/>
        <v>0.89333333333333331</v>
      </c>
      <c r="K1909" s="7">
        <f t="shared" si="119"/>
        <v>-0.16272950003810849</v>
      </c>
    </row>
    <row r="1910" spans="1:11" x14ac:dyDescent="0.35">
      <c r="A1910" s="14" t="s">
        <v>7587</v>
      </c>
      <c r="B1910" s="13" t="s">
        <v>4495</v>
      </c>
      <c r="C1910" s="14" t="s">
        <v>14255</v>
      </c>
      <c r="D1910" s="14" t="s">
        <v>14256</v>
      </c>
      <c r="E1910" s="15" t="s">
        <v>11359</v>
      </c>
      <c r="F1910" s="6">
        <v>108</v>
      </c>
      <c r="G1910" s="6">
        <v>104</v>
      </c>
      <c r="H1910" s="6">
        <f t="shared" si="116"/>
        <v>109</v>
      </c>
      <c r="I1910" s="6">
        <f t="shared" si="117"/>
        <v>105</v>
      </c>
      <c r="J1910" s="7">
        <f t="shared" si="118"/>
        <v>0.96330275229357798</v>
      </c>
      <c r="K1910" s="7">
        <f t="shared" si="119"/>
        <v>-5.3938807110803726E-2</v>
      </c>
    </row>
    <row r="1911" spans="1:11" x14ac:dyDescent="0.35">
      <c r="A1911" s="14" t="s">
        <v>7588</v>
      </c>
      <c r="B1911" s="13" t="s">
        <v>4831</v>
      </c>
      <c r="C1911" s="14" t="s">
        <v>14257</v>
      </c>
      <c r="D1911" s="14" t="s">
        <v>14258</v>
      </c>
      <c r="E1911" s="15" t="s">
        <v>11359</v>
      </c>
      <c r="F1911" s="6">
        <v>34</v>
      </c>
      <c r="G1911" s="6">
        <v>35</v>
      </c>
      <c r="H1911" s="6">
        <f t="shared" si="116"/>
        <v>35</v>
      </c>
      <c r="I1911" s="6">
        <f t="shared" si="117"/>
        <v>36</v>
      </c>
      <c r="J1911" s="7">
        <f t="shared" si="118"/>
        <v>1.0285714285714285</v>
      </c>
      <c r="K1911" s="7">
        <f t="shared" si="119"/>
        <v>4.0641984497345768E-2</v>
      </c>
    </row>
    <row r="1912" spans="1:11" x14ac:dyDescent="0.35">
      <c r="A1912" s="14" t="s">
        <v>7589</v>
      </c>
      <c r="B1912" s="13" t="s">
        <v>3933</v>
      </c>
      <c r="C1912" s="14" t="s">
        <v>14259</v>
      </c>
      <c r="D1912" s="14" t="s">
        <v>11356</v>
      </c>
      <c r="E1912" s="15" t="s">
        <v>5678</v>
      </c>
      <c r="F1912" s="6">
        <v>51</v>
      </c>
      <c r="G1912" s="6">
        <v>45</v>
      </c>
      <c r="H1912" s="6">
        <f t="shared" si="116"/>
        <v>52</v>
      </c>
      <c r="I1912" s="6">
        <f t="shared" si="117"/>
        <v>46</v>
      </c>
      <c r="J1912" s="7">
        <f t="shared" si="118"/>
        <v>0.88461538461538458</v>
      </c>
      <c r="K1912" s="7">
        <f t="shared" si="119"/>
        <v>-0.17687776208407935</v>
      </c>
    </row>
    <row r="1913" spans="1:11" x14ac:dyDescent="0.35">
      <c r="A1913" s="14" t="s">
        <v>7590</v>
      </c>
      <c r="B1913" s="13" t="s">
        <v>596</v>
      </c>
      <c r="C1913" s="14" t="s">
        <v>14260</v>
      </c>
      <c r="D1913" s="14" t="s">
        <v>14261</v>
      </c>
      <c r="E1913" s="15" t="s">
        <v>5678</v>
      </c>
      <c r="F1913" s="6">
        <v>26</v>
      </c>
      <c r="G1913" s="6">
        <v>14</v>
      </c>
      <c r="H1913" s="6">
        <f t="shared" si="116"/>
        <v>27</v>
      </c>
      <c r="I1913" s="6">
        <f t="shared" si="117"/>
        <v>15</v>
      </c>
      <c r="J1913" s="7">
        <f t="shared" si="118"/>
        <v>0.55555555555555558</v>
      </c>
      <c r="K1913" s="7">
        <f t="shared" si="119"/>
        <v>-0.84799690655494997</v>
      </c>
    </row>
    <row r="1914" spans="1:11" x14ac:dyDescent="0.35">
      <c r="A1914" s="14" t="s">
        <v>7591</v>
      </c>
      <c r="B1914" s="13" t="s">
        <v>4820</v>
      </c>
      <c r="C1914" s="14" t="s">
        <v>14262</v>
      </c>
      <c r="D1914" s="14" t="s">
        <v>11660</v>
      </c>
      <c r="E1914" s="15" t="s">
        <v>5678</v>
      </c>
      <c r="F1914" s="6">
        <v>198</v>
      </c>
      <c r="G1914" s="6">
        <v>203</v>
      </c>
      <c r="H1914" s="6">
        <f t="shared" si="116"/>
        <v>199</v>
      </c>
      <c r="I1914" s="6">
        <f t="shared" si="117"/>
        <v>204</v>
      </c>
      <c r="J1914" s="7">
        <f t="shared" si="118"/>
        <v>1.0251256281407035</v>
      </c>
      <c r="K1914" s="7">
        <f t="shared" si="119"/>
        <v>3.5800721427846752E-2</v>
      </c>
    </row>
    <row r="1915" spans="1:11" x14ac:dyDescent="0.35">
      <c r="A1915" s="14" t="s">
        <v>7592</v>
      </c>
      <c r="B1915" s="13" t="s">
        <v>3438</v>
      </c>
      <c r="C1915" s="14" t="s">
        <v>14263</v>
      </c>
      <c r="D1915" s="14" t="s">
        <v>14264</v>
      </c>
      <c r="E1915" s="15" t="s">
        <v>5678</v>
      </c>
      <c r="F1915" s="6">
        <v>29</v>
      </c>
      <c r="G1915" s="6">
        <v>24</v>
      </c>
      <c r="H1915" s="6">
        <f t="shared" si="116"/>
        <v>30</v>
      </c>
      <c r="I1915" s="6">
        <f t="shared" si="117"/>
        <v>25</v>
      </c>
      <c r="J1915" s="7">
        <f t="shared" si="118"/>
        <v>0.83333333333333337</v>
      </c>
      <c r="K1915" s="7">
        <f t="shared" si="119"/>
        <v>-0.26303440583379378</v>
      </c>
    </row>
    <row r="1916" spans="1:11" x14ac:dyDescent="0.35">
      <c r="A1916" s="14" t="s">
        <v>7593</v>
      </c>
      <c r="B1916" s="13" t="s">
        <v>1297</v>
      </c>
      <c r="C1916" s="14" t="s">
        <v>14265</v>
      </c>
      <c r="D1916" s="14" t="s">
        <v>11806</v>
      </c>
      <c r="E1916" s="15" t="s">
        <v>11359</v>
      </c>
      <c r="F1916" s="6">
        <v>14</v>
      </c>
      <c r="G1916" s="6">
        <v>9</v>
      </c>
      <c r="H1916" s="6">
        <f t="shared" si="116"/>
        <v>15</v>
      </c>
      <c r="I1916" s="6">
        <f t="shared" si="117"/>
        <v>10</v>
      </c>
      <c r="J1916" s="7">
        <f t="shared" si="118"/>
        <v>0.66666666666666663</v>
      </c>
      <c r="K1916" s="7">
        <f t="shared" si="119"/>
        <v>-0.5849625007211563</v>
      </c>
    </row>
    <row r="1917" spans="1:11" x14ac:dyDescent="0.35">
      <c r="A1917" s="14" t="s">
        <v>7594</v>
      </c>
      <c r="B1917" s="13" t="s">
        <v>474</v>
      </c>
      <c r="C1917" s="14" t="s">
        <v>14266</v>
      </c>
      <c r="D1917" s="14" t="s">
        <v>14267</v>
      </c>
      <c r="E1917" s="15" t="s">
        <v>11359</v>
      </c>
      <c r="F1917" s="6">
        <v>2</v>
      </c>
      <c r="G1917" s="6">
        <v>1</v>
      </c>
      <c r="H1917" s="6">
        <f t="shared" si="116"/>
        <v>3</v>
      </c>
      <c r="I1917" s="6">
        <f t="shared" si="117"/>
        <v>2</v>
      </c>
      <c r="J1917" s="7">
        <f t="shared" si="118"/>
        <v>0.66666666666666663</v>
      </c>
      <c r="K1917" s="7">
        <f t="shared" si="119"/>
        <v>-0.5849625007211563</v>
      </c>
    </row>
    <row r="1918" spans="1:11" x14ac:dyDescent="0.35">
      <c r="A1918" s="14" t="s">
        <v>7595</v>
      </c>
      <c r="B1918" s="13" t="s">
        <v>5384</v>
      </c>
      <c r="C1918" s="14" t="s">
        <v>14268</v>
      </c>
      <c r="D1918" s="14" t="s">
        <v>11724</v>
      </c>
      <c r="E1918" s="15" t="s">
        <v>5678</v>
      </c>
      <c r="F1918" s="6">
        <v>23</v>
      </c>
      <c r="G1918" s="6">
        <v>35</v>
      </c>
      <c r="H1918" s="6">
        <f t="shared" si="116"/>
        <v>24</v>
      </c>
      <c r="I1918" s="6">
        <f t="shared" si="117"/>
        <v>36</v>
      </c>
      <c r="J1918" s="7">
        <f t="shared" si="118"/>
        <v>1.5</v>
      </c>
      <c r="K1918" s="7">
        <f t="shared" si="119"/>
        <v>0.58496250072115619</v>
      </c>
    </row>
    <row r="1919" spans="1:11" x14ac:dyDescent="0.35">
      <c r="A1919" s="14" t="s">
        <v>7596</v>
      </c>
      <c r="B1919" s="13" t="s">
        <v>3055</v>
      </c>
      <c r="C1919" s="14" t="s">
        <v>14269</v>
      </c>
      <c r="D1919" s="14" t="s">
        <v>11536</v>
      </c>
      <c r="E1919" s="15" t="s">
        <v>11359</v>
      </c>
      <c r="F1919" s="6">
        <v>77</v>
      </c>
      <c r="G1919" s="6">
        <v>61</v>
      </c>
      <c r="H1919" s="6">
        <f t="shared" si="116"/>
        <v>78</v>
      </c>
      <c r="I1919" s="6">
        <f t="shared" si="117"/>
        <v>62</v>
      </c>
      <c r="J1919" s="7">
        <f t="shared" si="118"/>
        <v>0.79487179487179482</v>
      </c>
      <c r="K1919" s="7">
        <f t="shared" si="119"/>
        <v>-0.33120590847537323</v>
      </c>
    </row>
    <row r="1920" spans="1:11" x14ac:dyDescent="0.35">
      <c r="A1920" s="14" t="s">
        <v>7597</v>
      </c>
      <c r="B1920" s="13" t="s">
        <v>1758</v>
      </c>
      <c r="C1920" s="14" t="s">
        <v>14270</v>
      </c>
      <c r="D1920" s="14" t="s">
        <v>14271</v>
      </c>
      <c r="E1920" s="15" t="s">
        <v>11359</v>
      </c>
      <c r="F1920" s="6">
        <v>648</v>
      </c>
      <c r="G1920" s="6">
        <v>445</v>
      </c>
      <c r="H1920" s="6">
        <f t="shared" si="116"/>
        <v>649</v>
      </c>
      <c r="I1920" s="6">
        <f t="shared" si="117"/>
        <v>446</v>
      </c>
      <c r="J1920" s="7">
        <f t="shared" si="118"/>
        <v>0.68721109399075497</v>
      </c>
      <c r="K1920" s="7">
        <f t="shared" si="119"/>
        <v>-0.5411747680788338</v>
      </c>
    </row>
    <row r="1921" spans="1:11" x14ac:dyDescent="0.35">
      <c r="A1921" s="14" t="s">
        <v>7598</v>
      </c>
      <c r="B1921" s="13" t="s">
        <v>5484</v>
      </c>
      <c r="C1921" s="14" t="s">
        <v>14272</v>
      </c>
      <c r="D1921" s="14" t="s">
        <v>11356</v>
      </c>
      <c r="E1921" s="15" t="s">
        <v>5678</v>
      </c>
      <c r="F1921" s="6">
        <v>7</v>
      </c>
      <c r="G1921" s="6">
        <v>16</v>
      </c>
      <c r="H1921" s="6">
        <f t="shared" si="116"/>
        <v>8</v>
      </c>
      <c r="I1921" s="6">
        <f t="shared" si="117"/>
        <v>17</v>
      </c>
      <c r="J1921" s="7">
        <f t="shared" si="118"/>
        <v>2.125</v>
      </c>
      <c r="K1921" s="7">
        <f t="shared" si="119"/>
        <v>1.0874628412503395</v>
      </c>
    </row>
    <row r="1922" spans="1:11" x14ac:dyDescent="0.35">
      <c r="A1922" s="14" t="s">
        <v>7599</v>
      </c>
      <c r="B1922" s="13" t="s">
        <v>5371</v>
      </c>
      <c r="C1922" s="14" t="s">
        <v>14273</v>
      </c>
      <c r="D1922" s="14" t="s">
        <v>11356</v>
      </c>
      <c r="E1922" s="15" t="s">
        <v>5678</v>
      </c>
      <c r="F1922" s="6">
        <v>20</v>
      </c>
      <c r="G1922" s="6">
        <v>30</v>
      </c>
      <c r="H1922" s="6">
        <f t="shared" si="116"/>
        <v>21</v>
      </c>
      <c r="I1922" s="6">
        <f t="shared" si="117"/>
        <v>31</v>
      </c>
      <c r="J1922" s="7">
        <f t="shared" si="118"/>
        <v>1.4761904761904763</v>
      </c>
      <c r="K1922" s="7">
        <f t="shared" si="119"/>
        <v>0.561878887608115</v>
      </c>
    </row>
    <row r="1923" spans="1:11" x14ac:dyDescent="0.35">
      <c r="A1923" s="14" t="s">
        <v>7600</v>
      </c>
      <c r="B1923" s="13" t="s">
        <v>3837</v>
      </c>
      <c r="C1923" s="14" t="s">
        <v>14274</v>
      </c>
      <c r="D1923" s="14" t="s">
        <v>11356</v>
      </c>
      <c r="E1923" s="15" t="s">
        <v>11359</v>
      </c>
      <c r="F1923" s="6">
        <v>186</v>
      </c>
      <c r="G1923" s="6">
        <v>162</v>
      </c>
      <c r="H1923" s="6">
        <f t="shared" ref="H1923:H1986" si="120">F1923+1</f>
        <v>187</v>
      </c>
      <c r="I1923" s="6">
        <f t="shared" ref="I1923:I1986" si="121">G1923+1</f>
        <v>163</v>
      </c>
      <c r="J1923" s="7">
        <f t="shared" ref="J1923:J1986" si="122">I1923/H1923</f>
        <v>0.87165775401069523</v>
      </c>
      <c r="K1923" s="7">
        <f t="shared" ref="K1923:K1986" si="123">LOG(J1923,2)</f>
        <v>-0.19816630565655907</v>
      </c>
    </row>
    <row r="1924" spans="1:11" x14ac:dyDescent="0.35">
      <c r="A1924" s="14" t="s">
        <v>7601</v>
      </c>
      <c r="B1924" s="13" t="s">
        <v>3774</v>
      </c>
      <c r="C1924" s="14" t="s">
        <v>14275</v>
      </c>
      <c r="D1924" s="14" t="s">
        <v>11385</v>
      </c>
      <c r="E1924" s="15" t="s">
        <v>5678</v>
      </c>
      <c r="F1924" s="6">
        <v>288</v>
      </c>
      <c r="G1924" s="6">
        <v>249</v>
      </c>
      <c r="H1924" s="6">
        <f t="shared" si="120"/>
        <v>289</v>
      </c>
      <c r="I1924" s="6">
        <f t="shared" si="121"/>
        <v>250</v>
      </c>
      <c r="J1924" s="7">
        <f t="shared" si="122"/>
        <v>0.86505190311418689</v>
      </c>
      <c r="K1924" s="7">
        <f t="shared" si="123"/>
        <v>-0.2091413978385917</v>
      </c>
    </row>
    <row r="1925" spans="1:11" x14ac:dyDescent="0.35">
      <c r="A1925" s="14" t="s">
        <v>7602</v>
      </c>
      <c r="B1925" s="13" t="s">
        <v>4726</v>
      </c>
      <c r="C1925" s="14" t="s">
        <v>14276</v>
      </c>
      <c r="D1925" s="14" t="s">
        <v>11356</v>
      </c>
      <c r="E1925" s="15" t="s">
        <v>5678</v>
      </c>
      <c r="F1925" s="6">
        <v>1</v>
      </c>
      <c r="G1925" s="6">
        <v>1</v>
      </c>
      <c r="H1925" s="6">
        <f t="shared" si="120"/>
        <v>2</v>
      </c>
      <c r="I1925" s="6">
        <f t="shared" si="121"/>
        <v>2</v>
      </c>
      <c r="J1925" s="7">
        <f t="shared" si="122"/>
        <v>1</v>
      </c>
      <c r="K1925" s="7">
        <f t="shared" si="123"/>
        <v>0</v>
      </c>
    </row>
    <row r="1926" spans="1:11" x14ac:dyDescent="0.35">
      <c r="A1926" s="14" t="s">
        <v>7603</v>
      </c>
      <c r="B1926" s="13" t="s">
        <v>1241</v>
      </c>
      <c r="C1926" s="14" t="s">
        <v>14277</v>
      </c>
      <c r="D1926" s="14" t="s">
        <v>11356</v>
      </c>
      <c r="E1926" s="15" t="s">
        <v>5678</v>
      </c>
      <c r="F1926" s="6">
        <v>22</v>
      </c>
      <c r="G1926" s="6">
        <v>14</v>
      </c>
      <c r="H1926" s="6">
        <f t="shared" si="120"/>
        <v>23</v>
      </c>
      <c r="I1926" s="6">
        <f t="shared" si="121"/>
        <v>15</v>
      </c>
      <c r="J1926" s="7">
        <f t="shared" si="122"/>
        <v>0.65217391304347827</v>
      </c>
      <c r="K1926" s="7">
        <f t="shared" si="123"/>
        <v>-0.61667136044849435</v>
      </c>
    </row>
    <row r="1927" spans="1:11" x14ac:dyDescent="0.35">
      <c r="A1927" s="14" t="s">
        <v>7604</v>
      </c>
      <c r="B1927" s="13" t="s">
        <v>4501</v>
      </c>
      <c r="C1927" s="14" t="s">
        <v>14278</v>
      </c>
      <c r="D1927" s="14" t="s">
        <v>14279</v>
      </c>
      <c r="E1927" s="15" t="s">
        <v>5678</v>
      </c>
      <c r="F1927" s="6">
        <v>55</v>
      </c>
      <c r="G1927" s="6">
        <v>53</v>
      </c>
      <c r="H1927" s="6">
        <f t="shared" si="120"/>
        <v>56</v>
      </c>
      <c r="I1927" s="6">
        <f t="shared" si="121"/>
        <v>54</v>
      </c>
      <c r="J1927" s="7">
        <f t="shared" si="122"/>
        <v>0.9642857142857143</v>
      </c>
      <c r="K1927" s="7">
        <f t="shared" si="123"/>
        <v>-5.2467419894135538E-2</v>
      </c>
    </row>
    <row r="1928" spans="1:11" x14ac:dyDescent="0.35">
      <c r="A1928" s="14" t="s">
        <v>7605</v>
      </c>
      <c r="B1928" s="13" t="s">
        <v>728</v>
      </c>
      <c r="C1928" s="14" t="s">
        <v>14280</v>
      </c>
      <c r="D1928" s="14" t="s">
        <v>14281</v>
      </c>
      <c r="E1928" s="15" t="s">
        <v>5678</v>
      </c>
      <c r="F1928" s="6">
        <v>67</v>
      </c>
      <c r="G1928" s="6">
        <v>38</v>
      </c>
      <c r="H1928" s="6">
        <f t="shared" si="120"/>
        <v>68</v>
      </c>
      <c r="I1928" s="6">
        <f t="shared" si="121"/>
        <v>39</v>
      </c>
      <c r="J1928" s="7">
        <f t="shared" si="122"/>
        <v>0.57352941176470584</v>
      </c>
      <c r="K1928" s="7">
        <f t="shared" si="123"/>
        <v>-0.80206062238809117</v>
      </c>
    </row>
    <row r="1929" spans="1:11" x14ac:dyDescent="0.35">
      <c r="A1929" s="14" t="s">
        <v>7606</v>
      </c>
      <c r="B1929" s="13" t="s">
        <v>397</v>
      </c>
      <c r="C1929" s="14" t="s">
        <v>14282</v>
      </c>
      <c r="D1929" s="14" t="s">
        <v>11356</v>
      </c>
      <c r="E1929" s="15" t="s">
        <v>5678</v>
      </c>
      <c r="F1929" s="6">
        <v>75</v>
      </c>
      <c r="G1929" s="6">
        <v>36</v>
      </c>
      <c r="H1929" s="6">
        <f t="shared" si="120"/>
        <v>76</v>
      </c>
      <c r="I1929" s="6">
        <f t="shared" si="121"/>
        <v>37</v>
      </c>
      <c r="J1929" s="7">
        <f t="shared" si="122"/>
        <v>0.48684210526315791</v>
      </c>
      <c r="K1929" s="7">
        <f t="shared" si="123"/>
        <v>-1.0384741478146358</v>
      </c>
    </row>
    <row r="1930" spans="1:11" x14ac:dyDescent="0.35">
      <c r="A1930" s="14" t="s">
        <v>7607</v>
      </c>
      <c r="B1930" s="13" t="s">
        <v>157</v>
      </c>
      <c r="C1930" s="14" t="s">
        <v>14283</v>
      </c>
      <c r="D1930" s="14" t="s">
        <v>11356</v>
      </c>
      <c r="E1930" s="15" t="s">
        <v>5678</v>
      </c>
      <c r="F1930" s="6">
        <v>51</v>
      </c>
      <c r="G1930" s="6">
        <v>17</v>
      </c>
      <c r="H1930" s="6">
        <f t="shared" si="120"/>
        <v>52</v>
      </c>
      <c r="I1930" s="6">
        <f t="shared" si="121"/>
        <v>18</v>
      </c>
      <c r="J1930" s="7">
        <f t="shared" si="122"/>
        <v>0.34615384615384615</v>
      </c>
      <c r="K1930" s="7">
        <f t="shared" si="123"/>
        <v>-1.53051471669878</v>
      </c>
    </row>
    <row r="1931" spans="1:11" x14ac:dyDescent="0.35">
      <c r="A1931" s="14" t="s">
        <v>7608</v>
      </c>
      <c r="B1931" s="13" t="s">
        <v>85</v>
      </c>
      <c r="C1931" s="14" t="s">
        <v>14284</v>
      </c>
      <c r="D1931" s="14" t="s">
        <v>14285</v>
      </c>
      <c r="E1931" s="15" t="s">
        <v>5678</v>
      </c>
      <c r="F1931" s="6">
        <v>62</v>
      </c>
      <c r="G1931" s="6">
        <v>15</v>
      </c>
      <c r="H1931" s="6">
        <f t="shared" si="120"/>
        <v>63</v>
      </c>
      <c r="I1931" s="6">
        <f t="shared" si="121"/>
        <v>16</v>
      </c>
      <c r="J1931" s="7">
        <f t="shared" si="122"/>
        <v>0.25396825396825395</v>
      </c>
      <c r="K1931" s="7">
        <f t="shared" si="123"/>
        <v>-1.9772799234999165</v>
      </c>
    </row>
    <row r="1932" spans="1:11" x14ac:dyDescent="0.35">
      <c r="A1932" s="14" t="s">
        <v>7609</v>
      </c>
      <c r="B1932" s="13" t="s">
        <v>4393</v>
      </c>
      <c r="C1932" s="14" t="s">
        <v>14286</v>
      </c>
      <c r="D1932" s="14" t="s">
        <v>14287</v>
      </c>
      <c r="E1932" s="15" t="s">
        <v>11359</v>
      </c>
      <c r="F1932" s="6">
        <v>18</v>
      </c>
      <c r="G1932" s="6">
        <v>17</v>
      </c>
      <c r="H1932" s="6">
        <f t="shared" si="120"/>
        <v>19</v>
      </c>
      <c r="I1932" s="6">
        <f t="shared" si="121"/>
        <v>18</v>
      </c>
      <c r="J1932" s="7">
        <f t="shared" si="122"/>
        <v>0.94736842105263153</v>
      </c>
      <c r="K1932" s="7">
        <f t="shared" si="123"/>
        <v>-7.8002512001273214E-2</v>
      </c>
    </row>
    <row r="1933" spans="1:11" x14ac:dyDescent="0.35">
      <c r="A1933" s="14" t="s">
        <v>7610</v>
      </c>
      <c r="B1933" s="13" t="s">
        <v>198</v>
      </c>
      <c r="C1933" s="14" t="s">
        <v>14288</v>
      </c>
      <c r="D1933" s="14" t="s">
        <v>14289</v>
      </c>
      <c r="E1933" s="15" t="s">
        <v>11359</v>
      </c>
      <c r="F1933" s="6">
        <v>8</v>
      </c>
      <c r="G1933" s="6">
        <v>3</v>
      </c>
      <c r="H1933" s="6">
        <f t="shared" si="120"/>
        <v>9</v>
      </c>
      <c r="I1933" s="6">
        <f t="shared" si="121"/>
        <v>4</v>
      </c>
      <c r="J1933" s="7">
        <f t="shared" si="122"/>
        <v>0.44444444444444442</v>
      </c>
      <c r="K1933" s="7">
        <f t="shared" si="123"/>
        <v>-1.1699250014423124</v>
      </c>
    </row>
    <row r="1934" spans="1:11" x14ac:dyDescent="0.35">
      <c r="A1934" s="14" t="s">
        <v>7611</v>
      </c>
      <c r="B1934" s="13" t="s">
        <v>5534</v>
      </c>
      <c r="C1934" s="14" t="s">
        <v>14290</v>
      </c>
      <c r="D1934" s="14" t="s">
        <v>14291</v>
      </c>
      <c r="E1934" s="15" t="s">
        <v>11359</v>
      </c>
      <c r="F1934" s="6">
        <v>6</v>
      </c>
      <c r="G1934" s="6">
        <v>26</v>
      </c>
      <c r="H1934" s="6">
        <f t="shared" si="120"/>
        <v>7</v>
      </c>
      <c r="I1934" s="6">
        <f t="shared" si="121"/>
        <v>27</v>
      </c>
      <c r="J1934" s="7">
        <f t="shared" si="122"/>
        <v>3.8571428571428572</v>
      </c>
      <c r="K1934" s="7">
        <f t="shared" si="123"/>
        <v>1.9475325801058647</v>
      </c>
    </row>
    <row r="1935" spans="1:11" x14ac:dyDescent="0.35">
      <c r="A1935" s="14" t="s">
        <v>7612</v>
      </c>
      <c r="B1935" s="13" t="s">
        <v>30</v>
      </c>
      <c r="C1935" s="14" t="s">
        <v>14292</v>
      </c>
      <c r="D1935" s="14" t="s">
        <v>14293</v>
      </c>
      <c r="E1935" s="15" t="s">
        <v>11359</v>
      </c>
      <c r="F1935" s="6">
        <v>168</v>
      </c>
      <c r="G1935" s="6">
        <v>1</v>
      </c>
      <c r="H1935" s="6">
        <f t="shared" si="120"/>
        <v>169</v>
      </c>
      <c r="I1935" s="6">
        <f t="shared" si="121"/>
        <v>2</v>
      </c>
      <c r="J1935" s="7">
        <f t="shared" si="122"/>
        <v>1.1834319526627219E-2</v>
      </c>
      <c r="K1935" s="7">
        <f t="shared" si="123"/>
        <v>-6.4008794362821844</v>
      </c>
    </row>
    <row r="1936" spans="1:11" x14ac:dyDescent="0.35">
      <c r="A1936" s="14" t="s">
        <v>7613</v>
      </c>
      <c r="B1936" s="13" t="s">
        <v>5479</v>
      </c>
      <c r="C1936" s="14" t="s">
        <v>14294</v>
      </c>
      <c r="D1936" s="14" t="s">
        <v>14295</v>
      </c>
      <c r="E1936" s="15" t="s">
        <v>11359</v>
      </c>
      <c r="F1936" s="6">
        <v>10</v>
      </c>
      <c r="G1936" s="6">
        <v>22</v>
      </c>
      <c r="H1936" s="6">
        <f t="shared" si="120"/>
        <v>11</v>
      </c>
      <c r="I1936" s="6">
        <f t="shared" si="121"/>
        <v>23</v>
      </c>
      <c r="J1936" s="7">
        <f t="shared" si="122"/>
        <v>2.0909090909090908</v>
      </c>
      <c r="K1936" s="7">
        <f t="shared" si="123"/>
        <v>1.0641303374197155</v>
      </c>
    </row>
    <row r="1937" spans="1:11" x14ac:dyDescent="0.35">
      <c r="A1937" s="14" t="s">
        <v>7614</v>
      </c>
      <c r="B1937" s="13" t="s">
        <v>5365</v>
      </c>
      <c r="C1937" s="14" t="s">
        <v>14296</v>
      </c>
      <c r="D1937" s="14" t="s">
        <v>14297</v>
      </c>
      <c r="E1937" s="15" t="s">
        <v>11359</v>
      </c>
      <c r="F1937" s="6">
        <v>44</v>
      </c>
      <c r="G1937" s="6">
        <v>65</v>
      </c>
      <c r="H1937" s="6">
        <f t="shared" si="120"/>
        <v>45</v>
      </c>
      <c r="I1937" s="6">
        <f t="shared" si="121"/>
        <v>66</v>
      </c>
      <c r="J1937" s="7">
        <f t="shared" si="122"/>
        <v>1.4666666666666666</v>
      </c>
      <c r="K1937" s="7">
        <f t="shared" si="123"/>
        <v>0.55254102302877861</v>
      </c>
    </row>
    <row r="1938" spans="1:11" x14ac:dyDescent="0.35">
      <c r="A1938" s="14" t="s">
        <v>7615</v>
      </c>
      <c r="B1938" s="13" t="s">
        <v>4868</v>
      </c>
      <c r="C1938" s="14" t="s">
        <v>14298</v>
      </c>
      <c r="D1938" s="14" t="s">
        <v>14299</v>
      </c>
      <c r="E1938" s="15" t="s">
        <v>11359</v>
      </c>
      <c r="F1938" s="6">
        <v>27</v>
      </c>
      <c r="G1938" s="6">
        <v>28</v>
      </c>
      <c r="H1938" s="6">
        <f t="shared" si="120"/>
        <v>28</v>
      </c>
      <c r="I1938" s="6">
        <f t="shared" si="121"/>
        <v>29</v>
      </c>
      <c r="J1938" s="7">
        <f t="shared" si="122"/>
        <v>1.0357142857142858</v>
      </c>
      <c r="K1938" s="7">
        <f t="shared" si="123"/>
        <v>5.0626073069968143E-2</v>
      </c>
    </row>
    <row r="1939" spans="1:11" x14ac:dyDescent="0.35">
      <c r="A1939" s="14" t="s">
        <v>7616</v>
      </c>
      <c r="B1939" s="13" t="s">
        <v>19</v>
      </c>
      <c r="C1939" s="14" t="s">
        <v>14300</v>
      </c>
      <c r="D1939" s="14" t="s">
        <v>14301</v>
      </c>
      <c r="E1939" s="15" t="s">
        <v>11359</v>
      </c>
      <c r="F1939" s="6">
        <v>1</v>
      </c>
      <c r="G1939" s="6">
        <v>0</v>
      </c>
      <c r="H1939" s="6">
        <f t="shared" si="120"/>
        <v>2</v>
      </c>
      <c r="I1939" s="6">
        <f t="shared" si="121"/>
        <v>1</v>
      </c>
      <c r="J1939" s="7">
        <f t="shared" si="122"/>
        <v>0.5</v>
      </c>
      <c r="K1939" s="7">
        <f t="shared" si="123"/>
        <v>-1</v>
      </c>
    </row>
    <row r="1940" spans="1:11" x14ac:dyDescent="0.35">
      <c r="A1940" s="14" t="s">
        <v>7617</v>
      </c>
      <c r="B1940" s="13" t="s">
        <v>1316</v>
      </c>
      <c r="C1940" s="14" t="s">
        <v>14302</v>
      </c>
      <c r="D1940" s="14" t="s">
        <v>12083</v>
      </c>
      <c r="E1940" s="15" t="s">
        <v>5678</v>
      </c>
      <c r="F1940" s="6">
        <v>76</v>
      </c>
      <c r="G1940" s="6">
        <v>49</v>
      </c>
      <c r="H1940" s="6">
        <f t="shared" si="120"/>
        <v>77</v>
      </c>
      <c r="I1940" s="6">
        <f t="shared" si="121"/>
        <v>50</v>
      </c>
      <c r="J1940" s="7">
        <f t="shared" si="122"/>
        <v>0.64935064935064934</v>
      </c>
      <c r="K1940" s="7">
        <f t="shared" si="123"/>
        <v>-0.62293035092017668</v>
      </c>
    </row>
    <row r="1941" spans="1:11" x14ac:dyDescent="0.35">
      <c r="A1941" s="14" t="s">
        <v>7618</v>
      </c>
      <c r="B1941" s="13" t="s">
        <v>2489</v>
      </c>
      <c r="C1941" s="14" t="s">
        <v>14303</v>
      </c>
      <c r="D1941" s="14" t="s">
        <v>11356</v>
      </c>
      <c r="E1941" s="15" t="s">
        <v>5678</v>
      </c>
      <c r="F1941" s="6">
        <v>16</v>
      </c>
      <c r="G1941" s="6">
        <v>12</v>
      </c>
      <c r="H1941" s="6">
        <f t="shared" si="120"/>
        <v>17</v>
      </c>
      <c r="I1941" s="6">
        <f t="shared" si="121"/>
        <v>13</v>
      </c>
      <c r="J1941" s="7">
        <f t="shared" si="122"/>
        <v>0.76470588235294112</v>
      </c>
      <c r="K1941" s="7">
        <f t="shared" si="123"/>
        <v>-0.38702312310924736</v>
      </c>
    </row>
    <row r="1942" spans="1:11" x14ac:dyDescent="0.35">
      <c r="A1942" s="14" t="s">
        <v>7619</v>
      </c>
      <c r="B1942" s="13" t="s">
        <v>5157</v>
      </c>
      <c r="C1942" s="14" t="s">
        <v>14304</v>
      </c>
      <c r="D1942" s="14" t="s">
        <v>14305</v>
      </c>
      <c r="E1942" s="15" t="s">
        <v>5678</v>
      </c>
      <c r="F1942" s="6">
        <v>11</v>
      </c>
      <c r="G1942" s="6">
        <v>13</v>
      </c>
      <c r="H1942" s="6">
        <f t="shared" si="120"/>
        <v>12</v>
      </c>
      <c r="I1942" s="6">
        <f t="shared" si="121"/>
        <v>14</v>
      </c>
      <c r="J1942" s="7">
        <f t="shared" si="122"/>
        <v>1.1666666666666667</v>
      </c>
      <c r="K1942" s="7">
        <f t="shared" si="123"/>
        <v>0.22239242133644802</v>
      </c>
    </row>
    <row r="1943" spans="1:11" x14ac:dyDescent="0.35">
      <c r="A1943" s="14" t="s">
        <v>7620</v>
      </c>
      <c r="B1943" s="13" t="s">
        <v>568</v>
      </c>
      <c r="C1943" s="14" t="s">
        <v>14306</v>
      </c>
      <c r="D1943" s="14" t="s">
        <v>11356</v>
      </c>
      <c r="E1943" s="15" t="s">
        <v>5678</v>
      </c>
      <c r="F1943" s="6">
        <v>32</v>
      </c>
      <c r="G1943" s="6">
        <v>17</v>
      </c>
      <c r="H1943" s="6">
        <f t="shared" si="120"/>
        <v>33</v>
      </c>
      <c r="I1943" s="6">
        <f t="shared" si="121"/>
        <v>18</v>
      </c>
      <c r="J1943" s="7">
        <f t="shared" si="122"/>
        <v>0.54545454545454541</v>
      </c>
      <c r="K1943" s="7">
        <f t="shared" si="123"/>
        <v>-0.87446911791614124</v>
      </c>
    </row>
    <row r="1944" spans="1:11" x14ac:dyDescent="0.35">
      <c r="A1944" s="14" t="s">
        <v>7621</v>
      </c>
      <c r="B1944" s="13" t="s">
        <v>4918</v>
      </c>
      <c r="C1944" s="14" t="s">
        <v>14307</v>
      </c>
      <c r="D1944" s="14" t="s">
        <v>14308</v>
      </c>
      <c r="E1944" s="15" t="s">
        <v>5678</v>
      </c>
      <c r="F1944" s="6">
        <v>36</v>
      </c>
      <c r="G1944" s="6">
        <v>38</v>
      </c>
      <c r="H1944" s="6">
        <f t="shared" si="120"/>
        <v>37</v>
      </c>
      <c r="I1944" s="6">
        <f t="shared" si="121"/>
        <v>39</v>
      </c>
      <c r="J1944" s="7">
        <f t="shared" si="122"/>
        <v>1.0540540540540539</v>
      </c>
      <c r="K1944" s="7">
        <f t="shared" si="123"/>
        <v>7.5948853233298419E-2</v>
      </c>
    </row>
    <row r="1945" spans="1:11" x14ac:dyDescent="0.35">
      <c r="A1945" s="14" t="s">
        <v>7622</v>
      </c>
      <c r="B1945" s="13" t="s">
        <v>5246</v>
      </c>
      <c r="C1945" s="14" t="s">
        <v>14309</v>
      </c>
      <c r="D1945" s="14" t="s">
        <v>13370</v>
      </c>
      <c r="E1945" s="15" t="s">
        <v>5678</v>
      </c>
      <c r="F1945" s="6">
        <v>18</v>
      </c>
      <c r="G1945" s="6">
        <v>23</v>
      </c>
      <c r="H1945" s="6">
        <f t="shared" si="120"/>
        <v>19</v>
      </c>
      <c r="I1945" s="6">
        <f t="shared" si="121"/>
        <v>24</v>
      </c>
      <c r="J1945" s="7">
        <f t="shared" si="122"/>
        <v>1.263157894736842</v>
      </c>
      <c r="K1945" s="7">
        <f t="shared" si="123"/>
        <v>0.33703498727757064</v>
      </c>
    </row>
    <row r="1946" spans="1:11" x14ac:dyDescent="0.35">
      <c r="A1946" s="14" t="s">
        <v>7623</v>
      </c>
      <c r="B1946" s="13" t="s">
        <v>4865</v>
      </c>
      <c r="C1946" s="14" t="s">
        <v>14310</v>
      </c>
      <c r="D1946" s="14" t="s">
        <v>14311</v>
      </c>
      <c r="E1946" s="15" t="s">
        <v>5678</v>
      </c>
      <c r="F1946" s="6">
        <v>55</v>
      </c>
      <c r="G1946" s="6">
        <v>57</v>
      </c>
      <c r="H1946" s="6">
        <f t="shared" si="120"/>
        <v>56</v>
      </c>
      <c r="I1946" s="6">
        <f t="shared" si="121"/>
        <v>58</v>
      </c>
      <c r="J1946" s="7">
        <f t="shared" si="122"/>
        <v>1.0357142857142858</v>
      </c>
      <c r="K1946" s="7">
        <f t="shared" si="123"/>
        <v>5.0626073069968143E-2</v>
      </c>
    </row>
    <row r="1947" spans="1:11" x14ac:dyDescent="0.35">
      <c r="A1947" s="14" t="s">
        <v>7624</v>
      </c>
      <c r="B1947" s="13" t="s">
        <v>3406</v>
      </c>
      <c r="C1947" s="14" t="s">
        <v>14312</v>
      </c>
      <c r="D1947" s="14" t="s">
        <v>11356</v>
      </c>
      <c r="E1947" s="15" t="s">
        <v>5678</v>
      </c>
      <c r="F1947" s="6">
        <v>454</v>
      </c>
      <c r="G1947" s="6">
        <v>374</v>
      </c>
      <c r="H1947" s="6">
        <f t="shared" si="120"/>
        <v>455</v>
      </c>
      <c r="I1947" s="6">
        <f t="shared" si="121"/>
        <v>375</v>
      </c>
      <c r="J1947" s="7">
        <f t="shared" si="122"/>
        <v>0.82417582417582413</v>
      </c>
      <c r="K1947" s="7">
        <f t="shared" si="123"/>
        <v>-0.27897594970281547</v>
      </c>
    </row>
    <row r="1948" spans="1:11" x14ac:dyDescent="0.35">
      <c r="A1948" s="14" t="s">
        <v>7625</v>
      </c>
      <c r="B1948" s="13" t="s">
        <v>5034</v>
      </c>
      <c r="C1948" s="14" t="s">
        <v>14313</v>
      </c>
      <c r="D1948" s="14" t="s">
        <v>11356</v>
      </c>
      <c r="E1948" s="15" t="s">
        <v>5678</v>
      </c>
      <c r="F1948" s="6">
        <v>18</v>
      </c>
      <c r="G1948" s="6">
        <v>20</v>
      </c>
      <c r="H1948" s="6">
        <f t="shared" si="120"/>
        <v>19</v>
      </c>
      <c r="I1948" s="6">
        <f t="shared" si="121"/>
        <v>21</v>
      </c>
      <c r="J1948" s="7">
        <f t="shared" si="122"/>
        <v>1.1052631578947369</v>
      </c>
      <c r="K1948" s="7">
        <f t="shared" si="123"/>
        <v>0.14438990933517493</v>
      </c>
    </row>
    <row r="1949" spans="1:11" x14ac:dyDescent="0.35">
      <c r="A1949" s="14" t="s">
        <v>7626</v>
      </c>
      <c r="B1949" s="13" t="s">
        <v>2426</v>
      </c>
      <c r="C1949" s="14" t="s">
        <v>14314</v>
      </c>
      <c r="D1949" s="14" t="s">
        <v>11356</v>
      </c>
      <c r="E1949" s="15" t="s">
        <v>5678</v>
      </c>
      <c r="F1949" s="6">
        <v>561</v>
      </c>
      <c r="G1949" s="6">
        <v>418</v>
      </c>
      <c r="H1949" s="6">
        <f t="shared" si="120"/>
        <v>562</v>
      </c>
      <c r="I1949" s="6">
        <f t="shared" si="121"/>
        <v>419</v>
      </c>
      <c r="J1949" s="7">
        <f t="shared" si="122"/>
        <v>0.74555160142348753</v>
      </c>
      <c r="K1949" s="7">
        <f t="shared" si="123"/>
        <v>-0.42361988652157456</v>
      </c>
    </row>
    <row r="1950" spans="1:11" x14ac:dyDescent="0.35">
      <c r="A1950" s="14" t="s">
        <v>7627</v>
      </c>
      <c r="B1950" s="13" t="s">
        <v>2678</v>
      </c>
      <c r="C1950" s="14" t="s">
        <v>14315</v>
      </c>
      <c r="D1950" s="14" t="s">
        <v>14316</v>
      </c>
      <c r="E1950" s="15" t="s">
        <v>5678</v>
      </c>
      <c r="F1950" s="6">
        <v>17</v>
      </c>
      <c r="G1950" s="6">
        <v>13</v>
      </c>
      <c r="H1950" s="6">
        <f t="shared" si="120"/>
        <v>18</v>
      </c>
      <c r="I1950" s="6">
        <f t="shared" si="121"/>
        <v>14</v>
      </c>
      <c r="J1950" s="7">
        <f t="shared" si="122"/>
        <v>0.77777777777777779</v>
      </c>
      <c r="K1950" s="7">
        <f t="shared" si="123"/>
        <v>-0.36257007938470825</v>
      </c>
    </row>
    <row r="1951" spans="1:11" x14ac:dyDescent="0.35">
      <c r="A1951" s="14" t="s">
        <v>7628</v>
      </c>
      <c r="B1951" s="13" t="s">
        <v>20</v>
      </c>
      <c r="C1951" s="14" t="s">
        <v>14317</v>
      </c>
      <c r="D1951" s="14" t="s">
        <v>11356</v>
      </c>
      <c r="E1951" s="15" t="s">
        <v>5678</v>
      </c>
      <c r="F1951" s="6">
        <v>1</v>
      </c>
      <c r="G1951" s="6">
        <v>0</v>
      </c>
      <c r="H1951" s="6">
        <f t="shared" si="120"/>
        <v>2</v>
      </c>
      <c r="I1951" s="6">
        <f t="shared" si="121"/>
        <v>1</v>
      </c>
      <c r="J1951" s="7">
        <f t="shared" si="122"/>
        <v>0.5</v>
      </c>
      <c r="K1951" s="7">
        <f t="shared" si="123"/>
        <v>-1</v>
      </c>
    </row>
    <row r="1952" spans="1:11" x14ac:dyDescent="0.35">
      <c r="A1952" s="14" t="s">
        <v>7629</v>
      </c>
      <c r="B1952" s="13" t="s">
        <v>443</v>
      </c>
      <c r="C1952" s="14" t="s">
        <v>14318</v>
      </c>
      <c r="D1952" s="14" t="s">
        <v>11671</v>
      </c>
      <c r="E1952" s="15" t="s">
        <v>5678</v>
      </c>
      <c r="F1952" s="6">
        <v>22</v>
      </c>
      <c r="G1952" s="6">
        <v>11</v>
      </c>
      <c r="H1952" s="6">
        <f t="shared" si="120"/>
        <v>23</v>
      </c>
      <c r="I1952" s="6">
        <f t="shared" si="121"/>
        <v>12</v>
      </c>
      <c r="J1952" s="7">
        <f t="shared" si="122"/>
        <v>0.52173913043478259</v>
      </c>
      <c r="K1952" s="7">
        <f t="shared" si="123"/>
        <v>-0.93859945533585676</v>
      </c>
    </row>
    <row r="1953" spans="1:11" x14ac:dyDescent="0.35">
      <c r="A1953" s="14" t="s">
        <v>7630</v>
      </c>
      <c r="B1953" s="13" t="s">
        <v>4316</v>
      </c>
      <c r="C1953" s="14" t="s">
        <v>14319</v>
      </c>
      <c r="D1953" s="14" t="s">
        <v>14320</v>
      </c>
      <c r="E1953" s="15" t="s">
        <v>5678</v>
      </c>
      <c r="F1953" s="6">
        <v>15</v>
      </c>
      <c r="G1953" s="6">
        <v>14</v>
      </c>
      <c r="H1953" s="6">
        <f t="shared" si="120"/>
        <v>16</v>
      </c>
      <c r="I1953" s="6">
        <f t="shared" si="121"/>
        <v>15</v>
      </c>
      <c r="J1953" s="7">
        <f t="shared" si="122"/>
        <v>0.9375</v>
      </c>
      <c r="K1953" s="7">
        <f t="shared" si="123"/>
        <v>-9.3109404391481479E-2</v>
      </c>
    </row>
    <row r="1954" spans="1:11" x14ac:dyDescent="0.35">
      <c r="A1954" s="14" t="s">
        <v>7631</v>
      </c>
      <c r="B1954" s="13" t="s">
        <v>1277</v>
      </c>
      <c r="C1954" s="14" t="s">
        <v>14321</v>
      </c>
      <c r="D1954" s="14" t="s">
        <v>14322</v>
      </c>
      <c r="E1954" s="15" t="s">
        <v>5678</v>
      </c>
      <c r="F1954" s="6">
        <v>777</v>
      </c>
      <c r="G1954" s="6">
        <v>498</v>
      </c>
      <c r="H1954" s="6">
        <f t="shared" si="120"/>
        <v>778</v>
      </c>
      <c r="I1954" s="6">
        <f t="shared" si="121"/>
        <v>499</v>
      </c>
      <c r="J1954" s="7">
        <f t="shared" si="122"/>
        <v>0.6413881748071979</v>
      </c>
      <c r="K1954" s="7">
        <f t="shared" si="123"/>
        <v>-0.64073033964893145</v>
      </c>
    </row>
    <row r="1955" spans="1:11" x14ac:dyDescent="0.35">
      <c r="A1955" s="14" t="s">
        <v>7632</v>
      </c>
      <c r="B1955" s="13" t="s">
        <v>1144</v>
      </c>
      <c r="C1955" s="14" t="s">
        <v>14323</v>
      </c>
      <c r="D1955" s="14" t="s">
        <v>11356</v>
      </c>
      <c r="E1955" s="15" t="s">
        <v>5678</v>
      </c>
      <c r="F1955" s="6">
        <v>8</v>
      </c>
      <c r="G1955" s="6">
        <v>5</v>
      </c>
      <c r="H1955" s="6">
        <f t="shared" si="120"/>
        <v>9</v>
      </c>
      <c r="I1955" s="6">
        <f t="shared" si="121"/>
        <v>6</v>
      </c>
      <c r="J1955" s="7">
        <f t="shared" si="122"/>
        <v>0.66666666666666663</v>
      </c>
      <c r="K1955" s="7">
        <f t="shared" si="123"/>
        <v>-0.5849625007211563</v>
      </c>
    </row>
    <row r="1956" spans="1:11" x14ac:dyDescent="0.35">
      <c r="A1956" s="14" t="s">
        <v>7633</v>
      </c>
      <c r="B1956" s="13" t="s">
        <v>5118</v>
      </c>
      <c r="C1956" s="14" t="s">
        <v>14324</v>
      </c>
      <c r="D1956" s="14" t="s">
        <v>14325</v>
      </c>
      <c r="E1956" s="15" t="s">
        <v>11359</v>
      </c>
      <c r="F1956" s="6">
        <v>19</v>
      </c>
      <c r="G1956" s="6">
        <v>22</v>
      </c>
      <c r="H1956" s="6">
        <f t="shared" si="120"/>
        <v>20</v>
      </c>
      <c r="I1956" s="6">
        <f t="shared" si="121"/>
        <v>23</v>
      </c>
      <c r="J1956" s="7">
        <f t="shared" si="122"/>
        <v>1.1499999999999999</v>
      </c>
      <c r="K1956" s="7">
        <f t="shared" si="123"/>
        <v>0.20163386116965043</v>
      </c>
    </row>
    <row r="1957" spans="1:11" x14ac:dyDescent="0.35">
      <c r="A1957" s="14" t="s">
        <v>7634</v>
      </c>
      <c r="B1957" s="13" t="s">
        <v>4390</v>
      </c>
      <c r="C1957" s="14" t="s">
        <v>14326</v>
      </c>
      <c r="D1957" s="14" t="s">
        <v>14327</v>
      </c>
      <c r="E1957" s="15" t="s">
        <v>11359</v>
      </c>
      <c r="F1957" s="6">
        <v>36</v>
      </c>
      <c r="G1957" s="6">
        <v>34</v>
      </c>
      <c r="H1957" s="6">
        <f t="shared" si="120"/>
        <v>37</v>
      </c>
      <c r="I1957" s="6">
        <f t="shared" si="121"/>
        <v>35</v>
      </c>
      <c r="J1957" s="7">
        <f t="shared" si="122"/>
        <v>0.94594594594594594</v>
      </c>
      <c r="K1957" s="7">
        <f t="shared" si="123"/>
        <v>-8.0170348683983331E-2</v>
      </c>
    </row>
    <row r="1958" spans="1:11" x14ac:dyDescent="0.35">
      <c r="A1958" s="14" t="s">
        <v>7635</v>
      </c>
      <c r="B1958" s="13" t="s">
        <v>21</v>
      </c>
      <c r="C1958" s="14" t="s">
        <v>14328</v>
      </c>
      <c r="D1958" s="14" t="s">
        <v>11356</v>
      </c>
      <c r="E1958" s="15" t="s">
        <v>11359</v>
      </c>
      <c r="F1958" s="6">
        <v>1</v>
      </c>
      <c r="G1958" s="6">
        <v>0</v>
      </c>
      <c r="H1958" s="6">
        <f t="shared" si="120"/>
        <v>2</v>
      </c>
      <c r="I1958" s="6">
        <f t="shared" si="121"/>
        <v>1</v>
      </c>
      <c r="J1958" s="7">
        <f t="shared" si="122"/>
        <v>0.5</v>
      </c>
      <c r="K1958" s="7">
        <f t="shared" si="123"/>
        <v>-1</v>
      </c>
    </row>
    <row r="1959" spans="1:11" x14ac:dyDescent="0.35">
      <c r="A1959" s="14" t="s">
        <v>7636</v>
      </c>
      <c r="B1959" s="13" t="s">
        <v>64</v>
      </c>
      <c r="C1959" s="14" t="s">
        <v>14329</v>
      </c>
      <c r="D1959" s="14" t="s">
        <v>11356</v>
      </c>
      <c r="E1959" s="15" t="s">
        <v>11359</v>
      </c>
      <c r="F1959" s="6">
        <v>5</v>
      </c>
      <c r="G1959" s="6">
        <v>1</v>
      </c>
      <c r="H1959" s="6">
        <f t="shared" si="120"/>
        <v>6</v>
      </c>
      <c r="I1959" s="6">
        <f t="shared" si="121"/>
        <v>2</v>
      </c>
      <c r="J1959" s="7">
        <f t="shared" si="122"/>
        <v>0.33333333333333331</v>
      </c>
      <c r="K1959" s="7">
        <f t="shared" si="123"/>
        <v>-1.5849625007211563</v>
      </c>
    </row>
    <row r="1960" spans="1:11" x14ac:dyDescent="0.35">
      <c r="A1960" s="14" t="s">
        <v>7637</v>
      </c>
      <c r="B1960" s="13" t="s">
        <v>2749</v>
      </c>
      <c r="C1960" s="14" t="s">
        <v>14330</v>
      </c>
      <c r="D1960" s="14" t="s">
        <v>11356</v>
      </c>
      <c r="E1960" s="15" t="s">
        <v>11359</v>
      </c>
      <c r="F1960" s="6">
        <v>1201</v>
      </c>
      <c r="G1960" s="6">
        <v>925</v>
      </c>
      <c r="H1960" s="6">
        <f t="shared" si="120"/>
        <v>1202</v>
      </c>
      <c r="I1960" s="6">
        <f t="shared" si="121"/>
        <v>926</v>
      </c>
      <c r="J1960" s="7">
        <f t="shared" si="122"/>
        <v>0.7703826955074875</v>
      </c>
      <c r="K1960" s="7">
        <f t="shared" si="123"/>
        <v>-0.37635279745094907</v>
      </c>
    </row>
    <row r="1961" spans="1:11" x14ac:dyDescent="0.35">
      <c r="A1961" s="14" t="s">
        <v>7638</v>
      </c>
      <c r="B1961" s="13" t="s">
        <v>2466</v>
      </c>
      <c r="C1961" s="14" t="s">
        <v>14331</v>
      </c>
      <c r="D1961" s="14" t="s">
        <v>14332</v>
      </c>
      <c r="E1961" s="15" t="s">
        <v>11359</v>
      </c>
      <c r="F1961" s="6">
        <v>135</v>
      </c>
      <c r="G1961" s="6">
        <v>101</v>
      </c>
      <c r="H1961" s="6">
        <f t="shared" si="120"/>
        <v>136</v>
      </c>
      <c r="I1961" s="6">
        <f t="shared" si="121"/>
        <v>102</v>
      </c>
      <c r="J1961" s="7">
        <f t="shared" si="122"/>
        <v>0.75</v>
      </c>
      <c r="K1961" s="7">
        <f t="shared" si="123"/>
        <v>-0.41503749927884381</v>
      </c>
    </row>
    <row r="1962" spans="1:11" x14ac:dyDescent="0.35">
      <c r="A1962" s="14" t="s">
        <v>7639</v>
      </c>
      <c r="B1962" s="13" t="s">
        <v>3555</v>
      </c>
      <c r="C1962" s="14" t="s">
        <v>14333</v>
      </c>
      <c r="D1962" s="14" t="s">
        <v>14334</v>
      </c>
      <c r="E1962" s="15" t="s">
        <v>5678</v>
      </c>
      <c r="F1962" s="6">
        <v>75</v>
      </c>
      <c r="G1962" s="6">
        <v>63</v>
      </c>
      <c r="H1962" s="6">
        <f t="shared" si="120"/>
        <v>76</v>
      </c>
      <c r="I1962" s="6">
        <f t="shared" si="121"/>
        <v>64</v>
      </c>
      <c r="J1962" s="7">
        <f t="shared" si="122"/>
        <v>0.84210526315789469</v>
      </c>
      <c r="K1962" s="7">
        <f t="shared" si="123"/>
        <v>-0.2479275134435856</v>
      </c>
    </row>
    <row r="1963" spans="1:11" x14ac:dyDescent="0.35">
      <c r="A1963" s="14" t="s">
        <v>7640</v>
      </c>
      <c r="B1963" s="13" t="s">
        <v>1545</v>
      </c>
      <c r="C1963" s="14" t="s">
        <v>14335</v>
      </c>
      <c r="D1963" s="14" t="s">
        <v>11356</v>
      </c>
      <c r="E1963" s="15" t="s">
        <v>5678</v>
      </c>
      <c r="F1963" s="6">
        <v>15</v>
      </c>
      <c r="G1963" s="6">
        <v>10</v>
      </c>
      <c r="H1963" s="6">
        <f t="shared" si="120"/>
        <v>16</v>
      </c>
      <c r="I1963" s="6">
        <f t="shared" si="121"/>
        <v>11</v>
      </c>
      <c r="J1963" s="7">
        <f t="shared" si="122"/>
        <v>0.6875</v>
      </c>
      <c r="K1963" s="7">
        <f t="shared" si="123"/>
        <v>-0.5405683813627028</v>
      </c>
    </row>
    <row r="1964" spans="1:11" x14ac:dyDescent="0.35">
      <c r="A1964" s="14" t="s">
        <v>7641</v>
      </c>
      <c r="B1964" s="13" t="s">
        <v>1094</v>
      </c>
      <c r="C1964" s="14" t="s">
        <v>14336</v>
      </c>
      <c r="D1964" s="14" t="s">
        <v>14337</v>
      </c>
      <c r="E1964" s="15" t="s">
        <v>11359</v>
      </c>
      <c r="F1964" s="6">
        <v>84</v>
      </c>
      <c r="G1964" s="6">
        <v>52</v>
      </c>
      <c r="H1964" s="6">
        <f t="shared" si="120"/>
        <v>85</v>
      </c>
      <c r="I1964" s="6">
        <f t="shared" si="121"/>
        <v>53</v>
      </c>
      <c r="J1964" s="7">
        <f t="shared" si="122"/>
        <v>0.62352941176470589</v>
      </c>
      <c r="K1964" s="7">
        <f t="shared" si="123"/>
        <v>-0.68147048157450252</v>
      </c>
    </row>
    <row r="1965" spans="1:11" x14ac:dyDescent="0.35">
      <c r="A1965" s="14" t="s">
        <v>7642</v>
      </c>
      <c r="B1965" s="13" t="s">
        <v>5260</v>
      </c>
      <c r="C1965" s="14" t="s">
        <v>14338</v>
      </c>
      <c r="D1965" s="14" t="s">
        <v>14339</v>
      </c>
      <c r="E1965" s="15" t="s">
        <v>11359</v>
      </c>
      <c r="F1965" s="6">
        <v>17</v>
      </c>
      <c r="G1965" s="6">
        <v>22</v>
      </c>
      <c r="H1965" s="6">
        <f t="shared" si="120"/>
        <v>18</v>
      </c>
      <c r="I1965" s="6">
        <f t="shared" si="121"/>
        <v>23</v>
      </c>
      <c r="J1965" s="7">
        <f t="shared" si="122"/>
        <v>1.2777777777777777</v>
      </c>
      <c r="K1965" s="7">
        <f t="shared" si="123"/>
        <v>0.35363695461470041</v>
      </c>
    </row>
    <row r="1966" spans="1:11" x14ac:dyDescent="0.35">
      <c r="A1966" s="14" t="s">
        <v>7643</v>
      </c>
      <c r="B1966" s="13" t="s">
        <v>3498</v>
      </c>
      <c r="C1966" s="14" t="s">
        <v>14340</v>
      </c>
      <c r="D1966" s="14" t="s">
        <v>14341</v>
      </c>
      <c r="E1966" s="15" t="s">
        <v>11359</v>
      </c>
      <c r="F1966" s="6">
        <v>12</v>
      </c>
      <c r="G1966" s="6">
        <v>10</v>
      </c>
      <c r="H1966" s="6">
        <f t="shared" si="120"/>
        <v>13</v>
      </c>
      <c r="I1966" s="6">
        <f t="shared" si="121"/>
        <v>11</v>
      </c>
      <c r="J1966" s="7">
        <f t="shared" si="122"/>
        <v>0.84615384615384615</v>
      </c>
      <c r="K1966" s="7">
        <f t="shared" si="123"/>
        <v>-0.24100809950379493</v>
      </c>
    </row>
    <row r="1967" spans="1:11" x14ac:dyDescent="0.35">
      <c r="A1967" s="14" t="s">
        <v>7644</v>
      </c>
      <c r="B1967" s="13" t="s">
        <v>1008</v>
      </c>
      <c r="C1967" s="14" t="s">
        <v>14342</v>
      </c>
      <c r="D1967" s="14" t="s">
        <v>11671</v>
      </c>
      <c r="E1967" s="15" t="s">
        <v>11359</v>
      </c>
      <c r="F1967" s="6">
        <v>56</v>
      </c>
      <c r="G1967" s="6">
        <v>34</v>
      </c>
      <c r="H1967" s="6">
        <f t="shared" si="120"/>
        <v>57</v>
      </c>
      <c r="I1967" s="6">
        <f t="shared" si="121"/>
        <v>35</v>
      </c>
      <c r="J1967" s="7">
        <f t="shared" si="122"/>
        <v>0.61403508771929827</v>
      </c>
      <c r="K1967" s="7">
        <f t="shared" si="123"/>
        <v>-0.70360699721977515</v>
      </c>
    </row>
    <row r="1968" spans="1:11" x14ac:dyDescent="0.35">
      <c r="A1968" s="14" t="s">
        <v>7645</v>
      </c>
      <c r="B1968" s="13" t="s">
        <v>4993</v>
      </c>
      <c r="C1968" s="14" t="s">
        <v>14343</v>
      </c>
      <c r="D1968" s="14" t="s">
        <v>11356</v>
      </c>
      <c r="E1968" s="15" t="s">
        <v>11359</v>
      </c>
      <c r="F1968" s="6">
        <v>85</v>
      </c>
      <c r="G1968" s="6">
        <v>93</v>
      </c>
      <c r="H1968" s="6">
        <f t="shared" si="120"/>
        <v>86</v>
      </c>
      <c r="I1968" s="6">
        <f t="shared" si="121"/>
        <v>94</v>
      </c>
      <c r="J1968" s="7">
        <f t="shared" si="122"/>
        <v>1.0930232558139534</v>
      </c>
      <c r="K1968" s="7">
        <f t="shared" si="123"/>
        <v>0.12832409697553937</v>
      </c>
    </row>
    <row r="1969" spans="1:11" x14ac:dyDescent="0.35">
      <c r="A1969" s="14" t="s">
        <v>7646</v>
      </c>
      <c r="B1969" s="13" t="s">
        <v>2862</v>
      </c>
      <c r="C1969" s="14" t="s">
        <v>14344</v>
      </c>
      <c r="D1969" s="14" t="s">
        <v>14345</v>
      </c>
      <c r="E1969" s="15" t="s">
        <v>5678</v>
      </c>
      <c r="F1969" s="6">
        <v>172</v>
      </c>
      <c r="G1969" s="6">
        <v>134</v>
      </c>
      <c r="H1969" s="6">
        <f t="shared" si="120"/>
        <v>173</v>
      </c>
      <c r="I1969" s="6">
        <f t="shared" si="121"/>
        <v>135</v>
      </c>
      <c r="J1969" s="7">
        <f t="shared" si="122"/>
        <v>0.78034682080924855</v>
      </c>
      <c r="K1969" s="7">
        <f t="shared" si="123"/>
        <v>-0.35781263058589374</v>
      </c>
    </row>
    <row r="1970" spans="1:11" x14ac:dyDescent="0.35">
      <c r="A1970" s="14" t="s">
        <v>7647</v>
      </c>
      <c r="B1970" s="13" t="s">
        <v>5611</v>
      </c>
      <c r="C1970" s="14" t="s">
        <v>14346</v>
      </c>
      <c r="D1970" s="14" t="s">
        <v>11356</v>
      </c>
      <c r="E1970" s="15" t="s">
        <v>11359</v>
      </c>
      <c r="F1970" s="6">
        <v>0</v>
      </c>
      <c r="G1970" s="6">
        <v>0</v>
      </c>
      <c r="H1970" s="6">
        <f t="shared" si="120"/>
        <v>1</v>
      </c>
      <c r="I1970" s="6">
        <f t="shared" si="121"/>
        <v>1</v>
      </c>
      <c r="J1970" s="7">
        <f t="shared" si="122"/>
        <v>1</v>
      </c>
      <c r="K1970" s="7">
        <f t="shared" si="123"/>
        <v>0</v>
      </c>
    </row>
    <row r="1971" spans="1:11" x14ac:dyDescent="0.35">
      <c r="A1971" s="14" t="s">
        <v>7648</v>
      </c>
      <c r="B1971" s="13" t="s">
        <v>4266</v>
      </c>
      <c r="C1971" s="14" t="s">
        <v>14347</v>
      </c>
      <c r="D1971" s="14" t="s">
        <v>14348</v>
      </c>
      <c r="E1971" s="15" t="s">
        <v>11359</v>
      </c>
      <c r="F1971" s="6">
        <v>27</v>
      </c>
      <c r="G1971" s="6">
        <v>25</v>
      </c>
      <c r="H1971" s="6">
        <f t="shared" si="120"/>
        <v>28</v>
      </c>
      <c r="I1971" s="6">
        <f t="shared" si="121"/>
        <v>26</v>
      </c>
      <c r="J1971" s="7">
        <f t="shared" si="122"/>
        <v>0.9285714285714286</v>
      </c>
      <c r="K1971" s="7">
        <f t="shared" si="123"/>
        <v>-0.10691520391651191</v>
      </c>
    </row>
    <row r="1972" spans="1:11" x14ac:dyDescent="0.35">
      <c r="A1972" s="14" t="s">
        <v>7649</v>
      </c>
      <c r="B1972" s="13" t="s">
        <v>4084</v>
      </c>
      <c r="C1972" s="14" t="s">
        <v>14349</v>
      </c>
      <c r="D1972" s="14" t="s">
        <v>11778</v>
      </c>
      <c r="E1972" s="15" t="s">
        <v>11359</v>
      </c>
      <c r="F1972" s="6">
        <v>90</v>
      </c>
      <c r="G1972" s="6">
        <v>81</v>
      </c>
      <c r="H1972" s="6">
        <f t="shared" si="120"/>
        <v>91</v>
      </c>
      <c r="I1972" s="6">
        <f t="shared" si="121"/>
        <v>82</v>
      </c>
      <c r="J1972" s="7">
        <f t="shared" si="122"/>
        <v>0.90109890109890112</v>
      </c>
      <c r="K1972" s="7">
        <f t="shared" si="123"/>
        <v>-0.15024263558061254</v>
      </c>
    </row>
    <row r="1973" spans="1:11" x14ac:dyDescent="0.35">
      <c r="A1973" s="14" t="s">
        <v>7650</v>
      </c>
      <c r="B1973" s="13" t="s">
        <v>1658</v>
      </c>
      <c r="C1973" s="14" t="s">
        <v>14350</v>
      </c>
      <c r="D1973" s="14" t="s">
        <v>11356</v>
      </c>
      <c r="E1973" s="15" t="s">
        <v>5678</v>
      </c>
      <c r="F1973" s="6">
        <v>2568</v>
      </c>
      <c r="G1973" s="6">
        <v>1739</v>
      </c>
      <c r="H1973" s="6">
        <f t="shared" si="120"/>
        <v>2569</v>
      </c>
      <c r="I1973" s="6">
        <f t="shared" si="121"/>
        <v>1740</v>
      </c>
      <c r="J1973" s="7">
        <f t="shared" si="122"/>
        <v>0.67730634488127672</v>
      </c>
      <c r="K1973" s="7">
        <f t="shared" si="123"/>
        <v>-0.5621195841647264</v>
      </c>
    </row>
    <row r="1974" spans="1:11" x14ac:dyDescent="0.35">
      <c r="A1974" s="14" t="s">
        <v>7651</v>
      </c>
      <c r="B1974" s="13" t="s">
        <v>344</v>
      </c>
      <c r="C1974" s="14" t="s">
        <v>14351</v>
      </c>
      <c r="D1974" s="14" t="s">
        <v>14352</v>
      </c>
      <c r="E1974" s="15" t="s">
        <v>5678</v>
      </c>
      <c r="F1974" s="6">
        <v>377</v>
      </c>
      <c r="G1974" s="6">
        <v>173</v>
      </c>
      <c r="H1974" s="6">
        <f t="shared" si="120"/>
        <v>378</v>
      </c>
      <c r="I1974" s="6">
        <f t="shared" si="121"/>
        <v>174</v>
      </c>
      <c r="J1974" s="7">
        <f t="shared" si="122"/>
        <v>0.46031746031746029</v>
      </c>
      <c r="K1974" s="7">
        <f t="shared" si="123"/>
        <v>-1.1192989283723445</v>
      </c>
    </row>
    <row r="1975" spans="1:11" x14ac:dyDescent="0.35">
      <c r="A1975" s="14" t="s">
        <v>7652</v>
      </c>
      <c r="B1975" s="13" t="s">
        <v>3467</v>
      </c>
      <c r="C1975" s="14" t="s">
        <v>14353</v>
      </c>
      <c r="D1975" s="14" t="s">
        <v>11371</v>
      </c>
      <c r="E1975" s="15" t="s">
        <v>5678</v>
      </c>
      <c r="F1975" s="6">
        <v>863</v>
      </c>
      <c r="G1975" s="6">
        <v>717</v>
      </c>
      <c r="H1975" s="6">
        <f t="shared" si="120"/>
        <v>864</v>
      </c>
      <c r="I1975" s="6">
        <f t="shared" si="121"/>
        <v>718</v>
      </c>
      <c r="J1975" s="7">
        <f t="shared" si="122"/>
        <v>0.83101851851851849</v>
      </c>
      <c r="K1975" s="7">
        <f t="shared" si="123"/>
        <v>-0.26704746834041726</v>
      </c>
    </row>
    <row r="1976" spans="1:11" x14ac:dyDescent="0.35">
      <c r="A1976" s="14" t="s">
        <v>7653</v>
      </c>
      <c r="B1976" s="13" t="s">
        <v>1246</v>
      </c>
      <c r="C1976" s="14" t="s">
        <v>14354</v>
      </c>
      <c r="D1976" s="14" t="s">
        <v>11356</v>
      </c>
      <c r="E1976" s="15" t="s">
        <v>5678</v>
      </c>
      <c r="F1976" s="6">
        <v>11</v>
      </c>
      <c r="G1976" s="6">
        <v>7</v>
      </c>
      <c r="H1976" s="6">
        <f t="shared" si="120"/>
        <v>12</v>
      </c>
      <c r="I1976" s="6">
        <f t="shared" si="121"/>
        <v>8</v>
      </c>
      <c r="J1976" s="7">
        <f t="shared" si="122"/>
        <v>0.66666666666666663</v>
      </c>
      <c r="K1976" s="7">
        <f t="shared" si="123"/>
        <v>-0.5849625007211563</v>
      </c>
    </row>
    <row r="1977" spans="1:11" x14ac:dyDescent="0.35">
      <c r="A1977" s="14" t="s">
        <v>7654</v>
      </c>
      <c r="B1977" s="13" t="s">
        <v>3307</v>
      </c>
      <c r="C1977" s="14" t="s">
        <v>14355</v>
      </c>
      <c r="D1977" s="14" t="s">
        <v>11536</v>
      </c>
      <c r="E1977" s="15" t="s">
        <v>5678</v>
      </c>
      <c r="F1977" s="6">
        <v>255</v>
      </c>
      <c r="G1977" s="6">
        <v>208</v>
      </c>
      <c r="H1977" s="6">
        <f t="shared" si="120"/>
        <v>256</v>
      </c>
      <c r="I1977" s="6">
        <f t="shared" si="121"/>
        <v>209</v>
      </c>
      <c r="J1977" s="7">
        <f t="shared" si="122"/>
        <v>0.81640625</v>
      </c>
      <c r="K1977" s="7">
        <f t="shared" si="123"/>
        <v>-0.29264086791911725</v>
      </c>
    </row>
    <row r="1978" spans="1:11" x14ac:dyDescent="0.35">
      <c r="A1978" s="14" t="s">
        <v>7655</v>
      </c>
      <c r="B1978" s="13" t="s">
        <v>1265</v>
      </c>
      <c r="C1978" s="14" t="s">
        <v>14356</v>
      </c>
      <c r="D1978" s="14" t="s">
        <v>14357</v>
      </c>
      <c r="E1978" s="15" t="s">
        <v>11359</v>
      </c>
      <c r="F1978" s="6">
        <v>535</v>
      </c>
      <c r="G1978" s="6">
        <v>342</v>
      </c>
      <c r="H1978" s="6">
        <f t="shared" si="120"/>
        <v>536</v>
      </c>
      <c r="I1978" s="6">
        <f t="shared" si="121"/>
        <v>343</v>
      </c>
      <c r="J1978" s="7">
        <f t="shared" si="122"/>
        <v>0.6399253731343284</v>
      </c>
      <c r="K1978" s="7">
        <f t="shared" si="123"/>
        <v>-0.64402442428495998</v>
      </c>
    </row>
    <row r="1979" spans="1:11" x14ac:dyDescent="0.35">
      <c r="A1979" s="14" t="s">
        <v>7656</v>
      </c>
      <c r="B1979" s="13" t="s">
        <v>3897</v>
      </c>
      <c r="C1979" s="14" t="s">
        <v>14358</v>
      </c>
      <c r="D1979" s="14" t="s">
        <v>14359</v>
      </c>
      <c r="E1979" s="15" t="s">
        <v>11359</v>
      </c>
      <c r="F1979" s="6">
        <v>49</v>
      </c>
      <c r="G1979" s="6">
        <v>43</v>
      </c>
      <c r="H1979" s="6">
        <f t="shared" si="120"/>
        <v>50</v>
      </c>
      <c r="I1979" s="6">
        <f t="shared" si="121"/>
        <v>44</v>
      </c>
      <c r="J1979" s="7">
        <f t="shared" si="122"/>
        <v>0.88</v>
      </c>
      <c r="K1979" s="7">
        <f t="shared" si="123"/>
        <v>-0.18442457113742744</v>
      </c>
    </row>
    <row r="1980" spans="1:11" x14ac:dyDescent="0.35">
      <c r="A1980" s="14" t="s">
        <v>7657</v>
      </c>
      <c r="B1980" s="13" t="s">
        <v>386</v>
      </c>
      <c r="C1980" s="14" t="s">
        <v>14360</v>
      </c>
      <c r="D1980" s="14" t="s">
        <v>14361</v>
      </c>
      <c r="E1980" s="15" t="s">
        <v>11359</v>
      </c>
      <c r="F1980" s="6">
        <v>3867</v>
      </c>
      <c r="G1980" s="6">
        <v>1840</v>
      </c>
      <c r="H1980" s="6">
        <f t="shared" si="120"/>
        <v>3868</v>
      </c>
      <c r="I1980" s="6">
        <f t="shared" si="121"/>
        <v>1841</v>
      </c>
      <c r="J1980" s="7">
        <f t="shared" si="122"/>
        <v>0.47595656670113756</v>
      </c>
      <c r="K1980" s="7">
        <f t="shared" si="123"/>
        <v>-1.0710981681269347</v>
      </c>
    </row>
    <row r="1981" spans="1:11" x14ac:dyDescent="0.35">
      <c r="A1981" s="14" t="s">
        <v>7658</v>
      </c>
      <c r="B1981" s="13" t="s">
        <v>215</v>
      </c>
      <c r="C1981" s="14" t="s">
        <v>14362</v>
      </c>
      <c r="D1981" s="14" t="s">
        <v>11809</v>
      </c>
      <c r="E1981" s="15" t="s">
        <v>11359</v>
      </c>
      <c r="F1981" s="6">
        <v>942</v>
      </c>
      <c r="G1981" s="6">
        <v>367</v>
      </c>
      <c r="H1981" s="6">
        <f t="shared" si="120"/>
        <v>943</v>
      </c>
      <c r="I1981" s="6">
        <f t="shared" si="121"/>
        <v>368</v>
      </c>
      <c r="J1981" s="7">
        <f t="shared" si="122"/>
        <v>0.3902439024390244</v>
      </c>
      <c r="K1981" s="7">
        <f t="shared" si="123"/>
        <v>-1.3575520046180838</v>
      </c>
    </row>
    <row r="1982" spans="1:11" x14ac:dyDescent="0.35">
      <c r="A1982" s="14" t="s">
        <v>7659</v>
      </c>
      <c r="B1982" s="13" t="s">
        <v>292</v>
      </c>
      <c r="C1982" s="14" t="s">
        <v>14363</v>
      </c>
      <c r="D1982" s="14" t="s">
        <v>14364</v>
      </c>
      <c r="E1982" s="15" t="s">
        <v>11359</v>
      </c>
      <c r="F1982" s="6">
        <v>471</v>
      </c>
      <c r="G1982" s="6">
        <v>203</v>
      </c>
      <c r="H1982" s="6">
        <f t="shared" si="120"/>
        <v>472</v>
      </c>
      <c r="I1982" s="6">
        <f t="shared" si="121"/>
        <v>204</v>
      </c>
      <c r="J1982" s="7">
        <f t="shared" si="122"/>
        <v>0.43220338983050849</v>
      </c>
      <c r="K1982" s="7">
        <f t="shared" si="123"/>
        <v>-1.2102177073903457</v>
      </c>
    </row>
    <row r="1983" spans="1:11" x14ac:dyDescent="0.35">
      <c r="A1983" s="14" t="s">
        <v>7660</v>
      </c>
      <c r="B1983" s="13" t="s">
        <v>764</v>
      </c>
      <c r="C1983" s="14" t="s">
        <v>14365</v>
      </c>
      <c r="D1983" s="14" t="s">
        <v>14366</v>
      </c>
      <c r="E1983" s="15" t="s">
        <v>11359</v>
      </c>
      <c r="F1983" s="6">
        <v>697</v>
      </c>
      <c r="G1983" s="6">
        <v>399</v>
      </c>
      <c r="H1983" s="6">
        <f t="shared" si="120"/>
        <v>698</v>
      </c>
      <c r="I1983" s="6">
        <f t="shared" si="121"/>
        <v>400</v>
      </c>
      <c r="J1983" s="7">
        <f t="shared" si="122"/>
        <v>0.57306590257879653</v>
      </c>
      <c r="K1983" s="7">
        <f t="shared" si="123"/>
        <v>-0.80322703643492765</v>
      </c>
    </row>
    <row r="1984" spans="1:11" x14ac:dyDescent="0.35">
      <c r="A1984" s="14" t="s">
        <v>7661</v>
      </c>
      <c r="B1984" s="13" t="s">
        <v>1562</v>
      </c>
      <c r="C1984" s="14" t="s">
        <v>14367</v>
      </c>
      <c r="D1984" s="14" t="s">
        <v>14368</v>
      </c>
      <c r="E1984" s="15" t="s">
        <v>11359</v>
      </c>
      <c r="F1984" s="6">
        <v>732</v>
      </c>
      <c r="G1984" s="6">
        <v>489</v>
      </c>
      <c r="H1984" s="6">
        <f t="shared" si="120"/>
        <v>733</v>
      </c>
      <c r="I1984" s="6">
        <f t="shared" si="121"/>
        <v>490</v>
      </c>
      <c r="J1984" s="7">
        <f t="shared" si="122"/>
        <v>0.66848567530695768</v>
      </c>
      <c r="K1984" s="7">
        <f t="shared" si="123"/>
        <v>-0.58103144913124138</v>
      </c>
    </row>
    <row r="1985" spans="1:11" x14ac:dyDescent="0.35">
      <c r="A1985" s="14" t="s">
        <v>7662</v>
      </c>
      <c r="B1985" s="13" t="s">
        <v>3031</v>
      </c>
      <c r="C1985" s="14" t="s">
        <v>14369</v>
      </c>
      <c r="D1985" s="14" t="s">
        <v>14370</v>
      </c>
      <c r="E1985" s="15" t="s">
        <v>5678</v>
      </c>
      <c r="F1985" s="6">
        <v>43</v>
      </c>
      <c r="G1985" s="6">
        <v>34</v>
      </c>
      <c r="H1985" s="6">
        <f t="shared" si="120"/>
        <v>44</v>
      </c>
      <c r="I1985" s="6">
        <f t="shared" si="121"/>
        <v>35</v>
      </c>
      <c r="J1985" s="7">
        <f t="shared" si="122"/>
        <v>0.79545454545454541</v>
      </c>
      <c r="K1985" s="7">
        <f t="shared" si="123"/>
        <v>-0.3301486016923309</v>
      </c>
    </row>
    <row r="1986" spans="1:11" x14ac:dyDescent="0.35">
      <c r="A1986" s="14" t="s">
        <v>7663</v>
      </c>
      <c r="B1986" s="13" t="s">
        <v>5612</v>
      </c>
      <c r="C1986" s="14" t="s">
        <v>14371</v>
      </c>
      <c r="D1986" s="14" t="s">
        <v>14370</v>
      </c>
      <c r="E1986" s="15" t="s">
        <v>5678</v>
      </c>
      <c r="F1986" s="6">
        <v>0</v>
      </c>
      <c r="G1986" s="6">
        <v>0</v>
      </c>
      <c r="H1986" s="6">
        <f t="shared" si="120"/>
        <v>1</v>
      </c>
      <c r="I1986" s="6">
        <f t="shared" si="121"/>
        <v>1</v>
      </c>
      <c r="J1986" s="7">
        <f t="shared" si="122"/>
        <v>1</v>
      </c>
      <c r="K1986" s="7">
        <f t="shared" si="123"/>
        <v>0</v>
      </c>
    </row>
    <row r="1987" spans="1:11" x14ac:dyDescent="0.35">
      <c r="A1987" s="14" t="s">
        <v>7664</v>
      </c>
      <c r="B1987" s="13" t="s">
        <v>166</v>
      </c>
      <c r="C1987" s="14" t="s">
        <v>14372</v>
      </c>
      <c r="D1987" s="14" t="s">
        <v>14373</v>
      </c>
      <c r="E1987" s="15" t="s">
        <v>5678</v>
      </c>
      <c r="F1987" s="6">
        <v>3</v>
      </c>
      <c r="G1987" s="6">
        <v>1</v>
      </c>
      <c r="H1987" s="6">
        <f t="shared" ref="H1987:H2050" si="124">F1987+1</f>
        <v>4</v>
      </c>
      <c r="I1987" s="6">
        <f t="shared" ref="I1987:I2050" si="125">G1987+1</f>
        <v>2</v>
      </c>
      <c r="J1987" s="7">
        <f t="shared" ref="J1987:J2050" si="126">I1987/H1987</f>
        <v>0.5</v>
      </c>
      <c r="K1987" s="7">
        <f t="shared" ref="K1987:K2050" si="127">LOG(J1987,2)</f>
        <v>-1</v>
      </c>
    </row>
    <row r="1988" spans="1:11" x14ac:dyDescent="0.35">
      <c r="A1988" s="14" t="s">
        <v>7665</v>
      </c>
      <c r="B1988" s="13" t="s">
        <v>4686</v>
      </c>
      <c r="C1988" s="14" t="s">
        <v>14374</v>
      </c>
      <c r="D1988" s="14" t="s">
        <v>14375</v>
      </c>
      <c r="E1988" s="15" t="s">
        <v>5678</v>
      </c>
      <c r="F1988" s="6">
        <v>19</v>
      </c>
      <c r="G1988" s="6">
        <v>19</v>
      </c>
      <c r="H1988" s="6">
        <f t="shared" si="124"/>
        <v>20</v>
      </c>
      <c r="I1988" s="6">
        <f t="shared" si="125"/>
        <v>20</v>
      </c>
      <c r="J1988" s="7">
        <f t="shared" si="126"/>
        <v>1</v>
      </c>
      <c r="K1988" s="7">
        <f t="shared" si="127"/>
        <v>0</v>
      </c>
    </row>
    <row r="1989" spans="1:11" x14ac:dyDescent="0.35">
      <c r="A1989" s="14" t="s">
        <v>7666</v>
      </c>
      <c r="B1989" s="13" t="s">
        <v>4727</v>
      </c>
      <c r="C1989" s="14" t="s">
        <v>14376</v>
      </c>
      <c r="D1989" s="14" t="s">
        <v>14370</v>
      </c>
      <c r="E1989" s="15" t="s">
        <v>5678</v>
      </c>
      <c r="F1989" s="6">
        <v>1</v>
      </c>
      <c r="G1989" s="6">
        <v>1</v>
      </c>
      <c r="H1989" s="6">
        <f t="shared" si="124"/>
        <v>2</v>
      </c>
      <c r="I1989" s="6">
        <f t="shared" si="125"/>
        <v>2</v>
      </c>
      <c r="J1989" s="7">
        <f t="shared" si="126"/>
        <v>1</v>
      </c>
      <c r="K1989" s="7">
        <f t="shared" si="127"/>
        <v>0</v>
      </c>
    </row>
    <row r="1990" spans="1:11" x14ac:dyDescent="0.35">
      <c r="A1990" s="14" t="s">
        <v>7667</v>
      </c>
      <c r="B1990" s="13" t="s">
        <v>463</v>
      </c>
      <c r="C1990" s="14" t="s">
        <v>14377</v>
      </c>
      <c r="D1990" s="14" t="s">
        <v>14370</v>
      </c>
      <c r="E1990" s="15" t="s">
        <v>5678</v>
      </c>
      <c r="F1990" s="6">
        <v>6</v>
      </c>
      <c r="G1990" s="6">
        <v>3</v>
      </c>
      <c r="H1990" s="6">
        <f t="shared" si="124"/>
        <v>7</v>
      </c>
      <c r="I1990" s="6">
        <f t="shared" si="125"/>
        <v>4</v>
      </c>
      <c r="J1990" s="7">
        <f t="shared" si="126"/>
        <v>0.5714285714285714</v>
      </c>
      <c r="K1990" s="7">
        <f t="shared" si="127"/>
        <v>-0.80735492205760429</v>
      </c>
    </row>
    <row r="1991" spans="1:11" x14ac:dyDescent="0.35">
      <c r="A1991" s="14" t="s">
        <v>7668</v>
      </c>
      <c r="B1991" s="13" t="s">
        <v>4238</v>
      </c>
      <c r="C1991" s="14" t="s">
        <v>14378</v>
      </c>
      <c r="D1991" s="14" t="s">
        <v>11356</v>
      </c>
      <c r="E1991" s="15" t="s">
        <v>5678</v>
      </c>
      <c r="F1991" s="6">
        <v>51</v>
      </c>
      <c r="G1991" s="6">
        <v>47</v>
      </c>
      <c r="H1991" s="6">
        <f t="shared" si="124"/>
        <v>52</v>
      </c>
      <c r="I1991" s="6">
        <f t="shared" si="125"/>
        <v>48</v>
      </c>
      <c r="J1991" s="7">
        <f t="shared" si="126"/>
        <v>0.92307692307692313</v>
      </c>
      <c r="K1991" s="7">
        <f t="shared" si="127"/>
        <v>-0.1154772174199359</v>
      </c>
    </row>
    <row r="1992" spans="1:11" x14ac:dyDescent="0.35">
      <c r="A1992" s="14" t="s">
        <v>7669</v>
      </c>
      <c r="B1992" s="13" t="s">
        <v>1303</v>
      </c>
      <c r="C1992" s="14" t="s">
        <v>14379</v>
      </c>
      <c r="D1992" s="14" t="s">
        <v>14380</v>
      </c>
      <c r="E1992" s="15" t="s">
        <v>5678</v>
      </c>
      <c r="F1992" s="6">
        <v>185</v>
      </c>
      <c r="G1992" s="6">
        <v>119</v>
      </c>
      <c r="H1992" s="6">
        <f t="shared" si="124"/>
        <v>186</v>
      </c>
      <c r="I1992" s="6">
        <f t="shared" si="125"/>
        <v>120</v>
      </c>
      <c r="J1992" s="7">
        <f t="shared" si="126"/>
        <v>0.64516129032258063</v>
      </c>
      <c r="K1992" s="7">
        <f t="shared" si="127"/>
        <v>-0.63226821549951295</v>
      </c>
    </row>
    <row r="1993" spans="1:11" x14ac:dyDescent="0.35">
      <c r="A1993" s="14" t="s">
        <v>7670</v>
      </c>
      <c r="B1993" s="13" t="s">
        <v>2852</v>
      </c>
      <c r="C1993" s="14" t="s">
        <v>14381</v>
      </c>
      <c r="D1993" s="14" t="s">
        <v>14382</v>
      </c>
      <c r="E1993" s="15" t="s">
        <v>11359</v>
      </c>
      <c r="F1993" s="6">
        <v>455</v>
      </c>
      <c r="G1993" s="6">
        <v>354</v>
      </c>
      <c r="H1993" s="6">
        <f t="shared" si="124"/>
        <v>456</v>
      </c>
      <c r="I1993" s="6">
        <f t="shared" si="125"/>
        <v>355</v>
      </c>
      <c r="J1993" s="7">
        <f t="shared" si="126"/>
        <v>0.77850877192982459</v>
      </c>
      <c r="K1993" s="7">
        <f t="shared" si="127"/>
        <v>-0.36121479977269716</v>
      </c>
    </row>
    <row r="1994" spans="1:11" x14ac:dyDescent="0.35">
      <c r="A1994" s="14" t="s">
        <v>7671</v>
      </c>
      <c r="B1994" s="13" t="s">
        <v>2988</v>
      </c>
      <c r="C1994" s="14" t="s">
        <v>14383</v>
      </c>
      <c r="D1994" s="14" t="s">
        <v>11744</v>
      </c>
      <c r="E1994" s="15" t="s">
        <v>11359</v>
      </c>
      <c r="F1994" s="6">
        <v>66</v>
      </c>
      <c r="G1994" s="6">
        <v>52</v>
      </c>
      <c r="H1994" s="6">
        <f t="shared" si="124"/>
        <v>67</v>
      </c>
      <c r="I1994" s="6">
        <f t="shared" si="125"/>
        <v>53</v>
      </c>
      <c r="J1994" s="7">
        <f t="shared" si="126"/>
        <v>0.79104477611940294</v>
      </c>
      <c r="K1994" s="7">
        <f t="shared" si="127"/>
        <v>-0.33816873589457336</v>
      </c>
    </row>
    <row r="1995" spans="1:11" x14ac:dyDescent="0.35">
      <c r="A1995" s="14" t="s">
        <v>7672</v>
      </c>
      <c r="B1995" s="13" t="s">
        <v>4153</v>
      </c>
      <c r="C1995" s="14" t="s">
        <v>14384</v>
      </c>
      <c r="D1995" s="14" t="s">
        <v>11548</v>
      </c>
      <c r="E1995" s="15" t="s">
        <v>5678</v>
      </c>
      <c r="F1995" s="6">
        <v>230</v>
      </c>
      <c r="G1995" s="6">
        <v>209</v>
      </c>
      <c r="H1995" s="6">
        <f t="shared" si="124"/>
        <v>231</v>
      </c>
      <c r="I1995" s="6">
        <f t="shared" si="125"/>
        <v>210</v>
      </c>
      <c r="J1995" s="7">
        <f t="shared" si="126"/>
        <v>0.90909090909090906</v>
      </c>
      <c r="K1995" s="7">
        <f t="shared" si="127"/>
        <v>-0.13750352374993496</v>
      </c>
    </row>
    <row r="1996" spans="1:11" x14ac:dyDescent="0.35">
      <c r="A1996" s="14" t="s">
        <v>7673</v>
      </c>
      <c r="B1996" s="13" t="s">
        <v>4953</v>
      </c>
      <c r="C1996" s="14" t="s">
        <v>14385</v>
      </c>
      <c r="D1996" s="14" t="s">
        <v>12587</v>
      </c>
      <c r="E1996" s="15" t="s">
        <v>11359</v>
      </c>
      <c r="F1996" s="6">
        <v>28</v>
      </c>
      <c r="G1996" s="6">
        <v>30</v>
      </c>
      <c r="H1996" s="6">
        <f t="shared" si="124"/>
        <v>29</v>
      </c>
      <c r="I1996" s="6">
        <f t="shared" si="125"/>
        <v>31</v>
      </c>
      <c r="J1996" s="7">
        <f t="shared" si="126"/>
        <v>1.0689655172413792</v>
      </c>
      <c r="K1996" s="7">
        <f t="shared" si="127"/>
        <v>9.6215315259302978E-2</v>
      </c>
    </row>
    <row r="1997" spans="1:11" x14ac:dyDescent="0.35">
      <c r="A1997" s="14" t="s">
        <v>7674</v>
      </c>
      <c r="B1997" s="13" t="s">
        <v>3786</v>
      </c>
      <c r="C1997" s="14" t="s">
        <v>14386</v>
      </c>
      <c r="D1997" s="14" t="s">
        <v>11356</v>
      </c>
      <c r="E1997" s="15" t="s">
        <v>11359</v>
      </c>
      <c r="F1997" s="6">
        <v>97</v>
      </c>
      <c r="G1997" s="6">
        <v>84</v>
      </c>
      <c r="H1997" s="6">
        <f t="shared" si="124"/>
        <v>98</v>
      </c>
      <c r="I1997" s="6">
        <f t="shared" si="125"/>
        <v>85</v>
      </c>
      <c r="J1997" s="7">
        <f t="shared" si="126"/>
        <v>0.86734693877551017</v>
      </c>
      <c r="K1997" s="7">
        <f t="shared" si="127"/>
        <v>-0.20531890797750652</v>
      </c>
    </row>
    <row r="1998" spans="1:11" x14ac:dyDescent="0.35">
      <c r="A1998" s="14" t="s">
        <v>7675</v>
      </c>
      <c r="B1998" s="13" t="s">
        <v>1594</v>
      </c>
      <c r="C1998" s="14" t="s">
        <v>14387</v>
      </c>
      <c r="D1998" s="14" t="s">
        <v>11476</v>
      </c>
      <c r="E1998" s="15" t="s">
        <v>5678</v>
      </c>
      <c r="F1998" s="6">
        <v>1703</v>
      </c>
      <c r="G1998" s="6">
        <v>1143</v>
      </c>
      <c r="H1998" s="6">
        <f t="shared" si="124"/>
        <v>1704</v>
      </c>
      <c r="I1998" s="6">
        <f t="shared" si="125"/>
        <v>1144</v>
      </c>
      <c r="J1998" s="7">
        <f t="shared" si="126"/>
        <v>0.67136150234741787</v>
      </c>
      <c r="K1998" s="7">
        <f t="shared" si="127"/>
        <v>-0.57483828344744881</v>
      </c>
    </row>
    <row r="1999" spans="1:11" x14ac:dyDescent="0.35">
      <c r="A1999" s="14" t="s">
        <v>7676</v>
      </c>
      <c r="B1999" s="13" t="s">
        <v>334</v>
      </c>
      <c r="C1999" s="14" t="s">
        <v>14388</v>
      </c>
      <c r="D1999" s="14" t="s">
        <v>11356</v>
      </c>
      <c r="E1999" s="15" t="s">
        <v>11359</v>
      </c>
      <c r="F1999" s="6">
        <v>22</v>
      </c>
      <c r="G1999" s="6">
        <v>10</v>
      </c>
      <c r="H1999" s="6">
        <f t="shared" si="124"/>
        <v>23</v>
      </c>
      <c r="I1999" s="6">
        <f t="shared" si="125"/>
        <v>11</v>
      </c>
      <c r="J1999" s="7">
        <f t="shared" si="126"/>
        <v>0.47826086956521741</v>
      </c>
      <c r="K1999" s="7">
        <f t="shared" si="127"/>
        <v>-1.0641303374197155</v>
      </c>
    </row>
    <row r="2000" spans="1:11" x14ac:dyDescent="0.35">
      <c r="A2000" s="14" t="s">
        <v>7677</v>
      </c>
      <c r="B2000" s="13" t="s">
        <v>1110</v>
      </c>
      <c r="C2000" s="14" t="s">
        <v>14389</v>
      </c>
      <c r="D2000" s="14" t="s">
        <v>14390</v>
      </c>
      <c r="E2000" s="15" t="s">
        <v>11359</v>
      </c>
      <c r="F2000" s="6">
        <v>29</v>
      </c>
      <c r="G2000" s="6">
        <v>18</v>
      </c>
      <c r="H2000" s="6">
        <f t="shared" si="124"/>
        <v>30</v>
      </c>
      <c r="I2000" s="6">
        <f t="shared" si="125"/>
        <v>19</v>
      </c>
      <c r="J2000" s="7">
        <f t="shared" si="126"/>
        <v>0.6333333333333333</v>
      </c>
      <c r="K2000" s="7">
        <f t="shared" si="127"/>
        <v>-0.65896308216493316</v>
      </c>
    </row>
    <row r="2001" spans="1:11" x14ac:dyDescent="0.35">
      <c r="A2001" s="14" t="s">
        <v>7678</v>
      </c>
      <c r="B2001" s="13" t="s">
        <v>3642</v>
      </c>
      <c r="C2001" s="14" t="s">
        <v>14391</v>
      </c>
      <c r="D2001" s="14" t="s">
        <v>11356</v>
      </c>
      <c r="E2001" s="15" t="s">
        <v>5678</v>
      </c>
      <c r="F2001" s="6">
        <v>265</v>
      </c>
      <c r="G2001" s="6">
        <v>225</v>
      </c>
      <c r="H2001" s="6">
        <f t="shared" si="124"/>
        <v>266</v>
      </c>
      <c r="I2001" s="6">
        <f t="shared" si="125"/>
        <v>226</v>
      </c>
      <c r="J2001" s="7">
        <f t="shared" si="126"/>
        <v>0.84962406015037595</v>
      </c>
      <c r="K2001" s="7">
        <f t="shared" si="127"/>
        <v>-0.23510347308600188</v>
      </c>
    </row>
    <row r="2002" spans="1:11" x14ac:dyDescent="0.35">
      <c r="A2002" s="14" t="s">
        <v>7679</v>
      </c>
      <c r="B2002" s="13" t="s">
        <v>3761</v>
      </c>
      <c r="C2002" s="14" t="s">
        <v>14392</v>
      </c>
      <c r="D2002" s="14" t="s">
        <v>11356</v>
      </c>
      <c r="E2002" s="15" t="s">
        <v>11359</v>
      </c>
      <c r="F2002" s="6">
        <v>51</v>
      </c>
      <c r="G2002" s="6">
        <v>44</v>
      </c>
      <c r="H2002" s="6">
        <f t="shared" si="124"/>
        <v>52</v>
      </c>
      <c r="I2002" s="6">
        <f t="shared" si="125"/>
        <v>45</v>
      </c>
      <c r="J2002" s="7">
        <f t="shared" si="126"/>
        <v>0.86538461538461542</v>
      </c>
      <c r="K2002" s="7">
        <f t="shared" si="127"/>
        <v>-0.20858662181141738</v>
      </c>
    </row>
    <row r="2003" spans="1:11" x14ac:dyDescent="0.35">
      <c r="A2003" s="14" t="s">
        <v>7680</v>
      </c>
      <c r="B2003" s="13" t="s">
        <v>3955</v>
      </c>
      <c r="C2003" s="14" t="s">
        <v>14393</v>
      </c>
      <c r="D2003" s="14" t="s">
        <v>11356</v>
      </c>
      <c r="E2003" s="15" t="s">
        <v>11359</v>
      </c>
      <c r="F2003" s="6">
        <v>260</v>
      </c>
      <c r="G2003" s="6">
        <v>230</v>
      </c>
      <c r="H2003" s="6">
        <f t="shared" si="124"/>
        <v>261</v>
      </c>
      <c r="I2003" s="6">
        <f t="shared" si="125"/>
        <v>231</v>
      </c>
      <c r="J2003" s="7">
        <f t="shared" si="126"/>
        <v>0.88505747126436785</v>
      </c>
      <c r="K2003" s="7">
        <f t="shared" si="127"/>
        <v>-0.1761569551538269</v>
      </c>
    </row>
    <row r="2004" spans="1:11" x14ac:dyDescent="0.35">
      <c r="A2004" s="14" t="s">
        <v>7681</v>
      </c>
      <c r="B2004" s="13" t="s">
        <v>2500</v>
      </c>
      <c r="C2004" s="14" t="s">
        <v>14394</v>
      </c>
      <c r="D2004" s="14" t="s">
        <v>11356</v>
      </c>
      <c r="E2004" s="15" t="s">
        <v>5678</v>
      </c>
      <c r="F2004" s="6">
        <v>4</v>
      </c>
      <c r="G2004" s="6">
        <v>3</v>
      </c>
      <c r="H2004" s="6">
        <f t="shared" si="124"/>
        <v>5</v>
      </c>
      <c r="I2004" s="6">
        <f t="shared" si="125"/>
        <v>4</v>
      </c>
      <c r="J2004" s="7">
        <f t="shared" si="126"/>
        <v>0.8</v>
      </c>
      <c r="K2004" s="7">
        <f t="shared" si="127"/>
        <v>-0.32192809488736229</v>
      </c>
    </row>
    <row r="2005" spans="1:11" x14ac:dyDescent="0.35">
      <c r="A2005" s="14" t="s">
        <v>7682</v>
      </c>
      <c r="B2005" s="13" t="s">
        <v>3023</v>
      </c>
      <c r="C2005" s="14" t="s">
        <v>14395</v>
      </c>
      <c r="D2005" s="14" t="s">
        <v>14396</v>
      </c>
      <c r="E2005" s="15" t="s">
        <v>5678</v>
      </c>
      <c r="F2005" s="6">
        <v>119</v>
      </c>
      <c r="G2005" s="6">
        <v>94</v>
      </c>
      <c r="H2005" s="6">
        <f t="shared" si="124"/>
        <v>120</v>
      </c>
      <c r="I2005" s="6">
        <f t="shared" si="125"/>
        <v>95</v>
      </c>
      <c r="J2005" s="7">
        <f t="shared" si="126"/>
        <v>0.79166666666666663</v>
      </c>
      <c r="K2005" s="7">
        <f t="shared" si="127"/>
        <v>-0.33703498727757075</v>
      </c>
    </row>
    <row r="2006" spans="1:11" x14ac:dyDescent="0.35">
      <c r="A2006" s="14" t="s">
        <v>7683</v>
      </c>
      <c r="B2006" s="13" t="s">
        <v>1736</v>
      </c>
      <c r="C2006" s="14" t="s">
        <v>14397</v>
      </c>
      <c r="D2006" s="14" t="s">
        <v>14398</v>
      </c>
      <c r="E2006" s="15" t="s">
        <v>11359</v>
      </c>
      <c r="F2006" s="6">
        <v>19</v>
      </c>
      <c r="G2006" s="6">
        <v>13</v>
      </c>
      <c r="H2006" s="6">
        <f t="shared" si="124"/>
        <v>20</v>
      </c>
      <c r="I2006" s="6">
        <f t="shared" si="125"/>
        <v>14</v>
      </c>
      <c r="J2006" s="7">
        <f t="shared" si="126"/>
        <v>0.7</v>
      </c>
      <c r="K2006" s="7">
        <f t="shared" si="127"/>
        <v>-0.51457317282975834</v>
      </c>
    </row>
    <row r="2007" spans="1:11" x14ac:dyDescent="0.35">
      <c r="A2007" s="14" t="s">
        <v>7684</v>
      </c>
      <c r="B2007" s="13" t="s">
        <v>1186</v>
      </c>
      <c r="C2007" s="14" t="s">
        <v>14399</v>
      </c>
      <c r="D2007" s="14" t="s">
        <v>14400</v>
      </c>
      <c r="E2007" s="15" t="s">
        <v>11359</v>
      </c>
      <c r="F2007" s="6">
        <v>298</v>
      </c>
      <c r="G2007" s="6">
        <v>188</v>
      </c>
      <c r="H2007" s="6">
        <f t="shared" si="124"/>
        <v>299</v>
      </c>
      <c r="I2007" s="6">
        <f t="shared" si="125"/>
        <v>189</v>
      </c>
      <c r="J2007" s="7">
        <f t="shared" si="126"/>
        <v>0.63210702341137126</v>
      </c>
      <c r="K2007" s="7">
        <f t="shared" si="127"/>
        <v>-0.66175924997703228</v>
      </c>
    </row>
    <row r="2008" spans="1:11" x14ac:dyDescent="0.35">
      <c r="A2008" s="14" t="s">
        <v>7685</v>
      </c>
      <c r="B2008" s="13" t="s">
        <v>1546</v>
      </c>
      <c r="C2008" s="14" t="s">
        <v>14401</v>
      </c>
      <c r="D2008" s="14" t="s">
        <v>11356</v>
      </c>
      <c r="E2008" s="15" t="s">
        <v>11359</v>
      </c>
      <c r="F2008" s="6">
        <v>15</v>
      </c>
      <c r="G2008" s="6">
        <v>10</v>
      </c>
      <c r="H2008" s="6">
        <f t="shared" si="124"/>
        <v>16</v>
      </c>
      <c r="I2008" s="6">
        <f t="shared" si="125"/>
        <v>11</v>
      </c>
      <c r="J2008" s="7">
        <f t="shared" si="126"/>
        <v>0.6875</v>
      </c>
      <c r="K2008" s="7">
        <f t="shared" si="127"/>
        <v>-0.5405683813627028</v>
      </c>
    </row>
    <row r="2009" spans="1:11" x14ac:dyDescent="0.35">
      <c r="A2009" s="14" t="s">
        <v>7686</v>
      </c>
      <c r="B2009" s="13" t="s">
        <v>860</v>
      </c>
      <c r="C2009" s="14" t="s">
        <v>14402</v>
      </c>
      <c r="D2009" s="14" t="s">
        <v>11356</v>
      </c>
      <c r="E2009" s="15" t="s">
        <v>11359</v>
      </c>
      <c r="F2009" s="6">
        <v>46</v>
      </c>
      <c r="G2009" s="6">
        <v>27</v>
      </c>
      <c r="H2009" s="6">
        <f t="shared" si="124"/>
        <v>47</v>
      </c>
      <c r="I2009" s="6">
        <f t="shared" si="125"/>
        <v>28</v>
      </c>
      <c r="J2009" s="7">
        <f t="shared" si="126"/>
        <v>0.5957446808510638</v>
      </c>
      <c r="K2009" s="7">
        <f t="shared" si="127"/>
        <v>-0.74723392962003343</v>
      </c>
    </row>
    <row r="2010" spans="1:11" x14ac:dyDescent="0.35">
      <c r="A2010" s="14" t="s">
        <v>7687</v>
      </c>
      <c r="B2010" s="13" t="s">
        <v>640</v>
      </c>
      <c r="C2010" s="14" t="s">
        <v>14403</v>
      </c>
      <c r="D2010" s="14" t="s">
        <v>14404</v>
      </c>
      <c r="E2010" s="15" t="s">
        <v>11359</v>
      </c>
      <c r="F2010" s="6">
        <v>104</v>
      </c>
      <c r="G2010" s="6">
        <v>57</v>
      </c>
      <c r="H2010" s="6">
        <f t="shared" si="124"/>
        <v>105</v>
      </c>
      <c r="I2010" s="6">
        <f t="shared" si="125"/>
        <v>58</v>
      </c>
      <c r="J2010" s="7">
        <f t="shared" si="126"/>
        <v>0.55238095238095242</v>
      </c>
      <c r="K2010" s="7">
        <f t="shared" si="127"/>
        <v>-0.85626452253855045</v>
      </c>
    </row>
    <row r="2011" spans="1:11" x14ac:dyDescent="0.35">
      <c r="A2011" s="14" t="s">
        <v>7688</v>
      </c>
      <c r="B2011" s="13" t="s">
        <v>208</v>
      </c>
      <c r="C2011" s="14" t="s">
        <v>14405</v>
      </c>
      <c r="D2011" s="14" t="s">
        <v>11436</v>
      </c>
      <c r="E2011" s="15" t="s">
        <v>5678</v>
      </c>
      <c r="F2011" s="6">
        <v>13</v>
      </c>
      <c r="G2011" s="6">
        <v>5</v>
      </c>
      <c r="H2011" s="6">
        <f t="shared" si="124"/>
        <v>14</v>
      </c>
      <c r="I2011" s="6">
        <f t="shared" si="125"/>
        <v>6</v>
      </c>
      <c r="J2011" s="7">
        <f t="shared" si="126"/>
        <v>0.42857142857142855</v>
      </c>
      <c r="K2011" s="7">
        <f t="shared" si="127"/>
        <v>-1.2223924213364481</v>
      </c>
    </row>
    <row r="2012" spans="1:11" x14ac:dyDescent="0.35">
      <c r="A2012" s="14" t="s">
        <v>7689</v>
      </c>
      <c r="B2012" s="13" t="s">
        <v>417</v>
      </c>
      <c r="C2012" s="14" t="s">
        <v>14406</v>
      </c>
      <c r="D2012" s="14" t="s">
        <v>14407</v>
      </c>
      <c r="E2012" s="15" t="s">
        <v>5678</v>
      </c>
      <c r="F2012" s="6">
        <v>90</v>
      </c>
      <c r="G2012" s="6">
        <v>44</v>
      </c>
      <c r="H2012" s="6">
        <f t="shared" si="124"/>
        <v>91</v>
      </c>
      <c r="I2012" s="6">
        <f t="shared" si="125"/>
        <v>45</v>
      </c>
      <c r="J2012" s="7">
        <f t="shared" si="126"/>
        <v>0.49450549450549453</v>
      </c>
      <c r="K2012" s="7">
        <f t="shared" si="127"/>
        <v>-1.0159415438690216</v>
      </c>
    </row>
    <row r="2013" spans="1:11" x14ac:dyDescent="0.35">
      <c r="A2013" s="14" t="s">
        <v>7690</v>
      </c>
      <c r="B2013" s="13" t="s">
        <v>5462</v>
      </c>
      <c r="C2013" s="14" t="s">
        <v>14408</v>
      </c>
      <c r="D2013" s="14" t="s">
        <v>14409</v>
      </c>
      <c r="E2013" s="15" t="s">
        <v>11359</v>
      </c>
      <c r="F2013" s="6">
        <v>2</v>
      </c>
      <c r="G2013" s="6">
        <v>4</v>
      </c>
      <c r="H2013" s="6">
        <f t="shared" si="124"/>
        <v>3</v>
      </c>
      <c r="I2013" s="6">
        <f t="shared" si="125"/>
        <v>5</v>
      </c>
      <c r="J2013" s="7">
        <f t="shared" si="126"/>
        <v>1.6666666666666667</v>
      </c>
      <c r="K2013" s="7">
        <f t="shared" si="127"/>
        <v>0.73696559416620622</v>
      </c>
    </row>
    <row r="2014" spans="1:11" x14ac:dyDescent="0.35">
      <c r="A2014" s="14" t="s">
        <v>7691</v>
      </c>
      <c r="B2014" s="13" t="s">
        <v>465</v>
      </c>
      <c r="C2014" s="14" t="s">
        <v>14410</v>
      </c>
      <c r="D2014" s="14" t="s">
        <v>14411</v>
      </c>
      <c r="E2014" s="15" t="s">
        <v>11359</v>
      </c>
      <c r="F2014" s="6">
        <v>8</v>
      </c>
      <c r="G2014" s="6">
        <v>4</v>
      </c>
      <c r="H2014" s="6">
        <f t="shared" si="124"/>
        <v>9</v>
      </c>
      <c r="I2014" s="6">
        <f t="shared" si="125"/>
        <v>5</v>
      </c>
      <c r="J2014" s="7">
        <f t="shared" si="126"/>
        <v>0.55555555555555558</v>
      </c>
      <c r="K2014" s="7">
        <f t="shared" si="127"/>
        <v>-0.84799690655494997</v>
      </c>
    </row>
    <row r="2015" spans="1:11" x14ac:dyDescent="0.35">
      <c r="A2015" s="14" t="s">
        <v>7692</v>
      </c>
      <c r="B2015" s="13" t="s">
        <v>5466</v>
      </c>
      <c r="C2015" s="14" t="s">
        <v>14412</v>
      </c>
      <c r="D2015" s="14" t="s">
        <v>11356</v>
      </c>
      <c r="E2015" s="15" t="s">
        <v>5678</v>
      </c>
      <c r="F2015" s="6">
        <v>1</v>
      </c>
      <c r="G2015" s="6">
        <v>2</v>
      </c>
      <c r="H2015" s="6">
        <f t="shared" si="124"/>
        <v>2</v>
      </c>
      <c r="I2015" s="6">
        <f t="shared" si="125"/>
        <v>3</v>
      </c>
      <c r="J2015" s="7">
        <f t="shared" si="126"/>
        <v>1.5</v>
      </c>
      <c r="K2015" s="7">
        <f t="shared" si="127"/>
        <v>0.58496250072115619</v>
      </c>
    </row>
    <row r="2016" spans="1:11" x14ac:dyDescent="0.35">
      <c r="A2016" s="14" t="s">
        <v>7693</v>
      </c>
      <c r="B2016" s="13" t="s">
        <v>195</v>
      </c>
      <c r="C2016" s="14" t="s">
        <v>14413</v>
      </c>
      <c r="D2016" s="14" t="s">
        <v>14414</v>
      </c>
      <c r="E2016" s="15" t="s">
        <v>5678</v>
      </c>
      <c r="F2016" s="6">
        <v>51</v>
      </c>
      <c r="G2016" s="6">
        <v>19</v>
      </c>
      <c r="H2016" s="6">
        <f t="shared" si="124"/>
        <v>52</v>
      </c>
      <c r="I2016" s="6">
        <f t="shared" si="125"/>
        <v>20</v>
      </c>
      <c r="J2016" s="7">
        <f t="shared" si="126"/>
        <v>0.38461538461538464</v>
      </c>
      <c r="K2016" s="7">
        <f t="shared" si="127"/>
        <v>-1.3785116232537298</v>
      </c>
    </row>
    <row r="2017" spans="1:11" x14ac:dyDescent="0.35">
      <c r="A2017" s="14" t="s">
        <v>7694</v>
      </c>
      <c r="B2017" s="13" t="s">
        <v>4728</v>
      </c>
      <c r="C2017" s="14" t="s">
        <v>14415</v>
      </c>
      <c r="D2017" s="14" t="s">
        <v>14416</v>
      </c>
      <c r="E2017" s="15" t="s">
        <v>11359</v>
      </c>
      <c r="F2017" s="6">
        <v>5</v>
      </c>
      <c r="G2017" s="6">
        <v>5</v>
      </c>
      <c r="H2017" s="6">
        <f t="shared" si="124"/>
        <v>6</v>
      </c>
      <c r="I2017" s="6">
        <f t="shared" si="125"/>
        <v>6</v>
      </c>
      <c r="J2017" s="7">
        <f t="shared" si="126"/>
        <v>1</v>
      </c>
      <c r="K2017" s="7">
        <f t="shared" si="127"/>
        <v>0</v>
      </c>
    </row>
    <row r="2018" spans="1:11" x14ac:dyDescent="0.35">
      <c r="A2018" s="14" t="s">
        <v>7695</v>
      </c>
      <c r="B2018" s="13" t="s">
        <v>98</v>
      </c>
      <c r="C2018" s="14" t="s">
        <v>14417</v>
      </c>
      <c r="D2018" s="14" t="s">
        <v>14418</v>
      </c>
      <c r="E2018" s="15" t="s">
        <v>11359</v>
      </c>
      <c r="F2018" s="6">
        <v>19</v>
      </c>
      <c r="G2018" s="6">
        <v>5</v>
      </c>
      <c r="H2018" s="6">
        <f t="shared" si="124"/>
        <v>20</v>
      </c>
      <c r="I2018" s="6">
        <f t="shared" si="125"/>
        <v>6</v>
      </c>
      <c r="J2018" s="7">
        <f t="shared" si="126"/>
        <v>0.3</v>
      </c>
      <c r="K2018" s="7">
        <f t="shared" si="127"/>
        <v>-1.7369655941662063</v>
      </c>
    </row>
    <row r="2019" spans="1:11" x14ac:dyDescent="0.35">
      <c r="A2019" s="14" t="s">
        <v>7696</v>
      </c>
      <c r="B2019" s="13" t="s">
        <v>5613</v>
      </c>
      <c r="C2019" s="14" t="s">
        <v>14419</v>
      </c>
      <c r="D2019" s="14" t="s">
        <v>14420</v>
      </c>
      <c r="E2019" s="15" t="s">
        <v>11359</v>
      </c>
      <c r="F2019" s="6">
        <v>0</v>
      </c>
      <c r="G2019" s="6">
        <v>0</v>
      </c>
      <c r="H2019" s="6">
        <f t="shared" si="124"/>
        <v>1</v>
      </c>
      <c r="I2019" s="6">
        <f t="shared" si="125"/>
        <v>1</v>
      </c>
      <c r="J2019" s="7">
        <f t="shared" si="126"/>
        <v>1</v>
      </c>
      <c r="K2019" s="7">
        <f t="shared" si="127"/>
        <v>0</v>
      </c>
    </row>
    <row r="2020" spans="1:11" x14ac:dyDescent="0.35">
      <c r="A2020" s="14" t="s">
        <v>7697</v>
      </c>
      <c r="B2020" s="13" t="s">
        <v>322</v>
      </c>
      <c r="C2020" s="14" t="s">
        <v>14421</v>
      </c>
      <c r="D2020" s="14" t="s">
        <v>14422</v>
      </c>
      <c r="E2020" s="15" t="s">
        <v>11359</v>
      </c>
      <c r="F2020" s="6">
        <v>137</v>
      </c>
      <c r="G2020" s="6">
        <v>61</v>
      </c>
      <c r="H2020" s="6">
        <f t="shared" si="124"/>
        <v>138</v>
      </c>
      <c r="I2020" s="6">
        <f t="shared" si="125"/>
        <v>62</v>
      </c>
      <c r="J2020" s="7">
        <f t="shared" si="126"/>
        <v>0.44927536231884058</v>
      </c>
      <c r="K2020" s="7">
        <f t="shared" si="127"/>
        <v>-1.154328146391294</v>
      </c>
    </row>
    <row r="2021" spans="1:11" x14ac:dyDescent="0.35">
      <c r="A2021" s="14" t="s">
        <v>7698</v>
      </c>
      <c r="B2021" s="13" t="s">
        <v>306</v>
      </c>
      <c r="C2021" s="14" t="s">
        <v>14423</v>
      </c>
      <c r="D2021" s="14" t="s">
        <v>14424</v>
      </c>
      <c r="E2021" s="15" t="s">
        <v>11359</v>
      </c>
      <c r="F2021" s="6">
        <v>112</v>
      </c>
      <c r="G2021" s="6">
        <v>49</v>
      </c>
      <c r="H2021" s="6">
        <f t="shared" si="124"/>
        <v>113</v>
      </c>
      <c r="I2021" s="6">
        <f t="shared" si="125"/>
        <v>50</v>
      </c>
      <c r="J2021" s="7">
        <f t="shared" si="126"/>
        <v>0.44247787610619471</v>
      </c>
      <c r="K2021" s="7">
        <f t="shared" si="127"/>
        <v>-1.1763227726404628</v>
      </c>
    </row>
    <row r="2022" spans="1:11" x14ac:dyDescent="0.35">
      <c r="A2022" s="14" t="s">
        <v>7699</v>
      </c>
      <c r="B2022" s="13" t="s">
        <v>214</v>
      </c>
      <c r="C2022" s="14" t="s">
        <v>14425</v>
      </c>
      <c r="D2022" s="14" t="s">
        <v>14426</v>
      </c>
      <c r="E2022" s="15" t="s">
        <v>11359</v>
      </c>
      <c r="F2022" s="6">
        <v>18</v>
      </c>
      <c r="G2022" s="6">
        <v>7</v>
      </c>
      <c r="H2022" s="6">
        <f t="shared" si="124"/>
        <v>19</v>
      </c>
      <c r="I2022" s="6">
        <f t="shared" si="125"/>
        <v>8</v>
      </c>
      <c r="J2022" s="7">
        <f t="shared" si="126"/>
        <v>0.42105263157894735</v>
      </c>
      <c r="K2022" s="7">
        <f t="shared" si="127"/>
        <v>-1.2479275134435857</v>
      </c>
    </row>
    <row r="2023" spans="1:11" x14ac:dyDescent="0.35">
      <c r="A2023" s="14" t="s">
        <v>7700</v>
      </c>
      <c r="B2023" s="13" t="s">
        <v>179</v>
      </c>
      <c r="C2023" s="14" t="s">
        <v>14427</v>
      </c>
      <c r="D2023" s="14" t="s">
        <v>14428</v>
      </c>
      <c r="E2023" s="15" t="s">
        <v>11359</v>
      </c>
      <c r="F2023" s="6">
        <v>205</v>
      </c>
      <c r="G2023" s="6">
        <v>73</v>
      </c>
      <c r="H2023" s="6">
        <f t="shared" si="124"/>
        <v>206</v>
      </c>
      <c r="I2023" s="6">
        <f t="shared" si="125"/>
        <v>74</v>
      </c>
      <c r="J2023" s="7">
        <f t="shared" si="126"/>
        <v>0.35922330097087379</v>
      </c>
      <c r="K2023" s="7">
        <f t="shared" si="127"/>
        <v>-1.4770471615542686</v>
      </c>
    </row>
    <row r="2024" spans="1:11" x14ac:dyDescent="0.35">
      <c r="A2024" s="14" t="s">
        <v>7701</v>
      </c>
      <c r="B2024" s="13" t="s">
        <v>200</v>
      </c>
      <c r="C2024" s="14" t="s">
        <v>14429</v>
      </c>
      <c r="D2024" s="14" t="s">
        <v>14430</v>
      </c>
      <c r="E2024" s="15" t="s">
        <v>11359</v>
      </c>
      <c r="F2024" s="6">
        <v>133</v>
      </c>
      <c r="G2024" s="6">
        <v>50</v>
      </c>
      <c r="H2024" s="6">
        <f t="shared" si="124"/>
        <v>134</v>
      </c>
      <c r="I2024" s="6">
        <f t="shared" si="125"/>
        <v>51</v>
      </c>
      <c r="J2024" s="7">
        <f t="shared" si="126"/>
        <v>0.38059701492537312</v>
      </c>
      <c r="K2024" s="7">
        <f t="shared" si="127"/>
        <v>-1.3936638484862769</v>
      </c>
    </row>
    <row r="2025" spans="1:11" x14ac:dyDescent="0.35">
      <c r="A2025" s="14" t="s">
        <v>7702</v>
      </c>
      <c r="B2025" s="13" t="s">
        <v>660</v>
      </c>
      <c r="C2025" s="14" t="s">
        <v>14431</v>
      </c>
      <c r="D2025" s="14" t="s">
        <v>14432</v>
      </c>
      <c r="E2025" s="15" t="s">
        <v>11359</v>
      </c>
      <c r="F2025" s="6">
        <v>404</v>
      </c>
      <c r="G2025" s="6">
        <v>223</v>
      </c>
      <c r="H2025" s="6">
        <f t="shared" si="124"/>
        <v>405</v>
      </c>
      <c r="I2025" s="6">
        <f t="shared" si="125"/>
        <v>224</v>
      </c>
      <c r="J2025" s="7">
        <f t="shared" si="126"/>
        <v>0.55308641975308637</v>
      </c>
      <c r="K2025" s="7">
        <f t="shared" si="127"/>
        <v>-0.8544231757143832</v>
      </c>
    </row>
    <row r="2026" spans="1:11" x14ac:dyDescent="0.35">
      <c r="A2026" s="14" t="s">
        <v>7703</v>
      </c>
      <c r="B2026" s="13" t="s">
        <v>270</v>
      </c>
      <c r="C2026" s="14" t="s">
        <v>14433</v>
      </c>
      <c r="D2026" s="14" t="s">
        <v>14434</v>
      </c>
      <c r="E2026" s="15" t="s">
        <v>11359</v>
      </c>
      <c r="F2026" s="6">
        <v>351</v>
      </c>
      <c r="G2026" s="6">
        <v>148</v>
      </c>
      <c r="H2026" s="6">
        <f t="shared" si="124"/>
        <v>352</v>
      </c>
      <c r="I2026" s="6">
        <f t="shared" si="125"/>
        <v>149</v>
      </c>
      <c r="J2026" s="7">
        <f t="shared" si="126"/>
        <v>0.42329545454545453</v>
      </c>
      <c r="K2026" s="7">
        <f t="shared" si="127"/>
        <v>-1.2402630981751359</v>
      </c>
    </row>
    <row r="2027" spans="1:11" x14ac:dyDescent="0.35">
      <c r="A2027" s="14" t="s">
        <v>7704</v>
      </c>
      <c r="B2027" s="13" t="s">
        <v>1492</v>
      </c>
      <c r="C2027" s="14" t="s">
        <v>14435</v>
      </c>
      <c r="D2027" s="14" t="s">
        <v>11752</v>
      </c>
      <c r="E2027" s="15" t="s">
        <v>5678</v>
      </c>
      <c r="F2027" s="6">
        <v>113</v>
      </c>
      <c r="G2027" s="6">
        <v>75</v>
      </c>
      <c r="H2027" s="6">
        <f t="shared" si="124"/>
        <v>114</v>
      </c>
      <c r="I2027" s="6">
        <f t="shared" si="125"/>
        <v>76</v>
      </c>
      <c r="J2027" s="7">
        <f t="shared" si="126"/>
        <v>0.66666666666666663</v>
      </c>
      <c r="K2027" s="7">
        <f t="shared" si="127"/>
        <v>-0.5849625007211563</v>
      </c>
    </row>
    <row r="2028" spans="1:11" x14ac:dyDescent="0.35">
      <c r="A2028" s="14" t="s">
        <v>7705</v>
      </c>
      <c r="B2028" s="13" t="s">
        <v>3049</v>
      </c>
      <c r="C2028" s="14" t="s">
        <v>14436</v>
      </c>
      <c r="D2028" s="14" t="s">
        <v>11356</v>
      </c>
      <c r="E2028" s="15" t="s">
        <v>5678</v>
      </c>
      <c r="F2028" s="6">
        <v>168</v>
      </c>
      <c r="G2028" s="6">
        <v>133</v>
      </c>
      <c r="H2028" s="6">
        <f t="shared" si="124"/>
        <v>169</v>
      </c>
      <c r="I2028" s="6">
        <f t="shared" si="125"/>
        <v>134</v>
      </c>
      <c r="J2028" s="7">
        <f t="shared" si="126"/>
        <v>0.79289940828402372</v>
      </c>
      <c r="K2028" s="7">
        <f t="shared" si="127"/>
        <v>-0.3347902458244118</v>
      </c>
    </row>
    <row r="2029" spans="1:11" x14ac:dyDescent="0.35">
      <c r="A2029" s="14" t="s">
        <v>7706</v>
      </c>
      <c r="B2029" s="13" t="s">
        <v>945</v>
      </c>
      <c r="C2029" s="14" t="s">
        <v>14437</v>
      </c>
      <c r="D2029" s="14" t="s">
        <v>11356</v>
      </c>
      <c r="E2029" s="15" t="s">
        <v>5678</v>
      </c>
      <c r="F2029" s="6">
        <v>100</v>
      </c>
      <c r="G2029" s="6">
        <v>60</v>
      </c>
      <c r="H2029" s="6">
        <f t="shared" si="124"/>
        <v>101</v>
      </c>
      <c r="I2029" s="6">
        <f t="shared" si="125"/>
        <v>61</v>
      </c>
      <c r="J2029" s="7">
        <f t="shared" si="126"/>
        <v>0.60396039603960394</v>
      </c>
      <c r="K2029" s="7">
        <f t="shared" si="127"/>
        <v>-0.72747414518890852</v>
      </c>
    </row>
    <row r="2030" spans="1:11" x14ac:dyDescent="0.35">
      <c r="A2030" s="14" t="s">
        <v>7707</v>
      </c>
      <c r="B2030" s="13" t="s">
        <v>3673</v>
      </c>
      <c r="C2030" s="14" t="s">
        <v>14438</v>
      </c>
      <c r="D2030" s="14" t="s">
        <v>14439</v>
      </c>
      <c r="E2030" s="15" t="s">
        <v>5678</v>
      </c>
      <c r="F2030" s="6">
        <v>27</v>
      </c>
      <c r="G2030" s="6">
        <v>23</v>
      </c>
      <c r="H2030" s="6">
        <f t="shared" si="124"/>
        <v>28</v>
      </c>
      <c r="I2030" s="6">
        <f t="shared" si="125"/>
        <v>24</v>
      </c>
      <c r="J2030" s="7">
        <f t="shared" si="126"/>
        <v>0.8571428571428571</v>
      </c>
      <c r="K2030" s="7">
        <f t="shared" si="127"/>
        <v>-0.22239242133644802</v>
      </c>
    </row>
    <row r="2031" spans="1:11" x14ac:dyDescent="0.35">
      <c r="A2031" s="14" t="s">
        <v>7708</v>
      </c>
      <c r="B2031" s="13" t="s">
        <v>2549</v>
      </c>
      <c r="C2031" s="14" t="s">
        <v>14440</v>
      </c>
      <c r="D2031" s="14" t="s">
        <v>14441</v>
      </c>
      <c r="E2031" s="15" t="s">
        <v>5678</v>
      </c>
      <c r="F2031" s="6">
        <v>658</v>
      </c>
      <c r="G2031" s="6">
        <v>496</v>
      </c>
      <c r="H2031" s="6">
        <f t="shared" si="124"/>
        <v>659</v>
      </c>
      <c r="I2031" s="6">
        <f t="shared" si="125"/>
        <v>497</v>
      </c>
      <c r="J2031" s="7">
        <f t="shared" si="126"/>
        <v>0.75417298937784527</v>
      </c>
      <c r="K2031" s="7">
        <f t="shared" si="127"/>
        <v>-0.40703261344576547</v>
      </c>
    </row>
    <row r="2032" spans="1:11" x14ac:dyDescent="0.35">
      <c r="A2032" s="14" t="s">
        <v>7709</v>
      </c>
      <c r="B2032" s="13" t="s">
        <v>2633</v>
      </c>
      <c r="C2032" s="14" t="s">
        <v>14442</v>
      </c>
      <c r="D2032" s="14" t="s">
        <v>14443</v>
      </c>
      <c r="E2032" s="15" t="s">
        <v>5678</v>
      </c>
      <c r="F2032" s="6">
        <v>188</v>
      </c>
      <c r="G2032" s="6">
        <v>143</v>
      </c>
      <c r="H2032" s="6">
        <f t="shared" si="124"/>
        <v>189</v>
      </c>
      <c r="I2032" s="6">
        <f t="shared" si="125"/>
        <v>144</v>
      </c>
      <c r="J2032" s="7">
        <f t="shared" si="126"/>
        <v>0.76190476190476186</v>
      </c>
      <c r="K2032" s="7">
        <f t="shared" si="127"/>
        <v>-0.39231742277876036</v>
      </c>
    </row>
    <row r="2033" spans="1:11" x14ac:dyDescent="0.35">
      <c r="A2033" s="14" t="s">
        <v>7710</v>
      </c>
      <c r="B2033" s="13" t="s">
        <v>42</v>
      </c>
      <c r="C2033" s="14" t="s">
        <v>14444</v>
      </c>
      <c r="D2033" s="14" t="s">
        <v>14445</v>
      </c>
      <c r="E2033" s="15" t="s">
        <v>11359</v>
      </c>
      <c r="F2033" s="6">
        <v>236</v>
      </c>
      <c r="G2033" s="6">
        <v>36</v>
      </c>
      <c r="H2033" s="6">
        <f t="shared" si="124"/>
        <v>237</v>
      </c>
      <c r="I2033" s="6">
        <f t="shared" si="125"/>
        <v>37</v>
      </c>
      <c r="J2033" s="7">
        <f t="shared" si="126"/>
        <v>0.15611814345991562</v>
      </c>
      <c r="K2033" s="7">
        <f t="shared" si="127"/>
        <v>-2.6792898832693095</v>
      </c>
    </row>
    <row r="2034" spans="1:11" x14ac:dyDescent="0.35">
      <c r="A2034" s="14" t="s">
        <v>7711</v>
      </c>
      <c r="B2034" s="13" t="s">
        <v>35</v>
      </c>
      <c r="C2034" s="14" t="s">
        <v>14446</v>
      </c>
      <c r="D2034" s="14" t="s">
        <v>14447</v>
      </c>
      <c r="E2034" s="15" t="s">
        <v>11359</v>
      </c>
      <c r="F2034" s="6">
        <v>233</v>
      </c>
      <c r="G2034" s="6">
        <v>26</v>
      </c>
      <c r="H2034" s="6">
        <f t="shared" si="124"/>
        <v>234</v>
      </c>
      <c r="I2034" s="6">
        <f t="shared" si="125"/>
        <v>27</v>
      </c>
      <c r="J2034" s="7">
        <f t="shared" si="126"/>
        <v>0.11538461538461539</v>
      </c>
      <c r="K2034" s="7">
        <f t="shared" si="127"/>
        <v>-3.1154772174199357</v>
      </c>
    </row>
    <row r="2035" spans="1:11" x14ac:dyDescent="0.35">
      <c r="A2035" s="14" t="s">
        <v>7712</v>
      </c>
      <c r="B2035" s="13" t="s">
        <v>418</v>
      </c>
      <c r="C2035" s="14" t="s">
        <v>14448</v>
      </c>
      <c r="D2035" s="14" t="s">
        <v>14449</v>
      </c>
      <c r="E2035" s="15" t="s">
        <v>11359</v>
      </c>
      <c r="F2035" s="6">
        <v>456</v>
      </c>
      <c r="G2035" s="6">
        <v>223</v>
      </c>
      <c r="H2035" s="6">
        <f t="shared" si="124"/>
        <v>457</v>
      </c>
      <c r="I2035" s="6">
        <f t="shared" si="125"/>
        <v>224</v>
      </c>
      <c r="J2035" s="7">
        <f t="shared" si="126"/>
        <v>0.49015317286652077</v>
      </c>
      <c r="K2035" s="7">
        <f t="shared" si="127"/>
        <v>-1.0286954330004656</v>
      </c>
    </row>
    <row r="2036" spans="1:11" x14ac:dyDescent="0.35">
      <c r="A2036" s="14" t="s">
        <v>7713</v>
      </c>
      <c r="B2036" s="13" t="s">
        <v>210</v>
      </c>
      <c r="C2036" s="14" t="s">
        <v>14450</v>
      </c>
      <c r="D2036" s="14" t="s">
        <v>11356</v>
      </c>
      <c r="E2036" s="15" t="s">
        <v>11359</v>
      </c>
      <c r="F2036" s="6">
        <v>101</v>
      </c>
      <c r="G2036" s="6">
        <v>39</v>
      </c>
      <c r="H2036" s="6">
        <f t="shared" si="124"/>
        <v>102</v>
      </c>
      <c r="I2036" s="6">
        <f t="shared" si="125"/>
        <v>40</v>
      </c>
      <c r="J2036" s="7">
        <f t="shared" si="126"/>
        <v>0.39215686274509803</v>
      </c>
      <c r="K2036" s="7">
        <f t="shared" si="127"/>
        <v>-1.3504972470841332</v>
      </c>
    </row>
    <row r="2037" spans="1:11" x14ac:dyDescent="0.35">
      <c r="A2037" s="14" t="s">
        <v>7714</v>
      </c>
      <c r="B2037" s="13" t="s">
        <v>4407</v>
      </c>
      <c r="C2037" s="14" t="s">
        <v>14451</v>
      </c>
      <c r="D2037" s="14" t="s">
        <v>14452</v>
      </c>
      <c r="E2037" s="15" t="s">
        <v>5678</v>
      </c>
      <c r="F2037" s="6">
        <v>75</v>
      </c>
      <c r="G2037" s="6">
        <v>71</v>
      </c>
      <c r="H2037" s="6">
        <f t="shared" si="124"/>
        <v>76</v>
      </c>
      <c r="I2037" s="6">
        <f t="shared" si="125"/>
        <v>72</v>
      </c>
      <c r="J2037" s="7">
        <f t="shared" si="126"/>
        <v>0.94736842105263153</v>
      </c>
      <c r="K2037" s="7">
        <f t="shared" si="127"/>
        <v>-7.8002512001273214E-2</v>
      </c>
    </row>
    <row r="2038" spans="1:11" x14ac:dyDescent="0.35">
      <c r="A2038" s="14" t="s">
        <v>7715</v>
      </c>
      <c r="B2038" s="13" t="s">
        <v>51</v>
      </c>
      <c r="C2038" s="14" t="s">
        <v>14453</v>
      </c>
      <c r="D2038" s="14" t="s">
        <v>11662</v>
      </c>
      <c r="E2038" s="15" t="s">
        <v>5678</v>
      </c>
      <c r="F2038" s="6">
        <v>28</v>
      </c>
      <c r="G2038" s="6">
        <v>5</v>
      </c>
      <c r="H2038" s="6">
        <f t="shared" si="124"/>
        <v>29</v>
      </c>
      <c r="I2038" s="6">
        <f t="shared" si="125"/>
        <v>6</v>
      </c>
      <c r="J2038" s="7">
        <f t="shared" si="126"/>
        <v>0.20689655172413793</v>
      </c>
      <c r="K2038" s="7">
        <f t="shared" si="127"/>
        <v>-2.2730184944064158</v>
      </c>
    </row>
    <row r="2039" spans="1:11" x14ac:dyDescent="0.35">
      <c r="A2039" s="14" t="s">
        <v>7716</v>
      </c>
      <c r="B2039" s="13" t="s">
        <v>1604</v>
      </c>
      <c r="C2039" s="14" t="s">
        <v>14454</v>
      </c>
      <c r="D2039" s="14" t="s">
        <v>14455</v>
      </c>
      <c r="E2039" s="15" t="s">
        <v>5678</v>
      </c>
      <c r="F2039" s="6">
        <v>314</v>
      </c>
      <c r="G2039" s="6">
        <v>211</v>
      </c>
      <c r="H2039" s="6">
        <f t="shared" si="124"/>
        <v>315</v>
      </c>
      <c r="I2039" s="6">
        <f t="shared" si="125"/>
        <v>212</v>
      </c>
      <c r="J2039" s="7">
        <f t="shared" si="126"/>
        <v>0.67301587301587307</v>
      </c>
      <c r="K2039" s="7">
        <f t="shared" si="127"/>
        <v>-0.57128756382407953</v>
      </c>
    </row>
    <row r="2040" spans="1:11" x14ac:dyDescent="0.35">
      <c r="A2040" s="14" t="s">
        <v>7717</v>
      </c>
      <c r="B2040" s="13" t="s">
        <v>86</v>
      </c>
      <c r="C2040" s="14" t="s">
        <v>14456</v>
      </c>
      <c r="D2040" s="14" t="s">
        <v>14457</v>
      </c>
      <c r="E2040" s="15" t="s">
        <v>5678</v>
      </c>
      <c r="F2040" s="6">
        <v>181</v>
      </c>
      <c r="G2040" s="6">
        <v>45</v>
      </c>
      <c r="H2040" s="6">
        <f t="shared" si="124"/>
        <v>182</v>
      </c>
      <c r="I2040" s="6">
        <f t="shared" si="125"/>
        <v>46</v>
      </c>
      <c r="J2040" s="7">
        <f t="shared" si="126"/>
        <v>0.25274725274725274</v>
      </c>
      <c r="K2040" s="7">
        <f t="shared" si="127"/>
        <v>-1.9842326841416833</v>
      </c>
    </row>
    <row r="2041" spans="1:11" x14ac:dyDescent="0.35">
      <c r="A2041" s="14" t="s">
        <v>7718</v>
      </c>
      <c r="B2041" s="13" t="s">
        <v>80</v>
      </c>
      <c r="C2041" s="14" t="s">
        <v>14458</v>
      </c>
      <c r="D2041" s="14" t="s">
        <v>14459</v>
      </c>
      <c r="E2041" s="15" t="s">
        <v>5678</v>
      </c>
      <c r="F2041" s="6">
        <v>438</v>
      </c>
      <c r="G2041" s="6">
        <v>100</v>
      </c>
      <c r="H2041" s="6">
        <f t="shared" si="124"/>
        <v>439</v>
      </c>
      <c r="I2041" s="6">
        <f t="shared" si="125"/>
        <v>101</v>
      </c>
      <c r="J2041" s="7">
        <f t="shared" si="126"/>
        <v>0.23006833712984054</v>
      </c>
      <c r="K2041" s="7">
        <f t="shared" si="127"/>
        <v>-2.1198656467835635</v>
      </c>
    </row>
    <row r="2042" spans="1:11" x14ac:dyDescent="0.35">
      <c r="A2042" s="14" t="s">
        <v>7719</v>
      </c>
      <c r="B2042" s="13" t="s">
        <v>78</v>
      </c>
      <c r="C2042" s="14" t="s">
        <v>14460</v>
      </c>
      <c r="D2042" s="14" t="s">
        <v>14461</v>
      </c>
      <c r="E2042" s="15" t="s">
        <v>5678</v>
      </c>
      <c r="F2042" s="6">
        <v>1405</v>
      </c>
      <c r="G2042" s="6">
        <v>316</v>
      </c>
      <c r="H2042" s="6">
        <f t="shared" si="124"/>
        <v>1406</v>
      </c>
      <c r="I2042" s="6">
        <f t="shared" si="125"/>
        <v>317</v>
      </c>
      <c r="J2042" s="7">
        <f t="shared" si="126"/>
        <v>0.22546230440967283</v>
      </c>
      <c r="K2042" s="7">
        <f t="shared" si="127"/>
        <v>-2.1490418489331282</v>
      </c>
    </row>
    <row r="2043" spans="1:11" x14ac:dyDescent="0.35">
      <c r="A2043" s="14" t="s">
        <v>7720</v>
      </c>
      <c r="B2043" s="13" t="s">
        <v>53</v>
      </c>
      <c r="C2043" s="14" t="s">
        <v>14462</v>
      </c>
      <c r="D2043" s="14" t="s">
        <v>14463</v>
      </c>
      <c r="E2043" s="15" t="s">
        <v>5678</v>
      </c>
      <c r="F2043" s="6">
        <v>2995</v>
      </c>
      <c r="G2043" s="6">
        <v>561</v>
      </c>
      <c r="H2043" s="6">
        <f t="shared" si="124"/>
        <v>2996</v>
      </c>
      <c r="I2043" s="6">
        <f t="shared" si="125"/>
        <v>562</v>
      </c>
      <c r="J2043" s="7">
        <f t="shared" si="126"/>
        <v>0.18758344459279039</v>
      </c>
      <c r="K2043" s="7">
        <f t="shared" si="127"/>
        <v>-2.414395588237825</v>
      </c>
    </row>
    <row r="2044" spans="1:11" x14ac:dyDescent="0.35">
      <c r="A2044" s="14" t="s">
        <v>7721</v>
      </c>
      <c r="B2044" s="13" t="s">
        <v>277</v>
      </c>
      <c r="C2044" s="14" t="s">
        <v>14464</v>
      </c>
      <c r="D2044" s="14" t="s">
        <v>11744</v>
      </c>
      <c r="E2044" s="15" t="s">
        <v>11359</v>
      </c>
      <c r="F2044" s="6">
        <v>304</v>
      </c>
      <c r="G2044" s="6">
        <v>129</v>
      </c>
      <c r="H2044" s="6">
        <f t="shared" si="124"/>
        <v>305</v>
      </c>
      <c r="I2044" s="6">
        <f t="shared" si="125"/>
        <v>130</v>
      </c>
      <c r="J2044" s="7">
        <f t="shared" si="126"/>
        <v>0.42622950819672129</v>
      </c>
      <c r="K2044" s="7">
        <f t="shared" si="127"/>
        <v>-1.2302976194217943</v>
      </c>
    </row>
    <row r="2045" spans="1:11" x14ac:dyDescent="0.35">
      <c r="A2045" s="14" t="s">
        <v>7722</v>
      </c>
      <c r="B2045" s="13" t="s">
        <v>2398</v>
      </c>
      <c r="C2045" s="14" t="s">
        <v>14465</v>
      </c>
      <c r="D2045" s="14" t="s">
        <v>14466</v>
      </c>
      <c r="E2045" s="15" t="s">
        <v>5678</v>
      </c>
      <c r="F2045" s="6">
        <v>338</v>
      </c>
      <c r="G2045" s="6">
        <v>251</v>
      </c>
      <c r="H2045" s="6">
        <f t="shared" si="124"/>
        <v>339</v>
      </c>
      <c r="I2045" s="6">
        <f t="shared" si="125"/>
        <v>252</v>
      </c>
      <c r="J2045" s="7">
        <f t="shared" si="126"/>
        <v>0.74336283185840712</v>
      </c>
      <c r="K2045" s="7">
        <f t="shared" si="127"/>
        <v>-0.42786153963642737</v>
      </c>
    </row>
    <row r="2046" spans="1:11" x14ac:dyDescent="0.35">
      <c r="A2046" s="14" t="s">
        <v>7723</v>
      </c>
      <c r="B2046" s="13" t="s">
        <v>2126</v>
      </c>
      <c r="C2046" s="14" t="s">
        <v>14467</v>
      </c>
      <c r="D2046" s="14" t="s">
        <v>14468</v>
      </c>
      <c r="E2046" s="15" t="s">
        <v>5678</v>
      </c>
      <c r="F2046" s="6">
        <v>615</v>
      </c>
      <c r="G2046" s="6">
        <v>442</v>
      </c>
      <c r="H2046" s="6">
        <f t="shared" si="124"/>
        <v>616</v>
      </c>
      <c r="I2046" s="6">
        <f t="shared" si="125"/>
        <v>443</v>
      </c>
      <c r="J2046" s="7">
        <f t="shared" si="126"/>
        <v>0.7191558441558441</v>
      </c>
      <c r="K2046" s="7">
        <f t="shared" si="127"/>
        <v>-0.47562365213988317</v>
      </c>
    </row>
    <row r="2047" spans="1:11" x14ac:dyDescent="0.35">
      <c r="A2047" s="14" t="s">
        <v>7724</v>
      </c>
      <c r="B2047" s="13" t="s">
        <v>312</v>
      </c>
      <c r="C2047" s="14" t="s">
        <v>14469</v>
      </c>
      <c r="D2047" s="14" t="s">
        <v>14470</v>
      </c>
      <c r="E2047" s="15" t="s">
        <v>5678</v>
      </c>
      <c r="F2047" s="6">
        <v>246</v>
      </c>
      <c r="G2047" s="6">
        <v>108</v>
      </c>
      <c r="H2047" s="6">
        <f t="shared" si="124"/>
        <v>247</v>
      </c>
      <c r="I2047" s="6">
        <f t="shared" si="125"/>
        <v>109</v>
      </c>
      <c r="J2047" s="7">
        <f t="shared" si="126"/>
        <v>0.44129554655870445</v>
      </c>
      <c r="K2047" s="7">
        <f t="shared" si="127"/>
        <v>-1.1801829068077512</v>
      </c>
    </row>
    <row r="2048" spans="1:11" x14ac:dyDescent="0.35">
      <c r="A2048" s="14" t="s">
        <v>7725</v>
      </c>
      <c r="B2048" s="13" t="s">
        <v>225</v>
      </c>
      <c r="C2048" s="14" t="s">
        <v>14471</v>
      </c>
      <c r="D2048" s="14" t="s">
        <v>14472</v>
      </c>
      <c r="E2048" s="15" t="s">
        <v>5678</v>
      </c>
      <c r="F2048" s="6">
        <v>746</v>
      </c>
      <c r="G2048" s="6">
        <v>298</v>
      </c>
      <c r="H2048" s="6">
        <f t="shared" si="124"/>
        <v>747</v>
      </c>
      <c r="I2048" s="6">
        <f t="shared" si="125"/>
        <v>299</v>
      </c>
      <c r="J2048" s="7">
        <f t="shared" si="126"/>
        <v>0.40026773761713519</v>
      </c>
      <c r="K2048" s="7">
        <f t="shared" si="127"/>
        <v>-1.3209627585911323</v>
      </c>
    </row>
    <row r="2049" spans="1:11" x14ac:dyDescent="0.35">
      <c r="A2049" s="14" t="s">
        <v>7726</v>
      </c>
      <c r="B2049" s="13" t="s">
        <v>420</v>
      </c>
      <c r="C2049" s="14" t="s">
        <v>14473</v>
      </c>
      <c r="D2049" s="14" t="s">
        <v>14474</v>
      </c>
      <c r="E2049" s="15" t="s">
        <v>5678</v>
      </c>
      <c r="F2049" s="6">
        <v>2035</v>
      </c>
      <c r="G2049" s="6">
        <v>996</v>
      </c>
      <c r="H2049" s="6">
        <f t="shared" si="124"/>
        <v>2036</v>
      </c>
      <c r="I2049" s="6">
        <f t="shared" si="125"/>
        <v>997</v>
      </c>
      <c r="J2049" s="7">
        <f t="shared" si="126"/>
        <v>0.48968565815324167</v>
      </c>
      <c r="K2049" s="7">
        <f t="shared" si="127"/>
        <v>-1.0300721516774993</v>
      </c>
    </row>
    <row r="2050" spans="1:11" x14ac:dyDescent="0.35">
      <c r="A2050" s="14" t="s">
        <v>7727</v>
      </c>
      <c r="B2050" s="13" t="s">
        <v>492</v>
      </c>
      <c r="C2050" s="14" t="s">
        <v>14475</v>
      </c>
      <c r="D2050" s="14" t="s">
        <v>14476</v>
      </c>
      <c r="E2050" s="15" t="s">
        <v>5678</v>
      </c>
      <c r="F2050" s="6">
        <v>516</v>
      </c>
      <c r="G2050" s="6">
        <v>263</v>
      </c>
      <c r="H2050" s="6">
        <f t="shared" si="124"/>
        <v>517</v>
      </c>
      <c r="I2050" s="6">
        <f t="shared" si="125"/>
        <v>264</v>
      </c>
      <c r="J2050" s="7">
        <f t="shared" si="126"/>
        <v>0.51063829787234039</v>
      </c>
      <c r="K2050" s="7">
        <f t="shared" si="127"/>
        <v>-0.96962635095648131</v>
      </c>
    </row>
    <row r="2051" spans="1:11" x14ac:dyDescent="0.35">
      <c r="A2051" s="14" t="s">
        <v>7728</v>
      </c>
      <c r="B2051" s="13" t="s">
        <v>236</v>
      </c>
      <c r="C2051" s="14" t="s">
        <v>14477</v>
      </c>
      <c r="D2051" s="14" t="s">
        <v>11356</v>
      </c>
      <c r="E2051" s="15" t="s">
        <v>11359</v>
      </c>
      <c r="F2051" s="6">
        <v>184</v>
      </c>
      <c r="G2051" s="6">
        <v>74</v>
      </c>
      <c r="H2051" s="6">
        <f t="shared" ref="H2051:H2114" si="128">F2051+1</f>
        <v>185</v>
      </c>
      <c r="I2051" s="6">
        <f t="shared" ref="I2051:I2114" si="129">G2051+1</f>
        <v>75</v>
      </c>
      <c r="J2051" s="7">
        <f t="shared" ref="J2051:J2114" si="130">I2051/H2051</f>
        <v>0.40540540540540543</v>
      </c>
      <c r="K2051" s="7">
        <f t="shared" ref="K2051:K2114" si="131">LOG(J2051,2)</f>
        <v>-1.3025627700204312</v>
      </c>
    </row>
    <row r="2052" spans="1:11" x14ac:dyDescent="0.35">
      <c r="A2052" s="14" t="s">
        <v>7729</v>
      </c>
      <c r="B2052" s="13" t="s">
        <v>5561</v>
      </c>
      <c r="C2052" s="14" t="s">
        <v>14478</v>
      </c>
      <c r="D2052" s="14" t="s">
        <v>14479</v>
      </c>
      <c r="E2052" s="15" t="s">
        <v>5678</v>
      </c>
      <c r="F2052" s="6">
        <v>964</v>
      </c>
      <c r="G2052" s="6">
        <v>12729</v>
      </c>
      <c r="H2052" s="6">
        <f t="shared" si="128"/>
        <v>965</v>
      </c>
      <c r="I2052" s="6">
        <f t="shared" si="129"/>
        <v>12730</v>
      </c>
      <c r="J2052" s="7">
        <f t="shared" si="130"/>
        <v>13.191709844559586</v>
      </c>
      <c r="K2052" s="7">
        <f t="shared" si="131"/>
        <v>3.7215596666332775</v>
      </c>
    </row>
    <row r="2053" spans="1:11" x14ac:dyDescent="0.35">
      <c r="A2053" s="14" t="s">
        <v>7730</v>
      </c>
      <c r="B2053" s="13" t="s">
        <v>5565</v>
      </c>
      <c r="C2053" s="14" t="s">
        <v>14480</v>
      </c>
      <c r="D2053" s="14" t="s">
        <v>14481</v>
      </c>
      <c r="E2053" s="15" t="s">
        <v>5678</v>
      </c>
      <c r="F2053" s="6">
        <v>199</v>
      </c>
      <c r="G2053" s="6">
        <v>2922</v>
      </c>
      <c r="H2053" s="6">
        <f t="shared" si="128"/>
        <v>200</v>
      </c>
      <c r="I2053" s="6">
        <f t="shared" si="129"/>
        <v>2923</v>
      </c>
      <c r="J2053" s="7">
        <f t="shared" si="130"/>
        <v>14.615</v>
      </c>
      <c r="K2053" s="7">
        <f t="shared" si="131"/>
        <v>3.869377924031328</v>
      </c>
    </row>
    <row r="2054" spans="1:11" x14ac:dyDescent="0.35">
      <c r="A2054" s="14" t="s">
        <v>7731</v>
      </c>
      <c r="B2054" s="13" t="s">
        <v>5515</v>
      </c>
      <c r="C2054" s="14" t="s">
        <v>14482</v>
      </c>
      <c r="D2054" s="14" t="s">
        <v>14483</v>
      </c>
      <c r="E2054" s="15" t="s">
        <v>11359</v>
      </c>
      <c r="F2054" s="6">
        <v>318</v>
      </c>
      <c r="G2054" s="6">
        <v>1100</v>
      </c>
      <c r="H2054" s="6">
        <f t="shared" si="128"/>
        <v>319</v>
      </c>
      <c r="I2054" s="6">
        <f t="shared" si="129"/>
        <v>1101</v>
      </c>
      <c r="J2054" s="7">
        <f t="shared" si="130"/>
        <v>3.4514106583072102</v>
      </c>
      <c r="K2054" s="7">
        <f t="shared" si="131"/>
        <v>1.7871861397994997</v>
      </c>
    </row>
    <row r="2055" spans="1:11" x14ac:dyDescent="0.35">
      <c r="A2055" s="14" t="s">
        <v>7732</v>
      </c>
      <c r="B2055" s="13" t="s">
        <v>5504</v>
      </c>
      <c r="C2055" s="14" t="s">
        <v>14484</v>
      </c>
      <c r="D2055" s="14" t="s">
        <v>11356</v>
      </c>
      <c r="E2055" s="15" t="s">
        <v>5678</v>
      </c>
      <c r="F2055" s="6">
        <v>1</v>
      </c>
      <c r="G2055" s="6">
        <v>3</v>
      </c>
      <c r="H2055" s="6">
        <f t="shared" si="128"/>
        <v>2</v>
      </c>
      <c r="I2055" s="6">
        <f t="shared" si="129"/>
        <v>4</v>
      </c>
      <c r="J2055" s="7">
        <f t="shared" si="130"/>
        <v>2</v>
      </c>
      <c r="K2055" s="7">
        <f t="shared" si="131"/>
        <v>1</v>
      </c>
    </row>
    <row r="2056" spans="1:11" x14ac:dyDescent="0.35">
      <c r="A2056" s="14" t="s">
        <v>7733</v>
      </c>
      <c r="B2056" s="13" t="s">
        <v>5476</v>
      </c>
      <c r="C2056" s="14" t="s">
        <v>14485</v>
      </c>
      <c r="D2056" s="14" t="s">
        <v>14486</v>
      </c>
      <c r="E2056" s="15" t="s">
        <v>11359</v>
      </c>
      <c r="F2056" s="6">
        <v>33</v>
      </c>
      <c r="G2056" s="6">
        <v>71</v>
      </c>
      <c r="H2056" s="6">
        <f t="shared" si="128"/>
        <v>34</v>
      </c>
      <c r="I2056" s="6">
        <f t="shared" si="129"/>
        <v>72</v>
      </c>
      <c r="J2056" s="7">
        <f t="shared" si="130"/>
        <v>2.1176470588235294</v>
      </c>
      <c r="K2056" s="7">
        <f t="shared" si="131"/>
        <v>1.0824621601919731</v>
      </c>
    </row>
    <row r="2057" spans="1:11" x14ac:dyDescent="0.35">
      <c r="A2057" s="14" t="s">
        <v>7734</v>
      </c>
      <c r="B2057" s="13" t="s">
        <v>2198</v>
      </c>
      <c r="C2057" s="14" t="s">
        <v>14487</v>
      </c>
      <c r="D2057" s="14" t="s">
        <v>14488</v>
      </c>
      <c r="E2057" s="15" t="s">
        <v>11359</v>
      </c>
      <c r="F2057" s="6">
        <v>3477</v>
      </c>
      <c r="G2057" s="6">
        <v>2522</v>
      </c>
      <c r="H2057" s="6">
        <f t="shared" si="128"/>
        <v>3478</v>
      </c>
      <c r="I2057" s="6">
        <f t="shared" si="129"/>
        <v>2523</v>
      </c>
      <c r="J2057" s="7">
        <f t="shared" si="130"/>
        <v>0.72541690626797006</v>
      </c>
      <c r="K2057" s="7">
        <f t="shared" si="131"/>
        <v>-0.46311772633028686</v>
      </c>
    </row>
    <row r="2058" spans="1:11" x14ac:dyDescent="0.35">
      <c r="A2058" s="14" t="s">
        <v>7735</v>
      </c>
      <c r="B2058" s="13" t="s">
        <v>5018</v>
      </c>
      <c r="C2058" s="14" t="s">
        <v>14489</v>
      </c>
      <c r="D2058" s="14" t="s">
        <v>11356</v>
      </c>
      <c r="E2058" s="15" t="s">
        <v>5678</v>
      </c>
      <c r="F2058" s="6">
        <v>39</v>
      </c>
      <c r="G2058" s="6">
        <v>43</v>
      </c>
      <c r="H2058" s="6">
        <f t="shared" si="128"/>
        <v>40</v>
      </c>
      <c r="I2058" s="6">
        <f t="shared" si="129"/>
        <v>44</v>
      </c>
      <c r="J2058" s="7">
        <f t="shared" si="130"/>
        <v>1.1000000000000001</v>
      </c>
      <c r="K2058" s="7">
        <f t="shared" si="131"/>
        <v>0.13750352374993502</v>
      </c>
    </row>
    <row r="2059" spans="1:11" x14ac:dyDescent="0.35">
      <c r="A2059" s="14" t="s">
        <v>7736</v>
      </c>
      <c r="B2059" s="13" t="s">
        <v>1671</v>
      </c>
      <c r="C2059" s="14" t="s">
        <v>14490</v>
      </c>
      <c r="D2059" s="14" t="s">
        <v>14491</v>
      </c>
      <c r="E2059" s="15" t="s">
        <v>11359</v>
      </c>
      <c r="F2059" s="6">
        <v>3219</v>
      </c>
      <c r="G2059" s="6">
        <v>2183</v>
      </c>
      <c r="H2059" s="6">
        <f t="shared" si="128"/>
        <v>3220</v>
      </c>
      <c r="I2059" s="6">
        <f t="shared" si="129"/>
        <v>2184</v>
      </c>
      <c r="J2059" s="7">
        <f t="shared" si="130"/>
        <v>0.67826086956521736</v>
      </c>
      <c r="K2059" s="7">
        <f t="shared" si="131"/>
        <v>-0.56008783208212698</v>
      </c>
    </row>
    <row r="2060" spans="1:11" x14ac:dyDescent="0.35">
      <c r="A2060" s="14" t="s">
        <v>7737</v>
      </c>
      <c r="B2060" s="13" t="s">
        <v>1937</v>
      </c>
      <c r="C2060" s="14" t="s">
        <v>14492</v>
      </c>
      <c r="D2060" s="14" t="s">
        <v>11356</v>
      </c>
      <c r="E2060" s="15" t="s">
        <v>5678</v>
      </c>
      <c r="F2060" s="6">
        <v>3053</v>
      </c>
      <c r="G2060" s="6">
        <v>2150</v>
      </c>
      <c r="H2060" s="6">
        <f t="shared" si="128"/>
        <v>3054</v>
      </c>
      <c r="I2060" s="6">
        <f t="shared" si="129"/>
        <v>2151</v>
      </c>
      <c r="J2060" s="7">
        <f t="shared" si="130"/>
        <v>0.70432220039292726</v>
      </c>
      <c r="K2060" s="7">
        <f t="shared" si="131"/>
        <v>-0.50569253737379072</v>
      </c>
    </row>
    <row r="2061" spans="1:11" x14ac:dyDescent="0.35">
      <c r="A2061" s="14" t="s">
        <v>7738</v>
      </c>
      <c r="B2061" s="13" t="s">
        <v>4707</v>
      </c>
      <c r="C2061" s="14" t="s">
        <v>14493</v>
      </c>
      <c r="D2061" s="14" t="s">
        <v>11356</v>
      </c>
      <c r="E2061" s="15" t="s">
        <v>5678</v>
      </c>
      <c r="F2061" s="6">
        <v>8</v>
      </c>
      <c r="G2061" s="6">
        <v>8</v>
      </c>
      <c r="H2061" s="6">
        <f t="shared" si="128"/>
        <v>9</v>
      </c>
      <c r="I2061" s="6">
        <f t="shared" si="129"/>
        <v>9</v>
      </c>
      <c r="J2061" s="7">
        <f t="shared" si="130"/>
        <v>1</v>
      </c>
      <c r="K2061" s="7">
        <f t="shared" si="131"/>
        <v>0</v>
      </c>
    </row>
    <row r="2062" spans="1:11" x14ac:dyDescent="0.35">
      <c r="A2062" s="14" t="s">
        <v>7739</v>
      </c>
      <c r="B2062" s="13" t="s">
        <v>2534</v>
      </c>
      <c r="C2062" s="14" t="s">
        <v>14494</v>
      </c>
      <c r="D2062" s="14" t="s">
        <v>14495</v>
      </c>
      <c r="E2062" s="15" t="s">
        <v>11359</v>
      </c>
      <c r="F2062" s="6">
        <v>89</v>
      </c>
      <c r="G2062" s="6">
        <v>67</v>
      </c>
      <c r="H2062" s="6">
        <f t="shared" si="128"/>
        <v>90</v>
      </c>
      <c r="I2062" s="6">
        <f t="shared" si="129"/>
        <v>68</v>
      </c>
      <c r="J2062" s="7">
        <f t="shared" si="130"/>
        <v>0.75555555555555554</v>
      </c>
      <c r="K2062" s="7">
        <f t="shared" si="131"/>
        <v>-0.40439025507933535</v>
      </c>
    </row>
    <row r="2063" spans="1:11" x14ac:dyDescent="0.35">
      <c r="A2063" s="14" t="s">
        <v>7740</v>
      </c>
      <c r="B2063" s="13" t="s">
        <v>1037</v>
      </c>
      <c r="C2063" s="14" t="s">
        <v>14496</v>
      </c>
      <c r="D2063" s="14" t="s">
        <v>11356</v>
      </c>
      <c r="E2063" s="15" t="s">
        <v>11359</v>
      </c>
      <c r="F2063" s="6">
        <v>49</v>
      </c>
      <c r="G2063" s="6">
        <v>30</v>
      </c>
      <c r="H2063" s="6">
        <f t="shared" si="128"/>
        <v>50</v>
      </c>
      <c r="I2063" s="6">
        <f t="shared" si="129"/>
        <v>31</v>
      </c>
      <c r="J2063" s="7">
        <f t="shared" si="130"/>
        <v>0.62</v>
      </c>
      <c r="K2063" s="7">
        <f t="shared" si="131"/>
        <v>-0.68965987938784945</v>
      </c>
    </row>
    <row r="2064" spans="1:11" x14ac:dyDescent="0.35">
      <c r="A2064" s="14" t="s">
        <v>7741</v>
      </c>
      <c r="B2064" s="13" t="s">
        <v>5134</v>
      </c>
      <c r="C2064" s="14" t="s">
        <v>14497</v>
      </c>
      <c r="D2064" s="14" t="s">
        <v>11356</v>
      </c>
      <c r="E2064" s="15" t="s">
        <v>5678</v>
      </c>
      <c r="F2064" s="6">
        <v>6</v>
      </c>
      <c r="G2064" s="6">
        <v>7</v>
      </c>
      <c r="H2064" s="6">
        <f t="shared" si="128"/>
        <v>7</v>
      </c>
      <c r="I2064" s="6">
        <f t="shared" si="129"/>
        <v>8</v>
      </c>
      <c r="J2064" s="7">
        <f t="shared" si="130"/>
        <v>1.1428571428571428</v>
      </c>
      <c r="K2064" s="7">
        <f t="shared" si="131"/>
        <v>0.19264507794239583</v>
      </c>
    </row>
    <row r="2065" spans="1:11" x14ac:dyDescent="0.35">
      <c r="A2065" s="14" t="s">
        <v>7742</v>
      </c>
      <c r="B2065" s="13" t="s">
        <v>4963</v>
      </c>
      <c r="C2065" s="14" t="s">
        <v>14498</v>
      </c>
      <c r="D2065" s="14" t="s">
        <v>11356</v>
      </c>
      <c r="E2065" s="15" t="s">
        <v>5678</v>
      </c>
      <c r="F2065" s="6">
        <v>13</v>
      </c>
      <c r="G2065" s="6">
        <v>14</v>
      </c>
      <c r="H2065" s="6">
        <f t="shared" si="128"/>
        <v>14</v>
      </c>
      <c r="I2065" s="6">
        <f t="shared" si="129"/>
        <v>15</v>
      </c>
      <c r="J2065" s="7">
        <f t="shared" si="130"/>
        <v>1.0714285714285714</v>
      </c>
      <c r="K2065" s="7">
        <f t="shared" si="131"/>
        <v>9.9535673550914375E-2</v>
      </c>
    </row>
    <row r="2066" spans="1:11" x14ac:dyDescent="0.35">
      <c r="A2066" s="14" t="s">
        <v>7743</v>
      </c>
      <c r="B2066" s="13" t="s">
        <v>4218</v>
      </c>
      <c r="C2066" s="14" t="s">
        <v>14499</v>
      </c>
      <c r="D2066" s="14" t="s">
        <v>14500</v>
      </c>
      <c r="E2066" s="15" t="s">
        <v>11359</v>
      </c>
      <c r="F2066" s="6">
        <v>373</v>
      </c>
      <c r="G2066" s="6">
        <v>342</v>
      </c>
      <c r="H2066" s="6">
        <f t="shared" si="128"/>
        <v>374</v>
      </c>
      <c r="I2066" s="6">
        <f t="shared" si="129"/>
        <v>343</v>
      </c>
      <c r="J2066" s="7">
        <f t="shared" si="130"/>
        <v>0.91711229946524064</v>
      </c>
      <c r="K2066" s="7">
        <f t="shared" si="131"/>
        <v>-0.12482969371482436</v>
      </c>
    </row>
    <row r="2067" spans="1:11" x14ac:dyDescent="0.35">
      <c r="A2067" s="14" t="s">
        <v>7744</v>
      </c>
      <c r="B2067" s="13" t="s">
        <v>5264</v>
      </c>
      <c r="C2067" s="14" t="s">
        <v>14501</v>
      </c>
      <c r="D2067" s="14" t="s">
        <v>11671</v>
      </c>
      <c r="E2067" s="15" t="s">
        <v>11359</v>
      </c>
      <c r="F2067" s="6">
        <v>57</v>
      </c>
      <c r="G2067" s="6">
        <v>74</v>
      </c>
      <c r="H2067" s="6">
        <f t="shared" si="128"/>
        <v>58</v>
      </c>
      <c r="I2067" s="6">
        <f t="shared" si="129"/>
        <v>75</v>
      </c>
      <c r="J2067" s="7">
        <f t="shared" si="130"/>
        <v>1.2931034482758621</v>
      </c>
      <c r="K2067" s="7">
        <f t="shared" si="131"/>
        <v>0.3708376953683088</v>
      </c>
    </row>
    <row r="2068" spans="1:11" x14ac:dyDescent="0.35">
      <c r="A2068" s="14" t="s">
        <v>7745</v>
      </c>
      <c r="B2068" s="13" t="s">
        <v>4710</v>
      </c>
      <c r="C2068" s="14" t="s">
        <v>14502</v>
      </c>
      <c r="D2068" s="14" t="s">
        <v>11356</v>
      </c>
      <c r="E2068" s="15" t="s">
        <v>11359</v>
      </c>
      <c r="F2068" s="6">
        <v>9</v>
      </c>
      <c r="G2068" s="6">
        <v>9</v>
      </c>
      <c r="H2068" s="6">
        <f t="shared" si="128"/>
        <v>10</v>
      </c>
      <c r="I2068" s="6">
        <f t="shared" si="129"/>
        <v>10</v>
      </c>
      <c r="J2068" s="7">
        <f t="shared" si="130"/>
        <v>1</v>
      </c>
      <c r="K2068" s="7">
        <f t="shared" si="131"/>
        <v>0</v>
      </c>
    </row>
    <row r="2069" spans="1:11" x14ac:dyDescent="0.35">
      <c r="A2069" s="14" t="s">
        <v>7746</v>
      </c>
      <c r="B2069" s="13" t="s">
        <v>2411</v>
      </c>
      <c r="C2069" s="14" t="s">
        <v>14503</v>
      </c>
      <c r="D2069" s="14" t="s">
        <v>13532</v>
      </c>
      <c r="E2069" s="15" t="s">
        <v>5678</v>
      </c>
      <c r="F2069" s="6">
        <v>156</v>
      </c>
      <c r="G2069" s="6">
        <v>116</v>
      </c>
      <c r="H2069" s="6">
        <f t="shared" si="128"/>
        <v>157</v>
      </c>
      <c r="I2069" s="6">
        <f t="shared" si="129"/>
        <v>117</v>
      </c>
      <c r="J2069" s="7">
        <f t="shared" si="130"/>
        <v>0.74522292993630568</v>
      </c>
      <c r="K2069" s="7">
        <f t="shared" si="131"/>
        <v>-0.42425602930822259</v>
      </c>
    </row>
    <row r="2070" spans="1:11" x14ac:dyDescent="0.35">
      <c r="A2070" s="14" t="s">
        <v>7747</v>
      </c>
      <c r="B2070" s="13" t="s">
        <v>543</v>
      </c>
      <c r="C2070" s="14" t="s">
        <v>14504</v>
      </c>
      <c r="D2070" s="14" t="s">
        <v>12254</v>
      </c>
      <c r="E2070" s="15" t="s">
        <v>11359</v>
      </c>
      <c r="F2070" s="6">
        <v>23</v>
      </c>
      <c r="G2070" s="6">
        <v>12</v>
      </c>
      <c r="H2070" s="6">
        <f t="shared" si="128"/>
        <v>24</v>
      </c>
      <c r="I2070" s="6">
        <f t="shared" si="129"/>
        <v>13</v>
      </c>
      <c r="J2070" s="7">
        <f t="shared" si="130"/>
        <v>0.54166666666666663</v>
      </c>
      <c r="K2070" s="7">
        <f t="shared" si="131"/>
        <v>-0.88452278258006412</v>
      </c>
    </row>
    <row r="2071" spans="1:11" x14ac:dyDescent="0.35">
      <c r="A2071" s="14" t="s">
        <v>7748</v>
      </c>
      <c r="B2071" s="13" t="s">
        <v>2357</v>
      </c>
      <c r="C2071" s="14" t="s">
        <v>14505</v>
      </c>
      <c r="D2071" s="14" t="s">
        <v>11356</v>
      </c>
      <c r="E2071" s="15" t="s">
        <v>11359</v>
      </c>
      <c r="F2071" s="6">
        <v>372</v>
      </c>
      <c r="G2071" s="6">
        <v>275</v>
      </c>
      <c r="H2071" s="6">
        <f t="shared" si="128"/>
        <v>373</v>
      </c>
      <c r="I2071" s="6">
        <f t="shared" si="129"/>
        <v>276</v>
      </c>
      <c r="J2071" s="7">
        <f t="shared" si="130"/>
        <v>0.73994638069705099</v>
      </c>
      <c r="K2071" s="7">
        <f t="shared" si="131"/>
        <v>-0.43450736347706859</v>
      </c>
    </row>
    <row r="2072" spans="1:11" x14ac:dyDescent="0.35">
      <c r="A2072" s="14" t="s">
        <v>7749</v>
      </c>
      <c r="B2072" s="13" t="s">
        <v>79</v>
      </c>
      <c r="C2072" s="14" t="s">
        <v>14506</v>
      </c>
      <c r="D2072" s="14" t="s">
        <v>11356</v>
      </c>
      <c r="E2072" s="15" t="s">
        <v>5678</v>
      </c>
      <c r="F2072" s="6">
        <v>40</v>
      </c>
      <c r="G2072" s="6">
        <v>9</v>
      </c>
      <c r="H2072" s="6">
        <f t="shared" si="128"/>
        <v>41</v>
      </c>
      <c r="I2072" s="6">
        <f t="shared" si="129"/>
        <v>10</v>
      </c>
      <c r="J2072" s="7">
        <f t="shared" si="130"/>
        <v>0.24390243902439024</v>
      </c>
      <c r="K2072" s="7">
        <f t="shared" si="131"/>
        <v>-2.0356239097307212</v>
      </c>
    </row>
    <row r="2073" spans="1:11" x14ac:dyDescent="0.35">
      <c r="A2073" s="14" t="s">
        <v>7750</v>
      </c>
      <c r="B2073" s="13" t="s">
        <v>140</v>
      </c>
      <c r="C2073" s="14" t="s">
        <v>14507</v>
      </c>
      <c r="D2073" s="14" t="s">
        <v>11356</v>
      </c>
      <c r="E2073" s="15" t="s">
        <v>5678</v>
      </c>
      <c r="F2073" s="6">
        <v>210</v>
      </c>
      <c r="G2073" s="6">
        <v>65</v>
      </c>
      <c r="H2073" s="6">
        <f t="shared" si="128"/>
        <v>211</v>
      </c>
      <c r="I2073" s="6">
        <f t="shared" si="129"/>
        <v>66</v>
      </c>
      <c r="J2073" s="7">
        <f t="shared" si="130"/>
        <v>0.3127962085308057</v>
      </c>
      <c r="K2073" s="7">
        <f t="shared" si="131"/>
        <v>-1.6767050693487318</v>
      </c>
    </row>
    <row r="2074" spans="1:11" x14ac:dyDescent="0.35">
      <c r="A2074" s="14" t="s">
        <v>7751</v>
      </c>
      <c r="B2074" s="13" t="s">
        <v>5519</v>
      </c>
      <c r="C2074" s="14" t="s">
        <v>14508</v>
      </c>
      <c r="D2074" s="14" t="s">
        <v>14509</v>
      </c>
      <c r="E2074" s="15" t="s">
        <v>11359</v>
      </c>
      <c r="F2074" s="6">
        <v>1348</v>
      </c>
      <c r="G2074" s="6">
        <v>4897</v>
      </c>
      <c r="H2074" s="6">
        <f t="shared" si="128"/>
        <v>1349</v>
      </c>
      <c r="I2074" s="6">
        <f t="shared" si="129"/>
        <v>4898</v>
      </c>
      <c r="J2074" s="7">
        <f t="shared" si="130"/>
        <v>3.6308376575240917</v>
      </c>
      <c r="K2074" s="7">
        <f t="shared" si="131"/>
        <v>1.8603024256157104</v>
      </c>
    </row>
    <row r="2075" spans="1:11" x14ac:dyDescent="0.35">
      <c r="A2075" s="14" t="s">
        <v>7752</v>
      </c>
      <c r="B2075" s="13" t="s">
        <v>5513</v>
      </c>
      <c r="C2075" s="14" t="s">
        <v>14510</v>
      </c>
      <c r="D2075" s="14" t="s">
        <v>14511</v>
      </c>
      <c r="E2075" s="15" t="s">
        <v>11359</v>
      </c>
      <c r="F2075" s="6">
        <v>163</v>
      </c>
      <c r="G2075" s="6">
        <v>537</v>
      </c>
      <c r="H2075" s="6">
        <f t="shared" si="128"/>
        <v>164</v>
      </c>
      <c r="I2075" s="6">
        <f t="shared" si="129"/>
        <v>538</v>
      </c>
      <c r="J2075" s="7">
        <f t="shared" si="130"/>
        <v>3.2804878048780486</v>
      </c>
      <c r="K2075" s="7">
        <f t="shared" si="131"/>
        <v>1.7139103579385404</v>
      </c>
    </row>
    <row r="2076" spans="1:11" x14ac:dyDescent="0.35">
      <c r="A2076" s="14" t="s">
        <v>7753</v>
      </c>
      <c r="B2076" s="13" t="s">
        <v>2281</v>
      </c>
      <c r="C2076" s="14" t="s">
        <v>14512</v>
      </c>
      <c r="D2076" s="14" t="s">
        <v>14513</v>
      </c>
      <c r="E2076" s="15" t="s">
        <v>11359</v>
      </c>
      <c r="F2076" s="6">
        <v>1087</v>
      </c>
      <c r="G2076" s="6">
        <v>796</v>
      </c>
      <c r="H2076" s="6">
        <f t="shared" si="128"/>
        <v>1088</v>
      </c>
      <c r="I2076" s="6">
        <f t="shared" si="129"/>
        <v>797</v>
      </c>
      <c r="J2076" s="7">
        <f t="shared" si="130"/>
        <v>0.73253676470588236</v>
      </c>
      <c r="K2076" s="7">
        <f t="shared" si="131"/>
        <v>-0.44902692725986765</v>
      </c>
    </row>
    <row r="2077" spans="1:11" x14ac:dyDescent="0.35">
      <c r="A2077" s="14" t="s">
        <v>7754</v>
      </c>
      <c r="B2077" s="13" t="s">
        <v>1948</v>
      </c>
      <c r="C2077" s="14" t="s">
        <v>14514</v>
      </c>
      <c r="D2077" s="14" t="s">
        <v>13089</v>
      </c>
      <c r="E2077" s="15" t="s">
        <v>11359</v>
      </c>
      <c r="F2077" s="6">
        <v>190</v>
      </c>
      <c r="G2077" s="6">
        <v>134</v>
      </c>
      <c r="H2077" s="6">
        <f t="shared" si="128"/>
        <v>191</v>
      </c>
      <c r="I2077" s="6">
        <f t="shared" si="129"/>
        <v>135</v>
      </c>
      <c r="J2077" s="7">
        <f t="shared" si="130"/>
        <v>0.70680628272251311</v>
      </c>
      <c r="K2077" s="7">
        <f t="shared" si="131"/>
        <v>-0.50061323098491772</v>
      </c>
    </row>
    <row r="2078" spans="1:11" x14ac:dyDescent="0.35">
      <c r="A2078" s="14" t="s">
        <v>7755</v>
      </c>
      <c r="B2078" s="13" t="s">
        <v>4517</v>
      </c>
      <c r="C2078" s="14" t="s">
        <v>14515</v>
      </c>
      <c r="D2078" s="14" t="s">
        <v>11356</v>
      </c>
      <c r="E2078" s="15" t="s">
        <v>5678</v>
      </c>
      <c r="F2078" s="6">
        <v>1356</v>
      </c>
      <c r="G2078" s="6">
        <v>1312</v>
      </c>
      <c r="H2078" s="6">
        <f t="shared" si="128"/>
        <v>1357</v>
      </c>
      <c r="I2078" s="6">
        <f t="shared" si="129"/>
        <v>1313</v>
      </c>
      <c r="J2078" s="7">
        <f t="shared" si="130"/>
        <v>0.9675755342667649</v>
      </c>
      <c r="K2078" s="7">
        <f t="shared" si="131"/>
        <v>-4.7553804525967268E-2</v>
      </c>
    </row>
    <row r="2079" spans="1:11" x14ac:dyDescent="0.35">
      <c r="A2079" s="14" t="s">
        <v>7756</v>
      </c>
      <c r="B2079" s="13" t="s">
        <v>3957</v>
      </c>
      <c r="C2079" s="14" t="s">
        <v>14516</v>
      </c>
      <c r="D2079" s="14" t="s">
        <v>11356</v>
      </c>
      <c r="E2079" s="15" t="s">
        <v>5678</v>
      </c>
      <c r="F2079" s="6">
        <v>26</v>
      </c>
      <c r="G2079" s="6">
        <v>23</v>
      </c>
      <c r="H2079" s="6">
        <f t="shared" si="128"/>
        <v>27</v>
      </c>
      <c r="I2079" s="6">
        <f t="shared" si="129"/>
        <v>24</v>
      </c>
      <c r="J2079" s="7">
        <f t="shared" si="130"/>
        <v>0.88888888888888884</v>
      </c>
      <c r="K2079" s="7">
        <f t="shared" si="131"/>
        <v>-0.16992500144231246</v>
      </c>
    </row>
    <row r="2080" spans="1:11" x14ac:dyDescent="0.35">
      <c r="A2080" s="14" t="s">
        <v>7757</v>
      </c>
      <c r="B2080" s="13" t="s">
        <v>65</v>
      </c>
      <c r="C2080" s="14" t="s">
        <v>14517</v>
      </c>
      <c r="D2080" s="14" t="s">
        <v>11356</v>
      </c>
      <c r="E2080" s="15" t="s">
        <v>5678</v>
      </c>
      <c r="F2080" s="6">
        <v>5</v>
      </c>
      <c r="G2080" s="6">
        <v>1</v>
      </c>
      <c r="H2080" s="6">
        <f t="shared" si="128"/>
        <v>6</v>
      </c>
      <c r="I2080" s="6">
        <f t="shared" si="129"/>
        <v>2</v>
      </c>
      <c r="J2080" s="7">
        <f t="shared" si="130"/>
        <v>0.33333333333333331</v>
      </c>
      <c r="K2080" s="7">
        <f t="shared" si="131"/>
        <v>-1.5849625007211563</v>
      </c>
    </row>
    <row r="2081" spans="1:11" x14ac:dyDescent="0.35">
      <c r="A2081" s="14" t="s">
        <v>7758</v>
      </c>
      <c r="B2081" s="13" t="s">
        <v>3391</v>
      </c>
      <c r="C2081" s="14" t="s">
        <v>14518</v>
      </c>
      <c r="D2081" s="14" t="s">
        <v>12263</v>
      </c>
      <c r="E2081" s="15" t="s">
        <v>5678</v>
      </c>
      <c r="F2081" s="6">
        <v>124</v>
      </c>
      <c r="G2081" s="6">
        <v>102</v>
      </c>
      <c r="H2081" s="6">
        <f t="shared" si="128"/>
        <v>125</v>
      </c>
      <c r="I2081" s="6">
        <f t="shared" si="129"/>
        <v>103</v>
      </c>
      <c r="J2081" s="7">
        <f t="shared" si="130"/>
        <v>0.82399999999999995</v>
      </c>
      <c r="K2081" s="7">
        <f t="shared" si="131"/>
        <v>-0.27928375747886874</v>
      </c>
    </row>
    <row r="2082" spans="1:11" x14ac:dyDescent="0.35">
      <c r="A2082" s="14" t="s">
        <v>7759</v>
      </c>
      <c r="B2082" s="13" t="s">
        <v>39</v>
      </c>
      <c r="C2082" s="14" t="s">
        <v>14519</v>
      </c>
      <c r="D2082" s="14" t="s">
        <v>11356</v>
      </c>
      <c r="E2082" s="15" t="s">
        <v>11359</v>
      </c>
      <c r="F2082" s="6">
        <v>8</v>
      </c>
      <c r="G2082" s="6">
        <v>1</v>
      </c>
      <c r="H2082" s="6">
        <f t="shared" si="128"/>
        <v>9</v>
      </c>
      <c r="I2082" s="6">
        <f t="shared" si="129"/>
        <v>2</v>
      </c>
      <c r="J2082" s="7">
        <f t="shared" si="130"/>
        <v>0.22222222222222221</v>
      </c>
      <c r="K2082" s="7">
        <f t="shared" si="131"/>
        <v>-2.1699250014423126</v>
      </c>
    </row>
    <row r="2083" spans="1:11" x14ac:dyDescent="0.35">
      <c r="A2083" s="14" t="s">
        <v>7760</v>
      </c>
      <c r="B2083" s="13" t="s">
        <v>862</v>
      </c>
      <c r="C2083" s="14" t="s">
        <v>14520</v>
      </c>
      <c r="D2083" s="14" t="s">
        <v>11356</v>
      </c>
      <c r="E2083" s="15" t="s">
        <v>5678</v>
      </c>
      <c r="F2083" s="6">
        <v>458</v>
      </c>
      <c r="G2083" s="6">
        <v>269</v>
      </c>
      <c r="H2083" s="6">
        <f t="shared" si="128"/>
        <v>459</v>
      </c>
      <c r="I2083" s="6">
        <f t="shared" si="129"/>
        <v>270</v>
      </c>
      <c r="J2083" s="7">
        <f t="shared" si="130"/>
        <v>0.58823529411764708</v>
      </c>
      <c r="K2083" s="7">
        <f t="shared" si="131"/>
        <v>-0.76553474636297703</v>
      </c>
    </row>
    <row r="2084" spans="1:11" x14ac:dyDescent="0.35">
      <c r="A2084" s="14" t="s">
        <v>7761</v>
      </c>
      <c r="B2084" s="13" t="s">
        <v>2501</v>
      </c>
      <c r="C2084" s="14" t="s">
        <v>14521</v>
      </c>
      <c r="D2084" s="14" t="s">
        <v>14522</v>
      </c>
      <c r="E2084" s="15" t="s">
        <v>11359</v>
      </c>
      <c r="F2084" s="6">
        <v>4</v>
      </c>
      <c r="G2084" s="6">
        <v>3</v>
      </c>
      <c r="H2084" s="6">
        <f t="shared" si="128"/>
        <v>5</v>
      </c>
      <c r="I2084" s="6">
        <f t="shared" si="129"/>
        <v>4</v>
      </c>
      <c r="J2084" s="7">
        <f t="shared" si="130"/>
        <v>0.8</v>
      </c>
      <c r="K2084" s="7">
        <f t="shared" si="131"/>
        <v>-0.32192809488736229</v>
      </c>
    </row>
    <row r="2085" spans="1:11" x14ac:dyDescent="0.35">
      <c r="A2085" s="14" t="s">
        <v>7762</v>
      </c>
      <c r="B2085" s="13" t="s">
        <v>123</v>
      </c>
      <c r="C2085" s="14" t="s">
        <v>14523</v>
      </c>
      <c r="D2085" s="14" t="s">
        <v>13370</v>
      </c>
      <c r="E2085" s="15" t="s">
        <v>11359</v>
      </c>
      <c r="F2085" s="6">
        <v>17</v>
      </c>
      <c r="G2085" s="6">
        <v>5</v>
      </c>
      <c r="H2085" s="6">
        <f t="shared" si="128"/>
        <v>18</v>
      </c>
      <c r="I2085" s="6">
        <f t="shared" si="129"/>
        <v>6</v>
      </c>
      <c r="J2085" s="7">
        <f t="shared" si="130"/>
        <v>0.33333333333333331</v>
      </c>
      <c r="K2085" s="7">
        <f t="shared" si="131"/>
        <v>-1.5849625007211563</v>
      </c>
    </row>
    <row r="2086" spans="1:11" x14ac:dyDescent="0.35">
      <c r="A2086" s="14" t="s">
        <v>7763</v>
      </c>
      <c r="B2086" s="13" t="s">
        <v>5406</v>
      </c>
      <c r="C2086" s="14" t="s">
        <v>14524</v>
      </c>
      <c r="D2086" s="14" t="s">
        <v>14525</v>
      </c>
      <c r="E2086" s="15" t="s">
        <v>5678</v>
      </c>
      <c r="F2086" s="6">
        <v>19</v>
      </c>
      <c r="G2086" s="6">
        <v>31</v>
      </c>
      <c r="H2086" s="6">
        <f t="shared" si="128"/>
        <v>20</v>
      </c>
      <c r="I2086" s="6">
        <f t="shared" si="129"/>
        <v>32</v>
      </c>
      <c r="J2086" s="7">
        <f t="shared" si="130"/>
        <v>1.6</v>
      </c>
      <c r="K2086" s="7">
        <f t="shared" si="131"/>
        <v>0.67807190511263782</v>
      </c>
    </row>
    <row r="2087" spans="1:11" x14ac:dyDescent="0.35">
      <c r="A2087" s="14" t="s">
        <v>7764</v>
      </c>
      <c r="B2087" s="13" t="s">
        <v>5457</v>
      </c>
      <c r="C2087" s="14" t="s">
        <v>14526</v>
      </c>
      <c r="D2087" s="14" t="s">
        <v>14527</v>
      </c>
      <c r="E2087" s="15" t="s">
        <v>5678</v>
      </c>
      <c r="F2087" s="6">
        <v>3</v>
      </c>
      <c r="G2087" s="6">
        <v>6</v>
      </c>
      <c r="H2087" s="6">
        <f t="shared" si="128"/>
        <v>4</v>
      </c>
      <c r="I2087" s="6">
        <f t="shared" si="129"/>
        <v>7</v>
      </c>
      <c r="J2087" s="7">
        <f t="shared" si="130"/>
        <v>1.75</v>
      </c>
      <c r="K2087" s="7">
        <f t="shared" si="131"/>
        <v>0.80735492205760406</v>
      </c>
    </row>
    <row r="2088" spans="1:11" x14ac:dyDescent="0.35">
      <c r="A2088" s="14" t="s">
        <v>7765</v>
      </c>
      <c r="B2088" s="13" t="s">
        <v>4371</v>
      </c>
      <c r="C2088" s="14" t="s">
        <v>14528</v>
      </c>
      <c r="D2088" s="14" t="s">
        <v>11418</v>
      </c>
      <c r="E2088" s="15" t="s">
        <v>11359</v>
      </c>
      <c r="F2088" s="6">
        <v>139</v>
      </c>
      <c r="G2088" s="6">
        <v>131</v>
      </c>
      <c r="H2088" s="6">
        <f t="shared" si="128"/>
        <v>140</v>
      </c>
      <c r="I2088" s="6">
        <f t="shared" si="129"/>
        <v>132</v>
      </c>
      <c r="J2088" s="7">
        <f t="shared" si="130"/>
        <v>0.94285714285714284</v>
      </c>
      <c r="K2088" s="7">
        <f t="shared" si="131"/>
        <v>-8.4888897586513051E-2</v>
      </c>
    </row>
    <row r="2089" spans="1:11" x14ac:dyDescent="0.35">
      <c r="A2089" s="14" t="s">
        <v>7766</v>
      </c>
      <c r="B2089" s="13" t="s">
        <v>5327</v>
      </c>
      <c r="C2089" s="14" t="s">
        <v>14529</v>
      </c>
      <c r="D2089" s="14" t="s">
        <v>11662</v>
      </c>
      <c r="E2089" s="15" t="s">
        <v>5678</v>
      </c>
      <c r="F2089" s="6">
        <v>8</v>
      </c>
      <c r="G2089" s="6">
        <v>11</v>
      </c>
      <c r="H2089" s="6">
        <f t="shared" si="128"/>
        <v>9</v>
      </c>
      <c r="I2089" s="6">
        <f t="shared" si="129"/>
        <v>12</v>
      </c>
      <c r="J2089" s="7">
        <f t="shared" si="130"/>
        <v>1.3333333333333333</v>
      </c>
      <c r="K2089" s="7">
        <f t="shared" si="131"/>
        <v>0.4150374992788437</v>
      </c>
    </row>
    <row r="2090" spans="1:11" x14ac:dyDescent="0.35">
      <c r="A2090" s="14" t="s">
        <v>7767</v>
      </c>
      <c r="B2090" s="13" t="s">
        <v>4526</v>
      </c>
      <c r="C2090" s="14" t="s">
        <v>14530</v>
      </c>
      <c r="D2090" s="14" t="s">
        <v>11418</v>
      </c>
      <c r="E2090" s="15" t="s">
        <v>11359</v>
      </c>
      <c r="F2090" s="6">
        <v>224</v>
      </c>
      <c r="G2090" s="6">
        <v>217</v>
      </c>
      <c r="H2090" s="6">
        <f t="shared" si="128"/>
        <v>225</v>
      </c>
      <c r="I2090" s="6">
        <f t="shared" si="129"/>
        <v>218</v>
      </c>
      <c r="J2090" s="7">
        <f t="shared" si="130"/>
        <v>0.96888888888888891</v>
      </c>
      <c r="K2090" s="7">
        <f t="shared" si="131"/>
        <v>-4.559686644011067E-2</v>
      </c>
    </row>
    <row r="2091" spans="1:11" x14ac:dyDescent="0.35">
      <c r="A2091" s="14" t="s">
        <v>7768</v>
      </c>
      <c r="B2091" s="13" t="s">
        <v>1296</v>
      </c>
      <c r="C2091" s="14" t="s">
        <v>14531</v>
      </c>
      <c r="D2091" s="14" t="s">
        <v>14532</v>
      </c>
      <c r="E2091" s="15" t="s">
        <v>11359</v>
      </c>
      <c r="F2091" s="6">
        <v>98</v>
      </c>
      <c r="G2091" s="6">
        <v>63</v>
      </c>
      <c r="H2091" s="6">
        <f t="shared" si="128"/>
        <v>99</v>
      </c>
      <c r="I2091" s="6">
        <f t="shared" si="129"/>
        <v>64</v>
      </c>
      <c r="J2091" s="7">
        <f t="shared" si="130"/>
        <v>0.64646464646464652</v>
      </c>
      <c r="K2091" s="7">
        <f t="shared" si="131"/>
        <v>-0.62935662007960946</v>
      </c>
    </row>
    <row r="2092" spans="1:11" x14ac:dyDescent="0.35">
      <c r="A2092" s="14" t="s">
        <v>7769</v>
      </c>
      <c r="B2092" s="13" t="s">
        <v>4459</v>
      </c>
      <c r="C2092" s="14" t="s">
        <v>14533</v>
      </c>
      <c r="D2092" s="14" t="s">
        <v>12574</v>
      </c>
      <c r="E2092" s="15" t="s">
        <v>11359</v>
      </c>
      <c r="F2092" s="6">
        <v>23</v>
      </c>
      <c r="G2092" s="6">
        <v>22</v>
      </c>
      <c r="H2092" s="6">
        <f t="shared" si="128"/>
        <v>24</v>
      </c>
      <c r="I2092" s="6">
        <f t="shared" si="129"/>
        <v>23</v>
      </c>
      <c r="J2092" s="7">
        <f t="shared" si="130"/>
        <v>0.95833333333333337</v>
      </c>
      <c r="K2092" s="7">
        <f t="shared" si="131"/>
        <v>-6.1400544664143256E-2</v>
      </c>
    </row>
    <row r="2093" spans="1:11" x14ac:dyDescent="0.35">
      <c r="A2093" s="14" t="s">
        <v>7770</v>
      </c>
      <c r="B2093" s="13" t="s">
        <v>538</v>
      </c>
      <c r="C2093" s="14" t="s">
        <v>14534</v>
      </c>
      <c r="D2093" s="14" t="s">
        <v>11657</v>
      </c>
      <c r="E2093" s="15" t="s">
        <v>11359</v>
      </c>
      <c r="F2093" s="6">
        <v>25</v>
      </c>
      <c r="G2093" s="6">
        <v>13</v>
      </c>
      <c r="H2093" s="6">
        <f t="shared" si="128"/>
        <v>26</v>
      </c>
      <c r="I2093" s="6">
        <f t="shared" si="129"/>
        <v>14</v>
      </c>
      <c r="J2093" s="7">
        <f t="shared" si="130"/>
        <v>0.53846153846153844</v>
      </c>
      <c r="K2093" s="7">
        <f t="shared" si="131"/>
        <v>-0.89308479608348823</v>
      </c>
    </row>
    <row r="2094" spans="1:11" x14ac:dyDescent="0.35">
      <c r="A2094" s="14" t="s">
        <v>7771</v>
      </c>
      <c r="B2094" s="13" t="s">
        <v>1769</v>
      </c>
      <c r="C2094" s="14" t="s">
        <v>14535</v>
      </c>
      <c r="D2094" s="14" t="s">
        <v>11657</v>
      </c>
      <c r="E2094" s="15" t="s">
        <v>11359</v>
      </c>
      <c r="F2094" s="6">
        <v>16</v>
      </c>
      <c r="G2094" s="6">
        <v>11</v>
      </c>
      <c r="H2094" s="6">
        <f t="shared" si="128"/>
        <v>17</v>
      </c>
      <c r="I2094" s="6">
        <f t="shared" si="129"/>
        <v>12</v>
      </c>
      <c r="J2094" s="7">
        <f t="shared" si="130"/>
        <v>0.70588235294117652</v>
      </c>
      <c r="K2094" s="7">
        <f t="shared" si="131"/>
        <v>-0.50250034052918313</v>
      </c>
    </row>
    <row r="2095" spans="1:11" x14ac:dyDescent="0.35">
      <c r="A2095" s="14" t="s">
        <v>7772</v>
      </c>
      <c r="B2095" s="13" t="s">
        <v>2105</v>
      </c>
      <c r="C2095" s="14" t="s">
        <v>14536</v>
      </c>
      <c r="D2095" s="14" t="s">
        <v>14537</v>
      </c>
      <c r="E2095" s="15" t="s">
        <v>11359</v>
      </c>
      <c r="F2095" s="6">
        <v>53</v>
      </c>
      <c r="G2095" s="6">
        <v>38</v>
      </c>
      <c r="H2095" s="6">
        <f t="shared" si="128"/>
        <v>54</v>
      </c>
      <c r="I2095" s="6">
        <f t="shared" si="129"/>
        <v>39</v>
      </c>
      <c r="J2095" s="7">
        <f t="shared" si="130"/>
        <v>0.72222222222222221</v>
      </c>
      <c r="K2095" s="7">
        <f t="shared" si="131"/>
        <v>-0.4694852833012203</v>
      </c>
    </row>
    <row r="2096" spans="1:11" x14ac:dyDescent="0.35">
      <c r="A2096" s="14" t="s">
        <v>7773</v>
      </c>
      <c r="B2096" s="13" t="s">
        <v>4489</v>
      </c>
      <c r="C2096" s="14" t="s">
        <v>14538</v>
      </c>
      <c r="D2096" s="14" t="s">
        <v>14539</v>
      </c>
      <c r="E2096" s="15" t="s">
        <v>11359</v>
      </c>
      <c r="F2096" s="6">
        <v>132</v>
      </c>
      <c r="G2096" s="6">
        <v>127</v>
      </c>
      <c r="H2096" s="6">
        <f t="shared" si="128"/>
        <v>133</v>
      </c>
      <c r="I2096" s="6">
        <f t="shared" si="129"/>
        <v>128</v>
      </c>
      <c r="J2096" s="7">
        <f t="shared" si="130"/>
        <v>0.96240601503759393</v>
      </c>
      <c r="K2096" s="7">
        <f t="shared" si="131"/>
        <v>-5.5282435501189685E-2</v>
      </c>
    </row>
    <row r="2097" spans="1:11" x14ac:dyDescent="0.35">
      <c r="A2097" s="14" t="s">
        <v>7774</v>
      </c>
      <c r="B2097" s="13" t="s">
        <v>4072</v>
      </c>
      <c r="C2097" s="14" t="s">
        <v>14540</v>
      </c>
      <c r="D2097" s="14" t="s">
        <v>11356</v>
      </c>
      <c r="E2097" s="15" t="s">
        <v>11359</v>
      </c>
      <c r="F2097" s="6">
        <v>354</v>
      </c>
      <c r="G2097" s="6">
        <v>318</v>
      </c>
      <c r="H2097" s="6">
        <f t="shared" si="128"/>
        <v>355</v>
      </c>
      <c r="I2097" s="6">
        <f t="shared" si="129"/>
        <v>319</v>
      </c>
      <c r="J2097" s="7">
        <f t="shared" si="130"/>
        <v>0.89859154929577467</v>
      </c>
      <c r="K2097" s="7">
        <f t="shared" si="131"/>
        <v>-0.15426260062717501</v>
      </c>
    </row>
    <row r="2098" spans="1:11" x14ac:dyDescent="0.35">
      <c r="A2098" s="14" t="s">
        <v>7775</v>
      </c>
      <c r="B2098" s="13" t="s">
        <v>1066</v>
      </c>
      <c r="C2098" s="14" t="s">
        <v>14541</v>
      </c>
      <c r="D2098" s="14" t="s">
        <v>14542</v>
      </c>
      <c r="E2098" s="15" t="s">
        <v>5678</v>
      </c>
      <c r="F2098" s="6">
        <v>13</v>
      </c>
      <c r="G2098" s="6">
        <v>8</v>
      </c>
      <c r="H2098" s="6">
        <f t="shared" si="128"/>
        <v>14</v>
      </c>
      <c r="I2098" s="6">
        <f t="shared" si="129"/>
        <v>9</v>
      </c>
      <c r="J2098" s="7">
        <f t="shared" si="130"/>
        <v>0.6428571428571429</v>
      </c>
      <c r="K2098" s="7">
        <f t="shared" si="131"/>
        <v>-0.63742992061529169</v>
      </c>
    </row>
    <row r="2099" spans="1:11" x14ac:dyDescent="0.35">
      <c r="A2099" s="14" t="s">
        <v>7776</v>
      </c>
      <c r="B2099" s="13" t="s">
        <v>838</v>
      </c>
      <c r="C2099" s="14" t="s">
        <v>14543</v>
      </c>
      <c r="D2099" s="14" t="s">
        <v>14544</v>
      </c>
      <c r="E2099" s="15" t="s">
        <v>5678</v>
      </c>
      <c r="F2099" s="6">
        <v>24</v>
      </c>
      <c r="G2099" s="6">
        <v>14</v>
      </c>
      <c r="H2099" s="6">
        <f t="shared" si="128"/>
        <v>25</v>
      </c>
      <c r="I2099" s="6">
        <f t="shared" si="129"/>
        <v>15</v>
      </c>
      <c r="J2099" s="7">
        <f t="shared" si="130"/>
        <v>0.6</v>
      </c>
      <c r="K2099" s="7">
        <f t="shared" si="131"/>
        <v>-0.73696559416620622</v>
      </c>
    </row>
    <row r="2100" spans="1:11" x14ac:dyDescent="0.35">
      <c r="A2100" s="14" t="s">
        <v>7777</v>
      </c>
      <c r="B2100" s="13" t="s">
        <v>4004</v>
      </c>
      <c r="C2100" s="14" t="s">
        <v>14545</v>
      </c>
      <c r="D2100" s="14" t="s">
        <v>11356</v>
      </c>
      <c r="E2100" s="15" t="s">
        <v>5678</v>
      </c>
      <c r="F2100" s="6">
        <v>9</v>
      </c>
      <c r="G2100" s="6">
        <v>8</v>
      </c>
      <c r="H2100" s="6">
        <f t="shared" si="128"/>
        <v>10</v>
      </c>
      <c r="I2100" s="6">
        <f t="shared" si="129"/>
        <v>9</v>
      </c>
      <c r="J2100" s="7">
        <f t="shared" si="130"/>
        <v>0.9</v>
      </c>
      <c r="K2100" s="7">
        <f t="shared" si="131"/>
        <v>-0.15200309344504997</v>
      </c>
    </row>
    <row r="2101" spans="1:11" x14ac:dyDescent="0.35">
      <c r="A2101" s="14" t="s">
        <v>7778</v>
      </c>
      <c r="B2101" s="13" t="s">
        <v>5458</v>
      </c>
      <c r="C2101" s="14" t="s">
        <v>14546</v>
      </c>
      <c r="D2101" s="14" t="s">
        <v>14547</v>
      </c>
      <c r="E2101" s="15" t="s">
        <v>5678</v>
      </c>
      <c r="F2101" s="6">
        <v>3</v>
      </c>
      <c r="G2101" s="6">
        <v>6</v>
      </c>
      <c r="H2101" s="6">
        <f t="shared" si="128"/>
        <v>4</v>
      </c>
      <c r="I2101" s="6">
        <f t="shared" si="129"/>
        <v>7</v>
      </c>
      <c r="J2101" s="7">
        <f t="shared" si="130"/>
        <v>1.75</v>
      </c>
      <c r="K2101" s="7">
        <f t="shared" si="131"/>
        <v>0.80735492205760406</v>
      </c>
    </row>
    <row r="2102" spans="1:11" x14ac:dyDescent="0.35">
      <c r="A2102" s="14" t="s">
        <v>7779</v>
      </c>
      <c r="B2102" s="13" t="s">
        <v>2847</v>
      </c>
      <c r="C2102" s="14" t="s">
        <v>14548</v>
      </c>
      <c r="D2102" s="14" t="s">
        <v>11752</v>
      </c>
      <c r="E2102" s="15" t="s">
        <v>5678</v>
      </c>
      <c r="F2102" s="6">
        <v>9</v>
      </c>
      <c r="G2102" s="6">
        <v>7</v>
      </c>
      <c r="H2102" s="6">
        <f t="shared" si="128"/>
        <v>10</v>
      </c>
      <c r="I2102" s="6">
        <f t="shared" si="129"/>
        <v>8</v>
      </c>
      <c r="J2102" s="7">
        <f t="shared" si="130"/>
        <v>0.8</v>
      </c>
      <c r="K2102" s="7">
        <f t="shared" si="131"/>
        <v>-0.32192809488736229</v>
      </c>
    </row>
    <row r="2103" spans="1:11" x14ac:dyDescent="0.35">
      <c r="A2103" s="14" t="s">
        <v>7780</v>
      </c>
      <c r="B2103" s="13" t="s">
        <v>5358</v>
      </c>
      <c r="C2103" s="14" t="s">
        <v>14549</v>
      </c>
      <c r="D2103" s="14" t="s">
        <v>13467</v>
      </c>
      <c r="E2103" s="15" t="s">
        <v>5678</v>
      </c>
      <c r="F2103" s="6">
        <v>31</v>
      </c>
      <c r="G2103" s="6">
        <v>45</v>
      </c>
      <c r="H2103" s="6">
        <f t="shared" si="128"/>
        <v>32</v>
      </c>
      <c r="I2103" s="6">
        <f t="shared" si="129"/>
        <v>46</v>
      </c>
      <c r="J2103" s="7">
        <f t="shared" si="130"/>
        <v>1.4375</v>
      </c>
      <c r="K2103" s="7">
        <f t="shared" si="131"/>
        <v>0.52356195605701294</v>
      </c>
    </row>
    <row r="2104" spans="1:11" x14ac:dyDescent="0.35">
      <c r="A2104" s="14" t="s">
        <v>7781</v>
      </c>
      <c r="B2104" s="13" t="s">
        <v>2783</v>
      </c>
      <c r="C2104" s="14" t="s">
        <v>14550</v>
      </c>
      <c r="D2104" s="14" t="s">
        <v>14551</v>
      </c>
      <c r="E2104" s="15" t="s">
        <v>5678</v>
      </c>
      <c r="F2104" s="6">
        <v>22</v>
      </c>
      <c r="G2104" s="6">
        <v>17</v>
      </c>
      <c r="H2104" s="6">
        <f t="shared" si="128"/>
        <v>23</v>
      </c>
      <c r="I2104" s="6">
        <f t="shared" si="129"/>
        <v>18</v>
      </c>
      <c r="J2104" s="7">
        <f t="shared" si="130"/>
        <v>0.78260869565217395</v>
      </c>
      <c r="K2104" s="7">
        <f t="shared" si="131"/>
        <v>-0.35363695461470046</v>
      </c>
    </row>
    <row r="2105" spans="1:11" x14ac:dyDescent="0.35">
      <c r="A2105" s="14" t="s">
        <v>7782</v>
      </c>
      <c r="B2105" s="13" t="s">
        <v>1294</v>
      </c>
      <c r="C2105" s="14" t="s">
        <v>14552</v>
      </c>
      <c r="D2105" s="14" t="s">
        <v>14553</v>
      </c>
      <c r="E2105" s="15" t="s">
        <v>11359</v>
      </c>
      <c r="F2105" s="6">
        <v>1016</v>
      </c>
      <c r="G2105" s="6">
        <v>653</v>
      </c>
      <c r="H2105" s="6">
        <f t="shared" si="128"/>
        <v>1017</v>
      </c>
      <c r="I2105" s="6">
        <f t="shared" si="129"/>
        <v>654</v>
      </c>
      <c r="J2105" s="7">
        <f t="shared" si="130"/>
        <v>0.64306784660766958</v>
      </c>
      <c r="K2105" s="7">
        <f t="shared" si="131"/>
        <v>-0.63695713835941759</v>
      </c>
    </row>
    <row r="2106" spans="1:11" x14ac:dyDescent="0.35">
      <c r="A2106" s="14" t="s">
        <v>7783</v>
      </c>
      <c r="B2106" s="13" t="s">
        <v>326</v>
      </c>
      <c r="C2106" s="14" t="s">
        <v>14554</v>
      </c>
      <c r="D2106" s="14" t="s">
        <v>14555</v>
      </c>
      <c r="E2106" s="15" t="s">
        <v>11359</v>
      </c>
      <c r="F2106" s="6">
        <v>74</v>
      </c>
      <c r="G2106" s="6">
        <v>33</v>
      </c>
      <c r="H2106" s="6">
        <f t="shared" si="128"/>
        <v>75</v>
      </c>
      <c r="I2106" s="6">
        <f t="shared" si="129"/>
        <v>34</v>
      </c>
      <c r="J2106" s="7">
        <f t="shared" si="130"/>
        <v>0.45333333333333331</v>
      </c>
      <c r="K2106" s="7">
        <f t="shared" si="131"/>
        <v>-1.1413558492455416</v>
      </c>
    </row>
    <row r="2107" spans="1:11" x14ac:dyDescent="0.35">
      <c r="A2107" s="14" t="s">
        <v>7784</v>
      </c>
      <c r="B2107" s="13" t="s">
        <v>153</v>
      </c>
      <c r="C2107" s="14" t="s">
        <v>14556</v>
      </c>
      <c r="D2107" s="14" t="s">
        <v>13535</v>
      </c>
      <c r="E2107" s="15" t="s">
        <v>11359</v>
      </c>
      <c r="F2107" s="6">
        <v>173</v>
      </c>
      <c r="G2107" s="6">
        <v>57</v>
      </c>
      <c r="H2107" s="6">
        <f t="shared" si="128"/>
        <v>174</v>
      </c>
      <c r="I2107" s="6">
        <f t="shared" si="129"/>
        <v>58</v>
      </c>
      <c r="J2107" s="7">
        <f t="shared" si="130"/>
        <v>0.33333333333333331</v>
      </c>
      <c r="K2107" s="7">
        <f t="shared" si="131"/>
        <v>-1.5849625007211563</v>
      </c>
    </row>
    <row r="2108" spans="1:11" x14ac:dyDescent="0.35">
      <c r="A2108" s="14" t="s">
        <v>7785</v>
      </c>
      <c r="B2108" s="13" t="s">
        <v>108</v>
      </c>
      <c r="C2108" s="14" t="s">
        <v>14557</v>
      </c>
      <c r="D2108" s="14" t="s">
        <v>14558</v>
      </c>
      <c r="E2108" s="15" t="s">
        <v>11359</v>
      </c>
      <c r="F2108" s="6">
        <v>43</v>
      </c>
      <c r="G2108" s="6">
        <v>12</v>
      </c>
      <c r="H2108" s="6">
        <f t="shared" si="128"/>
        <v>44</v>
      </c>
      <c r="I2108" s="6">
        <f t="shared" si="129"/>
        <v>13</v>
      </c>
      <c r="J2108" s="7">
        <f t="shared" si="130"/>
        <v>0.29545454545454547</v>
      </c>
      <c r="K2108" s="7">
        <f t="shared" si="131"/>
        <v>-1.7589919004962049</v>
      </c>
    </row>
    <row r="2109" spans="1:11" x14ac:dyDescent="0.35">
      <c r="A2109" s="14" t="s">
        <v>7786</v>
      </c>
      <c r="B2109" s="13" t="s">
        <v>1688</v>
      </c>
      <c r="C2109" s="14" t="s">
        <v>14559</v>
      </c>
      <c r="D2109" s="14" t="s">
        <v>11356</v>
      </c>
      <c r="E2109" s="15" t="s">
        <v>5678</v>
      </c>
      <c r="F2109" s="6">
        <v>97</v>
      </c>
      <c r="G2109" s="6">
        <v>66</v>
      </c>
      <c r="H2109" s="6">
        <f t="shared" si="128"/>
        <v>98</v>
      </c>
      <c r="I2109" s="6">
        <f t="shared" si="129"/>
        <v>67</v>
      </c>
      <c r="J2109" s="7">
        <f t="shared" si="130"/>
        <v>0.68367346938775508</v>
      </c>
      <c r="K2109" s="7">
        <f t="shared" si="131"/>
        <v>-0.54862065365743584</v>
      </c>
    </row>
    <row r="2110" spans="1:11" x14ac:dyDescent="0.35">
      <c r="A2110" s="14" t="s">
        <v>7787</v>
      </c>
      <c r="B2110" s="13" t="s">
        <v>2459</v>
      </c>
      <c r="C2110" s="14" t="s">
        <v>14560</v>
      </c>
      <c r="D2110" s="14" t="s">
        <v>11548</v>
      </c>
      <c r="E2110" s="15" t="s">
        <v>11359</v>
      </c>
      <c r="F2110" s="6">
        <v>317</v>
      </c>
      <c r="G2110" s="6">
        <v>237</v>
      </c>
      <c r="H2110" s="6">
        <f t="shared" si="128"/>
        <v>318</v>
      </c>
      <c r="I2110" s="6">
        <f t="shared" si="129"/>
        <v>238</v>
      </c>
      <c r="J2110" s="7">
        <f t="shared" si="130"/>
        <v>0.74842767295597479</v>
      </c>
      <c r="K2110" s="7">
        <f t="shared" si="131"/>
        <v>-0.41806519197641201</v>
      </c>
    </row>
    <row r="2111" spans="1:11" x14ac:dyDescent="0.35">
      <c r="A2111" s="14" t="s">
        <v>7788</v>
      </c>
      <c r="B2111" s="13" t="s">
        <v>673</v>
      </c>
      <c r="C2111" s="14" t="s">
        <v>14561</v>
      </c>
      <c r="D2111" s="14" t="s">
        <v>14562</v>
      </c>
      <c r="E2111" s="15" t="s">
        <v>5678</v>
      </c>
      <c r="F2111" s="6">
        <v>18</v>
      </c>
      <c r="G2111" s="6">
        <v>10</v>
      </c>
      <c r="H2111" s="6">
        <f t="shared" si="128"/>
        <v>19</v>
      </c>
      <c r="I2111" s="6">
        <f t="shared" si="129"/>
        <v>11</v>
      </c>
      <c r="J2111" s="7">
        <f t="shared" si="130"/>
        <v>0.57894736842105265</v>
      </c>
      <c r="K2111" s="7">
        <f t="shared" si="131"/>
        <v>-0.78849589480628823</v>
      </c>
    </row>
    <row r="2112" spans="1:11" x14ac:dyDescent="0.35">
      <c r="A2112" s="14" t="s">
        <v>7789</v>
      </c>
      <c r="B2112" s="13" t="s">
        <v>808</v>
      </c>
      <c r="C2112" s="14" t="s">
        <v>14563</v>
      </c>
      <c r="D2112" s="14" t="s">
        <v>14564</v>
      </c>
      <c r="E2112" s="15" t="s">
        <v>5678</v>
      </c>
      <c r="F2112" s="6">
        <v>19</v>
      </c>
      <c r="G2112" s="6">
        <v>11</v>
      </c>
      <c r="H2112" s="6">
        <f t="shared" si="128"/>
        <v>20</v>
      </c>
      <c r="I2112" s="6">
        <f t="shared" si="129"/>
        <v>12</v>
      </c>
      <c r="J2112" s="7">
        <f t="shared" si="130"/>
        <v>0.6</v>
      </c>
      <c r="K2112" s="7">
        <f t="shared" si="131"/>
        <v>-0.73696559416620622</v>
      </c>
    </row>
    <row r="2113" spans="1:11" x14ac:dyDescent="0.35">
      <c r="A2113" s="14" t="s">
        <v>7790</v>
      </c>
      <c r="B2113" s="13" t="s">
        <v>266</v>
      </c>
      <c r="C2113" s="14" t="s">
        <v>14565</v>
      </c>
      <c r="D2113" s="14" t="s">
        <v>14566</v>
      </c>
      <c r="E2113" s="15" t="s">
        <v>5678</v>
      </c>
      <c r="F2113" s="6">
        <v>404</v>
      </c>
      <c r="G2113" s="6">
        <v>169</v>
      </c>
      <c r="H2113" s="6">
        <f t="shared" si="128"/>
        <v>405</v>
      </c>
      <c r="I2113" s="6">
        <f t="shared" si="129"/>
        <v>170</v>
      </c>
      <c r="J2113" s="7">
        <f t="shared" si="130"/>
        <v>0.41975308641975306</v>
      </c>
      <c r="K2113" s="7">
        <f t="shared" si="131"/>
        <v>-1.2523871616342854</v>
      </c>
    </row>
    <row r="2114" spans="1:11" x14ac:dyDescent="0.35">
      <c r="A2114" s="14" t="s">
        <v>7791</v>
      </c>
      <c r="B2114" s="13" t="s">
        <v>900</v>
      </c>
      <c r="C2114" s="14" t="s">
        <v>14567</v>
      </c>
      <c r="D2114" s="14" t="s">
        <v>14568</v>
      </c>
      <c r="E2114" s="15" t="s">
        <v>5678</v>
      </c>
      <c r="F2114" s="6">
        <v>1616</v>
      </c>
      <c r="G2114" s="6">
        <v>958</v>
      </c>
      <c r="H2114" s="6">
        <f t="shared" si="128"/>
        <v>1617</v>
      </c>
      <c r="I2114" s="6">
        <f t="shared" si="129"/>
        <v>959</v>
      </c>
      <c r="J2114" s="7">
        <f t="shared" si="130"/>
        <v>0.59307359307359309</v>
      </c>
      <c r="K2114" s="7">
        <f t="shared" si="131"/>
        <v>-0.75371695845553088</v>
      </c>
    </row>
    <row r="2115" spans="1:11" x14ac:dyDescent="0.35">
      <c r="A2115" s="14" t="s">
        <v>7792</v>
      </c>
      <c r="B2115" s="13" t="s">
        <v>2238</v>
      </c>
      <c r="C2115" s="14" t="s">
        <v>14569</v>
      </c>
      <c r="D2115" s="14" t="s">
        <v>14570</v>
      </c>
      <c r="E2115" s="15" t="s">
        <v>5678</v>
      </c>
      <c r="F2115" s="6">
        <v>973</v>
      </c>
      <c r="G2115" s="6">
        <v>709</v>
      </c>
      <c r="H2115" s="6">
        <f t="shared" ref="H2115:H2178" si="132">F2115+1</f>
        <v>974</v>
      </c>
      <c r="I2115" s="6">
        <f t="shared" ref="I2115:I2178" si="133">G2115+1</f>
        <v>710</v>
      </c>
      <c r="J2115" s="7">
        <f t="shared" ref="J2115:J2178" si="134">I2115/H2115</f>
        <v>0.72895277207392195</v>
      </c>
      <c r="K2115" s="7">
        <f t="shared" ref="K2115:K2178" si="135">LOG(J2115,2)</f>
        <v>-0.45610274769029785</v>
      </c>
    </row>
    <row r="2116" spans="1:11" x14ac:dyDescent="0.35">
      <c r="A2116" s="14" t="s">
        <v>7793</v>
      </c>
      <c r="B2116" s="13" t="s">
        <v>1810</v>
      </c>
      <c r="C2116" s="14" t="s">
        <v>14571</v>
      </c>
      <c r="D2116" s="14" t="s">
        <v>14572</v>
      </c>
      <c r="E2116" s="15" t="s">
        <v>11359</v>
      </c>
      <c r="F2116" s="6">
        <v>312</v>
      </c>
      <c r="G2116" s="6">
        <v>216</v>
      </c>
      <c r="H2116" s="6">
        <f t="shared" si="132"/>
        <v>313</v>
      </c>
      <c r="I2116" s="6">
        <f t="shared" si="133"/>
        <v>217</v>
      </c>
      <c r="J2116" s="7">
        <f t="shared" si="134"/>
        <v>0.69329073482428116</v>
      </c>
      <c r="K2116" s="7">
        <f t="shared" si="135"/>
        <v>-0.52846761448813906</v>
      </c>
    </row>
    <row r="2117" spans="1:11" x14ac:dyDescent="0.35">
      <c r="A2117" s="14" t="s">
        <v>7794</v>
      </c>
      <c r="B2117" s="13" t="s">
        <v>1822</v>
      </c>
      <c r="C2117" s="14" t="s">
        <v>14573</v>
      </c>
      <c r="D2117" s="14" t="s">
        <v>14574</v>
      </c>
      <c r="E2117" s="15" t="s">
        <v>11359</v>
      </c>
      <c r="F2117" s="6">
        <v>261</v>
      </c>
      <c r="G2117" s="6">
        <v>181</v>
      </c>
      <c r="H2117" s="6">
        <f t="shared" si="132"/>
        <v>262</v>
      </c>
      <c r="I2117" s="6">
        <f t="shared" si="133"/>
        <v>182</v>
      </c>
      <c r="J2117" s="7">
        <f t="shared" si="134"/>
        <v>0.69465648854961837</v>
      </c>
      <c r="K2117" s="7">
        <f t="shared" si="135"/>
        <v>-0.5256283613387539</v>
      </c>
    </row>
    <row r="2118" spans="1:11" x14ac:dyDescent="0.35">
      <c r="A2118" s="14" t="s">
        <v>7795</v>
      </c>
      <c r="B2118" s="13" t="s">
        <v>1255</v>
      </c>
      <c r="C2118" s="14" t="s">
        <v>14575</v>
      </c>
      <c r="D2118" s="14" t="s">
        <v>13245</v>
      </c>
      <c r="E2118" s="15" t="s">
        <v>11359</v>
      </c>
      <c r="F2118" s="6">
        <v>116</v>
      </c>
      <c r="G2118" s="6">
        <v>74</v>
      </c>
      <c r="H2118" s="6">
        <f t="shared" si="132"/>
        <v>117</v>
      </c>
      <c r="I2118" s="6">
        <f t="shared" si="133"/>
        <v>75</v>
      </c>
      <c r="J2118" s="7">
        <f t="shared" si="134"/>
        <v>0.64102564102564108</v>
      </c>
      <c r="K2118" s="7">
        <f t="shared" si="135"/>
        <v>-0.64154602908752356</v>
      </c>
    </row>
    <row r="2119" spans="1:11" x14ac:dyDescent="0.35">
      <c r="A2119" s="14" t="s">
        <v>7796</v>
      </c>
      <c r="B2119" s="13" t="s">
        <v>5463</v>
      </c>
      <c r="C2119" s="14" t="s">
        <v>14576</v>
      </c>
      <c r="D2119" s="14" t="s">
        <v>14577</v>
      </c>
      <c r="E2119" s="15" t="s">
        <v>11359</v>
      </c>
      <c r="F2119" s="6">
        <v>2</v>
      </c>
      <c r="G2119" s="6">
        <v>4</v>
      </c>
      <c r="H2119" s="6">
        <f t="shared" si="132"/>
        <v>3</v>
      </c>
      <c r="I2119" s="6">
        <f t="shared" si="133"/>
        <v>5</v>
      </c>
      <c r="J2119" s="7">
        <f t="shared" si="134"/>
        <v>1.6666666666666667</v>
      </c>
      <c r="K2119" s="7">
        <f t="shared" si="135"/>
        <v>0.73696559416620622</v>
      </c>
    </row>
    <row r="2120" spans="1:11" x14ac:dyDescent="0.35">
      <c r="A2120" s="14" t="s">
        <v>7797</v>
      </c>
      <c r="B2120" s="13" t="s">
        <v>5072</v>
      </c>
      <c r="C2120" s="14" t="s">
        <v>14578</v>
      </c>
      <c r="D2120" s="14" t="s">
        <v>12083</v>
      </c>
      <c r="E2120" s="15" t="s">
        <v>11359</v>
      </c>
      <c r="F2120" s="6">
        <v>15</v>
      </c>
      <c r="G2120" s="6">
        <v>17</v>
      </c>
      <c r="H2120" s="6">
        <f t="shared" si="132"/>
        <v>16</v>
      </c>
      <c r="I2120" s="6">
        <f t="shared" si="133"/>
        <v>18</v>
      </c>
      <c r="J2120" s="7">
        <f t="shared" si="134"/>
        <v>1.125</v>
      </c>
      <c r="K2120" s="7">
        <f t="shared" si="135"/>
        <v>0.16992500144231237</v>
      </c>
    </row>
    <row r="2121" spans="1:11" x14ac:dyDescent="0.35">
      <c r="A2121" s="14" t="s">
        <v>7798</v>
      </c>
      <c r="B2121" s="13" t="s">
        <v>4703</v>
      </c>
      <c r="C2121" s="14" t="s">
        <v>14579</v>
      </c>
      <c r="D2121" s="14" t="s">
        <v>11356</v>
      </c>
      <c r="E2121" s="15" t="s">
        <v>11359</v>
      </c>
      <c r="F2121" s="6">
        <v>7</v>
      </c>
      <c r="G2121" s="6">
        <v>7</v>
      </c>
      <c r="H2121" s="6">
        <f t="shared" si="132"/>
        <v>8</v>
      </c>
      <c r="I2121" s="6">
        <f t="shared" si="133"/>
        <v>8</v>
      </c>
      <c r="J2121" s="7">
        <f t="shared" si="134"/>
        <v>1</v>
      </c>
      <c r="K2121" s="7">
        <f t="shared" si="135"/>
        <v>0</v>
      </c>
    </row>
    <row r="2122" spans="1:11" x14ac:dyDescent="0.35">
      <c r="A2122" s="14" t="s">
        <v>7799</v>
      </c>
      <c r="B2122" s="13" t="s">
        <v>4690</v>
      </c>
      <c r="C2122" s="14" t="s">
        <v>14580</v>
      </c>
      <c r="D2122" s="14" t="s">
        <v>12254</v>
      </c>
      <c r="E2122" s="15" t="s">
        <v>11359</v>
      </c>
      <c r="F2122" s="6">
        <v>12</v>
      </c>
      <c r="G2122" s="6">
        <v>12</v>
      </c>
      <c r="H2122" s="6">
        <f t="shared" si="132"/>
        <v>13</v>
      </c>
      <c r="I2122" s="6">
        <f t="shared" si="133"/>
        <v>13</v>
      </c>
      <c r="J2122" s="7">
        <f t="shared" si="134"/>
        <v>1</v>
      </c>
      <c r="K2122" s="7">
        <f t="shared" si="135"/>
        <v>0</v>
      </c>
    </row>
    <row r="2123" spans="1:11" x14ac:dyDescent="0.35">
      <c r="A2123" s="14" t="s">
        <v>7800</v>
      </c>
      <c r="B2123" s="13" t="s">
        <v>2574</v>
      </c>
      <c r="C2123" s="14" t="s">
        <v>14581</v>
      </c>
      <c r="D2123" s="14" t="s">
        <v>14582</v>
      </c>
      <c r="E2123" s="15" t="s">
        <v>11359</v>
      </c>
      <c r="F2123" s="6">
        <v>86</v>
      </c>
      <c r="G2123" s="6">
        <v>65</v>
      </c>
      <c r="H2123" s="6">
        <f t="shared" si="132"/>
        <v>87</v>
      </c>
      <c r="I2123" s="6">
        <f t="shared" si="133"/>
        <v>66</v>
      </c>
      <c r="J2123" s="7">
        <f t="shared" si="134"/>
        <v>0.75862068965517238</v>
      </c>
      <c r="K2123" s="7">
        <f t="shared" si="135"/>
        <v>-0.398549376490275</v>
      </c>
    </row>
    <row r="2124" spans="1:11" x14ac:dyDescent="0.35">
      <c r="A2124" s="14" t="s">
        <v>7801</v>
      </c>
      <c r="B2124" s="13" t="s">
        <v>2065</v>
      </c>
      <c r="C2124" s="14" t="s">
        <v>14583</v>
      </c>
      <c r="D2124" s="14" t="s">
        <v>14584</v>
      </c>
      <c r="E2124" s="15" t="s">
        <v>11359</v>
      </c>
      <c r="F2124" s="6">
        <v>7</v>
      </c>
      <c r="G2124" s="6">
        <v>5</v>
      </c>
      <c r="H2124" s="6">
        <f t="shared" si="132"/>
        <v>8</v>
      </c>
      <c r="I2124" s="6">
        <f t="shared" si="133"/>
        <v>6</v>
      </c>
      <c r="J2124" s="7">
        <f t="shared" si="134"/>
        <v>0.75</v>
      </c>
      <c r="K2124" s="7">
        <f t="shared" si="135"/>
        <v>-0.41503749927884381</v>
      </c>
    </row>
    <row r="2125" spans="1:11" x14ac:dyDescent="0.35">
      <c r="A2125" s="14" t="s">
        <v>7802</v>
      </c>
      <c r="B2125" s="13" t="s">
        <v>5013</v>
      </c>
      <c r="C2125" s="14" t="s">
        <v>14585</v>
      </c>
      <c r="D2125" s="14" t="s">
        <v>11752</v>
      </c>
      <c r="E2125" s="15" t="s">
        <v>11359</v>
      </c>
      <c r="F2125" s="6">
        <v>10</v>
      </c>
      <c r="G2125" s="6">
        <v>11</v>
      </c>
      <c r="H2125" s="6">
        <f t="shared" si="132"/>
        <v>11</v>
      </c>
      <c r="I2125" s="6">
        <f t="shared" si="133"/>
        <v>12</v>
      </c>
      <c r="J2125" s="7">
        <f t="shared" si="134"/>
        <v>1.0909090909090908</v>
      </c>
      <c r="K2125" s="7">
        <f t="shared" si="135"/>
        <v>0.12553088208385882</v>
      </c>
    </row>
    <row r="2126" spans="1:11" x14ac:dyDescent="0.35">
      <c r="A2126" s="14" t="s">
        <v>7803</v>
      </c>
      <c r="B2126" s="13" t="s">
        <v>2495</v>
      </c>
      <c r="C2126" s="14" t="s">
        <v>14586</v>
      </c>
      <c r="D2126" s="14" t="s">
        <v>11662</v>
      </c>
      <c r="E2126" s="15" t="s">
        <v>11359</v>
      </c>
      <c r="F2126" s="6">
        <v>8</v>
      </c>
      <c r="G2126" s="6">
        <v>6</v>
      </c>
      <c r="H2126" s="6">
        <f t="shared" si="132"/>
        <v>9</v>
      </c>
      <c r="I2126" s="6">
        <f t="shared" si="133"/>
        <v>7</v>
      </c>
      <c r="J2126" s="7">
        <f t="shared" si="134"/>
        <v>0.77777777777777779</v>
      </c>
      <c r="K2126" s="7">
        <f t="shared" si="135"/>
        <v>-0.36257007938470825</v>
      </c>
    </row>
    <row r="2127" spans="1:11" x14ac:dyDescent="0.35">
      <c r="A2127" s="14" t="s">
        <v>7804</v>
      </c>
      <c r="B2127" s="13" t="s">
        <v>1319</v>
      </c>
      <c r="C2127" s="14" t="s">
        <v>14587</v>
      </c>
      <c r="D2127" s="14" t="s">
        <v>14588</v>
      </c>
      <c r="E2127" s="15" t="s">
        <v>11359</v>
      </c>
      <c r="F2127" s="6">
        <v>31</v>
      </c>
      <c r="G2127" s="6">
        <v>20</v>
      </c>
      <c r="H2127" s="6">
        <f t="shared" si="132"/>
        <v>32</v>
      </c>
      <c r="I2127" s="6">
        <f t="shared" si="133"/>
        <v>21</v>
      </c>
      <c r="J2127" s="7">
        <f t="shared" si="134"/>
        <v>0.65625</v>
      </c>
      <c r="K2127" s="7">
        <f t="shared" si="135"/>
        <v>-0.60768257722123975</v>
      </c>
    </row>
    <row r="2128" spans="1:11" x14ac:dyDescent="0.35">
      <c r="A2128" s="14" t="s">
        <v>7805</v>
      </c>
      <c r="B2128" s="13" t="s">
        <v>3499</v>
      </c>
      <c r="C2128" s="14" t="s">
        <v>14589</v>
      </c>
      <c r="D2128" s="14" t="s">
        <v>13370</v>
      </c>
      <c r="E2128" s="15" t="s">
        <v>11359</v>
      </c>
      <c r="F2128" s="6">
        <v>12</v>
      </c>
      <c r="G2128" s="6">
        <v>10</v>
      </c>
      <c r="H2128" s="6">
        <f t="shared" si="132"/>
        <v>13</v>
      </c>
      <c r="I2128" s="6">
        <f t="shared" si="133"/>
        <v>11</v>
      </c>
      <c r="J2128" s="7">
        <f t="shared" si="134"/>
        <v>0.84615384615384615</v>
      </c>
      <c r="K2128" s="7">
        <f t="shared" si="135"/>
        <v>-0.24100809950379493</v>
      </c>
    </row>
    <row r="2129" spans="1:11" x14ac:dyDescent="0.35">
      <c r="A2129" s="14" t="s">
        <v>7806</v>
      </c>
      <c r="B2129" s="13" t="s">
        <v>3536</v>
      </c>
      <c r="C2129" s="14" t="s">
        <v>14590</v>
      </c>
      <c r="D2129" s="14" t="s">
        <v>11356</v>
      </c>
      <c r="E2129" s="15" t="s">
        <v>5678</v>
      </c>
      <c r="F2129" s="6">
        <v>43</v>
      </c>
      <c r="G2129" s="6">
        <v>36</v>
      </c>
      <c r="H2129" s="6">
        <f t="shared" si="132"/>
        <v>44</v>
      </c>
      <c r="I2129" s="6">
        <f t="shared" si="133"/>
        <v>37</v>
      </c>
      <c r="J2129" s="7">
        <f t="shared" si="134"/>
        <v>0.84090909090909094</v>
      </c>
      <c r="K2129" s="7">
        <f t="shared" si="135"/>
        <v>-0.24997825300834742</v>
      </c>
    </row>
    <row r="2130" spans="1:11" x14ac:dyDescent="0.35">
      <c r="A2130" s="14" t="s">
        <v>7807</v>
      </c>
      <c r="B2130" s="13" t="s">
        <v>5129</v>
      </c>
      <c r="C2130" s="14" t="s">
        <v>14591</v>
      </c>
      <c r="D2130" s="14" t="s">
        <v>14592</v>
      </c>
      <c r="E2130" s="15" t="s">
        <v>5678</v>
      </c>
      <c r="F2130" s="6">
        <v>66</v>
      </c>
      <c r="G2130" s="6">
        <v>77</v>
      </c>
      <c r="H2130" s="6">
        <f t="shared" si="132"/>
        <v>67</v>
      </c>
      <c r="I2130" s="6">
        <f t="shared" si="133"/>
        <v>78</v>
      </c>
      <c r="J2130" s="7">
        <f t="shared" si="134"/>
        <v>1.164179104477612</v>
      </c>
      <c r="K2130" s="7">
        <f t="shared" si="135"/>
        <v>0.21931302840447595</v>
      </c>
    </row>
    <row r="2131" spans="1:11" x14ac:dyDescent="0.35">
      <c r="A2131" s="14" t="s">
        <v>7808</v>
      </c>
      <c r="B2131" s="13" t="s">
        <v>815</v>
      </c>
      <c r="C2131" s="14" t="s">
        <v>14593</v>
      </c>
      <c r="D2131" s="14" t="s">
        <v>11356</v>
      </c>
      <c r="E2131" s="15" t="s">
        <v>11359</v>
      </c>
      <c r="F2131" s="6">
        <v>50</v>
      </c>
      <c r="G2131" s="6">
        <v>29</v>
      </c>
      <c r="H2131" s="6">
        <f t="shared" si="132"/>
        <v>51</v>
      </c>
      <c r="I2131" s="6">
        <f t="shared" si="133"/>
        <v>30</v>
      </c>
      <c r="J2131" s="7">
        <f t="shared" si="134"/>
        <v>0.58823529411764708</v>
      </c>
      <c r="K2131" s="7">
        <f t="shared" si="135"/>
        <v>-0.76553474636297703</v>
      </c>
    </row>
    <row r="2132" spans="1:11" x14ac:dyDescent="0.35">
      <c r="A2132" s="14" t="s">
        <v>7809</v>
      </c>
      <c r="B2132" s="13" t="s">
        <v>4704</v>
      </c>
      <c r="C2132" s="14" t="s">
        <v>14594</v>
      </c>
      <c r="D2132" s="14" t="s">
        <v>12260</v>
      </c>
      <c r="E2132" s="15" t="s">
        <v>11359</v>
      </c>
      <c r="F2132" s="6">
        <v>7</v>
      </c>
      <c r="G2132" s="6">
        <v>7</v>
      </c>
      <c r="H2132" s="6">
        <f t="shared" si="132"/>
        <v>8</v>
      </c>
      <c r="I2132" s="6">
        <f t="shared" si="133"/>
        <v>8</v>
      </c>
      <c r="J2132" s="7">
        <f t="shared" si="134"/>
        <v>1</v>
      </c>
      <c r="K2132" s="7">
        <f t="shared" si="135"/>
        <v>0</v>
      </c>
    </row>
    <row r="2133" spans="1:11" x14ac:dyDescent="0.35">
      <c r="A2133" s="14" t="s">
        <v>7810</v>
      </c>
      <c r="B2133" s="13" t="s">
        <v>365</v>
      </c>
      <c r="C2133" s="14" t="s">
        <v>14595</v>
      </c>
      <c r="D2133" s="14" t="s">
        <v>11539</v>
      </c>
      <c r="E2133" s="15" t="s">
        <v>11359</v>
      </c>
      <c r="F2133" s="6">
        <v>15</v>
      </c>
      <c r="G2133" s="6">
        <v>7</v>
      </c>
      <c r="H2133" s="6">
        <f t="shared" si="132"/>
        <v>16</v>
      </c>
      <c r="I2133" s="6">
        <f t="shared" si="133"/>
        <v>8</v>
      </c>
      <c r="J2133" s="7">
        <f t="shared" si="134"/>
        <v>0.5</v>
      </c>
      <c r="K2133" s="7">
        <f t="shared" si="135"/>
        <v>-1</v>
      </c>
    </row>
    <row r="2134" spans="1:11" x14ac:dyDescent="0.35">
      <c r="A2134" s="14" t="s">
        <v>7811</v>
      </c>
      <c r="B2134" s="13" t="s">
        <v>2577</v>
      </c>
      <c r="C2134" s="14" t="s">
        <v>14596</v>
      </c>
      <c r="D2134" s="14" t="s">
        <v>14597</v>
      </c>
      <c r="E2134" s="15" t="s">
        <v>5678</v>
      </c>
      <c r="F2134" s="6">
        <v>619</v>
      </c>
      <c r="G2134" s="6">
        <v>468</v>
      </c>
      <c r="H2134" s="6">
        <f t="shared" si="132"/>
        <v>620</v>
      </c>
      <c r="I2134" s="6">
        <f t="shared" si="133"/>
        <v>469</v>
      </c>
      <c r="J2134" s="7">
        <f t="shared" si="134"/>
        <v>0.75645161290322582</v>
      </c>
      <c r="K2134" s="7">
        <f t="shared" si="135"/>
        <v>-0.40268029275886097</v>
      </c>
    </row>
    <row r="2135" spans="1:11" x14ac:dyDescent="0.35">
      <c r="A2135" s="14" t="s">
        <v>7812</v>
      </c>
      <c r="B2135" s="13" t="s">
        <v>523</v>
      </c>
      <c r="C2135" s="14" t="s">
        <v>14598</v>
      </c>
      <c r="D2135" s="14" t="s">
        <v>11436</v>
      </c>
      <c r="E2135" s="15" t="s">
        <v>11359</v>
      </c>
      <c r="F2135" s="6">
        <v>89</v>
      </c>
      <c r="G2135" s="6">
        <v>46</v>
      </c>
      <c r="H2135" s="6">
        <f t="shared" si="132"/>
        <v>90</v>
      </c>
      <c r="I2135" s="6">
        <f t="shared" si="133"/>
        <v>47</v>
      </c>
      <c r="J2135" s="7">
        <f t="shared" si="134"/>
        <v>0.52222222222222225</v>
      </c>
      <c r="K2135" s="7">
        <f t="shared" si="135"/>
        <v>-0.93726424465203717</v>
      </c>
    </row>
    <row r="2136" spans="1:11" x14ac:dyDescent="0.35">
      <c r="A2136" s="14" t="s">
        <v>7813</v>
      </c>
      <c r="B2136" s="13" t="s">
        <v>867</v>
      </c>
      <c r="C2136" s="14" t="s">
        <v>14599</v>
      </c>
      <c r="D2136" s="14" t="s">
        <v>11356</v>
      </c>
      <c r="E2136" s="15" t="s">
        <v>11359</v>
      </c>
      <c r="F2136" s="6">
        <v>51</v>
      </c>
      <c r="G2136" s="6">
        <v>30</v>
      </c>
      <c r="H2136" s="6">
        <f t="shared" si="132"/>
        <v>52</v>
      </c>
      <c r="I2136" s="6">
        <f t="shared" si="133"/>
        <v>31</v>
      </c>
      <c r="J2136" s="7">
        <f t="shared" si="134"/>
        <v>0.59615384615384615</v>
      </c>
      <c r="K2136" s="7">
        <f t="shared" si="135"/>
        <v>-0.74624340775421705</v>
      </c>
    </row>
    <row r="2137" spans="1:11" x14ac:dyDescent="0.35">
      <c r="A2137" s="14" t="s">
        <v>7814</v>
      </c>
      <c r="B2137" s="13" t="s">
        <v>1756</v>
      </c>
      <c r="C2137" s="14" t="s">
        <v>14600</v>
      </c>
      <c r="D2137" s="14" t="s">
        <v>12083</v>
      </c>
      <c r="E2137" s="15" t="s">
        <v>11359</v>
      </c>
      <c r="F2137" s="6">
        <v>300</v>
      </c>
      <c r="G2137" s="6">
        <v>206</v>
      </c>
      <c r="H2137" s="6">
        <f t="shared" si="132"/>
        <v>301</v>
      </c>
      <c r="I2137" s="6">
        <f t="shared" si="133"/>
        <v>207</v>
      </c>
      <c r="J2137" s="7">
        <f t="shared" si="134"/>
        <v>0.68770764119601324</v>
      </c>
      <c r="K2137" s="7">
        <f t="shared" si="135"/>
        <v>-0.54013271926037687</v>
      </c>
    </row>
    <row r="2138" spans="1:11" x14ac:dyDescent="0.35">
      <c r="A2138" s="14" t="s">
        <v>7815</v>
      </c>
      <c r="B2138" s="13" t="s">
        <v>1750</v>
      </c>
      <c r="C2138" s="14" t="s">
        <v>14601</v>
      </c>
      <c r="D2138" s="14" t="s">
        <v>11356</v>
      </c>
      <c r="E2138" s="15" t="s">
        <v>11359</v>
      </c>
      <c r="F2138" s="6">
        <v>325</v>
      </c>
      <c r="G2138" s="6">
        <v>223</v>
      </c>
      <c r="H2138" s="6">
        <f t="shared" si="132"/>
        <v>326</v>
      </c>
      <c r="I2138" s="6">
        <f t="shared" si="133"/>
        <v>224</v>
      </c>
      <c r="J2138" s="7">
        <f t="shared" si="134"/>
        <v>0.68711656441717794</v>
      </c>
      <c r="K2138" s="7">
        <f t="shared" si="135"/>
        <v>-0.54137323217347333</v>
      </c>
    </row>
    <row r="2139" spans="1:11" x14ac:dyDescent="0.35">
      <c r="A2139" s="14" t="s">
        <v>7816</v>
      </c>
      <c r="B2139" s="13" t="s">
        <v>2352</v>
      </c>
      <c r="C2139" s="14" t="s">
        <v>14602</v>
      </c>
      <c r="D2139" s="14" t="s">
        <v>14603</v>
      </c>
      <c r="E2139" s="15" t="s">
        <v>11359</v>
      </c>
      <c r="F2139" s="6">
        <v>226</v>
      </c>
      <c r="G2139" s="6">
        <v>167</v>
      </c>
      <c r="H2139" s="6">
        <f t="shared" si="132"/>
        <v>227</v>
      </c>
      <c r="I2139" s="6">
        <f t="shared" si="133"/>
        <v>168</v>
      </c>
      <c r="J2139" s="7">
        <f t="shared" si="134"/>
        <v>0.74008810572687223</v>
      </c>
      <c r="K2139" s="7">
        <f t="shared" si="135"/>
        <v>-0.43423106451215476</v>
      </c>
    </row>
    <row r="2140" spans="1:11" x14ac:dyDescent="0.35">
      <c r="A2140" s="14" t="s">
        <v>7817</v>
      </c>
      <c r="B2140" s="13" t="s">
        <v>1512</v>
      </c>
      <c r="C2140" s="14" t="s">
        <v>14604</v>
      </c>
      <c r="D2140" s="14" t="s">
        <v>14605</v>
      </c>
      <c r="E2140" s="15" t="s">
        <v>11359</v>
      </c>
      <c r="F2140" s="6">
        <v>254</v>
      </c>
      <c r="G2140" s="6">
        <v>169</v>
      </c>
      <c r="H2140" s="6">
        <f t="shared" si="132"/>
        <v>255</v>
      </c>
      <c r="I2140" s="6">
        <f t="shared" si="133"/>
        <v>170</v>
      </c>
      <c r="J2140" s="7">
        <f t="shared" si="134"/>
        <v>0.66666666666666663</v>
      </c>
      <c r="K2140" s="7">
        <f t="shared" si="135"/>
        <v>-0.5849625007211563</v>
      </c>
    </row>
    <row r="2141" spans="1:11" x14ac:dyDescent="0.35">
      <c r="A2141" s="14" t="s">
        <v>7818</v>
      </c>
      <c r="B2141" s="13" t="s">
        <v>4729</v>
      </c>
      <c r="C2141" s="14" t="s">
        <v>14606</v>
      </c>
      <c r="D2141" s="14" t="s">
        <v>11356</v>
      </c>
      <c r="E2141" s="15" t="s">
        <v>5678</v>
      </c>
      <c r="F2141" s="6">
        <v>1</v>
      </c>
      <c r="G2141" s="6">
        <v>1</v>
      </c>
      <c r="H2141" s="6">
        <f t="shared" si="132"/>
        <v>2</v>
      </c>
      <c r="I2141" s="6">
        <f t="shared" si="133"/>
        <v>2</v>
      </c>
      <c r="J2141" s="7">
        <f t="shared" si="134"/>
        <v>1</v>
      </c>
      <c r="K2141" s="7">
        <f t="shared" si="135"/>
        <v>0</v>
      </c>
    </row>
    <row r="2142" spans="1:11" x14ac:dyDescent="0.35">
      <c r="A2142" s="14" t="s">
        <v>7819</v>
      </c>
      <c r="B2142" s="13" t="s">
        <v>4657</v>
      </c>
      <c r="C2142" s="14" t="s">
        <v>14607</v>
      </c>
      <c r="D2142" s="14" t="s">
        <v>14608</v>
      </c>
      <c r="E2142" s="15" t="s">
        <v>11359</v>
      </c>
      <c r="F2142" s="6">
        <v>66</v>
      </c>
      <c r="G2142" s="6">
        <v>66</v>
      </c>
      <c r="H2142" s="6">
        <f t="shared" si="132"/>
        <v>67</v>
      </c>
      <c r="I2142" s="6">
        <f t="shared" si="133"/>
        <v>67</v>
      </c>
      <c r="J2142" s="7">
        <f t="shared" si="134"/>
        <v>1</v>
      </c>
      <c r="K2142" s="7">
        <f t="shared" si="135"/>
        <v>0</v>
      </c>
    </row>
    <row r="2143" spans="1:11" x14ac:dyDescent="0.35">
      <c r="A2143" s="14" t="s">
        <v>7820</v>
      </c>
      <c r="B2143" s="13" t="s">
        <v>4689</v>
      </c>
      <c r="C2143" s="14" t="s">
        <v>14609</v>
      </c>
      <c r="D2143" s="14" t="s">
        <v>11356</v>
      </c>
      <c r="E2143" s="15" t="s">
        <v>5678</v>
      </c>
      <c r="F2143" s="6">
        <v>20</v>
      </c>
      <c r="G2143" s="6">
        <v>20</v>
      </c>
      <c r="H2143" s="6">
        <f t="shared" si="132"/>
        <v>21</v>
      </c>
      <c r="I2143" s="6">
        <f t="shared" si="133"/>
        <v>21</v>
      </c>
      <c r="J2143" s="7">
        <f t="shared" si="134"/>
        <v>1</v>
      </c>
      <c r="K2143" s="7">
        <f t="shared" si="135"/>
        <v>0</v>
      </c>
    </row>
    <row r="2144" spans="1:11" x14ac:dyDescent="0.35">
      <c r="A2144" s="14" t="s">
        <v>7821</v>
      </c>
      <c r="B2144" s="13" t="s">
        <v>5251</v>
      </c>
      <c r="C2144" s="14" t="s">
        <v>14610</v>
      </c>
      <c r="D2144" s="14" t="s">
        <v>11356</v>
      </c>
      <c r="E2144" s="15" t="s">
        <v>5678</v>
      </c>
      <c r="F2144" s="6">
        <v>42</v>
      </c>
      <c r="G2144" s="6">
        <v>54</v>
      </c>
      <c r="H2144" s="6">
        <f t="shared" si="132"/>
        <v>43</v>
      </c>
      <c r="I2144" s="6">
        <f t="shared" si="133"/>
        <v>55</v>
      </c>
      <c r="J2144" s="7">
        <f t="shared" si="134"/>
        <v>1.2790697674418605</v>
      </c>
      <c r="K2144" s="7">
        <f t="shared" si="135"/>
        <v>0.35509495882256176</v>
      </c>
    </row>
    <row r="2145" spans="1:11" x14ac:dyDescent="0.35">
      <c r="A2145" s="14" t="s">
        <v>7822</v>
      </c>
      <c r="B2145" s="13" t="s">
        <v>5333</v>
      </c>
      <c r="C2145" s="14" t="s">
        <v>14611</v>
      </c>
      <c r="D2145" s="14" t="s">
        <v>11356</v>
      </c>
      <c r="E2145" s="15" t="s">
        <v>5678</v>
      </c>
      <c r="F2145" s="6">
        <v>76</v>
      </c>
      <c r="G2145" s="6">
        <v>105</v>
      </c>
      <c r="H2145" s="6">
        <f t="shared" si="132"/>
        <v>77</v>
      </c>
      <c r="I2145" s="6">
        <f t="shared" si="133"/>
        <v>106</v>
      </c>
      <c r="J2145" s="7">
        <f t="shared" si="134"/>
        <v>1.3766233766233766</v>
      </c>
      <c r="K2145" s="7">
        <f t="shared" si="135"/>
        <v>0.46113391386829783</v>
      </c>
    </row>
    <row r="2146" spans="1:11" x14ac:dyDescent="0.35">
      <c r="A2146" s="14" t="s">
        <v>7823</v>
      </c>
      <c r="B2146" s="13" t="s">
        <v>666</v>
      </c>
      <c r="C2146" s="14" t="s">
        <v>14612</v>
      </c>
      <c r="D2146" s="14" t="s">
        <v>14613</v>
      </c>
      <c r="E2146" s="15" t="s">
        <v>5678</v>
      </c>
      <c r="F2146" s="6">
        <v>83</v>
      </c>
      <c r="G2146" s="6">
        <v>46</v>
      </c>
      <c r="H2146" s="6">
        <f t="shared" si="132"/>
        <v>84</v>
      </c>
      <c r="I2146" s="6">
        <f t="shared" si="133"/>
        <v>47</v>
      </c>
      <c r="J2146" s="7">
        <f t="shared" si="134"/>
        <v>0.55952380952380953</v>
      </c>
      <c r="K2146" s="7">
        <f t="shared" si="135"/>
        <v>-0.83772857110112298</v>
      </c>
    </row>
    <row r="2147" spans="1:11" x14ac:dyDescent="0.35">
      <c r="A2147" s="14" t="s">
        <v>7824</v>
      </c>
      <c r="B2147" s="13" t="s">
        <v>300</v>
      </c>
      <c r="C2147" s="14" t="s">
        <v>14614</v>
      </c>
      <c r="D2147" s="14" t="s">
        <v>14615</v>
      </c>
      <c r="E2147" s="15" t="s">
        <v>5678</v>
      </c>
      <c r="F2147" s="6">
        <v>278</v>
      </c>
      <c r="G2147" s="6">
        <v>121</v>
      </c>
      <c r="H2147" s="6">
        <f t="shared" si="132"/>
        <v>279</v>
      </c>
      <c r="I2147" s="6">
        <f t="shared" si="133"/>
        <v>122</v>
      </c>
      <c r="J2147" s="7">
        <f t="shared" si="134"/>
        <v>0.43727598566308246</v>
      </c>
      <c r="K2147" s="7">
        <f t="shared" si="135"/>
        <v>-1.1933839742663013</v>
      </c>
    </row>
    <row r="2148" spans="1:11" x14ac:dyDescent="0.35">
      <c r="A2148" s="14" t="s">
        <v>7825</v>
      </c>
      <c r="B2148" s="13" t="s">
        <v>259</v>
      </c>
      <c r="C2148" s="14" t="s">
        <v>14616</v>
      </c>
      <c r="D2148" s="14" t="s">
        <v>14617</v>
      </c>
      <c r="E2148" s="15" t="s">
        <v>5678</v>
      </c>
      <c r="F2148" s="6">
        <v>1107</v>
      </c>
      <c r="G2148" s="6">
        <v>460</v>
      </c>
      <c r="H2148" s="6">
        <f t="shared" si="132"/>
        <v>1108</v>
      </c>
      <c r="I2148" s="6">
        <f t="shared" si="133"/>
        <v>461</v>
      </c>
      <c r="J2148" s="7">
        <f t="shared" si="134"/>
        <v>0.41606498194945846</v>
      </c>
      <c r="K2148" s="7">
        <f t="shared" si="135"/>
        <v>-1.2651192256198505</v>
      </c>
    </row>
    <row r="2149" spans="1:11" x14ac:dyDescent="0.35">
      <c r="A2149" s="14" t="s">
        <v>7826</v>
      </c>
      <c r="B2149" s="13" t="s">
        <v>500</v>
      </c>
      <c r="C2149" s="14" t="s">
        <v>14618</v>
      </c>
      <c r="D2149" s="14" t="s">
        <v>11418</v>
      </c>
      <c r="E2149" s="15" t="s">
        <v>11359</v>
      </c>
      <c r="F2149" s="6">
        <v>133</v>
      </c>
      <c r="G2149" s="6">
        <v>68</v>
      </c>
      <c r="H2149" s="6">
        <f t="shared" si="132"/>
        <v>134</v>
      </c>
      <c r="I2149" s="6">
        <f t="shared" si="133"/>
        <v>69</v>
      </c>
      <c r="J2149" s="7">
        <f t="shared" si="134"/>
        <v>0.5149253731343284</v>
      </c>
      <c r="K2149" s="7">
        <f t="shared" si="135"/>
        <v>-0.95756473367960326</v>
      </c>
    </row>
    <row r="2150" spans="1:11" x14ac:dyDescent="0.35">
      <c r="A2150" s="14" t="s">
        <v>7827</v>
      </c>
      <c r="B2150" s="13" t="s">
        <v>2360</v>
      </c>
      <c r="C2150" s="14" t="s">
        <v>14619</v>
      </c>
      <c r="D2150" s="14" t="s">
        <v>11356</v>
      </c>
      <c r="E2150" s="15" t="s">
        <v>11359</v>
      </c>
      <c r="F2150" s="6">
        <v>353</v>
      </c>
      <c r="G2150" s="6">
        <v>261</v>
      </c>
      <c r="H2150" s="6">
        <f t="shared" si="132"/>
        <v>354</v>
      </c>
      <c r="I2150" s="6">
        <f t="shared" si="133"/>
        <v>262</v>
      </c>
      <c r="J2150" s="7">
        <f t="shared" si="134"/>
        <v>0.74011299435028244</v>
      </c>
      <c r="K2150" s="7">
        <f t="shared" si="135"/>
        <v>-0.43418254854554722</v>
      </c>
    </row>
    <row r="2151" spans="1:11" x14ac:dyDescent="0.35">
      <c r="A2151" s="14" t="s">
        <v>7828</v>
      </c>
      <c r="B2151" s="13" t="s">
        <v>1956</v>
      </c>
      <c r="C2151" s="14" t="s">
        <v>14620</v>
      </c>
      <c r="D2151" s="14" t="s">
        <v>11356</v>
      </c>
      <c r="E2151" s="15" t="s">
        <v>5678</v>
      </c>
      <c r="F2151" s="6">
        <v>102</v>
      </c>
      <c r="G2151" s="6">
        <v>72</v>
      </c>
      <c r="H2151" s="6">
        <f t="shared" si="132"/>
        <v>103</v>
      </c>
      <c r="I2151" s="6">
        <f t="shared" si="133"/>
        <v>73</v>
      </c>
      <c r="J2151" s="7">
        <f t="shared" si="134"/>
        <v>0.70873786407766992</v>
      </c>
      <c r="K2151" s="7">
        <f t="shared" si="135"/>
        <v>-0.49667596830320115</v>
      </c>
    </row>
    <row r="2152" spans="1:11" x14ac:dyDescent="0.35">
      <c r="A2152" s="14" t="s">
        <v>7829</v>
      </c>
      <c r="B2152" s="13" t="s">
        <v>2730</v>
      </c>
      <c r="C2152" s="14" t="s">
        <v>14621</v>
      </c>
      <c r="D2152" s="14" t="s">
        <v>14622</v>
      </c>
      <c r="E2152" s="15" t="s">
        <v>11359</v>
      </c>
      <c r="F2152" s="6">
        <v>130</v>
      </c>
      <c r="G2152" s="6">
        <v>100</v>
      </c>
      <c r="H2152" s="6">
        <f t="shared" si="132"/>
        <v>131</v>
      </c>
      <c r="I2152" s="6">
        <f t="shared" si="133"/>
        <v>101</v>
      </c>
      <c r="J2152" s="7">
        <f t="shared" si="134"/>
        <v>0.77099236641221369</v>
      </c>
      <c r="K2152" s="7">
        <f t="shared" si="135"/>
        <v>-0.37521151878565567</v>
      </c>
    </row>
    <row r="2153" spans="1:11" x14ac:dyDescent="0.35">
      <c r="A2153" s="14" t="s">
        <v>7830</v>
      </c>
      <c r="B2153" s="13" t="s">
        <v>1941</v>
      </c>
      <c r="C2153" s="14" t="s">
        <v>14623</v>
      </c>
      <c r="D2153" s="14" t="s">
        <v>14624</v>
      </c>
      <c r="E2153" s="15" t="s">
        <v>5678</v>
      </c>
      <c r="F2153" s="6">
        <v>5751</v>
      </c>
      <c r="G2153" s="6">
        <v>4051</v>
      </c>
      <c r="H2153" s="6">
        <f t="shared" si="132"/>
        <v>5752</v>
      </c>
      <c r="I2153" s="6">
        <f t="shared" si="133"/>
        <v>4052</v>
      </c>
      <c r="J2153" s="7">
        <f t="shared" si="134"/>
        <v>0.70445062586926288</v>
      </c>
      <c r="K2153" s="7">
        <f t="shared" si="135"/>
        <v>-0.50542950163815958</v>
      </c>
    </row>
    <row r="2154" spans="1:11" x14ac:dyDescent="0.35">
      <c r="A2154" s="14" t="s">
        <v>7831</v>
      </c>
      <c r="B2154" s="13" t="s">
        <v>4679</v>
      </c>
      <c r="C2154" s="14" t="s">
        <v>14625</v>
      </c>
      <c r="D2154" s="14" t="s">
        <v>11356</v>
      </c>
      <c r="E2154" s="15" t="s">
        <v>5678</v>
      </c>
      <c r="F2154" s="6">
        <v>23</v>
      </c>
      <c r="G2154" s="6">
        <v>23</v>
      </c>
      <c r="H2154" s="6">
        <f t="shared" si="132"/>
        <v>24</v>
      </c>
      <c r="I2154" s="6">
        <f t="shared" si="133"/>
        <v>24</v>
      </c>
      <c r="J2154" s="7">
        <f t="shared" si="134"/>
        <v>1</v>
      </c>
      <c r="K2154" s="7">
        <f t="shared" si="135"/>
        <v>0</v>
      </c>
    </row>
    <row r="2155" spans="1:11" x14ac:dyDescent="0.35">
      <c r="A2155" s="14" t="s">
        <v>7832</v>
      </c>
      <c r="B2155" s="13" t="s">
        <v>2374</v>
      </c>
      <c r="C2155" s="14" t="s">
        <v>14626</v>
      </c>
      <c r="D2155" s="14" t="s">
        <v>11418</v>
      </c>
      <c r="E2155" s="15" t="s">
        <v>5678</v>
      </c>
      <c r="F2155" s="6">
        <v>127</v>
      </c>
      <c r="G2155" s="6">
        <v>94</v>
      </c>
      <c r="H2155" s="6">
        <f t="shared" si="132"/>
        <v>128</v>
      </c>
      <c r="I2155" s="6">
        <f t="shared" si="133"/>
        <v>95</v>
      </c>
      <c r="J2155" s="7">
        <f t="shared" si="134"/>
        <v>0.7421875</v>
      </c>
      <c r="K2155" s="7">
        <f t="shared" si="135"/>
        <v>-0.43014439166905222</v>
      </c>
    </row>
    <row r="2156" spans="1:11" x14ac:dyDescent="0.35">
      <c r="A2156" s="14" t="s">
        <v>7833</v>
      </c>
      <c r="B2156" s="13" t="s">
        <v>3582</v>
      </c>
      <c r="C2156" s="14" t="s">
        <v>14627</v>
      </c>
      <c r="D2156" s="14" t="s">
        <v>11356</v>
      </c>
      <c r="E2156" s="15" t="s">
        <v>11359</v>
      </c>
      <c r="F2156" s="6">
        <v>70</v>
      </c>
      <c r="G2156" s="6">
        <v>59</v>
      </c>
      <c r="H2156" s="6">
        <f t="shared" si="132"/>
        <v>71</v>
      </c>
      <c r="I2156" s="6">
        <f t="shared" si="133"/>
        <v>60</v>
      </c>
      <c r="J2156" s="7">
        <f t="shared" si="134"/>
        <v>0.84507042253521125</v>
      </c>
      <c r="K2156" s="7">
        <f t="shared" si="135"/>
        <v>-0.24285652389616358</v>
      </c>
    </row>
    <row r="2157" spans="1:11" x14ac:dyDescent="0.35">
      <c r="A2157" s="14" t="s">
        <v>7834</v>
      </c>
      <c r="B2157" s="13" t="s">
        <v>1950</v>
      </c>
      <c r="C2157" s="14" t="s">
        <v>14628</v>
      </c>
      <c r="D2157" s="14" t="s">
        <v>11548</v>
      </c>
      <c r="E2157" s="15" t="s">
        <v>11359</v>
      </c>
      <c r="F2157" s="6">
        <v>146</v>
      </c>
      <c r="G2157" s="6">
        <v>103</v>
      </c>
      <c r="H2157" s="6">
        <f t="shared" si="132"/>
        <v>147</v>
      </c>
      <c r="I2157" s="6">
        <f t="shared" si="133"/>
        <v>104</v>
      </c>
      <c r="J2157" s="7">
        <f t="shared" si="134"/>
        <v>0.70748299319727892</v>
      </c>
      <c r="K2157" s="7">
        <f t="shared" si="135"/>
        <v>-0.49923262669527224</v>
      </c>
    </row>
    <row r="2158" spans="1:11" x14ac:dyDescent="0.35">
      <c r="A2158" s="14" t="s">
        <v>7835</v>
      </c>
      <c r="B2158" s="13" t="s">
        <v>4471</v>
      </c>
      <c r="C2158" s="14" t="s">
        <v>14629</v>
      </c>
      <c r="D2158" s="14" t="s">
        <v>14630</v>
      </c>
      <c r="E2158" s="15" t="s">
        <v>11359</v>
      </c>
      <c r="F2158" s="6">
        <v>24</v>
      </c>
      <c r="G2158" s="6">
        <v>23</v>
      </c>
      <c r="H2158" s="6">
        <f t="shared" si="132"/>
        <v>25</v>
      </c>
      <c r="I2158" s="6">
        <f t="shared" si="133"/>
        <v>24</v>
      </c>
      <c r="J2158" s="7">
        <f t="shared" si="134"/>
        <v>0.96</v>
      </c>
      <c r="K2158" s="7">
        <f t="shared" si="135"/>
        <v>-5.8893689053568565E-2</v>
      </c>
    </row>
    <row r="2159" spans="1:11" x14ac:dyDescent="0.35">
      <c r="A2159" s="14" t="s">
        <v>7836</v>
      </c>
      <c r="B2159" s="13" t="s">
        <v>3794</v>
      </c>
      <c r="C2159" s="14" t="s">
        <v>14631</v>
      </c>
      <c r="D2159" s="14" t="s">
        <v>14632</v>
      </c>
      <c r="E2159" s="15" t="s">
        <v>11359</v>
      </c>
      <c r="F2159" s="6">
        <v>15</v>
      </c>
      <c r="G2159" s="6">
        <v>13</v>
      </c>
      <c r="H2159" s="6">
        <f t="shared" si="132"/>
        <v>16</v>
      </c>
      <c r="I2159" s="6">
        <f t="shared" si="133"/>
        <v>14</v>
      </c>
      <c r="J2159" s="7">
        <f t="shared" si="134"/>
        <v>0.875</v>
      </c>
      <c r="K2159" s="7">
        <f t="shared" si="135"/>
        <v>-0.19264507794239591</v>
      </c>
    </row>
    <row r="2160" spans="1:11" x14ac:dyDescent="0.35">
      <c r="A2160" s="14" t="s">
        <v>7837</v>
      </c>
      <c r="B2160" s="13" t="s">
        <v>1376</v>
      </c>
      <c r="C2160" s="14" t="s">
        <v>14633</v>
      </c>
      <c r="D2160" s="14" t="s">
        <v>14634</v>
      </c>
      <c r="E2160" s="15" t="s">
        <v>5678</v>
      </c>
      <c r="F2160" s="6">
        <v>426</v>
      </c>
      <c r="G2160" s="6">
        <v>277</v>
      </c>
      <c r="H2160" s="6">
        <f t="shared" si="132"/>
        <v>427</v>
      </c>
      <c r="I2160" s="6">
        <f t="shared" si="133"/>
        <v>278</v>
      </c>
      <c r="J2160" s="7">
        <f t="shared" si="134"/>
        <v>0.65105386416861821</v>
      </c>
      <c r="K2160" s="7">
        <f t="shared" si="135"/>
        <v>-0.61915118689698312</v>
      </c>
    </row>
    <row r="2161" spans="1:11" x14ac:dyDescent="0.35">
      <c r="A2161" s="14" t="s">
        <v>7838</v>
      </c>
      <c r="B2161" s="13" t="s">
        <v>641</v>
      </c>
      <c r="C2161" s="14" t="s">
        <v>14635</v>
      </c>
      <c r="D2161" s="14" t="s">
        <v>14636</v>
      </c>
      <c r="E2161" s="15" t="s">
        <v>5678</v>
      </c>
      <c r="F2161" s="6">
        <v>3719</v>
      </c>
      <c r="G2161" s="6">
        <v>2039</v>
      </c>
      <c r="H2161" s="6">
        <f t="shared" si="132"/>
        <v>3720</v>
      </c>
      <c r="I2161" s="6">
        <f t="shared" si="133"/>
        <v>2040</v>
      </c>
      <c r="J2161" s="7">
        <f t="shared" si="134"/>
        <v>0.54838709677419351</v>
      </c>
      <c r="K2161" s="7">
        <f t="shared" si="135"/>
        <v>-0.86673346913653593</v>
      </c>
    </row>
    <row r="2162" spans="1:11" x14ac:dyDescent="0.35">
      <c r="A2162" s="14" t="s">
        <v>7839</v>
      </c>
      <c r="B2162" s="13" t="s">
        <v>5115</v>
      </c>
      <c r="C2162" s="14" t="s">
        <v>14637</v>
      </c>
      <c r="D2162" s="14" t="s">
        <v>14638</v>
      </c>
      <c r="E2162" s="15" t="s">
        <v>11359</v>
      </c>
      <c r="F2162" s="6">
        <v>89</v>
      </c>
      <c r="G2162" s="6">
        <v>103</v>
      </c>
      <c r="H2162" s="6">
        <f t="shared" si="132"/>
        <v>90</v>
      </c>
      <c r="I2162" s="6">
        <f t="shared" si="133"/>
        <v>104</v>
      </c>
      <c r="J2162" s="7">
        <f t="shared" si="134"/>
        <v>1.1555555555555554</v>
      </c>
      <c r="K2162" s="7">
        <f t="shared" si="135"/>
        <v>0.20858662181141729</v>
      </c>
    </row>
    <row r="2163" spans="1:11" x14ac:dyDescent="0.35">
      <c r="A2163" s="14" t="s">
        <v>7840</v>
      </c>
      <c r="B2163" s="13" t="s">
        <v>952</v>
      </c>
      <c r="C2163" s="14" t="s">
        <v>14639</v>
      </c>
      <c r="D2163" s="14" t="s">
        <v>14640</v>
      </c>
      <c r="E2163" s="15" t="s">
        <v>11359</v>
      </c>
      <c r="F2163" s="6">
        <v>10</v>
      </c>
      <c r="G2163" s="6">
        <v>6</v>
      </c>
      <c r="H2163" s="6">
        <f t="shared" si="132"/>
        <v>11</v>
      </c>
      <c r="I2163" s="6">
        <f t="shared" si="133"/>
        <v>7</v>
      </c>
      <c r="J2163" s="7">
        <f t="shared" si="134"/>
        <v>0.63636363636363635</v>
      </c>
      <c r="K2163" s="7">
        <f t="shared" si="135"/>
        <v>-0.65207669657969325</v>
      </c>
    </row>
    <row r="2164" spans="1:11" x14ac:dyDescent="0.35">
      <c r="A2164" s="14" t="s">
        <v>7841</v>
      </c>
      <c r="B2164" s="13" t="s">
        <v>1242</v>
      </c>
      <c r="C2164" s="14" t="s">
        <v>14641</v>
      </c>
      <c r="D2164" s="14" t="s">
        <v>14642</v>
      </c>
      <c r="E2164" s="15" t="s">
        <v>11359</v>
      </c>
      <c r="F2164" s="6">
        <v>22</v>
      </c>
      <c r="G2164" s="6">
        <v>14</v>
      </c>
      <c r="H2164" s="6">
        <f t="shared" si="132"/>
        <v>23</v>
      </c>
      <c r="I2164" s="6">
        <f t="shared" si="133"/>
        <v>15</v>
      </c>
      <c r="J2164" s="7">
        <f t="shared" si="134"/>
        <v>0.65217391304347827</v>
      </c>
      <c r="K2164" s="7">
        <f t="shared" si="135"/>
        <v>-0.61667136044849435</v>
      </c>
    </row>
    <row r="2165" spans="1:11" x14ac:dyDescent="0.35">
      <c r="A2165" s="14" t="s">
        <v>7842</v>
      </c>
      <c r="B2165" s="13" t="s">
        <v>3572</v>
      </c>
      <c r="C2165" s="14" t="s">
        <v>14643</v>
      </c>
      <c r="D2165" s="14" t="s">
        <v>14644</v>
      </c>
      <c r="E2165" s="15" t="s">
        <v>11359</v>
      </c>
      <c r="F2165" s="6">
        <v>19</v>
      </c>
      <c r="G2165" s="6">
        <v>16</v>
      </c>
      <c r="H2165" s="6">
        <f t="shared" si="132"/>
        <v>20</v>
      </c>
      <c r="I2165" s="6">
        <f t="shared" si="133"/>
        <v>17</v>
      </c>
      <c r="J2165" s="7">
        <f t="shared" si="134"/>
        <v>0.85</v>
      </c>
      <c r="K2165" s="7">
        <f t="shared" si="135"/>
        <v>-0.23446525363702297</v>
      </c>
    </row>
    <row r="2166" spans="1:11" x14ac:dyDescent="0.35">
      <c r="A2166" s="14" t="s">
        <v>7843</v>
      </c>
      <c r="B2166" s="13" t="s">
        <v>469</v>
      </c>
      <c r="C2166" s="14" t="s">
        <v>14645</v>
      </c>
      <c r="D2166" s="14" t="s">
        <v>14646</v>
      </c>
      <c r="E2166" s="15" t="s">
        <v>11359</v>
      </c>
      <c r="F2166" s="6">
        <v>4</v>
      </c>
      <c r="G2166" s="6">
        <v>2</v>
      </c>
      <c r="H2166" s="6">
        <f t="shared" si="132"/>
        <v>5</v>
      </c>
      <c r="I2166" s="6">
        <f t="shared" si="133"/>
        <v>3</v>
      </c>
      <c r="J2166" s="7">
        <f t="shared" si="134"/>
        <v>0.6</v>
      </c>
      <c r="K2166" s="7">
        <f t="shared" si="135"/>
        <v>-0.73696559416620622</v>
      </c>
    </row>
    <row r="2167" spans="1:11" x14ac:dyDescent="0.35">
      <c r="A2167" s="14" t="s">
        <v>7844</v>
      </c>
      <c r="B2167" s="13" t="s">
        <v>5308</v>
      </c>
      <c r="C2167" s="14" t="s">
        <v>14647</v>
      </c>
      <c r="D2167" s="14" t="s">
        <v>14648</v>
      </c>
      <c r="E2167" s="15" t="s">
        <v>11359</v>
      </c>
      <c r="F2167" s="6">
        <v>3</v>
      </c>
      <c r="G2167" s="6">
        <v>4</v>
      </c>
      <c r="H2167" s="6">
        <f t="shared" si="132"/>
        <v>4</v>
      </c>
      <c r="I2167" s="6">
        <f t="shared" si="133"/>
        <v>5</v>
      </c>
      <c r="J2167" s="7">
        <f t="shared" si="134"/>
        <v>1.25</v>
      </c>
      <c r="K2167" s="7">
        <f t="shared" si="135"/>
        <v>0.32192809488736235</v>
      </c>
    </row>
    <row r="2168" spans="1:11" x14ac:dyDescent="0.35">
      <c r="A2168" s="14" t="s">
        <v>7845</v>
      </c>
      <c r="B2168" s="13" t="s">
        <v>4714</v>
      </c>
      <c r="C2168" s="14" t="s">
        <v>14649</v>
      </c>
      <c r="D2168" s="14" t="s">
        <v>11356</v>
      </c>
      <c r="E2168" s="15" t="s">
        <v>11359</v>
      </c>
      <c r="F2168" s="6">
        <v>11</v>
      </c>
      <c r="G2168" s="6">
        <v>11</v>
      </c>
      <c r="H2168" s="6">
        <f t="shared" si="132"/>
        <v>12</v>
      </c>
      <c r="I2168" s="6">
        <f t="shared" si="133"/>
        <v>12</v>
      </c>
      <c r="J2168" s="7">
        <f t="shared" si="134"/>
        <v>1</v>
      </c>
      <c r="K2168" s="7">
        <f t="shared" si="135"/>
        <v>0</v>
      </c>
    </row>
    <row r="2169" spans="1:11" x14ac:dyDescent="0.35">
      <c r="A2169" s="14" t="s">
        <v>7846</v>
      </c>
      <c r="B2169" s="13" t="s">
        <v>5481</v>
      </c>
      <c r="C2169" s="14" t="s">
        <v>14650</v>
      </c>
      <c r="D2169" s="14" t="s">
        <v>14651</v>
      </c>
      <c r="E2169" s="15" t="s">
        <v>11359</v>
      </c>
      <c r="F2169" s="6">
        <v>5</v>
      </c>
      <c r="G2169" s="6">
        <v>11</v>
      </c>
      <c r="H2169" s="6">
        <f t="shared" si="132"/>
        <v>6</v>
      </c>
      <c r="I2169" s="6">
        <f t="shared" si="133"/>
        <v>12</v>
      </c>
      <c r="J2169" s="7">
        <f t="shared" si="134"/>
        <v>2</v>
      </c>
      <c r="K2169" s="7">
        <f t="shared" si="135"/>
        <v>1</v>
      </c>
    </row>
    <row r="2170" spans="1:11" x14ac:dyDescent="0.35">
      <c r="A2170" s="14" t="s">
        <v>7847</v>
      </c>
      <c r="B2170" s="13" t="s">
        <v>90</v>
      </c>
      <c r="C2170" s="14" t="s">
        <v>14652</v>
      </c>
      <c r="D2170" s="14" t="s">
        <v>11356</v>
      </c>
      <c r="E2170" s="15" t="s">
        <v>5678</v>
      </c>
      <c r="F2170" s="6">
        <v>4</v>
      </c>
      <c r="G2170" s="6">
        <v>1</v>
      </c>
      <c r="H2170" s="6">
        <f t="shared" si="132"/>
        <v>5</v>
      </c>
      <c r="I2170" s="6">
        <f t="shared" si="133"/>
        <v>2</v>
      </c>
      <c r="J2170" s="7">
        <f t="shared" si="134"/>
        <v>0.4</v>
      </c>
      <c r="K2170" s="7">
        <f t="shared" si="135"/>
        <v>-1.3219280948873622</v>
      </c>
    </row>
    <row r="2171" spans="1:11" x14ac:dyDescent="0.35">
      <c r="A2171" s="14" t="s">
        <v>7848</v>
      </c>
      <c r="B2171" s="13" t="s">
        <v>182</v>
      </c>
      <c r="C2171" s="14" t="s">
        <v>14653</v>
      </c>
      <c r="D2171" s="14" t="s">
        <v>11646</v>
      </c>
      <c r="E2171" s="15" t="s">
        <v>11359</v>
      </c>
      <c r="F2171" s="6">
        <v>14</v>
      </c>
      <c r="G2171" s="6">
        <v>5</v>
      </c>
      <c r="H2171" s="6">
        <f t="shared" si="132"/>
        <v>15</v>
      </c>
      <c r="I2171" s="6">
        <f t="shared" si="133"/>
        <v>6</v>
      </c>
      <c r="J2171" s="7">
        <f t="shared" si="134"/>
        <v>0.4</v>
      </c>
      <c r="K2171" s="7">
        <f t="shared" si="135"/>
        <v>-1.3219280948873622</v>
      </c>
    </row>
    <row r="2172" spans="1:11" x14ac:dyDescent="0.35">
      <c r="A2172" s="14" t="s">
        <v>7849</v>
      </c>
      <c r="B2172" s="13" t="s">
        <v>2106</v>
      </c>
      <c r="C2172" s="14" t="s">
        <v>14654</v>
      </c>
      <c r="D2172" s="14" t="s">
        <v>14655</v>
      </c>
      <c r="E2172" s="15" t="s">
        <v>11359</v>
      </c>
      <c r="F2172" s="6">
        <v>53</v>
      </c>
      <c r="G2172" s="6">
        <v>38</v>
      </c>
      <c r="H2172" s="6">
        <f t="shared" si="132"/>
        <v>54</v>
      </c>
      <c r="I2172" s="6">
        <f t="shared" si="133"/>
        <v>39</v>
      </c>
      <c r="J2172" s="7">
        <f t="shared" si="134"/>
        <v>0.72222222222222221</v>
      </c>
      <c r="K2172" s="7">
        <f t="shared" si="135"/>
        <v>-0.4694852833012203</v>
      </c>
    </row>
    <row r="2173" spans="1:11" x14ac:dyDescent="0.35">
      <c r="A2173" s="14" t="s">
        <v>7850</v>
      </c>
      <c r="B2173" s="13" t="s">
        <v>5614</v>
      </c>
      <c r="C2173" s="14" t="s">
        <v>14656</v>
      </c>
      <c r="D2173" s="14" t="s">
        <v>11356</v>
      </c>
      <c r="E2173" s="15" t="s">
        <v>11359</v>
      </c>
      <c r="F2173" s="6">
        <v>0</v>
      </c>
      <c r="G2173" s="6">
        <v>0</v>
      </c>
      <c r="H2173" s="6">
        <f t="shared" si="132"/>
        <v>1</v>
      </c>
      <c r="I2173" s="6">
        <f t="shared" si="133"/>
        <v>1</v>
      </c>
      <c r="J2173" s="7">
        <f t="shared" si="134"/>
        <v>1</v>
      </c>
      <c r="K2173" s="7">
        <f t="shared" si="135"/>
        <v>0</v>
      </c>
    </row>
    <row r="2174" spans="1:11" x14ac:dyDescent="0.35">
      <c r="A2174" s="14" t="s">
        <v>7851</v>
      </c>
      <c r="B2174" s="13" t="s">
        <v>5615</v>
      </c>
      <c r="C2174" s="14" t="s">
        <v>14657</v>
      </c>
      <c r="D2174" s="14" t="s">
        <v>13931</v>
      </c>
      <c r="E2174" s="15" t="s">
        <v>11359</v>
      </c>
      <c r="F2174" s="6">
        <v>0</v>
      </c>
      <c r="G2174" s="6">
        <v>0</v>
      </c>
      <c r="H2174" s="6">
        <f t="shared" si="132"/>
        <v>1</v>
      </c>
      <c r="I2174" s="6">
        <f t="shared" si="133"/>
        <v>1</v>
      </c>
      <c r="J2174" s="7">
        <f t="shared" si="134"/>
        <v>1</v>
      </c>
      <c r="K2174" s="7">
        <f t="shared" si="135"/>
        <v>0</v>
      </c>
    </row>
    <row r="2175" spans="1:11" x14ac:dyDescent="0.35">
      <c r="A2175" s="14" t="s">
        <v>7852</v>
      </c>
      <c r="B2175" s="13" t="s">
        <v>4730</v>
      </c>
      <c r="C2175" s="14" t="s">
        <v>14658</v>
      </c>
      <c r="D2175" s="14" t="s">
        <v>11356</v>
      </c>
      <c r="E2175" s="15" t="s">
        <v>11359</v>
      </c>
      <c r="F2175" s="6">
        <v>2</v>
      </c>
      <c r="G2175" s="6">
        <v>2</v>
      </c>
      <c r="H2175" s="6">
        <f t="shared" si="132"/>
        <v>3</v>
      </c>
      <c r="I2175" s="6">
        <f t="shared" si="133"/>
        <v>3</v>
      </c>
      <c r="J2175" s="7">
        <f t="shared" si="134"/>
        <v>1</v>
      </c>
      <c r="K2175" s="7">
        <f t="shared" si="135"/>
        <v>0</v>
      </c>
    </row>
    <row r="2176" spans="1:11" x14ac:dyDescent="0.35">
      <c r="A2176" s="14" t="s">
        <v>7853</v>
      </c>
      <c r="B2176" s="13" t="s">
        <v>704</v>
      </c>
      <c r="C2176" s="14" t="s">
        <v>14659</v>
      </c>
      <c r="D2176" s="14" t="s">
        <v>11651</v>
      </c>
      <c r="E2176" s="15" t="s">
        <v>11359</v>
      </c>
      <c r="F2176" s="6">
        <v>16</v>
      </c>
      <c r="G2176" s="6">
        <v>9</v>
      </c>
      <c r="H2176" s="6">
        <f t="shared" si="132"/>
        <v>17</v>
      </c>
      <c r="I2176" s="6">
        <f t="shared" si="133"/>
        <v>10</v>
      </c>
      <c r="J2176" s="7">
        <f t="shared" si="134"/>
        <v>0.58823529411764708</v>
      </c>
      <c r="K2176" s="7">
        <f t="shared" si="135"/>
        <v>-0.76553474636297703</v>
      </c>
    </row>
    <row r="2177" spans="1:11" x14ac:dyDescent="0.35">
      <c r="A2177" s="14" t="s">
        <v>7854</v>
      </c>
      <c r="B2177" s="13" t="s">
        <v>5574</v>
      </c>
      <c r="C2177" s="14" t="s">
        <v>14660</v>
      </c>
      <c r="D2177" s="14" t="s">
        <v>11356</v>
      </c>
      <c r="E2177" s="15" t="s">
        <v>11359</v>
      </c>
      <c r="F2177" s="6">
        <v>0</v>
      </c>
      <c r="G2177" s="6">
        <v>2</v>
      </c>
      <c r="H2177" s="6">
        <f t="shared" si="132"/>
        <v>1</v>
      </c>
      <c r="I2177" s="6">
        <f t="shared" si="133"/>
        <v>3</v>
      </c>
      <c r="J2177" s="7">
        <f t="shared" si="134"/>
        <v>3</v>
      </c>
      <c r="K2177" s="7">
        <f t="shared" si="135"/>
        <v>1.5849625007211563</v>
      </c>
    </row>
    <row r="2178" spans="1:11" x14ac:dyDescent="0.35">
      <c r="A2178" s="14" t="s">
        <v>7855</v>
      </c>
      <c r="B2178" s="13" t="s">
        <v>1747</v>
      </c>
      <c r="C2178" s="14" t="s">
        <v>14661</v>
      </c>
      <c r="D2178" s="14" t="s">
        <v>14662</v>
      </c>
      <c r="E2178" s="15" t="s">
        <v>11359</v>
      </c>
      <c r="F2178" s="6">
        <v>35</v>
      </c>
      <c r="G2178" s="6">
        <v>24</v>
      </c>
      <c r="H2178" s="6">
        <f t="shared" si="132"/>
        <v>36</v>
      </c>
      <c r="I2178" s="6">
        <f t="shared" si="133"/>
        <v>25</v>
      </c>
      <c r="J2178" s="7">
        <f t="shared" si="134"/>
        <v>0.69444444444444442</v>
      </c>
      <c r="K2178" s="7">
        <f t="shared" si="135"/>
        <v>-0.52606881166758779</v>
      </c>
    </row>
    <row r="2179" spans="1:11" x14ac:dyDescent="0.35">
      <c r="A2179" s="14" t="s">
        <v>7856</v>
      </c>
      <c r="B2179" s="13" t="s">
        <v>5372</v>
      </c>
      <c r="C2179" s="14" t="s">
        <v>14663</v>
      </c>
      <c r="D2179" s="14" t="s">
        <v>11356</v>
      </c>
      <c r="E2179" s="15" t="s">
        <v>5678</v>
      </c>
      <c r="F2179" s="6">
        <v>6</v>
      </c>
      <c r="G2179" s="6">
        <v>9</v>
      </c>
      <c r="H2179" s="6">
        <f t="shared" ref="H2179:H2242" si="136">F2179+1</f>
        <v>7</v>
      </c>
      <c r="I2179" s="6">
        <f t="shared" ref="I2179:I2242" si="137">G2179+1</f>
        <v>10</v>
      </c>
      <c r="J2179" s="7">
        <f t="shared" ref="J2179:J2242" si="138">I2179/H2179</f>
        <v>1.4285714285714286</v>
      </c>
      <c r="K2179" s="7">
        <f t="shared" ref="K2179:K2242" si="139">LOG(J2179,2)</f>
        <v>0.51457317282975823</v>
      </c>
    </row>
    <row r="2180" spans="1:11" x14ac:dyDescent="0.35">
      <c r="A2180" s="14" t="s">
        <v>7857</v>
      </c>
      <c r="B2180" s="13" t="s">
        <v>5616</v>
      </c>
      <c r="C2180" s="14" t="s">
        <v>14664</v>
      </c>
      <c r="D2180" s="14" t="s">
        <v>11356</v>
      </c>
      <c r="E2180" s="15" t="s">
        <v>11359</v>
      </c>
      <c r="F2180" s="6">
        <v>0</v>
      </c>
      <c r="G2180" s="6">
        <v>0</v>
      </c>
      <c r="H2180" s="6">
        <f t="shared" si="136"/>
        <v>1</v>
      </c>
      <c r="I2180" s="6">
        <f t="shared" si="137"/>
        <v>1</v>
      </c>
      <c r="J2180" s="7">
        <f t="shared" si="138"/>
        <v>1</v>
      </c>
      <c r="K2180" s="7">
        <f t="shared" si="139"/>
        <v>0</v>
      </c>
    </row>
    <row r="2181" spans="1:11" x14ac:dyDescent="0.35">
      <c r="A2181" s="14" t="s">
        <v>7858</v>
      </c>
      <c r="B2181" s="13" t="s">
        <v>629</v>
      </c>
      <c r="C2181" s="14" t="s">
        <v>14665</v>
      </c>
      <c r="D2181" s="14" t="s">
        <v>14666</v>
      </c>
      <c r="E2181" s="15" t="s">
        <v>11359</v>
      </c>
      <c r="F2181" s="6">
        <v>22</v>
      </c>
      <c r="G2181" s="6">
        <v>12</v>
      </c>
      <c r="H2181" s="6">
        <f t="shared" si="136"/>
        <v>23</v>
      </c>
      <c r="I2181" s="6">
        <f t="shared" si="137"/>
        <v>13</v>
      </c>
      <c r="J2181" s="7">
        <f t="shared" si="138"/>
        <v>0.56521739130434778</v>
      </c>
      <c r="K2181" s="7">
        <f t="shared" si="139"/>
        <v>-0.82312223791592087</v>
      </c>
    </row>
    <row r="2182" spans="1:11" x14ac:dyDescent="0.35">
      <c r="A2182" s="14" t="s">
        <v>7859</v>
      </c>
      <c r="B2182" s="13" t="s">
        <v>290</v>
      </c>
      <c r="C2182" s="14" t="s">
        <v>14667</v>
      </c>
      <c r="D2182" s="14" t="s">
        <v>11436</v>
      </c>
      <c r="E2182" s="15" t="s">
        <v>11359</v>
      </c>
      <c r="F2182" s="6">
        <v>7</v>
      </c>
      <c r="G2182" s="6">
        <v>3</v>
      </c>
      <c r="H2182" s="6">
        <f t="shared" si="136"/>
        <v>8</v>
      </c>
      <c r="I2182" s="6">
        <f t="shared" si="137"/>
        <v>4</v>
      </c>
      <c r="J2182" s="7">
        <f t="shared" si="138"/>
        <v>0.5</v>
      </c>
      <c r="K2182" s="7">
        <f t="shared" si="139"/>
        <v>-1</v>
      </c>
    </row>
    <row r="2183" spans="1:11" x14ac:dyDescent="0.35">
      <c r="A2183" s="14" t="s">
        <v>7860</v>
      </c>
      <c r="B2183" s="13" t="s">
        <v>5617</v>
      </c>
      <c r="C2183" s="14" t="s">
        <v>14668</v>
      </c>
      <c r="D2183" s="14" t="s">
        <v>11356</v>
      </c>
      <c r="E2183" s="15" t="s">
        <v>11359</v>
      </c>
      <c r="F2183" s="6">
        <v>0</v>
      </c>
      <c r="G2183" s="6">
        <v>0</v>
      </c>
      <c r="H2183" s="6">
        <f t="shared" si="136"/>
        <v>1</v>
      </c>
      <c r="I2183" s="6">
        <f t="shared" si="137"/>
        <v>1</v>
      </c>
      <c r="J2183" s="7">
        <f t="shared" si="138"/>
        <v>1</v>
      </c>
      <c r="K2183" s="7">
        <f t="shared" si="139"/>
        <v>0</v>
      </c>
    </row>
    <row r="2184" spans="1:11" x14ac:dyDescent="0.35">
      <c r="A2184" s="14" t="s">
        <v>7861</v>
      </c>
      <c r="B2184" s="13" t="s">
        <v>135</v>
      </c>
      <c r="C2184" s="14" t="s">
        <v>14669</v>
      </c>
      <c r="D2184" s="14" t="s">
        <v>14670</v>
      </c>
      <c r="E2184" s="15" t="s">
        <v>11359</v>
      </c>
      <c r="F2184" s="6">
        <v>23</v>
      </c>
      <c r="G2184" s="6">
        <v>7</v>
      </c>
      <c r="H2184" s="6">
        <f t="shared" si="136"/>
        <v>24</v>
      </c>
      <c r="I2184" s="6">
        <f t="shared" si="137"/>
        <v>8</v>
      </c>
      <c r="J2184" s="7">
        <f t="shared" si="138"/>
        <v>0.33333333333333331</v>
      </c>
      <c r="K2184" s="7">
        <f t="shared" si="139"/>
        <v>-1.5849625007211563</v>
      </c>
    </row>
    <row r="2185" spans="1:11" x14ac:dyDescent="0.35">
      <c r="A2185" s="14" t="s">
        <v>7862</v>
      </c>
      <c r="B2185" s="13" t="s">
        <v>719</v>
      </c>
      <c r="C2185" s="14" t="s">
        <v>14671</v>
      </c>
      <c r="D2185" s="14" t="s">
        <v>14672</v>
      </c>
      <c r="E2185" s="15" t="s">
        <v>11359</v>
      </c>
      <c r="F2185" s="6">
        <v>23</v>
      </c>
      <c r="G2185" s="6">
        <v>13</v>
      </c>
      <c r="H2185" s="6">
        <f t="shared" si="136"/>
        <v>24</v>
      </c>
      <c r="I2185" s="6">
        <f t="shared" si="137"/>
        <v>14</v>
      </c>
      <c r="J2185" s="7">
        <f t="shared" si="138"/>
        <v>0.58333333333333337</v>
      </c>
      <c r="K2185" s="7">
        <f t="shared" si="139"/>
        <v>-0.7776075786635519</v>
      </c>
    </row>
    <row r="2186" spans="1:11" x14ac:dyDescent="0.35">
      <c r="A2186" s="14" t="s">
        <v>7863</v>
      </c>
      <c r="B2186" s="13" t="s">
        <v>4133</v>
      </c>
      <c r="C2186" s="14" t="s">
        <v>14673</v>
      </c>
      <c r="D2186" s="14" t="s">
        <v>14674</v>
      </c>
      <c r="E2186" s="15" t="s">
        <v>11359</v>
      </c>
      <c r="F2186" s="6">
        <v>64</v>
      </c>
      <c r="G2186" s="6">
        <v>58</v>
      </c>
      <c r="H2186" s="6">
        <f t="shared" si="136"/>
        <v>65</v>
      </c>
      <c r="I2186" s="6">
        <f t="shared" si="137"/>
        <v>59</v>
      </c>
      <c r="J2186" s="7">
        <f t="shared" si="138"/>
        <v>0.90769230769230769</v>
      </c>
      <c r="K2186" s="7">
        <f t="shared" si="139"/>
        <v>-0.13972476366661327</v>
      </c>
    </row>
    <row r="2187" spans="1:11" x14ac:dyDescent="0.35">
      <c r="A2187" s="14" t="s">
        <v>7864</v>
      </c>
      <c r="B2187" s="13" t="s">
        <v>5104</v>
      </c>
      <c r="C2187" s="14" t="s">
        <v>14675</v>
      </c>
      <c r="D2187" s="14" t="s">
        <v>14676</v>
      </c>
      <c r="E2187" s="15" t="s">
        <v>11359</v>
      </c>
      <c r="F2187" s="6">
        <v>20</v>
      </c>
      <c r="G2187" s="6">
        <v>23</v>
      </c>
      <c r="H2187" s="6">
        <f t="shared" si="136"/>
        <v>21</v>
      </c>
      <c r="I2187" s="6">
        <f t="shared" si="137"/>
        <v>24</v>
      </c>
      <c r="J2187" s="7">
        <f t="shared" si="138"/>
        <v>1.1428571428571428</v>
      </c>
      <c r="K2187" s="7">
        <f t="shared" si="139"/>
        <v>0.19264507794239583</v>
      </c>
    </row>
    <row r="2188" spans="1:11" x14ac:dyDescent="0.35">
      <c r="A2188" s="14" t="s">
        <v>7865</v>
      </c>
      <c r="B2188" s="13" t="s">
        <v>5494</v>
      </c>
      <c r="C2188" s="14" t="s">
        <v>14677</v>
      </c>
      <c r="D2188" s="14" t="s">
        <v>11356</v>
      </c>
      <c r="E2188" s="15" t="s">
        <v>5678</v>
      </c>
      <c r="F2188" s="6">
        <v>2</v>
      </c>
      <c r="G2188" s="6">
        <v>5</v>
      </c>
      <c r="H2188" s="6">
        <f t="shared" si="136"/>
        <v>3</v>
      </c>
      <c r="I2188" s="6">
        <f t="shared" si="137"/>
        <v>6</v>
      </c>
      <c r="J2188" s="7">
        <f t="shared" si="138"/>
        <v>2</v>
      </c>
      <c r="K2188" s="7">
        <f t="shared" si="139"/>
        <v>1</v>
      </c>
    </row>
    <row r="2189" spans="1:11" x14ac:dyDescent="0.35">
      <c r="A2189" s="14" t="s">
        <v>7866</v>
      </c>
      <c r="B2189" s="13" t="s">
        <v>761</v>
      </c>
      <c r="C2189" s="14" t="s">
        <v>14678</v>
      </c>
      <c r="D2189" s="14" t="s">
        <v>11509</v>
      </c>
      <c r="E2189" s="15" t="s">
        <v>5678</v>
      </c>
      <c r="F2189" s="6">
        <v>7</v>
      </c>
      <c r="G2189" s="6">
        <v>4</v>
      </c>
      <c r="H2189" s="6">
        <f t="shared" si="136"/>
        <v>8</v>
      </c>
      <c r="I2189" s="6">
        <f t="shared" si="137"/>
        <v>5</v>
      </c>
      <c r="J2189" s="7">
        <f t="shared" si="138"/>
        <v>0.625</v>
      </c>
      <c r="K2189" s="7">
        <f t="shared" si="139"/>
        <v>-0.67807190511263771</v>
      </c>
    </row>
    <row r="2190" spans="1:11" x14ac:dyDescent="0.35">
      <c r="A2190" s="14" t="s">
        <v>7867</v>
      </c>
      <c r="B2190" s="13" t="s">
        <v>4731</v>
      </c>
      <c r="C2190" s="14" t="s">
        <v>14679</v>
      </c>
      <c r="D2190" s="14" t="s">
        <v>11356</v>
      </c>
      <c r="E2190" s="15" t="s">
        <v>5678</v>
      </c>
      <c r="F2190" s="6">
        <v>3</v>
      </c>
      <c r="G2190" s="6">
        <v>3</v>
      </c>
      <c r="H2190" s="6">
        <f t="shared" si="136"/>
        <v>4</v>
      </c>
      <c r="I2190" s="6">
        <f t="shared" si="137"/>
        <v>4</v>
      </c>
      <c r="J2190" s="7">
        <f t="shared" si="138"/>
        <v>1</v>
      </c>
      <c r="K2190" s="7">
        <f t="shared" si="139"/>
        <v>0</v>
      </c>
    </row>
    <row r="2191" spans="1:11" x14ac:dyDescent="0.35">
      <c r="A2191" s="14" t="s">
        <v>7868</v>
      </c>
      <c r="B2191" s="13" t="s">
        <v>5227</v>
      </c>
      <c r="C2191" s="14" t="s">
        <v>14680</v>
      </c>
      <c r="D2191" s="14" t="s">
        <v>11356</v>
      </c>
      <c r="E2191" s="15" t="s">
        <v>5678</v>
      </c>
      <c r="F2191" s="6">
        <v>4</v>
      </c>
      <c r="G2191" s="6">
        <v>5</v>
      </c>
      <c r="H2191" s="6">
        <f t="shared" si="136"/>
        <v>5</v>
      </c>
      <c r="I2191" s="6">
        <f t="shared" si="137"/>
        <v>6</v>
      </c>
      <c r="J2191" s="7">
        <f t="shared" si="138"/>
        <v>1.2</v>
      </c>
      <c r="K2191" s="7">
        <f t="shared" si="139"/>
        <v>0.26303440583379378</v>
      </c>
    </row>
    <row r="2192" spans="1:11" x14ac:dyDescent="0.35">
      <c r="A2192" s="14" t="s">
        <v>7869</v>
      </c>
      <c r="B2192" s="13" t="s">
        <v>3795</v>
      </c>
      <c r="C2192" s="14" t="s">
        <v>14681</v>
      </c>
      <c r="D2192" s="14" t="s">
        <v>13894</v>
      </c>
      <c r="E2192" s="15" t="s">
        <v>5678</v>
      </c>
      <c r="F2192" s="6">
        <v>15</v>
      </c>
      <c r="G2192" s="6">
        <v>13</v>
      </c>
      <c r="H2192" s="6">
        <f t="shared" si="136"/>
        <v>16</v>
      </c>
      <c r="I2192" s="6">
        <f t="shared" si="137"/>
        <v>14</v>
      </c>
      <c r="J2192" s="7">
        <f t="shared" si="138"/>
        <v>0.875</v>
      </c>
      <c r="K2192" s="7">
        <f t="shared" si="139"/>
        <v>-0.19264507794239591</v>
      </c>
    </row>
    <row r="2193" spans="1:11" x14ac:dyDescent="0.35">
      <c r="A2193" s="14" t="s">
        <v>7870</v>
      </c>
      <c r="B2193" s="13" t="s">
        <v>1548</v>
      </c>
      <c r="C2193" s="14" t="s">
        <v>14682</v>
      </c>
      <c r="D2193" s="14" t="s">
        <v>11768</v>
      </c>
      <c r="E2193" s="15" t="s">
        <v>5678</v>
      </c>
      <c r="F2193" s="6">
        <v>6</v>
      </c>
      <c r="G2193" s="6">
        <v>4</v>
      </c>
      <c r="H2193" s="6">
        <f t="shared" si="136"/>
        <v>7</v>
      </c>
      <c r="I2193" s="6">
        <f t="shared" si="137"/>
        <v>5</v>
      </c>
      <c r="J2193" s="7">
        <f t="shared" si="138"/>
        <v>0.7142857142857143</v>
      </c>
      <c r="K2193" s="7">
        <f t="shared" si="139"/>
        <v>-0.48542682717024171</v>
      </c>
    </row>
    <row r="2194" spans="1:11" x14ac:dyDescent="0.35">
      <c r="A2194" s="14" t="s">
        <v>7871</v>
      </c>
      <c r="B2194" s="13" t="s">
        <v>4510</v>
      </c>
      <c r="C2194" s="14" t="s">
        <v>14683</v>
      </c>
      <c r="D2194" s="14" t="s">
        <v>14684</v>
      </c>
      <c r="E2194" s="15" t="s">
        <v>5678</v>
      </c>
      <c r="F2194" s="6">
        <v>29</v>
      </c>
      <c r="G2194" s="6">
        <v>28</v>
      </c>
      <c r="H2194" s="6">
        <f t="shared" si="136"/>
        <v>30</v>
      </c>
      <c r="I2194" s="6">
        <f t="shared" si="137"/>
        <v>29</v>
      </c>
      <c r="J2194" s="7">
        <f t="shared" si="138"/>
        <v>0.96666666666666667</v>
      </c>
      <c r="K2194" s="7">
        <f t="shared" si="139"/>
        <v>-4.8909600480946398E-2</v>
      </c>
    </row>
    <row r="2195" spans="1:11" x14ac:dyDescent="0.35">
      <c r="A2195" s="14" t="s">
        <v>7872</v>
      </c>
      <c r="B2195" s="13" t="s">
        <v>5618</v>
      </c>
      <c r="C2195" s="14" t="s">
        <v>14685</v>
      </c>
      <c r="D2195" s="14" t="s">
        <v>11356</v>
      </c>
      <c r="E2195" s="15" t="s">
        <v>5678</v>
      </c>
      <c r="F2195" s="6">
        <v>0</v>
      </c>
      <c r="G2195" s="6">
        <v>0</v>
      </c>
      <c r="H2195" s="6">
        <f t="shared" si="136"/>
        <v>1</v>
      </c>
      <c r="I2195" s="6">
        <f t="shared" si="137"/>
        <v>1</v>
      </c>
      <c r="J2195" s="7">
        <f t="shared" si="138"/>
        <v>1</v>
      </c>
      <c r="K2195" s="7">
        <f t="shared" si="139"/>
        <v>0</v>
      </c>
    </row>
    <row r="2196" spans="1:11" x14ac:dyDescent="0.35">
      <c r="A2196" s="14" t="s">
        <v>7873</v>
      </c>
      <c r="B2196" s="13" t="s">
        <v>4695</v>
      </c>
      <c r="C2196" s="14" t="s">
        <v>14686</v>
      </c>
      <c r="D2196" s="14" t="s">
        <v>14687</v>
      </c>
      <c r="E2196" s="15" t="s">
        <v>5678</v>
      </c>
      <c r="F2196" s="6">
        <v>13</v>
      </c>
      <c r="G2196" s="6">
        <v>13</v>
      </c>
      <c r="H2196" s="6">
        <f t="shared" si="136"/>
        <v>14</v>
      </c>
      <c r="I2196" s="6">
        <f t="shared" si="137"/>
        <v>14</v>
      </c>
      <c r="J2196" s="7">
        <f t="shared" si="138"/>
        <v>1</v>
      </c>
      <c r="K2196" s="7">
        <f t="shared" si="139"/>
        <v>0</v>
      </c>
    </row>
    <row r="2197" spans="1:11" x14ac:dyDescent="0.35">
      <c r="A2197" s="14" t="s">
        <v>7874</v>
      </c>
      <c r="B2197" s="13" t="s">
        <v>5414</v>
      </c>
      <c r="C2197" s="14" t="s">
        <v>14688</v>
      </c>
      <c r="D2197" s="14" t="s">
        <v>14689</v>
      </c>
      <c r="E2197" s="15" t="s">
        <v>5678</v>
      </c>
      <c r="F2197" s="6">
        <v>6</v>
      </c>
      <c r="G2197" s="6">
        <v>10</v>
      </c>
      <c r="H2197" s="6">
        <f t="shared" si="136"/>
        <v>7</v>
      </c>
      <c r="I2197" s="6">
        <f t="shared" si="137"/>
        <v>11</v>
      </c>
      <c r="J2197" s="7">
        <f t="shared" si="138"/>
        <v>1.5714285714285714</v>
      </c>
      <c r="K2197" s="7">
        <f t="shared" si="139"/>
        <v>0.65207669657969314</v>
      </c>
    </row>
    <row r="2198" spans="1:11" x14ac:dyDescent="0.35">
      <c r="A2198" s="14" t="s">
        <v>7875</v>
      </c>
      <c r="B2198" s="13" t="s">
        <v>4285</v>
      </c>
      <c r="C2198" s="14" t="s">
        <v>14690</v>
      </c>
      <c r="D2198" s="14" t="s">
        <v>14691</v>
      </c>
      <c r="E2198" s="15" t="s">
        <v>5678</v>
      </c>
      <c r="F2198" s="6">
        <v>14</v>
      </c>
      <c r="G2198" s="6">
        <v>13</v>
      </c>
      <c r="H2198" s="6">
        <f t="shared" si="136"/>
        <v>15</v>
      </c>
      <c r="I2198" s="6">
        <f t="shared" si="137"/>
        <v>14</v>
      </c>
      <c r="J2198" s="7">
        <f t="shared" si="138"/>
        <v>0.93333333333333335</v>
      </c>
      <c r="K2198" s="7">
        <f t="shared" si="139"/>
        <v>-9.9535673550914402E-2</v>
      </c>
    </row>
    <row r="2199" spans="1:11" x14ac:dyDescent="0.35">
      <c r="A2199" s="14" t="s">
        <v>7876</v>
      </c>
      <c r="B2199" s="13" t="s">
        <v>371</v>
      </c>
      <c r="C2199" s="14" t="s">
        <v>14692</v>
      </c>
      <c r="D2199" s="14" t="s">
        <v>14693</v>
      </c>
      <c r="E2199" s="15" t="s">
        <v>5678</v>
      </c>
      <c r="F2199" s="6">
        <v>32</v>
      </c>
      <c r="G2199" s="6">
        <v>15</v>
      </c>
      <c r="H2199" s="6">
        <f t="shared" si="136"/>
        <v>33</v>
      </c>
      <c r="I2199" s="6">
        <f t="shared" si="137"/>
        <v>16</v>
      </c>
      <c r="J2199" s="7">
        <f t="shared" si="138"/>
        <v>0.48484848484848486</v>
      </c>
      <c r="K2199" s="7">
        <f t="shared" si="139"/>
        <v>-1.0443941193584534</v>
      </c>
    </row>
    <row r="2200" spans="1:11" x14ac:dyDescent="0.35">
      <c r="A2200" s="14" t="s">
        <v>7877</v>
      </c>
      <c r="B2200" s="13" t="s">
        <v>444</v>
      </c>
      <c r="C2200" s="14" t="s">
        <v>14694</v>
      </c>
      <c r="D2200" s="14" t="s">
        <v>11356</v>
      </c>
      <c r="E2200" s="15" t="s">
        <v>11359</v>
      </c>
      <c r="F2200" s="6">
        <v>22</v>
      </c>
      <c r="G2200" s="6">
        <v>11</v>
      </c>
      <c r="H2200" s="6">
        <f t="shared" si="136"/>
        <v>23</v>
      </c>
      <c r="I2200" s="6">
        <f t="shared" si="137"/>
        <v>12</v>
      </c>
      <c r="J2200" s="7">
        <f t="shared" si="138"/>
        <v>0.52173913043478259</v>
      </c>
      <c r="K2200" s="7">
        <f t="shared" si="139"/>
        <v>-0.93859945533585676</v>
      </c>
    </row>
    <row r="2201" spans="1:11" x14ac:dyDescent="0.35">
      <c r="A2201" s="14" t="s">
        <v>7878</v>
      </c>
      <c r="B2201" s="13" t="s">
        <v>256</v>
      </c>
      <c r="C2201" s="14" t="s">
        <v>14695</v>
      </c>
      <c r="D2201" s="14" t="s">
        <v>11356</v>
      </c>
      <c r="E2201" s="15" t="s">
        <v>11359</v>
      </c>
      <c r="F2201" s="6">
        <v>17</v>
      </c>
      <c r="G2201" s="6">
        <v>7</v>
      </c>
      <c r="H2201" s="6">
        <f t="shared" si="136"/>
        <v>18</v>
      </c>
      <c r="I2201" s="6">
        <f t="shared" si="137"/>
        <v>8</v>
      </c>
      <c r="J2201" s="7">
        <f t="shared" si="138"/>
        <v>0.44444444444444442</v>
      </c>
      <c r="K2201" s="7">
        <f t="shared" si="139"/>
        <v>-1.1699250014423124</v>
      </c>
    </row>
    <row r="2202" spans="1:11" x14ac:dyDescent="0.35">
      <c r="A2202" s="14" t="s">
        <v>7879</v>
      </c>
      <c r="B2202" s="13" t="s">
        <v>5376</v>
      </c>
      <c r="C2202" s="14" t="s">
        <v>14696</v>
      </c>
      <c r="D2202" s="14" t="s">
        <v>14697</v>
      </c>
      <c r="E2202" s="15" t="s">
        <v>11359</v>
      </c>
      <c r="F2202" s="6">
        <v>2</v>
      </c>
      <c r="G2202" s="6">
        <v>3</v>
      </c>
      <c r="H2202" s="6">
        <f t="shared" si="136"/>
        <v>3</v>
      </c>
      <c r="I2202" s="6">
        <f t="shared" si="137"/>
        <v>4</v>
      </c>
      <c r="J2202" s="7">
        <f t="shared" si="138"/>
        <v>1.3333333333333333</v>
      </c>
      <c r="K2202" s="7">
        <f t="shared" si="139"/>
        <v>0.4150374992788437</v>
      </c>
    </row>
    <row r="2203" spans="1:11" x14ac:dyDescent="0.35">
      <c r="A2203" s="14" t="s">
        <v>7880</v>
      </c>
      <c r="B2203" s="13" t="s">
        <v>66</v>
      </c>
      <c r="C2203" s="14" t="s">
        <v>14698</v>
      </c>
      <c r="D2203" s="14" t="s">
        <v>11356</v>
      </c>
      <c r="E2203" s="15" t="s">
        <v>11359</v>
      </c>
      <c r="F2203" s="6">
        <v>5</v>
      </c>
      <c r="G2203" s="6">
        <v>1</v>
      </c>
      <c r="H2203" s="6">
        <f t="shared" si="136"/>
        <v>6</v>
      </c>
      <c r="I2203" s="6">
        <f t="shared" si="137"/>
        <v>2</v>
      </c>
      <c r="J2203" s="7">
        <f t="shared" si="138"/>
        <v>0.33333333333333331</v>
      </c>
      <c r="K2203" s="7">
        <f t="shared" si="139"/>
        <v>-1.5849625007211563</v>
      </c>
    </row>
    <row r="2204" spans="1:11" x14ac:dyDescent="0.35">
      <c r="A2204" s="14" t="s">
        <v>7881</v>
      </c>
      <c r="B2204" s="13" t="s">
        <v>5583</v>
      </c>
      <c r="C2204" s="14" t="s">
        <v>14699</v>
      </c>
      <c r="D2204" s="14" t="s">
        <v>11356</v>
      </c>
      <c r="E2204" s="15" t="s">
        <v>11359</v>
      </c>
      <c r="F2204" s="6">
        <v>0</v>
      </c>
      <c r="G2204" s="6">
        <v>1</v>
      </c>
      <c r="H2204" s="6">
        <f t="shared" si="136"/>
        <v>1</v>
      </c>
      <c r="I2204" s="6">
        <f t="shared" si="137"/>
        <v>2</v>
      </c>
      <c r="J2204" s="7">
        <f t="shared" si="138"/>
        <v>2</v>
      </c>
      <c r="K2204" s="7">
        <f t="shared" si="139"/>
        <v>1</v>
      </c>
    </row>
    <row r="2205" spans="1:11" x14ac:dyDescent="0.35">
      <c r="A2205" s="14" t="s">
        <v>7882</v>
      </c>
      <c r="B2205" s="13" t="s">
        <v>5298</v>
      </c>
      <c r="C2205" s="14" t="s">
        <v>14700</v>
      </c>
      <c r="D2205" s="14" t="s">
        <v>11356</v>
      </c>
      <c r="E2205" s="15" t="s">
        <v>11359</v>
      </c>
      <c r="F2205" s="6">
        <v>15</v>
      </c>
      <c r="G2205" s="6">
        <v>20</v>
      </c>
      <c r="H2205" s="6">
        <f t="shared" si="136"/>
        <v>16</v>
      </c>
      <c r="I2205" s="6">
        <f t="shared" si="137"/>
        <v>21</v>
      </c>
      <c r="J2205" s="7">
        <f t="shared" si="138"/>
        <v>1.3125</v>
      </c>
      <c r="K2205" s="7">
        <f t="shared" si="139"/>
        <v>0.39231742277876031</v>
      </c>
    </row>
    <row r="2206" spans="1:11" x14ac:dyDescent="0.35">
      <c r="A2206" s="14" t="s">
        <v>7883</v>
      </c>
      <c r="B2206" s="13" t="s">
        <v>672</v>
      </c>
      <c r="C2206" s="14" t="s">
        <v>14701</v>
      </c>
      <c r="D2206" s="14" t="s">
        <v>11356</v>
      </c>
      <c r="E2206" s="15" t="s">
        <v>11359</v>
      </c>
      <c r="F2206" s="6">
        <v>27</v>
      </c>
      <c r="G2206" s="6">
        <v>15</v>
      </c>
      <c r="H2206" s="6">
        <f t="shared" si="136"/>
        <v>28</v>
      </c>
      <c r="I2206" s="6">
        <f t="shared" si="137"/>
        <v>16</v>
      </c>
      <c r="J2206" s="7">
        <f t="shared" si="138"/>
        <v>0.5714285714285714</v>
      </c>
      <c r="K2206" s="7">
        <f t="shared" si="139"/>
        <v>-0.80735492205760429</v>
      </c>
    </row>
    <row r="2207" spans="1:11" x14ac:dyDescent="0.35">
      <c r="A2207" s="14" t="s">
        <v>7884</v>
      </c>
      <c r="B2207" s="13" t="s">
        <v>1895</v>
      </c>
      <c r="C2207" s="14" t="s">
        <v>14702</v>
      </c>
      <c r="D2207" s="14" t="s">
        <v>11356</v>
      </c>
      <c r="E2207" s="15" t="s">
        <v>11359</v>
      </c>
      <c r="F2207" s="6">
        <v>10</v>
      </c>
      <c r="G2207" s="6">
        <v>7</v>
      </c>
      <c r="H2207" s="6">
        <f t="shared" si="136"/>
        <v>11</v>
      </c>
      <c r="I2207" s="6">
        <f t="shared" si="137"/>
        <v>8</v>
      </c>
      <c r="J2207" s="7">
        <f t="shared" si="138"/>
        <v>0.72727272727272729</v>
      </c>
      <c r="K2207" s="7">
        <f t="shared" si="139"/>
        <v>-0.45943161863729726</v>
      </c>
    </row>
    <row r="2208" spans="1:11" x14ac:dyDescent="0.35">
      <c r="A2208" s="14" t="s">
        <v>7885</v>
      </c>
      <c r="B2208" s="13" t="s">
        <v>958</v>
      </c>
      <c r="C2208" s="14" t="s">
        <v>14703</v>
      </c>
      <c r="D2208" s="14" t="s">
        <v>11356</v>
      </c>
      <c r="E2208" s="15" t="s">
        <v>5678</v>
      </c>
      <c r="F2208" s="6">
        <v>5</v>
      </c>
      <c r="G2208" s="6">
        <v>3</v>
      </c>
      <c r="H2208" s="6">
        <f t="shared" si="136"/>
        <v>6</v>
      </c>
      <c r="I2208" s="6">
        <f t="shared" si="137"/>
        <v>4</v>
      </c>
      <c r="J2208" s="7">
        <f t="shared" si="138"/>
        <v>0.66666666666666663</v>
      </c>
      <c r="K2208" s="7">
        <f t="shared" si="139"/>
        <v>-0.5849625007211563</v>
      </c>
    </row>
    <row r="2209" spans="1:11" x14ac:dyDescent="0.35">
      <c r="A2209" s="14" t="s">
        <v>7886</v>
      </c>
      <c r="B2209" s="13" t="s">
        <v>3500</v>
      </c>
      <c r="C2209" s="14" t="s">
        <v>14704</v>
      </c>
      <c r="D2209" s="14" t="s">
        <v>11356</v>
      </c>
      <c r="E2209" s="15" t="s">
        <v>5678</v>
      </c>
      <c r="F2209" s="6">
        <v>6</v>
      </c>
      <c r="G2209" s="6">
        <v>5</v>
      </c>
      <c r="H2209" s="6">
        <f t="shared" si="136"/>
        <v>7</v>
      </c>
      <c r="I2209" s="6">
        <f t="shared" si="137"/>
        <v>6</v>
      </c>
      <c r="J2209" s="7">
        <f t="shared" si="138"/>
        <v>0.8571428571428571</v>
      </c>
      <c r="K2209" s="7">
        <f t="shared" si="139"/>
        <v>-0.22239242133644802</v>
      </c>
    </row>
    <row r="2210" spans="1:11" x14ac:dyDescent="0.35">
      <c r="A2210" s="14" t="s">
        <v>7887</v>
      </c>
      <c r="B2210" s="13" t="s">
        <v>1210</v>
      </c>
      <c r="C2210" s="14" t="s">
        <v>14705</v>
      </c>
      <c r="D2210" s="14" t="s">
        <v>11356</v>
      </c>
      <c r="E2210" s="15" t="s">
        <v>5678</v>
      </c>
      <c r="F2210" s="6">
        <v>30</v>
      </c>
      <c r="G2210" s="6">
        <v>19</v>
      </c>
      <c r="H2210" s="6">
        <f t="shared" si="136"/>
        <v>31</v>
      </c>
      <c r="I2210" s="6">
        <f t="shared" si="137"/>
        <v>20</v>
      </c>
      <c r="J2210" s="7">
        <f t="shared" si="138"/>
        <v>0.64516129032258063</v>
      </c>
      <c r="K2210" s="7">
        <f t="shared" si="139"/>
        <v>-0.63226821549951295</v>
      </c>
    </row>
    <row r="2211" spans="1:11" x14ac:dyDescent="0.35">
      <c r="A2211" s="14" t="s">
        <v>7888</v>
      </c>
      <c r="B2211" s="13" t="s">
        <v>1472</v>
      </c>
      <c r="C2211" s="14" t="s">
        <v>14706</v>
      </c>
      <c r="D2211" s="14" t="s">
        <v>14707</v>
      </c>
      <c r="E2211" s="15" t="s">
        <v>11359</v>
      </c>
      <c r="F2211" s="6">
        <v>186</v>
      </c>
      <c r="G2211" s="6">
        <v>123</v>
      </c>
      <c r="H2211" s="6">
        <f t="shared" si="136"/>
        <v>187</v>
      </c>
      <c r="I2211" s="6">
        <f t="shared" si="137"/>
        <v>124</v>
      </c>
      <c r="J2211" s="7">
        <f t="shared" si="138"/>
        <v>0.66310160427807485</v>
      </c>
      <c r="K2211" s="7">
        <f t="shared" si="139"/>
        <v>-0.5926981495007615</v>
      </c>
    </row>
    <row r="2212" spans="1:11" x14ac:dyDescent="0.35">
      <c r="A2212" s="14" t="s">
        <v>7889</v>
      </c>
      <c r="B2212" s="13" t="s">
        <v>4732</v>
      </c>
      <c r="C2212" s="14" t="s">
        <v>14708</v>
      </c>
      <c r="D2212" s="14" t="s">
        <v>11436</v>
      </c>
      <c r="E2212" s="15" t="s">
        <v>5678</v>
      </c>
      <c r="F2212" s="6">
        <v>1</v>
      </c>
      <c r="G2212" s="6">
        <v>1</v>
      </c>
      <c r="H2212" s="6">
        <f t="shared" si="136"/>
        <v>2</v>
      </c>
      <c r="I2212" s="6">
        <f t="shared" si="137"/>
        <v>2</v>
      </c>
      <c r="J2212" s="7">
        <f t="shared" si="138"/>
        <v>1</v>
      </c>
      <c r="K2212" s="7">
        <f t="shared" si="139"/>
        <v>0</v>
      </c>
    </row>
    <row r="2213" spans="1:11" x14ac:dyDescent="0.35">
      <c r="A2213" s="14" t="s">
        <v>7890</v>
      </c>
      <c r="B2213" s="13" t="s">
        <v>3538</v>
      </c>
      <c r="C2213" s="14" t="s">
        <v>14709</v>
      </c>
      <c r="D2213" s="14" t="s">
        <v>14710</v>
      </c>
      <c r="E2213" s="15" t="s">
        <v>5678</v>
      </c>
      <c r="F2213" s="6">
        <v>37</v>
      </c>
      <c r="G2213" s="6">
        <v>31</v>
      </c>
      <c r="H2213" s="6">
        <f t="shared" si="136"/>
        <v>38</v>
      </c>
      <c r="I2213" s="6">
        <f t="shared" si="137"/>
        <v>32</v>
      </c>
      <c r="J2213" s="7">
        <f t="shared" si="138"/>
        <v>0.84210526315789469</v>
      </c>
      <c r="K2213" s="7">
        <f t="shared" si="139"/>
        <v>-0.2479275134435856</v>
      </c>
    </row>
    <row r="2214" spans="1:11" x14ac:dyDescent="0.35">
      <c r="A2214" s="14" t="s">
        <v>7891</v>
      </c>
      <c r="B2214" s="13" t="s">
        <v>5301</v>
      </c>
      <c r="C2214" s="14" t="s">
        <v>14711</v>
      </c>
      <c r="D2214" s="14" t="s">
        <v>11356</v>
      </c>
      <c r="E2214" s="15" t="s">
        <v>5678</v>
      </c>
      <c r="F2214" s="6">
        <v>9</v>
      </c>
      <c r="G2214" s="6">
        <v>12</v>
      </c>
      <c r="H2214" s="6">
        <f t="shared" si="136"/>
        <v>10</v>
      </c>
      <c r="I2214" s="6">
        <f t="shared" si="137"/>
        <v>13</v>
      </c>
      <c r="J2214" s="7">
        <f t="shared" si="138"/>
        <v>1.3</v>
      </c>
      <c r="K2214" s="7">
        <f t="shared" si="139"/>
        <v>0.37851162325372983</v>
      </c>
    </row>
    <row r="2215" spans="1:11" x14ac:dyDescent="0.35">
      <c r="A2215" s="14" t="s">
        <v>7892</v>
      </c>
      <c r="B2215" s="13" t="s">
        <v>5415</v>
      </c>
      <c r="C2215" s="14" t="s">
        <v>14712</v>
      </c>
      <c r="D2215" s="14" t="s">
        <v>14713</v>
      </c>
      <c r="E2215" s="15" t="s">
        <v>11359</v>
      </c>
      <c r="F2215" s="6">
        <v>6</v>
      </c>
      <c r="G2215" s="6">
        <v>10</v>
      </c>
      <c r="H2215" s="6">
        <f t="shared" si="136"/>
        <v>7</v>
      </c>
      <c r="I2215" s="6">
        <f t="shared" si="137"/>
        <v>11</v>
      </c>
      <c r="J2215" s="7">
        <f t="shared" si="138"/>
        <v>1.5714285714285714</v>
      </c>
      <c r="K2215" s="7">
        <f t="shared" si="139"/>
        <v>0.65207669657969314</v>
      </c>
    </row>
    <row r="2216" spans="1:11" x14ac:dyDescent="0.35">
      <c r="A2216" s="14" t="s">
        <v>7893</v>
      </c>
      <c r="B2216" s="13" t="s">
        <v>5547</v>
      </c>
      <c r="C2216" s="14" t="s">
        <v>14714</v>
      </c>
      <c r="D2216" s="14" t="s">
        <v>11356</v>
      </c>
      <c r="E2216" s="15" t="s">
        <v>5678</v>
      </c>
      <c r="F2216" s="6">
        <v>4</v>
      </c>
      <c r="G2216" s="6">
        <v>29</v>
      </c>
      <c r="H2216" s="6">
        <f t="shared" si="136"/>
        <v>5</v>
      </c>
      <c r="I2216" s="6">
        <f t="shared" si="137"/>
        <v>30</v>
      </c>
      <c r="J2216" s="7">
        <f t="shared" si="138"/>
        <v>6</v>
      </c>
      <c r="K2216" s="7">
        <f t="shared" si="139"/>
        <v>2.5849625007211561</v>
      </c>
    </row>
    <row r="2217" spans="1:11" x14ac:dyDescent="0.35">
      <c r="A2217" s="14" t="s">
        <v>7894</v>
      </c>
      <c r="B2217" s="13" t="s">
        <v>5377</v>
      </c>
      <c r="C2217" s="14" t="s">
        <v>14715</v>
      </c>
      <c r="D2217" s="14" t="s">
        <v>11356</v>
      </c>
      <c r="E2217" s="15" t="s">
        <v>5678</v>
      </c>
      <c r="F2217" s="6">
        <v>2</v>
      </c>
      <c r="G2217" s="6">
        <v>3</v>
      </c>
      <c r="H2217" s="6">
        <f t="shared" si="136"/>
        <v>3</v>
      </c>
      <c r="I2217" s="6">
        <f t="shared" si="137"/>
        <v>4</v>
      </c>
      <c r="J2217" s="7">
        <f t="shared" si="138"/>
        <v>1.3333333333333333</v>
      </c>
      <c r="K2217" s="7">
        <f t="shared" si="139"/>
        <v>0.4150374992788437</v>
      </c>
    </row>
    <row r="2218" spans="1:11" x14ac:dyDescent="0.35">
      <c r="A2218" s="14" t="s">
        <v>7895</v>
      </c>
      <c r="B2218" s="13" t="s">
        <v>597</v>
      </c>
      <c r="C2218" s="14" t="s">
        <v>14716</v>
      </c>
      <c r="D2218" s="14" t="s">
        <v>11356</v>
      </c>
      <c r="E2218" s="15" t="s">
        <v>5678</v>
      </c>
      <c r="F2218" s="6">
        <v>26</v>
      </c>
      <c r="G2218" s="6">
        <v>14</v>
      </c>
      <c r="H2218" s="6">
        <f t="shared" si="136"/>
        <v>27</v>
      </c>
      <c r="I2218" s="6">
        <f t="shared" si="137"/>
        <v>15</v>
      </c>
      <c r="J2218" s="7">
        <f t="shared" si="138"/>
        <v>0.55555555555555558</v>
      </c>
      <c r="K2218" s="7">
        <f t="shared" si="139"/>
        <v>-0.84799690655494997</v>
      </c>
    </row>
    <row r="2219" spans="1:11" x14ac:dyDescent="0.35">
      <c r="A2219" s="14" t="s">
        <v>7896</v>
      </c>
      <c r="B2219" s="13" t="s">
        <v>1751</v>
      </c>
      <c r="C2219" s="14" t="s">
        <v>14717</v>
      </c>
      <c r="D2219" s="14" t="s">
        <v>14718</v>
      </c>
      <c r="E2219" s="15" t="s">
        <v>11359</v>
      </c>
      <c r="F2219" s="6">
        <v>51</v>
      </c>
      <c r="G2219" s="6">
        <v>35</v>
      </c>
      <c r="H2219" s="6">
        <f t="shared" si="136"/>
        <v>52</v>
      </c>
      <c r="I2219" s="6">
        <f t="shared" si="137"/>
        <v>36</v>
      </c>
      <c r="J2219" s="7">
        <f t="shared" si="138"/>
        <v>0.69230769230769229</v>
      </c>
      <c r="K2219" s="7">
        <f t="shared" si="139"/>
        <v>-0.53051471669877992</v>
      </c>
    </row>
    <row r="2220" spans="1:11" x14ac:dyDescent="0.35">
      <c r="A2220" s="14" t="s">
        <v>7897</v>
      </c>
      <c r="B2220" s="13" t="s">
        <v>5619</v>
      </c>
      <c r="C2220" s="14" t="s">
        <v>14719</v>
      </c>
      <c r="D2220" s="14" t="s">
        <v>11356</v>
      </c>
      <c r="E2220" s="15" t="s">
        <v>11359</v>
      </c>
      <c r="F2220" s="6">
        <v>0</v>
      </c>
      <c r="G2220" s="6">
        <v>0</v>
      </c>
      <c r="H2220" s="6">
        <f t="shared" si="136"/>
        <v>1</v>
      </c>
      <c r="I2220" s="6">
        <f t="shared" si="137"/>
        <v>1</v>
      </c>
      <c r="J2220" s="7">
        <f t="shared" si="138"/>
        <v>1</v>
      </c>
      <c r="K2220" s="7">
        <f t="shared" si="139"/>
        <v>0</v>
      </c>
    </row>
    <row r="2221" spans="1:11" x14ac:dyDescent="0.35">
      <c r="A2221" s="14" t="s">
        <v>7898</v>
      </c>
      <c r="B2221" s="13" t="s">
        <v>470</v>
      </c>
      <c r="C2221" s="14" t="s">
        <v>14720</v>
      </c>
      <c r="D2221" s="14" t="s">
        <v>14721</v>
      </c>
      <c r="E2221" s="15" t="s">
        <v>11359</v>
      </c>
      <c r="F2221" s="6">
        <v>4</v>
      </c>
      <c r="G2221" s="6">
        <v>2</v>
      </c>
      <c r="H2221" s="6">
        <f t="shared" si="136"/>
        <v>5</v>
      </c>
      <c r="I2221" s="6">
        <f t="shared" si="137"/>
        <v>3</v>
      </c>
      <c r="J2221" s="7">
        <f t="shared" si="138"/>
        <v>0.6</v>
      </c>
      <c r="K2221" s="7">
        <f t="shared" si="139"/>
        <v>-0.73696559416620622</v>
      </c>
    </row>
    <row r="2222" spans="1:11" x14ac:dyDescent="0.35">
      <c r="A2222" s="14" t="s">
        <v>7899</v>
      </c>
      <c r="B2222" s="13" t="s">
        <v>4696</v>
      </c>
      <c r="C2222" s="14" t="s">
        <v>14722</v>
      </c>
      <c r="D2222" s="14" t="s">
        <v>13894</v>
      </c>
      <c r="E2222" s="15" t="s">
        <v>5678</v>
      </c>
      <c r="F2222" s="6">
        <v>13</v>
      </c>
      <c r="G2222" s="6">
        <v>13</v>
      </c>
      <c r="H2222" s="6">
        <f t="shared" si="136"/>
        <v>14</v>
      </c>
      <c r="I2222" s="6">
        <f t="shared" si="137"/>
        <v>14</v>
      </c>
      <c r="J2222" s="7">
        <f t="shared" si="138"/>
        <v>1</v>
      </c>
      <c r="K2222" s="7">
        <f t="shared" si="139"/>
        <v>0</v>
      </c>
    </row>
    <row r="2223" spans="1:11" x14ac:dyDescent="0.35">
      <c r="A2223" s="14" t="s">
        <v>7900</v>
      </c>
      <c r="B2223" s="13" t="s">
        <v>466</v>
      </c>
      <c r="C2223" s="14" t="s">
        <v>14723</v>
      </c>
      <c r="D2223" s="14" t="s">
        <v>11356</v>
      </c>
      <c r="E2223" s="15" t="s">
        <v>11359</v>
      </c>
      <c r="F2223" s="6">
        <v>8</v>
      </c>
      <c r="G2223" s="6">
        <v>4</v>
      </c>
      <c r="H2223" s="6">
        <f t="shared" si="136"/>
        <v>9</v>
      </c>
      <c r="I2223" s="6">
        <f t="shared" si="137"/>
        <v>5</v>
      </c>
      <c r="J2223" s="7">
        <f t="shared" si="138"/>
        <v>0.55555555555555558</v>
      </c>
      <c r="K2223" s="7">
        <f t="shared" si="139"/>
        <v>-0.84799690655494997</v>
      </c>
    </row>
    <row r="2224" spans="1:11" x14ac:dyDescent="0.35">
      <c r="A2224" s="14" t="s">
        <v>7901</v>
      </c>
      <c r="B2224" s="13" t="s">
        <v>183</v>
      </c>
      <c r="C2224" s="14" t="s">
        <v>14724</v>
      </c>
      <c r="D2224" s="14" t="s">
        <v>11356</v>
      </c>
      <c r="E2224" s="15" t="s">
        <v>11359</v>
      </c>
      <c r="F2224" s="6">
        <v>14</v>
      </c>
      <c r="G2224" s="6">
        <v>5</v>
      </c>
      <c r="H2224" s="6">
        <f t="shared" si="136"/>
        <v>15</v>
      </c>
      <c r="I2224" s="6">
        <f t="shared" si="137"/>
        <v>6</v>
      </c>
      <c r="J2224" s="7">
        <f t="shared" si="138"/>
        <v>0.4</v>
      </c>
      <c r="K2224" s="7">
        <f t="shared" si="139"/>
        <v>-1.3219280948873622</v>
      </c>
    </row>
    <row r="2225" spans="1:11" x14ac:dyDescent="0.35">
      <c r="A2225" s="14" t="s">
        <v>7902</v>
      </c>
      <c r="B2225" s="13" t="s">
        <v>1326</v>
      </c>
      <c r="C2225" s="14" t="s">
        <v>14725</v>
      </c>
      <c r="D2225" s="14" t="s">
        <v>14726</v>
      </c>
      <c r="E2225" s="15" t="s">
        <v>5678</v>
      </c>
      <c r="F2225" s="6">
        <v>96</v>
      </c>
      <c r="G2225" s="6">
        <v>62</v>
      </c>
      <c r="H2225" s="6">
        <f t="shared" si="136"/>
        <v>97</v>
      </c>
      <c r="I2225" s="6">
        <f t="shared" si="137"/>
        <v>63</v>
      </c>
      <c r="J2225" s="7">
        <f t="shared" si="138"/>
        <v>0.64948453608247425</v>
      </c>
      <c r="K2225" s="7">
        <f t="shared" si="139"/>
        <v>-0.62263291868721116</v>
      </c>
    </row>
    <row r="2226" spans="1:11" x14ac:dyDescent="0.35">
      <c r="A2226" s="14" t="s">
        <v>7903</v>
      </c>
      <c r="B2226" s="13" t="s">
        <v>5443</v>
      </c>
      <c r="C2226" s="14" t="s">
        <v>14727</v>
      </c>
      <c r="D2226" s="14" t="s">
        <v>11768</v>
      </c>
      <c r="E2226" s="15" t="s">
        <v>11359</v>
      </c>
      <c r="F2226" s="6">
        <v>6</v>
      </c>
      <c r="G2226" s="6">
        <v>11</v>
      </c>
      <c r="H2226" s="6">
        <f t="shared" si="136"/>
        <v>7</v>
      </c>
      <c r="I2226" s="6">
        <f t="shared" si="137"/>
        <v>12</v>
      </c>
      <c r="J2226" s="7">
        <f t="shared" si="138"/>
        <v>1.7142857142857142</v>
      </c>
      <c r="K2226" s="7">
        <f t="shared" si="139"/>
        <v>0.7776075786635519</v>
      </c>
    </row>
    <row r="2227" spans="1:11" x14ac:dyDescent="0.35">
      <c r="A2227" s="14" t="s">
        <v>7904</v>
      </c>
      <c r="B2227" s="13" t="s">
        <v>2607</v>
      </c>
      <c r="C2227" s="14" t="s">
        <v>14728</v>
      </c>
      <c r="D2227" s="14" t="s">
        <v>14729</v>
      </c>
      <c r="E2227" s="15" t="s">
        <v>11359</v>
      </c>
      <c r="F2227" s="6">
        <v>195</v>
      </c>
      <c r="G2227" s="6">
        <v>148</v>
      </c>
      <c r="H2227" s="6">
        <f t="shared" si="136"/>
        <v>196</v>
      </c>
      <c r="I2227" s="6">
        <f t="shared" si="137"/>
        <v>149</v>
      </c>
      <c r="J2227" s="7">
        <f t="shared" si="138"/>
        <v>0.76020408163265307</v>
      </c>
      <c r="K2227" s="7">
        <f t="shared" si="139"/>
        <v>-0.39554132365304662</v>
      </c>
    </row>
    <row r="2228" spans="1:11" x14ac:dyDescent="0.35">
      <c r="A2228" s="14" t="s">
        <v>7905</v>
      </c>
      <c r="B2228" s="13" t="s">
        <v>4031</v>
      </c>
      <c r="C2228" s="14" t="s">
        <v>14730</v>
      </c>
      <c r="D2228" s="14" t="s">
        <v>14731</v>
      </c>
      <c r="E2228" s="15" t="s">
        <v>11359</v>
      </c>
      <c r="F2228" s="6">
        <v>1724</v>
      </c>
      <c r="G2228" s="6">
        <v>1540</v>
      </c>
      <c r="H2228" s="6">
        <f t="shared" si="136"/>
        <v>1725</v>
      </c>
      <c r="I2228" s="6">
        <f t="shared" si="137"/>
        <v>1541</v>
      </c>
      <c r="J2228" s="7">
        <f t="shared" si="138"/>
        <v>0.89333333333333331</v>
      </c>
      <c r="K2228" s="7">
        <f t="shared" si="139"/>
        <v>-0.16272950003810849</v>
      </c>
    </row>
    <row r="2229" spans="1:11" x14ac:dyDescent="0.35">
      <c r="A2229" s="14" t="s">
        <v>7906</v>
      </c>
      <c r="B2229" s="13" t="s">
        <v>4589</v>
      </c>
      <c r="C2229" s="14" t="s">
        <v>14732</v>
      </c>
      <c r="D2229" s="14" t="s">
        <v>14731</v>
      </c>
      <c r="E2229" s="15" t="s">
        <v>11359</v>
      </c>
      <c r="F2229" s="6">
        <v>1980</v>
      </c>
      <c r="G2229" s="6">
        <v>1946</v>
      </c>
      <c r="H2229" s="6">
        <f t="shared" si="136"/>
        <v>1981</v>
      </c>
      <c r="I2229" s="6">
        <f t="shared" si="137"/>
        <v>1947</v>
      </c>
      <c r="J2229" s="7">
        <f t="shared" si="138"/>
        <v>0.98283695103483093</v>
      </c>
      <c r="K2229" s="7">
        <f t="shared" si="139"/>
        <v>-2.4975996169191678E-2</v>
      </c>
    </row>
    <row r="2230" spans="1:11" x14ac:dyDescent="0.35">
      <c r="A2230" s="14" t="s">
        <v>7907</v>
      </c>
      <c r="B2230" s="13" t="s">
        <v>3202</v>
      </c>
      <c r="C2230" s="14" t="s">
        <v>14733</v>
      </c>
      <c r="D2230" s="14" t="s">
        <v>14734</v>
      </c>
      <c r="E2230" s="15" t="s">
        <v>11359</v>
      </c>
      <c r="F2230" s="6">
        <v>242</v>
      </c>
      <c r="G2230" s="6">
        <v>195</v>
      </c>
      <c r="H2230" s="6">
        <f t="shared" si="136"/>
        <v>243</v>
      </c>
      <c r="I2230" s="6">
        <f t="shared" si="137"/>
        <v>196</v>
      </c>
      <c r="J2230" s="7">
        <f t="shared" si="138"/>
        <v>0.80658436213991769</v>
      </c>
      <c r="K2230" s="7">
        <f t="shared" si="139"/>
        <v>-0.3101026594905727</v>
      </c>
    </row>
    <row r="2231" spans="1:11" x14ac:dyDescent="0.35">
      <c r="A2231" s="14" t="s">
        <v>7908</v>
      </c>
      <c r="B2231" s="13" t="s">
        <v>2694</v>
      </c>
      <c r="C2231" s="14" t="s">
        <v>14735</v>
      </c>
      <c r="D2231" s="14" t="s">
        <v>12702</v>
      </c>
      <c r="E2231" s="15" t="s">
        <v>11359</v>
      </c>
      <c r="F2231" s="6">
        <v>688</v>
      </c>
      <c r="G2231" s="6">
        <v>527</v>
      </c>
      <c r="H2231" s="6">
        <f t="shared" si="136"/>
        <v>689</v>
      </c>
      <c r="I2231" s="6">
        <f t="shared" si="137"/>
        <v>528</v>
      </c>
      <c r="J2231" s="7">
        <f t="shared" si="138"/>
        <v>0.76632801161103048</v>
      </c>
      <c r="K2231" s="7">
        <f t="shared" si="139"/>
        <v>-0.38396605334583794</v>
      </c>
    </row>
    <row r="2232" spans="1:11" x14ac:dyDescent="0.35">
      <c r="A2232" s="14" t="s">
        <v>7909</v>
      </c>
      <c r="B2232" s="13" t="s">
        <v>1274</v>
      </c>
      <c r="C2232" s="14" t="s">
        <v>14736</v>
      </c>
      <c r="D2232" s="14" t="s">
        <v>11356</v>
      </c>
      <c r="E2232" s="15" t="s">
        <v>11359</v>
      </c>
      <c r="F2232" s="6">
        <v>89</v>
      </c>
      <c r="G2232" s="6">
        <v>57</v>
      </c>
      <c r="H2232" s="6">
        <f t="shared" si="136"/>
        <v>90</v>
      </c>
      <c r="I2232" s="6">
        <f t="shared" si="137"/>
        <v>58</v>
      </c>
      <c r="J2232" s="7">
        <f t="shared" si="138"/>
        <v>0.64444444444444449</v>
      </c>
      <c r="K2232" s="7">
        <f t="shared" si="139"/>
        <v>-0.63387210120210247</v>
      </c>
    </row>
    <row r="2233" spans="1:11" x14ac:dyDescent="0.35">
      <c r="A2233" s="14" t="s">
        <v>7910</v>
      </c>
      <c r="B2233" s="13" t="s">
        <v>1411</v>
      </c>
      <c r="C2233" s="14" t="s">
        <v>14737</v>
      </c>
      <c r="D2233" s="14" t="s">
        <v>14738</v>
      </c>
      <c r="E2233" s="15" t="s">
        <v>11359</v>
      </c>
      <c r="F2233" s="6">
        <v>983</v>
      </c>
      <c r="G2233" s="6">
        <v>643</v>
      </c>
      <c r="H2233" s="6">
        <f t="shared" si="136"/>
        <v>984</v>
      </c>
      <c r="I2233" s="6">
        <f t="shared" si="137"/>
        <v>644</v>
      </c>
      <c r="J2233" s="7">
        <f t="shared" si="138"/>
        <v>0.65447154471544711</v>
      </c>
      <c r="K2233" s="7">
        <f t="shared" si="139"/>
        <v>-0.61159762722462307</v>
      </c>
    </row>
    <row r="2234" spans="1:11" x14ac:dyDescent="0.35">
      <c r="A2234" s="14" t="s">
        <v>7911</v>
      </c>
      <c r="B2234" s="13" t="s">
        <v>1134</v>
      </c>
      <c r="C2234" s="14" t="s">
        <v>14739</v>
      </c>
      <c r="D2234" s="14" t="s">
        <v>14740</v>
      </c>
      <c r="E2234" s="15" t="s">
        <v>11359</v>
      </c>
      <c r="F2234" s="6">
        <v>335</v>
      </c>
      <c r="G2234" s="6">
        <v>209</v>
      </c>
      <c r="H2234" s="6">
        <f t="shared" si="136"/>
        <v>336</v>
      </c>
      <c r="I2234" s="6">
        <f t="shared" si="137"/>
        <v>210</v>
      </c>
      <c r="J2234" s="7">
        <f t="shared" si="138"/>
        <v>0.625</v>
      </c>
      <c r="K2234" s="7">
        <f t="shared" si="139"/>
        <v>-0.67807190511263771</v>
      </c>
    </row>
    <row r="2235" spans="1:11" x14ac:dyDescent="0.35">
      <c r="A2235" s="14" t="s">
        <v>7912</v>
      </c>
      <c r="B2235" s="13" t="s">
        <v>4241</v>
      </c>
      <c r="C2235" s="14" t="s">
        <v>14741</v>
      </c>
      <c r="D2235" s="14" t="s">
        <v>11356</v>
      </c>
      <c r="E2235" s="15" t="s">
        <v>11359</v>
      </c>
      <c r="F2235" s="6">
        <v>141</v>
      </c>
      <c r="G2235" s="6">
        <v>130</v>
      </c>
      <c r="H2235" s="6">
        <f t="shared" si="136"/>
        <v>142</v>
      </c>
      <c r="I2235" s="6">
        <f t="shared" si="137"/>
        <v>131</v>
      </c>
      <c r="J2235" s="7">
        <f t="shared" si="138"/>
        <v>0.92253521126760563</v>
      </c>
      <c r="K2235" s="7">
        <f t="shared" si="139"/>
        <v>-0.11632411796723179</v>
      </c>
    </row>
    <row r="2236" spans="1:11" x14ac:dyDescent="0.35">
      <c r="A2236" s="14" t="s">
        <v>7913</v>
      </c>
      <c r="B2236" s="13" t="s">
        <v>2059</v>
      </c>
      <c r="C2236" s="14" t="s">
        <v>14742</v>
      </c>
      <c r="D2236" s="14" t="s">
        <v>14743</v>
      </c>
      <c r="E2236" s="15" t="s">
        <v>5678</v>
      </c>
      <c r="F2236" s="6">
        <v>42</v>
      </c>
      <c r="G2236" s="6">
        <v>30</v>
      </c>
      <c r="H2236" s="6">
        <f t="shared" si="136"/>
        <v>43</v>
      </c>
      <c r="I2236" s="6">
        <f t="shared" si="137"/>
        <v>31</v>
      </c>
      <c r="J2236" s="7">
        <f t="shared" si="138"/>
        <v>0.72093023255813948</v>
      </c>
      <c r="K2236" s="7">
        <f t="shared" si="139"/>
        <v>-0.47206844431522282</v>
      </c>
    </row>
    <row r="2237" spans="1:11" x14ac:dyDescent="0.35">
      <c r="A2237" s="14" t="s">
        <v>7914</v>
      </c>
      <c r="B2237" s="13" t="s">
        <v>238</v>
      </c>
      <c r="C2237" s="14" t="s">
        <v>14744</v>
      </c>
      <c r="D2237" s="14" t="s">
        <v>14745</v>
      </c>
      <c r="E2237" s="15" t="s">
        <v>5678</v>
      </c>
      <c r="F2237" s="6">
        <v>57</v>
      </c>
      <c r="G2237" s="6">
        <v>23</v>
      </c>
      <c r="H2237" s="6">
        <f t="shared" si="136"/>
        <v>58</v>
      </c>
      <c r="I2237" s="6">
        <f t="shared" si="137"/>
        <v>24</v>
      </c>
      <c r="J2237" s="7">
        <f t="shared" si="138"/>
        <v>0.41379310344827586</v>
      </c>
      <c r="K2237" s="7">
        <f t="shared" si="139"/>
        <v>-1.273018494406416</v>
      </c>
    </row>
    <row r="2238" spans="1:11" x14ac:dyDescent="0.35">
      <c r="A2238" s="14" t="s">
        <v>7915</v>
      </c>
      <c r="B2238" s="13" t="s">
        <v>5001</v>
      </c>
      <c r="C2238" s="14" t="s">
        <v>14746</v>
      </c>
      <c r="D2238" s="14" t="s">
        <v>12574</v>
      </c>
      <c r="E2238" s="15" t="s">
        <v>5678</v>
      </c>
      <c r="F2238" s="6">
        <v>683</v>
      </c>
      <c r="G2238" s="6">
        <v>749</v>
      </c>
      <c r="H2238" s="6">
        <f t="shared" si="136"/>
        <v>684</v>
      </c>
      <c r="I2238" s="6">
        <f t="shared" si="137"/>
        <v>750</v>
      </c>
      <c r="J2238" s="7">
        <f t="shared" si="138"/>
        <v>1.0964912280701755</v>
      </c>
      <c r="K2238" s="7">
        <f t="shared" si="139"/>
        <v>0.13289427049734548</v>
      </c>
    </row>
    <row r="2239" spans="1:11" x14ac:dyDescent="0.35">
      <c r="A2239" s="14" t="s">
        <v>7916</v>
      </c>
      <c r="B2239" s="13" t="s">
        <v>1118</v>
      </c>
      <c r="C2239" s="14" t="s">
        <v>14747</v>
      </c>
      <c r="D2239" s="14" t="s">
        <v>11356</v>
      </c>
      <c r="E2239" s="15" t="s">
        <v>5678</v>
      </c>
      <c r="F2239" s="6">
        <v>45</v>
      </c>
      <c r="G2239" s="6">
        <v>28</v>
      </c>
      <c r="H2239" s="6">
        <f t="shared" si="136"/>
        <v>46</v>
      </c>
      <c r="I2239" s="6">
        <f t="shared" si="137"/>
        <v>29</v>
      </c>
      <c r="J2239" s="7">
        <f t="shared" si="138"/>
        <v>0.63043478260869568</v>
      </c>
      <c r="K2239" s="7">
        <f t="shared" si="139"/>
        <v>-0.66558096092944075</v>
      </c>
    </row>
    <row r="2240" spans="1:11" x14ac:dyDescent="0.35">
      <c r="A2240" s="14" t="s">
        <v>7917</v>
      </c>
      <c r="B2240" s="13" t="s">
        <v>323</v>
      </c>
      <c r="C2240" s="14" t="s">
        <v>14748</v>
      </c>
      <c r="D2240" s="14" t="s">
        <v>14749</v>
      </c>
      <c r="E2240" s="15" t="s">
        <v>5678</v>
      </c>
      <c r="F2240" s="6">
        <v>137</v>
      </c>
      <c r="G2240" s="6">
        <v>61</v>
      </c>
      <c r="H2240" s="6">
        <f t="shared" si="136"/>
        <v>138</v>
      </c>
      <c r="I2240" s="6">
        <f t="shared" si="137"/>
        <v>62</v>
      </c>
      <c r="J2240" s="7">
        <f t="shared" si="138"/>
        <v>0.44927536231884058</v>
      </c>
      <c r="K2240" s="7">
        <f t="shared" si="139"/>
        <v>-1.154328146391294</v>
      </c>
    </row>
    <row r="2241" spans="1:11" x14ac:dyDescent="0.35">
      <c r="A2241" s="14" t="s">
        <v>7918</v>
      </c>
      <c r="B2241" s="13" t="s">
        <v>1145</v>
      </c>
      <c r="C2241" s="14" t="s">
        <v>14750</v>
      </c>
      <c r="D2241" s="14" t="s">
        <v>11356</v>
      </c>
      <c r="E2241" s="15" t="s">
        <v>5678</v>
      </c>
      <c r="F2241" s="6">
        <v>8</v>
      </c>
      <c r="G2241" s="6">
        <v>5</v>
      </c>
      <c r="H2241" s="6">
        <f t="shared" si="136"/>
        <v>9</v>
      </c>
      <c r="I2241" s="6">
        <f t="shared" si="137"/>
        <v>6</v>
      </c>
      <c r="J2241" s="7">
        <f t="shared" si="138"/>
        <v>0.66666666666666663</v>
      </c>
      <c r="K2241" s="7">
        <f t="shared" si="139"/>
        <v>-0.5849625007211563</v>
      </c>
    </row>
    <row r="2242" spans="1:11" x14ac:dyDescent="0.35">
      <c r="A2242" s="14" t="s">
        <v>7919</v>
      </c>
      <c r="B2242" s="13" t="s">
        <v>5467</v>
      </c>
      <c r="C2242" s="14" t="s">
        <v>14751</v>
      </c>
      <c r="D2242" s="14" t="s">
        <v>11356</v>
      </c>
      <c r="E2242" s="15" t="s">
        <v>5678</v>
      </c>
      <c r="F2242" s="6">
        <v>1</v>
      </c>
      <c r="G2242" s="6">
        <v>2</v>
      </c>
      <c r="H2242" s="6">
        <f t="shared" si="136"/>
        <v>2</v>
      </c>
      <c r="I2242" s="6">
        <f t="shared" si="137"/>
        <v>3</v>
      </c>
      <c r="J2242" s="7">
        <f t="shared" si="138"/>
        <v>1.5</v>
      </c>
      <c r="K2242" s="7">
        <f t="shared" si="139"/>
        <v>0.58496250072115619</v>
      </c>
    </row>
    <row r="2243" spans="1:11" x14ac:dyDescent="0.35">
      <c r="A2243" s="14" t="s">
        <v>7920</v>
      </c>
      <c r="B2243" s="13" t="s">
        <v>445</v>
      </c>
      <c r="C2243" s="14" t="s">
        <v>14752</v>
      </c>
      <c r="D2243" s="14" t="s">
        <v>12533</v>
      </c>
      <c r="E2243" s="15" t="s">
        <v>5678</v>
      </c>
      <c r="F2243" s="6">
        <v>22</v>
      </c>
      <c r="G2243" s="6">
        <v>11</v>
      </c>
      <c r="H2243" s="6">
        <f t="shared" ref="H2243:H2306" si="140">F2243+1</f>
        <v>23</v>
      </c>
      <c r="I2243" s="6">
        <f t="shared" ref="I2243:I2306" si="141">G2243+1</f>
        <v>12</v>
      </c>
      <c r="J2243" s="7">
        <f t="shared" ref="J2243:J2306" si="142">I2243/H2243</f>
        <v>0.52173913043478259</v>
      </c>
      <c r="K2243" s="7">
        <f t="shared" ref="K2243:K2306" si="143">LOG(J2243,2)</f>
        <v>-0.93859945533585676</v>
      </c>
    </row>
    <row r="2244" spans="1:11" x14ac:dyDescent="0.35">
      <c r="A2244" s="14" t="s">
        <v>7921</v>
      </c>
      <c r="B2244" s="13" t="s">
        <v>1781</v>
      </c>
      <c r="C2244" s="14" t="s">
        <v>14753</v>
      </c>
      <c r="D2244" s="14" t="s">
        <v>11752</v>
      </c>
      <c r="E2244" s="15" t="s">
        <v>11359</v>
      </c>
      <c r="F2244" s="6">
        <v>29</v>
      </c>
      <c r="G2244" s="6">
        <v>20</v>
      </c>
      <c r="H2244" s="6">
        <f t="shared" si="140"/>
        <v>30</v>
      </c>
      <c r="I2244" s="6">
        <f t="shared" si="141"/>
        <v>21</v>
      </c>
      <c r="J2244" s="7">
        <f t="shared" si="142"/>
        <v>0.7</v>
      </c>
      <c r="K2244" s="7">
        <f t="shared" si="143"/>
        <v>-0.51457317282975834</v>
      </c>
    </row>
    <row r="2245" spans="1:11" x14ac:dyDescent="0.35">
      <c r="A2245" s="14" t="s">
        <v>7922</v>
      </c>
      <c r="B2245" s="13" t="s">
        <v>1543</v>
      </c>
      <c r="C2245" s="14" t="s">
        <v>14754</v>
      </c>
      <c r="D2245" s="14" t="s">
        <v>11509</v>
      </c>
      <c r="E2245" s="15" t="s">
        <v>11359</v>
      </c>
      <c r="F2245" s="6">
        <v>12</v>
      </c>
      <c r="G2245" s="6">
        <v>8</v>
      </c>
      <c r="H2245" s="6">
        <f t="shared" si="140"/>
        <v>13</v>
      </c>
      <c r="I2245" s="6">
        <f t="shared" si="141"/>
        <v>9</v>
      </c>
      <c r="J2245" s="7">
        <f t="shared" si="142"/>
        <v>0.69230769230769229</v>
      </c>
      <c r="K2245" s="7">
        <f t="shared" si="143"/>
        <v>-0.53051471669877992</v>
      </c>
    </row>
    <row r="2246" spans="1:11" x14ac:dyDescent="0.35">
      <c r="A2246" s="14" t="s">
        <v>7923</v>
      </c>
      <c r="B2246" s="13" t="s">
        <v>1194</v>
      </c>
      <c r="C2246" s="14" t="s">
        <v>14755</v>
      </c>
      <c r="D2246" s="14" t="s">
        <v>14756</v>
      </c>
      <c r="E2246" s="15" t="s">
        <v>11359</v>
      </c>
      <c r="F2246" s="6">
        <v>19</v>
      </c>
      <c r="G2246" s="6">
        <v>12</v>
      </c>
      <c r="H2246" s="6">
        <f t="shared" si="140"/>
        <v>20</v>
      </c>
      <c r="I2246" s="6">
        <f t="shared" si="141"/>
        <v>13</v>
      </c>
      <c r="J2246" s="7">
        <f t="shared" si="142"/>
        <v>0.65</v>
      </c>
      <c r="K2246" s="7">
        <f t="shared" si="143"/>
        <v>-0.62148837674627011</v>
      </c>
    </row>
    <row r="2247" spans="1:11" x14ac:dyDescent="0.35">
      <c r="A2247" s="14" t="s">
        <v>7924</v>
      </c>
      <c r="B2247" s="13" t="s">
        <v>132</v>
      </c>
      <c r="C2247" s="14" t="s">
        <v>14757</v>
      </c>
      <c r="D2247" s="14" t="s">
        <v>14758</v>
      </c>
      <c r="E2247" s="15" t="s">
        <v>11359</v>
      </c>
      <c r="F2247" s="6">
        <v>10</v>
      </c>
      <c r="G2247" s="6">
        <v>3</v>
      </c>
      <c r="H2247" s="6">
        <f t="shared" si="140"/>
        <v>11</v>
      </c>
      <c r="I2247" s="6">
        <f t="shared" si="141"/>
        <v>4</v>
      </c>
      <c r="J2247" s="7">
        <f t="shared" si="142"/>
        <v>0.36363636363636365</v>
      </c>
      <c r="K2247" s="7">
        <f t="shared" si="143"/>
        <v>-1.4594316186372973</v>
      </c>
    </row>
    <row r="2248" spans="1:11" x14ac:dyDescent="0.35">
      <c r="A2248" s="14" t="s">
        <v>7925</v>
      </c>
      <c r="B2248" s="13" t="s">
        <v>67</v>
      </c>
      <c r="C2248" s="14" t="s">
        <v>14759</v>
      </c>
      <c r="D2248" s="14" t="s">
        <v>11752</v>
      </c>
      <c r="E2248" s="15" t="s">
        <v>11359</v>
      </c>
      <c r="F2248" s="6">
        <v>5</v>
      </c>
      <c r="G2248" s="6">
        <v>1</v>
      </c>
      <c r="H2248" s="6">
        <f t="shared" si="140"/>
        <v>6</v>
      </c>
      <c r="I2248" s="6">
        <f t="shared" si="141"/>
        <v>2</v>
      </c>
      <c r="J2248" s="7">
        <f t="shared" si="142"/>
        <v>0.33333333333333331</v>
      </c>
      <c r="K2248" s="7">
        <f t="shared" si="143"/>
        <v>-1.5849625007211563</v>
      </c>
    </row>
    <row r="2249" spans="1:11" x14ac:dyDescent="0.35">
      <c r="A2249" s="14" t="s">
        <v>7926</v>
      </c>
      <c r="B2249" s="13" t="s">
        <v>2441</v>
      </c>
      <c r="C2249" s="14" t="s">
        <v>14760</v>
      </c>
      <c r="D2249" s="14" t="s">
        <v>11356</v>
      </c>
      <c r="E2249" s="15" t="s">
        <v>11359</v>
      </c>
      <c r="F2249" s="6">
        <v>63</v>
      </c>
      <c r="G2249" s="6">
        <v>47</v>
      </c>
      <c r="H2249" s="6">
        <f t="shared" si="140"/>
        <v>64</v>
      </c>
      <c r="I2249" s="6">
        <f t="shared" si="141"/>
        <v>48</v>
      </c>
      <c r="J2249" s="7">
        <f t="shared" si="142"/>
        <v>0.75</v>
      </c>
      <c r="K2249" s="7">
        <f t="shared" si="143"/>
        <v>-0.41503749927884381</v>
      </c>
    </row>
    <row r="2250" spans="1:11" x14ac:dyDescent="0.35">
      <c r="A2250" s="14" t="s">
        <v>7927</v>
      </c>
      <c r="B2250" s="13" t="s">
        <v>3299</v>
      </c>
      <c r="C2250" s="14" t="s">
        <v>14761</v>
      </c>
      <c r="D2250" s="14" t="s">
        <v>11509</v>
      </c>
      <c r="E2250" s="15" t="s">
        <v>11359</v>
      </c>
      <c r="F2250" s="6">
        <v>27</v>
      </c>
      <c r="G2250" s="6">
        <v>22</v>
      </c>
      <c r="H2250" s="6">
        <f t="shared" si="140"/>
        <v>28</v>
      </c>
      <c r="I2250" s="6">
        <f t="shared" si="141"/>
        <v>23</v>
      </c>
      <c r="J2250" s="7">
        <f t="shared" si="142"/>
        <v>0.8214285714285714</v>
      </c>
      <c r="K2250" s="7">
        <f t="shared" si="143"/>
        <v>-0.28379296600059128</v>
      </c>
    </row>
    <row r="2251" spans="1:11" x14ac:dyDescent="0.35">
      <c r="A2251" s="14" t="s">
        <v>7928</v>
      </c>
      <c r="B2251" s="13" t="s">
        <v>5059</v>
      </c>
      <c r="C2251" s="14" t="s">
        <v>14762</v>
      </c>
      <c r="D2251" s="14" t="s">
        <v>11714</v>
      </c>
      <c r="E2251" s="15" t="s">
        <v>11359</v>
      </c>
      <c r="F2251" s="6">
        <v>16</v>
      </c>
      <c r="G2251" s="6">
        <v>18</v>
      </c>
      <c r="H2251" s="6">
        <f t="shared" si="140"/>
        <v>17</v>
      </c>
      <c r="I2251" s="6">
        <f t="shared" si="141"/>
        <v>19</v>
      </c>
      <c r="J2251" s="7">
        <f t="shared" si="142"/>
        <v>1.1176470588235294</v>
      </c>
      <c r="K2251" s="7">
        <f t="shared" si="143"/>
        <v>0.16046467219324612</v>
      </c>
    </row>
    <row r="2252" spans="1:11" x14ac:dyDescent="0.35">
      <c r="A2252" s="14" t="s">
        <v>7929</v>
      </c>
      <c r="B2252" s="13" t="s">
        <v>3243</v>
      </c>
      <c r="C2252" s="14" t="s">
        <v>14763</v>
      </c>
      <c r="D2252" s="14" t="s">
        <v>11356</v>
      </c>
      <c r="E2252" s="15" t="s">
        <v>5678</v>
      </c>
      <c r="F2252" s="6">
        <v>153</v>
      </c>
      <c r="G2252" s="6">
        <v>124</v>
      </c>
      <c r="H2252" s="6">
        <f t="shared" si="140"/>
        <v>154</v>
      </c>
      <c r="I2252" s="6">
        <f t="shared" si="141"/>
        <v>125</v>
      </c>
      <c r="J2252" s="7">
        <f t="shared" si="142"/>
        <v>0.81168831168831168</v>
      </c>
      <c r="K2252" s="7">
        <f t="shared" si="143"/>
        <v>-0.30100225603281433</v>
      </c>
    </row>
    <row r="2253" spans="1:11" x14ac:dyDescent="0.35">
      <c r="A2253" s="14" t="s">
        <v>7930</v>
      </c>
      <c r="B2253" s="13" t="s">
        <v>1041</v>
      </c>
      <c r="C2253" s="14" t="s">
        <v>14764</v>
      </c>
      <c r="D2253" s="14" t="s">
        <v>14765</v>
      </c>
      <c r="E2253" s="15" t="s">
        <v>5678</v>
      </c>
      <c r="F2253" s="6">
        <v>80</v>
      </c>
      <c r="G2253" s="6">
        <v>49</v>
      </c>
      <c r="H2253" s="6">
        <f t="shared" si="140"/>
        <v>81</v>
      </c>
      <c r="I2253" s="6">
        <f t="shared" si="141"/>
        <v>50</v>
      </c>
      <c r="J2253" s="7">
        <f t="shared" si="142"/>
        <v>0.61728395061728392</v>
      </c>
      <c r="K2253" s="7">
        <f t="shared" si="143"/>
        <v>-0.69599381310990016</v>
      </c>
    </row>
    <row r="2254" spans="1:11" x14ac:dyDescent="0.35">
      <c r="A2254" s="14" t="s">
        <v>7931</v>
      </c>
      <c r="B2254" s="13" t="s">
        <v>3426</v>
      </c>
      <c r="C2254" s="14" t="s">
        <v>14766</v>
      </c>
      <c r="D2254" s="14" t="s">
        <v>11418</v>
      </c>
      <c r="E2254" s="15" t="s">
        <v>11359</v>
      </c>
      <c r="F2254" s="6">
        <v>811</v>
      </c>
      <c r="G2254" s="6">
        <v>670</v>
      </c>
      <c r="H2254" s="6">
        <f t="shared" si="140"/>
        <v>812</v>
      </c>
      <c r="I2254" s="6">
        <f t="shared" si="141"/>
        <v>671</v>
      </c>
      <c r="J2254" s="7">
        <f t="shared" si="142"/>
        <v>0.82635467980295563</v>
      </c>
      <c r="K2254" s="7">
        <f t="shared" si="143"/>
        <v>-0.27516696098499277</v>
      </c>
    </row>
    <row r="2255" spans="1:11" x14ac:dyDescent="0.35">
      <c r="A2255" s="14" t="s">
        <v>7932</v>
      </c>
      <c r="B2255" s="13" t="s">
        <v>1528</v>
      </c>
      <c r="C2255" s="14" t="s">
        <v>14767</v>
      </c>
      <c r="D2255" s="14" t="s">
        <v>14768</v>
      </c>
      <c r="E2255" s="15" t="s">
        <v>11359</v>
      </c>
      <c r="F2255" s="6">
        <v>39</v>
      </c>
      <c r="G2255" s="6">
        <v>26</v>
      </c>
      <c r="H2255" s="6">
        <f t="shared" si="140"/>
        <v>40</v>
      </c>
      <c r="I2255" s="6">
        <f t="shared" si="141"/>
        <v>27</v>
      </c>
      <c r="J2255" s="7">
        <f t="shared" si="142"/>
        <v>0.67500000000000004</v>
      </c>
      <c r="K2255" s="7">
        <f t="shared" si="143"/>
        <v>-0.56704059272389373</v>
      </c>
    </row>
    <row r="2256" spans="1:11" x14ac:dyDescent="0.35">
      <c r="A2256" s="14" t="s">
        <v>7933</v>
      </c>
      <c r="B2256" s="13" t="s">
        <v>4455</v>
      </c>
      <c r="C2256" s="14" t="s">
        <v>14769</v>
      </c>
      <c r="D2256" s="14" t="s">
        <v>11356</v>
      </c>
      <c r="E2256" s="15" t="s">
        <v>5678</v>
      </c>
      <c r="F2256" s="6">
        <v>114</v>
      </c>
      <c r="G2256" s="6">
        <v>109</v>
      </c>
      <c r="H2256" s="6">
        <f t="shared" si="140"/>
        <v>115</v>
      </c>
      <c r="I2256" s="6">
        <f t="shared" si="141"/>
        <v>110</v>
      </c>
      <c r="J2256" s="7">
        <f t="shared" si="142"/>
        <v>0.95652173913043481</v>
      </c>
      <c r="K2256" s="7">
        <f t="shared" si="143"/>
        <v>-6.4130337419715577E-2</v>
      </c>
    </row>
    <row r="2257" spans="1:11" x14ac:dyDescent="0.35">
      <c r="A2257" s="14" t="s">
        <v>7934</v>
      </c>
      <c r="B2257" s="13" t="s">
        <v>3194</v>
      </c>
      <c r="C2257" s="14" t="s">
        <v>14770</v>
      </c>
      <c r="D2257" s="14" t="s">
        <v>14771</v>
      </c>
      <c r="E2257" s="15" t="s">
        <v>5678</v>
      </c>
      <c r="F2257" s="6">
        <v>195</v>
      </c>
      <c r="G2257" s="6">
        <v>157</v>
      </c>
      <c r="H2257" s="6">
        <f t="shared" si="140"/>
        <v>196</v>
      </c>
      <c r="I2257" s="6">
        <f t="shared" si="141"/>
        <v>158</v>
      </c>
      <c r="J2257" s="7">
        <f t="shared" si="142"/>
        <v>0.80612244897959184</v>
      </c>
      <c r="K2257" s="7">
        <f t="shared" si="143"/>
        <v>-0.3109290959381053</v>
      </c>
    </row>
    <row r="2258" spans="1:11" x14ac:dyDescent="0.35">
      <c r="A2258" s="14" t="s">
        <v>7935</v>
      </c>
      <c r="B2258" s="13" t="s">
        <v>643</v>
      </c>
      <c r="C2258" s="14" t="s">
        <v>14772</v>
      </c>
      <c r="D2258" s="14" t="s">
        <v>11356</v>
      </c>
      <c r="E2258" s="15" t="s">
        <v>5678</v>
      </c>
      <c r="F2258" s="6">
        <v>62</v>
      </c>
      <c r="G2258" s="6">
        <v>34</v>
      </c>
      <c r="H2258" s="6">
        <f t="shared" si="140"/>
        <v>63</v>
      </c>
      <c r="I2258" s="6">
        <f t="shared" si="141"/>
        <v>35</v>
      </c>
      <c r="J2258" s="7">
        <f t="shared" si="142"/>
        <v>0.55555555555555558</v>
      </c>
      <c r="K2258" s="7">
        <f t="shared" si="143"/>
        <v>-0.84799690655494997</v>
      </c>
    </row>
    <row r="2259" spans="1:11" x14ac:dyDescent="0.35">
      <c r="A2259" s="14" t="s">
        <v>7936</v>
      </c>
      <c r="B2259" s="13" t="s">
        <v>1960</v>
      </c>
      <c r="C2259" s="14" t="s">
        <v>14773</v>
      </c>
      <c r="D2259" s="14" t="s">
        <v>11356</v>
      </c>
      <c r="E2259" s="15" t="s">
        <v>5678</v>
      </c>
      <c r="F2259" s="6">
        <v>17</v>
      </c>
      <c r="G2259" s="6">
        <v>12</v>
      </c>
      <c r="H2259" s="6">
        <f t="shared" si="140"/>
        <v>18</v>
      </c>
      <c r="I2259" s="6">
        <f t="shared" si="141"/>
        <v>13</v>
      </c>
      <c r="J2259" s="7">
        <f t="shared" si="142"/>
        <v>0.72222222222222221</v>
      </c>
      <c r="K2259" s="7">
        <f t="shared" si="143"/>
        <v>-0.4694852833012203</v>
      </c>
    </row>
    <row r="2260" spans="1:11" x14ac:dyDescent="0.35">
      <c r="A2260" s="14" t="s">
        <v>7937</v>
      </c>
      <c r="B2260" s="13" t="s">
        <v>835</v>
      </c>
      <c r="C2260" s="14" t="s">
        <v>14774</v>
      </c>
      <c r="D2260" s="14" t="s">
        <v>11356</v>
      </c>
      <c r="E2260" s="15" t="s">
        <v>5678</v>
      </c>
      <c r="F2260" s="6">
        <v>72</v>
      </c>
      <c r="G2260" s="6">
        <v>42</v>
      </c>
      <c r="H2260" s="6">
        <f t="shared" si="140"/>
        <v>73</v>
      </c>
      <c r="I2260" s="6">
        <f t="shared" si="141"/>
        <v>43</v>
      </c>
      <c r="J2260" s="7">
        <f t="shared" si="142"/>
        <v>0.58904109589041098</v>
      </c>
      <c r="K2260" s="7">
        <f t="shared" si="143"/>
        <v>-0.76355980417791924</v>
      </c>
    </row>
    <row r="2261" spans="1:11" x14ac:dyDescent="0.35">
      <c r="A2261" s="14" t="s">
        <v>7938</v>
      </c>
      <c r="B2261" s="13" t="s">
        <v>4053</v>
      </c>
      <c r="C2261" s="14" t="s">
        <v>14775</v>
      </c>
      <c r="D2261" s="14" t="s">
        <v>14776</v>
      </c>
      <c r="E2261" s="15" t="s">
        <v>5678</v>
      </c>
      <c r="F2261" s="6">
        <v>174</v>
      </c>
      <c r="G2261" s="6">
        <v>156</v>
      </c>
      <c r="H2261" s="6">
        <f t="shared" si="140"/>
        <v>175</v>
      </c>
      <c r="I2261" s="6">
        <f t="shared" si="141"/>
        <v>157</v>
      </c>
      <c r="J2261" s="7">
        <f t="shared" si="142"/>
        <v>0.89714285714285713</v>
      </c>
      <c r="K2261" s="7">
        <f t="shared" si="143"/>
        <v>-0.15659036294070183</v>
      </c>
    </row>
    <row r="2262" spans="1:11" x14ac:dyDescent="0.35">
      <c r="A2262" s="14" t="s">
        <v>7939</v>
      </c>
      <c r="B2262" s="13" t="s">
        <v>2205</v>
      </c>
      <c r="C2262" s="14" t="s">
        <v>14777</v>
      </c>
      <c r="D2262" s="14" t="s">
        <v>14778</v>
      </c>
      <c r="E2262" s="15" t="s">
        <v>5678</v>
      </c>
      <c r="F2262" s="6">
        <v>95</v>
      </c>
      <c r="G2262" s="6">
        <v>69</v>
      </c>
      <c r="H2262" s="6">
        <f t="shared" si="140"/>
        <v>96</v>
      </c>
      <c r="I2262" s="6">
        <f t="shared" si="141"/>
        <v>70</v>
      </c>
      <c r="J2262" s="7">
        <f t="shared" si="142"/>
        <v>0.72916666666666663</v>
      </c>
      <c r="K2262" s="7">
        <f t="shared" si="143"/>
        <v>-0.45567948377618983</v>
      </c>
    </row>
    <row r="2263" spans="1:11" x14ac:dyDescent="0.35">
      <c r="A2263" s="14" t="s">
        <v>7940</v>
      </c>
      <c r="B2263" s="13" t="s">
        <v>1452</v>
      </c>
      <c r="C2263" s="14" t="s">
        <v>14779</v>
      </c>
      <c r="D2263" s="14" t="s">
        <v>14780</v>
      </c>
      <c r="E2263" s="15" t="s">
        <v>11359</v>
      </c>
      <c r="F2263" s="6">
        <v>302</v>
      </c>
      <c r="G2263" s="6">
        <v>199</v>
      </c>
      <c r="H2263" s="6">
        <f t="shared" si="140"/>
        <v>303</v>
      </c>
      <c r="I2263" s="6">
        <f t="shared" si="141"/>
        <v>200</v>
      </c>
      <c r="J2263" s="7">
        <f t="shared" si="142"/>
        <v>0.66006600660066006</v>
      </c>
      <c r="K2263" s="7">
        <f t="shared" si="143"/>
        <v>-0.59931779369822624</v>
      </c>
    </row>
    <row r="2264" spans="1:11" x14ac:dyDescent="0.35">
      <c r="A2264" s="14" t="s">
        <v>7941</v>
      </c>
      <c r="B2264" s="13" t="s">
        <v>811</v>
      </c>
      <c r="C2264" s="14" t="s">
        <v>14781</v>
      </c>
      <c r="D2264" s="14" t="s">
        <v>11356</v>
      </c>
      <c r="E2264" s="15" t="s">
        <v>11359</v>
      </c>
      <c r="F2264" s="6">
        <v>176</v>
      </c>
      <c r="G2264" s="6">
        <v>102</v>
      </c>
      <c r="H2264" s="6">
        <f t="shared" si="140"/>
        <v>177</v>
      </c>
      <c r="I2264" s="6">
        <f t="shared" si="141"/>
        <v>103</v>
      </c>
      <c r="J2264" s="7">
        <f t="shared" si="142"/>
        <v>0.58192090395480223</v>
      </c>
      <c r="K2264" s="7">
        <f t="shared" si="143"/>
        <v>-0.78110502289977912</v>
      </c>
    </row>
    <row r="2265" spans="1:11" x14ac:dyDescent="0.35">
      <c r="A2265" s="14" t="s">
        <v>7942</v>
      </c>
      <c r="B2265" s="13" t="s">
        <v>3563</v>
      </c>
      <c r="C2265" s="14" t="s">
        <v>14782</v>
      </c>
      <c r="D2265" s="14" t="s">
        <v>14783</v>
      </c>
      <c r="E2265" s="15" t="s">
        <v>11359</v>
      </c>
      <c r="F2265" s="6">
        <v>954</v>
      </c>
      <c r="G2265" s="6">
        <v>802</v>
      </c>
      <c r="H2265" s="6">
        <f t="shared" si="140"/>
        <v>955</v>
      </c>
      <c r="I2265" s="6">
        <f t="shared" si="141"/>
        <v>803</v>
      </c>
      <c r="J2265" s="7">
        <f t="shared" si="142"/>
        <v>0.84083769633507854</v>
      </c>
      <c r="K2265" s="7">
        <f t="shared" si="143"/>
        <v>-0.25010074540579652</v>
      </c>
    </row>
    <row r="2266" spans="1:11" x14ac:dyDescent="0.35">
      <c r="A2266" s="14" t="s">
        <v>7943</v>
      </c>
      <c r="B2266" s="13" t="s">
        <v>5140</v>
      </c>
      <c r="C2266" s="14" t="s">
        <v>14784</v>
      </c>
      <c r="D2266" s="14" t="s">
        <v>14785</v>
      </c>
      <c r="E2266" s="15" t="s">
        <v>11359</v>
      </c>
      <c r="F2266" s="6">
        <v>1040</v>
      </c>
      <c r="G2266" s="6">
        <v>1216</v>
      </c>
      <c r="H2266" s="6">
        <f t="shared" si="140"/>
        <v>1041</v>
      </c>
      <c r="I2266" s="6">
        <f t="shared" si="141"/>
        <v>1217</v>
      </c>
      <c r="J2266" s="7">
        <f t="shared" si="142"/>
        <v>1.1690682036503361</v>
      </c>
      <c r="K2266" s="7">
        <f t="shared" si="143"/>
        <v>0.2253590994143112</v>
      </c>
    </row>
    <row r="2267" spans="1:11" x14ac:dyDescent="0.35">
      <c r="A2267" s="14" t="s">
        <v>7944</v>
      </c>
      <c r="B2267" s="13" t="s">
        <v>5085</v>
      </c>
      <c r="C2267" s="14" t="s">
        <v>14786</v>
      </c>
      <c r="D2267" s="14" t="s">
        <v>14787</v>
      </c>
      <c r="E2267" s="15" t="s">
        <v>11359</v>
      </c>
      <c r="F2267" s="6">
        <v>308</v>
      </c>
      <c r="G2267" s="6">
        <v>352</v>
      </c>
      <c r="H2267" s="6">
        <f t="shared" si="140"/>
        <v>309</v>
      </c>
      <c r="I2267" s="6">
        <f t="shared" si="141"/>
        <v>353</v>
      </c>
      <c r="J2267" s="7">
        <f t="shared" si="142"/>
        <v>1.1423948220064726</v>
      </c>
      <c r="K2267" s="7">
        <f t="shared" si="143"/>
        <v>0.19206134536680583</v>
      </c>
    </row>
    <row r="2268" spans="1:11" x14ac:dyDescent="0.35">
      <c r="A2268" s="14" t="s">
        <v>7945</v>
      </c>
      <c r="B2268" s="13" t="s">
        <v>4929</v>
      </c>
      <c r="C2268" s="14" t="s">
        <v>14788</v>
      </c>
      <c r="D2268" s="14" t="s">
        <v>14789</v>
      </c>
      <c r="E2268" s="15" t="s">
        <v>11359</v>
      </c>
      <c r="F2268" s="6">
        <v>406</v>
      </c>
      <c r="G2268" s="6">
        <v>430</v>
      </c>
      <c r="H2268" s="6">
        <f t="shared" si="140"/>
        <v>407</v>
      </c>
      <c r="I2268" s="6">
        <f t="shared" si="141"/>
        <v>431</v>
      </c>
      <c r="J2268" s="7">
        <f t="shared" si="142"/>
        <v>1.058968058968059</v>
      </c>
      <c r="K2268" s="7">
        <f t="shared" si="143"/>
        <v>8.2659074822851161E-2</v>
      </c>
    </row>
    <row r="2269" spans="1:11" x14ac:dyDescent="0.35">
      <c r="A2269" s="14" t="s">
        <v>7946</v>
      </c>
      <c r="B2269" s="13" t="s">
        <v>5229</v>
      </c>
      <c r="C2269" s="14" t="s">
        <v>14790</v>
      </c>
      <c r="D2269" s="14" t="s">
        <v>14791</v>
      </c>
      <c r="E2269" s="15" t="s">
        <v>11359</v>
      </c>
      <c r="F2269" s="6">
        <v>1763</v>
      </c>
      <c r="G2269" s="6">
        <v>2204</v>
      </c>
      <c r="H2269" s="6">
        <f t="shared" si="140"/>
        <v>1764</v>
      </c>
      <c r="I2269" s="6">
        <f t="shared" si="141"/>
        <v>2205</v>
      </c>
      <c r="J2269" s="7">
        <f t="shared" si="142"/>
        <v>1.25</v>
      </c>
      <c r="K2269" s="7">
        <f t="shared" si="143"/>
        <v>0.32192809488736235</v>
      </c>
    </row>
    <row r="2270" spans="1:11" x14ac:dyDescent="0.35">
      <c r="A2270" s="14" t="s">
        <v>7947</v>
      </c>
      <c r="B2270" s="13" t="s">
        <v>4939</v>
      </c>
      <c r="C2270" s="14" t="s">
        <v>14792</v>
      </c>
      <c r="D2270" s="14" t="s">
        <v>14793</v>
      </c>
      <c r="E2270" s="15" t="s">
        <v>11359</v>
      </c>
      <c r="F2270" s="6">
        <v>394</v>
      </c>
      <c r="G2270" s="6">
        <v>420</v>
      </c>
      <c r="H2270" s="6">
        <f t="shared" si="140"/>
        <v>395</v>
      </c>
      <c r="I2270" s="6">
        <f t="shared" si="141"/>
        <v>421</v>
      </c>
      <c r="J2270" s="7">
        <f t="shared" si="142"/>
        <v>1.0658227848101265</v>
      </c>
      <c r="K2270" s="7">
        <f t="shared" si="143"/>
        <v>9.1967580001930685E-2</v>
      </c>
    </row>
    <row r="2271" spans="1:11" x14ac:dyDescent="0.35">
      <c r="A2271" s="14" t="s">
        <v>7948</v>
      </c>
      <c r="B2271" s="13" t="s">
        <v>4516</v>
      </c>
      <c r="C2271" s="14" t="s">
        <v>14794</v>
      </c>
      <c r="D2271" s="14" t="s">
        <v>14795</v>
      </c>
      <c r="E2271" s="15" t="s">
        <v>11359</v>
      </c>
      <c r="F2271" s="6">
        <v>577</v>
      </c>
      <c r="G2271" s="6">
        <v>558</v>
      </c>
      <c r="H2271" s="6">
        <f t="shared" si="140"/>
        <v>578</v>
      </c>
      <c r="I2271" s="6">
        <f t="shared" si="141"/>
        <v>559</v>
      </c>
      <c r="J2271" s="7">
        <f t="shared" si="142"/>
        <v>0.96712802768166095</v>
      </c>
      <c r="K2271" s="7">
        <f t="shared" si="143"/>
        <v>-4.8221209657488641E-2</v>
      </c>
    </row>
    <row r="2272" spans="1:11" x14ac:dyDescent="0.35">
      <c r="A2272" s="14" t="s">
        <v>7949</v>
      </c>
      <c r="B2272" s="13" t="s">
        <v>5126</v>
      </c>
      <c r="C2272" s="14" t="s">
        <v>14796</v>
      </c>
      <c r="D2272" s="14" t="s">
        <v>14797</v>
      </c>
      <c r="E2272" s="15" t="s">
        <v>11359</v>
      </c>
      <c r="F2272" s="6">
        <v>321</v>
      </c>
      <c r="G2272" s="6">
        <v>374</v>
      </c>
      <c r="H2272" s="6">
        <f t="shared" si="140"/>
        <v>322</v>
      </c>
      <c r="I2272" s="6">
        <f t="shared" si="141"/>
        <v>375</v>
      </c>
      <c r="J2272" s="7">
        <f t="shared" si="142"/>
        <v>1.1645962732919255</v>
      </c>
      <c r="K2272" s="7">
        <f t="shared" si="143"/>
        <v>0.21982990726862631</v>
      </c>
    </row>
    <row r="2273" spans="1:11" x14ac:dyDescent="0.35">
      <c r="A2273" s="14" t="s">
        <v>7950</v>
      </c>
      <c r="B2273" s="13" t="s">
        <v>4922</v>
      </c>
      <c r="C2273" s="14" t="s">
        <v>14798</v>
      </c>
      <c r="D2273" s="14" t="s">
        <v>14793</v>
      </c>
      <c r="E2273" s="15" t="s">
        <v>11359</v>
      </c>
      <c r="F2273" s="6">
        <v>262</v>
      </c>
      <c r="G2273" s="6">
        <v>277</v>
      </c>
      <c r="H2273" s="6">
        <f t="shared" si="140"/>
        <v>263</v>
      </c>
      <c r="I2273" s="6">
        <f t="shared" si="141"/>
        <v>278</v>
      </c>
      <c r="J2273" s="7">
        <f t="shared" si="142"/>
        <v>1.0570342205323193</v>
      </c>
      <c r="K2273" s="7">
        <f t="shared" si="143"/>
        <v>8.0022083431204996E-2</v>
      </c>
    </row>
    <row r="2274" spans="1:11" x14ac:dyDescent="0.35">
      <c r="A2274" s="14" t="s">
        <v>7951</v>
      </c>
      <c r="B2274" s="13" t="s">
        <v>5139</v>
      </c>
      <c r="C2274" s="14" t="s">
        <v>14799</v>
      </c>
      <c r="D2274" s="14" t="s">
        <v>14783</v>
      </c>
      <c r="E2274" s="15" t="s">
        <v>11359</v>
      </c>
      <c r="F2274" s="6">
        <v>337</v>
      </c>
      <c r="G2274" s="6">
        <v>394</v>
      </c>
      <c r="H2274" s="6">
        <f t="shared" si="140"/>
        <v>338</v>
      </c>
      <c r="I2274" s="6">
        <f t="shared" si="141"/>
        <v>395</v>
      </c>
      <c r="J2274" s="7">
        <f t="shared" si="142"/>
        <v>1.168639053254438</v>
      </c>
      <c r="K2274" s="7">
        <f t="shared" si="143"/>
        <v>0.22482940678228105</v>
      </c>
    </row>
    <row r="2275" spans="1:11" x14ac:dyDescent="0.35">
      <c r="A2275" s="14" t="s">
        <v>7952</v>
      </c>
      <c r="B2275" s="13" t="s">
        <v>5049</v>
      </c>
      <c r="C2275" s="14" t="s">
        <v>14800</v>
      </c>
      <c r="D2275" s="14" t="s">
        <v>14783</v>
      </c>
      <c r="E2275" s="15" t="s">
        <v>11359</v>
      </c>
      <c r="F2275" s="6">
        <v>92</v>
      </c>
      <c r="G2275" s="6">
        <v>103</v>
      </c>
      <c r="H2275" s="6">
        <f t="shared" si="140"/>
        <v>93</v>
      </c>
      <c r="I2275" s="6">
        <f t="shared" si="141"/>
        <v>104</v>
      </c>
      <c r="J2275" s="7">
        <f t="shared" si="142"/>
        <v>1.118279569892473</v>
      </c>
      <c r="K2275" s="7">
        <f t="shared" si="143"/>
        <v>0.16128090703306064</v>
      </c>
    </row>
    <row r="2276" spans="1:11" x14ac:dyDescent="0.35">
      <c r="A2276" s="14" t="s">
        <v>7953</v>
      </c>
      <c r="B2276" s="13" t="s">
        <v>4878</v>
      </c>
      <c r="C2276" s="14" t="s">
        <v>14801</v>
      </c>
      <c r="D2276" s="14" t="s">
        <v>14802</v>
      </c>
      <c r="E2276" s="15" t="s">
        <v>11359</v>
      </c>
      <c r="F2276" s="6">
        <v>374</v>
      </c>
      <c r="G2276" s="6">
        <v>389</v>
      </c>
      <c r="H2276" s="6">
        <f t="shared" si="140"/>
        <v>375</v>
      </c>
      <c r="I2276" s="6">
        <f t="shared" si="141"/>
        <v>390</v>
      </c>
      <c r="J2276" s="7">
        <f t="shared" si="142"/>
        <v>1.04</v>
      </c>
      <c r="K2276" s="7">
        <f t="shared" si="143"/>
        <v>5.6583528366367514E-2</v>
      </c>
    </row>
    <row r="2277" spans="1:11" x14ac:dyDescent="0.35">
      <c r="A2277" s="14" t="s">
        <v>7954</v>
      </c>
      <c r="B2277" s="13" t="s">
        <v>3838</v>
      </c>
      <c r="C2277" s="14" t="s">
        <v>14803</v>
      </c>
      <c r="D2277" s="14" t="s">
        <v>11356</v>
      </c>
      <c r="E2277" s="15" t="s">
        <v>11359</v>
      </c>
      <c r="F2277" s="6">
        <v>31</v>
      </c>
      <c r="G2277" s="6">
        <v>27</v>
      </c>
      <c r="H2277" s="6">
        <f t="shared" si="140"/>
        <v>32</v>
      </c>
      <c r="I2277" s="6">
        <f t="shared" si="141"/>
        <v>28</v>
      </c>
      <c r="J2277" s="7">
        <f t="shared" si="142"/>
        <v>0.875</v>
      </c>
      <c r="K2277" s="7">
        <f t="shared" si="143"/>
        <v>-0.19264507794239591</v>
      </c>
    </row>
    <row r="2278" spans="1:11" x14ac:dyDescent="0.35">
      <c r="A2278" s="14" t="s">
        <v>7955</v>
      </c>
      <c r="B2278" s="13" t="s">
        <v>310</v>
      </c>
      <c r="C2278" s="14" t="s">
        <v>14804</v>
      </c>
      <c r="D2278" s="14" t="s">
        <v>14805</v>
      </c>
      <c r="E2278" s="15" t="s">
        <v>11359</v>
      </c>
      <c r="F2278" s="6">
        <v>16</v>
      </c>
      <c r="G2278" s="6">
        <v>7</v>
      </c>
      <c r="H2278" s="6">
        <f t="shared" si="140"/>
        <v>17</v>
      </c>
      <c r="I2278" s="6">
        <f t="shared" si="141"/>
        <v>8</v>
      </c>
      <c r="J2278" s="7">
        <f t="shared" si="142"/>
        <v>0.47058823529411764</v>
      </c>
      <c r="K2278" s="7">
        <f t="shared" si="143"/>
        <v>-1.0874628412503395</v>
      </c>
    </row>
    <row r="2279" spans="1:11" x14ac:dyDescent="0.35">
      <c r="A2279" s="14" t="s">
        <v>7956</v>
      </c>
      <c r="B2279" s="13" t="s">
        <v>5575</v>
      </c>
      <c r="C2279" s="14" t="s">
        <v>14806</v>
      </c>
      <c r="D2279" s="14" t="s">
        <v>11356</v>
      </c>
      <c r="E2279" s="15" t="s">
        <v>11359</v>
      </c>
      <c r="F2279" s="6">
        <v>0</v>
      </c>
      <c r="G2279" s="6">
        <v>2</v>
      </c>
      <c r="H2279" s="6">
        <f t="shared" si="140"/>
        <v>1</v>
      </c>
      <c r="I2279" s="6">
        <f t="shared" si="141"/>
        <v>3</v>
      </c>
      <c r="J2279" s="7">
        <f t="shared" si="142"/>
        <v>3</v>
      </c>
      <c r="K2279" s="7">
        <f t="shared" si="143"/>
        <v>1.5849625007211563</v>
      </c>
    </row>
    <row r="2280" spans="1:11" x14ac:dyDescent="0.35">
      <c r="A2280" s="14" t="s">
        <v>7957</v>
      </c>
      <c r="B2280" s="13" t="s">
        <v>3545</v>
      </c>
      <c r="C2280" s="14" t="s">
        <v>14807</v>
      </c>
      <c r="D2280" s="14" t="s">
        <v>14808</v>
      </c>
      <c r="E2280" s="15" t="s">
        <v>5678</v>
      </c>
      <c r="F2280" s="6">
        <v>112</v>
      </c>
      <c r="G2280" s="6">
        <v>94</v>
      </c>
      <c r="H2280" s="6">
        <f t="shared" si="140"/>
        <v>113</v>
      </c>
      <c r="I2280" s="6">
        <f t="shared" si="141"/>
        <v>95</v>
      </c>
      <c r="J2280" s="7">
        <f t="shared" si="142"/>
        <v>0.84070796460176989</v>
      </c>
      <c r="K2280" s="7">
        <f t="shared" si="143"/>
        <v>-0.25032335408423995</v>
      </c>
    </row>
    <row r="2281" spans="1:11" x14ac:dyDescent="0.35">
      <c r="A2281" s="14" t="s">
        <v>7958</v>
      </c>
      <c r="B2281" s="13" t="s">
        <v>194</v>
      </c>
      <c r="C2281" s="14" t="s">
        <v>14809</v>
      </c>
      <c r="D2281" s="14" t="s">
        <v>14810</v>
      </c>
      <c r="E2281" s="15" t="s">
        <v>11359</v>
      </c>
      <c r="F2281" s="6">
        <v>3951</v>
      </c>
      <c r="G2281" s="6">
        <v>1470</v>
      </c>
      <c r="H2281" s="6">
        <f t="shared" si="140"/>
        <v>3952</v>
      </c>
      <c r="I2281" s="6">
        <f t="shared" si="141"/>
        <v>1471</v>
      </c>
      <c r="J2281" s="7">
        <f t="shared" si="142"/>
        <v>0.37221659919028338</v>
      </c>
      <c r="K2281" s="7">
        <f t="shared" si="143"/>
        <v>-1.4257857003298477</v>
      </c>
    </row>
    <row r="2282" spans="1:11" x14ac:dyDescent="0.35">
      <c r="A2282" s="14" t="s">
        <v>7959</v>
      </c>
      <c r="B2282" s="13" t="s">
        <v>111</v>
      </c>
      <c r="C2282" s="14" t="s">
        <v>14811</v>
      </c>
      <c r="D2282" s="14" t="s">
        <v>14812</v>
      </c>
      <c r="E2282" s="15" t="s">
        <v>11359</v>
      </c>
      <c r="F2282" s="6">
        <v>1978</v>
      </c>
      <c r="G2282" s="6">
        <v>560</v>
      </c>
      <c r="H2282" s="6">
        <f t="shared" si="140"/>
        <v>1979</v>
      </c>
      <c r="I2282" s="6">
        <f t="shared" si="141"/>
        <v>561</v>
      </c>
      <c r="J2282" s="7">
        <f t="shared" si="142"/>
        <v>0.28347650328448709</v>
      </c>
      <c r="K2282" s="7">
        <f t="shared" si="143"/>
        <v>-1.8186989364387194</v>
      </c>
    </row>
    <row r="2283" spans="1:11" x14ac:dyDescent="0.35">
      <c r="A2283" s="14" t="s">
        <v>7960</v>
      </c>
      <c r="B2283" s="13" t="s">
        <v>175</v>
      </c>
      <c r="C2283" s="14" t="s">
        <v>14813</v>
      </c>
      <c r="D2283" s="14" t="s">
        <v>14814</v>
      </c>
      <c r="E2283" s="15" t="s">
        <v>11359</v>
      </c>
      <c r="F2283" s="6">
        <v>1257</v>
      </c>
      <c r="G2283" s="6">
        <v>439</v>
      </c>
      <c r="H2283" s="6">
        <f t="shared" si="140"/>
        <v>1258</v>
      </c>
      <c r="I2283" s="6">
        <f t="shared" si="141"/>
        <v>440</v>
      </c>
      <c r="J2283" s="7">
        <f t="shared" si="142"/>
        <v>0.34976152623211448</v>
      </c>
      <c r="K2283" s="7">
        <f t="shared" si="143"/>
        <v>-1.5155564933546297</v>
      </c>
    </row>
    <row r="2284" spans="1:11" x14ac:dyDescent="0.35">
      <c r="A2284" s="14" t="s">
        <v>7961</v>
      </c>
      <c r="B2284" s="13" t="s">
        <v>173</v>
      </c>
      <c r="C2284" s="14" t="s">
        <v>14815</v>
      </c>
      <c r="D2284" s="14" t="s">
        <v>14816</v>
      </c>
      <c r="E2284" s="15" t="s">
        <v>11359</v>
      </c>
      <c r="F2284" s="6">
        <v>1507</v>
      </c>
      <c r="G2284" s="6">
        <v>523</v>
      </c>
      <c r="H2284" s="6">
        <f t="shared" si="140"/>
        <v>1508</v>
      </c>
      <c r="I2284" s="6">
        <f t="shared" si="141"/>
        <v>524</v>
      </c>
      <c r="J2284" s="7">
        <f t="shared" si="142"/>
        <v>0.34748010610079577</v>
      </c>
      <c r="K2284" s="7">
        <f t="shared" si="143"/>
        <v>-1.5249977117312141</v>
      </c>
    </row>
    <row r="2285" spans="1:11" x14ac:dyDescent="0.35">
      <c r="A2285" s="14" t="s">
        <v>7962</v>
      </c>
      <c r="B2285" s="13" t="s">
        <v>5164</v>
      </c>
      <c r="C2285" s="14" t="s">
        <v>14817</v>
      </c>
      <c r="D2285" s="14" t="s">
        <v>11356</v>
      </c>
      <c r="E2285" s="15" t="s">
        <v>5678</v>
      </c>
      <c r="F2285" s="6">
        <v>247</v>
      </c>
      <c r="G2285" s="6">
        <v>293</v>
      </c>
      <c r="H2285" s="6">
        <f t="shared" si="140"/>
        <v>248</v>
      </c>
      <c r="I2285" s="6">
        <f t="shared" si="141"/>
        <v>294</v>
      </c>
      <c r="J2285" s="7">
        <f t="shared" si="142"/>
        <v>1.185483870967742</v>
      </c>
      <c r="K2285" s="7">
        <f t="shared" si="143"/>
        <v>0.24547603444948926</v>
      </c>
    </row>
    <row r="2286" spans="1:11" x14ac:dyDescent="0.35">
      <c r="A2286" s="14" t="s">
        <v>7963</v>
      </c>
      <c r="B2286" s="13" t="s">
        <v>52</v>
      </c>
      <c r="C2286" s="14" t="s">
        <v>14818</v>
      </c>
      <c r="D2286" s="14" t="s">
        <v>14819</v>
      </c>
      <c r="E2286" s="15" t="s">
        <v>11359</v>
      </c>
      <c r="F2286" s="6">
        <v>3226</v>
      </c>
      <c r="G2286" s="6">
        <v>604</v>
      </c>
      <c r="H2286" s="6">
        <f t="shared" si="140"/>
        <v>3227</v>
      </c>
      <c r="I2286" s="6">
        <f t="shared" si="141"/>
        <v>605</v>
      </c>
      <c r="J2286" s="7">
        <f t="shared" si="142"/>
        <v>0.18748063216609853</v>
      </c>
      <c r="K2286" s="7">
        <f t="shared" si="143"/>
        <v>-2.4151865303249855</v>
      </c>
    </row>
    <row r="2287" spans="1:11" x14ac:dyDescent="0.35">
      <c r="A2287" s="14" t="s">
        <v>7964</v>
      </c>
      <c r="B2287" s="13" t="s">
        <v>171</v>
      </c>
      <c r="C2287" s="14" t="s">
        <v>14820</v>
      </c>
      <c r="D2287" s="14" t="s">
        <v>14821</v>
      </c>
      <c r="E2287" s="15" t="s">
        <v>11359</v>
      </c>
      <c r="F2287" s="6">
        <v>806</v>
      </c>
      <c r="G2287" s="6">
        <v>275</v>
      </c>
      <c r="H2287" s="6">
        <f t="shared" si="140"/>
        <v>807</v>
      </c>
      <c r="I2287" s="6">
        <f t="shared" si="141"/>
        <v>276</v>
      </c>
      <c r="J2287" s="7">
        <f t="shared" si="142"/>
        <v>0.34200743494423791</v>
      </c>
      <c r="K2287" s="7">
        <f t="shared" si="143"/>
        <v>-1.5479004064996114</v>
      </c>
    </row>
    <row r="2288" spans="1:11" x14ac:dyDescent="0.35">
      <c r="A2288" s="14" t="s">
        <v>7965</v>
      </c>
      <c r="B2288" s="13" t="s">
        <v>141</v>
      </c>
      <c r="C2288" s="14" t="s">
        <v>14822</v>
      </c>
      <c r="D2288" s="14" t="s">
        <v>11356</v>
      </c>
      <c r="E2288" s="15" t="s">
        <v>11359</v>
      </c>
      <c r="F2288" s="6">
        <v>29</v>
      </c>
      <c r="G2288" s="6">
        <v>9</v>
      </c>
      <c r="H2288" s="6">
        <f t="shared" si="140"/>
        <v>30</v>
      </c>
      <c r="I2288" s="6">
        <f t="shared" si="141"/>
        <v>10</v>
      </c>
      <c r="J2288" s="7">
        <f t="shared" si="142"/>
        <v>0.33333333333333331</v>
      </c>
      <c r="K2288" s="7">
        <f t="shared" si="143"/>
        <v>-1.5849625007211563</v>
      </c>
    </row>
    <row r="2289" spans="1:11" x14ac:dyDescent="0.35">
      <c r="A2289" s="14" t="s">
        <v>7966</v>
      </c>
      <c r="B2289" s="13" t="s">
        <v>104</v>
      </c>
      <c r="C2289" s="14" t="s">
        <v>14823</v>
      </c>
      <c r="D2289" s="14" t="s">
        <v>11671</v>
      </c>
      <c r="E2289" s="15" t="s">
        <v>11359</v>
      </c>
      <c r="F2289" s="6">
        <v>11</v>
      </c>
      <c r="G2289" s="6">
        <v>3</v>
      </c>
      <c r="H2289" s="6">
        <f t="shared" si="140"/>
        <v>12</v>
      </c>
      <c r="I2289" s="6">
        <f t="shared" si="141"/>
        <v>4</v>
      </c>
      <c r="J2289" s="7">
        <f t="shared" si="142"/>
        <v>0.33333333333333331</v>
      </c>
      <c r="K2289" s="7">
        <f t="shared" si="143"/>
        <v>-1.5849625007211563</v>
      </c>
    </row>
    <row r="2290" spans="1:11" x14ac:dyDescent="0.35">
      <c r="A2290" s="14" t="s">
        <v>7967</v>
      </c>
      <c r="B2290" s="13" t="s">
        <v>129</v>
      </c>
      <c r="C2290" s="14" t="s">
        <v>14824</v>
      </c>
      <c r="D2290" s="14" t="s">
        <v>14825</v>
      </c>
      <c r="E2290" s="15" t="s">
        <v>11359</v>
      </c>
      <c r="F2290" s="6">
        <v>30</v>
      </c>
      <c r="G2290" s="6">
        <v>9</v>
      </c>
      <c r="H2290" s="6">
        <f t="shared" si="140"/>
        <v>31</v>
      </c>
      <c r="I2290" s="6">
        <f t="shared" si="141"/>
        <v>10</v>
      </c>
      <c r="J2290" s="7">
        <f t="shared" si="142"/>
        <v>0.32258064516129031</v>
      </c>
      <c r="K2290" s="7">
        <f t="shared" si="143"/>
        <v>-1.632268215499513</v>
      </c>
    </row>
    <row r="2291" spans="1:11" x14ac:dyDescent="0.35">
      <c r="A2291" s="14" t="s">
        <v>7968</v>
      </c>
      <c r="B2291" s="13" t="s">
        <v>116</v>
      </c>
      <c r="C2291" s="14" t="s">
        <v>14826</v>
      </c>
      <c r="D2291" s="14" t="s">
        <v>14827</v>
      </c>
      <c r="E2291" s="15" t="s">
        <v>11359</v>
      </c>
      <c r="F2291" s="6">
        <v>7</v>
      </c>
      <c r="G2291" s="6">
        <v>2</v>
      </c>
      <c r="H2291" s="6">
        <f t="shared" si="140"/>
        <v>8</v>
      </c>
      <c r="I2291" s="6">
        <f t="shared" si="141"/>
        <v>3</v>
      </c>
      <c r="J2291" s="7">
        <f t="shared" si="142"/>
        <v>0.375</v>
      </c>
      <c r="K2291" s="7">
        <f t="shared" si="143"/>
        <v>-1.4150374992788437</v>
      </c>
    </row>
    <row r="2292" spans="1:11" x14ac:dyDescent="0.35">
      <c r="A2292" s="14" t="s">
        <v>7969</v>
      </c>
      <c r="B2292" s="13" t="s">
        <v>829</v>
      </c>
      <c r="C2292" s="14" t="s">
        <v>14828</v>
      </c>
      <c r="D2292" s="14" t="s">
        <v>14829</v>
      </c>
      <c r="E2292" s="15" t="s">
        <v>5678</v>
      </c>
      <c r="F2292" s="6">
        <v>163</v>
      </c>
      <c r="G2292" s="6">
        <v>95</v>
      </c>
      <c r="H2292" s="6">
        <f t="shared" si="140"/>
        <v>164</v>
      </c>
      <c r="I2292" s="6">
        <f t="shared" si="141"/>
        <v>96</v>
      </c>
      <c r="J2292" s="7">
        <f t="shared" si="142"/>
        <v>0.58536585365853655</v>
      </c>
      <c r="K2292" s="7">
        <f t="shared" si="143"/>
        <v>-0.7725895038969276</v>
      </c>
    </row>
    <row r="2293" spans="1:11" x14ac:dyDescent="0.35">
      <c r="A2293" s="14" t="s">
        <v>7970</v>
      </c>
      <c r="B2293" s="13" t="s">
        <v>331</v>
      </c>
      <c r="C2293" s="14" t="s">
        <v>14830</v>
      </c>
      <c r="D2293" s="14" t="s">
        <v>14831</v>
      </c>
      <c r="E2293" s="15" t="s">
        <v>11359</v>
      </c>
      <c r="F2293" s="6">
        <v>1112</v>
      </c>
      <c r="G2293" s="6">
        <v>502</v>
      </c>
      <c r="H2293" s="6">
        <f t="shared" si="140"/>
        <v>1113</v>
      </c>
      <c r="I2293" s="6">
        <f t="shared" si="141"/>
        <v>503</v>
      </c>
      <c r="J2293" s="7">
        <f t="shared" si="142"/>
        <v>0.45193171608265947</v>
      </c>
      <c r="K2293" s="7">
        <f t="shared" si="143"/>
        <v>-1.1458232875364325</v>
      </c>
    </row>
    <row r="2294" spans="1:11" x14ac:dyDescent="0.35">
      <c r="A2294" s="14" t="s">
        <v>7971</v>
      </c>
      <c r="B2294" s="13" t="s">
        <v>128</v>
      </c>
      <c r="C2294" s="14" t="s">
        <v>14832</v>
      </c>
      <c r="D2294" s="14" t="s">
        <v>11356</v>
      </c>
      <c r="E2294" s="15" t="s">
        <v>11359</v>
      </c>
      <c r="F2294" s="6">
        <v>60</v>
      </c>
      <c r="G2294" s="6">
        <v>18</v>
      </c>
      <c r="H2294" s="6">
        <f t="shared" si="140"/>
        <v>61</v>
      </c>
      <c r="I2294" s="6">
        <f t="shared" si="141"/>
        <v>19</v>
      </c>
      <c r="J2294" s="7">
        <f t="shared" si="142"/>
        <v>0.31147540983606559</v>
      </c>
      <c r="K2294" s="7">
        <f t="shared" si="143"/>
        <v>-1.6828098241193006</v>
      </c>
    </row>
    <row r="2295" spans="1:11" x14ac:dyDescent="0.35">
      <c r="A2295" s="14" t="s">
        <v>7972</v>
      </c>
      <c r="B2295" s="13" t="s">
        <v>686</v>
      </c>
      <c r="C2295" s="14" t="s">
        <v>14833</v>
      </c>
      <c r="D2295" s="14" t="s">
        <v>14834</v>
      </c>
      <c r="E2295" s="15" t="s">
        <v>11359</v>
      </c>
      <c r="F2295" s="6">
        <v>34</v>
      </c>
      <c r="G2295" s="6">
        <v>19</v>
      </c>
      <c r="H2295" s="6">
        <f t="shared" si="140"/>
        <v>35</v>
      </c>
      <c r="I2295" s="6">
        <f t="shared" si="141"/>
        <v>20</v>
      </c>
      <c r="J2295" s="7">
        <f t="shared" si="142"/>
        <v>0.5714285714285714</v>
      </c>
      <c r="K2295" s="7">
        <f t="shared" si="143"/>
        <v>-0.80735492205760429</v>
      </c>
    </row>
    <row r="2296" spans="1:11" x14ac:dyDescent="0.35">
      <c r="A2296" s="14" t="s">
        <v>7973</v>
      </c>
      <c r="B2296" s="13" t="s">
        <v>122</v>
      </c>
      <c r="C2296" s="14" t="s">
        <v>14835</v>
      </c>
      <c r="D2296" s="14" t="s">
        <v>11752</v>
      </c>
      <c r="E2296" s="15" t="s">
        <v>11359</v>
      </c>
      <c r="F2296" s="6">
        <v>51</v>
      </c>
      <c r="G2296" s="6">
        <v>15</v>
      </c>
      <c r="H2296" s="6">
        <f t="shared" si="140"/>
        <v>52</v>
      </c>
      <c r="I2296" s="6">
        <f t="shared" si="141"/>
        <v>16</v>
      </c>
      <c r="J2296" s="7">
        <f t="shared" si="142"/>
        <v>0.30769230769230771</v>
      </c>
      <c r="K2296" s="7">
        <f t="shared" si="143"/>
        <v>-1.7004397181410922</v>
      </c>
    </row>
    <row r="2297" spans="1:11" x14ac:dyDescent="0.35">
      <c r="A2297" s="14" t="s">
        <v>7974</v>
      </c>
      <c r="B2297" s="13" t="s">
        <v>618</v>
      </c>
      <c r="C2297" s="14" t="s">
        <v>14836</v>
      </c>
      <c r="D2297" s="14" t="s">
        <v>14837</v>
      </c>
      <c r="E2297" s="15" t="s">
        <v>11359</v>
      </c>
      <c r="F2297" s="6">
        <v>35</v>
      </c>
      <c r="G2297" s="6">
        <v>19</v>
      </c>
      <c r="H2297" s="6">
        <f t="shared" si="140"/>
        <v>36</v>
      </c>
      <c r="I2297" s="6">
        <f t="shared" si="141"/>
        <v>20</v>
      </c>
      <c r="J2297" s="7">
        <f t="shared" si="142"/>
        <v>0.55555555555555558</v>
      </c>
      <c r="K2297" s="7">
        <f t="shared" si="143"/>
        <v>-0.84799690655494997</v>
      </c>
    </row>
    <row r="2298" spans="1:11" x14ac:dyDescent="0.35">
      <c r="A2298" s="14" t="s">
        <v>7975</v>
      </c>
      <c r="B2298" s="13" t="s">
        <v>3491</v>
      </c>
      <c r="C2298" s="14" t="s">
        <v>14838</v>
      </c>
      <c r="D2298" s="14" t="s">
        <v>11356</v>
      </c>
      <c r="E2298" s="15" t="s">
        <v>11359</v>
      </c>
      <c r="F2298" s="6">
        <v>821</v>
      </c>
      <c r="G2298" s="6">
        <v>684</v>
      </c>
      <c r="H2298" s="6">
        <f t="shared" si="140"/>
        <v>822</v>
      </c>
      <c r="I2298" s="6">
        <f t="shared" si="141"/>
        <v>685</v>
      </c>
      <c r="J2298" s="7">
        <f t="shared" si="142"/>
        <v>0.83333333333333337</v>
      </c>
      <c r="K2298" s="7">
        <f t="shared" si="143"/>
        <v>-0.26303440583379378</v>
      </c>
    </row>
    <row r="2299" spans="1:11" x14ac:dyDescent="0.35">
      <c r="A2299" s="14" t="s">
        <v>7976</v>
      </c>
      <c r="B2299" s="13" t="s">
        <v>1672</v>
      </c>
      <c r="C2299" s="14" t="s">
        <v>14839</v>
      </c>
      <c r="D2299" s="14" t="s">
        <v>14840</v>
      </c>
      <c r="E2299" s="15" t="s">
        <v>11359</v>
      </c>
      <c r="F2299" s="6">
        <v>2067</v>
      </c>
      <c r="G2299" s="6">
        <v>1402</v>
      </c>
      <c r="H2299" s="6">
        <f t="shared" si="140"/>
        <v>2068</v>
      </c>
      <c r="I2299" s="6">
        <f t="shared" si="141"/>
        <v>1403</v>
      </c>
      <c r="J2299" s="7">
        <f t="shared" si="142"/>
        <v>0.67843326885880073</v>
      </c>
      <c r="K2299" s="7">
        <f t="shared" si="143"/>
        <v>-0.55972117669503563</v>
      </c>
    </row>
    <row r="2300" spans="1:11" x14ac:dyDescent="0.35">
      <c r="A2300" s="14" t="s">
        <v>7977</v>
      </c>
      <c r="B2300" s="13" t="s">
        <v>2419</v>
      </c>
      <c r="C2300" s="14" t="s">
        <v>14841</v>
      </c>
      <c r="D2300" s="14" t="s">
        <v>14842</v>
      </c>
      <c r="E2300" s="15" t="s">
        <v>11359</v>
      </c>
      <c r="F2300" s="6">
        <v>879</v>
      </c>
      <c r="G2300" s="6">
        <v>654</v>
      </c>
      <c r="H2300" s="6">
        <f t="shared" si="140"/>
        <v>880</v>
      </c>
      <c r="I2300" s="6">
        <f t="shared" si="141"/>
        <v>655</v>
      </c>
      <c r="J2300" s="7">
        <f t="shared" si="142"/>
        <v>0.74431818181818177</v>
      </c>
      <c r="K2300" s="7">
        <f t="shared" si="143"/>
        <v>-0.42600861709984711</v>
      </c>
    </row>
    <row r="2301" spans="1:11" x14ac:dyDescent="0.35">
      <c r="A2301" s="14" t="s">
        <v>7978</v>
      </c>
      <c r="B2301" s="13" t="s">
        <v>3278</v>
      </c>
      <c r="C2301" s="14" t="s">
        <v>14843</v>
      </c>
      <c r="D2301" s="14" t="s">
        <v>11418</v>
      </c>
      <c r="E2301" s="15" t="s">
        <v>5678</v>
      </c>
      <c r="F2301" s="6">
        <v>279</v>
      </c>
      <c r="G2301" s="6">
        <v>227</v>
      </c>
      <c r="H2301" s="6">
        <f t="shared" si="140"/>
        <v>280</v>
      </c>
      <c r="I2301" s="6">
        <f t="shared" si="141"/>
        <v>228</v>
      </c>
      <c r="J2301" s="7">
        <f t="shared" si="142"/>
        <v>0.81428571428571428</v>
      </c>
      <c r="K2301" s="7">
        <f t="shared" si="143"/>
        <v>-0.29639300278022479</v>
      </c>
    </row>
    <row r="2302" spans="1:11" x14ac:dyDescent="0.35">
      <c r="A2302" s="14" t="s">
        <v>7979</v>
      </c>
      <c r="B2302" s="13" t="s">
        <v>105</v>
      </c>
      <c r="C2302" s="14" t="s">
        <v>14844</v>
      </c>
      <c r="D2302" s="14" t="s">
        <v>11356</v>
      </c>
      <c r="E2302" s="15" t="s">
        <v>11359</v>
      </c>
      <c r="F2302" s="6">
        <v>18</v>
      </c>
      <c r="G2302" s="6">
        <v>5</v>
      </c>
      <c r="H2302" s="6">
        <f t="shared" si="140"/>
        <v>19</v>
      </c>
      <c r="I2302" s="6">
        <f t="shared" si="141"/>
        <v>6</v>
      </c>
      <c r="J2302" s="7">
        <f t="shared" si="142"/>
        <v>0.31578947368421051</v>
      </c>
      <c r="K2302" s="7">
        <f t="shared" si="143"/>
        <v>-1.6629650127224294</v>
      </c>
    </row>
    <row r="2303" spans="1:11" x14ac:dyDescent="0.35">
      <c r="A2303" s="14" t="s">
        <v>7980</v>
      </c>
      <c r="B2303" s="13" t="s">
        <v>4648</v>
      </c>
      <c r="C2303" s="14" t="s">
        <v>14845</v>
      </c>
      <c r="D2303" s="14" t="s">
        <v>11662</v>
      </c>
      <c r="E2303" s="15" t="s">
        <v>5678</v>
      </c>
      <c r="F2303" s="6">
        <v>206</v>
      </c>
      <c r="G2303" s="6">
        <v>206</v>
      </c>
      <c r="H2303" s="6">
        <f t="shared" si="140"/>
        <v>207</v>
      </c>
      <c r="I2303" s="6">
        <f t="shared" si="141"/>
        <v>207</v>
      </c>
      <c r="J2303" s="7">
        <f t="shared" si="142"/>
        <v>1</v>
      </c>
      <c r="K2303" s="7">
        <f t="shared" si="143"/>
        <v>0</v>
      </c>
    </row>
    <row r="2304" spans="1:11" x14ac:dyDescent="0.35">
      <c r="A2304" s="14" t="s">
        <v>7981</v>
      </c>
      <c r="B2304" s="13" t="s">
        <v>2545</v>
      </c>
      <c r="C2304" s="14" t="s">
        <v>14846</v>
      </c>
      <c r="D2304" s="14" t="s">
        <v>11755</v>
      </c>
      <c r="E2304" s="15" t="s">
        <v>11359</v>
      </c>
      <c r="F2304" s="6">
        <v>276</v>
      </c>
      <c r="G2304" s="6">
        <v>208</v>
      </c>
      <c r="H2304" s="6">
        <f t="shared" si="140"/>
        <v>277</v>
      </c>
      <c r="I2304" s="6">
        <f t="shared" si="141"/>
        <v>209</v>
      </c>
      <c r="J2304" s="7">
        <f t="shared" si="142"/>
        <v>0.75451263537906132</v>
      </c>
      <c r="K2304" s="7">
        <f t="shared" si="143"/>
        <v>-0.40638303396830566</v>
      </c>
    </row>
    <row r="2305" spans="1:11" x14ac:dyDescent="0.35">
      <c r="A2305" s="14" t="s">
        <v>7982</v>
      </c>
      <c r="B2305" s="13" t="s">
        <v>4610</v>
      </c>
      <c r="C2305" s="14" t="s">
        <v>14847</v>
      </c>
      <c r="D2305" s="14" t="s">
        <v>11536</v>
      </c>
      <c r="E2305" s="15" t="s">
        <v>11359</v>
      </c>
      <c r="F2305" s="6">
        <v>92</v>
      </c>
      <c r="G2305" s="6">
        <v>91</v>
      </c>
      <c r="H2305" s="6">
        <f t="shared" si="140"/>
        <v>93</v>
      </c>
      <c r="I2305" s="6">
        <f t="shared" si="141"/>
        <v>92</v>
      </c>
      <c r="J2305" s="7">
        <f t="shared" si="142"/>
        <v>0.989247311827957</v>
      </c>
      <c r="K2305" s="7">
        <f t="shared" si="143"/>
        <v>-1.5596855051018503E-2</v>
      </c>
    </row>
    <row r="2306" spans="1:11" x14ac:dyDescent="0.35">
      <c r="A2306" s="14" t="s">
        <v>7983</v>
      </c>
      <c r="B2306" s="13" t="s">
        <v>1901</v>
      </c>
      <c r="C2306" s="14" t="s">
        <v>14848</v>
      </c>
      <c r="D2306" s="14" t="s">
        <v>14849</v>
      </c>
      <c r="E2306" s="15" t="s">
        <v>11359</v>
      </c>
      <c r="F2306" s="6">
        <v>629</v>
      </c>
      <c r="G2306" s="6">
        <v>441</v>
      </c>
      <c r="H2306" s="6">
        <f t="shared" si="140"/>
        <v>630</v>
      </c>
      <c r="I2306" s="6">
        <f t="shared" si="141"/>
        <v>442</v>
      </c>
      <c r="J2306" s="7">
        <f t="shared" si="142"/>
        <v>0.70158730158730154</v>
      </c>
      <c r="K2306" s="7">
        <f t="shared" si="143"/>
        <v>-0.51130545899584745</v>
      </c>
    </row>
    <row r="2307" spans="1:11" x14ac:dyDescent="0.35">
      <c r="A2307" s="14" t="s">
        <v>7984</v>
      </c>
      <c r="B2307" s="13" t="s">
        <v>5277</v>
      </c>
      <c r="C2307" s="14" t="s">
        <v>14850</v>
      </c>
      <c r="D2307" s="14" t="s">
        <v>14851</v>
      </c>
      <c r="E2307" s="15" t="s">
        <v>5678</v>
      </c>
      <c r="F2307" s="6">
        <v>154</v>
      </c>
      <c r="G2307" s="6">
        <v>203</v>
      </c>
      <c r="H2307" s="6">
        <f t="shared" ref="H2307:H2370" si="144">F2307+1</f>
        <v>155</v>
      </c>
      <c r="I2307" s="6">
        <f t="shared" ref="I2307:I2370" si="145">G2307+1</f>
        <v>204</v>
      </c>
      <c r="J2307" s="7">
        <f t="shared" ref="J2307:J2370" si="146">I2307/H2307</f>
        <v>1.3161290322580645</v>
      </c>
      <c r="K2307" s="7">
        <f t="shared" ref="K2307:K2370" si="147">LOG(J2307,2)</f>
        <v>0.39630093669725808</v>
      </c>
    </row>
    <row r="2308" spans="1:11" x14ac:dyDescent="0.35">
      <c r="A2308" s="14" t="s">
        <v>7985</v>
      </c>
      <c r="B2308" s="13" t="s">
        <v>4712</v>
      </c>
      <c r="C2308" s="14" t="s">
        <v>14852</v>
      </c>
      <c r="D2308" s="14" t="s">
        <v>11356</v>
      </c>
      <c r="E2308" s="15" t="s">
        <v>11359</v>
      </c>
      <c r="F2308" s="6">
        <v>10</v>
      </c>
      <c r="G2308" s="6">
        <v>10</v>
      </c>
      <c r="H2308" s="6">
        <f t="shared" si="144"/>
        <v>11</v>
      </c>
      <c r="I2308" s="6">
        <f t="shared" si="145"/>
        <v>11</v>
      </c>
      <c r="J2308" s="7">
        <f t="shared" si="146"/>
        <v>1</v>
      </c>
      <c r="K2308" s="7">
        <f t="shared" si="147"/>
        <v>0</v>
      </c>
    </row>
    <row r="2309" spans="1:11" x14ac:dyDescent="0.35">
      <c r="A2309" s="14" t="s">
        <v>7986</v>
      </c>
      <c r="B2309" s="13" t="s">
        <v>3878</v>
      </c>
      <c r="C2309" s="14" t="s">
        <v>14853</v>
      </c>
      <c r="D2309" s="14" t="s">
        <v>14193</v>
      </c>
      <c r="E2309" s="15" t="s">
        <v>5678</v>
      </c>
      <c r="F2309" s="6">
        <v>16</v>
      </c>
      <c r="G2309" s="6">
        <v>14</v>
      </c>
      <c r="H2309" s="6">
        <f t="shared" si="144"/>
        <v>17</v>
      </c>
      <c r="I2309" s="6">
        <f t="shared" si="145"/>
        <v>15</v>
      </c>
      <c r="J2309" s="7">
        <f t="shared" si="146"/>
        <v>0.88235294117647056</v>
      </c>
      <c r="K2309" s="7">
        <f t="shared" si="147"/>
        <v>-0.18057224564182092</v>
      </c>
    </row>
    <row r="2310" spans="1:11" x14ac:dyDescent="0.35">
      <c r="A2310" s="14" t="s">
        <v>7987</v>
      </c>
      <c r="B2310" s="13" t="s">
        <v>2989</v>
      </c>
      <c r="C2310" s="14" t="s">
        <v>14854</v>
      </c>
      <c r="D2310" s="14" t="s">
        <v>11858</v>
      </c>
      <c r="E2310" s="15" t="s">
        <v>11359</v>
      </c>
      <c r="F2310" s="6">
        <v>66</v>
      </c>
      <c r="G2310" s="6">
        <v>52</v>
      </c>
      <c r="H2310" s="6">
        <f t="shared" si="144"/>
        <v>67</v>
      </c>
      <c r="I2310" s="6">
        <f t="shared" si="145"/>
        <v>53</v>
      </c>
      <c r="J2310" s="7">
        <f t="shared" si="146"/>
        <v>0.79104477611940294</v>
      </c>
      <c r="K2310" s="7">
        <f t="shared" si="147"/>
        <v>-0.33816873589457336</v>
      </c>
    </row>
    <row r="2311" spans="1:11" x14ac:dyDescent="0.35">
      <c r="A2311" s="14" t="s">
        <v>7988</v>
      </c>
      <c r="B2311" s="13" t="s">
        <v>4497</v>
      </c>
      <c r="C2311" s="14" t="s">
        <v>14855</v>
      </c>
      <c r="D2311" s="14" t="s">
        <v>14856</v>
      </c>
      <c r="E2311" s="15" t="s">
        <v>11359</v>
      </c>
      <c r="F2311" s="6">
        <v>27</v>
      </c>
      <c r="G2311" s="6">
        <v>26</v>
      </c>
      <c r="H2311" s="6">
        <f t="shared" si="144"/>
        <v>28</v>
      </c>
      <c r="I2311" s="6">
        <f t="shared" si="145"/>
        <v>27</v>
      </c>
      <c r="J2311" s="7">
        <f t="shared" si="146"/>
        <v>0.9642857142857143</v>
      </c>
      <c r="K2311" s="7">
        <f t="shared" si="147"/>
        <v>-5.2467419894135538E-2</v>
      </c>
    </row>
    <row r="2312" spans="1:11" x14ac:dyDescent="0.35">
      <c r="A2312" s="14" t="s">
        <v>7989</v>
      </c>
      <c r="B2312" s="13" t="s">
        <v>5367</v>
      </c>
      <c r="C2312" s="14" t="s">
        <v>14857</v>
      </c>
      <c r="D2312" s="14" t="s">
        <v>14858</v>
      </c>
      <c r="E2312" s="15" t="s">
        <v>11359</v>
      </c>
      <c r="F2312" s="6">
        <v>82</v>
      </c>
      <c r="G2312" s="6">
        <v>122</v>
      </c>
      <c r="H2312" s="6">
        <f t="shared" si="144"/>
        <v>83</v>
      </c>
      <c r="I2312" s="6">
        <f t="shared" si="145"/>
        <v>123</v>
      </c>
      <c r="J2312" s="7">
        <f t="shared" si="146"/>
        <v>1.4819277108433735</v>
      </c>
      <c r="K2312" s="7">
        <f t="shared" si="147"/>
        <v>0.56747507399231512</v>
      </c>
    </row>
    <row r="2313" spans="1:11" x14ac:dyDescent="0.35">
      <c r="A2313" s="14" t="s">
        <v>7990</v>
      </c>
      <c r="B2313" s="13" t="s">
        <v>5250</v>
      </c>
      <c r="C2313" s="14" t="s">
        <v>14859</v>
      </c>
      <c r="D2313" s="14" t="s">
        <v>14860</v>
      </c>
      <c r="E2313" s="15" t="s">
        <v>11359</v>
      </c>
      <c r="F2313" s="6">
        <v>70</v>
      </c>
      <c r="G2313" s="6">
        <v>90</v>
      </c>
      <c r="H2313" s="6">
        <f t="shared" si="144"/>
        <v>71</v>
      </c>
      <c r="I2313" s="6">
        <f t="shared" si="145"/>
        <v>91</v>
      </c>
      <c r="J2313" s="7">
        <f t="shared" si="146"/>
        <v>1.2816901408450705</v>
      </c>
      <c r="K2313" s="7">
        <f t="shared" si="147"/>
        <v>0.3580475206940143</v>
      </c>
    </row>
    <row r="2314" spans="1:11" x14ac:dyDescent="0.35">
      <c r="A2314" s="14" t="s">
        <v>7991</v>
      </c>
      <c r="B2314" s="13" t="s">
        <v>5116</v>
      </c>
      <c r="C2314" s="14" t="s">
        <v>14861</v>
      </c>
      <c r="D2314" s="14" t="s">
        <v>14862</v>
      </c>
      <c r="E2314" s="15" t="s">
        <v>11359</v>
      </c>
      <c r="F2314" s="6">
        <v>146</v>
      </c>
      <c r="G2314" s="6">
        <v>169</v>
      </c>
      <c r="H2314" s="6">
        <f t="shared" si="144"/>
        <v>147</v>
      </c>
      <c r="I2314" s="6">
        <f t="shared" si="145"/>
        <v>170</v>
      </c>
      <c r="J2314" s="7">
        <f t="shared" si="146"/>
        <v>1.1564625850340136</v>
      </c>
      <c r="K2314" s="7">
        <f t="shared" si="147"/>
        <v>0.20971859130133733</v>
      </c>
    </row>
    <row r="2315" spans="1:11" x14ac:dyDescent="0.35">
      <c r="A2315" s="14" t="s">
        <v>7992</v>
      </c>
      <c r="B2315" s="13" t="s">
        <v>4109</v>
      </c>
      <c r="C2315" s="14" t="s">
        <v>14863</v>
      </c>
      <c r="D2315" s="14" t="s">
        <v>12263</v>
      </c>
      <c r="E2315" s="15" t="s">
        <v>5678</v>
      </c>
      <c r="F2315" s="6">
        <v>247</v>
      </c>
      <c r="G2315" s="6">
        <v>223</v>
      </c>
      <c r="H2315" s="6">
        <f t="shared" si="144"/>
        <v>248</v>
      </c>
      <c r="I2315" s="6">
        <f t="shared" si="145"/>
        <v>224</v>
      </c>
      <c r="J2315" s="7">
        <f t="shared" si="146"/>
        <v>0.90322580645161288</v>
      </c>
      <c r="K2315" s="7">
        <f t="shared" si="147"/>
        <v>-0.14684138832927116</v>
      </c>
    </row>
    <row r="2316" spans="1:11" x14ac:dyDescent="0.35">
      <c r="A2316" s="14" t="s">
        <v>7993</v>
      </c>
      <c r="B2316" s="13" t="s">
        <v>1532</v>
      </c>
      <c r="C2316" s="14" t="s">
        <v>14864</v>
      </c>
      <c r="D2316" s="14" t="s">
        <v>11356</v>
      </c>
      <c r="E2316" s="15" t="s">
        <v>11359</v>
      </c>
      <c r="F2316" s="6">
        <v>33</v>
      </c>
      <c r="G2316" s="6">
        <v>22</v>
      </c>
      <c r="H2316" s="6">
        <f t="shared" si="144"/>
        <v>34</v>
      </c>
      <c r="I2316" s="6">
        <f t="shared" si="145"/>
        <v>23</v>
      </c>
      <c r="J2316" s="7">
        <f t="shared" si="146"/>
        <v>0.67647058823529416</v>
      </c>
      <c r="K2316" s="7">
        <f t="shared" si="147"/>
        <v>-0.56390088519332648</v>
      </c>
    </row>
    <row r="2317" spans="1:11" x14ac:dyDescent="0.35">
      <c r="A2317" s="14" t="s">
        <v>7994</v>
      </c>
      <c r="B2317" s="13" t="s">
        <v>4854</v>
      </c>
      <c r="C2317" s="14" t="s">
        <v>14865</v>
      </c>
      <c r="D2317" s="14" t="s">
        <v>14866</v>
      </c>
      <c r="E2317" s="15" t="s">
        <v>11359</v>
      </c>
      <c r="F2317" s="6">
        <v>29</v>
      </c>
      <c r="G2317" s="6">
        <v>30</v>
      </c>
      <c r="H2317" s="6">
        <f t="shared" si="144"/>
        <v>30</v>
      </c>
      <c r="I2317" s="6">
        <f t="shared" si="145"/>
        <v>31</v>
      </c>
      <c r="J2317" s="7">
        <f t="shared" si="146"/>
        <v>1.0333333333333334</v>
      </c>
      <c r="K2317" s="7">
        <f t="shared" si="147"/>
        <v>4.7305714778356822E-2</v>
      </c>
    </row>
    <row r="2318" spans="1:11" x14ac:dyDescent="0.35">
      <c r="A2318" s="14" t="s">
        <v>7995</v>
      </c>
      <c r="B2318" s="13" t="s">
        <v>1549</v>
      </c>
      <c r="C2318" s="14" t="s">
        <v>14867</v>
      </c>
      <c r="D2318" s="14" t="s">
        <v>11356</v>
      </c>
      <c r="E2318" s="15" t="s">
        <v>11359</v>
      </c>
      <c r="F2318" s="6">
        <v>6</v>
      </c>
      <c r="G2318" s="6">
        <v>4</v>
      </c>
      <c r="H2318" s="6">
        <f t="shared" si="144"/>
        <v>7</v>
      </c>
      <c r="I2318" s="6">
        <f t="shared" si="145"/>
        <v>5</v>
      </c>
      <c r="J2318" s="7">
        <f t="shared" si="146"/>
        <v>0.7142857142857143</v>
      </c>
      <c r="K2318" s="7">
        <f t="shared" si="147"/>
        <v>-0.48542682717024171</v>
      </c>
    </row>
    <row r="2319" spans="1:11" x14ac:dyDescent="0.35">
      <c r="A2319" s="14" t="s">
        <v>7996</v>
      </c>
      <c r="B2319" s="13" t="s">
        <v>5344</v>
      </c>
      <c r="C2319" s="14" t="s">
        <v>14868</v>
      </c>
      <c r="D2319" s="14" t="s">
        <v>11356</v>
      </c>
      <c r="E2319" s="15" t="s">
        <v>11359</v>
      </c>
      <c r="F2319" s="6">
        <v>35</v>
      </c>
      <c r="G2319" s="6">
        <v>50</v>
      </c>
      <c r="H2319" s="6">
        <f t="shared" si="144"/>
        <v>36</v>
      </c>
      <c r="I2319" s="6">
        <f t="shared" si="145"/>
        <v>51</v>
      </c>
      <c r="J2319" s="7">
        <f t="shared" si="146"/>
        <v>1.4166666666666667</v>
      </c>
      <c r="K2319" s="7">
        <f t="shared" si="147"/>
        <v>0.50250034052918335</v>
      </c>
    </row>
    <row r="2320" spans="1:11" x14ac:dyDescent="0.35">
      <c r="A2320" s="14" t="s">
        <v>7997</v>
      </c>
      <c r="B2320" s="13" t="s">
        <v>4933</v>
      </c>
      <c r="C2320" s="14" t="s">
        <v>14869</v>
      </c>
      <c r="D2320" s="14" t="s">
        <v>14870</v>
      </c>
      <c r="E2320" s="15" t="s">
        <v>11359</v>
      </c>
      <c r="F2320" s="6">
        <v>16</v>
      </c>
      <c r="G2320" s="6">
        <v>17</v>
      </c>
      <c r="H2320" s="6">
        <f t="shared" si="144"/>
        <v>17</v>
      </c>
      <c r="I2320" s="6">
        <f t="shared" si="145"/>
        <v>18</v>
      </c>
      <c r="J2320" s="7">
        <f t="shared" si="146"/>
        <v>1.0588235294117647</v>
      </c>
      <c r="K2320" s="7">
        <f t="shared" si="147"/>
        <v>8.2462160191972972E-2</v>
      </c>
    </row>
    <row r="2321" spans="1:11" x14ac:dyDescent="0.35">
      <c r="A2321" s="14" t="s">
        <v>7998</v>
      </c>
      <c r="B2321" s="13" t="s">
        <v>5478</v>
      </c>
      <c r="C2321" s="14" t="s">
        <v>14871</v>
      </c>
      <c r="D2321" s="14" t="s">
        <v>11356</v>
      </c>
      <c r="E2321" s="15" t="s">
        <v>11359</v>
      </c>
      <c r="F2321" s="6">
        <v>6</v>
      </c>
      <c r="G2321" s="6">
        <v>13</v>
      </c>
      <c r="H2321" s="6">
        <f t="shared" si="144"/>
        <v>7</v>
      </c>
      <c r="I2321" s="6">
        <f t="shared" si="145"/>
        <v>14</v>
      </c>
      <c r="J2321" s="7">
        <f t="shared" si="146"/>
        <v>2</v>
      </c>
      <c r="K2321" s="7">
        <f t="shared" si="147"/>
        <v>1</v>
      </c>
    </row>
    <row r="2322" spans="1:11" x14ac:dyDescent="0.35">
      <c r="A2322" s="14" t="s">
        <v>7999</v>
      </c>
      <c r="B2322" s="13" t="s">
        <v>4002</v>
      </c>
      <c r="C2322" s="14" t="s">
        <v>14872</v>
      </c>
      <c r="D2322" s="14" t="s">
        <v>11356</v>
      </c>
      <c r="E2322" s="15" t="s">
        <v>5678</v>
      </c>
      <c r="F2322" s="6">
        <v>36</v>
      </c>
      <c r="G2322" s="6">
        <v>32</v>
      </c>
      <c r="H2322" s="6">
        <f t="shared" si="144"/>
        <v>37</v>
      </c>
      <c r="I2322" s="6">
        <f t="shared" si="145"/>
        <v>33</v>
      </c>
      <c r="J2322" s="7">
        <f t="shared" si="146"/>
        <v>0.89189189189189189</v>
      </c>
      <c r="K2322" s="7">
        <f t="shared" si="147"/>
        <v>-0.16505924627049637</v>
      </c>
    </row>
    <row r="2323" spans="1:11" x14ac:dyDescent="0.35">
      <c r="A2323" s="14" t="s">
        <v>8000</v>
      </c>
      <c r="B2323" s="13" t="s">
        <v>620</v>
      </c>
      <c r="C2323" s="14" t="s">
        <v>14873</v>
      </c>
      <c r="D2323" s="14" t="s">
        <v>14325</v>
      </c>
      <c r="E2323" s="15" t="s">
        <v>5678</v>
      </c>
      <c r="F2323" s="6">
        <v>1063</v>
      </c>
      <c r="G2323" s="6">
        <v>578</v>
      </c>
      <c r="H2323" s="6">
        <f t="shared" si="144"/>
        <v>1064</v>
      </c>
      <c r="I2323" s="6">
        <f t="shared" si="145"/>
        <v>579</v>
      </c>
      <c r="J2323" s="7">
        <f t="shared" si="146"/>
        <v>0.54417293233082709</v>
      </c>
      <c r="K2323" s="7">
        <f t="shared" si="147"/>
        <v>-0.87786289751195301</v>
      </c>
    </row>
    <row r="2324" spans="1:11" x14ac:dyDescent="0.35">
      <c r="A2324" s="14" t="s">
        <v>8001</v>
      </c>
      <c r="B2324" s="13" t="s">
        <v>1509</v>
      </c>
      <c r="C2324" s="14" t="s">
        <v>14874</v>
      </c>
      <c r="D2324" s="14" t="s">
        <v>14875</v>
      </c>
      <c r="E2324" s="15" t="s">
        <v>5678</v>
      </c>
      <c r="F2324" s="6">
        <v>3740</v>
      </c>
      <c r="G2324" s="6">
        <v>2488</v>
      </c>
      <c r="H2324" s="6">
        <f t="shared" si="144"/>
        <v>3741</v>
      </c>
      <c r="I2324" s="6">
        <f t="shared" si="145"/>
        <v>2489</v>
      </c>
      <c r="J2324" s="7">
        <f t="shared" si="146"/>
        <v>0.66533012563485694</v>
      </c>
      <c r="K2324" s="7">
        <f t="shared" si="147"/>
        <v>-0.5878577355697906</v>
      </c>
    </row>
    <row r="2325" spans="1:11" x14ac:dyDescent="0.35">
      <c r="A2325" s="14" t="s">
        <v>8002</v>
      </c>
      <c r="B2325" s="13" t="s">
        <v>798</v>
      </c>
      <c r="C2325" s="14" t="s">
        <v>14876</v>
      </c>
      <c r="D2325" s="14" t="s">
        <v>14877</v>
      </c>
      <c r="E2325" s="15" t="s">
        <v>5678</v>
      </c>
      <c r="F2325" s="6">
        <v>1413</v>
      </c>
      <c r="G2325" s="6">
        <v>816</v>
      </c>
      <c r="H2325" s="6">
        <f t="shared" si="144"/>
        <v>1414</v>
      </c>
      <c r="I2325" s="6">
        <f t="shared" si="145"/>
        <v>817</v>
      </c>
      <c r="J2325" s="7">
        <f t="shared" si="146"/>
        <v>0.57779349363507782</v>
      </c>
      <c r="K2325" s="7">
        <f t="shared" si="147"/>
        <v>-0.79137413666371537</v>
      </c>
    </row>
    <row r="2326" spans="1:11" x14ac:dyDescent="0.35">
      <c r="A2326" s="14" t="s">
        <v>8003</v>
      </c>
      <c r="B2326" s="13" t="s">
        <v>4733</v>
      </c>
      <c r="C2326" s="14" t="s">
        <v>14878</v>
      </c>
      <c r="D2326" s="14" t="s">
        <v>11356</v>
      </c>
      <c r="E2326" s="15" t="s">
        <v>5678</v>
      </c>
      <c r="F2326" s="6">
        <v>1</v>
      </c>
      <c r="G2326" s="6">
        <v>1</v>
      </c>
      <c r="H2326" s="6">
        <f t="shared" si="144"/>
        <v>2</v>
      </c>
      <c r="I2326" s="6">
        <f t="shared" si="145"/>
        <v>2</v>
      </c>
      <c r="J2326" s="7">
        <f t="shared" si="146"/>
        <v>1</v>
      </c>
      <c r="K2326" s="7">
        <f t="shared" si="147"/>
        <v>0</v>
      </c>
    </row>
    <row r="2327" spans="1:11" x14ac:dyDescent="0.35">
      <c r="A2327" s="14" t="s">
        <v>8004</v>
      </c>
      <c r="B2327" s="13" t="s">
        <v>5252</v>
      </c>
      <c r="C2327" s="14" t="s">
        <v>14879</v>
      </c>
      <c r="D2327" s="14" t="s">
        <v>14880</v>
      </c>
      <c r="E2327" s="15" t="s">
        <v>5678</v>
      </c>
      <c r="F2327" s="6">
        <v>7</v>
      </c>
      <c r="G2327" s="6">
        <v>9</v>
      </c>
      <c r="H2327" s="6">
        <f t="shared" si="144"/>
        <v>8</v>
      </c>
      <c r="I2327" s="6">
        <f t="shared" si="145"/>
        <v>10</v>
      </c>
      <c r="J2327" s="7">
        <f t="shared" si="146"/>
        <v>1.25</v>
      </c>
      <c r="K2327" s="7">
        <f t="shared" si="147"/>
        <v>0.32192809488736235</v>
      </c>
    </row>
    <row r="2328" spans="1:11" x14ac:dyDescent="0.35">
      <c r="A2328" s="14" t="s">
        <v>8005</v>
      </c>
      <c r="B2328" s="13" t="s">
        <v>701</v>
      </c>
      <c r="C2328" s="14" t="s">
        <v>14881</v>
      </c>
      <c r="D2328" s="14" t="s">
        <v>11476</v>
      </c>
      <c r="E2328" s="15" t="s">
        <v>5678</v>
      </c>
      <c r="F2328" s="6">
        <v>32</v>
      </c>
      <c r="G2328" s="6">
        <v>18</v>
      </c>
      <c r="H2328" s="6">
        <f t="shared" si="144"/>
        <v>33</v>
      </c>
      <c r="I2328" s="6">
        <f t="shared" si="145"/>
        <v>19</v>
      </c>
      <c r="J2328" s="7">
        <f t="shared" si="146"/>
        <v>0.5757575757575758</v>
      </c>
      <c r="K2328" s="7">
        <f t="shared" si="147"/>
        <v>-0.79646660591486795</v>
      </c>
    </row>
    <row r="2329" spans="1:11" x14ac:dyDescent="0.35">
      <c r="A2329" s="14" t="s">
        <v>8006</v>
      </c>
      <c r="B2329" s="13" t="s">
        <v>5135</v>
      </c>
      <c r="C2329" s="14" t="s">
        <v>14882</v>
      </c>
      <c r="D2329" s="14" t="s">
        <v>11691</v>
      </c>
      <c r="E2329" s="15" t="s">
        <v>5678</v>
      </c>
      <c r="F2329" s="6">
        <v>6</v>
      </c>
      <c r="G2329" s="6">
        <v>7</v>
      </c>
      <c r="H2329" s="6">
        <f t="shared" si="144"/>
        <v>7</v>
      </c>
      <c r="I2329" s="6">
        <f t="shared" si="145"/>
        <v>8</v>
      </c>
      <c r="J2329" s="7">
        <f t="shared" si="146"/>
        <v>1.1428571428571428</v>
      </c>
      <c r="K2329" s="7">
        <f t="shared" si="147"/>
        <v>0.19264507794239583</v>
      </c>
    </row>
    <row r="2330" spans="1:11" x14ac:dyDescent="0.35">
      <c r="A2330" s="14" t="s">
        <v>8007</v>
      </c>
      <c r="B2330" s="13" t="s">
        <v>781</v>
      </c>
      <c r="C2330" s="14" t="s">
        <v>14883</v>
      </c>
      <c r="D2330" s="14" t="s">
        <v>11356</v>
      </c>
      <c r="E2330" s="15" t="s">
        <v>5678</v>
      </c>
      <c r="F2330" s="6">
        <v>40</v>
      </c>
      <c r="G2330" s="6">
        <v>23</v>
      </c>
      <c r="H2330" s="6">
        <f t="shared" si="144"/>
        <v>41</v>
      </c>
      <c r="I2330" s="6">
        <f t="shared" si="145"/>
        <v>24</v>
      </c>
      <c r="J2330" s="7">
        <f t="shared" si="146"/>
        <v>0.58536585365853655</v>
      </c>
      <c r="K2330" s="7">
        <f t="shared" si="147"/>
        <v>-0.7725895038969276</v>
      </c>
    </row>
    <row r="2331" spans="1:11" x14ac:dyDescent="0.35">
      <c r="A2331" s="14" t="s">
        <v>8008</v>
      </c>
      <c r="B2331" s="13" t="s">
        <v>3140</v>
      </c>
      <c r="C2331" s="14" t="s">
        <v>14884</v>
      </c>
      <c r="D2331" s="14" t="s">
        <v>11944</v>
      </c>
      <c r="E2331" s="15" t="s">
        <v>5678</v>
      </c>
      <c r="F2331" s="6">
        <v>5</v>
      </c>
      <c r="G2331" s="6">
        <v>4</v>
      </c>
      <c r="H2331" s="6">
        <f t="shared" si="144"/>
        <v>6</v>
      </c>
      <c r="I2331" s="6">
        <f t="shared" si="145"/>
        <v>5</v>
      </c>
      <c r="J2331" s="7">
        <f t="shared" si="146"/>
        <v>0.83333333333333337</v>
      </c>
      <c r="K2331" s="7">
        <f t="shared" si="147"/>
        <v>-0.26303440583379378</v>
      </c>
    </row>
    <row r="2332" spans="1:11" x14ac:dyDescent="0.35">
      <c r="A2332" s="14" t="s">
        <v>8009</v>
      </c>
      <c r="B2332" s="13" t="s">
        <v>1188</v>
      </c>
      <c r="C2332" s="14" t="s">
        <v>14885</v>
      </c>
      <c r="D2332" s="14" t="s">
        <v>11671</v>
      </c>
      <c r="E2332" s="15" t="s">
        <v>5678</v>
      </c>
      <c r="F2332" s="6">
        <v>545</v>
      </c>
      <c r="G2332" s="6">
        <v>344</v>
      </c>
      <c r="H2332" s="6">
        <f t="shared" si="144"/>
        <v>546</v>
      </c>
      <c r="I2332" s="6">
        <f t="shared" si="145"/>
        <v>345</v>
      </c>
      <c r="J2332" s="7">
        <f t="shared" si="146"/>
        <v>0.63186813186813184</v>
      </c>
      <c r="K2332" s="7">
        <f t="shared" si="147"/>
        <v>-0.66230458925432112</v>
      </c>
    </row>
    <row r="2333" spans="1:11" x14ac:dyDescent="0.35">
      <c r="A2333" s="14" t="s">
        <v>8010</v>
      </c>
      <c r="B2333" s="13" t="s">
        <v>2637</v>
      </c>
      <c r="C2333" s="14" t="s">
        <v>14886</v>
      </c>
      <c r="D2333" s="14" t="s">
        <v>14887</v>
      </c>
      <c r="E2333" s="15" t="s">
        <v>5678</v>
      </c>
      <c r="F2333" s="6">
        <v>201</v>
      </c>
      <c r="G2333" s="6">
        <v>153</v>
      </c>
      <c r="H2333" s="6">
        <f t="shared" si="144"/>
        <v>202</v>
      </c>
      <c r="I2333" s="6">
        <f t="shared" si="145"/>
        <v>154</v>
      </c>
      <c r="J2333" s="7">
        <f t="shared" si="146"/>
        <v>0.76237623762376239</v>
      </c>
      <c r="K2333" s="7">
        <f t="shared" si="147"/>
        <v>-0.39142494205689338</v>
      </c>
    </row>
    <row r="2334" spans="1:11" x14ac:dyDescent="0.35">
      <c r="A2334" s="14" t="s">
        <v>8011</v>
      </c>
      <c r="B2334" s="13" t="s">
        <v>3130</v>
      </c>
      <c r="C2334" s="14" t="s">
        <v>14888</v>
      </c>
      <c r="D2334" s="14" t="s">
        <v>14889</v>
      </c>
      <c r="E2334" s="15" t="s">
        <v>5678</v>
      </c>
      <c r="F2334" s="6">
        <v>80</v>
      </c>
      <c r="G2334" s="6">
        <v>64</v>
      </c>
      <c r="H2334" s="6">
        <f t="shared" si="144"/>
        <v>81</v>
      </c>
      <c r="I2334" s="6">
        <f t="shared" si="145"/>
        <v>65</v>
      </c>
      <c r="J2334" s="7">
        <f t="shared" si="146"/>
        <v>0.80246913580246915</v>
      </c>
      <c r="K2334" s="7">
        <f t="shared" si="147"/>
        <v>-0.31748218985617022</v>
      </c>
    </row>
    <row r="2335" spans="1:11" x14ac:dyDescent="0.35">
      <c r="A2335" s="14" t="s">
        <v>8012</v>
      </c>
      <c r="B2335" s="13" t="s">
        <v>1589</v>
      </c>
      <c r="C2335" s="14" t="s">
        <v>14890</v>
      </c>
      <c r="D2335" s="14" t="s">
        <v>13453</v>
      </c>
      <c r="E2335" s="15" t="s">
        <v>5678</v>
      </c>
      <c r="F2335" s="6">
        <v>85</v>
      </c>
      <c r="G2335" s="6">
        <v>57</v>
      </c>
      <c r="H2335" s="6">
        <f t="shared" si="144"/>
        <v>86</v>
      </c>
      <c r="I2335" s="6">
        <f t="shared" si="145"/>
        <v>58</v>
      </c>
      <c r="J2335" s="7">
        <f t="shared" si="146"/>
        <v>0.67441860465116277</v>
      </c>
      <c r="K2335" s="7">
        <f t="shared" si="147"/>
        <v>-0.56828375957452582</v>
      </c>
    </row>
    <row r="2336" spans="1:11" x14ac:dyDescent="0.35">
      <c r="A2336" s="14" t="s">
        <v>8013</v>
      </c>
      <c r="B2336" s="13" t="s">
        <v>3941</v>
      </c>
      <c r="C2336" s="14" t="s">
        <v>14891</v>
      </c>
      <c r="D2336" s="14" t="s">
        <v>14892</v>
      </c>
      <c r="E2336" s="15" t="s">
        <v>5678</v>
      </c>
      <c r="F2336" s="6">
        <v>984</v>
      </c>
      <c r="G2336" s="6">
        <v>869</v>
      </c>
      <c r="H2336" s="6">
        <f t="shared" si="144"/>
        <v>985</v>
      </c>
      <c r="I2336" s="6">
        <f t="shared" si="145"/>
        <v>870</v>
      </c>
      <c r="J2336" s="7">
        <f t="shared" si="146"/>
        <v>0.88324873096446699</v>
      </c>
      <c r="K2336" s="7">
        <f t="shared" si="147"/>
        <v>-0.179108323607648</v>
      </c>
    </row>
    <row r="2337" spans="1:11" x14ac:dyDescent="0.35">
      <c r="A2337" s="14" t="s">
        <v>8014</v>
      </c>
      <c r="B2337" s="13" t="s">
        <v>1698</v>
      </c>
      <c r="C2337" s="14" t="s">
        <v>14893</v>
      </c>
      <c r="D2337" s="14" t="s">
        <v>11671</v>
      </c>
      <c r="E2337" s="15" t="s">
        <v>5678</v>
      </c>
      <c r="F2337" s="6">
        <v>229</v>
      </c>
      <c r="G2337" s="6">
        <v>156</v>
      </c>
      <c r="H2337" s="6">
        <f t="shared" si="144"/>
        <v>230</v>
      </c>
      <c r="I2337" s="6">
        <f t="shared" si="145"/>
        <v>157</v>
      </c>
      <c r="J2337" s="7">
        <f t="shared" si="146"/>
        <v>0.68260869565217386</v>
      </c>
      <c r="K2337" s="7">
        <f t="shared" si="147"/>
        <v>-0.55086930205274831</v>
      </c>
    </row>
    <row r="2338" spans="1:11" x14ac:dyDescent="0.35">
      <c r="A2338" s="14" t="s">
        <v>8015</v>
      </c>
      <c r="B2338" s="13" t="s">
        <v>3907</v>
      </c>
      <c r="C2338" s="14" t="s">
        <v>14894</v>
      </c>
      <c r="D2338" s="14" t="s">
        <v>11660</v>
      </c>
      <c r="E2338" s="15" t="s">
        <v>5678</v>
      </c>
      <c r="F2338" s="6">
        <v>257</v>
      </c>
      <c r="G2338" s="6">
        <v>226</v>
      </c>
      <c r="H2338" s="6">
        <f t="shared" si="144"/>
        <v>258</v>
      </c>
      <c r="I2338" s="6">
        <f t="shared" si="145"/>
        <v>227</v>
      </c>
      <c r="J2338" s="7">
        <f t="shared" si="146"/>
        <v>0.87984496124031009</v>
      </c>
      <c r="K2338" s="7">
        <f t="shared" si="147"/>
        <v>-0.18467876813233913</v>
      </c>
    </row>
    <row r="2339" spans="1:11" x14ac:dyDescent="0.35">
      <c r="A2339" s="14" t="s">
        <v>8016</v>
      </c>
      <c r="B2339" s="13" t="s">
        <v>1805</v>
      </c>
      <c r="C2339" s="14" t="s">
        <v>14895</v>
      </c>
      <c r="D2339" s="14" t="s">
        <v>11509</v>
      </c>
      <c r="E2339" s="15" t="s">
        <v>5678</v>
      </c>
      <c r="F2339" s="6">
        <v>1437</v>
      </c>
      <c r="G2339" s="6">
        <v>994</v>
      </c>
      <c r="H2339" s="6">
        <f t="shared" si="144"/>
        <v>1438</v>
      </c>
      <c r="I2339" s="6">
        <f t="shared" si="145"/>
        <v>995</v>
      </c>
      <c r="J2339" s="7">
        <f t="shared" si="146"/>
        <v>0.69193324061196104</v>
      </c>
      <c r="K2339" s="7">
        <f t="shared" si="147"/>
        <v>-0.53129524500828673</v>
      </c>
    </row>
    <row r="2340" spans="1:11" x14ac:dyDescent="0.35">
      <c r="A2340" s="14" t="s">
        <v>8017</v>
      </c>
      <c r="B2340" s="13" t="s">
        <v>783</v>
      </c>
      <c r="C2340" s="14" t="s">
        <v>14896</v>
      </c>
      <c r="D2340" s="14" t="s">
        <v>12032</v>
      </c>
      <c r="E2340" s="15" t="s">
        <v>5678</v>
      </c>
      <c r="F2340" s="6">
        <v>372</v>
      </c>
      <c r="G2340" s="6">
        <v>214</v>
      </c>
      <c r="H2340" s="6">
        <f t="shared" si="144"/>
        <v>373</v>
      </c>
      <c r="I2340" s="6">
        <f t="shared" si="145"/>
        <v>215</v>
      </c>
      <c r="J2340" s="7">
        <f t="shared" si="146"/>
        <v>0.57640750670241292</v>
      </c>
      <c r="K2340" s="7">
        <f t="shared" si="147"/>
        <v>-0.79483897066577747</v>
      </c>
    </row>
    <row r="2341" spans="1:11" x14ac:dyDescent="0.35">
      <c r="A2341" s="14" t="s">
        <v>8018</v>
      </c>
      <c r="B2341" s="13" t="s">
        <v>4734</v>
      </c>
      <c r="C2341" s="14" t="s">
        <v>14897</v>
      </c>
      <c r="D2341" s="14" t="s">
        <v>11691</v>
      </c>
      <c r="E2341" s="15" t="s">
        <v>5678</v>
      </c>
      <c r="F2341" s="6">
        <v>1</v>
      </c>
      <c r="G2341" s="6">
        <v>1</v>
      </c>
      <c r="H2341" s="6">
        <f t="shared" si="144"/>
        <v>2</v>
      </c>
      <c r="I2341" s="6">
        <f t="shared" si="145"/>
        <v>2</v>
      </c>
      <c r="J2341" s="7">
        <f t="shared" si="146"/>
        <v>1</v>
      </c>
      <c r="K2341" s="7">
        <f t="shared" si="147"/>
        <v>0</v>
      </c>
    </row>
    <row r="2342" spans="1:11" x14ac:dyDescent="0.35">
      <c r="A2342" s="14" t="s">
        <v>8019</v>
      </c>
      <c r="B2342" s="13" t="s">
        <v>3141</v>
      </c>
      <c r="C2342" s="14" t="s">
        <v>14898</v>
      </c>
      <c r="D2342" s="14" t="s">
        <v>11476</v>
      </c>
      <c r="E2342" s="15" t="s">
        <v>5678</v>
      </c>
      <c r="F2342" s="6">
        <v>5</v>
      </c>
      <c r="G2342" s="6">
        <v>4</v>
      </c>
      <c r="H2342" s="6">
        <f t="shared" si="144"/>
        <v>6</v>
      </c>
      <c r="I2342" s="6">
        <f t="shared" si="145"/>
        <v>5</v>
      </c>
      <c r="J2342" s="7">
        <f t="shared" si="146"/>
        <v>0.83333333333333337</v>
      </c>
      <c r="K2342" s="7">
        <f t="shared" si="147"/>
        <v>-0.26303440583379378</v>
      </c>
    </row>
    <row r="2343" spans="1:11" x14ac:dyDescent="0.35">
      <c r="A2343" s="14" t="s">
        <v>8020</v>
      </c>
      <c r="B2343" s="13" t="s">
        <v>117</v>
      </c>
      <c r="C2343" s="14" t="s">
        <v>14899</v>
      </c>
      <c r="D2343" s="14" t="s">
        <v>11356</v>
      </c>
      <c r="E2343" s="15" t="s">
        <v>5678</v>
      </c>
      <c r="F2343" s="6">
        <v>7</v>
      </c>
      <c r="G2343" s="6">
        <v>2</v>
      </c>
      <c r="H2343" s="6">
        <f t="shared" si="144"/>
        <v>8</v>
      </c>
      <c r="I2343" s="6">
        <f t="shared" si="145"/>
        <v>3</v>
      </c>
      <c r="J2343" s="7">
        <f t="shared" si="146"/>
        <v>0.375</v>
      </c>
      <c r="K2343" s="7">
        <f t="shared" si="147"/>
        <v>-1.4150374992788437</v>
      </c>
    </row>
    <row r="2344" spans="1:11" x14ac:dyDescent="0.35">
      <c r="A2344" s="14" t="s">
        <v>8021</v>
      </c>
      <c r="B2344" s="13" t="s">
        <v>4708</v>
      </c>
      <c r="C2344" s="14" t="s">
        <v>14900</v>
      </c>
      <c r="D2344" s="14" t="s">
        <v>11671</v>
      </c>
      <c r="E2344" s="15" t="s">
        <v>5678</v>
      </c>
      <c r="F2344" s="6">
        <v>8</v>
      </c>
      <c r="G2344" s="6">
        <v>8</v>
      </c>
      <c r="H2344" s="6">
        <f t="shared" si="144"/>
        <v>9</v>
      </c>
      <c r="I2344" s="6">
        <f t="shared" si="145"/>
        <v>9</v>
      </c>
      <c r="J2344" s="7">
        <f t="shared" si="146"/>
        <v>1</v>
      </c>
      <c r="K2344" s="7">
        <f t="shared" si="147"/>
        <v>0</v>
      </c>
    </row>
    <row r="2345" spans="1:11" x14ac:dyDescent="0.35">
      <c r="A2345" s="14" t="s">
        <v>8022</v>
      </c>
      <c r="B2345" s="13" t="s">
        <v>5584</v>
      </c>
      <c r="C2345" s="14" t="s">
        <v>14901</v>
      </c>
      <c r="D2345" s="14" t="s">
        <v>11356</v>
      </c>
      <c r="E2345" s="15" t="s">
        <v>11359</v>
      </c>
      <c r="F2345" s="6">
        <v>0</v>
      </c>
      <c r="G2345" s="6">
        <v>1</v>
      </c>
      <c r="H2345" s="6">
        <f t="shared" si="144"/>
        <v>1</v>
      </c>
      <c r="I2345" s="6">
        <f t="shared" si="145"/>
        <v>2</v>
      </c>
      <c r="J2345" s="7">
        <f t="shared" si="146"/>
        <v>2</v>
      </c>
      <c r="K2345" s="7">
        <f t="shared" si="147"/>
        <v>1</v>
      </c>
    </row>
    <row r="2346" spans="1:11" x14ac:dyDescent="0.35">
      <c r="A2346" s="14" t="s">
        <v>8023</v>
      </c>
      <c r="B2346" s="13" t="s">
        <v>5180</v>
      </c>
      <c r="C2346" s="14" t="s">
        <v>14902</v>
      </c>
      <c r="D2346" s="14" t="s">
        <v>11444</v>
      </c>
      <c r="E2346" s="15" t="s">
        <v>11359</v>
      </c>
      <c r="F2346" s="6">
        <v>10</v>
      </c>
      <c r="G2346" s="6">
        <v>12</v>
      </c>
      <c r="H2346" s="6">
        <f t="shared" si="144"/>
        <v>11</v>
      </c>
      <c r="I2346" s="6">
        <f t="shared" si="145"/>
        <v>13</v>
      </c>
      <c r="J2346" s="7">
        <f t="shared" si="146"/>
        <v>1.1818181818181819</v>
      </c>
      <c r="K2346" s="7">
        <f t="shared" si="147"/>
        <v>0.24100809950379498</v>
      </c>
    </row>
    <row r="2347" spans="1:11" x14ac:dyDescent="0.35">
      <c r="A2347" s="14" t="s">
        <v>8024</v>
      </c>
      <c r="B2347" s="13" t="s">
        <v>2502</v>
      </c>
      <c r="C2347" s="14" t="s">
        <v>14903</v>
      </c>
      <c r="D2347" s="14" t="s">
        <v>11356</v>
      </c>
      <c r="E2347" s="15" t="s">
        <v>11359</v>
      </c>
      <c r="F2347" s="6">
        <v>4</v>
      </c>
      <c r="G2347" s="6">
        <v>3</v>
      </c>
      <c r="H2347" s="6">
        <f t="shared" si="144"/>
        <v>5</v>
      </c>
      <c r="I2347" s="6">
        <f t="shared" si="145"/>
        <v>4</v>
      </c>
      <c r="J2347" s="7">
        <f t="shared" si="146"/>
        <v>0.8</v>
      </c>
      <c r="K2347" s="7">
        <f t="shared" si="147"/>
        <v>-0.32192809488736229</v>
      </c>
    </row>
    <row r="2348" spans="1:11" x14ac:dyDescent="0.35">
      <c r="A2348" s="14" t="s">
        <v>8025</v>
      </c>
      <c r="B2348" s="13" t="s">
        <v>199</v>
      </c>
      <c r="C2348" s="14" t="s">
        <v>14904</v>
      </c>
      <c r="D2348" s="14" t="s">
        <v>11662</v>
      </c>
      <c r="E2348" s="15" t="s">
        <v>5678</v>
      </c>
      <c r="F2348" s="6">
        <v>8</v>
      </c>
      <c r="G2348" s="6">
        <v>3</v>
      </c>
      <c r="H2348" s="6">
        <f t="shared" si="144"/>
        <v>9</v>
      </c>
      <c r="I2348" s="6">
        <f t="shared" si="145"/>
        <v>4</v>
      </c>
      <c r="J2348" s="7">
        <f t="shared" si="146"/>
        <v>0.44444444444444442</v>
      </c>
      <c r="K2348" s="7">
        <f t="shared" si="147"/>
        <v>-1.1699250014423124</v>
      </c>
    </row>
    <row r="2349" spans="1:11" x14ac:dyDescent="0.35">
      <c r="A2349" s="14" t="s">
        <v>8026</v>
      </c>
      <c r="B2349" s="13" t="s">
        <v>5387</v>
      </c>
      <c r="C2349" s="14" t="s">
        <v>14905</v>
      </c>
      <c r="D2349" s="14" t="s">
        <v>14778</v>
      </c>
      <c r="E2349" s="15" t="s">
        <v>5678</v>
      </c>
      <c r="F2349" s="6">
        <v>11</v>
      </c>
      <c r="G2349" s="6">
        <v>17</v>
      </c>
      <c r="H2349" s="6">
        <f t="shared" si="144"/>
        <v>12</v>
      </c>
      <c r="I2349" s="6">
        <f t="shared" si="145"/>
        <v>18</v>
      </c>
      <c r="J2349" s="7">
        <f t="shared" si="146"/>
        <v>1.5</v>
      </c>
      <c r="K2349" s="7">
        <f t="shared" si="147"/>
        <v>0.58496250072115619</v>
      </c>
    </row>
    <row r="2350" spans="1:11" x14ac:dyDescent="0.35">
      <c r="A2350" s="14" t="s">
        <v>8027</v>
      </c>
      <c r="B2350" s="13" t="s">
        <v>2863</v>
      </c>
      <c r="C2350" s="14" t="s">
        <v>14906</v>
      </c>
      <c r="D2350" s="14" t="s">
        <v>11418</v>
      </c>
      <c r="E2350" s="15" t="s">
        <v>11359</v>
      </c>
      <c r="F2350" s="6">
        <v>231</v>
      </c>
      <c r="G2350" s="6">
        <v>180</v>
      </c>
      <c r="H2350" s="6">
        <f t="shared" si="144"/>
        <v>232</v>
      </c>
      <c r="I2350" s="6">
        <f t="shared" si="145"/>
        <v>181</v>
      </c>
      <c r="J2350" s="7">
        <f t="shared" si="146"/>
        <v>0.78017241379310343</v>
      </c>
      <c r="K2350" s="7">
        <f t="shared" si="147"/>
        <v>-0.35813510804436682</v>
      </c>
    </row>
    <row r="2351" spans="1:11" x14ac:dyDescent="0.35">
      <c r="A2351" s="14" t="s">
        <v>8028</v>
      </c>
      <c r="B2351" s="13" t="s">
        <v>1523</v>
      </c>
      <c r="C2351" s="14" t="s">
        <v>14907</v>
      </c>
      <c r="D2351" s="14" t="s">
        <v>11746</v>
      </c>
      <c r="E2351" s="15" t="s">
        <v>11359</v>
      </c>
      <c r="F2351" s="6">
        <v>132</v>
      </c>
      <c r="G2351" s="6">
        <v>88</v>
      </c>
      <c r="H2351" s="6">
        <f t="shared" si="144"/>
        <v>133</v>
      </c>
      <c r="I2351" s="6">
        <f t="shared" si="145"/>
        <v>89</v>
      </c>
      <c r="J2351" s="7">
        <f t="shared" si="146"/>
        <v>0.66917293233082709</v>
      </c>
      <c r="K2351" s="7">
        <f t="shared" si="147"/>
        <v>-0.57954900453479186</v>
      </c>
    </row>
    <row r="2352" spans="1:11" x14ac:dyDescent="0.35">
      <c r="A2352" s="14" t="s">
        <v>8029</v>
      </c>
      <c r="B2352" s="13" t="s">
        <v>1081</v>
      </c>
      <c r="C2352" s="14" t="s">
        <v>14908</v>
      </c>
      <c r="D2352" s="14" t="s">
        <v>11356</v>
      </c>
      <c r="E2352" s="15" t="s">
        <v>11359</v>
      </c>
      <c r="F2352" s="6">
        <v>34</v>
      </c>
      <c r="G2352" s="6">
        <v>21</v>
      </c>
      <c r="H2352" s="6">
        <f t="shared" si="144"/>
        <v>35</v>
      </c>
      <c r="I2352" s="6">
        <f t="shared" si="145"/>
        <v>22</v>
      </c>
      <c r="J2352" s="7">
        <f t="shared" si="146"/>
        <v>0.62857142857142856</v>
      </c>
      <c r="K2352" s="7">
        <f t="shared" si="147"/>
        <v>-0.66985139830766927</v>
      </c>
    </row>
    <row r="2353" spans="1:11" x14ac:dyDescent="0.35">
      <c r="A2353" s="14" t="s">
        <v>8030</v>
      </c>
      <c r="B2353" s="13" t="s">
        <v>1495</v>
      </c>
      <c r="C2353" s="14" t="s">
        <v>12080</v>
      </c>
      <c r="D2353" s="14" t="s">
        <v>12081</v>
      </c>
      <c r="E2353" s="15" t="s">
        <v>11359</v>
      </c>
      <c r="F2353" s="6">
        <v>247</v>
      </c>
      <c r="G2353" s="6">
        <v>164</v>
      </c>
      <c r="H2353" s="6">
        <f t="shared" si="144"/>
        <v>248</v>
      </c>
      <c r="I2353" s="6">
        <f t="shared" si="145"/>
        <v>165</v>
      </c>
      <c r="J2353" s="7">
        <f t="shared" si="146"/>
        <v>0.66532258064516125</v>
      </c>
      <c r="K2353" s="7">
        <f t="shared" si="147"/>
        <v>-0.58787409614105957</v>
      </c>
    </row>
    <row r="2354" spans="1:11" x14ac:dyDescent="0.35">
      <c r="A2354" s="14" t="s">
        <v>8031</v>
      </c>
      <c r="B2354" s="13" t="s">
        <v>2973</v>
      </c>
      <c r="C2354" s="14" t="s">
        <v>14909</v>
      </c>
      <c r="D2354" s="14" t="s">
        <v>13125</v>
      </c>
      <c r="E2354" s="15" t="s">
        <v>5678</v>
      </c>
      <c r="F2354" s="6">
        <v>492</v>
      </c>
      <c r="G2354" s="6">
        <v>387</v>
      </c>
      <c r="H2354" s="6">
        <f t="shared" si="144"/>
        <v>493</v>
      </c>
      <c r="I2354" s="6">
        <f t="shared" si="145"/>
        <v>388</v>
      </c>
      <c r="J2354" s="7">
        <f t="shared" si="146"/>
        <v>0.78701825557809335</v>
      </c>
      <c r="K2354" s="7">
        <f t="shared" si="147"/>
        <v>-0.34553099419078376</v>
      </c>
    </row>
    <row r="2355" spans="1:11" x14ac:dyDescent="0.35">
      <c r="A2355" s="14" t="s">
        <v>8032</v>
      </c>
      <c r="B2355" s="13" t="s">
        <v>1846</v>
      </c>
      <c r="C2355" s="14" t="s">
        <v>14910</v>
      </c>
      <c r="D2355" s="14" t="s">
        <v>14911</v>
      </c>
      <c r="E2355" s="15" t="s">
        <v>11359</v>
      </c>
      <c r="F2355" s="6">
        <v>148</v>
      </c>
      <c r="G2355" s="6">
        <v>103</v>
      </c>
      <c r="H2355" s="6">
        <f t="shared" si="144"/>
        <v>149</v>
      </c>
      <c r="I2355" s="6">
        <f t="shared" si="145"/>
        <v>104</v>
      </c>
      <c r="J2355" s="7">
        <f t="shared" si="146"/>
        <v>0.69798657718120805</v>
      </c>
      <c r="K2355" s="7">
        <f t="shared" si="147"/>
        <v>-0.51872880232106944</v>
      </c>
    </row>
    <row r="2356" spans="1:11" x14ac:dyDescent="0.35">
      <c r="A2356" s="14" t="s">
        <v>8033</v>
      </c>
      <c r="B2356" s="13" t="s">
        <v>112</v>
      </c>
      <c r="C2356" s="14" t="s">
        <v>14912</v>
      </c>
      <c r="D2356" s="14" t="s">
        <v>14913</v>
      </c>
      <c r="E2356" s="15" t="s">
        <v>11359</v>
      </c>
      <c r="F2356" s="6">
        <v>341</v>
      </c>
      <c r="G2356" s="6">
        <v>97</v>
      </c>
      <c r="H2356" s="6">
        <f t="shared" si="144"/>
        <v>342</v>
      </c>
      <c r="I2356" s="6">
        <f t="shared" si="145"/>
        <v>98</v>
      </c>
      <c r="J2356" s="7">
        <f t="shared" si="146"/>
        <v>0.28654970760233917</v>
      </c>
      <c r="K2356" s="7">
        <f t="shared" si="147"/>
        <v>-1.8031426707706899</v>
      </c>
    </row>
    <row r="2357" spans="1:11" x14ac:dyDescent="0.35">
      <c r="A2357" s="14" t="s">
        <v>8034</v>
      </c>
      <c r="B2357" s="13" t="s">
        <v>494</v>
      </c>
      <c r="C2357" s="14" t="s">
        <v>14914</v>
      </c>
      <c r="D2357" s="14" t="s">
        <v>14915</v>
      </c>
      <c r="E2357" s="15" t="s">
        <v>11359</v>
      </c>
      <c r="F2357" s="6">
        <v>3571</v>
      </c>
      <c r="G2357" s="6">
        <v>1821</v>
      </c>
      <c r="H2357" s="6">
        <f t="shared" si="144"/>
        <v>3572</v>
      </c>
      <c r="I2357" s="6">
        <f t="shared" si="145"/>
        <v>1822</v>
      </c>
      <c r="J2357" s="7">
        <f t="shared" si="146"/>
        <v>0.51007838745800671</v>
      </c>
      <c r="K2357" s="7">
        <f t="shared" si="147"/>
        <v>-0.97120912131917225</v>
      </c>
    </row>
    <row r="2358" spans="1:11" x14ac:dyDescent="0.35">
      <c r="A2358" s="14" t="s">
        <v>8035</v>
      </c>
      <c r="B2358" s="13" t="s">
        <v>3336</v>
      </c>
      <c r="C2358" s="14" t="s">
        <v>14916</v>
      </c>
      <c r="D2358" s="14" t="s">
        <v>12178</v>
      </c>
      <c r="E2358" s="15" t="s">
        <v>11359</v>
      </c>
      <c r="F2358" s="6">
        <v>11</v>
      </c>
      <c r="G2358" s="6">
        <v>9</v>
      </c>
      <c r="H2358" s="6">
        <f t="shared" si="144"/>
        <v>12</v>
      </c>
      <c r="I2358" s="6">
        <f t="shared" si="145"/>
        <v>10</v>
      </c>
      <c r="J2358" s="7">
        <f t="shared" si="146"/>
        <v>0.83333333333333337</v>
      </c>
      <c r="K2358" s="7">
        <f t="shared" si="147"/>
        <v>-0.26303440583379378</v>
      </c>
    </row>
    <row r="2359" spans="1:11" x14ac:dyDescent="0.35">
      <c r="A2359" s="14" t="s">
        <v>8036</v>
      </c>
      <c r="B2359" s="13" t="s">
        <v>5373</v>
      </c>
      <c r="C2359" s="14" t="s">
        <v>14917</v>
      </c>
      <c r="D2359" s="14" t="s">
        <v>14918</v>
      </c>
      <c r="E2359" s="15" t="s">
        <v>11359</v>
      </c>
      <c r="F2359" s="6">
        <v>4</v>
      </c>
      <c r="G2359" s="6">
        <v>6</v>
      </c>
      <c r="H2359" s="6">
        <f t="shared" si="144"/>
        <v>5</v>
      </c>
      <c r="I2359" s="6">
        <f t="shared" si="145"/>
        <v>7</v>
      </c>
      <c r="J2359" s="7">
        <f t="shared" si="146"/>
        <v>1.4</v>
      </c>
      <c r="K2359" s="7">
        <f t="shared" si="147"/>
        <v>0.48542682717024171</v>
      </c>
    </row>
    <row r="2360" spans="1:11" x14ac:dyDescent="0.35">
      <c r="A2360" s="14" t="s">
        <v>8037</v>
      </c>
      <c r="B2360" s="13" t="s">
        <v>5043</v>
      </c>
      <c r="C2360" s="14" t="s">
        <v>14919</v>
      </c>
      <c r="D2360" s="14" t="s">
        <v>14920</v>
      </c>
      <c r="E2360" s="15" t="s">
        <v>5678</v>
      </c>
      <c r="F2360" s="6">
        <v>17</v>
      </c>
      <c r="G2360" s="6">
        <v>19</v>
      </c>
      <c r="H2360" s="6">
        <f t="shared" si="144"/>
        <v>18</v>
      </c>
      <c r="I2360" s="6">
        <f t="shared" si="145"/>
        <v>20</v>
      </c>
      <c r="J2360" s="7">
        <f t="shared" si="146"/>
        <v>1.1111111111111112</v>
      </c>
      <c r="K2360" s="7">
        <f t="shared" si="147"/>
        <v>0.15200309344505006</v>
      </c>
    </row>
    <row r="2361" spans="1:11" x14ac:dyDescent="0.35">
      <c r="A2361" s="14" t="s">
        <v>8038</v>
      </c>
      <c r="B2361" s="13" t="s">
        <v>5130</v>
      </c>
      <c r="C2361" s="14" t="s">
        <v>14921</v>
      </c>
      <c r="D2361" s="14" t="s">
        <v>11657</v>
      </c>
      <c r="E2361" s="15" t="s">
        <v>5678</v>
      </c>
      <c r="F2361" s="6">
        <v>48</v>
      </c>
      <c r="G2361" s="6">
        <v>56</v>
      </c>
      <c r="H2361" s="6">
        <f t="shared" si="144"/>
        <v>49</v>
      </c>
      <c r="I2361" s="6">
        <f t="shared" si="145"/>
        <v>57</v>
      </c>
      <c r="J2361" s="7">
        <f t="shared" si="146"/>
        <v>1.1632653061224489</v>
      </c>
      <c r="K2361" s="7">
        <f t="shared" si="147"/>
        <v>0.21818017004953341</v>
      </c>
    </row>
    <row r="2362" spans="1:11" x14ac:dyDescent="0.35">
      <c r="A2362" s="14" t="s">
        <v>8039</v>
      </c>
      <c r="B2362" s="13" t="s">
        <v>1583</v>
      </c>
      <c r="C2362" s="14" t="s">
        <v>14922</v>
      </c>
      <c r="D2362" s="14" t="s">
        <v>14923</v>
      </c>
      <c r="E2362" s="15" t="s">
        <v>5678</v>
      </c>
      <c r="F2362" s="6">
        <v>100</v>
      </c>
      <c r="G2362" s="6">
        <v>67</v>
      </c>
      <c r="H2362" s="6">
        <f t="shared" si="144"/>
        <v>101</v>
      </c>
      <c r="I2362" s="6">
        <f t="shared" si="145"/>
        <v>68</v>
      </c>
      <c r="J2362" s="7">
        <f t="shared" si="146"/>
        <v>0.67326732673267331</v>
      </c>
      <c r="K2362" s="7">
        <f t="shared" si="147"/>
        <v>-0.57074864150145521</v>
      </c>
    </row>
    <row r="2363" spans="1:11" x14ac:dyDescent="0.35">
      <c r="A2363" s="14" t="s">
        <v>8040</v>
      </c>
      <c r="B2363" s="13" t="s">
        <v>1664</v>
      </c>
      <c r="C2363" s="14" t="s">
        <v>14924</v>
      </c>
      <c r="D2363" s="14" t="s">
        <v>11476</v>
      </c>
      <c r="E2363" s="15" t="s">
        <v>5678</v>
      </c>
      <c r="F2363" s="6">
        <v>62</v>
      </c>
      <c r="G2363" s="6">
        <v>42</v>
      </c>
      <c r="H2363" s="6">
        <f t="shared" si="144"/>
        <v>63</v>
      </c>
      <c r="I2363" s="6">
        <f t="shared" si="145"/>
        <v>43</v>
      </c>
      <c r="J2363" s="7">
        <f t="shared" si="146"/>
        <v>0.68253968253968256</v>
      </c>
      <c r="K2363" s="7">
        <f t="shared" si="147"/>
        <v>-0.55101516879781853</v>
      </c>
    </row>
    <row r="2364" spans="1:11" x14ac:dyDescent="0.35">
      <c r="A2364" s="14" t="s">
        <v>8041</v>
      </c>
      <c r="B2364" s="13" t="s">
        <v>2876</v>
      </c>
      <c r="C2364" s="14" t="s">
        <v>14925</v>
      </c>
      <c r="D2364" s="14" t="s">
        <v>14926</v>
      </c>
      <c r="E2364" s="15" t="s">
        <v>5678</v>
      </c>
      <c r="F2364" s="6">
        <v>100</v>
      </c>
      <c r="G2364" s="6">
        <v>78</v>
      </c>
      <c r="H2364" s="6">
        <f t="shared" si="144"/>
        <v>101</v>
      </c>
      <c r="I2364" s="6">
        <f t="shared" si="145"/>
        <v>79</v>
      </c>
      <c r="J2364" s="7">
        <f t="shared" si="146"/>
        <v>0.78217821782178221</v>
      </c>
      <c r="K2364" s="7">
        <f t="shared" si="147"/>
        <v>-0.35443073457469176</v>
      </c>
    </row>
    <row r="2365" spans="1:11" x14ac:dyDescent="0.35">
      <c r="A2365" s="14" t="s">
        <v>8042</v>
      </c>
      <c r="B2365" s="13" t="s">
        <v>4548</v>
      </c>
      <c r="C2365" s="14" t="s">
        <v>14927</v>
      </c>
      <c r="D2365" s="14" t="s">
        <v>11738</v>
      </c>
      <c r="E2365" s="15" t="s">
        <v>5678</v>
      </c>
      <c r="F2365" s="6">
        <v>72</v>
      </c>
      <c r="G2365" s="6">
        <v>70</v>
      </c>
      <c r="H2365" s="6">
        <f t="shared" si="144"/>
        <v>73</v>
      </c>
      <c r="I2365" s="6">
        <f t="shared" si="145"/>
        <v>71</v>
      </c>
      <c r="J2365" s="7">
        <f t="shared" si="146"/>
        <v>0.9726027397260274</v>
      </c>
      <c r="K2365" s="7">
        <f t="shared" si="147"/>
        <v>-4.0077439375335165E-2</v>
      </c>
    </row>
    <row r="2366" spans="1:11" x14ac:dyDescent="0.35">
      <c r="A2366" s="14" t="s">
        <v>8043</v>
      </c>
      <c r="B2366" s="13" t="s">
        <v>3052</v>
      </c>
      <c r="C2366" s="14" t="s">
        <v>14928</v>
      </c>
      <c r="D2366" s="14" t="s">
        <v>14929</v>
      </c>
      <c r="E2366" s="15" t="s">
        <v>11359</v>
      </c>
      <c r="F2366" s="6">
        <v>351</v>
      </c>
      <c r="G2366" s="6">
        <v>278</v>
      </c>
      <c r="H2366" s="6">
        <f t="shared" si="144"/>
        <v>352</v>
      </c>
      <c r="I2366" s="6">
        <f t="shared" si="145"/>
        <v>279</v>
      </c>
      <c r="J2366" s="7">
        <f t="shared" si="146"/>
        <v>0.79261363636363635</v>
      </c>
      <c r="K2366" s="7">
        <f t="shared" si="147"/>
        <v>-0.33531030680810975</v>
      </c>
    </row>
    <row r="2367" spans="1:11" x14ac:dyDescent="0.35">
      <c r="A2367" s="14" t="s">
        <v>8044</v>
      </c>
      <c r="B2367" s="13" t="s">
        <v>4498</v>
      </c>
      <c r="C2367" s="14" t="s">
        <v>14930</v>
      </c>
      <c r="D2367" s="14" t="s">
        <v>13957</v>
      </c>
      <c r="E2367" s="15" t="s">
        <v>5678</v>
      </c>
      <c r="F2367" s="6">
        <v>27</v>
      </c>
      <c r="G2367" s="6">
        <v>26</v>
      </c>
      <c r="H2367" s="6">
        <f t="shared" si="144"/>
        <v>28</v>
      </c>
      <c r="I2367" s="6">
        <f t="shared" si="145"/>
        <v>27</v>
      </c>
      <c r="J2367" s="7">
        <f t="shared" si="146"/>
        <v>0.9642857142857143</v>
      </c>
      <c r="K2367" s="7">
        <f t="shared" si="147"/>
        <v>-5.2467419894135538E-2</v>
      </c>
    </row>
    <row r="2368" spans="1:11" x14ac:dyDescent="0.35">
      <c r="A2368" s="14" t="s">
        <v>8045</v>
      </c>
      <c r="B2368" s="13" t="s">
        <v>5409</v>
      </c>
      <c r="C2368" s="14" t="s">
        <v>14931</v>
      </c>
      <c r="D2368" s="14" t="s">
        <v>11418</v>
      </c>
      <c r="E2368" s="15" t="s">
        <v>5678</v>
      </c>
      <c r="F2368" s="6">
        <v>25</v>
      </c>
      <c r="G2368" s="6">
        <v>41</v>
      </c>
      <c r="H2368" s="6">
        <f t="shared" si="144"/>
        <v>26</v>
      </c>
      <c r="I2368" s="6">
        <f t="shared" si="145"/>
        <v>42</v>
      </c>
      <c r="J2368" s="7">
        <f t="shared" si="146"/>
        <v>1.6153846153846154</v>
      </c>
      <c r="K2368" s="7">
        <f t="shared" si="147"/>
        <v>0.69187770463766818</v>
      </c>
    </row>
    <row r="2369" spans="1:11" x14ac:dyDescent="0.35">
      <c r="A2369" s="14" t="s">
        <v>8046</v>
      </c>
      <c r="B2369" s="13" t="s">
        <v>4681</v>
      </c>
      <c r="C2369" s="14" t="s">
        <v>14932</v>
      </c>
      <c r="D2369" s="14" t="s">
        <v>14933</v>
      </c>
      <c r="E2369" s="15" t="s">
        <v>11359</v>
      </c>
      <c r="F2369" s="6">
        <v>27</v>
      </c>
      <c r="G2369" s="6">
        <v>27</v>
      </c>
      <c r="H2369" s="6">
        <f t="shared" si="144"/>
        <v>28</v>
      </c>
      <c r="I2369" s="6">
        <f t="shared" si="145"/>
        <v>28</v>
      </c>
      <c r="J2369" s="7">
        <f t="shared" si="146"/>
        <v>1</v>
      </c>
      <c r="K2369" s="7">
        <f t="shared" si="147"/>
        <v>0</v>
      </c>
    </row>
    <row r="2370" spans="1:11" x14ac:dyDescent="0.35">
      <c r="A2370" s="14" t="s">
        <v>8047</v>
      </c>
      <c r="B2370" s="13" t="s">
        <v>4982</v>
      </c>
      <c r="C2370" s="14" t="s">
        <v>14934</v>
      </c>
      <c r="D2370" s="14" t="s">
        <v>11356</v>
      </c>
      <c r="E2370" s="15" t="s">
        <v>11359</v>
      </c>
      <c r="F2370" s="6">
        <v>23</v>
      </c>
      <c r="G2370" s="6">
        <v>25</v>
      </c>
      <c r="H2370" s="6">
        <f t="shared" si="144"/>
        <v>24</v>
      </c>
      <c r="I2370" s="6">
        <f t="shared" si="145"/>
        <v>26</v>
      </c>
      <c r="J2370" s="7">
        <f t="shared" si="146"/>
        <v>1.0833333333333333</v>
      </c>
      <c r="K2370" s="7">
        <f t="shared" si="147"/>
        <v>0.11547721741993588</v>
      </c>
    </row>
    <row r="2371" spans="1:11" x14ac:dyDescent="0.35">
      <c r="A2371" s="14" t="s">
        <v>8048</v>
      </c>
      <c r="B2371" s="13" t="s">
        <v>774</v>
      </c>
      <c r="C2371" s="14" t="s">
        <v>14935</v>
      </c>
      <c r="D2371" s="14" t="s">
        <v>14936</v>
      </c>
      <c r="E2371" s="15" t="s">
        <v>11359</v>
      </c>
      <c r="F2371" s="6">
        <v>162</v>
      </c>
      <c r="G2371" s="6">
        <v>93</v>
      </c>
      <c r="H2371" s="6">
        <f t="shared" ref="H2371:H2434" si="148">F2371+1</f>
        <v>163</v>
      </c>
      <c r="I2371" s="6">
        <f t="shared" ref="I2371:I2434" si="149">G2371+1</f>
        <v>94</v>
      </c>
      <c r="J2371" s="7">
        <f t="shared" ref="J2371:J2434" si="150">I2371/H2371</f>
        <v>0.57668711656441718</v>
      </c>
      <c r="K2371" s="7">
        <f t="shared" ref="K2371:K2434" si="151">LOG(J2371,2)</f>
        <v>-0.79413930255344012</v>
      </c>
    </row>
    <row r="2372" spans="1:11" x14ac:dyDescent="0.35">
      <c r="A2372" s="14" t="s">
        <v>8049</v>
      </c>
      <c r="B2372" s="13" t="s">
        <v>186</v>
      </c>
      <c r="C2372" s="14" t="s">
        <v>14937</v>
      </c>
      <c r="D2372" s="14" t="s">
        <v>12574</v>
      </c>
      <c r="E2372" s="15" t="s">
        <v>11359</v>
      </c>
      <c r="F2372" s="6">
        <v>36</v>
      </c>
      <c r="G2372" s="6">
        <v>13</v>
      </c>
      <c r="H2372" s="6">
        <f t="shared" si="148"/>
        <v>37</v>
      </c>
      <c r="I2372" s="6">
        <f t="shared" si="149"/>
        <v>14</v>
      </c>
      <c r="J2372" s="7">
        <f t="shared" si="150"/>
        <v>0.3783783783783784</v>
      </c>
      <c r="K2372" s="7">
        <f t="shared" si="151"/>
        <v>-1.4020984435713457</v>
      </c>
    </row>
    <row r="2373" spans="1:11" x14ac:dyDescent="0.35">
      <c r="A2373" s="14" t="s">
        <v>8050</v>
      </c>
      <c r="B2373" s="13" t="s">
        <v>456</v>
      </c>
      <c r="C2373" s="14" t="s">
        <v>14938</v>
      </c>
      <c r="D2373" s="14" t="s">
        <v>11691</v>
      </c>
      <c r="E2373" s="15" t="s">
        <v>11359</v>
      </c>
      <c r="F2373" s="6">
        <v>12</v>
      </c>
      <c r="G2373" s="6">
        <v>6</v>
      </c>
      <c r="H2373" s="6">
        <f t="shared" si="148"/>
        <v>13</v>
      </c>
      <c r="I2373" s="6">
        <f t="shared" si="149"/>
        <v>7</v>
      </c>
      <c r="J2373" s="7">
        <f t="shared" si="150"/>
        <v>0.53846153846153844</v>
      </c>
      <c r="K2373" s="7">
        <f t="shared" si="151"/>
        <v>-0.89308479608348823</v>
      </c>
    </row>
    <row r="2374" spans="1:11" x14ac:dyDescent="0.35">
      <c r="A2374" s="14" t="s">
        <v>8051</v>
      </c>
      <c r="B2374" s="13" t="s">
        <v>1146</v>
      </c>
      <c r="C2374" s="14" t="s">
        <v>14939</v>
      </c>
      <c r="D2374" s="14" t="s">
        <v>11657</v>
      </c>
      <c r="E2374" s="15" t="s">
        <v>11359</v>
      </c>
      <c r="F2374" s="6">
        <v>8</v>
      </c>
      <c r="G2374" s="6">
        <v>5</v>
      </c>
      <c r="H2374" s="6">
        <f t="shared" si="148"/>
        <v>9</v>
      </c>
      <c r="I2374" s="6">
        <f t="shared" si="149"/>
        <v>6</v>
      </c>
      <c r="J2374" s="7">
        <f t="shared" si="150"/>
        <v>0.66666666666666663</v>
      </c>
      <c r="K2374" s="7">
        <f t="shared" si="151"/>
        <v>-0.5849625007211563</v>
      </c>
    </row>
    <row r="2375" spans="1:11" x14ac:dyDescent="0.35">
      <c r="A2375" s="14" t="s">
        <v>8052</v>
      </c>
      <c r="B2375" s="13" t="s">
        <v>5060</v>
      </c>
      <c r="C2375" s="14" t="s">
        <v>14940</v>
      </c>
      <c r="D2375" s="14" t="s">
        <v>14941</v>
      </c>
      <c r="E2375" s="15" t="s">
        <v>11359</v>
      </c>
      <c r="F2375" s="6">
        <v>8</v>
      </c>
      <c r="G2375" s="6">
        <v>9</v>
      </c>
      <c r="H2375" s="6">
        <f t="shared" si="148"/>
        <v>9</v>
      </c>
      <c r="I2375" s="6">
        <f t="shared" si="149"/>
        <v>10</v>
      </c>
      <c r="J2375" s="7">
        <f t="shared" si="150"/>
        <v>1.1111111111111112</v>
      </c>
      <c r="K2375" s="7">
        <f t="shared" si="151"/>
        <v>0.15200309344505006</v>
      </c>
    </row>
    <row r="2376" spans="1:11" x14ac:dyDescent="0.35">
      <c r="A2376" s="14" t="s">
        <v>8053</v>
      </c>
      <c r="B2376" s="13" t="s">
        <v>2487</v>
      </c>
      <c r="C2376" s="14" t="s">
        <v>14942</v>
      </c>
      <c r="D2376" s="14" t="s">
        <v>14943</v>
      </c>
      <c r="E2376" s="15" t="s">
        <v>11359</v>
      </c>
      <c r="F2376" s="6">
        <v>12</v>
      </c>
      <c r="G2376" s="6">
        <v>9</v>
      </c>
      <c r="H2376" s="6">
        <f t="shared" si="148"/>
        <v>13</v>
      </c>
      <c r="I2376" s="6">
        <f t="shared" si="149"/>
        <v>10</v>
      </c>
      <c r="J2376" s="7">
        <f t="shared" si="150"/>
        <v>0.76923076923076927</v>
      </c>
      <c r="K2376" s="7">
        <f t="shared" si="151"/>
        <v>-0.37851162325372978</v>
      </c>
    </row>
    <row r="2377" spans="1:11" x14ac:dyDescent="0.35">
      <c r="A2377" s="14" t="s">
        <v>8054</v>
      </c>
      <c r="B2377" s="13" t="s">
        <v>5571</v>
      </c>
      <c r="C2377" s="14" t="s">
        <v>14944</v>
      </c>
      <c r="D2377" s="14" t="s">
        <v>14945</v>
      </c>
      <c r="E2377" s="15" t="s">
        <v>11359</v>
      </c>
      <c r="F2377" s="6">
        <v>0</v>
      </c>
      <c r="G2377" s="6">
        <v>4</v>
      </c>
      <c r="H2377" s="6">
        <f t="shared" si="148"/>
        <v>1</v>
      </c>
      <c r="I2377" s="6">
        <f t="shared" si="149"/>
        <v>5</v>
      </c>
      <c r="J2377" s="7">
        <f t="shared" si="150"/>
        <v>5</v>
      </c>
      <c r="K2377" s="7">
        <f t="shared" si="151"/>
        <v>2.3219280948873622</v>
      </c>
    </row>
    <row r="2378" spans="1:11" x14ac:dyDescent="0.35">
      <c r="A2378" s="14" t="s">
        <v>8055</v>
      </c>
      <c r="B2378" s="13" t="s">
        <v>4197</v>
      </c>
      <c r="C2378" s="14" t="s">
        <v>14946</v>
      </c>
      <c r="D2378" s="14" t="s">
        <v>14947</v>
      </c>
      <c r="E2378" s="15" t="s">
        <v>11359</v>
      </c>
      <c r="F2378" s="6">
        <v>82</v>
      </c>
      <c r="G2378" s="6">
        <v>75</v>
      </c>
      <c r="H2378" s="6">
        <f t="shared" si="148"/>
        <v>83</v>
      </c>
      <c r="I2378" s="6">
        <f t="shared" si="149"/>
        <v>76</v>
      </c>
      <c r="J2378" s="7">
        <f t="shared" si="150"/>
        <v>0.91566265060240959</v>
      </c>
      <c r="K2378" s="7">
        <f t="shared" si="151"/>
        <v>-0.12711191790333934</v>
      </c>
    </row>
    <row r="2379" spans="1:11" x14ac:dyDescent="0.35">
      <c r="A2379" s="14" t="s">
        <v>8056</v>
      </c>
      <c r="B2379" s="13" t="s">
        <v>1444</v>
      </c>
      <c r="C2379" s="14" t="s">
        <v>14948</v>
      </c>
      <c r="D2379" s="14" t="s">
        <v>11660</v>
      </c>
      <c r="E2379" s="15" t="s">
        <v>5678</v>
      </c>
      <c r="F2379" s="6">
        <v>193</v>
      </c>
      <c r="G2379" s="6">
        <v>127</v>
      </c>
      <c r="H2379" s="6">
        <f t="shared" si="148"/>
        <v>194</v>
      </c>
      <c r="I2379" s="6">
        <f t="shared" si="149"/>
        <v>128</v>
      </c>
      <c r="J2379" s="7">
        <f t="shared" si="150"/>
        <v>0.65979381443298968</v>
      </c>
      <c r="K2379" s="7">
        <f t="shared" si="151"/>
        <v>-0.5999128421871277</v>
      </c>
    </row>
    <row r="2380" spans="1:11" x14ac:dyDescent="0.35">
      <c r="A2380" s="14" t="s">
        <v>8057</v>
      </c>
      <c r="B2380" s="13" t="s">
        <v>4998</v>
      </c>
      <c r="C2380" s="14" t="s">
        <v>14949</v>
      </c>
      <c r="D2380" s="14" t="s">
        <v>14950</v>
      </c>
      <c r="E2380" s="15" t="s">
        <v>11359</v>
      </c>
      <c r="F2380" s="6">
        <v>21</v>
      </c>
      <c r="G2380" s="6">
        <v>23</v>
      </c>
      <c r="H2380" s="6">
        <f t="shared" si="148"/>
        <v>22</v>
      </c>
      <c r="I2380" s="6">
        <f t="shared" si="149"/>
        <v>24</v>
      </c>
      <c r="J2380" s="7">
        <f t="shared" si="150"/>
        <v>1.0909090909090908</v>
      </c>
      <c r="K2380" s="7">
        <f t="shared" si="151"/>
        <v>0.12553088208385882</v>
      </c>
    </row>
    <row r="2381" spans="1:11" x14ac:dyDescent="0.35">
      <c r="A2381" s="14" t="s">
        <v>8058</v>
      </c>
      <c r="B2381" s="13" t="s">
        <v>5181</v>
      </c>
      <c r="C2381" s="14" t="s">
        <v>14951</v>
      </c>
      <c r="D2381" s="14" t="s">
        <v>14952</v>
      </c>
      <c r="E2381" s="15" t="s">
        <v>11359</v>
      </c>
      <c r="F2381" s="6">
        <v>5</v>
      </c>
      <c r="G2381" s="6">
        <v>6</v>
      </c>
      <c r="H2381" s="6">
        <f t="shared" si="148"/>
        <v>6</v>
      </c>
      <c r="I2381" s="6">
        <f t="shared" si="149"/>
        <v>7</v>
      </c>
      <c r="J2381" s="7">
        <f t="shared" si="150"/>
        <v>1.1666666666666667</v>
      </c>
      <c r="K2381" s="7">
        <f t="shared" si="151"/>
        <v>0.22239242133644802</v>
      </c>
    </row>
    <row r="2382" spans="1:11" x14ac:dyDescent="0.35">
      <c r="A2382" s="14" t="s">
        <v>8059</v>
      </c>
      <c r="B2382" s="13" t="s">
        <v>1537</v>
      </c>
      <c r="C2382" s="14" t="s">
        <v>14953</v>
      </c>
      <c r="D2382" s="14" t="s">
        <v>14954</v>
      </c>
      <c r="E2382" s="15" t="s">
        <v>11359</v>
      </c>
      <c r="F2382" s="6">
        <v>27</v>
      </c>
      <c r="G2382" s="6">
        <v>18</v>
      </c>
      <c r="H2382" s="6">
        <f t="shared" si="148"/>
        <v>28</v>
      </c>
      <c r="I2382" s="6">
        <f t="shared" si="149"/>
        <v>19</v>
      </c>
      <c r="J2382" s="7">
        <f t="shared" si="150"/>
        <v>0.6785714285714286</v>
      </c>
      <c r="K2382" s="7">
        <f t="shared" si="151"/>
        <v>-0.55942740861401863</v>
      </c>
    </row>
    <row r="2383" spans="1:11" x14ac:dyDescent="0.35">
      <c r="A2383" s="14" t="s">
        <v>8060</v>
      </c>
      <c r="B2383" s="13" t="s">
        <v>3796</v>
      </c>
      <c r="C2383" s="14" t="s">
        <v>14955</v>
      </c>
      <c r="D2383" s="14" t="s">
        <v>11356</v>
      </c>
      <c r="E2383" s="15" t="s">
        <v>11359</v>
      </c>
      <c r="F2383" s="6">
        <v>15</v>
      </c>
      <c r="G2383" s="6">
        <v>13</v>
      </c>
      <c r="H2383" s="6">
        <f t="shared" si="148"/>
        <v>16</v>
      </c>
      <c r="I2383" s="6">
        <f t="shared" si="149"/>
        <v>14</v>
      </c>
      <c r="J2383" s="7">
        <f t="shared" si="150"/>
        <v>0.875</v>
      </c>
      <c r="K2383" s="7">
        <f t="shared" si="151"/>
        <v>-0.19264507794239591</v>
      </c>
    </row>
    <row r="2384" spans="1:11" x14ac:dyDescent="0.35">
      <c r="A2384" s="14" t="s">
        <v>8061</v>
      </c>
      <c r="B2384" s="13" t="s">
        <v>5338</v>
      </c>
      <c r="C2384" s="14" t="s">
        <v>14956</v>
      </c>
      <c r="D2384" s="14" t="s">
        <v>11476</v>
      </c>
      <c r="E2384" s="15" t="s">
        <v>11359</v>
      </c>
      <c r="F2384" s="6">
        <v>5</v>
      </c>
      <c r="G2384" s="6">
        <v>7</v>
      </c>
      <c r="H2384" s="6">
        <f t="shared" si="148"/>
        <v>6</v>
      </c>
      <c r="I2384" s="6">
        <f t="shared" si="149"/>
        <v>8</v>
      </c>
      <c r="J2384" s="7">
        <f t="shared" si="150"/>
        <v>1.3333333333333333</v>
      </c>
      <c r="K2384" s="7">
        <f t="shared" si="151"/>
        <v>0.4150374992788437</v>
      </c>
    </row>
    <row r="2385" spans="1:11" x14ac:dyDescent="0.35">
      <c r="A2385" s="14" t="s">
        <v>8062</v>
      </c>
      <c r="B2385" s="13" t="s">
        <v>457</v>
      </c>
      <c r="C2385" s="14" t="s">
        <v>14957</v>
      </c>
      <c r="D2385" s="14" t="s">
        <v>11657</v>
      </c>
      <c r="E2385" s="15" t="s">
        <v>11359</v>
      </c>
      <c r="F2385" s="6">
        <v>12</v>
      </c>
      <c r="G2385" s="6">
        <v>6</v>
      </c>
      <c r="H2385" s="6">
        <f t="shared" si="148"/>
        <v>13</v>
      </c>
      <c r="I2385" s="6">
        <f t="shared" si="149"/>
        <v>7</v>
      </c>
      <c r="J2385" s="7">
        <f t="shared" si="150"/>
        <v>0.53846153846153844</v>
      </c>
      <c r="K2385" s="7">
        <f t="shared" si="151"/>
        <v>-0.89308479608348823</v>
      </c>
    </row>
    <row r="2386" spans="1:11" x14ac:dyDescent="0.35">
      <c r="A2386" s="14" t="s">
        <v>8063</v>
      </c>
      <c r="B2386" s="13" t="s">
        <v>4148</v>
      </c>
      <c r="C2386" s="14" t="s">
        <v>14958</v>
      </c>
      <c r="D2386" s="14" t="s">
        <v>11921</v>
      </c>
      <c r="E2386" s="15" t="s">
        <v>11359</v>
      </c>
      <c r="F2386" s="6">
        <v>369</v>
      </c>
      <c r="G2386" s="6">
        <v>335</v>
      </c>
      <c r="H2386" s="6">
        <f t="shared" si="148"/>
        <v>370</v>
      </c>
      <c r="I2386" s="6">
        <f t="shared" si="149"/>
        <v>336</v>
      </c>
      <c r="J2386" s="7">
        <f t="shared" si="150"/>
        <v>0.90810810810810816</v>
      </c>
      <c r="K2386" s="7">
        <f t="shared" si="151"/>
        <v>-0.13906403773755177</v>
      </c>
    </row>
    <row r="2387" spans="1:11" x14ac:dyDescent="0.35">
      <c r="A2387" s="14" t="s">
        <v>8064</v>
      </c>
      <c r="B2387" s="13" t="s">
        <v>722</v>
      </c>
      <c r="C2387" s="14" t="s">
        <v>14959</v>
      </c>
      <c r="D2387" s="14" t="s">
        <v>11496</v>
      </c>
      <c r="E2387" s="15" t="s">
        <v>5678</v>
      </c>
      <c r="F2387" s="6">
        <v>265</v>
      </c>
      <c r="G2387" s="6">
        <v>150</v>
      </c>
      <c r="H2387" s="6">
        <f t="shared" si="148"/>
        <v>266</v>
      </c>
      <c r="I2387" s="6">
        <f t="shared" si="149"/>
        <v>151</v>
      </c>
      <c r="J2387" s="7">
        <f t="shared" si="150"/>
        <v>0.56766917293233088</v>
      </c>
      <c r="K2387" s="7">
        <f t="shared" si="151"/>
        <v>-0.8168776961761105</v>
      </c>
    </row>
    <row r="2388" spans="1:11" x14ac:dyDescent="0.35">
      <c r="A2388" s="14" t="s">
        <v>8065</v>
      </c>
      <c r="B2388" s="13" t="s">
        <v>2187</v>
      </c>
      <c r="C2388" s="14" t="s">
        <v>14960</v>
      </c>
      <c r="D2388" s="14" t="s">
        <v>14961</v>
      </c>
      <c r="E2388" s="15" t="s">
        <v>5678</v>
      </c>
      <c r="F2388" s="6">
        <v>29</v>
      </c>
      <c r="G2388" s="6">
        <v>21</v>
      </c>
      <c r="H2388" s="6">
        <f t="shared" si="148"/>
        <v>30</v>
      </c>
      <c r="I2388" s="6">
        <f t="shared" si="149"/>
        <v>22</v>
      </c>
      <c r="J2388" s="7">
        <f t="shared" si="150"/>
        <v>0.73333333333333328</v>
      </c>
      <c r="K2388" s="7">
        <f t="shared" si="151"/>
        <v>-0.44745897697122144</v>
      </c>
    </row>
    <row r="2389" spans="1:11" x14ac:dyDescent="0.35">
      <c r="A2389" s="14" t="s">
        <v>8066</v>
      </c>
      <c r="B2389" s="13" t="s">
        <v>4427</v>
      </c>
      <c r="C2389" s="14" t="s">
        <v>14962</v>
      </c>
      <c r="D2389" s="14" t="s">
        <v>14963</v>
      </c>
      <c r="E2389" s="15" t="s">
        <v>5678</v>
      </c>
      <c r="F2389" s="6">
        <v>20</v>
      </c>
      <c r="G2389" s="6">
        <v>19</v>
      </c>
      <c r="H2389" s="6">
        <f t="shared" si="148"/>
        <v>21</v>
      </c>
      <c r="I2389" s="6">
        <f t="shared" si="149"/>
        <v>20</v>
      </c>
      <c r="J2389" s="7">
        <f t="shared" si="150"/>
        <v>0.95238095238095233</v>
      </c>
      <c r="K2389" s="7">
        <f t="shared" si="151"/>
        <v>-7.0389327891398012E-2</v>
      </c>
    </row>
    <row r="2390" spans="1:11" x14ac:dyDescent="0.35">
      <c r="A2390" s="14" t="s">
        <v>8067</v>
      </c>
      <c r="B2390" s="13" t="s">
        <v>366</v>
      </c>
      <c r="C2390" s="14" t="s">
        <v>14964</v>
      </c>
      <c r="D2390" s="14" t="s">
        <v>14965</v>
      </c>
      <c r="E2390" s="15" t="s">
        <v>5678</v>
      </c>
      <c r="F2390" s="6">
        <v>15</v>
      </c>
      <c r="G2390" s="6">
        <v>7</v>
      </c>
      <c r="H2390" s="6">
        <f t="shared" si="148"/>
        <v>16</v>
      </c>
      <c r="I2390" s="6">
        <f t="shared" si="149"/>
        <v>8</v>
      </c>
      <c r="J2390" s="7">
        <f t="shared" si="150"/>
        <v>0.5</v>
      </c>
      <c r="K2390" s="7">
        <f t="shared" si="151"/>
        <v>-1</v>
      </c>
    </row>
    <row r="2391" spans="1:11" x14ac:dyDescent="0.35">
      <c r="A2391" s="14" t="s">
        <v>8068</v>
      </c>
      <c r="B2391" s="13" t="s">
        <v>68</v>
      </c>
      <c r="C2391" s="14" t="s">
        <v>14966</v>
      </c>
      <c r="D2391" s="14" t="s">
        <v>14967</v>
      </c>
      <c r="E2391" s="15" t="s">
        <v>5678</v>
      </c>
      <c r="F2391" s="6">
        <v>5</v>
      </c>
      <c r="G2391" s="6">
        <v>1</v>
      </c>
      <c r="H2391" s="6">
        <f t="shared" si="148"/>
        <v>6</v>
      </c>
      <c r="I2391" s="6">
        <f t="shared" si="149"/>
        <v>2</v>
      </c>
      <c r="J2391" s="7">
        <f t="shared" si="150"/>
        <v>0.33333333333333331</v>
      </c>
      <c r="K2391" s="7">
        <f t="shared" si="151"/>
        <v>-1.5849625007211563</v>
      </c>
    </row>
    <row r="2392" spans="1:11" x14ac:dyDescent="0.35">
      <c r="A2392" s="14" t="s">
        <v>8069</v>
      </c>
      <c r="B2392" s="13" t="s">
        <v>33</v>
      </c>
      <c r="C2392" s="14" t="s">
        <v>14968</v>
      </c>
      <c r="D2392" s="14" t="s">
        <v>11356</v>
      </c>
      <c r="E2392" s="15" t="s">
        <v>5678</v>
      </c>
      <c r="F2392" s="6">
        <v>47</v>
      </c>
      <c r="G2392" s="6">
        <v>3</v>
      </c>
      <c r="H2392" s="6">
        <f t="shared" si="148"/>
        <v>48</v>
      </c>
      <c r="I2392" s="6">
        <f t="shared" si="149"/>
        <v>4</v>
      </c>
      <c r="J2392" s="7">
        <f t="shared" si="150"/>
        <v>8.3333333333333329E-2</v>
      </c>
      <c r="K2392" s="7">
        <f t="shared" si="151"/>
        <v>-3.5849625007211565</v>
      </c>
    </row>
    <row r="2393" spans="1:11" x14ac:dyDescent="0.35">
      <c r="A2393" s="14" t="s">
        <v>8070</v>
      </c>
      <c r="B2393" s="13" t="s">
        <v>2443</v>
      </c>
      <c r="C2393" s="14" t="s">
        <v>14969</v>
      </c>
      <c r="D2393" s="14" t="s">
        <v>14970</v>
      </c>
      <c r="E2393" s="15" t="s">
        <v>5678</v>
      </c>
      <c r="F2393" s="6">
        <v>67</v>
      </c>
      <c r="G2393" s="6">
        <v>50</v>
      </c>
      <c r="H2393" s="6">
        <f t="shared" si="148"/>
        <v>68</v>
      </c>
      <c r="I2393" s="6">
        <f t="shared" si="149"/>
        <v>51</v>
      </c>
      <c r="J2393" s="7">
        <f t="shared" si="150"/>
        <v>0.75</v>
      </c>
      <c r="K2393" s="7">
        <f t="shared" si="151"/>
        <v>-0.41503749927884381</v>
      </c>
    </row>
    <row r="2394" spans="1:11" x14ac:dyDescent="0.35">
      <c r="A2394" s="14" t="s">
        <v>8071</v>
      </c>
      <c r="B2394" s="13" t="s">
        <v>4903</v>
      </c>
      <c r="C2394" s="14" t="s">
        <v>14971</v>
      </c>
      <c r="D2394" s="14" t="s">
        <v>11356</v>
      </c>
      <c r="E2394" s="15" t="s">
        <v>5678</v>
      </c>
      <c r="F2394" s="6">
        <v>40</v>
      </c>
      <c r="G2394" s="6">
        <v>42</v>
      </c>
      <c r="H2394" s="6">
        <f t="shared" si="148"/>
        <v>41</v>
      </c>
      <c r="I2394" s="6">
        <f t="shared" si="149"/>
        <v>43</v>
      </c>
      <c r="J2394" s="7">
        <f t="shared" si="150"/>
        <v>1.0487804878048781</v>
      </c>
      <c r="K2394" s="7">
        <f t="shared" si="151"/>
        <v>6.8712750084014312E-2</v>
      </c>
    </row>
    <row r="2395" spans="1:11" x14ac:dyDescent="0.35">
      <c r="A2395" s="14" t="s">
        <v>8072</v>
      </c>
      <c r="B2395" s="13" t="s">
        <v>3128</v>
      </c>
      <c r="C2395" s="14" t="s">
        <v>14972</v>
      </c>
      <c r="D2395" s="14" t="s">
        <v>11356</v>
      </c>
      <c r="E2395" s="15" t="s">
        <v>5678</v>
      </c>
      <c r="F2395" s="6">
        <v>130</v>
      </c>
      <c r="G2395" s="6">
        <v>104</v>
      </c>
      <c r="H2395" s="6">
        <f t="shared" si="148"/>
        <v>131</v>
      </c>
      <c r="I2395" s="6">
        <f t="shared" si="149"/>
        <v>105</v>
      </c>
      <c r="J2395" s="7">
        <f t="shared" si="150"/>
        <v>0.80152671755725191</v>
      </c>
      <c r="K2395" s="7">
        <f t="shared" si="151"/>
        <v>-0.31917748387132766</v>
      </c>
    </row>
    <row r="2396" spans="1:11" x14ac:dyDescent="0.35">
      <c r="A2396" s="14" t="s">
        <v>8073</v>
      </c>
      <c r="B2396" s="13" t="s">
        <v>4186</v>
      </c>
      <c r="C2396" s="14" t="s">
        <v>14973</v>
      </c>
      <c r="D2396" s="14" t="s">
        <v>11356</v>
      </c>
      <c r="E2396" s="15" t="s">
        <v>5678</v>
      </c>
      <c r="F2396" s="6">
        <v>23</v>
      </c>
      <c r="G2396" s="6">
        <v>21</v>
      </c>
      <c r="H2396" s="6">
        <f t="shared" si="148"/>
        <v>24</v>
      </c>
      <c r="I2396" s="6">
        <f t="shared" si="149"/>
        <v>22</v>
      </c>
      <c r="J2396" s="7">
        <f t="shared" si="150"/>
        <v>0.91666666666666663</v>
      </c>
      <c r="K2396" s="7">
        <f t="shared" si="151"/>
        <v>-0.12553088208385899</v>
      </c>
    </row>
    <row r="2397" spans="1:11" x14ac:dyDescent="0.35">
      <c r="A2397" s="14" t="s">
        <v>8074</v>
      </c>
      <c r="B2397" s="13" t="s">
        <v>3562</v>
      </c>
      <c r="C2397" s="14" t="s">
        <v>14974</v>
      </c>
      <c r="D2397" s="14" t="s">
        <v>11356</v>
      </c>
      <c r="E2397" s="15" t="s">
        <v>5678</v>
      </c>
      <c r="F2397" s="6">
        <v>138</v>
      </c>
      <c r="G2397" s="6">
        <v>116</v>
      </c>
      <c r="H2397" s="6">
        <f t="shared" si="148"/>
        <v>139</v>
      </c>
      <c r="I2397" s="6">
        <f t="shared" si="149"/>
        <v>117</v>
      </c>
      <c r="J2397" s="7">
        <f t="shared" si="150"/>
        <v>0.84172661870503596</v>
      </c>
      <c r="K2397" s="7">
        <f t="shared" si="151"/>
        <v>-0.24857635314010296</v>
      </c>
    </row>
    <row r="2398" spans="1:11" x14ac:dyDescent="0.35">
      <c r="A2398" s="14" t="s">
        <v>8075</v>
      </c>
      <c r="B2398" s="13" t="s">
        <v>3418</v>
      </c>
      <c r="C2398" s="14" t="s">
        <v>14975</v>
      </c>
      <c r="D2398" s="14" t="s">
        <v>11356</v>
      </c>
      <c r="E2398" s="15" t="s">
        <v>5678</v>
      </c>
      <c r="F2398" s="6">
        <v>109</v>
      </c>
      <c r="G2398" s="6">
        <v>90</v>
      </c>
      <c r="H2398" s="6">
        <f t="shared" si="148"/>
        <v>110</v>
      </c>
      <c r="I2398" s="6">
        <f t="shared" si="149"/>
        <v>91</v>
      </c>
      <c r="J2398" s="7">
        <f t="shared" si="150"/>
        <v>0.82727272727272727</v>
      </c>
      <c r="K2398" s="7">
        <f t="shared" si="151"/>
        <v>-0.27356507332596336</v>
      </c>
    </row>
    <row r="2399" spans="1:11" x14ac:dyDescent="0.35">
      <c r="A2399" s="14" t="s">
        <v>8076</v>
      </c>
      <c r="B2399" s="13" t="s">
        <v>3401</v>
      </c>
      <c r="C2399" s="14" t="s">
        <v>14976</v>
      </c>
      <c r="D2399" s="14" t="s">
        <v>11356</v>
      </c>
      <c r="E2399" s="15" t="s">
        <v>11359</v>
      </c>
      <c r="F2399" s="6">
        <v>34</v>
      </c>
      <c r="G2399" s="6">
        <v>28</v>
      </c>
      <c r="H2399" s="6">
        <f t="shared" si="148"/>
        <v>35</v>
      </c>
      <c r="I2399" s="6">
        <f t="shared" si="149"/>
        <v>29</v>
      </c>
      <c r="J2399" s="7">
        <f t="shared" si="150"/>
        <v>0.82857142857142863</v>
      </c>
      <c r="K2399" s="7">
        <f t="shared" si="151"/>
        <v>-0.27130202181739427</v>
      </c>
    </row>
    <row r="2400" spans="1:11" x14ac:dyDescent="0.35">
      <c r="A2400" s="14" t="s">
        <v>8077</v>
      </c>
      <c r="B2400" s="13" t="s">
        <v>1075</v>
      </c>
      <c r="C2400" s="14" t="s">
        <v>14977</v>
      </c>
      <c r="D2400" s="14" t="s">
        <v>11356</v>
      </c>
      <c r="E2400" s="15" t="s">
        <v>11359</v>
      </c>
      <c r="F2400" s="6">
        <v>120</v>
      </c>
      <c r="G2400" s="6">
        <v>74</v>
      </c>
      <c r="H2400" s="6">
        <f t="shared" si="148"/>
        <v>121</v>
      </c>
      <c r="I2400" s="6">
        <f t="shared" si="149"/>
        <v>75</v>
      </c>
      <c r="J2400" s="7">
        <f t="shared" si="150"/>
        <v>0.6198347107438017</v>
      </c>
      <c r="K2400" s="7">
        <f t="shared" si="151"/>
        <v>-0.69004454677871352</v>
      </c>
    </row>
    <row r="2401" spans="1:11" x14ac:dyDescent="0.35">
      <c r="A2401" s="14" t="s">
        <v>8078</v>
      </c>
      <c r="B2401" s="13" t="s">
        <v>2845</v>
      </c>
      <c r="C2401" s="14" t="s">
        <v>14978</v>
      </c>
      <c r="D2401" s="14" t="s">
        <v>11356</v>
      </c>
      <c r="E2401" s="15" t="s">
        <v>11359</v>
      </c>
      <c r="F2401" s="6">
        <v>27</v>
      </c>
      <c r="G2401" s="6">
        <v>21</v>
      </c>
      <c r="H2401" s="6">
        <f t="shared" si="148"/>
        <v>28</v>
      </c>
      <c r="I2401" s="6">
        <f t="shared" si="149"/>
        <v>22</v>
      </c>
      <c r="J2401" s="7">
        <f t="shared" si="150"/>
        <v>0.7857142857142857</v>
      </c>
      <c r="K2401" s="7">
        <f t="shared" si="151"/>
        <v>-0.34792330342030692</v>
      </c>
    </row>
    <row r="2402" spans="1:11" x14ac:dyDescent="0.35">
      <c r="A2402" s="14" t="s">
        <v>8079</v>
      </c>
      <c r="B2402" s="13" t="s">
        <v>167</v>
      </c>
      <c r="C2402" s="14" t="s">
        <v>14979</v>
      </c>
      <c r="D2402" s="14" t="s">
        <v>12344</v>
      </c>
      <c r="E2402" s="15" t="s">
        <v>11359</v>
      </c>
      <c r="F2402" s="6">
        <v>3</v>
      </c>
      <c r="G2402" s="6">
        <v>1</v>
      </c>
      <c r="H2402" s="6">
        <f t="shared" si="148"/>
        <v>4</v>
      </c>
      <c r="I2402" s="6">
        <f t="shared" si="149"/>
        <v>2</v>
      </c>
      <c r="J2402" s="7">
        <f t="shared" si="150"/>
        <v>0.5</v>
      </c>
      <c r="K2402" s="7">
        <f t="shared" si="151"/>
        <v>-1</v>
      </c>
    </row>
    <row r="2403" spans="1:11" x14ac:dyDescent="0.35">
      <c r="A2403" s="14" t="s">
        <v>8080</v>
      </c>
      <c r="B2403" s="13" t="s">
        <v>3674</v>
      </c>
      <c r="C2403" s="14" t="s">
        <v>14980</v>
      </c>
      <c r="D2403" s="14" t="s">
        <v>11356</v>
      </c>
      <c r="E2403" s="15" t="s">
        <v>11359</v>
      </c>
      <c r="F2403" s="6">
        <v>27</v>
      </c>
      <c r="G2403" s="6">
        <v>23</v>
      </c>
      <c r="H2403" s="6">
        <f t="shared" si="148"/>
        <v>28</v>
      </c>
      <c r="I2403" s="6">
        <f t="shared" si="149"/>
        <v>24</v>
      </c>
      <c r="J2403" s="7">
        <f t="shared" si="150"/>
        <v>0.8571428571428571</v>
      </c>
      <c r="K2403" s="7">
        <f t="shared" si="151"/>
        <v>-0.22239242133644802</v>
      </c>
    </row>
    <row r="2404" spans="1:11" x14ac:dyDescent="0.35">
      <c r="A2404" s="14" t="s">
        <v>8081</v>
      </c>
      <c r="B2404" s="13" t="s">
        <v>5182</v>
      </c>
      <c r="C2404" s="14" t="s">
        <v>14981</v>
      </c>
      <c r="D2404" s="14" t="s">
        <v>11356</v>
      </c>
      <c r="E2404" s="15" t="s">
        <v>11359</v>
      </c>
      <c r="F2404" s="6">
        <v>5</v>
      </c>
      <c r="G2404" s="6">
        <v>6</v>
      </c>
      <c r="H2404" s="6">
        <f t="shared" si="148"/>
        <v>6</v>
      </c>
      <c r="I2404" s="6">
        <f t="shared" si="149"/>
        <v>7</v>
      </c>
      <c r="J2404" s="7">
        <f t="shared" si="150"/>
        <v>1.1666666666666667</v>
      </c>
      <c r="K2404" s="7">
        <f t="shared" si="151"/>
        <v>0.22239242133644802</v>
      </c>
    </row>
    <row r="2405" spans="1:11" x14ac:dyDescent="0.35">
      <c r="A2405" s="14" t="s">
        <v>8082</v>
      </c>
      <c r="B2405" s="13" t="s">
        <v>4566</v>
      </c>
      <c r="C2405" s="14" t="s">
        <v>14982</v>
      </c>
      <c r="D2405" s="14" t="s">
        <v>12103</v>
      </c>
      <c r="E2405" s="15" t="s">
        <v>11359</v>
      </c>
      <c r="F2405" s="6">
        <v>42</v>
      </c>
      <c r="G2405" s="6">
        <v>41</v>
      </c>
      <c r="H2405" s="6">
        <f t="shared" si="148"/>
        <v>43</v>
      </c>
      <c r="I2405" s="6">
        <f t="shared" si="149"/>
        <v>42</v>
      </c>
      <c r="J2405" s="7">
        <f t="shared" si="150"/>
        <v>0.97674418604651159</v>
      </c>
      <c r="K2405" s="7">
        <f t="shared" si="151"/>
        <v>-3.3947331923337716E-2</v>
      </c>
    </row>
    <row r="2406" spans="1:11" x14ac:dyDescent="0.35">
      <c r="A2406" s="14" t="s">
        <v>8083</v>
      </c>
      <c r="B2406" s="13" t="s">
        <v>2799</v>
      </c>
      <c r="C2406" s="14" t="s">
        <v>14983</v>
      </c>
      <c r="D2406" s="14" t="s">
        <v>11356</v>
      </c>
      <c r="E2406" s="15" t="s">
        <v>11359</v>
      </c>
      <c r="F2406" s="6">
        <v>62</v>
      </c>
      <c r="G2406" s="6">
        <v>48</v>
      </c>
      <c r="H2406" s="6">
        <f t="shared" si="148"/>
        <v>63</v>
      </c>
      <c r="I2406" s="6">
        <f t="shared" si="149"/>
        <v>49</v>
      </c>
      <c r="J2406" s="7">
        <f t="shared" si="150"/>
        <v>0.77777777777777779</v>
      </c>
      <c r="K2406" s="7">
        <f t="shared" si="151"/>
        <v>-0.36257007938470825</v>
      </c>
    </row>
    <row r="2407" spans="1:11" x14ac:dyDescent="0.35">
      <c r="A2407" s="14" t="s">
        <v>8084</v>
      </c>
      <c r="B2407" s="13" t="s">
        <v>2660</v>
      </c>
      <c r="C2407" s="14" t="s">
        <v>14984</v>
      </c>
      <c r="D2407" s="14" t="s">
        <v>11784</v>
      </c>
      <c r="E2407" s="15" t="s">
        <v>11359</v>
      </c>
      <c r="F2407" s="6">
        <v>177</v>
      </c>
      <c r="G2407" s="6">
        <v>135</v>
      </c>
      <c r="H2407" s="6">
        <f t="shared" si="148"/>
        <v>178</v>
      </c>
      <c r="I2407" s="6">
        <f t="shared" si="149"/>
        <v>136</v>
      </c>
      <c r="J2407" s="7">
        <f t="shared" si="150"/>
        <v>0.7640449438202247</v>
      </c>
      <c r="K2407" s="7">
        <f t="shared" si="151"/>
        <v>-0.38827058971605843</v>
      </c>
    </row>
    <row r="2408" spans="1:11" x14ac:dyDescent="0.35">
      <c r="A2408" s="14" t="s">
        <v>8085</v>
      </c>
      <c r="B2408" s="13" t="s">
        <v>3768</v>
      </c>
      <c r="C2408" s="14" t="s">
        <v>14985</v>
      </c>
      <c r="D2408" s="14" t="s">
        <v>11356</v>
      </c>
      <c r="E2408" s="15" t="s">
        <v>11359</v>
      </c>
      <c r="F2408" s="6">
        <v>22</v>
      </c>
      <c r="G2408" s="6">
        <v>19</v>
      </c>
      <c r="H2408" s="6">
        <f t="shared" si="148"/>
        <v>23</v>
      </c>
      <c r="I2408" s="6">
        <f t="shared" si="149"/>
        <v>20</v>
      </c>
      <c r="J2408" s="7">
        <f t="shared" si="150"/>
        <v>0.86956521739130432</v>
      </c>
      <c r="K2408" s="7">
        <f t="shared" si="151"/>
        <v>-0.2016338611696506</v>
      </c>
    </row>
    <row r="2409" spans="1:11" x14ac:dyDescent="0.35">
      <c r="A2409" s="14" t="s">
        <v>8086</v>
      </c>
      <c r="B2409" s="13" t="s">
        <v>2066</v>
      </c>
      <c r="C2409" s="14" t="s">
        <v>14986</v>
      </c>
      <c r="D2409" s="14" t="s">
        <v>11356</v>
      </c>
      <c r="E2409" s="15" t="s">
        <v>5678</v>
      </c>
      <c r="F2409" s="6">
        <v>7</v>
      </c>
      <c r="G2409" s="6">
        <v>5</v>
      </c>
      <c r="H2409" s="6">
        <f t="shared" si="148"/>
        <v>8</v>
      </c>
      <c r="I2409" s="6">
        <f t="shared" si="149"/>
        <v>6</v>
      </c>
      <c r="J2409" s="7">
        <f t="shared" si="150"/>
        <v>0.75</v>
      </c>
      <c r="K2409" s="7">
        <f t="shared" si="151"/>
        <v>-0.41503749927884381</v>
      </c>
    </row>
    <row r="2410" spans="1:11" x14ac:dyDescent="0.35">
      <c r="A2410" s="14" t="s">
        <v>8087</v>
      </c>
      <c r="B2410" s="13" t="s">
        <v>3343</v>
      </c>
      <c r="C2410" s="14" t="s">
        <v>14987</v>
      </c>
      <c r="D2410" s="14" t="s">
        <v>14988</v>
      </c>
      <c r="E2410" s="15" t="s">
        <v>11359</v>
      </c>
      <c r="F2410" s="6">
        <v>22</v>
      </c>
      <c r="G2410" s="6">
        <v>18</v>
      </c>
      <c r="H2410" s="6">
        <f t="shared" si="148"/>
        <v>23</v>
      </c>
      <c r="I2410" s="6">
        <f t="shared" si="149"/>
        <v>19</v>
      </c>
      <c r="J2410" s="7">
        <f t="shared" si="150"/>
        <v>0.82608695652173914</v>
      </c>
      <c r="K2410" s="7">
        <f t="shared" si="151"/>
        <v>-0.27563444261342734</v>
      </c>
    </row>
    <row r="2411" spans="1:11" x14ac:dyDescent="0.35">
      <c r="A2411" s="14" t="s">
        <v>8088</v>
      </c>
      <c r="B2411" s="13" t="s">
        <v>1999</v>
      </c>
      <c r="C2411" s="14" t="s">
        <v>14989</v>
      </c>
      <c r="D2411" s="14" t="s">
        <v>11356</v>
      </c>
      <c r="E2411" s="15" t="s">
        <v>11359</v>
      </c>
      <c r="F2411" s="6">
        <v>31</v>
      </c>
      <c r="G2411" s="6">
        <v>22</v>
      </c>
      <c r="H2411" s="6">
        <f t="shared" si="148"/>
        <v>32</v>
      </c>
      <c r="I2411" s="6">
        <f t="shared" si="149"/>
        <v>23</v>
      </c>
      <c r="J2411" s="7">
        <f t="shared" si="150"/>
        <v>0.71875</v>
      </c>
      <c r="K2411" s="7">
        <f t="shared" si="151"/>
        <v>-0.47643804394298717</v>
      </c>
    </row>
    <row r="2412" spans="1:11" x14ac:dyDescent="0.35">
      <c r="A2412" s="14" t="s">
        <v>8089</v>
      </c>
      <c r="B2412" s="13" t="s">
        <v>2625</v>
      </c>
      <c r="C2412" s="14" t="s">
        <v>14990</v>
      </c>
      <c r="D2412" s="14" t="s">
        <v>11671</v>
      </c>
      <c r="E2412" s="15" t="s">
        <v>5678</v>
      </c>
      <c r="F2412" s="6">
        <v>2376</v>
      </c>
      <c r="G2412" s="6">
        <v>1806</v>
      </c>
      <c r="H2412" s="6">
        <f t="shared" si="148"/>
        <v>2377</v>
      </c>
      <c r="I2412" s="6">
        <f t="shared" si="149"/>
        <v>1807</v>
      </c>
      <c r="J2412" s="7">
        <f t="shared" si="150"/>
        <v>0.76020193521245272</v>
      </c>
      <c r="K2412" s="7">
        <f t="shared" si="151"/>
        <v>-0.39554539707783504</v>
      </c>
    </row>
    <row r="2413" spans="1:11" x14ac:dyDescent="0.35">
      <c r="A2413" s="14" t="s">
        <v>8090</v>
      </c>
      <c r="B2413" s="13" t="s">
        <v>675</v>
      </c>
      <c r="C2413" s="14" t="s">
        <v>14991</v>
      </c>
      <c r="D2413" s="14" t="s">
        <v>14992</v>
      </c>
      <c r="E2413" s="15" t="s">
        <v>5678</v>
      </c>
      <c r="F2413" s="6">
        <v>511</v>
      </c>
      <c r="G2413" s="6">
        <v>284</v>
      </c>
      <c r="H2413" s="6">
        <f t="shared" si="148"/>
        <v>512</v>
      </c>
      <c r="I2413" s="6">
        <f t="shared" si="149"/>
        <v>285</v>
      </c>
      <c r="J2413" s="7">
        <f t="shared" si="150"/>
        <v>0.556640625</v>
      </c>
      <c r="K2413" s="7">
        <f t="shared" si="151"/>
        <v>-0.84518189094789598</v>
      </c>
    </row>
    <row r="2414" spans="1:11" x14ac:dyDescent="0.35">
      <c r="A2414" s="14" t="s">
        <v>8091</v>
      </c>
      <c r="B2414" s="13" t="s">
        <v>3384</v>
      </c>
      <c r="C2414" s="14" t="s">
        <v>14993</v>
      </c>
      <c r="D2414" s="14" t="s">
        <v>11356</v>
      </c>
      <c r="E2414" s="15" t="s">
        <v>5678</v>
      </c>
      <c r="F2414" s="6">
        <v>45</v>
      </c>
      <c r="G2414" s="6">
        <v>37</v>
      </c>
      <c r="H2414" s="6">
        <f t="shared" si="148"/>
        <v>46</v>
      </c>
      <c r="I2414" s="6">
        <f t="shared" si="149"/>
        <v>38</v>
      </c>
      <c r="J2414" s="7">
        <f t="shared" si="150"/>
        <v>0.82608695652173914</v>
      </c>
      <c r="K2414" s="7">
        <f t="shared" si="151"/>
        <v>-0.27563444261342734</v>
      </c>
    </row>
    <row r="2415" spans="1:11" x14ac:dyDescent="0.35">
      <c r="A2415" s="14" t="s">
        <v>8092</v>
      </c>
      <c r="B2415" s="13" t="s">
        <v>5350</v>
      </c>
      <c r="C2415" s="14" t="s">
        <v>14994</v>
      </c>
      <c r="D2415" s="14" t="s">
        <v>11356</v>
      </c>
      <c r="E2415" s="15" t="s">
        <v>11359</v>
      </c>
      <c r="F2415" s="6">
        <v>48</v>
      </c>
      <c r="G2415" s="6">
        <v>69</v>
      </c>
      <c r="H2415" s="6">
        <f t="shared" si="148"/>
        <v>49</v>
      </c>
      <c r="I2415" s="6">
        <f t="shared" si="149"/>
        <v>70</v>
      </c>
      <c r="J2415" s="7">
        <f t="shared" si="150"/>
        <v>1.4285714285714286</v>
      </c>
      <c r="K2415" s="7">
        <f t="shared" si="151"/>
        <v>0.51457317282975823</v>
      </c>
    </row>
    <row r="2416" spans="1:11" x14ac:dyDescent="0.35">
      <c r="A2416" s="14" t="s">
        <v>8093</v>
      </c>
      <c r="B2416" s="13" t="s">
        <v>5490</v>
      </c>
      <c r="C2416" s="14" t="s">
        <v>14995</v>
      </c>
      <c r="D2416" s="14" t="s">
        <v>14996</v>
      </c>
      <c r="E2416" s="15" t="s">
        <v>5678</v>
      </c>
      <c r="F2416" s="6">
        <v>169</v>
      </c>
      <c r="G2416" s="6">
        <v>407</v>
      </c>
      <c r="H2416" s="6">
        <f t="shared" si="148"/>
        <v>170</v>
      </c>
      <c r="I2416" s="6">
        <f t="shared" si="149"/>
        <v>408</v>
      </c>
      <c r="J2416" s="7">
        <f t="shared" si="150"/>
        <v>2.4</v>
      </c>
      <c r="K2416" s="7">
        <f t="shared" si="151"/>
        <v>1.2630344058337937</v>
      </c>
    </row>
    <row r="2417" spans="1:11" x14ac:dyDescent="0.35">
      <c r="A2417" s="14" t="s">
        <v>8094</v>
      </c>
      <c r="B2417" s="13" t="s">
        <v>2307</v>
      </c>
      <c r="C2417" s="14" t="s">
        <v>14997</v>
      </c>
      <c r="D2417" s="14" t="s">
        <v>11548</v>
      </c>
      <c r="E2417" s="15" t="s">
        <v>5678</v>
      </c>
      <c r="F2417" s="6">
        <v>136</v>
      </c>
      <c r="G2417" s="6">
        <v>100</v>
      </c>
      <c r="H2417" s="6">
        <f t="shared" si="148"/>
        <v>137</v>
      </c>
      <c r="I2417" s="6">
        <f t="shared" si="149"/>
        <v>101</v>
      </c>
      <c r="J2417" s="7">
        <f t="shared" si="150"/>
        <v>0.73722627737226276</v>
      </c>
      <c r="K2417" s="7">
        <f t="shared" si="151"/>
        <v>-0.43982060020873204</v>
      </c>
    </row>
    <row r="2418" spans="1:11" x14ac:dyDescent="0.35">
      <c r="A2418" s="14" t="s">
        <v>8095</v>
      </c>
      <c r="B2418" s="13" t="s">
        <v>4990</v>
      </c>
      <c r="C2418" s="14" t="s">
        <v>14998</v>
      </c>
      <c r="D2418" s="14" t="s">
        <v>11356</v>
      </c>
      <c r="E2418" s="15" t="s">
        <v>5678</v>
      </c>
      <c r="F2418" s="6">
        <v>11</v>
      </c>
      <c r="G2418" s="6">
        <v>12</v>
      </c>
      <c r="H2418" s="6">
        <f t="shared" si="148"/>
        <v>12</v>
      </c>
      <c r="I2418" s="6">
        <f t="shared" si="149"/>
        <v>13</v>
      </c>
      <c r="J2418" s="7">
        <f t="shared" si="150"/>
        <v>1.0833333333333333</v>
      </c>
      <c r="K2418" s="7">
        <f t="shared" si="151"/>
        <v>0.11547721741993588</v>
      </c>
    </row>
    <row r="2419" spans="1:11" x14ac:dyDescent="0.35">
      <c r="A2419" s="14" t="s">
        <v>8096</v>
      </c>
      <c r="B2419" s="13" t="s">
        <v>741</v>
      </c>
      <c r="C2419" s="14" t="s">
        <v>14999</v>
      </c>
      <c r="D2419" s="14" t="s">
        <v>15000</v>
      </c>
      <c r="E2419" s="15" t="s">
        <v>5678</v>
      </c>
      <c r="F2419" s="6">
        <v>72</v>
      </c>
      <c r="G2419" s="6">
        <v>41</v>
      </c>
      <c r="H2419" s="6">
        <f t="shared" si="148"/>
        <v>73</v>
      </c>
      <c r="I2419" s="6">
        <f t="shared" si="149"/>
        <v>42</v>
      </c>
      <c r="J2419" s="7">
        <f t="shared" si="150"/>
        <v>0.57534246575342463</v>
      </c>
      <c r="K2419" s="7">
        <f t="shared" si="151"/>
        <v>-0.79750713610125701</v>
      </c>
    </row>
    <row r="2420" spans="1:11" x14ac:dyDescent="0.35">
      <c r="A2420" s="14" t="s">
        <v>8097</v>
      </c>
      <c r="B2420" s="13" t="s">
        <v>316</v>
      </c>
      <c r="C2420" s="14" t="s">
        <v>15001</v>
      </c>
      <c r="D2420" s="14" t="s">
        <v>15002</v>
      </c>
      <c r="E2420" s="15" t="s">
        <v>5678</v>
      </c>
      <c r="F2420" s="6">
        <v>220</v>
      </c>
      <c r="G2420" s="6">
        <v>97</v>
      </c>
      <c r="H2420" s="6">
        <f t="shared" si="148"/>
        <v>221</v>
      </c>
      <c r="I2420" s="6">
        <f t="shared" si="149"/>
        <v>98</v>
      </c>
      <c r="J2420" s="7">
        <f t="shared" si="150"/>
        <v>0.4434389140271493</v>
      </c>
      <c r="K2420" s="7">
        <f t="shared" si="151"/>
        <v>-1.1731927152762234</v>
      </c>
    </row>
    <row r="2421" spans="1:11" x14ac:dyDescent="0.35">
      <c r="A2421" s="14" t="s">
        <v>8098</v>
      </c>
      <c r="B2421" s="13" t="s">
        <v>4388</v>
      </c>
      <c r="C2421" s="14" t="s">
        <v>15003</v>
      </c>
      <c r="D2421" s="14" t="s">
        <v>15004</v>
      </c>
      <c r="E2421" s="15" t="s">
        <v>5678</v>
      </c>
      <c r="F2421" s="6">
        <v>108</v>
      </c>
      <c r="G2421" s="6">
        <v>102</v>
      </c>
      <c r="H2421" s="6">
        <f t="shared" si="148"/>
        <v>109</v>
      </c>
      <c r="I2421" s="6">
        <f t="shared" si="149"/>
        <v>103</v>
      </c>
      <c r="J2421" s="7">
        <f t="shared" si="150"/>
        <v>0.94495412844036697</v>
      </c>
      <c r="K2421" s="7">
        <f t="shared" si="151"/>
        <v>-8.1683797593707988E-2</v>
      </c>
    </row>
    <row r="2422" spans="1:11" x14ac:dyDescent="0.35">
      <c r="A2422" s="14" t="s">
        <v>8099</v>
      </c>
      <c r="B2422" s="13" t="s">
        <v>3527</v>
      </c>
      <c r="C2422" s="14" t="s">
        <v>15005</v>
      </c>
      <c r="D2422" s="14" t="s">
        <v>15006</v>
      </c>
      <c r="E2422" s="15" t="s">
        <v>11359</v>
      </c>
      <c r="F2422" s="6">
        <v>751</v>
      </c>
      <c r="G2422" s="6">
        <v>628</v>
      </c>
      <c r="H2422" s="6">
        <f t="shared" si="148"/>
        <v>752</v>
      </c>
      <c r="I2422" s="6">
        <f t="shared" si="149"/>
        <v>629</v>
      </c>
      <c r="J2422" s="7">
        <f t="shared" si="150"/>
        <v>0.83643617021276595</v>
      </c>
      <c r="K2422" s="7">
        <f t="shared" si="151"/>
        <v>-0.25767264479834823</v>
      </c>
    </row>
    <row r="2423" spans="1:11" x14ac:dyDescent="0.35">
      <c r="A2423" s="14" t="s">
        <v>8100</v>
      </c>
      <c r="B2423" s="13" t="s">
        <v>1317</v>
      </c>
      <c r="C2423" s="14" t="s">
        <v>15007</v>
      </c>
      <c r="D2423" s="14" t="s">
        <v>15008</v>
      </c>
      <c r="E2423" s="15" t="s">
        <v>11359</v>
      </c>
      <c r="F2423" s="6">
        <v>231</v>
      </c>
      <c r="G2423" s="6">
        <v>149</v>
      </c>
      <c r="H2423" s="6">
        <f t="shared" si="148"/>
        <v>232</v>
      </c>
      <c r="I2423" s="6">
        <f t="shared" si="149"/>
        <v>150</v>
      </c>
      <c r="J2423" s="7">
        <f t="shared" si="150"/>
        <v>0.64655172413793105</v>
      </c>
      <c r="K2423" s="7">
        <f t="shared" si="151"/>
        <v>-0.62916230463169132</v>
      </c>
    </row>
    <row r="2424" spans="1:11" x14ac:dyDescent="0.35">
      <c r="A2424" s="14" t="s">
        <v>8101</v>
      </c>
      <c r="B2424" s="13" t="s">
        <v>4094</v>
      </c>
      <c r="C2424" s="14" t="s">
        <v>15009</v>
      </c>
      <c r="D2424" s="14" t="s">
        <v>15010</v>
      </c>
      <c r="E2424" s="15" t="s">
        <v>11359</v>
      </c>
      <c r="F2424" s="6">
        <v>221</v>
      </c>
      <c r="G2424" s="6">
        <v>199</v>
      </c>
      <c r="H2424" s="6">
        <f t="shared" si="148"/>
        <v>222</v>
      </c>
      <c r="I2424" s="6">
        <f t="shared" si="149"/>
        <v>200</v>
      </c>
      <c r="J2424" s="7">
        <f t="shared" si="150"/>
        <v>0.90090090090090091</v>
      </c>
      <c r="K2424" s="7">
        <f t="shared" si="151"/>
        <v>-0.15055967657538125</v>
      </c>
    </row>
    <row r="2425" spans="1:11" x14ac:dyDescent="0.35">
      <c r="A2425" s="14" t="s">
        <v>8102</v>
      </c>
      <c r="B2425" s="13" t="s">
        <v>1848</v>
      </c>
      <c r="C2425" s="14" t="s">
        <v>15011</v>
      </c>
      <c r="D2425" s="14" t="s">
        <v>15012</v>
      </c>
      <c r="E2425" s="15" t="s">
        <v>11359</v>
      </c>
      <c r="F2425" s="6">
        <v>181</v>
      </c>
      <c r="G2425" s="6">
        <v>126</v>
      </c>
      <c r="H2425" s="6">
        <f t="shared" si="148"/>
        <v>182</v>
      </c>
      <c r="I2425" s="6">
        <f t="shared" si="149"/>
        <v>127</v>
      </c>
      <c r="J2425" s="7">
        <f t="shared" si="150"/>
        <v>0.69780219780219777</v>
      </c>
      <c r="K2425" s="7">
        <f t="shared" si="151"/>
        <v>-0.51910995342653043</v>
      </c>
    </row>
    <row r="2426" spans="1:11" x14ac:dyDescent="0.35">
      <c r="A2426" s="14" t="s">
        <v>8103</v>
      </c>
      <c r="B2426" s="13" t="s">
        <v>351</v>
      </c>
      <c r="C2426" s="14" t="s">
        <v>15013</v>
      </c>
      <c r="D2426" s="14" t="s">
        <v>15014</v>
      </c>
      <c r="E2426" s="15" t="s">
        <v>5678</v>
      </c>
      <c r="F2426" s="6">
        <v>91</v>
      </c>
      <c r="G2426" s="6">
        <v>42</v>
      </c>
      <c r="H2426" s="6">
        <f t="shared" si="148"/>
        <v>92</v>
      </c>
      <c r="I2426" s="6">
        <f t="shared" si="149"/>
        <v>43</v>
      </c>
      <c r="J2426" s="7">
        <f t="shared" si="150"/>
        <v>0.46739130434782611</v>
      </c>
      <c r="K2426" s="7">
        <f t="shared" si="151"/>
        <v>-1.0972972013549149</v>
      </c>
    </row>
    <row r="2427" spans="1:11" x14ac:dyDescent="0.35">
      <c r="A2427" s="14" t="s">
        <v>8104</v>
      </c>
      <c r="B2427" s="13" t="s">
        <v>515</v>
      </c>
      <c r="C2427" s="14" t="s">
        <v>15015</v>
      </c>
      <c r="D2427" s="14" t="s">
        <v>15016</v>
      </c>
      <c r="E2427" s="15" t="s">
        <v>11359</v>
      </c>
      <c r="F2427" s="6">
        <v>33</v>
      </c>
      <c r="G2427" s="6">
        <v>17</v>
      </c>
      <c r="H2427" s="6">
        <f t="shared" si="148"/>
        <v>34</v>
      </c>
      <c r="I2427" s="6">
        <f t="shared" si="149"/>
        <v>18</v>
      </c>
      <c r="J2427" s="7">
        <f t="shared" si="150"/>
        <v>0.52941176470588236</v>
      </c>
      <c r="K2427" s="7">
        <f t="shared" si="151"/>
        <v>-0.91753783980802706</v>
      </c>
    </row>
    <row r="2428" spans="1:11" x14ac:dyDescent="0.35">
      <c r="A2428" s="14" t="s">
        <v>8105</v>
      </c>
      <c r="B2428" s="13" t="s">
        <v>1389</v>
      </c>
      <c r="C2428" s="14" t="s">
        <v>15017</v>
      </c>
      <c r="D2428" s="14" t="s">
        <v>15018</v>
      </c>
      <c r="E2428" s="15" t="s">
        <v>11359</v>
      </c>
      <c r="F2428" s="6">
        <v>46</v>
      </c>
      <c r="G2428" s="6">
        <v>30</v>
      </c>
      <c r="H2428" s="6">
        <f t="shared" si="148"/>
        <v>47</v>
      </c>
      <c r="I2428" s="6">
        <f t="shared" si="149"/>
        <v>31</v>
      </c>
      <c r="J2428" s="7">
        <f t="shared" si="150"/>
        <v>0.65957446808510634</v>
      </c>
      <c r="K2428" s="7">
        <f t="shared" si="151"/>
        <v>-0.60039254129076236</v>
      </c>
    </row>
    <row r="2429" spans="1:11" x14ac:dyDescent="0.35">
      <c r="A2429" s="14" t="s">
        <v>8106</v>
      </c>
      <c r="B2429" s="13" t="s">
        <v>220</v>
      </c>
      <c r="C2429" s="14" t="s">
        <v>15019</v>
      </c>
      <c r="D2429" s="14" t="s">
        <v>15020</v>
      </c>
      <c r="E2429" s="15" t="s">
        <v>11359</v>
      </c>
      <c r="F2429" s="6">
        <v>58</v>
      </c>
      <c r="G2429" s="6">
        <v>23</v>
      </c>
      <c r="H2429" s="6">
        <f t="shared" si="148"/>
        <v>59</v>
      </c>
      <c r="I2429" s="6">
        <f t="shared" si="149"/>
        <v>24</v>
      </c>
      <c r="J2429" s="7">
        <f t="shared" si="150"/>
        <v>0.40677966101694918</v>
      </c>
      <c r="K2429" s="7">
        <f t="shared" si="151"/>
        <v>-1.297680548640685</v>
      </c>
    </row>
    <row r="2430" spans="1:11" x14ac:dyDescent="0.35">
      <c r="A2430" s="14" t="s">
        <v>8107</v>
      </c>
      <c r="B2430" s="13" t="s">
        <v>545</v>
      </c>
      <c r="C2430" s="14" t="s">
        <v>15021</v>
      </c>
      <c r="D2430" s="14" t="s">
        <v>15022</v>
      </c>
      <c r="E2430" s="15" t="s">
        <v>5678</v>
      </c>
      <c r="F2430" s="6">
        <v>243</v>
      </c>
      <c r="G2430" s="6">
        <v>127</v>
      </c>
      <c r="H2430" s="6">
        <f t="shared" si="148"/>
        <v>244</v>
      </c>
      <c r="I2430" s="6">
        <f t="shared" si="149"/>
        <v>128</v>
      </c>
      <c r="J2430" s="7">
        <f t="shared" si="150"/>
        <v>0.52459016393442626</v>
      </c>
      <c r="K2430" s="7">
        <f t="shared" si="151"/>
        <v>-0.93073733756288635</v>
      </c>
    </row>
    <row r="2431" spans="1:11" x14ac:dyDescent="0.35">
      <c r="A2431" s="14" t="s">
        <v>8108</v>
      </c>
      <c r="B2431" s="13" t="s">
        <v>899</v>
      </c>
      <c r="C2431" s="14" t="s">
        <v>15023</v>
      </c>
      <c r="D2431" s="14" t="s">
        <v>15024</v>
      </c>
      <c r="E2431" s="15" t="s">
        <v>11359</v>
      </c>
      <c r="F2431" s="6">
        <v>54</v>
      </c>
      <c r="G2431" s="6">
        <v>32</v>
      </c>
      <c r="H2431" s="6">
        <f t="shared" si="148"/>
        <v>55</v>
      </c>
      <c r="I2431" s="6">
        <f t="shared" si="149"/>
        <v>33</v>
      </c>
      <c r="J2431" s="7">
        <f t="shared" si="150"/>
        <v>0.6</v>
      </c>
      <c r="K2431" s="7">
        <f t="shared" si="151"/>
        <v>-0.73696559416620622</v>
      </c>
    </row>
    <row r="2432" spans="1:11" x14ac:dyDescent="0.35">
      <c r="A2432" s="14" t="s">
        <v>8109</v>
      </c>
      <c r="B2432" s="13" t="s">
        <v>3589</v>
      </c>
      <c r="C2432" s="14" t="s">
        <v>15025</v>
      </c>
      <c r="D2432" s="14" t="s">
        <v>15026</v>
      </c>
      <c r="E2432" s="15" t="s">
        <v>11359</v>
      </c>
      <c r="F2432" s="6">
        <v>1811</v>
      </c>
      <c r="G2432" s="6">
        <v>1528</v>
      </c>
      <c r="H2432" s="6">
        <f t="shared" si="148"/>
        <v>1812</v>
      </c>
      <c r="I2432" s="6">
        <f t="shared" si="149"/>
        <v>1529</v>
      </c>
      <c r="J2432" s="7">
        <f t="shared" si="150"/>
        <v>0.8438189845474614</v>
      </c>
      <c r="K2432" s="7">
        <f t="shared" si="151"/>
        <v>-0.24499454868543033</v>
      </c>
    </row>
    <row r="2433" spans="1:11" x14ac:dyDescent="0.35">
      <c r="A2433" s="14" t="s">
        <v>8110</v>
      </c>
      <c r="B2433" s="13" t="s">
        <v>825</v>
      </c>
      <c r="C2433" s="14" t="s">
        <v>15027</v>
      </c>
      <c r="D2433" s="14" t="s">
        <v>15028</v>
      </c>
      <c r="E2433" s="15" t="s">
        <v>5678</v>
      </c>
      <c r="F2433" s="6">
        <v>1134</v>
      </c>
      <c r="G2433" s="6">
        <v>659</v>
      </c>
      <c r="H2433" s="6">
        <f t="shared" si="148"/>
        <v>1135</v>
      </c>
      <c r="I2433" s="6">
        <f t="shared" si="149"/>
        <v>660</v>
      </c>
      <c r="J2433" s="7">
        <f t="shared" si="150"/>
        <v>0.58149779735682816</v>
      </c>
      <c r="K2433" s="7">
        <f t="shared" si="151"/>
        <v>-0.78215436793246174</v>
      </c>
    </row>
    <row r="2434" spans="1:11" x14ac:dyDescent="0.35">
      <c r="A2434" s="14" t="s">
        <v>8111</v>
      </c>
      <c r="B2434" s="13" t="s">
        <v>2089</v>
      </c>
      <c r="C2434" s="14" t="s">
        <v>15029</v>
      </c>
      <c r="D2434" s="14" t="s">
        <v>15030</v>
      </c>
      <c r="E2434" s="15" t="s">
        <v>5678</v>
      </c>
      <c r="F2434" s="6">
        <v>1145</v>
      </c>
      <c r="G2434" s="6">
        <v>820</v>
      </c>
      <c r="H2434" s="6">
        <f t="shared" si="148"/>
        <v>1146</v>
      </c>
      <c r="I2434" s="6">
        <f t="shared" si="149"/>
        <v>821</v>
      </c>
      <c r="J2434" s="7">
        <f t="shared" si="150"/>
        <v>0.71640488656195467</v>
      </c>
      <c r="K2434" s="7">
        <f t="shared" si="151"/>
        <v>-0.48115291697910001</v>
      </c>
    </row>
    <row r="2435" spans="1:11" x14ac:dyDescent="0.35">
      <c r="A2435" s="14" t="s">
        <v>8112</v>
      </c>
      <c r="B2435" s="13" t="s">
        <v>477</v>
      </c>
      <c r="C2435" s="14" t="s">
        <v>15031</v>
      </c>
      <c r="D2435" s="14" t="s">
        <v>15032</v>
      </c>
      <c r="E2435" s="15" t="s">
        <v>5678</v>
      </c>
      <c r="F2435" s="6">
        <v>1500</v>
      </c>
      <c r="G2435" s="6">
        <v>751</v>
      </c>
      <c r="H2435" s="6">
        <f t="shared" ref="H2435:H2498" si="152">F2435+1</f>
        <v>1501</v>
      </c>
      <c r="I2435" s="6">
        <f t="shared" ref="I2435:I2498" si="153">G2435+1</f>
        <v>752</v>
      </c>
      <c r="J2435" s="7">
        <f t="shared" ref="J2435:J2498" si="154">I2435/H2435</f>
        <v>0.50099933377748163</v>
      </c>
      <c r="K2435" s="7">
        <f t="shared" ref="K2435:K2498" si="155">LOG(J2435,2)</f>
        <v>-0.99711940994305115</v>
      </c>
    </row>
    <row r="2436" spans="1:11" x14ac:dyDescent="0.35">
      <c r="A2436" s="14" t="s">
        <v>8113</v>
      </c>
      <c r="B2436" s="13" t="s">
        <v>4836</v>
      </c>
      <c r="C2436" s="14" t="s">
        <v>15033</v>
      </c>
      <c r="D2436" s="14" t="s">
        <v>15034</v>
      </c>
      <c r="E2436" s="15" t="s">
        <v>11359</v>
      </c>
      <c r="F2436" s="6">
        <v>98</v>
      </c>
      <c r="G2436" s="6">
        <v>101</v>
      </c>
      <c r="H2436" s="6">
        <f t="shared" si="152"/>
        <v>99</v>
      </c>
      <c r="I2436" s="6">
        <f t="shared" si="153"/>
        <v>102</v>
      </c>
      <c r="J2436" s="7">
        <f t="shared" si="154"/>
        <v>1.0303030303030303</v>
      </c>
      <c r="K2436" s="7">
        <f t="shared" si="155"/>
        <v>4.3068721891885937E-2</v>
      </c>
    </row>
    <row r="2437" spans="1:11" x14ac:dyDescent="0.35">
      <c r="A2437" s="14" t="s">
        <v>8114</v>
      </c>
      <c r="B2437" s="13" t="s">
        <v>5290</v>
      </c>
      <c r="C2437" s="14" t="s">
        <v>15035</v>
      </c>
      <c r="D2437" s="14" t="s">
        <v>11356</v>
      </c>
      <c r="E2437" s="15" t="s">
        <v>11359</v>
      </c>
      <c r="F2437" s="6">
        <v>75</v>
      </c>
      <c r="G2437" s="6">
        <v>100</v>
      </c>
      <c r="H2437" s="6">
        <f t="shared" si="152"/>
        <v>76</v>
      </c>
      <c r="I2437" s="6">
        <f t="shared" si="153"/>
        <v>101</v>
      </c>
      <c r="J2437" s="7">
        <f t="shared" si="154"/>
        <v>1.3289473684210527</v>
      </c>
      <c r="K2437" s="7">
        <f t="shared" si="155"/>
        <v>0.41028396930820932</v>
      </c>
    </row>
    <row r="2438" spans="1:11" x14ac:dyDescent="0.35">
      <c r="A2438" s="14" t="s">
        <v>8115</v>
      </c>
      <c r="B2438" s="13" t="s">
        <v>5265</v>
      </c>
      <c r="C2438" s="14" t="s">
        <v>15036</v>
      </c>
      <c r="D2438" s="14" t="s">
        <v>11356</v>
      </c>
      <c r="E2438" s="15" t="s">
        <v>11359</v>
      </c>
      <c r="F2438" s="6">
        <v>43</v>
      </c>
      <c r="G2438" s="6">
        <v>56</v>
      </c>
      <c r="H2438" s="6">
        <f t="shared" si="152"/>
        <v>44</v>
      </c>
      <c r="I2438" s="6">
        <f t="shared" si="153"/>
        <v>57</v>
      </c>
      <c r="J2438" s="7">
        <f t="shared" si="154"/>
        <v>1.2954545454545454</v>
      </c>
      <c r="K2438" s="7">
        <f t="shared" si="155"/>
        <v>0.37345839552744442</v>
      </c>
    </row>
    <row r="2439" spans="1:11" x14ac:dyDescent="0.35">
      <c r="A2439" s="14" t="s">
        <v>8116</v>
      </c>
      <c r="B2439" s="13" t="s">
        <v>4283</v>
      </c>
      <c r="C2439" s="14" t="s">
        <v>15037</v>
      </c>
      <c r="D2439" s="14" t="s">
        <v>11356</v>
      </c>
      <c r="E2439" s="15" t="s">
        <v>11359</v>
      </c>
      <c r="F2439" s="6">
        <v>28</v>
      </c>
      <c r="G2439" s="6">
        <v>26</v>
      </c>
      <c r="H2439" s="6">
        <f t="shared" si="152"/>
        <v>29</v>
      </c>
      <c r="I2439" s="6">
        <f t="shared" si="153"/>
        <v>27</v>
      </c>
      <c r="J2439" s="7">
        <f t="shared" si="154"/>
        <v>0.93103448275862066</v>
      </c>
      <c r="K2439" s="7">
        <f t="shared" si="155"/>
        <v>-0.10309349296410361</v>
      </c>
    </row>
    <row r="2440" spans="1:11" x14ac:dyDescent="0.35">
      <c r="A2440" s="14" t="s">
        <v>8117</v>
      </c>
      <c r="B2440" s="13" t="s">
        <v>1819</v>
      </c>
      <c r="C2440" s="14" t="s">
        <v>15038</v>
      </c>
      <c r="D2440" s="14" t="s">
        <v>15039</v>
      </c>
      <c r="E2440" s="15" t="s">
        <v>11359</v>
      </c>
      <c r="F2440" s="6">
        <v>218</v>
      </c>
      <c r="G2440" s="6">
        <v>151</v>
      </c>
      <c r="H2440" s="6">
        <f t="shared" si="152"/>
        <v>219</v>
      </c>
      <c r="I2440" s="6">
        <f t="shared" si="153"/>
        <v>152</v>
      </c>
      <c r="J2440" s="7">
        <f t="shared" si="154"/>
        <v>0.69406392694063923</v>
      </c>
      <c r="K2440" s="7">
        <f t="shared" si="155"/>
        <v>-0.52685954615758801</v>
      </c>
    </row>
    <row r="2441" spans="1:11" x14ac:dyDescent="0.35">
      <c r="A2441" s="14" t="s">
        <v>8118</v>
      </c>
      <c r="B2441" s="13" t="s">
        <v>4653</v>
      </c>
      <c r="C2441" s="14" t="s">
        <v>15040</v>
      </c>
      <c r="D2441" s="14" t="s">
        <v>11476</v>
      </c>
      <c r="E2441" s="15" t="s">
        <v>11359</v>
      </c>
      <c r="F2441" s="6">
        <v>75</v>
      </c>
      <c r="G2441" s="6">
        <v>75</v>
      </c>
      <c r="H2441" s="6">
        <f t="shared" si="152"/>
        <v>76</v>
      </c>
      <c r="I2441" s="6">
        <f t="shared" si="153"/>
        <v>76</v>
      </c>
      <c r="J2441" s="7">
        <f t="shared" si="154"/>
        <v>1</v>
      </c>
      <c r="K2441" s="7">
        <f t="shared" si="155"/>
        <v>0</v>
      </c>
    </row>
    <row r="2442" spans="1:11" x14ac:dyDescent="0.35">
      <c r="A2442" s="14" t="s">
        <v>8119</v>
      </c>
      <c r="B2442" s="13" t="s">
        <v>3081</v>
      </c>
      <c r="C2442" s="14" t="s">
        <v>15041</v>
      </c>
      <c r="D2442" s="14" t="s">
        <v>15042</v>
      </c>
      <c r="E2442" s="15" t="s">
        <v>11359</v>
      </c>
      <c r="F2442" s="6">
        <v>93</v>
      </c>
      <c r="G2442" s="6">
        <v>74</v>
      </c>
      <c r="H2442" s="6">
        <f t="shared" si="152"/>
        <v>94</v>
      </c>
      <c r="I2442" s="6">
        <f t="shared" si="153"/>
        <v>75</v>
      </c>
      <c r="J2442" s="7">
        <f t="shared" si="154"/>
        <v>0.7978723404255319</v>
      </c>
      <c r="K2442" s="7">
        <f t="shared" si="155"/>
        <v>-0.32577016118175656</v>
      </c>
    </row>
    <row r="2443" spans="1:11" x14ac:dyDescent="0.35">
      <c r="A2443" s="14" t="s">
        <v>8120</v>
      </c>
      <c r="B2443" s="13" t="s">
        <v>4341</v>
      </c>
      <c r="C2443" s="14" t="s">
        <v>15043</v>
      </c>
      <c r="D2443" s="14" t="s">
        <v>15044</v>
      </c>
      <c r="E2443" s="15" t="s">
        <v>11359</v>
      </c>
      <c r="F2443" s="6">
        <v>319</v>
      </c>
      <c r="G2443" s="6">
        <v>299</v>
      </c>
      <c r="H2443" s="6">
        <f t="shared" si="152"/>
        <v>320</v>
      </c>
      <c r="I2443" s="6">
        <f t="shared" si="153"/>
        <v>300</v>
      </c>
      <c r="J2443" s="7">
        <f t="shared" si="154"/>
        <v>0.9375</v>
      </c>
      <c r="K2443" s="7">
        <f t="shared" si="155"/>
        <v>-9.3109404391481479E-2</v>
      </c>
    </row>
    <row r="2444" spans="1:11" x14ac:dyDescent="0.35">
      <c r="A2444" s="14" t="s">
        <v>8121</v>
      </c>
      <c r="B2444" s="13" t="s">
        <v>740</v>
      </c>
      <c r="C2444" s="14" t="s">
        <v>15045</v>
      </c>
      <c r="D2444" s="14" t="s">
        <v>15046</v>
      </c>
      <c r="E2444" s="15" t="s">
        <v>5678</v>
      </c>
      <c r="F2444" s="6">
        <v>65</v>
      </c>
      <c r="G2444" s="6">
        <v>37</v>
      </c>
      <c r="H2444" s="6">
        <f t="shared" si="152"/>
        <v>66</v>
      </c>
      <c r="I2444" s="6">
        <f t="shared" si="153"/>
        <v>38</v>
      </c>
      <c r="J2444" s="7">
        <f t="shared" si="154"/>
        <v>0.5757575757575758</v>
      </c>
      <c r="K2444" s="7">
        <f t="shared" si="155"/>
        <v>-0.79646660591486795</v>
      </c>
    </row>
    <row r="2445" spans="1:11" x14ac:dyDescent="0.35">
      <c r="A2445" s="14" t="s">
        <v>8122</v>
      </c>
      <c r="B2445" s="13" t="s">
        <v>261</v>
      </c>
      <c r="C2445" s="14" t="s">
        <v>15047</v>
      </c>
      <c r="D2445" s="14" t="s">
        <v>15048</v>
      </c>
      <c r="E2445" s="15" t="s">
        <v>5678</v>
      </c>
      <c r="F2445" s="6">
        <v>12</v>
      </c>
      <c r="G2445" s="6">
        <v>5</v>
      </c>
      <c r="H2445" s="6">
        <f t="shared" si="152"/>
        <v>13</v>
      </c>
      <c r="I2445" s="6">
        <f t="shared" si="153"/>
        <v>6</v>
      </c>
      <c r="J2445" s="7">
        <f t="shared" si="154"/>
        <v>0.46153846153846156</v>
      </c>
      <c r="K2445" s="7">
        <f t="shared" si="155"/>
        <v>-1.1154772174199359</v>
      </c>
    </row>
    <row r="2446" spans="1:11" x14ac:dyDescent="0.35">
      <c r="A2446" s="14" t="s">
        <v>8123</v>
      </c>
      <c r="B2446" s="13" t="s">
        <v>1192</v>
      </c>
      <c r="C2446" s="14" t="s">
        <v>15049</v>
      </c>
      <c r="D2446" s="14" t="s">
        <v>15050</v>
      </c>
      <c r="E2446" s="15" t="s">
        <v>5678</v>
      </c>
      <c r="F2446" s="6">
        <v>57</v>
      </c>
      <c r="G2446" s="6">
        <v>36</v>
      </c>
      <c r="H2446" s="6">
        <f t="shared" si="152"/>
        <v>58</v>
      </c>
      <c r="I2446" s="6">
        <f t="shared" si="153"/>
        <v>37</v>
      </c>
      <c r="J2446" s="7">
        <f t="shared" si="154"/>
        <v>0.63793103448275867</v>
      </c>
      <c r="K2446" s="7">
        <f t="shared" si="155"/>
        <v>-0.64852762949862219</v>
      </c>
    </row>
    <row r="2447" spans="1:11" x14ac:dyDescent="0.35">
      <c r="A2447" s="14" t="s">
        <v>8124</v>
      </c>
      <c r="B2447" s="13" t="s">
        <v>574</v>
      </c>
      <c r="C2447" s="14" t="s">
        <v>15051</v>
      </c>
      <c r="D2447" s="14" t="s">
        <v>15052</v>
      </c>
      <c r="E2447" s="15" t="s">
        <v>5678</v>
      </c>
      <c r="F2447" s="6">
        <v>77</v>
      </c>
      <c r="G2447" s="6">
        <v>41</v>
      </c>
      <c r="H2447" s="6">
        <f t="shared" si="152"/>
        <v>78</v>
      </c>
      <c r="I2447" s="6">
        <f t="shared" si="153"/>
        <v>42</v>
      </c>
      <c r="J2447" s="7">
        <f t="shared" si="154"/>
        <v>0.53846153846153844</v>
      </c>
      <c r="K2447" s="7">
        <f t="shared" si="155"/>
        <v>-0.89308479608348823</v>
      </c>
    </row>
    <row r="2448" spans="1:11" x14ac:dyDescent="0.35">
      <c r="A2448" s="14" t="s">
        <v>8125</v>
      </c>
      <c r="B2448" s="13" t="s">
        <v>2848</v>
      </c>
      <c r="C2448" s="14" t="s">
        <v>15053</v>
      </c>
      <c r="D2448" s="14" t="s">
        <v>11356</v>
      </c>
      <c r="E2448" s="15" t="s">
        <v>5678</v>
      </c>
      <c r="F2448" s="6">
        <v>9</v>
      </c>
      <c r="G2448" s="6">
        <v>7</v>
      </c>
      <c r="H2448" s="6">
        <f t="shared" si="152"/>
        <v>10</v>
      </c>
      <c r="I2448" s="6">
        <f t="shared" si="153"/>
        <v>8</v>
      </c>
      <c r="J2448" s="7">
        <f t="shared" si="154"/>
        <v>0.8</v>
      </c>
      <c r="K2448" s="7">
        <f t="shared" si="155"/>
        <v>-0.32192809488736229</v>
      </c>
    </row>
    <row r="2449" spans="1:11" x14ac:dyDescent="0.35">
      <c r="A2449" s="14" t="s">
        <v>8126</v>
      </c>
      <c r="B2449" s="13" t="s">
        <v>4966</v>
      </c>
      <c r="C2449" s="14" t="s">
        <v>15054</v>
      </c>
      <c r="D2449" s="14" t="s">
        <v>15055</v>
      </c>
      <c r="E2449" s="15" t="s">
        <v>11359</v>
      </c>
      <c r="F2449" s="6">
        <v>25</v>
      </c>
      <c r="G2449" s="6">
        <v>27</v>
      </c>
      <c r="H2449" s="6">
        <f t="shared" si="152"/>
        <v>26</v>
      </c>
      <c r="I2449" s="6">
        <f t="shared" si="153"/>
        <v>28</v>
      </c>
      <c r="J2449" s="7">
        <f t="shared" si="154"/>
        <v>1.0769230769230769</v>
      </c>
      <c r="K2449" s="7">
        <f t="shared" si="155"/>
        <v>0.10691520391651189</v>
      </c>
    </row>
    <row r="2450" spans="1:11" x14ac:dyDescent="0.35">
      <c r="A2450" s="14" t="s">
        <v>8127</v>
      </c>
      <c r="B2450" s="13" t="s">
        <v>1488</v>
      </c>
      <c r="C2450" s="14" t="s">
        <v>15056</v>
      </c>
      <c r="D2450" s="14" t="s">
        <v>11548</v>
      </c>
      <c r="E2450" s="15" t="s">
        <v>5678</v>
      </c>
      <c r="F2450" s="6">
        <v>300</v>
      </c>
      <c r="G2450" s="6">
        <v>199</v>
      </c>
      <c r="H2450" s="6">
        <f t="shared" si="152"/>
        <v>301</v>
      </c>
      <c r="I2450" s="6">
        <f t="shared" si="153"/>
        <v>200</v>
      </c>
      <c r="J2450" s="7">
        <f t="shared" si="154"/>
        <v>0.66445182724252494</v>
      </c>
      <c r="K2450" s="7">
        <f t="shared" si="155"/>
        <v>-0.58976348698497738</v>
      </c>
    </row>
    <row r="2451" spans="1:11" x14ac:dyDescent="0.35">
      <c r="A2451" s="14" t="s">
        <v>8128</v>
      </c>
      <c r="B2451" s="13" t="s">
        <v>3573</v>
      </c>
      <c r="C2451" s="14" t="s">
        <v>15057</v>
      </c>
      <c r="D2451" s="14" t="s">
        <v>11356</v>
      </c>
      <c r="E2451" s="15" t="s">
        <v>11359</v>
      </c>
      <c r="F2451" s="6">
        <v>19</v>
      </c>
      <c r="G2451" s="6">
        <v>16</v>
      </c>
      <c r="H2451" s="6">
        <f t="shared" si="152"/>
        <v>20</v>
      </c>
      <c r="I2451" s="6">
        <f t="shared" si="153"/>
        <v>17</v>
      </c>
      <c r="J2451" s="7">
        <f t="shared" si="154"/>
        <v>0.85</v>
      </c>
      <c r="K2451" s="7">
        <f t="shared" si="155"/>
        <v>-0.23446525363702297</v>
      </c>
    </row>
    <row r="2452" spans="1:11" x14ac:dyDescent="0.35">
      <c r="A2452" s="14" t="s">
        <v>8129</v>
      </c>
      <c r="B2452" s="13" t="s">
        <v>3584</v>
      </c>
      <c r="C2452" s="14" t="s">
        <v>15058</v>
      </c>
      <c r="D2452" s="14" t="s">
        <v>11509</v>
      </c>
      <c r="E2452" s="15" t="s">
        <v>11359</v>
      </c>
      <c r="F2452" s="6">
        <v>51</v>
      </c>
      <c r="G2452" s="6">
        <v>43</v>
      </c>
      <c r="H2452" s="6">
        <f t="shared" si="152"/>
        <v>52</v>
      </c>
      <c r="I2452" s="6">
        <f t="shared" si="153"/>
        <v>44</v>
      </c>
      <c r="J2452" s="7">
        <f t="shared" si="154"/>
        <v>0.84615384615384615</v>
      </c>
      <c r="K2452" s="7">
        <f t="shared" si="155"/>
        <v>-0.24100809950379493</v>
      </c>
    </row>
    <row r="2453" spans="1:11" x14ac:dyDescent="0.35">
      <c r="A2453" s="14" t="s">
        <v>8130</v>
      </c>
      <c r="B2453" s="13" t="s">
        <v>1142</v>
      </c>
      <c r="C2453" s="14" t="s">
        <v>15059</v>
      </c>
      <c r="D2453" s="14" t="s">
        <v>11750</v>
      </c>
      <c r="E2453" s="15" t="s">
        <v>11359</v>
      </c>
      <c r="F2453" s="6">
        <v>24</v>
      </c>
      <c r="G2453" s="6">
        <v>15</v>
      </c>
      <c r="H2453" s="6">
        <f t="shared" si="152"/>
        <v>25</v>
      </c>
      <c r="I2453" s="6">
        <f t="shared" si="153"/>
        <v>16</v>
      </c>
      <c r="J2453" s="7">
        <f t="shared" si="154"/>
        <v>0.64</v>
      </c>
      <c r="K2453" s="7">
        <f t="shared" si="155"/>
        <v>-0.6438561897747247</v>
      </c>
    </row>
    <row r="2454" spans="1:11" x14ac:dyDescent="0.35">
      <c r="A2454" s="14" t="s">
        <v>8131</v>
      </c>
      <c r="B2454" s="13" t="s">
        <v>61</v>
      </c>
      <c r="C2454" s="14" t="s">
        <v>15060</v>
      </c>
      <c r="D2454" s="14" t="s">
        <v>11356</v>
      </c>
      <c r="E2454" s="15" t="s">
        <v>11359</v>
      </c>
      <c r="F2454" s="6">
        <v>10</v>
      </c>
      <c r="G2454" s="6">
        <v>2</v>
      </c>
      <c r="H2454" s="6">
        <f t="shared" si="152"/>
        <v>11</v>
      </c>
      <c r="I2454" s="6">
        <f t="shared" si="153"/>
        <v>3</v>
      </c>
      <c r="J2454" s="7">
        <f t="shared" si="154"/>
        <v>0.27272727272727271</v>
      </c>
      <c r="K2454" s="7">
        <f t="shared" si="155"/>
        <v>-1.8744691179161412</v>
      </c>
    </row>
    <row r="2455" spans="1:11" x14ac:dyDescent="0.35">
      <c r="A2455" s="14" t="s">
        <v>8132</v>
      </c>
      <c r="B2455" s="13" t="s">
        <v>2623</v>
      </c>
      <c r="C2455" s="14" t="s">
        <v>15061</v>
      </c>
      <c r="D2455" s="14" t="s">
        <v>11356</v>
      </c>
      <c r="E2455" s="15" t="s">
        <v>11359</v>
      </c>
      <c r="F2455" s="6">
        <v>25</v>
      </c>
      <c r="G2455" s="6">
        <v>19</v>
      </c>
      <c r="H2455" s="6">
        <f t="shared" si="152"/>
        <v>26</v>
      </c>
      <c r="I2455" s="6">
        <f t="shared" si="153"/>
        <v>20</v>
      </c>
      <c r="J2455" s="7">
        <f t="shared" si="154"/>
        <v>0.76923076923076927</v>
      </c>
      <c r="K2455" s="7">
        <f t="shared" si="155"/>
        <v>-0.37851162325372978</v>
      </c>
    </row>
    <row r="2456" spans="1:11" x14ac:dyDescent="0.35">
      <c r="A2456" s="14" t="s">
        <v>8133</v>
      </c>
      <c r="B2456" s="13" t="s">
        <v>3892</v>
      </c>
      <c r="C2456" s="14" t="s">
        <v>15062</v>
      </c>
      <c r="D2456" s="14" t="s">
        <v>11356</v>
      </c>
      <c r="E2456" s="15" t="s">
        <v>11359</v>
      </c>
      <c r="F2456" s="6">
        <v>408</v>
      </c>
      <c r="G2456" s="6">
        <v>358</v>
      </c>
      <c r="H2456" s="6">
        <f t="shared" si="152"/>
        <v>409</v>
      </c>
      <c r="I2456" s="6">
        <f t="shared" si="153"/>
        <v>359</v>
      </c>
      <c r="J2456" s="7">
        <f t="shared" si="154"/>
        <v>0.87775061124694376</v>
      </c>
      <c r="K2456" s="7">
        <f t="shared" si="155"/>
        <v>-0.1881169991186975</v>
      </c>
    </row>
    <row r="2457" spans="1:11" x14ac:dyDescent="0.35">
      <c r="A2457" s="14" t="s">
        <v>8134</v>
      </c>
      <c r="B2457" s="13" t="s">
        <v>428</v>
      </c>
      <c r="C2457" s="14" t="s">
        <v>15063</v>
      </c>
      <c r="D2457" s="14" t="s">
        <v>15064</v>
      </c>
      <c r="E2457" s="15" t="s">
        <v>5678</v>
      </c>
      <c r="F2457" s="6">
        <v>436</v>
      </c>
      <c r="G2457" s="6">
        <v>215</v>
      </c>
      <c r="H2457" s="6">
        <f t="shared" si="152"/>
        <v>437</v>
      </c>
      <c r="I2457" s="6">
        <f t="shared" si="153"/>
        <v>216</v>
      </c>
      <c r="J2457" s="7">
        <f t="shared" si="154"/>
        <v>0.49427917620137302</v>
      </c>
      <c r="K2457" s="7">
        <f t="shared" si="155"/>
        <v>-1.0166019673371298</v>
      </c>
    </row>
    <row r="2458" spans="1:11" x14ac:dyDescent="0.35">
      <c r="A2458" s="14" t="s">
        <v>8135</v>
      </c>
      <c r="B2458" s="13" t="s">
        <v>230</v>
      </c>
      <c r="C2458" s="14" t="s">
        <v>15065</v>
      </c>
      <c r="D2458" s="14" t="s">
        <v>15066</v>
      </c>
      <c r="E2458" s="15" t="s">
        <v>5678</v>
      </c>
      <c r="F2458" s="6">
        <v>10</v>
      </c>
      <c r="G2458" s="6">
        <v>4</v>
      </c>
      <c r="H2458" s="6">
        <f t="shared" si="152"/>
        <v>11</v>
      </c>
      <c r="I2458" s="6">
        <f t="shared" si="153"/>
        <v>5</v>
      </c>
      <c r="J2458" s="7">
        <f t="shared" si="154"/>
        <v>0.45454545454545453</v>
      </c>
      <c r="K2458" s="7">
        <f t="shared" si="155"/>
        <v>-1.1375035237499349</v>
      </c>
    </row>
    <row r="2459" spans="1:11" x14ac:dyDescent="0.35">
      <c r="A2459" s="14" t="s">
        <v>8136</v>
      </c>
      <c r="B2459" s="13" t="s">
        <v>4699</v>
      </c>
      <c r="C2459" s="14" t="s">
        <v>15067</v>
      </c>
      <c r="D2459" s="14" t="s">
        <v>15068</v>
      </c>
      <c r="E2459" s="15" t="s">
        <v>11359</v>
      </c>
      <c r="F2459" s="6">
        <v>14</v>
      </c>
      <c r="G2459" s="6">
        <v>14</v>
      </c>
      <c r="H2459" s="6">
        <f t="shared" si="152"/>
        <v>15</v>
      </c>
      <c r="I2459" s="6">
        <f t="shared" si="153"/>
        <v>15</v>
      </c>
      <c r="J2459" s="7">
        <f t="shared" si="154"/>
        <v>1</v>
      </c>
      <c r="K2459" s="7">
        <f t="shared" si="155"/>
        <v>0</v>
      </c>
    </row>
    <row r="2460" spans="1:11" x14ac:dyDescent="0.35">
      <c r="A2460" s="14" t="s">
        <v>8137</v>
      </c>
      <c r="B2460" s="13" t="s">
        <v>160</v>
      </c>
      <c r="C2460" s="14" t="s">
        <v>15069</v>
      </c>
      <c r="D2460" s="14" t="s">
        <v>11356</v>
      </c>
      <c r="E2460" s="15" t="s">
        <v>5678</v>
      </c>
      <c r="F2460" s="6">
        <v>12</v>
      </c>
      <c r="G2460" s="6">
        <v>4</v>
      </c>
      <c r="H2460" s="6">
        <f t="shared" si="152"/>
        <v>13</v>
      </c>
      <c r="I2460" s="6">
        <f t="shared" si="153"/>
        <v>5</v>
      </c>
      <c r="J2460" s="7">
        <f t="shared" si="154"/>
        <v>0.38461538461538464</v>
      </c>
      <c r="K2460" s="7">
        <f t="shared" si="155"/>
        <v>-1.3785116232537298</v>
      </c>
    </row>
    <row r="2461" spans="1:11" x14ac:dyDescent="0.35">
      <c r="A2461" s="14" t="s">
        <v>8138</v>
      </c>
      <c r="B2461" s="13" t="s">
        <v>4356</v>
      </c>
      <c r="C2461" s="14" t="s">
        <v>15070</v>
      </c>
      <c r="D2461" s="14" t="s">
        <v>15071</v>
      </c>
      <c r="E2461" s="15" t="s">
        <v>5678</v>
      </c>
      <c r="F2461" s="6">
        <v>33</v>
      </c>
      <c r="G2461" s="6">
        <v>31</v>
      </c>
      <c r="H2461" s="6">
        <f t="shared" si="152"/>
        <v>34</v>
      </c>
      <c r="I2461" s="6">
        <f t="shared" si="153"/>
        <v>32</v>
      </c>
      <c r="J2461" s="7">
        <f t="shared" si="154"/>
        <v>0.94117647058823528</v>
      </c>
      <c r="K2461" s="7">
        <f t="shared" si="155"/>
        <v>-8.7462841250339429E-2</v>
      </c>
    </row>
    <row r="2462" spans="1:11" x14ac:dyDescent="0.35">
      <c r="A2462" s="14" t="s">
        <v>8139</v>
      </c>
      <c r="B2462" s="13" t="s">
        <v>4735</v>
      </c>
      <c r="C2462" s="14" t="s">
        <v>15072</v>
      </c>
      <c r="D2462" s="14" t="s">
        <v>11356</v>
      </c>
      <c r="E2462" s="15" t="s">
        <v>11359</v>
      </c>
      <c r="F2462" s="6">
        <v>4</v>
      </c>
      <c r="G2462" s="6">
        <v>4</v>
      </c>
      <c r="H2462" s="6">
        <f t="shared" si="152"/>
        <v>5</v>
      </c>
      <c r="I2462" s="6">
        <f t="shared" si="153"/>
        <v>5</v>
      </c>
      <c r="J2462" s="7">
        <f t="shared" si="154"/>
        <v>1</v>
      </c>
      <c r="K2462" s="7">
        <f t="shared" si="155"/>
        <v>0</v>
      </c>
    </row>
    <row r="2463" spans="1:11" x14ac:dyDescent="0.35">
      <c r="A2463" s="14" t="s">
        <v>8140</v>
      </c>
      <c r="B2463" s="13" t="s">
        <v>2249</v>
      </c>
      <c r="C2463" s="14" t="s">
        <v>15073</v>
      </c>
      <c r="D2463" s="14" t="s">
        <v>11608</v>
      </c>
      <c r="E2463" s="15" t="s">
        <v>5678</v>
      </c>
      <c r="F2463" s="6">
        <v>85</v>
      </c>
      <c r="G2463" s="6">
        <v>62</v>
      </c>
      <c r="H2463" s="6">
        <f t="shared" si="152"/>
        <v>86</v>
      </c>
      <c r="I2463" s="6">
        <f t="shared" si="153"/>
        <v>63</v>
      </c>
      <c r="J2463" s="7">
        <f t="shared" si="154"/>
        <v>0.73255813953488369</v>
      </c>
      <c r="K2463" s="7">
        <f t="shared" si="155"/>
        <v>-0.44898483120218158</v>
      </c>
    </row>
    <row r="2464" spans="1:11" x14ac:dyDescent="0.35">
      <c r="A2464" s="14" t="s">
        <v>8141</v>
      </c>
      <c r="B2464" s="13" t="s">
        <v>1117</v>
      </c>
      <c r="C2464" s="14" t="s">
        <v>15074</v>
      </c>
      <c r="D2464" s="14" t="s">
        <v>12723</v>
      </c>
      <c r="E2464" s="15" t="s">
        <v>5678</v>
      </c>
      <c r="F2464" s="6">
        <v>127</v>
      </c>
      <c r="G2464" s="6">
        <v>79</v>
      </c>
      <c r="H2464" s="6">
        <f t="shared" si="152"/>
        <v>128</v>
      </c>
      <c r="I2464" s="6">
        <f t="shared" si="153"/>
        <v>80</v>
      </c>
      <c r="J2464" s="7">
        <f t="shared" si="154"/>
        <v>0.625</v>
      </c>
      <c r="K2464" s="7">
        <f t="shared" si="155"/>
        <v>-0.67807190511263771</v>
      </c>
    </row>
    <row r="2465" spans="1:11" x14ac:dyDescent="0.35">
      <c r="A2465" s="14" t="s">
        <v>8142</v>
      </c>
      <c r="B2465" s="13" t="s">
        <v>727</v>
      </c>
      <c r="C2465" s="14" t="s">
        <v>15075</v>
      </c>
      <c r="D2465" s="14" t="s">
        <v>15076</v>
      </c>
      <c r="E2465" s="15" t="s">
        <v>11359</v>
      </c>
      <c r="F2465" s="6">
        <v>224</v>
      </c>
      <c r="G2465" s="6">
        <v>127</v>
      </c>
      <c r="H2465" s="6">
        <f t="shared" si="152"/>
        <v>225</v>
      </c>
      <c r="I2465" s="6">
        <f t="shared" si="153"/>
        <v>128</v>
      </c>
      <c r="J2465" s="7">
        <f t="shared" si="154"/>
        <v>0.56888888888888889</v>
      </c>
      <c r="K2465" s="7">
        <f t="shared" si="155"/>
        <v>-0.81378119121703718</v>
      </c>
    </row>
    <row r="2466" spans="1:11" x14ac:dyDescent="0.35">
      <c r="A2466" s="14" t="s">
        <v>8143</v>
      </c>
      <c r="B2466" s="13" t="s">
        <v>3616</v>
      </c>
      <c r="C2466" s="14" t="s">
        <v>15077</v>
      </c>
      <c r="D2466" s="14" t="s">
        <v>11356</v>
      </c>
      <c r="E2466" s="15" t="s">
        <v>11359</v>
      </c>
      <c r="F2466" s="6">
        <v>13</v>
      </c>
      <c r="G2466" s="6">
        <v>11</v>
      </c>
      <c r="H2466" s="6">
        <f t="shared" si="152"/>
        <v>14</v>
      </c>
      <c r="I2466" s="6">
        <f t="shared" si="153"/>
        <v>12</v>
      </c>
      <c r="J2466" s="7">
        <f t="shared" si="154"/>
        <v>0.8571428571428571</v>
      </c>
      <c r="K2466" s="7">
        <f t="shared" si="155"/>
        <v>-0.22239242133644802</v>
      </c>
    </row>
    <row r="2467" spans="1:11" x14ac:dyDescent="0.35">
      <c r="A2467" s="14" t="s">
        <v>8144</v>
      </c>
      <c r="B2467" s="13" t="s">
        <v>5156</v>
      </c>
      <c r="C2467" s="14" t="s">
        <v>15078</v>
      </c>
      <c r="D2467" s="14" t="s">
        <v>11356</v>
      </c>
      <c r="E2467" s="15" t="s">
        <v>5678</v>
      </c>
      <c r="F2467" s="6">
        <v>33</v>
      </c>
      <c r="G2467" s="6">
        <v>39</v>
      </c>
      <c r="H2467" s="6">
        <f t="shared" si="152"/>
        <v>34</v>
      </c>
      <c r="I2467" s="6">
        <f t="shared" si="153"/>
        <v>40</v>
      </c>
      <c r="J2467" s="7">
        <f t="shared" si="154"/>
        <v>1.1764705882352942</v>
      </c>
      <c r="K2467" s="7">
        <f t="shared" si="155"/>
        <v>0.23446525363702297</v>
      </c>
    </row>
    <row r="2468" spans="1:11" x14ac:dyDescent="0.35">
      <c r="A2468" s="14" t="s">
        <v>8145</v>
      </c>
      <c r="B2468" s="13" t="s">
        <v>2938</v>
      </c>
      <c r="C2468" s="14" t="s">
        <v>15079</v>
      </c>
      <c r="D2468" s="14" t="s">
        <v>15080</v>
      </c>
      <c r="E2468" s="15" t="s">
        <v>5678</v>
      </c>
      <c r="F2468" s="6">
        <v>218</v>
      </c>
      <c r="G2468" s="6">
        <v>171</v>
      </c>
      <c r="H2468" s="6">
        <f t="shared" si="152"/>
        <v>219</v>
      </c>
      <c r="I2468" s="6">
        <f t="shared" si="153"/>
        <v>172</v>
      </c>
      <c r="J2468" s="7">
        <f t="shared" si="154"/>
        <v>0.78538812785388123</v>
      </c>
      <c r="K2468" s="7">
        <f t="shared" si="155"/>
        <v>-0.34852230489907554</v>
      </c>
    </row>
    <row r="2469" spans="1:11" x14ac:dyDescent="0.35">
      <c r="A2469" s="14" t="s">
        <v>8146</v>
      </c>
      <c r="B2469" s="13" t="s">
        <v>3807</v>
      </c>
      <c r="C2469" s="14" t="s">
        <v>15081</v>
      </c>
      <c r="D2469" s="14" t="s">
        <v>11356</v>
      </c>
      <c r="E2469" s="15" t="s">
        <v>5678</v>
      </c>
      <c r="F2469" s="6">
        <v>226</v>
      </c>
      <c r="G2469" s="6">
        <v>196</v>
      </c>
      <c r="H2469" s="6">
        <f t="shared" si="152"/>
        <v>227</v>
      </c>
      <c r="I2469" s="6">
        <f t="shared" si="153"/>
        <v>197</v>
      </c>
      <c r="J2469" s="7">
        <f t="shared" si="154"/>
        <v>0.86784140969162993</v>
      </c>
      <c r="K2469" s="7">
        <f t="shared" si="155"/>
        <v>-0.20449666783453876</v>
      </c>
    </row>
    <row r="2470" spans="1:11" x14ac:dyDescent="0.35">
      <c r="A2470" s="14" t="s">
        <v>8147</v>
      </c>
      <c r="B2470" s="13" t="s">
        <v>4999</v>
      </c>
      <c r="C2470" s="14" t="s">
        <v>15082</v>
      </c>
      <c r="D2470" s="14" t="s">
        <v>11356</v>
      </c>
      <c r="E2470" s="15" t="s">
        <v>5678</v>
      </c>
      <c r="F2470" s="6">
        <v>21</v>
      </c>
      <c r="G2470" s="6">
        <v>23</v>
      </c>
      <c r="H2470" s="6">
        <f t="shared" si="152"/>
        <v>22</v>
      </c>
      <c r="I2470" s="6">
        <f t="shared" si="153"/>
        <v>24</v>
      </c>
      <c r="J2470" s="7">
        <f t="shared" si="154"/>
        <v>1.0909090909090908</v>
      </c>
      <c r="K2470" s="7">
        <f t="shared" si="155"/>
        <v>0.12553088208385882</v>
      </c>
    </row>
    <row r="2471" spans="1:11" x14ac:dyDescent="0.35">
      <c r="A2471" s="14" t="s">
        <v>8148</v>
      </c>
      <c r="B2471" s="13" t="s">
        <v>2781</v>
      </c>
      <c r="C2471" s="14" t="s">
        <v>15083</v>
      </c>
      <c r="D2471" s="14" t="s">
        <v>15084</v>
      </c>
      <c r="E2471" s="15" t="s">
        <v>5678</v>
      </c>
      <c r="F2471" s="6">
        <v>44</v>
      </c>
      <c r="G2471" s="6">
        <v>34</v>
      </c>
      <c r="H2471" s="6">
        <f t="shared" si="152"/>
        <v>45</v>
      </c>
      <c r="I2471" s="6">
        <f t="shared" si="153"/>
        <v>35</v>
      </c>
      <c r="J2471" s="7">
        <f t="shared" si="154"/>
        <v>0.77777777777777779</v>
      </c>
      <c r="K2471" s="7">
        <f t="shared" si="155"/>
        <v>-0.36257007938470825</v>
      </c>
    </row>
    <row r="2472" spans="1:11" x14ac:dyDescent="0.35">
      <c r="A2472" s="14" t="s">
        <v>8149</v>
      </c>
      <c r="B2472" s="13" t="s">
        <v>3783</v>
      </c>
      <c r="C2472" s="14" t="s">
        <v>15085</v>
      </c>
      <c r="D2472" s="14" t="s">
        <v>11356</v>
      </c>
      <c r="E2472" s="15" t="s">
        <v>5678</v>
      </c>
      <c r="F2472" s="6">
        <v>52</v>
      </c>
      <c r="G2472" s="6">
        <v>45</v>
      </c>
      <c r="H2472" s="6">
        <f t="shared" si="152"/>
        <v>53</v>
      </c>
      <c r="I2472" s="6">
        <f t="shared" si="153"/>
        <v>46</v>
      </c>
      <c r="J2472" s="7">
        <f t="shared" si="154"/>
        <v>0.86792452830188682</v>
      </c>
      <c r="K2472" s="7">
        <f t="shared" si="155"/>
        <v>-0.20435849850618629</v>
      </c>
    </row>
    <row r="2473" spans="1:11" x14ac:dyDescent="0.35">
      <c r="A2473" s="14" t="s">
        <v>8150</v>
      </c>
      <c r="B2473" s="13" t="s">
        <v>3675</v>
      </c>
      <c r="C2473" s="14" t="s">
        <v>15086</v>
      </c>
      <c r="D2473" s="14" t="s">
        <v>11356</v>
      </c>
      <c r="E2473" s="15" t="s">
        <v>11359</v>
      </c>
      <c r="F2473" s="6">
        <v>27</v>
      </c>
      <c r="G2473" s="6">
        <v>23</v>
      </c>
      <c r="H2473" s="6">
        <f t="shared" si="152"/>
        <v>28</v>
      </c>
      <c r="I2473" s="6">
        <f t="shared" si="153"/>
        <v>24</v>
      </c>
      <c r="J2473" s="7">
        <f t="shared" si="154"/>
        <v>0.8571428571428571</v>
      </c>
      <c r="K2473" s="7">
        <f t="shared" si="155"/>
        <v>-0.22239242133644802</v>
      </c>
    </row>
    <row r="2474" spans="1:11" x14ac:dyDescent="0.35">
      <c r="A2474" s="14" t="s">
        <v>8151</v>
      </c>
      <c r="B2474" s="13" t="s">
        <v>4873</v>
      </c>
      <c r="C2474" s="14" t="s">
        <v>15087</v>
      </c>
      <c r="D2474" s="14" t="s">
        <v>11356</v>
      </c>
      <c r="E2474" s="15" t="s">
        <v>11359</v>
      </c>
      <c r="F2474" s="6">
        <v>26</v>
      </c>
      <c r="G2474" s="6">
        <v>27</v>
      </c>
      <c r="H2474" s="6">
        <f t="shared" si="152"/>
        <v>27</v>
      </c>
      <c r="I2474" s="6">
        <f t="shared" si="153"/>
        <v>28</v>
      </c>
      <c r="J2474" s="7">
        <f t="shared" si="154"/>
        <v>1.037037037037037</v>
      </c>
      <c r="K2474" s="7">
        <f t="shared" si="155"/>
        <v>5.2467419894135482E-2</v>
      </c>
    </row>
    <row r="2475" spans="1:11" x14ac:dyDescent="0.35">
      <c r="A2475" s="14" t="s">
        <v>8152</v>
      </c>
      <c r="B2475" s="13" t="s">
        <v>5053</v>
      </c>
      <c r="C2475" s="14" t="s">
        <v>15088</v>
      </c>
      <c r="D2475" s="14" t="s">
        <v>15089</v>
      </c>
      <c r="E2475" s="15" t="s">
        <v>5678</v>
      </c>
      <c r="F2475" s="6">
        <v>344</v>
      </c>
      <c r="G2475" s="6">
        <v>386</v>
      </c>
      <c r="H2475" s="6">
        <f t="shared" si="152"/>
        <v>345</v>
      </c>
      <c r="I2475" s="6">
        <f t="shared" si="153"/>
        <v>387</v>
      </c>
      <c r="J2475" s="7">
        <f t="shared" si="154"/>
        <v>1.1217391304347826</v>
      </c>
      <c r="K2475" s="7">
        <f t="shared" si="155"/>
        <v>0.16573720447887885</v>
      </c>
    </row>
    <row r="2476" spans="1:11" x14ac:dyDescent="0.35">
      <c r="A2476" s="14" t="s">
        <v>8153</v>
      </c>
      <c r="B2476" s="13" t="s">
        <v>4522</v>
      </c>
      <c r="C2476" s="14" t="s">
        <v>15090</v>
      </c>
      <c r="D2476" s="14" t="s">
        <v>15091</v>
      </c>
      <c r="E2476" s="15" t="s">
        <v>5678</v>
      </c>
      <c r="F2476" s="6">
        <v>474</v>
      </c>
      <c r="G2476" s="6">
        <v>459</v>
      </c>
      <c r="H2476" s="6">
        <f t="shared" si="152"/>
        <v>475</v>
      </c>
      <c r="I2476" s="6">
        <f t="shared" si="153"/>
        <v>460</v>
      </c>
      <c r="J2476" s="7">
        <f t="shared" si="154"/>
        <v>0.96842105263157896</v>
      </c>
      <c r="K2476" s="7">
        <f t="shared" si="155"/>
        <v>-4.6293652273934949E-2</v>
      </c>
    </row>
    <row r="2477" spans="1:11" x14ac:dyDescent="0.35">
      <c r="A2477" s="14" t="s">
        <v>8154</v>
      </c>
      <c r="B2477" s="13" t="s">
        <v>4177</v>
      </c>
      <c r="C2477" s="14" t="s">
        <v>15092</v>
      </c>
      <c r="D2477" s="14" t="s">
        <v>15093</v>
      </c>
      <c r="E2477" s="15" t="s">
        <v>5678</v>
      </c>
      <c r="F2477" s="6">
        <v>601</v>
      </c>
      <c r="G2477" s="6">
        <v>548</v>
      </c>
      <c r="H2477" s="6">
        <f t="shared" si="152"/>
        <v>602</v>
      </c>
      <c r="I2477" s="6">
        <f t="shared" si="153"/>
        <v>549</v>
      </c>
      <c r="J2477" s="7">
        <f t="shared" si="154"/>
        <v>0.91196013289036548</v>
      </c>
      <c r="K2477" s="7">
        <f t="shared" si="155"/>
        <v>-0.13295733775450336</v>
      </c>
    </row>
    <row r="2478" spans="1:11" x14ac:dyDescent="0.35">
      <c r="A2478" s="14" t="s">
        <v>8155</v>
      </c>
      <c r="B2478" s="13" t="s">
        <v>4987</v>
      </c>
      <c r="C2478" s="14" t="s">
        <v>15094</v>
      </c>
      <c r="D2478" s="14" t="s">
        <v>15095</v>
      </c>
      <c r="E2478" s="15" t="s">
        <v>5678</v>
      </c>
      <c r="F2478" s="6">
        <v>4074</v>
      </c>
      <c r="G2478" s="6">
        <v>4439</v>
      </c>
      <c r="H2478" s="6">
        <f t="shared" si="152"/>
        <v>4075</v>
      </c>
      <c r="I2478" s="6">
        <f t="shared" si="153"/>
        <v>4440</v>
      </c>
      <c r="J2478" s="7">
        <f t="shared" si="154"/>
        <v>1.0895705521472392</v>
      </c>
      <c r="K2478" s="7">
        <f t="shared" si="155"/>
        <v>0.12375961723166598</v>
      </c>
    </row>
    <row r="2479" spans="1:11" x14ac:dyDescent="0.35">
      <c r="A2479" s="14" t="s">
        <v>8156</v>
      </c>
      <c r="B2479" s="13" t="s">
        <v>4141</v>
      </c>
      <c r="C2479" s="14" t="s">
        <v>15096</v>
      </c>
      <c r="D2479" s="14" t="s">
        <v>15097</v>
      </c>
      <c r="E2479" s="15" t="s">
        <v>5678</v>
      </c>
      <c r="F2479" s="6">
        <v>247</v>
      </c>
      <c r="G2479" s="6">
        <v>224</v>
      </c>
      <c r="H2479" s="6">
        <f t="shared" si="152"/>
        <v>248</v>
      </c>
      <c r="I2479" s="6">
        <f t="shared" si="153"/>
        <v>225</v>
      </c>
      <c r="J2479" s="7">
        <f t="shared" si="154"/>
        <v>0.907258064516129</v>
      </c>
      <c r="K2479" s="7">
        <f t="shared" si="155"/>
        <v>-0.1404151191698382</v>
      </c>
    </row>
    <row r="2480" spans="1:11" x14ac:dyDescent="0.35">
      <c r="A2480" s="14" t="s">
        <v>8157</v>
      </c>
      <c r="B2480" s="13" t="s">
        <v>3135</v>
      </c>
      <c r="C2480" s="14" t="s">
        <v>15098</v>
      </c>
      <c r="D2480" s="14" t="s">
        <v>11418</v>
      </c>
      <c r="E2480" s="15" t="s">
        <v>5678</v>
      </c>
      <c r="F2480" s="6">
        <v>65</v>
      </c>
      <c r="G2480" s="6">
        <v>52</v>
      </c>
      <c r="H2480" s="6">
        <f t="shared" si="152"/>
        <v>66</v>
      </c>
      <c r="I2480" s="6">
        <f t="shared" si="153"/>
        <v>53</v>
      </c>
      <c r="J2480" s="7">
        <f t="shared" si="154"/>
        <v>0.80303030303030298</v>
      </c>
      <c r="K2480" s="7">
        <f t="shared" si="155"/>
        <v>-0.31647366479525435</v>
      </c>
    </row>
    <row r="2481" spans="1:11" x14ac:dyDescent="0.35">
      <c r="A2481" s="14" t="s">
        <v>8158</v>
      </c>
      <c r="B2481" s="13" t="s">
        <v>3956</v>
      </c>
      <c r="C2481" s="14" t="s">
        <v>15099</v>
      </c>
      <c r="D2481" s="14" t="s">
        <v>15100</v>
      </c>
      <c r="E2481" s="15" t="s">
        <v>11359</v>
      </c>
      <c r="F2481" s="6">
        <v>78</v>
      </c>
      <c r="G2481" s="6">
        <v>69</v>
      </c>
      <c r="H2481" s="6">
        <f t="shared" si="152"/>
        <v>79</v>
      </c>
      <c r="I2481" s="6">
        <f t="shared" si="153"/>
        <v>70</v>
      </c>
      <c r="J2481" s="7">
        <f t="shared" si="154"/>
        <v>0.88607594936708856</v>
      </c>
      <c r="K2481" s="7">
        <f t="shared" si="155"/>
        <v>-0.17449773123213655</v>
      </c>
    </row>
    <row r="2482" spans="1:11" x14ac:dyDescent="0.35">
      <c r="A2482" s="14" t="s">
        <v>8159</v>
      </c>
      <c r="B2482" s="13" t="s">
        <v>2111</v>
      </c>
      <c r="C2482" s="14" t="s">
        <v>15101</v>
      </c>
      <c r="D2482" s="14" t="s">
        <v>15102</v>
      </c>
      <c r="E2482" s="15" t="s">
        <v>5678</v>
      </c>
      <c r="F2482" s="6">
        <v>690</v>
      </c>
      <c r="G2482" s="6">
        <v>495</v>
      </c>
      <c r="H2482" s="6">
        <f t="shared" si="152"/>
        <v>691</v>
      </c>
      <c r="I2482" s="6">
        <f t="shared" si="153"/>
        <v>496</v>
      </c>
      <c r="J2482" s="7">
        <f t="shared" si="154"/>
        <v>0.71780028943560059</v>
      </c>
      <c r="K2482" s="7">
        <f t="shared" si="155"/>
        <v>-0.47834559000138333</v>
      </c>
    </row>
    <row r="2483" spans="1:11" x14ac:dyDescent="0.35">
      <c r="A2483" s="14" t="s">
        <v>8160</v>
      </c>
      <c r="B2483" s="13" t="s">
        <v>4083</v>
      </c>
      <c r="C2483" s="14" t="s">
        <v>15103</v>
      </c>
      <c r="D2483" s="14" t="s">
        <v>11356</v>
      </c>
      <c r="E2483" s="15" t="s">
        <v>5678</v>
      </c>
      <c r="F2483" s="6">
        <v>190</v>
      </c>
      <c r="G2483" s="6">
        <v>171</v>
      </c>
      <c r="H2483" s="6">
        <f t="shared" si="152"/>
        <v>191</v>
      </c>
      <c r="I2483" s="6">
        <f t="shared" si="153"/>
        <v>172</v>
      </c>
      <c r="J2483" s="7">
        <f t="shared" si="154"/>
        <v>0.90052356020942403</v>
      </c>
      <c r="K2483" s="7">
        <f t="shared" si="155"/>
        <v>-0.15116407333365084</v>
      </c>
    </row>
    <row r="2484" spans="1:11" x14ac:dyDescent="0.35">
      <c r="A2484" s="14" t="s">
        <v>8161</v>
      </c>
      <c r="B2484" s="13" t="s">
        <v>1258</v>
      </c>
      <c r="C2484" s="14" t="s">
        <v>15104</v>
      </c>
      <c r="D2484" s="14" t="s">
        <v>11356</v>
      </c>
      <c r="E2484" s="15" t="s">
        <v>5678</v>
      </c>
      <c r="F2484" s="6">
        <v>47</v>
      </c>
      <c r="G2484" s="6">
        <v>30</v>
      </c>
      <c r="H2484" s="6">
        <f t="shared" si="152"/>
        <v>48</v>
      </c>
      <c r="I2484" s="6">
        <f t="shared" si="153"/>
        <v>31</v>
      </c>
      <c r="J2484" s="7">
        <f t="shared" si="154"/>
        <v>0.64583333333333337</v>
      </c>
      <c r="K2484" s="7">
        <f t="shared" si="155"/>
        <v>-0.63076619033428083</v>
      </c>
    </row>
    <row r="2485" spans="1:11" x14ac:dyDescent="0.35">
      <c r="A2485" s="14" t="s">
        <v>8162</v>
      </c>
      <c r="B2485" s="13" t="s">
        <v>705</v>
      </c>
      <c r="C2485" s="14" t="s">
        <v>15105</v>
      </c>
      <c r="D2485" s="14" t="s">
        <v>15106</v>
      </c>
      <c r="E2485" s="15" t="s">
        <v>5678</v>
      </c>
      <c r="F2485" s="6">
        <v>16</v>
      </c>
      <c r="G2485" s="6">
        <v>9</v>
      </c>
      <c r="H2485" s="6">
        <f t="shared" si="152"/>
        <v>17</v>
      </c>
      <c r="I2485" s="6">
        <f t="shared" si="153"/>
        <v>10</v>
      </c>
      <c r="J2485" s="7">
        <f t="shared" si="154"/>
        <v>0.58823529411764708</v>
      </c>
      <c r="K2485" s="7">
        <f t="shared" si="155"/>
        <v>-0.76553474636297703</v>
      </c>
    </row>
    <row r="2486" spans="1:11" x14ac:dyDescent="0.35">
      <c r="A2486" s="14" t="s">
        <v>8163</v>
      </c>
      <c r="B2486" s="13" t="s">
        <v>2101</v>
      </c>
      <c r="C2486" s="14" t="s">
        <v>15107</v>
      </c>
      <c r="D2486" s="14" t="s">
        <v>11356</v>
      </c>
      <c r="E2486" s="15" t="s">
        <v>11359</v>
      </c>
      <c r="F2486" s="6">
        <v>226</v>
      </c>
      <c r="G2486" s="6">
        <v>162</v>
      </c>
      <c r="H2486" s="6">
        <f t="shared" si="152"/>
        <v>227</v>
      </c>
      <c r="I2486" s="6">
        <f t="shared" si="153"/>
        <v>163</v>
      </c>
      <c r="J2486" s="7">
        <f t="shared" si="154"/>
        <v>0.7180616740088106</v>
      </c>
      <c r="K2486" s="7">
        <f t="shared" si="155"/>
        <v>-0.4778203330598374</v>
      </c>
    </row>
    <row r="2487" spans="1:11" x14ac:dyDescent="0.35">
      <c r="A2487" s="14" t="s">
        <v>8164</v>
      </c>
      <c r="B2487" s="13" t="s">
        <v>4154</v>
      </c>
      <c r="C2487" s="14" t="s">
        <v>15108</v>
      </c>
      <c r="D2487" s="14" t="s">
        <v>11356</v>
      </c>
      <c r="E2487" s="15" t="s">
        <v>11359</v>
      </c>
      <c r="F2487" s="6">
        <v>340</v>
      </c>
      <c r="G2487" s="6">
        <v>309</v>
      </c>
      <c r="H2487" s="6">
        <f t="shared" si="152"/>
        <v>341</v>
      </c>
      <c r="I2487" s="6">
        <f t="shared" si="153"/>
        <v>310</v>
      </c>
      <c r="J2487" s="7">
        <f t="shared" si="154"/>
        <v>0.90909090909090906</v>
      </c>
      <c r="K2487" s="7">
        <f t="shared" si="155"/>
        <v>-0.13750352374993496</v>
      </c>
    </row>
    <row r="2488" spans="1:11" x14ac:dyDescent="0.35">
      <c r="A2488" s="14" t="s">
        <v>8165</v>
      </c>
      <c r="B2488" s="13" t="s">
        <v>5177</v>
      </c>
      <c r="C2488" s="14" t="s">
        <v>15109</v>
      </c>
      <c r="D2488" s="14" t="s">
        <v>11536</v>
      </c>
      <c r="E2488" s="15" t="s">
        <v>11359</v>
      </c>
      <c r="F2488" s="6">
        <v>100</v>
      </c>
      <c r="G2488" s="6">
        <v>120</v>
      </c>
      <c r="H2488" s="6">
        <f t="shared" si="152"/>
        <v>101</v>
      </c>
      <c r="I2488" s="6">
        <f t="shared" si="153"/>
        <v>121</v>
      </c>
      <c r="J2488" s="7">
        <f t="shared" si="154"/>
        <v>1.198019801980198</v>
      </c>
      <c r="K2488" s="7">
        <f t="shared" si="155"/>
        <v>0.26065175452279976</v>
      </c>
    </row>
    <row r="2489" spans="1:11" x14ac:dyDescent="0.35">
      <c r="A2489" s="14" t="s">
        <v>8166</v>
      </c>
      <c r="B2489" s="13" t="s">
        <v>4528</v>
      </c>
      <c r="C2489" s="14" t="s">
        <v>15110</v>
      </c>
      <c r="D2489" s="14" t="s">
        <v>11356</v>
      </c>
      <c r="E2489" s="15" t="s">
        <v>11359</v>
      </c>
      <c r="F2489" s="6">
        <v>97</v>
      </c>
      <c r="G2489" s="6">
        <v>94</v>
      </c>
      <c r="H2489" s="6">
        <f t="shared" si="152"/>
        <v>98</v>
      </c>
      <c r="I2489" s="6">
        <f t="shared" si="153"/>
        <v>95</v>
      </c>
      <c r="J2489" s="7">
        <f t="shared" si="154"/>
        <v>0.96938775510204078</v>
      </c>
      <c r="K2489" s="7">
        <f t="shared" si="155"/>
        <v>-4.4854235784260427E-2</v>
      </c>
    </row>
    <row r="2490" spans="1:11" x14ac:dyDescent="0.35">
      <c r="A2490" s="14" t="s">
        <v>8167</v>
      </c>
      <c r="B2490" s="13" t="s">
        <v>891</v>
      </c>
      <c r="C2490" s="14" t="s">
        <v>15111</v>
      </c>
      <c r="D2490" s="14" t="s">
        <v>11356</v>
      </c>
      <c r="E2490" s="15" t="s">
        <v>11359</v>
      </c>
      <c r="F2490" s="6">
        <v>293</v>
      </c>
      <c r="G2490" s="6">
        <v>173</v>
      </c>
      <c r="H2490" s="6">
        <f t="shared" si="152"/>
        <v>294</v>
      </c>
      <c r="I2490" s="6">
        <f t="shared" si="153"/>
        <v>174</v>
      </c>
      <c r="J2490" s="7">
        <f t="shared" si="154"/>
        <v>0.59183673469387754</v>
      </c>
      <c r="K2490" s="7">
        <f t="shared" si="155"/>
        <v>-0.75672884898763604</v>
      </c>
    </row>
    <row r="2491" spans="1:11" x14ac:dyDescent="0.35">
      <c r="A2491" s="14" t="s">
        <v>8168</v>
      </c>
      <c r="B2491" s="13" t="s">
        <v>4212</v>
      </c>
      <c r="C2491" s="14" t="s">
        <v>15112</v>
      </c>
      <c r="D2491" s="14" t="s">
        <v>11356</v>
      </c>
      <c r="E2491" s="15" t="s">
        <v>11359</v>
      </c>
      <c r="F2491" s="6">
        <v>36</v>
      </c>
      <c r="G2491" s="6">
        <v>33</v>
      </c>
      <c r="H2491" s="6">
        <f t="shared" si="152"/>
        <v>37</v>
      </c>
      <c r="I2491" s="6">
        <f t="shared" si="153"/>
        <v>34</v>
      </c>
      <c r="J2491" s="7">
        <f t="shared" si="154"/>
        <v>0.91891891891891897</v>
      </c>
      <c r="K2491" s="7">
        <f t="shared" si="155"/>
        <v>-0.12199052437861028</v>
      </c>
    </row>
    <row r="2492" spans="1:11" x14ac:dyDescent="0.35">
      <c r="A2492" s="14" t="s">
        <v>8169</v>
      </c>
      <c r="B2492" s="13" t="s">
        <v>845</v>
      </c>
      <c r="C2492" s="14" t="s">
        <v>15113</v>
      </c>
      <c r="D2492" s="14" t="s">
        <v>11356</v>
      </c>
      <c r="E2492" s="15" t="s">
        <v>5678</v>
      </c>
      <c r="F2492" s="6">
        <v>125</v>
      </c>
      <c r="G2492" s="6">
        <v>73</v>
      </c>
      <c r="H2492" s="6">
        <f t="shared" si="152"/>
        <v>126</v>
      </c>
      <c r="I2492" s="6">
        <f t="shared" si="153"/>
        <v>74</v>
      </c>
      <c r="J2492" s="7">
        <f t="shared" si="154"/>
        <v>0.58730158730158732</v>
      </c>
      <c r="K2492" s="7">
        <f t="shared" si="155"/>
        <v>-0.76782655787096665</v>
      </c>
    </row>
    <row r="2493" spans="1:11" x14ac:dyDescent="0.35">
      <c r="A2493" s="14" t="s">
        <v>8170</v>
      </c>
      <c r="B2493" s="13" t="s">
        <v>1026</v>
      </c>
      <c r="C2493" s="14" t="s">
        <v>15114</v>
      </c>
      <c r="D2493" s="14" t="s">
        <v>11356</v>
      </c>
      <c r="E2493" s="15" t="s">
        <v>5678</v>
      </c>
      <c r="F2493" s="6">
        <v>149</v>
      </c>
      <c r="G2493" s="6">
        <v>91</v>
      </c>
      <c r="H2493" s="6">
        <f t="shared" si="152"/>
        <v>150</v>
      </c>
      <c r="I2493" s="6">
        <f t="shared" si="153"/>
        <v>92</v>
      </c>
      <c r="J2493" s="7">
        <f t="shared" si="154"/>
        <v>0.61333333333333329</v>
      </c>
      <c r="K2493" s="7">
        <f t="shared" si="155"/>
        <v>-0.70525673443886816</v>
      </c>
    </row>
    <row r="2494" spans="1:11" x14ac:dyDescent="0.35">
      <c r="A2494" s="14" t="s">
        <v>8171</v>
      </c>
      <c r="B2494" s="13" t="s">
        <v>379</v>
      </c>
      <c r="C2494" s="14" t="s">
        <v>15115</v>
      </c>
      <c r="D2494" s="14" t="s">
        <v>11356</v>
      </c>
      <c r="E2494" s="15" t="s">
        <v>5678</v>
      </c>
      <c r="F2494" s="6">
        <v>378</v>
      </c>
      <c r="G2494" s="6">
        <v>178</v>
      </c>
      <c r="H2494" s="6">
        <f t="shared" si="152"/>
        <v>379</v>
      </c>
      <c r="I2494" s="6">
        <f t="shared" si="153"/>
        <v>179</v>
      </c>
      <c r="J2494" s="7">
        <f t="shared" si="154"/>
        <v>0.47229551451187335</v>
      </c>
      <c r="K2494" s="7">
        <f t="shared" si="155"/>
        <v>-1.0822382609068353</v>
      </c>
    </row>
    <row r="2495" spans="1:11" x14ac:dyDescent="0.35">
      <c r="A2495" s="14" t="s">
        <v>8172</v>
      </c>
      <c r="B2495" s="13" t="s">
        <v>4280</v>
      </c>
      <c r="C2495" s="14" t="s">
        <v>15116</v>
      </c>
      <c r="D2495" s="14" t="s">
        <v>11356</v>
      </c>
      <c r="E2495" s="15" t="s">
        <v>5678</v>
      </c>
      <c r="F2495" s="6">
        <v>18870</v>
      </c>
      <c r="G2495" s="6">
        <v>17516</v>
      </c>
      <c r="H2495" s="6">
        <f t="shared" si="152"/>
        <v>18871</v>
      </c>
      <c r="I2495" s="6">
        <f t="shared" si="153"/>
        <v>17517</v>
      </c>
      <c r="J2495" s="7">
        <f t="shared" si="154"/>
        <v>0.92824969529966617</v>
      </c>
      <c r="K2495" s="7">
        <f t="shared" si="155"/>
        <v>-0.10741515837560177</v>
      </c>
    </row>
    <row r="2496" spans="1:11" x14ac:dyDescent="0.35">
      <c r="A2496" s="14" t="s">
        <v>8173</v>
      </c>
      <c r="B2496" s="13" t="s">
        <v>2920</v>
      </c>
      <c r="C2496" s="14" t="s">
        <v>15117</v>
      </c>
      <c r="D2496" s="14" t="s">
        <v>11432</v>
      </c>
      <c r="E2496" s="15" t="s">
        <v>5678</v>
      </c>
      <c r="F2496" s="6">
        <v>881</v>
      </c>
      <c r="G2496" s="6">
        <v>690</v>
      </c>
      <c r="H2496" s="6">
        <f t="shared" si="152"/>
        <v>882</v>
      </c>
      <c r="I2496" s="6">
        <f t="shared" si="153"/>
        <v>691</v>
      </c>
      <c r="J2496" s="7">
        <f t="shared" si="154"/>
        <v>0.78344671201814053</v>
      </c>
      <c r="K2496" s="7">
        <f t="shared" si="155"/>
        <v>-0.35209294516926215</v>
      </c>
    </row>
    <row r="2497" spans="1:11" x14ac:dyDescent="0.35">
      <c r="A2497" s="14" t="s">
        <v>8174</v>
      </c>
      <c r="B2497" s="13" t="s">
        <v>3712</v>
      </c>
      <c r="C2497" s="14" t="s">
        <v>15118</v>
      </c>
      <c r="D2497" s="14" t="s">
        <v>11356</v>
      </c>
      <c r="E2497" s="15" t="s">
        <v>5678</v>
      </c>
      <c r="F2497" s="6">
        <v>299</v>
      </c>
      <c r="G2497" s="6">
        <v>256</v>
      </c>
      <c r="H2497" s="6">
        <f t="shared" si="152"/>
        <v>300</v>
      </c>
      <c r="I2497" s="6">
        <f t="shared" si="153"/>
        <v>257</v>
      </c>
      <c r="J2497" s="7">
        <f t="shared" si="154"/>
        <v>0.85666666666666669</v>
      </c>
      <c r="K2497" s="7">
        <f t="shared" si="155"/>
        <v>-0.22319414130200277</v>
      </c>
    </row>
    <row r="2498" spans="1:11" x14ac:dyDescent="0.35">
      <c r="A2498" s="14" t="s">
        <v>8175</v>
      </c>
      <c r="B2498" s="13" t="s">
        <v>2843</v>
      </c>
      <c r="C2498" s="14" t="s">
        <v>15119</v>
      </c>
      <c r="D2498" s="14" t="s">
        <v>11356</v>
      </c>
      <c r="E2498" s="15" t="s">
        <v>5678</v>
      </c>
      <c r="F2498" s="6">
        <v>18</v>
      </c>
      <c r="G2498" s="6">
        <v>14</v>
      </c>
      <c r="H2498" s="6">
        <f t="shared" si="152"/>
        <v>19</v>
      </c>
      <c r="I2498" s="6">
        <f t="shared" si="153"/>
        <v>15</v>
      </c>
      <c r="J2498" s="7">
        <f t="shared" si="154"/>
        <v>0.78947368421052633</v>
      </c>
      <c r="K2498" s="7">
        <f t="shared" si="155"/>
        <v>-0.34103691783506696</v>
      </c>
    </row>
    <row r="2499" spans="1:11" x14ac:dyDescent="0.35">
      <c r="A2499" s="14" t="s">
        <v>8176</v>
      </c>
      <c r="B2499" s="13" t="s">
        <v>4924</v>
      </c>
      <c r="C2499" s="14" t="s">
        <v>15120</v>
      </c>
      <c r="D2499" s="14" t="s">
        <v>15121</v>
      </c>
      <c r="E2499" s="15" t="s">
        <v>5678</v>
      </c>
      <c r="F2499" s="6">
        <v>87</v>
      </c>
      <c r="G2499" s="6">
        <v>92</v>
      </c>
      <c r="H2499" s="6">
        <f t="shared" ref="H2499:H2562" si="156">F2499+1</f>
        <v>88</v>
      </c>
      <c r="I2499" s="6">
        <f t="shared" ref="I2499:I2562" si="157">G2499+1</f>
        <v>93</v>
      </c>
      <c r="J2499" s="7">
        <f t="shared" ref="J2499:J2562" si="158">I2499/H2499</f>
        <v>1.0568181818181819</v>
      </c>
      <c r="K2499" s="7">
        <f t="shared" ref="K2499:K2562" si="159">LOG(J2499,2)</f>
        <v>7.9727192470734218E-2</v>
      </c>
    </row>
    <row r="2500" spans="1:11" x14ac:dyDescent="0.35">
      <c r="A2500" s="14" t="s">
        <v>8177</v>
      </c>
      <c r="B2500" s="13" t="s">
        <v>5214</v>
      </c>
      <c r="C2500" s="14" t="s">
        <v>15122</v>
      </c>
      <c r="D2500" s="14" t="s">
        <v>15123</v>
      </c>
      <c r="E2500" s="15" t="s">
        <v>5678</v>
      </c>
      <c r="F2500" s="6">
        <v>37</v>
      </c>
      <c r="G2500" s="6">
        <v>46</v>
      </c>
      <c r="H2500" s="6">
        <f t="shared" si="156"/>
        <v>38</v>
      </c>
      <c r="I2500" s="6">
        <f t="shared" si="157"/>
        <v>47</v>
      </c>
      <c r="J2500" s="7">
        <f t="shared" si="158"/>
        <v>1.236842105263158</v>
      </c>
      <c r="K2500" s="7">
        <f t="shared" si="159"/>
        <v>0.30666133823405201</v>
      </c>
    </row>
    <row r="2501" spans="1:11" x14ac:dyDescent="0.35">
      <c r="A2501" s="14" t="s">
        <v>8178</v>
      </c>
      <c r="B2501" s="13" t="s">
        <v>5055</v>
      </c>
      <c r="C2501" s="14" t="s">
        <v>15124</v>
      </c>
      <c r="D2501" s="14" t="s">
        <v>15125</v>
      </c>
      <c r="E2501" s="15" t="s">
        <v>5678</v>
      </c>
      <c r="F2501" s="6">
        <v>49</v>
      </c>
      <c r="G2501" s="6">
        <v>55</v>
      </c>
      <c r="H2501" s="6">
        <f t="shared" si="156"/>
        <v>50</v>
      </c>
      <c r="I2501" s="6">
        <f t="shared" si="157"/>
        <v>56</v>
      </c>
      <c r="J2501" s="7">
        <f t="shared" si="158"/>
        <v>1.1200000000000001</v>
      </c>
      <c r="K2501" s="7">
        <f t="shared" si="159"/>
        <v>0.16349873228287956</v>
      </c>
    </row>
    <row r="2502" spans="1:11" x14ac:dyDescent="0.35">
      <c r="A2502" s="14" t="s">
        <v>8179</v>
      </c>
      <c r="B2502" s="13" t="s">
        <v>3747</v>
      </c>
      <c r="C2502" s="14" t="s">
        <v>15126</v>
      </c>
      <c r="D2502" s="14" t="s">
        <v>11418</v>
      </c>
      <c r="E2502" s="15" t="s">
        <v>5678</v>
      </c>
      <c r="F2502" s="6">
        <v>115</v>
      </c>
      <c r="G2502" s="6">
        <v>99</v>
      </c>
      <c r="H2502" s="6">
        <f t="shared" si="156"/>
        <v>116</v>
      </c>
      <c r="I2502" s="6">
        <f t="shared" si="157"/>
        <v>100</v>
      </c>
      <c r="J2502" s="7">
        <f t="shared" si="158"/>
        <v>0.86206896551724133</v>
      </c>
      <c r="K2502" s="7">
        <f t="shared" si="159"/>
        <v>-0.2141248053528475</v>
      </c>
    </row>
    <row r="2503" spans="1:11" x14ac:dyDescent="0.35">
      <c r="A2503" s="14" t="s">
        <v>8180</v>
      </c>
      <c r="B2503" s="13" t="s">
        <v>4511</v>
      </c>
      <c r="C2503" s="14" t="s">
        <v>15127</v>
      </c>
      <c r="D2503" s="14" t="s">
        <v>15128</v>
      </c>
      <c r="E2503" s="15" t="s">
        <v>11359</v>
      </c>
      <c r="F2503" s="6">
        <v>29</v>
      </c>
      <c r="G2503" s="6">
        <v>28</v>
      </c>
      <c r="H2503" s="6">
        <f t="shared" si="156"/>
        <v>30</v>
      </c>
      <c r="I2503" s="6">
        <f t="shared" si="157"/>
        <v>29</v>
      </c>
      <c r="J2503" s="7">
        <f t="shared" si="158"/>
        <v>0.96666666666666667</v>
      </c>
      <c r="K2503" s="7">
        <f t="shared" si="159"/>
        <v>-4.8909600480946398E-2</v>
      </c>
    </row>
    <row r="2504" spans="1:11" x14ac:dyDescent="0.35">
      <c r="A2504" s="14" t="s">
        <v>8181</v>
      </c>
      <c r="B2504" s="13" t="s">
        <v>1529</v>
      </c>
      <c r="C2504" s="14" t="s">
        <v>15129</v>
      </c>
      <c r="D2504" s="14" t="s">
        <v>11509</v>
      </c>
      <c r="E2504" s="15" t="s">
        <v>11359</v>
      </c>
      <c r="F2504" s="6">
        <v>39</v>
      </c>
      <c r="G2504" s="6">
        <v>26</v>
      </c>
      <c r="H2504" s="6">
        <f t="shared" si="156"/>
        <v>40</v>
      </c>
      <c r="I2504" s="6">
        <f t="shared" si="157"/>
        <v>27</v>
      </c>
      <c r="J2504" s="7">
        <f t="shared" si="158"/>
        <v>0.67500000000000004</v>
      </c>
      <c r="K2504" s="7">
        <f t="shared" si="159"/>
        <v>-0.56704059272389373</v>
      </c>
    </row>
    <row r="2505" spans="1:11" x14ac:dyDescent="0.35">
      <c r="A2505" s="14" t="s">
        <v>8182</v>
      </c>
      <c r="B2505" s="13" t="s">
        <v>91</v>
      </c>
      <c r="C2505" s="14" t="s">
        <v>15130</v>
      </c>
      <c r="D2505" s="14" t="s">
        <v>14617</v>
      </c>
      <c r="E2505" s="15" t="s">
        <v>11359</v>
      </c>
      <c r="F2505" s="6">
        <v>4</v>
      </c>
      <c r="G2505" s="6">
        <v>1</v>
      </c>
      <c r="H2505" s="6">
        <f t="shared" si="156"/>
        <v>5</v>
      </c>
      <c r="I2505" s="6">
        <f t="shared" si="157"/>
        <v>2</v>
      </c>
      <c r="J2505" s="7">
        <f t="shared" si="158"/>
        <v>0.4</v>
      </c>
      <c r="K2505" s="7">
        <f t="shared" si="159"/>
        <v>-1.3219280948873622</v>
      </c>
    </row>
    <row r="2506" spans="1:11" x14ac:dyDescent="0.35">
      <c r="A2506" s="14" t="s">
        <v>8183</v>
      </c>
      <c r="B2506" s="13" t="s">
        <v>5495</v>
      </c>
      <c r="C2506" s="14" t="s">
        <v>15131</v>
      </c>
      <c r="D2506" s="14" t="s">
        <v>15132</v>
      </c>
      <c r="E2506" s="15" t="s">
        <v>11359</v>
      </c>
      <c r="F2506" s="6">
        <v>2</v>
      </c>
      <c r="G2506" s="6">
        <v>5</v>
      </c>
      <c r="H2506" s="6">
        <f t="shared" si="156"/>
        <v>3</v>
      </c>
      <c r="I2506" s="6">
        <f t="shared" si="157"/>
        <v>6</v>
      </c>
      <c r="J2506" s="7">
        <f t="shared" si="158"/>
        <v>2</v>
      </c>
      <c r="K2506" s="7">
        <f t="shared" si="159"/>
        <v>1</v>
      </c>
    </row>
    <row r="2507" spans="1:11" x14ac:dyDescent="0.35">
      <c r="A2507" s="14" t="s">
        <v>8184</v>
      </c>
      <c r="B2507" s="13" t="s">
        <v>762</v>
      </c>
      <c r="C2507" s="14" t="s">
        <v>15133</v>
      </c>
      <c r="D2507" s="14" t="s">
        <v>11356</v>
      </c>
      <c r="E2507" s="15" t="s">
        <v>11359</v>
      </c>
      <c r="F2507" s="6">
        <v>7</v>
      </c>
      <c r="G2507" s="6">
        <v>4</v>
      </c>
      <c r="H2507" s="6">
        <f t="shared" si="156"/>
        <v>8</v>
      </c>
      <c r="I2507" s="6">
        <f t="shared" si="157"/>
        <v>5</v>
      </c>
      <c r="J2507" s="7">
        <f t="shared" si="158"/>
        <v>0.625</v>
      </c>
      <c r="K2507" s="7">
        <f t="shared" si="159"/>
        <v>-0.67807190511263771</v>
      </c>
    </row>
    <row r="2508" spans="1:11" x14ac:dyDescent="0.35">
      <c r="A2508" s="14" t="s">
        <v>8185</v>
      </c>
      <c r="B2508" s="13" t="s">
        <v>1778</v>
      </c>
      <c r="C2508" s="14" t="s">
        <v>15134</v>
      </c>
      <c r="D2508" s="14" t="s">
        <v>15135</v>
      </c>
      <c r="E2508" s="15" t="s">
        <v>5678</v>
      </c>
      <c r="F2508" s="6">
        <v>74</v>
      </c>
      <c r="G2508" s="6">
        <v>51</v>
      </c>
      <c r="H2508" s="6">
        <f t="shared" si="156"/>
        <v>75</v>
      </c>
      <c r="I2508" s="6">
        <f t="shared" si="157"/>
        <v>52</v>
      </c>
      <c r="J2508" s="7">
        <f t="shared" si="158"/>
        <v>0.69333333333333336</v>
      </c>
      <c r="K2508" s="7">
        <f t="shared" si="159"/>
        <v>-0.5283789723547887</v>
      </c>
    </row>
    <row r="2509" spans="1:11" x14ac:dyDescent="0.35">
      <c r="A2509" s="14" t="s">
        <v>8186</v>
      </c>
      <c r="B2509" s="13" t="s">
        <v>4342</v>
      </c>
      <c r="C2509" s="14" t="s">
        <v>15136</v>
      </c>
      <c r="D2509" s="14" t="s">
        <v>15137</v>
      </c>
      <c r="E2509" s="15" t="s">
        <v>5678</v>
      </c>
      <c r="F2509" s="6">
        <v>240</v>
      </c>
      <c r="G2509" s="6">
        <v>225</v>
      </c>
      <c r="H2509" s="6">
        <f t="shared" si="156"/>
        <v>241</v>
      </c>
      <c r="I2509" s="6">
        <f t="shared" si="157"/>
        <v>226</v>
      </c>
      <c r="J2509" s="7">
        <f t="shared" si="158"/>
        <v>0.93775933609958506</v>
      </c>
      <c r="K2509" s="7">
        <f t="shared" si="159"/>
        <v>-9.2710373814773914E-2</v>
      </c>
    </row>
    <row r="2510" spans="1:11" x14ac:dyDescent="0.35">
      <c r="A2510" s="14" t="s">
        <v>8187</v>
      </c>
      <c r="B2510" s="13" t="s">
        <v>2922</v>
      </c>
      <c r="C2510" s="14" t="s">
        <v>15138</v>
      </c>
      <c r="D2510" s="14" t="s">
        <v>15139</v>
      </c>
      <c r="E2510" s="15" t="s">
        <v>5678</v>
      </c>
      <c r="F2510" s="6">
        <v>60</v>
      </c>
      <c r="G2510" s="6">
        <v>47</v>
      </c>
      <c r="H2510" s="6">
        <f t="shared" si="156"/>
        <v>61</v>
      </c>
      <c r="I2510" s="6">
        <f t="shared" si="157"/>
        <v>48</v>
      </c>
      <c r="J2510" s="7">
        <f t="shared" si="158"/>
        <v>0.78688524590163933</v>
      </c>
      <c r="K2510" s="7">
        <f t="shared" si="159"/>
        <v>-0.34577483684173016</v>
      </c>
    </row>
    <row r="2511" spans="1:11" x14ac:dyDescent="0.35">
      <c r="A2511" s="14" t="s">
        <v>8188</v>
      </c>
      <c r="B2511" s="13" t="s">
        <v>2828</v>
      </c>
      <c r="C2511" s="14" t="s">
        <v>15140</v>
      </c>
      <c r="D2511" s="14" t="s">
        <v>15141</v>
      </c>
      <c r="E2511" s="15" t="s">
        <v>5678</v>
      </c>
      <c r="F2511" s="6">
        <v>130</v>
      </c>
      <c r="G2511" s="6">
        <v>101</v>
      </c>
      <c r="H2511" s="6">
        <f t="shared" si="156"/>
        <v>131</v>
      </c>
      <c r="I2511" s="6">
        <f t="shared" si="157"/>
        <v>102</v>
      </c>
      <c r="J2511" s="7">
        <f t="shared" si="158"/>
        <v>0.77862595419847325</v>
      </c>
      <c r="K2511" s="7">
        <f t="shared" si="159"/>
        <v>-0.36099765956595475</v>
      </c>
    </row>
    <row r="2512" spans="1:11" x14ac:dyDescent="0.35">
      <c r="A2512" s="14" t="s">
        <v>8189</v>
      </c>
      <c r="B2512" s="13" t="s">
        <v>1331</v>
      </c>
      <c r="C2512" s="14" t="s">
        <v>15142</v>
      </c>
      <c r="D2512" s="14" t="s">
        <v>13157</v>
      </c>
      <c r="E2512" s="15" t="s">
        <v>11359</v>
      </c>
      <c r="F2512" s="6">
        <v>82</v>
      </c>
      <c r="G2512" s="6">
        <v>53</v>
      </c>
      <c r="H2512" s="6">
        <f t="shared" si="156"/>
        <v>83</v>
      </c>
      <c r="I2512" s="6">
        <f t="shared" si="157"/>
        <v>54</v>
      </c>
      <c r="J2512" s="7">
        <f t="shared" si="158"/>
        <v>0.6506024096385542</v>
      </c>
      <c r="K2512" s="7">
        <f t="shared" si="159"/>
        <v>-0.6201519291834563</v>
      </c>
    </row>
    <row r="2513" spans="1:11" x14ac:dyDescent="0.35">
      <c r="A2513" s="14" t="s">
        <v>8190</v>
      </c>
      <c r="B2513" s="13" t="s">
        <v>2904</v>
      </c>
      <c r="C2513" s="14" t="s">
        <v>15143</v>
      </c>
      <c r="D2513" s="14" t="s">
        <v>12538</v>
      </c>
      <c r="E2513" s="15" t="s">
        <v>11359</v>
      </c>
      <c r="F2513" s="6">
        <v>119</v>
      </c>
      <c r="G2513" s="6">
        <v>93</v>
      </c>
      <c r="H2513" s="6">
        <f t="shared" si="156"/>
        <v>120</v>
      </c>
      <c r="I2513" s="6">
        <f t="shared" si="157"/>
        <v>94</v>
      </c>
      <c r="J2513" s="7">
        <f t="shared" si="158"/>
        <v>0.78333333333333333</v>
      </c>
      <c r="K2513" s="7">
        <f t="shared" si="159"/>
        <v>-0.35230174393088115</v>
      </c>
    </row>
    <row r="2514" spans="1:11" x14ac:dyDescent="0.35">
      <c r="A2514" s="14" t="s">
        <v>8191</v>
      </c>
      <c r="B2514" s="13" t="s">
        <v>3770</v>
      </c>
      <c r="C2514" s="14" t="s">
        <v>15144</v>
      </c>
      <c r="D2514" s="14" t="s">
        <v>12195</v>
      </c>
      <c r="E2514" s="15" t="s">
        <v>5678</v>
      </c>
      <c r="F2514" s="6">
        <v>1605</v>
      </c>
      <c r="G2514" s="6">
        <v>1387</v>
      </c>
      <c r="H2514" s="6">
        <f t="shared" si="156"/>
        <v>1606</v>
      </c>
      <c r="I2514" s="6">
        <f t="shared" si="157"/>
        <v>1388</v>
      </c>
      <c r="J2514" s="7">
        <f t="shared" si="158"/>
        <v>0.8642590286425903</v>
      </c>
      <c r="K2514" s="7">
        <f t="shared" si="159"/>
        <v>-0.21046432493905357</v>
      </c>
    </row>
    <row r="2515" spans="1:11" x14ac:dyDescent="0.35">
      <c r="A2515" s="14" t="s">
        <v>8192</v>
      </c>
      <c r="B2515" s="13" t="s">
        <v>2949</v>
      </c>
      <c r="C2515" s="14" t="s">
        <v>15145</v>
      </c>
      <c r="D2515" s="14" t="s">
        <v>15146</v>
      </c>
      <c r="E2515" s="15" t="s">
        <v>5678</v>
      </c>
      <c r="F2515" s="6">
        <v>861</v>
      </c>
      <c r="G2515" s="6">
        <v>676</v>
      </c>
      <c r="H2515" s="6">
        <f t="shared" si="156"/>
        <v>862</v>
      </c>
      <c r="I2515" s="6">
        <f t="shared" si="157"/>
        <v>677</v>
      </c>
      <c r="J2515" s="7">
        <f t="shared" si="158"/>
        <v>0.78538283062645009</v>
      </c>
      <c r="K2515" s="7">
        <f t="shared" si="159"/>
        <v>-0.34853203551410145</v>
      </c>
    </row>
    <row r="2516" spans="1:11" x14ac:dyDescent="0.35">
      <c r="A2516" s="14" t="s">
        <v>8193</v>
      </c>
      <c r="B2516" s="13" t="s">
        <v>3567</v>
      </c>
      <c r="C2516" s="14" t="s">
        <v>15147</v>
      </c>
      <c r="D2516" s="14" t="s">
        <v>14584</v>
      </c>
      <c r="E2516" s="15" t="s">
        <v>5678</v>
      </c>
      <c r="F2516" s="6">
        <v>737</v>
      </c>
      <c r="G2516" s="6">
        <v>620</v>
      </c>
      <c r="H2516" s="6">
        <f t="shared" si="156"/>
        <v>738</v>
      </c>
      <c r="I2516" s="6">
        <f t="shared" si="157"/>
        <v>621</v>
      </c>
      <c r="J2516" s="7">
        <f t="shared" si="158"/>
        <v>0.84146341463414631</v>
      </c>
      <c r="K2516" s="7">
        <f t="shared" si="159"/>
        <v>-0.24902754783991471</v>
      </c>
    </row>
    <row r="2517" spans="1:11" x14ac:dyDescent="0.35">
      <c r="A2517" s="14" t="s">
        <v>8194</v>
      </c>
      <c r="B2517" s="13" t="s">
        <v>3623</v>
      </c>
      <c r="C2517" s="14" t="s">
        <v>15148</v>
      </c>
      <c r="D2517" s="14" t="s">
        <v>11755</v>
      </c>
      <c r="E2517" s="15" t="s">
        <v>5678</v>
      </c>
      <c r="F2517" s="6">
        <v>332</v>
      </c>
      <c r="G2517" s="6">
        <v>281</v>
      </c>
      <c r="H2517" s="6">
        <f t="shared" si="156"/>
        <v>333</v>
      </c>
      <c r="I2517" s="6">
        <f t="shared" si="157"/>
        <v>282</v>
      </c>
      <c r="J2517" s="7">
        <f t="shared" si="158"/>
        <v>0.84684684684684686</v>
      </c>
      <c r="K2517" s="7">
        <f t="shared" si="159"/>
        <v>-0.23982701467246856</v>
      </c>
    </row>
    <row r="2518" spans="1:11" x14ac:dyDescent="0.35">
      <c r="A2518" s="14" t="s">
        <v>8195</v>
      </c>
      <c r="B2518" s="13" t="s">
        <v>1310</v>
      </c>
      <c r="C2518" s="14" t="s">
        <v>15149</v>
      </c>
      <c r="D2518" s="14" t="s">
        <v>11356</v>
      </c>
      <c r="E2518" s="15" t="s">
        <v>11359</v>
      </c>
      <c r="F2518" s="6">
        <v>59</v>
      </c>
      <c r="G2518" s="6">
        <v>38</v>
      </c>
      <c r="H2518" s="6">
        <f t="shared" si="156"/>
        <v>60</v>
      </c>
      <c r="I2518" s="6">
        <f t="shared" si="157"/>
        <v>39</v>
      </c>
      <c r="J2518" s="7">
        <f t="shared" si="158"/>
        <v>0.65</v>
      </c>
      <c r="K2518" s="7">
        <f t="shared" si="159"/>
        <v>-0.62148837674627011</v>
      </c>
    </row>
    <row r="2519" spans="1:11" x14ac:dyDescent="0.35">
      <c r="A2519" s="14" t="s">
        <v>8196</v>
      </c>
      <c r="B2519" s="13" t="s">
        <v>5431</v>
      </c>
      <c r="C2519" s="14" t="s">
        <v>15150</v>
      </c>
      <c r="D2519" s="14" t="s">
        <v>11356</v>
      </c>
      <c r="E2519" s="15" t="s">
        <v>11359</v>
      </c>
      <c r="F2519" s="6">
        <v>4</v>
      </c>
      <c r="G2519" s="6">
        <v>7</v>
      </c>
      <c r="H2519" s="6">
        <f t="shared" si="156"/>
        <v>5</v>
      </c>
      <c r="I2519" s="6">
        <f t="shared" si="157"/>
        <v>8</v>
      </c>
      <c r="J2519" s="7">
        <f t="shared" si="158"/>
        <v>1.6</v>
      </c>
      <c r="K2519" s="7">
        <f t="shared" si="159"/>
        <v>0.67807190511263782</v>
      </c>
    </row>
    <row r="2520" spans="1:11" x14ac:dyDescent="0.35">
      <c r="A2520" s="14" t="s">
        <v>8197</v>
      </c>
      <c r="B2520" s="13" t="s">
        <v>4736</v>
      </c>
      <c r="C2520" s="14" t="s">
        <v>15151</v>
      </c>
      <c r="D2520" s="14" t="s">
        <v>11356</v>
      </c>
      <c r="E2520" s="15" t="s">
        <v>5678</v>
      </c>
      <c r="F2520" s="6">
        <v>3</v>
      </c>
      <c r="G2520" s="6">
        <v>3</v>
      </c>
      <c r="H2520" s="6">
        <f t="shared" si="156"/>
        <v>4</v>
      </c>
      <c r="I2520" s="6">
        <f t="shared" si="157"/>
        <v>4</v>
      </c>
      <c r="J2520" s="7">
        <f t="shared" si="158"/>
        <v>1</v>
      </c>
      <c r="K2520" s="7">
        <f t="shared" si="159"/>
        <v>0</v>
      </c>
    </row>
    <row r="2521" spans="1:11" x14ac:dyDescent="0.35">
      <c r="A2521" s="14" t="s">
        <v>8198</v>
      </c>
      <c r="B2521" s="13" t="s">
        <v>3182</v>
      </c>
      <c r="C2521" s="14" t="s">
        <v>15152</v>
      </c>
      <c r="D2521" s="14" t="s">
        <v>15153</v>
      </c>
      <c r="E2521" s="15" t="s">
        <v>11359</v>
      </c>
      <c r="F2521" s="6">
        <v>51</v>
      </c>
      <c r="G2521" s="6">
        <v>41</v>
      </c>
      <c r="H2521" s="6">
        <f t="shared" si="156"/>
        <v>52</v>
      </c>
      <c r="I2521" s="6">
        <f t="shared" si="157"/>
        <v>42</v>
      </c>
      <c r="J2521" s="7">
        <f t="shared" si="158"/>
        <v>0.80769230769230771</v>
      </c>
      <c r="K2521" s="7">
        <f t="shared" si="159"/>
        <v>-0.30812229536233188</v>
      </c>
    </row>
    <row r="2522" spans="1:11" x14ac:dyDescent="0.35">
      <c r="A2522" s="14" t="s">
        <v>8199</v>
      </c>
      <c r="B2522" s="13" t="s">
        <v>2667</v>
      </c>
      <c r="C2522" s="14" t="s">
        <v>15154</v>
      </c>
      <c r="D2522" s="14" t="s">
        <v>12263</v>
      </c>
      <c r="E2522" s="15" t="s">
        <v>11359</v>
      </c>
      <c r="F2522" s="6">
        <v>89</v>
      </c>
      <c r="G2522" s="6">
        <v>68</v>
      </c>
      <c r="H2522" s="6">
        <f t="shared" si="156"/>
        <v>90</v>
      </c>
      <c r="I2522" s="6">
        <f t="shared" si="157"/>
        <v>69</v>
      </c>
      <c r="J2522" s="7">
        <f t="shared" si="158"/>
        <v>0.76666666666666672</v>
      </c>
      <c r="K2522" s="7">
        <f t="shared" si="159"/>
        <v>-0.38332863955150559</v>
      </c>
    </row>
    <row r="2523" spans="1:11" x14ac:dyDescent="0.35">
      <c r="A2523" s="14" t="s">
        <v>8200</v>
      </c>
      <c r="B2523" s="13" t="s">
        <v>758</v>
      </c>
      <c r="C2523" s="14" t="s">
        <v>15155</v>
      </c>
      <c r="D2523" s="14" t="s">
        <v>11356</v>
      </c>
      <c r="E2523" s="15" t="s">
        <v>11359</v>
      </c>
      <c r="F2523" s="6">
        <v>14</v>
      </c>
      <c r="G2523" s="6">
        <v>8</v>
      </c>
      <c r="H2523" s="6">
        <f t="shared" si="156"/>
        <v>15</v>
      </c>
      <c r="I2523" s="6">
        <f t="shared" si="157"/>
        <v>9</v>
      </c>
      <c r="J2523" s="7">
        <f t="shared" si="158"/>
        <v>0.6</v>
      </c>
      <c r="K2523" s="7">
        <f t="shared" si="159"/>
        <v>-0.73696559416620622</v>
      </c>
    </row>
    <row r="2524" spans="1:11" x14ac:dyDescent="0.35">
      <c r="A2524" s="14" t="s">
        <v>8201</v>
      </c>
      <c r="B2524" s="13" t="s">
        <v>2565</v>
      </c>
      <c r="C2524" s="14" t="s">
        <v>15156</v>
      </c>
      <c r="D2524" s="14" t="s">
        <v>15157</v>
      </c>
      <c r="E2524" s="15" t="s">
        <v>5678</v>
      </c>
      <c r="F2524" s="6">
        <v>1475</v>
      </c>
      <c r="G2524" s="6">
        <v>1114</v>
      </c>
      <c r="H2524" s="6">
        <f t="shared" si="156"/>
        <v>1476</v>
      </c>
      <c r="I2524" s="6">
        <f t="shared" si="157"/>
        <v>1115</v>
      </c>
      <c r="J2524" s="7">
        <f t="shared" si="158"/>
        <v>0.75542005420054203</v>
      </c>
      <c r="K2524" s="7">
        <f t="shared" si="159"/>
        <v>-0.4046490112527289</v>
      </c>
    </row>
    <row r="2525" spans="1:11" x14ac:dyDescent="0.35">
      <c r="A2525" s="14" t="s">
        <v>8202</v>
      </c>
      <c r="B2525" s="13" t="s">
        <v>2047</v>
      </c>
      <c r="C2525" s="14" t="s">
        <v>15158</v>
      </c>
      <c r="D2525" s="14" t="s">
        <v>15159</v>
      </c>
      <c r="E2525" s="15" t="s">
        <v>11359</v>
      </c>
      <c r="F2525" s="6">
        <v>953</v>
      </c>
      <c r="G2525" s="6">
        <v>680</v>
      </c>
      <c r="H2525" s="6">
        <f t="shared" si="156"/>
        <v>954</v>
      </c>
      <c r="I2525" s="6">
        <f t="shared" si="157"/>
        <v>681</v>
      </c>
      <c r="J2525" s="7">
        <f t="shared" si="158"/>
        <v>0.71383647798742134</v>
      </c>
      <c r="K2525" s="7">
        <f t="shared" si="159"/>
        <v>-0.48633446799344049</v>
      </c>
    </row>
    <row r="2526" spans="1:11" x14ac:dyDescent="0.35">
      <c r="A2526" s="14" t="s">
        <v>8203</v>
      </c>
      <c r="B2526" s="13" t="s">
        <v>253</v>
      </c>
      <c r="C2526" s="14" t="s">
        <v>15160</v>
      </c>
      <c r="D2526" s="14" t="s">
        <v>15161</v>
      </c>
      <c r="E2526" s="15" t="s">
        <v>11359</v>
      </c>
      <c r="F2526" s="6">
        <v>61</v>
      </c>
      <c r="G2526" s="6">
        <v>25</v>
      </c>
      <c r="H2526" s="6">
        <f t="shared" si="156"/>
        <v>62</v>
      </c>
      <c r="I2526" s="6">
        <f t="shared" si="157"/>
        <v>26</v>
      </c>
      <c r="J2526" s="7">
        <f t="shared" si="158"/>
        <v>0.41935483870967744</v>
      </c>
      <c r="K2526" s="7">
        <f t="shared" si="159"/>
        <v>-1.253756592245783</v>
      </c>
    </row>
    <row r="2527" spans="1:11" x14ac:dyDescent="0.35">
      <c r="A2527" s="14" t="s">
        <v>8204</v>
      </c>
      <c r="B2527" s="13" t="s">
        <v>1812</v>
      </c>
      <c r="C2527" s="14" t="s">
        <v>15162</v>
      </c>
      <c r="D2527" s="14" t="s">
        <v>15163</v>
      </c>
      <c r="E2527" s="15" t="s">
        <v>11359</v>
      </c>
      <c r="F2527" s="6">
        <v>78</v>
      </c>
      <c r="G2527" s="6">
        <v>54</v>
      </c>
      <c r="H2527" s="6">
        <f t="shared" si="156"/>
        <v>79</v>
      </c>
      <c r="I2527" s="6">
        <f t="shared" si="157"/>
        <v>55</v>
      </c>
      <c r="J2527" s="7">
        <f t="shared" si="158"/>
        <v>0.69620253164556967</v>
      </c>
      <c r="K2527" s="7">
        <f t="shared" si="159"/>
        <v>-0.52242103465244316</v>
      </c>
    </row>
    <row r="2528" spans="1:11" x14ac:dyDescent="0.35">
      <c r="A2528" s="14" t="s">
        <v>8205</v>
      </c>
      <c r="B2528" s="13" t="s">
        <v>5205</v>
      </c>
      <c r="C2528" s="14" t="s">
        <v>15164</v>
      </c>
      <c r="D2528" s="14" t="s">
        <v>15165</v>
      </c>
      <c r="E2528" s="15" t="s">
        <v>11359</v>
      </c>
      <c r="F2528" s="6">
        <v>22</v>
      </c>
      <c r="G2528" s="6">
        <v>27</v>
      </c>
      <c r="H2528" s="6">
        <f t="shared" si="156"/>
        <v>23</v>
      </c>
      <c r="I2528" s="6">
        <f t="shared" si="157"/>
        <v>28</v>
      </c>
      <c r="J2528" s="7">
        <f t="shared" si="158"/>
        <v>1.2173913043478262</v>
      </c>
      <c r="K2528" s="7">
        <f t="shared" si="159"/>
        <v>0.28379296600059134</v>
      </c>
    </row>
    <row r="2529" spans="1:11" x14ac:dyDescent="0.35">
      <c r="A2529" s="14" t="s">
        <v>8206</v>
      </c>
      <c r="B2529" s="13" t="s">
        <v>1598</v>
      </c>
      <c r="C2529" s="14" t="s">
        <v>15166</v>
      </c>
      <c r="D2529" s="14" t="s">
        <v>11356</v>
      </c>
      <c r="E2529" s="15" t="s">
        <v>5678</v>
      </c>
      <c r="F2529" s="6">
        <v>70</v>
      </c>
      <c r="G2529" s="6">
        <v>47</v>
      </c>
      <c r="H2529" s="6">
        <f t="shared" si="156"/>
        <v>71</v>
      </c>
      <c r="I2529" s="6">
        <f t="shared" si="157"/>
        <v>48</v>
      </c>
      <c r="J2529" s="7">
        <f t="shared" si="158"/>
        <v>0.676056338028169</v>
      </c>
      <c r="K2529" s="7">
        <f t="shared" si="159"/>
        <v>-0.56478461878352593</v>
      </c>
    </row>
    <row r="2530" spans="1:11" x14ac:dyDescent="0.35">
      <c r="A2530" s="14" t="s">
        <v>8207</v>
      </c>
      <c r="B2530" s="13" t="s">
        <v>4230</v>
      </c>
      <c r="C2530" s="14" t="s">
        <v>15167</v>
      </c>
      <c r="D2530" s="14" t="s">
        <v>11418</v>
      </c>
      <c r="E2530" s="15" t="s">
        <v>5678</v>
      </c>
      <c r="F2530" s="6">
        <v>112</v>
      </c>
      <c r="G2530" s="6">
        <v>103</v>
      </c>
      <c r="H2530" s="6">
        <f t="shared" si="156"/>
        <v>113</v>
      </c>
      <c r="I2530" s="6">
        <f t="shared" si="157"/>
        <v>104</v>
      </c>
      <c r="J2530" s="7">
        <f t="shared" si="158"/>
        <v>0.92035398230088494</v>
      </c>
      <c r="K2530" s="7">
        <f t="shared" si="159"/>
        <v>-0.11973924427409556</v>
      </c>
    </row>
    <row r="2531" spans="1:11" x14ac:dyDescent="0.35">
      <c r="A2531" s="14" t="s">
        <v>8208</v>
      </c>
      <c r="B2531" s="13" t="s">
        <v>3142</v>
      </c>
      <c r="C2531" s="14" t="s">
        <v>15168</v>
      </c>
      <c r="D2531" s="14" t="s">
        <v>11385</v>
      </c>
      <c r="E2531" s="15" t="s">
        <v>11359</v>
      </c>
      <c r="F2531" s="6">
        <v>10</v>
      </c>
      <c r="G2531" s="6">
        <v>8</v>
      </c>
      <c r="H2531" s="6">
        <f t="shared" si="156"/>
        <v>11</v>
      </c>
      <c r="I2531" s="6">
        <f t="shared" si="157"/>
        <v>9</v>
      </c>
      <c r="J2531" s="7">
        <f t="shared" si="158"/>
        <v>0.81818181818181823</v>
      </c>
      <c r="K2531" s="7">
        <f t="shared" si="159"/>
        <v>-0.28950661719498483</v>
      </c>
    </row>
    <row r="2532" spans="1:11" x14ac:dyDescent="0.35">
      <c r="A2532" s="14" t="s">
        <v>8209</v>
      </c>
      <c r="B2532" s="13" t="s">
        <v>4687</v>
      </c>
      <c r="C2532" s="14" t="s">
        <v>15169</v>
      </c>
      <c r="D2532" s="14" t="s">
        <v>15170</v>
      </c>
      <c r="E2532" s="15" t="s">
        <v>11359</v>
      </c>
      <c r="F2532" s="6">
        <v>19</v>
      </c>
      <c r="G2532" s="6">
        <v>19</v>
      </c>
      <c r="H2532" s="6">
        <f t="shared" si="156"/>
        <v>20</v>
      </c>
      <c r="I2532" s="6">
        <f t="shared" si="157"/>
        <v>20</v>
      </c>
      <c r="J2532" s="7">
        <f t="shared" si="158"/>
        <v>1</v>
      </c>
      <c r="K2532" s="7">
        <f t="shared" si="159"/>
        <v>0</v>
      </c>
    </row>
    <row r="2533" spans="1:11" x14ac:dyDescent="0.35">
      <c r="A2533" s="14" t="s">
        <v>8210</v>
      </c>
      <c r="B2533" s="13" t="s">
        <v>5042</v>
      </c>
      <c r="C2533" s="14" t="s">
        <v>15171</v>
      </c>
      <c r="D2533" s="14" t="s">
        <v>11752</v>
      </c>
      <c r="E2533" s="15" t="s">
        <v>11359</v>
      </c>
      <c r="F2533" s="6">
        <v>34</v>
      </c>
      <c r="G2533" s="6">
        <v>38</v>
      </c>
      <c r="H2533" s="6">
        <f t="shared" si="156"/>
        <v>35</v>
      </c>
      <c r="I2533" s="6">
        <f t="shared" si="157"/>
        <v>39</v>
      </c>
      <c r="J2533" s="7">
        <f t="shared" si="158"/>
        <v>1.1142857142857143</v>
      </c>
      <c r="K2533" s="7">
        <f t="shared" si="159"/>
        <v>0.15611920191728196</v>
      </c>
    </row>
    <row r="2534" spans="1:11" x14ac:dyDescent="0.35">
      <c r="A2534" s="14" t="s">
        <v>8211</v>
      </c>
      <c r="B2534" s="13" t="s">
        <v>3514</v>
      </c>
      <c r="C2534" s="14" t="s">
        <v>15172</v>
      </c>
      <c r="D2534" s="14" t="s">
        <v>11356</v>
      </c>
      <c r="E2534" s="15" t="s">
        <v>5678</v>
      </c>
      <c r="F2534" s="6">
        <v>278</v>
      </c>
      <c r="G2534" s="6">
        <v>232</v>
      </c>
      <c r="H2534" s="6">
        <f t="shared" si="156"/>
        <v>279</v>
      </c>
      <c r="I2534" s="6">
        <f t="shared" si="157"/>
        <v>233</v>
      </c>
      <c r="J2534" s="7">
        <f t="shared" si="158"/>
        <v>0.83512544802867383</v>
      </c>
      <c r="K2534" s="7">
        <f t="shared" si="159"/>
        <v>-0.25993516717490733</v>
      </c>
    </row>
    <row r="2535" spans="1:11" x14ac:dyDescent="0.35">
      <c r="A2535" s="14" t="s">
        <v>8212</v>
      </c>
      <c r="B2535" s="13" t="s">
        <v>3872</v>
      </c>
      <c r="C2535" s="14" t="s">
        <v>15173</v>
      </c>
      <c r="D2535" s="14" t="s">
        <v>15174</v>
      </c>
      <c r="E2535" s="15" t="s">
        <v>5678</v>
      </c>
      <c r="F2535" s="6">
        <v>200</v>
      </c>
      <c r="G2535" s="6">
        <v>175</v>
      </c>
      <c r="H2535" s="6">
        <f t="shared" si="156"/>
        <v>201</v>
      </c>
      <c r="I2535" s="6">
        <f t="shared" si="157"/>
        <v>176</v>
      </c>
      <c r="J2535" s="7">
        <f t="shared" si="158"/>
        <v>0.87562189054726369</v>
      </c>
      <c r="K2535" s="7">
        <f t="shared" si="159"/>
        <v>-0.19162007254163135</v>
      </c>
    </row>
    <row r="2536" spans="1:11" x14ac:dyDescent="0.35">
      <c r="A2536" s="14" t="s">
        <v>8213</v>
      </c>
      <c r="B2536" s="13" t="s">
        <v>4152</v>
      </c>
      <c r="C2536" s="14" t="s">
        <v>15175</v>
      </c>
      <c r="D2536" s="14" t="s">
        <v>11356</v>
      </c>
      <c r="E2536" s="15" t="s">
        <v>11359</v>
      </c>
      <c r="F2536" s="6">
        <v>350</v>
      </c>
      <c r="G2536" s="6">
        <v>318</v>
      </c>
      <c r="H2536" s="6">
        <f t="shared" si="156"/>
        <v>351</v>
      </c>
      <c r="I2536" s="6">
        <f t="shared" si="157"/>
        <v>319</v>
      </c>
      <c r="J2536" s="7">
        <f t="shared" si="158"/>
        <v>0.90883190883190879</v>
      </c>
      <c r="K2536" s="7">
        <f t="shared" si="159"/>
        <v>-0.1379146065396914</v>
      </c>
    </row>
    <row r="2537" spans="1:11" x14ac:dyDescent="0.35">
      <c r="A2537" s="14" t="s">
        <v>8214</v>
      </c>
      <c r="B2537" s="13" t="s">
        <v>2676</v>
      </c>
      <c r="C2537" s="14" t="s">
        <v>15176</v>
      </c>
      <c r="D2537" s="14" t="s">
        <v>11356</v>
      </c>
      <c r="E2537" s="15" t="s">
        <v>5678</v>
      </c>
      <c r="F2537" s="6">
        <v>85</v>
      </c>
      <c r="G2537" s="6">
        <v>65</v>
      </c>
      <c r="H2537" s="6">
        <f t="shared" si="156"/>
        <v>86</v>
      </c>
      <c r="I2537" s="6">
        <f t="shared" si="157"/>
        <v>66</v>
      </c>
      <c r="J2537" s="7">
        <f t="shared" si="158"/>
        <v>0.76744186046511631</v>
      </c>
      <c r="K2537" s="7">
        <f t="shared" si="159"/>
        <v>-0.38187063534364446</v>
      </c>
    </row>
    <row r="2538" spans="1:11" x14ac:dyDescent="0.35">
      <c r="A2538" s="14" t="s">
        <v>8215</v>
      </c>
      <c r="B2538" s="13" t="s">
        <v>3072</v>
      </c>
      <c r="C2538" s="14" t="s">
        <v>15177</v>
      </c>
      <c r="D2538" s="14" t="s">
        <v>11750</v>
      </c>
      <c r="E2538" s="15" t="s">
        <v>5678</v>
      </c>
      <c r="F2538" s="6">
        <v>78</v>
      </c>
      <c r="G2538" s="6">
        <v>62</v>
      </c>
      <c r="H2538" s="6">
        <f t="shared" si="156"/>
        <v>79</v>
      </c>
      <c r="I2538" s="6">
        <f t="shared" si="157"/>
        <v>63</v>
      </c>
      <c r="J2538" s="7">
        <f t="shared" si="158"/>
        <v>0.79746835443037978</v>
      </c>
      <c r="K2538" s="7">
        <f t="shared" si="159"/>
        <v>-0.32650082467718639</v>
      </c>
    </row>
    <row r="2539" spans="1:11" x14ac:dyDescent="0.35">
      <c r="A2539" s="14" t="s">
        <v>8216</v>
      </c>
      <c r="B2539" s="13" t="s">
        <v>22</v>
      </c>
      <c r="C2539" s="14" t="s">
        <v>15178</v>
      </c>
      <c r="D2539" s="14" t="s">
        <v>11356</v>
      </c>
      <c r="E2539" s="15" t="s">
        <v>11359</v>
      </c>
      <c r="F2539" s="6">
        <v>1</v>
      </c>
      <c r="G2539" s="6">
        <v>0</v>
      </c>
      <c r="H2539" s="6">
        <f t="shared" si="156"/>
        <v>2</v>
      </c>
      <c r="I2539" s="6">
        <f t="shared" si="157"/>
        <v>1</v>
      </c>
      <c r="J2539" s="7">
        <f t="shared" si="158"/>
        <v>0.5</v>
      </c>
      <c r="K2539" s="7">
        <f t="shared" si="159"/>
        <v>-1</v>
      </c>
    </row>
    <row r="2540" spans="1:11" x14ac:dyDescent="0.35">
      <c r="A2540" s="14" t="s">
        <v>8217</v>
      </c>
      <c r="B2540" s="13" t="s">
        <v>656</v>
      </c>
      <c r="C2540" s="14" t="s">
        <v>15179</v>
      </c>
      <c r="D2540" s="14" t="s">
        <v>15180</v>
      </c>
      <c r="E2540" s="15" t="s">
        <v>5678</v>
      </c>
      <c r="F2540" s="6">
        <v>29</v>
      </c>
      <c r="G2540" s="6">
        <v>16</v>
      </c>
      <c r="H2540" s="6">
        <f t="shared" si="156"/>
        <v>30</v>
      </c>
      <c r="I2540" s="6">
        <f t="shared" si="157"/>
        <v>17</v>
      </c>
      <c r="J2540" s="7">
        <f t="shared" si="158"/>
        <v>0.56666666666666665</v>
      </c>
      <c r="K2540" s="7">
        <f t="shared" si="159"/>
        <v>-0.81942775435817916</v>
      </c>
    </row>
    <row r="2541" spans="1:11" x14ac:dyDescent="0.35">
      <c r="A2541" s="14" t="s">
        <v>8218</v>
      </c>
      <c r="B2541" s="13" t="s">
        <v>475</v>
      </c>
      <c r="C2541" s="14" t="s">
        <v>15181</v>
      </c>
      <c r="D2541" s="14" t="s">
        <v>15182</v>
      </c>
      <c r="E2541" s="15" t="s">
        <v>5678</v>
      </c>
      <c r="F2541" s="6">
        <v>2</v>
      </c>
      <c r="G2541" s="6">
        <v>1</v>
      </c>
      <c r="H2541" s="6">
        <f t="shared" si="156"/>
        <v>3</v>
      </c>
      <c r="I2541" s="6">
        <f t="shared" si="157"/>
        <v>2</v>
      </c>
      <c r="J2541" s="7">
        <f t="shared" si="158"/>
        <v>0.66666666666666663</v>
      </c>
      <c r="K2541" s="7">
        <f t="shared" si="159"/>
        <v>-0.5849625007211563</v>
      </c>
    </row>
    <row r="2542" spans="1:11" x14ac:dyDescent="0.35">
      <c r="A2542" s="14" t="s">
        <v>8219</v>
      </c>
      <c r="B2542" s="13" t="s">
        <v>2490</v>
      </c>
      <c r="C2542" s="14" t="s">
        <v>15183</v>
      </c>
      <c r="D2542" s="14" t="s">
        <v>15184</v>
      </c>
      <c r="E2542" s="15" t="s">
        <v>5678</v>
      </c>
      <c r="F2542" s="6">
        <v>16</v>
      </c>
      <c r="G2542" s="6">
        <v>12</v>
      </c>
      <c r="H2542" s="6">
        <f t="shared" si="156"/>
        <v>17</v>
      </c>
      <c r="I2542" s="6">
        <f t="shared" si="157"/>
        <v>13</v>
      </c>
      <c r="J2542" s="7">
        <f t="shared" si="158"/>
        <v>0.76470588235294112</v>
      </c>
      <c r="K2542" s="7">
        <f t="shared" si="159"/>
        <v>-0.38702312310924736</v>
      </c>
    </row>
    <row r="2543" spans="1:11" x14ac:dyDescent="0.35">
      <c r="A2543" s="14" t="s">
        <v>8220</v>
      </c>
      <c r="B2543" s="13" t="s">
        <v>424</v>
      </c>
      <c r="C2543" s="14" t="s">
        <v>15185</v>
      </c>
      <c r="D2543" s="14" t="s">
        <v>15186</v>
      </c>
      <c r="E2543" s="15" t="s">
        <v>11359</v>
      </c>
      <c r="F2543" s="6">
        <v>124</v>
      </c>
      <c r="G2543" s="6">
        <v>61</v>
      </c>
      <c r="H2543" s="6">
        <f t="shared" si="156"/>
        <v>125</v>
      </c>
      <c r="I2543" s="6">
        <f t="shared" si="157"/>
        <v>62</v>
      </c>
      <c r="J2543" s="7">
        <f t="shared" si="158"/>
        <v>0.496</v>
      </c>
      <c r="K2543" s="7">
        <f t="shared" si="159"/>
        <v>-1.0115879742752119</v>
      </c>
    </row>
    <row r="2544" spans="1:11" x14ac:dyDescent="0.35">
      <c r="A2544" s="14" t="s">
        <v>8221</v>
      </c>
      <c r="B2544" s="13" t="s">
        <v>1443</v>
      </c>
      <c r="C2544" s="14" t="s">
        <v>15187</v>
      </c>
      <c r="D2544" s="14" t="s">
        <v>15188</v>
      </c>
      <c r="E2544" s="15" t="s">
        <v>5678</v>
      </c>
      <c r="F2544" s="6">
        <v>76</v>
      </c>
      <c r="G2544" s="6">
        <v>50</v>
      </c>
      <c r="H2544" s="6">
        <f t="shared" si="156"/>
        <v>77</v>
      </c>
      <c r="I2544" s="6">
        <f t="shared" si="157"/>
        <v>51</v>
      </c>
      <c r="J2544" s="7">
        <f t="shared" si="158"/>
        <v>0.66233766233766234</v>
      </c>
      <c r="K2544" s="7">
        <f t="shared" si="159"/>
        <v>-0.59436119872340576</v>
      </c>
    </row>
    <row r="2545" spans="1:11" x14ac:dyDescent="0.35">
      <c r="A2545" s="14" t="s">
        <v>8222</v>
      </c>
      <c r="B2545" s="13" t="s">
        <v>2958</v>
      </c>
      <c r="C2545" s="14" t="s">
        <v>15189</v>
      </c>
      <c r="D2545" s="14" t="s">
        <v>15190</v>
      </c>
      <c r="E2545" s="15" t="s">
        <v>11359</v>
      </c>
      <c r="F2545" s="6">
        <v>28</v>
      </c>
      <c r="G2545" s="6">
        <v>22</v>
      </c>
      <c r="H2545" s="6">
        <f t="shared" si="156"/>
        <v>29</v>
      </c>
      <c r="I2545" s="6">
        <f t="shared" si="157"/>
        <v>23</v>
      </c>
      <c r="J2545" s="7">
        <f t="shared" si="158"/>
        <v>0.7931034482758621</v>
      </c>
      <c r="K2545" s="7">
        <f t="shared" si="159"/>
        <v>-0.3344190390705592</v>
      </c>
    </row>
    <row r="2546" spans="1:11" x14ac:dyDescent="0.35">
      <c r="A2546" s="14" t="s">
        <v>8223</v>
      </c>
      <c r="B2546" s="13" t="s">
        <v>2503</v>
      </c>
      <c r="C2546" s="14" t="s">
        <v>15191</v>
      </c>
      <c r="D2546" s="14" t="s">
        <v>15192</v>
      </c>
      <c r="E2546" s="15" t="s">
        <v>11359</v>
      </c>
      <c r="F2546" s="6">
        <v>4</v>
      </c>
      <c r="G2546" s="6">
        <v>3</v>
      </c>
      <c r="H2546" s="6">
        <f t="shared" si="156"/>
        <v>5</v>
      </c>
      <c r="I2546" s="6">
        <f t="shared" si="157"/>
        <v>4</v>
      </c>
      <c r="J2546" s="7">
        <f t="shared" si="158"/>
        <v>0.8</v>
      </c>
      <c r="K2546" s="7">
        <f t="shared" si="159"/>
        <v>-0.32192809488736229</v>
      </c>
    </row>
    <row r="2547" spans="1:11" x14ac:dyDescent="0.35">
      <c r="A2547" s="14" t="s">
        <v>8224</v>
      </c>
      <c r="B2547" s="13" t="s">
        <v>5307</v>
      </c>
      <c r="C2547" s="14" t="s">
        <v>15193</v>
      </c>
      <c r="D2547" s="14" t="s">
        <v>15194</v>
      </c>
      <c r="E2547" s="15" t="s">
        <v>11359</v>
      </c>
      <c r="F2547" s="6">
        <v>6</v>
      </c>
      <c r="G2547" s="6">
        <v>8</v>
      </c>
      <c r="H2547" s="6">
        <f t="shared" si="156"/>
        <v>7</v>
      </c>
      <c r="I2547" s="6">
        <f t="shared" si="157"/>
        <v>9</v>
      </c>
      <c r="J2547" s="7">
        <f t="shared" si="158"/>
        <v>1.2857142857142858</v>
      </c>
      <c r="K2547" s="7">
        <f t="shared" si="159"/>
        <v>0.36257007938470842</v>
      </c>
    </row>
    <row r="2548" spans="1:11" x14ac:dyDescent="0.35">
      <c r="A2548" s="14" t="s">
        <v>8225</v>
      </c>
      <c r="B2548" s="13" t="s">
        <v>4691</v>
      </c>
      <c r="C2548" s="14" t="s">
        <v>15195</v>
      </c>
      <c r="D2548" s="14" t="s">
        <v>15196</v>
      </c>
      <c r="E2548" s="15" t="s">
        <v>5678</v>
      </c>
      <c r="F2548" s="6">
        <v>12</v>
      </c>
      <c r="G2548" s="6">
        <v>12</v>
      </c>
      <c r="H2548" s="6">
        <f t="shared" si="156"/>
        <v>13</v>
      </c>
      <c r="I2548" s="6">
        <f t="shared" si="157"/>
        <v>13</v>
      </c>
      <c r="J2548" s="7">
        <f t="shared" si="158"/>
        <v>1</v>
      </c>
      <c r="K2548" s="7">
        <f t="shared" si="159"/>
        <v>0</v>
      </c>
    </row>
    <row r="2549" spans="1:11" x14ac:dyDescent="0.35">
      <c r="A2549" s="14" t="s">
        <v>8226</v>
      </c>
      <c r="B2549" s="13" t="s">
        <v>320</v>
      </c>
      <c r="C2549" s="14" t="s">
        <v>15197</v>
      </c>
      <c r="D2549" s="14" t="s">
        <v>15198</v>
      </c>
      <c r="E2549" s="15" t="s">
        <v>5678</v>
      </c>
      <c r="F2549" s="6">
        <v>18</v>
      </c>
      <c r="G2549" s="6">
        <v>8</v>
      </c>
      <c r="H2549" s="6">
        <f t="shared" si="156"/>
        <v>19</v>
      </c>
      <c r="I2549" s="6">
        <f t="shared" si="157"/>
        <v>9</v>
      </c>
      <c r="J2549" s="7">
        <f t="shared" si="158"/>
        <v>0.47368421052631576</v>
      </c>
      <c r="K2549" s="7">
        <f t="shared" si="159"/>
        <v>-1.0780025120012733</v>
      </c>
    </row>
    <row r="2550" spans="1:11" x14ac:dyDescent="0.35">
      <c r="A2550" s="14" t="s">
        <v>8227</v>
      </c>
      <c r="B2550" s="13" t="s">
        <v>4737</v>
      </c>
      <c r="C2550" s="14" t="s">
        <v>15199</v>
      </c>
      <c r="D2550" s="14" t="s">
        <v>15200</v>
      </c>
      <c r="E2550" s="15" t="s">
        <v>5678</v>
      </c>
      <c r="F2550" s="6">
        <v>2</v>
      </c>
      <c r="G2550" s="6">
        <v>2</v>
      </c>
      <c r="H2550" s="6">
        <f t="shared" si="156"/>
        <v>3</v>
      </c>
      <c r="I2550" s="6">
        <f t="shared" si="157"/>
        <v>3</v>
      </c>
      <c r="J2550" s="7">
        <f t="shared" si="158"/>
        <v>1</v>
      </c>
      <c r="K2550" s="7">
        <f t="shared" si="159"/>
        <v>0</v>
      </c>
    </row>
    <row r="2551" spans="1:11" x14ac:dyDescent="0.35">
      <c r="A2551" s="14" t="s">
        <v>8228</v>
      </c>
      <c r="B2551" s="13" t="s">
        <v>4317</v>
      </c>
      <c r="C2551" s="14" t="s">
        <v>15201</v>
      </c>
      <c r="D2551" s="14" t="s">
        <v>15202</v>
      </c>
      <c r="E2551" s="15" t="s">
        <v>5678</v>
      </c>
      <c r="F2551" s="6">
        <v>15</v>
      </c>
      <c r="G2551" s="6">
        <v>14</v>
      </c>
      <c r="H2551" s="6">
        <f t="shared" si="156"/>
        <v>16</v>
      </c>
      <c r="I2551" s="6">
        <f t="shared" si="157"/>
        <v>15</v>
      </c>
      <c r="J2551" s="7">
        <f t="shared" si="158"/>
        <v>0.9375</v>
      </c>
      <c r="K2551" s="7">
        <f t="shared" si="159"/>
        <v>-9.3109404391481479E-2</v>
      </c>
    </row>
    <row r="2552" spans="1:11" x14ac:dyDescent="0.35">
      <c r="A2552" s="14" t="s">
        <v>8229</v>
      </c>
      <c r="B2552" s="13" t="s">
        <v>970</v>
      </c>
      <c r="C2552" s="14" t="s">
        <v>15203</v>
      </c>
      <c r="D2552" s="14" t="s">
        <v>15204</v>
      </c>
      <c r="E2552" s="15" t="s">
        <v>5678</v>
      </c>
      <c r="F2552" s="6">
        <v>88</v>
      </c>
      <c r="G2552" s="6">
        <v>53</v>
      </c>
      <c r="H2552" s="6">
        <f t="shared" si="156"/>
        <v>89</v>
      </c>
      <c r="I2552" s="6">
        <f t="shared" si="157"/>
        <v>54</v>
      </c>
      <c r="J2552" s="7">
        <f t="shared" si="158"/>
        <v>0.6067415730337079</v>
      </c>
      <c r="K2552" s="7">
        <f t="shared" si="159"/>
        <v>-0.72084592880292919</v>
      </c>
    </row>
    <row r="2553" spans="1:11" x14ac:dyDescent="0.35">
      <c r="A2553" s="14" t="s">
        <v>8230</v>
      </c>
      <c r="B2553" s="13" t="s">
        <v>3709</v>
      </c>
      <c r="C2553" s="14" t="s">
        <v>15205</v>
      </c>
      <c r="D2553" s="14" t="s">
        <v>15206</v>
      </c>
      <c r="E2553" s="15" t="s">
        <v>5678</v>
      </c>
      <c r="F2553" s="6">
        <v>201</v>
      </c>
      <c r="G2553" s="6">
        <v>172</v>
      </c>
      <c r="H2553" s="6">
        <f t="shared" si="156"/>
        <v>202</v>
      </c>
      <c r="I2553" s="6">
        <f t="shared" si="157"/>
        <v>173</v>
      </c>
      <c r="J2553" s="7">
        <f t="shared" si="158"/>
        <v>0.85643564356435642</v>
      </c>
      <c r="K2553" s="7">
        <f t="shared" si="159"/>
        <v>-0.22358325511507016</v>
      </c>
    </row>
    <row r="2554" spans="1:11" x14ac:dyDescent="0.35">
      <c r="A2554" s="14" t="s">
        <v>8231</v>
      </c>
      <c r="B2554" s="13" t="s">
        <v>3998</v>
      </c>
      <c r="C2554" s="14" t="s">
        <v>15207</v>
      </c>
      <c r="D2554" s="14" t="s">
        <v>15208</v>
      </c>
      <c r="E2554" s="15" t="s">
        <v>5678</v>
      </c>
      <c r="F2554" s="6">
        <v>18</v>
      </c>
      <c r="G2554" s="6">
        <v>16</v>
      </c>
      <c r="H2554" s="6">
        <f t="shared" si="156"/>
        <v>19</v>
      </c>
      <c r="I2554" s="6">
        <f t="shared" si="157"/>
        <v>17</v>
      </c>
      <c r="J2554" s="7">
        <f t="shared" si="158"/>
        <v>0.89473684210526316</v>
      </c>
      <c r="K2554" s="7">
        <f t="shared" si="159"/>
        <v>-0.16046467219324609</v>
      </c>
    </row>
    <row r="2555" spans="1:11" x14ac:dyDescent="0.35">
      <c r="A2555" s="14" t="s">
        <v>8232</v>
      </c>
      <c r="B2555" s="13" t="s">
        <v>3143</v>
      </c>
      <c r="C2555" s="14" t="s">
        <v>15209</v>
      </c>
      <c r="D2555" s="14" t="s">
        <v>12456</v>
      </c>
      <c r="E2555" s="15" t="s">
        <v>5678</v>
      </c>
      <c r="F2555" s="6">
        <v>10</v>
      </c>
      <c r="G2555" s="6">
        <v>8</v>
      </c>
      <c r="H2555" s="6">
        <f t="shared" si="156"/>
        <v>11</v>
      </c>
      <c r="I2555" s="6">
        <f t="shared" si="157"/>
        <v>9</v>
      </c>
      <c r="J2555" s="7">
        <f t="shared" si="158"/>
        <v>0.81818181818181823</v>
      </c>
      <c r="K2555" s="7">
        <f t="shared" si="159"/>
        <v>-0.28950661719498483</v>
      </c>
    </row>
    <row r="2556" spans="1:11" x14ac:dyDescent="0.35">
      <c r="A2556" s="14" t="s">
        <v>8233</v>
      </c>
      <c r="B2556" s="13" t="s">
        <v>1208</v>
      </c>
      <c r="C2556" s="14" t="s">
        <v>15210</v>
      </c>
      <c r="D2556" s="14" t="s">
        <v>15211</v>
      </c>
      <c r="E2556" s="15" t="s">
        <v>11359</v>
      </c>
      <c r="F2556" s="6">
        <v>90</v>
      </c>
      <c r="G2556" s="6">
        <v>57</v>
      </c>
      <c r="H2556" s="6">
        <f t="shared" si="156"/>
        <v>91</v>
      </c>
      <c r="I2556" s="6">
        <f t="shared" si="157"/>
        <v>58</v>
      </c>
      <c r="J2556" s="7">
        <f t="shared" si="158"/>
        <v>0.63736263736263732</v>
      </c>
      <c r="K2556" s="7">
        <f t="shared" si="159"/>
        <v>-0.64981364507112427</v>
      </c>
    </row>
    <row r="2557" spans="1:11" x14ac:dyDescent="0.35">
      <c r="A2557" s="14" t="s">
        <v>8234</v>
      </c>
      <c r="B2557" s="13" t="s">
        <v>2283</v>
      </c>
      <c r="C2557" s="14" t="s">
        <v>15212</v>
      </c>
      <c r="D2557" s="14" t="s">
        <v>15213</v>
      </c>
      <c r="E2557" s="15" t="s">
        <v>11359</v>
      </c>
      <c r="F2557" s="6">
        <v>71</v>
      </c>
      <c r="G2557" s="6">
        <v>52</v>
      </c>
      <c r="H2557" s="6">
        <f t="shared" si="156"/>
        <v>72</v>
      </c>
      <c r="I2557" s="6">
        <f t="shared" si="157"/>
        <v>53</v>
      </c>
      <c r="J2557" s="7">
        <f t="shared" si="158"/>
        <v>0.73611111111111116</v>
      </c>
      <c r="K2557" s="7">
        <f t="shared" si="159"/>
        <v>-0.44200454687911311</v>
      </c>
    </row>
    <row r="2558" spans="1:11" x14ac:dyDescent="0.35">
      <c r="A2558" s="14" t="s">
        <v>8235</v>
      </c>
      <c r="B2558" s="13" t="s">
        <v>2508</v>
      </c>
      <c r="C2558" s="14" t="s">
        <v>15214</v>
      </c>
      <c r="D2558" s="14" t="s">
        <v>15215</v>
      </c>
      <c r="E2558" s="15" t="s">
        <v>5678</v>
      </c>
      <c r="F2558" s="6">
        <v>413</v>
      </c>
      <c r="G2558" s="6">
        <v>310</v>
      </c>
      <c r="H2558" s="6">
        <f t="shared" si="156"/>
        <v>414</v>
      </c>
      <c r="I2558" s="6">
        <f t="shared" si="157"/>
        <v>311</v>
      </c>
      <c r="J2558" s="7">
        <f t="shared" si="158"/>
        <v>0.75120772946859904</v>
      </c>
      <c r="K2558" s="7">
        <f t="shared" si="159"/>
        <v>-0.41271618736872273</v>
      </c>
    </row>
    <row r="2559" spans="1:11" x14ac:dyDescent="0.35">
      <c r="A2559" s="14" t="s">
        <v>8236</v>
      </c>
      <c r="B2559" s="13" t="s">
        <v>1918</v>
      </c>
      <c r="C2559" s="14" t="s">
        <v>15216</v>
      </c>
      <c r="D2559" s="14" t="s">
        <v>15217</v>
      </c>
      <c r="E2559" s="15" t="s">
        <v>5678</v>
      </c>
      <c r="F2559" s="6">
        <v>544</v>
      </c>
      <c r="G2559" s="6">
        <v>382</v>
      </c>
      <c r="H2559" s="6">
        <f t="shared" si="156"/>
        <v>545</v>
      </c>
      <c r="I2559" s="6">
        <f t="shared" si="157"/>
        <v>383</v>
      </c>
      <c r="J2559" s="7">
        <f t="shared" si="158"/>
        <v>0.70275229357798163</v>
      </c>
      <c r="K2559" s="7">
        <f t="shared" si="159"/>
        <v>-0.50891183773933168</v>
      </c>
    </row>
    <row r="2560" spans="1:11" x14ac:dyDescent="0.35">
      <c r="A2560" s="14" t="s">
        <v>8237</v>
      </c>
      <c r="B2560" s="13" t="s">
        <v>3159</v>
      </c>
      <c r="C2560" s="14" t="s">
        <v>15218</v>
      </c>
      <c r="D2560" s="14" t="s">
        <v>15219</v>
      </c>
      <c r="E2560" s="15" t="s">
        <v>5678</v>
      </c>
      <c r="F2560" s="6">
        <v>630</v>
      </c>
      <c r="G2560" s="6">
        <v>505</v>
      </c>
      <c r="H2560" s="6">
        <f t="shared" si="156"/>
        <v>631</v>
      </c>
      <c r="I2560" s="6">
        <f t="shared" si="157"/>
        <v>506</v>
      </c>
      <c r="J2560" s="7">
        <f t="shared" si="158"/>
        <v>0.80190174326465924</v>
      </c>
      <c r="K2560" s="7">
        <f t="shared" si="159"/>
        <v>-0.31850262028823895</v>
      </c>
    </row>
    <row r="2561" spans="1:11" x14ac:dyDescent="0.35">
      <c r="A2561" s="14" t="s">
        <v>8238</v>
      </c>
      <c r="B2561" s="13" t="s">
        <v>2143</v>
      </c>
      <c r="C2561" s="14" t="s">
        <v>15220</v>
      </c>
      <c r="D2561" s="14" t="s">
        <v>11608</v>
      </c>
      <c r="E2561" s="15" t="s">
        <v>5678</v>
      </c>
      <c r="F2561" s="6">
        <v>375</v>
      </c>
      <c r="G2561" s="6">
        <v>270</v>
      </c>
      <c r="H2561" s="6">
        <f t="shared" si="156"/>
        <v>376</v>
      </c>
      <c r="I2561" s="6">
        <f t="shared" si="157"/>
        <v>271</v>
      </c>
      <c r="J2561" s="7">
        <f t="shared" si="158"/>
        <v>0.7207446808510638</v>
      </c>
      <c r="K2561" s="7">
        <f t="shared" si="159"/>
        <v>-0.47243981032376586</v>
      </c>
    </row>
    <row r="2562" spans="1:11" x14ac:dyDescent="0.35">
      <c r="A2562" s="14" t="s">
        <v>8239</v>
      </c>
      <c r="B2562" s="13" t="s">
        <v>2471</v>
      </c>
      <c r="C2562" s="14" t="s">
        <v>15221</v>
      </c>
      <c r="D2562" s="14" t="s">
        <v>11356</v>
      </c>
      <c r="E2562" s="15" t="s">
        <v>11359</v>
      </c>
      <c r="F2562" s="6">
        <v>793</v>
      </c>
      <c r="G2562" s="6">
        <v>594</v>
      </c>
      <c r="H2562" s="6">
        <f t="shared" si="156"/>
        <v>794</v>
      </c>
      <c r="I2562" s="6">
        <f t="shared" si="157"/>
        <v>595</v>
      </c>
      <c r="J2562" s="7">
        <f t="shared" si="158"/>
        <v>0.74937027707808568</v>
      </c>
      <c r="K2562" s="7">
        <f t="shared" si="159"/>
        <v>-0.41624933894765187</v>
      </c>
    </row>
    <row r="2563" spans="1:11" x14ac:dyDescent="0.35">
      <c r="A2563" s="14" t="s">
        <v>8240</v>
      </c>
      <c r="B2563" s="13" t="s">
        <v>4059</v>
      </c>
      <c r="C2563" s="14" t="s">
        <v>15222</v>
      </c>
      <c r="D2563" s="14" t="s">
        <v>11356</v>
      </c>
      <c r="E2563" s="15" t="s">
        <v>11359</v>
      </c>
      <c r="F2563" s="6">
        <v>726</v>
      </c>
      <c r="G2563" s="6">
        <v>651</v>
      </c>
      <c r="H2563" s="6">
        <f t="shared" ref="H2563:H2626" si="160">F2563+1</f>
        <v>727</v>
      </c>
      <c r="I2563" s="6">
        <f t="shared" ref="I2563:I2626" si="161">G2563+1</f>
        <v>652</v>
      </c>
      <c r="J2563" s="7">
        <f t="shared" ref="J2563:J2626" si="162">I2563/H2563</f>
        <v>0.89683631361760663</v>
      </c>
      <c r="K2563" s="7">
        <f t="shared" ref="K2563:K2626" si="163">LOG(J2563,2)</f>
        <v>-0.15708339968851676</v>
      </c>
    </row>
    <row r="2564" spans="1:11" x14ac:dyDescent="0.35">
      <c r="A2564" s="14" t="s">
        <v>8241</v>
      </c>
      <c r="B2564" s="13" t="s">
        <v>2169</v>
      </c>
      <c r="C2564" s="14" t="s">
        <v>15223</v>
      </c>
      <c r="D2564" s="14" t="s">
        <v>15224</v>
      </c>
      <c r="E2564" s="15" t="s">
        <v>11359</v>
      </c>
      <c r="F2564" s="6">
        <v>18</v>
      </c>
      <c r="G2564" s="6">
        <v>13</v>
      </c>
      <c r="H2564" s="6">
        <f t="shared" si="160"/>
        <v>19</v>
      </c>
      <c r="I2564" s="6">
        <f t="shared" si="161"/>
        <v>14</v>
      </c>
      <c r="J2564" s="7">
        <f t="shared" si="162"/>
        <v>0.73684210526315785</v>
      </c>
      <c r="K2564" s="7">
        <f t="shared" si="163"/>
        <v>-0.44057259138598148</v>
      </c>
    </row>
    <row r="2565" spans="1:11" x14ac:dyDescent="0.35">
      <c r="A2565" s="14" t="s">
        <v>8242</v>
      </c>
      <c r="B2565" s="13" t="s">
        <v>3020</v>
      </c>
      <c r="C2565" s="14" t="s">
        <v>15225</v>
      </c>
      <c r="D2565" s="14" t="s">
        <v>15226</v>
      </c>
      <c r="E2565" s="15" t="s">
        <v>5678</v>
      </c>
      <c r="F2565" s="6">
        <v>742</v>
      </c>
      <c r="G2565" s="6">
        <v>586</v>
      </c>
      <c r="H2565" s="6">
        <f t="shared" si="160"/>
        <v>743</v>
      </c>
      <c r="I2565" s="6">
        <f t="shared" si="161"/>
        <v>587</v>
      </c>
      <c r="J2565" s="7">
        <f t="shared" si="162"/>
        <v>0.79004037685060569</v>
      </c>
      <c r="K2565" s="7">
        <f t="shared" si="163"/>
        <v>-0.34000170742854396</v>
      </c>
    </row>
    <row r="2566" spans="1:11" x14ac:dyDescent="0.35">
      <c r="A2566" s="14" t="s">
        <v>8243</v>
      </c>
      <c r="B2566" s="13" t="s">
        <v>927</v>
      </c>
      <c r="C2566" s="14" t="s">
        <v>15227</v>
      </c>
      <c r="D2566" s="14" t="s">
        <v>15228</v>
      </c>
      <c r="E2566" s="15" t="s">
        <v>5678</v>
      </c>
      <c r="F2566" s="6">
        <v>891</v>
      </c>
      <c r="G2566" s="6">
        <v>533</v>
      </c>
      <c r="H2566" s="6">
        <f t="shared" si="160"/>
        <v>892</v>
      </c>
      <c r="I2566" s="6">
        <f t="shared" si="161"/>
        <v>534</v>
      </c>
      <c r="J2566" s="7">
        <f t="shared" si="162"/>
        <v>0.59865470852017932</v>
      </c>
      <c r="K2566" s="7">
        <f t="shared" si="163"/>
        <v>-0.74020396823275092</v>
      </c>
    </row>
    <row r="2567" spans="1:11" x14ac:dyDescent="0.35">
      <c r="A2567" s="14" t="s">
        <v>8244</v>
      </c>
      <c r="B2567" s="13" t="s">
        <v>3809</v>
      </c>
      <c r="C2567" s="14" t="s">
        <v>15229</v>
      </c>
      <c r="D2567" s="14" t="s">
        <v>11418</v>
      </c>
      <c r="E2567" s="15" t="s">
        <v>5678</v>
      </c>
      <c r="F2567" s="6">
        <v>204</v>
      </c>
      <c r="G2567" s="6">
        <v>177</v>
      </c>
      <c r="H2567" s="6">
        <f t="shared" si="160"/>
        <v>205</v>
      </c>
      <c r="I2567" s="6">
        <f t="shared" si="161"/>
        <v>178</v>
      </c>
      <c r="J2567" s="7">
        <f t="shared" si="162"/>
        <v>0.86829268292682926</v>
      </c>
      <c r="K2567" s="7">
        <f t="shared" si="163"/>
        <v>-0.2037466685390483</v>
      </c>
    </row>
    <row r="2568" spans="1:11" x14ac:dyDescent="0.35">
      <c r="A2568" s="14" t="s">
        <v>8245</v>
      </c>
      <c r="B2568" s="13" t="s">
        <v>4762</v>
      </c>
      <c r="C2568" s="14" t="s">
        <v>15230</v>
      </c>
      <c r="D2568" s="14" t="s">
        <v>11356</v>
      </c>
      <c r="E2568" s="15" t="s">
        <v>11359</v>
      </c>
      <c r="F2568" s="6">
        <v>166</v>
      </c>
      <c r="G2568" s="6">
        <v>167</v>
      </c>
      <c r="H2568" s="6">
        <f t="shared" si="160"/>
        <v>167</v>
      </c>
      <c r="I2568" s="6">
        <f t="shared" si="161"/>
        <v>168</v>
      </c>
      <c r="J2568" s="7">
        <f t="shared" si="162"/>
        <v>1.0059880239520957</v>
      </c>
      <c r="K2568" s="7">
        <f t="shared" si="163"/>
        <v>8.6131303047079742E-3</v>
      </c>
    </row>
    <row r="2569" spans="1:11" x14ac:dyDescent="0.35">
      <c r="A2569" s="14" t="s">
        <v>8246</v>
      </c>
      <c r="B2569" s="13" t="s">
        <v>4509</v>
      </c>
      <c r="C2569" s="14" t="s">
        <v>15231</v>
      </c>
      <c r="D2569" s="14" t="s">
        <v>15232</v>
      </c>
      <c r="E2569" s="15" t="s">
        <v>5678</v>
      </c>
      <c r="F2569" s="6">
        <v>662</v>
      </c>
      <c r="G2569" s="6">
        <v>639</v>
      </c>
      <c r="H2569" s="6">
        <f t="shared" si="160"/>
        <v>663</v>
      </c>
      <c r="I2569" s="6">
        <f t="shared" si="161"/>
        <v>640</v>
      </c>
      <c r="J2569" s="7">
        <f t="shared" si="162"/>
        <v>0.96530920060331826</v>
      </c>
      <c r="K2569" s="7">
        <f t="shared" si="163"/>
        <v>-5.0936965225225388E-2</v>
      </c>
    </row>
    <row r="2570" spans="1:11" x14ac:dyDescent="0.35">
      <c r="A2570" s="14" t="s">
        <v>8247</v>
      </c>
      <c r="B2570" s="13" t="s">
        <v>4474</v>
      </c>
      <c r="C2570" s="14" t="s">
        <v>15233</v>
      </c>
      <c r="D2570" s="14" t="s">
        <v>11939</v>
      </c>
      <c r="E2570" s="15" t="s">
        <v>5678</v>
      </c>
      <c r="F2570" s="6">
        <v>365</v>
      </c>
      <c r="G2570" s="6">
        <v>350</v>
      </c>
      <c r="H2570" s="6">
        <f t="shared" si="160"/>
        <v>366</v>
      </c>
      <c r="I2570" s="6">
        <f t="shared" si="161"/>
        <v>351</v>
      </c>
      <c r="J2570" s="7">
        <f t="shared" si="162"/>
        <v>0.95901639344262291</v>
      </c>
      <c r="K2570" s="7">
        <f t="shared" si="163"/>
        <v>-6.0372617979481825E-2</v>
      </c>
    </row>
    <row r="2571" spans="1:11" x14ac:dyDescent="0.35">
      <c r="A2571" s="14" t="s">
        <v>8248</v>
      </c>
      <c r="B2571" s="13" t="s">
        <v>4446</v>
      </c>
      <c r="C2571" s="14" t="s">
        <v>15234</v>
      </c>
      <c r="D2571" s="14" t="s">
        <v>11356</v>
      </c>
      <c r="E2571" s="15" t="s">
        <v>5678</v>
      </c>
      <c r="F2571" s="6">
        <v>87</v>
      </c>
      <c r="G2571" s="6">
        <v>83</v>
      </c>
      <c r="H2571" s="6">
        <f t="shared" si="160"/>
        <v>88</v>
      </c>
      <c r="I2571" s="6">
        <f t="shared" si="161"/>
        <v>84</v>
      </c>
      <c r="J2571" s="7">
        <f t="shared" si="162"/>
        <v>0.95454545454545459</v>
      </c>
      <c r="K2571" s="7">
        <f t="shared" si="163"/>
        <v>-6.711419585853691E-2</v>
      </c>
    </row>
    <row r="2572" spans="1:11" x14ac:dyDescent="0.35">
      <c r="A2572" s="14" t="s">
        <v>8249</v>
      </c>
      <c r="B2572" s="13" t="s">
        <v>4058</v>
      </c>
      <c r="C2572" s="14" t="s">
        <v>15235</v>
      </c>
      <c r="D2572" s="14" t="s">
        <v>15236</v>
      </c>
      <c r="E2572" s="15" t="s">
        <v>5678</v>
      </c>
      <c r="F2572" s="6">
        <v>387</v>
      </c>
      <c r="G2572" s="6">
        <v>347</v>
      </c>
      <c r="H2572" s="6">
        <f t="shared" si="160"/>
        <v>388</v>
      </c>
      <c r="I2572" s="6">
        <f t="shared" si="161"/>
        <v>348</v>
      </c>
      <c r="J2572" s="7">
        <f t="shared" si="162"/>
        <v>0.89690721649484539</v>
      </c>
      <c r="K2572" s="7">
        <f t="shared" si="163"/>
        <v>-0.15696934633839932</v>
      </c>
    </row>
    <row r="2573" spans="1:11" x14ac:dyDescent="0.35">
      <c r="A2573" s="14" t="s">
        <v>8250</v>
      </c>
      <c r="B2573" s="13" t="s">
        <v>4467</v>
      </c>
      <c r="C2573" s="14" t="s">
        <v>15237</v>
      </c>
      <c r="D2573" s="14" t="s">
        <v>11356</v>
      </c>
      <c r="E2573" s="15" t="s">
        <v>5678</v>
      </c>
      <c r="F2573" s="6">
        <v>1388</v>
      </c>
      <c r="G2573" s="6">
        <v>1330</v>
      </c>
      <c r="H2573" s="6">
        <f t="shared" si="160"/>
        <v>1389</v>
      </c>
      <c r="I2573" s="6">
        <f t="shared" si="161"/>
        <v>1331</v>
      </c>
      <c r="J2573" s="7">
        <f t="shared" si="162"/>
        <v>0.95824334053275739</v>
      </c>
      <c r="K2573" s="7">
        <f t="shared" si="163"/>
        <v>-6.1536028069500787E-2</v>
      </c>
    </row>
    <row r="2574" spans="1:11" x14ac:dyDescent="0.35">
      <c r="A2574" s="14" t="s">
        <v>8251</v>
      </c>
      <c r="B2574" s="13" t="s">
        <v>4806</v>
      </c>
      <c r="C2574" s="14" t="s">
        <v>15238</v>
      </c>
      <c r="D2574" s="14" t="s">
        <v>15239</v>
      </c>
      <c r="E2574" s="15" t="s">
        <v>5678</v>
      </c>
      <c r="F2574" s="6">
        <v>384</v>
      </c>
      <c r="G2574" s="6">
        <v>392</v>
      </c>
      <c r="H2574" s="6">
        <f t="shared" si="160"/>
        <v>385</v>
      </c>
      <c r="I2574" s="6">
        <f t="shared" si="161"/>
        <v>393</v>
      </c>
      <c r="J2574" s="7">
        <f t="shared" si="162"/>
        <v>1.0207792207792208</v>
      </c>
      <c r="K2574" s="7">
        <f t="shared" si="163"/>
        <v>2.9670866676342764E-2</v>
      </c>
    </row>
    <row r="2575" spans="1:11" x14ac:dyDescent="0.35">
      <c r="A2575" s="14" t="s">
        <v>8252</v>
      </c>
      <c r="B2575" s="13" t="s">
        <v>2093</v>
      </c>
      <c r="C2575" s="14" t="s">
        <v>15240</v>
      </c>
      <c r="D2575" s="14" t="s">
        <v>11356</v>
      </c>
      <c r="E2575" s="15" t="s">
        <v>5678</v>
      </c>
      <c r="F2575" s="6">
        <v>1058</v>
      </c>
      <c r="G2575" s="6">
        <v>758</v>
      </c>
      <c r="H2575" s="6">
        <f t="shared" si="160"/>
        <v>1059</v>
      </c>
      <c r="I2575" s="6">
        <f t="shared" si="161"/>
        <v>759</v>
      </c>
      <c r="J2575" s="7">
        <f t="shared" si="162"/>
        <v>0.71671388101983002</v>
      </c>
      <c r="K2575" s="7">
        <f t="shared" si="163"/>
        <v>-0.48053079857687014</v>
      </c>
    </row>
    <row r="2576" spans="1:11" x14ac:dyDescent="0.35">
      <c r="A2576" s="14" t="s">
        <v>8253</v>
      </c>
      <c r="B2576" s="13" t="s">
        <v>1785</v>
      </c>
      <c r="C2576" s="14" t="s">
        <v>15241</v>
      </c>
      <c r="D2576" s="14" t="s">
        <v>12995</v>
      </c>
      <c r="E2576" s="15" t="s">
        <v>5678</v>
      </c>
      <c r="F2576" s="6">
        <v>848</v>
      </c>
      <c r="G2576" s="6">
        <v>585</v>
      </c>
      <c r="H2576" s="6">
        <f t="shared" si="160"/>
        <v>849</v>
      </c>
      <c r="I2576" s="6">
        <f t="shared" si="161"/>
        <v>586</v>
      </c>
      <c r="J2576" s="7">
        <f t="shared" si="162"/>
        <v>0.69022379269729095</v>
      </c>
      <c r="K2576" s="7">
        <f t="shared" si="163"/>
        <v>-0.53486388913079053</v>
      </c>
    </row>
    <row r="2577" spans="1:11" x14ac:dyDescent="0.35">
      <c r="A2577" s="14" t="s">
        <v>8254</v>
      </c>
      <c r="B2577" s="13" t="s">
        <v>2255</v>
      </c>
      <c r="C2577" s="14" t="s">
        <v>15242</v>
      </c>
      <c r="D2577" s="14" t="s">
        <v>11536</v>
      </c>
      <c r="E2577" s="15" t="s">
        <v>5678</v>
      </c>
      <c r="F2577" s="6">
        <v>174</v>
      </c>
      <c r="G2577" s="6">
        <v>127</v>
      </c>
      <c r="H2577" s="6">
        <f t="shared" si="160"/>
        <v>175</v>
      </c>
      <c r="I2577" s="6">
        <f t="shared" si="161"/>
        <v>128</v>
      </c>
      <c r="J2577" s="7">
        <f t="shared" si="162"/>
        <v>0.73142857142857143</v>
      </c>
      <c r="K2577" s="7">
        <f t="shared" si="163"/>
        <v>-0.45121111183232882</v>
      </c>
    </row>
    <row r="2578" spans="1:11" x14ac:dyDescent="0.35">
      <c r="A2578" s="14" t="s">
        <v>8255</v>
      </c>
      <c r="B2578" s="13" t="s">
        <v>2136</v>
      </c>
      <c r="C2578" s="14" t="s">
        <v>15243</v>
      </c>
      <c r="D2578" s="14" t="s">
        <v>15244</v>
      </c>
      <c r="E2578" s="15" t="s">
        <v>11359</v>
      </c>
      <c r="F2578" s="6">
        <v>845</v>
      </c>
      <c r="G2578" s="6">
        <v>608</v>
      </c>
      <c r="H2578" s="6">
        <f t="shared" si="160"/>
        <v>846</v>
      </c>
      <c r="I2578" s="6">
        <f t="shared" si="161"/>
        <v>609</v>
      </c>
      <c r="J2578" s="7">
        <f t="shared" si="162"/>
        <v>0.71985815602836878</v>
      </c>
      <c r="K2578" s="7">
        <f t="shared" si="163"/>
        <v>-0.47421543521361742</v>
      </c>
    </row>
    <row r="2579" spans="1:11" x14ac:dyDescent="0.35">
      <c r="A2579" s="14" t="s">
        <v>8256</v>
      </c>
      <c r="B2579" s="13" t="s">
        <v>3175</v>
      </c>
      <c r="C2579" s="14" t="s">
        <v>15245</v>
      </c>
      <c r="D2579" s="14" t="s">
        <v>11356</v>
      </c>
      <c r="E2579" s="15" t="s">
        <v>5678</v>
      </c>
      <c r="F2579" s="6">
        <v>61</v>
      </c>
      <c r="G2579" s="6">
        <v>49</v>
      </c>
      <c r="H2579" s="6">
        <f t="shared" si="160"/>
        <v>62</v>
      </c>
      <c r="I2579" s="6">
        <f t="shared" si="161"/>
        <v>50</v>
      </c>
      <c r="J2579" s="7">
        <f t="shared" si="162"/>
        <v>0.80645161290322576</v>
      </c>
      <c r="K2579" s="7">
        <f t="shared" si="163"/>
        <v>-0.31034012061215061</v>
      </c>
    </row>
    <row r="2580" spans="1:11" x14ac:dyDescent="0.35">
      <c r="A2580" s="14" t="s">
        <v>8257</v>
      </c>
      <c r="B2580" s="13" t="s">
        <v>2321</v>
      </c>
      <c r="C2580" s="14" t="s">
        <v>15246</v>
      </c>
      <c r="D2580" s="14" t="s">
        <v>11418</v>
      </c>
      <c r="E2580" s="15" t="s">
        <v>11359</v>
      </c>
      <c r="F2580" s="6">
        <v>72</v>
      </c>
      <c r="G2580" s="6">
        <v>53</v>
      </c>
      <c r="H2580" s="6">
        <f t="shared" si="160"/>
        <v>73</v>
      </c>
      <c r="I2580" s="6">
        <f t="shared" si="161"/>
        <v>54</v>
      </c>
      <c r="J2580" s="7">
        <f t="shared" si="162"/>
        <v>0.73972602739726023</v>
      </c>
      <c r="K2580" s="7">
        <f t="shared" si="163"/>
        <v>-0.43493705671654881</v>
      </c>
    </row>
    <row r="2581" spans="1:11" x14ac:dyDescent="0.35">
      <c r="A2581" s="14" t="s">
        <v>8258</v>
      </c>
      <c r="B2581" s="13" t="s">
        <v>4250</v>
      </c>
      <c r="C2581" s="14" t="s">
        <v>15247</v>
      </c>
      <c r="D2581" s="14" t="s">
        <v>11356</v>
      </c>
      <c r="E2581" s="15" t="s">
        <v>11359</v>
      </c>
      <c r="F2581" s="6">
        <v>39</v>
      </c>
      <c r="G2581" s="6">
        <v>36</v>
      </c>
      <c r="H2581" s="6">
        <f t="shared" si="160"/>
        <v>40</v>
      </c>
      <c r="I2581" s="6">
        <f t="shared" si="161"/>
        <v>37</v>
      </c>
      <c r="J2581" s="7">
        <f t="shared" si="162"/>
        <v>0.92500000000000004</v>
      </c>
      <c r="K2581" s="7">
        <f t="shared" si="163"/>
        <v>-0.1124747292584125</v>
      </c>
    </row>
    <row r="2582" spans="1:11" x14ac:dyDescent="0.35">
      <c r="A2582" s="14" t="s">
        <v>8259</v>
      </c>
      <c r="B2582" s="13" t="s">
        <v>4257</v>
      </c>
      <c r="C2582" s="14" t="s">
        <v>15248</v>
      </c>
      <c r="D2582" s="14" t="s">
        <v>11806</v>
      </c>
      <c r="E2582" s="15" t="s">
        <v>11359</v>
      </c>
      <c r="F2582" s="6">
        <v>252</v>
      </c>
      <c r="G2582" s="6">
        <v>233</v>
      </c>
      <c r="H2582" s="6">
        <f t="shared" si="160"/>
        <v>253</v>
      </c>
      <c r="I2582" s="6">
        <f t="shared" si="161"/>
        <v>234</v>
      </c>
      <c r="J2582" s="7">
        <f t="shared" si="162"/>
        <v>0.92490118577075098</v>
      </c>
      <c r="K2582" s="7">
        <f t="shared" si="163"/>
        <v>-0.11262885511090563</v>
      </c>
    </row>
    <row r="2583" spans="1:11" x14ac:dyDescent="0.35">
      <c r="A2583" s="14" t="s">
        <v>8260</v>
      </c>
      <c r="B2583" s="13" t="s">
        <v>928</v>
      </c>
      <c r="C2583" s="14" t="s">
        <v>15249</v>
      </c>
      <c r="D2583" s="14" t="s">
        <v>15250</v>
      </c>
      <c r="E2583" s="15" t="s">
        <v>5678</v>
      </c>
      <c r="F2583" s="6">
        <v>366</v>
      </c>
      <c r="G2583" s="6">
        <v>219</v>
      </c>
      <c r="H2583" s="6">
        <f t="shared" si="160"/>
        <v>367</v>
      </c>
      <c r="I2583" s="6">
        <f t="shared" si="161"/>
        <v>220</v>
      </c>
      <c r="J2583" s="7">
        <f t="shared" si="162"/>
        <v>0.59945504087193457</v>
      </c>
      <c r="K2583" s="7">
        <f t="shared" si="163"/>
        <v>-0.7382765393185533</v>
      </c>
    </row>
    <row r="2584" spans="1:11" x14ac:dyDescent="0.35">
      <c r="A2584" s="14" t="s">
        <v>8261</v>
      </c>
      <c r="B2584" s="13" t="s">
        <v>4401</v>
      </c>
      <c r="C2584" s="14" t="s">
        <v>15251</v>
      </c>
      <c r="D2584" s="14" t="s">
        <v>11418</v>
      </c>
      <c r="E2584" s="15" t="s">
        <v>11359</v>
      </c>
      <c r="F2584" s="6">
        <v>479</v>
      </c>
      <c r="G2584" s="6">
        <v>453</v>
      </c>
      <c r="H2584" s="6">
        <f t="shared" si="160"/>
        <v>480</v>
      </c>
      <c r="I2584" s="6">
        <f t="shared" si="161"/>
        <v>454</v>
      </c>
      <c r="J2584" s="7">
        <f t="shared" si="162"/>
        <v>0.9458333333333333</v>
      </c>
      <c r="K2584" s="7">
        <f t="shared" si="163"/>
        <v>-8.0342108317603592E-2</v>
      </c>
    </row>
    <row r="2585" spans="1:11" x14ac:dyDescent="0.35">
      <c r="A2585" s="14" t="s">
        <v>8262</v>
      </c>
      <c r="B2585" s="13" t="s">
        <v>332</v>
      </c>
      <c r="C2585" s="14" t="s">
        <v>15252</v>
      </c>
      <c r="D2585" s="14" t="s">
        <v>14963</v>
      </c>
      <c r="E2585" s="15" t="s">
        <v>5678</v>
      </c>
      <c r="F2585" s="6">
        <v>161</v>
      </c>
      <c r="G2585" s="6">
        <v>73</v>
      </c>
      <c r="H2585" s="6">
        <f t="shared" si="160"/>
        <v>162</v>
      </c>
      <c r="I2585" s="6">
        <f t="shared" si="161"/>
        <v>74</v>
      </c>
      <c r="J2585" s="7">
        <f t="shared" si="162"/>
        <v>0.4567901234567901</v>
      </c>
      <c r="K2585" s="7">
        <f t="shared" si="163"/>
        <v>-1.1303966372556751</v>
      </c>
    </row>
    <row r="2586" spans="1:11" x14ac:dyDescent="0.35">
      <c r="A2586" s="14" t="s">
        <v>8263</v>
      </c>
      <c r="B2586" s="13" t="s">
        <v>583</v>
      </c>
      <c r="C2586" s="14" t="s">
        <v>15253</v>
      </c>
      <c r="D2586" s="14" t="s">
        <v>15254</v>
      </c>
      <c r="E2586" s="15" t="s">
        <v>5678</v>
      </c>
      <c r="F2586" s="6">
        <v>170</v>
      </c>
      <c r="G2586" s="6">
        <v>91</v>
      </c>
      <c r="H2586" s="6">
        <f t="shared" si="160"/>
        <v>171</v>
      </c>
      <c r="I2586" s="6">
        <f t="shared" si="161"/>
        <v>92</v>
      </c>
      <c r="J2586" s="7">
        <f t="shared" si="162"/>
        <v>0.53801169590643272</v>
      </c>
      <c r="K2586" s="7">
        <f t="shared" si="163"/>
        <v>-0.89429055882888508</v>
      </c>
    </row>
    <row r="2587" spans="1:11" x14ac:dyDescent="0.35">
      <c r="A2587" s="14" t="s">
        <v>8264</v>
      </c>
      <c r="B2587" s="13" t="s">
        <v>502</v>
      </c>
      <c r="C2587" s="14" t="s">
        <v>15255</v>
      </c>
      <c r="D2587" s="14" t="s">
        <v>11539</v>
      </c>
      <c r="E2587" s="15" t="s">
        <v>5678</v>
      </c>
      <c r="F2587" s="6">
        <v>84</v>
      </c>
      <c r="G2587" s="6">
        <v>43</v>
      </c>
      <c r="H2587" s="6">
        <f t="shared" si="160"/>
        <v>85</v>
      </c>
      <c r="I2587" s="6">
        <f t="shared" si="161"/>
        <v>44</v>
      </c>
      <c r="J2587" s="7">
        <f t="shared" si="162"/>
        <v>0.51764705882352946</v>
      </c>
      <c r="K2587" s="7">
        <f t="shared" si="163"/>
        <v>-0.94995931750040441</v>
      </c>
    </row>
    <row r="2588" spans="1:11" x14ac:dyDescent="0.35">
      <c r="A2588" s="14" t="s">
        <v>8265</v>
      </c>
      <c r="B2588" s="13" t="s">
        <v>203</v>
      </c>
      <c r="C2588" s="14" t="s">
        <v>15256</v>
      </c>
      <c r="D2588" s="14" t="s">
        <v>11509</v>
      </c>
      <c r="E2588" s="15" t="s">
        <v>5678</v>
      </c>
      <c r="F2588" s="6">
        <v>272</v>
      </c>
      <c r="G2588" s="6">
        <v>104</v>
      </c>
      <c r="H2588" s="6">
        <f t="shared" si="160"/>
        <v>273</v>
      </c>
      <c r="I2588" s="6">
        <f t="shared" si="161"/>
        <v>105</v>
      </c>
      <c r="J2588" s="7">
        <f t="shared" si="162"/>
        <v>0.38461538461538464</v>
      </c>
      <c r="K2588" s="7">
        <f t="shared" si="163"/>
        <v>-1.3785116232537298</v>
      </c>
    </row>
    <row r="2589" spans="1:11" x14ac:dyDescent="0.35">
      <c r="A2589" s="14" t="s">
        <v>8266</v>
      </c>
      <c r="B2589" s="13" t="s">
        <v>357</v>
      </c>
      <c r="C2589" s="14" t="s">
        <v>15257</v>
      </c>
      <c r="D2589" s="14" t="s">
        <v>11858</v>
      </c>
      <c r="E2589" s="15" t="s">
        <v>5678</v>
      </c>
      <c r="F2589" s="6">
        <v>177</v>
      </c>
      <c r="G2589" s="6">
        <v>82</v>
      </c>
      <c r="H2589" s="6">
        <f t="shared" si="160"/>
        <v>178</v>
      </c>
      <c r="I2589" s="6">
        <f t="shared" si="161"/>
        <v>83</v>
      </c>
      <c r="J2589" s="7">
        <f t="shared" si="162"/>
        <v>0.46629213483146065</v>
      </c>
      <c r="K2589" s="7">
        <f t="shared" si="163"/>
        <v>-1.1006939996194731</v>
      </c>
    </row>
    <row r="2590" spans="1:11" x14ac:dyDescent="0.35">
      <c r="A2590" s="14" t="s">
        <v>8267</v>
      </c>
      <c r="B2590" s="13" t="s">
        <v>565</v>
      </c>
      <c r="C2590" s="14" t="s">
        <v>15258</v>
      </c>
      <c r="D2590" s="14" t="s">
        <v>11509</v>
      </c>
      <c r="E2590" s="15" t="s">
        <v>5678</v>
      </c>
      <c r="F2590" s="6">
        <v>157</v>
      </c>
      <c r="G2590" s="6">
        <v>83</v>
      </c>
      <c r="H2590" s="6">
        <f t="shared" si="160"/>
        <v>158</v>
      </c>
      <c r="I2590" s="6">
        <f t="shared" si="161"/>
        <v>84</v>
      </c>
      <c r="J2590" s="7">
        <f t="shared" si="162"/>
        <v>0.53164556962025311</v>
      </c>
      <c r="K2590" s="7">
        <f t="shared" si="163"/>
        <v>-0.91146332539834285</v>
      </c>
    </row>
    <row r="2591" spans="1:11" x14ac:dyDescent="0.35">
      <c r="A2591" s="14" t="s">
        <v>8268</v>
      </c>
      <c r="B2591" s="13" t="s">
        <v>1121</v>
      </c>
      <c r="C2591" s="14" t="s">
        <v>15259</v>
      </c>
      <c r="D2591" s="14" t="s">
        <v>11436</v>
      </c>
      <c r="E2591" s="15" t="s">
        <v>11359</v>
      </c>
      <c r="F2591" s="6">
        <v>167</v>
      </c>
      <c r="G2591" s="6">
        <v>104</v>
      </c>
      <c r="H2591" s="6">
        <f t="shared" si="160"/>
        <v>168</v>
      </c>
      <c r="I2591" s="6">
        <f t="shared" si="161"/>
        <v>105</v>
      </c>
      <c r="J2591" s="7">
        <f t="shared" si="162"/>
        <v>0.625</v>
      </c>
      <c r="K2591" s="7">
        <f t="shared" si="163"/>
        <v>-0.67807190511263771</v>
      </c>
    </row>
    <row r="2592" spans="1:11" x14ac:dyDescent="0.35">
      <c r="A2592" s="14" t="s">
        <v>8269</v>
      </c>
      <c r="B2592" s="13" t="s">
        <v>3416</v>
      </c>
      <c r="C2592" s="14" t="s">
        <v>15260</v>
      </c>
      <c r="D2592" s="14" t="s">
        <v>11356</v>
      </c>
      <c r="E2592" s="15" t="s">
        <v>5678</v>
      </c>
      <c r="F2592" s="6">
        <v>452</v>
      </c>
      <c r="G2592" s="6">
        <v>373</v>
      </c>
      <c r="H2592" s="6">
        <f t="shared" si="160"/>
        <v>453</v>
      </c>
      <c r="I2592" s="6">
        <f t="shared" si="161"/>
        <v>374</v>
      </c>
      <c r="J2592" s="7">
        <f t="shared" si="162"/>
        <v>0.82560706401766004</v>
      </c>
      <c r="K2592" s="7">
        <f t="shared" si="163"/>
        <v>-0.27647278015859844</v>
      </c>
    </row>
    <row r="2593" spans="1:11" x14ac:dyDescent="0.35">
      <c r="A2593" s="14" t="s">
        <v>8270</v>
      </c>
      <c r="B2593" s="13" t="s">
        <v>792</v>
      </c>
      <c r="C2593" s="14" t="s">
        <v>15261</v>
      </c>
      <c r="D2593" s="14" t="s">
        <v>11356</v>
      </c>
      <c r="E2593" s="15" t="s">
        <v>5678</v>
      </c>
      <c r="F2593" s="6">
        <v>137</v>
      </c>
      <c r="G2593" s="6">
        <v>79</v>
      </c>
      <c r="H2593" s="6">
        <f t="shared" si="160"/>
        <v>138</v>
      </c>
      <c r="I2593" s="6">
        <f t="shared" si="161"/>
        <v>80</v>
      </c>
      <c r="J2593" s="7">
        <f t="shared" si="162"/>
        <v>0.57971014492753625</v>
      </c>
      <c r="K2593" s="7">
        <f t="shared" si="163"/>
        <v>-0.78659636189080673</v>
      </c>
    </row>
    <row r="2594" spans="1:11" x14ac:dyDescent="0.35">
      <c r="A2594" s="14" t="s">
        <v>8271</v>
      </c>
      <c r="B2594" s="13" t="s">
        <v>4143</v>
      </c>
      <c r="C2594" s="14" t="s">
        <v>15262</v>
      </c>
      <c r="D2594" s="14" t="s">
        <v>15263</v>
      </c>
      <c r="E2594" s="15" t="s">
        <v>11359</v>
      </c>
      <c r="F2594" s="6">
        <v>129</v>
      </c>
      <c r="G2594" s="6">
        <v>117</v>
      </c>
      <c r="H2594" s="6">
        <f t="shared" si="160"/>
        <v>130</v>
      </c>
      <c r="I2594" s="6">
        <f t="shared" si="161"/>
        <v>118</v>
      </c>
      <c r="J2594" s="7">
        <f t="shared" si="162"/>
        <v>0.90769230769230769</v>
      </c>
      <c r="K2594" s="7">
        <f t="shared" si="163"/>
        <v>-0.13972476366661327</v>
      </c>
    </row>
    <row r="2595" spans="1:11" x14ac:dyDescent="0.35">
      <c r="A2595" s="14" t="s">
        <v>8272</v>
      </c>
      <c r="B2595" s="13" t="s">
        <v>3350</v>
      </c>
      <c r="C2595" s="14" t="s">
        <v>15264</v>
      </c>
      <c r="D2595" s="14" t="s">
        <v>11356</v>
      </c>
      <c r="E2595" s="15" t="s">
        <v>5678</v>
      </c>
      <c r="F2595" s="6">
        <v>414</v>
      </c>
      <c r="G2595" s="6">
        <v>339</v>
      </c>
      <c r="H2595" s="6">
        <f t="shared" si="160"/>
        <v>415</v>
      </c>
      <c r="I2595" s="6">
        <f t="shared" si="161"/>
        <v>340</v>
      </c>
      <c r="J2595" s="7">
        <f t="shared" si="162"/>
        <v>0.81927710843373491</v>
      </c>
      <c r="K2595" s="7">
        <f t="shared" si="163"/>
        <v>-0.28757659009658537</v>
      </c>
    </row>
    <row r="2596" spans="1:11" x14ac:dyDescent="0.35">
      <c r="A2596" s="14" t="s">
        <v>8273</v>
      </c>
      <c r="B2596" s="13" t="s">
        <v>2612</v>
      </c>
      <c r="C2596" s="14" t="s">
        <v>15265</v>
      </c>
      <c r="D2596" s="14" t="s">
        <v>15266</v>
      </c>
      <c r="E2596" s="15" t="s">
        <v>11359</v>
      </c>
      <c r="F2596" s="6">
        <v>54</v>
      </c>
      <c r="G2596" s="6">
        <v>41</v>
      </c>
      <c r="H2596" s="6">
        <f t="shared" si="160"/>
        <v>55</v>
      </c>
      <c r="I2596" s="6">
        <f t="shared" si="161"/>
        <v>42</v>
      </c>
      <c r="J2596" s="7">
        <f t="shared" si="162"/>
        <v>0.76363636363636367</v>
      </c>
      <c r="K2596" s="7">
        <f t="shared" si="163"/>
        <v>-0.3890422907458993</v>
      </c>
    </row>
    <row r="2597" spans="1:11" x14ac:dyDescent="0.35">
      <c r="A2597" s="14" t="s">
        <v>8274</v>
      </c>
      <c r="B2597" s="13" t="s">
        <v>4415</v>
      </c>
      <c r="C2597" s="14" t="s">
        <v>15267</v>
      </c>
      <c r="D2597" s="14" t="s">
        <v>15268</v>
      </c>
      <c r="E2597" s="15" t="s">
        <v>5678</v>
      </c>
      <c r="F2597" s="6">
        <v>58</v>
      </c>
      <c r="G2597" s="6">
        <v>55</v>
      </c>
      <c r="H2597" s="6">
        <f t="shared" si="160"/>
        <v>59</v>
      </c>
      <c r="I2597" s="6">
        <f t="shared" si="161"/>
        <v>56</v>
      </c>
      <c r="J2597" s="7">
        <f t="shared" si="162"/>
        <v>0.94915254237288138</v>
      </c>
      <c r="K2597" s="7">
        <f t="shared" si="163"/>
        <v>-7.5288127304237118E-2</v>
      </c>
    </row>
    <row r="2598" spans="1:11" x14ac:dyDescent="0.35">
      <c r="A2598" s="14" t="s">
        <v>8275</v>
      </c>
      <c r="B2598" s="13" t="s">
        <v>953</v>
      </c>
      <c r="C2598" s="14" t="s">
        <v>15269</v>
      </c>
      <c r="D2598" s="14" t="s">
        <v>11356</v>
      </c>
      <c r="E2598" s="15" t="s">
        <v>5678</v>
      </c>
      <c r="F2598" s="6">
        <v>10</v>
      </c>
      <c r="G2598" s="6">
        <v>6</v>
      </c>
      <c r="H2598" s="6">
        <f t="shared" si="160"/>
        <v>11</v>
      </c>
      <c r="I2598" s="6">
        <f t="shared" si="161"/>
        <v>7</v>
      </c>
      <c r="J2598" s="7">
        <f t="shared" si="162"/>
        <v>0.63636363636363635</v>
      </c>
      <c r="K2598" s="7">
        <f t="shared" si="163"/>
        <v>-0.65207669657969325</v>
      </c>
    </row>
    <row r="2599" spans="1:11" x14ac:dyDescent="0.35">
      <c r="A2599" s="14" t="s">
        <v>8276</v>
      </c>
      <c r="B2599" s="13" t="s">
        <v>614</v>
      </c>
      <c r="C2599" s="14" t="s">
        <v>15270</v>
      </c>
      <c r="D2599" s="14" t="s">
        <v>11671</v>
      </c>
      <c r="E2599" s="15" t="s">
        <v>5678</v>
      </c>
      <c r="F2599" s="6">
        <v>72</v>
      </c>
      <c r="G2599" s="6">
        <v>39</v>
      </c>
      <c r="H2599" s="6">
        <f t="shared" si="160"/>
        <v>73</v>
      </c>
      <c r="I2599" s="6">
        <f t="shared" si="161"/>
        <v>40</v>
      </c>
      <c r="J2599" s="7">
        <f t="shared" si="162"/>
        <v>0.54794520547945202</v>
      </c>
      <c r="K2599" s="7">
        <f t="shared" si="163"/>
        <v>-0.86789646399265508</v>
      </c>
    </row>
    <row r="2600" spans="1:11" x14ac:dyDescent="0.35">
      <c r="A2600" s="14" t="s">
        <v>8277</v>
      </c>
      <c r="B2600" s="13" t="s">
        <v>585</v>
      </c>
      <c r="C2600" s="14" t="s">
        <v>15271</v>
      </c>
      <c r="D2600" s="14" t="s">
        <v>11385</v>
      </c>
      <c r="E2600" s="15" t="s">
        <v>11359</v>
      </c>
      <c r="F2600" s="6">
        <v>4430</v>
      </c>
      <c r="G2600" s="6">
        <v>2372</v>
      </c>
      <c r="H2600" s="6">
        <f t="shared" si="160"/>
        <v>4431</v>
      </c>
      <c r="I2600" s="6">
        <f t="shared" si="161"/>
        <v>2373</v>
      </c>
      <c r="J2600" s="7">
        <f t="shared" si="162"/>
        <v>0.53554502369668244</v>
      </c>
      <c r="K2600" s="7">
        <f t="shared" si="163"/>
        <v>-0.90092022629199753</v>
      </c>
    </row>
    <row r="2601" spans="1:11" x14ac:dyDescent="0.35">
      <c r="A2601" s="14" t="s">
        <v>8278</v>
      </c>
      <c r="B2601" s="13" t="s">
        <v>943</v>
      </c>
      <c r="C2601" s="14" t="s">
        <v>15272</v>
      </c>
      <c r="D2601" s="14" t="s">
        <v>11356</v>
      </c>
      <c r="E2601" s="15" t="s">
        <v>5678</v>
      </c>
      <c r="F2601" s="6">
        <v>125</v>
      </c>
      <c r="G2601" s="6">
        <v>75</v>
      </c>
      <c r="H2601" s="6">
        <f t="shared" si="160"/>
        <v>126</v>
      </c>
      <c r="I2601" s="6">
        <f t="shared" si="161"/>
        <v>76</v>
      </c>
      <c r="J2601" s="7">
        <f t="shared" si="162"/>
        <v>0.60317460317460314</v>
      </c>
      <c r="K2601" s="7">
        <f t="shared" si="163"/>
        <v>-0.72935241005633111</v>
      </c>
    </row>
    <row r="2602" spans="1:11" x14ac:dyDescent="0.35">
      <c r="A2602" s="14" t="s">
        <v>8279</v>
      </c>
      <c r="B2602" s="13" t="s">
        <v>2873</v>
      </c>
      <c r="C2602" s="14" t="s">
        <v>15273</v>
      </c>
      <c r="D2602" s="14" t="s">
        <v>11356</v>
      </c>
      <c r="E2602" s="15" t="s">
        <v>5678</v>
      </c>
      <c r="F2602" s="6">
        <v>59</v>
      </c>
      <c r="G2602" s="6">
        <v>46</v>
      </c>
      <c r="H2602" s="6">
        <f t="shared" si="160"/>
        <v>60</v>
      </c>
      <c r="I2602" s="6">
        <f t="shared" si="161"/>
        <v>47</v>
      </c>
      <c r="J2602" s="7">
        <f t="shared" si="162"/>
        <v>0.78333333333333333</v>
      </c>
      <c r="K2602" s="7">
        <f t="shared" si="163"/>
        <v>-0.35230174393088115</v>
      </c>
    </row>
    <row r="2603" spans="1:11" x14ac:dyDescent="0.35">
      <c r="A2603" s="14" t="s">
        <v>8280</v>
      </c>
      <c r="B2603" s="13" t="s">
        <v>5499</v>
      </c>
      <c r="C2603" s="14" t="s">
        <v>15274</v>
      </c>
      <c r="D2603" s="14" t="s">
        <v>15275</v>
      </c>
      <c r="E2603" s="15" t="s">
        <v>5678</v>
      </c>
      <c r="F2603" s="6">
        <v>6</v>
      </c>
      <c r="G2603" s="6">
        <v>16</v>
      </c>
      <c r="H2603" s="6">
        <f t="shared" si="160"/>
        <v>7</v>
      </c>
      <c r="I2603" s="6">
        <f t="shared" si="161"/>
        <v>17</v>
      </c>
      <c r="J2603" s="7">
        <f t="shared" si="162"/>
        <v>2.4285714285714284</v>
      </c>
      <c r="K2603" s="7">
        <f t="shared" si="163"/>
        <v>1.2801079191927351</v>
      </c>
    </row>
    <row r="2604" spans="1:11" x14ac:dyDescent="0.35">
      <c r="A2604" s="14" t="s">
        <v>8281</v>
      </c>
      <c r="B2604" s="13" t="s">
        <v>5620</v>
      </c>
      <c r="C2604" s="14"/>
      <c r="D2604" s="14"/>
      <c r="E2604" s="15" t="s">
        <v>5678</v>
      </c>
      <c r="F2604" s="6">
        <v>0</v>
      </c>
      <c r="G2604" s="6">
        <v>0</v>
      </c>
      <c r="H2604" s="6">
        <f t="shared" si="160"/>
        <v>1</v>
      </c>
      <c r="I2604" s="6">
        <f t="shared" si="161"/>
        <v>1</v>
      </c>
      <c r="J2604" s="7">
        <f t="shared" si="162"/>
        <v>1</v>
      </c>
      <c r="K2604" s="7">
        <f t="shared" si="163"/>
        <v>0</v>
      </c>
    </row>
    <row r="2605" spans="1:11" x14ac:dyDescent="0.35">
      <c r="A2605" s="14" t="s">
        <v>8282</v>
      </c>
      <c r="B2605" s="13" t="s">
        <v>2818</v>
      </c>
      <c r="C2605" s="14" t="s">
        <v>15276</v>
      </c>
      <c r="D2605" s="14" t="s">
        <v>15277</v>
      </c>
      <c r="E2605" s="15" t="s">
        <v>5678</v>
      </c>
      <c r="F2605" s="6">
        <v>134</v>
      </c>
      <c r="G2605" s="6">
        <v>104</v>
      </c>
      <c r="H2605" s="6">
        <f t="shared" si="160"/>
        <v>135</v>
      </c>
      <c r="I2605" s="6">
        <f t="shared" si="161"/>
        <v>105</v>
      </c>
      <c r="J2605" s="7">
        <f t="shared" si="162"/>
        <v>0.77777777777777779</v>
      </c>
      <c r="K2605" s="7">
        <f t="shared" si="163"/>
        <v>-0.36257007938470825</v>
      </c>
    </row>
    <row r="2606" spans="1:11" x14ac:dyDescent="0.35">
      <c r="A2606" s="14" t="s">
        <v>8283</v>
      </c>
      <c r="B2606" s="13" t="s">
        <v>3096</v>
      </c>
      <c r="C2606" s="14" t="s">
        <v>15278</v>
      </c>
      <c r="D2606" s="14" t="s">
        <v>15279</v>
      </c>
      <c r="E2606" s="15" t="s">
        <v>11359</v>
      </c>
      <c r="F2606" s="6">
        <v>266</v>
      </c>
      <c r="G2606" s="6">
        <v>212</v>
      </c>
      <c r="H2606" s="6">
        <f t="shared" si="160"/>
        <v>267</v>
      </c>
      <c r="I2606" s="6">
        <f t="shared" si="161"/>
        <v>213</v>
      </c>
      <c r="J2606" s="7">
        <f t="shared" si="162"/>
        <v>0.797752808988764</v>
      </c>
      <c r="K2606" s="7">
        <f t="shared" si="163"/>
        <v>-0.32598631146171581</v>
      </c>
    </row>
    <row r="2607" spans="1:11" x14ac:dyDescent="0.35">
      <c r="A2607" s="14" t="s">
        <v>8284</v>
      </c>
      <c r="B2607" s="13" t="s">
        <v>3013</v>
      </c>
      <c r="C2607" s="14" t="s">
        <v>15280</v>
      </c>
      <c r="D2607" s="14" t="s">
        <v>13890</v>
      </c>
      <c r="E2607" s="15" t="s">
        <v>5678</v>
      </c>
      <c r="F2607" s="6">
        <v>266</v>
      </c>
      <c r="G2607" s="6">
        <v>210</v>
      </c>
      <c r="H2607" s="6">
        <f t="shared" si="160"/>
        <v>267</v>
      </c>
      <c r="I2607" s="6">
        <f t="shared" si="161"/>
        <v>211</v>
      </c>
      <c r="J2607" s="7">
        <f t="shared" si="162"/>
        <v>0.79026217228464424</v>
      </c>
      <c r="K2607" s="7">
        <f t="shared" si="163"/>
        <v>-0.33959674298036874</v>
      </c>
    </row>
    <row r="2608" spans="1:11" x14ac:dyDescent="0.35">
      <c r="A2608" s="14" t="s">
        <v>8285</v>
      </c>
      <c r="B2608" s="13" t="s">
        <v>2631</v>
      </c>
      <c r="C2608" s="14" t="s">
        <v>15281</v>
      </c>
      <c r="D2608" s="14" t="s">
        <v>15282</v>
      </c>
      <c r="E2608" s="15" t="s">
        <v>5678</v>
      </c>
      <c r="F2608" s="6">
        <v>96</v>
      </c>
      <c r="G2608" s="6">
        <v>73</v>
      </c>
      <c r="H2608" s="6">
        <f t="shared" si="160"/>
        <v>97</v>
      </c>
      <c r="I2608" s="6">
        <f t="shared" si="161"/>
        <v>74</v>
      </c>
      <c r="J2608" s="7">
        <f t="shared" si="162"/>
        <v>0.76288659793814428</v>
      </c>
      <c r="K2608" s="7">
        <f t="shared" si="163"/>
        <v>-0.39045947655817798</v>
      </c>
    </row>
    <row r="2609" spans="1:11" x14ac:dyDescent="0.35">
      <c r="A2609" s="14" t="s">
        <v>8286</v>
      </c>
      <c r="B2609" s="13" t="s">
        <v>3827</v>
      </c>
      <c r="C2609" s="14" t="s">
        <v>15283</v>
      </c>
      <c r="D2609" s="14" t="s">
        <v>13331</v>
      </c>
      <c r="E2609" s="15" t="s">
        <v>11359</v>
      </c>
      <c r="F2609" s="6">
        <v>1506</v>
      </c>
      <c r="G2609" s="6">
        <v>1310</v>
      </c>
      <c r="H2609" s="6">
        <f t="shared" si="160"/>
        <v>1507</v>
      </c>
      <c r="I2609" s="6">
        <f t="shared" si="161"/>
        <v>1311</v>
      </c>
      <c r="J2609" s="7">
        <f t="shared" si="162"/>
        <v>0.86994027869940282</v>
      </c>
      <c r="K2609" s="7">
        <f t="shared" si="163"/>
        <v>-0.20101173137606937</v>
      </c>
    </row>
    <row r="2610" spans="1:11" x14ac:dyDescent="0.35">
      <c r="A2610" s="14" t="s">
        <v>8287</v>
      </c>
      <c r="B2610" s="13" t="s">
        <v>567</v>
      </c>
      <c r="C2610" s="14" t="s">
        <v>15284</v>
      </c>
      <c r="D2610" s="14" t="s">
        <v>11436</v>
      </c>
      <c r="E2610" s="15" t="s">
        <v>5678</v>
      </c>
      <c r="F2610" s="6">
        <v>294</v>
      </c>
      <c r="G2610" s="6">
        <v>156</v>
      </c>
      <c r="H2610" s="6">
        <f t="shared" si="160"/>
        <v>295</v>
      </c>
      <c r="I2610" s="6">
        <f t="shared" si="161"/>
        <v>157</v>
      </c>
      <c r="J2610" s="7">
        <f t="shared" si="162"/>
        <v>0.53220338983050852</v>
      </c>
      <c r="K2610" s="7">
        <f t="shared" si="163"/>
        <v>-0.9099503953575766</v>
      </c>
    </row>
    <row r="2611" spans="1:11" x14ac:dyDescent="0.35">
      <c r="A2611" s="14" t="s">
        <v>8288</v>
      </c>
      <c r="B2611" s="13" t="s">
        <v>2624</v>
      </c>
      <c r="C2611" s="14" t="s">
        <v>15285</v>
      </c>
      <c r="D2611" s="14" t="s">
        <v>14495</v>
      </c>
      <c r="E2611" s="15" t="s">
        <v>11359</v>
      </c>
      <c r="F2611" s="6">
        <v>446</v>
      </c>
      <c r="G2611" s="6">
        <v>339</v>
      </c>
      <c r="H2611" s="6">
        <f t="shared" si="160"/>
        <v>447</v>
      </c>
      <c r="I2611" s="6">
        <f t="shared" si="161"/>
        <v>340</v>
      </c>
      <c r="J2611" s="7">
        <f t="shared" si="162"/>
        <v>0.76062639821029088</v>
      </c>
      <c r="K2611" s="7">
        <f t="shared" si="163"/>
        <v>-0.39474008504561592</v>
      </c>
    </row>
    <row r="2612" spans="1:11" x14ac:dyDescent="0.35">
      <c r="A2612" s="14" t="s">
        <v>8289</v>
      </c>
      <c r="B2612" s="13" t="s">
        <v>1772</v>
      </c>
      <c r="C2612" s="14" t="s">
        <v>15286</v>
      </c>
      <c r="D2612" s="14" t="s">
        <v>11536</v>
      </c>
      <c r="E2612" s="15" t="s">
        <v>11359</v>
      </c>
      <c r="F2612" s="6">
        <v>170</v>
      </c>
      <c r="G2612" s="6">
        <v>117</v>
      </c>
      <c r="H2612" s="6">
        <f t="shared" si="160"/>
        <v>171</v>
      </c>
      <c r="I2612" s="6">
        <f t="shared" si="161"/>
        <v>118</v>
      </c>
      <c r="J2612" s="7">
        <f t="shared" si="162"/>
        <v>0.6900584795321637</v>
      </c>
      <c r="K2612" s="7">
        <f t="shared" si="163"/>
        <v>-0.53520946552405668</v>
      </c>
    </row>
    <row r="2613" spans="1:11" x14ac:dyDescent="0.35">
      <c r="A2613" s="14" t="s">
        <v>8290</v>
      </c>
      <c r="B2613" s="13" t="s">
        <v>4376</v>
      </c>
      <c r="C2613" s="14" t="s">
        <v>15287</v>
      </c>
      <c r="D2613" s="14" t="s">
        <v>15288</v>
      </c>
      <c r="E2613" s="15" t="s">
        <v>5678</v>
      </c>
      <c r="F2613" s="6">
        <v>1284</v>
      </c>
      <c r="G2613" s="6">
        <v>1211</v>
      </c>
      <c r="H2613" s="6">
        <f t="shared" si="160"/>
        <v>1285</v>
      </c>
      <c r="I2613" s="6">
        <f t="shared" si="161"/>
        <v>1212</v>
      </c>
      <c r="J2613" s="7">
        <f t="shared" si="162"/>
        <v>0.9431906614785992</v>
      </c>
      <c r="K2613" s="7">
        <f t="shared" si="163"/>
        <v>-8.4378660608289566E-2</v>
      </c>
    </row>
    <row r="2614" spans="1:11" x14ac:dyDescent="0.35">
      <c r="A2614" s="14" t="s">
        <v>8291</v>
      </c>
      <c r="B2614" s="13" t="s">
        <v>4065</v>
      </c>
      <c r="C2614" s="14" t="s">
        <v>15289</v>
      </c>
      <c r="D2614" s="14" t="s">
        <v>15290</v>
      </c>
      <c r="E2614" s="15" t="s">
        <v>5678</v>
      </c>
      <c r="F2614" s="6">
        <v>78</v>
      </c>
      <c r="G2614" s="6">
        <v>70</v>
      </c>
      <c r="H2614" s="6">
        <f t="shared" si="160"/>
        <v>79</v>
      </c>
      <c r="I2614" s="6">
        <f t="shared" si="161"/>
        <v>71</v>
      </c>
      <c r="J2614" s="7">
        <f t="shared" si="162"/>
        <v>0.89873417721518989</v>
      </c>
      <c r="K2614" s="7">
        <f t="shared" si="163"/>
        <v>-0.15403362867242085</v>
      </c>
    </row>
    <row r="2615" spans="1:11" x14ac:dyDescent="0.35">
      <c r="A2615" s="14" t="s">
        <v>8292</v>
      </c>
      <c r="B2615" s="13" t="s">
        <v>3408</v>
      </c>
      <c r="C2615" s="14" t="s">
        <v>15291</v>
      </c>
      <c r="D2615" s="14" t="s">
        <v>11356</v>
      </c>
      <c r="E2615" s="15" t="s">
        <v>11359</v>
      </c>
      <c r="F2615" s="6">
        <v>1602</v>
      </c>
      <c r="G2615" s="6">
        <v>1320</v>
      </c>
      <c r="H2615" s="6">
        <f t="shared" si="160"/>
        <v>1603</v>
      </c>
      <c r="I2615" s="6">
        <f t="shared" si="161"/>
        <v>1321</v>
      </c>
      <c r="J2615" s="7">
        <f t="shared" si="162"/>
        <v>0.82407985028072361</v>
      </c>
      <c r="K2615" s="7">
        <f t="shared" si="163"/>
        <v>-0.27914395890772048</v>
      </c>
    </row>
    <row r="2616" spans="1:11" x14ac:dyDescent="0.35">
      <c r="A2616" s="14" t="s">
        <v>8293</v>
      </c>
      <c r="B2616" s="13" t="s">
        <v>5621</v>
      </c>
      <c r="C2616" s="14"/>
      <c r="D2616" s="14"/>
      <c r="E2616" s="15" t="s">
        <v>5678</v>
      </c>
      <c r="F2616" s="6">
        <v>0</v>
      </c>
      <c r="G2616" s="6">
        <v>0</v>
      </c>
      <c r="H2616" s="6">
        <f t="shared" si="160"/>
        <v>1</v>
      </c>
      <c r="I2616" s="6">
        <f t="shared" si="161"/>
        <v>1</v>
      </c>
      <c r="J2616" s="7">
        <f t="shared" si="162"/>
        <v>1</v>
      </c>
      <c r="K2616" s="7">
        <f t="shared" si="163"/>
        <v>0</v>
      </c>
    </row>
    <row r="2617" spans="1:11" x14ac:dyDescent="0.35">
      <c r="A2617" s="14" t="s">
        <v>8294</v>
      </c>
      <c r="B2617" s="13" t="s">
        <v>4190</v>
      </c>
      <c r="C2617" s="14" t="s">
        <v>15292</v>
      </c>
      <c r="D2617" s="14" t="s">
        <v>11356</v>
      </c>
      <c r="E2617" s="15" t="s">
        <v>5678</v>
      </c>
      <c r="F2617" s="6">
        <v>1460</v>
      </c>
      <c r="G2617" s="6">
        <v>1334</v>
      </c>
      <c r="H2617" s="6">
        <f t="shared" si="160"/>
        <v>1461</v>
      </c>
      <c r="I2617" s="6">
        <f t="shared" si="161"/>
        <v>1335</v>
      </c>
      <c r="J2617" s="7">
        <f t="shared" si="162"/>
        <v>0.91375770020533886</v>
      </c>
      <c r="K2617" s="7">
        <f t="shared" si="163"/>
        <v>-0.13011643622858199</v>
      </c>
    </row>
    <row r="2618" spans="1:11" x14ac:dyDescent="0.35">
      <c r="A2618" s="14" t="s">
        <v>8295</v>
      </c>
      <c r="B2618" s="13" t="s">
        <v>1731</v>
      </c>
      <c r="C2618" s="14" t="s">
        <v>15293</v>
      </c>
      <c r="D2618" s="14" t="s">
        <v>15294</v>
      </c>
      <c r="E2618" s="15" t="s">
        <v>5678</v>
      </c>
      <c r="F2618" s="6">
        <v>1136</v>
      </c>
      <c r="G2618" s="6">
        <v>777</v>
      </c>
      <c r="H2618" s="6">
        <f t="shared" si="160"/>
        <v>1137</v>
      </c>
      <c r="I2618" s="6">
        <f t="shared" si="161"/>
        <v>778</v>
      </c>
      <c r="J2618" s="7">
        <f t="shared" si="162"/>
        <v>0.68425681618293754</v>
      </c>
      <c r="K2618" s="7">
        <f t="shared" si="163"/>
        <v>-0.54739019390605603</v>
      </c>
    </row>
    <row r="2619" spans="1:11" x14ac:dyDescent="0.35">
      <c r="A2619" s="14" t="s">
        <v>8296</v>
      </c>
      <c r="B2619" s="13" t="s">
        <v>5622</v>
      </c>
      <c r="C2619" s="14"/>
      <c r="D2619" s="14"/>
      <c r="E2619" s="15" t="s">
        <v>5678</v>
      </c>
      <c r="F2619" s="6">
        <v>0</v>
      </c>
      <c r="G2619" s="6">
        <v>0</v>
      </c>
      <c r="H2619" s="6">
        <f t="shared" si="160"/>
        <v>1</v>
      </c>
      <c r="I2619" s="6">
        <f t="shared" si="161"/>
        <v>1</v>
      </c>
      <c r="J2619" s="7">
        <f t="shared" si="162"/>
        <v>1</v>
      </c>
      <c r="K2619" s="7">
        <f t="shared" si="163"/>
        <v>0</v>
      </c>
    </row>
    <row r="2620" spans="1:11" x14ac:dyDescent="0.35">
      <c r="A2620" s="14" t="s">
        <v>8297</v>
      </c>
      <c r="B2620" s="13" t="s">
        <v>2236</v>
      </c>
      <c r="C2620" s="14" t="s">
        <v>15295</v>
      </c>
      <c r="D2620" s="14" t="s">
        <v>15296</v>
      </c>
      <c r="E2620" s="15" t="s">
        <v>5678</v>
      </c>
      <c r="F2620" s="6">
        <v>560</v>
      </c>
      <c r="G2620" s="6">
        <v>408</v>
      </c>
      <c r="H2620" s="6">
        <f t="shared" si="160"/>
        <v>561</v>
      </c>
      <c r="I2620" s="6">
        <f t="shared" si="161"/>
        <v>409</v>
      </c>
      <c r="J2620" s="7">
        <f t="shared" si="162"/>
        <v>0.72905525846702313</v>
      </c>
      <c r="K2620" s="7">
        <f t="shared" si="163"/>
        <v>-0.45589992766704412</v>
      </c>
    </row>
    <row r="2621" spans="1:11" x14ac:dyDescent="0.35">
      <c r="A2621" s="14" t="s">
        <v>8298</v>
      </c>
      <c r="B2621" s="13" t="s">
        <v>1390</v>
      </c>
      <c r="C2621" s="14" t="s">
        <v>15297</v>
      </c>
      <c r="D2621" s="14" t="s">
        <v>15298</v>
      </c>
      <c r="E2621" s="15" t="s">
        <v>5678</v>
      </c>
      <c r="F2621" s="6">
        <v>1156</v>
      </c>
      <c r="G2621" s="6">
        <v>754</v>
      </c>
      <c r="H2621" s="6">
        <f t="shared" si="160"/>
        <v>1157</v>
      </c>
      <c r="I2621" s="6">
        <f t="shared" si="161"/>
        <v>755</v>
      </c>
      <c r="J2621" s="7">
        <f t="shared" si="162"/>
        <v>0.65254969749351777</v>
      </c>
      <c r="K2621" s="7">
        <f t="shared" si="163"/>
        <v>-0.61584031489504865</v>
      </c>
    </row>
    <row r="2622" spans="1:11" x14ac:dyDescent="0.35">
      <c r="A2622" s="14" t="s">
        <v>8299</v>
      </c>
      <c r="B2622" s="13" t="s">
        <v>1364</v>
      </c>
      <c r="C2622" s="14" t="s">
        <v>15299</v>
      </c>
      <c r="D2622" s="14" t="s">
        <v>15300</v>
      </c>
      <c r="E2622" s="15" t="s">
        <v>5678</v>
      </c>
      <c r="F2622" s="6">
        <v>1199</v>
      </c>
      <c r="G2622" s="6">
        <v>778</v>
      </c>
      <c r="H2622" s="6">
        <f t="shared" si="160"/>
        <v>1200</v>
      </c>
      <c r="I2622" s="6">
        <f t="shared" si="161"/>
        <v>779</v>
      </c>
      <c r="J2622" s="7">
        <f t="shared" si="162"/>
        <v>0.64916666666666667</v>
      </c>
      <c r="K2622" s="7">
        <f t="shared" si="163"/>
        <v>-0.62333917243421166</v>
      </c>
    </row>
    <row r="2623" spans="1:11" x14ac:dyDescent="0.35">
      <c r="A2623" s="14" t="s">
        <v>8300</v>
      </c>
      <c r="B2623" s="13" t="s">
        <v>823</v>
      </c>
      <c r="C2623" s="14" t="s">
        <v>15301</v>
      </c>
      <c r="D2623" s="14" t="s">
        <v>15302</v>
      </c>
      <c r="E2623" s="15" t="s">
        <v>5678</v>
      </c>
      <c r="F2623" s="6">
        <v>2422</v>
      </c>
      <c r="G2623" s="6">
        <v>1407</v>
      </c>
      <c r="H2623" s="6">
        <f t="shared" si="160"/>
        <v>2423</v>
      </c>
      <c r="I2623" s="6">
        <f t="shared" si="161"/>
        <v>1408</v>
      </c>
      <c r="J2623" s="7">
        <f t="shared" si="162"/>
        <v>0.58109781262897231</v>
      </c>
      <c r="K2623" s="7">
        <f t="shared" si="163"/>
        <v>-0.78314707081404922</v>
      </c>
    </row>
    <row r="2624" spans="1:11" x14ac:dyDescent="0.35">
      <c r="A2624" s="14" t="s">
        <v>8301</v>
      </c>
      <c r="B2624" s="13" t="s">
        <v>3394</v>
      </c>
      <c r="C2624" s="14" t="s">
        <v>15303</v>
      </c>
      <c r="D2624" s="14" t="s">
        <v>11618</v>
      </c>
      <c r="E2624" s="15" t="s">
        <v>11359</v>
      </c>
      <c r="F2624" s="6">
        <v>519</v>
      </c>
      <c r="G2624" s="6">
        <v>427</v>
      </c>
      <c r="H2624" s="6">
        <f t="shared" si="160"/>
        <v>520</v>
      </c>
      <c r="I2624" s="6">
        <f t="shared" si="161"/>
        <v>428</v>
      </c>
      <c r="J2624" s="7">
        <f t="shared" si="162"/>
        <v>0.82307692307692304</v>
      </c>
      <c r="K2624" s="7">
        <f t="shared" si="163"/>
        <v>-0.28090082662730764</v>
      </c>
    </row>
    <row r="2625" spans="1:11" x14ac:dyDescent="0.35">
      <c r="A2625" s="14" t="s">
        <v>8302</v>
      </c>
      <c r="B2625" s="13" t="s">
        <v>598</v>
      </c>
      <c r="C2625" s="14" t="s">
        <v>15304</v>
      </c>
      <c r="D2625" s="14" t="s">
        <v>11662</v>
      </c>
      <c r="E2625" s="15" t="s">
        <v>5678</v>
      </c>
      <c r="F2625" s="6">
        <v>26</v>
      </c>
      <c r="G2625" s="6">
        <v>14</v>
      </c>
      <c r="H2625" s="6">
        <f t="shared" si="160"/>
        <v>27</v>
      </c>
      <c r="I2625" s="6">
        <f t="shared" si="161"/>
        <v>15</v>
      </c>
      <c r="J2625" s="7">
        <f t="shared" si="162"/>
        <v>0.55555555555555558</v>
      </c>
      <c r="K2625" s="7">
        <f t="shared" si="163"/>
        <v>-0.84799690655494997</v>
      </c>
    </row>
    <row r="2626" spans="1:11" x14ac:dyDescent="0.35">
      <c r="A2626" s="14" t="s">
        <v>8303</v>
      </c>
      <c r="B2626" s="13" t="s">
        <v>3617</v>
      </c>
      <c r="C2626" s="14" t="s">
        <v>15305</v>
      </c>
      <c r="D2626" s="14" t="s">
        <v>14582</v>
      </c>
      <c r="E2626" s="15" t="s">
        <v>5678</v>
      </c>
      <c r="F2626" s="6">
        <v>104</v>
      </c>
      <c r="G2626" s="6">
        <v>88</v>
      </c>
      <c r="H2626" s="6">
        <f t="shared" si="160"/>
        <v>105</v>
      </c>
      <c r="I2626" s="6">
        <f t="shared" si="161"/>
        <v>89</v>
      </c>
      <c r="J2626" s="7">
        <f t="shared" si="162"/>
        <v>0.84761904761904761</v>
      </c>
      <c r="K2626" s="7">
        <f t="shared" si="163"/>
        <v>-0.2385120866997249</v>
      </c>
    </row>
    <row r="2627" spans="1:11" x14ac:dyDescent="0.35">
      <c r="A2627" s="14" t="s">
        <v>8304</v>
      </c>
      <c r="B2627" s="13" t="s">
        <v>889</v>
      </c>
      <c r="C2627" s="14" t="s">
        <v>15306</v>
      </c>
      <c r="D2627" s="14" t="s">
        <v>15307</v>
      </c>
      <c r="E2627" s="15" t="s">
        <v>5678</v>
      </c>
      <c r="F2627" s="6">
        <v>786</v>
      </c>
      <c r="G2627" s="6">
        <v>464</v>
      </c>
      <c r="H2627" s="6">
        <f t="shared" ref="H2627:H2690" si="164">F2627+1</f>
        <v>787</v>
      </c>
      <c r="I2627" s="6">
        <f t="shared" ref="I2627:I2690" si="165">G2627+1</f>
        <v>465</v>
      </c>
      <c r="J2627" s="7">
        <f t="shared" ref="J2627:J2690" si="166">I2627/H2627</f>
        <v>0.59085133418043201</v>
      </c>
      <c r="K2627" s="7">
        <f t="shared" ref="K2627:K2690" si="167">LOG(J2627,2)</f>
        <v>-0.75913291951209272</v>
      </c>
    </row>
    <row r="2628" spans="1:11" x14ac:dyDescent="0.35">
      <c r="A2628" s="14" t="s">
        <v>8305</v>
      </c>
      <c r="B2628" s="13" t="s">
        <v>3701</v>
      </c>
      <c r="C2628" s="14" t="s">
        <v>15308</v>
      </c>
      <c r="D2628" s="14" t="s">
        <v>15309</v>
      </c>
      <c r="E2628" s="15" t="s">
        <v>11359</v>
      </c>
      <c r="F2628" s="6">
        <v>859</v>
      </c>
      <c r="G2628" s="6">
        <v>734</v>
      </c>
      <c r="H2628" s="6">
        <f t="shared" si="164"/>
        <v>860</v>
      </c>
      <c r="I2628" s="6">
        <f t="shared" si="165"/>
        <v>735</v>
      </c>
      <c r="J2628" s="7">
        <f t="shared" si="166"/>
        <v>0.85465116279069764</v>
      </c>
      <c r="K2628" s="7">
        <f t="shared" si="167"/>
        <v>-0.22659240986573362</v>
      </c>
    </row>
    <row r="2629" spans="1:11" x14ac:dyDescent="0.35">
      <c r="A2629" s="14" t="s">
        <v>8306</v>
      </c>
      <c r="B2629" s="13" t="s">
        <v>5102</v>
      </c>
      <c r="C2629" s="14" t="s">
        <v>15310</v>
      </c>
      <c r="D2629" s="14" t="s">
        <v>11356</v>
      </c>
      <c r="E2629" s="15" t="s">
        <v>11359</v>
      </c>
      <c r="F2629" s="6">
        <v>40</v>
      </c>
      <c r="G2629" s="6">
        <v>46</v>
      </c>
      <c r="H2629" s="6">
        <f t="shared" si="164"/>
        <v>41</v>
      </c>
      <c r="I2629" s="6">
        <f t="shared" si="165"/>
        <v>47</v>
      </c>
      <c r="J2629" s="7">
        <f t="shared" si="166"/>
        <v>1.1463414634146341</v>
      </c>
      <c r="K2629" s="7">
        <f t="shared" si="167"/>
        <v>0.19703684705955357</v>
      </c>
    </row>
    <row r="2630" spans="1:11" x14ac:dyDescent="0.35">
      <c r="A2630" s="14" t="s">
        <v>8307</v>
      </c>
      <c r="B2630" s="13" t="s">
        <v>4126</v>
      </c>
      <c r="C2630" s="14" t="s">
        <v>15311</v>
      </c>
      <c r="D2630" s="14" t="s">
        <v>15312</v>
      </c>
      <c r="E2630" s="15" t="s">
        <v>5678</v>
      </c>
      <c r="F2630" s="6">
        <v>127</v>
      </c>
      <c r="G2630" s="6">
        <v>115</v>
      </c>
      <c r="H2630" s="6">
        <f t="shared" si="164"/>
        <v>128</v>
      </c>
      <c r="I2630" s="6">
        <f t="shared" si="165"/>
        <v>116</v>
      </c>
      <c r="J2630" s="7">
        <f t="shared" si="166"/>
        <v>0.90625</v>
      </c>
      <c r="K2630" s="7">
        <f t="shared" si="167"/>
        <v>-0.14201900487242788</v>
      </c>
    </row>
    <row r="2631" spans="1:11" x14ac:dyDescent="0.35">
      <c r="A2631" s="14" t="s">
        <v>8308</v>
      </c>
      <c r="B2631" s="13" t="s">
        <v>5022</v>
      </c>
      <c r="C2631" s="14" t="s">
        <v>15313</v>
      </c>
      <c r="D2631" s="14" t="s">
        <v>15314</v>
      </c>
      <c r="E2631" s="15" t="s">
        <v>5678</v>
      </c>
      <c r="F2631" s="6">
        <v>19</v>
      </c>
      <c r="G2631" s="6">
        <v>21</v>
      </c>
      <c r="H2631" s="6">
        <f t="shared" si="164"/>
        <v>20</v>
      </c>
      <c r="I2631" s="6">
        <f t="shared" si="165"/>
        <v>22</v>
      </c>
      <c r="J2631" s="7">
        <f t="shared" si="166"/>
        <v>1.1000000000000001</v>
      </c>
      <c r="K2631" s="7">
        <f t="shared" si="167"/>
        <v>0.13750352374993502</v>
      </c>
    </row>
    <row r="2632" spans="1:11" x14ac:dyDescent="0.35">
      <c r="A2632" s="14" t="s">
        <v>8309</v>
      </c>
      <c r="B2632" s="13" t="s">
        <v>245</v>
      </c>
      <c r="C2632" s="14" t="s">
        <v>15315</v>
      </c>
      <c r="D2632" s="14" t="s">
        <v>15316</v>
      </c>
      <c r="E2632" s="15" t="s">
        <v>5678</v>
      </c>
      <c r="F2632" s="6">
        <v>32</v>
      </c>
      <c r="G2632" s="6">
        <v>13</v>
      </c>
      <c r="H2632" s="6">
        <f t="shared" si="164"/>
        <v>33</v>
      </c>
      <c r="I2632" s="6">
        <f t="shared" si="165"/>
        <v>14</v>
      </c>
      <c r="J2632" s="7">
        <f t="shared" si="166"/>
        <v>0.42424242424242425</v>
      </c>
      <c r="K2632" s="7">
        <f t="shared" si="167"/>
        <v>-1.2370391973008494</v>
      </c>
    </row>
    <row r="2633" spans="1:11" x14ac:dyDescent="0.35">
      <c r="A2633" s="14" t="s">
        <v>8310</v>
      </c>
      <c r="B2633" s="13" t="s">
        <v>5206</v>
      </c>
      <c r="C2633" s="14" t="s">
        <v>15317</v>
      </c>
      <c r="D2633" s="14" t="s">
        <v>15318</v>
      </c>
      <c r="E2633" s="15" t="s">
        <v>5678</v>
      </c>
      <c r="F2633" s="6">
        <v>48</v>
      </c>
      <c r="G2633" s="6">
        <v>59</v>
      </c>
      <c r="H2633" s="6">
        <f t="shared" si="164"/>
        <v>49</v>
      </c>
      <c r="I2633" s="6">
        <f t="shared" si="165"/>
        <v>60</v>
      </c>
      <c r="J2633" s="7">
        <f t="shared" si="166"/>
        <v>1.2244897959183674</v>
      </c>
      <c r="K2633" s="7">
        <f t="shared" si="167"/>
        <v>0.29218075149331035</v>
      </c>
    </row>
    <row r="2634" spans="1:11" x14ac:dyDescent="0.35">
      <c r="A2634" s="14" t="s">
        <v>8311</v>
      </c>
      <c r="B2634" s="13" t="s">
        <v>2661</v>
      </c>
      <c r="C2634" s="14" t="s">
        <v>15319</v>
      </c>
      <c r="D2634" s="14" t="s">
        <v>13205</v>
      </c>
      <c r="E2634" s="15" t="s">
        <v>5678</v>
      </c>
      <c r="F2634" s="6">
        <v>97</v>
      </c>
      <c r="G2634" s="6">
        <v>74</v>
      </c>
      <c r="H2634" s="6">
        <f t="shared" si="164"/>
        <v>98</v>
      </c>
      <c r="I2634" s="6">
        <f t="shared" si="165"/>
        <v>75</v>
      </c>
      <c r="J2634" s="7">
        <f t="shared" si="166"/>
        <v>0.76530612244897955</v>
      </c>
      <c r="K2634" s="7">
        <f t="shared" si="167"/>
        <v>-0.38589115361932741</v>
      </c>
    </row>
    <row r="2635" spans="1:11" x14ac:dyDescent="0.35">
      <c r="A2635" s="14" t="s">
        <v>8312</v>
      </c>
      <c r="B2635" s="13" t="s">
        <v>1888</v>
      </c>
      <c r="C2635" s="14" t="s">
        <v>15320</v>
      </c>
      <c r="D2635" s="14" t="s">
        <v>15316</v>
      </c>
      <c r="E2635" s="15" t="s">
        <v>5678</v>
      </c>
      <c r="F2635" s="6">
        <v>100</v>
      </c>
      <c r="G2635" s="6">
        <v>70</v>
      </c>
      <c r="H2635" s="6">
        <f t="shared" si="164"/>
        <v>101</v>
      </c>
      <c r="I2635" s="6">
        <f t="shared" si="165"/>
        <v>71</v>
      </c>
      <c r="J2635" s="7">
        <f t="shared" si="166"/>
        <v>0.70297029702970293</v>
      </c>
      <c r="K2635" s="7">
        <f t="shared" si="167"/>
        <v>-0.50846436324711286</v>
      </c>
    </row>
    <row r="2636" spans="1:11" x14ac:dyDescent="0.35">
      <c r="A2636" s="14" t="s">
        <v>8313</v>
      </c>
      <c r="B2636" s="13" t="s">
        <v>3480</v>
      </c>
      <c r="C2636" s="14" t="s">
        <v>15321</v>
      </c>
      <c r="D2636" s="14" t="s">
        <v>13205</v>
      </c>
      <c r="E2636" s="15" t="s">
        <v>5678</v>
      </c>
      <c r="F2636" s="6">
        <v>119</v>
      </c>
      <c r="G2636" s="6">
        <v>99</v>
      </c>
      <c r="H2636" s="6">
        <f t="shared" si="164"/>
        <v>120</v>
      </c>
      <c r="I2636" s="6">
        <f t="shared" si="165"/>
        <v>100</v>
      </c>
      <c r="J2636" s="7">
        <f t="shared" si="166"/>
        <v>0.83333333333333337</v>
      </c>
      <c r="K2636" s="7">
        <f t="shared" si="167"/>
        <v>-0.26303440583379378</v>
      </c>
    </row>
    <row r="2637" spans="1:11" x14ac:dyDescent="0.35">
      <c r="A2637" s="14" t="s">
        <v>8314</v>
      </c>
      <c r="B2637" s="13" t="s">
        <v>1680</v>
      </c>
      <c r="C2637" s="14" t="s">
        <v>15322</v>
      </c>
      <c r="D2637" s="14" t="s">
        <v>11418</v>
      </c>
      <c r="E2637" s="15" t="s">
        <v>5678</v>
      </c>
      <c r="F2637" s="6">
        <v>215</v>
      </c>
      <c r="G2637" s="6">
        <v>146</v>
      </c>
      <c r="H2637" s="6">
        <f t="shared" si="164"/>
        <v>216</v>
      </c>
      <c r="I2637" s="6">
        <f t="shared" si="165"/>
        <v>147</v>
      </c>
      <c r="J2637" s="7">
        <f t="shared" si="166"/>
        <v>0.68055555555555558</v>
      </c>
      <c r="K2637" s="7">
        <f t="shared" si="167"/>
        <v>-0.55521515732710414</v>
      </c>
    </row>
    <row r="2638" spans="1:11" x14ac:dyDescent="0.35">
      <c r="A2638" s="14" t="s">
        <v>8315</v>
      </c>
      <c r="B2638" s="13" t="s">
        <v>868</v>
      </c>
      <c r="C2638" s="14" t="s">
        <v>15323</v>
      </c>
      <c r="D2638" s="14" t="s">
        <v>15324</v>
      </c>
      <c r="E2638" s="15" t="s">
        <v>11359</v>
      </c>
      <c r="F2638" s="6">
        <v>34</v>
      </c>
      <c r="G2638" s="6">
        <v>20</v>
      </c>
      <c r="H2638" s="6">
        <f t="shared" si="164"/>
        <v>35</v>
      </c>
      <c r="I2638" s="6">
        <f t="shared" si="165"/>
        <v>21</v>
      </c>
      <c r="J2638" s="7">
        <f t="shared" si="166"/>
        <v>0.6</v>
      </c>
      <c r="K2638" s="7">
        <f t="shared" si="167"/>
        <v>-0.73696559416620622</v>
      </c>
    </row>
    <row r="2639" spans="1:11" x14ac:dyDescent="0.35">
      <c r="A2639" s="14" t="s">
        <v>8316</v>
      </c>
      <c r="B2639" s="13" t="s">
        <v>3127</v>
      </c>
      <c r="C2639" s="14" t="s">
        <v>15325</v>
      </c>
      <c r="D2639" s="14" t="s">
        <v>15326</v>
      </c>
      <c r="E2639" s="15" t="s">
        <v>11359</v>
      </c>
      <c r="F2639" s="6">
        <v>150</v>
      </c>
      <c r="G2639" s="6">
        <v>120</v>
      </c>
      <c r="H2639" s="6">
        <f t="shared" si="164"/>
        <v>151</v>
      </c>
      <c r="I2639" s="6">
        <f t="shared" si="165"/>
        <v>121</v>
      </c>
      <c r="J2639" s="7">
        <f t="shared" si="166"/>
        <v>0.80132450331125826</v>
      </c>
      <c r="K2639" s="7">
        <f t="shared" si="167"/>
        <v>-0.31954150205048443</v>
      </c>
    </row>
    <row r="2640" spans="1:11" x14ac:dyDescent="0.35">
      <c r="A2640" s="14" t="s">
        <v>8317</v>
      </c>
      <c r="B2640" s="13" t="s">
        <v>5623</v>
      </c>
      <c r="C2640" s="14"/>
      <c r="D2640" s="14"/>
      <c r="E2640" s="15" t="s">
        <v>5678</v>
      </c>
      <c r="F2640" s="6">
        <v>0</v>
      </c>
      <c r="G2640" s="6">
        <v>0</v>
      </c>
      <c r="H2640" s="6">
        <f t="shared" si="164"/>
        <v>1</v>
      </c>
      <c r="I2640" s="6">
        <f t="shared" si="165"/>
        <v>1</v>
      </c>
      <c r="J2640" s="7">
        <f t="shared" si="166"/>
        <v>1</v>
      </c>
      <c r="K2640" s="7">
        <f t="shared" si="167"/>
        <v>0</v>
      </c>
    </row>
    <row r="2641" spans="1:11" x14ac:dyDescent="0.35">
      <c r="A2641" s="14" t="s">
        <v>8318</v>
      </c>
      <c r="B2641" s="13" t="s">
        <v>4530</v>
      </c>
      <c r="C2641" s="14" t="s">
        <v>15327</v>
      </c>
      <c r="D2641" s="14" t="s">
        <v>15328</v>
      </c>
      <c r="E2641" s="15" t="s">
        <v>11359</v>
      </c>
      <c r="F2641" s="6">
        <v>2606</v>
      </c>
      <c r="G2641" s="6">
        <v>2527</v>
      </c>
      <c r="H2641" s="6">
        <f t="shared" si="164"/>
        <v>2607</v>
      </c>
      <c r="I2641" s="6">
        <f t="shared" si="165"/>
        <v>2528</v>
      </c>
      <c r="J2641" s="7">
        <f t="shared" si="166"/>
        <v>0.96969696969696972</v>
      </c>
      <c r="K2641" s="7">
        <f t="shared" si="167"/>
        <v>-4.4394119358453395E-2</v>
      </c>
    </row>
    <row r="2642" spans="1:11" x14ac:dyDescent="0.35">
      <c r="A2642" s="14" t="s">
        <v>8319</v>
      </c>
      <c r="B2642" s="13" t="s">
        <v>1829</v>
      </c>
      <c r="C2642" s="14" t="s">
        <v>15329</v>
      </c>
      <c r="D2642" s="14" t="s">
        <v>15330</v>
      </c>
      <c r="E2642" s="15" t="s">
        <v>11359</v>
      </c>
      <c r="F2642" s="6">
        <v>252</v>
      </c>
      <c r="G2642" s="6">
        <v>175</v>
      </c>
      <c r="H2642" s="6">
        <f t="shared" si="164"/>
        <v>253</v>
      </c>
      <c r="I2642" s="6">
        <f t="shared" si="165"/>
        <v>176</v>
      </c>
      <c r="J2642" s="7">
        <f t="shared" si="166"/>
        <v>0.69565217391304346</v>
      </c>
      <c r="K2642" s="7">
        <f t="shared" si="167"/>
        <v>-0.52356195605701294</v>
      </c>
    </row>
    <row r="2643" spans="1:11" x14ac:dyDescent="0.35">
      <c r="A2643" s="14" t="s">
        <v>8320</v>
      </c>
      <c r="B2643" s="13" t="s">
        <v>4816</v>
      </c>
      <c r="C2643" s="14" t="s">
        <v>15331</v>
      </c>
      <c r="D2643" s="14" t="s">
        <v>11356</v>
      </c>
      <c r="E2643" s="15" t="s">
        <v>11359</v>
      </c>
      <c r="F2643" s="6">
        <v>123</v>
      </c>
      <c r="G2643" s="6">
        <v>126</v>
      </c>
      <c r="H2643" s="6">
        <f t="shared" si="164"/>
        <v>124</v>
      </c>
      <c r="I2643" s="6">
        <f t="shared" si="165"/>
        <v>127</v>
      </c>
      <c r="J2643" s="7">
        <f t="shared" si="166"/>
        <v>1.0241935483870968</v>
      </c>
      <c r="K2643" s="7">
        <f t="shared" si="167"/>
        <v>3.4488376385290613E-2</v>
      </c>
    </row>
    <row r="2644" spans="1:11" x14ac:dyDescent="0.35">
      <c r="A2644" s="14" t="s">
        <v>8321</v>
      </c>
      <c r="B2644" s="13" t="s">
        <v>697</v>
      </c>
      <c r="C2644" s="14" t="s">
        <v>15332</v>
      </c>
      <c r="D2644" s="14" t="s">
        <v>15333</v>
      </c>
      <c r="E2644" s="15" t="s">
        <v>11359</v>
      </c>
      <c r="F2644" s="6">
        <v>153</v>
      </c>
      <c r="G2644" s="6">
        <v>86</v>
      </c>
      <c r="H2644" s="6">
        <f t="shared" si="164"/>
        <v>154</v>
      </c>
      <c r="I2644" s="6">
        <f t="shared" si="165"/>
        <v>87</v>
      </c>
      <c r="J2644" s="7">
        <f t="shared" si="166"/>
        <v>0.56493506493506496</v>
      </c>
      <c r="K2644" s="7">
        <f t="shared" si="167"/>
        <v>-0.82384304484617299</v>
      </c>
    </row>
    <row r="2645" spans="1:11" x14ac:dyDescent="0.35">
      <c r="A2645" s="14" t="s">
        <v>8322</v>
      </c>
      <c r="B2645" s="13" t="s">
        <v>314</v>
      </c>
      <c r="C2645" s="14" t="s">
        <v>15334</v>
      </c>
      <c r="D2645" s="14" t="s">
        <v>11356</v>
      </c>
      <c r="E2645" s="15" t="s">
        <v>11359</v>
      </c>
      <c r="F2645" s="6">
        <v>214</v>
      </c>
      <c r="G2645" s="6">
        <v>94</v>
      </c>
      <c r="H2645" s="6">
        <f t="shared" si="164"/>
        <v>215</v>
      </c>
      <c r="I2645" s="6">
        <f t="shared" si="165"/>
        <v>95</v>
      </c>
      <c r="J2645" s="7">
        <f t="shared" si="166"/>
        <v>0.44186046511627908</v>
      </c>
      <c r="K2645" s="7">
        <f t="shared" si="167"/>
        <v>-1.1783372412585125</v>
      </c>
    </row>
    <row r="2646" spans="1:11" x14ac:dyDescent="0.35">
      <c r="A2646" s="14" t="s">
        <v>8323</v>
      </c>
      <c r="B2646" s="13" t="s">
        <v>1576</v>
      </c>
      <c r="C2646" s="14" t="s">
        <v>15335</v>
      </c>
      <c r="D2646" s="14" t="s">
        <v>15336</v>
      </c>
      <c r="E2646" s="15" t="s">
        <v>11359</v>
      </c>
      <c r="F2646" s="6">
        <v>696</v>
      </c>
      <c r="G2646" s="6">
        <v>466</v>
      </c>
      <c r="H2646" s="6">
        <f t="shared" si="164"/>
        <v>697</v>
      </c>
      <c r="I2646" s="6">
        <f t="shared" si="165"/>
        <v>467</v>
      </c>
      <c r="J2646" s="7">
        <f t="shared" si="166"/>
        <v>0.67001434720229558</v>
      </c>
      <c r="K2646" s="7">
        <f t="shared" si="167"/>
        <v>-0.57773610615876114</v>
      </c>
    </row>
    <row r="2647" spans="1:11" x14ac:dyDescent="0.35">
      <c r="A2647" s="14" t="s">
        <v>8324</v>
      </c>
      <c r="B2647" s="13" t="s">
        <v>4139</v>
      </c>
      <c r="C2647" s="14" t="s">
        <v>15337</v>
      </c>
      <c r="D2647" s="14" t="s">
        <v>11385</v>
      </c>
      <c r="E2647" s="15" t="s">
        <v>11359</v>
      </c>
      <c r="F2647" s="6">
        <v>107</v>
      </c>
      <c r="G2647" s="6">
        <v>97</v>
      </c>
      <c r="H2647" s="6">
        <f t="shared" si="164"/>
        <v>108</v>
      </c>
      <c r="I2647" s="6">
        <f t="shared" si="165"/>
        <v>98</v>
      </c>
      <c r="J2647" s="7">
        <f t="shared" si="166"/>
        <v>0.90740740740740744</v>
      </c>
      <c r="K2647" s="7">
        <f t="shared" si="167"/>
        <v>-0.1401776580482603</v>
      </c>
    </row>
    <row r="2648" spans="1:11" x14ac:dyDescent="0.35">
      <c r="A2648" s="14" t="s">
        <v>8325</v>
      </c>
      <c r="B2648" s="13" t="s">
        <v>3866</v>
      </c>
      <c r="C2648" s="14" t="s">
        <v>15338</v>
      </c>
      <c r="D2648" s="14" t="s">
        <v>15339</v>
      </c>
      <c r="E2648" s="15" t="s">
        <v>5678</v>
      </c>
      <c r="F2648" s="6">
        <v>1838</v>
      </c>
      <c r="G2648" s="6">
        <v>1607</v>
      </c>
      <c r="H2648" s="6">
        <f t="shared" si="164"/>
        <v>1839</v>
      </c>
      <c r="I2648" s="6">
        <f t="shared" si="165"/>
        <v>1608</v>
      </c>
      <c r="J2648" s="7">
        <f t="shared" si="166"/>
        <v>0.87438825448613378</v>
      </c>
      <c r="K2648" s="7">
        <f t="shared" si="167"/>
        <v>-0.19365407323300907</v>
      </c>
    </row>
    <row r="2649" spans="1:11" x14ac:dyDescent="0.35">
      <c r="A2649" s="14" t="s">
        <v>8326</v>
      </c>
      <c r="B2649" s="13" t="s">
        <v>2952</v>
      </c>
      <c r="C2649" s="14" t="s">
        <v>15340</v>
      </c>
      <c r="D2649" s="14" t="s">
        <v>15341</v>
      </c>
      <c r="E2649" s="15" t="s">
        <v>5678</v>
      </c>
      <c r="F2649" s="6">
        <v>3673</v>
      </c>
      <c r="G2649" s="6">
        <v>2884</v>
      </c>
      <c r="H2649" s="6">
        <f t="shared" si="164"/>
        <v>3674</v>
      </c>
      <c r="I2649" s="6">
        <f t="shared" si="165"/>
        <v>2885</v>
      </c>
      <c r="J2649" s="7">
        <f t="shared" si="166"/>
        <v>0.78524768644529119</v>
      </c>
      <c r="K2649" s="7">
        <f t="shared" si="167"/>
        <v>-0.34878030757850476</v>
      </c>
    </row>
    <row r="2650" spans="1:11" x14ac:dyDescent="0.35">
      <c r="A2650" s="14" t="s">
        <v>8327</v>
      </c>
      <c r="B2650" s="13" t="s">
        <v>1332</v>
      </c>
      <c r="C2650" s="14" t="s">
        <v>15342</v>
      </c>
      <c r="D2650" s="14" t="s">
        <v>15343</v>
      </c>
      <c r="E2650" s="15" t="s">
        <v>5678</v>
      </c>
      <c r="F2650" s="6">
        <v>2070</v>
      </c>
      <c r="G2650" s="6">
        <v>1338</v>
      </c>
      <c r="H2650" s="6">
        <f t="shared" si="164"/>
        <v>2071</v>
      </c>
      <c r="I2650" s="6">
        <f t="shared" si="165"/>
        <v>1339</v>
      </c>
      <c r="J2650" s="7">
        <f t="shared" si="166"/>
        <v>0.64654756156446158</v>
      </c>
      <c r="K2650" s="7">
        <f t="shared" si="167"/>
        <v>-0.62917159289620139</v>
      </c>
    </row>
    <row r="2651" spans="1:11" x14ac:dyDescent="0.35">
      <c r="A2651" s="14" t="s">
        <v>8328</v>
      </c>
      <c r="B2651" s="13" t="s">
        <v>2403</v>
      </c>
      <c r="C2651" s="14" t="s">
        <v>15344</v>
      </c>
      <c r="D2651" s="14" t="s">
        <v>15345</v>
      </c>
      <c r="E2651" s="15" t="s">
        <v>5678</v>
      </c>
      <c r="F2651" s="6">
        <v>1848</v>
      </c>
      <c r="G2651" s="6">
        <v>1373</v>
      </c>
      <c r="H2651" s="6">
        <f t="shared" si="164"/>
        <v>1849</v>
      </c>
      <c r="I2651" s="6">
        <f t="shared" si="165"/>
        <v>1374</v>
      </c>
      <c r="J2651" s="7">
        <f t="shared" si="166"/>
        <v>0.74310438074634932</v>
      </c>
      <c r="K2651" s="7">
        <f t="shared" si="167"/>
        <v>-0.42836322058609583</v>
      </c>
    </row>
    <row r="2652" spans="1:11" x14ac:dyDescent="0.35">
      <c r="A2652" s="14" t="s">
        <v>8329</v>
      </c>
      <c r="B2652" s="13" t="s">
        <v>1605</v>
      </c>
      <c r="C2652" s="14" t="s">
        <v>15346</v>
      </c>
      <c r="D2652" s="14" t="s">
        <v>15347</v>
      </c>
      <c r="E2652" s="15" t="s">
        <v>5678</v>
      </c>
      <c r="F2652" s="6">
        <v>6558</v>
      </c>
      <c r="G2652" s="6">
        <v>4407</v>
      </c>
      <c r="H2652" s="6">
        <f t="shared" si="164"/>
        <v>6559</v>
      </c>
      <c r="I2652" s="6">
        <f t="shared" si="165"/>
        <v>4408</v>
      </c>
      <c r="J2652" s="7">
        <f t="shared" si="166"/>
        <v>0.67205366671748745</v>
      </c>
      <c r="K2652" s="7">
        <f t="shared" si="167"/>
        <v>-0.57335165114563325</v>
      </c>
    </row>
    <row r="2653" spans="1:11" x14ac:dyDescent="0.35">
      <c r="A2653" s="14" t="s">
        <v>8330</v>
      </c>
      <c r="B2653" s="13" t="s">
        <v>4019</v>
      </c>
      <c r="C2653" s="14" t="s">
        <v>15348</v>
      </c>
      <c r="D2653" s="14" t="s">
        <v>15349</v>
      </c>
      <c r="E2653" s="15" t="s">
        <v>11359</v>
      </c>
      <c r="F2653" s="6">
        <v>4556</v>
      </c>
      <c r="G2653" s="6">
        <v>4061</v>
      </c>
      <c r="H2653" s="6">
        <f t="shared" si="164"/>
        <v>4557</v>
      </c>
      <c r="I2653" s="6">
        <f t="shared" si="165"/>
        <v>4062</v>
      </c>
      <c r="J2653" s="7">
        <f t="shared" si="166"/>
        <v>0.89137590520079002</v>
      </c>
      <c r="K2653" s="7">
        <f t="shared" si="167"/>
        <v>-0.16589413092708663</v>
      </c>
    </row>
    <row r="2654" spans="1:11" x14ac:dyDescent="0.35">
      <c r="A2654" s="14" t="s">
        <v>8331</v>
      </c>
      <c r="B2654" s="13" t="s">
        <v>2025</v>
      </c>
      <c r="C2654" s="14" t="s">
        <v>15350</v>
      </c>
      <c r="D2654" s="14" t="s">
        <v>15351</v>
      </c>
      <c r="E2654" s="15" t="s">
        <v>11359</v>
      </c>
      <c r="F2654" s="6">
        <v>458</v>
      </c>
      <c r="G2654" s="6">
        <v>326</v>
      </c>
      <c r="H2654" s="6">
        <f t="shared" si="164"/>
        <v>459</v>
      </c>
      <c r="I2654" s="6">
        <f t="shared" si="165"/>
        <v>327</v>
      </c>
      <c r="J2654" s="7">
        <f t="shared" si="166"/>
        <v>0.71241830065359479</v>
      </c>
      <c r="K2654" s="7">
        <f t="shared" si="167"/>
        <v>-0.48920351791572536</v>
      </c>
    </row>
    <row r="2655" spans="1:11" x14ac:dyDescent="0.35">
      <c r="A2655" s="14" t="s">
        <v>8332</v>
      </c>
      <c r="B2655" s="13" t="s">
        <v>4647</v>
      </c>
      <c r="C2655" s="14" t="s">
        <v>15352</v>
      </c>
      <c r="D2655" s="14" t="s">
        <v>15353</v>
      </c>
      <c r="E2655" s="15" t="s">
        <v>11359</v>
      </c>
      <c r="F2655" s="6">
        <v>270</v>
      </c>
      <c r="G2655" s="6">
        <v>270</v>
      </c>
      <c r="H2655" s="6">
        <f t="shared" si="164"/>
        <v>271</v>
      </c>
      <c r="I2655" s="6">
        <f t="shared" si="165"/>
        <v>271</v>
      </c>
      <c r="J2655" s="7">
        <f t="shared" si="166"/>
        <v>1</v>
      </c>
      <c r="K2655" s="7">
        <f t="shared" si="167"/>
        <v>0</v>
      </c>
    </row>
    <row r="2656" spans="1:11" x14ac:dyDescent="0.35">
      <c r="A2656" s="14" t="s">
        <v>8333</v>
      </c>
      <c r="B2656" s="13" t="s">
        <v>4039</v>
      </c>
      <c r="C2656" s="14" t="s">
        <v>15354</v>
      </c>
      <c r="D2656" s="14" t="s">
        <v>15355</v>
      </c>
      <c r="E2656" s="15" t="s">
        <v>11359</v>
      </c>
      <c r="F2656" s="6">
        <v>444</v>
      </c>
      <c r="G2656" s="6">
        <v>397</v>
      </c>
      <c r="H2656" s="6">
        <f t="shared" si="164"/>
        <v>445</v>
      </c>
      <c r="I2656" s="6">
        <f t="shared" si="165"/>
        <v>398</v>
      </c>
      <c r="J2656" s="7">
        <f t="shared" si="166"/>
        <v>0.89438202247191012</v>
      </c>
      <c r="K2656" s="7">
        <f t="shared" si="167"/>
        <v>-0.16103690531011125</v>
      </c>
    </row>
    <row r="2657" spans="1:11" x14ac:dyDescent="0.35">
      <c r="A2657" s="14" t="s">
        <v>8334</v>
      </c>
      <c r="B2657" s="13" t="s">
        <v>3188</v>
      </c>
      <c r="C2657" s="14" t="s">
        <v>15356</v>
      </c>
      <c r="D2657" s="14" t="s">
        <v>15357</v>
      </c>
      <c r="E2657" s="15" t="s">
        <v>5678</v>
      </c>
      <c r="F2657" s="6">
        <v>9500</v>
      </c>
      <c r="G2657" s="6">
        <v>7644</v>
      </c>
      <c r="H2657" s="6">
        <f t="shared" si="164"/>
        <v>9501</v>
      </c>
      <c r="I2657" s="6">
        <f t="shared" si="165"/>
        <v>7645</v>
      </c>
      <c r="J2657" s="7">
        <f t="shared" si="166"/>
        <v>0.80465214187980216</v>
      </c>
      <c r="K2657" s="7">
        <f t="shared" si="167"/>
        <v>-0.31356286650117904</v>
      </c>
    </row>
    <row r="2658" spans="1:11" x14ac:dyDescent="0.35">
      <c r="A2658" s="14" t="s">
        <v>8335</v>
      </c>
      <c r="B2658" s="13" t="s">
        <v>1060</v>
      </c>
      <c r="C2658" s="14" t="s">
        <v>15358</v>
      </c>
      <c r="D2658" s="14" t="s">
        <v>15359</v>
      </c>
      <c r="E2658" s="15" t="s">
        <v>5678</v>
      </c>
      <c r="F2658" s="6">
        <v>813</v>
      </c>
      <c r="G2658" s="6">
        <v>500</v>
      </c>
      <c r="H2658" s="6">
        <f t="shared" si="164"/>
        <v>814</v>
      </c>
      <c r="I2658" s="6">
        <f t="shared" si="165"/>
        <v>501</v>
      </c>
      <c r="J2658" s="7">
        <f t="shared" si="166"/>
        <v>0.61547911547911549</v>
      </c>
      <c r="K2658" s="7">
        <f t="shared" si="167"/>
        <v>-0.70021819107103866</v>
      </c>
    </row>
    <row r="2659" spans="1:11" x14ac:dyDescent="0.35">
      <c r="A2659" s="14" t="s">
        <v>8336</v>
      </c>
      <c r="B2659" s="13" t="s">
        <v>3442</v>
      </c>
      <c r="C2659" s="14" t="s">
        <v>15360</v>
      </c>
      <c r="D2659" s="14" t="s">
        <v>15361</v>
      </c>
      <c r="E2659" s="15" t="s">
        <v>11359</v>
      </c>
      <c r="F2659" s="6">
        <v>860</v>
      </c>
      <c r="G2659" s="6">
        <v>712</v>
      </c>
      <c r="H2659" s="6">
        <f t="shared" si="164"/>
        <v>861</v>
      </c>
      <c r="I2659" s="6">
        <f t="shared" si="165"/>
        <v>713</v>
      </c>
      <c r="J2659" s="7">
        <f t="shared" si="166"/>
        <v>0.82810685249709637</v>
      </c>
      <c r="K2659" s="7">
        <f t="shared" si="167"/>
        <v>-0.27211116095295595</v>
      </c>
    </row>
    <row r="2660" spans="1:11" x14ac:dyDescent="0.35">
      <c r="A2660" s="14" t="s">
        <v>8337</v>
      </c>
      <c r="B2660" s="13" t="s">
        <v>2998</v>
      </c>
      <c r="C2660" s="14" t="s">
        <v>15362</v>
      </c>
      <c r="D2660" s="14" t="s">
        <v>15363</v>
      </c>
      <c r="E2660" s="15" t="s">
        <v>5678</v>
      </c>
      <c r="F2660" s="6">
        <v>31925</v>
      </c>
      <c r="G2660" s="6">
        <v>25166</v>
      </c>
      <c r="H2660" s="6">
        <f t="shared" si="164"/>
        <v>31926</v>
      </c>
      <c r="I2660" s="6">
        <f t="shared" si="165"/>
        <v>25167</v>
      </c>
      <c r="J2660" s="7">
        <f t="shared" si="166"/>
        <v>0.788291674497275</v>
      </c>
      <c r="K2660" s="7">
        <f t="shared" si="167"/>
        <v>-0.34319855722106163</v>
      </c>
    </row>
    <row r="2661" spans="1:11" x14ac:dyDescent="0.35">
      <c r="A2661" s="14" t="s">
        <v>8338</v>
      </c>
      <c r="B2661" s="13" t="s">
        <v>1821</v>
      </c>
      <c r="C2661" s="14" t="s">
        <v>15364</v>
      </c>
      <c r="D2661" s="14" t="s">
        <v>15365</v>
      </c>
      <c r="E2661" s="15" t="s">
        <v>11359</v>
      </c>
      <c r="F2661" s="6">
        <v>24477</v>
      </c>
      <c r="G2661" s="6">
        <v>16969</v>
      </c>
      <c r="H2661" s="6">
        <f t="shared" si="164"/>
        <v>24478</v>
      </c>
      <c r="I2661" s="6">
        <f t="shared" si="165"/>
        <v>16970</v>
      </c>
      <c r="J2661" s="7">
        <f t="shared" si="166"/>
        <v>0.69327559441130815</v>
      </c>
      <c r="K2661" s="7">
        <f t="shared" si="167"/>
        <v>-0.52849912109298502</v>
      </c>
    </row>
    <row r="2662" spans="1:11" x14ac:dyDescent="0.35">
      <c r="A2662" s="14" t="s">
        <v>8339</v>
      </c>
      <c r="B2662" s="13" t="s">
        <v>749</v>
      </c>
      <c r="C2662" s="14" t="s">
        <v>15366</v>
      </c>
      <c r="D2662" s="14" t="s">
        <v>11685</v>
      </c>
      <c r="E2662" s="15" t="s">
        <v>11359</v>
      </c>
      <c r="F2662" s="6">
        <v>198</v>
      </c>
      <c r="G2662" s="6">
        <v>113</v>
      </c>
      <c r="H2662" s="6">
        <f t="shared" si="164"/>
        <v>199</v>
      </c>
      <c r="I2662" s="6">
        <f t="shared" si="165"/>
        <v>114</v>
      </c>
      <c r="J2662" s="7">
        <f t="shared" si="166"/>
        <v>0.57286432160804024</v>
      </c>
      <c r="K2662" s="7">
        <f t="shared" si="167"/>
        <v>-0.80373460637890703</v>
      </c>
    </row>
    <row r="2663" spans="1:11" x14ac:dyDescent="0.35">
      <c r="A2663" s="14" t="s">
        <v>8340</v>
      </c>
      <c r="B2663" s="13" t="s">
        <v>1414</v>
      </c>
      <c r="C2663" s="14" t="s">
        <v>15367</v>
      </c>
      <c r="D2663" s="14" t="s">
        <v>15368</v>
      </c>
      <c r="E2663" s="15" t="s">
        <v>11359</v>
      </c>
      <c r="F2663" s="6">
        <v>2384</v>
      </c>
      <c r="G2663" s="6">
        <v>1561</v>
      </c>
      <c r="H2663" s="6">
        <f t="shared" si="164"/>
        <v>2385</v>
      </c>
      <c r="I2663" s="6">
        <f t="shared" si="165"/>
        <v>1562</v>
      </c>
      <c r="J2663" s="7">
        <f t="shared" si="166"/>
        <v>0.6549266247379455</v>
      </c>
      <c r="K2663" s="7">
        <f t="shared" si="167"/>
        <v>-0.61059481275089456</v>
      </c>
    </row>
    <row r="2664" spans="1:11" x14ac:dyDescent="0.35">
      <c r="A2664" s="14" t="s">
        <v>8341</v>
      </c>
      <c r="B2664" s="13" t="s">
        <v>4134</v>
      </c>
      <c r="C2664" s="14" t="s">
        <v>15369</v>
      </c>
      <c r="D2664" s="14" t="s">
        <v>11356</v>
      </c>
      <c r="E2664" s="15" t="s">
        <v>11359</v>
      </c>
      <c r="F2664" s="6">
        <v>811</v>
      </c>
      <c r="G2664" s="6">
        <v>735</v>
      </c>
      <c r="H2664" s="6">
        <f t="shared" si="164"/>
        <v>812</v>
      </c>
      <c r="I2664" s="6">
        <f t="shared" si="165"/>
        <v>736</v>
      </c>
      <c r="J2664" s="7">
        <f t="shared" si="166"/>
        <v>0.90640394088669951</v>
      </c>
      <c r="K2664" s="7">
        <f t="shared" si="167"/>
        <v>-0.14177396112816337</v>
      </c>
    </row>
    <row r="2665" spans="1:11" x14ac:dyDescent="0.35">
      <c r="A2665" s="14" t="s">
        <v>8342</v>
      </c>
      <c r="B2665" s="13" t="s">
        <v>2113</v>
      </c>
      <c r="C2665" s="14" t="s">
        <v>15370</v>
      </c>
      <c r="D2665" s="14" t="s">
        <v>11436</v>
      </c>
      <c r="E2665" s="15" t="s">
        <v>11359</v>
      </c>
      <c r="F2665" s="6">
        <v>177</v>
      </c>
      <c r="G2665" s="6">
        <v>127</v>
      </c>
      <c r="H2665" s="6">
        <f t="shared" si="164"/>
        <v>178</v>
      </c>
      <c r="I2665" s="6">
        <f t="shared" si="165"/>
        <v>128</v>
      </c>
      <c r="J2665" s="7">
        <f t="shared" si="166"/>
        <v>0.7191011235955056</v>
      </c>
      <c r="K2665" s="7">
        <f t="shared" si="167"/>
        <v>-0.47573343096639786</v>
      </c>
    </row>
    <row r="2666" spans="1:11" x14ac:dyDescent="0.35">
      <c r="A2666" s="14" t="s">
        <v>8343</v>
      </c>
      <c r="B2666" s="13" t="s">
        <v>4542</v>
      </c>
      <c r="C2666" s="14" t="s">
        <v>15371</v>
      </c>
      <c r="D2666" s="14" t="s">
        <v>15372</v>
      </c>
      <c r="E2666" s="15" t="s">
        <v>11359</v>
      </c>
      <c r="F2666" s="6">
        <v>1537</v>
      </c>
      <c r="G2666" s="6">
        <v>1492</v>
      </c>
      <c r="H2666" s="6">
        <f t="shared" si="164"/>
        <v>1538</v>
      </c>
      <c r="I2666" s="6">
        <f t="shared" si="165"/>
        <v>1493</v>
      </c>
      <c r="J2666" s="7">
        <f t="shared" si="166"/>
        <v>0.97074122236671001</v>
      </c>
      <c r="K2666" s="7">
        <f t="shared" si="167"/>
        <v>-4.2841337827285247E-2</v>
      </c>
    </row>
    <row r="2667" spans="1:11" x14ac:dyDescent="0.35">
      <c r="A2667" s="14" t="s">
        <v>8344</v>
      </c>
      <c r="B2667" s="13" t="s">
        <v>3157</v>
      </c>
      <c r="C2667" s="14" t="s">
        <v>15373</v>
      </c>
      <c r="D2667" s="14" t="s">
        <v>11356</v>
      </c>
      <c r="E2667" s="15" t="s">
        <v>11359</v>
      </c>
      <c r="F2667" s="6">
        <v>2740</v>
      </c>
      <c r="G2667" s="6">
        <v>2196</v>
      </c>
      <c r="H2667" s="6">
        <f t="shared" si="164"/>
        <v>2741</v>
      </c>
      <c r="I2667" s="6">
        <f t="shared" si="165"/>
        <v>2197</v>
      </c>
      <c r="J2667" s="7">
        <f t="shared" si="166"/>
        <v>0.80153228748631888</v>
      </c>
      <c r="K2667" s="7">
        <f t="shared" si="167"/>
        <v>-0.31916745840249866</v>
      </c>
    </row>
    <row r="2668" spans="1:11" x14ac:dyDescent="0.35">
      <c r="A2668" s="14" t="s">
        <v>8345</v>
      </c>
      <c r="B2668" s="13" t="s">
        <v>3102</v>
      </c>
      <c r="C2668" s="14" t="s">
        <v>15374</v>
      </c>
      <c r="D2668" s="14" t="s">
        <v>11536</v>
      </c>
      <c r="E2668" s="15" t="s">
        <v>11359</v>
      </c>
      <c r="F2668" s="6">
        <v>618</v>
      </c>
      <c r="G2668" s="6">
        <v>493</v>
      </c>
      <c r="H2668" s="6">
        <f t="shared" si="164"/>
        <v>619</v>
      </c>
      <c r="I2668" s="6">
        <f t="shared" si="165"/>
        <v>494</v>
      </c>
      <c r="J2668" s="7">
        <f t="shared" si="166"/>
        <v>0.79806138933764137</v>
      </c>
      <c r="K2668" s="7">
        <f t="shared" si="167"/>
        <v>-0.32542836762958699</v>
      </c>
    </row>
    <row r="2669" spans="1:11" x14ac:dyDescent="0.35">
      <c r="A2669" s="14" t="s">
        <v>8346</v>
      </c>
      <c r="B2669" s="13" t="s">
        <v>851</v>
      </c>
      <c r="C2669" s="14" t="s">
        <v>15375</v>
      </c>
      <c r="D2669" s="14" t="s">
        <v>11356</v>
      </c>
      <c r="E2669" s="15" t="s">
        <v>11359</v>
      </c>
      <c r="F2669" s="6">
        <v>420</v>
      </c>
      <c r="G2669" s="6">
        <v>246</v>
      </c>
      <c r="H2669" s="6">
        <f t="shared" si="164"/>
        <v>421</v>
      </c>
      <c r="I2669" s="6">
        <f t="shared" si="165"/>
        <v>247</v>
      </c>
      <c r="J2669" s="7">
        <f t="shared" si="166"/>
        <v>0.58669833729216148</v>
      </c>
      <c r="K2669" s="7">
        <f t="shared" si="167"/>
        <v>-0.7693091914817185</v>
      </c>
    </row>
    <row r="2670" spans="1:11" x14ac:dyDescent="0.35">
      <c r="A2670" s="14" t="s">
        <v>8347</v>
      </c>
      <c r="B2670" s="13" t="s">
        <v>818</v>
      </c>
      <c r="C2670" s="14" t="s">
        <v>15376</v>
      </c>
      <c r="D2670" s="14" t="s">
        <v>13486</v>
      </c>
      <c r="E2670" s="15" t="s">
        <v>11359</v>
      </c>
      <c r="F2670" s="6">
        <v>729</v>
      </c>
      <c r="G2670" s="6">
        <v>423</v>
      </c>
      <c r="H2670" s="6">
        <f t="shared" si="164"/>
        <v>730</v>
      </c>
      <c r="I2670" s="6">
        <f t="shared" si="165"/>
        <v>424</v>
      </c>
      <c r="J2670" s="7">
        <f t="shared" si="166"/>
        <v>0.58082191780821912</v>
      </c>
      <c r="K2670" s="7">
        <f t="shared" si="167"/>
        <v>-0.78383219920418057</v>
      </c>
    </row>
    <row r="2671" spans="1:11" x14ac:dyDescent="0.35">
      <c r="A2671" s="14" t="s">
        <v>8348</v>
      </c>
      <c r="B2671" s="13" t="s">
        <v>2969</v>
      </c>
      <c r="C2671" s="14" t="s">
        <v>15377</v>
      </c>
      <c r="D2671" s="14" t="s">
        <v>15378</v>
      </c>
      <c r="E2671" s="15" t="s">
        <v>11359</v>
      </c>
      <c r="F2671" s="6">
        <v>5368</v>
      </c>
      <c r="G2671" s="6">
        <v>4221</v>
      </c>
      <c r="H2671" s="6">
        <f t="shared" si="164"/>
        <v>5369</v>
      </c>
      <c r="I2671" s="6">
        <f t="shared" si="165"/>
        <v>4222</v>
      </c>
      <c r="J2671" s="7">
        <f t="shared" si="166"/>
        <v>0.7863661761966847</v>
      </c>
      <c r="K2671" s="7">
        <f t="shared" si="167"/>
        <v>-0.34672682621338152</v>
      </c>
    </row>
    <row r="2672" spans="1:11" x14ac:dyDescent="0.35">
      <c r="A2672" s="14" t="s">
        <v>8349</v>
      </c>
      <c r="B2672" s="13" t="s">
        <v>2890</v>
      </c>
      <c r="C2672" s="14" t="s">
        <v>15379</v>
      </c>
      <c r="D2672" s="14" t="s">
        <v>11356</v>
      </c>
      <c r="E2672" s="15" t="s">
        <v>11359</v>
      </c>
      <c r="F2672" s="6">
        <v>41</v>
      </c>
      <c r="G2672" s="6">
        <v>32</v>
      </c>
      <c r="H2672" s="6">
        <f t="shared" si="164"/>
        <v>42</v>
      </c>
      <c r="I2672" s="6">
        <f t="shared" si="165"/>
        <v>33</v>
      </c>
      <c r="J2672" s="7">
        <f t="shared" si="166"/>
        <v>0.7857142857142857</v>
      </c>
      <c r="K2672" s="7">
        <f t="shared" si="167"/>
        <v>-0.34792330342030692</v>
      </c>
    </row>
    <row r="2673" spans="1:11" x14ac:dyDescent="0.35">
      <c r="A2673" s="14" t="s">
        <v>8350</v>
      </c>
      <c r="B2673" s="13" t="s">
        <v>4702</v>
      </c>
      <c r="C2673" s="14" t="s">
        <v>15380</v>
      </c>
      <c r="D2673" s="14" t="s">
        <v>11356</v>
      </c>
      <c r="E2673" s="15" t="s">
        <v>11359</v>
      </c>
      <c r="F2673" s="6">
        <v>6</v>
      </c>
      <c r="G2673" s="6">
        <v>6</v>
      </c>
      <c r="H2673" s="6">
        <f t="shared" si="164"/>
        <v>7</v>
      </c>
      <c r="I2673" s="6">
        <f t="shared" si="165"/>
        <v>7</v>
      </c>
      <c r="J2673" s="7">
        <f t="shared" si="166"/>
        <v>1</v>
      </c>
      <c r="K2673" s="7">
        <f t="shared" si="167"/>
        <v>0</v>
      </c>
    </row>
    <row r="2674" spans="1:11" x14ac:dyDescent="0.35">
      <c r="A2674" s="14" t="s">
        <v>8351</v>
      </c>
      <c r="B2674" s="13" t="s">
        <v>2570</v>
      </c>
      <c r="C2674" s="14" t="s">
        <v>15381</v>
      </c>
      <c r="D2674" s="14" t="s">
        <v>15382</v>
      </c>
      <c r="E2674" s="15" t="s">
        <v>11359</v>
      </c>
      <c r="F2674" s="6">
        <v>699</v>
      </c>
      <c r="G2674" s="6">
        <v>528</v>
      </c>
      <c r="H2674" s="6">
        <f t="shared" si="164"/>
        <v>700</v>
      </c>
      <c r="I2674" s="6">
        <f t="shared" si="165"/>
        <v>529</v>
      </c>
      <c r="J2674" s="7">
        <f t="shared" si="166"/>
        <v>0.75571428571428567</v>
      </c>
      <c r="K2674" s="7">
        <f t="shared" si="167"/>
        <v>-0.40408719971830315</v>
      </c>
    </row>
    <row r="2675" spans="1:11" x14ac:dyDescent="0.35">
      <c r="A2675" s="14" t="s">
        <v>8352</v>
      </c>
      <c r="B2675" s="13" t="s">
        <v>3187</v>
      </c>
      <c r="C2675" s="14" t="s">
        <v>15383</v>
      </c>
      <c r="D2675" s="14" t="s">
        <v>15384</v>
      </c>
      <c r="E2675" s="15" t="s">
        <v>11359</v>
      </c>
      <c r="F2675" s="6">
        <v>4319</v>
      </c>
      <c r="G2675" s="6">
        <v>3475</v>
      </c>
      <c r="H2675" s="6">
        <f t="shared" si="164"/>
        <v>4320</v>
      </c>
      <c r="I2675" s="6">
        <f t="shared" si="165"/>
        <v>3476</v>
      </c>
      <c r="J2675" s="7">
        <f t="shared" si="166"/>
        <v>0.80462962962962958</v>
      </c>
      <c r="K2675" s="7">
        <f t="shared" si="167"/>
        <v>-0.31360323023643083</v>
      </c>
    </row>
    <row r="2676" spans="1:11" x14ac:dyDescent="0.35">
      <c r="A2676" s="14" t="s">
        <v>8353</v>
      </c>
      <c r="B2676" s="13" t="s">
        <v>2750</v>
      </c>
      <c r="C2676" s="14" t="s">
        <v>15385</v>
      </c>
      <c r="D2676" s="14" t="s">
        <v>15386</v>
      </c>
      <c r="E2676" s="15" t="s">
        <v>11359</v>
      </c>
      <c r="F2676" s="6">
        <v>9706</v>
      </c>
      <c r="G2676" s="6">
        <v>7476</v>
      </c>
      <c r="H2676" s="6">
        <f t="shared" si="164"/>
        <v>9707</v>
      </c>
      <c r="I2676" s="6">
        <f t="shared" si="165"/>
        <v>7477</v>
      </c>
      <c r="J2676" s="7">
        <f t="shared" si="166"/>
        <v>0.7702688781291851</v>
      </c>
      <c r="K2676" s="7">
        <f t="shared" si="167"/>
        <v>-0.37656595890854583</v>
      </c>
    </row>
    <row r="2677" spans="1:11" x14ac:dyDescent="0.35">
      <c r="A2677" s="14" t="s">
        <v>8354</v>
      </c>
      <c r="B2677" s="13" t="s">
        <v>2911</v>
      </c>
      <c r="C2677" s="14" t="s">
        <v>15387</v>
      </c>
      <c r="D2677" s="14" t="s">
        <v>15388</v>
      </c>
      <c r="E2677" s="15" t="s">
        <v>11359</v>
      </c>
      <c r="F2677" s="6">
        <v>1817</v>
      </c>
      <c r="G2677" s="6">
        <v>1422</v>
      </c>
      <c r="H2677" s="6">
        <f t="shared" si="164"/>
        <v>1818</v>
      </c>
      <c r="I2677" s="6">
        <f t="shared" si="165"/>
        <v>1423</v>
      </c>
      <c r="J2677" s="7">
        <f t="shared" si="166"/>
        <v>0.78272827282728275</v>
      </c>
      <c r="K2677" s="7">
        <f t="shared" si="167"/>
        <v>-0.35341653766762465</v>
      </c>
    </row>
    <row r="2678" spans="1:11" x14ac:dyDescent="0.35">
      <c r="A2678" s="14" t="s">
        <v>8355</v>
      </c>
      <c r="B2678" s="13" t="s">
        <v>3034</v>
      </c>
      <c r="C2678" s="14" t="s">
        <v>15389</v>
      </c>
      <c r="D2678" s="14" t="s">
        <v>15390</v>
      </c>
      <c r="E2678" s="15" t="s">
        <v>11359</v>
      </c>
      <c r="F2678" s="6">
        <v>5975</v>
      </c>
      <c r="G2678" s="6">
        <v>4726</v>
      </c>
      <c r="H2678" s="6">
        <f t="shared" si="164"/>
        <v>5976</v>
      </c>
      <c r="I2678" s="6">
        <f t="shared" si="165"/>
        <v>4727</v>
      </c>
      <c r="J2678" s="7">
        <f t="shared" si="166"/>
        <v>0.7909973226238286</v>
      </c>
      <c r="K2678" s="7">
        <f t="shared" si="167"/>
        <v>-0.33825528343058753</v>
      </c>
    </row>
    <row r="2679" spans="1:11" x14ac:dyDescent="0.35">
      <c r="A2679" s="14" t="s">
        <v>8356</v>
      </c>
      <c r="B2679" s="13" t="s">
        <v>2926</v>
      </c>
      <c r="C2679" s="14" t="s">
        <v>15391</v>
      </c>
      <c r="D2679" s="14" t="s">
        <v>15392</v>
      </c>
      <c r="E2679" s="15" t="s">
        <v>11359</v>
      </c>
      <c r="F2679" s="6">
        <v>15467</v>
      </c>
      <c r="G2679" s="6">
        <v>12118</v>
      </c>
      <c r="H2679" s="6">
        <f t="shared" si="164"/>
        <v>15468</v>
      </c>
      <c r="I2679" s="6">
        <f t="shared" si="165"/>
        <v>12119</v>
      </c>
      <c r="J2679" s="7">
        <f t="shared" si="166"/>
        <v>0.78348849237134732</v>
      </c>
      <c r="K2679" s="7">
        <f t="shared" si="167"/>
        <v>-0.35201600987771536</v>
      </c>
    </row>
    <row r="2680" spans="1:11" x14ac:dyDescent="0.35">
      <c r="A2680" s="14" t="s">
        <v>8357</v>
      </c>
      <c r="B2680" s="13" t="s">
        <v>2282</v>
      </c>
      <c r="C2680" s="14" t="s">
        <v>15393</v>
      </c>
      <c r="D2680" s="14" t="s">
        <v>15394</v>
      </c>
      <c r="E2680" s="15" t="s">
        <v>11359</v>
      </c>
      <c r="F2680" s="6">
        <v>3926</v>
      </c>
      <c r="G2680" s="6">
        <v>2875</v>
      </c>
      <c r="H2680" s="6">
        <f t="shared" si="164"/>
        <v>3927</v>
      </c>
      <c r="I2680" s="6">
        <f t="shared" si="165"/>
        <v>2876</v>
      </c>
      <c r="J2680" s="7">
        <f t="shared" si="166"/>
        <v>0.7323656735421441</v>
      </c>
      <c r="K2680" s="7">
        <f t="shared" si="167"/>
        <v>-0.44936392222709926</v>
      </c>
    </row>
    <row r="2681" spans="1:11" x14ac:dyDescent="0.35">
      <c r="A2681" s="14" t="s">
        <v>8358</v>
      </c>
      <c r="B2681" s="13" t="s">
        <v>2984</v>
      </c>
      <c r="C2681" s="14" t="s">
        <v>15395</v>
      </c>
      <c r="D2681" s="14" t="s">
        <v>15396</v>
      </c>
      <c r="E2681" s="15" t="s">
        <v>11359</v>
      </c>
      <c r="F2681" s="6">
        <v>1658</v>
      </c>
      <c r="G2681" s="6">
        <v>1306</v>
      </c>
      <c r="H2681" s="6">
        <f t="shared" si="164"/>
        <v>1659</v>
      </c>
      <c r="I2681" s="6">
        <f t="shared" si="165"/>
        <v>1307</v>
      </c>
      <c r="J2681" s="7">
        <f t="shared" si="166"/>
        <v>0.78782399035563588</v>
      </c>
      <c r="K2681" s="7">
        <f t="shared" si="167"/>
        <v>-0.34405474516043011</v>
      </c>
    </row>
    <row r="2682" spans="1:11" x14ac:dyDescent="0.35">
      <c r="A2682" s="14" t="s">
        <v>8359</v>
      </c>
      <c r="B2682" s="13" t="s">
        <v>2539</v>
      </c>
      <c r="C2682" s="14" t="s">
        <v>15397</v>
      </c>
      <c r="D2682" s="14" t="s">
        <v>15398</v>
      </c>
      <c r="E2682" s="15" t="s">
        <v>11359</v>
      </c>
      <c r="F2682" s="6">
        <v>932</v>
      </c>
      <c r="G2682" s="6">
        <v>702</v>
      </c>
      <c r="H2682" s="6">
        <f t="shared" si="164"/>
        <v>933</v>
      </c>
      <c r="I2682" s="6">
        <f t="shared" si="165"/>
        <v>703</v>
      </c>
      <c r="J2682" s="7">
        <f t="shared" si="166"/>
        <v>0.75348338692390138</v>
      </c>
      <c r="K2682" s="7">
        <f t="shared" si="167"/>
        <v>-0.4083523917792235</v>
      </c>
    </row>
    <row r="2683" spans="1:11" x14ac:dyDescent="0.35">
      <c r="A2683" s="14" t="s">
        <v>8360</v>
      </c>
      <c r="B2683" s="13" t="s">
        <v>2587</v>
      </c>
      <c r="C2683" s="14" t="s">
        <v>15399</v>
      </c>
      <c r="D2683" s="14" t="s">
        <v>15400</v>
      </c>
      <c r="E2683" s="15" t="s">
        <v>11359</v>
      </c>
      <c r="F2683" s="6">
        <v>342</v>
      </c>
      <c r="G2683" s="6">
        <v>259</v>
      </c>
      <c r="H2683" s="6">
        <f t="shared" si="164"/>
        <v>343</v>
      </c>
      <c r="I2683" s="6">
        <f t="shared" si="165"/>
        <v>260</v>
      </c>
      <c r="J2683" s="7">
        <f t="shared" si="166"/>
        <v>0.75801749271137031</v>
      </c>
      <c r="K2683" s="7">
        <f t="shared" si="167"/>
        <v>-0.39969695314435771</v>
      </c>
    </row>
    <row r="2684" spans="1:11" x14ac:dyDescent="0.35">
      <c r="A2684" s="14" t="s">
        <v>8361</v>
      </c>
      <c r="B2684" s="13" t="s">
        <v>3356</v>
      </c>
      <c r="C2684" s="14" t="s">
        <v>15401</v>
      </c>
      <c r="D2684" s="14" t="s">
        <v>15402</v>
      </c>
      <c r="E2684" s="15" t="s">
        <v>11359</v>
      </c>
      <c r="F2684" s="6">
        <v>5770</v>
      </c>
      <c r="G2684" s="6">
        <v>4728</v>
      </c>
      <c r="H2684" s="6">
        <f t="shared" si="164"/>
        <v>5771</v>
      </c>
      <c r="I2684" s="6">
        <f t="shared" si="165"/>
        <v>4729</v>
      </c>
      <c r="J2684" s="7">
        <f t="shared" si="166"/>
        <v>0.81944203777508229</v>
      </c>
      <c r="K2684" s="7">
        <f t="shared" si="167"/>
        <v>-0.28728618921341659</v>
      </c>
    </row>
    <row r="2685" spans="1:11" x14ac:dyDescent="0.35">
      <c r="A2685" s="14" t="s">
        <v>8362</v>
      </c>
      <c r="B2685" s="13" t="s">
        <v>2332</v>
      </c>
      <c r="C2685" s="14" t="s">
        <v>15403</v>
      </c>
      <c r="D2685" s="14" t="s">
        <v>15404</v>
      </c>
      <c r="E2685" s="15" t="s">
        <v>11359</v>
      </c>
      <c r="F2685" s="6">
        <v>3938</v>
      </c>
      <c r="G2685" s="6">
        <v>2905</v>
      </c>
      <c r="H2685" s="6">
        <f t="shared" si="164"/>
        <v>3939</v>
      </c>
      <c r="I2685" s="6">
        <f t="shared" si="165"/>
        <v>2906</v>
      </c>
      <c r="J2685" s="7">
        <f t="shared" si="166"/>
        <v>0.73775069814673777</v>
      </c>
      <c r="K2685" s="7">
        <f t="shared" si="167"/>
        <v>-0.43879471398120179</v>
      </c>
    </row>
    <row r="2686" spans="1:11" x14ac:dyDescent="0.35">
      <c r="A2686" s="14" t="s">
        <v>8363</v>
      </c>
      <c r="B2686" s="13" t="s">
        <v>3061</v>
      </c>
      <c r="C2686" s="14" t="s">
        <v>15405</v>
      </c>
      <c r="D2686" s="14" t="s">
        <v>15406</v>
      </c>
      <c r="E2686" s="15" t="s">
        <v>11359</v>
      </c>
      <c r="F2686" s="6">
        <v>3440</v>
      </c>
      <c r="G2686" s="6">
        <v>2729</v>
      </c>
      <c r="H2686" s="6">
        <f t="shared" si="164"/>
        <v>3441</v>
      </c>
      <c r="I2686" s="6">
        <f t="shared" si="165"/>
        <v>2730</v>
      </c>
      <c r="J2686" s="7">
        <f t="shared" si="166"/>
        <v>0.79337401918047079</v>
      </c>
      <c r="K2686" s="7">
        <f t="shared" si="167"/>
        <v>-0.33392694092976638</v>
      </c>
    </row>
    <row r="2687" spans="1:11" x14ac:dyDescent="0.35">
      <c r="A2687" s="14" t="s">
        <v>8364</v>
      </c>
      <c r="B2687" s="13" t="s">
        <v>5257</v>
      </c>
      <c r="C2687" s="14" t="s">
        <v>15407</v>
      </c>
      <c r="D2687" s="14" t="s">
        <v>12607</v>
      </c>
      <c r="E2687" s="15" t="s">
        <v>11359</v>
      </c>
      <c r="F2687" s="6">
        <v>86</v>
      </c>
      <c r="G2687" s="6">
        <v>111</v>
      </c>
      <c r="H2687" s="6">
        <f t="shared" si="164"/>
        <v>87</v>
      </c>
      <c r="I2687" s="6">
        <f t="shared" si="165"/>
        <v>112</v>
      </c>
      <c r="J2687" s="7">
        <f t="shared" si="166"/>
        <v>1.2873563218390804</v>
      </c>
      <c r="K2687" s="7">
        <f t="shared" si="167"/>
        <v>0.36441142620887579</v>
      </c>
    </row>
    <row r="2688" spans="1:11" x14ac:dyDescent="0.35">
      <c r="A2688" s="14" t="s">
        <v>8365</v>
      </c>
      <c r="B2688" s="13" t="s">
        <v>1413</v>
      </c>
      <c r="C2688" s="14" t="s">
        <v>15408</v>
      </c>
      <c r="D2688" s="14" t="s">
        <v>11356</v>
      </c>
      <c r="E2688" s="15" t="s">
        <v>5678</v>
      </c>
      <c r="F2688" s="6">
        <v>837</v>
      </c>
      <c r="G2688" s="6">
        <v>548</v>
      </c>
      <c r="H2688" s="6">
        <f t="shared" si="164"/>
        <v>838</v>
      </c>
      <c r="I2688" s="6">
        <f t="shared" si="165"/>
        <v>549</v>
      </c>
      <c r="J2688" s="7">
        <f t="shared" si="166"/>
        <v>0.65513126491646778</v>
      </c>
      <c r="K2688" s="7">
        <f t="shared" si="167"/>
        <v>-0.61014409469415298</v>
      </c>
    </row>
    <row r="2689" spans="1:11" x14ac:dyDescent="0.35">
      <c r="A2689" s="14" t="s">
        <v>8366</v>
      </c>
      <c r="B2689" s="13" t="s">
        <v>4231</v>
      </c>
      <c r="C2689" s="14" t="s">
        <v>15409</v>
      </c>
      <c r="D2689" s="14" t="s">
        <v>15410</v>
      </c>
      <c r="E2689" s="15" t="s">
        <v>5678</v>
      </c>
      <c r="F2689" s="6">
        <v>1623</v>
      </c>
      <c r="G2689" s="6">
        <v>1493</v>
      </c>
      <c r="H2689" s="6">
        <f t="shared" si="164"/>
        <v>1624</v>
      </c>
      <c r="I2689" s="6">
        <f t="shared" si="165"/>
        <v>1494</v>
      </c>
      <c r="J2689" s="7">
        <f t="shared" si="166"/>
        <v>0.91995073891625612</v>
      </c>
      <c r="K2689" s="7">
        <f t="shared" si="167"/>
        <v>-0.12037148439593917</v>
      </c>
    </row>
    <row r="2690" spans="1:11" x14ac:dyDescent="0.35">
      <c r="A2690" s="14" t="s">
        <v>8367</v>
      </c>
      <c r="B2690" s="13" t="s">
        <v>5269</v>
      </c>
      <c r="C2690" s="14" t="s">
        <v>15411</v>
      </c>
      <c r="D2690" s="14" t="s">
        <v>15412</v>
      </c>
      <c r="E2690" s="15" t="s">
        <v>5678</v>
      </c>
      <c r="F2690" s="6">
        <v>372</v>
      </c>
      <c r="G2690" s="6">
        <v>486</v>
      </c>
      <c r="H2690" s="6">
        <f t="shared" si="164"/>
        <v>373</v>
      </c>
      <c r="I2690" s="6">
        <f t="shared" si="165"/>
        <v>487</v>
      </c>
      <c r="J2690" s="7">
        <f t="shared" si="166"/>
        <v>1.3056300268096515</v>
      </c>
      <c r="K2690" s="7">
        <f t="shared" si="167"/>
        <v>0.38474614182710437</v>
      </c>
    </row>
    <row r="2691" spans="1:11" x14ac:dyDescent="0.35">
      <c r="A2691" s="14" t="s">
        <v>8368</v>
      </c>
      <c r="B2691" s="13" t="s">
        <v>1749</v>
      </c>
      <c r="C2691" s="14" t="s">
        <v>15413</v>
      </c>
      <c r="D2691" s="14" t="s">
        <v>15414</v>
      </c>
      <c r="E2691" s="15" t="s">
        <v>11359</v>
      </c>
      <c r="F2691" s="6">
        <v>1771</v>
      </c>
      <c r="G2691" s="6">
        <v>1215</v>
      </c>
      <c r="H2691" s="6">
        <f t="shared" ref="H2691:H2754" si="168">F2691+1</f>
        <v>1772</v>
      </c>
      <c r="I2691" s="6">
        <f t="shared" ref="I2691:I2754" si="169">G2691+1</f>
        <v>1216</v>
      </c>
      <c r="J2691" s="7">
        <f t="shared" ref="J2691:J2754" si="170">I2691/H2691</f>
        <v>0.68623024830699775</v>
      </c>
      <c r="K2691" s="7">
        <f t="shared" ref="K2691:K2754" si="171">LOG(J2691,2)</f>
        <v>-0.54323537511143283</v>
      </c>
    </row>
    <row r="2692" spans="1:11" x14ac:dyDescent="0.35">
      <c r="A2692" s="14" t="s">
        <v>8369</v>
      </c>
      <c r="B2692" s="13" t="s">
        <v>394</v>
      </c>
      <c r="C2692" s="14" t="s">
        <v>15415</v>
      </c>
      <c r="D2692" s="14" t="s">
        <v>11356</v>
      </c>
      <c r="E2692" s="15" t="s">
        <v>5678</v>
      </c>
      <c r="F2692" s="6">
        <v>23</v>
      </c>
      <c r="G2692" s="6">
        <v>11</v>
      </c>
      <c r="H2692" s="6">
        <f t="shared" si="168"/>
        <v>24</v>
      </c>
      <c r="I2692" s="6">
        <f t="shared" si="169"/>
        <v>12</v>
      </c>
      <c r="J2692" s="7">
        <f t="shared" si="170"/>
        <v>0.5</v>
      </c>
      <c r="K2692" s="7">
        <f t="shared" si="171"/>
        <v>-1</v>
      </c>
    </row>
    <row r="2693" spans="1:11" x14ac:dyDescent="0.35">
      <c r="A2693" s="14" t="s">
        <v>8370</v>
      </c>
      <c r="B2693" s="13" t="s">
        <v>2440</v>
      </c>
      <c r="C2693" s="14" t="s">
        <v>15416</v>
      </c>
      <c r="D2693" s="14" t="s">
        <v>15417</v>
      </c>
      <c r="E2693" s="15" t="s">
        <v>5678</v>
      </c>
      <c r="F2693" s="6">
        <v>476</v>
      </c>
      <c r="G2693" s="6">
        <v>355</v>
      </c>
      <c r="H2693" s="6">
        <f t="shared" si="168"/>
        <v>477</v>
      </c>
      <c r="I2693" s="6">
        <f t="shared" si="169"/>
        <v>356</v>
      </c>
      <c r="J2693" s="7">
        <f t="shared" si="170"/>
        <v>0.74633123689727465</v>
      </c>
      <c r="K2693" s="7">
        <f t="shared" si="171"/>
        <v>-0.42211202503911383</v>
      </c>
    </row>
    <row r="2694" spans="1:11" x14ac:dyDescent="0.35">
      <c r="A2694" s="14" t="s">
        <v>8371</v>
      </c>
      <c r="B2694" s="13" t="s">
        <v>2875</v>
      </c>
      <c r="C2694" s="14" t="s">
        <v>15418</v>
      </c>
      <c r="D2694" s="14" t="s">
        <v>13562</v>
      </c>
      <c r="E2694" s="15" t="s">
        <v>5678</v>
      </c>
      <c r="F2694" s="6">
        <v>445</v>
      </c>
      <c r="G2694" s="6">
        <v>347</v>
      </c>
      <c r="H2694" s="6">
        <f t="shared" si="168"/>
        <v>446</v>
      </c>
      <c r="I2694" s="6">
        <f t="shared" si="169"/>
        <v>348</v>
      </c>
      <c r="J2694" s="7">
        <f t="shared" si="170"/>
        <v>0.78026905829596416</v>
      </c>
      <c r="K2694" s="7">
        <f t="shared" si="171"/>
        <v>-0.35795640407157636</v>
      </c>
    </row>
    <row r="2695" spans="1:11" x14ac:dyDescent="0.35">
      <c r="A2695" s="14" t="s">
        <v>8372</v>
      </c>
      <c r="B2695" s="13" t="s">
        <v>3198</v>
      </c>
      <c r="C2695" s="14" t="s">
        <v>15419</v>
      </c>
      <c r="D2695" s="14" t="s">
        <v>11356</v>
      </c>
      <c r="E2695" s="15" t="s">
        <v>5678</v>
      </c>
      <c r="F2695" s="6">
        <v>293</v>
      </c>
      <c r="G2695" s="6">
        <v>236</v>
      </c>
      <c r="H2695" s="6">
        <f t="shared" si="168"/>
        <v>294</v>
      </c>
      <c r="I2695" s="6">
        <f t="shared" si="169"/>
        <v>237</v>
      </c>
      <c r="J2695" s="7">
        <f t="shared" si="170"/>
        <v>0.80612244897959184</v>
      </c>
      <c r="K2695" s="7">
        <f t="shared" si="171"/>
        <v>-0.3109290959381053</v>
      </c>
    </row>
    <row r="2696" spans="1:11" x14ac:dyDescent="0.35">
      <c r="A2696" s="14" t="s">
        <v>8373</v>
      </c>
      <c r="B2696" s="13" t="s">
        <v>4777</v>
      </c>
      <c r="C2696" s="14" t="s">
        <v>15420</v>
      </c>
      <c r="D2696" s="14" t="s">
        <v>11356</v>
      </c>
      <c r="E2696" s="15" t="s">
        <v>5678</v>
      </c>
      <c r="F2696" s="6">
        <v>365</v>
      </c>
      <c r="G2696" s="6">
        <v>369</v>
      </c>
      <c r="H2696" s="6">
        <f t="shared" si="168"/>
        <v>366</v>
      </c>
      <c r="I2696" s="6">
        <f t="shared" si="169"/>
        <v>370</v>
      </c>
      <c r="J2696" s="7">
        <f t="shared" si="170"/>
        <v>1.0109289617486339</v>
      </c>
      <c r="K2696" s="7">
        <f t="shared" si="171"/>
        <v>1.5681622232269689E-2</v>
      </c>
    </row>
    <row r="2697" spans="1:11" x14ac:dyDescent="0.35">
      <c r="A2697" s="14" t="s">
        <v>8374</v>
      </c>
      <c r="B2697" s="13" t="s">
        <v>3789</v>
      </c>
      <c r="C2697" s="14" t="s">
        <v>15421</v>
      </c>
      <c r="D2697" s="14" t="s">
        <v>12600</v>
      </c>
      <c r="E2697" s="15" t="s">
        <v>11359</v>
      </c>
      <c r="F2697" s="6">
        <v>344</v>
      </c>
      <c r="G2697" s="6">
        <v>298</v>
      </c>
      <c r="H2697" s="6">
        <f t="shared" si="168"/>
        <v>345</v>
      </c>
      <c r="I2697" s="6">
        <f t="shared" si="169"/>
        <v>299</v>
      </c>
      <c r="J2697" s="7">
        <f t="shared" si="170"/>
        <v>0.8666666666666667</v>
      </c>
      <c r="K2697" s="7">
        <f t="shared" si="171"/>
        <v>-0.20645087746742632</v>
      </c>
    </row>
    <row r="2698" spans="1:11" x14ac:dyDescent="0.35">
      <c r="A2698" s="14" t="s">
        <v>8375</v>
      </c>
      <c r="B2698" s="13" t="s">
        <v>4458</v>
      </c>
      <c r="C2698" s="14" t="s">
        <v>15422</v>
      </c>
      <c r="D2698" s="14" t="s">
        <v>11356</v>
      </c>
      <c r="E2698" s="15" t="s">
        <v>11359</v>
      </c>
      <c r="F2698" s="6">
        <v>230</v>
      </c>
      <c r="G2698" s="6">
        <v>220</v>
      </c>
      <c r="H2698" s="6">
        <f t="shared" si="168"/>
        <v>231</v>
      </c>
      <c r="I2698" s="6">
        <f t="shared" si="169"/>
        <v>221</v>
      </c>
      <c r="J2698" s="7">
        <f t="shared" si="170"/>
        <v>0.95670995670995673</v>
      </c>
      <c r="K2698" s="7">
        <f t="shared" si="171"/>
        <v>-6.384648202462595E-2</v>
      </c>
    </row>
    <row r="2699" spans="1:11" x14ac:dyDescent="0.35">
      <c r="A2699" s="14" t="s">
        <v>8376</v>
      </c>
      <c r="B2699" s="13" t="s">
        <v>1982</v>
      </c>
      <c r="C2699" s="14" t="s">
        <v>15423</v>
      </c>
      <c r="D2699" s="14" t="s">
        <v>11356</v>
      </c>
      <c r="E2699" s="15" t="s">
        <v>5678</v>
      </c>
      <c r="F2699" s="6">
        <v>288</v>
      </c>
      <c r="G2699" s="6">
        <v>204</v>
      </c>
      <c r="H2699" s="6">
        <f t="shared" si="168"/>
        <v>289</v>
      </c>
      <c r="I2699" s="6">
        <f t="shared" si="169"/>
        <v>205</v>
      </c>
      <c r="J2699" s="7">
        <f t="shared" si="170"/>
        <v>0.70934256055363321</v>
      </c>
      <c r="K2699" s="7">
        <f t="shared" si="171"/>
        <v>-0.49544558299523278</v>
      </c>
    </row>
    <row r="2700" spans="1:11" x14ac:dyDescent="0.35">
      <c r="A2700" s="14" t="s">
        <v>8377</v>
      </c>
      <c r="B2700" s="13" t="s">
        <v>4658</v>
      </c>
      <c r="C2700" s="14" t="s">
        <v>15424</v>
      </c>
      <c r="D2700" s="14" t="s">
        <v>11356</v>
      </c>
      <c r="E2700" s="15" t="s">
        <v>5678</v>
      </c>
      <c r="F2700" s="6">
        <v>67</v>
      </c>
      <c r="G2700" s="6">
        <v>67</v>
      </c>
      <c r="H2700" s="6">
        <f t="shared" si="168"/>
        <v>68</v>
      </c>
      <c r="I2700" s="6">
        <f t="shared" si="169"/>
        <v>68</v>
      </c>
      <c r="J2700" s="7">
        <f t="shared" si="170"/>
        <v>1</v>
      </c>
      <c r="K2700" s="7">
        <f t="shared" si="171"/>
        <v>0</v>
      </c>
    </row>
    <row r="2701" spans="1:11" x14ac:dyDescent="0.35">
      <c r="A2701" s="14" t="s">
        <v>8378</v>
      </c>
      <c r="B2701" s="13" t="s">
        <v>4592</v>
      </c>
      <c r="C2701" s="14" t="s">
        <v>15425</v>
      </c>
      <c r="D2701" s="14" t="s">
        <v>15426</v>
      </c>
      <c r="E2701" s="15" t="s">
        <v>5678</v>
      </c>
      <c r="F2701" s="6">
        <v>59</v>
      </c>
      <c r="G2701" s="6">
        <v>58</v>
      </c>
      <c r="H2701" s="6">
        <f t="shared" si="168"/>
        <v>60</v>
      </c>
      <c r="I2701" s="6">
        <f t="shared" si="169"/>
        <v>59</v>
      </c>
      <c r="J2701" s="7">
        <f t="shared" si="170"/>
        <v>0.98333333333333328</v>
      </c>
      <c r="K2701" s="7">
        <f t="shared" si="171"/>
        <v>-2.424754624667735E-2</v>
      </c>
    </row>
    <row r="2702" spans="1:11" x14ac:dyDescent="0.35">
      <c r="A2702" s="14" t="s">
        <v>8379</v>
      </c>
      <c r="B2702" s="13" t="s">
        <v>5154</v>
      </c>
      <c r="C2702" s="14" t="s">
        <v>15427</v>
      </c>
      <c r="D2702" s="14" t="s">
        <v>15428</v>
      </c>
      <c r="E2702" s="15" t="s">
        <v>11359</v>
      </c>
      <c r="F2702" s="6">
        <v>562</v>
      </c>
      <c r="G2702" s="6">
        <v>662</v>
      </c>
      <c r="H2702" s="6">
        <f t="shared" si="168"/>
        <v>563</v>
      </c>
      <c r="I2702" s="6">
        <f t="shared" si="169"/>
        <v>663</v>
      </c>
      <c r="J2702" s="7">
        <f t="shared" si="170"/>
        <v>1.1776198934280639</v>
      </c>
      <c r="K2702" s="7">
        <f t="shared" si="171"/>
        <v>0.23587394803235817</v>
      </c>
    </row>
    <row r="2703" spans="1:11" x14ac:dyDescent="0.35">
      <c r="A2703" s="14" t="s">
        <v>8380</v>
      </c>
      <c r="B2703" s="13" t="s">
        <v>866</v>
      </c>
      <c r="C2703" s="14" t="s">
        <v>15429</v>
      </c>
      <c r="D2703" s="14" t="s">
        <v>11356</v>
      </c>
      <c r="E2703" s="15" t="s">
        <v>11359</v>
      </c>
      <c r="F2703" s="6">
        <v>119</v>
      </c>
      <c r="G2703" s="6">
        <v>70</v>
      </c>
      <c r="H2703" s="6">
        <f t="shared" si="168"/>
        <v>120</v>
      </c>
      <c r="I2703" s="6">
        <f t="shared" si="169"/>
        <v>71</v>
      </c>
      <c r="J2703" s="7">
        <f t="shared" si="170"/>
        <v>0.59166666666666667</v>
      </c>
      <c r="K2703" s="7">
        <f t="shared" si="171"/>
        <v>-0.75714347610383648</v>
      </c>
    </row>
    <row r="2704" spans="1:11" x14ac:dyDescent="0.35">
      <c r="A2704" s="14" t="s">
        <v>8381</v>
      </c>
      <c r="B2704" s="13" t="s">
        <v>4897</v>
      </c>
      <c r="C2704" s="14" t="s">
        <v>15430</v>
      </c>
      <c r="D2704" s="14" t="s">
        <v>15431</v>
      </c>
      <c r="E2704" s="15" t="s">
        <v>11359</v>
      </c>
      <c r="F2704" s="6">
        <v>1327</v>
      </c>
      <c r="G2704" s="6">
        <v>1391</v>
      </c>
      <c r="H2704" s="6">
        <f t="shared" si="168"/>
        <v>1328</v>
      </c>
      <c r="I2704" s="6">
        <f t="shared" si="169"/>
        <v>1392</v>
      </c>
      <c r="J2704" s="7">
        <f t="shared" si="170"/>
        <v>1.0481927710843373</v>
      </c>
      <c r="K2704" s="7">
        <f t="shared" si="171"/>
        <v>6.790406450180346E-2</v>
      </c>
    </row>
    <row r="2705" spans="1:11" x14ac:dyDescent="0.35">
      <c r="A2705" s="14" t="s">
        <v>8382</v>
      </c>
      <c r="B2705" s="13" t="s">
        <v>5378</v>
      </c>
      <c r="C2705" s="14" t="s">
        <v>15432</v>
      </c>
      <c r="D2705" s="14" t="s">
        <v>11356</v>
      </c>
      <c r="E2705" s="15" t="s">
        <v>5678</v>
      </c>
      <c r="F2705" s="6">
        <v>2</v>
      </c>
      <c r="G2705" s="6">
        <v>3</v>
      </c>
      <c r="H2705" s="6">
        <f t="shared" si="168"/>
        <v>3</v>
      </c>
      <c r="I2705" s="6">
        <f t="shared" si="169"/>
        <v>4</v>
      </c>
      <c r="J2705" s="7">
        <f t="shared" si="170"/>
        <v>1.3333333333333333</v>
      </c>
      <c r="K2705" s="7">
        <f t="shared" si="171"/>
        <v>0.4150374992788437</v>
      </c>
    </row>
    <row r="2706" spans="1:11" x14ac:dyDescent="0.35">
      <c r="A2706" s="14" t="s">
        <v>8383</v>
      </c>
      <c r="B2706" s="13" t="s">
        <v>398</v>
      </c>
      <c r="C2706" s="14" t="s">
        <v>15433</v>
      </c>
      <c r="D2706" s="14" t="s">
        <v>15434</v>
      </c>
      <c r="E2706" s="15" t="s">
        <v>5678</v>
      </c>
      <c r="F2706" s="6">
        <v>25</v>
      </c>
      <c r="G2706" s="6">
        <v>12</v>
      </c>
      <c r="H2706" s="6">
        <f t="shared" si="168"/>
        <v>26</v>
      </c>
      <c r="I2706" s="6">
        <f t="shared" si="169"/>
        <v>13</v>
      </c>
      <c r="J2706" s="7">
        <f t="shared" si="170"/>
        <v>0.5</v>
      </c>
      <c r="K2706" s="7">
        <f t="shared" si="171"/>
        <v>-1</v>
      </c>
    </row>
    <row r="2707" spans="1:11" x14ac:dyDescent="0.35">
      <c r="A2707" s="14" t="s">
        <v>8384</v>
      </c>
      <c r="B2707" s="13" t="s">
        <v>243</v>
      </c>
      <c r="C2707" s="14" t="s">
        <v>15435</v>
      </c>
      <c r="D2707" s="14" t="s">
        <v>11356</v>
      </c>
      <c r="E2707" s="15" t="s">
        <v>5678</v>
      </c>
      <c r="F2707" s="6">
        <v>101</v>
      </c>
      <c r="G2707" s="6">
        <v>41</v>
      </c>
      <c r="H2707" s="6">
        <f t="shared" si="168"/>
        <v>102</v>
      </c>
      <c r="I2707" s="6">
        <f t="shared" si="169"/>
        <v>42</v>
      </c>
      <c r="J2707" s="7">
        <f t="shared" si="170"/>
        <v>0.41176470588235292</v>
      </c>
      <c r="K2707" s="7">
        <f t="shared" si="171"/>
        <v>-1.2801079191927354</v>
      </c>
    </row>
    <row r="2708" spans="1:11" x14ac:dyDescent="0.35">
      <c r="A2708" s="14" t="s">
        <v>8385</v>
      </c>
      <c r="B2708" s="13" t="s">
        <v>1621</v>
      </c>
      <c r="C2708" s="14" t="s">
        <v>15436</v>
      </c>
      <c r="D2708" s="14" t="s">
        <v>15437</v>
      </c>
      <c r="E2708" s="15" t="s">
        <v>5678</v>
      </c>
      <c r="F2708" s="6">
        <v>49</v>
      </c>
      <c r="G2708" s="6">
        <v>33</v>
      </c>
      <c r="H2708" s="6">
        <f t="shared" si="168"/>
        <v>50</v>
      </c>
      <c r="I2708" s="6">
        <f t="shared" si="169"/>
        <v>34</v>
      </c>
      <c r="J2708" s="7">
        <f t="shared" si="170"/>
        <v>0.68</v>
      </c>
      <c r="K2708" s="7">
        <f t="shared" si="171"/>
        <v>-0.55639334852438527</v>
      </c>
    </row>
    <row r="2709" spans="1:11" x14ac:dyDescent="0.35">
      <c r="A2709" s="14" t="s">
        <v>8386</v>
      </c>
      <c r="B2709" s="13" t="s">
        <v>754</v>
      </c>
      <c r="C2709" s="14" t="s">
        <v>15438</v>
      </c>
      <c r="D2709" s="14" t="s">
        <v>11356</v>
      </c>
      <c r="E2709" s="15" t="s">
        <v>5678</v>
      </c>
      <c r="F2709" s="6">
        <v>21</v>
      </c>
      <c r="G2709" s="6">
        <v>12</v>
      </c>
      <c r="H2709" s="6">
        <f t="shared" si="168"/>
        <v>22</v>
      </c>
      <c r="I2709" s="6">
        <f t="shared" si="169"/>
        <v>13</v>
      </c>
      <c r="J2709" s="7">
        <f t="shared" si="170"/>
        <v>0.59090909090909094</v>
      </c>
      <c r="K2709" s="7">
        <f t="shared" si="171"/>
        <v>-0.75899190049620513</v>
      </c>
    </row>
    <row r="2710" spans="1:11" x14ac:dyDescent="0.35">
      <c r="A2710" s="14" t="s">
        <v>8387</v>
      </c>
      <c r="B2710" s="13" t="s">
        <v>262</v>
      </c>
      <c r="C2710" s="14" t="s">
        <v>15439</v>
      </c>
      <c r="D2710" s="14" t="s">
        <v>11356</v>
      </c>
      <c r="E2710" s="15" t="s">
        <v>5678</v>
      </c>
      <c r="F2710" s="6">
        <v>12</v>
      </c>
      <c r="G2710" s="6">
        <v>5</v>
      </c>
      <c r="H2710" s="6">
        <f t="shared" si="168"/>
        <v>13</v>
      </c>
      <c r="I2710" s="6">
        <f t="shared" si="169"/>
        <v>6</v>
      </c>
      <c r="J2710" s="7">
        <f t="shared" si="170"/>
        <v>0.46153846153846156</v>
      </c>
      <c r="K2710" s="7">
        <f t="shared" si="171"/>
        <v>-1.1154772174199359</v>
      </c>
    </row>
    <row r="2711" spans="1:11" x14ac:dyDescent="0.35">
      <c r="A2711" s="14" t="s">
        <v>8388</v>
      </c>
      <c r="B2711" s="13" t="s">
        <v>5432</v>
      </c>
      <c r="C2711" s="14" t="s">
        <v>15440</v>
      </c>
      <c r="D2711" s="14" t="s">
        <v>11356</v>
      </c>
      <c r="E2711" s="15" t="s">
        <v>5678</v>
      </c>
      <c r="F2711" s="6">
        <v>4</v>
      </c>
      <c r="G2711" s="6">
        <v>7</v>
      </c>
      <c r="H2711" s="6">
        <f t="shared" si="168"/>
        <v>5</v>
      </c>
      <c r="I2711" s="6">
        <f t="shared" si="169"/>
        <v>8</v>
      </c>
      <c r="J2711" s="7">
        <f t="shared" si="170"/>
        <v>1.6</v>
      </c>
      <c r="K2711" s="7">
        <f t="shared" si="171"/>
        <v>0.67807190511263782</v>
      </c>
    </row>
    <row r="2712" spans="1:11" x14ac:dyDescent="0.35">
      <c r="A2712" s="14" t="s">
        <v>8389</v>
      </c>
      <c r="B2712" s="13" t="s">
        <v>3618</v>
      </c>
      <c r="C2712" s="14" t="s">
        <v>15441</v>
      </c>
      <c r="D2712" s="14" t="s">
        <v>15442</v>
      </c>
      <c r="E2712" s="15" t="s">
        <v>5678</v>
      </c>
      <c r="F2712" s="6">
        <v>26</v>
      </c>
      <c r="G2712" s="6">
        <v>22</v>
      </c>
      <c r="H2712" s="6">
        <f t="shared" si="168"/>
        <v>27</v>
      </c>
      <c r="I2712" s="6">
        <f t="shared" si="169"/>
        <v>23</v>
      </c>
      <c r="J2712" s="7">
        <f t="shared" si="170"/>
        <v>0.85185185185185186</v>
      </c>
      <c r="K2712" s="7">
        <f t="shared" si="171"/>
        <v>-0.23132554610645564</v>
      </c>
    </row>
    <row r="2713" spans="1:11" x14ac:dyDescent="0.35">
      <c r="A2713" s="14" t="s">
        <v>8390</v>
      </c>
      <c r="B2713" s="13" t="s">
        <v>1538</v>
      </c>
      <c r="C2713" s="14" t="s">
        <v>15443</v>
      </c>
      <c r="D2713" s="14" t="s">
        <v>11356</v>
      </c>
      <c r="E2713" s="15" t="s">
        <v>5678</v>
      </c>
      <c r="F2713" s="6">
        <v>27</v>
      </c>
      <c r="G2713" s="6">
        <v>18</v>
      </c>
      <c r="H2713" s="6">
        <f t="shared" si="168"/>
        <v>28</v>
      </c>
      <c r="I2713" s="6">
        <f t="shared" si="169"/>
        <v>19</v>
      </c>
      <c r="J2713" s="7">
        <f t="shared" si="170"/>
        <v>0.6785714285714286</v>
      </c>
      <c r="K2713" s="7">
        <f t="shared" si="171"/>
        <v>-0.55942740861401863</v>
      </c>
    </row>
    <row r="2714" spans="1:11" x14ac:dyDescent="0.35">
      <c r="A2714" s="14" t="s">
        <v>8391</v>
      </c>
      <c r="B2714" s="13" t="s">
        <v>946</v>
      </c>
      <c r="C2714" s="14" t="s">
        <v>15444</v>
      </c>
      <c r="D2714" s="14" t="s">
        <v>15445</v>
      </c>
      <c r="E2714" s="15" t="s">
        <v>5678</v>
      </c>
      <c r="F2714" s="6">
        <v>65</v>
      </c>
      <c r="G2714" s="6">
        <v>39</v>
      </c>
      <c r="H2714" s="6">
        <f t="shared" si="168"/>
        <v>66</v>
      </c>
      <c r="I2714" s="6">
        <f t="shared" si="169"/>
        <v>40</v>
      </c>
      <c r="J2714" s="7">
        <f t="shared" si="170"/>
        <v>0.60606060606060608</v>
      </c>
      <c r="K2714" s="7">
        <f t="shared" si="171"/>
        <v>-0.7224660244710911</v>
      </c>
    </row>
    <row r="2715" spans="1:11" x14ac:dyDescent="0.35">
      <c r="A2715" s="14" t="s">
        <v>8392</v>
      </c>
      <c r="B2715" s="13" t="s">
        <v>447</v>
      </c>
      <c r="C2715" s="14" t="s">
        <v>15446</v>
      </c>
      <c r="D2715" s="14" t="s">
        <v>15447</v>
      </c>
      <c r="E2715" s="15" t="s">
        <v>5678</v>
      </c>
      <c r="F2715" s="6">
        <v>20</v>
      </c>
      <c r="G2715" s="6">
        <v>10</v>
      </c>
      <c r="H2715" s="6">
        <f t="shared" si="168"/>
        <v>21</v>
      </c>
      <c r="I2715" s="6">
        <f t="shared" si="169"/>
        <v>11</v>
      </c>
      <c r="J2715" s="7">
        <f t="shared" si="170"/>
        <v>0.52380952380952384</v>
      </c>
      <c r="K2715" s="7">
        <f t="shared" si="171"/>
        <v>-0.93288580414146305</v>
      </c>
    </row>
    <row r="2716" spans="1:11" x14ac:dyDescent="0.35">
      <c r="A2716" s="14" t="s">
        <v>8393</v>
      </c>
      <c r="B2716" s="13" t="s">
        <v>592</v>
      </c>
      <c r="C2716" s="14" t="s">
        <v>15448</v>
      </c>
      <c r="D2716" s="14" t="s">
        <v>12607</v>
      </c>
      <c r="E2716" s="15" t="s">
        <v>5678</v>
      </c>
      <c r="F2716" s="6">
        <v>392</v>
      </c>
      <c r="G2716" s="6">
        <v>211</v>
      </c>
      <c r="H2716" s="6">
        <f t="shared" si="168"/>
        <v>393</v>
      </c>
      <c r="I2716" s="6">
        <f t="shared" si="169"/>
        <v>212</v>
      </c>
      <c r="J2716" s="7">
        <f t="shared" si="170"/>
        <v>0.53944020356234101</v>
      </c>
      <c r="K2716" s="7">
        <f t="shared" si="171"/>
        <v>-0.89046504769540713</v>
      </c>
    </row>
    <row r="2717" spans="1:11" x14ac:dyDescent="0.35">
      <c r="A2717" s="14" t="s">
        <v>8394</v>
      </c>
      <c r="B2717" s="13" t="s">
        <v>3056</v>
      </c>
      <c r="C2717" s="14" t="s">
        <v>15449</v>
      </c>
      <c r="D2717" s="14" t="s">
        <v>13894</v>
      </c>
      <c r="E2717" s="15" t="s">
        <v>11359</v>
      </c>
      <c r="F2717" s="6">
        <v>53</v>
      </c>
      <c r="G2717" s="6">
        <v>42</v>
      </c>
      <c r="H2717" s="6">
        <f t="shared" si="168"/>
        <v>54</v>
      </c>
      <c r="I2717" s="6">
        <f t="shared" si="169"/>
        <v>43</v>
      </c>
      <c r="J2717" s="7">
        <f t="shared" si="170"/>
        <v>0.79629629629629628</v>
      </c>
      <c r="K2717" s="7">
        <f t="shared" si="171"/>
        <v>-0.32862274746137066</v>
      </c>
    </row>
    <row r="2718" spans="1:11" x14ac:dyDescent="0.35">
      <c r="A2718" s="14" t="s">
        <v>8395</v>
      </c>
      <c r="B2718" s="13" t="s">
        <v>2481</v>
      </c>
      <c r="C2718" s="14" t="s">
        <v>15450</v>
      </c>
      <c r="D2718" s="14" t="s">
        <v>11548</v>
      </c>
      <c r="E2718" s="15" t="s">
        <v>11359</v>
      </c>
      <c r="F2718" s="6">
        <v>100</v>
      </c>
      <c r="G2718" s="6">
        <v>75</v>
      </c>
      <c r="H2718" s="6">
        <f t="shared" si="168"/>
        <v>101</v>
      </c>
      <c r="I2718" s="6">
        <f t="shared" si="169"/>
        <v>76</v>
      </c>
      <c r="J2718" s="7">
        <f t="shared" si="170"/>
        <v>0.75247524752475248</v>
      </c>
      <c r="K2718" s="7">
        <f t="shared" si="171"/>
        <v>-0.41028396930820921</v>
      </c>
    </row>
    <row r="2719" spans="1:11" x14ac:dyDescent="0.35">
      <c r="A2719" s="14" t="s">
        <v>8396</v>
      </c>
      <c r="B2719" s="13" t="s">
        <v>339</v>
      </c>
      <c r="C2719" s="14" t="s">
        <v>15451</v>
      </c>
      <c r="D2719" s="14" t="s">
        <v>11685</v>
      </c>
      <c r="E2719" s="15" t="s">
        <v>11359</v>
      </c>
      <c r="F2719" s="6">
        <v>138</v>
      </c>
      <c r="G2719" s="6">
        <v>63</v>
      </c>
      <c r="H2719" s="6">
        <f t="shared" si="168"/>
        <v>139</v>
      </c>
      <c r="I2719" s="6">
        <f t="shared" si="169"/>
        <v>64</v>
      </c>
      <c r="J2719" s="7">
        <f t="shared" si="170"/>
        <v>0.46043165467625902</v>
      </c>
      <c r="K2719" s="7">
        <f t="shared" si="171"/>
        <v>-1.1189410727235074</v>
      </c>
    </row>
    <row r="2720" spans="1:11" x14ac:dyDescent="0.35">
      <c r="A2720" s="14" t="s">
        <v>8397</v>
      </c>
      <c r="B2720" s="13" t="s">
        <v>1795</v>
      </c>
      <c r="C2720" s="14" t="s">
        <v>15452</v>
      </c>
      <c r="D2720" s="14" t="s">
        <v>11356</v>
      </c>
      <c r="E2720" s="15" t="s">
        <v>5678</v>
      </c>
      <c r="F2720" s="6">
        <v>330</v>
      </c>
      <c r="G2720" s="6">
        <v>228</v>
      </c>
      <c r="H2720" s="6">
        <f t="shared" si="168"/>
        <v>331</v>
      </c>
      <c r="I2720" s="6">
        <f t="shared" si="169"/>
        <v>229</v>
      </c>
      <c r="J2720" s="7">
        <f t="shared" si="170"/>
        <v>0.69184290030211482</v>
      </c>
      <c r="K2720" s="7">
        <f t="shared" si="171"/>
        <v>-0.53148361871027383</v>
      </c>
    </row>
    <row r="2721" spans="1:11" x14ac:dyDescent="0.35">
      <c r="A2721" s="14" t="s">
        <v>8398</v>
      </c>
      <c r="B2721" s="13" t="s">
        <v>4279</v>
      </c>
      <c r="C2721" s="14" t="s">
        <v>15453</v>
      </c>
      <c r="D2721" s="14" t="s">
        <v>15454</v>
      </c>
      <c r="E2721" s="15" t="s">
        <v>5678</v>
      </c>
      <c r="F2721" s="6">
        <v>2547</v>
      </c>
      <c r="G2721" s="6">
        <v>2364</v>
      </c>
      <c r="H2721" s="6">
        <f t="shared" si="168"/>
        <v>2548</v>
      </c>
      <c r="I2721" s="6">
        <f t="shared" si="169"/>
        <v>2365</v>
      </c>
      <c r="J2721" s="7">
        <f t="shared" si="170"/>
        <v>0.92817896389324961</v>
      </c>
      <c r="K2721" s="7">
        <f t="shared" si="171"/>
        <v>-0.10752509402954283</v>
      </c>
    </row>
    <row r="2722" spans="1:11" x14ac:dyDescent="0.35">
      <c r="A2722" s="14" t="s">
        <v>8399</v>
      </c>
      <c r="B2722" s="13" t="s">
        <v>3404</v>
      </c>
      <c r="C2722" s="14" t="s">
        <v>15455</v>
      </c>
      <c r="D2722" s="14" t="s">
        <v>15456</v>
      </c>
      <c r="E2722" s="15" t="s">
        <v>5678</v>
      </c>
      <c r="F2722" s="6">
        <v>2483</v>
      </c>
      <c r="G2722" s="6">
        <v>2045</v>
      </c>
      <c r="H2722" s="6">
        <f t="shared" si="168"/>
        <v>2484</v>
      </c>
      <c r="I2722" s="6">
        <f t="shared" si="169"/>
        <v>2046</v>
      </c>
      <c r="J2722" s="7">
        <f t="shared" si="170"/>
        <v>0.82367149758454106</v>
      </c>
      <c r="K2722" s="7">
        <f t="shared" si="171"/>
        <v>-0.27985902847515282</v>
      </c>
    </row>
    <row r="2723" spans="1:11" x14ac:dyDescent="0.35">
      <c r="A2723" s="14" t="s">
        <v>8400</v>
      </c>
      <c r="B2723" s="13" t="s">
        <v>5144</v>
      </c>
      <c r="C2723" s="14" t="s">
        <v>15457</v>
      </c>
      <c r="D2723" s="14" t="s">
        <v>15458</v>
      </c>
      <c r="E2723" s="15" t="s">
        <v>11359</v>
      </c>
      <c r="F2723" s="6">
        <v>69</v>
      </c>
      <c r="G2723" s="6">
        <v>81</v>
      </c>
      <c r="H2723" s="6">
        <f t="shared" si="168"/>
        <v>70</v>
      </c>
      <c r="I2723" s="6">
        <f t="shared" si="169"/>
        <v>82</v>
      </c>
      <c r="J2723" s="7">
        <f t="shared" si="170"/>
        <v>1.1714285714285715</v>
      </c>
      <c r="K2723" s="7">
        <f t="shared" si="171"/>
        <v>0.22826898767311735</v>
      </c>
    </row>
    <row r="2724" spans="1:11" x14ac:dyDescent="0.35">
      <c r="A2724" s="14" t="s">
        <v>8401</v>
      </c>
      <c r="B2724" s="13" t="s">
        <v>3983</v>
      </c>
      <c r="C2724" s="14" t="s">
        <v>15459</v>
      </c>
      <c r="D2724" s="14" t="s">
        <v>15460</v>
      </c>
      <c r="E2724" s="15" t="s">
        <v>11359</v>
      </c>
      <c r="F2724" s="6">
        <v>124</v>
      </c>
      <c r="G2724" s="6">
        <v>110</v>
      </c>
      <c r="H2724" s="6">
        <f t="shared" si="168"/>
        <v>125</v>
      </c>
      <c r="I2724" s="6">
        <f t="shared" si="169"/>
        <v>111</v>
      </c>
      <c r="J2724" s="7">
        <f t="shared" si="170"/>
        <v>0.88800000000000001</v>
      </c>
      <c r="K2724" s="7">
        <f t="shared" si="171"/>
        <v>-0.17136841831198107</v>
      </c>
    </row>
    <row r="2725" spans="1:11" x14ac:dyDescent="0.35">
      <c r="A2725" s="14" t="s">
        <v>8402</v>
      </c>
      <c r="B2725" s="13" t="s">
        <v>5427</v>
      </c>
      <c r="C2725" s="14" t="s">
        <v>15461</v>
      </c>
      <c r="D2725" s="14" t="s">
        <v>15462</v>
      </c>
      <c r="E2725" s="15" t="s">
        <v>11359</v>
      </c>
      <c r="F2725" s="6">
        <v>22</v>
      </c>
      <c r="G2725" s="6">
        <v>38</v>
      </c>
      <c r="H2725" s="6">
        <f t="shared" si="168"/>
        <v>23</v>
      </c>
      <c r="I2725" s="6">
        <f t="shared" si="169"/>
        <v>39</v>
      </c>
      <c r="J2725" s="7">
        <f t="shared" si="170"/>
        <v>1.6956521739130435</v>
      </c>
      <c r="K2725" s="7">
        <f t="shared" si="171"/>
        <v>0.76184026280523554</v>
      </c>
    </row>
    <row r="2726" spans="1:11" x14ac:dyDescent="0.35">
      <c r="A2726" s="14" t="s">
        <v>8403</v>
      </c>
      <c r="B2726" s="13" t="s">
        <v>5455</v>
      </c>
      <c r="C2726" s="14" t="s">
        <v>15463</v>
      </c>
      <c r="D2726" s="14" t="s">
        <v>11356</v>
      </c>
      <c r="E2726" s="15" t="s">
        <v>11359</v>
      </c>
      <c r="F2726" s="6">
        <v>4</v>
      </c>
      <c r="G2726" s="6">
        <v>8</v>
      </c>
      <c r="H2726" s="6">
        <f t="shared" si="168"/>
        <v>5</v>
      </c>
      <c r="I2726" s="6">
        <f t="shared" si="169"/>
        <v>9</v>
      </c>
      <c r="J2726" s="7">
        <f t="shared" si="170"/>
        <v>1.8</v>
      </c>
      <c r="K2726" s="7">
        <f t="shared" si="171"/>
        <v>0.84799690655495008</v>
      </c>
    </row>
    <row r="2727" spans="1:11" x14ac:dyDescent="0.35">
      <c r="A2727" s="14" t="s">
        <v>8404</v>
      </c>
      <c r="B2727" s="13" t="s">
        <v>1496</v>
      </c>
      <c r="C2727" s="14" t="s">
        <v>12080</v>
      </c>
      <c r="D2727" s="14" t="s">
        <v>12081</v>
      </c>
      <c r="E2727" s="15" t="s">
        <v>5678</v>
      </c>
      <c r="F2727" s="6">
        <v>247</v>
      </c>
      <c r="G2727" s="6">
        <v>164</v>
      </c>
      <c r="H2727" s="6">
        <f t="shared" si="168"/>
        <v>248</v>
      </c>
      <c r="I2727" s="6">
        <f t="shared" si="169"/>
        <v>165</v>
      </c>
      <c r="J2727" s="7">
        <f t="shared" si="170"/>
        <v>0.66532258064516125</v>
      </c>
      <c r="K2727" s="7">
        <f t="shared" si="171"/>
        <v>-0.58787409614105957</v>
      </c>
    </row>
    <row r="2728" spans="1:11" x14ac:dyDescent="0.35">
      <c r="A2728" s="14" t="s">
        <v>8405</v>
      </c>
      <c r="B2728" s="13" t="s">
        <v>3808</v>
      </c>
      <c r="C2728" s="14" t="s">
        <v>15464</v>
      </c>
      <c r="D2728" s="14" t="s">
        <v>15465</v>
      </c>
      <c r="E2728" s="15" t="s">
        <v>5678</v>
      </c>
      <c r="F2728" s="6">
        <v>113</v>
      </c>
      <c r="G2728" s="6">
        <v>98</v>
      </c>
      <c r="H2728" s="6">
        <f t="shared" si="168"/>
        <v>114</v>
      </c>
      <c r="I2728" s="6">
        <f t="shared" si="169"/>
        <v>99</v>
      </c>
      <c r="J2728" s="7">
        <f t="shared" si="170"/>
        <v>0.86842105263157898</v>
      </c>
      <c r="K2728" s="7">
        <f t="shared" si="171"/>
        <v>-0.20353339408513199</v>
      </c>
    </row>
    <row r="2729" spans="1:11" x14ac:dyDescent="0.35">
      <c r="A2729" s="14" t="s">
        <v>8406</v>
      </c>
      <c r="B2729" s="13" t="s">
        <v>4859</v>
      </c>
      <c r="C2729" s="14" t="s">
        <v>15466</v>
      </c>
      <c r="D2729" s="14" t="s">
        <v>11356</v>
      </c>
      <c r="E2729" s="15" t="s">
        <v>11359</v>
      </c>
      <c r="F2729" s="6">
        <v>285</v>
      </c>
      <c r="G2729" s="6">
        <v>295</v>
      </c>
      <c r="H2729" s="6">
        <f t="shared" si="168"/>
        <v>286</v>
      </c>
      <c r="I2729" s="6">
        <f t="shared" si="169"/>
        <v>296</v>
      </c>
      <c r="J2729" s="7">
        <f t="shared" si="170"/>
        <v>1.034965034965035</v>
      </c>
      <c r="K2729" s="7">
        <f t="shared" si="171"/>
        <v>4.9582028850560414E-2</v>
      </c>
    </row>
    <row r="2730" spans="1:11" x14ac:dyDescent="0.35">
      <c r="A2730" s="14" t="s">
        <v>8407</v>
      </c>
      <c r="B2730" s="13" t="s">
        <v>2874</v>
      </c>
      <c r="C2730" s="14" t="s">
        <v>15467</v>
      </c>
      <c r="D2730" s="14" t="s">
        <v>11356</v>
      </c>
      <c r="E2730" s="15" t="s">
        <v>11359</v>
      </c>
      <c r="F2730" s="6">
        <v>59</v>
      </c>
      <c r="G2730" s="6">
        <v>46</v>
      </c>
      <c r="H2730" s="6">
        <f t="shared" si="168"/>
        <v>60</v>
      </c>
      <c r="I2730" s="6">
        <f t="shared" si="169"/>
        <v>47</v>
      </c>
      <c r="J2730" s="7">
        <f t="shared" si="170"/>
        <v>0.78333333333333333</v>
      </c>
      <c r="K2730" s="7">
        <f t="shared" si="171"/>
        <v>-0.35230174393088115</v>
      </c>
    </row>
    <row r="2731" spans="1:11" x14ac:dyDescent="0.35">
      <c r="A2731" s="14" t="s">
        <v>8408</v>
      </c>
      <c r="B2731" s="13" t="s">
        <v>2891</v>
      </c>
      <c r="C2731" s="14" t="s">
        <v>15468</v>
      </c>
      <c r="D2731" s="14" t="s">
        <v>15469</v>
      </c>
      <c r="E2731" s="15" t="s">
        <v>5678</v>
      </c>
      <c r="F2731" s="6">
        <v>41</v>
      </c>
      <c r="G2731" s="6">
        <v>32</v>
      </c>
      <c r="H2731" s="6">
        <f t="shared" si="168"/>
        <v>42</v>
      </c>
      <c r="I2731" s="6">
        <f t="shared" si="169"/>
        <v>33</v>
      </c>
      <c r="J2731" s="7">
        <f t="shared" si="170"/>
        <v>0.7857142857142857</v>
      </c>
      <c r="K2731" s="7">
        <f t="shared" si="171"/>
        <v>-0.34792330342030692</v>
      </c>
    </row>
    <row r="2732" spans="1:11" x14ac:dyDescent="0.35">
      <c r="A2732" s="14" t="s">
        <v>8409</v>
      </c>
      <c r="B2732" s="13" t="s">
        <v>1903</v>
      </c>
      <c r="C2732" s="14" t="s">
        <v>15470</v>
      </c>
      <c r="D2732" s="14" t="s">
        <v>11356</v>
      </c>
      <c r="E2732" s="15" t="s">
        <v>5678</v>
      </c>
      <c r="F2732" s="6">
        <v>261</v>
      </c>
      <c r="G2732" s="6">
        <v>183</v>
      </c>
      <c r="H2732" s="6">
        <f t="shared" si="168"/>
        <v>262</v>
      </c>
      <c r="I2732" s="6">
        <f t="shared" si="169"/>
        <v>184</v>
      </c>
      <c r="J2732" s="7">
        <f t="shared" si="170"/>
        <v>0.70229007633587781</v>
      </c>
      <c r="K2732" s="7">
        <f t="shared" si="171"/>
        <v>-0.50986104548043754</v>
      </c>
    </row>
    <row r="2733" spans="1:11" x14ac:dyDescent="0.35">
      <c r="A2733" s="14" t="s">
        <v>8410</v>
      </c>
      <c r="B2733" s="13" t="s">
        <v>922</v>
      </c>
      <c r="C2733" s="14" t="s">
        <v>15471</v>
      </c>
      <c r="D2733" s="14" t="s">
        <v>12263</v>
      </c>
      <c r="E2733" s="15" t="s">
        <v>5678</v>
      </c>
      <c r="F2733" s="6">
        <v>77</v>
      </c>
      <c r="G2733" s="6">
        <v>46</v>
      </c>
      <c r="H2733" s="6">
        <f t="shared" si="168"/>
        <v>78</v>
      </c>
      <c r="I2733" s="6">
        <f t="shared" si="169"/>
        <v>47</v>
      </c>
      <c r="J2733" s="7">
        <f t="shared" si="170"/>
        <v>0.60256410256410253</v>
      </c>
      <c r="K2733" s="7">
        <f t="shared" si="171"/>
        <v>-0.73081336718461098</v>
      </c>
    </row>
    <row r="2734" spans="1:11" x14ac:dyDescent="0.35">
      <c r="A2734" s="14" t="s">
        <v>8411</v>
      </c>
      <c r="B2734" s="13" t="s">
        <v>69</v>
      </c>
      <c r="C2734" s="14" t="s">
        <v>15472</v>
      </c>
      <c r="D2734" s="14" t="s">
        <v>11356</v>
      </c>
      <c r="E2734" s="15" t="s">
        <v>5678</v>
      </c>
      <c r="F2734" s="6">
        <v>5</v>
      </c>
      <c r="G2734" s="6">
        <v>1</v>
      </c>
      <c r="H2734" s="6">
        <f t="shared" si="168"/>
        <v>6</v>
      </c>
      <c r="I2734" s="6">
        <f t="shared" si="169"/>
        <v>2</v>
      </c>
      <c r="J2734" s="7">
        <f t="shared" si="170"/>
        <v>0.33333333333333331</v>
      </c>
      <c r="K2734" s="7">
        <f t="shared" si="171"/>
        <v>-1.5849625007211563</v>
      </c>
    </row>
    <row r="2735" spans="1:11" x14ac:dyDescent="0.35">
      <c r="A2735" s="14" t="s">
        <v>8412</v>
      </c>
      <c r="B2735" s="13" t="s">
        <v>5003</v>
      </c>
      <c r="C2735" s="14" t="s">
        <v>15473</v>
      </c>
      <c r="D2735" s="14" t="s">
        <v>11509</v>
      </c>
      <c r="E2735" s="15" t="s">
        <v>5678</v>
      </c>
      <c r="F2735" s="6">
        <v>102</v>
      </c>
      <c r="G2735" s="6">
        <v>112</v>
      </c>
      <c r="H2735" s="6">
        <f t="shared" si="168"/>
        <v>103</v>
      </c>
      <c r="I2735" s="6">
        <f t="shared" si="169"/>
        <v>113</v>
      </c>
      <c r="J2735" s="7">
        <f t="shared" si="170"/>
        <v>1.0970873786407767</v>
      </c>
      <c r="K2735" s="7">
        <f t="shared" si="171"/>
        <v>0.13367843523196929</v>
      </c>
    </row>
    <row r="2736" spans="1:11" x14ac:dyDescent="0.35">
      <c r="A2736" s="14" t="s">
        <v>8413</v>
      </c>
      <c r="B2736" s="13" t="s">
        <v>1371</v>
      </c>
      <c r="C2736" s="14" t="s">
        <v>15474</v>
      </c>
      <c r="D2736" s="14" t="s">
        <v>15100</v>
      </c>
      <c r="E2736" s="15" t="s">
        <v>11359</v>
      </c>
      <c r="F2736" s="6">
        <v>40</v>
      </c>
      <c r="G2736" s="6">
        <v>26</v>
      </c>
      <c r="H2736" s="6">
        <f t="shared" si="168"/>
        <v>41</v>
      </c>
      <c r="I2736" s="6">
        <f t="shared" si="169"/>
        <v>27</v>
      </c>
      <c r="J2736" s="7">
        <f t="shared" si="170"/>
        <v>0.65853658536585369</v>
      </c>
      <c r="K2736" s="7">
        <f t="shared" si="171"/>
        <v>-0.60266450245461511</v>
      </c>
    </row>
    <row r="2737" spans="1:11" x14ac:dyDescent="0.35">
      <c r="A2737" s="14" t="s">
        <v>8414</v>
      </c>
      <c r="B2737" s="13" t="s">
        <v>2650</v>
      </c>
      <c r="C2737" s="14" t="s">
        <v>15475</v>
      </c>
      <c r="D2737" s="14" t="s">
        <v>14758</v>
      </c>
      <c r="E2737" s="15" t="s">
        <v>11359</v>
      </c>
      <c r="F2737" s="6">
        <v>21</v>
      </c>
      <c r="G2737" s="6">
        <v>16</v>
      </c>
      <c r="H2737" s="6">
        <f t="shared" si="168"/>
        <v>22</v>
      </c>
      <c r="I2737" s="6">
        <f t="shared" si="169"/>
        <v>17</v>
      </c>
      <c r="J2737" s="7">
        <f t="shared" si="170"/>
        <v>0.77272727272727271</v>
      </c>
      <c r="K2737" s="7">
        <f t="shared" si="171"/>
        <v>-0.37196877738695788</v>
      </c>
    </row>
    <row r="2738" spans="1:11" x14ac:dyDescent="0.35">
      <c r="A2738" s="14" t="s">
        <v>8415</v>
      </c>
      <c r="B2738" s="13" t="s">
        <v>4864</v>
      </c>
      <c r="C2738" s="14" t="s">
        <v>15476</v>
      </c>
      <c r="D2738" s="14" t="s">
        <v>11356</v>
      </c>
      <c r="E2738" s="15" t="s">
        <v>11359</v>
      </c>
      <c r="F2738" s="6">
        <v>28</v>
      </c>
      <c r="G2738" s="6">
        <v>29</v>
      </c>
      <c r="H2738" s="6">
        <f t="shared" si="168"/>
        <v>29</v>
      </c>
      <c r="I2738" s="6">
        <f t="shared" si="169"/>
        <v>30</v>
      </c>
      <c r="J2738" s="7">
        <f t="shared" si="170"/>
        <v>1.0344827586206897</v>
      </c>
      <c r="K2738" s="7">
        <f t="shared" si="171"/>
        <v>4.8909600480946509E-2</v>
      </c>
    </row>
    <row r="2739" spans="1:11" x14ac:dyDescent="0.35">
      <c r="A2739" s="14" t="s">
        <v>8416</v>
      </c>
      <c r="B2739" s="13" t="s">
        <v>4660</v>
      </c>
      <c r="C2739" s="14" t="s">
        <v>15477</v>
      </c>
      <c r="D2739" s="14" t="s">
        <v>11356</v>
      </c>
      <c r="E2739" s="15" t="s">
        <v>11359</v>
      </c>
      <c r="F2739" s="6">
        <v>54</v>
      </c>
      <c r="G2739" s="6">
        <v>54</v>
      </c>
      <c r="H2739" s="6">
        <f t="shared" si="168"/>
        <v>55</v>
      </c>
      <c r="I2739" s="6">
        <f t="shared" si="169"/>
        <v>55</v>
      </c>
      <c r="J2739" s="7">
        <f t="shared" si="170"/>
        <v>1</v>
      </c>
      <c r="K2739" s="7">
        <f t="shared" si="171"/>
        <v>0</v>
      </c>
    </row>
    <row r="2740" spans="1:11" x14ac:dyDescent="0.35">
      <c r="A2740" s="14" t="s">
        <v>8417</v>
      </c>
      <c r="B2740" s="13" t="s">
        <v>5222</v>
      </c>
      <c r="C2740" s="14" t="s">
        <v>15478</v>
      </c>
      <c r="D2740" s="14" t="s">
        <v>11356</v>
      </c>
      <c r="E2740" s="15" t="s">
        <v>11359</v>
      </c>
      <c r="F2740" s="6">
        <v>12</v>
      </c>
      <c r="G2740" s="6">
        <v>15</v>
      </c>
      <c r="H2740" s="6">
        <f t="shared" si="168"/>
        <v>13</v>
      </c>
      <c r="I2740" s="6">
        <f t="shared" si="169"/>
        <v>16</v>
      </c>
      <c r="J2740" s="7">
        <f t="shared" si="170"/>
        <v>1.2307692307692308</v>
      </c>
      <c r="K2740" s="7">
        <f t="shared" si="171"/>
        <v>0.29956028185890793</v>
      </c>
    </row>
    <row r="2741" spans="1:11" x14ac:dyDescent="0.35">
      <c r="A2741" s="14" t="s">
        <v>8418</v>
      </c>
      <c r="B2741" s="13" t="s">
        <v>4242</v>
      </c>
      <c r="C2741" s="14" t="s">
        <v>15479</v>
      </c>
      <c r="D2741" s="14" t="s">
        <v>15480</v>
      </c>
      <c r="E2741" s="15" t="s">
        <v>5678</v>
      </c>
      <c r="F2741" s="6">
        <v>77</v>
      </c>
      <c r="G2741" s="6">
        <v>71</v>
      </c>
      <c r="H2741" s="6">
        <f t="shared" si="168"/>
        <v>78</v>
      </c>
      <c r="I2741" s="6">
        <f t="shared" si="169"/>
        <v>72</v>
      </c>
      <c r="J2741" s="7">
        <f t="shared" si="170"/>
        <v>0.92307692307692313</v>
      </c>
      <c r="K2741" s="7">
        <f t="shared" si="171"/>
        <v>-0.1154772174199359</v>
      </c>
    </row>
    <row r="2742" spans="1:11" x14ac:dyDescent="0.35">
      <c r="A2742" s="14" t="s">
        <v>8419</v>
      </c>
      <c r="B2742" s="13" t="s">
        <v>1703</v>
      </c>
      <c r="C2742" s="14" t="s">
        <v>15481</v>
      </c>
      <c r="D2742" s="14" t="s">
        <v>11356</v>
      </c>
      <c r="E2742" s="15" t="s">
        <v>5678</v>
      </c>
      <c r="F2742" s="6">
        <v>710</v>
      </c>
      <c r="G2742" s="6">
        <v>484</v>
      </c>
      <c r="H2742" s="6">
        <f t="shared" si="168"/>
        <v>711</v>
      </c>
      <c r="I2742" s="6">
        <f t="shared" si="169"/>
        <v>485</v>
      </c>
      <c r="J2742" s="7">
        <f t="shared" si="170"/>
        <v>0.68213783403656825</v>
      </c>
      <c r="K2742" s="7">
        <f t="shared" si="171"/>
        <v>-0.55186481254492525</v>
      </c>
    </row>
    <row r="2743" spans="1:11" x14ac:dyDescent="0.35">
      <c r="A2743" s="14" t="s">
        <v>8420</v>
      </c>
      <c r="B2743" s="13" t="s">
        <v>2804</v>
      </c>
      <c r="C2743" s="14" t="s">
        <v>15482</v>
      </c>
      <c r="D2743" s="14" t="s">
        <v>15483</v>
      </c>
      <c r="E2743" s="15" t="s">
        <v>5678</v>
      </c>
      <c r="F2743" s="6">
        <v>235</v>
      </c>
      <c r="G2743" s="6">
        <v>182</v>
      </c>
      <c r="H2743" s="6">
        <f t="shared" si="168"/>
        <v>236</v>
      </c>
      <c r="I2743" s="6">
        <f t="shared" si="169"/>
        <v>183</v>
      </c>
      <c r="J2743" s="7">
        <f t="shared" si="170"/>
        <v>0.77542372881355937</v>
      </c>
      <c r="K2743" s="7">
        <f t="shared" si="171"/>
        <v>-0.36694321107779876</v>
      </c>
    </row>
    <row r="2744" spans="1:11" x14ac:dyDescent="0.35">
      <c r="A2744" s="14" t="s">
        <v>8421</v>
      </c>
      <c r="B2744" s="13" t="s">
        <v>3358</v>
      </c>
      <c r="C2744" s="14" t="s">
        <v>15484</v>
      </c>
      <c r="D2744" s="14" t="s">
        <v>11496</v>
      </c>
      <c r="E2744" s="15" t="s">
        <v>5678</v>
      </c>
      <c r="F2744" s="6">
        <v>1846</v>
      </c>
      <c r="G2744" s="6">
        <v>1513</v>
      </c>
      <c r="H2744" s="6">
        <f t="shared" si="168"/>
        <v>1847</v>
      </c>
      <c r="I2744" s="6">
        <f t="shared" si="169"/>
        <v>1514</v>
      </c>
      <c r="J2744" s="7">
        <f t="shared" si="170"/>
        <v>0.81970763400108282</v>
      </c>
      <c r="K2744" s="7">
        <f t="shared" si="171"/>
        <v>-0.28681866099670655</v>
      </c>
    </row>
    <row r="2745" spans="1:11" x14ac:dyDescent="0.35">
      <c r="A2745" s="14" t="s">
        <v>8422</v>
      </c>
      <c r="B2745" s="13" t="s">
        <v>3392</v>
      </c>
      <c r="C2745" s="14" t="s">
        <v>15485</v>
      </c>
      <c r="D2745" s="14" t="s">
        <v>11356</v>
      </c>
      <c r="E2745" s="15" t="s">
        <v>5678</v>
      </c>
      <c r="F2745" s="6">
        <v>124</v>
      </c>
      <c r="G2745" s="6">
        <v>102</v>
      </c>
      <c r="H2745" s="6">
        <f t="shared" si="168"/>
        <v>125</v>
      </c>
      <c r="I2745" s="6">
        <f t="shared" si="169"/>
        <v>103</v>
      </c>
      <c r="J2745" s="7">
        <f t="shared" si="170"/>
        <v>0.82399999999999995</v>
      </c>
      <c r="K2745" s="7">
        <f t="shared" si="171"/>
        <v>-0.27928375747886874</v>
      </c>
    </row>
    <row r="2746" spans="1:11" x14ac:dyDescent="0.35">
      <c r="A2746" s="14" t="s">
        <v>8423</v>
      </c>
      <c r="B2746" s="13" t="s">
        <v>1565</v>
      </c>
      <c r="C2746" s="14" t="s">
        <v>15486</v>
      </c>
      <c r="D2746" s="14" t="s">
        <v>15487</v>
      </c>
      <c r="E2746" s="15" t="s">
        <v>11359</v>
      </c>
      <c r="F2746" s="6">
        <v>1534</v>
      </c>
      <c r="G2746" s="6">
        <v>1025</v>
      </c>
      <c r="H2746" s="6">
        <f t="shared" si="168"/>
        <v>1535</v>
      </c>
      <c r="I2746" s="6">
        <f t="shared" si="169"/>
        <v>1026</v>
      </c>
      <c r="J2746" s="7">
        <f t="shared" si="170"/>
        <v>0.66840390879478828</v>
      </c>
      <c r="K2746" s="7">
        <f t="shared" si="171"/>
        <v>-0.58120792465048765</v>
      </c>
    </row>
    <row r="2747" spans="1:11" x14ac:dyDescent="0.35">
      <c r="A2747" s="14" t="s">
        <v>8424</v>
      </c>
      <c r="B2747" s="13" t="s">
        <v>421</v>
      </c>
      <c r="C2747" s="14" t="s">
        <v>15488</v>
      </c>
      <c r="D2747" s="14" t="s">
        <v>13851</v>
      </c>
      <c r="E2747" s="15" t="s">
        <v>11359</v>
      </c>
      <c r="F2747" s="6">
        <v>243</v>
      </c>
      <c r="G2747" s="6">
        <v>119</v>
      </c>
      <c r="H2747" s="6">
        <f t="shared" si="168"/>
        <v>244</v>
      </c>
      <c r="I2747" s="6">
        <f t="shared" si="169"/>
        <v>120</v>
      </c>
      <c r="J2747" s="7">
        <f t="shared" si="170"/>
        <v>0.49180327868852458</v>
      </c>
      <c r="K2747" s="7">
        <f t="shared" si="171"/>
        <v>-1.0238467419543678</v>
      </c>
    </row>
    <row r="2748" spans="1:11" x14ac:dyDescent="0.35">
      <c r="A2748" s="14" t="s">
        <v>8425</v>
      </c>
      <c r="B2748" s="13" t="s">
        <v>863</v>
      </c>
      <c r="C2748" s="14" t="s">
        <v>15489</v>
      </c>
      <c r="D2748" s="14" t="s">
        <v>11689</v>
      </c>
      <c r="E2748" s="15" t="s">
        <v>11359</v>
      </c>
      <c r="F2748" s="6">
        <v>143</v>
      </c>
      <c r="G2748" s="6">
        <v>84</v>
      </c>
      <c r="H2748" s="6">
        <f t="shared" si="168"/>
        <v>144</v>
      </c>
      <c r="I2748" s="6">
        <f t="shared" si="169"/>
        <v>85</v>
      </c>
      <c r="J2748" s="7">
        <f t="shared" si="170"/>
        <v>0.59027777777777779</v>
      </c>
      <c r="K2748" s="7">
        <f t="shared" si="171"/>
        <v>-0.76053406530461065</v>
      </c>
    </row>
    <row r="2749" spans="1:11" x14ac:dyDescent="0.35">
      <c r="A2749" s="14" t="s">
        <v>8426</v>
      </c>
      <c r="B2749" s="13" t="s">
        <v>347</v>
      </c>
      <c r="C2749" s="14" t="s">
        <v>15490</v>
      </c>
      <c r="D2749" s="14" t="s">
        <v>11436</v>
      </c>
      <c r="E2749" s="15" t="s">
        <v>11359</v>
      </c>
      <c r="F2749" s="6">
        <v>50</v>
      </c>
      <c r="G2749" s="6">
        <v>23</v>
      </c>
      <c r="H2749" s="6">
        <f t="shared" si="168"/>
        <v>51</v>
      </c>
      <c r="I2749" s="6">
        <f t="shared" si="169"/>
        <v>24</v>
      </c>
      <c r="J2749" s="7">
        <f t="shared" si="170"/>
        <v>0.47058823529411764</v>
      </c>
      <c r="K2749" s="7">
        <f t="shared" si="171"/>
        <v>-1.0874628412503395</v>
      </c>
    </row>
    <row r="2750" spans="1:11" x14ac:dyDescent="0.35">
      <c r="A2750" s="14" t="s">
        <v>8427</v>
      </c>
      <c r="B2750" s="13" t="s">
        <v>3226</v>
      </c>
      <c r="C2750" s="14" t="s">
        <v>15491</v>
      </c>
      <c r="D2750" s="14" t="s">
        <v>11356</v>
      </c>
      <c r="E2750" s="15" t="s">
        <v>5678</v>
      </c>
      <c r="F2750" s="6">
        <v>229</v>
      </c>
      <c r="G2750" s="6">
        <v>185</v>
      </c>
      <c r="H2750" s="6">
        <f t="shared" si="168"/>
        <v>230</v>
      </c>
      <c r="I2750" s="6">
        <f t="shared" si="169"/>
        <v>186</v>
      </c>
      <c r="J2750" s="7">
        <f t="shared" si="170"/>
        <v>0.80869565217391304</v>
      </c>
      <c r="K2750" s="7">
        <f t="shared" si="171"/>
        <v>-0.30633123983634386</v>
      </c>
    </row>
    <row r="2751" spans="1:11" x14ac:dyDescent="0.35">
      <c r="A2751" s="14" t="s">
        <v>8428</v>
      </c>
      <c r="B2751" s="13" t="s">
        <v>3852</v>
      </c>
      <c r="C2751" s="14" t="s">
        <v>15492</v>
      </c>
      <c r="D2751" s="14" t="s">
        <v>15493</v>
      </c>
      <c r="E2751" s="15" t="s">
        <v>11359</v>
      </c>
      <c r="F2751" s="6">
        <v>173</v>
      </c>
      <c r="G2751" s="6">
        <v>151</v>
      </c>
      <c r="H2751" s="6">
        <f t="shared" si="168"/>
        <v>174</v>
      </c>
      <c r="I2751" s="6">
        <f t="shared" si="169"/>
        <v>152</v>
      </c>
      <c r="J2751" s="7">
        <f t="shared" si="170"/>
        <v>0.87356321839080464</v>
      </c>
      <c r="K2751" s="7">
        <f t="shared" si="171"/>
        <v>-0.19501598240514276</v>
      </c>
    </row>
    <row r="2752" spans="1:11" x14ac:dyDescent="0.35">
      <c r="A2752" s="14" t="s">
        <v>8429</v>
      </c>
      <c r="B2752" s="13" t="s">
        <v>4044</v>
      </c>
      <c r="C2752" s="14" t="s">
        <v>15494</v>
      </c>
      <c r="D2752" s="14" t="s">
        <v>15495</v>
      </c>
      <c r="E2752" s="15" t="s">
        <v>11359</v>
      </c>
      <c r="F2752" s="6">
        <v>19</v>
      </c>
      <c r="G2752" s="6">
        <v>17</v>
      </c>
      <c r="H2752" s="6">
        <f t="shared" si="168"/>
        <v>20</v>
      </c>
      <c r="I2752" s="6">
        <f t="shared" si="169"/>
        <v>18</v>
      </c>
      <c r="J2752" s="7">
        <f t="shared" si="170"/>
        <v>0.9</v>
      </c>
      <c r="K2752" s="7">
        <f t="shared" si="171"/>
        <v>-0.15200309344504997</v>
      </c>
    </row>
    <row r="2753" spans="1:11" x14ac:dyDescent="0.35">
      <c r="A2753" s="14" t="s">
        <v>8430</v>
      </c>
      <c r="B2753" s="13" t="s">
        <v>1777</v>
      </c>
      <c r="C2753" s="14" t="s">
        <v>15496</v>
      </c>
      <c r="D2753" s="14" t="s">
        <v>12667</v>
      </c>
      <c r="E2753" s="15" t="s">
        <v>5678</v>
      </c>
      <c r="F2753" s="6">
        <v>119</v>
      </c>
      <c r="G2753" s="6">
        <v>82</v>
      </c>
      <c r="H2753" s="6">
        <f t="shared" si="168"/>
        <v>120</v>
      </c>
      <c r="I2753" s="6">
        <f t="shared" si="169"/>
        <v>83</v>
      </c>
      <c r="J2753" s="7">
        <f t="shared" si="170"/>
        <v>0.69166666666666665</v>
      </c>
      <c r="K2753" s="7">
        <f t="shared" si="171"/>
        <v>-0.53185116426159385</v>
      </c>
    </row>
    <row r="2754" spans="1:11" x14ac:dyDescent="0.35">
      <c r="A2754" s="14" t="s">
        <v>8431</v>
      </c>
      <c r="B2754" s="13" t="s">
        <v>4988</v>
      </c>
      <c r="C2754" s="14" t="s">
        <v>15497</v>
      </c>
      <c r="D2754" s="14" t="s">
        <v>15498</v>
      </c>
      <c r="E2754" s="15" t="s">
        <v>5678</v>
      </c>
      <c r="F2754" s="6">
        <v>33</v>
      </c>
      <c r="G2754" s="6">
        <v>36</v>
      </c>
      <c r="H2754" s="6">
        <f t="shared" si="168"/>
        <v>34</v>
      </c>
      <c r="I2754" s="6">
        <f t="shared" si="169"/>
        <v>37</v>
      </c>
      <c r="J2754" s="7">
        <f t="shared" si="170"/>
        <v>1.088235294117647</v>
      </c>
      <c r="K2754" s="7">
        <f t="shared" si="171"/>
        <v>0.12199052437861024</v>
      </c>
    </row>
    <row r="2755" spans="1:11" x14ac:dyDescent="0.35">
      <c r="A2755" s="14" t="s">
        <v>8432</v>
      </c>
      <c r="B2755" s="13" t="s">
        <v>1826</v>
      </c>
      <c r="C2755" s="14" t="s">
        <v>15499</v>
      </c>
      <c r="D2755" s="14" t="s">
        <v>11744</v>
      </c>
      <c r="E2755" s="15" t="s">
        <v>11359</v>
      </c>
      <c r="F2755" s="6">
        <v>183</v>
      </c>
      <c r="G2755" s="6">
        <v>127</v>
      </c>
      <c r="H2755" s="6">
        <f t="shared" ref="H2755:H2818" si="172">F2755+1</f>
        <v>184</v>
      </c>
      <c r="I2755" s="6">
        <f t="shared" ref="I2755:I2818" si="173">G2755+1</f>
        <v>128</v>
      </c>
      <c r="J2755" s="7">
        <f t="shared" ref="J2755:J2818" si="174">I2755/H2755</f>
        <v>0.69565217391304346</v>
      </c>
      <c r="K2755" s="7">
        <f t="shared" ref="K2755:K2818" si="175">LOG(J2755,2)</f>
        <v>-0.52356195605701294</v>
      </c>
    </row>
    <row r="2756" spans="1:11" x14ac:dyDescent="0.35">
      <c r="A2756" s="14" t="s">
        <v>8433</v>
      </c>
      <c r="B2756" s="13" t="s">
        <v>2632</v>
      </c>
      <c r="C2756" s="14" t="s">
        <v>15500</v>
      </c>
      <c r="D2756" s="14" t="s">
        <v>11356</v>
      </c>
      <c r="E2756" s="15" t="s">
        <v>11359</v>
      </c>
      <c r="F2756" s="6">
        <v>71</v>
      </c>
      <c r="G2756" s="6">
        <v>54</v>
      </c>
      <c r="H2756" s="6">
        <f t="shared" si="172"/>
        <v>72</v>
      </c>
      <c r="I2756" s="6">
        <f t="shared" si="173"/>
        <v>55</v>
      </c>
      <c r="J2756" s="7">
        <f t="shared" si="174"/>
        <v>0.76388888888888884</v>
      </c>
      <c r="K2756" s="7">
        <f t="shared" si="175"/>
        <v>-0.38856528791765288</v>
      </c>
    </row>
    <row r="2757" spans="1:11" x14ac:dyDescent="0.35">
      <c r="A2757" s="14" t="s">
        <v>8434</v>
      </c>
      <c r="B2757" s="13" t="s">
        <v>2197</v>
      </c>
      <c r="C2757" s="14" t="s">
        <v>15501</v>
      </c>
      <c r="D2757" s="14" t="s">
        <v>11356</v>
      </c>
      <c r="E2757" s="15" t="s">
        <v>5678</v>
      </c>
      <c r="F2757" s="6">
        <v>182</v>
      </c>
      <c r="G2757" s="6">
        <v>132</v>
      </c>
      <c r="H2757" s="6">
        <f t="shared" si="172"/>
        <v>183</v>
      </c>
      <c r="I2757" s="6">
        <f t="shared" si="173"/>
        <v>133</v>
      </c>
      <c r="J2757" s="7">
        <f t="shared" si="174"/>
        <v>0.72677595628415304</v>
      </c>
      <c r="K2757" s="7">
        <f t="shared" si="175"/>
        <v>-0.46041740278285281</v>
      </c>
    </row>
    <row r="2758" spans="1:11" x14ac:dyDescent="0.35">
      <c r="A2758" s="14" t="s">
        <v>8435</v>
      </c>
      <c r="B2758" s="13" t="s">
        <v>2389</v>
      </c>
      <c r="C2758" s="14" t="s">
        <v>15502</v>
      </c>
      <c r="D2758" s="14" t="s">
        <v>11356</v>
      </c>
      <c r="E2758" s="15" t="s">
        <v>11359</v>
      </c>
      <c r="F2758" s="6">
        <v>31</v>
      </c>
      <c r="G2758" s="6">
        <v>23</v>
      </c>
      <c r="H2758" s="6">
        <f t="shared" si="172"/>
        <v>32</v>
      </c>
      <c r="I2758" s="6">
        <f t="shared" si="173"/>
        <v>24</v>
      </c>
      <c r="J2758" s="7">
        <f t="shared" si="174"/>
        <v>0.75</v>
      </c>
      <c r="K2758" s="7">
        <f t="shared" si="175"/>
        <v>-0.41503749927884381</v>
      </c>
    </row>
    <row r="2759" spans="1:11" x14ac:dyDescent="0.35">
      <c r="A2759" s="14" t="s">
        <v>8436</v>
      </c>
      <c r="B2759" s="13" t="s">
        <v>250</v>
      </c>
      <c r="C2759" s="14" t="s">
        <v>15503</v>
      </c>
      <c r="D2759" s="14" t="s">
        <v>15504</v>
      </c>
      <c r="E2759" s="15" t="s">
        <v>11359</v>
      </c>
      <c r="F2759" s="6">
        <v>22</v>
      </c>
      <c r="G2759" s="6">
        <v>9</v>
      </c>
      <c r="H2759" s="6">
        <f t="shared" si="172"/>
        <v>23</v>
      </c>
      <c r="I2759" s="6">
        <f t="shared" si="173"/>
        <v>10</v>
      </c>
      <c r="J2759" s="7">
        <f t="shared" si="174"/>
        <v>0.43478260869565216</v>
      </c>
      <c r="K2759" s="7">
        <f t="shared" si="175"/>
        <v>-1.2016338611696507</v>
      </c>
    </row>
    <row r="2760" spans="1:11" x14ac:dyDescent="0.35">
      <c r="A2760" s="14" t="s">
        <v>8437</v>
      </c>
      <c r="B2760" s="13" t="s">
        <v>2091</v>
      </c>
      <c r="C2760" s="14" t="s">
        <v>15505</v>
      </c>
      <c r="D2760" s="14" t="s">
        <v>11356</v>
      </c>
      <c r="E2760" s="15" t="s">
        <v>11359</v>
      </c>
      <c r="F2760" s="6">
        <v>67</v>
      </c>
      <c r="G2760" s="6">
        <v>48</v>
      </c>
      <c r="H2760" s="6">
        <f t="shared" si="172"/>
        <v>68</v>
      </c>
      <c r="I2760" s="6">
        <f t="shared" si="173"/>
        <v>49</v>
      </c>
      <c r="J2760" s="7">
        <f t="shared" si="174"/>
        <v>0.72058823529411764</v>
      </c>
      <c r="K2760" s="7">
        <f t="shared" si="175"/>
        <v>-0.47275299713513125</v>
      </c>
    </row>
    <row r="2761" spans="1:11" x14ac:dyDescent="0.35">
      <c r="A2761" s="14" t="s">
        <v>8438</v>
      </c>
      <c r="B2761" s="13" t="s">
        <v>2061</v>
      </c>
      <c r="C2761" s="14" t="s">
        <v>15506</v>
      </c>
      <c r="D2761" s="14" t="s">
        <v>11356</v>
      </c>
      <c r="E2761" s="15" t="s">
        <v>11359</v>
      </c>
      <c r="F2761" s="6">
        <v>21</v>
      </c>
      <c r="G2761" s="6">
        <v>15</v>
      </c>
      <c r="H2761" s="6">
        <f t="shared" si="172"/>
        <v>22</v>
      </c>
      <c r="I2761" s="6">
        <f t="shared" si="173"/>
        <v>16</v>
      </c>
      <c r="J2761" s="7">
        <f t="shared" si="174"/>
        <v>0.72727272727272729</v>
      </c>
      <c r="K2761" s="7">
        <f t="shared" si="175"/>
        <v>-0.45943161863729726</v>
      </c>
    </row>
    <row r="2762" spans="1:11" x14ac:dyDescent="0.35">
      <c r="A2762" s="14" t="s">
        <v>8439</v>
      </c>
      <c r="B2762" s="13" t="s">
        <v>2966</v>
      </c>
      <c r="C2762" s="14" t="s">
        <v>15507</v>
      </c>
      <c r="D2762" s="14" t="s">
        <v>11496</v>
      </c>
      <c r="E2762" s="15" t="s">
        <v>11359</v>
      </c>
      <c r="F2762" s="6">
        <v>1109</v>
      </c>
      <c r="G2762" s="6">
        <v>872</v>
      </c>
      <c r="H2762" s="6">
        <f t="shared" si="172"/>
        <v>1110</v>
      </c>
      <c r="I2762" s="6">
        <f t="shared" si="173"/>
        <v>873</v>
      </c>
      <c r="J2762" s="7">
        <f t="shared" si="174"/>
        <v>0.78648648648648645</v>
      </c>
      <c r="K2762" s="7">
        <f t="shared" si="175"/>
        <v>-0.34650611760802835</v>
      </c>
    </row>
    <row r="2763" spans="1:11" x14ac:dyDescent="0.35">
      <c r="A2763" s="14" t="s">
        <v>8440</v>
      </c>
      <c r="B2763" s="13" t="s">
        <v>664</v>
      </c>
      <c r="C2763" s="14" t="s">
        <v>15508</v>
      </c>
      <c r="D2763" s="14" t="s">
        <v>11356</v>
      </c>
      <c r="E2763" s="15" t="s">
        <v>11359</v>
      </c>
      <c r="F2763" s="6">
        <v>228</v>
      </c>
      <c r="G2763" s="6">
        <v>126</v>
      </c>
      <c r="H2763" s="6">
        <f t="shared" si="172"/>
        <v>229</v>
      </c>
      <c r="I2763" s="6">
        <f t="shared" si="173"/>
        <v>127</v>
      </c>
      <c r="J2763" s="7">
        <f t="shared" si="174"/>
        <v>0.55458515283842791</v>
      </c>
      <c r="K2763" s="7">
        <f t="shared" si="175"/>
        <v>-0.85051910132477815</v>
      </c>
    </row>
    <row r="2764" spans="1:11" x14ac:dyDescent="0.35">
      <c r="A2764" s="14" t="s">
        <v>8441</v>
      </c>
      <c r="B2764" s="13" t="s">
        <v>4220</v>
      </c>
      <c r="C2764" s="14" t="s">
        <v>15509</v>
      </c>
      <c r="D2764" s="14" t="s">
        <v>15510</v>
      </c>
      <c r="E2764" s="15" t="s">
        <v>11359</v>
      </c>
      <c r="F2764" s="6">
        <v>895</v>
      </c>
      <c r="G2764" s="6">
        <v>821</v>
      </c>
      <c r="H2764" s="6">
        <f t="shared" si="172"/>
        <v>896</v>
      </c>
      <c r="I2764" s="6">
        <f t="shared" si="173"/>
        <v>822</v>
      </c>
      <c r="J2764" s="7">
        <f t="shared" si="174"/>
        <v>0.9174107142857143</v>
      </c>
      <c r="K2764" s="7">
        <f t="shared" si="175"/>
        <v>-0.12436033837592118</v>
      </c>
    </row>
    <row r="2765" spans="1:11" x14ac:dyDescent="0.35">
      <c r="A2765" s="14" t="s">
        <v>8442</v>
      </c>
      <c r="B2765" s="13" t="s">
        <v>4555</v>
      </c>
      <c r="C2765" s="14" t="s">
        <v>15511</v>
      </c>
      <c r="D2765" s="14" t="s">
        <v>11356</v>
      </c>
      <c r="E2765" s="15" t="s">
        <v>11359</v>
      </c>
      <c r="F2765" s="6">
        <v>742</v>
      </c>
      <c r="G2765" s="6">
        <v>723</v>
      </c>
      <c r="H2765" s="6">
        <f t="shared" si="172"/>
        <v>743</v>
      </c>
      <c r="I2765" s="6">
        <f t="shared" si="173"/>
        <v>724</v>
      </c>
      <c r="J2765" s="7">
        <f t="shared" si="174"/>
        <v>0.97442799461641993</v>
      </c>
      <c r="K2765" s="7">
        <f t="shared" si="175"/>
        <v>-3.7372513455390846E-2</v>
      </c>
    </row>
    <row r="2766" spans="1:11" x14ac:dyDescent="0.35">
      <c r="A2766" s="14" t="s">
        <v>8443</v>
      </c>
      <c r="B2766" s="13" t="s">
        <v>3524</v>
      </c>
      <c r="C2766" s="14" t="s">
        <v>15512</v>
      </c>
      <c r="D2766" s="14" t="s">
        <v>11356</v>
      </c>
      <c r="E2766" s="15" t="s">
        <v>11359</v>
      </c>
      <c r="F2766" s="6">
        <v>225</v>
      </c>
      <c r="G2766" s="6">
        <v>188</v>
      </c>
      <c r="H2766" s="6">
        <f t="shared" si="172"/>
        <v>226</v>
      </c>
      <c r="I2766" s="6">
        <f t="shared" si="173"/>
        <v>189</v>
      </c>
      <c r="J2766" s="7">
        <f t="shared" si="174"/>
        <v>0.83628318584070793</v>
      </c>
      <c r="K2766" s="7">
        <f t="shared" si="175"/>
        <v>-0.25793653819411511</v>
      </c>
    </row>
    <row r="2767" spans="1:11" x14ac:dyDescent="0.35">
      <c r="A2767" s="14" t="s">
        <v>8444</v>
      </c>
      <c r="B2767" s="13" t="s">
        <v>3382</v>
      </c>
      <c r="C2767" s="14" t="s">
        <v>15513</v>
      </c>
      <c r="D2767" s="14" t="s">
        <v>11356</v>
      </c>
      <c r="E2767" s="15" t="s">
        <v>5678</v>
      </c>
      <c r="F2767" s="6">
        <v>1603</v>
      </c>
      <c r="G2767" s="6">
        <v>1318</v>
      </c>
      <c r="H2767" s="6">
        <f t="shared" si="172"/>
        <v>1604</v>
      </c>
      <c r="I2767" s="6">
        <f t="shared" si="173"/>
        <v>1319</v>
      </c>
      <c r="J2767" s="7">
        <f t="shared" si="174"/>
        <v>0.82231920199501252</v>
      </c>
      <c r="K2767" s="7">
        <f t="shared" si="175"/>
        <v>-0.28222957720337555</v>
      </c>
    </row>
    <row r="2768" spans="1:11" x14ac:dyDescent="0.35">
      <c r="A2768" s="14" t="s">
        <v>8445</v>
      </c>
      <c r="B2768" s="13" t="s">
        <v>2811</v>
      </c>
      <c r="C2768" s="14" t="s">
        <v>15514</v>
      </c>
      <c r="D2768" s="14" t="s">
        <v>11356</v>
      </c>
      <c r="E2768" s="15" t="s">
        <v>5678</v>
      </c>
      <c r="F2768" s="6">
        <v>689</v>
      </c>
      <c r="G2768" s="6">
        <v>534</v>
      </c>
      <c r="H2768" s="6">
        <f t="shared" si="172"/>
        <v>690</v>
      </c>
      <c r="I2768" s="6">
        <f t="shared" si="173"/>
        <v>535</v>
      </c>
      <c r="J2768" s="7">
        <f t="shared" si="174"/>
        <v>0.77536231884057971</v>
      </c>
      <c r="K2768" s="7">
        <f t="shared" si="175"/>
        <v>-0.36705747037702213</v>
      </c>
    </row>
    <row r="2769" spans="1:11" x14ac:dyDescent="0.35">
      <c r="A2769" s="14" t="s">
        <v>8446</v>
      </c>
      <c r="B2769" s="13" t="s">
        <v>2758</v>
      </c>
      <c r="C2769" s="14" t="s">
        <v>15515</v>
      </c>
      <c r="D2769" s="14" t="s">
        <v>15516</v>
      </c>
      <c r="E2769" s="15" t="s">
        <v>5678</v>
      </c>
      <c r="F2769" s="6">
        <v>7436</v>
      </c>
      <c r="G2769" s="6">
        <v>5733</v>
      </c>
      <c r="H2769" s="6">
        <f t="shared" si="172"/>
        <v>7437</v>
      </c>
      <c r="I2769" s="6">
        <f t="shared" si="173"/>
        <v>5734</v>
      </c>
      <c r="J2769" s="7">
        <f t="shared" si="174"/>
        <v>0.77100981578593519</v>
      </c>
      <c r="K2769" s="7">
        <f t="shared" si="175"/>
        <v>-0.3751788675673548</v>
      </c>
    </row>
    <row r="2770" spans="1:11" x14ac:dyDescent="0.35">
      <c r="A2770" s="14" t="s">
        <v>8447</v>
      </c>
      <c r="B2770" s="13" t="s">
        <v>3420</v>
      </c>
      <c r="C2770" s="14" t="s">
        <v>15517</v>
      </c>
      <c r="D2770" s="14" t="s">
        <v>11356</v>
      </c>
      <c r="E2770" s="15" t="s">
        <v>5678</v>
      </c>
      <c r="F2770" s="6">
        <v>838</v>
      </c>
      <c r="G2770" s="6">
        <v>692</v>
      </c>
      <c r="H2770" s="6">
        <f t="shared" si="172"/>
        <v>839</v>
      </c>
      <c r="I2770" s="6">
        <f t="shared" si="173"/>
        <v>693</v>
      </c>
      <c r="J2770" s="7">
        <f t="shared" si="174"/>
        <v>0.8259833134684148</v>
      </c>
      <c r="K2770" s="7">
        <f t="shared" si="175"/>
        <v>-0.27581545830260945</v>
      </c>
    </row>
    <row r="2771" spans="1:11" x14ac:dyDescent="0.35">
      <c r="A2771" s="14" t="s">
        <v>8448</v>
      </c>
      <c r="B2771" s="13" t="s">
        <v>3988</v>
      </c>
      <c r="C2771" s="14" t="s">
        <v>15518</v>
      </c>
      <c r="D2771" s="14" t="s">
        <v>15519</v>
      </c>
      <c r="E2771" s="15" t="s">
        <v>5678</v>
      </c>
      <c r="F2771" s="6">
        <v>4244</v>
      </c>
      <c r="G2771" s="6">
        <v>3770</v>
      </c>
      <c r="H2771" s="6">
        <f t="shared" si="172"/>
        <v>4245</v>
      </c>
      <c r="I2771" s="6">
        <f t="shared" si="173"/>
        <v>3771</v>
      </c>
      <c r="J2771" s="7">
        <f t="shared" si="174"/>
        <v>0.888339222614841</v>
      </c>
      <c r="K2771" s="7">
        <f t="shared" si="175"/>
        <v>-0.17081740329873688</v>
      </c>
    </row>
    <row r="2772" spans="1:11" x14ac:dyDescent="0.35">
      <c r="A2772" s="14" t="s">
        <v>8449</v>
      </c>
      <c r="B2772" s="13" t="s">
        <v>3586</v>
      </c>
      <c r="C2772" s="14" t="s">
        <v>15520</v>
      </c>
      <c r="D2772" s="14" t="s">
        <v>15521</v>
      </c>
      <c r="E2772" s="15" t="s">
        <v>5678</v>
      </c>
      <c r="F2772" s="6">
        <v>7529</v>
      </c>
      <c r="G2772" s="6">
        <v>6352</v>
      </c>
      <c r="H2772" s="6">
        <f t="shared" si="172"/>
        <v>7530</v>
      </c>
      <c r="I2772" s="6">
        <f t="shared" si="173"/>
        <v>6353</v>
      </c>
      <c r="J2772" s="7">
        <f t="shared" si="174"/>
        <v>0.84369189907038511</v>
      </c>
      <c r="K2772" s="7">
        <f t="shared" si="175"/>
        <v>-0.2452118457585023</v>
      </c>
    </row>
    <row r="2773" spans="1:11" x14ac:dyDescent="0.35">
      <c r="A2773" s="14" t="s">
        <v>8450</v>
      </c>
      <c r="B2773" s="13" t="s">
        <v>1905</v>
      </c>
      <c r="C2773" s="14" t="s">
        <v>15522</v>
      </c>
      <c r="D2773" s="14" t="s">
        <v>11356</v>
      </c>
      <c r="E2773" s="15" t="s">
        <v>5678</v>
      </c>
      <c r="F2773" s="6">
        <v>502</v>
      </c>
      <c r="G2773" s="6">
        <v>352</v>
      </c>
      <c r="H2773" s="6">
        <f t="shared" si="172"/>
        <v>503</v>
      </c>
      <c r="I2773" s="6">
        <f t="shared" si="173"/>
        <v>353</v>
      </c>
      <c r="J2773" s="7">
        <f t="shared" si="174"/>
        <v>0.70178926441351885</v>
      </c>
      <c r="K2773" s="7">
        <f t="shared" si="175"/>
        <v>-0.51089021653434685</v>
      </c>
    </row>
    <row r="2774" spans="1:11" x14ac:dyDescent="0.35">
      <c r="A2774" s="14" t="s">
        <v>8451</v>
      </c>
      <c r="B2774" s="13" t="s">
        <v>5624</v>
      </c>
      <c r="C2774" s="14"/>
      <c r="D2774" s="14"/>
      <c r="E2774" s="15" t="s">
        <v>5678</v>
      </c>
      <c r="F2774" s="6">
        <v>0</v>
      </c>
      <c r="G2774" s="6">
        <v>0</v>
      </c>
      <c r="H2774" s="6">
        <f t="shared" si="172"/>
        <v>1</v>
      </c>
      <c r="I2774" s="6">
        <f t="shared" si="173"/>
        <v>1</v>
      </c>
      <c r="J2774" s="7">
        <f t="shared" si="174"/>
        <v>1</v>
      </c>
      <c r="K2774" s="7">
        <f t="shared" si="175"/>
        <v>0</v>
      </c>
    </row>
    <row r="2775" spans="1:11" x14ac:dyDescent="0.35">
      <c r="A2775" s="14" t="s">
        <v>8452</v>
      </c>
      <c r="B2775" s="13" t="s">
        <v>2445</v>
      </c>
      <c r="C2775" s="14" t="s">
        <v>15523</v>
      </c>
      <c r="D2775" s="14" t="s">
        <v>11744</v>
      </c>
      <c r="E2775" s="15" t="s">
        <v>5678</v>
      </c>
      <c r="F2775" s="6">
        <v>564</v>
      </c>
      <c r="G2775" s="6">
        <v>421</v>
      </c>
      <c r="H2775" s="6">
        <f t="shared" si="172"/>
        <v>565</v>
      </c>
      <c r="I2775" s="6">
        <f t="shared" si="173"/>
        <v>422</v>
      </c>
      <c r="J2775" s="7">
        <f t="shared" si="174"/>
        <v>0.7469026548672566</v>
      </c>
      <c r="K2775" s="7">
        <f t="shared" si="175"/>
        <v>-0.42100786859536499</v>
      </c>
    </row>
    <row r="2776" spans="1:11" x14ac:dyDescent="0.35">
      <c r="A2776" s="14" t="s">
        <v>8453</v>
      </c>
      <c r="B2776" s="13" t="s">
        <v>2861</v>
      </c>
      <c r="C2776" s="14" t="s">
        <v>15524</v>
      </c>
      <c r="D2776" s="14" t="s">
        <v>15525</v>
      </c>
      <c r="E2776" s="15" t="s">
        <v>5678</v>
      </c>
      <c r="F2776" s="6">
        <v>3401</v>
      </c>
      <c r="G2776" s="6">
        <v>2649</v>
      </c>
      <c r="H2776" s="6">
        <f t="shared" si="172"/>
        <v>3402</v>
      </c>
      <c r="I2776" s="6">
        <f t="shared" si="173"/>
        <v>2650</v>
      </c>
      <c r="J2776" s="7">
        <f t="shared" si="174"/>
        <v>0.77895355673133448</v>
      </c>
      <c r="K2776" s="7">
        <f t="shared" si="175"/>
        <v>-0.36039078132546115</v>
      </c>
    </row>
    <row r="2777" spans="1:11" x14ac:dyDescent="0.35">
      <c r="A2777" s="14" t="s">
        <v>8454</v>
      </c>
      <c r="B2777" s="13" t="s">
        <v>4051</v>
      </c>
      <c r="C2777" s="14" t="s">
        <v>15526</v>
      </c>
      <c r="D2777" s="14" t="s">
        <v>15527</v>
      </c>
      <c r="E2777" s="15" t="s">
        <v>5678</v>
      </c>
      <c r="F2777" s="6">
        <v>6589</v>
      </c>
      <c r="G2777" s="6">
        <v>5904</v>
      </c>
      <c r="H2777" s="6">
        <f t="shared" si="172"/>
        <v>6590</v>
      </c>
      <c r="I2777" s="6">
        <f t="shared" si="173"/>
        <v>5905</v>
      </c>
      <c r="J2777" s="7">
        <f t="shared" si="174"/>
        <v>0.89605462822458271</v>
      </c>
      <c r="K2777" s="7">
        <f t="shared" si="175"/>
        <v>-0.15834140561089449</v>
      </c>
    </row>
    <row r="2778" spans="1:11" x14ac:dyDescent="0.35">
      <c r="A2778" s="14" t="s">
        <v>8455</v>
      </c>
      <c r="B2778" s="13" t="s">
        <v>3466</v>
      </c>
      <c r="C2778" s="14" t="s">
        <v>15528</v>
      </c>
      <c r="D2778" s="14" t="s">
        <v>15529</v>
      </c>
      <c r="E2778" s="15" t="s">
        <v>5678</v>
      </c>
      <c r="F2778" s="6">
        <v>3162</v>
      </c>
      <c r="G2778" s="6">
        <v>2627</v>
      </c>
      <c r="H2778" s="6">
        <f t="shared" si="172"/>
        <v>3163</v>
      </c>
      <c r="I2778" s="6">
        <f t="shared" si="173"/>
        <v>2628</v>
      </c>
      <c r="J2778" s="7">
        <f t="shared" si="174"/>
        <v>0.83085678153651599</v>
      </c>
      <c r="K2778" s="7">
        <f t="shared" si="175"/>
        <v>-0.26732828019506399</v>
      </c>
    </row>
    <row r="2779" spans="1:11" x14ac:dyDescent="0.35">
      <c r="A2779" s="14" t="s">
        <v>8456</v>
      </c>
      <c r="B2779" s="13" t="s">
        <v>3717</v>
      </c>
      <c r="C2779" s="14" t="s">
        <v>15530</v>
      </c>
      <c r="D2779" s="14" t="s">
        <v>15531</v>
      </c>
      <c r="E2779" s="15" t="s">
        <v>5678</v>
      </c>
      <c r="F2779" s="6">
        <v>26320</v>
      </c>
      <c r="G2779" s="6">
        <v>22560</v>
      </c>
      <c r="H2779" s="6">
        <f t="shared" si="172"/>
        <v>26321</v>
      </c>
      <c r="I2779" s="6">
        <f t="shared" si="173"/>
        <v>22561</v>
      </c>
      <c r="J2779" s="7">
        <f t="shared" si="174"/>
        <v>0.85714828463964132</v>
      </c>
      <c r="K2779" s="7">
        <f t="shared" si="175"/>
        <v>-0.2223832861055596</v>
      </c>
    </row>
    <row r="2780" spans="1:11" x14ac:dyDescent="0.35">
      <c r="A2780" s="14" t="s">
        <v>8457</v>
      </c>
      <c r="B2780" s="13" t="s">
        <v>4793</v>
      </c>
      <c r="C2780" s="14" t="s">
        <v>15532</v>
      </c>
      <c r="D2780" s="14" t="s">
        <v>15533</v>
      </c>
      <c r="E2780" s="15" t="s">
        <v>5678</v>
      </c>
      <c r="F2780" s="6">
        <v>1900</v>
      </c>
      <c r="G2780" s="6">
        <v>1932</v>
      </c>
      <c r="H2780" s="6">
        <f t="shared" si="172"/>
        <v>1901</v>
      </c>
      <c r="I2780" s="6">
        <f t="shared" si="173"/>
        <v>1933</v>
      </c>
      <c r="J2780" s="7">
        <f t="shared" si="174"/>
        <v>1.016833245660179</v>
      </c>
      <c r="K2780" s="7">
        <f t="shared" si="175"/>
        <v>2.4083105562683848E-2</v>
      </c>
    </row>
    <row r="2781" spans="1:11" x14ac:dyDescent="0.35">
      <c r="A2781" s="14" t="s">
        <v>8458</v>
      </c>
      <c r="B2781" s="13" t="s">
        <v>2976</v>
      </c>
      <c r="C2781" s="14" t="s">
        <v>15534</v>
      </c>
      <c r="D2781" s="14" t="s">
        <v>15535</v>
      </c>
      <c r="E2781" s="15" t="s">
        <v>5678</v>
      </c>
      <c r="F2781" s="6">
        <v>20968</v>
      </c>
      <c r="G2781" s="6">
        <v>16502</v>
      </c>
      <c r="H2781" s="6">
        <f t="shared" si="172"/>
        <v>20969</v>
      </c>
      <c r="I2781" s="6">
        <f t="shared" si="173"/>
        <v>16503</v>
      </c>
      <c r="J2781" s="7">
        <f t="shared" si="174"/>
        <v>0.78701893271019119</v>
      </c>
      <c r="K2781" s="7">
        <f t="shared" si="175"/>
        <v>-0.3455297529302509</v>
      </c>
    </row>
    <row r="2782" spans="1:11" x14ac:dyDescent="0.35">
      <c r="A2782" s="14" t="s">
        <v>8459</v>
      </c>
      <c r="B2782" s="13" t="s">
        <v>3461</v>
      </c>
      <c r="C2782" s="14" t="s">
        <v>15536</v>
      </c>
      <c r="D2782" s="14" t="s">
        <v>15537</v>
      </c>
      <c r="E2782" s="15" t="s">
        <v>5678</v>
      </c>
      <c r="F2782" s="6">
        <v>10176</v>
      </c>
      <c r="G2782" s="6">
        <v>8448</v>
      </c>
      <c r="H2782" s="6">
        <f t="shared" si="172"/>
        <v>10177</v>
      </c>
      <c r="I2782" s="6">
        <f t="shared" si="173"/>
        <v>8449</v>
      </c>
      <c r="J2782" s="7">
        <f t="shared" si="174"/>
        <v>0.83020536503881304</v>
      </c>
      <c r="K2782" s="7">
        <f t="shared" si="175"/>
        <v>-0.26845983978289273</v>
      </c>
    </row>
    <row r="2783" spans="1:11" x14ac:dyDescent="0.35">
      <c r="A2783" s="14" t="s">
        <v>8460</v>
      </c>
      <c r="B2783" s="13" t="s">
        <v>5625</v>
      </c>
      <c r="C2783" s="14"/>
      <c r="D2783" s="14"/>
      <c r="E2783" s="15" t="s">
        <v>5678</v>
      </c>
      <c r="F2783" s="6">
        <v>0</v>
      </c>
      <c r="G2783" s="6">
        <v>0</v>
      </c>
      <c r="H2783" s="6">
        <f t="shared" si="172"/>
        <v>1</v>
      </c>
      <c r="I2783" s="6">
        <f t="shared" si="173"/>
        <v>1</v>
      </c>
      <c r="J2783" s="7">
        <f t="shared" si="174"/>
        <v>1</v>
      </c>
      <c r="K2783" s="7">
        <f t="shared" si="175"/>
        <v>0</v>
      </c>
    </row>
    <row r="2784" spans="1:11" x14ac:dyDescent="0.35">
      <c r="A2784" s="14" t="s">
        <v>8461</v>
      </c>
      <c r="B2784" s="13" t="s">
        <v>4157</v>
      </c>
      <c r="C2784" s="14" t="s">
        <v>15538</v>
      </c>
      <c r="D2784" s="14" t="s">
        <v>11356</v>
      </c>
      <c r="E2784" s="15" t="s">
        <v>5678</v>
      </c>
      <c r="F2784" s="6">
        <v>176</v>
      </c>
      <c r="G2784" s="6">
        <v>160</v>
      </c>
      <c r="H2784" s="6">
        <f t="shared" si="172"/>
        <v>177</v>
      </c>
      <c r="I2784" s="6">
        <f t="shared" si="173"/>
        <v>161</v>
      </c>
      <c r="J2784" s="7">
        <f t="shared" si="174"/>
        <v>0.90960451977401124</v>
      </c>
      <c r="K2784" s="7">
        <f t="shared" si="175"/>
        <v>-0.13668867196838055</v>
      </c>
    </row>
    <row r="2785" spans="1:11" x14ac:dyDescent="0.35">
      <c r="A2785" s="14" t="s">
        <v>8462</v>
      </c>
      <c r="B2785" s="13" t="s">
        <v>1247</v>
      </c>
      <c r="C2785" s="14" t="s">
        <v>15539</v>
      </c>
      <c r="D2785" s="14" t="s">
        <v>11356</v>
      </c>
      <c r="E2785" s="15" t="s">
        <v>11359</v>
      </c>
      <c r="F2785" s="6">
        <v>11</v>
      </c>
      <c r="G2785" s="6">
        <v>7</v>
      </c>
      <c r="H2785" s="6">
        <f t="shared" si="172"/>
        <v>12</v>
      </c>
      <c r="I2785" s="6">
        <f t="shared" si="173"/>
        <v>8</v>
      </c>
      <c r="J2785" s="7">
        <f t="shared" si="174"/>
        <v>0.66666666666666663</v>
      </c>
      <c r="K2785" s="7">
        <f t="shared" si="175"/>
        <v>-0.5849625007211563</v>
      </c>
    </row>
    <row r="2786" spans="1:11" x14ac:dyDescent="0.35">
      <c r="A2786" s="14" t="s">
        <v>8463</v>
      </c>
      <c r="B2786" s="13" t="s">
        <v>4025</v>
      </c>
      <c r="C2786" s="14" t="s">
        <v>15540</v>
      </c>
      <c r="D2786" s="14" t="s">
        <v>11356</v>
      </c>
      <c r="E2786" s="15" t="s">
        <v>5678</v>
      </c>
      <c r="F2786" s="6">
        <v>139</v>
      </c>
      <c r="G2786" s="6">
        <v>124</v>
      </c>
      <c r="H2786" s="6">
        <f t="shared" si="172"/>
        <v>140</v>
      </c>
      <c r="I2786" s="6">
        <f t="shared" si="173"/>
        <v>125</v>
      </c>
      <c r="J2786" s="7">
        <f t="shared" si="174"/>
        <v>0.8928571428571429</v>
      </c>
      <c r="K2786" s="7">
        <f t="shared" si="175"/>
        <v>-0.16349873228287934</v>
      </c>
    </row>
    <row r="2787" spans="1:11" x14ac:dyDescent="0.35">
      <c r="A2787" s="14" t="s">
        <v>8464</v>
      </c>
      <c r="B2787" s="13" t="s">
        <v>3728</v>
      </c>
      <c r="C2787" s="14" t="s">
        <v>15541</v>
      </c>
      <c r="D2787" s="14" t="s">
        <v>15542</v>
      </c>
      <c r="E2787" s="15" t="s">
        <v>5678</v>
      </c>
      <c r="F2787" s="6">
        <v>225</v>
      </c>
      <c r="G2787" s="6">
        <v>193</v>
      </c>
      <c r="H2787" s="6">
        <f t="shared" si="172"/>
        <v>226</v>
      </c>
      <c r="I2787" s="6">
        <f t="shared" si="173"/>
        <v>194</v>
      </c>
      <c r="J2787" s="7">
        <f t="shared" si="174"/>
        <v>0.8584070796460177</v>
      </c>
      <c r="K2787" s="7">
        <f t="shared" si="175"/>
        <v>-0.22026612022806002</v>
      </c>
    </row>
    <row r="2788" spans="1:11" x14ac:dyDescent="0.35">
      <c r="A2788" s="14" t="s">
        <v>8465</v>
      </c>
      <c r="B2788" s="13" t="s">
        <v>2627</v>
      </c>
      <c r="C2788" s="14" t="s">
        <v>15543</v>
      </c>
      <c r="D2788" s="14" t="s">
        <v>15544</v>
      </c>
      <c r="E2788" s="15" t="s">
        <v>11359</v>
      </c>
      <c r="F2788" s="6">
        <v>146</v>
      </c>
      <c r="G2788" s="6">
        <v>111</v>
      </c>
      <c r="H2788" s="6">
        <f t="shared" si="172"/>
        <v>147</v>
      </c>
      <c r="I2788" s="6">
        <f t="shared" si="173"/>
        <v>112</v>
      </c>
      <c r="J2788" s="7">
        <f t="shared" si="174"/>
        <v>0.76190476190476186</v>
      </c>
      <c r="K2788" s="7">
        <f t="shared" si="175"/>
        <v>-0.39231742277876036</v>
      </c>
    </row>
    <row r="2789" spans="1:11" x14ac:dyDescent="0.35">
      <c r="A2789" s="14" t="s">
        <v>8466</v>
      </c>
      <c r="B2789" s="13" t="s">
        <v>5086</v>
      </c>
      <c r="C2789" s="14" t="s">
        <v>15545</v>
      </c>
      <c r="D2789" s="14" t="s">
        <v>15546</v>
      </c>
      <c r="E2789" s="15" t="s">
        <v>11359</v>
      </c>
      <c r="F2789" s="6">
        <v>63</v>
      </c>
      <c r="G2789" s="6">
        <v>72</v>
      </c>
      <c r="H2789" s="6">
        <f t="shared" si="172"/>
        <v>64</v>
      </c>
      <c r="I2789" s="6">
        <f t="shared" si="173"/>
        <v>73</v>
      </c>
      <c r="J2789" s="7">
        <f t="shared" si="174"/>
        <v>1.140625</v>
      </c>
      <c r="K2789" s="7">
        <f t="shared" si="175"/>
        <v>0.18982455888001723</v>
      </c>
    </row>
    <row r="2790" spans="1:11" x14ac:dyDescent="0.35">
      <c r="A2790" s="14" t="s">
        <v>8467</v>
      </c>
      <c r="B2790" s="13" t="s">
        <v>2380</v>
      </c>
      <c r="C2790" s="14" t="s">
        <v>15547</v>
      </c>
      <c r="D2790" s="14" t="s">
        <v>11356</v>
      </c>
      <c r="E2790" s="15" t="s">
        <v>11359</v>
      </c>
      <c r="F2790" s="6">
        <v>54</v>
      </c>
      <c r="G2790" s="6">
        <v>40</v>
      </c>
      <c r="H2790" s="6">
        <f t="shared" si="172"/>
        <v>55</v>
      </c>
      <c r="I2790" s="6">
        <f t="shared" si="173"/>
        <v>41</v>
      </c>
      <c r="J2790" s="7">
        <f t="shared" si="174"/>
        <v>0.74545454545454548</v>
      </c>
      <c r="K2790" s="7">
        <f t="shared" si="175"/>
        <v>-0.42380770890657582</v>
      </c>
    </row>
    <row r="2791" spans="1:11" x14ac:dyDescent="0.35">
      <c r="A2791" s="14" t="s">
        <v>8468</v>
      </c>
      <c r="B2791" s="13" t="s">
        <v>216</v>
      </c>
      <c r="C2791" s="14" t="s">
        <v>15548</v>
      </c>
      <c r="D2791" s="14" t="s">
        <v>11356</v>
      </c>
      <c r="E2791" s="15" t="s">
        <v>5678</v>
      </c>
      <c r="F2791" s="6">
        <v>23</v>
      </c>
      <c r="G2791" s="6">
        <v>9</v>
      </c>
      <c r="H2791" s="6">
        <f t="shared" si="172"/>
        <v>24</v>
      </c>
      <c r="I2791" s="6">
        <f t="shared" si="173"/>
        <v>10</v>
      </c>
      <c r="J2791" s="7">
        <f t="shared" si="174"/>
        <v>0.41666666666666669</v>
      </c>
      <c r="K2791" s="7">
        <f t="shared" si="175"/>
        <v>-1.2630344058337937</v>
      </c>
    </row>
    <row r="2792" spans="1:11" x14ac:dyDescent="0.35">
      <c r="A2792" s="14" t="s">
        <v>8469</v>
      </c>
      <c r="B2792" s="13" t="s">
        <v>4123</v>
      </c>
      <c r="C2792" s="14" t="s">
        <v>15549</v>
      </c>
      <c r="D2792" s="14" t="s">
        <v>11356</v>
      </c>
      <c r="E2792" s="15" t="s">
        <v>11359</v>
      </c>
      <c r="F2792" s="6">
        <v>517</v>
      </c>
      <c r="G2792" s="6">
        <v>468</v>
      </c>
      <c r="H2792" s="6">
        <f t="shared" si="172"/>
        <v>518</v>
      </c>
      <c r="I2792" s="6">
        <f t="shared" si="173"/>
        <v>469</v>
      </c>
      <c r="J2792" s="7">
        <f t="shared" si="174"/>
        <v>0.90540540540540537</v>
      </c>
      <c r="K2792" s="7">
        <f t="shared" si="175"/>
        <v>-0.14336417517117742</v>
      </c>
    </row>
    <row r="2793" spans="1:11" x14ac:dyDescent="0.35">
      <c r="A2793" s="14" t="s">
        <v>8470</v>
      </c>
      <c r="B2793" s="13" t="s">
        <v>3088</v>
      </c>
      <c r="C2793" s="14" t="s">
        <v>15550</v>
      </c>
      <c r="D2793" s="14" t="s">
        <v>11356</v>
      </c>
      <c r="E2793" s="15" t="s">
        <v>11359</v>
      </c>
      <c r="F2793" s="6">
        <v>844</v>
      </c>
      <c r="G2793" s="6">
        <v>672</v>
      </c>
      <c r="H2793" s="6">
        <f t="shared" si="172"/>
        <v>845</v>
      </c>
      <c r="I2793" s="6">
        <f t="shared" si="173"/>
        <v>673</v>
      </c>
      <c r="J2793" s="7">
        <f t="shared" si="174"/>
        <v>0.79644970414201188</v>
      </c>
      <c r="K2793" s="7">
        <f t="shared" si="175"/>
        <v>-0.32834483655922952</v>
      </c>
    </row>
    <row r="2794" spans="1:11" x14ac:dyDescent="0.35">
      <c r="A2794" s="14" t="s">
        <v>8471</v>
      </c>
      <c r="B2794" s="13" t="s">
        <v>2983</v>
      </c>
      <c r="C2794" s="14" t="s">
        <v>15551</v>
      </c>
      <c r="D2794" s="14" t="s">
        <v>15552</v>
      </c>
      <c r="E2794" s="15" t="s">
        <v>11359</v>
      </c>
      <c r="F2794" s="6">
        <v>1172</v>
      </c>
      <c r="G2794" s="6">
        <v>923</v>
      </c>
      <c r="H2794" s="6">
        <f t="shared" si="172"/>
        <v>1173</v>
      </c>
      <c r="I2794" s="6">
        <f t="shared" si="173"/>
        <v>924</v>
      </c>
      <c r="J2794" s="7">
        <f t="shared" si="174"/>
        <v>0.78772378516624042</v>
      </c>
      <c r="K2794" s="7">
        <f t="shared" si="175"/>
        <v>-0.34423825661245089</v>
      </c>
    </row>
    <row r="2795" spans="1:11" x14ac:dyDescent="0.35">
      <c r="A2795" s="14" t="s">
        <v>8472</v>
      </c>
      <c r="B2795" s="13" t="s">
        <v>872</v>
      </c>
      <c r="C2795" s="14" t="s">
        <v>15553</v>
      </c>
      <c r="D2795" s="14" t="s">
        <v>11356</v>
      </c>
      <c r="E2795" s="15" t="s">
        <v>5678</v>
      </c>
      <c r="F2795" s="6">
        <v>506</v>
      </c>
      <c r="G2795" s="6">
        <v>298</v>
      </c>
      <c r="H2795" s="6">
        <f t="shared" si="172"/>
        <v>507</v>
      </c>
      <c r="I2795" s="6">
        <f t="shared" si="173"/>
        <v>299</v>
      </c>
      <c r="J2795" s="7">
        <f t="shared" si="174"/>
        <v>0.58974358974358976</v>
      </c>
      <c r="K2795" s="7">
        <f t="shared" si="175"/>
        <v>-0.76184026280523554</v>
      </c>
    </row>
    <row r="2796" spans="1:11" x14ac:dyDescent="0.35">
      <c r="A2796" s="14" t="s">
        <v>8473</v>
      </c>
      <c r="B2796" s="13" t="s">
        <v>2154</v>
      </c>
      <c r="C2796" s="14" t="s">
        <v>15554</v>
      </c>
      <c r="D2796" s="14" t="s">
        <v>11356</v>
      </c>
      <c r="E2796" s="15" t="s">
        <v>5678</v>
      </c>
      <c r="F2796" s="6">
        <v>86</v>
      </c>
      <c r="G2796" s="6">
        <v>62</v>
      </c>
      <c r="H2796" s="6">
        <f t="shared" si="172"/>
        <v>87</v>
      </c>
      <c r="I2796" s="6">
        <f t="shared" si="173"/>
        <v>63</v>
      </c>
      <c r="J2796" s="7">
        <f t="shared" si="174"/>
        <v>0.72413793103448276</v>
      </c>
      <c r="K2796" s="7">
        <f t="shared" si="175"/>
        <v>-0.46566357234881184</v>
      </c>
    </row>
    <row r="2797" spans="1:11" x14ac:dyDescent="0.35">
      <c r="A2797" s="14" t="s">
        <v>8474</v>
      </c>
      <c r="B2797" s="13" t="s">
        <v>2805</v>
      </c>
      <c r="C2797" s="14" t="s">
        <v>15555</v>
      </c>
      <c r="D2797" s="14" t="s">
        <v>11418</v>
      </c>
      <c r="E2797" s="15" t="s">
        <v>11359</v>
      </c>
      <c r="F2797" s="6">
        <v>275</v>
      </c>
      <c r="G2797" s="6">
        <v>213</v>
      </c>
      <c r="H2797" s="6">
        <f t="shared" si="172"/>
        <v>276</v>
      </c>
      <c r="I2797" s="6">
        <f t="shared" si="173"/>
        <v>214</v>
      </c>
      <c r="J2797" s="7">
        <f t="shared" si="174"/>
        <v>0.77536231884057971</v>
      </c>
      <c r="K2797" s="7">
        <f t="shared" si="175"/>
        <v>-0.36705747037702213</v>
      </c>
    </row>
    <row r="2798" spans="1:11" x14ac:dyDescent="0.35">
      <c r="A2798" s="14" t="s">
        <v>8475</v>
      </c>
      <c r="B2798" s="13" t="s">
        <v>1706</v>
      </c>
      <c r="C2798" s="14" t="s">
        <v>15556</v>
      </c>
      <c r="D2798" s="14" t="s">
        <v>11356</v>
      </c>
      <c r="E2798" s="15" t="s">
        <v>5678</v>
      </c>
      <c r="F2798" s="6">
        <v>22</v>
      </c>
      <c r="G2798" s="6">
        <v>15</v>
      </c>
      <c r="H2798" s="6">
        <f t="shared" si="172"/>
        <v>23</v>
      </c>
      <c r="I2798" s="6">
        <f t="shared" si="173"/>
        <v>16</v>
      </c>
      <c r="J2798" s="7">
        <f t="shared" si="174"/>
        <v>0.69565217391304346</v>
      </c>
      <c r="K2798" s="7">
        <f t="shared" si="175"/>
        <v>-0.52356195605701294</v>
      </c>
    </row>
    <row r="2799" spans="1:11" x14ac:dyDescent="0.35">
      <c r="A2799" s="14" t="s">
        <v>8476</v>
      </c>
      <c r="B2799" s="13" t="s">
        <v>1911</v>
      </c>
      <c r="C2799" s="14" t="s">
        <v>15557</v>
      </c>
      <c r="D2799" s="14" t="s">
        <v>14758</v>
      </c>
      <c r="E2799" s="15" t="s">
        <v>11359</v>
      </c>
      <c r="F2799" s="6">
        <v>25987</v>
      </c>
      <c r="G2799" s="6">
        <v>18236</v>
      </c>
      <c r="H2799" s="6">
        <f t="shared" si="172"/>
        <v>25988</v>
      </c>
      <c r="I2799" s="6">
        <f t="shared" si="173"/>
        <v>18237</v>
      </c>
      <c r="J2799" s="7">
        <f t="shared" si="174"/>
        <v>0.70174696013544713</v>
      </c>
      <c r="K2799" s="7">
        <f t="shared" si="175"/>
        <v>-0.5109771856786175</v>
      </c>
    </row>
    <row r="2800" spans="1:11" x14ac:dyDescent="0.35">
      <c r="A2800" s="14" t="s">
        <v>8477</v>
      </c>
      <c r="B2800" s="13" t="s">
        <v>5411</v>
      </c>
      <c r="C2800" s="14" t="s">
        <v>15558</v>
      </c>
      <c r="D2800" s="14" t="s">
        <v>15559</v>
      </c>
      <c r="E2800" s="15" t="s">
        <v>11359</v>
      </c>
      <c r="F2800" s="6">
        <v>47</v>
      </c>
      <c r="G2800" s="6">
        <v>78</v>
      </c>
      <c r="H2800" s="6">
        <f t="shared" si="172"/>
        <v>48</v>
      </c>
      <c r="I2800" s="6">
        <f t="shared" si="173"/>
        <v>79</v>
      </c>
      <c r="J2800" s="7">
        <f t="shared" si="174"/>
        <v>1.6458333333333333</v>
      </c>
      <c r="K2800" s="7">
        <f t="shared" si="175"/>
        <v>0.71881824745594669</v>
      </c>
    </row>
    <row r="2801" spans="1:11" x14ac:dyDescent="0.35">
      <c r="A2801" s="14" t="s">
        <v>8478</v>
      </c>
      <c r="B2801" s="13" t="s">
        <v>114</v>
      </c>
      <c r="C2801" s="14" t="s">
        <v>15560</v>
      </c>
      <c r="D2801" s="14" t="s">
        <v>15561</v>
      </c>
      <c r="E2801" s="15" t="s">
        <v>5678</v>
      </c>
      <c r="F2801" s="6">
        <v>21</v>
      </c>
      <c r="G2801" s="6">
        <v>6</v>
      </c>
      <c r="H2801" s="6">
        <f t="shared" si="172"/>
        <v>22</v>
      </c>
      <c r="I2801" s="6">
        <f t="shared" si="173"/>
        <v>7</v>
      </c>
      <c r="J2801" s="7">
        <f t="shared" si="174"/>
        <v>0.31818181818181818</v>
      </c>
      <c r="K2801" s="7">
        <f t="shared" si="175"/>
        <v>-1.6520766965796934</v>
      </c>
    </row>
    <row r="2802" spans="1:11" x14ac:dyDescent="0.35">
      <c r="A2802" s="14" t="s">
        <v>8479</v>
      </c>
      <c r="B2802" s="13" t="s">
        <v>5</v>
      </c>
      <c r="C2802" s="14" t="s">
        <v>15562</v>
      </c>
      <c r="D2802" s="14" t="s">
        <v>11356</v>
      </c>
      <c r="E2802" s="15" t="s">
        <v>5678</v>
      </c>
      <c r="F2802" s="6">
        <v>4</v>
      </c>
      <c r="G2802" s="6">
        <v>0</v>
      </c>
      <c r="H2802" s="6">
        <f t="shared" si="172"/>
        <v>5</v>
      </c>
      <c r="I2802" s="6">
        <f t="shared" si="173"/>
        <v>1</v>
      </c>
      <c r="J2802" s="7">
        <f t="shared" si="174"/>
        <v>0.2</v>
      </c>
      <c r="K2802" s="7">
        <f t="shared" si="175"/>
        <v>-2.3219280948873622</v>
      </c>
    </row>
    <row r="2803" spans="1:11" x14ac:dyDescent="0.35">
      <c r="A2803" s="14" t="s">
        <v>8480</v>
      </c>
      <c r="B2803" s="13" t="s">
        <v>1336</v>
      </c>
      <c r="C2803" s="14" t="s">
        <v>15563</v>
      </c>
      <c r="D2803" s="14" t="s">
        <v>11356</v>
      </c>
      <c r="E2803" s="15" t="s">
        <v>11359</v>
      </c>
      <c r="F2803" s="6">
        <v>133</v>
      </c>
      <c r="G2803" s="6">
        <v>86</v>
      </c>
      <c r="H2803" s="6">
        <f t="shared" si="172"/>
        <v>134</v>
      </c>
      <c r="I2803" s="6">
        <f t="shared" si="173"/>
        <v>87</v>
      </c>
      <c r="J2803" s="7">
        <f t="shared" si="174"/>
        <v>0.64925373134328357</v>
      </c>
      <c r="K2803" s="7">
        <f t="shared" si="175"/>
        <v>-0.62314569460904423</v>
      </c>
    </row>
    <row r="2804" spans="1:11" x14ac:dyDescent="0.35">
      <c r="A2804" s="14" t="s">
        <v>8481</v>
      </c>
      <c r="B2804" s="13" t="s">
        <v>4461</v>
      </c>
      <c r="C2804" s="14" t="s">
        <v>15564</v>
      </c>
      <c r="D2804" s="14" t="s">
        <v>15565</v>
      </c>
      <c r="E2804" s="15" t="s">
        <v>5678</v>
      </c>
      <c r="F2804" s="6">
        <v>1393</v>
      </c>
      <c r="G2804" s="6">
        <v>1333</v>
      </c>
      <c r="H2804" s="6">
        <f t="shared" si="172"/>
        <v>1394</v>
      </c>
      <c r="I2804" s="6">
        <f t="shared" si="173"/>
        <v>1334</v>
      </c>
      <c r="J2804" s="7">
        <f t="shared" si="174"/>
        <v>0.95695839311334285</v>
      </c>
      <c r="K2804" s="7">
        <f t="shared" si="175"/>
        <v>-6.3471894683838181E-2</v>
      </c>
    </row>
    <row r="2805" spans="1:11" x14ac:dyDescent="0.35">
      <c r="A2805" s="14" t="s">
        <v>8482</v>
      </c>
      <c r="B2805" s="13" t="s">
        <v>3854</v>
      </c>
      <c r="C2805" s="14" t="s">
        <v>15566</v>
      </c>
      <c r="D2805" s="14" t="s">
        <v>11755</v>
      </c>
      <c r="E2805" s="15" t="s">
        <v>5678</v>
      </c>
      <c r="F2805" s="6">
        <v>126</v>
      </c>
      <c r="G2805" s="6">
        <v>110</v>
      </c>
      <c r="H2805" s="6">
        <f t="shared" si="172"/>
        <v>127</v>
      </c>
      <c r="I2805" s="6">
        <f t="shared" si="173"/>
        <v>111</v>
      </c>
      <c r="J2805" s="7">
        <f t="shared" si="174"/>
        <v>0.87401574803149606</v>
      </c>
      <c r="K2805" s="7">
        <f t="shared" si="175"/>
        <v>-0.19426882042205987</v>
      </c>
    </row>
    <row r="2806" spans="1:11" x14ac:dyDescent="0.35">
      <c r="A2806" s="14" t="s">
        <v>8483</v>
      </c>
      <c r="B2806" s="13" t="s">
        <v>5244</v>
      </c>
      <c r="C2806" s="14" t="s">
        <v>15567</v>
      </c>
      <c r="D2806" s="14" t="s">
        <v>11509</v>
      </c>
      <c r="E2806" s="15" t="s">
        <v>11359</v>
      </c>
      <c r="F2806" s="6">
        <v>40</v>
      </c>
      <c r="G2806" s="6">
        <v>51</v>
      </c>
      <c r="H2806" s="6">
        <f t="shared" si="172"/>
        <v>41</v>
      </c>
      <c r="I2806" s="6">
        <f t="shared" si="173"/>
        <v>52</v>
      </c>
      <c r="J2806" s="7">
        <f t="shared" si="174"/>
        <v>1.2682926829268293</v>
      </c>
      <c r="K2806" s="7">
        <f t="shared" si="175"/>
        <v>0.34288771352300851</v>
      </c>
    </row>
    <row r="2807" spans="1:11" x14ac:dyDescent="0.35">
      <c r="A2807" s="14" t="s">
        <v>8484</v>
      </c>
      <c r="B2807" s="13" t="s">
        <v>82</v>
      </c>
      <c r="C2807" s="14" t="s">
        <v>15568</v>
      </c>
      <c r="D2807" s="14" t="s">
        <v>11356</v>
      </c>
      <c r="E2807" s="15" t="s">
        <v>11359</v>
      </c>
      <c r="F2807" s="6">
        <v>13</v>
      </c>
      <c r="G2807" s="6">
        <v>3</v>
      </c>
      <c r="H2807" s="6">
        <f t="shared" si="172"/>
        <v>14</v>
      </c>
      <c r="I2807" s="6">
        <f t="shared" si="173"/>
        <v>4</v>
      </c>
      <c r="J2807" s="7">
        <f t="shared" si="174"/>
        <v>0.2857142857142857</v>
      </c>
      <c r="K2807" s="7">
        <f t="shared" si="175"/>
        <v>-1.8073549220576042</v>
      </c>
    </row>
    <row r="2808" spans="1:11" x14ac:dyDescent="0.35">
      <c r="A2808" s="14" t="s">
        <v>8485</v>
      </c>
      <c r="B2808" s="13" t="s">
        <v>4934</v>
      </c>
      <c r="C2808" s="14" t="s">
        <v>15569</v>
      </c>
      <c r="D2808" s="14" t="s">
        <v>11685</v>
      </c>
      <c r="E2808" s="15" t="s">
        <v>5678</v>
      </c>
      <c r="F2808" s="6">
        <v>127</v>
      </c>
      <c r="G2808" s="6">
        <v>135</v>
      </c>
      <c r="H2808" s="6">
        <f t="shared" si="172"/>
        <v>128</v>
      </c>
      <c r="I2808" s="6">
        <f t="shared" si="173"/>
        <v>136</v>
      </c>
      <c r="J2808" s="7">
        <f t="shared" si="174"/>
        <v>1.0625</v>
      </c>
      <c r="K2808" s="7">
        <f t="shared" si="175"/>
        <v>8.7462841250339401E-2</v>
      </c>
    </row>
    <row r="2809" spans="1:11" x14ac:dyDescent="0.35">
      <c r="A2809" s="14" t="s">
        <v>8486</v>
      </c>
      <c r="B2809" s="13" t="s">
        <v>5152</v>
      </c>
      <c r="C2809" s="14" t="s">
        <v>15570</v>
      </c>
      <c r="D2809" s="14" t="s">
        <v>15571</v>
      </c>
      <c r="E2809" s="15" t="s">
        <v>5678</v>
      </c>
      <c r="F2809" s="6">
        <v>496</v>
      </c>
      <c r="G2809" s="6">
        <v>584</v>
      </c>
      <c r="H2809" s="6">
        <f t="shared" si="172"/>
        <v>497</v>
      </c>
      <c r="I2809" s="6">
        <f t="shared" si="173"/>
        <v>585</v>
      </c>
      <c r="J2809" s="7">
        <f t="shared" si="174"/>
        <v>1.1770623742454729</v>
      </c>
      <c r="K2809" s="7">
        <f t="shared" si="175"/>
        <v>0.23519077290848078</v>
      </c>
    </row>
    <row r="2810" spans="1:11" x14ac:dyDescent="0.35">
      <c r="A2810" s="14" t="s">
        <v>8487</v>
      </c>
      <c r="B2810" s="13" t="s">
        <v>2462</v>
      </c>
      <c r="C2810" s="14" t="s">
        <v>15572</v>
      </c>
      <c r="D2810" s="14" t="s">
        <v>11385</v>
      </c>
      <c r="E2810" s="15" t="s">
        <v>11359</v>
      </c>
      <c r="F2810" s="6">
        <v>127</v>
      </c>
      <c r="G2810" s="6">
        <v>95</v>
      </c>
      <c r="H2810" s="6">
        <f t="shared" si="172"/>
        <v>128</v>
      </c>
      <c r="I2810" s="6">
        <f t="shared" si="173"/>
        <v>96</v>
      </c>
      <c r="J2810" s="7">
        <f t="shared" si="174"/>
        <v>0.75</v>
      </c>
      <c r="K2810" s="7">
        <f t="shared" si="175"/>
        <v>-0.41503749927884381</v>
      </c>
    </row>
    <row r="2811" spans="1:11" x14ac:dyDescent="0.35">
      <c r="A2811" s="14" t="s">
        <v>8488</v>
      </c>
      <c r="B2811" s="13" t="s">
        <v>1983</v>
      </c>
      <c r="C2811" s="14" t="s">
        <v>15573</v>
      </c>
      <c r="D2811" s="14" t="s">
        <v>11356</v>
      </c>
      <c r="E2811" s="15" t="s">
        <v>5678</v>
      </c>
      <c r="F2811" s="6">
        <v>120</v>
      </c>
      <c r="G2811" s="6">
        <v>85</v>
      </c>
      <c r="H2811" s="6">
        <f t="shared" si="172"/>
        <v>121</v>
      </c>
      <c r="I2811" s="6">
        <f t="shared" si="173"/>
        <v>86</v>
      </c>
      <c r="J2811" s="7">
        <f t="shared" si="174"/>
        <v>0.71074380165289253</v>
      </c>
      <c r="K2811" s="7">
        <f t="shared" si="175"/>
        <v>-0.49259848257249667</v>
      </c>
    </row>
    <row r="2812" spans="1:11" x14ac:dyDescent="0.35">
      <c r="A2812" s="14" t="s">
        <v>8489</v>
      </c>
      <c r="B2812" s="13" t="s">
        <v>1947</v>
      </c>
      <c r="C2812" s="14" t="s">
        <v>15574</v>
      </c>
      <c r="D2812" s="14" t="s">
        <v>11356</v>
      </c>
      <c r="E2812" s="15" t="s">
        <v>5678</v>
      </c>
      <c r="F2812" s="6">
        <v>78</v>
      </c>
      <c r="G2812" s="6">
        <v>55</v>
      </c>
      <c r="H2812" s="6">
        <f t="shared" si="172"/>
        <v>79</v>
      </c>
      <c r="I2812" s="6">
        <f t="shared" si="173"/>
        <v>56</v>
      </c>
      <c r="J2812" s="7">
        <f t="shared" si="174"/>
        <v>0.70886075949367089</v>
      </c>
      <c r="K2812" s="7">
        <f t="shared" si="175"/>
        <v>-0.49642582611949881</v>
      </c>
    </row>
    <row r="2813" spans="1:11" x14ac:dyDescent="0.35">
      <c r="A2813" s="14" t="s">
        <v>8490</v>
      </c>
      <c r="B2813" s="13" t="s">
        <v>4847</v>
      </c>
      <c r="C2813" s="14" t="s">
        <v>15575</v>
      </c>
      <c r="D2813" s="14" t="s">
        <v>11356</v>
      </c>
      <c r="E2813" s="15" t="s">
        <v>5678</v>
      </c>
      <c r="F2813" s="6">
        <v>579</v>
      </c>
      <c r="G2813" s="6">
        <v>598</v>
      </c>
      <c r="H2813" s="6">
        <f t="shared" si="172"/>
        <v>580</v>
      </c>
      <c r="I2813" s="6">
        <f t="shared" si="173"/>
        <v>599</v>
      </c>
      <c r="J2813" s="7">
        <f t="shared" si="174"/>
        <v>1.0327586206896551</v>
      </c>
      <c r="K2813" s="7">
        <f t="shared" si="175"/>
        <v>4.650310277385105E-2</v>
      </c>
    </row>
    <row r="2814" spans="1:11" x14ac:dyDescent="0.35">
      <c r="A2814" s="14" t="s">
        <v>8491</v>
      </c>
      <c r="B2814" s="13" t="s">
        <v>2707</v>
      </c>
      <c r="C2814" s="14" t="s">
        <v>15576</v>
      </c>
      <c r="D2814" s="14" t="s">
        <v>11356</v>
      </c>
      <c r="E2814" s="15" t="s">
        <v>5678</v>
      </c>
      <c r="F2814" s="6">
        <v>262</v>
      </c>
      <c r="G2814" s="6">
        <v>201</v>
      </c>
      <c r="H2814" s="6">
        <f t="shared" si="172"/>
        <v>263</v>
      </c>
      <c r="I2814" s="6">
        <f t="shared" si="173"/>
        <v>202</v>
      </c>
      <c r="J2814" s="7">
        <f t="shared" si="174"/>
        <v>0.76806083650190116</v>
      </c>
      <c r="K2814" s="7">
        <f t="shared" si="175"/>
        <v>-0.38070750654050756</v>
      </c>
    </row>
    <row r="2815" spans="1:11" x14ac:dyDescent="0.35">
      <c r="A2815" s="14" t="s">
        <v>8492</v>
      </c>
      <c r="B2815" s="13" t="s">
        <v>5626</v>
      </c>
      <c r="C2815" s="14"/>
      <c r="D2815" s="14"/>
      <c r="E2815" s="15" t="s">
        <v>5678</v>
      </c>
      <c r="F2815" s="6">
        <v>0</v>
      </c>
      <c r="G2815" s="6">
        <v>0</v>
      </c>
      <c r="H2815" s="6">
        <f t="shared" si="172"/>
        <v>1</v>
      </c>
      <c r="I2815" s="6">
        <f t="shared" si="173"/>
        <v>1</v>
      </c>
      <c r="J2815" s="7">
        <f t="shared" si="174"/>
        <v>1</v>
      </c>
      <c r="K2815" s="7">
        <f t="shared" si="175"/>
        <v>0</v>
      </c>
    </row>
    <row r="2816" spans="1:11" x14ac:dyDescent="0.35">
      <c r="A2816" s="14" t="s">
        <v>8493</v>
      </c>
      <c r="B2816" s="13" t="s">
        <v>5542</v>
      </c>
      <c r="C2816" s="14" t="s">
        <v>15577</v>
      </c>
      <c r="D2816" s="14" t="s">
        <v>15578</v>
      </c>
      <c r="E2816" s="15" t="s">
        <v>11359</v>
      </c>
      <c r="F2816" s="6">
        <v>689</v>
      </c>
      <c r="G2816" s="6">
        <v>4068</v>
      </c>
      <c r="H2816" s="6">
        <f t="shared" si="172"/>
        <v>690</v>
      </c>
      <c r="I2816" s="6">
        <f t="shared" si="173"/>
        <v>4069</v>
      </c>
      <c r="J2816" s="7">
        <f t="shared" si="174"/>
        <v>5.897101449275362</v>
      </c>
      <c r="K2816" s="7">
        <f t="shared" si="175"/>
        <v>2.560006013408179</v>
      </c>
    </row>
    <row r="2817" spans="1:11" x14ac:dyDescent="0.35">
      <c r="A2817" s="14" t="s">
        <v>8494</v>
      </c>
      <c r="B2817" s="13" t="s">
        <v>919</v>
      </c>
      <c r="C2817" s="14" t="s">
        <v>15579</v>
      </c>
      <c r="D2817" s="14" t="s">
        <v>12622</v>
      </c>
      <c r="E2817" s="15" t="s">
        <v>5678</v>
      </c>
      <c r="F2817" s="6">
        <v>139</v>
      </c>
      <c r="G2817" s="6">
        <v>83</v>
      </c>
      <c r="H2817" s="6">
        <f t="shared" si="172"/>
        <v>140</v>
      </c>
      <c r="I2817" s="6">
        <f t="shared" si="173"/>
        <v>84</v>
      </c>
      <c r="J2817" s="7">
        <f t="shared" si="174"/>
        <v>0.6</v>
      </c>
      <c r="K2817" s="7">
        <f t="shared" si="175"/>
        <v>-0.73696559416620622</v>
      </c>
    </row>
    <row r="2818" spans="1:11" x14ac:dyDescent="0.35">
      <c r="A2818" s="14" t="s">
        <v>8495</v>
      </c>
      <c r="B2818" s="13" t="s">
        <v>982</v>
      </c>
      <c r="C2818" s="14" t="s">
        <v>15580</v>
      </c>
      <c r="D2818" s="14" t="s">
        <v>11385</v>
      </c>
      <c r="E2818" s="15" t="s">
        <v>5678</v>
      </c>
      <c r="F2818" s="6">
        <v>270</v>
      </c>
      <c r="G2818" s="6">
        <v>163</v>
      </c>
      <c r="H2818" s="6">
        <f t="shared" si="172"/>
        <v>271</v>
      </c>
      <c r="I2818" s="6">
        <f t="shared" si="173"/>
        <v>164</v>
      </c>
      <c r="J2818" s="7">
        <f t="shared" si="174"/>
        <v>0.60516605166051662</v>
      </c>
      <c r="K2818" s="7">
        <f t="shared" si="175"/>
        <v>-0.72459703673578779</v>
      </c>
    </row>
    <row r="2819" spans="1:11" x14ac:dyDescent="0.35">
      <c r="A2819" s="14" t="s">
        <v>8496</v>
      </c>
      <c r="B2819" s="13" t="s">
        <v>1049</v>
      </c>
      <c r="C2819" s="14" t="s">
        <v>15581</v>
      </c>
      <c r="D2819" s="14" t="s">
        <v>11356</v>
      </c>
      <c r="E2819" s="15" t="s">
        <v>5678</v>
      </c>
      <c r="F2819" s="6">
        <v>233</v>
      </c>
      <c r="G2819" s="6">
        <v>143</v>
      </c>
      <c r="H2819" s="6">
        <f t="shared" ref="H2819:H2882" si="176">F2819+1</f>
        <v>234</v>
      </c>
      <c r="I2819" s="6">
        <f t="shared" ref="I2819:I2882" si="177">G2819+1</f>
        <v>144</v>
      </c>
      <c r="J2819" s="7">
        <f t="shared" ref="J2819:J2882" si="178">I2819/H2819</f>
        <v>0.61538461538461542</v>
      </c>
      <c r="K2819" s="7">
        <f t="shared" ref="K2819:K2882" si="179">LOG(J2819,2)</f>
        <v>-0.70043971814109218</v>
      </c>
    </row>
    <row r="2820" spans="1:11" x14ac:dyDescent="0.35">
      <c r="A2820" s="14" t="s">
        <v>8497</v>
      </c>
      <c r="B2820" s="13" t="s">
        <v>4915</v>
      </c>
      <c r="C2820" s="14" t="s">
        <v>15582</v>
      </c>
      <c r="D2820" s="14" t="s">
        <v>11444</v>
      </c>
      <c r="E2820" s="15" t="s">
        <v>11359</v>
      </c>
      <c r="F2820" s="6">
        <v>56</v>
      </c>
      <c r="G2820" s="6">
        <v>59</v>
      </c>
      <c r="H2820" s="6">
        <f t="shared" si="176"/>
        <v>57</v>
      </c>
      <c r="I2820" s="6">
        <f t="shared" si="177"/>
        <v>60</v>
      </c>
      <c r="J2820" s="7">
        <f t="shared" si="178"/>
        <v>1.0526315789473684</v>
      </c>
      <c r="K2820" s="7">
        <f t="shared" si="179"/>
        <v>7.4000581443776775E-2</v>
      </c>
    </row>
    <row r="2821" spans="1:11" x14ac:dyDescent="0.35">
      <c r="A2821" s="14" t="s">
        <v>8498</v>
      </c>
      <c r="B2821" s="13" t="s">
        <v>5255</v>
      </c>
      <c r="C2821" s="14" t="s">
        <v>15583</v>
      </c>
      <c r="D2821" s="14" t="s">
        <v>11356</v>
      </c>
      <c r="E2821" s="15" t="s">
        <v>11359</v>
      </c>
      <c r="F2821" s="6">
        <v>45</v>
      </c>
      <c r="G2821" s="6">
        <v>58</v>
      </c>
      <c r="H2821" s="6">
        <f t="shared" si="176"/>
        <v>46</v>
      </c>
      <c r="I2821" s="6">
        <f t="shared" si="177"/>
        <v>59</v>
      </c>
      <c r="J2821" s="7">
        <f t="shared" si="178"/>
        <v>1.2826086956521738</v>
      </c>
      <c r="K2821" s="7">
        <f t="shared" si="179"/>
        <v>0.35908109330482829</v>
      </c>
    </row>
    <row r="2822" spans="1:11" x14ac:dyDescent="0.35">
      <c r="A2822" s="14" t="s">
        <v>8499</v>
      </c>
      <c r="B2822" s="13" t="s">
        <v>4715</v>
      </c>
      <c r="C2822" s="14" t="s">
        <v>15584</v>
      </c>
      <c r="D2822" s="14" t="s">
        <v>15585</v>
      </c>
      <c r="E2822" s="15" t="s">
        <v>11359</v>
      </c>
      <c r="F2822" s="6">
        <v>11</v>
      </c>
      <c r="G2822" s="6">
        <v>11</v>
      </c>
      <c r="H2822" s="6">
        <f t="shared" si="176"/>
        <v>12</v>
      </c>
      <c r="I2822" s="6">
        <f t="shared" si="177"/>
        <v>12</v>
      </c>
      <c r="J2822" s="7">
        <f t="shared" si="178"/>
        <v>1</v>
      </c>
      <c r="K2822" s="7">
        <f t="shared" si="179"/>
        <v>0</v>
      </c>
    </row>
    <row r="2823" spans="1:11" x14ac:dyDescent="0.35">
      <c r="A2823" s="14" t="s">
        <v>8500</v>
      </c>
      <c r="B2823" s="13" t="s">
        <v>5474</v>
      </c>
      <c r="C2823" s="14" t="s">
        <v>15586</v>
      </c>
      <c r="D2823" s="14" t="s">
        <v>15587</v>
      </c>
      <c r="E2823" s="15" t="s">
        <v>11359</v>
      </c>
      <c r="F2823" s="6">
        <v>14</v>
      </c>
      <c r="G2823" s="6">
        <v>30</v>
      </c>
      <c r="H2823" s="6">
        <f t="shared" si="176"/>
        <v>15</v>
      </c>
      <c r="I2823" s="6">
        <f t="shared" si="177"/>
        <v>31</v>
      </c>
      <c r="J2823" s="7">
        <f t="shared" si="178"/>
        <v>2.0666666666666669</v>
      </c>
      <c r="K2823" s="7">
        <f t="shared" si="179"/>
        <v>1.0473057147783569</v>
      </c>
    </row>
    <row r="2824" spans="1:11" x14ac:dyDescent="0.35">
      <c r="A2824" s="14" t="s">
        <v>8501</v>
      </c>
      <c r="B2824" s="13" t="s">
        <v>5276</v>
      </c>
      <c r="C2824" s="14" t="s">
        <v>15588</v>
      </c>
      <c r="D2824" s="14" t="s">
        <v>11356</v>
      </c>
      <c r="E2824" s="15" t="s">
        <v>11359</v>
      </c>
      <c r="F2824" s="6">
        <v>19</v>
      </c>
      <c r="G2824" s="6">
        <v>25</v>
      </c>
      <c r="H2824" s="6">
        <f t="shared" si="176"/>
        <v>20</v>
      </c>
      <c r="I2824" s="6">
        <f t="shared" si="177"/>
        <v>26</v>
      </c>
      <c r="J2824" s="7">
        <f t="shared" si="178"/>
        <v>1.3</v>
      </c>
      <c r="K2824" s="7">
        <f t="shared" si="179"/>
        <v>0.37851162325372983</v>
      </c>
    </row>
    <row r="2825" spans="1:11" x14ac:dyDescent="0.35">
      <c r="A2825" s="14" t="s">
        <v>8502</v>
      </c>
      <c r="B2825" s="13" t="s">
        <v>5418</v>
      </c>
      <c r="C2825" s="14" t="s">
        <v>15589</v>
      </c>
      <c r="D2825" s="14" t="s">
        <v>11724</v>
      </c>
      <c r="E2825" s="15" t="s">
        <v>11359</v>
      </c>
      <c r="F2825" s="6">
        <v>3</v>
      </c>
      <c r="G2825" s="6">
        <v>5</v>
      </c>
      <c r="H2825" s="6">
        <f t="shared" si="176"/>
        <v>4</v>
      </c>
      <c r="I2825" s="6">
        <f t="shared" si="177"/>
        <v>6</v>
      </c>
      <c r="J2825" s="7">
        <f t="shared" si="178"/>
        <v>1.5</v>
      </c>
      <c r="K2825" s="7">
        <f t="shared" si="179"/>
        <v>0.58496250072115619</v>
      </c>
    </row>
    <row r="2826" spans="1:11" x14ac:dyDescent="0.35">
      <c r="A2826" s="14" t="s">
        <v>8503</v>
      </c>
      <c r="B2826" s="13" t="s">
        <v>3337</v>
      </c>
      <c r="C2826" s="14" t="s">
        <v>15590</v>
      </c>
      <c r="D2826" s="14" t="s">
        <v>11385</v>
      </c>
      <c r="E2826" s="15" t="s">
        <v>11359</v>
      </c>
      <c r="F2826" s="6">
        <v>11</v>
      </c>
      <c r="G2826" s="6">
        <v>9</v>
      </c>
      <c r="H2826" s="6">
        <f t="shared" si="176"/>
        <v>12</v>
      </c>
      <c r="I2826" s="6">
        <f t="shared" si="177"/>
        <v>10</v>
      </c>
      <c r="J2826" s="7">
        <f t="shared" si="178"/>
        <v>0.83333333333333337</v>
      </c>
      <c r="K2826" s="7">
        <f t="shared" si="179"/>
        <v>-0.26303440583379378</v>
      </c>
    </row>
    <row r="2827" spans="1:11" x14ac:dyDescent="0.35">
      <c r="A2827" s="14" t="s">
        <v>8504</v>
      </c>
      <c r="B2827" s="13" t="s">
        <v>1243</v>
      </c>
      <c r="C2827" s="14" t="s">
        <v>15591</v>
      </c>
      <c r="D2827" s="14" t="s">
        <v>15592</v>
      </c>
      <c r="E2827" s="15" t="s">
        <v>11359</v>
      </c>
      <c r="F2827" s="6">
        <v>22</v>
      </c>
      <c r="G2827" s="6">
        <v>14</v>
      </c>
      <c r="H2827" s="6">
        <f t="shared" si="176"/>
        <v>23</v>
      </c>
      <c r="I2827" s="6">
        <f t="shared" si="177"/>
        <v>15</v>
      </c>
      <c r="J2827" s="7">
        <f t="shared" si="178"/>
        <v>0.65217391304347827</v>
      </c>
      <c r="K2827" s="7">
        <f t="shared" si="179"/>
        <v>-0.61667136044849435</v>
      </c>
    </row>
    <row r="2828" spans="1:11" x14ac:dyDescent="0.35">
      <c r="A2828" s="14" t="s">
        <v>8505</v>
      </c>
      <c r="B2828" s="13" t="s">
        <v>3002</v>
      </c>
      <c r="C2828" s="14" t="s">
        <v>15593</v>
      </c>
      <c r="D2828" s="14" t="s">
        <v>15594</v>
      </c>
      <c r="E2828" s="15" t="s">
        <v>5678</v>
      </c>
      <c r="F2828" s="6">
        <v>388</v>
      </c>
      <c r="G2828" s="6">
        <v>306</v>
      </c>
      <c r="H2828" s="6">
        <f t="shared" si="176"/>
        <v>389</v>
      </c>
      <c r="I2828" s="6">
        <f t="shared" si="177"/>
        <v>307</v>
      </c>
      <c r="J2828" s="7">
        <f t="shared" si="178"/>
        <v>0.78920308483290491</v>
      </c>
      <c r="K2828" s="7">
        <f t="shared" si="179"/>
        <v>-0.34153149961601248</v>
      </c>
    </row>
    <row r="2829" spans="1:11" x14ac:dyDescent="0.35">
      <c r="A2829" s="14" t="s">
        <v>8506</v>
      </c>
      <c r="B2829" s="13" t="s">
        <v>3195</v>
      </c>
      <c r="C2829" s="14" t="s">
        <v>15595</v>
      </c>
      <c r="D2829" s="14" t="s">
        <v>11356</v>
      </c>
      <c r="E2829" s="15" t="s">
        <v>11359</v>
      </c>
      <c r="F2829" s="6">
        <v>154</v>
      </c>
      <c r="G2829" s="6">
        <v>124</v>
      </c>
      <c r="H2829" s="6">
        <f t="shared" si="176"/>
        <v>155</v>
      </c>
      <c r="I2829" s="6">
        <f t="shared" si="177"/>
        <v>125</v>
      </c>
      <c r="J2829" s="7">
        <f t="shared" si="178"/>
        <v>0.80645161290322576</v>
      </c>
      <c r="K2829" s="7">
        <f t="shared" si="179"/>
        <v>-0.31034012061215061</v>
      </c>
    </row>
    <row r="2830" spans="1:11" x14ac:dyDescent="0.35">
      <c r="A2830" s="14" t="s">
        <v>8507</v>
      </c>
      <c r="B2830" s="13" t="s">
        <v>3085</v>
      </c>
      <c r="C2830" s="14" t="s">
        <v>15596</v>
      </c>
      <c r="D2830" s="14" t="s">
        <v>11356</v>
      </c>
      <c r="E2830" s="15" t="s">
        <v>11359</v>
      </c>
      <c r="F2830" s="6">
        <v>152</v>
      </c>
      <c r="G2830" s="6">
        <v>121</v>
      </c>
      <c r="H2830" s="6">
        <f t="shared" si="176"/>
        <v>153</v>
      </c>
      <c r="I2830" s="6">
        <f t="shared" si="177"/>
        <v>122</v>
      </c>
      <c r="J2830" s="7">
        <f t="shared" si="178"/>
        <v>0.79738562091503273</v>
      </c>
      <c r="K2830" s="7">
        <f t="shared" si="179"/>
        <v>-0.3266505051297654</v>
      </c>
    </row>
    <row r="2831" spans="1:11" x14ac:dyDescent="0.35">
      <c r="A2831" s="14" t="s">
        <v>8508</v>
      </c>
      <c r="B2831" s="13" t="s">
        <v>5253</v>
      </c>
      <c r="C2831" s="14" t="s">
        <v>15597</v>
      </c>
      <c r="D2831" s="14" t="s">
        <v>11356</v>
      </c>
      <c r="E2831" s="15" t="s">
        <v>5678</v>
      </c>
      <c r="F2831" s="6">
        <v>7</v>
      </c>
      <c r="G2831" s="6">
        <v>9</v>
      </c>
      <c r="H2831" s="6">
        <f t="shared" si="176"/>
        <v>8</v>
      </c>
      <c r="I2831" s="6">
        <f t="shared" si="177"/>
        <v>10</v>
      </c>
      <c r="J2831" s="7">
        <f t="shared" si="178"/>
        <v>1.25</v>
      </c>
      <c r="K2831" s="7">
        <f t="shared" si="179"/>
        <v>0.32192809488736235</v>
      </c>
    </row>
    <row r="2832" spans="1:11" x14ac:dyDescent="0.35">
      <c r="A2832" s="14" t="s">
        <v>8509</v>
      </c>
      <c r="B2832" s="13" t="s">
        <v>4769</v>
      </c>
      <c r="C2832" s="14" t="s">
        <v>15598</v>
      </c>
      <c r="D2832" s="14" t="s">
        <v>11356</v>
      </c>
      <c r="E2832" s="15" t="s">
        <v>5678</v>
      </c>
      <c r="F2832" s="6">
        <v>239</v>
      </c>
      <c r="G2832" s="6">
        <v>241</v>
      </c>
      <c r="H2832" s="6">
        <f t="shared" si="176"/>
        <v>240</v>
      </c>
      <c r="I2832" s="6">
        <f t="shared" si="177"/>
        <v>242</v>
      </c>
      <c r="J2832" s="7">
        <f t="shared" si="178"/>
        <v>1.0083333333333333</v>
      </c>
      <c r="K2832" s="7">
        <f t="shared" si="179"/>
        <v>1.197264166607594E-2</v>
      </c>
    </row>
    <row r="2833" spans="1:11" x14ac:dyDescent="0.35">
      <c r="A2833" s="14" t="s">
        <v>8510</v>
      </c>
      <c r="B2833" s="13" t="s">
        <v>2366</v>
      </c>
      <c r="C2833" s="14" t="s">
        <v>15599</v>
      </c>
      <c r="D2833" s="14" t="s">
        <v>11356</v>
      </c>
      <c r="E2833" s="15" t="s">
        <v>5678</v>
      </c>
      <c r="F2833" s="6">
        <v>680</v>
      </c>
      <c r="G2833" s="6">
        <v>503</v>
      </c>
      <c r="H2833" s="6">
        <f t="shared" si="176"/>
        <v>681</v>
      </c>
      <c r="I2833" s="6">
        <f t="shared" si="177"/>
        <v>504</v>
      </c>
      <c r="J2833" s="7">
        <f t="shared" si="178"/>
        <v>0.74008810572687223</v>
      </c>
      <c r="K2833" s="7">
        <f t="shared" si="179"/>
        <v>-0.43423106451215476</v>
      </c>
    </row>
    <row r="2834" spans="1:11" x14ac:dyDescent="0.35">
      <c r="A2834" s="14" t="s">
        <v>8511</v>
      </c>
      <c r="B2834" s="13" t="s">
        <v>1964</v>
      </c>
      <c r="C2834" s="14" t="s">
        <v>15600</v>
      </c>
      <c r="D2834" s="14" t="s">
        <v>11356</v>
      </c>
      <c r="E2834" s="15" t="s">
        <v>5678</v>
      </c>
      <c r="F2834" s="6">
        <v>508</v>
      </c>
      <c r="G2834" s="6">
        <v>359</v>
      </c>
      <c r="H2834" s="6">
        <f t="shared" si="176"/>
        <v>509</v>
      </c>
      <c r="I2834" s="6">
        <f t="shared" si="177"/>
        <v>360</v>
      </c>
      <c r="J2834" s="7">
        <f t="shared" si="178"/>
        <v>0.70726915520628686</v>
      </c>
      <c r="K2834" s="7">
        <f t="shared" si="179"/>
        <v>-0.49966874974602055</v>
      </c>
    </row>
    <row r="2835" spans="1:11" x14ac:dyDescent="0.35">
      <c r="A2835" s="14" t="s">
        <v>8512</v>
      </c>
      <c r="B2835" s="13" t="s">
        <v>1164</v>
      </c>
      <c r="C2835" s="14" t="s">
        <v>15601</v>
      </c>
      <c r="D2835" s="14" t="s">
        <v>15602</v>
      </c>
      <c r="E2835" s="15" t="s">
        <v>11359</v>
      </c>
      <c r="F2835" s="6">
        <v>470</v>
      </c>
      <c r="G2835" s="6">
        <v>295</v>
      </c>
      <c r="H2835" s="6">
        <f t="shared" si="176"/>
        <v>471</v>
      </c>
      <c r="I2835" s="6">
        <f t="shared" si="177"/>
        <v>296</v>
      </c>
      <c r="J2835" s="7">
        <f t="shared" si="178"/>
        <v>0.6284501061571125</v>
      </c>
      <c r="K2835" s="7">
        <f t="shared" si="179"/>
        <v>-0.67012988398383355</v>
      </c>
    </row>
    <row r="2836" spans="1:11" x14ac:dyDescent="0.35">
      <c r="A2836" s="14" t="s">
        <v>8513</v>
      </c>
      <c r="B2836" s="13" t="s">
        <v>1569</v>
      </c>
      <c r="C2836" s="14" t="s">
        <v>15603</v>
      </c>
      <c r="D2836" s="14" t="s">
        <v>15604</v>
      </c>
      <c r="E2836" s="15" t="s">
        <v>11359</v>
      </c>
      <c r="F2836" s="6">
        <v>2240</v>
      </c>
      <c r="G2836" s="6">
        <v>1498</v>
      </c>
      <c r="H2836" s="6">
        <f t="shared" si="176"/>
        <v>2241</v>
      </c>
      <c r="I2836" s="6">
        <f t="shared" si="177"/>
        <v>1499</v>
      </c>
      <c r="J2836" s="7">
        <f t="shared" si="178"/>
        <v>0.66889781347612676</v>
      </c>
      <c r="K2836" s="7">
        <f t="shared" si="179"/>
        <v>-0.58014226556253368</v>
      </c>
    </row>
    <row r="2837" spans="1:11" x14ac:dyDescent="0.35">
      <c r="A2837" s="14" t="s">
        <v>8514</v>
      </c>
      <c r="B2837" s="13" t="s">
        <v>2461</v>
      </c>
      <c r="C2837" s="14" t="s">
        <v>15605</v>
      </c>
      <c r="D2837" s="14" t="s">
        <v>11356</v>
      </c>
      <c r="E2837" s="15" t="s">
        <v>5678</v>
      </c>
      <c r="F2837" s="6">
        <v>869</v>
      </c>
      <c r="G2837" s="6">
        <v>650</v>
      </c>
      <c r="H2837" s="6">
        <f t="shared" si="176"/>
        <v>870</v>
      </c>
      <c r="I2837" s="6">
        <f t="shared" si="177"/>
        <v>651</v>
      </c>
      <c r="J2837" s="7">
        <f t="shared" si="178"/>
        <v>0.74827586206896557</v>
      </c>
      <c r="K2837" s="7">
        <f t="shared" si="179"/>
        <v>-0.41835785757045507</v>
      </c>
    </row>
    <row r="2838" spans="1:11" x14ac:dyDescent="0.35">
      <c r="A2838" s="14" t="s">
        <v>8515</v>
      </c>
      <c r="B2838" s="13" t="s">
        <v>1016</v>
      </c>
      <c r="C2838" s="14" t="s">
        <v>15606</v>
      </c>
      <c r="D2838" s="14" t="s">
        <v>15607</v>
      </c>
      <c r="E2838" s="15" t="s">
        <v>5678</v>
      </c>
      <c r="F2838" s="6">
        <v>3005</v>
      </c>
      <c r="G2838" s="6">
        <v>1831</v>
      </c>
      <c r="H2838" s="6">
        <f t="shared" si="176"/>
        <v>3006</v>
      </c>
      <c r="I2838" s="6">
        <f t="shared" si="177"/>
        <v>1832</v>
      </c>
      <c r="J2838" s="7">
        <f t="shared" si="178"/>
        <v>0.60944777112441784</v>
      </c>
      <c r="K2838" s="7">
        <f t="shared" si="179"/>
        <v>-0.71442550581942066</v>
      </c>
    </row>
    <row r="2839" spans="1:11" x14ac:dyDescent="0.35">
      <c r="A2839" s="14" t="s">
        <v>8516</v>
      </c>
      <c r="B2839" s="13" t="s">
        <v>1225</v>
      </c>
      <c r="C2839" s="14" t="s">
        <v>15608</v>
      </c>
      <c r="D2839" s="14" t="s">
        <v>11381</v>
      </c>
      <c r="E2839" s="15" t="s">
        <v>11359</v>
      </c>
      <c r="F2839" s="6">
        <v>74</v>
      </c>
      <c r="G2839" s="6">
        <v>47</v>
      </c>
      <c r="H2839" s="6">
        <f t="shared" si="176"/>
        <v>75</v>
      </c>
      <c r="I2839" s="6">
        <f t="shared" si="177"/>
        <v>48</v>
      </c>
      <c r="J2839" s="7">
        <f t="shared" si="178"/>
        <v>0.64</v>
      </c>
      <c r="K2839" s="7">
        <f t="shared" si="179"/>
        <v>-0.6438561897747247</v>
      </c>
    </row>
    <row r="2840" spans="1:11" x14ac:dyDescent="0.35">
      <c r="A2840" s="14" t="s">
        <v>8517</v>
      </c>
      <c r="B2840" s="13" t="s">
        <v>3104</v>
      </c>
      <c r="C2840" s="14" t="s">
        <v>15609</v>
      </c>
      <c r="D2840" s="14" t="s">
        <v>11436</v>
      </c>
      <c r="E2840" s="15" t="s">
        <v>5678</v>
      </c>
      <c r="F2840" s="6">
        <v>2077</v>
      </c>
      <c r="G2840" s="6">
        <v>1657</v>
      </c>
      <c r="H2840" s="6">
        <f t="shared" si="176"/>
        <v>2078</v>
      </c>
      <c r="I2840" s="6">
        <f t="shared" si="177"/>
        <v>1658</v>
      </c>
      <c r="J2840" s="7">
        <f t="shared" si="178"/>
        <v>0.79788257940327234</v>
      </c>
      <c r="K2840" s="7">
        <f t="shared" si="179"/>
        <v>-0.32575164740846146</v>
      </c>
    </row>
    <row r="2841" spans="1:11" x14ac:dyDescent="0.35">
      <c r="A2841" s="14" t="s">
        <v>8518</v>
      </c>
      <c r="B2841" s="13" t="s">
        <v>5098</v>
      </c>
      <c r="C2841" s="14" t="s">
        <v>15610</v>
      </c>
      <c r="D2841" s="14" t="s">
        <v>11356</v>
      </c>
      <c r="E2841" s="15" t="s">
        <v>11359</v>
      </c>
      <c r="F2841" s="6">
        <v>81</v>
      </c>
      <c r="G2841" s="6">
        <v>93</v>
      </c>
      <c r="H2841" s="6">
        <f t="shared" si="176"/>
        <v>82</v>
      </c>
      <c r="I2841" s="6">
        <f t="shared" si="177"/>
        <v>94</v>
      </c>
      <c r="J2841" s="7">
        <f t="shared" si="178"/>
        <v>1.1463414634146341</v>
      </c>
      <c r="K2841" s="7">
        <f t="shared" si="179"/>
        <v>0.19703684705955357</v>
      </c>
    </row>
    <row r="2842" spans="1:11" x14ac:dyDescent="0.35">
      <c r="A2842" s="14" t="s">
        <v>8519</v>
      </c>
      <c r="B2842" s="13" t="s">
        <v>2210</v>
      </c>
      <c r="C2842" s="14" t="s">
        <v>15611</v>
      </c>
      <c r="D2842" s="14" t="s">
        <v>15612</v>
      </c>
      <c r="E2842" s="15" t="s">
        <v>5678</v>
      </c>
      <c r="F2842" s="6">
        <v>366</v>
      </c>
      <c r="G2842" s="6">
        <v>266</v>
      </c>
      <c r="H2842" s="6">
        <f t="shared" si="176"/>
        <v>367</v>
      </c>
      <c r="I2842" s="6">
        <f t="shared" si="177"/>
        <v>267</v>
      </c>
      <c r="J2842" s="7">
        <f t="shared" si="178"/>
        <v>0.72752043596730243</v>
      </c>
      <c r="K2842" s="7">
        <f t="shared" si="179"/>
        <v>-0.45894032115565891</v>
      </c>
    </row>
    <row r="2843" spans="1:11" x14ac:dyDescent="0.35">
      <c r="A2843" s="14" t="s">
        <v>8520</v>
      </c>
      <c r="B2843" s="13" t="s">
        <v>5576</v>
      </c>
      <c r="C2843" s="14" t="s">
        <v>15613</v>
      </c>
      <c r="D2843" s="14" t="s">
        <v>11356</v>
      </c>
      <c r="E2843" s="15" t="s">
        <v>11359</v>
      </c>
      <c r="F2843" s="6">
        <v>0</v>
      </c>
      <c r="G2843" s="6">
        <v>2</v>
      </c>
      <c r="H2843" s="6">
        <f t="shared" si="176"/>
        <v>1</v>
      </c>
      <c r="I2843" s="6">
        <f t="shared" si="177"/>
        <v>3</v>
      </c>
      <c r="J2843" s="7">
        <f t="shared" si="178"/>
        <v>3</v>
      </c>
      <c r="K2843" s="7">
        <f t="shared" si="179"/>
        <v>1.5849625007211563</v>
      </c>
    </row>
    <row r="2844" spans="1:11" x14ac:dyDescent="0.35">
      <c r="A2844" s="14" t="s">
        <v>8521</v>
      </c>
      <c r="B2844" s="13" t="s">
        <v>3144</v>
      </c>
      <c r="C2844" s="14" t="s">
        <v>15614</v>
      </c>
      <c r="D2844" s="14" t="s">
        <v>11356</v>
      </c>
      <c r="E2844" s="15" t="s">
        <v>11359</v>
      </c>
      <c r="F2844" s="6">
        <v>5</v>
      </c>
      <c r="G2844" s="6">
        <v>4</v>
      </c>
      <c r="H2844" s="6">
        <f t="shared" si="176"/>
        <v>6</v>
      </c>
      <c r="I2844" s="6">
        <f t="shared" si="177"/>
        <v>5</v>
      </c>
      <c r="J2844" s="7">
        <f t="shared" si="178"/>
        <v>0.83333333333333337</v>
      </c>
      <c r="K2844" s="7">
        <f t="shared" si="179"/>
        <v>-0.26303440583379378</v>
      </c>
    </row>
    <row r="2845" spans="1:11" x14ac:dyDescent="0.35">
      <c r="A2845" s="14" t="s">
        <v>8522</v>
      </c>
      <c r="B2845" s="13" t="s">
        <v>3570</v>
      </c>
      <c r="C2845" s="14" t="s">
        <v>15615</v>
      </c>
      <c r="D2845" s="14" t="s">
        <v>11356</v>
      </c>
      <c r="E2845" s="15" t="s">
        <v>11359</v>
      </c>
      <c r="F2845" s="6">
        <v>771</v>
      </c>
      <c r="G2845" s="6">
        <v>649</v>
      </c>
      <c r="H2845" s="6">
        <f t="shared" si="176"/>
        <v>772</v>
      </c>
      <c r="I2845" s="6">
        <f t="shared" si="177"/>
        <v>650</v>
      </c>
      <c r="J2845" s="7">
        <f t="shared" si="178"/>
        <v>0.84196891191709844</v>
      </c>
      <c r="K2845" s="7">
        <f t="shared" si="179"/>
        <v>-0.24816112935226359</v>
      </c>
    </row>
    <row r="2846" spans="1:11" x14ac:dyDescent="0.35">
      <c r="A2846" s="14" t="s">
        <v>8523</v>
      </c>
      <c r="B2846" s="13" t="s">
        <v>1979</v>
      </c>
      <c r="C2846" s="14" t="s">
        <v>15616</v>
      </c>
      <c r="D2846" s="14" t="s">
        <v>15617</v>
      </c>
      <c r="E2846" s="15" t="s">
        <v>5678</v>
      </c>
      <c r="F2846" s="6">
        <v>178</v>
      </c>
      <c r="G2846" s="6">
        <v>126</v>
      </c>
      <c r="H2846" s="6">
        <f t="shared" si="176"/>
        <v>179</v>
      </c>
      <c r="I2846" s="6">
        <f t="shared" si="177"/>
        <v>127</v>
      </c>
      <c r="J2846" s="7">
        <f t="shared" si="178"/>
        <v>0.70949720670391059</v>
      </c>
      <c r="K2846" s="7">
        <f t="shared" si="179"/>
        <v>-0.4951310904920907</v>
      </c>
    </row>
    <row r="2847" spans="1:11" x14ac:dyDescent="0.35">
      <c r="A2847" s="14" t="s">
        <v>8524</v>
      </c>
      <c r="B2847" s="13" t="s">
        <v>3145</v>
      </c>
      <c r="C2847" s="14" t="s">
        <v>15618</v>
      </c>
      <c r="D2847" s="14" t="s">
        <v>15619</v>
      </c>
      <c r="E2847" s="15" t="s">
        <v>5678</v>
      </c>
      <c r="F2847" s="6">
        <v>15</v>
      </c>
      <c r="G2847" s="6">
        <v>12</v>
      </c>
      <c r="H2847" s="6">
        <f t="shared" si="176"/>
        <v>16</v>
      </c>
      <c r="I2847" s="6">
        <f t="shared" si="177"/>
        <v>13</v>
      </c>
      <c r="J2847" s="7">
        <f t="shared" si="178"/>
        <v>0.8125</v>
      </c>
      <c r="K2847" s="7">
        <f t="shared" si="179"/>
        <v>-0.29956028185890782</v>
      </c>
    </row>
    <row r="2848" spans="1:11" x14ac:dyDescent="0.35">
      <c r="A2848" s="14" t="s">
        <v>8525</v>
      </c>
      <c r="B2848" s="13" t="s">
        <v>5577</v>
      </c>
      <c r="C2848" s="14" t="s">
        <v>15620</v>
      </c>
      <c r="D2848" s="14" t="s">
        <v>15621</v>
      </c>
      <c r="E2848" s="15" t="s">
        <v>5678</v>
      </c>
      <c r="F2848" s="6">
        <v>0</v>
      </c>
      <c r="G2848" s="6">
        <v>2</v>
      </c>
      <c r="H2848" s="6">
        <f t="shared" si="176"/>
        <v>1</v>
      </c>
      <c r="I2848" s="6">
        <f t="shared" si="177"/>
        <v>3</v>
      </c>
      <c r="J2848" s="7">
        <f t="shared" si="178"/>
        <v>3</v>
      </c>
      <c r="K2848" s="7">
        <f t="shared" si="179"/>
        <v>1.5849625007211563</v>
      </c>
    </row>
    <row r="2849" spans="1:11" x14ac:dyDescent="0.35">
      <c r="A2849" s="14" t="s">
        <v>8526</v>
      </c>
      <c r="B2849" s="13" t="s">
        <v>4345</v>
      </c>
      <c r="C2849" s="14" t="s">
        <v>15622</v>
      </c>
      <c r="D2849" s="14" t="s">
        <v>15623</v>
      </c>
      <c r="E2849" s="15" t="s">
        <v>11359</v>
      </c>
      <c r="F2849" s="6">
        <v>97</v>
      </c>
      <c r="G2849" s="6">
        <v>91</v>
      </c>
      <c r="H2849" s="6">
        <f t="shared" si="176"/>
        <v>98</v>
      </c>
      <c r="I2849" s="6">
        <f t="shared" si="177"/>
        <v>92</v>
      </c>
      <c r="J2849" s="7">
        <f t="shared" si="178"/>
        <v>0.93877551020408168</v>
      </c>
      <c r="K2849" s="7">
        <f t="shared" si="179"/>
        <v>-9.1147888058195264E-2</v>
      </c>
    </row>
    <row r="2850" spans="1:11" x14ac:dyDescent="0.35">
      <c r="A2850" s="14" t="s">
        <v>8527</v>
      </c>
      <c r="B2850" s="13" t="s">
        <v>1943</v>
      </c>
      <c r="C2850" s="14" t="s">
        <v>15624</v>
      </c>
      <c r="D2850" s="14" t="s">
        <v>15625</v>
      </c>
      <c r="E2850" s="15" t="s">
        <v>11359</v>
      </c>
      <c r="F2850" s="6">
        <v>132</v>
      </c>
      <c r="G2850" s="6">
        <v>93</v>
      </c>
      <c r="H2850" s="6">
        <f t="shared" si="176"/>
        <v>133</v>
      </c>
      <c r="I2850" s="6">
        <f t="shared" si="177"/>
        <v>94</v>
      </c>
      <c r="J2850" s="7">
        <f t="shared" si="178"/>
        <v>0.70676691729323304</v>
      </c>
      <c r="K2850" s="7">
        <f t="shared" si="179"/>
        <v>-0.50069358382355234</v>
      </c>
    </row>
    <row r="2851" spans="1:11" x14ac:dyDescent="0.35">
      <c r="A2851" s="14" t="s">
        <v>8528</v>
      </c>
      <c r="B2851" s="13" t="s">
        <v>4599</v>
      </c>
      <c r="C2851" s="14" t="s">
        <v>15626</v>
      </c>
      <c r="D2851" s="14" t="s">
        <v>15627</v>
      </c>
      <c r="E2851" s="15" t="s">
        <v>5678</v>
      </c>
      <c r="F2851" s="6">
        <v>459</v>
      </c>
      <c r="G2851" s="6">
        <v>452</v>
      </c>
      <c r="H2851" s="6">
        <f t="shared" si="176"/>
        <v>460</v>
      </c>
      <c r="I2851" s="6">
        <f t="shared" si="177"/>
        <v>453</v>
      </c>
      <c r="J2851" s="7">
        <f t="shared" si="178"/>
        <v>0.98478260869565215</v>
      </c>
      <c r="K2851" s="7">
        <f t="shared" si="179"/>
        <v>-2.2122810898140166E-2</v>
      </c>
    </row>
    <row r="2852" spans="1:11" x14ac:dyDescent="0.35">
      <c r="A2852" s="14" t="s">
        <v>8529</v>
      </c>
      <c r="B2852" s="13" t="s">
        <v>2399</v>
      </c>
      <c r="C2852" s="14" t="s">
        <v>15628</v>
      </c>
      <c r="D2852" s="14" t="s">
        <v>11476</v>
      </c>
      <c r="E2852" s="15" t="s">
        <v>5678</v>
      </c>
      <c r="F2852" s="6">
        <v>785</v>
      </c>
      <c r="G2852" s="6">
        <v>583</v>
      </c>
      <c r="H2852" s="6">
        <f t="shared" si="176"/>
        <v>786</v>
      </c>
      <c r="I2852" s="6">
        <f t="shared" si="177"/>
        <v>584</v>
      </c>
      <c r="J2852" s="7">
        <f t="shared" si="178"/>
        <v>0.74300254452926207</v>
      </c>
      <c r="K2852" s="7">
        <f t="shared" si="179"/>
        <v>-0.42856094337858924</v>
      </c>
    </row>
    <row r="2853" spans="1:11" x14ac:dyDescent="0.35">
      <c r="A2853" s="14" t="s">
        <v>8530</v>
      </c>
      <c r="B2853" s="13" t="s">
        <v>2434</v>
      </c>
      <c r="C2853" s="14" t="s">
        <v>15629</v>
      </c>
      <c r="D2853" s="14" t="s">
        <v>11385</v>
      </c>
      <c r="E2853" s="15" t="s">
        <v>5678</v>
      </c>
      <c r="F2853" s="6">
        <v>326</v>
      </c>
      <c r="G2853" s="6">
        <v>243</v>
      </c>
      <c r="H2853" s="6">
        <f t="shared" si="176"/>
        <v>327</v>
      </c>
      <c r="I2853" s="6">
        <f t="shared" si="177"/>
        <v>244</v>
      </c>
      <c r="J2853" s="7">
        <f t="shared" si="178"/>
        <v>0.74617737003058104</v>
      </c>
      <c r="K2853" s="7">
        <f t="shared" si="179"/>
        <v>-0.42240948793519628</v>
      </c>
    </row>
    <row r="2854" spans="1:11" x14ac:dyDescent="0.35">
      <c r="A2854" s="14" t="s">
        <v>8531</v>
      </c>
      <c r="B2854" s="13" t="s">
        <v>4274</v>
      </c>
      <c r="C2854" s="14" t="s">
        <v>15630</v>
      </c>
      <c r="D2854" s="14" t="s">
        <v>11356</v>
      </c>
      <c r="E2854" s="15" t="s">
        <v>5678</v>
      </c>
      <c r="F2854" s="6">
        <v>151</v>
      </c>
      <c r="G2854" s="6">
        <v>140</v>
      </c>
      <c r="H2854" s="6">
        <f t="shared" si="176"/>
        <v>152</v>
      </c>
      <c r="I2854" s="6">
        <f t="shared" si="177"/>
        <v>141</v>
      </c>
      <c r="J2854" s="7">
        <f t="shared" si="178"/>
        <v>0.92763157894736847</v>
      </c>
      <c r="K2854" s="7">
        <f t="shared" si="179"/>
        <v>-0.10837616104479188</v>
      </c>
    </row>
    <row r="2855" spans="1:11" x14ac:dyDescent="0.35">
      <c r="A2855" s="14" t="s">
        <v>8532</v>
      </c>
      <c r="B2855" s="13" t="s">
        <v>3306</v>
      </c>
      <c r="C2855" s="14" t="s">
        <v>15631</v>
      </c>
      <c r="D2855" s="14" t="s">
        <v>15632</v>
      </c>
      <c r="E2855" s="15" t="s">
        <v>11359</v>
      </c>
      <c r="F2855" s="6">
        <v>830</v>
      </c>
      <c r="G2855" s="6">
        <v>677</v>
      </c>
      <c r="H2855" s="6">
        <f t="shared" si="176"/>
        <v>831</v>
      </c>
      <c r="I2855" s="6">
        <f t="shared" si="177"/>
        <v>678</v>
      </c>
      <c r="J2855" s="7">
        <f t="shared" si="178"/>
        <v>0.81588447653429608</v>
      </c>
      <c r="K2855" s="7">
        <f t="shared" si="179"/>
        <v>-0.29356320363400057</v>
      </c>
    </row>
    <row r="2856" spans="1:11" x14ac:dyDescent="0.35">
      <c r="A2856" s="14" t="s">
        <v>8533</v>
      </c>
      <c r="B2856" s="13" t="s">
        <v>5215</v>
      </c>
      <c r="C2856" s="14" t="s">
        <v>15633</v>
      </c>
      <c r="D2856" s="14" t="s">
        <v>11356</v>
      </c>
      <c r="E2856" s="15" t="s">
        <v>11359</v>
      </c>
      <c r="F2856" s="6">
        <v>41</v>
      </c>
      <c r="G2856" s="6">
        <v>51</v>
      </c>
      <c r="H2856" s="6">
        <f t="shared" si="176"/>
        <v>42</v>
      </c>
      <c r="I2856" s="6">
        <f t="shared" si="177"/>
        <v>52</v>
      </c>
      <c r="J2856" s="7">
        <f t="shared" si="178"/>
        <v>1.2380952380952381</v>
      </c>
      <c r="K2856" s="7">
        <f t="shared" si="179"/>
        <v>0.30812229536233193</v>
      </c>
    </row>
    <row r="2857" spans="1:11" x14ac:dyDescent="0.35">
      <c r="A2857" s="14" t="s">
        <v>8534</v>
      </c>
      <c r="B2857" s="13" t="s">
        <v>4290</v>
      </c>
      <c r="C2857" s="14" t="s">
        <v>15634</v>
      </c>
      <c r="D2857" s="14" t="s">
        <v>11356</v>
      </c>
      <c r="E2857" s="15" t="s">
        <v>11359</v>
      </c>
      <c r="F2857" s="6">
        <v>155</v>
      </c>
      <c r="G2857" s="6">
        <v>144</v>
      </c>
      <c r="H2857" s="6">
        <f t="shared" si="176"/>
        <v>156</v>
      </c>
      <c r="I2857" s="6">
        <f t="shared" si="177"/>
        <v>145</v>
      </c>
      <c r="J2857" s="7">
        <f t="shared" si="178"/>
        <v>0.92948717948717952</v>
      </c>
      <c r="K2857" s="7">
        <f t="shared" si="179"/>
        <v>-0.10549312884731384</v>
      </c>
    </row>
    <row r="2858" spans="1:11" x14ac:dyDescent="0.35">
      <c r="A2858" s="14" t="s">
        <v>8535</v>
      </c>
      <c r="B2858" s="13" t="s">
        <v>2206</v>
      </c>
      <c r="C2858" s="14" t="s">
        <v>15635</v>
      </c>
      <c r="D2858" s="14" t="s">
        <v>15636</v>
      </c>
      <c r="E2858" s="15" t="s">
        <v>5678</v>
      </c>
      <c r="F2858" s="6">
        <v>402</v>
      </c>
      <c r="G2858" s="6">
        <v>292</v>
      </c>
      <c r="H2858" s="6">
        <f t="shared" si="176"/>
        <v>403</v>
      </c>
      <c r="I2858" s="6">
        <f t="shared" si="177"/>
        <v>293</v>
      </c>
      <c r="J2858" s="7">
        <f t="shared" si="178"/>
        <v>0.72704714640198509</v>
      </c>
      <c r="K2858" s="7">
        <f t="shared" si="179"/>
        <v>-0.45987917410571949</v>
      </c>
    </row>
    <row r="2859" spans="1:11" x14ac:dyDescent="0.35">
      <c r="A2859" s="14" t="s">
        <v>8536</v>
      </c>
      <c r="B2859" s="13" t="s">
        <v>8</v>
      </c>
      <c r="C2859" s="14" t="s">
        <v>15637</v>
      </c>
      <c r="D2859" s="14" t="s">
        <v>11356</v>
      </c>
      <c r="E2859" s="15" t="s">
        <v>11359</v>
      </c>
      <c r="F2859" s="6">
        <v>3</v>
      </c>
      <c r="G2859" s="6">
        <v>0</v>
      </c>
      <c r="H2859" s="6">
        <f t="shared" si="176"/>
        <v>4</v>
      </c>
      <c r="I2859" s="6">
        <f t="shared" si="177"/>
        <v>1</v>
      </c>
      <c r="J2859" s="7">
        <f t="shared" si="178"/>
        <v>0.25</v>
      </c>
      <c r="K2859" s="7">
        <f t="shared" si="179"/>
        <v>-2</v>
      </c>
    </row>
    <row r="2860" spans="1:11" x14ac:dyDescent="0.35">
      <c r="A2860" s="14" t="s">
        <v>8537</v>
      </c>
      <c r="B2860" s="13" t="s">
        <v>5627</v>
      </c>
      <c r="C2860" s="14"/>
      <c r="D2860" s="14"/>
      <c r="E2860" s="15" t="s">
        <v>5678</v>
      </c>
      <c r="F2860" s="6">
        <v>0</v>
      </c>
      <c r="G2860" s="6">
        <v>0</v>
      </c>
      <c r="H2860" s="6">
        <f t="shared" si="176"/>
        <v>1</v>
      </c>
      <c r="I2860" s="6">
        <f t="shared" si="177"/>
        <v>1</v>
      </c>
      <c r="J2860" s="7">
        <f t="shared" si="178"/>
        <v>1</v>
      </c>
      <c r="K2860" s="7">
        <f t="shared" si="179"/>
        <v>0</v>
      </c>
    </row>
    <row r="2861" spans="1:11" x14ac:dyDescent="0.35">
      <c r="A2861" s="14" t="s">
        <v>8538</v>
      </c>
      <c r="B2861" s="13" t="s">
        <v>5628</v>
      </c>
      <c r="C2861" s="14"/>
      <c r="D2861" s="14"/>
      <c r="E2861" s="15" t="s">
        <v>5678</v>
      </c>
      <c r="F2861" s="6">
        <v>0</v>
      </c>
      <c r="G2861" s="6">
        <v>0</v>
      </c>
      <c r="H2861" s="6">
        <f t="shared" si="176"/>
        <v>1</v>
      </c>
      <c r="I2861" s="6">
        <f t="shared" si="177"/>
        <v>1</v>
      </c>
      <c r="J2861" s="7">
        <f t="shared" si="178"/>
        <v>1</v>
      </c>
      <c r="K2861" s="7">
        <f t="shared" si="179"/>
        <v>0</v>
      </c>
    </row>
    <row r="2862" spans="1:11" x14ac:dyDescent="0.35">
      <c r="A2862" s="14" t="s">
        <v>8539</v>
      </c>
      <c r="B2862" s="13" t="s">
        <v>5629</v>
      </c>
      <c r="C2862" s="14"/>
      <c r="D2862" s="14"/>
      <c r="E2862" s="15" t="s">
        <v>5678</v>
      </c>
      <c r="F2862" s="6">
        <v>0</v>
      </c>
      <c r="G2862" s="6">
        <v>0</v>
      </c>
      <c r="H2862" s="6">
        <f t="shared" si="176"/>
        <v>1</v>
      </c>
      <c r="I2862" s="6">
        <f t="shared" si="177"/>
        <v>1</v>
      </c>
      <c r="J2862" s="7">
        <f t="shared" si="178"/>
        <v>1</v>
      </c>
      <c r="K2862" s="7">
        <f t="shared" si="179"/>
        <v>0</v>
      </c>
    </row>
    <row r="2863" spans="1:11" x14ac:dyDescent="0.35">
      <c r="A2863" s="14" t="s">
        <v>8540</v>
      </c>
      <c r="B2863" s="13" t="s">
        <v>3193</v>
      </c>
      <c r="C2863" s="14" t="s">
        <v>15638</v>
      </c>
      <c r="D2863" s="14" t="s">
        <v>11356</v>
      </c>
      <c r="E2863" s="15" t="s">
        <v>11359</v>
      </c>
      <c r="F2863" s="6">
        <v>1093</v>
      </c>
      <c r="G2863" s="6">
        <v>880</v>
      </c>
      <c r="H2863" s="6">
        <f t="shared" si="176"/>
        <v>1094</v>
      </c>
      <c r="I2863" s="6">
        <f t="shared" si="177"/>
        <v>881</v>
      </c>
      <c r="J2863" s="7">
        <f t="shared" si="178"/>
        <v>0.80530164533820836</v>
      </c>
      <c r="K2863" s="7">
        <f t="shared" si="179"/>
        <v>-0.31239881387214302</v>
      </c>
    </row>
    <row r="2864" spans="1:11" x14ac:dyDescent="0.35">
      <c r="A2864" s="14" t="s">
        <v>8541</v>
      </c>
      <c r="B2864" s="13" t="s">
        <v>1021</v>
      </c>
      <c r="C2864" s="14" t="s">
        <v>15639</v>
      </c>
      <c r="D2864" s="14" t="s">
        <v>11385</v>
      </c>
      <c r="E2864" s="15" t="s">
        <v>11359</v>
      </c>
      <c r="F2864" s="6">
        <v>446</v>
      </c>
      <c r="G2864" s="6">
        <v>272</v>
      </c>
      <c r="H2864" s="6">
        <f t="shared" si="176"/>
        <v>447</v>
      </c>
      <c r="I2864" s="6">
        <f t="shared" si="177"/>
        <v>273</v>
      </c>
      <c r="J2864" s="7">
        <f t="shared" si="178"/>
        <v>0.61073825503355705</v>
      </c>
      <c r="K2864" s="7">
        <f t="shared" si="179"/>
        <v>-0.71137388026346537</v>
      </c>
    </row>
    <row r="2865" spans="1:11" x14ac:dyDescent="0.35">
      <c r="A2865" s="14" t="s">
        <v>8542</v>
      </c>
      <c r="B2865" s="13" t="s">
        <v>5039</v>
      </c>
      <c r="C2865" s="14" t="s">
        <v>15640</v>
      </c>
      <c r="D2865" s="14" t="s">
        <v>11385</v>
      </c>
      <c r="E2865" s="15" t="s">
        <v>5678</v>
      </c>
      <c r="F2865" s="6">
        <v>254</v>
      </c>
      <c r="G2865" s="6">
        <v>283</v>
      </c>
      <c r="H2865" s="6">
        <f t="shared" si="176"/>
        <v>255</v>
      </c>
      <c r="I2865" s="6">
        <f t="shared" si="177"/>
        <v>284</v>
      </c>
      <c r="J2865" s="7">
        <f t="shared" si="178"/>
        <v>1.1137254901960785</v>
      </c>
      <c r="K2865" s="7">
        <f t="shared" si="179"/>
        <v>0.15539368264582418</v>
      </c>
    </row>
    <row r="2866" spans="1:11" x14ac:dyDescent="0.35">
      <c r="A2866" s="14" t="s">
        <v>8543</v>
      </c>
      <c r="B2866" s="13" t="s">
        <v>4042</v>
      </c>
      <c r="C2866" s="14" t="s">
        <v>15641</v>
      </c>
      <c r="D2866" s="14" t="s">
        <v>11356</v>
      </c>
      <c r="E2866" s="15" t="s">
        <v>5678</v>
      </c>
      <c r="F2866" s="6">
        <v>720</v>
      </c>
      <c r="G2866" s="6">
        <v>644</v>
      </c>
      <c r="H2866" s="6">
        <f t="shared" si="176"/>
        <v>721</v>
      </c>
      <c r="I2866" s="6">
        <f t="shared" si="177"/>
        <v>645</v>
      </c>
      <c r="J2866" s="7">
        <f t="shared" si="178"/>
        <v>0.89459084604715677</v>
      </c>
      <c r="K2866" s="7">
        <f t="shared" si="179"/>
        <v>-0.16070009893020595</v>
      </c>
    </row>
    <row r="2867" spans="1:11" x14ac:dyDescent="0.35">
      <c r="A2867" s="14" t="s">
        <v>8544</v>
      </c>
      <c r="B2867" s="13" t="s">
        <v>593</v>
      </c>
      <c r="C2867" s="14" t="s">
        <v>15642</v>
      </c>
      <c r="D2867" s="14" t="s">
        <v>15643</v>
      </c>
      <c r="E2867" s="15" t="s">
        <v>11359</v>
      </c>
      <c r="F2867" s="6">
        <v>849</v>
      </c>
      <c r="G2867" s="6">
        <v>457</v>
      </c>
      <c r="H2867" s="6">
        <f t="shared" si="176"/>
        <v>850</v>
      </c>
      <c r="I2867" s="6">
        <f t="shared" si="177"/>
        <v>458</v>
      </c>
      <c r="J2867" s="7">
        <f t="shared" si="178"/>
        <v>0.5388235294117647</v>
      </c>
      <c r="K2867" s="7">
        <f t="shared" si="179"/>
        <v>-0.89211524292812028</v>
      </c>
    </row>
    <row r="2868" spans="1:11" x14ac:dyDescent="0.35">
      <c r="A2868" s="14" t="s">
        <v>8545</v>
      </c>
      <c r="B2868" s="13" t="s">
        <v>4544</v>
      </c>
      <c r="C2868" s="14" t="s">
        <v>15644</v>
      </c>
      <c r="D2868" s="14" t="s">
        <v>15645</v>
      </c>
      <c r="E2868" s="15" t="s">
        <v>5678</v>
      </c>
      <c r="F2868" s="6">
        <v>172</v>
      </c>
      <c r="G2868" s="6">
        <v>167</v>
      </c>
      <c r="H2868" s="6">
        <f t="shared" si="176"/>
        <v>173</v>
      </c>
      <c r="I2868" s="6">
        <f t="shared" si="177"/>
        <v>168</v>
      </c>
      <c r="J2868" s="7">
        <f t="shared" si="178"/>
        <v>0.97109826589595372</v>
      </c>
      <c r="K2868" s="7">
        <f t="shared" si="179"/>
        <v>-4.2310804857964401E-2</v>
      </c>
    </row>
    <row r="2869" spans="1:11" x14ac:dyDescent="0.35">
      <c r="A2869" s="14" t="s">
        <v>8546</v>
      </c>
      <c r="B2869" s="13" t="s">
        <v>2166</v>
      </c>
      <c r="C2869" s="14" t="s">
        <v>15646</v>
      </c>
      <c r="D2869" s="14" t="s">
        <v>12664</v>
      </c>
      <c r="E2869" s="15" t="s">
        <v>5678</v>
      </c>
      <c r="F2869" s="6">
        <v>270</v>
      </c>
      <c r="G2869" s="6">
        <v>195</v>
      </c>
      <c r="H2869" s="6">
        <f t="shared" si="176"/>
        <v>271</v>
      </c>
      <c r="I2869" s="6">
        <f t="shared" si="177"/>
        <v>196</v>
      </c>
      <c r="J2869" s="7">
        <f t="shared" si="178"/>
        <v>0.7232472324723247</v>
      </c>
      <c r="K2869" s="7">
        <f t="shared" si="179"/>
        <v>-0.46743919723866345</v>
      </c>
    </row>
    <row r="2870" spans="1:11" x14ac:dyDescent="0.35">
      <c r="A2870" s="14" t="s">
        <v>8547</v>
      </c>
      <c r="B2870" s="13" t="s">
        <v>3592</v>
      </c>
      <c r="C2870" s="14" t="s">
        <v>15647</v>
      </c>
      <c r="D2870" s="14" t="s">
        <v>15648</v>
      </c>
      <c r="E2870" s="15" t="s">
        <v>5678</v>
      </c>
      <c r="F2870" s="6">
        <v>475</v>
      </c>
      <c r="G2870" s="6">
        <v>401</v>
      </c>
      <c r="H2870" s="6">
        <f t="shared" si="176"/>
        <v>476</v>
      </c>
      <c r="I2870" s="6">
        <f t="shared" si="177"/>
        <v>402</v>
      </c>
      <c r="J2870" s="7">
        <f t="shared" si="178"/>
        <v>0.84453781512605042</v>
      </c>
      <c r="K2870" s="7">
        <f t="shared" si="179"/>
        <v>-0.24376607212901494</v>
      </c>
    </row>
    <row r="2871" spans="1:11" x14ac:dyDescent="0.35">
      <c r="A2871" s="14" t="s">
        <v>8548</v>
      </c>
      <c r="B2871" s="13" t="s">
        <v>3942</v>
      </c>
      <c r="C2871" s="14" t="s">
        <v>15649</v>
      </c>
      <c r="D2871" s="14" t="s">
        <v>15224</v>
      </c>
      <c r="E2871" s="15" t="s">
        <v>11359</v>
      </c>
      <c r="F2871" s="6">
        <v>1002</v>
      </c>
      <c r="G2871" s="6">
        <v>885</v>
      </c>
      <c r="H2871" s="6">
        <f t="shared" si="176"/>
        <v>1003</v>
      </c>
      <c r="I2871" s="6">
        <f t="shared" si="177"/>
        <v>886</v>
      </c>
      <c r="J2871" s="7">
        <f t="shared" si="178"/>
        <v>0.88334995014955131</v>
      </c>
      <c r="K2871" s="7">
        <f t="shared" si="179"/>
        <v>-0.17894300205716243</v>
      </c>
    </row>
    <row r="2872" spans="1:11" x14ac:dyDescent="0.35">
      <c r="A2872" s="14" t="s">
        <v>8549</v>
      </c>
      <c r="B2872" s="13" t="s">
        <v>2530</v>
      </c>
      <c r="C2872" s="14" t="s">
        <v>15650</v>
      </c>
      <c r="D2872" s="14" t="s">
        <v>11356</v>
      </c>
      <c r="E2872" s="15" t="s">
        <v>11359</v>
      </c>
      <c r="F2872" s="6">
        <v>97</v>
      </c>
      <c r="G2872" s="6">
        <v>73</v>
      </c>
      <c r="H2872" s="6">
        <f t="shared" si="176"/>
        <v>98</v>
      </c>
      <c r="I2872" s="6">
        <f t="shared" si="177"/>
        <v>74</v>
      </c>
      <c r="J2872" s="7">
        <f t="shared" si="178"/>
        <v>0.75510204081632648</v>
      </c>
      <c r="K2872" s="7">
        <f t="shared" si="179"/>
        <v>-0.40525647848625851</v>
      </c>
    </row>
    <row r="2873" spans="1:11" x14ac:dyDescent="0.35">
      <c r="A2873" s="14" t="s">
        <v>8550</v>
      </c>
      <c r="B2873" s="13" t="s">
        <v>3462</v>
      </c>
      <c r="C2873" s="14" t="s">
        <v>15651</v>
      </c>
      <c r="D2873" s="14" t="s">
        <v>15652</v>
      </c>
      <c r="E2873" s="15" t="s">
        <v>11359</v>
      </c>
      <c r="F2873" s="6">
        <v>3063</v>
      </c>
      <c r="G2873" s="6">
        <v>2543</v>
      </c>
      <c r="H2873" s="6">
        <f t="shared" si="176"/>
        <v>3064</v>
      </c>
      <c r="I2873" s="6">
        <f t="shared" si="177"/>
        <v>2544</v>
      </c>
      <c r="J2873" s="7">
        <f t="shared" si="178"/>
        <v>0.83028720626631858</v>
      </c>
      <c r="K2873" s="7">
        <f t="shared" si="179"/>
        <v>-0.26831762664060166</v>
      </c>
    </row>
    <row r="2874" spans="1:11" x14ac:dyDescent="0.35">
      <c r="A2874" s="14" t="s">
        <v>8551</v>
      </c>
      <c r="B2874" s="13" t="s">
        <v>3110</v>
      </c>
      <c r="C2874" s="14" t="s">
        <v>15653</v>
      </c>
      <c r="D2874" s="14" t="s">
        <v>15654</v>
      </c>
      <c r="E2874" s="15" t="s">
        <v>11359</v>
      </c>
      <c r="F2874" s="6">
        <v>705</v>
      </c>
      <c r="G2874" s="6">
        <v>563</v>
      </c>
      <c r="H2874" s="6">
        <f t="shared" si="176"/>
        <v>706</v>
      </c>
      <c r="I2874" s="6">
        <f t="shared" si="177"/>
        <v>564</v>
      </c>
      <c r="J2874" s="7">
        <f t="shared" si="178"/>
        <v>0.79886685552407932</v>
      </c>
      <c r="K2874" s="7">
        <f t="shared" si="179"/>
        <v>-0.32397302087238672</v>
      </c>
    </row>
    <row r="2875" spans="1:11" x14ac:dyDescent="0.35">
      <c r="A2875" s="14" t="s">
        <v>8552</v>
      </c>
      <c r="B2875" s="13" t="s">
        <v>1883</v>
      </c>
      <c r="C2875" s="14" t="s">
        <v>15655</v>
      </c>
      <c r="D2875" s="14" t="s">
        <v>15656</v>
      </c>
      <c r="E2875" s="15" t="s">
        <v>5678</v>
      </c>
      <c r="F2875" s="6">
        <v>360</v>
      </c>
      <c r="G2875" s="6">
        <v>252</v>
      </c>
      <c r="H2875" s="6">
        <f t="shared" si="176"/>
        <v>361</v>
      </c>
      <c r="I2875" s="6">
        <f t="shared" si="177"/>
        <v>253</v>
      </c>
      <c r="J2875" s="7">
        <f t="shared" si="178"/>
        <v>0.70083102493074789</v>
      </c>
      <c r="K2875" s="7">
        <f t="shared" si="179"/>
        <v>-0.51286145219286094</v>
      </c>
    </row>
    <row r="2876" spans="1:11" x14ac:dyDescent="0.35">
      <c r="A2876" s="14" t="s">
        <v>8553</v>
      </c>
      <c r="B2876" s="13" t="s">
        <v>3721</v>
      </c>
      <c r="C2876" s="14" t="s">
        <v>15657</v>
      </c>
      <c r="D2876" s="14" t="s">
        <v>12620</v>
      </c>
      <c r="E2876" s="15" t="s">
        <v>5678</v>
      </c>
      <c r="F2876" s="6">
        <v>14</v>
      </c>
      <c r="G2876" s="6">
        <v>12</v>
      </c>
      <c r="H2876" s="6">
        <f t="shared" si="176"/>
        <v>15</v>
      </c>
      <c r="I2876" s="6">
        <f t="shared" si="177"/>
        <v>13</v>
      </c>
      <c r="J2876" s="7">
        <f t="shared" si="178"/>
        <v>0.8666666666666667</v>
      </c>
      <c r="K2876" s="7">
        <f t="shared" si="179"/>
        <v>-0.20645087746742632</v>
      </c>
    </row>
    <row r="2877" spans="1:11" x14ac:dyDescent="0.35">
      <c r="A2877" s="14" t="s">
        <v>8554</v>
      </c>
      <c r="B2877" s="13" t="s">
        <v>1638</v>
      </c>
      <c r="C2877" s="14" t="s">
        <v>15658</v>
      </c>
      <c r="D2877" s="14" t="s">
        <v>11548</v>
      </c>
      <c r="E2877" s="15" t="s">
        <v>11359</v>
      </c>
      <c r="F2877" s="6">
        <v>200</v>
      </c>
      <c r="G2877" s="6">
        <v>135</v>
      </c>
      <c r="H2877" s="6">
        <f t="shared" si="176"/>
        <v>201</v>
      </c>
      <c r="I2877" s="6">
        <f t="shared" si="177"/>
        <v>136</v>
      </c>
      <c r="J2877" s="7">
        <f t="shared" si="178"/>
        <v>0.6766169154228856</v>
      </c>
      <c r="K2877" s="7">
        <f t="shared" si="179"/>
        <v>-0.56358884992858915</v>
      </c>
    </row>
    <row r="2878" spans="1:11" x14ac:dyDescent="0.35">
      <c r="A2878" s="14" t="s">
        <v>8555</v>
      </c>
      <c r="B2878" s="13" t="s">
        <v>269</v>
      </c>
      <c r="C2878" s="14" t="s">
        <v>15659</v>
      </c>
      <c r="D2878" s="14" t="s">
        <v>11752</v>
      </c>
      <c r="E2878" s="15" t="s">
        <v>11359</v>
      </c>
      <c r="F2878" s="6">
        <v>19</v>
      </c>
      <c r="G2878" s="6">
        <v>8</v>
      </c>
      <c r="H2878" s="6">
        <f t="shared" si="176"/>
        <v>20</v>
      </c>
      <c r="I2878" s="6">
        <f t="shared" si="177"/>
        <v>9</v>
      </c>
      <c r="J2878" s="7">
        <f t="shared" si="178"/>
        <v>0.45</v>
      </c>
      <c r="K2878" s="7">
        <f t="shared" si="179"/>
        <v>-1.15200309344505</v>
      </c>
    </row>
    <row r="2879" spans="1:11" x14ac:dyDescent="0.35">
      <c r="A2879" s="14" t="s">
        <v>8556</v>
      </c>
      <c r="B2879" s="13" t="s">
        <v>288</v>
      </c>
      <c r="C2879" s="14" t="s">
        <v>15660</v>
      </c>
      <c r="D2879" s="14" t="s">
        <v>15661</v>
      </c>
      <c r="E2879" s="15" t="s">
        <v>11359</v>
      </c>
      <c r="F2879" s="6">
        <v>14</v>
      </c>
      <c r="G2879" s="6">
        <v>6</v>
      </c>
      <c r="H2879" s="6">
        <f t="shared" si="176"/>
        <v>15</v>
      </c>
      <c r="I2879" s="6">
        <f t="shared" si="177"/>
        <v>7</v>
      </c>
      <c r="J2879" s="7">
        <f t="shared" si="178"/>
        <v>0.46666666666666667</v>
      </c>
      <c r="K2879" s="7">
        <f t="shared" si="179"/>
        <v>-1.0995356735509143</v>
      </c>
    </row>
    <row r="2880" spans="1:11" x14ac:dyDescent="0.35">
      <c r="A2880" s="14" t="s">
        <v>8557</v>
      </c>
      <c r="B2880" s="13" t="s">
        <v>57</v>
      </c>
      <c r="C2880" s="14" t="s">
        <v>15662</v>
      </c>
      <c r="D2880" s="14" t="s">
        <v>15663</v>
      </c>
      <c r="E2880" s="15" t="s">
        <v>11359</v>
      </c>
      <c r="F2880" s="6">
        <v>21</v>
      </c>
      <c r="G2880" s="6">
        <v>4</v>
      </c>
      <c r="H2880" s="6">
        <f t="shared" si="176"/>
        <v>22</v>
      </c>
      <c r="I2880" s="6">
        <f t="shared" si="177"/>
        <v>5</v>
      </c>
      <c r="J2880" s="7">
        <f t="shared" si="178"/>
        <v>0.22727272727272727</v>
      </c>
      <c r="K2880" s="7">
        <f t="shared" si="179"/>
        <v>-2.1375035237499351</v>
      </c>
    </row>
    <row r="2881" spans="1:11" x14ac:dyDescent="0.35">
      <c r="A2881" s="14" t="s">
        <v>8558</v>
      </c>
      <c r="B2881" s="13" t="s">
        <v>3501</v>
      </c>
      <c r="C2881" s="14" t="s">
        <v>15664</v>
      </c>
      <c r="D2881" s="14" t="s">
        <v>11548</v>
      </c>
      <c r="E2881" s="15" t="s">
        <v>11359</v>
      </c>
      <c r="F2881" s="6">
        <v>12</v>
      </c>
      <c r="G2881" s="6">
        <v>10</v>
      </c>
      <c r="H2881" s="6">
        <f t="shared" si="176"/>
        <v>13</v>
      </c>
      <c r="I2881" s="6">
        <f t="shared" si="177"/>
        <v>11</v>
      </c>
      <c r="J2881" s="7">
        <f t="shared" si="178"/>
        <v>0.84615384615384615</v>
      </c>
      <c r="K2881" s="7">
        <f t="shared" si="179"/>
        <v>-0.24100809950379493</v>
      </c>
    </row>
    <row r="2882" spans="1:11" x14ac:dyDescent="0.35">
      <c r="A2882" s="14" t="s">
        <v>8559</v>
      </c>
      <c r="B2882" s="13" t="s">
        <v>4601</v>
      </c>
      <c r="C2882" s="14" t="s">
        <v>15665</v>
      </c>
      <c r="D2882" s="14" t="s">
        <v>15666</v>
      </c>
      <c r="E2882" s="15" t="s">
        <v>11359</v>
      </c>
      <c r="F2882" s="6">
        <v>68</v>
      </c>
      <c r="G2882" s="6">
        <v>67</v>
      </c>
      <c r="H2882" s="6">
        <f t="shared" si="176"/>
        <v>69</v>
      </c>
      <c r="I2882" s="6">
        <f t="shared" si="177"/>
        <v>68</v>
      </c>
      <c r="J2882" s="7">
        <f t="shared" si="178"/>
        <v>0.98550724637681164</v>
      </c>
      <c r="K2882" s="7">
        <f t="shared" si="179"/>
        <v>-2.1061615527829577E-2</v>
      </c>
    </row>
    <row r="2883" spans="1:11" x14ac:dyDescent="0.35">
      <c r="A2883" s="14" t="s">
        <v>8560</v>
      </c>
      <c r="B2883" s="13" t="s">
        <v>5199</v>
      </c>
      <c r="C2883" s="14" t="s">
        <v>15667</v>
      </c>
      <c r="D2883" s="14" t="s">
        <v>15668</v>
      </c>
      <c r="E2883" s="15" t="s">
        <v>5678</v>
      </c>
      <c r="F2883" s="6">
        <v>966</v>
      </c>
      <c r="G2883" s="6">
        <v>1175</v>
      </c>
      <c r="H2883" s="6">
        <f t="shared" ref="H2883:H2946" si="180">F2883+1</f>
        <v>967</v>
      </c>
      <c r="I2883" s="6">
        <f t="shared" ref="I2883:I2946" si="181">G2883+1</f>
        <v>1176</v>
      </c>
      <c r="J2883" s="7">
        <f t="shared" ref="J2883:J2946" si="182">I2883/H2883</f>
        <v>1.2161323681489142</v>
      </c>
      <c r="K2883" s="7">
        <f t="shared" ref="K2883:K2946" si="183">LOG(J2883,2)</f>
        <v>0.28230026535952329</v>
      </c>
    </row>
    <row r="2884" spans="1:11" x14ac:dyDescent="0.35">
      <c r="A2884" s="14" t="s">
        <v>8561</v>
      </c>
      <c r="B2884" s="13" t="s">
        <v>3656</v>
      </c>
      <c r="C2884" s="14" t="s">
        <v>15669</v>
      </c>
      <c r="D2884" s="14" t="s">
        <v>11509</v>
      </c>
      <c r="E2884" s="15" t="s">
        <v>11359</v>
      </c>
      <c r="F2884" s="6">
        <v>127</v>
      </c>
      <c r="G2884" s="6">
        <v>108</v>
      </c>
      <c r="H2884" s="6">
        <f t="shared" si="180"/>
        <v>128</v>
      </c>
      <c r="I2884" s="6">
        <f t="shared" si="181"/>
        <v>109</v>
      </c>
      <c r="J2884" s="7">
        <f t="shared" si="182"/>
        <v>0.8515625</v>
      </c>
      <c r="K2884" s="7">
        <f t="shared" si="183"/>
        <v>-0.23181567522307364</v>
      </c>
    </row>
    <row r="2885" spans="1:11" x14ac:dyDescent="0.35">
      <c r="A2885" s="14" t="s">
        <v>8562</v>
      </c>
      <c r="B2885" s="13" t="s">
        <v>1991</v>
      </c>
      <c r="C2885" s="14" t="s">
        <v>15670</v>
      </c>
      <c r="D2885" s="14" t="s">
        <v>11356</v>
      </c>
      <c r="E2885" s="15" t="s">
        <v>5678</v>
      </c>
      <c r="F2885" s="6">
        <v>165</v>
      </c>
      <c r="G2885" s="6">
        <v>117</v>
      </c>
      <c r="H2885" s="6">
        <f t="shared" si="180"/>
        <v>166</v>
      </c>
      <c r="I2885" s="6">
        <f t="shared" si="181"/>
        <v>118</v>
      </c>
      <c r="J2885" s="7">
        <f t="shared" si="182"/>
        <v>0.71084337349397586</v>
      </c>
      <c r="K2885" s="7">
        <f t="shared" si="183"/>
        <v>-0.49239638198508362</v>
      </c>
    </row>
    <row r="2886" spans="1:11" x14ac:dyDescent="0.35">
      <c r="A2886" s="14" t="s">
        <v>8563</v>
      </c>
      <c r="B2886" s="13" t="s">
        <v>2987</v>
      </c>
      <c r="C2886" s="14" t="s">
        <v>15671</v>
      </c>
      <c r="D2886" s="14" t="s">
        <v>15672</v>
      </c>
      <c r="E2886" s="15" t="s">
        <v>11359</v>
      </c>
      <c r="F2886" s="6">
        <v>952</v>
      </c>
      <c r="G2886" s="6">
        <v>750</v>
      </c>
      <c r="H2886" s="6">
        <f t="shared" si="180"/>
        <v>953</v>
      </c>
      <c r="I2886" s="6">
        <f t="shared" si="181"/>
        <v>751</v>
      </c>
      <c r="J2886" s="7">
        <f t="shared" si="182"/>
        <v>0.7880377754459601</v>
      </c>
      <c r="K2886" s="7">
        <f t="shared" si="183"/>
        <v>-0.34366330639567017</v>
      </c>
    </row>
    <row r="2887" spans="1:11" x14ac:dyDescent="0.35">
      <c r="A2887" s="14" t="s">
        <v>8564</v>
      </c>
      <c r="B2887" s="13" t="s">
        <v>3601</v>
      </c>
      <c r="C2887" s="14" t="s">
        <v>15673</v>
      </c>
      <c r="D2887" s="14" t="s">
        <v>11356</v>
      </c>
      <c r="E2887" s="15" t="s">
        <v>5678</v>
      </c>
      <c r="F2887" s="6">
        <v>181</v>
      </c>
      <c r="G2887" s="6">
        <v>153</v>
      </c>
      <c r="H2887" s="6">
        <f t="shared" si="180"/>
        <v>182</v>
      </c>
      <c r="I2887" s="6">
        <f t="shared" si="181"/>
        <v>154</v>
      </c>
      <c r="J2887" s="7">
        <f t="shared" si="182"/>
        <v>0.84615384615384615</v>
      </c>
      <c r="K2887" s="7">
        <f t="shared" si="183"/>
        <v>-0.24100809950379493</v>
      </c>
    </row>
    <row r="2888" spans="1:11" x14ac:dyDescent="0.35">
      <c r="A2888" s="14" t="s">
        <v>8565</v>
      </c>
      <c r="B2888" s="13" t="s">
        <v>451</v>
      </c>
      <c r="C2888" s="14" t="s">
        <v>15674</v>
      </c>
      <c r="D2888" s="14" t="s">
        <v>11356</v>
      </c>
      <c r="E2888" s="15" t="s">
        <v>5678</v>
      </c>
      <c r="F2888" s="6">
        <v>18</v>
      </c>
      <c r="G2888" s="6">
        <v>9</v>
      </c>
      <c r="H2888" s="6">
        <f t="shared" si="180"/>
        <v>19</v>
      </c>
      <c r="I2888" s="6">
        <f t="shared" si="181"/>
        <v>10</v>
      </c>
      <c r="J2888" s="7">
        <f t="shared" si="182"/>
        <v>0.52631578947368418</v>
      </c>
      <c r="K2888" s="7">
        <f t="shared" si="183"/>
        <v>-0.92599941855622325</v>
      </c>
    </row>
    <row r="2889" spans="1:11" x14ac:dyDescent="0.35">
      <c r="A2889" s="14" t="s">
        <v>8566</v>
      </c>
      <c r="B2889" s="13" t="s">
        <v>4893</v>
      </c>
      <c r="C2889" s="14" t="s">
        <v>15675</v>
      </c>
      <c r="D2889" s="14" t="s">
        <v>11418</v>
      </c>
      <c r="E2889" s="15" t="s">
        <v>11359</v>
      </c>
      <c r="F2889" s="6">
        <v>149</v>
      </c>
      <c r="G2889" s="6">
        <v>156</v>
      </c>
      <c r="H2889" s="6">
        <f t="shared" si="180"/>
        <v>150</v>
      </c>
      <c r="I2889" s="6">
        <f t="shared" si="181"/>
        <v>157</v>
      </c>
      <c r="J2889" s="7">
        <f t="shared" si="182"/>
        <v>1.0466666666666666</v>
      </c>
      <c r="K2889" s="7">
        <f t="shared" si="183"/>
        <v>6.5802058395746085E-2</v>
      </c>
    </row>
    <row r="2890" spans="1:11" x14ac:dyDescent="0.35">
      <c r="A2890" s="14" t="s">
        <v>8567</v>
      </c>
      <c r="B2890" s="13" t="s">
        <v>5232</v>
      </c>
      <c r="C2890" s="14" t="s">
        <v>15676</v>
      </c>
      <c r="D2890" s="14" t="s">
        <v>11806</v>
      </c>
      <c r="E2890" s="15" t="s">
        <v>5678</v>
      </c>
      <c r="F2890" s="6">
        <v>70</v>
      </c>
      <c r="G2890" s="6">
        <v>88</v>
      </c>
      <c r="H2890" s="6">
        <f t="shared" si="180"/>
        <v>71</v>
      </c>
      <c r="I2890" s="6">
        <f t="shared" si="181"/>
        <v>89</v>
      </c>
      <c r="J2890" s="7">
        <f t="shared" si="182"/>
        <v>1.2535211267605635</v>
      </c>
      <c r="K2890" s="7">
        <f t="shared" si="183"/>
        <v>0.32598631146171581</v>
      </c>
    </row>
    <row r="2891" spans="1:11" x14ac:dyDescent="0.35">
      <c r="A2891" s="14" t="s">
        <v>8568</v>
      </c>
      <c r="B2891" s="13" t="s">
        <v>3186</v>
      </c>
      <c r="C2891" s="14" t="s">
        <v>15677</v>
      </c>
      <c r="D2891" s="14" t="s">
        <v>11548</v>
      </c>
      <c r="E2891" s="15" t="s">
        <v>11359</v>
      </c>
      <c r="F2891" s="6">
        <v>133</v>
      </c>
      <c r="G2891" s="6">
        <v>107</v>
      </c>
      <c r="H2891" s="6">
        <f t="shared" si="180"/>
        <v>134</v>
      </c>
      <c r="I2891" s="6">
        <f t="shared" si="181"/>
        <v>108</v>
      </c>
      <c r="J2891" s="7">
        <f t="shared" si="182"/>
        <v>0.80597014925373134</v>
      </c>
      <c r="K2891" s="7">
        <f t="shared" si="183"/>
        <v>-0.31120168829430389</v>
      </c>
    </row>
    <row r="2892" spans="1:11" x14ac:dyDescent="0.35">
      <c r="A2892" s="14" t="s">
        <v>8569</v>
      </c>
      <c r="B2892" s="13" t="s">
        <v>5193</v>
      </c>
      <c r="C2892" s="14" t="s">
        <v>15678</v>
      </c>
      <c r="D2892" s="14" t="s">
        <v>15679</v>
      </c>
      <c r="E2892" s="15" t="s">
        <v>11359</v>
      </c>
      <c r="F2892" s="6">
        <v>175</v>
      </c>
      <c r="G2892" s="6">
        <v>212</v>
      </c>
      <c r="H2892" s="6">
        <f t="shared" si="180"/>
        <v>176</v>
      </c>
      <c r="I2892" s="6">
        <f t="shared" si="181"/>
        <v>213</v>
      </c>
      <c r="J2892" s="7">
        <f t="shared" si="182"/>
        <v>1.2102272727272727</v>
      </c>
      <c r="K2892" s="7">
        <f t="shared" si="183"/>
        <v>0.27527800158854099</v>
      </c>
    </row>
    <row r="2893" spans="1:11" x14ac:dyDescent="0.35">
      <c r="A2893" s="14" t="s">
        <v>8570</v>
      </c>
      <c r="B2893" s="13" t="s">
        <v>4968</v>
      </c>
      <c r="C2893" s="14" t="s">
        <v>15680</v>
      </c>
      <c r="D2893" s="14" t="s">
        <v>15681</v>
      </c>
      <c r="E2893" s="15" t="s">
        <v>11359</v>
      </c>
      <c r="F2893" s="6">
        <v>235</v>
      </c>
      <c r="G2893" s="6">
        <v>254</v>
      </c>
      <c r="H2893" s="6">
        <f t="shared" si="180"/>
        <v>236</v>
      </c>
      <c r="I2893" s="6">
        <f t="shared" si="181"/>
        <v>255</v>
      </c>
      <c r="J2893" s="7">
        <f t="shared" si="182"/>
        <v>1.0805084745762712</v>
      </c>
      <c r="K2893" s="7">
        <f t="shared" si="183"/>
        <v>0.1117103874970167</v>
      </c>
    </row>
    <row r="2894" spans="1:11" x14ac:dyDescent="0.35">
      <c r="A2894" s="14" t="s">
        <v>8571</v>
      </c>
      <c r="B2894" s="13" t="s">
        <v>4574</v>
      </c>
      <c r="C2894" s="14" t="s">
        <v>15682</v>
      </c>
      <c r="D2894" s="14" t="s">
        <v>15683</v>
      </c>
      <c r="E2894" s="15" t="s">
        <v>5678</v>
      </c>
      <c r="F2894" s="6">
        <v>9048</v>
      </c>
      <c r="G2894" s="6">
        <v>8852</v>
      </c>
      <c r="H2894" s="6">
        <f t="shared" si="180"/>
        <v>9049</v>
      </c>
      <c r="I2894" s="6">
        <f t="shared" si="181"/>
        <v>8853</v>
      </c>
      <c r="J2894" s="7">
        <f t="shared" si="182"/>
        <v>0.97834014808266112</v>
      </c>
      <c r="K2894" s="7">
        <f t="shared" si="183"/>
        <v>-3.1591948080051807E-2</v>
      </c>
    </row>
    <row r="2895" spans="1:11" x14ac:dyDescent="0.35">
      <c r="A2895" s="14" t="s">
        <v>8572</v>
      </c>
      <c r="B2895" s="13" t="s">
        <v>1885</v>
      </c>
      <c r="C2895" s="14" t="s">
        <v>15684</v>
      </c>
      <c r="D2895" s="14" t="s">
        <v>11356</v>
      </c>
      <c r="E2895" s="15" t="s">
        <v>5678</v>
      </c>
      <c r="F2895" s="6">
        <v>300</v>
      </c>
      <c r="G2895" s="6">
        <v>210</v>
      </c>
      <c r="H2895" s="6">
        <f t="shared" si="180"/>
        <v>301</v>
      </c>
      <c r="I2895" s="6">
        <f t="shared" si="181"/>
        <v>211</v>
      </c>
      <c r="J2895" s="7">
        <f t="shared" si="182"/>
        <v>0.70099667774086383</v>
      </c>
      <c r="K2895" s="7">
        <f t="shared" si="183"/>
        <v>-0.51252048805251682</v>
      </c>
    </row>
    <row r="2896" spans="1:11" x14ac:dyDescent="0.35">
      <c r="A2896" s="14" t="s">
        <v>8573</v>
      </c>
      <c r="B2896" s="13" t="s">
        <v>5585</v>
      </c>
      <c r="C2896" s="14"/>
      <c r="D2896" s="14"/>
      <c r="E2896" s="15" t="s">
        <v>11359</v>
      </c>
      <c r="F2896" s="6">
        <v>0</v>
      </c>
      <c r="G2896" s="6">
        <v>1</v>
      </c>
      <c r="H2896" s="6">
        <f t="shared" si="180"/>
        <v>1</v>
      </c>
      <c r="I2896" s="6">
        <f t="shared" si="181"/>
        <v>2</v>
      </c>
      <c r="J2896" s="7">
        <f t="shared" si="182"/>
        <v>2</v>
      </c>
      <c r="K2896" s="7">
        <f t="shared" si="183"/>
        <v>1</v>
      </c>
    </row>
    <row r="2897" spans="1:11" x14ac:dyDescent="0.35">
      <c r="A2897" s="14" t="s">
        <v>8574</v>
      </c>
      <c r="B2897" s="13" t="s">
        <v>4472</v>
      </c>
      <c r="C2897" s="14" t="s">
        <v>15685</v>
      </c>
      <c r="D2897" s="14" t="s">
        <v>15686</v>
      </c>
      <c r="E2897" s="15" t="s">
        <v>11359</v>
      </c>
      <c r="F2897" s="6">
        <v>31925</v>
      </c>
      <c r="G2897" s="6">
        <v>30610</v>
      </c>
      <c r="H2897" s="6">
        <f t="shared" si="180"/>
        <v>31926</v>
      </c>
      <c r="I2897" s="6">
        <f t="shared" si="181"/>
        <v>30611</v>
      </c>
      <c r="J2897" s="7">
        <f t="shared" si="182"/>
        <v>0.95881100043851408</v>
      </c>
      <c r="K2897" s="7">
        <f t="shared" si="183"/>
        <v>-6.0681633765302175E-2</v>
      </c>
    </row>
    <row r="2898" spans="1:11" x14ac:dyDescent="0.35">
      <c r="A2898" s="14" t="s">
        <v>8575</v>
      </c>
      <c r="B2898" s="13" t="s">
        <v>2698</v>
      </c>
      <c r="C2898" s="14" t="s">
        <v>15687</v>
      </c>
      <c r="D2898" s="14" t="s">
        <v>12504</v>
      </c>
      <c r="E2898" s="15" t="s">
        <v>5678</v>
      </c>
      <c r="F2898" s="6">
        <v>3129</v>
      </c>
      <c r="G2898" s="6">
        <v>2398</v>
      </c>
      <c r="H2898" s="6">
        <f t="shared" si="180"/>
        <v>3130</v>
      </c>
      <c r="I2898" s="6">
        <f t="shared" si="181"/>
        <v>2399</v>
      </c>
      <c r="J2898" s="7">
        <f t="shared" si="182"/>
        <v>0.76645367412140575</v>
      </c>
      <c r="K2898" s="7">
        <f t="shared" si="183"/>
        <v>-0.38372949952654617</v>
      </c>
    </row>
    <row r="2899" spans="1:11" x14ac:dyDescent="0.35">
      <c r="A2899" s="14" t="s">
        <v>8576</v>
      </c>
      <c r="B2899" s="13" t="s">
        <v>4946</v>
      </c>
      <c r="C2899" s="14" t="s">
        <v>15688</v>
      </c>
      <c r="D2899" s="14" t="s">
        <v>11356</v>
      </c>
      <c r="E2899" s="15" t="s">
        <v>5678</v>
      </c>
      <c r="F2899" s="6">
        <v>29</v>
      </c>
      <c r="G2899" s="6">
        <v>31</v>
      </c>
      <c r="H2899" s="6">
        <f t="shared" si="180"/>
        <v>30</v>
      </c>
      <c r="I2899" s="6">
        <f t="shared" si="181"/>
        <v>32</v>
      </c>
      <c r="J2899" s="7">
        <f t="shared" si="182"/>
        <v>1.0666666666666667</v>
      </c>
      <c r="K2899" s="7">
        <f t="shared" si="183"/>
        <v>9.3109404391481465E-2</v>
      </c>
    </row>
    <row r="2900" spans="1:11" x14ac:dyDescent="0.35">
      <c r="A2900" s="14" t="s">
        <v>8577</v>
      </c>
      <c r="B2900" s="13" t="s">
        <v>3118</v>
      </c>
      <c r="C2900" s="14" t="s">
        <v>15689</v>
      </c>
      <c r="D2900" s="14" t="s">
        <v>15690</v>
      </c>
      <c r="E2900" s="15" t="s">
        <v>5678</v>
      </c>
      <c r="F2900" s="6">
        <v>503</v>
      </c>
      <c r="G2900" s="6">
        <v>402</v>
      </c>
      <c r="H2900" s="6">
        <f t="shared" si="180"/>
        <v>504</v>
      </c>
      <c r="I2900" s="6">
        <f t="shared" si="181"/>
        <v>403</v>
      </c>
      <c r="J2900" s="7">
        <f t="shared" si="182"/>
        <v>0.79960317460317465</v>
      </c>
      <c r="K2900" s="7">
        <f t="shared" si="183"/>
        <v>-0.32264389497194906</v>
      </c>
    </row>
    <row r="2901" spans="1:11" x14ac:dyDescent="0.35">
      <c r="A2901" s="14" t="s">
        <v>8578</v>
      </c>
      <c r="B2901" s="13" t="s">
        <v>4013</v>
      </c>
      <c r="C2901" s="14" t="s">
        <v>15691</v>
      </c>
      <c r="D2901" s="14" t="s">
        <v>11476</v>
      </c>
      <c r="E2901" s="15" t="s">
        <v>11359</v>
      </c>
      <c r="F2901" s="6">
        <v>164</v>
      </c>
      <c r="G2901" s="6">
        <v>146</v>
      </c>
      <c r="H2901" s="6">
        <f t="shared" si="180"/>
        <v>165</v>
      </c>
      <c r="I2901" s="6">
        <f t="shared" si="181"/>
        <v>147</v>
      </c>
      <c r="J2901" s="7">
        <f t="shared" si="182"/>
        <v>0.89090909090909087</v>
      </c>
      <c r="K2901" s="7">
        <f t="shared" si="183"/>
        <v>-0.16664986940945145</v>
      </c>
    </row>
    <row r="2902" spans="1:11" x14ac:dyDescent="0.35">
      <c r="A2902" s="14" t="s">
        <v>8579</v>
      </c>
      <c r="B2902" s="13" t="s">
        <v>3012</v>
      </c>
      <c r="C2902" s="14" t="s">
        <v>15692</v>
      </c>
      <c r="D2902" s="14" t="s">
        <v>11436</v>
      </c>
      <c r="E2902" s="15" t="s">
        <v>11359</v>
      </c>
      <c r="F2902" s="6">
        <v>418</v>
      </c>
      <c r="G2902" s="6">
        <v>330</v>
      </c>
      <c r="H2902" s="6">
        <f t="shared" si="180"/>
        <v>419</v>
      </c>
      <c r="I2902" s="6">
        <f t="shared" si="181"/>
        <v>331</v>
      </c>
      <c r="J2902" s="7">
        <f t="shared" si="182"/>
        <v>0.78997613365155128</v>
      </c>
      <c r="K2902" s="7">
        <f t="shared" si="183"/>
        <v>-0.34011902689213397</v>
      </c>
    </row>
    <row r="2903" spans="1:11" x14ac:dyDescent="0.35">
      <c r="A2903" s="14" t="s">
        <v>8580</v>
      </c>
      <c r="B2903" s="13" t="s">
        <v>1878</v>
      </c>
      <c r="C2903" s="14" t="s">
        <v>15693</v>
      </c>
      <c r="D2903" s="14" t="s">
        <v>15694</v>
      </c>
      <c r="E2903" s="15" t="s">
        <v>11359</v>
      </c>
      <c r="F2903" s="6">
        <v>193</v>
      </c>
      <c r="G2903" s="6">
        <v>135</v>
      </c>
      <c r="H2903" s="6">
        <f t="shared" si="180"/>
        <v>194</v>
      </c>
      <c r="I2903" s="6">
        <f t="shared" si="181"/>
        <v>136</v>
      </c>
      <c r="J2903" s="7">
        <f t="shared" si="182"/>
        <v>0.7010309278350515</v>
      </c>
      <c r="K2903" s="7">
        <f t="shared" si="183"/>
        <v>-0.51245000093678839</v>
      </c>
    </row>
    <row r="2904" spans="1:11" x14ac:dyDescent="0.35">
      <c r="A2904" s="14" t="s">
        <v>8581</v>
      </c>
      <c r="B2904" s="13" t="s">
        <v>3936</v>
      </c>
      <c r="C2904" s="14" t="s">
        <v>15695</v>
      </c>
      <c r="D2904" s="14" t="s">
        <v>11356</v>
      </c>
      <c r="E2904" s="15" t="s">
        <v>5678</v>
      </c>
      <c r="F2904" s="6">
        <v>791</v>
      </c>
      <c r="G2904" s="6">
        <v>698</v>
      </c>
      <c r="H2904" s="6">
        <f t="shared" si="180"/>
        <v>792</v>
      </c>
      <c r="I2904" s="6">
        <f t="shared" si="181"/>
        <v>699</v>
      </c>
      <c r="J2904" s="7">
        <f t="shared" si="182"/>
        <v>0.88257575757575757</v>
      </c>
      <c r="K2904" s="7">
        <f t="shared" si="183"/>
        <v>-0.18020797470417321</v>
      </c>
    </row>
    <row r="2905" spans="1:11" x14ac:dyDescent="0.35">
      <c r="A2905" s="14" t="s">
        <v>8582</v>
      </c>
      <c r="B2905" s="13" t="s">
        <v>4503</v>
      </c>
      <c r="C2905" s="14" t="s">
        <v>15696</v>
      </c>
      <c r="D2905" s="14" t="s">
        <v>15697</v>
      </c>
      <c r="E2905" s="15" t="s">
        <v>11359</v>
      </c>
      <c r="F2905" s="6">
        <v>28</v>
      </c>
      <c r="G2905" s="6">
        <v>27</v>
      </c>
      <c r="H2905" s="6">
        <f t="shared" si="180"/>
        <v>29</v>
      </c>
      <c r="I2905" s="6">
        <f t="shared" si="181"/>
        <v>28</v>
      </c>
      <c r="J2905" s="7">
        <f t="shared" si="182"/>
        <v>0.96551724137931039</v>
      </c>
      <c r="K2905" s="7">
        <f t="shared" si="183"/>
        <v>-5.0626073069967956E-2</v>
      </c>
    </row>
    <row r="2906" spans="1:11" x14ac:dyDescent="0.35">
      <c r="A2906" s="14" t="s">
        <v>8583</v>
      </c>
      <c r="B2906" s="13" t="s">
        <v>401</v>
      </c>
      <c r="C2906" s="14" t="s">
        <v>15698</v>
      </c>
      <c r="D2906" s="14" t="s">
        <v>15699</v>
      </c>
      <c r="E2906" s="15" t="s">
        <v>11359</v>
      </c>
      <c r="F2906" s="6">
        <v>58</v>
      </c>
      <c r="G2906" s="6">
        <v>28</v>
      </c>
      <c r="H2906" s="6">
        <f t="shared" si="180"/>
        <v>59</v>
      </c>
      <c r="I2906" s="6">
        <f t="shared" si="181"/>
        <v>29</v>
      </c>
      <c r="J2906" s="7">
        <f t="shared" si="182"/>
        <v>0.49152542372881358</v>
      </c>
      <c r="K2906" s="7">
        <f t="shared" si="183"/>
        <v>-1.024662054234269</v>
      </c>
    </row>
    <row r="2907" spans="1:11" x14ac:dyDescent="0.35">
      <c r="A2907" s="14" t="s">
        <v>8584</v>
      </c>
      <c r="B2907" s="13" t="s">
        <v>382</v>
      </c>
      <c r="C2907" s="14" t="s">
        <v>15700</v>
      </c>
      <c r="D2907" s="14" t="s">
        <v>15701</v>
      </c>
      <c r="E2907" s="15" t="s">
        <v>11359</v>
      </c>
      <c r="F2907" s="6">
        <v>19</v>
      </c>
      <c r="G2907" s="6">
        <v>9</v>
      </c>
      <c r="H2907" s="6">
        <f t="shared" si="180"/>
        <v>20</v>
      </c>
      <c r="I2907" s="6">
        <f t="shared" si="181"/>
        <v>10</v>
      </c>
      <c r="J2907" s="7">
        <f t="shared" si="182"/>
        <v>0.5</v>
      </c>
      <c r="K2907" s="7">
        <f t="shared" si="183"/>
        <v>-1</v>
      </c>
    </row>
    <row r="2908" spans="1:11" x14ac:dyDescent="0.35">
      <c r="A2908" s="14" t="s">
        <v>8585</v>
      </c>
      <c r="B2908" s="13" t="s">
        <v>3851</v>
      </c>
      <c r="C2908" s="14" t="s">
        <v>15702</v>
      </c>
      <c r="D2908" s="14" t="s">
        <v>11356</v>
      </c>
      <c r="E2908" s="15" t="s">
        <v>5678</v>
      </c>
      <c r="F2908" s="6">
        <v>346</v>
      </c>
      <c r="G2908" s="6">
        <v>302</v>
      </c>
      <c r="H2908" s="6">
        <f t="shared" si="180"/>
        <v>347</v>
      </c>
      <c r="I2908" s="6">
        <f t="shared" si="181"/>
        <v>303</v>
      </c>
      <c r="J2908" s="7">
        <f t="shared" si="182"/>
        <v>0.87319884726224783</v>
      </c>
      <c r="K2908" s="7">
        <f t="shared" si="183"/>
        <v>-0.19561786910530998</v>
      </c>
    </row>
    <row r="2909" spans="1:11" x14ac:dyDescent="0.35">
      <c r="A2909" s="14" t="s">
        <v>8586</v>
      </c>
      <c r="B2909" s="13" t="s">
        <v>936</v>
      </c>
      <c r="C2909" s="14" t="s">
        <v>15703</v>
      </c>
      <c r="D2909" s="14" t="s">
        <v>12574</v>
      </c>
      <c r="E2909" s="15" t="s">
        <v>5678</v>
      </c>
      <c r="F2909" s="6">
        <v>402</v>
      </c>
      <c r="G2909" s="6">
        <v>241</v>
      </c>
      <c r="H2909" s="6">
        <f t="shared" si="180"/>
        <v>403</v>
      </c>
      <c r="I2909" s="6">
        <f t="shared" si="181"/>
        <v>242</v>
      </c>
      <c r="J2909" s="7">
        <f t="shared" si="182"/>
        <v>0.60049627791563276</v>
      </c>
      <c r="K2909" s="7">
        <f t="shared" si="183"/>
        <v>-0.73577279125337292</v>
      </c>
    </row>
    <row r="2910" spans="1:11" x14ac:dyDescent="0.35">
      <c r="A2910" s="14" t="s">
        <v>8587</v>
      </c>
      <c r="B2910" s="13" t="s">
        <v>1648</v>
      </c>
      <c r="C2910" s="14" t="s">
        <v>15704</v>
      </c>
      <c r="D2910" s="14" t="s">
        <v>15705</v>
      </c>
      <c r="E2910" s="15" t="s">
        <v>11359</v>
      </c>
      <c r="F2910" s="6">
        <v>287</v>
      </c>
      <c r="G2910" s="6">
        <v>194</v>
      </c>
      <c r="H2910" s="6">
        <f t="shared" si="180"/>
        <v>288</v>
      </c>
      <c r="I2910" s="6">
        <f t="shared" si="181"/>
        <v>195</v>
      </c>
      <c r="J2910" s="7">
        <f t="shared" si="182"/>
        <v>0.67708333333333337</v>
      </c>
      <c r="K2910" s="7">
        <f t="shared" si="183"/>
        <v>-0.5625946876927016</v>
      </c>
    </row>
    <row r="2911" spans="1:11" x14ac:dyDescent="0.35">
      <c r="A2911" s="14" t="s">
        <v>8588</v>
      </c>
      <c r="B2911" s="13" t="s">
        <v>1342</v>
      </c>
      <c r="C2911" s="14" t="s">
        <v>15706</v>
      </c>
      <c r="D2911" s="14" t="s">
        <v>15707</v>
      </c>
      <c r="E2911" s="15" t="s">
        <v>11359</v>
      </c>
      <c r="F2911" s="6">
        <v>7220</v>
      </c>
      <c r="G2911" s="6">
        <v>4671</v>
      </c>
      <c r="H2911" s="6">
        <f t="shared" si="180"/>
        <v>7221</v>
      </c>
      <c r="I2911" s="6">
        <f t="shared" si="181"/>
        <v>4672</v>
      </c>
      <c r="J2911" s="7">
        <f t="shared" si="182"/>
        <v>0.64700180030466692</v>
      </c>
      <c r="K2911" s="7">
        <f t="shared" si="183"/>
        <v>-0.62815836831563587</v>
      </c>
    </row>
    <row r="2912" spans="1:11" x14ac:dyDescent="0.35">
      <c r="A2912" s="14" t="s">
        <v>8589</v>
      </c>
      <c r="B2912" s="13" t="s">
        <v>804</v>
      </c>
      <c r="C2912" s="14" t="s">
        <v>15708</v>
      </c>
      <c r="D2912" s="14" t="s">
        <v>11356</v>
      </c>
      <c r="E2912" s="15" t="s">
        <v>11359</v>
      </c>
      <c r="F2912" s="6">
        <v>249</v>
      </c>
      <c r="G2912" s="6">
        <v>144</v>
      </c>
      <c r="H2912" s="6">
        <f t="shared" si="180"/>
        <v>250</v>
      </c>
      <c r="I2912" s="6">
        <f t="shared" si="181"/>
        <v>145</v>
      </c>
      <c r="J2912" s="7">
        <f t="shared" si="182"/>
        <v>0.57999999999999996</v>
      </c>
      <c r="K2912" s="7">
        <f t="shared" si="183"/>
        <v>-0.78587519464715272</v>
      </c>
    </row>
    <row r="2913" spans="1:11" x14ac:dyDescent="0.35">
      <c r="A2913" s="14" t="s">
        <v>8590</v>
      </c>
      <c r="B2913" s="13" t="s">
        <v>5155</v>
      </c>
      <c r="C2913" s="14" t="s">
        <v>15709</v>
      </c>
      <c r="D2913" s="14" t="s">
        <v>15710</v>
      </c>
      <c r="E2913" s="15" t="s">
        <v>11359</v>
      </c>
      <c r="F2913" s="6">
        <v>44</v>
      </c>
      <c r="G2913" s="6">
        <v>52</v>
      </c>
      <c r="H2913" s="6">
        <f t="shared" si="180"/>
        <v>45</v>
      </c>
      <c r="I2913" s="6">
        <f t="shared" si="181"/>
        <v>53</v>
      </c>
      <c r="J2913" s="7">
        <f t="shared" si="182"/>
        <v>1.1777777777777778</v>
      </c>
      <c r="K2913" s="7">
        <f t="shared" si="183"/>
        <v>0.23606735823352454</v>
      </c>
    </row>
    <row r="2914" spans="1:11" x14ac:dyDescent="0.35">
      <c r="A2914" s="14" t="s">
        <v>8591</v>
      </c>
      <c r="B2914" s="13" t="s">
        <v>4547</v>
      </c>
      <c r="C2914" s="14" t="s">
        <v>15711</v>
      </c>
      <c r="D2914" s="14" t="s">
        <v>15712</v>
      </c>
      <c r="E2914" s="15" t="s">
        <v>11359</v>
      </c>
      <c r="F2914" s="6">
        <v>108</v>
      </c>
      <c r="G2914" s="6">
        <v>105</v>
      </c>
      <c r="H2914" s="6">
        <f t="shared" si="180"/>
        <v>109</v>
      </c>
      <c r="I2914" s="6">
        <f t="shared" si="181"/>
        <v>106</v>
      </c>
      <c r="J2914" s="7">
        <f t="shared" si="182"/>
        <v>0.97247706422018354</v>
      </c>
      <c r="K2914" s="7">
        <f t="shared" si="183"/>
        <v>-4.0263870213727099E-2</v>
      </c>
    </row>
    <row r="2915" spans="1:11" x14ac:dyDescent="0.35">
      <c r="A2915" s="14" t="s">
        <v>8592</v>
      </c>
      <c r="B2915" s="13" t="s">
        <v>3490</v>
      </c>
      <c r="C2915" s="14" t="s">
        <v>15713</v>
      </c>
      <c r="D2915" s="14" t="s">
        <v>11356</v>
      </c>
      <c r="E2915" s="15" t="s">
        <v>5678</v>
      </c>
      <c r="F2915" s="6">
        <v>491</v>
      </c>
      <c r="G2915" s="6">
        <v>409</v>
      </c>
      <c r="H2915" s="6">
        <f t="shared" si="180"/>
        <v>492</v>
      </c>
      <c r="I2915" s="6">
        <f t="shared" si="181"/>
        <v>410</v>
      </c>
      <c r="J2915" s="7">
        <f t="shared" si="182"/>
        <v>0.83333333333333337</v>
      </c>
      <c r="K2915" s="7">
        <f t="shared" si="183"/>
        <v>-0.26303440583379378</v>
      </c>
    </row>
    <row r="2916" spans="1:11" x14ac:dyDescent="0.35">
      <c r="A2916" s="14" t="s">
        <v>8593</v>
      </c>
      <c r="B2916" s="13" t="s">
        <v>2132</v>
      </c>
      <c r="C2916" s="14" t="s">
        <v>15714</v>
      </c>
      <c r="D2916" s="14" t="s">
        <v>11356</v>
      </c>
      <c r="E2916" s="15" t="s">
        <v>5678</v>
      </c>
      <c r="F2916" s="6">
        <v>121</v>
      </c>
      <c r="G2916" s="6">
        <v>87</v>
      </c>
      <c r="H2916" s="6">
        <f t="shared" si="180"/>
        <v>122</v>
      </c>
      <c r="I2916" s="6">
        <f t="shared" si="181"/>
        <v>88</v>
      </c>
      <c r="J2916" s="7">
        <f t="shared" si="182"/>
        <v>0.72131147540983609</v>
      </c>
      <c r="K2916" s="7">
        <f t="shared" si="183"/>
        <v>-0.47130571892558898</v>
      </c>
    </row>
    <row r="2917" spans="1:11" x14ac:dyDescent="0.35">
      <c r="A2917" s="14" t="s">
        <v>8594</v>
      </c>
      <c r="B2917" s="13" t="s">
        <v>1126</v>
      </c>
      <c r="C2917" s="14" t="s">
        <v>15715</v>
      </c>
      <c r="D2917" s="14" t="s">
        <v>15716</v>
      </c>
      <c r="E2917" s="15" t="s">
        <v>5678</v>
      </c>
      <c r="F2917" s="6">
        <v>382</v>
      </c>
      <c r="G2917" s="6">
        <v>238</v>
      </c>
      <c r="H2917" s="6">
        <f t="shared" si="180"/>
        <v>383</v>
      </c>
      <c r="I2917" s="6">
        <f t="shared" si="181"/>
        <v>239</v>
      </c>
      <c r="J2917" s="7">
        <f t="shared" si="182"/>
        <v>0.62402088772845954</v>
      </c>
      <c r="K2917" s="7">
        <f t="shared" si="183"/>
        <v>-0.68033377394420858</v>
      </c>
    </row>
    <row r="2918" spans="1:11" x14ac:dyDescent="0.35">
      <c r="A2918" s="14" t="s">
        <v>8595</v>
      </c>
      <c r="B2918" s="13" t="s">
        <v>2675</v>
      </c>
      <c r="C2918" s="14" t="s">
        <v>15717</v>
      </c>
      <c r="D2918" s="14" t="s">
        <v>11356</v>
      </c>
      <c r="E2918" s="15" t="s">
        <v>5678</v>
      </c>
      <c r="F2918" s="6">
        <v>136</v>
      </c>
      <c r="G2918" s="6">
        <v>104</v>
      </c>
      <c r="H2918" s="6">
        <f t="shared" si="180"/>
        <v>137</v>
      </c>
      <c r="I2918" s="6">
        <f t="shared" si="181"/>
        <v>105</v>
      </c>
      <c r="J2918" s="7">
        <f t="shared" si="182"/>
        <v>0.76642335766423353</v>
      </c>
      <c r="K2918" s="7">
        <f t="shared" si="183"/>
        <v>-0.38378656529440419</v>
      </c>
    </row>
    <row r="2919" spans="1:11" x14ac:dyDescent="0.35">
      <c r="A2919" s="14" t="s">
        <v>8596</v>
      </c>
      <c r="B2919" s="13" t="s">
        <v>4287</v>
      </c>
      <c r="C2919" s="14" t="s">
        <v>15718</v>
      </c>
      <c r="D2919" s="14" t="s">
        <v>11476</v>
      </c>
      <c r="E2919" s="15" t="s">
        <v>5678</v>
      </c>
      <c r="F2919" s="6">
        <v>281</v>
      </c>
      <c r="G2919" s="6">
        <v>261</v>
      </c>
      <c r="H2919" s="6">
        <f t="shared" si="180"/>
        <v>282</v>
      </c>
      <c r="I2919" s="6">
        <f t="shared" si="181"/>
        <v>262</v>
      </c>
      <c r="J2919" s="7">
        <f t="shared" si="182"/>
        <v>0.92907801418439717</v>
      </c>
      <c r="K2919" s="7">
        <f t="shared" si="183"/>
        <v>-0.10612835086134327</v>
      </c>
    </row>
    <row r="2920" spans="1:11" x14ac:dyDescent="0.35">
      <c r="A2920" s="14" t="s">
        <v>8597</v>
      </c>
      <c r="B2920" s="13" t="s">
        <v>4010</v>
      </c>
      <c r="C2920" s="14" t="s">
        <v>15719</v>
      </c>
      <c r="D2920" s="14" t="s">
        <v>15720</v>
      </c>
      <c r="E2920" s="15" t="s">
        <v>5678</v>
      </c>
      <c r="F2920" s="6">
        <v>245</v>
      </c>
      <c r="G2920" s="6">
        <v>218</v>
      </c>
      <c r="H2920" s="6">
        <f t="shared" si="180"/>
        <v>246</v>
      </c>
      <c r="I2920" s="6">
        <f t="shared" si="181"/>
        <v>219</v>
      </c>
      <c r="J2920" s="7">
        <f t="shared" si="182"/>
        <v>0.8902439024390244</v>
      </c>
      <c r="K2920" s="7">
        <f t="shared" si="183"/>
        <v>-0.16772744573806644</v>
      </c>
    </row>
    <row r="2921" spans="1:11" x14ac:dyDescent="0.35">
      <c r="A2921" s="14" t="s">
        <v>8598</v>
      </c>
      <c r="B2921" s="13" t="s">
        <v>2557</v>
      </c>
      <c r="C2921" s="14" t="s">
        <v>15721</v>
      </c>
      <c r="D2921" s="14" t="s">
        <v>15722</v>
      </c>
      <c r="E2921" s="15" t="s">
        <v>5678</v>
      </c>
      <c r="F2921" s="6">
        <v>220</v>
      </c>
      <c r="G2921" s="6">
        <v>166</v>
      </c>
      <c r="H2921" s="6">
        <f t="shared" si="180"/>
        <v>221</v>
      </c>
      <c r="I2921" s="6">
        <f t="shared" si="181"/>
        <v>167</v>
      </c>
      <c r="J2921" s="7">
        <f t="shared" si="182"/>
        <v>0.75565610859728505</v>
      </c>
      <c r="K2921" s="7">
        <f t="shared" si="183"/>
        <v>-0.40419826691737942</v>
      </c>
    </row>
    <row r="2922" spans="1:11" x14ac:dyDescent="0.35">
      <c r="A2922" s="14" t="s">
        <v>8599</v>
      </c>
      <c r="B2922" s="13" t="s">
        <v>5459</v>
      </c>
      <c r="C2922" s="14" t="s">
        <v>15723</v>
      </c>
      <c r="D2922" s="14" t="s">
        <v>11385</v>
      </c>
      <c r="E2922" s="15" t="s">
        <v>11359</v>
      </c>
      <c r="F2922" s="6">
        <v>3</v>
      </c>
      <c r="G2922" s="6">
        <v>6</v>
      </c>
      <c r="H2922" s="6">
        <f t="shared" si="180"/>
        <v>4</v>
      </c>
      <c r="I2922" s="6">
        <f t="shared" si="181"/>
        <v>7</v>
      </c>
      <c r="J2922" s="7">
        <f t="shared" si="182"/>
        <v>1.75</v>
      </c>
      <c r="K2922" s="7">
        <f t="shared" si="183"/>
        <v>0.80735492205760406</v>
      </c>
    </row>
    <row r="2923" spans="1:11" x14ac:dyDescent="0.35">
      <c r="A2923" s="14" t="s">
        <v>8600</v>
      </c>
      <c r="B2923" s="13" t="s">
        <v>2524</v>
      </c>
      <c r="C2923" s="14" t="s">
        <v>15724</v>
      </c>
      <c r="D2923" s="14" t="s">
        <v>11418</v>
      </c>
      <c r="E2923" s="15" t="s">
        <v>5678</v>
      </c>
      <c r="F2923" s="6">
        <v>500</v>
      </c>
      <c r="G2923" s="6">
        <v>376</v>
      </c>
      <c r="H2923" s="6">
        <f t="shared" si="180"/>
        <v>501</v>
      </c>
      <c r="I2923" s="6">
        <f t="shared" si="181"/>
        <v>377</v>
      </c>
      <c r="J2923" s="7">
        <f t="shared" si="182"/>
        <v>0.75249500998003993</v>
      </c>
      <c r="K2923" s="7">
        <f t="shared" si="183"/>
        <v>-0.4102460799265441</v>
      </c>
    </row>
    <row r="2924" spans="1:11" x14ac:dyDescent="0.35">
      <c r="A2924" s="14" t="s">
        <v>8601</v>
      </c>
      <c r="B2924" s="13" t="s">
        <v>1527</v>
      </c>
      <c r="C2924" s="14" t="s">
        <v>15725</v>
      </c>
      <c r="D2924" s="14" t="s">
        <v>11356</v>
      </c>
      <c r="E2924" s="15" t="s">
        <v>11359</v>
      </c>
      <c r="F2924" s="6">
        <v>45</v>
      </c>
      <c r="G2924" s="6">
        <v>30</v>
      </c>
      <c r="H2924" s="6">
        <f t="shared" si="180"/>
        <v>46</v>
      </c>
      <c r="I2924" s="6">
        <f t="shared" si="181"/>
        <v>31</v>
      </c>
      <c r="J2924" s="7">
        <f t="shared" si="182"/>
        <v>0.67391304347826086</v>
      </c>
      <c r="K2924" s="7">
        <f t="shared" si="183"/>
        <v>-0.5693656456701377</v>
      </c>
    </row>
    <row r="2925" spans="1:11" x14ac:dyDescent="0.35">
      <c r="A2925" s="14" t="s">
        <v>8602</v>
      </c>
      <c r="B2925" s="13" t="s">
        <v>1298</v>
      </c>
      <c r="C2925" s="14" t="s">
        <v>15726</v>
      </c>
      <c r="D2925" s="14" t="s">
        <v>11646</v>
      </c>
      <c r="E2925" s="15" t="s">
        <v>5678</v>
      </c>
      <c r="F2925" s="6">
        <v>14</v>
      </c>
      <c r="G2925" s="6">
        <v>9</v>
      </c>
      <c r="H2925" s="6">
        <f t="shared" si="180"/>
        <v>15</v>
      </c>
      <c r="I2925" s="6">
        <f t="shared" si="181"/>
        <v>10</v>
      </c>
      <c r="J2925" s="7">
        <f t="shared" si="182"/>
        <v>0.66666666666666663</v>
      </c>
      <c r="K2925" s="7">
        <f t="shared" si="183"/>
        <v>-0.5849625007211563</v>
      </c>
    </row>
    <row r="2926" spans="1:11" x14ac:dyDescent="0.35">
      <c r="A2926" s="14" t="s">
        <v>8603</v>
      </c>
      <c r="B2926" s="13" t="s">
        <v>755</v>
      </c>
      <c r="C2926" s="14" t="s">
        <v>15727</v>
      </c>
      <c r="D2926" s="14" t="s">
        <v>15728</v>
      </c>
      <c r="E2926" s="15" t="s">
        <v>5678</v>
      </c>
      <c r="F2926" s="6">
        <v>21</v>
      </c>
      <c r="G2926" s="6">
        <v>12</v>
      </c>
      <c r="H2926" s="6">
        <f t="shared" si="180"/>
        <v>22</v>
      </c>
      <c r="I2926" s="6">
        <f t="shared" si="181"/>
        <v>13</v>
      </c>
      <c r="J2926" s="7">
        <f t="shared" si="182"/>
        <v>0.59090909090909094</v>
      </c>
      <c r="K2926" s="7">
        <f t="shared" si="183"/>
        <v>-0.75899190049620513</v>
      </c>
    </row>
    <row r="2927" spans="1:11" x14ac:dyDescent="0.35">
      <c r="A2927" s="14" t="s">
        <v>8604</v>
      </c>
      <c r="B2927" s="13" t="s">
        <v>1419</v>
      </c>
      <c r="C2927" s="14" t="s">
        <v>15729</v>
      </c>
      <c r="D2927" s="14" t="s">
        <v>11356</v>
      </c>
      <c r="E2927" s="15" t="s">
        <v>11359</v>
      </c>
      <c r="F2927" s="6">
        <v>87</v>
      </c>
      <c r="G2927" s="6">
        <v>57</v>
      </c>
      <c r="H2927" s="6">
        <f t="shared" si="180"/>
        <v>88</v>
      </c>
      <c r="I2927" s="6">
        <f t="shared" si="181"/>
        <v>58</v>
      </c>
      <c r="J2927" s="7">
        <f t="shared" si="182"/>
        <v>0.65909090909090906</v>
      </c>
      <c r="K2927" s="7">
        <f t="shared" si="183"/>
        <v>-0.60145062350972522</v>
      </c>
    </row>
    <row r="2928" spans="1:11" x14ac:dyDescent="0.35">
      <c r="A2928" s="14" t="s">
        <v>8605</v>
      </c>
      <c r="B2928" s="13" t="s">
        <v>1027</v>
      </c>
      <c r="C2928" s="14" t="s">
        <v>15730</v>
      </c>
      <c r="D2928" s="14" t="s">
        <v>15731</v>
      </c>
      <c r="E2928" s="15" t="s">
        <v>11359</v>
      </c>
      <c r="F2928" s="6">
        <v>365</v>
      </c>
      <c r="G2928" s="6">
        <v>223</v>
      </c>
      <c r="H2928" s="6">
        <f t="shared" si="180"/>
        <v>366</v>
      </c>
      <c r="I2928" s="6">
        <f t="shared" si="181"/>
        <v>224</v>
      </c>
      <c r="J2928" s="7">
        <f t="shared" si="182"/>
        <v>0.61202185792349728</v>
      </c>
      <c r="K2928" s="7">
        <f t="shared" si="183"/>
        <v>-0.70834491622643836</v>
      </c>
    </row>
    <row r="2929" spans="1:11" x14ac:dyDescent="0.35">
      <c r="A2929" s="14" t="s">
        <v>8606</v>
      </c>
      <c r="B2929" s="13" t="s">
        <v>3443</v>
      </c>
      <c r="C2929" s="14" t="s">
        <v>15732</v>
      </c>
      <c r="D2929" s="14" t="s">
        <v>15733</v>
      </c>
      <c r="E2929" s="15" t="s">
        <v>5678</v>
      </c>
      <c r="F2929" s="6">
        <v>862</v>
      </c>
      <c r="G2929" s="6">
        <v>714</v>
      </c>
      <c r="H2929" s="6">
        <f t="shared" si="180"/>
        <v>863</v>
      </c>
      <c r="I2929" s="6">
        <f t="shared" si="181"/>
        <v>715</v>
      </c>
      <c r="J2929" s="7">
        <f t="shared" si="182"/>
        <v>0.82850521436848201</v>
      </c>
      <c r="K2929" s="7">
        <f t="shared" si="183"/>
        <v>-0.2714173175132033</v>
      </c>
    </row>
    <row r="2930" spans="1:11" x14ac:dyDescent="0.35">
      <c r="A2930" s="14" t="s">
        <v>8607</v>
      </c>
      <c r="B2930" s="13" t="s">
        <v>648</v>
      </c>
      <c r="C2930" s="14" t="s">
        <v>15734</v>
      </c>
      <c r="D2930" s="14" t="s">
        <v>15735</v>
      </c>
      <c r="E2930" s="15" t="s">
        <v>11359</v>
      </c>
      <c r="F2930" s="6">
        <v>416</v>
      </c>
      <c r="G2930" s="6">
        <v>229</v>
      </c>
      <c r="H2930" s="6">
        <f t="shared" si="180"/>
        <v>417</v>
      </c>
      <c r="I2930" s="6">
        <f t="shared" si="181"/>
        <v>230</v>
      </c>
      <c r="J2930" s="7">
        <f t="shared" si="182"/>
        <v>0.55155875299760193</v>
      </c>
      <c r="K2930" s="7">
        <f t="shared" si="183"/>
        <v>-0.85841352250028835</v>
      </c>
    </row>
    <row r="2931" spans="1:11" x14ac:dyDescent="0.35">
      <c r="A2931" s="14" t="s">
        <v>8608</v>
      </c>
      <c r="B2931" s="13" t="s">
        <v>661</v>
      </c>
      <c r="C2931" s="14" t="s">
        <v>15736</v>
      </c>
      <c r="D2931" s="14" t="s">
        <v>11356</v>
      </c>
      <c r="E2931" s="15" t="s">
        <v>11359</v>
      </c>
      <c r="F2931" s="6">
        <v>125</v>
      </c>
      <c r="G2931" s="6">
        <v>69</v>
      </c>
      <c r="H2931" s="6">
        <f t="shared" si="180"/>
        <v>126</v>
      </c>
      <c r="I2931" s="6">
        <f t="shared" si="181"/>
        <v>70</v>
      </c>
      <c r="J2931" s="7">
        <f t="shared" si="182"/>
        <v>0.55555555555555558</v>
      </c>
      <c r="K2931" s="7">
        <f t="shared" si="183"/>
        <v>-0.84799690655494997</v>
      </c>
    </row>
    <row r="2932" spans="1:11" x14ac:dyDescent="0.35">
      <c r="A2932" s="14" t="s">
        <v>8609</v>
      </c>
      <c r="B2932" s="13" t="s">
        <v>709</v>
      </c>
      <c r="C2932" s="14" t="s">
        <v>15737</v>
      </c>
      <c r="D2932" s="14" t="s">
        <v>15738</v>
      </c>
      <c r="E2932" s="15" t="s">
        <v>11359</v>
      </c>
      <c r="F2932" s="6">
        <v>238</v>
      </c>
      <c r="G2932" s="6">
        <v>134</v>
      </c>
      <c r="H2932" s="6">
        <f t="shared" si="180"/>
        <v>239</v>
      </c>
      <c r="I2932" s="6">
        <f t="shared" si="181"/>
        <v>135</v>
      </c>
      <c r="J2932" s="7">
        <f t="shared" si="182"/>
        <v>0.56485355648535562</v>
      </c>
      <c r="K2932" s="7">
        <f t="shared" si="183"/>
        <v>-0.82405121092991773</v>
      </c>
    </row>
    <row r="2933" spans="1:11" x14ac:dyDescent="0.35">
      <c r="A2933" s="14" t="s">
        <v>8610</v>
      </c>
      <c r="B2933" s="13" t="s">
        <v>790</v>
      </c>
      <c r="C2933" s="14" t="s">
        <v>15739</v>
      </c>
      <c r="D2933" s="14" t="s">
        <v>15740</v>
      </c>
      <c r="E2933" s="15" t="s">
        <v>11359</v>
      </c>
      <c r="F2933" s="6">
        <v>217</v>
      </c>
      <c r="G2933" s="6">
        <v>125</v>
      </c>
      <c r="H2933" s="6">
        <f t="shared" si="180"/>
        <v>218</v>
      </c>
      <c r="I2933" s="6">
        <f t="shared" si="181"/>
        <v>126</v>
      </c>
      <c r="J2933" s="7">
        <f t="shared" si="182"/>
        <v>0.57798165137614677</v>
      </c>
      <c r="K2933" s="7">
        <f t="shared" si="183"/>
        <v>-0.79090440127701001</v>
      </c>
    </row>
    <row r="2934" spans="1:11" x14ac:dyDescent="0.35">
      <c r="A2934" s="14" t="s">
        <v>8611</v>
      </c>
      <c r="B2934" s="13" t="s">
        <v>575</v>
      </c>
      <c r="C2934" s="14" t="s">
        <v>15741</v>
      </c>
      <c r="D2934" s="14" t="s">
        <v>15742</v>
      </c>
      <c r="E2934" s="15" t="s">
        <v>11359</v>
      </c>
      <c r="F2934" s="6">
        <v>30</v>
      </c>
      <c r="G2934" s="6">
        <v>16</v>
      </c>
      <c r="H2934" s="6">
        <f t="shared" si="180"/>
        <v>31</v>
      </c>
      <c r="I2934" s="6">
        <f t="shared" si="181"/>
        <v>17</v>
      </c>
      <c r="J2934" s="7">
        <f t="shared" si="182"/>
        <v>0.54838709677419351</v>
      </c>
      <c r="K2934" s="7">
        <f t="shared" si="183"/>
        <v>-0.86673346913653593</v>
      </c>
    </row>
    <row r="2935" spans="1:11" x14ac:dyDescent="0.35">
      <c r="A2935" s="14" t="s">
        <v>8612</v>
      </c>
      <c r="B2935" s="13" t="s">
        <v>2858</v>
      </c>
      <c r="C2935" s="14" t="s">
        <v>15743</v>
      </c>
      <c r="D2935" s="14" t="s">
        <v>15744</v>
      </c>
      <c r="E2935" s="15" t="s">
        <v>11359</v>
      </c>
      <c r="F2935" s="6">
        <v>122</v>
      </c>
      <c r="G2935" s="6">
        <v>95</v>
      </c>
      <c r="H2935" s="6">
        <f t="shared" si="180"/>
        <v>123</v>
      </c>
      <c r="I2935" s="6">
        <f t="shared" si="181"/>
        <v>96</v>
      </c>
      <c r="J2935" s="7">
        <f t="shared" si="182"/>
        <v>0.78048780487804881</v>
      </c>
      <c r="K2935" s="7">
        <f t="shared" si="183"/>
        <v>-0.35755200461808362</v>
      </c>
    </row>
    <row r="2936" spans="1:11" x14ac:dyDescent="0.35">
      <c r="A2936" s="14" t="s">
        <v>8613</v>
      </c>
      <c r="B2936" s="13" t="s">
        <v>1038</v>
      </c>
      <c r="C2936" s="14" t="s">
        <v>15745</v>
      </c>
      <c r="D2936" s="14" t="s">
        <v>15746</v>
      </c>
      <c r="E2936" s="15" t="s">
        <v>11359</v>
      </c>
      <c r="F2936" s="6">
        <v>49</v>
      </c>
      <c r="G2936" s="6">
        <v>30</v>
      </c>
      <c r="H2936" s="6">
        <f t="shared" si="180"/>
        <v>50</v>
      </c>
      <c r="I2936" s="6">
        <f t="shared" si="181"/>
        <v>31</v>
      </c>
      <c r="J2936" s="7">
        <f t="shared" si="182"/>
        <v>0.62</v>
      </c>
      <c r="K2936" s="7">
        <f t="shared" si="183"/>
        <v>-0.68965987938784945</v>
      </c>
    </row>
    <row r="2937" spans="1:11" x14ac:dyDescent="0.35">
      <c r="A2937" s="14" t="s">
        <v>8614</v>
      </c>
      <c r="B2937" s="13" t="s">
        <v>736</v>
      </c>
      <c r="C2937" s="14" t="s">
        <v>15747</v>
      </c>
      <c r="D2937" s="14" t="s">
        <v>11509</v>
      </c>
      <c r="E2937" s="15" t="s">
        <v>11359</v>
      </c>
      <c r="F2937" s="6">
        <v>95</v>
      </c>
      <c r="G2937" s="6">
        <v>54</v>
      </c>
      <c r="H2937" s="6">
        <f t="shared" si="180"/>
        <v>96</v>
      </c>
      <c r="I2937" s="6">
        <f t="shared" si="181"/>
        <v>55</v>
      </c>
      <c r="J2937" s="7">
        <f t="shared" si="182"/>
        <v>0.57291666666666663</v>
      </c>
      <c r="K2937" s="7">
        <f t="shared" si="183"/>
        <v>-0.80360278719649669</v>
      </c>
    </row>
    <row r="2938" spans="1:11" x14ac:dyDescent="0.35">
      <c r="A2938" s="14" t="s">
        <v>8615</v>
      </c>
      <c r="B2938" s="13" t="s">
        <v>4305</v>
      </c>
      <c r="C2938" s="14" t="s">
        <v>15748</v>
      </c>
      <c r="D2938" s="14" t="s">
        <v>11356</v>
      </c>
      <c r="E2938" s="15" t="s">
        <v>5678</v>
      </c>
      <c r="F2938" s="6">
        <v>190</v>
      </c>
      <c r="G2938" s="6">
        <v>177</v>
      </c>
      <c r="H2938" s="6">
        <f t="shared" si="180"/>
        <v>191</v>
      </c>
      <c r="I2938" s="6">
        <f t="shared" si="181"/>
        <v>178</v>
      </c>
      <c r="J2938" s="7">
        <f t="shared" si="182"/>
        <v>0.93193717277486909</v>
      </c>
      <c r="K2938" s="7">
        <f t="shared" si="183"/>
        <v>-0.10169539706935096</v>
      </c>
    </row>
    <row r="2939" spans="1:11" x14ac:dyDescent="0.35">
      <c r="A2939" s="14" t="s">
        <v>8616</v>
      </c>
      <c r="B2939" s="13" t="s">
        <v>5079</v>
      </c>
      <c r="C2939" s="14" t="s">
        <v>15749</v>
      </c>
      <c r="D2939" s="14" t="s">
        <v>11356</v>
      </c>
      <c r="E2939" s="15" t="s">
        <v>5678</v>
      </c>
      <c r="F2939" s="6">
        <v>72</v>
      </c>
      <c r="G2939" s="6">
        <v>82</v>
      </c>
      <c r="H2939" s="6">
        <f t="shared" si="180"/>
        <v>73</v>
      </c>
      <c r="I2939" s="6">
        <f t="shared" si="181"/>
        <v>83</v>
      </c>
      <c r="J2939" s="7">
        <f t="shared" si="182"/>
        <v>1.1369863013698631</v>
      </c>
      <c r="K2939" s="7">
        <f t="shared" si="183"/>
        <v>0.18521487246690768</v>
      </c>
    </row>
    <row r="2940" spans="1:11" x14ac:dyDescent="0.35">
      <c r="A2940" s="14" t="s">
        <v>8617</v>
      </c>
      <c r="B2940" s="13" t="s">
        <v>2397</v>
      </c>
      <c r="C2940" s="14" t="s">
        <v>15750</v>
      </c>
      <c r="D2940" s="14" t="s">
        <v>15751</v>
      </c>
      <c r="E2940" s="15" t="s">
        <v>5678</v>
      </c>
      <c r="F2940" s="6">
        <v>268</v>
      </c>
      <c r="G2940" s="6">
        <v>199</v>
      </c>
      <c r="H2940" s="6">
        <f t="shared" si="180"/>
        <v>269</v>
      </c>
      <c r="I2940" s="6">
        <f t="shared" si="181"/>
        <v>200</v>
      </c>
      <c r="J2940" s="7">
        <f t="shared" si="182"/>
        <v>0.74349442379182151</v>
      </c>
      <c r="K2940" s="7">
        <f t="shared" si="183"/>
        <v>-0.42760617278189955</v>
      </c>
    </row>
    <row r="2941" spans="1:11" x14ac:dyDescent="0.35">
      <c r="A2941" s="14" t="s">
        <v>8618</v>
      </c>
      <c r="B2941" s="13" t="s">
        <v>1034</v>
      </c>
      <c r="C2941" s="14" t="s">
        <v>15752</v>
      </c>
      <c r="D2941" s="14" t="s">
        <v>15753</v>
      </c>
      <c r="E2941" s="15" t="s">
        <v>5678</v>
      </c>
      <c r="F2941" s="6">
        <v>3217</v>
      </c>
      <c r="G2941" s="6">
        <v>1966</v>
      </c>
      <c r="H2941" s="6">
        <f t="shared" si="180"/>
        <v>3218</v>
      </c>
      <c r="I2941" s="6">
        <f t="shared" si="181"/>
        <v>1967</v>
      </c>
      <c r="J2941" s="7">
        <f t="shared" si="182"/>
        <v>0.61124922311995022</v>
      </c>
      <c r="K2941" s="7">
        <f t="shared" si="183"/>
        <v>-0.71016736844491624</v>
      </c>
    </row>
    <row r="2942" spans="1:11" x14ac:dyDescent="0.35">
      <c r="A2942" s="14" t="s">
        <v>8619</v>
      </c>
      <c r="B2942" s="13" t="s">
        <v>2849</v>
      </c>
      <c r="C2942" s="14" t="s">
        <v>15754</v>
      </c>
      <c r="D2942" s="14" t="s">
        <v>11356</v>
      </c>
      <c r="E2942" s="15" t="s">
        <v>5678</v>
      </c>
      <c r="F2942" s="6">
        <v>9</v>
      </c>
      <c r="G2942" s="6">
        <v>7</v>
      </c>
      <c r="H2942" s="6">
        <f t="shared" si="180"/>
        <v>10</v>
      </c>
      <c r="I2942" s="6">
        <f t="shared" si="181"/>
        <v>8</v>
      </c>
      <c r="J2942" s="7">
        <f t="shared" si="182"/>
        <v>0.8</v>
      </c>
      <c r="K2942" s="7">
        <f t="shared" si="183"/>
        <v>-0.32192809488736229</v>
      </c>
    </row>
    <row r="2943" spans="1:11" x14ac:dyDescent="0.35">
      <c r="A2943" s="14" t="s">
        <v>8620</v>
      </c>
      <c r="B2943" s="13" t="s">
        <v>3899</v>
      </c>
      <c r="C2943" s="14" t="s">
        <v>15755</v>
      </c>
      <c r="D2943" s="14" t="s">
        <v>15756</v>
      </c>
      <c r="E2943" s="15" t="s">
        <v>5678</v>
      </c>
      <c r="F2943" s="6">
        <v>229</v>
      </c>
      <c r="G2943" s="6">
        <v>201</v>
      </c>
      <c r="H2943" s="6">
        <f t="shared" si="180"/>
        <v>230</v>
      </c>
      <c r="I2943" s="6">
        <f t="shared" si="181"/>
        <v>202</v>
      </c>
      <c r="J2943" s="7">
        <f t="shared" si="182"/>
        <v>0.87826086956521743</v>
      </c>
      <c r="K2943" s="7">
        <f t="shared" si="183"/>
        <v>-0.18727856819258043</v>
      </c>
    </row>
    <row r="2944" spans="1:11" x14ac:dyDescent="0.35">
      <c r="A2944" s="14" t="s">
        <v>8621</v>
      </c>
      <c r="B2944" s="13" t="s">
        <v>4329</v>
      </c>
      <c r="C2944" s="14" t="s">
        <v>15757</v>
      </c>
      <c r="D2944" s="14" t="s">
        <v>12655</v>
      </c>
      <c r="E2944" s="15" t="s">
        <v>5678</v>
      </c>
      <c r="F2944" s="6">
        <v>767</v>
      </c>
      <c r="G2944" s="6">
        <v>717</v>
      </c>
      <c r="H2944" s="6">
        <f t="shared" si="180"/>
        <v>768</v>
      </c>
      <c r="I2944" s="6">
        <f t="shared" si="181"/>
        <v>718</v>
      </c>
      <c r="J2944" s="7">
        <f t="shared" si="182"/>
        <v>0.93489583333333337</v>
      </c>
      <c r="K2944" s="7">
        <f t="shared" si="183"/>
        <v>-9.7122466898104776E-2</v>
      </c>
    </row>
    <row r="2945" spans="1:11" x14ac:dyDescent="0.35">
      <c r="A2945" s="14" t="s">
        <v>8622</v>
      </c>
      <c r="B2945" s="13" t="s">
        <v>2435</v>
      </c>
      <c r="C2945" s="14" t="s">
        <v>15758</v>
      </c>
      <c r="D2945" s="14" t="s">
        <v>11356</v>
      </c>
      <c r="E2945" s="15" t="s">
        <v>5678</v>
      </c>
      <c r="F2945" s="6">
        <v>326</v>
      </c>
      <c r="G2945" s="6">
        <v>243</v>
      </c>
      <c r="H2945" s="6">
        <f t="shared" si="180"/>
        <v>327</v>
      </c>
      <c r="I2945" s="6">
        <f t="shared" si="181"/>
        <v>244</v>
      </c>
      <c r="J2945" s="7">
        <f t="shared" si="182"/>
        <v>0.74617737003058104</v>
      </c>
      <c r="K2945" s="7">
        <f t="shared" si="183"/>
        <v>-0.42240948793519628</v>
      </c>
    </row>
    <row r="2946" spans="1:11" x14ac:dyDescent="0.35">
      <c r="A2946" s="14" t="s">
        <v>8623</v>
      </c>
      <c r="B2946" s="13" t="s">
        <v>2251</v>
      </c>
      <c r="C2946" s="14" t="s">
        <v>15759</v>
      </c>
      <c r="D2946" s="14" t="s">
        <v>12574</v>
      </c>
      <c r="E2946" s="15" t="s">
        <v>5678</v>
      </c>
      <c r="F2946" s="6">
        <v>573</v>
      </c>
      <c r="G2946" s="6">
        <v>418</v>
      </c>
      <c r="H2946" s="6">
        <f t="shared" si="180"/>
        <v>574</v>
      </c>
      <c r="I2946" s="6">
        <f t="shared" si="181"/>
        <v>419</v>
      </c>
      <c r="J2946" s="7">
        <f t="shared" si="182"/>
        <v>0.72996515679442509</v>
      </c>
      <c r="K2946" s="7">
        <f t="shared" si="183"/>
        <v>-0.45410049297633626</v>
      </c>
    </row>
    <row r="2947" spans="1:11" x14ac:dyDescent="0.35">
      <c r="A2947" s="14" t="s">
        <v>8624</v>
      </c>
      <c r="B2947" s="13" t="s">
        <v>4944</v>
      </c>
      <c r="C2947" s="14" t="s">
        <v>15760</v>
      </c>
      <c r="D2947" s="14" t="s">
        <v>15761</v>
      </c>
      <c r="E2947" s="15" t="s">
        <v>5678</v>
      </c>
      <c r="F2947" s="6">
        <v>544</v>
      </c>
      <c r="G2947" s="6">
        <v>581</v>
      </c>
      <c r="H2947" s="6">
        <f t="shared" ref="H2947:H3010" si="184">F2947+1</f>
        <v>545</v>
      </c>
      <c r="I2947" s="6">
        <f t="shared" ref="I2947:I3010" si="185">G2947+1</f>
        <v>582</v>
      </c>
      <c r="J2947" s="7">
        <f t="shared" ref="J2947:J3010" si="186">I2947/H2947</f>
        <v>1.0678899082568807</v>
      </c>
      <c r="K2947" s="7">
        <f t="shared" ref="K2947:K3010" si="187">LOG(J2947,2)</f>
        <v>9.4762923243995087E-2</v>
      </c>
    </row>
    <row r="2948" spans="1:11" x14ac:dyDescent="0.35">
      <c r="A2948" s="14" t="s">
        <v>8625</v>
      </c>
      <c r="B2948" s="13" t="s">
        <v>4278</v>
      </c>
      <c r="C2948" s="14" t="s">
        <v>15762</v>
      </c>
      <c r="D2948" s="14" t="s">
        <v>15763</v>
      </c>
      <c r="E2948" s="15" t="s">
        <v>5678</v>
      </c>
      <c r="F2948" s="6">
        <v>402</v>
      </c>
      <c r="G2948" s="6">
        <v>373</v>
      </c>
      <c r="H2948" s="6">
        <f t="shared" si="184"/>
        <v>403</v>
      </c>
      <c r="I2948" s="6">
        <f t="shared" si="185"/>
        <v>374</v>
      </c>
      <c r="J2948" s="7">
        <f t="shared" si="186"/>
        <v>0.92803970223325061</v>
      </c>
      <c r="K2948" s="7">
        <f t="shared" si="187"/>
        <v>-0.10774156864033071</v>
      </c>
    </row>
    <row r="2949" spans="1:11" x14ac:dyDescent="0.35">
      <c r="A2949" s="14" t="s">
        <v>8626</v>
      </c>
      <c r="B2949" s="13" t="s">
        <v>5083</v>
      </c>
      <c r="C2949" s="14" t="s">
        <v>15764</v>
      </c>
      <c r="D2949" s="14" t="s">
        <v>15765</v>
      </c>
      <c r="E2949" s="15" t="s">
        <v>5678</v>
      </c>
      <c r="F2949" s="6">
        <v>85</v>
      </c>
      <c r="G2949" s="6">
        <v>97</v>
      </c>
      <c r="H2949" s="6">
        <f t="shared" si="184"/>
        <v>86</v>
      </c>
      <c r="I2949" s="6">
        <f t="shared" si="185"/>
        <v>98</v>
      </c>
      <c r="J2949" s="7">
        <f t="shared" si="186"/>
        <v>1.1395348837209303</v>
      </c>
      <c r="K2949" s="7">
        <f t="shared" si="187"/>
        <v>0.18844508941311033</v>
      </c>
    </row>
    <row r="2950" spans="1:11" x14ac:dyDescent="0.35">
      <c r="A2950" s="14" t="s">
        <v>8627</v>
      </c>
      <c r="B2950" s="13" t="s">
        <v>4980</v>
      </c>
      <c r="C2950" s="14" t="s">
        <v>15766</v>
      </c>
      <c r="D2950" s="14" t="s">
        <v>15767</v>
      </c>
      <c r="E2950" s="15" t="s">
        <v>5678</v>
      </c>
      <c r="F2950" s="6">
        <v>321</v>
      </c>
      <c r="G2950" s="6">
        <v>348</v>
      </c>
      <c r="H2950" s="6">
        <f t="shared" si="184"/>
        <v>322</v>
      </c>
      <c r="I2950" s="6">
        <f t="shared" si="185"/>
        <v>349</v>
      </c>
      <c r="J2950" s="7">
        <f t="shared" si="186"/>
        <v>1.0838509316770186</v>
      </c>
      <c r="K2950" s="7">
        <f t="shared" si="187"/>
        <v>0.11616634809503525</v>
      </c>
    </row>
    <row r="2951" spans="1:11" x14ac:dyDescent="0.35">
      <c r="A2951" s="14" t="s">
        <v>8628</v>
      </c>
      <c r="B2951" s="13" t="s">
        <v>4937</v>
      </c>
      <c r="C2951" s="14" t="s">
        <v>15768</v>
      </c>
      <c r="D2951" s="14" t="s">
        <v>15769</v>
      </c>
      <c r="E2951" s="15" t="s">
        <v>11359</v>
      </c>
      <c r="F2951" s="6">
        <v>169</v>
      </c>
      <c r="G2951" s="6">
        <v>180</v>
      </c>
      <c r="H2951" s="6">
        <f t="shared" si="184"/>
        <v>170</v>
      </c>
      <c r="I2951" s="6">
        <f t="shared" si="185"/>
        <v>181</v>
      </c>
      <c r="J2951" s="7">
        <f t="shared" si="186"/>
        <v>1.0647058823529412</v>
      </c>
      <c r="K2951" s="7">
        <f t="shared" si="187"/>
        <v>9.0454950945503598E-2</v>
      </c>
    </row>
    <row r="2952" spans="1:11" x14ac:dyDescent="0.35">
      <c r="A2952" s="14" t="s">
        <v>8629</v>
      </c>
      <c r="B2952" s="13" t="s">
        <v>4312</v>
      </c>
      <c r="C2952" s="14" t="s">
        <v>15770</v>
      </c>
      <c r="D2952" s="14" t="s">
        <v>15765</v>
      </c>
      <c r="E2952" s="15" t="s">
        <v>11359</v>
      </c>
      <c r="F2952" s="6">
        <v>285</v>
      </c>
      <c r="G2952" s="6">
        <v>266</v>
      </c>
      <c r="H2952" s="6">
        <f t="shared" si="184"/>
        <v>286</v>
      </c>
      <c r="I2952" s="6">
        <f t="shared" si="185"/>
        <v>267</v>
      </c>
      <c r="J2952" s="7">
        <f t="shared" si="186"/>
        <v>0.93356643356643354</v>
      </c>
      <c r="K2952" s="7">
        <f t="shared" si="187"/>
        <v>-9.9175405090835528E-2</v>
      </c>
    </row>
    <row r="2953" spans="1:11" x14ac:dyDescent="0.35">
      <c r="A2953" s="14" t="s">
        <v>8630</v>
      </c>
      <c r="B2953" s="13" t="s">
        <v>4828</v>
      </c>
      <c r="C2953" s="14" t="s">
        <v>15771</v>
      </c>
      <c r="D2953" s="14" t="s">
        <v>15772</v>
      </c>
      <c r="E2953" s="15" t="s">
        <v>11359</v>
      </c>
      <c r="F2953" s="6">
        <v>35</v>
      </c>
      <c r="G2953" s="6">
        <v>36</v>
      </c>
      <c r="H2953" s="6">
        <f t="shared" si="184"/>
        <v>36</v>
      </c>
      <c r="I2953" s="6">
        <f t="shared" si="185"/>
        <v>37</v>
      </c>
      <c r="J2953" s="7">
        <f t="shared" si="186"/>
        <v>1.0277777777777777</v>
      </c>
      <c r="K2953" s="7">
        <f t="shared" si="187"/>
        <v>3.9528364186637278E-2</v>
      </c>
    </row>
    <row r="2954" spans="1:11" x14ac:dyDescent="0.35">
      <c r="A2954" s="14" t="s">
        <v>8631</v>
      </c>
      <c r="B2954" s="13" t="s">
        <v>5391</v>
      </c>
      <c r="C2954" s="14" t="s">
        <v>15773</v>
      </c>
      <c r="D2954" s="14" t="s">
        <v>11356</v>
      </c>
      <c r="E2954" s="15" t="s">
        <v>5678</v>
      </c>
      <c r="F2954" s="6">
        <v>9</v>
      </c>
      <c r="G2954" s="6">
        <v>14</v>
      </c>
      <c r="H2954" s="6">
        <f t="shared" si="184"/>
        <v>10</v>
      </c>
      <c r="I2954" s="6">
        <f t="shared" si="185"/>
        <v>15</v>
      </c>
      <c r="J2954" s="7">
        <f t="shared" si="186"/>
        <v>1.5</v>
      </c>
      <c r="K2954" s="7">
        <f t="shared" si="187"/>
        <v>0.58496250072115619</v>
      </c>
    </row>
    <row r="2955" spans="1:11" x14ac:dyDescent="0.35">
      <c r="A2955" s="14" t="s">
        <v>8632</v>
      </c>
      <c r="B2955" s="13" t="s">
        <v>5386</v>
      </c>
      <c r="C2955" s="14" t="s">
        <v>15774</v>
      </c>
      <c r="D2955" s="14" t="s">
        <v>13403</v>
      </c>
      <c r="E2955" s="15" t="s">
        <v>11359</v>
      </c>
      <c r="F2955" s="6">
        <v>185</v>
      </c>
      <c r="G2955" s="6">
        <v>285</v>
      </c>
      <c r="H2955" s="6">
        <f t="shared" si="184"/>
        <v>186</v>
      </c>
      <c r="I2955" s="6">
        <f t="shared" si="185"/>
        <v>286</v>
      </c>
      <c r="J2955" s="7">
        <f t="shared" si="186"/>
        <v>1.5376344086021505</v>
      </c>
      <c r="K2955" s="7">
        <f t="shared" si="187"/>
        <v>0.62071252567035795</v>
      </c>
    </row>
    <row r="2956" spans="1:11" x14ac:dyDescent="0.35">
      <c r="A2956" s="14" t="s">
        <v>8633</v>
      </c>
      <c r="B2956" s="13" t="s">
        <v>5078</v>
      </c>
      <c r="C2956" s="14" t="s">
        <v>15775</v>
      </c>
      <c r="D2956" s="14" t="s">
        <v>11476</v>
      </c>
      <c r="E2956" s="15" t="s">
        <v>11359</v>
      </c>
      <c r="F2956" s="6">
        <v>22</v>
      </c>
      <c r="G2956" s="6">
        <v>25</v>
      </c>
      <c r="H2956" s="6">
        <f t="shared" si="184"/>
        <v>23</v>
      </c>
      <c r="I2956" s="6">
        <f t="shared" si="185"/>
        <v>26</v>
      </c>
      <c r="J2956" s="7">
        <f t="shared" si="186"/>
        <v>1.1304347826086956</v>
      </c>
      <c r="K2956" s="7">
        <f t="shared" si="187"/>
        <v>0.17687776208407918</v>
      </c>
    </row>
    <row r="2957" spans="1:11" x14ac:dyDescent="0.35">
      <c r="A2957" s="14" t="s">
        <v>8634</v>
      </c>
      <c r="B2957" s="13" t="s">
        <v>4959</v>
      </c>
      <c r="C2957" s="14" t="s">
        <v>15776</v>
      </c>
      <c r="D2957" s="14" t="s">
        <v>11514</v>
      </c>
      <c r="E2957" s="15" t="s">
        <v>11359</v>
      </c>
      <c r="F2957" s="6">
        <v>53</v>
      </c>
      <c r="G2957" s="6">
        <v>57</v>
      </c>
      <c r="H2957" s="6">
        <f t="shared" si="184"/>
        <v>54</v>
      </c>
      <c r="I2957" s="6">
        <f t="shared" si="185"/>
        <v>58</v>
      </c>
      <c r="J2957" s="7">
        <f t="shared" si="186"/>
        <v>1.0740740740740742</v>
      </c>
      <c r="K2957" s="7">
        <f t="shared" si="187"/>
        <v>0.10309349296410371</v>
      </c>
    </row>
    <row r="2958" spans="1:11" x14ac:dyDescent="0.35">
      <c r="A2958" s="14" t="s">
        <v>8635</v>
      </c>
      <c r="B2958" s="13" t="s">
        <v>5347</v>
      </c>
      <c r="C2958" s="14" t="s">
        <v>15777</v>
      </c>
      <c r="D2958" s="14" t="s">
        <v>15778</v>
      </c>
      <c r="E2958" s="15" t="s">
        <v>11359</v>
      </c>
      <c r="F2958" s="6">
        <v>23</v>
      </c>
      <c r="G2958" s="6">
        <v>33</v>
      </c>
      <c r="H2958" s="6">
        <f t="shared" si="184"/>
        <v>24</v>
      </c>
      <c r="I2958" s="6">
        <f t="shared" si="185"/>
        <v>34</v>
      </c>
      <c r="J2958" s="7">
        <f t="shared" si="186"/>
        <v>1.4166666666666667</v>
      </c>
      <c r="K2958" s="7">
        <f t="shared" si="187"/>
        <v>0.50250034052918335</v>
      </c>
    </row>
    <row r="2959" spans="1:11" x14ac:dyDescent="0.35">
      <c r="A2959" s="14" t="s">
        <v>8636</v>
      </c>
      <c r="B2959" s="13" t="s">
        <v>4092</v>
      </c>
      <c r="C2959" s="14" t="s">
        <v>15779</v>
      </c>
      <c r="D2959" s="14" t="s">
        <v>11356</v>
      </c>
      <c r="E2959" s="15" t="s">
        <v>5678</v>
      </c>
      <c r="F2959" s="6">
        <v>411</v>
      </c>
      <c r="G2959" s="6">
        <v>370</v>
      </c>
      <c r="H2959" s="6">
        <f t="shared" si="184"/>
        <v>412</v>
      </c>
      <c r="I2959" s="6">
        <f t="shared" si="185"/>
        <v>371</v>
      </c>
      <c r="J2959" s="7">
        <f t="shared" si="186"/>
        <v>0.90048543689320393</v>
      </c>
      <c r="K2959" s="7">
        <f t="shared" si="187"/>
        <v>-0.15122515056241503</v>
      </c>
    </row>
    <row r="2960" spans="1:11" x14ac:dyDescent="0.35">
      <c r="A2960" s="14" t="s">
        <v>8637</v>
      </c>
      <c r="B2960" s="13" t="s">
        <v>471</v>
      </c>
      <c r="C2960" s="14" t="s">
        <v>15780</v>
      </c>
      <c r="D2960" s="14" t="s">
        <v>13851</v>
      </c>
      <c r="E2960" s="15" t="s">
        <v>5678</v>
      </c>
      <c r="F2960" s="6">
        <v>4</v>
      </c>
      <c r="G2960" s="6">
        <v>2</v>
      </c>
      <c r="H2960" s="6">
        <f t="shared" si="184"/>
        <v>5</v>
      </c>
      <c r="I2960" s="6">
        <f t="shared" si="185"/>
        <v>3</v>
      </c>
      <c r="J2960" s="7">
        <f t="shared" si="186"/>
        <v>0.6</v>
      </c>
      <c r="K2960" s="7">
        <f t="shared" si="187"/>
        <v>-0.73696559416620622</v>
      </c>
    </row>
    <row r="2961" spans="1:11" x14ac:dyDescent="0.35">
      <c r="A2961" s="14" t="s">
        <v>8638</v>
      </c>
      <c r="B2961" s="13" t="s">
        <v>2144</v>
      </c>
      <c r="C2961" s="14" t="s">
        <v>15781</v>
      </c>
      <c r="D2961" s="14" t="s">
        <v>15782</v>
      </c>
      <c r="E2961" s="15" t="s">
        <v>5678</v>
      </c>
      <c r="F2961" s="6">
        <v>125</v>
      </c>
      <c r="G2961" s="6">
        <v>90</v>
      </c>
      <c r="H2961" s="6">
        <f t="shared" si="184"/>
        <v>126</v>
      </c>
      <c r="I2961" s="6">
        <f t="shared" si="185"/>
        <v>91</v>
      </c>
      <c r="J2961" s="7">
        <f t="shared" si="186"/>
        <v>0.72222222222222221</v>
      </c>
      <c r="K2961" s="7">
        <f t="shared" si="187"/>
        <v>-0.4694852833012203</v>
      </c>
    </row>
    <row r="2962" spans="1:11" x14ac:dyDescent="0.35">
      <c r="A2962" s="14" t="s">
        <v>8639</v>
      </c>
      <c r="B2962" s="13" t="s">
        <v>3908</v>
      </c>
      <c r="C2962" s="14" t="s">
        <v>15783</v>
      </c>
      <c r="D2962" s="14" t="s">
        <v>11539</v>
      </c>
      <c r="E2962" s="15" t="s">
        <v>11359</v>
      </c>
      <c r="F2962" s="6">
        <v>83</v>
      </c>
      <c r="G2962" s="6">
        <v>73</v>
      </c>
      <c r="H2962" s="6">
        <f t="shared" si="184"/>
        <v>84</v>
      </c>
      <c r="I2962" s="6">
        <f t="shared" si="185"/>
        <v>74</v>
      </c>
      <c r="J2962" s="7">
        <f t="shared" si="186"/>
        <v>0.88095238095238093</v>
      </c>
      <c r="K2962" s="7">
        <f t="shared" si="187"/>
        <v>-0.18286405714981058</v>
      </c>
    </row>
    <row r="2963" spans="1:11" x14ac:dyDescent="0.35">
      <c r="A2963" s="14" t="s">
        <v>8640</v>
      </c>
      <c r="B2963" s="13" t="s">
        <v>5630</v>
      </c>
      <c r="C2963" s="14" t="s">
        <v>15784</v>
      </c>
      <c r="D2963" s="14" t="s">
        <v>11356</v>
      </c>
      <c r="E2963" s="15" t="s">
        <v>11359</v>
      </c>
      <c r="F2963" s="6">
        <v>0</v>
      </c>
      <c r="G2963" s="6">
        <v>0</v>
      </c>
      <c r="H2963" s="6">
        <f t="shared" si="184"/>
        <v>1</v>
      </c>
      <c r="I2963" s="6">
        <f t="shared" si="185"/>
        <v>1</v>
      </c>
      <c r="J2963" s="7">
        <f t="shared" si="186"/>
        <v>1</v>
      </c>
      <c r="K2963" s="7">
        <f t="shared" si="187"/>
        <v>0</v>
      </c>
    </row>
    <row r="2964" spans="1:11" x14ac:dyDescent="0.35">
      <c r="A2964" s="14" t="s">
        <v>8641</v>
      </c>
      <c r="B2964" s="13" t="s">
        <v>2083</v>
      </c>
      <c r="C2964" s="14" t="s">
        <v>15785</v>
      </c>
      <c r="D2964" s="14" t="s">
        <v>15786</v>
      </c>
      <c r="E2964" s="15" t="s">
        <v>5678</v>
      </c>
      <c r="F2964" s="6">
        <v>366</v>
      </c>
      <c r="G2964" s="6">
        <v>262</v>
      </c>
      <c r="H2964" s="6">
        <f t="shared" si="184"/>
        <v>367</v>
      </c>
      <c r="I2964" s="6">
        <f t="shared" si="185"/>
        <v>263</v>
      </c>
      <c r="J2964" s="7">
        <f t="shared" si="186"/>
        <v>0.71662125340599458</v>
      </c>
      <c r="K2964" s="7">
        <f t="shared" si="187"/>
        <v>-0.48071726355091032</v>
      </c>
    </row>
    <row r="2965" spans="1:11" x14ac:dyDescent="0.35">
      <c r="A2965" s="14" t="s">
        <v>8642</v>
      </c>
      <c r="B2965" s="13" t="s">
        <v>3454</v>
      </c>
      <c r="C2965" s="14" t="s">
        <v>15787</v>
      </c>
      <c r="D2965" s="14" t="s">
        <v>11418</v>
      </c>
      <c r="E2965" s="15" t="s">
        <v>5678</v>
      </c>
      <c r="F2965" s="6">
        <v>270</v>
      </c>
      <c r="G2965" s="6">
        <v>224</v>
      </c>
      <c r="H2965" s="6">
        <f t="shared" si="184"/>
        <v>271</v>
      </c>
      <c r="I2965" s="6">
        <f t="shared" si="185"/>
        <v>225</v>
      </c>
      <c r="J2965" s="7">
        <f t="shared" si="186"/>
        <v>0.8302583025830258</v>
      </c>
      <c r="K2965" s="7">
        <f t="shared" si="187"/>
        <v>-0.26836785013683456</v>
      </c>
    </row>
    <row r="2966" spans="1:11" x14ac:dyDescent="0.35">
      <c r="A2966" s="14" t="s">
        <v>8643</v>
      </c>
      <c r="B2966" s="13" t="s">
        <v>599</v>
      </c>
      <c r="C2966" s="14" t="s">
        <v>15788</v>
      </c>
      <c r="D2966" s="14" t="s">
        <v>12260</v>
      </c>
      <c r="E2966" s="15" t="s">
        <v>11359</v>
      </c>
      <c r="F2966" s="6">
        <v>13</v>
      </c>
      <c r="G2966" s="6">
        <v>7</v>
      </c>
      <c r="H2966" s="6">
        <f t="shared" si="184"/>
        <v>14</v>
      </c>
      <c r="I2966" s="6">
        <f t="shared" si="185"/>
        <v>8</v>
      </c>
      <c r="J2966" s="7">
        <f t="shared" si="186"/>
        <v>0.5714285714285714</v>
      </c>
      <c r="K2966" s="7">
        <f t="shared" si="187"/>
        <v>-0.80735492205760429</v>
      </c>
    </row>
    <row r="2967" spans="1:11" x14ac:dyDescent="0.35">
      <c r="A2967" s="14" t="s">
        <v>8644</v>
      </c>
      <c r="B2967" s="13" t="s">
        <v>161</v>
      </c>
      <c r="C2967" s="14" t="s">
        <v>15789</v>
      </c>
      <c r="D2967" s="14" t="s">
        <v>15790</v>
      </c>
      <c r="E2967" s="15" t="s">
        <v>11359</v>
      </c>
      <c r="F2967" s="6">
        <v>12</v>
      </c>
      <c r="G2967" s="6">
        <v>4</v>
      </c>
      <c r="H2967" s="6">
        <f t="shared" si="184"/>
        <v>13</v>
      </c>
      <c r="I2967" s="6">
        <f t="shared" si="185"/>
        <v>5</v>
      </c>
      <c r="J2967" s="7">
        <f t="shared" si="186"/>
        <v>0.38461538461538464</v>
      </c>
      <c r="K2967" s="7">
        <f t="shared" si="187"/>
        <v>-1.3785116232537298</v>
      </c>
    </row>
    <row r="2968" spans="1:11" x14ac:dyDescent="0.35">
      <c r="A2968" s="14" t="s">
        <v>8645</v>
      </c>
      <c r="B2968" s="13" t="s">
        <v>92</v>
      </c>
      <c r="C2968" s="14" t="s">
        <v>15791</v>
      </c>
      <c r="D2968" s="14" t="s">
        <v>15792</v>
      </c>
      <c r="E2968" s="15" t="s">
        <v>11359</v>
      </c>
      <c r="F2968" s="6">
        <v>4</v>
      </c>
      <c r="G2968" s="6">
        <v>1</v>
      </c>
      <c r="H2968" s="6">
        <f t="shared" si="184"/>
        <v>5</v>
      </c>
      <c r="I2968" s="6">
        <f t="shared" si="185"/>
        <v>2</v>
      </c>
      <c r="J2968" s="7">
        <f t="shared" si="186"/>
        <v>0.4</v>
      </c>
      <c r="K2968" s="7">
        <f t="shared" si="187"/>
        <v>-1.3219280948873622</v>
      </c>
    </row>
    <row r="2969" spans="1:11" x14ac:dyDescent="0.35">
      <c r="A2969" s="14" t="s">
        <v>8646</v>
      </c>
      <c r="B2969" s="13" t="s">
        <v>4738</v>
      </c>
      <c r="C2969" s="14" t="s">
        <v>15793</v>
      </c>
      <c r="D2969" s="14" t="s">
        <v>15794</v>
      </c>
      <c r="E2969" s="15" t="s">
        <v>11359</v>
      </c>
      <c r="F2969" s="6">
        <v>5</v>
      </c>
      <c r="G2969" s="6">
        <v>5</v>
      </c>
      <c r="H2969" s="6">
        <f t="shared" si="184"/>
        <v>6</v>
      </c>
      <c r="I2969" s="6">
        <f t="shared" si="185"/>
        <v>6</v>
      </c>
      <c r="J2969" s="7">
        <f t="shared" si="186"/>
        <v>1</v>
      </c>
      <c r="K2969" s="7">
        <f t="shared" si="187"/>
        <v>0</v>
      </c>
    </row>
    <row r="2970" spans="1:11" x14ac:dyDescent="0.35">
      <c r="A2970" s="14" t="s">
        <v>8647</v>
      </c>
      <c r="B2970" s="13" t="s">
        <v>2067</v>
      </c>
      <c r="C2970" s="14" t="s">
        <v>15795</v>
      </c>
      <c r="D2970" s="14" t="s">
        <v>11476</v>
      </c>
      <c r="E2970" s="15" t="s">
        <v>11359</v>
      </c>
      <c r="F2970" s="6">
        <v>7</v>
      </c>
      <c r="G2970" s="6">
        <v>5</v>
      </c>
      <c r="H2970" s="6">
        <f t="shared" si="184"/>
        <v>8</v>
      </c>
      <c r="I2970" s="6">
        <f t="shared" si="185"/>
        <v>6</v>
      </c>
      <c r="J2970" s="7">
        <f t="shared" si="186"/>
        <v>0.75</v>
      </c>
      <c r="K2970" s="7">
        <f t="shared" si="187"/>
        <v>-0.41503749927884381</v>
      </c>
    </row>
    <row r="2971" spans="1:11" x14ac:dyDescent="0.35">
      <c r="A2971" s="14" t="s">
        <v>8648</v>
      </c>
      <c r="B2971" s="13" t="s">
        <v>3476</v>
      </c>
      <c r="C2971" s="14" t="s">
        <v>15796</v>
      </c>
      <c r="D2971" s="14" t="s">
        <v>11356</v>
      </c>
      <c r="E2971" s="15" t="s">
        <v>11359</v>
      </c>
      <c r="F2971" s="6">
        <v>107</v>
      </c>
      <c r="G2971" s="6">
        <v>89</v>
      </c>
      <c r="H2971" s="6">
        <f t="shared" si="184"/>
        <v>108</v>
      </c>
      <c r="I2971" s="6">
        <f t="shared" si="185"/>
        <v>90</v>
      </c>
      <c r="J2971" s="7">
        <f t="shared" si="186"/>
        <v>0.83333333333333337</v>
      </c>
      <c r="K2971" s="7">
        <f t="shared" si="187"/>
        <v>-0.26303440583379378</v>
      </c>
    </row>
    <row r="2972" spans="1:11" x14ac:dyDescent="0.35">
      <c r="A2972" s="14" t="s">
        <v>8649</v>
      </c>
      <c r="B2972" s="13" t="s">
        <v>5352</v>
      </c>
      <c r="C2972" s="14" t="s">
        <v>15797</v>
      </c>
      <c r="D2972" s="14" t="s">
        <v>11356</v>
      </c>
      <c r="E2972" s="15" t="s">
        <v>5678</v>
      </c>
      <c r="F2972" s="6">
        <v>105</v>
      </c>
      <c r="G2972" s="6">
        <v>152</v>
      </c>
      <c r="H2972" s="6">
        <f t="shared" si="184"/>
        <v>106</v>
      </c>
      <c r="I2972" s="6">
        <f t="shared" si="185"/>
        <v>153</v>
      </c>
      <c r="J2972" s="7">
        <f t="shared" si="186"/>
        <v>1.4433962264150944</v>
      </c>
      <c r="K2972" s="7">
        <f t="shared" si="187"/>
        <v>0.5294673881294526</v>
      </c>
    </row>
    <row r="2973" spans="1:11" x14ac:dyDescent="0.35">
      <c r="A2973" s="14" t="s">
        <v>8650</v>
      </c>
      <c r="B2973" s="13" t="s">
        <v>3689</v>
      </c>
      <c r="C2973" s="14" t="s">
        <v>15798</v>
      </c>
      <c r="D2973" s="14" t="s">
        <v>12032</v>
      </c>
      <c r="E2973" s="15" t="s">
        <v>5678</v>
      </c>
      <c r="F2973" s="6">
        <v>34</v>
      </c>
      <c r="G2973" s="6">
        <v>29</v>
      </c>
      <c r="H2973" s="6">
        <f t="shared" si="184"/>
        <v>35</v>
      </c>
      <c r="I2973" s="6">
        <f t="shared" si="185"/>
        <v>30</v>
      </c>
      <c r="J2973" s="7">
        <f t="shared" si="186"/>
        <v>0.8571428571428571</v>
      </c>
      <c r="K2973" s="7">
        <f t="shared" si="187"/>
        <v>-0.22239242133644802</v>
      </c>
    </row>
    <row r="2974" spans="1:11" x14ac:dyDescent="0.35">
      <c r="A2974" s="14" t="s">
        <v>8651</v>
      </c>
      <c r="B2974" s="13" t="s">
        <v>4639</v>
      </c>
      <c r="C2974" s="14" t="s">
        <v>15799</v>
      </c>
      <c r="D2974" s="14" t="s">
        <v>11548</v>
      </c>
      <c r="E2974" s="15" t="s">
        <v>11359</v>
      </c>
      <c r="F2974" s="6">
        <v>551</v>
      </c>
      <c r="G2974" s="6">
        <v>549</v>
      </c>
      <c r="H2974" s="6">
        <f t="shared" si="184"/>
        <v>552</v>
      </c>
      <c r="I2974" s="6">
        <f t="shared" si="185"/>
        <v>550</v>
      </c>
      <c r="J2974" s="7">
        <f t="shared" si="186"/>
        <v>0.99637681159420288</v>
      </c>
      <c r="K2974" s="7">
        <f t="shared" si="187"/>
        <v>-5.2366483661471248E-3</v>
      </c>
    </row>
    <row r="2975" spans="1:11" x14ac:dyDescent="0.35">
      <c r="A2975" s="14" t="s">
        <v>8652</v>
      </c>
      <c r="B2975" s="13" t="s">
        <v>3295</v>
      </c>
      <c r="C2975" s="14" t="s">
        <v>15800</v>
      </c>
      <c r="D2975" s="14" t="s">
        <v>15801</v>
      </c>
      <c r="E2975" s="15" t="s">
        <v>5678</v>
      </c>
      <c r="F2975" s="6">
        <v>232</v>
      </c>
      <c r="G2975" s="6">
        <v>189</v>
      </c>
      <c r="H2975" s="6">
        <f t="shared" si="184"/>
        <v>233</v>
      </c>
      <c r="I2975" s="6">
        <f t="shared" si="185"/>
        <v>190</v>
      </c>
      <c r="J2975" s="7">
        <f t="shared" si="186"/>
        <v>0.81545064377682408</v>
      </c>
      <c r="K2975" s="7">
        <f t="shared" si="187"/>
        <v>-0.29433053632333234</v>
      </c>
    </row>
    <row r="2976" spans="1:11" x14ac:dyDescent="0.35">
      <c r="A2976" s="14" t="s">
        <v>8653</v>
      </c>
      <c r="B2976" s="13" t="s">
        <v>2731</v>
      </c>
      <c r="C2976" s="14" t="s">
        <v>15802</v>
      </c>
      <c r="D2976" s="14" t="s">
        <v>15803</v>
      </c>
      <c r="E2976" s="15" t="s">
        <v>11359</v>
      </c>
      <c r="F2976" s="6">
        <v>52</v>
      </c>
      <c r="G2976" s="6">
        <v>40</v>
      </c>
      <c r="H2976" s="6">
        <f t="shared" si="184"/>
        <v>53</v>
      </c>
      <c r="I2976" s="6">
        <f t="shared" si="185"/>
        <v>41</v>
      </c>
      <c r="J2976" s="7">
        <f t="shared" si="186"/>
        <v>0.77358490566037741</v>
      </c>
      <c r="K2976" s="7">
        <f t="shared" si="187"/>
        <v>-0.37036844994511542</v>
      </c>
    </row>
    <row r="2977" spans="1:11" x14ac:dyDescent="0.35">
      <c r="A2977" s="14" t="s">
        <v>8654</v>
      </c>
      <c r="B2977" s="13" t="s">
        <v>5392</v>
      </c>
      <c r="C2977" s="14" t="s">
        <v>15804</v>
      </c>
      <c r="D2977" s="14" t="s">
        <v>11752</v>
      </c>
      <c r="E2977" s="15" t="s">
        <v>11359</v>
      </c>
      <c r="F2977" s="6">
        <v>7</v>
      </c>
      <c r="G2977" s="6">
        <v>11</v>
      </c>
      <c r="H2977" s="6">
        <f t="shared" si="184"/>
        <v>8</v>
      </c>
      <c r="I2977" s="6">
        <f t="shared" si="185"/>
        <v>12</v>
      </c>
      <c r="J2977" s="7">
        <f t="shared" si="186"/>
        <v>1.5</v>
      </c>
      <c r="K2977" s="7">
        <f t="shared" si="187"/>
        <v>0.58496250072115619</v>
      </c>
    </row>
    <row r="2978" spans="1:11" x14ac:dyDescent="0.35">
      <c r="A2978" s="14" t="s">
        <v>8655</v>
      </c>
      <c r="B2978" s="13" t="s">
        <v>4364</v>
      </c>
      <c r="C2978" s="14" t="s">
        <v>15805</v>
      </c>
      <c r="D2978" s="14" t="s">
        <v>15806</v>
      </c>
      <c r="E2978" s="15" t="s">
        <v>11359</v>
      </c>
      <c r="F2978" s="6">
        <v>51</v>
      </c>
      <c r="G2978" s="6">
        <v>48</v>
      </c>
      <c r="H2978" s="6">
        <f t="shared" si="184"/>
        <v>52</v>
      </c>
      <c r="I2978" s="6">
        <f t="shared" si="185"/>
        <v>49</v>
      </c>
      <c r="J2978" s="7">
        <f t="shared" si="186"/>
        <v>0.94230769230769229</v>
      </c>
      <c r="K2978" s="7">
        <f t="shared" si="187"/>
        <v>-8.5729874025883973E-2</v>
      </c>
    </row>
    <row r="2979" spans="1:11" x14ac:dyDescent="0.35">
      <c r="A2979" s="14" t="s">
        <v>8656</v>
      </c>
      <c r="B2979" s="13" t="s">
        <v>1067</v>
      </c>
      <c r="C2979" s="14" t="s">
        <v>15807</v>
      </c>
      <c r="D2979" s="14" t="s">
        <v>11356</v>
      </c>
      <c r="E2979" s="15" t="s">
        <v>5678</v>
      </c>
      <c r="F2979" s="6">
        <v>13</v>
      </c>
      <c r="G2979" s="6">
        <v>8</v>
      </c>
      <c r="H2979" s="6">
        <f t="shared" si="184"/>
        <v>14</v>
      </c>
      <c r="I2979" s="6">
        <f t="shared" si="185"/>
        <v>9</v>
      </c>
      <c r="J2979" s="7">
        <f t="shared" si="186"/>
        <v>0.6428571428571429</v>
      </c>
      <c r="K2979" s="7">
        <f t="shared" si="187"/>
        <v>-0.63742992061529169</v>
      </c>
    </row>
    <row r="2980" spans="1:11" x14ac:dyDescent="0.35">
      <c r="A2980" s="14" t="s">
        <v>8657</v>
      </c>
      <c r="B2980" s="13" t="s">
        <v>4705</v>
      </c>
      <c r="C2980" s="14" t="s">
        <v>15808</v>
      </c>
      <c r="D2980" s="14" t="s">
        <v>12040</v>
      </c>
      <c r="E2980" s="15" t="s">
        <v>11359</v>
      </c>
      <c r="F2980" s="6">
        <v>7</v>
      </c>
      <c r="G2980" s="6">
        <v>7</v>
      </c>
      <c r="H2980" s="6">
        <f t="shared" si="184"/>
        <v>8</v>
      </c>
      <c r="I2980" s="6">
        <f t="shared" si="185"/>
        <v>8</v>
      </c>
      <c r="J2980" s="7">
        <f t="shared" si="186"/>
        <v>1</v>
      </c>
      <c r="K2980" s="7">
        <f t="shared" si="187"/>
        <v>0</v>
      </c>
    </row>
    <row r="2981" spans="1:11" x14ac:dyDescent="0.35">
      <c r="A2981" s="14" t="s">
        <v>8658</v>
      </c>
      <c r="B2981" s="13" t="s">
        <v>5110</v>
      </c>
      <c r="C2981" s="14" t="s">
        <v>15809</v>
      </c>
      <c r="D2981" s="14" t="s">
        <v>11356</v>
      </c>
      <c r="E2981" s="15" t="s">
        <v>11359</v>
      </c>
      <c r="F2981" s="6">
        <v>13</v>
      </c>
      <c r="G2981" s="6">
        <v>15</v>
      </c>
      <c r="H2981" s="6">
        <f t="shared" si="184"/>
        <v>14</v>
      </c>
      <c r="I2981" s="6">
        <f t="shared" si="185"/>
        <v>16</v>
      </c>
      <c r="J2981" s="7">
        <f t="shared" si="186"/>
        <v>1.1428571428571428</v>
      </c>
      <c r="K2981" s="7">
        <f t="shared" si="187"/>
        <v>0.19264507794239583</v>
      </c>
    </row>
    <row r="2982" spans="1:11" x14ac:dyDescent="0.35">
      <c r="A2982" s="14" t="s">
        <v>8659</v>
      </c>
      <c r="B2982" s="13" t="s">
        <v>516</v>
      </c>
      <c r="C2982" s="14" t="s">
        <v>15810</v>
      </c>
      <c r="D2982" s="14" t="s">
        <v>13673</v>
      </c>
      <c r="E2982" s="15" t="s">
        <v>5678</v>
      </c>
      <c r="F2982" s="6">
        <v>64</v>
      </c>
      <c r="G2982" s="6">
        <v>33</v>
      </c>
      <c r="H2982" s="6">
        <f t="shared" si="184"/>
        <v>65</v>
      </c>
      <c r="I2982" s="6">
        <f t="shared" si="185"/>
        <v>34</v>
      </c>
      <c r="J2982" s="7">
        <f t="shared" si="186"/>
        <v>0.52307692307692311</v>
      </c>
      <c r="K2982" s="7">
        <f t="shared" si="187"/>
        <v>-0.93490497177811505</v>
      </c>
    </row>
    <row r="2983" spans="1:11" x14ac:dyDescent="0.35">
      <c r="A2983" s="14" t="s">
        <v>8660</v>
      </c>
      <c r="B2983" s="13" t="s">
        <v>2041</v>
      </c>
      <c r="C2983" s="14" t="s">
        <v>15811</v>
      </c>
      <c r="D2983" s="14" t="s">
        <v>15812</v>
      </c>
      <c r="E2983" s="15" t="s">
        <v>11359</v>
      </c>
      <c r="F2983" s="6">
        <v>108</v>
      </c>
      <c r="G2983" s="6">
        <v>77</v>
      </c>
      <c r="H2983" s="6">
        <f t="shared" si="184"/>
        <v>109</v>
      </c>
      <c r="I2983" s="6">
        <f t="shared" si="185"/>
        <v>78</v>
      </c>
      <c r="J2983" s="7">
        <f t="shared" si="186"/>
        <v>0.7155963302752294</v>
      </c>
      <c r="K2983" s="7">
        <f t="shared" si="187"/>
        <v>-0.48278210591467796</v>
      </c>
    </row>
    <row r="2984" spans="1:11" x14ac:dyDescent="0.35">
      <c r="A2984" s="14" t="s">
        <v>8661</v>
      </c>
      <c r="B2984" s="13" t="s">
        <v>2598</v>
      </c>
      <c r="C2984" s="14" t="s">
        <v>15813</v>
      </c>
      <c r="D2984" s="14" t="s">
        <v>12944</v>
      </c>
      <c r="E2984" s="15" t="s">
        <v>5678</v>
      </c>
      <c r="F2984" s="6">
        <v>120</v>
      </c>
      <c r="G2984" s="6">
        <v>91</v>
      </c>
      <c r="H2984" s="6">
        <f t="shared" si="184"/>
        <v>121</v>
      </c>
      <c r="I2984" s="6">
        <f t="shared" si="185"/>
        <v>92</v>
      </c>
      <c r="J2984" s="7">
        <f t="shared" si="186"/>
        <v>0.76033057851239672</v>
      </c>
      <c r="K2984" s="7">
        <f t="shared" si="187"/>
        <v>-0.39530128121758162</v>
      </c>
    </row>
    <row r="2985" spans="1:11" x14ac:dyDescent="0.35">
      <c r="A2985" s="14" t="s">
        <v>8662</v>
      </c>
      <c r="B2985" s="13" t="s">
        <v>5027</v>
      </c>
      <c r="C2985" s="14" t="s">
        <v>15814</v>
      </c>
      <c r="D2985" s="14" t="s">
        <v>11356</v>
      </c>
      <c r="E2985" s="15" t="s">
        <v>5678</v>
      </c>
      <c r="F2985" s="6">
        <v>85</v>
      </c>
      <c r="G2985" s="6">
        <v>94</v>
      </c>
      <c r="H2985" s="6">
        <f t="shared" si="184"/>
        <v>86</v>
      </c>
      <c r="I2985" s="6">
        <f t="shared" si="185"/>
        <v>95</v>
      </c>
      <c r="J2985" s="7">
        <f t="shared" si="186"/>
        <v>1.1046511627906976</v>
      </c>
      <c r="K2985" s="7">
        <f t="shared" si="187"/>
        <v>0.14359085362884985</v>
      </c>
    </row>
    <row r="2986" spans="1:11" x14ac:dyDescent="0.35">
      <c r="A2986" s="14" t="s">
        <v>8663</v>
      </c>
      <c r="B2986" s="13" t="s">
        <v>4253</v>
      </c>
      <c r="C2986" s="14" t="s">
        <v>15815</v>
      </c>
      <c r="D2986" s="14" t="s">
        <v>11476</v>
      </c>
      <c r="E2986" s="15" t="s">
        <v>5678</v>
      </c>
      <c r="F2986" s="6">
        <v>355</v>
      </c>
      <c r="G2986" s="6">
        <v>328</v>
      </c>
      <c r="H2986" s="6">
        <f t="shared" si="184"/>
        <v>356</v>
      </c>
      <c r="I2986" s="6">
        <f t="shared" si="185"/>
        <v>329</v>
      </c>
      <c r="J2986" s="7">
        <f t="shared" si="186"/>
        <v>0.9241573033707865</v>
      </c>
      <c r="K2986" s="7">
        <f t="shared" si="187"/>
        <v>-0.11378965723115632</v>
      </c>
    </row>
    <row r="2987" spans="1:11" x14ac:dyDescent="0.35">
      <c r="A2987" s="14" t="s">
        <v>8664</v>
      </c>
      <c r="B2987" s="13" t="s">
        <v>254</v>
      </c>
      <c r="C2987" s="14"/>
      <c r="D2987" s="14"/>
      <c r="E2987" s="15" t="s">
        <v>11359</v>
      </c>
      <c r="F2987" s="6">
        <v>73</v>
      </c>
      <c r="G2987" s="6">
        <v>30</v>
      </c>
      <c r="H2987" s="6">
        <f t="shared" si="184"/>
        <v>74</v>
      </c>
      <c r="I2987" s="6">
        <f t="shared" si="185"/>
        <v>31</v>
      </c>
      <c r="J2987" s="7">
        <f t="shared" si="186"/>
        <v>0.41891891891891891</v>
      </c>
      <c r="K2987" s="7">
        <f t="shared" si="187"/>
        <v>-1.2552570552420745</v>
      </c>
    </row>
    <row r="2988" spans="1:11" x14ac:dyDescent="0.35">
      <c r="A2988" s="14" t="s">
        <v>8665</v>
      </c>
      <c r="B2988" s="13" t="s">
        <v>5191</v>
      </c>
      <c r="C2988" s="14" t="s">
        <v>15816</v>
      </c>
      <c r="D2988" s="14" t="s">
        <v>15817</v>
      </c>
      <c r="E2988" s="15" t="s">
        <v>11359</v>
      </c>
      <c r="F2988" s="6">
        <v>181</v>
      </c>
      <c r="G2988" s="6">
        <v>219</v>
      </c>
      <c r="H2988" s="6">
        <f t="shared" si="184"/>
        <v>182</v>
      </c>
      <c r="I2988" s="6">
        <f t="shared" si="185"/>
        <v>220</v>
      </c>
      <c r="J2988" s="7">
        <f t="shared" si="186"/>
        <v>1.2087912087912087</v>
      </c>
      <c r="K2988" s="7">
        <f t="shared" si="187"/>
        <v>0.27356507332596325</v>
      </c>
    </row>
    <row r="2989" spans="1:11" x14ac:dyDescent="0.35">
      <c r="A2989" s="14" t="s">
        <v>8666</v>
      </c>
      <c r="B2989" s="13" t="s">
        <v>4380</v>
      </c>
      <c r="C2989" s="14" t="s">
        <v>15818</v>
      </c>
      <c r="D2989" s="14" t="s">
        <v>15819</v>
      </c>
      <c r="E2989" s="15" t="s">
        <v>5678</v>
      </c>
      <c r="F2989" s="6">
        <v>1293</v>
      </c>
      <c r="G2989" s="6">
        <v>1220</v>
      </c>
      <c r="H2989" s="6">
        <f t="shared" si="184"/>
        <v>1294</v>
      </c>
      <c r="I2989" s="6">
        <f t="shared" si="185"/>
        <v>1221</v>
      </c>
      <c r="J2989" s="7">
        <f t="shared" si="186"/>
        <v>0.94358578052550235</v>
      </c>
      <c r="K2989" s="7">
        <f t="shared" si="187"/>
        <v>-8.3774417005104268E-2</v>
      </c>
    </row>
    <row r="2990" spans="1:11" x14ac:dyDescent="0.35">
      <c r="A2990" s="14" t="s">
        <v>8667</v>
      </c>
      <c r="B2990" s="13" t="s">
        <v>4049</v>
      </c>
      <c r="C2990" s="14" t="s">
        <v>15820</v>
      </c>
      <c r="D2990" s="14" t="s">
        <v>15821</v>
      </c>
      <c r="E2990" s="15" t="s">
        <v>5678</v>
      </c>
      <c r="F2990" s="6">
        <v>644</v>
      </c>
      <c r="G2990" s="6">
        <v>577</v>
      </c>
      <c r="H2990" s="6">
        <f t="shared" si="184"/>
        <v>645</v>
      </c>
      <c r="I2990" s="6">
        <f t="shared" si="185"/>
        <v>578</v>
      </c>
      <c r="J2990" s="7">
        <f t="shared" si="186"/>
        <v>0.89612403100775195</v>
      </c>
      <c r="K2990" s="7">
        <f t="shared" si="187"/>
        <v>-0.15822966780993764</v>
      </c>
    </row>
    <row r="2991" spans="1:11" x14ac:dyDescent="0.35">
      <c r="A2991" s="14" t="s">
        <v>8668</v>
      </c>
      <c r="B2991" s="13" t="s">
        <v>1283</v>
      </c>
      <c r="C2991" s="14" t="s">
        <v>15822</v>
      </c>
      <c r="D2991" s="14" t="s">
        <v>11356</v>
      </c>
      <c r="E2991" s="15" t="s">
        <v>11359</v>
      </c>
      <c r="F2991" s="6">
        <v>1211</v>
      </c>
      <c r="G2991" s="6">
        <v>777</v>
      </c>
      <c r="H2991" s="6">
        <f t="shared" si="184"/>
        <v>1212</v>
      </c>
      <c r="I2991" s="6">
        <f t="shared" si="185"/>
        <v>778</v>
      </c>
      <c r="J2991" s="7">
        <f t="shared" si="186"/>
        <v>0.64191419141914197</v>
      </c>
      <c r="K2991" s="7">
        <f t="shared" si="187"/>
        <v>-0.63954763848675888</v>
      </c>
    </row>
    <row r="2992" spans="1:11" x14ac:dyDescent="0.35">
      <c r="A2992" s="14" t="s">
        <v>8669</v>
      </c>
      <c r="B2992" s="13" t="s">
        <v>1433</v>
      </c>
      <c r="C2992" s="14" t="s">
        <v>15823</v>
      </c>
      <c r="D2992" s="14" t="s">
        <v>15821</v>
      </c>
      <c r="E2992" s="15" t="s">
        <v>11359</v>
      </c>
      <c r="F2992" s="6">
        <v>67</v>
      </c>
      <c r="G2992" s="6">
        <v>44</v>
      </c>
      <c r="H2992" s="6">
        <f t="shared" si="184"/>
        <v>68</v>
      </c>
      <c r="I2992" s="6">
        <f t="shared" si="185"/>
        <v>45</v>
      </c>
      <c r="J2992" s="7">
        <f t="shared" si="186"/>
        <v>0.66176470588235292</v>
      </c>
      <c r="K2992" s="7">
        <f t="shared" si="187"/>
        <v>-0.59560974492066476</v>
      </c>
    </row>
    <row r="2993" spans="1:11" x14ac:dyDescent="0.35">
      <c r="A2993" s="14" t="s">
        <v>8670</v>
      </c>
      <c r="B2993" s="13" t="s">
        <v>1409</v>
      </c>
      <c r="C2993" s="14" t="s">
        <v>15824</v>
      </c>
      <c r="D2993" s="14" t="s">
        <v>15825</v>
      </c>
      <c r="E2993" s="15" t="s">
        <v>11359</v>
      </c>
      <c r="F2993" s="6">
        <v>211</v>
      </c>
      <c r="G2993" s="6">
        <v>138</v>
      </c>
      <c r="H2993" s="6">
        <f t="shared" si="184"/>
        <v>212</v>
      </c>
      <c r="I2993" s="6">
        <f t="shared" si="185"/>
        <v>139</v>
      </c>
      <c r="J2993" s="7">
        <f t="shared" si="186"/>
        <v>0.65566037735849059</v>
      </c>
      <c r="K2993" s="7">
        <f t="shared" si="187"/>
        <v>-0.60897938183969169</v>
      </c>
    </row>
    <row r="2994" spans="1:11" x14ac:dyDescent="0.35">
      <c r="A2994" s="14" t="s">
        <v>8671</v>
      </c>
      <c r="B2994" s="13" t="s">
        <v>1928</v>
      </c>
      <c r="C2994" s="14" t="s">
        <v>15826</v>
      </c>
      <c r="D2994" s="14" t="s">
        <v>12083</v>
      </c>
      <c r="E2994" s="15" t="s">
        <v>11359</v>
      </c>
      <c r="F2994" s="6">
        <v>209</v>
      </c>
      <c r="G2994" s="6">
        <v>147</v>
      </c>
      <c r="H2994" s="6">
        <f t="shared" si="184"/>
        <v>210</v>
      </c>
      <c r="I2994" s="6">
        <f t="shared" si="185"/>
        <v>148</v>
      </c>
      <c r="J2994" s="7">
        <f t="shared" si="186"/>
        <v>0.70476190476190481</v>
      </c>
      <c r="K2994" s="7">
        <f t="shared" si="187"/>
        <v>-0.50479215203717276</v>
      </c>
    </row>
    <row r="2995" spans="1:11" x14ac:dyDescent="0.35">
      <c r="A2995" s="14" t="s">
        <v>8672</v>
      </c>
      <c r="B2995" s="13" t="s">
        <v>4438</v>
      </c>
      <c r="C2995" s="14" t="s">
        <v>15827</v>
      </c>
      <c r="D2995" s="14" t="s">
        <v>11671</v>
      </c>
      <c r="E2995" s="15" t="s">
        <v>5678</v>
      </c>
      <c r="F2995" s="6">
        <v>6420</v>
      </c>
      <c r="G2995" s="6">
        <v>6117</v>
      </c>
      <c r="H2995" s="6">
        <f t="shared" si="184"/>
        <v>6421</v>
      </c>
      <c r="I2995" s="6">
        <f t="shared" si="185"/>
        <v>6118</v>
      </c>
      <c r="J2995" s="7">
        <f t="shared" si="186"/>
        <v>0.95281108861548047</v>
      </c>
      <c r="K2995" s="7">
        <f t="shared" si="187"/>
        <v>-6.9737891805532831E-2</v>
      </c>
    </row>
    <row r="2996" spans="1:11" x14ac:dyDescent="0.35">
      <c r="A2996" s="14" t="s">
        <v>8673</v>
      </c>
      <c r="B2996" s="13" t="s">
        <v>4299</v>
      </c>
      <c r="C2996" s="14" t="s">
        <v>15828</v>
      </c>
      <c r="D2996" s="14" t="s">
        <v>15829</v>
      </c>
      <c r="E2996" s="15" t="s">
        <v>5678</v>
      </c>
      <c r="F2996" s="6">
        <v>11454</v>
      </c>
      <c r="G2996" s="6">
        <v>10662</v>
      </c>
      <c r="H2996" s="6">
        <f t="shared" si="184"/>
        <v>11455</v>
      </c>
      <c r="I2996" s="6">
        <f t="shared" si="185"/>
        <v>10663</v>
      </c>
      <c r="J2996" s="7">
        <f t="shared" si="186"/>
        <v>0.93085988651244</v>
      </c>
      <c r="K2996" s="7">
        <f t="shared" si="187"/>
        <v>-0.10336406592830417</v>
      </c>
    </row>
    <row r="2997" spans="1:11" x14ac:dyDescent="0.35">
      <c r="A2997" s="14" t="s">
        <v>8674</v>
      </c>
      <c r="B2997" s="13" t="s">
        <v>3947</v>
      </c>
      <c r="C2997" s="14" t="s">
        <v>15830</v>
      </c>
      <c r="D2997" s="14" t="s">
        <v>15831</v>
      </c>
      <c r="E2997" s="15" t="s">
        <v>5678</v>
      </c>
      <c r="F2997" s="6">
        <v>10044</v>
      </c>
      <c r="G2997" s="6">
        <v>8878</v>
      </c>
      <c r="H2997" s="6">
        <f t="shared" si="184"/>
        <v>10045</v>
      </c>
      <c r="I2997" s="6">
        <f t="shared" si="185"/>
        <v>8879</v>
      </c>
      <c r="J2997" s="7">
        <f t="shared" si="186"/>
        <v>0.88392234942757586</v>
      </c>
      <c r="K2997" s="7">
        <f t="shared" si="187"/>
        <v>-0.17800845718947172</v>
      </c>
    </row>
    <row r="2998" spans="1:11" x14ac:dyDescent="0.35">
      <c r="A2998" s="14" t="s">
        <v>8675</v>
      </c>
      <c r="B2998" s="13" t="s">
        <v>4164</v>
      </c>
      <c r="C2998" s="14" t="s">
        <v>15832</v>
      </c>
      <c r="D2998" s="14" t="s">
        <v>15833</v>
      </c>
      <c r="E2998" s="15" t="s">
        <v>11359</v>
      </c>
      <c r="F2998" s="6">
        <v>4688</v>
      </c>
      <c r="G2998" s="6">
        <v>4267</v>
      </c>
      <c r="H2998" s="6">
        <f t="shared" si="184"/>
        <v>4689</v>
      </c>
      <c r="I2998" s="6">
        <f t="shared" si="185"/>
        <v>4268</v>
      </c>
      <c r="J2998" s="7">
        <f t="shared" si="186"/>
        <v>0.91021539773939009</v>
      </c>
      <c r="K2998" s="7">
        <f t="shared" si="187"/>
        <v>-0.13572010289639561</v>
      </c>
    </row>
    <row r="2999" spans="1:11" x14ac:dyDescent="0.35">
      <c r="A2999" s="14" t="s">
        <v>8676</v>
      </c>
      <c r="B2999" s="13" t="s">
        <v>2673</v>
      </c>
      <c r="C2999" s="14" t="s">
        <v>15834</v>
      </c>
      <c r="D2999" s="14" t="s">
        <v>11356</v>
      </c>
      <c r="E2999" s="15" t="s">
        <v>5678</v>
      </c>
      <c r="F2999" s="6">
        <v>221</v>
      </c>
      <c r="G2999" s="6">
        <v>169</v>
      </c>
      <c r="H2999" s="6">
        <f t="shared" si="184"/>
        <v>222</v>
      </c>
      <c r="I2999" s="6">
        <f t="shared" si="185"/>
        <v>170</v>
      </c>
      <c r="J2999" s="7">
        <f t="shared" si="186"/>
        <v>0.76576576576576572</v>
      </c>
      <c r="K2999" s="7">
        <f t="shared" si="187"/>
        <v>-0.3850249302124043</v>
      </c>
    </row>
    <row r="3000" spans="1:11" x14ac:dyDescent="0.35">
      <c r="A3000" s="14" t="s">
        <v>8677</v>
      </c>
      <c r="B3000" s="13" t="s">
        <v>3172</v>
      </c>
      <c r="C3000" s="14" t="s">
        <v>15835</v>
      </c>
      <c r="D3000" s="14" t="s">
        <v>11356</v>
      </c>
      <c r="E3000" s="15" t="s">
        <v>5678</v>
      </c>
      <c r="F3000" s="6">
        <v>274</v>
      </c>
      <c r="G3000" s="6">
        <v>220</v>
      </c>
      <c r="H3000" s="6">
        <f t="shared" si="184"/>
        <v>275</v>
      </c>
      <c r="I3000" s="6">
        <f t="shared" si="185"/>
        <v>221</v>
      </c>
      <c r="J3000" s="7">
        <f t="shared" si="186"/>
        <v>0.80363636363636359</v>
      </c>
      <c r="K3000" s="7">
        <f t="shared" si="187"/>
        <v>-0.31538524902059045</v>
      </c>
    </row>
    <row r="3001" spans="1:11" x14ac:dyDescent="0.35">
      <c r="A3001" s="14" t="s">
        <v>8678</v>
      </c>
      <c r="B3001" s="13" t="s">
        <v>4240</v>
      </c>
      <c r="C3001" s="14" t="s">
        <v>15836</v>
      </c>
      <c r="D3001" s="14" t="s">
        <v>11471</v>
      </c>
      <c r="E3001" s="15" t="s">
        <v>5678</v>
      </c>
      <c r="F3001" s="6">
        <v>397</v>
      </c>
      <c r="G3001" s="6">
        <v>366</v>
      </c>
      <c r="H3001" s="6">
        <f t="shared" si="184"/>
        <v>398</v>
      </c>
      <c r="I3001" s="6">
        <f t="shared" si="185"/>
        <v>367</v>
      </c>
      <c r="J3001" s="7">
        <f t="shared" si="186"/>
        <v>0.92211055276381915</v>
      </c>
      <c r="K3001" s="7">
        <f t="shared" si="187"/>
        <v>-0.11698836770043598</v>
      </c>
    </row>
    <row r="3002" spans="1:11" x14ac:dyDescent="0.35">
      <c r="A3002" s="14" t="s">
        <v>8679</v>
      </c>
      <c r="B3002" s="13" t="s">
        <v>4168</v>
      </c>
      <c r="C3002" s="14" t="s">
        <v>15837</v>
      </c>
      <c r="D3002" s="14" t="s">
        <v>11755</v>
      </c>
      <c r="E3002" s="15" t="s">
        <v>5678</v>
      </c>
      <c r="F3002" s="6">
        <v>548</v>
      </c>
      <c r="G3002" s="6">
        <v>499</v>
      </c>
      <c r="H3002" s="6">
        <f t="shared" si="184"/>
        <v>549</v>
      </c>
      <c r="I3002" s="6">
        <f t="shared" si="185"/>
        <v>500</v>
      </c>
      <c r="J3002" s="7">
        <f t="shared" si="186"/>
        <v>0.91074681238615662</v>
      </c>
      <c r="K3002" s="7">
        <f t="shared" si="187"/>
        <v>-0.13487805434311165</v>
      </c>
    </row>
    <row r="3003" spans="1:11" x14ac:dyDescent="0.35">
      <c r="A3003" s="14" t="s">
        <v>8680</v>
      </c>
      <c r="B3003" s="13" t="s">
        <v>3428</v>
      </c>
      <c r="C3003" s="14" t="s">
        <v>15838</v>
      </c>
      <c r="D3003" s="14" t="s">
        <v>12629</v>
      </c>
      <c r="E3003" s="15" t="s">
        <v>11359</v>
      </c>
      <c r="F3003" s="6">
        <v>311</v>
      </c>
      <c r="G3003" s="6">
        <v>257</v>
      </c>
      <c r="H3003" s="6">
        <f t="shared" si="184"/>
        <v>312</v>
      </c>
      <c r="I3003" s="6">
        <f t="shared" si="185"/>
        <v>258</v>
      </c>
      <c r="J3003" s="7">
        <f t="shared" si="186"/>
        <v>0.82692307692307687</v>
      </c>
      <c r="K3003" s="7">
        <f t="shared" si="187"/>
        <v>-0.27417496343899428</v>
      </c>
    </row>
    <row r="3004" spans="1:11" x14ac:dyDescent="0.35">
      <c r="A3004" s="14" t="s">
        <v>8681</v>
      </c>
      <c r="B3004" s="13" t="s">
        <v>5254</v>
      </c>
      <c r="C3004" s="14"/>
      <c r="D3004" s="14"/>
      <c r="E3004" s="15" t="s">
        <v>11359</v>
      </c>
      <c r="F3004" s="6">
        <v>7</v>
      </c>
      <c r="G3004" s="6">
        <v>9</v>
      </c>
      <c r="H3004" s="6">
        <f t="shared" si="184"/>
        <v>8</v>
      </c>
      <c r="I3004" s="6">
        <f t="shared" si="185"/>
        <v>10</v>
      </c>
      <c r="J3004" s="7">
        <f t="shared" si="186"/>
        <v>1.25</v>
      </c>
      <c r="K3004" s="7">
        <f t="shared" si="187"/>
        <v>0.32192809488736235</v>
      </c>
    </row>
    <row r="3005" spans="1:11" x14ac:dyDescent="0.35">
      <c r="A3005" s="14" t="s">
        <v>8682</v>
      </c>
      <c r="B3005" s="13" t="s">
        <v>1280</v>
      </c>
      <c r="C3005" s="14" t="s">
        <v>15839</v>
      </c>
      <c r="D3005" s="14" t="s">
        <v>15840</v>
      </c>
      <c r="E3005" s="15" t="s">
        <v>5678</v>
      </c>
      <c r="F3005" s="6">
        <v>1101</v>
      </c>
      <c r="G3005" s="6">
        <v>706</v>
      </c>
      <c r="H3005" s="6">
        <f t="shared" si="184"/>
        <v>1102</v>
      </c>
      <c r="I3005" s="6">
        <f t="shared" si="185"/>
        <v>707</v>
      </c>
      <c r="J3005" s="7">
        <f t="shared" si="186"/>
        <v>0.64156079854809434</v>
      </c>
      <c r="K3005" s="7">
        <f t="shared" si="187"/>
        <v>-0.64034210376175893</v>
      </c>
    </row>
    <row r="3006" spans="1:11" x14ac:dyDescent="0.35">
      <c r="A3006" s="14" t="s">
        <v>8683</v>
      </c>
      <c r="B3006" s="13" t="s">
        <v>4386</v>
      </c>
      <c r="C3006" s="14" t="s">
        <v>15841</v>
      </c>
      <c r="D3006" s="14" t="s">
        <v>15842</v>
      </c>
      <c r="E3006" s="15" t="s">
        <v>5678</v>
      </c>
      <c r="F3006" s="6">
        <v>322</v>
      </c>
      <c r="G3006" s="6">
        <v>304</v>
      </c>
      <c r="H3006" s="6">
        <f t="shared" si="184"/>
        <v>323</v>
      </c>
      <c r="I3006" s="6">
        <f t="shared" si="185"/>
        <v>305</v>
      </c>
      <c r="J3006" s="7">
        <f t="shared" si="186"/>
        <v>0.94427244582043346</v>
      </c>
      <c r="K3006" s="7">
        <f t="shared" si="187"/>
        <v>-8.2724922243676252E-2</v>
      </c>
    </row>
    <row r="3007" spans="1:11" x14ac:dyDescent="0.35">
      <c r="A3007" s="14" t="s">
        <v>8684</v>
      </c>
      <c r="B3007" s="13" t="s">
        <v>3853</v>
      </c>
      <c r="C3007" s="14" t="s">
        <v>15843</v>
      </c>
      <c r="D3007" s="14" t="s">
        <v>15844</v>
      </c>
      <c r="E3007" s="15" t="s">
        <v>5678</v>
      </c>
      <c r="F3007" s="6">
        <v>905</v>
      </c>
      <c r="G3007" s="6">
        <v>790</v>
      </c>
      <c r="H3007" s="6">
        <f t="shared" si="184"/>
        <v>906</v>
      </c>
      <c r="I3007" s="6">
        <f t="shared" si="185"/>
        <v>791</v>
      </c>
      <c r="J3007" s="7">
        <f t="shared" si="186"/>
        <v>0.8730684326710817</v>
      </c>
      <c r="K3007" s="7">
        <f t="shared" si="187"/>
        <v>-0.19583335557344325</v>
      </c>
    </row>
    <row r="3008" spans="1:11" x14ac:dyDescent="0.35">
      <c r="A3008" s="14" t="s">
        <v>8685</v>
      </c>
      <c r="B3008" s="13" t="s">
        <v>3602</v>
      </c>
      <c r="C3008" s="14" t="s">
        <v>15845</v>
      </c>
      <c r="D3008" s="14" t="s">
        <v>15846</v>
      </c>
      <c r="E3008" s="15" t="s">
        <v>5678</v>
      </c>
      <c r="F3008" s="6">
        <v>459</v>
      </c>
      <c r="G3008" s="6">
        <v>388</v>
      </c>
      <c r="H3008" s="6">
        <f t="shared" si="184"/>
        <v>460</v>
      </c>
      <c r="I3008" s="6">
        <f t="shared" si="185"/>
        <v>389</v>
      </c>
      <c r="J3008" s="7">
        <f t="shared" si="186"/>
        <v>0.84565217391304348</v>
      </c>
      <c r="K3008" s="7">
        <f t="shared" si="187"/>
        <v>-0.24186370595818329</v>
      </c>
    </row>
    <row r="3009" spans="1:11" x14ac:dyDescent="0.35">
      <c r="A3009" s="14" t="s">
        <v>8686</v>
      </c>
      <c r="B3009" s="13" t="s">
        <v>1513</v>
      </c>
      <c r="C3009" s="14" t="s">
        <v>15847</v>
      </c>
      <c r="D3009" s="14" t="s">
        <v>13778</v>
      </c>
      <c r="E3009" s="15" t="s">
        <v>5678</v>
      </c>
      <c r="F3009" s="6">
        <v>792</v>
      </c>
      <c r="G3009" s="6">
        <v>527</v>
      </c>
      <c r="H3009" s="6">
        <f t="shared" si="184"/>
        <v>793</v>
      </c>
      <c r="I3009" s="6">
        <f t="shared" si="185"/>
        <v>528</v>
      </c>
      <c r="J3009" s="7">
        <f t="shared" si="186"/>
        <v>0.66582597730138715</v>
      </c>
      <c r="K3009" s="7">
        <f t="shared" si="187"/>
        <v>-0.58678293634552503</v>
      </c>
    </row>
    <row r="3010" spans="1:11" x14ac:dyDescent="0.35">
      <c r="A3010" s="14" t="s">
        <v>8687</v>
      </c>
      <c r="B3010" s="13" t="s">
        <v>4608</v>
      </c>
      <c r="C3010" s="14" t="s">
        <v>15848</v>
      </c>
      <c r="D3010" s="14" t="s">
        <v>15849</v>
      </c>
      <c r="E3010" s="15" t="s">
        <v>5678</v>
      </c>
      <c r="F3010" s="6">
        <v>936</v>
      </c>
      <c r="G3010" s="6">
        <v>924</v>
      </c>
      <c r="H3010" s="6">
        <f t="shared" si="184"/>
        <v>937</v>
      </c>
      <c r="I3010" s="6">
        <f t="shared" si="185"/>
        <v>925</v>
      </c>
      <c r="J3010" s="7">
        <f t="shared" si="186"/>
        <v>0.98719316969050164</v>
      </c>
      <c r="K3010" s="7">
        <f t="shared" si="187"/>
        <v>-1.8595682255512305E-2</v>
      </c>
    </row>
    <row r="3011" spans="1:11" x14ac:dyDescent="0.35">
      <c r="A3011" s="14" t="s">
        <v>8688</v>
      </c>
      <c r="B3011" s="13" t="s">
        <v>3558</v>
      </c>
      <c r="C3011" s="14" t="s">
        <v>15850</v>
      </c>
      <c r="D3011" s="14" t="s">
        <v>15851</v>
      </c>
      <c r="E3011" s="15" t="s">
        <v>5678</v>
      </c>
      <c r="F3011" s="6">
        <v>5014</v>
      </c>
      <c r="G3011" s="6">
        <v>4213</v>
      </c>
      <c r="H3011" s="6">
        <f t="shared" ref="H3011:H3074" si="188">F3011+1</f>
        <v>5015</v>
      </c>
      <c r="I3011" s="6">
        <f t="shared" ref="I3011:I3074" si="189">G3011+1</f>
        <v>4214</v>
      </c>
      <c r="J3011" s="7">
        <f t="shared" ref="J3011:J3074" si="190">I3011/H3011</f>
        <v>0.8402791625124626</v>
      </c>
      <c r="K3011" s="7">
        <f t="shared" ref="K3011:K3074" si="191">LOG(J3011,2)</f>
        <v>-0.25105938668223687</v>
      </c>
    </row>
    <row r="3012" spans="1:11" x14ac:dyDescent="0.35">
      <c r="A3012" s="14" t="s">
        <v>8689</v>
      </c>
      <c r="B3012" s="13" t="s">
        <v>3271</v>
      </c>
      <c r="C3012" s="14" t="s">
        <v>15852</v>
      </c>
      <c r="D3012" s="14" t="s">
        <v>15853</v>
      </c>
      <c r="E3012" s="15" t="s">
        <v>5678</v>
      </c>
      <c r="F3012" s="6">
        <v>11151</v>
      </c>
      <c r="G3012" s="6">
        <v>9068</v>
      </c>
      <c r="H3012" s="6">
        <f t="shared" si="188"/>
        <v>11152</v>
      </c>
      <c r="I3012" s="6">
        <f t="shared" si="189"/>
        <v>9069</v>
      </c>
      <c r="J3012" s="7">
        <f t="shared" si="190"/>
        <v>0.81321736011477763</v>
      </c>
      <c r="K3012" s="7">
        <f t="shared" si="191"/>
        <v>-0.29828708151955968</v>
      </c>
    </row>
    <row r="3013" spans="1:11" x14ac:dyDescent="0.35">
      <c r="A3013" s="14" t="s">
        <v>8690</v>
      </c>
      <c r="B3013" s="13" t="s">
        <v>4534</v>
      </c>
      <c r="C3013" s="14" t="s">
        <v>15854</v>
      </c>
      <c r="D3013" s="14" t="s">
        <v>15855</v>
      </c>
      <c r="E3013" s="15" t="s">
        <v>5678</v>
      </c>
      <c r="F3013" s="6">
        <v>12857</v>
      </c>
      <c r="G3013" s="6">
        <v>12472</v>
      </c>
      <c r="H3013" s="6">
        <f t="shared" si="188"/>
        <v>12858</v>
      </c>
      <c r="I3013" s="6">
        <f t="shared" si="189"/>
        <v>12473</v>
      </c>
      <c r="J3013" s="7">
        <f t="shared" si="190"/>
        <v>0.97005755171877428</v>
      </c>
      <c r="K3013" s="7">
        <f t="shared" si="191"/>
        <v>-4.3857752622415612E-2</v>
      </c>
    </row>
    <row r="3014" spans="1:11" x14ac:dyDescent="0.35">
      <c r="A3014" s="14" t="s">
        <v>8691</v>
      </c>
      <c r="B3014" s="13" t="s">
        <v>4560</v>
      </c>
      <c r="C3014" s="14" t="s">
        <v>15856</v>
      </c>
      <c r="D3014" s="14" t="s">
        <v>15857</v>
      </c>
      <c r="E3014" s="15" t="s">
        <v>5678</v>
      </c>
      <c r="F3014" s="6">
        <v>3105</v>
      </c>
      <c r="G3014" s="6">
        <v>3028</v>
      </c>
      <c r="H3014" s="6">
        <f t="shared" si="188"/>
        <v>3106</v>
      </c>
      <c r="I3014" s="6">
        <f t="shared" si="189"/>
        <v>3029</v>
      </c>
      <c r="J3014" s="7">
        <f t="shared" si="190"/>
        <v>0.97520927237604638</v>
      </c>
      <c r="K3014" s="7">
        <f t="shared" si="191"/>
        <v>-3.6216251591928775E-2</v>
      </c>
    </row>
    <row r="3015" spans="1:11" x14ac:dyDescent="0.35">
      <c r="A3015" s="14" t="s">
        <v>8692</v>
      </c>
      <c r="B3015" s="13" t="s">
        <v>2010</v>
      </c>
      <c r="C3015" s="14" t="s">
        <v>15858</v>
      </c>
      <c r="D3015" s="14" t="s">
        <v>15859</v>
      </c>
      <c r="E3015" s="15" t="s">
        <v>5678</v>
      </c>
      <c r="F3015" s="6">
        <v>1421</v>
      </c>
      <c r="G3015" s="6">
        <v>1010</v>
      </c>
      <c r="H3015" s="6">
        <f t="shared" si="188"/>
        <v>1422</v>
      </c>
      <c r="I3015" s="6">
        <f t="shared" si="189"/>
        <v>1011</v>
      </c>
      <c r="J3015" s="7">
        <f t="shared" si="190"/>
        <v>0.71097046413502107</v>
      </c>
      <c r="K3015" s="7">
        <f t="shared" si="191"/>
        <v>-0.49213846771640074</v>
      </c>
    </row>
    <row r="3016" spans="1:11" x14ac:dyDescent="0.35">
      <c r="A3016" s="14" t="s">
        <v>8693</v>
      </c>
      <c r="B3016" s="13" t="s">
        <v>4863</v>
      </c>
      <c r="C3016" s="14" t="s">
        <v>15860</v>
      </c>
      <c r="D3016" s="14" t="s">
        <v>15861</v>
      </c>
      <c r="E3016" s="15" t="s">
        <v>5678</v>
      </c>
      <c r="F3016" s="6">
        <v>1150</v>
      </c>
      <c r="G3016" s="6">
        <v>1191</v>
      </c>
      <c r="H3016" s="6">
        <f t="shared" si="188"/>
        <v>1151</v>
      </c>
      <c r="I3016" s="6">
        <f t="shared" si="189"/>
        <v>1192</v>
      </c>
      <c r="J3016" s="7">
        <f t="shared" si="190"/>
        <v>1.0356211989574282</v>
      </c>
      <c r="K3016" s="7">
        <f t="shared" si="191"/>
        <v>5.0496402329930995E-2</v>
      </c>
    </row>
    <row r="3017" spans="1:11" x14ac:dyDescent="0.35">
      <c r="A3017" s="14" t="s">
        <v>8694</v>
      </c>
      <c r="B3017" s="13" t="s">
        <v>2528</v>
      </c>
      <c r="C3017" s="14" t="s">
        <v>15862</v>
      </c>
      <c r="D3017" s="14" t="s">
        <v>11356</v>
      </c>
      <c r="E3017" s="15" t="s">
        <v>5678</v>
      </c>
      <c r="F3017" s="6">
        <v>4060</v>
      </c>
      <c r="G3017" s="6">
        <v>3055</v>
      </c>
      <c r="H3017" s="6">
        <f t="shared" si="188"/>
        <v>4061</v>
      </c>
      <c r="I3017" s="6">
        <f t="shared" si="189"/>
        <v>3056</v>
      </c>
      <c r="J3017" s="7">
        <f t="shared" si="190"/>
        <v>0.75252400886481163</v>
      </c>
      <c r="K3017" s="7">
        <f t="shared" si="191"/>
        <v>-0.41019048388857676</v>
      </c>
    </row>
    <row r="3018" spans="1:11" x14ac:dyDescent="0.35">
      <c r="A3018" s="14" t="s">
        <v>8695</v>
      </c>
      <c r="B3018" s="13" t="s">
        <v>1352</v>
      </c>
      <c r="C3018" s="14" t="s">
        <v>15863</v>
      </c>
      <c r="D3018" s="14" t="s">
        <v>15864</v>
      </c>
      <c r="E3018" s="15" t="s">
        <v>11359</v>
      </c>
      <c r="F3018" s="6">
        <v>88</v>
      </c>
      <c r="G3018" s="6">
        <v>57</v>
      </c>
      <c r="H3018" s="6">
        <f t="shared" si="188"/>
        <v>89</v>
      </c>
      <c r="I3018" s="6">
        <f t="shared" si="189"/>
        <v>58</v>
      </c>
      <c r="J3018" s="7">
        <f t="shared" si="190"/>
        <v>0.651685393258427</v>
      </c>
      <c r="K3018" s="7">
        <f t="shared" si="191"/>
        <v>-0.61775243583882555</v>
      </c>
    </row>
    <row r="3019" spans="1:11" x14ac:dyDescent="0.35">
      <c r="A3019" s="14" t="s">
        <v>8696</v>
      </c>
      <c r="B3019" s="13" t="s">
        <v>3487</v>
      </c>
      <c r="C3019" s="14" t="s">
        <v>15865</v>
      </c>
      <c r="D3019" s="14" t="s">
        <v>15866</v>
      </c>
      <c r="E3019" s="15" t="s">
        <v>5678</v>
      </c>
      <c r="F3019" s="6">
        <v>2794</v>
      </c>
      <c r="G3019" s="6">
        <v>2327</v>
      </c>
      <c r="H3019" s="6">
        <f t="shared" si="188"/>
        <v>2795</v>
      </c>
      <c r="I3019" s="6">
        <f t="shared" si="189"/>
        <v>2328</v>
      </c>
      <c r="J3019" s="7">
        <f t="shared" si="190"/>
        <v>0.83291592128801428</v>
      </c>
      <c r="K3019" s="7">
        <f t="shared" si="191"/>
        <v>-0.26375722482226865</v>
      </c>
    </row>
    <row r="3020" spans="1:11" x14ac:dyDescent="0.35">
      <c r="A3020" s="14" t="s">
        <v>8697</v>
      </c>
      <c r="B3020" s="13" t="s">
        <v>1112</v>
      </c>
      <c r="C3020" s="14" t="s">
        <v>15867</v>
      </c>
      <c r="D3020" s="14" t="s">
        <v>14547</v>
      </c>
      <c r="E3020" s="15" t="s">
        <v>5678</v>
      </c>
      <c r="F3020" s="6">
        <v>1192</v>
      </c>
      <c r="G3020" s="6">
        <v>740</v>
      </c>
      <c r="H3020" s="6">
        <f t="shared" si="188"/>
        <v>1193</v>
      </c>
      <c r="I3020" s="6">
        <f t="shared" si="189"/>
        <v>741</v>
      </c>
      <c r="J3020" s="7">
        <f t="shared" si="190"/>
        <v>0.62112321877619447</v>
      </c>
      <c r="K3020" s="7">
        <f t="shared" si="191"/>
        <v>-0.68704859538939422</v>
      </c>
    </row>
    <row r="3021" spans="1:11" x14ac:dyDescent="0.35">
      <c r="A3021" s="14" t="s">
        <v>8698</v>
      </c>
      <c r="B3021" s="13" t="s">
        <v>789</v>
      </c>
      <c r="C3021" s="14" t="s">
        <v>15868</v>
      </c>
      <c r="D3021" s="14" t="s">
        <v>15869</v>
      </c>
      <c r="E3021" s="15" t="s">
        <v>5678</v>
      </c>
      <c r="F3021" s="6">
        <v>2420</v>
      </c>
      <c r="G3021" s="6">
        <v>1394</v>
      </c>
      <c r="H3021" s="6">
        <f t="shared" si="188"/>
        <v>2421</v>
      </c>
      <c r="I3021" s="6">
        <f t="shared" si="189"/>
        <v>1395</v>
      </c>
      <c r="J3021" s="7">
        <f t="shared" si="190"/>
        <v>0.57620817843866168</v>
      </c>
      <c r="K3021" s="7">
        <f t="shared" si="191"/>
        <v>-0.79533795728238665</v>
      </c>
    </row>
    <row r="3022" spans="1:11" x14ac:dyDescent="0.35">
      <c r="A3022" s="14" t="s">
        <v>8699</v>
      </c>
      <c r="B3022" s="13" t="s">
        <v>4514</v>
      </c>
      <c r="C3022" s="14" t="s">
        <v>15870</v>
      </c>
      <c r="D3022" s="14" t="s">
        <v>15871</v>
      </c>
      <c r="E3022" s="15" t="s">
        <v>11359</v>
      </c>
      <c r="F3022" s="6">
        <v>11715</v>
      </c>
      <c r="G3022" s="6">
        <v>11319</v>
      </c>
      <c r="H3022" s="6">
        <f t="shared" si="188"/>
        <v>11716</v>
      </c>
      <c r="I3022" s="6">
        <f t="shared" si="189"/>
        <v>11320</v>
      </c>
      <c r="J3022" s="7">
        <f t="shared" si="190"/>
        <v>0.96620006828269034</v>
      </c>
      <c r="K3022" s="7">
        <f t="shared" si="191"/>
        <v>-4.9606140160122186E-2</v>
      </c>
    </row>
    <row r="3023" spans="1:11" x14ac:dyDescent="0.35">
      <c r="A3023" s="14" t="s">
        <v>8700</v>
      </c>
      <c r="B3023" s="13" t="s">
        <v>923</v>
      </c>
      <c r="C3023" s="14" t="s">
        <v>15872</v>
      </c>
      <c r="D3023" s="14" t="s">
        <v>15873</v>
      </c>
      <c r="E3023" s="15" t="s">
        <v>5678</v>
      </c>
      <c r="F3023" s="6">
        <v>1178</v>
      </c>
      <c r="G3023" s="6">
        <v>704</v>
      </c>
      <c r="H3023" s="6">
        <f t="shared" si="188"/>
        <v>1179</v>
      </c>
      <c r="I3023" s="6">
        <f t="shared" si="189"/>
        <v>705</v>
      </c>
      <c r="J3023" s="7">
        <f t="shared" si="190"/>
        <v>0.59796437659033075</v>
      </c>
      <c r="K3023" s="7">
        <f t="shared" si="191"/>
        <v>-0.74186855569360688</v>
      </c>
    </row>
    <row r="3024" spans="1:11" x14ac:dyDescent="0.35">
      <c r="A3024" s="14" t="s">
        <v>8701</v>
      </c>
      <c r="B3024" s="13" t="s">
        <v>1257</v>
      </c>
      <c r="C3024" s="14" t="s">
        <v>15874</v>
      </c>
      <c r="D3024" s="14" t="s">
        <v>15875</v>
      </c>
      <c r="E3024" s="15" t="s">
        <v>5678</v>
      </c>
      <c r="F3024" s="6">
        <v>658</v>
      </c>
      <c r="G3024" s="6">
        <v>420</v>
      </c>
      <c r="H3024" s="6">
        <f t="shared" si="188"/>
        <v>659</v>
      </c>
      <c r="I3024" s="6">
        <f t="shared" si="189"/>
        <v>421</v>
      </c>
      <c r="J3024" s="7">
        <f t="shared" si="190"/>
        <v>0.63884673748103182</v>
      </c>
      <c r="K3024" s="7">
        <f t="shared" si="191"/>
        <v>-0.64645823194165575</v>
      </c>
    </row>
    <row r="3025" spans="1:11" x14ac:dyDescent="0.35">
      <c r="A3025" s="14" t="s">
        <v>8702</v>
      </c>
      <c r="B3025" s="13" t="s">
        <v>1650</v>
      </c>
      <c r="C3025" s="14" t="s">
        <v>15876</v>
      </c>
      <c r="D3025" s="14" t="s">
        <v>15877</v>
      </c>
      <c r="E3025" s="15" t="s">
        <v>5678</v>
      </c>
      <c r="F3025" s="6">
        <v>1130</v>
      </c>
      <c r="G3025" s="6">
        <v>764</v>
      </c>
      <c r="H3025" s="6">
        <f t="shared" si="188"/>
        <v>1131</v>
      </c>
      <c r="I3025" s="6">
        <f t="shared" si="189"/>
        <v>765</v>
      </c>
      <c r="J3025" s="7">
        <f t="shared" si="190"/>
        <v>0.67639257294429711</v>
      </c>
      <c r="K3025" s="7">
        <f t="shared" si="191"/>
        <v>-0.56406727640980636</v>
      </c>
    </row>
    <row r="3026" spans="1:11" x14ac:dyDescent="0.35">
      <c r="A3026" s="14" t="s">
        <v>8703</v>
      </c>
      <c r="B3026" s="13" t="s">
        <v>3681</v>
      </c>
      <c r="C3026" s="14" t="s">
        <v>15878</v>
      </c>
      <c r="D3026" s="14" t="s">
        <v>11356</v>
      </c>
      <c r="E3026" s="15" t="s">
        <v>5678</v>
      </c>
      <c r="F3026" s="6">
        <v>61</v>
      </c>
      <c r="G3026" s="6">
        <v>52</v>
      </c>
      <c r="H3026" s="6">
        <f t="shared" si="188"/>
        <v>62</v>
      </c>
      <c r="I3026" s="6">
        <f t="shared" si="189"/>
        <v>53</v>
      </c>
      <c r="J3026" s="7">
        <f t="shared" si="190"/>
        <v>0.85483870967741937</v>
      </c>
      <c r="K3026" s="7">
        <f t="shared" si="191"/>
        <v>-0.22627585582367601</v>
      </c>
    </row>
    <row r="3027" spans="1:11" x14ac:dyDescent="0.35">
      <c r="A3027" s="14" t="s">
        <v>8704</v>
      </c>
      <c r="B3027" s="13" t="s">
        <v>2617</v>
      </c>
      <c r="C3027" s="14" t="s">
        <v>15879</v>
      </c>
      <c r="D3027" s="14" t="s">
        <v>15880</v>
      </c>
      <c r="E3027" s="15" t="s">
        <v>5678</v>
      </c>
      <c r="F3027" s="6">
        <v>620</v>
      </c>
      <c r="G3027" s="6">
        <v>471</v>
      </c>
      <c r="H3027" s="6">
        <f t="shared" si="188"/>
        <v>621</v>
      </c>
      <c r="I3027" s="6">
        <f t="shared" si="189"/>
        <v>472</v>
      </c>
      <c r="J3027" s="7">
        <f t="shared" si="190"/>
        <v>0.76006441223832533</v>
      </c>
      <c r="K3027" s="7">
        <f t="shared" si="191"/>
        <v>-0.3958064088586401</v>
      </c>
    </row>
    <row r="3028" spans="1:11" x14ac:dyDescent="0.35">
      <c r="A3028" s="14" t="s">
        <v>8705</v>
      </c>
      <c r="B3028" s="13" t="s">
        <v>3362</v>
      </c>
      <c r="C3028" s="14" t="s">
        <v>15881</v>
      </c>
      <c r="D3028" s="14" t="s">
        <v>11571</v>
      </c>
      <c r="E3028" s="15" t="s">
        <v>5678</v>
      </c>
      <c r="F3028" s="6">
        <v>445</v>
      </c>
      <c r="G3028" s="6">
        <v>365</v>
      </c>
      <c r="H3028" s="6">
        <f t="shared" si="188"/>
        <v>446</v>
      </c>
      <c r="I3028" s="6">
        <f t="shared" si="189"/>
        <v>366</v>
      </c>
      <c r="J3028" s="7">
        <f t="shared" si="190"/>
        <v>0.820627802690583</v>
      </c>
      <c r="K3028" s="7">
        <f t="shared" si="191"/>
        <v>-0.28520006163626221</v>
      </c>
    </row>
    <row r="3029" spans="1:11" x14ac:dyDescent="0.35">
      <c r="A3029" s="14" t="s">
        <v>8706</v>
      </c>
      <c r="B3029" s="13" t="s">
        <v>2713</v>
      </c>
      <c r="C3029" s="14" t="s">
        <v>15882</v>
      </c>
      <c r="D3029" s="14" t="s">
        <v>15883</v>
      </c>
      <c r="E3029" s="15" t="s">
        <v>5678</v>
      </c>
      <c r="F3029" s="6">
        <v>470</v>
      </c>
      <c r="G3029" s="6">
        <v>361</v>
      </c>
      <c r="H3029" s="6">
        <f t="shared" si="188"/>
        <v>471</v>
      </c>
      <c r="I3029" s="6">
        <f t="shared" si="189"/>
        <v>362</v>
      </c>
      <c r="J3029" s="7">
        <f t="shared" si="190"/>
        <v>0.76857749469214443</v>
      </c>
      <c r="K3029" s="7">
        <f t="shared" si="191"/>
        <v>-0.37973736252957774</v>
      </c>
    </row>
    <row r="3030" spans="1:11" x14ac:dyDescent="0.35">
      <c r="A3030" s="14" t="s">
        <v>8707</v>
      </c>
      <c r="B3030" s="13" t="s">
        <v>1460</v>
      </c>
      <c r="C3030" s="14" t="s">
        <v>15884</v>
      </c>
      <c r="D3030" s="14" t="s">
        <v>15885</v>
      </c>
      <c r="E3030" s="15" t="s">
        <v>5678</v>
      </c>
      <c r="F3030" s="6">
        <v>156</v>
      </c>
      <c r="G3030" s="6">
        <v>103</v>
      </c>
      <c r="H3030" s="6">
        <f t="shared" si="188"/>
        <v>157</v>
      </c>
      <c r="I3030" s="6">
        <f t="shared" si="189"/>
        <v>104</v>
      </c>
      <c r="J3030" s="7">
        <f t="shared" si="190"/>
        <v>0.66242038216560506</v>
      </c>
      <c r="K3030" s="7">
        <f t="shared" si="191"/>
        <v>-0.59418103075053497</v>
      </c>
    </row>
    <row r="3031" spans="1:11" x14ac:dyDescent="0.35">
      <c r="A3031" s="14" t="s">
        <v>8708</v>
      </c>
      <c r="B3031" s="13" t="s">
        <v>1663</v>
      </c>
      <c r="C3031" s="14" t="s">
        <v>15886</v>
      </c>
      <c r="D3031" s="14" t="s">
        <v>11356</v>
      </c>
      <c r="E3031" s="15" t="s">
        <v>11359</v>
      </c>
      <c r="F3031" s="6">
        <v>124</v>
      </c>
      <c r="G3031" s="6">
        <v>84</v>
      </c>
      <c r="H3031" s="6">
        <f t="shared" si="188"/>
        <v>125</v>
      </c>
      <c r="I3031" s="6">
        <f t="shared" si="189"/>
        <v>85</v>
      </c>
      <c r="J3031" s="7">
        <f t="shared" si="190"/>
        <v>0.68</v>
      </c>
      <c r="K3031" s="7">
        <f t="shared" si="191"/>
        <v>-0.55639334852438527</v>
      </c>
    </row>
    <row r="3032" spans="1:11" x14ac:dyDescent="0.35">
      <c r="A3032" s="14" t="s">
        <v>8709</v>
      </c>
      <c r="B3032" s="13" t="s">
        <v>2463</v>
      </c>
      <c r="C3032" s="14" t="s">
        <v>15887</v>
      </c>
      <c r="D3032" s="14" t="s">
        <v>15888</v>
      </c>
      <c r="E3032" s="15" t="s">
        <v>5678</v>
      </c>
      <c r="F3032" s="6">
        <v>659</v>
      </c>
      <c r="G3032" s="6">
        <v>493</v>
      </c>
      <c r="H3032" s="6">
        <f t="shared" si="188"/>
        <v>660</v>
      </c>
      <c r="I3032" s="6">
        <f t="shared" si="189"/>
        <v>494</v>
      </c>
      <c r="J3032" s="7">
        <f t="shared" si="190"/>
        <v>0.74848484848484853</v>
      </c>
      <c r="K3032" s="7">
        <f t="shared" si="191"/>
        <v>-0.41795498266113806</v>
      </c>
    </row>
    <row r="3033" spans="1:11" x14ac:dyDescent="0.35">
      <c r="A3033" s="14" t="s">
        <v>8710</v>
      </c>
      <c r="B3033" s="13" t="s">
        <v>4935</v>
      </c>
      <c r="C3033" s="14" t="s">
        <v>15889</v>
      </c>
      <c r="D3033" s="14" t="s">
        <v>15890</v>
      </c>
      <c r="E3033" s="15" t="s">
        <v>5678</v>
      </c>
      <c r="F3033" s="6">
        <v>474</v>
      </c>
      <c r="G3033" s="6">
        <v>504</v>
      </c>
      <c r="H3033" s="6">
        <f t="shared" si="188"/>
        <v>475</v>
      </c>
      <c r="I3033" s="6">
        <f t="shared" si="189"/>
        <v>505</v>
      </c>
      <c r="J3033" s="7">
        <f t="shared" si="190"/>
        <v>1.0631578947368421</v>
      </c>
      <c r="K3033" s="7">
        <f t="shared" si="191"/>
        <v>8.8355874420846872E-2</v>
      </c>
    </row>
    <row r="3034" spans="1:11" x14ac:dyDescent="0.35">
      <c r="A3034" s="14" t="s">
        <v>8711</v>
      </c>
      <c r="B3034" s="13" t="s">
        <v>1057</v>
      </c>
      <c r="C3034" s="14" t="s">
        <v>15891</v>
      </c>
      <c r="D3034" s="14" t="s">
        <v>15892</v>
      </c>
      <c r="E3034" s="15" t="s">
        <v>5678</v>
      </c>
      <c r="F3034" s="6">
        <v>809</v>
      </c>
      <c r="G3034" s="6">
        <v>497</v>
      </c>
      <c r="H3034" s="6">
        <f t="shared" si="188"/>
        <v>810</v>
      </c>
      <c r="I3034" s="6">
        <f t="shared" si="189"/>
        <v>498</v>
      </c>
      <c r="J3034" s="7">
        <f t="shared" si="190"/>
        <v>0.61481481481481481</v>
      </c>
      <c r="K3034" s="7">
        <f t="shared" si="191"/>
        <v>-0.70177616570390622</v>
      </c>
    </row>
    <row r="3035" spans="1:11" x14ac:dyDescent="0.35">
      <c r="A3035" s="14" t="s">
        <v>8712</v>
      </c>
      <c r="B3035" s="13" t="s">
        <v>1417</v>
      </c>
      <c r="C3035" s="14" t="s">
        <v>15893</v>
      </c>
      <c r="D3035" s="14" t="s">
        <v>11381</v>
      </c>
      <c r="E3035" s="15" t="s">
        <v>11359</v>
      </c>
      <c r="F3035" s="6">
        <v>339</v>
      </c>
      <c r="G3035" s="6">
        <v>222</v>
      </c>
      <c r="H3035" s="6">
        <f t="shared" si="188"/>
        <v>340</v>
      </c>
      <c r="I3035" s="6">
        <f t="shared" si="189"/>
        <v>223</v>
      </c>
      <c r="J3035" s="7">
        <f t="shared" si="190"/>
        <v>0.65588235294117647</v>
      </c>
      <c r="K3035" s="7">
        <f t="shared" si="191"/>
        <v>-0.60849103621739709</v>
      </c>
    </row>
    <row r="3036" spans="1:11" x14ac:dyDescent="0.35">
      <c r="A3036" s="14" t="s">
        <v>8713</v>
      </c>
      <c r="B3036" s="13" t="s">
        <v>3245</v>
      </c>
      <c r="C3036" s="14" t="s">
        <v>15894</v>
      </c>
      <c r="D3036" s="14" t="s">
        <v>15895</v>
      </c>
      <c r="E3036" s="15" t="s">
        <v>11359</v>
      </c>
      <c r="F3036" s="6">
        <v>565</v>
      </c>
      <c r="G3036" s="6">
        <v>458</v>
      </c>
      <c r="H3036" s="6">
        <f t="shared" si="188"/>
        <v>566</v>
      </c>
      <c r="I3036" s="6">
        <f t="shared" si="189"/>
        <v>459</v>
      </c>
      <c r="J3036" s="7">
        <f t="shared" si="190"/>
        <v>0.81095406360424027</v>
      </c>
      <c r="K3036" s="7">
        <f t="shared" si="191"/>
        <v>-0.3023078994180744</v>
      </c>
    </row>
    <row r="3037" spans="1:11" x14ac:dyDescent="0.35">
      <c r="A3037" s="14" t="s">
        <v>8714</v>
      </c>
      <c r="B3037" s="13" t="s">
        <v>3867</v>
      </c>
      <c r="C3037" s="14" t="s">
        <v>15896</v>
      </c>
      <c r="D3037" s="14" t="s">
        <v>15897</v>
      </c>
      <c r="E3037" s="15" t="s">
        <v>5678</v>
      </c>
      <c r="F3037" s="6">
        <v>4705</v>
      </c>
      <c r="G3037" s="6">
        <v>4114</v>
      </c>
      <c r="H3037" s="6">
        <f t="shared" si="188"/>
        <v>4706</v>
      </c>
      <c r="I3037" s="6">
        <f t="shared" si="189"/>
        <v>4115</v>
      </c>
      <c r="J3037" s="7">
        <f t="shared" si="190"/>
        <v>0.87441563960900981</v>
      </c>
      <c r="K3037" s="7">
        <f t="shared" si="191"/>
        <v>-0.19360888991530945</v>
      </c>
    </row>
    <row r="3038" spans="1:11" x14ac:dyDescent="0.35">
      <c r="A3038" s="14" t="s">
        <v>8715</v>
      </c>
      <c r="B3038" s="13" t="s">
        <v>2583</v>
      </c>
      <c r="C3038" s="14" t="s">
        <v>15898</v>
      </c>
      <c r="D3038" s="14" t="s">
        <v>11356</v>
      </c>
      <c r="E3038" s="15" t="s">
        <v>5678</v>
      </c>
      <c r="F3038" s="6">
        <v>152</v>
      </c>
      <c r="G3038" s="6">
        <v>115</v>
      </c>
      <c r="H3038" s="6">
        <f t="shared" si="188"/>
        <v>153</v>
      </c>
      <c r="I3038" s="6">
        <f t="shared" si="189"/>
        <v>116</v>
      </c>
      <c r="J3038" s="7">
        <f t="shared" si="190"/>
        <v>0.75816993464052285</v>
      </c>
      <c r="K3038" s="7">
        <f t="shared" si="191"/>
        <v>-0.39940684756507971</v>
      </c>
    </row>
    <row r="3039" spans="1:11" x14ac:dyDescent="0.35">
      <c r="A3039" s="14" t="s">
        <v>8716</v>
      </c>
      <c r="B3039" s="13" t="s">
        <v>1469</v>
      </c>
      <c r="C3039" s="14" t="s">
        <v>15899</v>
      </c>
      <c r="D3039" s="14" t="s">
        <v>15900</v>
      </c>
      <c r="E3039" s="15" t="s">
        <v>5678</v>
      </c>
      <c r="F3039" s="6">
        <v>1640</v>
      </c>
      <c r="G3039" s="6">
        <v>1084</v>
      </c>
      <c r="H3039" s="6">
        <f t="shared" si="188"/>
        <v>1641</v>
      </c>
      <c r="I3039" s="6">
        <f t="shared" si="189"/>
        <v>1085</v>
      </c>
      <c r="J3039" s="7">
        <f t="shared" si="190"/>
        <v>0.66118220597196831</v>
      </c>
      <c r="K3039" s="7">
        <f t="shared" si="191"/>
        <v>-0.59688019618187105</v>
      </c>
    </row>
    <row r="3040" spans="1:11" x14ac:dyDescent="0.35">
      <c r="A3040" s="14" t="s">
        <v>8717</v>
      </c>
      <c r="B3040" s="13" t="s">
        <v>3760</v>
      </c>
      <c r="C3040" s="14" t="s">
        <v>15901</v>
      </c>
      <c r="D3040" s="14" t="s">
        <v>15902</v>
      </c>
      <c r="E3040" s="15" t="s">
        <v>5678</v>
      </c>
      <c r="F3040" s="6">
        <v>3086</v>
      </c>
      <c r="G3040" s="6">
        <v>2662</v>
      </c>
      <c r="H3040" s="6">
        <f t="shared" si="188"/>
        <v>3087</v>
      </c>
      <c r="I3040" s="6">
        <f t="shared" si="189"/>
        <v>2663</v>
      </c>
      <c r="J3040" s="7">
        <f t="shared" si="190"/>
        <v>0.86264982183349526</v>
      </c>
      <c r="K3040" s="7">
        <f t="shared" si="191"/>
        <v>-0.21315305440451057</v>
      </c>
    </row>
    <row r="3041" spans="1:11" x14ac:dyDescent="0.35">
      <c r="A3041" s="14" t="s">
        <v>8718</v>
      </c>
      <c r="B3041" s="13" t="s">
        <v>3355</v>
      </c>
      <c r="C3041" s="14" t="s">
        <v>15903</v>
      </c>
      <c r="D3041" s="14" t="s">
        <v>15904</v>
      </c>
      <c r="E3041" s="15" t="s">
        <v>5678</v>
      </c>
      <c r="F3041" s="6">
        <v>1334</v>
      </c>
      <c r="G3041" s="6">
        <v>1093</v>
      </c>
      <c r="H3041" s="6">
        <f t="shared" si="188"/>
        <v>1335</v>
      </c>
      <c r="I3041" s="6">
        <f t="shared" si="189"/>
        <v>1094</v>
      </c>
      <c r="J3041" s="7">
        <f t="shared" si="190"/>
        <v>0.81947565543071166</v>
      </c>
      <c r="K3041" s="7">
        <f t="shared" si="191"/>
        <v>-0.28722700378235966</v>
      </c>
    </row>
    <row r="3042" spans="1:11" x14ac:dyDescent="0.35">
      <c r="A3042" s="14" t="s">
        <v>8719</v>
      </c>
      <c r="B3042" s="13" t="s">
        <v>4136</v>
      </c>
      <c r="C3042" s="14" t="s">
        <v>15905</v>
      </c>
      <c r="D3042" s="14" t="s">
        <v>15906</v>
      </c>
      <c r="E3042" s="15" t="s">
        <v>5678</v>
      </c>
      <c r="F3042" s="6">
        <v>1229</v>
      </c>
      <c r="G3042" s="6">
        <v>1114</v>
      </c>
      <c r="H3042" s="6">
        <f t="shared" si="188"/>
        <v>1230</v>
      </c>
      <c r="I3042" s="6">
        <f t="shared" si="189"/>
        <v>1115</v>
      </c>
      <c r="J3042" s="7">
        <f t="shared" si="190"/>
        <v>0.9065040650406504</v>
      </c>
      <c r="K3042" s="7">
        <f t="shared" si="191"/>
        <v>-0.14161460541893517</v>
      </c>
    </row>
    <row r="3043" spans="1:11" x14ac:dyDescent="0.35">
      <c r="A3043" s="14" t="s">
        <v>8720</v>
      </c>
      <c r="B3043" s="13" t="s">
        <v>3944</v>
      </c>
      <c r="C3043" s="14" t="s">
        <v>15907</v>
      </c>
      <c r="D3043" s="14" t="s">
        <v>15908</v>
      </c>
      <c r="E3043" s="15" t="s">
        <v>5678</v>
      </c>
      <c r="F3043" s="6">
        <v>1629</v>
      </c>
      <c r="G3043" s="6">
        <v>1439</v>
      </c>
      <c r="H3043" s="6">
        <f t="shared" si="188"/>
        <v>1630</v>
      </c>
      <c r="I3043" s="6">
        <f t="shared" si="189"/>
        <v>1440</v>
      </c>
      <c r="J3043" s="7">
        <f t="shared" si="190"/>
        <v>0.8834355828220859</v>
      </c>
      <c r="K3043" s="7">
        <f t="shared" si="191"/>
        <v>-0.17880315278876519</v>
      </c>
    </row>
    <row r="3044" spans="1:11" x14ac:dyDescent="0.35">
      <c r="A3044" s="14" t="s">
        <v>8721</v>
      </c>
      <c r="B3044" s="13" t="s">
        <v>4396</v>
      </c>
      <c r="C3044" s="14" t="s">
        <v>15909</v>
      </c>
      <c r="D3044" s="14" t="s">
        <v>15910</v>
      </c>
      <c r="E3044" s="15" t="s">
        <v>5678</v>
      </c>
      <c r="F3044" s="6">
        <v>2891</v>
      </c>
      <c r="G3044" s="6">
        <v>2731</v>
      </c>
      <c r="H3044" s="6">
        <f t="shared" si="188"/>
        <v>2892</v>
      </c>
      <c r="I3044" s="6">
        <f t="shared" si="189"/>
        <v>2732</v>
      </c>
      <c r="J3044" s="7">
        <f t="shared" si="190"/>
        <v>0.94467496542185336</v>
      </c>
      <c r="K3044" s="7">
        <f t="shared" si="191"/>
        <v>-8.211006866102738E-2</v>
      </c>
    </row>
    <row r="3045" spans="1:11" x14ac:dyDescent="0.35">
      <c r="A3045" s="14" t="s">
        <v>8722</v>
      </c>
      <c r="B3045" s="13" t="s">
        <v>4017</v>
      </c>
      <c r="C3045" s="14" t="s">
        <v>15911</v>
      </c>
      <c r="D3045" s="14" t="s">
        <v>15912</v>
      </c>
      <c r="E3045" s="15" t="s">
        <v>5678</v>
      </c>
      <c r="F3045" s="6">
        <v>2431</v>
      </c>
      <c r="G3045" s="6">
        <v>2166</v>
      </c>
      <c r="H3045" s="6">
        <f t="shared" si="188"/>
        <v>2432</v>
      </c>
      <c r="I3045" s="6">
        <f t="shared" si="189"/>
        <v>2167</v>
      </c>
      <c r="J3045" s="7">
        <f t="shared" si="190"/>
        <v>0.89103618421052633</v>
      </c>
      <c r="K3045" s="7">
        <f t="shared" si="191"/>
        <v>-0.16644407534991196</v>
      </c>
    </row>
    <row r="3046" spans="1:11" x14ac:dyDescent="0.35">
      <c r="A3046" s="14" t="s">
        <v>8723</v>
      </c>
      <c r="B3046" s="13" t="s">
        <v>3381</v>
      </c>
      <c r="C3046" s="14" t="s">
        <v>15913</v>
      </c>
      <c r="D3046" s="14" t="s">
        <v>15914</v>
      </c>
      <c r="E3046" s="15" t="s">
        <v>5678</v>
      </c>
      <c r="F3046" s="6">
        <v>832</v>
      </c>
      <c r="G3046" s="6">
        <v>684</v>
      </c>
      <c r="H3046" s="6">
        <f t="shared" si="188"/>
        <v>833</v>
      </c>
      <c r="I3046" s="6">
        <f t="shared" si="189"/>
        <v>685</v>
      </c>
      <c r="J3046" s="7">
        <f t="shared" si="190"/>
        <v>0.8223289315726291</v>
      </c>
      <c r="K3046" s="7">
        <f t="shared" si="191"/>
        <v>-0.28221250751765853</v>
      </c>
    </row>
    <row r="3047" spans="1:11" x14ac:dyDescent="0.35">
      <c r="A3047" s="14" t="s">
        <v>8724</v>
      </c>
      <c r="B3047" s="13" t="s">
        <v>4875</v>
      </c>
      <c r="C3047" s="14" t="s">
        <v>15915</v>
      </c>
      <c r="D3047" s="14" t="s">
        <v>15916</v>
      </c>
      <c r="E3047" s="15" t="s">
        <v>5678</v>
      </c>
      <c r="F3047" s="6">
        <v>13798</v>
      </c>
      <c r="G3047" s="6">
        <v>14345</v>
      </c>
      <c r="H3047" s="6">
        <f t="shared" si="188"/>
        <v>13799</v>
      </c>
      <c r="I3047" s="6">
        <f t="shared" si="189"/>
        <v>14346</v>
      </c>
      <c r="J3047" s="7">
        <f t="shared" si="190"/>
        <v>1.0396405536633089</v>
      </c>
      <c r="K3047" s="7">
        <f t="shared" si="191"/>
        <v>5.6084815786772463E-2</v>
      </c>
    </row>
    <row r="3048" spans="1:11" x14ac:dyDescent="0.35">
      <c r="A3048" s="14" t="s">
        <v>8725</v>
      </c>
      <c r="B3048" s="13" t="s">
        <v>3691</v>
      </c>
      <c r="C3048" s="14" t="s">
        <v>15917</v>
      </c>
      <c r="D3048" s="14" t="s">
        <v>15918</v>
      </c>
      <c r="E3048" s="15" t="s">
        <v>11359</v>
      </c>
      <c r="F3048" s="6">
        <v>4759</v>
      </c>
      <c r="G3048" s="6">
        <v>4061</v>
      </c>
      <c r="H3048" s="6">
        <f t="shared" si="188"/>
        <v>4760</v>
      </c>
      <c r="I3048" s="6">
        <f t="shared" si="189"/>
        <v>4062</v>
      </c>
      <c r="J3048" s="7">
        <f t="shared" si="190"/>
        <v>0.85336134453781509</v>
      </c>
      <c r="K3048" s="7">
        <f t="shared" si="191"/>
        <v>-0.228771333899153</v>
      </c>
    </row>
    <row r="3049" spans="1:11" x14ac:dyDescent="0.35">
      <c r="A3049" s="14" t="s">
        <v>8726</v>
      </c>
      <c r="B3049" s="13" t="s">
        <v>4160</v>
      </c>
      <c r="C3049" s="14" t="s">
        <v>15919</v>
      </c>
      <c r="D3049" s="14" t="s">
        <v>11356</v>
      </c>
      <c r="E3049" s="15" t="s">
        <v>11359</v>
      </c>
      <c r="F3049" s="6">
        <v>662</v>
      </c>
      <c r="G3049" s="6">
        <v>602</v>
      </c>
      <c r="H3049" s="6">
        <f t="shared" si="188"/>
        <v>663</v>
      </c>
      <c r="I3049" s="6">
        <f t="shared" si="189"/>
        <v>603</v>
      </c>
      <c r="J3049" s="7">
        <f t="shared" si="190"/>
        <v>0.9095022624434389</v>
      </c>
      <c r="K3049" s="7">
        <f t="shared" si="191"/>
        <v>-0.13685086821250297</v>
      </c>
    </row>
    <row r="3050" spans="1:11" x14ac:dyDescent="0.35">
      <c r="A3050" s="14" t="s">
        <v>8727</v>
      </c>
      <c r="B3050" s="13" t="s">
        <v>4557</v>
      </c>
      <c r="C3050" s="14" t="s">
        <v>15920</v>
      </c>
      <c r="D3050" s="14" t="s">
        <v>15921</v>
      </c>
      <c r="E3050" s="15" t="s">
        <v>5678</v>
      </c>
      <c r="F3050" s="6">
        <v>790</v>
      </c>
      <c r="G3050" s="6">
        <v>770</v>
      </c>
      <c r="H3050" s="6">
        <f t="shared" si="188"/>
        <v>791</v>
      </c>
      <c r="I3050" s="6">
        <f t="shared" si="189"/>
        <v>771</v>
      </c>
      <c r="J3050" s="7">
        <f t="shared" si="190"/>
        <v>0.97471554993678888</v>
      </c>
      <c r="K3050" s="7">
        <f t="shared" si="191"/>
        <v>-3.6946834557757519E-2</v>
      </c>
    </row>
    <row r="3051" spans="1:11" x14ac:dyDescent="0.35">
      <c r="A3051" s="14" t="s">
        <v>8728</v>
      </c>
      <c r="B3051" s="13" t="s">
        <v>2682</v>
      </c>
      <c r="C3051" s="14" t="s">
        <v>15922</v>
      </c>
      <c r="D3051" s="14" t="s">
        <v>15923</v>
      </c>
      <c r="E3051" s="15" t="s">
        <v>5678</v>
      </c>
      <c r="F3051" s="6">
        <v>873</v>
      </c>
      <c r="G3051" s="6">
        <v>668</v>
      </c>
      <c r="H3051" s="6">
        <f t="shared" si="188"/>
        <v>874</v>
      </c>
      <c r="I3051" s="6">
        <f t="shared" si="189"/>
        <v>669</v>
      </c>
      <c r="J3051" s="7">
        <f t="shared" si="190"/>
        <v>0.76544622425629294</v>
      </c>
      <c r="K3051" s="7">
        <f t="shared" si="191"/>
        <v>-0.38562706885913745</v>
      </c>
    </row>
    <row r="3052" spans="1:11" x14ac:dyDescent="0.35">
      <c r="A3052" s="14" t="s">
        <v>8729</v>
      </c>
      <c r="B3052" s="13" t="s">
        <v>1690</v>
      </c>
      <c r="C3052" s="14" t="s">
        <v>15924</v>
      </c>
      <c r="D3052" s="14" t="s">
        <v>15925</v>
      </c>
      <c r="E3052" s="15" t="s">
        <v>5678</v>
      </c>
      <c r="F3052" s="6">
        <v>3083</v>
      </c>
      <c r="G3052" s="6">
        <v>2098</v>
      </c>
      <c r="H3052" s="6">
        <f t="shared" si="188"/>
        <v>3084</v>
      </c>
      <c r="I3052" s="6">
        <f t="shared" si="189"/>
        <v>2099</v>
      </c>
      <c r="J3052" s="7">
        <f t="shared" si="190"/>
        <v>0.68060959792477305</v>
      </c>
      <c r="K3052" s="7">
        <f t="shared" si="191"/>
        <v>-0.55510059862287986</v>
      </c>
    </row>
    <row r="3053" spans="1:11" x14ac:dyDescent="0.35">
      <c r="A3053" s="14" t="s">
        <v>8730</v>
      </c>
      <c r="B3053" s="13" t="s">
        <v>4760</v>
      </c>
      <c r="C3053" s="14" t="s">
        <v>15926</v>
      </c>
      <c r="D3053" s="14" t="s">
        <v>15927</v>
      </c>
      <c r="E3053" s="15" t="s">
        <v>11359</v>
      </c>
      <c r="F3053" s="6">
        <v>885</v>
      </c>
      <c r="G3053" s="6">
        <v>890</v>
      </c>
      <c r="H3053" s="6">
        <f t="shared" si="188"/>
        <v>886</v>
      </c>
      <c r="I3053" s="6">
        <f t="shared" si="189"/>
        <v>891</v>
      </c>
      <c r="J3053" s="7">
        <f t="shared" si="190"/>
        <v>1.0056433408577878</v>
      </c>
      <c r="K3053" s="7">
        <f t="shared" si="191"/>
        <v>8.1187329669037151E-3</v>
      </c>
    </row>
    <row r="3054" spans="1:11" x14ac:dyDescent="0.35">
      <c r="A3054" s="14" t="s">
        <v>8731</v>
      </c>
      <c r="B3054" s="13" t="s">
        <v>4754</v>
      </c>
      <c r="C3054" s="14" t="s">
        <v>15928</v>
      </c>
      <c r="D3054" s="14" t="s">
        <v>15929</v>
      </c>
      <c r="E3054" s="15" t="s">
        <v>11359</v>
      </c>
      <c r="F3054" s="6">
        <v>482</v>
      </c>
      <c r="G3054" s="6">
        <v>483</v>
      </c>
      <c r="H3054" s="6">
        <f t="shared" si="188"/>
        <v>483</v>
      </c>
      <c r="I3054" s="6">
        <f t="shared" si="189"/>
        <v>484</v>
      </c>
      <c r="J3054" s="7">
        <f t="shared" si="190"/>
        <v>1.0020703933747412</v>
      </c>
      <c r="K3054" s="7">
        <f t="shared" si="191"/>
        <v>2.9838584388214105E-3</v>
      </c>
    </row>
    <row r="3055" spans="1:11" x14ac:dyDescent="0.35">
      <c r="A3055" s="14" t="s">
        <v>8732</v>
      </c>
      <c r="B3055" s="13" t="s">
        <v>411</v>
      </c>
      <c r="C3055" s="14" t="s">
        <v>15930</v>
      </c>
      <c r="D3055" s="14" t="s">
        <v>11356</v>
      </c>
      <c r="E3055" s="15" t="s">
        <v>5678</v>
      </c>
      <c r="F3055" s="6">
        <v>113</v>
      </c>
      <c r="G3055" s="6">
        <v>55</v>
      </c>
      <c r="H3055" s="6">
        <f t="shared" si="188"/>
        <v>114</v>
      </c>
      <c r="I3055" s="6">
        <f t="shared" si="189"/>
        <v>56</v>
      </c>
      <c r="J3055" s="7">
        <f t="shared" si="190"/>
        <v>0.49122807017543857</v>
      </c>
      <c r="K3055" s="7">
        <f t="shared" si="191"/>
        <v>-1.0255350921071376</v>
      </c>
    </row>
    <row r="3056" spans="1:11" x14ac:dyDescent="0.35">
      <c r="A3056" s="14" t="s">
        <v>8733</v>
      </c>
      <c r="B3056" s="13" t="s">
        <v>4563</v>
      </c>
      <c r="C3056" s="14" t="s">
        <v>15931</v>
      </c>
      <c r="D3056" s="14" t="s">
        <v>11356</v>
      </c>
      <c r="E3056" s="15" t="s">
        <v>5678</v>
      </c>
      <c r="F3056" s="6">
        <v>621</v>
      </c>
      <c r="G3056" s="6">
        <v>606</v>
      </c>
      <c r="H3056" s="6">
        <f t="shared" si="188"/>
        <v>622</v>
      </c>
      <c r="I3056" s="6">
        <f t="shared" si="189"/>
        <v>607</v>
      </c>
      <c r="J3056" s="7">
        <f t="shared" si="190"/>
        <v>0.97588424437299037</v>
      </c>
      <c r="K3056" s="7">
        <f t="shared" si="191"/>
        <v>-3.5218063874920436E-2</v>
      </c>
    </row>
    <row r="3057" spans="1:11" x14ac:dyDescent="0.35">
      <c r="A3057" s="14" t="s">
        <v>8734</v>
      </c>
      <c r="B3057" s="13" t="s">
        <v>4167</v>
      </c>
      <c r="C3057" s="14" t="s">
        <v>15932</v>
      </c>
      <c r="D3057" s="14" t="s">
        <v>15933</v>
      </c>
      <c r="E3057" s="15" t="s">
        <v>5678</v>
      </c>
      <c r="F3057" s="6">
        <v>8156</v>
      </c>
      <c r="G3057" s="6">
        <v>7425</v>
      </c>
      <c r="H3057" s="6">
        <f t="shared" si="188"/>
        <v>8157</v>
      </c>
      <c r="I3057" s="6">
        <f t="shared" si="189"/>
        <v>7426</v>
      </c>
      <c r="J3057" s="7">
        <f t="shared" si="190"/>
        <v>0.91038371950471986</v>
      </c>
      <c r="K3057" s="7">
        <f t="shared" si="191"/>
        <v>-0.13545333689117595</v>
      </c>
    </row>
    <row r="3058" spans="1:11" x14ac:dyDescent="0.35">
      <c r="A3058" s="14" t="s">
        <v>8735</v>
      </c>
      <c r="B3058" s="13" t="s">
        <v>776</v>
      </c>
      <c r="C3058" s="14" t="s">
        <v>15934</v>
      </c>
      <c r="D3058" s="14" t="s">
        <v>11356</v>
      </c>
      <c r="E3058" s="15" t="s">
        <v>5678</v>
      </c>
      <c r="F3058" s="6">
        <v>141</v>
      </c>
      <c r="G3058" s="6">
        <v>81</v>
      </c>
      <c r="H3058" s="6">
        <f t="shared" si="188"/>
        <v>142</v>
      </c>
      <c r="I3058" s="6">
        <f t="shared" si="189"/>
        <v>82</v>
      </c>
      <c r="J3058" s="7">
        <f t="shared" si="190"/>
        <v>0.57746478873239437</v>
      </c>
      <c r="K3058" s="7">
        <f t="shared" si="191"/>
        <v>-0.79219511488659844</v>
      </c>
    </row>
    <row r="3059" spans="1:11" x14ac:dyDescent="0.35">
      <c r="A3059" s="14" t="s">
        <v>8736</v>
      </c>
      <c r="B3059" s="13" t="s">
        <v>3469</v>
      </c>
      <c r="C3059" s="14" t="s">
        <v>15935</v>
      </c>
      <c r="D3059" s="14" t="s">
        <v>15936</v>
      </c>
      <c r="E3059" s="15" t="s">
        <v>5678</v>
      </c>
      <c r="F3059" s="6">
        <v>4198</v>
      </c>
      <c r="G3059" s="6">
        <v>3488</v>
      </c>
      <c r="H3059" s="6">
        <f t="shared" si="188"/>
        <v>4199</v>
      </c>
      <c r="I3059" s="6">
        <f t="shared" si="189"/>
        <v>3489</v>
      </c>
      <c r="J3059" s="7">
        <f t="shared" si="190"/>
        <v>0.83091212193379371</v>
      </c>
      <c r="K3059" s="7">
        <f t="shared" si="191"/>
        <v>-0.26723219064064258</v>
      </c>
    </row>
    <row r="3060" spans="1:11" x14ac:dyDescent="0.35">
      <c r="A3060" s="14" t="s">
        <v>8737</v>
      </c>
      <c r="B3060" s="13" t="s">
        <v>3008</v>
      </c>
      <c r="C3060" s="14" t="s">
        <v>15937</v>
      </c>
      <c r="D3060" s="14" t="s">
        <v>15938</v>
      </c>
      <c r="E3060" s="15" t="s">
        <v>5678</v>
      </c>
      <c r="F3060" s="6">
        <v>7519</v>
      </c>
      <c r="G3060" s="6">
        <v>5934</v>
      </c>
      <c r="H3060" s="6">
        <f t="shared" si="188"/>
        <v>7520</v>
      </c>
      <c r="I3060" s="6">
        <f t="shared" si="189"/>
        <v>5935</v>
      </c>
      <c r="J3060" s="7">
        <f t="shared" si="190"/>
        <v>0.78922872340425532</v>
      </c>
      <c r="K3060" s="7">
        <f t="shared" si="191"/>
        <v>-0.34148463203573071</v>
      </c>
    </row>
    <row r="3061" spans="1:11" x14ac:dyDescent="0.35">
      <c r="A3061" s="14" t="s">
        <v>8738</v>
      </c>
      <c r="B3061" s="13" t="s">
        <v>1150</v>
      </c>
      <c r="C3061" s="14" t="s">
        <v>15939</v>
      </c>
      <c r="D3061" s="14" t="s">
        <v>11356</v>
      </c>
      <c r="E3061" s="15" t="s">
        <v>11359</v>
      </c>
      <c r="F3061" s="6">
        <v>267</v>
      </c>
      <c r="G3061" s="6">
        <v>167</v>
      </c>
      <c r="H3061" s="6">
        <f t="shared" si="188"/>
        <v>268</v>
      </c>
      <c r="I3061" s="6">
        <f t="shared" si="189"/>
        <v>168</v>
      </c>
      <c r="J3061" s="7">
        <f t="shared" si="190"/>
        <v>0.62686567164179108</v>
      </c>
      <c r="K3061" s="7">
        <f t="shared" si="191"/>
        <v>-0.67377176767901215</v>
      </c>
    </row>
    <row r="3062" spans="1:11" x14ac:dyDescent="0.35">
      <c r="A3062" s="14" t="s">
        <v>8739</v>
      </c>
      <c r="B3062" s="13" t="s">
        <v>1921</v>
      </c>
      <c r="C3062" s="14" t="s">
        <v>15940</v>
      </c>
      <c r="D3062" s="14" t="s">
        <v>11356</v>
      </c>
      <c r="E3062" s="15" t="s">
        <v>5678</v>
      </c>
      <c r="F3062" s="6">
        <v>37</v>
      </c>
      <c r="G3062" s="6">
        <v>26</v>
      </c>
      <c r="H3062" s="6">
        <f t="shared" si="188"/>
        <v>38</v>
      </c>
      <c r="I3062" s="6">
        <f t="shared" si="189"/>
        <v>27</v>
      </c>
      <c r="J3062" s="7">
        <f t="shared" si="190"/>
        <v>0.71052631578947367</v>
      </c>
      <c r="K3062" s="7">
        <f t="shared" si="191"/>
        <v>-0.49304001128011699</v>
      </c>
    </row>
    <row r="3063" spans="1:11" x14ac:dyDescent="0.35">
      <c r="A3063" s="14" t="s">
        <v>8740</v>
      </c>
      <c r="B3063" s="13" t="s">
        <v>3707</v>
      </c>
      <c r="C3063" s="14" t="s">
        <v>15941</v>
      </c>
      <c r="D3063" s="14" t="s">
        <v>12620</v>
      </c>
      <c r="E3063" s="15" t="s">
        <v>11359</v>
      </c>
      <c r="F3063" s="6">
        <v>408</v>
      </c>
      <c r="G3063" s="6">
        <v>349</v>
      </c>
      <c r="H3063" s="6">
        <f t="shared" si="188"/>
        <v>409</v>
      </c>
      <c r="I3063" s="6">
        <f t="shared" si="189"/>
        <v>350</v>
      </c>
      <c r="J3063" s="7">
        <f t="shared" si="190"/>
        <v>0.85574572127139359</v>
      </c>
      <c r="K3063" s="7">
        <f t="shared" si="191"/>
        <v>-0.2247459211094201</v>
      </c>
    </row>
    <row r="3064" spans="1:11" x14ac:dyDescent="0.35">
      <c r="A3064" s="14" t="s">
        <v>8741</v>
      </c>
      <c r="B3064" s="13" t="s">
        <v>481</v>
      </c>
      <c r="C3064" s="14" t="s">
        <v>15942</v>
      </c>
      <c r="D3064" s="14" t="s">
        <v>11356</v>
      </c>
      <c r="E3064" s="15" t="s">
        <v>5678</v>
      </c>
      <c r="F3064" s="6">
        <v>1654</v>
      </c>
      <c r="G3064" s="6">
        <v>833</v>
      </c>
      <c r="H3064" s="6">
        <f t="shared" si="188"/>
        <v>1655</v>
      </c>
      <c r="I3064" s="6">
        <f t="shared" si="189"/>
        <v>834</v>
      </c>
      <c r="J3064" s="7">
        <f t="shared" si="190"/>
        <v>0.50392749244712987</v>
      </c>
      <c r="K3064" s="7">
        <f t="shared" si="191"/>
        <v>-0.98871192824991661</v>
      </c>
    </row>
    <row r="3065" spans="1:11" x14ac:dyDescent="0.35">
      <c r="A3065" s="14" t="s">
        <v>8742</v>
      </c>
      <c r="B3065" s="13" t="s">
        <v>4775</v>
      </c>
      <c r="C3065" s="14" t="s">
        <v>15943</v>
      </c>
      <c r="D3065" s="14" t="s">
        <v>11476</v>
      </c>
      <c r="E3065" s="15" t="s">
        <v>5678</v>
      </c>
      <c r="F3065" s="6">
        <v>1724</v>
      </c>
      <c r="G3065" s="6">
        <v>1742</v>
      </c>
      <c r="H3065" s="6">
        <f t="shared" si="188"/>
        <v>1725</v>
      </c>
      <c r="I3065" s="6">
        <f t="shared" si="189"/>
        <v>1743</v>
      </c>
      <c r="J3065" s="7">
        <f t="shared" si="190"/>
        <v>1.0104347826086957</v>
      </c>
      <c r="K3065" s="7">
        <f t="shared" si="191"/>
        <v>1.4976207572791339E-2</v>
      </c>
    </row>
    <row r="3066" spans="1:11" x14ac:dyDescent="0.35">
      <c r="A3066" s="14" t="s">
        <v>8743</v>
      </c>
      <c r="B3066" s="13" t="s">
        <v>2584</v>
      </c>
      <c r="C3066" s="14" t="s">
        <v>15944</v>
      </c>
      <c r="D3066" s="14" t="s">
        <v>15945</v>
      </c>
      <c r="E3066" s="15" t="s">
        <v>11359</v>
      </c>
      <c r="F3066" s="6">
        <v>1221</v>
      </c>
      <c r="G3066" s="6">
        <v>924</v>
      </c>
      <c r="H3066" s="6">
        <f t="shared" si="188"/>
        <v>1222</v>
      </c>
      <c r="I3066" s="6">
        <f t="shared" si="189"/>
        <v>925</v>
      </c>
      <c r="J3066" s="7">
        <f t="shared" si="190"/>
        <v>0.75695581014729951</v>
      </c>
      <c r="K3066" s="7">
        <f t="shared" si="191"/>
        <v>-0.40171901441505509</v>
      </c>
    </row>
    <row r="3067" spans="1:11" x14ac:dyDescent="0.35">
      <c r="A3067" s="14" t="s">
        <v>8744</v>
      </c>
      <c r="B3067" s="13" t="s">
        <v>4623</v>
      </c>
      <c r="C3067" s="14" t="s">
        <v>15946</v>
      </c>
      <c r="D3067" s="14" t="s">
        <v>11356</v>
      </c>
      <c r="E3067" s="15" t="s">
        <v>11359</v>
      </c>
      <c r="F3067" s="6">
        <v>488</v>
      </c>
      <c r="G3067" s="6">
        <v>484</v>
      </c>
      <c r="H3067" s="6">
        <f t="shared" si="188"/>
        <v>489</v>
      </c>
      <c r="I3067" s="6">
        <f t="shared" si="189"/>
        <v>485</v>
      </c>
      <c r="J3067" s="7">
        <f t="shared" si="190"/>
        <v>0.99182004089979547</v>
      </c>
      <c r="K3067" s="7">
        <f t="shared" si="191"/>
        <v>-1.1849717877743747E-2</v>
      </c>
    </row>
    <row r="3068" spans="1:11" x14ac:dyDescent="0.35">
      <c r="A3068" s="14" t="s">
        <v>8745</v>
      </c>
      <c r="B3068" s="13" t="s">
        <v>3154</v>
      </c>
      <c r="C3068" s="14" t="s">
        <v>15947</v>
      </c>
      <c r="D3068" s="14" t="s">
        <v>12213</v>
      </c>
      <c r="E3068" s="15" t="s">
        <v>5678</v>
      </c>
      <c r="F3068" s="6">
        <v>859</v>
      </c>
      <c r="G3068" s="6">
        <v>688</v>
      </c>
      <c r="H3068" s="6">
        <f t="shared" si="188"/>
        <v>860</v>
      </c>
      <c r="I3068" s="6">
        <f t="shared" si="189"/>
        <v>689</v>
      </c>
      <c r="J3068" s="7">
        <f t="shared" si="190"/>
        <v>0.80116279069767438</v>
      </c>
      <c r="K3068" s="7">
        <f t="shared" si="191"/>
        <v>-0.31983267688516903</v>
      </c>
    </row>
    <row r="3069" spans="1:11" x14ac:dyDescent="0.35">
      <c r="A3069" s="14" t="s">
        <v>8746</v>
      </c>
      <c r="B3069" s="13" t="s">
        <v>325</v>
      </c>
      <c r="C3069" s="14" t="s">
        <v>15948</v>
      </c>
      <c r="D3069" s="14" t="s">
        <v>15949</v>
      </c>
      <c r="E3069" s="15" t="s">
        <v>5678</v>
      </c>
      <c r="F3069" s="6">
        <v>148</v>
      </c>
      <c r="G3069" s="6">
        <v>66</v>
      </c>
      <c r="H3069" s="6">
        <f t="shared" si="188"/>
        <v>149</v>
      </c>
      <c r="I3069" s="6">
        <f t="shared" si="189"/>
        <v>67</v>
      </c>
      <c r="J3069" s="7">
        <f t="shared" si="190"/>
        <v>0.44966442953020136</v>
      </c>
      <c r="K3069" s="7">
        <f t="shared" si="191"/>
        <v>-1.1530793300043891</v>
      </c>
    </row>
    <row r="3070" spans="1:11" x14ac:dyDescent="0.35">
      <c r="A3070" s="14" t="s">
        <v>8747</v>
      </c>
      <c r="B3070" s="13" t="s">
        <v>3565</v>
      </c>
      <c r="C3070" s="14" t="s">
        <v>15950</v>
      </c>
      <c r="D3070" s="14" t="s">
        <v>15951</v>
      </c>
      <c r="E3070" s="15" t="s">
        <v>5678</v>
      </c>
      <c r="F3070" s="6">
        <v>220</v>
      </c>
      <c r="G3070" s="6">
        <v>185</v>
      </c>
      <c r="H3070" s="6">
        <f t="shared" si="188"/>
        <v>221</v>
      </c>
      <c r="I3070" s="6">
        <f t="shared" si="189"/>
        <v>186</v>
      </c>
      <c r="J3070" s="7">
        <f t="shared" si="190"/>
        <v>0.84162895927601811</v>
      </c>
      <c r="K3070" s="7">
        <f t="shared" si="191"/>
        <v>-0.24874374828340018</v>
      </c>
    </row>
    <row r="3071" spans="1:11" x14ac:dyDescent="0.35">
      <c r="A3071" s="14" t="s">
        <v>8748</v>
      </c>
      <c r="B3071" s="13" t="s">
        <v>3203</v>
      </c>
      <c r="C3071" s="14" t="s">
        <v>15952</v>
      </c>
      <c r="D3071" s="14" t="s">
        <v>15953</v>
      </c>
      <c r="E3071" s="15" t="s">
        <v>5678</v>
      </c>
      <c r="F3071" s="6">
        <v>165</v>
      </c>
      <c r="G3071" s="6">
        <v>133</v>
      </c>
      <c r="H3071" s="6">
        <f t="shared" si="188"/>
        <v>166</v>
      </c>
      <c r="I3071" s="6">
        <f t="shared" si="189"/>
        <v>134</v>
      </c>
      <c r="J3071" s="7">
        <f t="shared" si="190"/>
        <v>0.80722891566265065</v>
      </c>
      <c r="K3071" s="7">
        <f t="shared" si="191"/>
        <v>-0.30895024088915224</v>
      </c>
    </row>
    <row r="3072" spans="1:11" x14ac:dyDescent="0.35">
      <c r="A3072" s="14" t="s">
        <v>8749</v>
      </c>
      <c r="B3072" s="13" t="s">
        <v>2415</v>
      </c>
      <c r="C3072" s="14" t="s">
        <v>15954</v>
      </c>
      <c r="D3072" s="14" t="s">
        <v>15955</v>
      </c>
      <c r="E3072" s="15" t="s">
        <v>5678</v>
      </c>
      <c r="F3072" s="6">
        <v>277</v>
      </c>
      <c r="G3072" s="6">
        <v>206</v>
      </c>
      <c r="H3072" s="6">
        <f t="shared" si="188"/>
        <v>278</v>
      </c>
      <c r="I3072" s="6">
        <f t="shared" si="189"/>
        <v>207</v>
      </c>
      <c r="J3072" s="7">
        <f t="shared" si="190"/>
        <v>0.74460431654676262</v>
      </c>
      <c r="K3072" s="7">
        <f t="shared" si="191"/>
        <v>-0.42545411522418214</v>
      </c>
    </row>
    <row r="3073" spans="1:11" x14ac:dyDescent="0.35">
      <c r="A3073" s="14" t="s">
        <v>8750</v>
      </c>
      <c r="B3073" s="13" t="s">
        <v>916</v>
      </c>
      <c r="C3073" s="14" t="s">
        <v>15956</v>
      </c>
      <c r="D3073" s="14" t="s">
        <v>15957</v>
      </c>
      <c r="E3073" s="15" t="s">
        <v>11359</v>
      </c>
      <c r="F3073" s="6">
        <v>416</v>
      </c>
      <c r="G3073" s="6">
        <v>248</v>
      </c>
      <c r="H3073" s="6">
        <f t="shared" si="188"/>
        <v>417</v>
      </c>
      <c r="I3073" s="6">
        <f t="shared" si="189"/>
        <v>249</v>
      </c>
      <c r="J3073" s="7">
        <f t="shared" si="190"/>
        <v>0.59712230215827333</v>
      </c>
      <c r="K3073" s="7">
        <f t="shared" si="191"/>
        <v>-0.74390164137658277</v>
      </c>
    </row>
    <row r="3074" spans="1:11" x14ac:dyDescent="0.35">
      <c r="A3074" s="14" t="s">
        <v>8751</v>
      </c>
      <c r="B3074" s="13" t="s">
        <v>2204</v>
      </c>
      <c r="C3074" s="14" t="s">
        <v>15958</v>
      </c>
      <c r="D3074" s="14" t="s">
        <v>15959</v>
      </c>
      <c r="E3074" s="15" t="s">
        <v>5678</v>
      </c>
      <c r="F3074" s="6">
        <v>1314</v>
      </c>
      <c r="G3074" s="6">
        <v>954</v>
      </c>
      <c r="H3074" s="6">
        <f t="shared" si="188"/>
        <v>1315</v>
      </c>
      <c r="I3074" s="6">
        <f t="shared" si="189"/>
        <v>955</v>
      </c>
      <c r="J3074" s="7">
        <f t="shared" si="190"/>
        <v>0.72623574144486691</v>
      </c>
      <c r="K3074" s="7">
        <f t="shared" si="191"/>
        <v>-0.46149016125655368</v>
      </c>
    </row>
    <row r="3075" spans="1:11" x14ac:dyDescent="0.35">
      <c r="A3075" s="14" t="s">
        <v>8752</v>
      </c>
      <c r="B3075" s="13" t="s">
        <v>2563</v>
      </c>
      <c r="C3075" s="14" t="s">
        <v>15960</v>
      </c>
      <c r="D3075" s="14" t="s">
        <v>15961</v>
      </c>
      <c r="E3075" s="15" t="s">
        <v>5678</v>
      </c>
      <c r="F3075" s="6">
        <v>796</v>
      </c>
      <c r="G3075" s="6">
        <v>601</v>
      </c>
      <c r="H3075" s="6">
        <f t="shared" ref="H3075:H3138" si="192">F3075+1</f>
        <v>797</v>
      </c>
      <c r="I3075" s="6">
        <f t="shared" ref="I3075:I3138" si="193">G3075+1</f>
        <v>602</v>
      </c>
      <c r="J3075" s="7">
        <f t="shared" ref="J3075:J3138" si="194">I3075/H3075</f>
        <v>0.75533249686323711</v>
      </c>
      <c r="K3075" s="7">
        <f t="shared" ref="K3075:K3138" si="195">LOG(J3075,2)</f>
        <v>-0.40481623723076982</v>
      </c>
    </row>
    <row r="3076" spans="1:11" x14ac:dyDescent="0.35">
      <c r="A3076" s="14" t="s">
        <v>8753</v>
      </c>
      <c r="B3076" s="13" t="s">
        <v>2090</v>
      </c>
      <c r="C3076" s="14" t="s">
        <v>15962</v>
      </c>
      <c r="D3076" s="14" t="s">
        <v>15963</v>
      </c>
      <c r="E3076" s="15" t="s">
        <v>11359</v>
      </c>
      <c r="F3076" s="6">
        <v>134</v>
      </c>
      <c r="G3076" s="6">
        <v>96</v>
      </c>
      <c r="H3076" s="6">
        <f t="shared" si="192"/>
        <v>135</v>
      </c>
      <c r="I3076" s="6">
        <f t="shared" si="193"/>
        <v>97</v>
      </c>
      <c r="J3076" s="7">
        <f t="shared" si="194"/>
        <v>0.71851851851851856</v>
      </c>
      <c r="K3076" s="7">
        <f t="shared" si="195"/>
        <v>-0.47690275486370315</v>
      </c>
    </row>
    <row r="3077" spans="1:11" x14ac:dyDescent="0.35">
      <c r="A3077" s="14" t="s">
        <v>8754</v>
      </c>
      <c r="B3077" s="13" t="s">
        <v>3830</v>
      </c>
      <c r="C3077" s="14" t="s">
        <v>15964</v>
      </c>
      <c r="D3077" s="14" t="s">
        <v>11356</v>
      </c>
      <c r="E3077" s="15" t="s">
        <v>11359</v>
      </c>
      <c r="F3077" s="6">
        <v>1041</v>
      </c>
      <c r="G3077" s="6">
        <v>906</v>
      </c>
      <c r="H3077" s="6">
        <f t="shared" si="192"/>
        <v>1042</v>
      </c>
      <c r="I3077" s="6">
        <f t="shared" si="193"/>
        <v>907</v>
      </c>
      <c r="J3077" s="7">
        <f t="shared" si="194"/>
        <v>0.87044145873320533</v>
      </c>
      <c r="K3077" s="7">
        <f t="shared" si="195"/>
        <v>-0.20018082174998586</v>
      </c>
    </row>
    <row r="3078" spans="1:11" x14ac:dyDescent="0.35">
      <c r="A3078" s="14" t="s">
        <v>8755</v>
      </c>
      <c r="B3078" s="13" t="s">
        <v>5631</v>
      </c>
      <c r="C3078" s="14"/>
      <c r="D3078" s="14"/>
      <c r="E3078" s="15" t="s">
        <v>11359</v>
      </c>
      <c r="F3078" s="6">
        <v>0</v>
      </c>
      <c r="G3078" s="6">
        <v>0</v>
      </c>
      <c r="H3078" s="6">
        <f t="shared" si="192"/>
        <v>1</v>
      </c>
      <c r="I3078" s="6">
        <f t="shared" si="193"/>
        <v>1</v>
      </c>
      <c r="J3078" s="7">
        <f t="shared" si="194"/>
        <v>1</v>
      </c>
      <c r="K3078" s="7">
        <f t="shared" si="195"/>
        <v>0</v>
      </c>
    </row>
    <row r="3079" spans="1:11" x14ac:dyDescent="0.35">
      <c r="A3079" s="14" t="s">
        <v>8756</v>
      </c>
      <c r="B3079" s="13" t="s">
        <v>2709</v>
      </c>
      <c r="C3079" s="14" t="s">
        <v>15965</v>
      </c>
      <c r="D3079" s="14" t="s">
        <v>15966</v>
      </c>
      <c r="E3079" s="15" t="s">
        <v>5678</v>
      </c>
      <c r="F3079" s="6">
        <v>43</v>
      </c>
      <c r="G3079" s="6">
        <v>33</v>
      </c>
      <c r="H3079" s="6">
        <f t="shared" si="192"/>
        <v>44</v>
      </c>
      <c r="I3079" s="6">
        <f t="shared" si="193"/>
        <v>34</v>
      </c>
      <c r="J3079" s="7">
        <f t="shared" si="194"/>
        <v>0.77272727272727271</v>
      </c>
      <c r="K3079" s="7">
        <f t="shared" si="195"/>
        <v>-0.37196877738695788</v>
      </c>
    </row>
    <row r="3080" spans="1:11" x14ac:dyDescent="0.35">
      <c r="A3080" s="14" t="s">
        <v>8757</v>
      </c>
      <c r="B3080" s="13" t="s">
        <v>3963</v>
      </c>
      <c r="C3080" s="14" t="s">
        <v>15967</v>
      </c>
      <c r="D3080" s="14" t="s">
        <v>11356</v>
      </c>
      <c r="E3080" s="15" t="s">
        <v>5678</v>
      </c>
      <c r="F3080" s="6">
        <v>122</v>
      </c>
      <c r="G3080" s="6">
        <v>108</v>
      </c>
      <c r="H3080" s="6">
        <f t="shared" si="192"/>
        <v>123</v>
      </c>
      <c r="I3080" s="6">
        <f t="shared" si="193"/>
        <v>109</v>
      </c>
      <c r="J3080" s="7">
        <f t="shared" si="194"/>
        <v>0.88617886178861793</v>
      </c>
      <c r="K3080" s="7">
        <f t="shared" si="195"/>
        <v>-0.17433018056231345</v>
      </c>
    </row>
    <row r="3081" spans="1:11" x14ac:dyDescent="0.35">
      <c r="A3081" s="14" t="s">
        <v>8758</v>
      </c>
      <c r="B3081" s="13" t="s">
        <v>873</v>
      </c>
      <c r="C3081" s="14" t="s">
        <v>15968</v>
      </c>
      <c r="D3081" s="14" t="s">
        <v>11755</v>
      </c>
      <c r="E3081" s="15" t="s">
        <v>5678</v>
      </c>
      <c r="F3081" s="6">
        <v>652</v>
      </c>
      <c r="G3081" s="6">
        <v>384</v>
      </c>
      <c r="H3081" s="6">
        <f t="shared" si="192"/>
        <v>653</v>
      </c>
      <c r="I3081" s="6">
        <f t="shared" si="193"/>
        <v>385</v>
      </c>
      <c r="J3081" s="7">
        <f t="shared" si="194"/>
        <v>0.58958652373660025</v>
      </c>
      <c r="K3081" s="7">
        <f t="shared" si="195"/>
        <v>-0.76222454596416722</v>
      </c>
    </row>
    <row r="3082" spans="1:11" x14ac:dyDescent="0.35">
      <c r="A3082" s="14" t="s">
        <v>8759</v>
      </c>
      <c r="B3082" s="13" t="s">
        <v>1106</v>
      </c>
      <c r="C3082" s="14" t="s">
        <v>15969</v>
      </c>
      <c r="D3082" s="14" t="s">
        <v>11385</v>
      </c>
      <c r="E3082" s="15" t="s">
        <v>11359</v>
      </c>
      <c r="F3082" s="6">
        <v>108</v>
      </c>
      <c r="G3082" s="6">
        <v>67</v>
      </c>
      <c r="H3082" s="6">
        <f t="shared" si="192"/>
        <v>109</v>
      </c>
      <c r="I3082" s="6">
        <f t="shared" si="193"/>
        <v>68</v>
      </c>
      <c r="J3082" s="7">
        <f t="shared" si="194"/>
        <v>0.62385321100917435</v>
      </c>
      <c r="K3082" s="7">
        <f t="shared" si="195"/>
        <v>-0.6807214835265869</v>
      </c>
    </row>
    <row r="3083" spans="1:11" x14ac:dyDescent="0.35">
      <c r="A3083" s="14" t="s">
        <v>8760</v>
      </c>
      <c r="B3083" s="13" t="s">
        <v>4102</v>
      </c>
      <c r="C3083" s="14" t="s">
        <v>15970</v>
      </c>
      <c r="D3083" s="14" t="s">
        <v>15971</v>
      </c>
      <c r="E3083" s="15" t="s">
        <v>11359</v>
      </c>
      <c r="F3083" s="6">
        <v>51</v>
      </c>
      <c r="G3083" s="6">
        <v>46</v>
      </c>
      <c r="H3083" s="6">
        <f t="shared" si="192"/>
        <v>52</v>
      </c>
      <c r="I3083" s="6">
        <f t="shared" si="193"/>
        <v>47</v>
      </c>
      <c r="J3083" s="7">
        <f t="shared" si="194"/>
        <v>0.90384615384615385</v>
      </c>
      <c r="K3083" s="7">
        <f t="shared" si="195"/>
        <v>-0.14585086646345477</v>
      </c>
    </row>
    <row r="3084" spans="1:11" x14ac:dyDescent="0.35">
      <c r="A3084" s="14" t="s">
        <v>8761</v>
      </c>
      <c r="B3084" s="13" t="s">
        <v>4313</v>
      </c>
      <c r="C3084" s="14" t="s">
        <v>15972</v>
      </c>
      <c r="D3084" s="14" t="s">
        <v>11356</v>
      </c>
      <c r="E3084" s="15" t="s">
        <v>11359</v>
      </c>
      <c r="F3084" s="6">
        <v>60</v>
      </c>
      <c r="G3084" s="6">
        <v>56</v>
      </c>
      <c r="H3084" s="6">
        <f t="shared" si="192"/>
        <v>61</v>
      </c>
      <c r="I3084" s="6">
        <f t="shared" si="193"/>
        <v>57</v>
      </c>
      <c r="J3084" s="7">
        <f t="shared" si="194"/>
        <v>0.93442622950819676</v>
      </c>
      <c r="K3084" s="7">
        <f t="shared" si="195"/>
        <v>-9.7847323398144545E-2</v>
      </c>
    </row>
    <row r="3085" spans="1:11" x14ac:dyDescent="0.35">
      <c r="A3085" s="14" t="s">
        <v>8762</v>
      </c>
      <c r="B3085" s="13" t="s">
        <v>241</v>
      </c>
      <c r="C3085" s="14" t="s">
        <v>15973</v>
      </c>
      <c r="D3085" s="14" t="s">
        <v>14615</v>
      </c>
      <c r="E3085" s="15" t="s">
        <v>11359</v>
      </c>
      <c r="F3085" s="6">
        <v>1321</v>
      </c>
      <c r="G3085" s="6">
        <v>535</v>
      </c>
      <c r="H3085" s="6">
        <f t="shared" si="192"/>
        <v>1322</v>
      </c>
      <c r="I3085" s="6">
        <f t="shared" si="193"/>
        <v>536</v>
      </c>
      <c r="J3085" s="7">
        <f t="shared" si="194"/>
        <v>0.40544629349470501</v>
      </c>
      <c r="K3085" s="7">
        <f t="shared" si="195"/>
        <v>-1.3024172710499193</v>
      </c>
    </row>
    <row r="3086" spans="1:11" x14ac:dyDescent="0.35">
      <c r="A3086" s="14" t="s">
        <v>8763</v>
      </c>
      <c r="B3086" s="13" t="s">
        <v>485</v>
      </c>
      <c r="C3086" s="14" t="s">
        <v>15974</v>
      </c>
      <c r="D3086" s="14" t="s">
        <v>15975</v>
      </c>
      <c r="E3086" s="15" t="s">
        <v>5678</v>
      </c>
      <c r="F3086" s="6">
        <v>85</v>
      </c>
      <c r="G3086" s="6">
        <v>43</v>
      </c>
      <c r="H3086" s="6">
        <f t="shared" si="192"/>
        <v>86</v>
      </c>
      <c r="I3086" s="6">
        <f t="shared" si="193"/>
        <v>44</v>
      </c>
      <c r="J3086" s="7">
        <f t="shared" si="194"/>
        <v>0.51162790697674421</v>
      </c>
      <c r="K3086" s="7">
        <f t="shared" si="195"/>
        <v>-0.9668331360648007</v>
      </c>
    </row>
    <row r="3087" spans="1:11" x14ac:dyDescent="0.35">
      <c r="A3087" s="14" t="s">
        <v>8764</v>
      </c>
      <c r="B3087" s="13" t="s">
        <v>3953</v>
      </c>
      <c r="C3087" s="14" t="s">
        <v>15976</v>
      </c>
      <c r="D3087" s="14" t="s">
        <v>11356</v>
      </c>
      <c r="E3087" s="15" t="s">
        <v>11359</v>
      </c>
      <c r="F3087" s="6">
        <v>251</v>
      </c>
      <c r="G3087" s="6">
        <v>222</v>
      </c>
      <c r="H3087" s="6">
        <f t="shared" si="192"/>
        <v>252</v>
      </c>
      <c r="I3087" s="6">
        <f t="shared" si="193"/>
        <v>223</v>
      </c>
      <c r="J3087" s="7">
        <f t="shared" si="194"/>
        <v>0.88492063492063489</v>
      </c>
      <c r="K3087" s="7">
        <f t="shared" si="195"/>
        <v>-0.1763800235796118</v>
      </c>
    </row>
    <row r="3088" spans="1:11" x14ac:dyDescent="0.35">
      <c r="A3088" s="14" t="s">
        <v>8765</v>
      </c>
      <c r="B3088" s="13" t="s">
        <v>3637</v>
      </c>
      <c r="C3088" s="14" t="s">
        <v>15977</v>
      </c>
      <c r="D3088" s="14" t="s">
        <v>11356</v>
      </c>
      <c r="E3088" s="15" t="s">
        <v>11359</v>
      </c>
      <c r="F3088" s="6">
        <v>145</v>
      </c>
      <c r="G3088" s="6">
        <v>123</v>
      </c>
      <c r="H3088" s="6">
        <f t="shared" si="192"/>
        <v>146</v>
      </c>
      <c r="I3088" s="6">
        <f t="shared" si="193"/>
        <v>124</v>
      </c>
      <c r="J3088" s="7">
        <f t="shared" si="194"/>
        <v>0.84931506849315064</v>
      </c>
      <c r="K3088" s="7">
        <f t="shared" si="195"/>
        <v>-0.23562824849314212</v>
      </c>
    </row>
    <row r="3089" spans="1:11" x14ac:dyDescent="0.35">
      <c r="A3089" s="14" t="s">
        <v>8766</v>
      </c>
      <c r="B3089" s="13" t="s">
        <v>3053</v>
      </c>
      <c r="C3089" s="14" t="s">
        <v>15978</v>
      </c>
      <c r="D3089" s="14" t="s">
        <v>11356</v>
      </c>
      <c r="E3089" s="15" t="s">
        <v>11359</v>
      </c>
      <c r="F3089" s="6">
        <v>101</v>
      </c>
      <c r="G3089" s="6">
        <v>80</v>
      </c>
      <c r="H3089" s="6">
        <f t="shared" si="192"/>
        <v>102</v>
      </c>
      <c r="I3089" s="6">
        <f t="shared" si="193"/>
        <v>81</v>
      </c>
      <c r="J3089" s="7">
        <f t="shared" si="194"/>
        <v>0.79411764705882348</v>
      </c>
      <c r="K3089" s="7">
        <f t="shared" si="195"/>
        <v>-0.33257533908687098</v>
      </c>
    </row>
    <row r="3090" spans="1:11" x14ac:dyDescent="0.35">
      <c r="A3090" s="14" t="s">
        <v>8767</v>
      </c>
      <c r="B3090" s="13" t="s">
        <v>2100</v>
      </c>
      <c r="C3090" s="14" t="s">
        <v>15979</v>
      </c>
      <c r="D3090" s="14" t="s">
        <v>15980</v>
      </c>
      <c r="E3090" s="15" t="s">
        <v>11359</v>
      </c>
      <c r="F3090" s="6">
        <v>1045</v>
      </c>
      <c r="G3090" s="6">
        <v>749</v>
      </c>
      <c r="H3090" s="6">
        <f t="shared" si="192"/>
        <v>1046</v>
      </c>
      <c r="I3090" s="6">
        <f t="shared" si="193"/>
        <v>750</v>
      </c>
      <c r="J3090" s="7">
        <f t="shared" si="194"/>
        <v>0.71701720841300187</v>
      </c>
      <c r="K3090" s="7">
        <f t="shared" si="195"/>
        <v>-0.47992035086369828</v>
      </c>
    </row>
    <row r="3091" spans="1:11" x14ac:dyDescent="0.35">
      <c r="A3091" s="14" t="s">
        <v>8768</v>
      </c>
      <c r="B3091" s="13" t="s">
        <v>2402</v>
      </c>
      <c r="C3091" s="14" t="s">
        <v>15981</v>
      </c>
      <c r="D3091" s="14" t="s">
        <v>15982</v>
      </c>
      <c r="E3091" s="15" t="s">
        <v>5678</v>
      </c>
      <c r="F3091" s="6">
        <v>105</v>
      </c>
      <c r="G3091" s="6">
        <v>78</v>
      </c>
      <c r="H3091" s="6">
        <f t="shared" si="192"/>
        <v>106</v>
      </c>
      <c r="I3091" s="6">
        <f t="shared" si="193"/>
        <v>79</v>
      </c>
      <c r="J3091" s="7">
        <f t="shared" si="194"/>
        <v>0.74528301886792447</v>
      </c>
      <c r="K3091" s="7">
        <f t="shared" si="195"/>
        <v>-0.42413970638609633</v>
      </c>
    </row>
    <row r="3092" spans="1:11" x14ac:dyDescent="0.35">
      <c r="A3092" s="14" t="s">
        <v>8769</v>
      </c>
      <c r="B3092" s="13" t="s">
        <v>2196</v>
      </c>
      <c r="C3092" s="14" t="s">
        <v>15983</v>
      </c>
      <c r="D3092" s="14" t="s">
        <v>15984</v>
      </c>
      <c r="E3092" s="15" t="s">
        <v>5678</v>
      </c>
      <c r="F3092" s="6">
        <v>40</v>
      </c>
      <c r="G3092" s="6">
        <v>29</v>
      </c>
      <c r="H3092" s="6">
        <f t="shared" si="192"/>
        <v>41</v>
      </c>
      <c r="I3092" s="6">
        <f t="shared" si="193"/>
        <v>30</v>
      </c>
      <c r="J3092" s="7">
        <f t="shared" si="194"/>
        <v>0.73170731707317072</v>
      </c>
      <c r="K3092" s="7">
        <f t="shared" si="195"/>
        <v>-0.45066140900956519</v>
      </c>
    </row>
    <row r="3093" spans="1:11" x14ac:dyDescent="0.35">
      <c r="A3093" s="14" t="s">
        <v>8770</v>
      </c>
      <c r="B3093" s="13" t="s">
        <v>4183</v>
      </c>
      <c r="C3093" s="14" t="s">
        <v>15985</v>
      </c>
      <c r="D3093" s="14" t="s">
        <v>11356</v>
      </c>
      <c r="E3093" s="15" t="s">
        <v>5678</v>
      </c>
      <c r="F3093" s="6">
        <v>915</v>
      </c>
      <c r="G3093" s="6">
        <v>835</v>
      </c>
      <c r="H3093" s="6">
        <f t="shared" si="192"/>
        <v>916</v>
      </c>
      <c r="I3093" s="6">
        <f t="shared" si="193"/>
        <v>836</v>
      </c>
      <c r="J3093" s="7">
        <f t="shared" si="194"/>
        <v>0.9126637554585153</v>
      </c>
      <c r="K3093" s="7">
        <f t="shared" si="195"/>
        <v>-0.13184465601606116</v>
      </c>
    </row>
    <row r="3094" spans="1:11" x14ac:dyDescent="0.35">
      <c r="A3094" s="14" t="s">
        <v>8771</v>
      </c>
      <c r="B3094" s="13" t="s">
        <v>2279</v>
      </c>
      <c r="C3094" s="14" t="s">
        <v>15986</v>
      </c>
      <c r="D3094" s="14" t="s">
        <v>15987</v>
      </c>
      <c r="E3094" s="15" t="s">
        <v>11359</v>
      </c>
      <c r="F3094" s="6">
        <v>1591</v>
      </c>
      <c r="G3094" s="6">
        <v>1165</v>
      </c>
      <c r="H3094" s="6">
        <f t="shared" si="192"/>
        <v>1592</v>
      </c>
      <c r="I3094" s="6">
        <f t="shared" si="193"/>
        <v>1166</v>
      </c>
      <c r="J3094" s="7">
        <f t="shared" si="194"/>
        <v>0.73241206030150752</v>
      </c>
      <c r="K3094" s="7">
        <f t="shared" si="195"/>
        <v>-0.44927254734315242</v>
      </c>
    </row>
    <row r="3095" spans="1:11" x14ac:dyDescent="0.35">
      <c r="A3095" s="14" t="s">
        <v>8772</v>
      </c>
      <c r="B3095" s="13" t="s">
        <v>5004</v>
      </c>
      <c r="C3095" s="14" t="s">
        <v>15988</v>
      </c>
      <c r="D3095" s="14" t="s">
        <v>15989</v>
      </c>
      <c r="E3095" s="15" t="s">
        <v>5678</v>
      </c>
      <c r="F3095" s="6">
        <v>1322</v>
      </c>
      <c r="G3095" s="6">
        <v>1452</v>
      </c>
      <c r="H3095" s="6">
        <f t="shared" si="192"/>
        <v>1323</v>
      </c>
      <c r="I3095" s="6">
        <f t="shared" si="193"/>
        <v>1453</v>
      </c>
      <c r="J3095" s="7">
        <f t="shared" si="194"/>
        <v>1.0982615268329554</v>
      </c>
      <c r="K3095" s="7">
        <f t="shared" si="195"/>
        <v>0.13522164135416451</v>
      </c>
    </row>
    <row r="3096" spans="1:11" x14ac:dyDescent="0.35">
      <c r="A3096" s="14" t="s">
        <v>8773</v>
      </c>
      <c r="B3096" s="13" t="s">
        <v>5331</v>
      </c>
      <c r="C3096" s="14" t="s">
        <v>15990</v>
      </c>
      <c r="D3096" s="14" t="s">
        <v>15991</v>
      </c>
      <c r="E3096" s="15" t="s">
        <v>11359</v>
      </c>
      <c r="F3096" s="6">
        <v>37</v>
      </c>
      <c r="G3096" s="6">
        <v>51</v>
      </c>
      <c r="H3096" s="6">
        <f t="shared" si="192"/>
        <v>38</v>
      </c>
      <c r="I3096" s="6">
        <f t="shared" si="193"/>
        <v>52</v>
      </c>
      <c r="J3096" s="7">
        <f t="shared" si="194"/>
        <v>1.368421052631579</v>
      </c>
      <c r="K3096" s="7">
        <f t="shared" si="195"/>
        <v>0.45251220469750669</v>
      </c>
    </row>
    <row r="3097" spans="1:11" x14ac:dyDescent="0.35">
      <c r="A3097" s="14" t="s">
        <v>8774</v>
      </c>
      <c r="B3097" s="13" t="s">
        <v>3279</v>
      </c>
      <c r="C3097" s="14" t="s">
        <v>15992</v>
      </c>
      <c r="D3097" s="14" t="s">
        <v>15993</v>
      </c>
      <c r="E3097" s="15" t="s">
        <v>5678</v>
      </c>
      <c r="F3097" s="6">
        <v>950</v>
      </c>
      <c r="G3097" s="6">
        <v>773</v>
      </c>
      <c r="H3097" s="6">
        <f t="shared" si="192"/>
        <v>951</v>
      </c>
      <c r="I3097" s="6">
        <f t="shared" si="193"/>
        <v>774</v>
      </c>
      <c r="J3097" s="7">
        <f t="shared" si="194"/>
        <v>0.81388012618296535</v>
      </c>
      <c r="K3097" s="7">
        <f t="shared" si="195"/>
        <v>-0.29711177471615308</v>
      </c>
    </row>
    <row r="3098" spans="1:11" x14ac:dyDescent="0.35">
      <c r="A3098" s="14" t="s">
        <v>8775</v>
      </c>
      <c r="B3098" s="13" t="s">
        <v>308</v>
      </c>
      <c r="C3098" s="14" t="s">
        <v>15994</v>
      </c>
      <c r="D3098" s="14" t="s">
        <v>11356</v>
      </c>
      <c r="E3098" s="15" t="s">
        <v>5678</v>
      </c>
      <c r="F3098" s="6">
        <v>32</v>
      </c>
      <c r="G3098" s="6">
        <v>14</v>
      </c>
      <c r="H3098" s="6">
        <f t="shared" si="192"/>
        <v>33</v>
      </c>
      <c r="I3098" s="6">
        <f t="shared" si="193"/>
        <v>15</v>
      </c>
      <c r="J3098" s="7">
        <f t="shared" si="194"/>
        <v>0.45454545454545453</v>
      </c>
      <c r="K3098" s="7">
        <f t="shared" si="195"/>
        <v>-1.1375035237499349</v>
      </c>
    </row>
    <row r="3099" spans="1:11" x14ac:dyDescent="0.35">
      <c r="A3099" s="14" t="s">
        <v>8776</v>
      </c>
      <c r="B3099" s="13" t="s">
        <v>1368</v>
      </c>
      <c r="C3099" s="14" t="s">
        <v>15995</v>
      </c>
      <c r="D3099" s="14" t="s">
        <v>11356</v>
      </c>
      <c r="E3099" s="15" t="s">
        <v>11359</v>
      </c>
      <c r="F3099" s="6">
        <v>908</v>
      </c>
      <c r="G3099" s="6">
        <v>590</v>
      </c>
      <c r="H3099" s="6">
        <f t="shared" si="192"/>
        <v>909</v>
      </c>
      <c r="I3099" s="6">
        <f t="shared" si="193"/>
        <v>591</v>
      </c>
      <c r="J3099" s="7">
        <f t="shared" si="194"/>
        <v>0.65016501650165015</v>
      </c>
      <c r="K3099" s="7">
        <f t="shared" si="195"/>
        <v>-0.62112216401657472</v>
      </c>
    </row>
    <row r="3100" spans="1:11" x14ac:dyDescent="0.35">
      <c r="A3100" s="14" t="s">
        <v>8777</v>
      </c>
      <c r="B3100" s="13" t="s">
        <v>1312</v>
      </c>
      <c r="C3100" s="14" t="s">
        <v>15996</v>
      </c>
      <c r="D3100" s="14" t="s">
        <v>12083</v>
      </c>
      <c r="E3100" s="15" t="s">
        <v>11359</v>
      </c>
      <c r="F3100" s="6">
        <v>312</v>
      </c>
      <c r="G3100" s="6">
        <v>201</v>
      </c>
      <c r="H3100" s="6">
        <f t="shared" si="192"/>
        <v>313</v>
      </c>
      <c r="I3100" s="6">
        <f t="shared" si="193"/>
        <v>202</v>
      </c>
      <c r="J3100" s="7">
        <f t="shared" si="194"/>
        <v>0.64536741214057503</v>
      </c>
      <c r="K3100" s="7">
        <f t="shared" si="195"/>
        <v>-0.63180736418082373</v>
      </c>
    </row>
    <row r="3101" spans="1:11" x14ac:dyDescent="0.35">
      <c r="A3101" s="14" t="s">
        <v>8778</v>
      </c>
      <c r="B3101" s="13" t="s">
        <v>2229</v>
      </c>
      <c r="C3101" s="14" t="s">
        <v>15997</v>
      </c>
      <c r="D3101" s="14" t="s">
        <v>15998</v>
      </c>
      <c r="E3101" s="15" t="s">
        <v>11359</v>
      </c>
      <c r="F3101" s="6">
        <v>1264</v>
      </c>
      <c r="G3101" s="6">
        <v>920</v>
      </c>
      <c r="H3101" s="6">
        <f t="shared" si="192"/>
        <v>1265</v>
      </c>
      <c r="I3101" s="6">
        <f t="shared" si="193"/>
        <v>921</v>
      </c>
      <c r="J3101" s="7">
        <f t="shared" si="194"/>
        <v>0.72806324110671938</v>
      </c>
      <c r="K3101" s="7">
        <f t="shared" si="195"/>
        <v>-0.4578643234903369</v>
      </c>
    </row>
    <row r="3102" spans="1:11" x14ac:dyDescent="0.35">
      <c r="A3102" s="14" t="s">
        <v>8779</v>
      </c>
      <c r="B3102" s="13" t="s">
        <v>1477</v>
      </c>
      <c r="C3102" s="14" t="s">
        <v>15999</v>
      </c>
      <c r="D3102" s="14" t="s">
        <v>11755</v>
      </c>
      <c r="E3102" s="15" t="s">
        <v>5678</v>
      </c>
      <c r="F3102" s="6">
        <v>376</v>
      </c>
      <c r="G3102" s="6">
        <v>249</v>
      </c>
      <c r="H3102" s="6">
        <f t="shared" si="192"/>
        <v>377</v>
      </c>
      <c r="I3102" s="6">
        <f t="shared" si="193"/>
        <v>250</v>
      </c>
      <c r="J3102" s="7">
        <f t="shared" si="194"/>
        <v>0.66312997347480107</v>
      </c>
      <c r="K3102" s="7">
        <f t="shared" si="195"/>
        <v>-0.59263642860657717</v>
      </c>
    </row>
    <row r="3103" spans="1:11" x14ac:dyDescent="0.35">
      <c r="A3103" s="14" t="s">
        <v>8780</v>
      </c>
      <c r="B3103" s="13" t="s">
        <v>3440</v>
      </c>
      <c r="C3103" s="14" t="s">
        <v>16000</v>
      </c>
      <c r="D3103" s="14" t="s">
        <v>11724</v>
      </c>
      <c r="E3103" s="15" t="s">
        <v>5678</v>
      </c>
      <c r="F3103" s="6">
        <v>238</v>
      </c>
      <c r="G3103" s="6">
        <v>197</v>
      </c>
      <c r="H3103" s="6">
        <f t="shared" si="192"/>
        <v>239</v>
      </c>
      <c r="I3103" s="6">
        <f t="shared" si="193"/>
        <v>198</v>
      </c>
      <c r="J3103" s="7">
        <f t="shared" si="194"/>
        <v>0.82845188284518834</v>
      </c>
      <c r="K3103" s="7">
        <f t="shared" si="195"/>
        <v>-0.27151018790113884</v>
      </c>
    </row>
    <row r="3104" spans="1:11" x14ac:dyDescent="0.35">
      <c r="A3104" s="14" t="s">
        <v>8781</v>
      </c>
      <c r="B3104" s="13" t="s">
        <v>3619</v>
      </c>
      <c r="C3104" s="14" t="s">
        <v>16001</v>
      </c>
      <c r="D3104" s="14" t="s">
        <v>11356</v>
      </c>
      <c r="E3104" s="15" t="s">
        <v>11359</v>
      </c>
      <c r="F3104" s="6">
        <v>26</v>
      </c>
      <c r="G3104" s="6">
        <v>22</v>
      </c>
      <c r="H3104" s="6">
        <f t="shared" si="192"/>
        <v>27</v>
      </c>
      <c r="I3104" s="6">
        <f t="shared" si="193"/>
        <v>23</v>
      </c>
      <c r="J3104" s="7">
        <f t="shared" si="194"/>
        <v>0.85185185185185186</v>
      </c>
      <c r="K3104" s="7">
        <f t="shared" si="195"/>
        <v>-0.23132554610645564</v>
      </c>
    </row>
    <row r="3105" spans="1:11" x14ac:dyDescent="0.35">
      <c r="A3105" s="14" t="s">
        <v>8782</v>
      </c>
      <c r="B3105" s="13" t="s">
        <v>5162</v>
      </c>
      <c r="C3105" s="14" t="s">
        <v>16002</v>
      </c>
      <c r="D3105" s="14" t="s">
        <v>16003</v>
      </c>
      <c r="E3105" s="15" t="s">
        <v>5678</v>
      </c>
      <c r="F3105" s="6">
        <v>27</v>
      </c>
      <c r="G3105" s="6">
        <v>32</v>
      </c>
      <c r="H3105" s="6">
        <f t="shared" si="192"/>
        <v>28</v>
      </c>
      <c r="I3105" s="6">
        <f t="shared" si="193"/>
        <v>33</v>
      </c>
      <c r="J3105" s="7">
        <f t="shared" si="194"/>
        <v>1.1785714285714286</v>
      </c>
      <c r="K3105" s="7">
        <f t="shared" si="195"/>
        <v>0.23703919730084938</v>
      </c>
    </row>
    <row r="3106" spans="1:11" x14ac:dyDescent="0.35">
      <c r="A3106" s="14" t="s">
        <v>8783</v>
      </c>
      <c r="B3106" s="13" t="s">
        <v>5313</v>
      </c>
      <c r="C3106" s="14" t="s">
        <v>16004</v>
      </c>
      <c r="D3106" s="14" t="s">
        <v>16005</v>
      </c>
      <c r="E3106" s="15" t="s">
        <v>5678</v>
      </c>
      <c r="F3106" s="6">
        <v>32</v>
      </c>
      <c r="G3106" s="6">
        <v>43</v>
      </c>
      <c r="H3106" s="6">
        <f t="shared" si="192"/>
        <v>33</v>
      </c>
      <c r="I3106" s="6">
        <f t="shared" si="193"/>
        <v>44</v>
      </c>
      <c r="J3106" s="7">
        <f t="shared" si="194"/>
        <v>1.3333333333333333</v>
      </c>
      <c r="K3106" s="7">
        <f t="shared" si="195"/>
        <v>0.4150374992788437</v>
      </c>
    </row>
    <row r="3107" spans="1:11" x14ac:dyDescent="0.35">
      <c r="A3107" s="14" t="s">
        <v>8784</v>
      </c>
      <c r="B3107" s="13" t="s">
        <v>3879</v>
      </c>
      <c r="C3107" s="14" t="s">
        <v>16006</v>
      </c>
      <c r="D3107" s="14" t="s">
        <v>16007</v>
      </c>
      <c r="E3107" s="15" t="s">
        <v>5678</v>
      </c>
      <c r="F3107" s="6">
        <v>16</v>
      </c>
      <c r="G3107" s="6">
        <v>14</v>
      </c>
      <c r="H3107" s="6">
        <f t="shared" si="192"/>
        <v>17</v>
      </c>
      <c r="I3107" s="6">
        <f t="shared" si="193"/>
        <v>15</v>
      </c>
      <c r="J3107" s="7">
        <f t="shared" si="194"/>
        <v>0.88235294117647056</v>
      </c>
      <c r="K3107" s="7">
        <f t="shared" si="195"/>
        <v>-0.18057224564182092</v>
      </c>
    </row>
    <row r="3108" spans="1:11" x14ac:dyDescent="0.35">
      <c r="A3108" s="14" t="s">
        <v>8785</v>
      </c>
      <c r="B3108" s="13" t="s">
        <v>5355</v>
      </c>
      <c r="C3108" s="14" t="s">
        <v>16008</v>
      </c>
      <c r="D3108" s="14" t="s">
        <v>16009</v>
      </c>
      <c r="E3108" s="15" t="s">
        <v>5678</v>
      </c>
      <c r="F3108" s="6">
        <v>20</v>
      </c>
      <c r="G3108" s="6">
        <v>29</v>
      </c>
      <c r="H3108" s="6">
        <f t="shared" si="192"/>
        <v>21</v>
      </c>
      <c r="I3108" s="6">
        <f t="shared" si="193"/>
        <v>30</v>
      </c>
      <c r="J3108" s="7">
        <f t="shared" si="194"/>
        <v>1.4285714285714286</v>
      </c>
      <c r="K3108" s="7">
        <f t="shared" si="195"/>
        <v>0.51457317282975823</v>
      </c>
    </row>
    <row r="3109" spans="1:11" x14ac:dyDescent="0.35">
      <c r="A3109" s="14" t="s">
        <v>8786</v>
      </c>
      <c r="B3109" s="13" t="s">
        <v>5538</v>
      </c>
      <c r="C3109" s="14" t="s">
        <v>16010</v>
      </c>
      <c r="D3109" s="14" t="s">
        <v>16011</v>
      </c>
      <c r="E3109" s="15" t="s">
        <v>5678</v>
      </c>
      <c r="F3109" s="6">
        <v>2</v>
      </c>
      <c r="G3109" s="6">
        <v>10</v>
      </c>
      <c r="H3109" s="6">
        <f t="shared" si="192"/>
        <v>3</v>
      </c>
      <c r="I3109" s="6">
        <f t="shared" si="193"/>
        <v>11</v>
      </c>
      <c r="J3109" s="7">
        <f t="shared" si="194"/>
        <v>3.6666666666666665</v>
      </c>
      <c r="K3109" s="7">
        <f t="shared" si="195"/>
        <v>1.8744691179161412</v>
      </c>
    </row>
    <row r="3110" spans="1:11" x14ac:dyDescent="0.35">
      <c r="A3110" s="14" t="s">
        <v>8787</v>
      </c>
      <c r="B3110" s="13" t="s">
        <v>4539</v>
      </c>
      <c r="C3110" s="14" t="s">
        <v>16012</v>
      </c>
      <c r="D3110" s="14" t="s">
        <v>16013</v>
      </c>
      <c r="E3110" s="15" t="s">
        <v>5678</v>
      </c>
      <c r="F3110" s="6">
        <v>68</v>
      </c>
      <c r="G3110" s="6">
        <v>66</v>
      </c>
      <c r="H3110" s="6">
        <f t="shared" si="192"/>
        <v>69</v>
      </c>
      <c r="I3110" s="6">
        <f t="shared" si="193"/>
        <v>67</v>
      </c>
      <c r="J3110" s="7">
        <f t="shared" si="194"/>
        <v>0.97101449275362317</v>
      </c>
      <c r="K3110" s="7">
        <f t="shared" si="195"/>
        <v>-4.2435266320396646E-2</v>
      </c>
    </row>
    <row r="3111" spans="1:11" x14ac:dyDescent="0.35">
      <c r="A3111" s="14" t="s">
        <v>8788</v>
      </c>
      <c r="B3111" s="13" t="s">
        <v>5268</v>
      </c>
      <c r="C3111" s="14" t="s">
        <v>16014</v>
      </c>
      <c r="D3111" s="14" t="s">
        <v>16015</v>
      </c>
      <c r="E3111" s="15" t="s">
        <v>5678</v>
      </c>
      <c r="F3111" s="6">
        <v>59</v>
      </c>
      <c r="G3111" s="6">
        <v>77</v>
      </c>
      <c r="H3111" s="6">
        <f t="shared" si="192"/>
        <v>60</v>
      </c>
      <c r="I3111" s="6">
        <f t="shared" si="193"/>
        <v>78</v>
      </c>
      <c r="J3111" s="7">
        <f t="shared" si="194"/>
        <v>1.3</v>
      </c>
      <c r="K3111" s="7">
        <f t="shared" si="195"/>
        <v>0.37851162325372983</v>
      </c>
    </row>
    <row r="3112" spans="1:11" x14ac:dyDescent="0.35">
      <c r="A3112" s="14" t="s">
        <v>8789</v>
      </c>
      <c r="B3112" s="13" t="s">
        <v>1825</v>
      </c>
      <c r="C3112" s="14" t="s">
        <v>16016</v>
      </c>
      <c r="D3112" s="14" t="s">
        <v>11356</v>
      </c>
      <c r="E3112" s="15" t="s">
        <v>5678</v>
      </c>
      <c r="F3112" s="6">
        <v>49</v>
      </c>
      <c r="G3112" s="6">
        <v>34</v>
      </c>
      <c r="H3112" s="6">
        <f t="shared" si="192"/>
        <v>50</v>
      </c>
      <c r="I3112" s="6">
        <f t="shared" si="193"/>
        <v>35</v>
      </c>
      <c r="J3112" s="7">
        <f t="shared" si="194"/>
        <v>0.7</v>
      </c>
      <c r="K3112" s="7">
        <f t="shared" si="195"/>
        <v>-0.51457317282975834</v>
      </c>
    </row>
    <row r="3113" spans="1:11" x14ac:dyDescent="0.35">
      <c r="A3113" s="14" t="s">
        <v>8790</v>
      </c>
      <c r="B3113" s="13" t="s">
        <v>2759</v>
      </c>
      <c r="C3113" s="14" t="s">
        <v>16017</v>
      </c>
      <c r="D3113" s="14" t="s">
        <v>11509</v>
      </c>
      <c r="E3113" s="15" t="s">
        <v>5678</v>
      </c>
      <c r="F3113" s="6">
        <v>131</v>
      </c>
      <c r="G3113" s="6">
        <v>101</v>
      </c>
      <c r="H3113" s="6">
        <f t="shared" si="192"/>
        <v>132</v>
      </c>
      <c r="I3113" s="6">
        <f t="shared" si="193"/>
        <v>102</v>
      </c>
      <c r="J3113" s="7">
        <f t="shared" si="194"/>
        <v>0.77272727272727271</v>
      </c>
      <c r="K3113" s="7">
        <f t="shared" si="195"/>
        <v>-0.37196877738695788</v>
      </c>
    </row>
    <row r="3114" spans="1:11" x14ac:dyDescent="0.35">
      <c r="A3114" s="14" t="s">
        <v>8791</v>
      </c>
      <c r="B3114" s="13" t="s">
        <v>1383</v>
      </c>
      <c r="C3114" s="14" t="s">
        <v>16018</v>
      </c>
      <c r="D3114" s="14" t="s">
        <v>16019</v>
      </c>
      <c r="E3114" s="15" t="s">
        <v>5678</v>
      </c>
      <c r="F3114" s="6">
        <v>89</v>
      </c>
      <c r="G3114" s="6">
        <v>58</v>
      </c>
      <c r="H3114" s="6">
        <f t="shared" si="192"/>
        <v>90</v>
      </c>
      <c r="I3114" s="6">
        <f t="shared" si="193"/>
        <v>59</v>
      </c>
      <c r="J3114" s="7">
        <f t="shared" si="194"/>
        <v>0.65555555555555556</v>
      </c>
      <c r="K3114" s="7">
        <f t="shared" si="195"/>
        <v>-0.60921004696783343</v>
      </c>
    </row>
    <row r="3115" spans="1:11" x14ac:dyDescent="0.35">
      <c r="A3115" s="14" t="s">
        <v>8792</v>
      </c>
      <c r="B3115" s="13" t="s">
        <v>1479</v>
      </c>
      <c r="C3115" s="14" t="s">
        <v>16020</v>
      </c>
      <c r="D3115" s="14" t="s">
        <v>16021</v>
      </c>
      <c r="E3115" s="15" t="s">
        <v>5678</v>
      </c>
      <c r="F3115" s="6">
        <v>20991</v>
      </c>
      <c r="G3115" s="6">
        <v>13910</v>
      </c>
      <c r="H3115" s="6">
        <f t="shared" si="192"/>
        <v>20992</v>
      </c>
      <c r="I3115" s="6">
        <f t="shared" si="193"/>
        <v>13911</v>
      </c>
      <c r="J3115" s="7">
        <f t="shared" si="194"/>
        <v>0.66268102134146345</v>
      </c>
      <c r="K3115" s="7">
        <f t="shared" si="195"/>
        <v>-0.59361349252240192</v>
      </c>
    </row>
    <row r="3116" spans="1:11" x14ac:dyDescent="0.35">
      <c r="A3116" s="14" t="s">
        <v>8793</v>
      </c>
      <c r="B3116" s="13" t="s">
        <v>248</v>
      </c>
      <c r="C3116" s="14" t="s">
        <v>16022</v>
      </c>
      <c r="D3116" s="14" t="s">
        <v>11356</v>
      </c>
      <c r="E3116" s="15" t="s">
        <v>5678</v>
      </c>
      <c r="F3116" s="6">
        <v>186</v>
      </c>
      <c r="G3116" s="6">
        <v>76</v>
      </c>
      <c r="H3116" s="6">
        <f t="shared" si="192"/>
        <v>187</v>
      </c>
      <c r="I3116" s="6">
        <f t="shared" si="193"/>
        <v>77</v>
      </c>
      <c r="J3116" s="7">
        <f t="shared" si="194"/>
        <v>0.41176470588235292</v>
      </c>
      <c r="K3116" s="7">
        <f t="shared" si="195"/>
        <v>-1.2801079191927354</v>
      </c>
    </row>
    <row r="3117" spans="1:11" x14ac:dyDescent="0.35">
      <c r="A3117" s="14" t="s">
        <v>8794</v>
      </c>
      <c r="B3117" s="13" t="s">
        <v>2416</v>
      </c>
      <c r="C3117" s="14" t="s">
        <v>16023</v>
      </c>
      <c r="D3117" s="14" t="s">
        <v>11655</v>
      </c>
      <c r="E3117" s="15" t="s">
        <v>11359</v>
      </c>
      <c r="F3117" s="6">
        <v>1605</v>
      </c>
      <c r="G3117" s="6">
        <v>1194</v>
      </c>
      <c r="H3117" s="6">
        <f t="shared" si="192"/>
        <v>1606</v>
      </c>
      <c r="I3117" s="6">
        <f t="shared" si="193"/>
        <v>1195</v>
      </c>
      <c r="J3117" s="7">
        <f t="shared" si="194"/>
        <v>0.7440846824408468</v>
      </c>
      <c r="K3117" s="7">
        <f t="shared" si="195"/>
        <v>-0.42646127464920369</v>
      </c>
    </row>
    <row r="3118" spans="1:11" x14ac:dyDescent="0.35">
      <c r="A3118" s="14" t="s">
        <v>8795</v>
      </c>
      <c r="B3118" s="13" t="s">
        <v>975</v>
      </c>
      <c r="C3118" s="14" t="s">
        <v>16024</v>
      </c>
      <c r="D3118" s="14" t="s">
        <v>11356</v>
      </c>
      <c r="E3118" s="15" t="s">
        <v>11359</v>
      </c>
      <c r="F3118" s="6">
        <v>549</v>
      </c>
      <c r="G3118" s="6">
        <v>331</v>
      </c>
      <c r="H3118" s="6">
        <f t="shared" si="192"/>
        <v>550</v>
      </c>
      <c r="I3118" s="6">
        <f t="shared" si="193"/>
        <v>332</v>
      </c>
      <c r="J3118" s="7">
        <f t="shared" si="194"/>
        <v>0.60363636363636364</v>
      </c>
      <c r="K3118" s="7">
        <f t="shared" si="195"/>
        <v>-0.72824837706509715</v>
      </c>
    </row>
    <row r="3119" spans="1:11" x14ac:dyDescent="0.35">
      <c r="A3119" s="14" t="s">
        <v>8796</v>
      </c>
      <c r="B3119" s="13" t="s">
        <v>637</v>
      </c>
      <c r="C3119" s="14" t="s">
        <v>16025</v>
      </c>
      <c r="D3119" s="14" t="s">
        <v>11356</v>
      </c>
      <c r="E3119" s="15" t="s">
        <v>11359</v>
      </c>
      <c r="F3119" s="6">
        <v>53</v>
      </c>
      <c r="G3119" s="6">
        <v>29</v>
      </c>
      <c r="H3119" s="6">
        <f t="shared" si="192"/>
        <v>54</v>
      </c>
      <c r="I3119" s="6">
        <f t="shared" si="193"/>
        <v>30</v>
      </c>
      <c r="J3119" s="7">
        <f t="shared" si="194"/>
        <v>0.55555555555555558</v>
      </c>
      <c r="K3119" s="7">
        <f t="shared" si="195"/>
        <v>-0.84799690655494997</v>
      </c>
    </row>
    <row r="3120" spans="1:11" x14ac:dyDescent="0.35">
      <c r="A3120" s="14" t="s">
        <v>8797</v>
      </c>
      <c r="B3120" s="13" t="s">
        <v>3655</v>
      </c>
      <c r="C3120" s="14" t="s">
        <v>16026</v>
      </c>
      <c r="D3120" s="14" t="s">
        <v>11356</v>
      </c>
      <c r="E3120" s="15" t="s">
        <v>11359</v>
      </c>
      <c r="F3120" s="6">
        <v>207</v>
      </c>
      <c r="G3120" s="6">
        <v>176</v>
      </c>
      <c r="H3120" s="6">
        <f t="shared" si="192"/>
        <v>208</v>
      </c>
      <c r="I3120" s="6">
        <f t="shared" si="193"/>
        <v>177</v>
      </c>
      <c r="J3120" s="7">
        <f t="shared" si="194"/>
        <v>0.85096153846153844</v>
      </c>
      <c r="K3120" s="7">
        <f t="shared" si="195"/>
        <v>-0.23283416805809479</v>
      </c>
    </row>
    <row r="3121" spans="1:11" x14ac:dyDescent="0.35">
      <c r="A3121" s="14" t="s">
        <v>8798</v>
      </c>
      <c r="B3121" s="13" t="s">
        <v>3628</v>
      </c>
      <c r="C3121" s="14" t="s">
        <v>16027</v>
      </c>
      <c r="D3121" s="14" t="s">
        <v>11385</v>
      </c>
      <c r="E3121" s="15" t="s">
        <v>11359</v>
      </c>
      <c r="F3121" s="6">
        <v>406</v>
      </c>
      <c r="G3121" s="6">
        <v>344</v>
      </c>
      <c r="H3121" s="6">
        <f t="shared" si="192"/>
        <v>407</v>
      </c>
      <c r="I3121" s="6">
        <f t="shared" si="193"/>
        <v>345</v>
      </c>
      <c r="J3121" s="7">
        <f t="shared" si="194"/>
        <v>0.84766584766584763</v>
      </c>
      <c r="K3121" s="7">
        <f t="shared" si="195"/>
        <v>-0.2384324326007157</v>
      </c>
    </row>
    <row r="3122" spans="1:11" x14ac:dyDescent="0.35">
      <c r="A3122" s="14" t="s">
        <v>8799</v>
      </c>
      <c r="B3122" s="13" t="s">
        <v>3018</v>
      </c>
      <c r="C3122" s="14" t="s">
        <v>16028</v>
      </c>
      <c r="D3122" s="14" t="s">
        <v>11356</v>
      </c>
      <c r="E3122" s="15" t="s">
        <v>11359</v>
      </c>
      <c r="F3122" s="6">
        <v>385</v>
      </c>
      <c r="G3122" s="6">
        <v>304</v>
      </c>
      <c r="H3122" s="6">
        <f t="shared" si="192"/>
        <v>386</v>
      </c>
      <c r="I3122" s="6">
        <f t="shared" si="193"/>
        <v>305</v>
      </c>
      <c r="J3122" s="7">
        <f t="shared" si="194"/>
        <v>0.7901554404145078</v>
      </c>
      <c r="K3122" s="7">
        <f t="shared" si="195"/>
        <v>-0.33979160481783177</v>
      </c>
    </row>
    <row r="3123" spans="1:11" x14ac:dyDescent="0.35">
      <c r="A3123" s="14" t="s">
        <v>8800</v>
      </c>
      <c r="B3123" s="13" t="s">
        <v>3909</v>
      </c>
      <c r="C3123" s="14" t="s">
        <v>16029</v>
      </c>
      <c r="D3123" s="14" t="s">
        <v>11356</v>
      </c>
      <c r="E3123" s="15" t="s">
        <v>11359</v>
      </c>
      <c r="F3123" s="6">
        <v>299</v>
      </c>
      <c r="G3123" s="6">
        <v>263</v>
      </c>
      <c r="H3123" s="6">
        <f t="shared" si="192"/>
        <v>300</v>
      </c>
      <c r="I3123" s="6">
        <f t="shared" si="193"/>
        <v>264</v>
      </c>
      <c r="J3123" s="7">
        <f t="shared" si="194"/>
        <v>0.88</v>
      </c>
      <c r="K3123" s="7">
        <f t="shared" si="195"/>
        <v>-0.18442457113742744</v>
      </c>
    </row>
    <row r="3124" spans="1:11" x14ac:dyDescent="0.35">
      <c r="A3124" s="14" t="s">
        <v>8801</v>
      </c>
      <c r="B3124" s="13" t="s">
        <v>2912</v>
      </c>
      <c r="C3124" s="14" t="s">
        <v>16030</v>
      </c>
      <c r="D3124" s="14" t="s">
        <v>16031</v>
      </c>
      <c r="E3124" s="15" t="s">
        <v>11359</v>
      </c>
      <c r="F3124" s="6">
        <v>161</v>
      </c>
      <c r="G3124" s="6">
        <v>126</v>
      </c>
      <c r="H3124" s="6">
        <f t="shared" si="192"/>
        <v>162</v>
      </c>
      <c r="I3124" s="6">
        <f t="shared" si="193"/>
        <v>127</v>
      </c>
      <c r="J3124" s="7">
        <f t="shared" si="194"/>
        <v>0.78395061728395066</v>
      </c>
      <c r="K3124" s="7">
        <f t="shared" si="195"/>
        <v>-0.35116531611245883</v>
      </c>
    </row>
    <row r="3125" spans="1:11" x14ac:dyDescent="0.35">
      <c r="A3125" s="14" t="s">
        <v>8802</v>
      </c>
      <c r="B3125" s="13" t="s">
        <v>2180</v>
      </c>
      <c r="C3125" s="14" t="s">
        <v>16032</v>
      </c>
      <c r="D3125" s="14" t="s">
        <v>16033</v>
      </c>
      <c r="E3125" s="15" t="s">
        <v>11359</v>
      </c>
      <c r="F3125" s="6">
        <v>401</v>
      </c>
      <c r="G3125" s="6">
        <v>290</v>
      </c>
      <c r="H3125" s="6">
        <f t="shared" si="192"/>
        <v>402</v>
      </c>
      <c r="I3125" s="6">
        <f t="shared" si="193"/>
        <v>291</v>
      </c>
      <c r="J3125" s="7">
        <f t="shared" si="194"/>
        <v>0.72388059701492535</v>
      </c>
      <c r="K3125" s="7">
        <f t="shared" si="195"/>
        <v>-0.4661763482706448</v>
      </c>
    </row>
    <row r="3126" spans="1:11" x14ac:dyDescent="0.35">
      <c r="A3126" s="14" t="s">
        <v>8803</v>
      </c>
      <c r="B3126" s="13" t="s">
        <v>400</v>
      </c>
      <c r="C3126" s="14" t="s">
        <v>16034</v>
      </c>
      <c r="D3126" s="14" t="s">
        <v>16035</v>
      </c>
      <c r="E3126" s="15" t="s">
        <v>5678</v>
      </c>
      <c r="F3126" s="6">
        <v>790</v>
      </c>
      <c r="G3126" s="6">
        <v>381</v>
      </c>
      <c r="H3126" s="6">
        <f t="shared" si="192"/>
        <v>791</v>
      </c>
      <c r="I3126" s="6">
        <f t="shared" si="193"/>
        <v>382</v>
      </c>
      <c r="J3126" s="7">
        <f t="shared" si="194"/>
        <v>0.48293299620733249</v>
      </c>
      <c r="K3126" s="7">
        <f t="shared" si="195"/>
        <v>-1.0501050564370431</v>
      </c>
    </row>
    <row r="3127" spans="1:11" x14ac:dyDescent="0.35">
      <c r="A3127" s="14" t="s">
        <v>8804</v>
      </c>
      <c r="B3127" s="13" t="s">
        <v>692</v>
      </c>
      <c r="C3127" s="14" t="s">
        <v>16036</v>
      </c>
      <c r="D3127" s="14" t="s">
        <v>11385</v>
      </c>
      <c r="E3127" s="15" t="s">
        <v>5678</v>
      </c>
      <c r="F3127" s="6">
        <v>362</v>
      </c>
      <c r="G3127" s="6">
        <v>203</v>
      </c>
      <c r="H3127" s="6">
        <f t="shared" si="192"/>
        <v>363</v>
      </c>
      <c r="I3127" s="6">
        <f t="shared" si="193"/>
        <v>204</v>
      </c>
      <c r="J3127" s="7">
        <f t="shared" si="194"/>
        <v>0.56198347107438018</v>
      </c>
      <c r="K3127" s="7">
        <f t="shared" si="195"/>
        <v>-0.83140039602425508</v>
      </c>
    </row>
    <row r="3128" spans="1:11" x14ac:dyDescent="0.35">
      <c r="A3128" s="14" t="s">
        <v>8805</v>
      </c>
      <c r="B3128" s="13" t="s">
        <v>2693</v>
      </c>
      <c r="C3128" s="14" t="s">
        <v>16037</v>
      </c>
      <c r="D3128" s="14" t="s">
        <v>11356</v>
      </c>
      <c r="E3128" s="15" t="s">
        <v>5678</v>
      </c>
      <c r="F3128" s="6">
        <v>1081</v>
      </c>
      <c r="G3128" s="6">
        <v>828</v>
      </c>
      <c r="H3128" s="6">
        <f t="shared" si="192"/>
        <v>1082</v>
      </c>
      <c r="I3128" s="6">
        <f t="shared" si="193"/>
        <v>829</v>
      </c>
      <c r="J3128" s="7">
        <f t="shared" si="194"/>
        <v>0.76617375231053608</v>
      </c>
      <c r="K3128" s="7">
        <f t="shared" si="195"/>
        <v>-0.38425649233106479</v>
      </c>
    </row>
    <row r="3129" spans="1:11" x14ac:dyDescent="0.35">
      <c r="A3129" s="14" t="s">
        <v>8806</v>
      </c>
      <c r="B3129" s="13" t="s">
        <v>3095</v>
      </c>
      <c r="C3129" s="14" t="s">
        <v>16038</v>
      </c>
      <c r="D3129" s="14" t="s">
        <v>16039</v>
      </c>
      <c r="E3129" s="15" t="s">
        <v>5678</v>
      </c>
      <c r="F3129" s="6">
        <v>2719</v>
      </c>
      <c r="G3129" s="6">
        <v>2167</v>
      </c>
      <c r="H3129" s="6">
        <f t="shared" si="192"/>
        <v>2720</v>
      </c>
      <c r="I3129" s="6">
        <f t="shared" si="193"/>
        <v>2168</v>
      </c>
      <c r="J3129" s="7">
        <f t="shared" si="194"/>
        <v>0.79705882352941182</v>
      </c>
      <c r="K3129" s="7">
        <f t="shared" si="195"/>
        <v>-0.32724189478383009</v>
      </c>
    </row>
    <row r="3130" spans="1:11" x14ac:dyDescent="0.35">
      <c r="A3130" s="14" t="s">
        <v>8807</v>
      </c>
      <c r="B3130" s="13" t="s">
        <v>3587</v>
      </c>
      <c r="C3130" s="14" t="s">
        <v>16040</v>
      </c>
      <c r="D3130" s="14" t="s">
        <v>16041</v>
      </c>
      <c r="E3130" s="15" t="s">
        <v>5678</v>
      </c>
      <c r="F3130" s="6">
        <v>5604</v>
      </c>
      <c r="G3130" s="6">
        <v>4728</v>
      </c>
      <c r="H3130" s="6">
        <f t="shared" si="192"/>
        <v>5605</v>
      </c>
      <c r="I3130" s="6">
        <f t="shared" si="193"/>
        <v>4729</v>
      </c>
      <c r="J3130" s="7">
        <f t="shared" si="194"/>
        <v>0.84371097234611958</v>
      </c>
      <c r="K3130" s="7">
        <f t="shared" si="195"/>
        <v>-0.24517923123498458</v>
      </c>
    </row>
    <row r="3131" spans="1:11" x14ac:dyDescent="0.35">
      <c r="A3131" s="14" t="s">
        <v>8808</v>
      </c>
      <c r="B3131" s="13" t="s">
        <v>1560</v>
      </c>
      <c r="C3131" s="14" t="s">
        <v>16042</v>
      </c>
      <c r="D3131" s="14" t="s">
        <v>11356</v>
      </c>
      <c r="E3131" s="15" t="s">
        <v>5678</v>
      </c>
      <c r="F3131" s="6">
        <v>944</v>
      </c>
      <c r="G3131" s="6">
        <v>630</v>
      </c>
      <c r="H3131" s="6">
        <f t="shared" si="192"/>
        <v>945</v>
      </c>
      <c r="I3131" s="6">
        <f t="shared" si="193"/>
        <v>631</v>
      </c>
      <c r="J3131" s="7">
        <f t="shared" si="194"/>
        <v>0.66772486772486772</v>
      </c>
      <c r="K3131" s="7">
        <f t="shared" si="195"/>
        <v>-0.58267432412588605</v>
      </c>
    </row>
    <row r="3132" spans="1:11" x14ac:dyDescent="0.35">
      <c r="A3132" s="14" t="s">
        <v>8809</v>
      </c>
      <c r="B3132" s="13" t="s">
        <v>1233</v>
      </c>
      <c r="C3132" s="14" t="s">
        <v>16043</v>
      </c>
      <c r="D3132" s="14" t="s">
        <v>11356</v>
      </c>
      <c r="E3132" s="15" t="s">
        <v>5678</v>
      </c>
      <c r="F3132" s="6">
        <v>209</v>
      </c>
      <c r="G3132" s="6">
        <v>133</v>
      </c>
      <c r="H3132" s="6">
        <f t="shared" si="192"/>
        <v>210</v>
      </c>
      <c r="I3132" s="6">
        <f t="shared" si="193"/>
        <v>134</v>
      </c>
      <c r="J3132" s="7">
        <f t="shared" si="194"/>
        <v>0.63809523809523805</v>
      </c>
      <c r="K3132" s="7">
        <f t="shared" si="195"/>
        <v>-0.64815632720835037</v>
      </c>
    </row>
    <row r="3133" spans="1:11" x14ac:dyDescent="0.35">
      <c r="A3133" s="14" t="s">
        <v>8810</v>
      </c>
      <c r="B3133" s="13" t="s">
        <v>2680</v>
      </c>
      <c r="C3133" s="14" t="s">
        <v>16044</v>
      </c>
      <c r="D3133" s="14" t="s">
        <v>16045</v>
      </c>
      <c r="E3133" s="15" t="s">
        <v>5678</v>
      </c>
      <c r="F3133" s="6">
        <v>468</v>
      </c>
      <c r="G3133" s="6">
        <v>358</v>
      </c>
      <c r="H3133" s="6">
        <f t="shared" si="192"/>
        <v>469</v>
      </c>
      <c r="I3133" s="6">
        <f t="shared" si="193"/>
        <v>359</v>
      </c>
      <c r="J3133" s="7">
        <f t="shared" si="194"/>
        <v>0.76545842217484006</v>
      </c>
      <c r="K3133" s="7">
        <f t="shared" si="195"/>
        <v>-0.38560407869232527</v>
      </c>
    </row>
    <row r="3134" spans="1:11" x14ac:dyDescent="0.35">
      <c r="A3134" s="14" t="s">
        <v>8811</v>
      </c>
      <c r="B3134" s="13" t="s">
        <v>2932</v>
      </c>
      <c r="C3134" s="14" t="s">
        <v>16046</v>
      </c>
      <c r="D3134" s="14" t="s">
        <v>11685</v>
      </c>
      <c r="E3134" s="15" t="s">
        <v>5678</v>
      </c>
      <c r="F3134" s="6">
        <v>704</v>
      </c>
      <c r="G3134" s="6">
        <v>552</v>
      </c>
      <c r="H3134" s="6">
        <f t="shared" si="192"/>
        <v>705</v>
      </c>
      <c r="I3134" s="6">
        <f t="shared" si="193"/>
        <v>553</v>
      </c>
      <c r="J3134" s="7">
        <f t="shared" si="194"/>
        <v>0.7843971631205674</v>
      </c>
      <c r="K3134" s="7">
        <f t="shared" si="195"/>
        <v>-0.35034377705144881</v>
      </c>
    </row>
    <row r="3135" spans="1:11" x14ac:dyDescent="0.35">
      <c r="A3135" s="14" t="s">
        <v>8812</v>
      </c>
      <c r="B3135" s="13" t="s">
        <v>3108</v>
      </c>
      <c r="C3135" s="14" t="s">
        <v>16047</v>
      </c>
      <c r="D3135" s="14" t="s">
        <v>16048</v>
      </c>
      <c r="E3135" s="15" t="s">
        <v>5678</v>
      </c>
      <c r="F3135" s="6">
        <v>863</v>
      </c>
      <c r="G3135" s="6">
        <v>689</v>
      </c>
      <c r="H3135" s="6">
        <f t="shared" si="192"/>
        <v>864</v>
      </c>
      <c r="I3135" s="6">
        <f t="shared" si="193"/>
        <v>690</v>
      </c>
      <c r="J3135" s="7">
        <f t="shared" si="194"/>
        <v>0.79861111111111116</v>
      </c>
      <c r="K3135" s="7">
        <f t="shared" si="195"/>
        <v>-0.32443495049793708</v>
      </c>
    </row>
    <row r="3136" spans="1:11" x14ac:dyDescent="0.35">
      <c r="A3136" s="14" t="s">
        <v>8813</v>
      </c>
      <c r="B3136" s="13" t="s">
        <v>3729</v>
      </c>
      <c r="C3136" s="14" t="s">
        <v>16049</v>
      </c>
      <c r="D3136" s="14" t="s">
        <v>11356</v>
      </c>
      <c r="E3136" s="15" t="s">
        <v>11359</v>
      </c>
      <c r="F3136" s="6">
        <v>127</v>
      </c>
      <c r="G3136" s="6">
        <v>109</v>
      </c>
      <c r="H3136" s="6">
        <f t="shared" si="192"/>
        <v>128</v>
      </c>
      <c r="I3136" s="6">
        <f t="shared" si="193"/>
        <v>110</v>
      </c>
      <c r="J3136" s="7">
        <f t="shared" si="194"/>
        <v>0.859375</v>
      </c>
      <c r="K3136" s="7">
        <f t="shared" si="195"/>
        <v>-0.2186402864753404</v>
      </c>
    </row>
    <row r="3137" spans="1:11" x14ac:dyDescent="0.35">
      <c r="A3137" s="14" t="s">
        <v>8814</v>
      </c>
      <c r="B3137" s="13" t="s">
        <v>133</v>
      </c>
      <c r="C3137" s="14" t="s">
        <v>16050</v>
      </c>
      <c r="D3137" s="14" t="s">
        <v>11356</v>
      </c>
      <c r="E3137" s="15" t="s">
        <v>11359</v>
      </c>
      <c r="F3137" s="6">
        <v>10</v>
      </c>
      <c r="G3137" s="6">
        <v>3</v>
      </c>
      <c r="H3137" s="6">
        <f t="shared" si="192"/>
        <v>11</v>
      </c>
      <c r="I3137" s="6">
        <f t="shared" si="193"/>
        <v>4</v>
      </c>
      <c r="J3137" s="7">
        <f t="shared" si="194"/>
        <v>0.36363636363636365</v>
      </c>
      <c r="K3137" s="7">
        <f t="shared" si="195"/>
        <v>-1.4594316186372973</v>
      </c>
    </row>
    <row r="3138" spans="1:11" x14ac:dyDescent="0.35">
      <c r="A3138" s="14" t="s">
        <v>8815</v>
      </c>
      <c r="B3138" s="13" t="s">
        <v>4861</v>
      </c>
      <c r="C3138" s="14" t="s">
        <v>16051</v>
      </c>
      <c r="D3138" s="14" t="s">
        <v>11356</v>
      </c>
      <c r="E3138" s="15" t="s">
        <v>5678</v>
      </c>
      <c r="F3138" s="6">
        <v>626</v>
      </c>
      <c r="G3138" s="6">
        <v>648</v>
      </c>
      <c r="H3138" s="6">
        <f t="shared" si="192"/>
        <v>627</v>
      </c>
      <c r="I3138" s="6">
        <f t="shared" si="193"/>
        <v>649</v>
      </c>
      <c r="J3138" s="7">
        <f t="shared" si="194"/>
        <v>1.0350877192982457</v>
      </c>
      <c r="K3138" s="7">
        <f t="shared" si="195"/>
        <v>4.9753035197099733E-2</v>
      </c>
    </row>
    <row r="3139" spans="1:11" x14ac:dyDescent="0.35">
      <c r="A3139" s="14" t="s">
        <v>8816</v>
      </c>
      <c r="B3139" s="13" t="s">
        <v>3054</v>
      </c>
      <c r="C3139" s="14" t="s">
        <v>16052</v>
      </c>
      <c r="D3139" s="14" t="s">
        <v>16053</v>
      </c>
      <c r="E3139" s="15" t="s">
        <v>5678</v>
      </c>
      <c r="F3139" s="6">
        <v>433</v>
      </c>
      <c r="G3139" s="6">
        <v>343</v>
      </c>
      <c r="H3139" s="6">
        <f t="shared" ref="H3139:H3202" si="196">F3139+1</f>
        <v>434</v>
      </c>
      <c r="I3139" s="6">
        <f t="shared" ref="I3139:I3202" si="197">G3139+1</f>
        <v>344</v>
      </c>
      <c r="J3139" s="7">
        <f t="shared" ref="J3139:J3202" si="198">I3139/H3139</f>
        <v>0.79262672811059909</v>
      </c>
      <c r="K3139" s="7">
        <f t="shared" ref="K3139:K3202" si="199">LOG(J3139,2)</f>
        <v>-0.33528647774238135</v>
      </c>
    </row>
    <row r="3140" spans="1:11" x14ac:dyDescent="0.35">
      <c r="A3140" s="14" t="s">
        <v>8817</v>
      </c>
      <c r="B3140" s="13" t="s">
        <v>3075</v>
      </c>
      <c r="C3140" s="14" t="s">
        <v>16054</v>
      </c>
      <c r="D3140" s="14" t="s">
        <v>14558</v>
      </c>
      <c r="E3140" s="15" t="s">
        <v>11359</v>
      </c>
      <c r="F3140" s="6">
        <v>796</v>
      </c>
      <c r="G3140" s="6">
        <v>633</v>
      </c>
      <c r="H3140" s="6">
        <f t="shared" si="196"/>
        <v>797</v>
      </c>
      <c r="I3140" s="6">
        <f t="shared" si="197"/>
        <v>634</v>
      </c>
      <c r="J3140" s="7">
        <f t="shared" si="198"/>
        <v>0.79548306148055203</v>
      </c>
      <c r="K3140" s="7">
        <f t="shared" si="199"/>
        <v>-0.33009688385106462</v>
      </c>
    </row>
    <row r="3141" spans="1:11" x14ac:dyDescent="0.35">
      <c r="A3141" s="14" t="s">
        <v>8818</v>
      </c>
      <c r="B3141" s="13" t="s">
        <v>2748</v>
      </c>
      <c r="C3141" s="14" t="s">
        <v>16055</v>
      </c>
      <c r="D3141" s="14" t="s">
        <v>11858</v>
      </c>
      <c r="E3141" s="15" t="s">
        <v>11359</v>
      </c>
      <c r="F3141" s="6">
        <v>731</v>
      </c>
      <c r="G3141" s="6">
        <v>563</v>
      </c>
      <c r="H3141" s="6">
        <f t="shared" si="196"/>
        <v>732</v>
      </c>
      <c r="I3141" s="6">
        <f t="shared" si="197"/>
        <v>564</v>
      </c>
      <c r="J3141" s="7">
        <f t="shared" si="198"/>
        <v>0.77049180327868849</v>
      </c>
      <c r="K3141" s="7">
        <f t="shared" si="199"/>
        <v>-0.37614848588524896</v>
      </c>
    </row>
    <row r="3142" spans="1:11" x14ac:dyDescent="0.35">
      <c r="A3142" s="14" t="s">
        <v>8819</v>
      </c>
      <c r="B3142" s="13" t="s">
        <v>5632</v>
      </c>
      <c r="C3142" s="14"/>
      <c r="D3142" s="14"/>
      <c r="E3142" s="15" t="s">
        <v>5678</v>
      </c>
      <c r="F3142" s="6">
        <v>0</v>
      </c>
      <c r="G3142" s="6">
        <v>0</v>
      </c>
      <c r="H3142" s="6">
        <f t="shared" si="196"/>
        <v>1</v>
      </c>
      <c r="I3142" s="6">
        <f t="shared" si="197"/>
        <v>1</v>
      </c>
      <c r="J3142" s="7">
        <f t="shared" si="198"/>
        <v>1</v>
      </c>
      <c r="K3142" s="7">
        <f t="shared" si="199"/>
        <v>0</v>
      </c>
    </row>
    <row r="3143" spans="1:11" x14ac:dyDescent="0.35">
      <c r="A3143" s="14" t="s">
        <v>8820</v>
      </c>
      <c r="B3143" s="13" t="s">
        <v>5633</v>
      </c>
      <c r="C3143" s="14"/>
      <c r="D3143" s="14"/>
      <c r="E3143" s="15" t="s">
        <v>5678</v>
      </c>
      <c r="F3143" s="6">
        <v>0</v>
      </c>
      <c r="G3143" s="6">
        <v>0</v>
      </c>
      <c r="H3143" s="6">
        <f t="shared" si="196"/>
        <v>1</v>
      </c>
      <c r="I3143" s="6">
        <f t="shared" si="197"/>
        <v>1</v>
      </c>
      <c r="J3143" s="7">
        <f t="shared" si="198"/>
        <v>1</v>
      </c>
      <c r="K3143" s="7">
        <f t="shared" si="199"/>
        <v>0</v>
      </c>
    </row>
    <row r="3144" spans="1:11" x14ac:dyDescent="0.35">
      <c r="A3144" s="14" t="s">
        <v>8821</v>
      </c>
      <c r="B3144" s="13" t="s">
        <v>5634</v>
      </c>
      <c r="C3144" s="14"/>
      <c r="D3144" s="14"/>
      <c r="E3144" s="15" t="s">
        <v>5678</v>
      </c>
      <c r="F3144" s="6">
        <v>0</v>
      </c>
      <c r="G3144" s="6">
        <v>0</v>
      </c>
      <c r="H3144" s="6">
        <f t="shared" si="196"/>
        <v>1</v>
      </c>
      <c r="I3144" s="6">
        <f t="shared" si="197"/>
        <v>1</v>
      </c>
      <c r="J3144" s="7">
        <f t="shared" si="198"/>
        <v>1</v>
      </c>
      <c r="K3144" s="7">
        <f t="shared" si="199"/>
        <v>0</v>
      </c>
    </row>
    <row r="3145" spans="1:11" x14ac:dyDescent="0.35">
      <c r="A3145" s="14" t="s">
        <v>8822</v>
      </c>
      <c r="B3145" s="13" t="s">
        <v>3312</v>
      </c>
      <c r="C3145" s="14" t="s">
        <v>16056</v>
      </c>
      <c r="D3145" s="14" t="s">
        <v>16057</v>
      </c>
      <c r="E3145" s="15" t="s">
        <v>5678</v>
      </c>
      <c r="F3145" s="6">
        <v>109</v>
      </c>
      <c r="G3145" s="6">
        <v>89</v>
      </c>
      <c r="H3145" s="6">
        <f t="shared" si="196"/>
        <v>110</v>
      </c>
      <c r="I3145" s="6">
        <f t="shared" si="197"/>
        <v>90</v>
      </c>
      <c r="J3145" s="7">
        <f t="shared" si="198"/>
        <v>0.81818181818181823</v>
      </c>
      <c r="K3145" s="7">
        <f t="shared" si="199"/>
        <v>-0.28950661719498483</v>
      </c>
    </row>
    <row r="3146" spans="1:11" x14ac:dyDescent="0.35">
      <c r="A3146" s="14" t="s">
        <v>8823</v>
      </c>
      <c r="B3146" s="13" t="s">
        <v>3766</v>
      </c>
      <c r="C3146" s="14" t="s">
        <v>16058</v>
      </c>
      <c r="D3146" s="14" t="s">
        <v>16059</v>
      </c>
      <c r="E3146" s="15" t="s">
        <v>5678</v>
      </c>
      <c r="F3146" s="6">
        <v>366</v>
      </c>
      <c r="G3146" s="6">
        <v>316</v>
      </c>
      <c r="H3146" s="6">
        <f t="shared" si="196"/>
        <v>367</v>
      </c>
      <c r="I3146" s="6">
        <f t="shared" si="197"/>
        <v>317</v>
      </c>
      <c r="J3146" s="7">
        <f t="shared" si="198"/>
        <v>0.86376021798365121</v>
      </c>
      <c r="K3146" s="7">
        <f t="shared" si="199"/>
        <v>-0.21129722270380555</v>
      </c>
    </row>
    <row r="3147" spans="1:11" x14ac:dyDescent="0.35">
      <c r="A3147" s="14" t="s">
        <v>8824</v>
      </c>
      <c r="B3147" s="13" t="s">
        <v>586</v>
      </c>
      <c r="C3147" s="14" t="s">
        <v>16060</v>
      </c>
      <c r="D3147" s="14" t="s">
        <v>16061</v>
      </c>
      <c r="E3147" s="15" t="s">
        <v>5678</v>
      </c>
      <c r="F3147" s="6">
        <v>323</v>
      </c>
      <c r="G3147" s="6">
        <v>173</v>
      </c>
      <c r="H3147" s="6">
        <f t="shared" si="196"/>
        <v>324</v>
      </c>
      <c r="I3147" s="6">
        <f t="shared" si="197"/>
        <v>174</v>
      </c>
      <c r="J3147" s="7">
        <f t="shared" si="198"/>
        <v>0.53703703703703709</v>
      </c>
      <c r="K3147" s="7">
        <f t="shared" si="199"/>
        <v>-0.89690650703589636</v>
      </c>
    </row>
    <row r="3148" spans="1:11" x14ac:dyDescent="0.35">
      <c r="A3148" s="14" t="s">
        <v>8825</v>
      </c>
      <c r="B3148" s="13" t="s">
        <v>573</v>
      </c>
      <c r="C3148" s="14" t="s">
        <v>16062</v>
      </c>
      <c r="D3148" s="14" t="s">
        <v>16063</v>
      </c>
      <c r="E3148" s="15" t="s">
        <v>5678</v>
      </c>
      <c r="F3148" s="6">
        <v>370</v>
      </c>
      <c r="G3148" s="6">
        <v>197</v>
      </c>
      <c r="H3148" s="6">
        <f t="shared" si="196"/>
        <v>371</v>
      </c>
      <c r="I3148" s="6">
        <f t="shared" si="197"/>
        <v>198</v>
      </c>
      <c r="J3148" s="7">
        <f t="shared" si="198"/>
        <v>0.53369272237196763</v>
      </c>
      <c r="K3148" s="7">
        <f t="shared" si="199"/>
        <v>-0.90591875654119369</v>
      </c>
    </row>
    <row r="3149" spans="1:11" x14ac:dyDescent="0.35">
      <c r="A3149" s="14" t="s">
        <v>8826</v>
      </c>
      <c r="B3149" s="13" t="s">
        <v>985</v>
      </c>
      <c r="C3149" s="14" t="s">
        <v>16064</v>
      </c>
      <c r="D3149" s="14" t="s">
        <v>16065</v>
      </c>
      <c r="E3149" s="15" t="s">
        <v>5678</v>
      </c>
      <c r="F3149" s="6">
        <v>149</v>
      </c>
      <c r="G3149" s="6">
        <v>90</v>
      </c>
      <c r="H3149" s="6">
        <f t="shared" si="196"/>
        <v>150</v>
      </c>
      <c r="I3149" s="6">
        <f t="shared" si="197"/>
        <v>91</v>
      </c>
      <c r="J3149" s="7">
        <f t="shared" si="198"/>
        <v>0.60666666666666669</v>
      </c>
      <c r="K3149" s="7">
        <f t="shared" si="199"/>
        <v>-0.72102405029718453</v>
      </c>
    </row>
    <row r="3150" spans="1:11" x14ac:dyDescent="0.35">
      <c r="A3150" s="14" t="s">
        <v>8827</v>
      </c>
      <c r="B3150" s="13" t="s">
        <v>1666</v>
      </c>
      <c r="C3150" s="14" t="s">
        <v>16066</v>
      </c>
      <c r="D3150" s="14" t="s">
        <v>16067</v>
      </c>
      <c r="E3150" s="15" t="s">
        <v>5678</v>
      </c>
      <c r="F3150" s="6">
        <v>338</v>
      </c>
      <c r="G3150" s="6">
        <v>229</v>
      </c>
      <c r="H3150" s="6">
        <f t="shared" si="196"/>
        <v>339</v>
      </c>
      <c r="I3150" s="6">
        <f t="shared" si="197"/>
        <v>230</v>
      </c>
      <c r="J3150" s="7">
        <f t="shared" si="198"/>
        <v>0.67846607669616521</v>
      </c>
      <c r="K3150" s="7">
        <f t="shared" si="199"/>
        <v>-0.55965141219196868</v>
      </c>
    </row>
    <row r="3151" spans="1:11" x14ac:dyDescent="0.35">
      <c r="A3151" s="14" t="s">
        <v>8828</v>
      </c>
      <c r="B3151" s="13" t="s">
        <v>2240</v>
      </c>
      <c r="C3151" s="14" t="s">
        <v>16068</v>
      </c>
      <c r="D3151" s="14" t="s">
        <v>16063</v>
      </c>
      <c r="E3151" s="15" t="s">
        <v>5678</v>
      </c>
      <c r="F3151" s="6">
        <v>631</v>
      </c>
      <c r="G3151" s="6">
        <v>460</v>
      </c>
      <c r="H3151" s="6">
        <f t="shared" si="196"/>
        <v>632</v>
      </c>
      <c r="I3151" s="6">
        <f t="shared" si="197"/>
        <v>461</v>
      </c>
      <c r="J3151" s="7">
        <f t="shared" si="198"/>
        <v>0.72943037974683544</v>
      </c>
      <c r="K3151" s="7">
        <f t="shared" si="199"/>
        <v>-0.45515780774776493</v>
      </c>
    </row>
    <row r="3152" spans="1:11" x14ac:dyDescent="0.35">
      <c r="A3152" s="14" t="s">
        <v>8829</v>
      </c>
      <c r="B3152" s="13" t="s">
        <v>499</v>
      </c>
      <c r="C3152" s="14" t="s">
        <v>16069</v>
      </c>
      <c r="D3152" s="14" t="s">
        <v>16070</v>
      </c>
      <c r="E3152" s="15" t="s">
        <v>5678</v>
      </c>
      <c r="F3152" s="6">
        <v>509</v>
      </c>
      <c r="G3152" s="6">
        <v>260</v>
      </c>
      <c r="H3152" s="6">
        <f t="shared" si="196"/>
        <v>510</v>
      </c>
      <c r="I3152" s="6">
        <f t="shared" si="197"/>
        <v>261</v>
      </c>
      <c r="J3152" s="7">
        <f t="shared" si="198"/>
        <v>0.5117647058823529</v>
      </c>
      <c r="K3152" s="7">
        <f t="shared" si="199"/>
        <v>-0.96644744028897367</v>
      </c>
    </row>
    <row r="3153" spans="1:11" x14ac:dyDescent="0.35">
      <c r="A3153" s="14" t="s">
        <v>8830</v>
      </c>
      <c r="B3153" s="13" t="s">
        <v>1424</v>
      </c>
      <c r="C3153" s="14" t="s">
        <v>16071</v>
      </c>
      <c r="D3153" s="14" t="s">
        <v>16072</v>
      </c>
      <c r="E3153" s="15" t="s">
        <v>5678</v>
      </c>
      <c r="F3153" s="6">
        <v>1618</v>
      </c>
      <c r="G3153" s="6">
        <v>1061</v>
      </c>
      <c r="H3153" s="6">
        <f t="shared" si="196"/>
        <v>1619</v>
      </c>
      <c r="I3153" s="6">
        <f t="shared" si="197"/>
        <v>1062</v>
      </c>
      <c r="J3153" s="7">
        <f t="shared" si="198"/>
        <v>0.65596046942557129</v>
      </c>
      <c r="K3153" s="7">
        <f t="shared" si="199"/>
        <v>-0.60831921949841239</v>
      </c>
    </row>
    <row r="3154" spans="1:11" x14ac:dyDescent="0.35">
      <c r="A3154" s="14" t="s">
        <v>8831</v>
      </c>
      <c r="B3154" s="13" t="s">
        <v>2018</v>
      </c>
      <c r="C3154" s="14" t="s">
        <v>16073</v>
      </c>
      <c r="D3154" s="14" t="s">
        <v>16074</v>
      </c>
      <c r="E3154" s="15" t="s">
        <v>11359</v>
      </c>
      <c r="F3154" s="6">
        <v>714</v>
      </c>
      <c r="G3154" s="6">
        <v>508</v>
      </c>
      <c r="H3154" s="6">
        <f t="shared" si="196"/>
        <v>715</v>
      </c>
      <c r="I3154" s="6">
        <f t="shared" si="197"/>
        <v>509</v>
      </c>
      <c r="J3154" s="7">
        <f t="shared" si="198"/>
        <v>0.71188811188811185</v>
      </c>
      <c r="K3154" s="7">
        <f t="shared" si="199"/>
        <v>-0.49027758559005657</v>
      </c>
    </row>
    <row r="3155" spans="1:11" x14ac:dyDescent="0.35">
      <c r="A3155" s="14" t="s">
        <v>8832</v>
      </c>
      <c r="B3155" s="13" t="s">
        <v>708</v>
      </c>
      <c r="C3155" s="14" t="s">
        <v>16075</v>
      </c>
      <c r="D3155" s="14" t="s">
        <v>16076</v>
      </c>
      <c r="E3155" s="15" t="s">
        <v>11359</v>
      </c>
      <c r="F3155" s="6">
        <v>2640</v>
      </c>
      <c r="G3155" s="6">
        <v>1486</v>
      </c>
      <c r="H3155" s="6">
        <f t="shared" si="196"/>
        <v>2641</v>
      </c>
      <c r="I3155" s="6">
        <f t="shared" si="197"/>
        <v>1487</v>
      </c>
      <c r="J3155" s="7">
        <f t="shared" si="198"/>
        <v>0.56304430140098449</v>
      </c>
      <c r="K3155" s="7">
        <f t="shared" si="199"/>
        <v>-0.82867965411467415</v>
      </c>
    </row>
    <row r="3156" spans="1:11" x14ac:dyDescent="0.35">
      <c r="A3156" s="14" t="s">
        <v>8833</v>
      </c>
      <c r="B3156" s="13" t="s">
        <v>4335</v>
      </c>
      <c r="C3156" s="14" t="s">
        <v>16077</v>
      </c>
      <c r="D3156" s="14" t="s">
        <v>11539</v>
      </c>
      <c r="E3156" s="15" t="s">
        <v>5678</v>
      </c>
      <c r="F3156" s="6">
        <v>1115</v>
      </c>
      <c r="G3156" s="6">
        <v>1044</v>
      </c>
      <c r="H3156" s="6">
        <f t="shared" si="196"/>
        <v>1116</v>
      </c>
      <c r="I3156" s="6">
        <f t="shared" si="197"/>
        <v>1045</v>
      </c>
      <c r="J3156" s="7">
        <f t="shared" si="198"/>
        <v>0.93637992831541217</v>
      </c>
      <c r="K3156" s="7">
        <f t="shared" si="199"/>
        <v>-9.4834084860942511E-2</v>
      </c>
    </row>
    <row r="3157" spans="1:11" x14ac:dyDescent="0.35">
      <c r="A3157" s="14" t="s">
        <v>8834</v>
      </c>
      <c r="B3157" s="13" t="s">
        <v>4349</v>
      </c>
      <c r="C3157" s="14" t="s">
        <v>16078</v>
      </c>
      <c r="D3157" s="14" t="s">
        <v>16079</v>
      </c>
      <c r="E3157" s="15" t="s">
        <v>5678</v>
      </c>
      <c r="F3157" s="6">
        <v>2854</v>
      </c>
      <c r="G3157" s="6">
        <v>2679</v>
      </c>
      <c r="H3157" s="6">
        <f t="shared" si="196"/>
        <v>2855</v>
      </c>
      <c r="I3157" s="6">
        <f t="shared" si="197"/>
        <v>2680</v>
      </c>
      <c r="J3157" s="7">
        <f t="shared" si="198"/>
        <v>0.93870402802101571</v>
      </c>
      <c r="K3157" s="7">
        <f t="shared" si="199"/>
        <v>-9.1257744905070423E-2</v>
      </c>
    </row>
    <row r="3158" spans="1:11" x14ac:dyDescent="0.35">
      <c r="A3158" s="14" t="s">
        <v>8835</v>
      </c>
      <c r="B3158" s="13" t="s">
        <v>4011</v>
      </c>
      <c r="C3158" s="14" t="s">
        <v>16080</v>
      </c>
      <c r="D3158" s="14" t="s">
        <v>16081</v>
      </c>
      <c r="E3158" s="15" t="s">
        <v>5678</v>
      </c>
      <c r="F3158" s="6">
        <v>4631</v>
      </c>
      <c r="G3158" s="6">
        <v>4121</v>
      </c>
      <c r="H3158" s="6">
        <f t="shared" si="196"/>
        <v>4632</v>
      </c>
      <c r="I3158" s="6">
        <f t="shared" si="197"/>
        <v>4122</v>
      </c>
      <c r="J3158" s="7">
        <f t="shared" si="198"/>
        <v>0.88989637305699487</v>
      </c>
      <c r="K3158" s="7">
        <f t="shared" si="199"/>
        <v>-0.16829074844998021</v>
      </c>
    </row>
    <row r="3159" spans="1:11" x14ac:dyDescent="0.35">
      <c r="A3159" s="14" t="s">
        <v>8836</v>
      </c>
      <c r="B3159" s="13" t="s">
        <v>1212</v>
      </c>
      <c r="C3159" s="14" t="s">
        <v>16082</v>
      </c>
      <c r="D3159" s="14" t="s">
        <v>16083</v>
      </c>
      <c r="E3159" s="15" t="s">
        <v>5678</v>
      </c>
      <c r="F3159" s="6">
        <v>322</v>
      </c>
      <c r="G3159" s="6">
        <v>204</v>
      </c>
      <c r="H3159" s="6">
        <f t="shared" si="196"/>
        <v>323</v>
      </c>
      <c r="I3159" s="6">
        <f t="shared" si="197"/>
        <v>205</v>
      </c>
      <c r="J3159" s="7">
        <f t="shared" si="198"/>
        <v>0.6346749226006192</v>
      </c>
      <c r="K3159" s="7">
        <f t="shared" si="199"/>
        <v>-0.6559102551884789</v>
      </c>
    </row>
    <row r="3160" spans="1:11" x14ac:dyDescent="0.35">
      <c r="A3160" s="14" t="s">
        <v>8837</v>
      </c>
      <c r="B3160" s="13" t="s">
        <v>3368</v>
      </c>
      <c r="C3160" s="14" t="s">
        <v>16084</v>
      </c>
      <c r="D3160" s="14" t="s">
        <v>11356</v>
      </c>
      <c r="E3160" s="15" t="s">
        <v>5678</v>
      </c>
      <c r="F3160" s="6">
        <v>659</v>
      </c>
      <c r="G3160" s="6">
        <v>541</v>
      </c>
      <c r="H3160" s="6">
        <f t="shared" si="196"/>
        <v>660</v>
      </c>
      <c r="I3160" s="6">
        <f t="shared" si="197"/>
        <v>542</v>
      </c>
      <c r="J3160" s="7">
        <f t="shared" si="198"/>
        <v>0.82121212121212117</v>
      </c>
      <c r="K3160" s="7">
        <f t="shared" si="199"/>
        <v>-0.28417317289194433</v>
      </c>
    </row>
    <row r="3161" spans="1:11" x14ac:dyDescent="0.35">
      <c r="A3161" s="14" t="s">
        <v>8838</v>
      </c>
      <c r="B3161" s="13" t="s">
        <v>3777</v>
      </c>
      <c r="C3161" s="14" t="s">
        <v>16085</v>
      </c>
      <c r="D3161" s="14" t="s">
        <v>16086</v>
      </c>
      <c r="E3161" s="15" t="s">
        <v>5678</v>
      </c>
      <c r="F3161" s="6">
        <v>3092</v>
      </c>
      <c r="G3161" s="6">
        <v>2674</v>
      </c>
      <c r="H3161" s="6">
        <f t="shared" si="196"/>
        <v>3093</v>
      </c>
      <c r="I3161" s="6">
        <f t="shared" si="197"/>
        <v>2675</v>
      </c>
      <c r="J3161" s="7">
        <f t="shared" si="198"/>
        <v>0.86485612673779499</v>
      </c>
      <c r="K3161" s="7">
        <f t="shared" si="199"/>
        <v>-0.20946794191339299</v>
      </c>
    </row>
    <row r="3162" spans="1:11" x14ac:dyDescent="0.35">
      <c r="A3162" s="14" t="s">
        <v>8839</v>
      </c>
      <c r="B3162" s="13" t="s">
        <v>3200</v>
      </c>
      <c r="C3162" s="14" t="s">
        <v>16087</v>
      </c>
      <c r="D3162" s="14" t="s">
        <v>16088</v>
      </c>
      <c r="E3162" s="15" t="s">
        <v>5678</v>
      </c>
      <c r="F3162" s="6">
        <v>2743</v>
      </c>
      <c r="G3162" s="6">
        <v>2210</v>
      </c>
      <c r="H3162" s="6">
        <f t="shared" si="196"/>
        <v>2744</v>
      </c>
      <c r="I3162" s="6">
        <f t="shared" si="197"/>
        <v>2211</v>
      </c>
      <c r="J3162" s="7">
        <f t="shared" si="198"/>
        <v>0.80575801749271136</v>
      </c>
      <c r="K3162" s="7">
        <f t="shared" si="199"/>
        <v>-0.31158145635658646</v>
      </c>
    </row>
    <row r="3163" spans="1:11" x14ac:dyDescent="0.35">
      <c r="A3163" s="14" t="s">
        <v>8840</v>
      </c>
      <c r="B3163" s="13" t="s">
        <v>924</v>
      </c>
      <c r="C3163" s="14" t="s">
        <v>16089</v>
      </c>
      <c r="D3163" s="14" t="s">
        <v>16090</v>
      </c>
      <c r="E3163" s="15" t="s">
        <v>5678</v>
      </c>
      <c r="F3163" s="6">
        <v>1740</v>
      </c>
      <c r="G3163" s="6">
        <v>1040</v>
      </c>
      <c r="H3163" s="6">
        <f t="shared" si="196"/>
        <v>1741</v>
      </c>
      <c r="I3163" s="6">
        <f t="shared" si="197"/>
        <v>1041</v>
      </c>
      <c r="J3163" s="7">
        <f t="shared" si="198"/>
        <v>0.59793222286042502</v>
      </c>
      <c r="K3163" s="7">
        <f t="shared" si="199"/>
        <v>-0.74194613435168411</v>
      </c>
    </row>
    <row r="3164" spans="1:11" x14ac:dyDescent="0.35">
      <c r="A3164" s="14" t="s">
        <v>8841</v>
      </c>
      <c r="B3164" s="13" t="s">
        <v>1196</v>
      </c>
      <c r="C3164" s="14" t="s">
        <v>16091</v>
      </c>
      <c r="D3164" s="14" t="s">
        <v>16092</v>
      </c>
      <c r="E3164" s="15" t="s">
        <v>5678</v>
      </c>
      <c r="F3164" s="6">
        <v>1037</v>
      </c>
      <c r="G3164" s="6">
        <v>655</v>
      </c>
      <c r="H3164" s="6">
        <f t="shared" si="196"/>
        <v>1038</v>
      </c>
      <c r="I3164" s="6">
        <f t="shared" si="197"/>
        <v>656</v>
      </c>
      <c r="J3164" s="7">
        <f t="shared" si="198"/>
        <v>0.63198458574181116</v>
      </c>
      <c r="K3164" s="7">
        <f t="shared" si="199"/>
        <v>-0.66203872373979722</v>
      </c>
    </row>
    <row r="3165" spans="1:11" x14ac:dyDescent="0.35">
      <c r="A3165" s="14" t="s">
        <v>8842</v>
      </c>
      <c r="B3165" s="13" t="s">
        <v>1934</v>
      </c>
      <c r="C3165" s="14" t="s">
        <v>16093</v>
      </c>
      <c r="D3165" s="14" t="s">
        <v>16094</v>
      </c>
      <c r="E3165" s="15" t="s">
        <v>5678</v>
      </c>
      <c r="F3165" s="6">
        <v>18257</v>
      </c>
      <c r="G3165" s="6">
        <v>12852</v>
      </c>
      <c r="H3165" s="6">
        <f t="shared" si="196"/>
        <v>18258</v>
      </c>
      <c r="I3165" s="6">
        <f t="shared" si="197"/>
        <v>12853</v>
      </c>
      <c r="J3165" s="7">
        <f t="shared" si="198"/>
        <v>0.70396538503669626</v>
      </c>
      <c r="K3165" s="7">
        <f t="shared" si="199"/>
        <v>-0.50642360361521588</v>
      </c>
    </row>
    <row r="3166" spans="1:11" x14ac:dyDescent="0.35">
      <c r="A3166" s="14" t="s">
        <v>8843</v>
      </c>
      <c r="B3166" s="13" t="s">
        <v>4800</v>
      </c>
      <c r="C3166" s="14" t="s">
        <v>16095</v>
      </c>
      <c r="D3166" s="14" t="s">
        <v>16096</v>
      </c>
      <c r="E3166" s="15" t="s">
        <v>5678</v>
      </c>
      <c r="F3166" s="6">
        <v>763</v>
      </c>
      <c r="G3166" s="6">
        <v>777</v>
      </c>
      <c r="H3166" s="6">
        <f t="shared" si="196"/>
        <v>764</v>
      </c>
      <c r="I3166" s="6">
        <f t="shared" si="197"/>
        <v>778</v>
      </c>
      <c r="J3166" s="7">
        <f t="shared" si="198"/>
        <v>1.0183246073298429</v>
      </c>
      <c r="K3166" s="7">
        <f t="shared" si="199"/>
        <v>2.6197516950443155E-2</v>
      </c>
    </row>
    <row r="3167" spans="1:11" x14ac:dyDescent="0.35">
      <c r="A3167" s="14" t="s">
        <v>8844</v>
      </c>
      <c r="B3167" s="13" t="s">
        <v>3821</v>
      </c>
      <c r="C3167" s="14" t="s">
        <v>16097</v>
      </c>
      <c r="D3167" s="14" t="s">
        <v>16098</v>
      </c>
      <c r="E3167" s="15" t="s">
        <v>5678</v>
      </c>
      <c r="F3167" s="6">
        <v>2402</v>
      </c>
      <c r="G3167" s="6">
        <v>2088</v>
      </c>
      <c r="H3167" s="6">
        <f t="shared" si="196"/>
        <v>2403</v>
      </c>
      <c r="I3167" s="6">
        <f t="shared" si="197"/>
        <v>2089</v>
      </c>
      <c r="J3167" s="7">
        <f t="shared" si="198"/>
        <v>0.86933000416146489</v>
      </c>
      <c r="K3167" s="7">
        <f t="shared" si="199"/>
        <v>-0.20202415606275795</v>
      </c>
    </row>
    <row r="3168" spans="1:11" x14ac:dyDescent="0.35">
      <c r="A3168" s="14" t="s">
        <v>8845</v>
      </c>
      <c r="B3168" s="13" t="s">
        <v>2242</v>
      </c>
      <c r="C3168" s="14" t="s">
        <v>16099</v>
      </c>
      <c r="D3168" s="14" t="s">
        <v>16100</v>
      </c>
      <c r="E3168" s="15" t="s">
        <v>5678</v>
      </c>
      <c r="F3168" s="6">
        <v>731</v>
      </c>
      <c r="G3168" s="6">
        <v>533</v>
      </c>
      <c r="H3168" s="6">
        <f t="shared" si="196"/>
        <v>732</v>
      </c>
      <c r="I3168" s="6">
        <f t="shared" si="197"/>
        <v>534</v>
      </c>
      <c r="J3168" s="7">
        <f t="shared" si="198"/>
        <v>0.72950819672131151</v>
      </c>
      <c r="K3168" s="7">
        <f t="shared" si="199"/>
        <v>-0.45500390659648848</v>
      </c>
    </row>
    <row r="3169" spans="1:11" x14ac:dyDescent="0.35">
      <c r="A3169" s="14" t="s">
        <v>8846</v>
      </c>
      <c r="B3169" s="13" t="s">
        <v>1063</v>
      </c>
      <c r="C3169" s="14" t="s">
        <v>16101</v>
      </c>
      <c r="D3169" s="14" t="s">
        <v>12607</v>
      </c>
      <c r="E3169" s="15" t="s">
        <v>5678</v>
      </c>
      <c r="F3169" s="6">
        <v>130</v>
      </c>
      <c r="G3169" s="6">
        <v>80</v>
      </c>
      <c r="H3169" s="6">
        <f t="shared" si="196"/>
        <v>131</v>
      </c>
      <c r="I3169" s="6">
        <f t="shared" si="197"/>
        <v>81</v>
      </c>
      <c r="J3169" s="7">
        <f t="shared" si="198"/>
        <v>0.61832061068702293</v>
      </c>
      <c r="K3169" s="7">
        <f t="shared" si="199"/>
        <v>-0.69357299865282551</v>
      </c>
    </row>
    <row r="3170" spans="1:11" x14ac:dyDescent="0.35">
      <c r="A3170" s="14" t="s">
        <v>8847</v>
      </c>
      <c r="B3170" s="13" t="s">
        <v>1942</v>
      </c>
      <c r="C3170" s="14" t="s">
        <v>16102</v>
      </c>
      <c r="D3170" s="14" t="s">
        <v>16103</v>
      </c>
      <c r="E3170" s="15" t="s">
        <v>5678</v>
      </c>
      <c r="F3170" s="6">
        <v>484</v>
      </c>
      <c r="G3170" s="6">
        <v>341</v>
      </c>
      <c r="H3170" s="6">
        <f t="shared" si="196"/>
        <v>485</v>
      </c>
      <c r="I3170" s="6">
        <f t="shared" si="197"/>
        <v>342</v>
      </c>
      <c r="J3170" s="7">
        <f t="shared" si="198"/>
        <v>0.70515463917525778</v>
      </c>
      <c r="K3170" s="7">
        <f t="shared" si="199"/>
        <v>-0.50398842218859208</v>
      </c>
    </row>
    <row r="3171" spans="1:11" x14ac:dyDescent="0.35">
      <c r="A3171" s="14" t="s">
        <v>8848</v>
      </c>
      <c r="B3171" s="13" t="s">
        <v>2475</v>
      </c>
      <c r="C3171" s="14" t="s">
        <v>16104</v>
      </c>
      <c r="D3171" s="14" t="s">
        <v>16105</v>
      </c>
      <c r="E3171" s="15" t="s">
        <v>5678</v>
      </c>
      <c r="F3171" s="6">
        <v>1452</v>
      </c>
      <c r="G3171" s="6">
        <v>1089</v>
      </c>
      <c r="H3171" s="6">
        <f t="shared" si="196"/>
        <v>1453</v>
      </c>
      <c r="I3171" s="6">
        <f t="shared" si="197"/>
        <v>1090</v>
      </c>
      <c r="J3171" s="7">
        <f t="shared" si="198"/>
        <v>0.7501720578114246</v>
      </c>
      <c r="K3171" s="7">
        <f t="shared" si="199"/>
        <v>-0.41470656796855265</v>
      </c>
    </row>
    <row r="3172" spans="1:11" x14ac:dyDescent="0.35">
      <c r="A3172" s="14" t="s">
        <v>8849</v>
      </c>
      <c r="B3172" s="13" t="s">
        <v>2188</v>
      </c>
      <c r="C3172" s="14" t="s">
        <v>16106</v>
      </c>
      <c r="D3172" s="14" t="s">
        <v>11418</v>
      </c>
      <c r="E3172" s="15" t="s">
        <v>11359</v>
      </c>
      <c r="F3172" s="6">
        <v>185</v>
      </c>
      <c r="G3172" s="6">
        <v>134</v>
      </c>
      <c r="H3172" s="6">
        <f t="shared" si="196"/>
        <v>186</v>
      </c>
      <c r="I3172" s="6">
        <f t="shared" si="197"/>
        <v>135</v>
      </c>
      <c r="J3172" s="7">
        <f t="shared" si="198"/>
        <v>0.72580645161290325</v>
      </c>
      <c r="K3172" s="7">
        <f t="shared" si="199"/>
        <v>-0.46234321405720047</v>
      </c>
    </row>
    <row r="3173" spans="1:11" x14ac:dyDescent="0.35">
      <c r="A3173" s="14" t="s">
        <v>8850</v>
      </c>
      <c r="B3173" s="13" t="s">
        <v>3785</v>
      </c>
      <c r="C3173" s="14" t="s">
        <v>16107</v>
      </c>
      <c r="D3173" s="14" t="s">
        <v>11356</v>
      </c>
      <c r="E3173" s="15" t="s">
        <v>5678</v>
      </c>
      <c r="F3173" s="6">
        <v>268</v>
      </c>
      <c r="G3173" s="6">
        <v>232</v>
      </c>
      <c r="H3173" s="6">
        <f t="shared" si="196"/>
        <v>269</v>
      </c>
      <c r="I3173" s="6">
        <f t="shared" si="197"/>
        <v>233</v>
      </c>
      <c r="J3173" s="7">
        <f t="shared" si="198"/>
        <v>0.86617100371747213</v>
      </c>
      <c r="K3173" s="7">
        <f t="shared" si="199"/>
        <v>-0.20727621790234388</v>
      </c>
    </row>
    <row r="3174" spans="1:11" x14ac:dyDescent="0.35">
      <c r="A3174" s="14" t="s">
        <v>8851</v>
      </c>
      <c r="B3174" s="13" t="s">
        <v>2326</v>
      </c>
      <c r="C3174" s="14" t="s">
        <v>16108</v>
      </c>
      <c r="D3174" s="14" t="s">
        <v>11548</v>
      </c>
      <c r="E3174" s="15" t="s">
        <v>5678</v>
      </c>
      <c r="F3174" s="6">
        <v>547</v>
      </c>
      <c r="G3174" s="6">
        <v>403</v>
      </c>
      <c r="H3174" s="6">
        <f t="shared" si="196"/>
        <v>548</v>
      </c>
      <c r="I3174" s="6">
        <f t="shared" si="197"/>
        <v>404</v>
      </c>
      <c r="J3174" s="7">
        <f t="shared" si="198"/>
        <v>0.73722627737226276</v>
      </c>
      <c r="K3174" s="7">
        <f t="shared" si="199"/>
        <v>-0.43982060020873204</v>
      </c>
    </row>
    <row r="3175" spans="1:11" x14ac:dyDescent="0.35">
      <c r="A3175" s="14" t="s">
        <v>8852</v>
      </c>
      <c r="B3175" s="13" t="s">
        <v>2813</v>
      </c>
      <c r="C3175" s="14" t="s">
        <v>16109</v>
      </c>
      <c r="D3175" s="14" t="s">
        <v>16110</v>
      </c>
      <c r="E3175" s="15" t="s">
        <v>11359</v>
      </c>
      <c r="F3175" s="6">
        <v>196</v>
      </c>
      <c r="G3175" s="6">
        <v>152</v>
      </c>
      <c r="H3175" s="6">
        <f t="shared" si="196"/>
        <v>197</v>
      </c>
      <c r="I3175" s="6">
        <f t="shared" si="197"/>
        <v>153</v>
      </c>
      <c r="J3175" s="7">
        <f t="shared" si="198"/>
        <v>0.7766497461928934</v>
      </c>
      <c r="K3175" s="7">
        <f t="shared" si="199"/>
        <v>-0.36466397676372453</v>
      </c>
    </row>
    <row r="3176" spans="1:11" x14ac:dyDescent="0.35">
      <c r="A3176" s="14" t="s">
        <v>8853</v>
      </c>
      <c r="B3176" s="13" t="s">
        <v>5445</v>
      </c>
      <c r="C3176" s="14" t="s">
        <v>16111</v>
      </c>
      <c r="D3176" s="14" t="s">
        <v>16112</v>
      </c>
      <c r="E3176" s="15" t="s">
        <v>5678</v>
      </c>
      <c r="F3176" s="6">
        <v>1300</v>
      </c>
      <c r="G3176" s="6">
        <v>2421</v>
      </c>
      <c r="H3176" s="6">
        <f t="shared" si="196"/>
        <v>1301</v>
      </c>
      <c r="I3176" s="6">
        <f t="shared" si="197"/>
        <v>2422</v>
      </c>
      <c r="J3176" s="7">
        <f t="shared" si="198"/>
        <v>1.8616448885472714</v>
      </c>
      <c r="K3176" s="7">
        <f t="shared" si="199"/>
        <v>0.8965779029765335</v>
      </c>
    </row>
    <row r="3177" spans="1:11" x14ac:dyDescent="0.35">
      <c r="A3177" s="14" t="s">
        <v>8854</v>
      </c>
      <c r="B3177" s="13" t="s">
        <v>3451</v>
      </c>
      <c r="C3177" s="14" t="s">
        <v>16113</v>
      </c>
      <c r="D3177" s="14" t="s">
        <v>11536</v>
      </c>
      <c r="E3177" s="15" t="s">
        <v>11359</v>
      </c>
      <c r="F3177" s="6">
        <v>334</v>
      </c>
      <c r="G3177" s="6">
        <v>277</v>
      </c>
      <c r="H3177" s="6">
        <f t="shared" si="196"/>
        <v>335</v>
      </c>
      <c r="I3177" s="6">
        <f t="shared" si="197"/>
        <v>278</v>
      </c>
      <c r="J3177" s="7">
        <f t="shared" si="198"/>
        <v>0.82985074626865674</v>
      </c>
      <c r="K3177" s="7">
        <f t="shared" si="199"/>
        <v>-0.26907621262162734</v>
      </c>
    </row>
    <row r="3178" spans="1:11" x14ac:dyDescent="0.35">
      <c r="A3178" s="14" t="s">
        <v>8855</v>
      </c>
      <c r="B3178" s="13" t="s">
        <v>1218</v>
      </c>
      <c r="C3178" s="14" t="s">
        <v>16114</v>
      </c>
      <c r="D3178" s="14" t="s">
        <v>11539</v>
      </c>
      <c r="E3178" s="15" t="s">
        <v>11359</v>
      </c>
      <c r="F3178" s="6">
        <v>309</v>
      </c>
      <c r="G3178" s="6">
        <v>196</v>
      </c>
      <c r="H3178" s="6">
        <f t="shared" si="196"/>
        <v>310</v>
      </c>
      <c r="I3178" s="6">
        <f t="shared" si="197"/>
        <v>197</v>
      </c>
      <c r="J3178" s="7">
        <f t="shared" si="198"/>
        <v>0.63548387096774195</v>
      </c>
      <c r="K3178" s="7">
        <f t="shared" si="199"/>
        <v>-0.65407258581786132</v>
      </c>
    </row>
    <row r="3179" spans="1:11" x14ac:dyDescent="0.35">
      <c r="A3179" s="14" t="s">
        <v>8856</v>
      </c>
      <c r="B3179" s="13" t="s">
        <v>4091</v>
      </c>
      <c r="C3179" s="14" t="s">
        <v>16115</v>
      </c>
      <c r="D3179" s="14" t="s">
        <v>16116</v>
      </c>
      <c r="E3179" s="15" t="s">
        <v>5678</v>
      </c>
      <c r="F3179" s="6">
        <v>461</v>
      </c>
      <c r="G3179" s="6">
        <v>415</v>
      </c>
      <c r="H3179" s="6">
        <f t="shared" si="196"/>
        <v>462</v>
      </c>
      <c r="I3179" s="6">
        <f t="shared" si="197"/>
        <v>416</v>
      </c>
      <c r="J3179" s="7">
        <f t="shared" si="198"/>
        <v>0.90043290043290047</v>
      </c>
      <c r="K3179" s="7">
        <f t="shared" si="199"/>
        <v>-0.15130932327496532</v>
      </c>
    </row>
    <row r="3180" spans="1:11" x14ac:dyDescent="0.35">
      <c r="A3180" s="14" t="s">
        <v>8857</v>
      </c>
      <c r="B3180" s="13" t="s">
        <v>4817</v>
      </c>
      <c r="C3180" s="14" t="s">
        <v>16117</v>
      </c>
      <c r="D3180" s="14" t="s">
        <v>11356</v>
      </c>
      <c r="E3180" s="15" t="s">
        <v>5678</v>
      </c>
      <c r="F3180" s="6">
        <v>204</v>
      </c>
      <c r="G3180" s="6">
        <v>209</v>
      </c>
      <c r="H3180" s="6">
        <f t="shared" si="196"/>
        <v>205</v>
      </c>
      <c r="I3180" s="6">
        <f t="shared" si="197"/>
        <v>210</v>
      </c>
      <c r="J3180" s="7">
        <f t="shared" si="198"/>
        <v>1.024390243902439</v>
      </c>
      <c r="K3180" s="7">
        <f t="shared" si="199"/>
        <v>3.4765418160676631E-2</v>
      </c>
    </row>
    <row r="3181" spans="1:11" x14ac:dyDescent="0.35">
      <c r="A3181" s="14" t="s">
        <v>8858</v>
      </c>
      <c r="B3181" s="13" t="s">
        <v>1746</v>
      </c>
      <c r="C3181" s="14" t="s">
        <v>16118</v>
      </c>
      <c r="D3181" s="14" t="s">
        <v>16119</v>
      </c>
      <c r="E3181" s="15" t="s">
        <v>5678</v>
      </c>
      <c r="F3181" s="6">
        <v>334</v>
      </c>
      <c r="G3181" s="6">
        <v>229</v>
      </c>
      <c r="H3181" s="6">
        <f t="shared" si="196"/>
        <v>335</v>
      </c>
      <c r="I3181" s="6">
        <f t="shared" si="197"/>
        <v>230</v>
      </c>
      <c r="J3181" s="7">
        <f t="shared" si="198"/>
        <v>0.68656716417910446</v>
      </c>
      <c r="K3181" s="7">
        <f t="shared" si="199"/>
        <v>-0.54252723440075967</v>
      </c>
    </row>
    <row r="3182" spans="1:11" x14ac:dyDescent="0.35">
      <c r="A3182" s="14" t="s">
        <v>8859</v>
      </c>
      <c r="B3182" s="13" t="s">
        <v>5006</v>
      </c>
      <c r="C3182" s="14" t="s">
        <v>16120</v>
      </c>
      <c r="D3182" s="14" t="s">
        <v>11356</v>
      </c>
      <c r="E3182" s="15" t="s">
        <v>5678</v>
      </c>
      <c r="F3182" s="6">
        <v>71</v>
      </c>
      <c r="G3182" s="6">
        <v>78</v>
      </c>
      <c r="H3182" s="6">
        <f t="shared" si="196"/>
        <v>72</v>
      </c>
      <c r="I3182" s="6">
        <f t="shared" si="197"/>
        <v>79</v>
      </c>
      <c r="J3182" s="7">
        <f t="shared" si="198"/>
        <v>1.0972222222222223</v>
      </c>
      <c r="K3182" s="7">
        <f t="shared" si="199"/>
        <v>0.1338557467347907</v>
      </c>
    </row>
    <row r="3183" spans="1:11" x14ac:dyDescent="0.35">
      <c r="A3183" s="14" t="s">
        <v>8860</v>
      </c>
      <c r="B3183" s="13" t="s">
        <v>5101</v>
      </c>
      <c r="C3183" s="14" t="s">
        <v>16121</v>
      </c>
      <c r="D3183" s="14" t="s">
        <v>11755</v>
      </c>
      <c r="E3183" s="15" t="s">
        <v>5678</v>
      </c>
      <c r="F3183" s="6">
        <v>60</v>
      </c>
      <c r="G3183" s="6">
        <v>69</v>
      </c>
      <c r="H3183" s="6">
        <f t="shared" si="196"/>
        <v>61</v>
      </c>
      <c r="I3183" s="6">
        <f t="shared" si="197"/>
        <v>70</v>
      </c>
      <c r="J3183" s="7">
        <f t="shared" si="198"/>
        <v>1.1475409836065573</v>
      </c>
      <c r="K3183" s="7">
        <f t="shared" si="199"/>
        <v>0.19854567938208012</v>
      </c>
    </row>
    <row r="3184" spans="1:11" x14ac:dyDescent="0.35">
      <c r="A3184" s="14" t="s">
        <v>8861</v>
      </c>
      <c r="B3184" s="13" t="s">
        <v>5635</v>
      </c>
      <c r="C3184" s="14"/>
      <c r="D3184" s="14"/>
      <c r="E3184" s="15" t="s">
        <v>5678</v>
      </c>
      <c r="F3184" s="6">
        <v>0</v>
      </c>
      <c r="G3184" s="6">
        <v>0</v>
      </c>
      <c r="H3184" s="6">
        <f t="shared" si="196"/>
        <v>1</v>
      </c>
      <c r="I3184" s="6">
        <f t="shared" si="197"/>
        <v>1</v>
      </c>
      <c r="J3184" s="7">
        <f t="shared" si="198"/>
        <v>1</v>
      </c>
      <c r="K3184" s="7">
        <f t="shared" si="199"/>
        <v>0</v>
      </c>
    </row>
    <row r="3185" spans="1:11" x14ac:dyDescent="0.35">
      <c r="A3185" s="14" t="s">
        <v>8862</v>
      </c>
      <c r="B3185" s="13" t="s">
        <v>5636</v>
      </c>
      <c r="C3185" s="14"/>
      <c r="D3185" s="14"/>
      <c r="E3185" s="15" t="s">
        <v>5678</v>
      </c>
      <c r="F3185" s="6">
        <v>0</v>
      </c>
      <c r="G3185" s="6">
        <v>0</v>
      </c>
      <c r="H3185" s="6">
        <f t="shared" si="196"/>
        <v>1</v>
      </c>
      <c r="I3185" s="6">
        <f t="shared" si="197"/>
        <v>1</v>
      </c>
      <c r="J3185" s="7">
        <f t="shared" si="198"/>
        <v>1</v>
      </c>
      <c r="K3185" s="7">
        <f t="shared" si="199"/>
        <v>0</v>
      </c>
    </row>
    <row r="3186" spans="1:11" x14ac:dyDescent="0.35">
      <c r="A3186" s="14" t="s">
        <v>8863</v>
      </c>
      <c r="B3186" s="13" t="s">
        <v>5637</v>
      </c>
      <c r="C3186" s="14"/>
      <c r="D3186" s="14"/>
      <c r="E3186" s="15" t="s">
        <v>5678</v>
      </c>
      <c r="F3186" s="6">
        <v>0</v>
      </c>
      <c r="G3186" s="6">
        <v>0</v>
      </c>
      <c r="H3186" s="6">
        <f t="shared" si="196"/>
        <v>1</v>
      </c>
      <c r="I3186" s="6">
        <f t="shared" si="197"/>
        <v>1</v>
      </c>
      <c r="J3186" s="7">
        <f t="shared" si="198"/>
        <v>1</v>
      </c>
      <c r="K3186" s="7">
        <f t="shared" si="199"/>
        <v>0</v>
      </c>
    </row>
    <row r="3187" spans="1:11" x14ac:dyDescent="0.35">
      <c r="A3187" s="14" t="s">
        <v>8864</v>
      </c>
      <c r="B3187" s="13" t="s">
        <v>5638</v>
      </c>
      <c r="C3187" s="14"/>
      <c r="D3187" s="14"/>
      <c r="E3187" s="15" t="s">
        <v>5678</v>
      </c>
      <c r="F3187" s="6">
        <v>0</v>
      </c>
      <c r="G3187" s="6">
        <v>0</v>
      </c>
      <c r="H3187" s="6">
        <f t="shared" si="196"/>
        <v>1</v>
      </c>
      <c r="I3187" s="6">
        <f t="shared" si="197"/>
        <v>1</v>
      </c>
      <c r="J3187" s="7">
        <f t="shared" si="198"/>
        <v>1</v>
      </c>
      <c r="K3187" s="7">
        <f t="shared" si="199"/>
        <v>0</v>
      </c>
    </row>
    <row r="3188" spans="1:11" x14ac:dyDescent="0.35">
      <c r="A3188" s="14" t="s">
        <v>8865</v>
      </c>
      <c r="B3188" s="13" t="s">
        <v>4448</v>
      </c>
      <c r="C3188" s="14" t="s">
        <v>16122</v>
      </c>
      <c r="D3188" s="14" t="s">
        <v>16123</v>
      </c>
      <c r="E3188" s="15" t="s">
        <v>5678</v>
      </c>
      <c r="F3188" s="6">
        <v>5100</v>
      </c>
      <c r="G3188" s="6">
        <v>4867</v>
      </c>
      <c r="H3188" s="6">
        <f t="shared" si="196"/>
        <v>5101</v>
      </c>
      <c r="I3188" s="6">
        <f t="shared" si="197"/>
        <v>4868</v>
      </c>
      <c r="J3188" s="7">
        <f t="shared" si="198"/>
        <v>0.95432268182709268</v>
      </c>
      <c r="K3188" s="7">
        <f t="shared" si="199"/>
        <v>-6.7450932683214532E-2</v>
      </c>
    </row>
    <row r="3189" spans="1:11" x14ac:dyDescent="0.35">
      <c r="A3189" s="14" t="s">
        <v>8866</v>
      </c>
      <c r="B3189" s="13" t="s">
        <v>2908</v>
      </c>
      <c r="C3189" s="14" t="s">
        <v>16124</v>
      </c>
      <c r="D3189" s="14" t="s">
        <v>11418</v>
      </c>
      <c r="E3189" s="15" t="s">
        <v>5678</v>
      </c>
      <c r="F3189" s="6">
        <v>225</v>
      </c>
      <c r="G3189" s="6">
        <v>176</v>
      </c>
      <c r="H3189" s="6">
        <f t="shared" si="196"/>
        <v>226</v>
      </c>
      <c r="I3189" s="6">
        <f t="shared" si="197"/>
        <v>177</v>
      </c>
      <c r="J3189" s="7">
        <f t="shared" si="198"/>
        <v>0.7831858407079646</v>
      </c>
      <c r="K3189" s="7">
        <f t="shared" si="199"/>
        <v>-0.35257341233219031</v>
      </c>
    </row>
    <row r="3190" spans="1:11" x14ac:dyDescent="0.35">
      <c r="A3190" s="14" t="s">
        <v>8867</v>
      </c>
      <c r="B3190" s="13" t="s">
        <v>1259</v>
      </c>
      <c r="C3190" s="14" t="s">
        <v>16125</v>
      </c>
      <c r="D3190" s="14" t="s">
        <v>14258</v>
      </c>
      <c r="E3190" s="15" t="s">
        <v>11359</v>
      </c>
      <c r="F3190" s="6">
        <v>47</v>
      </c>
      <c r="G3190" s="6">
        <v>30</v>
      </c>
      <c r="H3190" s="6">
        <f t="shared" si="196"/>
        <v>48</v>
      </c>
      <c r="I3190" s="6">
        <f t="shared" si="197"/>
        <v>31</v>
      </c>
      <c r="J3190" s="7">
        <f t="shared" si="198"/>
        <v>0.64583333333333337</v>
      </c>
      <c r="K3190" s="7">
        <f t="shared" si="199"/>
        <v>-0.63076619033428083</v>
      </c>
    </row>
    <row r="3191" spans="1:11" x14ac:dyDescent="0.35">
      <c r="A3191" s="14" t="s">
        <v>8868</v>
      </c>
      <c r="B3191" s="13" t="s">
        <v>3531</v>
      </c>
      <c r="C3191" s="14" t="s">
        <v>16126</v>
      </c>
      <c r="D3191" s="14" t="s">
        <v>16127</v>
      </c>
      <c r="E3191" s="15" t="s">
        <v>11359</v>
      </c>
      <c r="F3191" s="6">
        <v>55</v>
      </c>
      <c r="G3191" s="6">
        <v>46</v>
      </c>
      <c r="H3191" s="6">
        <f t="shared" si="196"/>
        <v>56</v>
      </c>
      <c r="I3191" s="6">
        <f t="shared" si="197"/>
        <v>47</v>
      </c>
      <c r="J3191" s="7">
        <f t="shared" si="198"/>
        <v>0.8392857142857143</v>
      </c>
      <c r="K3191" s="7">
        <f t="shared" si="199"/>
        <v>-0.25276607037996673</v>
      </c>
    </row>
    <row r="3192" spans="1:11" x14ac:dyDescent="0.35">
      <c r="A3192" s="14" t="s">
        <v>8869</v>
      </c>
      <c r="B3192" s="13" t="s">
        <v>2517</v>
      </c>
      <c r="C3192" s="14" t="s">
        <v>16128</v>
      </c>
      <c r="D3192" s="14" t="s">
        <v>16129</v>
      </c>
      <c r="E3192" s="15" t="s">
        <v>5678</v>
      </c>
      <c r="F3192" s="6">
        <v>2588</v>
      </c>
      <c r="G3192" s="6">
        <v>1945</v>
      </c>
      <c r="H3192" s="6">
        <f t="shared" si="196"/>
        <v>2589</v>
      </c>
      <c r="I3192" s="6">
        <f t="shared" si="197"/>
        <v>1946</v>
      </c>
      <c r="J3192" s="7">
        <f t="shared" si="198"/>
        <v>0.75164156044804942</v>
      </c>
      <c r="K3192" s="7">
        <f t="shared" si="199"/>
        <v>-0.4118832551189997</v>
      </c>
    </row>
    <row r="3193" spans="1:11" x14ac:dyDescent="0.35">
      <c r="A3193" s="14" t="s">
        <v>8870</v>
      </c>
      <c r="B3193" s="13" t="s">
        <v>4480</v>
      </c>
      <c r="C3193" s="14" t="s">
        <v>16130</v>
      </c>
      <c r="D3193" s="14" t="s">
        <v>16131</v>
      </c>
      <c r="E3193" s="15" t="s">
        <v>11359</v>
      </c>
      <c r="F3193" s="6">
        <v>2692</v>
      </c>
      <c r="G3193" s="6">
        <v>2586</v>
      </c>
      <c r="H3193" s="6">
        <f t="shared" si="196"/>
        <v>2693</v>
      </c>
      <c r="I3193" s="6">
        <f t="shared" si="197"/>
        <v>2587</v>
      </c>
      <c r="J3193" s="7">
        <f t="shared" si="198"/>
        <v>0.96063869290753812</v>
      </c>
      <c r="K3193" s="7">
        <f t="shared" si="199"/>
        <v>-5.7934175816930757E-2</v>
      </c>
    </row>
    <row r="3194" spans="1:11" x14ac:dyDescent="0.35">
      <c r="A3194" s="14" t="s">
        <v>8871</v>
      </c>
      <c r="B3194" s="13" t="s">
        <v>5639</v>
      </c>
      <c r="C3194" s="14"/>
      <c r="D3194" s="14"/>
      <c r="E3194" s="15" t="s">
        <v>11359</v>
      </c>
      <c r="F3194" s="6">
        <v>0</v>
      </c>
      <c r="G3194" s="6">
        <v>0</v>
      </c>
      <c r="H3194" s="6">
        <f t="shared" si="196"/>
        <v>1</v>
      </c>
      <c r="I3194" s="6">
        <f t="shared" si="197"/>
        <v>1</v>
      </c>
      <c r="J3194" s="7">
        <f t="shared" si="198"/>
        <v>1</v>
      </c>
      <c r="K3194" s="7">
        <f t="shared" si="199"/>
        <v>0</v>
      </c>
    </row>
    <row r="3195" spans="1:11" x14ac:dyDescent="0.35">
      <c r="A3195" s="14" t="s">
        <v>8872</v>
      </c>
      <c r="B3195" s="13" t="s">
        <v>2062</v>
      </c>
      <c r="C3195" s="14" t="s">
        <v>16132</v>
      </c>
      <c r="D3195" s="14" t="s">
        <v>16133</v>
      </c>
      <c r="E3195" s="15" t="s">
        <v>5678</v>
      </c>
      <c r="F3195" s="6">
        <v>21</v>
      </c>
      <c r="G3195" s="6">
        <v>15</v>
      </c>
      <c r="H3195" s="6">
        <f t="shared" si="196"/>
        <v>22</v>
      </c>
      <c r="I3195" s="6">
        <f t="shared" si="197"/>
        <v>16</v>
      </c>
      <c r="J3195" s="7">
        <f t="shared" si="198"/>
        <v>0.72727272727272729</v>
      </c>
      <c r="K3195" s="7">
        <f t="shared" si="199"/>
        <v>-0.45943161863729726</v>
      </c>
    </row>
    <row r="3196" spans="1:11" x14ac:dyDescent="0.35">
      <c r="A3196" s="14" t="s">
        <v>8873</v>
      </c>
      <c r="B3196" s="13" t="s">
        <v>1597</v>
      </c>
      <c r="C3196" s="14" t="s">
        <v>16134</v>
      </c>
      <c r="D3196" s="14" t="s">
        <v>16135</v>
      </c>
      <c r="E3196" s="15" t="s">
        <v>5678</v>
      </c>
      <c r="F3196" s="6">
        <v>6665</v>
      </c>
      <c r="G3196" s="6">
        <v>4475</v>
      </c>
      <c r="H3196" s="6">
        <f t="shared" si="196"/>
        <v>6666</v>
      </c>
      <c r="I3196" s="6">
        <f t="shared" si="197"/>
        <v>4476</v>
      </c>
      <c r="J3196" s="7">
        <f t="shared" si="198"/>
        <v>0.67146714671467145</v>
      </c>
      <c r="K3196" s="7">
        <f t="shared" si="199"/>
        <v>-0.57461128113385429</v>
      </c>
    </row>
    <row r="3197" spans="1:11" x14ac:dyDescent="0.35">
      <c r="A3197" s="14" t="s">
        <v>8874</v>
      </c>
      <c r="B3197" s="13" t="s">
        <v>743</v>
      </c>
      <c r="C3197" s="14" t="s">
        <v>16136</v>
      </c>
      <c r="D3197" s="14" t="s">
        <v>16137</v>
      </c>
      <c r="E3197" s="15" t="s">
        <v>5678</v>
      </c>
      <c r="F3197" s="6">
        <v>258</v>
      </c>
      <c r="G3197" s="6">
        <v>147</v>
      </c>
      <c r="H3197" s="6">
        <f t="shared" si="196"/>
        <v>259</v>
      </c>
      <c r="I3197" s="6">
        <f t="shared" si="197"/>
        <v>148</v>
      </c>
      <c r="J3197" s="7">
        <f t="shared" si="198"/>
        <v>0.5714285714285714</v>
      </c>
      <c r="K3197" s="7">
        <f t="shared" si="199"/>
        <v>-0.80735492205760429</v>
      </c>
    </row>
    <row r="3198" spans="1:11" x14ac:dyDescent="0.35">
      <c r="A3198" s="14" t="s">
        <v>8875</v>
      </c>
      <c r="B3198" s="13" t="s">
        <v>1590</v>
      </c>
      <c r="C3198" s="14" t="s">
        <v>16138</v>
      </c>
      <c r="D3198" s="14" t="s">
        <v>12591</v>
      </c>
      <c r="E3198" s="15" t="s">
        <v>5678</v>
      </c>
      <c r="F3198" s="6">
        <v>410</v>
      </c>
      <c r="G3198" s="6">
        <v>275</v>
      </c>
      <c r="H3198" s="6">
        <f t="shared" si="196"/>
        <v>411</v>
      </c>
      <c r="I3198" s="6">
        <f t="shared" si="197"/>
        <v>276</v>
      </c>
      <c r="J3198" s="7">
        <f t="shared" si="198"/>
        <v>0.67153284671532842</v>
      </c>
      <c r="K3198" s="7">
        <f t="shared" si="199"/>
        <v>-0.57447012690351396</v>
      </c>
    </row>
    <row r="3199" spans="1:11" x14ac:dyDescent="0.35">
      <c r="A3199" s="14" t="s">
        <v>8876</v>
      </c>
      <c r="B3199" s="13" t="s">
        <v>5640</v>
      </c>
      <c r="C3199" s="14" t="s">
        <v>16139</v>
      </c>
      <c r="D3199" s="14" t="s">
        <v>16140</v>
      </c>
      <c r="E3199" s="15" t="s">
        <v>5678</v>
      </c>
      <c r="F3199" s="6">
        <v>0</v>
      </c>
      <c r="G3199" s="6">
        <v>0</v>
      </c>
      <c r="H3199" s="6">
        <f t="shared" si="196"/>
        <v>1</v>
      </c>
      <c r="I3199" s="6">
        <f t="shared" si="197"/>
        <v>1</v>
      </c>
      <c r="J3199" s="7">
        <f t="shared" si="198"/>
        <v>1</v>
      </c>
      <c r="K3199" s="7">
        <f t="shared" si="199"/>
        <v>0</v>
      </c>
    </row>
    <row r="3200" spans="1:11" x14ac:dyDescent="0.35">
      <c r="A3200" s="14" t="s">
        <v>8877</v>
      </c>
      <c r="B3200" s="13" t="s">
        <v>1682</v>
      </c>
      <c r="C3200" s="14" t="s">
        <v>16141</v>
      </c>
      <c r="D3200" s="14" t="s">
        <v>16142</v>
      </c>
      <c r="E3200" s="15" t="s">
        <v>5678</v>
      </c>
      <c r="F3200" s="6">
        <v>2344</v>
      </c>
      <c r="G3200" s="6">
        <v>1593</v>
      </c>
      <c r="H3200" s="6">
        <f t="shared" si="196"/>
        <v>2345</v>
      </c>
      <c r="I3200" s="6">
        <f t="shared" si="197"/>
        <v>1594</v>
      </c>
      <c r="J3200" s="7">
        <f t="shared" si="198"/>
        <v>0.67974413646055432</v>
      </c>
      <c r="K3200" s="7">
        <f t="shared" si="199"/>
        <v>-0.55693629341226725</v>
      </c>
    </row>
    <row r="3201" spans="1:11" x14ac:dyDescent="0.35">
      <c r="A3201" s="14" t="s">
        <v>8878</v>
      </c>
      <c r="B3201" s="13" t="s">
        <v>2120</v>
      </c>
      <c r="C3201" s="14" t="s">
        <v>16143</v>
      </c>
      <c r="D3201" s="14" t="s">
        <v>16144</v>
      </c>
      <c r="E3201" s="15" t="s">
        <v>5678</v>
      </c>
      <c r="F3201" s="6">
        <v>2212</v>
      </c>
      <c r="G3201" s="6">
        <v>1589</v>
      </c>
      <c r="H3201" s="6">
        <f t="shared" si="196"/>
        <v>2213</v>
      </c>
      <c r="I3201" s="6">
        <f t="shared" si="197"/>
        <v>1590</v>
      </c>
      <c r="J3201" s="7">
        <f t="shared" si="198"/>
        <v>0.71848169905106196</v>
      </c>
      <c r="K3201" s="7">
        <f t="shared" si="199"/>
        <v>-0.47697668562929385</v>
      </c>
    </row>
    <row r="3202" spans="1:11" x14ac:dyDescent="0.35">
      <c r="A3202" s="14" t="s">
        <v>8879</v>
      </c>
      <c r="B3202" s="13" t="s">
        <v>2016</v>
      </c>
      <c r="C3202" s="14" t="s">
        <v>16145</v>
      </c>
      <c r="D3202" s="14" t="s">
        <v>16146</v>
      </c>
      <c r="E3202" s="15" t="s">
        <v>5678</v>
      </c>
      <c r="F3202" s="6">
        <v>4101</v>
      </c>
      <c r="G3202" s="6">
        <v>2917</v>
      </c>
      <c r="H3202" s="6">
        <f t="shared" si="196"/>
        <v>4102</v>
      </c>
      <c r="I3202" s="6">
        <f t="shared" si="197"/>
        <v>2918</v>
      </c>
      <c r="J3202" s="7">
        <f t="shared" si="198"/>
        <v>0.71136031204290595</v>
      </c>
      <c r="K3202" s="7">
        <f t="shared" si="199"/>
        <v>-0.49134760856196097</v>
      </c>
    </row>
    <row r="3203" spans="1:11" x14ac:dyDescent="0.35">
      <c r="A3203" s="14" t="s">
        <v>8880</v>
      </c>
      <c r="B3203" s="13" t="s">
        <v>3319</v>
      </c>
      <c r="C3203" s="14" t="s">
        <v>16147</v>
      </c>
      <c r="D3203" s="14" t="s">
        <v>16148</v>
      </c>
      <c r="E3203" s="15" t="s">
        <v>5678</v>
      </c>
      <c r="F3203" s="6">
        <v>5044</v>
      </c>
      <c r="G3203" s="6">
        <v>4121</v>
      </c>
      <c r="H3203" s="6">
        <f t="shared" ref="H3203:H3266" si="200">F3203+1</f>
        <v>5045</v>
      </c>
      <c r="I3203" s="6">
        <f t="shared" ref="I3203:I3266" si="201">G3203+1</f>
        <v>4122</v>
      </c>
      <c r="J3203" s="7">
        <f t="shared" ref="J3203:J3266" si="202">I3203/H3203</f>
        <v>0.8170465807730426</v>
      </c>
      <c r="K3203" s="7">
        <f t="shared" ref="K3203:K3266" si="203">LOG(J3203,2)</f>
        <v>-0.29150976445446336</v>
      </c>
    </row>
    <row r="3204" spans="1:11" x14ac:dyDescent="0.35">
      <c r="A3204" s="14" t="s">
        <v>8881</v>
      </c>
      <c r="B3204" s="13" t="s">
        <v>1559</v>
      </c>
      <c r="C3204" s="14" t="s">
        <v>16149</v>
      </c>
      <c r="D3204" s="14" t="s">
        <v>16150</v>
      </c>
      <c r="E3204" s="15" t="s">
        <v>5678</v>
      </c>
      <c r="F3204" s="6">
        <v>3996</v>
      </c>
      <c r="G3204" s="6">
        <v>2666</v>
      </c>
      <c r="H3204" s="6">
        <f t="shared" si="200"/>
        <v>3997</v>
      </c>
      <c r="I3204" s="6">
        <f t="shared" si="201"/>
        <v>2667</v>
      </c>
      <c r="J3204" s="7">
        <f t="shared" si="202"/>
        <v>0.66725043782837123</v>
      </c>
      <c r="K3204" s="7">
        <f t="shared" si="203"/>
        <v>-0.58369974786952084</v>
      </c>
    </row>
    <row r="3205" spans="1:11" x14ac:dyDescent="0.35">
      <c r="A3205" s="14" t="s">
        <v>8882</v>
      </c>
      <c r="B3205" s="13" t="s">
        <v>3372</v>
      </c>
      <c r="C3205" s="14" t="s">
        <v>16151</v>
      </c>
      <c r="D3205" s="14" t="s">
        <v>16152</v>
      </c>
      <c r="E3205" s="15" t="s">
        <v>5678</v>
      </c>
      <c r="F3205" s="6">
        <v>4825</v>
      </c>
      <c r="G3205" s="6">
        <v>3962</v>
      </c>
      <c r="H3205" s="6">
        <f t="shared" si="200"/>
        <v>4826</v>
      </c>
      <c r="I3205" s="6">
        <f t="shared" si="201"/>
        <v>3963</v>
      </c>
      <c r="J3205" s="7">
        <f t="shared" si="202"/>
        <v>0.82117695814338998</v>
      </c>
      <c r="K3205" s="7">
        <f t="shared" si="203"/>
        <v>-0.28423494824776752</v>
      </c>
    </row>
    <row r="3206" spans="1:11" x14ac:dyDescent="0.35">
      <c r="A3206" s="14" t="s">
        <v>8883</v>
      </c>
      <c r="B3206" s="13" t="s">
        <v>3082</v>
      </c>
      <c r="C3206" s="14" t="s">
        <v>16153</v>
      </c>
      <c r="D3206" s="14" t="s">
        <v>16154</v>
      </c>
      <c r="E3206" s="15" t="s">
        <v>5678</v>
      </c>
      <c r="F3206" s="6">
        <v>2247</v>
      </c>
      <c r="G3206" s="6">
        <v>1788</v>
      </c>
      <c r="H3206" s="6">
        <f t="shared" si="200"/>
        <v>2248</v>
      </c>
      <c r="I3206" s="6">
        <f t="shared" si="201"/>
        <v>1789</v>
      </c>
      <c r="J3206" s="7">
        <f t="shared" si="202"/>
        <v>0.7958185053380783</v>
      </c>
      <c r="K3206" s="7">
        <f t="shared" si="203"/>
        <v>-0.32948864816901791</v>
      </c>
    </row>
    <row r="3207" spans="1:11" x14ac:dyDescent="0.35">
      <c r="A3207" s="14" t="s">
        <v>8884</v>
      </c>
      <c r="B3207" s="13" t="s">
        <v>1855</v>
      </c>
      <c r="C3207" s="14" t="s">
        <v>16155</v>
      </c>
      <c r="D3207" s="14" t="s">
        <v>16156</v>
      </c>
      <c r="E3207" s="15" t="s">
        <v>5678</v>
      </c>
      <c r="F3207" s="6">
        <v>1189</v>
      </c>
      <c r="G3207" s="6">
        <v>829</v>
      </c>
      <c r="H3207" s="6">
        <f t="shared" si="200"/>
        <v>1190</v>
      </c>
      <c r="I3207" s="6">
        <f t="shared" si="201"/>
        <v>830</v>
      </c>
      <c r="J3207" s="7">
        <f t="shared" si="202"/>
        <v>0.69747899159663862</v>
      </c>
      <c r="K3207" s="7">
        <f t="shared" si="203"/>
        <v>-0.51977833196101886</v>
      </c>
    </row>
    <row r="3208" spans="1:11" x14ac:dyDescent="0.35">
      <c r="A3208" s="14" t="s">
        <v>8885</v>
      </c>
      <c r="B3208" s="13" t="s">
        <v>1189</v>
      </c>
      <c r="C3208" s="14" t="s">
        <v>16157</v>
      </c>
      <c r="D3208" s="14" t="s">
        <v>16158</v>
      </c>
      <c r="E3208" s="15" t="s">
        <v>5678</v>
      </c>
      <c r="F3208" s="6">
        <v>1370</v>
      </c>
      <c r="G3208" s="6">
        <v>865</v>
      </c>
      <c r="H3208" s="6">
        <f t="shared" si="200"/>
        <v>1371</v>
      </c>
      <c r="I3208" s="6">
        <f t="shared" si="201"/>
        <v>866</v>
      </c>
      <c r="J3208" s="7">
        <f t="shared" si="202"/>
        <v>0.63165572574762952</v>
      </c>
      <c r="K3208" s="7">
        <f t="shared" si="203"/>
        <v>-0.66278964105250082</v>
      </c>
    </row>
    <row r="3209" spans="1:11" x14ac:dyDescent="0.35">
      <c r="A3209" s="14" t="s">
        <v>8886</v>
      </c>
      <c r="B3209" s="13" t="s">
        <v>650</v>
      </c>
      <c r="C3209" s="14" t="s">
        <v>16159</v>
      </c>
      <c r="D3209" s="14" t="s">
        <v>16160</v>
      </c>
      <c r="E3209" s="15" t="s">
        <v>5678</v>
      </c>
      <c r="F3209" s="6">
        <v>2017</v>
      </c>
      <c r="G3209" s="6">
        <v>1111</v>
      </c>
      <c r="H3209" s="6">
        <f t="shared" si="200"/>
        <v>2018</v>
      </c>
      <c r="I3209" s="6">
        <f t="shared" si="201"/>
        <v>1112</v>
      </c>
      <c r="J3209" s="7">
        <f t="shared" si="202"/>
        <v>0.55104063429137762</v>
      </c>
      <c r="K3209" s="7">
        <f t="shared" si="203"/>
        <v>-0.85976938638284983</v>
      </c>
    </row>
    <row r="3210" spans="1:11" x14ac:dyDescent="0.35">
      <c r="A3210" s="14" t="s">
        <v>8887</v>
      </c>
      <c r="B3210" s="13" t="s">
        <v>3089</v>
      </c>
      <c r="C3210" s="14" t="s">
        <v>16161</v>
      </c>
      <c r="D3210" s="14" t="s">
        <v>16162</v>
      </c>
      <c r="E3210" s="15" t="s">
        <v>5678</v>
      </c>
      <c r="F3210" s="6">
        <v>7639</v>
      </c>
      <c r="G3210" s="6">
        <v>6083</v>
      </c>
      <c r="H3210" s="6">
        <f t="shared" si="200"/>
        <v>7640</v>
      </c>
      <c r="I3210" s="6">
        <f t="shared" si="201"/>
        <v>6084</v>
      </c>
      <c r="J3210" s="7">
        <f t="shared" si="202"/>
        <v>0.7963350785340314</v>
      </c>
      <c r="K3210" s="7">
        <f t="shared" si="203"/>
        <v>-0.32855248519861441</v>
      </c>
    </row>
    <row r="3211" spans="1:11" x14ac:dyDescent="0.35">
      <c r="A3211" s="14" t="s">
        <v>8888</v>
      </c>
      <c r="B3211" s="13" t="s">
        <v>2785</v>
      </c>
      <c r="C3211" s="14" t="s">
        <v>16163</v>
      </c>
      <c r="D3211" s="14" t="s">
        <v>16164</v>
      </c>
      <c r="E3211" s="15" t="s">
        <v>5678</v>
      </c>
      <c r="F3211" s="6">
        <v>3489</v>
      </c>
      <c r="G3211" s="6">
        <v>2697</v>
      </c>
      <c r="H3211" s="6">
        <f t="shared" si="200"/>
        <v>3490</v>
      </c>
      <c r="I3211" s="6">
        <f t="shared" si="201"/>
        <v>2698</v>
      </c>
      <c r="J3211" s="7">
        <f t="shared" si="202"/>
        <v>0.77306590257879659</v>
      </c>
      <c r="K3211" s="7">
        <f t="shared" si="203"/>
        <v>-0.37133668814874699</v>
      </c>
    </row>
    <row r="3212" spans="1:11" x14ac:dyDescent="0.35">
      <c r="A3212" s="14" t="s">
        <v>8889</v>
      </c>
      <c r="B3212" s="13" t="s">
        <v>638</v>
      </c>
      <c r="C3212" s="14" t="s">
        <v>16165</v>
      </c>
      <c r="D3212" s="14" t="s">
        <v>16166</v>
      </c>
      <c r="E3212" s="15" t="s">
        <v>5678</v>
      </c>
      <c r="F3212" s="6">
        <v>2607</v>
      </c>
      <c r="G3212" s="6">
        <v>1427</v>
      </c>
      <c r="H3212" s="6">
        <f t="shared" si="200"/>
        <v>2608</v>
      </c>
      <c r="I3212" s="6">
        <f t="shared" si="201"/>
        <v>1428</v>
      </c>
      <c r="J3212" s="7">
        <f t="shared" si="202"/>
        <v>0.5475460122699386</v>
      </c>
      <c r="K3212" s="7">
        <f t="shared" si="203"/>
        <v>-0.86894789020197793</v>
      </c>
    </row>
    <row r="3213" spans="1:11" x14ac:dyDescent="0.35">
      <c r="A3213" s="14" t="s">
        <v>8890</v>
      </c>
      <c r="B3213" s="13" t="s">
        <v>2593</v>
      </c>
      <c r="C3213" s="14" t="s">
        <v>16167</v>
      </c>
      <c r="D3213" s="14" t="s">
        <v>16168</v>
      </c>
      <c r="E3213" s="15" t="s">
        <v>5678</v>
      </c>
      <c r="F3213" s="6">
        <v>5859</v>
      </c>
      <c r="G3213" s="6">
        <v>4440</v>
      </c>
      <c r="H3213" s="6">
        <f t="shared" si="200"/>
        <v>5860</v>
      </c>
      <c r="I3213" s="6">
        <f t="shared" si="201"/>
        <v>4441</v>
      </c>
      <c r="J3213" s="7">
        <f t="shared" si="202"/>
        <v>0.75784982935153589</v>
      </c>
      <c r="K3213" s="7">
        <f t="shared" si="203"/>
        <v>-0.40001609334249738</v>
      </c>
    </row>
    <row r="3214" spans="1:11" x14ac:dyDescent="0.35">
      <c r="A3214" s="14" t="s">
        <v>8891</v>
      </c>
      <c r="B3214" s="13" t="s">
        <v>1910</v>
      </c>
      <c r="C3214" s="14" t="s">
        <v>16169</v>
      </c>
      <c r="D3214" s="14" t="s">
        <v>16170</v>
      </c>
      <c r="E3214" s="15" t="s">
        <v>5678</v>
      </c>
      <c r="F3214" s="6">
        <v>12112</v>
      </c>
      <c r="G3214" s="6">
        <v>8499</v>
      </c>
      <c r="H3214" s="6">
        <f t="shared" si="200"/>
        <v>12113</v>
      </c>
      <c r="I3214" s="6">
        <f t="shared" si="201"/>
        <v>8500</v>
      </c>
      <c r="J3214" s="7">
        <f t="shared" si="202"/>
        <v>0.7017254189713531</v>
      </c>
      <c r="K3214" s="7">
        <f t="shared" si="203"/>
        <v>-0.51102147202308501</v>
      </c>
    </row>
    <row r="3215" spans="1:11" x14ac:dyDescent="0.35">
      <c r="A3215" s="14" t="s">
        <v>8892</v>
      </c>
      <c r="B3215" s="13" t="s">
        <v>522</v>
      </c>
      <c r="C3215" s="14" t="s">
        <v>16171</v>
      </c>
      <c r="D3215" s="14" t="s">
        <v>16172</v>
      </c>
      <c r="E3215" s="15" t="s">
        <v>5678</v>
      </c>
      <c r="F3215" s="6">
        <v>3043</v>
      </c>
      <c r="G3215" s="6">
        <v>1572</v>
      </c>
      <c r="H3215" s="6">
        <f t="shared" si="200"/>
        <v>3044</v>
      </c>
      <c r="I3215" s="6">
        <f t="shared" si="201"/>
        <v>1573</v>
      </c>
      <c r="J3215" s="7">
        <f t="shared" si="202"/>
        <v>0.51675427069645208</v>
      </c>
      <c r="K3215" s="7">
        <f t="shared" si="203"/>
        <v>-0.95244968808785868</v>
      </c>
    </row>
    <row r="3216" spans="1:11" x14ac:dyDescent="0.35">
      <c r="A3216" s="14" t="s">
        <v>8893</v>
      </c>
      <c r="B3216" s="13" t="s">
        <v>3180</v>
      </c>
      <c r="C3216" s="14" t="s">
        <v>16173</v>
      </c>
      <c r="D3216" s="14" t="s">
        <v>16174</v>
      </c>
      <c r="E3216" s="15" t="s">
        <v>5678</v>
      </c>
      <c r="F3216" s="6">
        <v>433</v>
      </c>
      <c r="G3216" s="6">
        <v>348</v>
      </c>
      <c r="H3216" s="6">
        <f t="shared" si="200"/>
        <v>434</v>
      </c>
      <c r="I3216" s="6">
        <f t="shared" si="201"/>
        <v>349</v>
      </c>
      <c r="J3216" s="7">
        <f t="shared" si="202"/>
        <v>0.80414746543778803</v>
      </c>
      <c r="K3216" s="7">
        <f t="shared" si="203"/>
        <v>-0.31446800623482707</v>
      </c>
    </row>
    <row r="3217" spans="1:11" x14ac:dyDescent="0.35">
      <c r="A3217" s="14" t="s">
        <v>8894</v>
      </c>
      <c r="B3217" s="13" t="s">
        <v>4322</v>
      </c>
      <c r="C3217" s="14" t="s">
        <v>16175</v>
      </c>
      <c r="D3217" s="14" t="s">
        <v>16176</v>
      </c>
      <c r="E3217" s="15" t="s">
        <v>5678</v>
      </c>
      <c r="F3217" s="6">
        <v>116307</v>
      </c>
      <c r="G3217" s="6">
        <v>108618</v>
      </c>
      <c r="H3217" s="6">
        <f t="shared" si="200"/>
        <v>116308</v>
      </c>
      <c r="I3217" s="6">
        <f t="shared" si="201"/>
        <v>108619</v>
      </c>
      <c r="J3217" s="7">
        <f t="shared" si="202"/>
        <v>0.93389104790728061</v>
      </c>
      <c r="K3217" s="7">
        <f t="shared" si="203"/>
        <v>-9.8673846678818761E-2</v>
      </c>
    </row>
    <row r="3218" spans="1:11" x14ac:dyDescent="0.35">
      <c r="A3218" s="14" t="s">
        <v>8895</v>
      </c>
      <c r="B3218" s="13" t="s">
        <v>4602</v>
      </c>
      <c r="C3218" s="14" t="s">
        <v>16177</v>
      </c>
      <c r="D3218" s="14" t="s">
        <v>16178</v>
      </c>
      <c r="E3218" s="15" t="s">
        <v>5678</v>
      </c>
      <c r="F3218" s="6">
        <v>1161</v>
      </c>
      <c r="G3218" s="6">
        <v>1144</v>
      </c>
      <c r="H3218" s="6">
        <f t="shared" si="200"/>
        <v>1162</v>
      </c>
      <c r="I3218" s="6">
        <f t="shared" si="201"/>
        <v>1145</v>
      </c>
      <c r="J3218" s="7">
        <f t="shared" si="202"/>
        <v>0.98537005163511182</v>
      </c>
      <c r="K3218" s="7">
        <f t="shared" si="203"/>
        <v>-2.1262470420222661E-2</v>
      </c>
    </row>
    <row r="3219" spans="1:11" x14ac:dyDescent="0.35">
      <c r="A3219" s="14" t="s">
        <v>8896</v>
      </c>
      <c r="B3219" s="13" t="s">
        <v>1986</v>
      </c>
      <c r="C3219" s="14" t="s">
        <v>16179</v>
      </c>
      <c r="D3219" s="14" t="s">
        <v>16180</v>
      </c>
      <c r="E3219" s="15" t="s">
        <v>5678</v>
      </c>
      <c r="F3219" s="6">
        <v>2411</v>
      </c>
      <c r="G3219" s="6">
        <v>1708</v>
      </c>
      <c r="H3219" s="6">
        <f t="shared" si="200"/>
        <v>2412</v>
      </c>
      <c r="I3219" s="6">
        <f t="shared" si="201"/>
        <v>1709</v>
      </c>
      <c r="J3219" s="7">
        <f t="shared" si="202"/>
        <v>0.70854063018242119</v>
      </c>
      <c r="K3219" s="7">
        <f t="shared" si="203"/>
        <v>-0.49707751022394553</v>
      </c>
    </row>
    <row r="3220" spans="1:11" x14ac:dyDescent="0.35">
      <c r="A3220" s="14" t="s">
        <v>8897</v>
      </c>
      <c r="B3220" s="13" t="s">
        <v>3847</v>
      </c>
      <c r="C3220" s="14" t="s">
        <v>16181</v>
      </c>
      <c r="D3220" s="14" t="s">
        <v>16182</v>
      </c>
      <c r="E3220" s="15" t="s">
        <v>5678</v>
      </c>
      <c r="F3220" s="6">
        <v>2900</v>
      </c>
      <c r="G3220" s="6">
        <v>2530</v>
      </c>
      <c r="H3220" s="6">
        <f t="shared" si="200"/>
        <v>2901</v>
      </c>
      <c r="I3220" s="6">
        <f t="shared" si="201"/>
        <v>2531</v>
      </c>
      <c r="J3220" s="7">
        <f t="shared" si="202"/>
        <v>0.87245777318166151</v>
      </c>
      <c r="K3220" s="7">
        <f t="shared" si="203"/>
        <v>-0.1968427880873132</v>
      </c>
    </row>
    <row r="3221" spans="1:11" x14ac:dyDescent="0.35">
      <c r="A3221" s="14" t="s">
        <v>8898</v>
      </c>
      <c r="B3221" s="13" t="s">
        <v>3560</v>
      </c>
      <c r="C3221" s="14" t="s">
        <v>16183</v>
      </c>
      <c r="D3221" s="14" t="s">
        <v>16184</v>
      </c>
      <c r="E3221" s="15" t="s">
        <v>5678</v>
      </c>
      <c r="F3221" s="6">
        <v>4220</v>
      </c>
      <c r="G3221" s="6">
        <v>3547</v>
      </c>
      <c r="H3221" s="6">
        <f t="shared" si="200"/>
        <v>4221</v>
      </c>
      <c r="I3221" s="6">
        <f t="shared" si="201"/>
        <v>3548</v>
      </c>
      <c r="J3221" s="7">
        <f t="shared" si="202"/>
        <v>0.84055910921582566</v>
      </c>
      <c r="K3221" s="7">
        <f t="shared" si="203"/>
        <v>-0.25057881965662498</v>
      </c>
    </row>
    <row r="3222" spans="1:11" x14ac:dyDescent="0.35">
      <c r="A3222" s="14" t="s">
        <v>8899</v>
      </c>
      <c r="B3222" s="13" t="s">
        <v>4100</v>
      </c>
      <c r="C3222" s="14" t="s">
        <v>16185</v>
      </c>
      <c r="D3222" s="14" t="s">
        <v>16186</v>
      </c>
      <c r="E3222" s="15" t="s">
        <v>5678</v>
      </c>
      <c r="F3222" s="6">
        <v>15717</v>
      </c>
      <c r="G3222" s="6">
        <v>14171</v>
      </c>
      <c r="H3222" s="6">
        <f t="shared" si="200"/>
        <v>15718</v>
      </c>
      <c r="I3222" s="6">
        <f t="shared" si="201"/>
        <v>14172</v>
      </c>
      <c r="J3222" s="7">
        <f t="shared" si="202"/>
        <v>0.9016414302074055</v>
      </c>
      <c r="K3222" s="7">
        <f t="shared" si="203"/>
        <v>-0.1493742863631303</v>
      </c>
    </row>
    <row r="3223" spans="1:11" x14ac:dyDescent="0.35">
      <c r="A3223" s="14" t="s">
        <v>8900</v>
      </c>
      <c r="B3223" s="13" t="s">
        <v>2163</v>
      </c>
      <c r="C3223" s="14" t="s">
        <v>16187</v>
      </c>
      <c r="D3223" s="14" t="s">
        <v>16188</v>
      </c>
      <c r="E3223" s="15" t="s">
        <v>5678</v>
      </c>
      <c r="F3223" s="6">
        <v>1072</v>
      </c>
      <c r="G3223" s="6">
        <v>774</v>
      </c>
      <c r="H3223" s="6">
        <f t="shared" si="200"/>
        <v>1073</v>
      </c>
      <c r="I3223" s="6">
        <f t="shared" si="201"/>
        <v>775</v>
      </c>
      <c r="J3223" s="7">
        <f t="shared" si="202"/>
        <v>0.72227399813606707</v>
      </c>
      <c r="K3223" s="7">
        <f t="shared" si="203"/>
        <v>-0.46938186059492204</v>
      </c>
    </row>
    <row r="3224" spans="1:11" x14ac:dyDescent="0.35">
      <c r="A3224" s="14" t="s">
        <v>8901</v>
      </c>
      <c r="B3224" s="13" t="s">
        <v>3686</v>
      </c>
      <c r="C3224" s="14" t="s">
        <v>16189</v>
      </c>
      <c r="D3224" s="14" t="s">
        <v>16190</v>
      </c>
      <c r="E3224" s="15" t="s">
        <v>11359</v>
      </c>
      <c r="F3224" s="6">
        <v>938</v>
      </c>
      <c r="G3224" s="6">
        <v>800</v>
      </c>
      <c r="H3224" s="6">
        <f t="shared" si="200"/>
        <v>939</v>
      </c>
      <c r="I3224" s="6">
        <f t="shared" si="201"/>
        <v>801</v>
      </c>
      <c r="J3224" s="7">
        <f t="shared" si="202"/>
        <v>0.85303514376996803</v>
      </c>
      <c r="K3224" s="7">
        <f t="shared" si="203"/>
        <v>-0.22932291524506443</v>
      </c>
    </row>
    <row r="3225" spans="1:11" x14ac:dyDescent="0.35">
      <c r="A3225" s="14" t="s">
        <v>8902</v>
      </c>
      <c r="B3225" s="13" t="s">
        <v>4248</v>
      </c>
      <c r="C3225" s="14" t="s">
        <v>16191</v>
      </c>
      <c r="D3225" s="14" t="s">
        <v>16192</v>
      </c>
      <c r="E3225" s="15" t="s">
        <v>11359</v>
      </c>
      <c r="F3225" s="6">
        <v>728</v>
      </c>
      <c r="G3225" s="6">
        <v>672</v>
      </c>
      <c r="H3225" s="6">
        <f t="shared" si="200"/>
        <v>729</v>
      </c>
      <c r="I3225" s="6">
        <f t="shared" si="201"/>
        <v>673</v>
      </c>
      <c r="J3225" s="7">
        <f t="shared" si="202"/>
        <v>0.9231824417009602</v>
      </c>
      <c r="K3225" s="7">
        <f t="shared" si="203"/>
        <v>-0.11531230971662004</v>
      </c>
    </row>
    <row r="3226" spans="1:11" x14ac:dyDescent="0.35">
      <c r="A3226" s="14" t="s">
        <v>8903</v>
      </c>
      <c r="B3226" s="13" t="s">
        <v>2104</v>
      </c>
      <c r="C3226" s="14" t="s">
        <v>16193</v>
      </c>
      <c r="D3226" s="14" t="s">
        <v>16194</v>
      </c>
      <c r="E3226" s="15" t="s">
        <v>11359</v>
      </c>
      <c r="F3226" s="6">
        <v>477</v>
      </c>
      <c r="G3226" s="6">
        <v>342</v>
      </c>
      <c r="H3226" s="6">
        <f t="shared" si="200"/>
        <v>478</v>
      </c>
      <c r="I3226" s="6">
        <f t="shared" si="201"/>
        <v>343</v>
      </c>
      <c r="J3226" s="7">
        <f t="shared" si="202"/>
        <v>0.71757322175732219</v>
      </c>
      <c r="K3226" s="7">
        <f t="shared" si="203"/>
        <v>-0.47880204180793623</v>
      </c>
    </row>
    <row r="3227" spans="1:11" x14ac:dyDescent="0.35">
      <c r="A3227" s="14" t="s">
        <v>8904</v>
      </c>
      <c r="B3227" s="13" t="s">
        <v>3800</v>
      </c>
      <c r="C3227" s="14" t="s">
        <v>16195</v>
      </c>
      <c r="D3227" s="14" t="s">
        <v>11651</v>
      </c>
      <c r="E3227" s="15" t="s">
        <v>11359</v>
      </c>
      <c r="F3227" s="6">
        <v>654</v>
      </c>
      <c r="G3227" s="6">
        <v>567</v>
      </c>
      <c r="H3227" s="6">
        <f t="shared" si="200"/>
        <v>655</v>
      </c>
      <c r="I3227" s="6">
        <f t="shared" si="201"/>
        <v>568</v>
      </c>
      <c r="J3227" s="7">
        <f t="shared" si="202"/>
        <v>0.86717557251908395</v>
      </c>
      <c r="K3227" s="7">
        <f t="shared" si="203"/>
        <v>-0.2056039769201306</v>
      </c>
    </row>
    <row r="3228" spans="1:11" x14ac:dyDescent="0.35">
      <c r="A3228" s="14" t="s">
        <v>8905</v>
      </c>
      <c r="B3228" s="13" t="s">
        <v>665</v>
      </c>
      <c r="C3228" s="14" t="s">
        <v>16196</v>
      </c>
      <c r="D3228" s="14" t="s">
        <v>16197</v>
      </c>
      <c r="E3228" s="15" t="s">
        <v>11359</v>
      </c>
      <c r="F3228" s="6">
        <v>47</v>
      </c>
      <c r="G3228" s="6">
        <v>26</v>
      </c>
      <c r="H3228" s="6">
        <f t="shared" si="200"/>
        <v>48</v>
      </c>
      <c r="I3228" s="6">
        <f t="shared" si="201"/>
        <v>27</v>
      </c>
      <c r="J3228" s="7">
        <f t="shared" si="202"/>
        <v>0.5625</v>
      </c>
      <c r="K3228" s="7">
        <f t="shared" si="203"/>
        <v>-0.83007499855768763</v>
      </c>
    </row>
    <row r="3229" spans="1:11" x14ac:dyDescent="0.35">
      <c r="A3229" s="14" t="s">
        <v>8906</v>
      </c>
      <c r="B3229" s="13" t="s">
        <v>2959</v>
      </c>
      <c r="C3229" s="14" t="s">
        <v>16198</v>
      </c>
      <c r="D3229" s="14" t="s">
        <v>16199</v>
      </c>
      <c r="E3229" s="15" t="s">
        <v>11359</v>
      </c>
      <c r="F3229" s="6">
        <v>28</v>
      </c>
      <c r="G3229" s="6">
        <v>22</v>
      </c>
      <c r="H3229" s="6">
        <f t="shared" si="200"/>
        <v>29</v>
      </c>
      <c r="I3229" s="6">
        <f t="shared" si="201"/>
        <v>23</v>
      </c>
      <c r="J3229" s="7">
        <f t="shared" si="202"/>
        <v>0.7931034482758621</v>
      </c>
      <c r="K3229" s="7">
        <f t="shared" si="203"/>
        <v>-0.3344190390705592</v>
      </c>
    </row>
    <row r="3230" spans="1:11" x14ac:dyDescent="0.35">
      <c r="A3230" s="14" t="s">
        <v>8907</v>
      </c>
      <c r="B3230" s="13" t="s">
        <v>1542</v>
      </c>
      <c r="C3230" s="14" t="s">
        <v>16200</v>
      </c>
      <c r="D3230" s="14" t="s">
        <v>16201</v>
      </c>
      <c r="E3230" s="15" t="s">
        <v>11359</v>
      </c>
      <c r="F3230" s="6">
        <v>21</v>
      </c>
      <c r="G3230" s="6">
        <v>14</v>
      </c>
      <c r="H3230" s="6">
        <f t="shared" si="200"/>
        <v>22</v>
      </c>
      <c r="I3230" s="6">
        <f t="shared" si="201"/>
        <v>15</v>
      </c>
      <c r="J3230" s="7">
        <f t="shared" si="202"/>
        <v>0.68181818181818177</v>
      </c>
      <c r="K3230" s="7">
        <f t="shared" si="203"/>
        <v>-0.55254102302877883</v>
      </c>
    </row>
    <row r="3231" spans="1:11" x14ac:dyDescent="0.35">
      <c r="A3231" s="14" t="s">
        <v>8908</v>
      </c>
      <c r="B3231" s="13" t="s">
        <v>1800</v>
      </c>
      <c r="C3231" s="14" t="s">
        <v>16202</v>
      </c>
      <c r="D3231" s="14" t="s">
        <v>11356</v>
      </c>
      <c r="E3231" s="15" t="s">
        <v>11359</v>
      </c>
      <c r="F3231" s="6">
        <v>450</v>
      </c>
      <c r="G3231" s="6">
        <v>311</v>
      </c>
      <c r="H3231" s="6">
        <f t="shared" si="200"/>
        <v>451</v>
      </c>
      <c r="I3231" s="6">
        <f t="shared" si="201"/>
        <v>312</v>
      </c>
      <c r="J3231" s="7">
        <f t="shared" si="202"/>
        <v>0.69179600886917958</v>
      </c>
      <c r="K3231" s="7">
        <f t="shared" si="203"/>
        <v>-0.53158140439313262</v>
      </c>
    </row>
    <row r="3232" spans="1:11" x14ac:dyDescent="0.35">
      <c r="A3232" s="14" t="s">
        <v>8909</v>
      </c>
      <c r="B3232" s="13" t="s">
        <v>4978</v>
      </c>
      <c r="C3232" s="14" t="s">
        <v>16203</v>
      </c>
      <c r="D3232" s="14" t="s">
        <v>11356</v>
      </c>
      <c r="E3232" s="15" t="s">
        <v>5678</v>
      </c>
      <c r="F3232" s="6">
        <v>72</v>
      </c>
      <c r="G3232" s="6">
        <v>78</v>
      </c>
      <c r="H3232" s="6">
        <f t="shared" si="200"/>
        <v>73</v>
      </c>
      <c r="I3232" s="6">
        <f t="shared" si="201"/>
        <v>79</v>
      </c>
      <c r="J3232" s="7">
        <f t="shared" si="202"/>
        <v>1.0821917808219179</v>
      </c>
      <c r="K3232" s="7">
        <f t="shared" si="203"/>
        <v>0.11395618929708584</v>
      </c>
    </row>
    <row r="3233" spans="1:11" x14ac:dyDescent="0.35">
      <c r="A3233" s="14" t="s">
        <v>8910</v>
      </c>
      <c r="B3233" s="13" t="s">
        <v>5408</v>
      </c>
      <c r="C3233" s="14" t="s">
        <v>16204</v>
      </c>
      <c r="D3233" s="14" t="s">
        <v>16205</v>
      </c>
      <c r="E3233" s="15" t="s">
        <v>5678</v>
      </c>
      <c r="F3233" s="6">
        <v>1061</v>
      </c>
      <c r="G3233" s="6">
        <v>1737</v>
      </c>
      <c r="H3233" s="6">
        <f t="shared" si="200"/>
        <v>1062</v>
      </c>
      <c r="I3233" s="6">
        <f t="shared" si="201"/>
        <v>1738</v>
      </c>
      <c r="J3233" s="7">
        <f t="shared" si="202"/>
        <v>1.6365348399246704</v>
      </c>
      <c r="K3233" s="7">
        <f t="shared" si="203"/>
        <v>0.71064431601024658</v>
      </c>
    </row>
    <row r="3234" spans="1:11" x14ac:dyDescent="0.35">
      <c r="A3234" s="14" t="s">
        <v>8911</v>
      </c>
      <c r="B3234" s="13" t="s">
        <v>4852</v>
      </c>
      <c r="C3234" s="14" t="s">
        <v>16206</v>
      </c>
      <c r="D3234" s="14" t="s">
        <v>11685</v>
      </c>
      <c r="E3234" s="15" t="s">
        <v>11359</v>
      </c>
      <c r="F3234" s="6">
        <v>88</v>
      </c>
      <c r="G3234" s="6">
        <v>91</v>
      </c>
      <c r="H3234" s="6">
        <f t="shared" si="200"/>
        <v>89</v>
      </c>
      <c r="I3234" s="6">
        <f t="shared" si="201"/>
        <v>92</v>
      </c>
      <c r="J3234" s="7">
        <f t="shared" si="202"/>
        <v>1.0337078651685394</v>
      </c>
      <c r="K3234" s="7">
        <f t="shared" si="203"/>
        <v>4.7828525090615234E-2</v>
      </c>
    </row>
    <row r="3235" spans="1:11" x14ac:dyDescent="0.35">
      <c r="A3235" s="14" t="s">
        <v>8912</v>
      </c>
      <c r="B3235" s="13" t="s">
        <v>101</v>
      </c>
      <c r="C3235" s="14" t="s">
        <v>16207</v>
      </c>
      <c r="D3235" s="14" t="s">
        <v>16208</v>
      </c>
      <c r="E3235" s="15" t="s">
        <v>5678</v>
      </c>
      <c r="F3235" s="6">
        <v>1494</v>
      </c>
      <c r="G3235" s="6">
        <v>407</v>
      </c>
      <c r="H3235" s="6">
        <f t="shared" si="200"/>
        <v>1495</v>
      </c>
      <c r="I3235" s="6">
        <f t="shared" si="201"/>
        <v>408</v>
      </c>
      <c r="J3235" s="7">
        <f t="shared" si="202"/>
        <v>0.27290969899665551</v>
      </c>
      <c r="K3235" s="7">
        <f t="shared" si="203"/>
        <v>-1.873504427113972</v>
      </c>
    </row>
    <row r="3236" spans="1:11" x14ac:dyDescent="0.35">
      <c r="A3236" s="14" t="s">
        <v>8913</v>
      </c>
      <c r="B3236" s="13" t="s">
        <v>100</v>
      </c>
      <c r="C3236" s="14" t="s">
        <v>16209</v>
      </c>
      <c r="D3236" s="14" t="s">
        <v>16210</v>
      </c>
      <c r="E3236" s="15" t="s">
        <v>5678</v>
      </c>
      <c r="F3236" s="6">
        <v>1264</v>
      </c>
      <c r="G3236" s="6">
        <v>344</v>
      </c>
      <c r="H3236" s="6">
        <f t="shared" si="200"/>
        <v>1265</v>
      </c>
      <c r="I3236" s="6">
        <f t="shared" si="201"/>
        <v>345</v>
      </c>
      <c r="J3236" s="7">
        <f t="shared" si="202"/>
        <v>0.27272727272727271</v>
      </c>
      <c r="K3236" s="7">
        <f t="shared" si="203"/>
        <v>-1.8744691179161412</v>
      </c>
    </row>
    <row r="3237" spans="1:11" x14ac:dyDescent="0.35">
      <c r="A3237" s="14" t="s">
        <v>8914</v>
      </c>
      <c r="B3237" s="13" t="s">
        <v>44</v>
      </c>
      <c r="C3237" s="14" t="s">
        <v>16211</v>
      </c>
      <c r="D3237" s="14" t="s">
        <v>16212</v>
      </c>
      <c r="E3237" s="15" t="s">
        <v>5678</v>
      </c>
      <c r="F3237" s="6">
        <v>12484</v>
      </c>
      <c r="G3237" s="6">
        <v>2034</v>
      </c>
      <c r="H3237" s="6">
        <f t="shared" si="200"/>
        <v>12485</v>
      </c>
      <c r="I3237" s="6">
        <f t="shared" si="201"/>
        <v>2035</v>
      </c>
      <c r="J3237" s="7">
        <f t="shared" si="202"/>
        <v>0.16299559471365638</v>
      </c>
      <c r="K3237" s="7">
        <f t="shared" si="203"/>
        <v>-2.6170951216619653</v>
      </c>
    </row>
    <row r="3238" spans="1:11" x14ac:dyDescent="0.35">
      <c r="A3238" s="14" t="s">
        <v>8915</v>
      </c>
      <c r="B3238" s="13" t="s">
        <v>192</v>
      </c>
      <c r="C3238" s="14" t="s">
        <v>16213</v>
      </c>
      <c r="D3238" s="14" t="s">
        <v>16214</v>
      </c>
      <c r="E3238" s="15" t="s">
        <v>11359</v>
      </c>
      <c r="F3238" s="6">
        <v>682</v>
      </c>
      <c r="G3238" s="6">
        <v>252</v>
      </c>
      <c r="H3238" s="6">
        <f t="shared" si="200"/>
        <v>683</v>
      </c>
      <c r="I3238" s="6">
        <f t="shared" si="201"/>
        <v>253</v>
      </c>
      <c r="J3238" s="7">
        <f t="shared" si="202"/>
        <v>0.37042459736456806</v>
      </c>
      <c r="K3238" s="7">
        <f t="shared" si="203"/>
        <v>-1.4327481935957804</v>
      </c>
    </row>
    <row r="3239" spans="1:11" x14ac:dyDescent="0.35">
      <c r="A3239" s="14" t="s">
        <v>8916</v>
      </c>
      <c r="B3239" s="13" t="s">
        <v>1631</v>
      </c>
      <c r="C3239" s="14" t="s">
        <v>16215</v>
      </c>
      <c r="D3239" s="14" t="s">
        <v>16216</v>
      </c>
      <c r="E3239" s="15" t="s">
        <v>5678</v>
      </c>
      <c r="F3239" s="6">
        <v>1275</v>
      </c>
      <c r="G3239" s="6">
        <v>860</v>
      </c>
      <c r="H3239" s="6">
        <f t="shared" si="200"/>
        <v>1276</v>
      </c>
      <c r="I3239" s="6">
        <f t="shared" si="201"/>
        <v>861</v>
      </c>
      <c r="J3239" s="7">
        <f t="shared" si="202"/>
        <v>0.67476489028213171</v>
      </c>
      <c r="K3239" s="7">
        <f t="shared" si="203"/>
        <v>-0.56754318636802525</v>
      </c>
    </row>
    <row r="3240" spans="1:11" x14ac:dyDescent="0.35">
      <c r="A3240" s="14" t="s">
        <v>8917</v>
      </c>
      <c r="B3240" s="13" t="s">
        <v>1667</v>
      </c>
      <c r="C3240" s="14" t="s">
        <v>16217</v>
      </c>
      <c r="D3240" s="14" t="s">
        <v>16218</v>
      </c>
      <c r="E3240" s="15" t="s">
        <v>5678</v>
      </c>
      <c r="F3240" s="6">
        <v>214</v>
      </c>
      <c r="G3240" s="6">
        <v>145</v>
      </c>
      <c r="H3240" s="6">
        <f t="shared" si="200"/>
        <v>215</v>
      </c>
      <c r="I3240" s="6">
        <f t="shared" si="201"/>
        <v>146</v>
      </c>
      <c r="J3240" s="7">
        <f t="shared" si="202"/>
        <v>0.67906976744186043</v>
      </c>
      <c r="K3240" s="7">
        <f t="shared" si="203"/>
        <v>-0.55836829070944316</v>
      </c>
    </row>
    <row r="3241" spans="1:11" x14ac:dyDescent="0.35">
      <c r="A3241" s="14" t="s">
        <v>8918</v>
      </c>
      <c r="B3241" s="13" t="s">
        <v>436</v>
      </c>
      <c r="C3241" s="14" t="s">
        <v>16219</v>
      </c>
      <c r="D3241" s="14" t="s">
        <v>16220</v>
      </c>
      <c r="E3241" s="15" t="s">
        <v>5678</v>
      </c>
      <c r="F3241" s="6">
        <v>122</v>
      </c>
      <c r="G3241" s="6">
        <v>61</v>
      </c>
      <c r="H3241" s="6">
        <f t="shared" si="200"/>
        <v>123</v>
      </c>
      <c r="I3241" s="6">
        <f t="shared" si="201"/>
        <v>62</v>
      </c>
      <c r="J3241" s="7">
        <f t="shared" si="202"/>
        <v>0.50406504065040647</v>
      </c>
      <c r="K3241" s="7">
        <f t="shared" si="203"/>
        <v>-0.98831819495236473</v>
      </c>
    </row>
    <row r="3242" spans="1:11" x14ac:dyDescent="0.35">
      <c r="A3242" s="14" t="s">
        <v>8919</v>
      </c>
      <c r="B3242" s="13" t="s">
        <v>1373</v>
      </c>
      <c r="C3242" s="14" t="s">
        <v>16221</v>
      </c>
      <c r="D3242" s="14" t="s">
        <v>11657</v>
      </c>
      <c r="E3242" s="15" t="s">
        <v>5678</v>
      </c>
      <c r="F3242" s="6">
        <v>20</v>
      </c>
      <c r="G3242" s="6">
        <v>13</v>
      </c>
      <c r="H3242" s="6">
        <f t="shared" si="200"/>
        <v>21</v>
      </c>
      <c r="I3242" s="6">
        <f t="shared" si="201"/>
        <v>14</v>
      </c>
      <c r="J3242" s="7">
        <f t="shared" si="202"/>
        <v>0.66666666666666663</v>
      </c>
      <c r="K3242" s="7">
        <f t="shared" si="203"/>
        <v>-0.5849625007211563</v>
      </c>
    </row>
    <row r="3243" spans="1:11" x14ac:dyDescent="0.35">
      <c r="A3243" s="14" t="s">
        <v>8920</v>
      </c>
      <c r="B3243" s="13" t="s">
        <v>1159</v>
      </c>
      <c r="C3243" s="14" t="s">
        <v>16222</v>
      </c>
      <c r="D3243" s="14" t="s">
        <v>11657</v>
      </c>
      <c r="E3243" s="15" t="s">
        <v>5678</v>
      </c>
      <c r="F3243" s="6">
        <v>59</v>
      </c>
      <c r="G3243" s="6">
        <v>37</v>
      </c>
      <c r="H3243" s="6">
        <f t="shared" si="200"/>
        <v>60</v>
      </c>
      <c r="I3243" s="6">
        <f t="shared" si="201"/>
        <v>38</v>
      </c>
      <c r="J3243" s="7">
        <f t="shared" si="202"/>
        <v>0.6333333333333333</v>
      </c>
      <c r="K3243" s="7">
        <f t="shared" si="203"/>
        <v>-0.65896308216493316</v>
      </c>
    </row>
    <row r="3244" spans="1:11" x14ac:dyDescent="0.35">
      <c r="A3244" s="14" t="s">
        <v>8921</v>
      </c>
      <c r="B3244" s="13" t="s">
        <v>569</v>
      </c>
      <c r="C3244" s="14" t="s">
        <v>16223</v>
      </c>
      <c r="D3244" s="14" t="s">
        <v>12574</v>
      </c>
      <c r="E3244" s="15" t="s">
        <v>5678</v>
      </c>
      <c r="F3244" s="6">
        <v>365</v>
      </c>
      <c r="G3244" s="6">
        <v>194</v>
      </c>
      <c r="H3244" s="6">
        <f t="shared" si="200"/>
        <v>366</v>
      </c>
      <c r="I3244" s="6">
        <f t="shared" si="201"/>
        <v>195</v>
      </c>
      <c r="J3244" s="7">
        <f t="shared" si="202"/>
        <v>0.53278688524590168</v>
      </c>
      <c r="K3244" s="7">
        <f t="shared" si="203"/>
        <v>-0.90836952453443176</v>
      </c>
    </row>
    <row r="3245" spans="1:11" x14ac:dyDescent="0.35">
      <c r="A3245" s="14" t="s">
        <v>8922</v>
      </c>
      <c r="B3245" s="13" t="s">
        <v>136</v>
      </c>
      <c r="C3245" s="14" t="s">
        <v>16224</v>
      </c>
      <c r="D3245" s="14" t="s">
        <v>16225</v>
      </c>
      <c r="E3245" s="15" t="s">
        <v>5678</v>
      </c>
      <c r="F3245" s="6">
        <v>611</v>
      </c>
      <c r="G3245" s="6">
        <v>186</v>
      </c>
      <c r="H3245" s="6">
        <f t="shared" si="200"/>
        <v>612</v>
      </c>
      <c r="I3245" s="6">
        <f t="shared" si="201"/>
        <v>187</v>
      </c>
      <c r="J3245" s="7">
        <f t="shared" si="202"/>
        <v>0.30555555555555558</v>
      </c>
      <c r="K3245" s="7">
        <f t="shared" si="203"/>
        <v>-1.7104933828050153</v>
      </c>
    </row>
    <row r="3246" spans="1:11" x14ac:dyDescent="0.35">
      <c r="A3246" s="14" t="s">
        <v>8923</v>
      </c>
      <c r="B3246" s="13" t="s">
        <v>184</v>
      </c>
      <c r="C3246" s="14" t="s">
        <v>16226</v>
      </c>
      <c r="D3246" s="14" t="s">
        <v>16227</v>
      </c>
      <c r="E3246" s="15" t="s">
        <v>5678</v>
      </c>
      <c r="F3246" s="6">
        <v>977</v>
      </c>
      <c r="G3246" s="6">
        <v>352</v>
      </c>
      <c r="H3246" s="6">
        <f t="shared" si="200"/>
        <v>978</v>
      </c>
      <c r="I3246" s="6">
        <f t="shared" si="201"/>
        <v>353</v>
      </c>
      <c r="J3246" s="7">
        <f t="shared" si="202"/>
        <v>0.36094069529652351</v>
      </c>
      <c r="K3246" s="7">
        <f t="shared" si="203"/>
        <v>-1.4701662816810535</v>
      </c>
    </row>
    <row r="3247" spans="1:11" x14ac:dyDescent="0.35">
      <c r="A3247" s="14" t="s">
        <v>8924</v>
      </c>
      <c r="B3247" s="13" t="s">
        <v>218</v>
      </c>
      <c r="C3247" s="14" t="s">
        <v>16228</v>
      </c>
      <c r="D3247" s="14" t="s">
        <v>16229</v>
      </c>
      <c r="E3247" s="15" t="s">
        <v>5678</v>
      </c>
      <c r="F3247" s="6">
        <v>1366</v>
      </c>
      <c r="G3247" s="6">
        <v>541</v>
      </c>
      <c r="H3247" s="6">
        <f t="shared" si="200"/>
        <v>1367</v>
      </c>
      <c r="I3247" s="6">
        <f t="shared" si="201"/>
        <v>542</v>
      </c>
      <c r="J3247" s="7">
        <f t="shared" si="202"/>
        <v>0.39648866130212146</v>
      </c>
      <c r="K3247" s="7">
        <f t="shared" si="203"/>
        <v>-1.3346484862521883</v>
      </c>
    </row>
    <row r="3248" spans="1:11" x14ac:dyDescent="0.35">
      <c r="A3248" s="14" t="s">
        <v>8925</v>
      </c>
      <c r="B3248" s="13" t="s">
        <v>77</v>
      </c>
      <c r="C3248" s="14" t="s">
        <v>16230</v>
      </c>
      <c r="D3248" s="14" t="s">
        <v>16231</v>
      </c>
      <c r="E3248" s="15" t="s">
        <v>5678</v>
      </c>
      <c r="F3248" s="6">
        <v>7783</v>
      </c>
      <c r="G3248" s="6">
        <v>1731</v>
      </c>
      <c r="H3248" s="6">
        <f t="shared" si="200"/>
        <v>7784</v>
      </c>
      <c r="I3248" s="6">
        <f t="shared" si="201"/>
        <v>1732</v>
      </c>
      <c r="J3248" s="7">
        <f t="shared" si="202"/>
        <v>0.22250770811921891</v>
      </c>
      <c r="K3248" s="7">
        <f t="shared" si="203"/>
        <v>-2.1680727800543864</v>
      </c>
    </row>
    <row r="3249" spans="1:11" x14ac:dyDescent="0.35">
      <c r="A3249" s="14" t="s">
        <v>8926</v>
      </c>
      <c r="B3249" s="13" t="s">
        <v>48</v>
      </c>
      <c r="C3249" s="14" t="s">
        <v>16232</v>
      </c>
      <c r="D3249" s="14" t="s">
        <v>16233</v>
      </c>
      <c r="E3249" s="15" t="s">
        <v>11359</v>
      </c>
      <c r="F3249" s="6">
        <v>4175</v>
      </c>
      <c r="G3249" s="6">
        <v>707</v>
      </c>
      <c r="H3249" s="6">
        <f t="shared" si="200"/>
        <v>4176</v>
      </c>
      <c r="I3249" s="6">
        <f t="shared" si="201"/>
        <v>708</v>
      </c>
      <c r="J3249" s="7">
        <f t="shared" si="202"/>
        <v>0.16954022988505746</v>
      </c>
      <c r="K3249" s="7">
        <f t="shared" si="203"/>
        <v>-2.5603004464868873</v>
      </c>
    </row>
    <row r="3250" spans="1:11" x14ac:dyDescent="0.35">
      <c r="A3250" s="14" t="s">
        <v>8927</v>
      </c>
      <c r="B3250" s="13" t="s">
        <v>3071</v>
      </c>
      <c r="C3250" s="14" t="s">
        <v>16234</v>
      </c>
      <c r="D3250" s="14" t="s">
        <v>11356</v>
      </c>
      <c r="E3250" s="15" t="s">
        <v>5678</v>
      </c>
      <c r="F3250" s="6">
        <v>273</v>
      </c>
      <c r="G3250" s="6">
        <v>217</v>
      </c>
      <c r="H3250" s="6">
        <f t="shared" si="200"/>
        <v>274</v>
      </c>
      <c r="I3250" s="6">
        <f t="shared" si="201"/>
        <v>218</v>
      </c>
      <c r="J3250" s="7">
        <f t="shared" si="202"/>
        <v>0.79562043795620441</v>
      </c>
      <c r="K3250" s="7">
        <f t="shared" si="203"/>
        <v>-0.32984775818360029</v>
      </c>
    </row>
    <row r="3251" spans="1:11" x14ac:dyDescent="0.35">
      <c r="A3251" s="14" t="s">
        <v>8928</v>
      </c>
      <c r="B3251" s="13" t="s">
        <v>2133</v>
      </c>
      <c r="C3251" s="14" t="s">
        <v>16235</v>
      </c>
      <c r="D3251" s="14" t="s">
        <v>16236</v>
      </c>
      <c r="E3251" s="15" t="s">
        <v>5678</v>
      </c>
      <c r="F3251" s="6">
        <v>470</v>
      </c>
      <c r="G3251" s="6">
        <v>338</v>
      </c>
      <c r="H3251" s="6">
        <f t="shared" si="200"/>
        <v>471</v>
      </c>
      <c r="I3251" s="6">
        <f t="shared" si="201"/>
        <v>339</v>
      </c>
      <c r="J3251" s="7">
        <f t="shared" si="202"/>
        <v>0.71974522292993626</v>
      </c>
      <c r="K3251" s="7">
        <f t="shared" si="203"/>
        <v>-0.47444178647643942</v>
      </c>
    </row>
    <row r="3252" spans="1:11" x14ac:dyDescent="0.35">
      <c r="A3252" s="14" t="s">
        <v>8929</v>
      </c>
      <c r="B3252" s="13" t="s">
        <v>3330</v>
      </c>
      <c r="C3252" s="14" t="s">
        <v>16237</v>
      </c>
      <c r="D3252" s="14" t="s">
        <v>11356</v>
      </c>
      <c r="E3252" s="15" t="s">
        <v>5678</v>
      </c>
      <c r="F3252" s="6">
        <v>445</v>
      </c>
      <c r="G3252" s="6">
        <v>364</v>
      </c>
      <c r="H3252" s="6">
        <f t="shared" si="200"/>
        <v>446</v>
      </c>
      <c r="I3252" s="6">
        <f t="shared" si="201"/>
        <v>365</v>
      </c>
      <c r="J3252" s="7">
        <f t="shared" si="202"/>
        <v>0.81838565022421528</v>
      </c>
      <c r="K3252" s="7">
        <f t="shared" si="203"/>
        <v>-0.28914724615292514</v>
      </c>
    </row>
    <row r="3253" spans="1:11" x14ac:dyDescent="0.35">
      <c r="A3253" s="14" t="s">
        <v>8930</v>
      </c>
      <c r="B3253" s="13" t="s">
        <v>3605</v>
      </c>
      <c r="C3253" s="14" t="s">
        <v>16238</v>
      </c>
      <c r="D3253" s="14" t="s">
        <v>16239</v>
      </c>
      <c r="E3253" s="15" t="s">
        <v>5678</v>
      </c>
      <c r="F3253" s="6">
        <v>544</v>
      </c>
      <c r="G3253" s="6">
        <v>460</v>
      </c>
      <c r="H3253" s="6">
        <f t="shared" si="200"/>
        <v>545</v>
      </c>
      <c r="I3253" s="6">
        <f t="shared" si="201"/>
        <v>461</v>
      </c>
      <c r="J3253" s="7">
        <f t="shared" si="202"/>
        <v>0.84587155963302751</v>
      </c>
      <c r="K3253" s="7">
        <f t="shared" si="203"/>
        <v>-0.24148947923495073</v>
      </c>
    </row>
    <row r="3254" spans="1:11" x14ac:dyDescent="0.35">
      <c r="A3254" s="14" t="s">
        <v>8931</v>
      </c>
      <c r="B3254" s="13" t="s">
        <v>3260</v>
      </c>
      <c r="C3254" s="14" t="s">
        <v>16240</v>
      </c>
      <c r="D3254" s="14" t="s">
        <v>16241</v>
      </c>
      <c r="E3254" s="15" t="s">
        <v>5678</v>
      </c>
      <c r="F3254" s="6">
        <v>293</v>
      </c>
      <c r="G3254" s="6">
        <v>238</v>
      </c>
      <c r="H3254" s="6">
        <f t="shared" si="200"/>
        <v>294</v>
      </c>
      <c r="I3254" s="6">
        <f t="shared" si="201"/>
        <v>239</v>
      </c>
      <c r="J3254" s="7">
        <f t="shared" si="202"/>
        <v>0.81292517006802723</v>
      </c>
      <c r="K3254" s="7">
        <f t="shared" si="203"/>
        <v>-0.29880553685561584</v>
      </c>
    </row>
    <row r="3255" spans="1:11" x14ac:dyDescent="0.35">
      <c r="A3255" s="14" t="s">
        <v>8932</v>
      </c>
      <c r="B3255" s="13" t="s">
        <v>2287</v>
      </c>
      <c r="C3255" s="14" t="s">
        <v>16242</v>
      </c>
      <c r="D3255" s="14" t="s">
        <v>11806</v>
      </c>
      <c r="E3255" s="15" t="s">
        <v>11359</v>
      </c>
      <c r="F3255" s="6">
        <v>1556</v>
      </c>
      <c r="G3255" s="6">
        <v>1141</v>
      </c>
      <c r="H3255" s="6">
        <f t="shared" si="200"/>
        <v>1557</v>
      </c>
      <c r="I3255" s="6">
        <f t="shared" si="201"/>
        <v>1142</v>
      </c>
      <c r="J3255" s="7">
        <f t="shared" si="202"/>
        <v>0.73346178548490693</v>
      </c>
      <c r="K3255" s="7">
        <f t="shared" si="203"/>
        <v>-0.44720629371619414</v>
      </c>
    </row>
    <row r="3256" spans="1:11" x14ac:dyDescent="0.35">
      <c r="A3256" s="14" t="s">
        <v>8933</v>
      </c>
      <c r="B3256" s="13" t="s">
        <v>2773</v>
      </c>
      <c r="C3256" s="14" t="s">
        <v>16243</v>
      </c>
      <c r="D3256" s="14" t="s">
        <v>11356</v>
      </c>
      <c r="E3256" s="15" t="s">
        <v>11359</v>
      </c>
      <c r="F3256" s="6">
        <v>351</v>
      </c>
      <c r="G3256" s="6">
        <v>271</v>
      </c>
      <c r="H3256" s="6">
        <f t="shared" si="200"/>
        <v>352</v>
      </c>
      <c r="I3256" s="6">
        <f t="shared" si="201"/>
        <v>272</v>
      </c>
      <c r="J3256" s="7">
        <f t="shared" si="202"/>
        <v>0.77272727272727271</v>
      </c>
      <c r="K3256" s="7">
        <f t="shared" si="203"/>
        <v>-0.37196877738695788</v>
      </c>
    </row>
    <row r="3257" spans="1:11" x14ac:dyDescent="0.35">
      <c r="A3257" s="14" t="s">
        <v>8934</v>
      </c>
      <c r="B3257" s="13" t="s">
        <v>2404</v>
      </c>
      <c r="C3257" s="14" t="s">
        <v>16244</v>
      </c>
      <c r="D3257" s="14" t="s">
        <v>11356</v>
      </c>
      <c r="E3257" s="15" t="s">
        <v>11359</v>
      </c>
      <c r="F3257" s="6">
        <v>288</v>
      </c>
      <c r="G3257" s="6">
        <v>214</v>
      </c>
      <c r="H3257" s="6">
        <f t="shared" si="200"/>
        <v>289</v>
      </c>
      <c r="I3257" s="6">
        <f t="shared" si="201"/>
        <v>215</v>
      </c>
      <c r="J3257" s="7">
        <f t="shared" si="202"/>
        <v>0.74394463667820065</v>
      </c>
      <c r="K3257" s="7">
        <f t="shared" si="203"/>
        <v>-0.42673283291121855</v>
      </c>
    </row>
    <row r="3258" spans="1:11" x14ac:dyDescent="0.35">
      <c r="A3258" s="14" t="s">
        <v>8935</v>
      </c>
      <c r="B3258" s="13" t="s">
        <v>1276</v>
      </c>
      <c r="C3258" s="14" t="s">
        <v>16245</v>
      </c>
      <c r="D3258" s="14" t="s">
        <v>12536</v>
      </c>
      <c r="E3258" s="15" t="s">
        <v>11359</v>
      </c>
      <c r="F3258" s="6">
        <v>660</v>
      </c>
      <c r="G3258" s="6">
        <v>423</v>
      </c>
      <c r="H3258" s="6">
        <f t="shared" si="200"/>
        <v>661</v>
      </c>
      <c r="I3258" s="6">
        <f t="shared" si="201"/>
        <v>424</v>
      </c>
      <c r="J3258" s="7">
        <f t="shared" si="202"/>
        <v>0.64145234493192138</v>
      </c>
      <c r="K3258" s="7">
        <f t="shared" si="203"/>
        <v>-0.64058600694449241</v>
      </c>
    </row>
    <row r="3259" spans="1:11" x14ac:dyDescent="0.35">
      <c r="A3259" s="14" t="s">
        <v>8936</v>
      </c>
      <c r="B3259" s="13" t="s">
        <v>3129</v>
      </c>
      <c r="C3259" s="14" t="s">
        <v>16246</v>
      </c>
      <c r="D3259" s="14" t="s">
        <v>16247</v>
      </c>
      <c r="E3259" s="15" t="s">
        <v>11359</v>
      </c>
      <c r="F3259" s="6">
        <v>135</v>
      </c>
      <c r="G3259" s="6">
        <v>108</v>
      </c>
      <c r="H3259" s="6">
        <f t="shared" si="200"/>
        <v>136</v>
      </c>
      <c r="I3259" s="6">
        <f t="shared" si="201"/>
        <v>109</v>
      </c>
      <c r="J3259" s="7">
        <f t="shared" si="202"/>
        <v>0.80147058823529416</v>
      </c>
      <c r="K3259" s="7">
        <f t="shared" si="203"/>
        <v>-0.31927851647341299</v>
      </c>
    </row>
    <row r="3260" spans="1:11" x14ac:dyDescent="0.35">
      <c r="A3260" s="14" t="s">
        <v>8937</v>
      </c>
      <c r="B3260" s="13" t="s">
        <v>1330</v>
      </c>
      <c r="C3260" s="14" t="s">
        <v>16248</v>
      </c>
      <c r="D3260" s="14" t="s">
        <v>12538</v>
      </c>
      <c r="E3260" s="15" t="s">
        <v>11359</v>
      </c>
      <c r="F3260" s="6">
        <v>212</v>
      </c>
      <c r="G3260" s="6">
        <v>137</v>
      </c>
      <c r="H3260" s="6">
        <f t="shared" si="200"/>
        <v>213</v>
      </c>
      <c r="I3260" s="6">
        <f t="shared" si="201"/>
        <v>138</v>
      </c>
      <c r="J3260" s="7">
        <f t="shared" si="202"/>
        <v>0.647887323943662</v>
      </c>
      <c r="K3260" s="7">
        <f t="shared" si="203"/>
        <v>-0.62618516344766917</v>
      </c>
    </row>
    <row r="3261" spans="1:11" x14ac:dyDescent="0.35">
      <c r="A3261" s="14" t="s">
        <v>8938</v>
      </c>
      <c r="B3261" s="13" t="s">
        <v>3970</v>
      </c>
      <c r="C3261" s="14" t="s">
        <v>16249</v>
      </c>
      <c r="D3261" s="14" t="s">
        <v>11356</v>
      </c>
      <c r="E3261" s="15" t="s">
        <v>11359</v>
      </c>
      <c r="F3261" s="6">
        <v>35</v>
      </c>
      <c r="G3261" s="6">
        <v>31</v>
      </c>
      <c r="H3261" s="6">
        <f t="shared" si="200"/>
        <v>36</v>
      </c>
      <c r="I3261" s="6">
        <f t="shared" si="201"/>
        <v>32</v>
      </c>
      <c r="J3261" s="7">
        <f t="shared" si="202"/>
        <v>0.88888888888888884</v>
      </c>
      <c r="K3261" s="7">
        <f t="shared" si="203"/>
        <v>-0.16992500144231246</v>
      </c>
    </row>
    <row r="3262" spans="1:11" x14ac:dyDescent="0.35">
      <c r="A3262" s="14" t="s">
        <v>8939</v>
      </c>
      <c r="B3262" s="13" t="s">
        <v>4756</v>
      </c>
      <c r="C3262" s="14" t="s">
        <v>16250</v>
      </c>
      <c r="D3262" s="14" t="s">
        <v>13331</v>
      </c>
      <c r="E3262" s="15" t="s">
        <v>5678</v>
      </c>
      <c r="F3262" s="6">
        <v>233</v>
      </c>
      <c r="G3262" s="6">
        <v>234</v>
      </c>
      <c r="H3262" s="6">
        <f t="shared" si="200"/>
        <v>234</v>
      </c>
      <c r="I3262" s="6">
        <f t="shared" si="201"/>
        <v>235</v>
      </c>
      <c r="J3262" s="7">
        <f t="shared" si="202"/>
        <v>1.0042735042735043</v>
      </c>
      <c r="K3262" s="7">
        <f t="shared" si="203"/>
        <v>6.1522269815951752E-3</v>
      </c>
    </row>
    <row r="3263" spans="1:11" x14ac:dyDescent="0.35">
      <c r="A3263" s="14" t="s">
        <v>8940</v>
      </c>
      <c r="B3263" s="13" t="s">
        <v>5425</v>
      </c>
      <c r="C3263" s="14" t="s">
        <v>16251</v>
      </c>
      <c r="D3263" s="14" t="s">
        <v>11356</v>
      </c>
      <c r="E3263" s="15" t="s">
        <v>5678</v>
      </c>
      <c r="F3263" s="6">
        <v>14</v>
      </c>
      <c r="G3263" s="6">
        <v>24</v>
      </c>
      <c r="H3263" s="6">
        <f t="shared" si="200"/>
        <v>15</v>
      </c>
      <c r="I3263" s="6">
        <f t="shared" si="201"/>
        <v>25</v>
      </c>
      <c r="J3263" s="7">
        <f t="shared" si="202"/>
        <v>1.6666666666666667</v>
      </c>
      <c r="K3263" s="7">
        <f t="shared" si="203"/>
        <v>0.73696559416620622</v>
      </c>
    </row>
    <row r="3264" spans="1:11" x14ac:dyDescent="0.35">
      <c r="A3264" s="14" t="s">
        <v>8941</v>
      </c>
      <c r="B3264" s="13" t="s">
        <v>2260</v>
      </c>
      <c r="C3264" s="14" t="s">
        <v>16252</v>
      </c>
      <c r="D3264" s="14" t="s">
        <v>16253</v>
      </c>
      <c r="E3264" s="15" t="s">
        <v>11359</v>
      </c>
      <c r="F3264" s="6">
        <v>445</v>
      </c>
      <c r="G3264" s="6">
        <v>325</v>
      </c>
      <c r="H3264" s="6">
        <f t="shared" si="200"/>
        <v>446</v>
      </c>
      <c r="I3264" s="6">
        <f t="shared" si="201"/>
        <v>326</v>
      </c>
      <c r="J3264" s="7">
        <f t="shared" si="202"/>
        <v>0.73094170403587444</v>
      </c>
      <c r="K3264" s="7">
        <f t="shared" si="203"/>
        <v>-0.45217174568922719</v>
      </c>
    </row>
    <row r="3265" spans="1:11" x14ac:dyDescent="0.35">
      <c r="A3265" s="14" t="s">
        <v>8942</v>
      </c>
      <c r="B3265" s="13" t="s">
        <v>1775</v>
      </c>
      <c r="C3265" s="14" t="s">
        <v>16254</v>
      </c>
      <c r="D3265" s="14" t="s">
        <v>11356</v>
      </c>
      <c r="E3265" s="15" t="s">
        <v>11359</v>
      </c>
      <c r="F3265" s="6">
        <v>1482</v>
      </c>
      <c r="G3265" s="6">
        <v>1021</v>
      </c>
      <c r="H3265" s="6">
        <f t="shared" si="200"/>
        <v>1483</v>
      </c>
      <c r="I3265" s="6">
        <f t="shared" si="201"/>
        <v>1022</v>
      </c>
      <c r="J3265" s="7">
        <f t="shared" si="202"/>
        <v>0.68914362778152394</v>
      </c>
      <c r="K3265" s="7">
        <f t="shared" si="203"/>
        <v>-0.5371234015170091</v>
      </c>
    </row>
    <row r="3266" spans="1:11" x14ac:dyDescent="0.35">
      <c r="A3266" s="14" t="s">
        <v>8943</v>
      </c>
      <c r="B3266" s="13" t="s">
        <v>2537</v>
      </c>
      <c r="C3266" s="14" t="s">
        <v>16255</v>
      </c>
      <c r="D3266" s="14" t="s">
        <v>11476</v>
      </c>
      <c r="E3266" s="15" t="s">
        <v>11359</v>
      </c>
      <c r="F3266" s="6">
        <v>482</v>
      </c>
      <c r="G3266" s="6">
        <v>363</v>
      </c>
      <c r="H3266" s="6">
        <f t="shared" si="200"/>
        <v>483</v>
      </c>
      <c r="I3266" s="6">
        <f t="shared" si="201"/>
        <v>364</v>
      </c>
      <c r="J3266" s="7">
        <f t="shared" si="202"/>
        <v>0.75362318840579712</v>
      </c>
      <c r="K3266" s="7">
        <f t="shared" si="203"/>
        <v>-0.40808473863707684</v>
      </c>
    </row>
    <row r="3267" spans="1:11" x14ac:dyDescent="0.35">
      <c r="A3267" s="14" t="s">
        <v>8944</v>
      </c>
      <c r="B3267" s="13" t="s">
        <v>929</v>
      </c>
      <c r="C3267" s="14" t="s">
        <v>16256</v>
      </c>
      <c r="D3267" s="14" t="s">
        <v>11356</v>
      </c>
      <c r="E3267" s="15" t="s">
        <v>11359</v>
      </c>
      <c r="F3267" s="6">
        <v>1061</v>
      </c>
      <c r="G3267" s="6">
        <v>635</v>
      </c>
      <c r="H3267" s="6">
        <f t="shared" ref="H3267:H3330" si="204">F3267+1</f>
        <v>1062</v>
      </c>
      <c r="I3267" s="6">
        <f t="shared" ref="I3267:I3330" si="205">G3267+1</f>
        <v>636</v>
      </c>
      <c r="J3267" s="7">
        <f t="shared" ref="J3267:J3330" si="206">I3267/H3267</f>
        <v>0.59887005649717517</v>
      </c>
      <c r="K3267" s="7">
        <f t="shared" ref="K3267:K3330" si="207">LOG(J3267,2)</f>
        <v>-0.73968509551979811</v>
      </c>
    </row>
    <row r="3268" spans="1:11" x14ac:dyDescent="0.35">
      <c r="A3268" s="14" t="s">
        <v>8945</v>
      </c>
      <c r="B3268" s="13" t="s">
        <v>3731</v>
      </c>
      <c r="C3268" s="14" t="s">
        <v>16257</v>
      </c>
      <c r="D3268" s="14" t="s">
        <v>11356</v>
      </c>
      <c r="E3268" s="15" t="s">
        <v>11359</v>
      </c>
      <c r="F3268" s="6">
        <v>389</v>
      </c>
      <c r="G3268" s="6">
        <v>334</v>
      </c>
      <c r="H3268" s="6">
        <f t="shared" si="204"/>
        <v>390</v>
      </c>
      <c r="I3268" s="6">
        <f t="shared" si="205"/>
        <v>335</v>
      </c>
      <c r="J3268" s="7">
        <f t="shared" si="206"/>
        <v>0.85897435897435892</v>
      </c>
      <c r="K3268" s="7">
        <f t="shared" si="207"/>
        <v>-0.21931302840447603</v>
      </c>
    </row>
    <row r="3269" spans="1:11" x14ac:dyDescent="0.35">
      <c r="A3269" s="14" t="s">
        <v>8946</v>
      </c>
      <c r="B3269" s="13" t="s">
        <v>3301</v>
      </c>
      <c r="C3269" s="14" t="s">
        <v>16258</v>
      </c>
      <c r="D3269" s="14" t="s">
        <v>15153</v>
      </c>
      <c r="E3269" s="15" t="s">
        <v>5678</v>
      </c>
      <c r="F3269" s="6">
        <v>276</v>
      </c>
      <c r="G3269" s="6">
        <v>225</v>
      </c>
      <c r="H3269" s="6">
        <f t="shared" si="204"/>
        <v>277</v>
      </c>
      <c r="I3269" s="6">
        <f t="shared" si="205"/>
        <v>226</v>
      </c>
      <c r="J3269" s="7">
        <f t="shared" si="206"/>
        <v>0.81588447653429608</v>
      </c>
      <c r="K3269" s="7">
        <f t="shared" si="207"/>
        <v>-0.29356320363400057</v>
      </c>
    </row>
    <row r="3270" spans="1:11" x14ac:dyDescent="0.35">
      <c r="A3270" s="14" t="s">
        <v>8947</v>
      </c>
      <c r="B3270" s="13" t="s">
        <v>576</v>
      </c>
      <c r="C3270" s="14" t="s">
        <v>16259</v>
      </c>
      <c r="D3270" s="14" t="s">
        <v>11356</v>
      </c>
      <c r="E3270" s="15" t="s">
        <v>11359</v>
      </c>
      <c r="F3270" s="6">
        <v>15</v>
      </c>
      <c r="G3270" s="6">
        <v>8</v>
      </c>
      <c r="H3270" s="6">
        <f t="shared" si="204"/>
        <v>16</v>
      </c>
      <c r="I3270" s="6">
        <f t="shared" si="205"/>
        <v>9</v>
      </c>
      <c r="J3270" s="7">
        <f t="shared" si="206"/>
        <v>0.5625</v>
      </c>
      <c r="K3270" s="7">
        <f t="shared" si="207"/>
        <v>-0.83007499855768763</v>
      </c>
    </row>
    <row r="3271" spans="1:11" x14ac:dyDescent="0.35">
      <c r="A3271" s="14" t="s">
        <v>8948</v>
      </c>
      <c r="B3271" s="13" t="s">
        <v>1153</v>
      </c>
      <c r="C3271" s="14" t="s">
        <v>16260</v>
      </c>
      <c r="D3271" s="14" t="s">
        <v>16261</v>
      </c>
      <c r="E3271" s="15" t="s">
        <v>11359</v>
      </c>
      <c r="F3271" s="6">
        <v>610</v>
      </c>
      <c r="G3271" s="6">
        <v>382</v>
      </c>
      <c r="H3271" s="6">
        <f t="shared" si="204"/>
        <v>611</v>
      </c>
      <c r="I3271" s="6">
        <f t="shared" si="205"/>
        <v>383</v>
      </c>
      <c r="J3271" s="7">
        <f t="shared" si="206"/>
        <v>0.62684124386252049</v>
      </c>
      <c r="K3271" s="7">
        <f t="shared" si="207"/>
        <v>-0.67382798789377241</v>
      </c>
    </row>
    <row r="3272" spans="1:11" x14ac:dyDescent="0.35">
      <c r="A3272" s="14" t="s">
        <v>8949</v>
      </c>
      <c r="B3272" s="13" t="s">
        <v>5487</v>
      </c>
      <c r="C3272" s="14" t="s">
        <v>16262</v>
      </c>
      <c r="D3272" s="14" t="s">
        <v>11356</v>
      </c>
      <c r="E3272" s="15" t="s">
        <v>11359</v>
      </c>
      <c r="F3272" s="6">
        <v>3</v>
      </c>
      <c r="G3272" s="6">
        <v>7</v>
      </c>
      <c r="H3272" s="6">
        <f t="shared" si="204"/>
        <v>4</v>
      </c>
      <c r="I3272" s="6">
        <f t="shared" si="205"/>
        <v>8</v>
      </c>
      <c r="J3272" s="7">
        <f t="shared" si="206"/>
        <v>2</v>
      </c>
      <c r="K3272" s="7">
        <f t="shared" si="207"/>
        <v>1</v>
      </c>
    </row>
    <row r="3273" spans="1:11" x14ac:dyDescent="0.35">
      <c r="A3273" s="14" t="s">
        <v>8950</v>
      </c>
      <c r="B3273" s="13" t="s">
        <v>5061</v>
      </c>
      <c r="C3273" s="14" t="s">
        <v>16263</v>
      </c>
      <c r="D3273" s="14" t="s">
        <v>11356</v>
      </c>
      <c r="E3273" s="15" t="s">
        <v>5678</v>
      </c>
      <c r="F3273" s="6">
        <v>8</v>
      </c>
      <c r="G3273" s="6">
        <v>9</v>
      </c>
      <c r="H3273" s="6">
        <f t="shared" si="204"/>
        <v>9</v>
      </c>
      <c r="I3273" s="6">
        <f t="shared" si="205"/>
        <v>10</v>
      </c>
      <c r="J3273" s="7">
        <f t="shared" si="206"/>
        <v>1.1111111111111112</v>
      </c>
      <c r="K3273" s="7">
        <f t="shared" si="207"/>
        <v>0.15200309344505006</v>
      </c>
    </row>
    <row r="3274" spans="1:11" x14ac:dyDescent="0.35">
      <c r="A3274" s="14" t="s">
        <v>8951</v>
      </c>
      <c r="B3274" s="13" t="s">
        <v>4080</v>
      </c>
      <c r="C3274" s="14" t="s">
        <v>16264</v>
      </c>
      <c r="D3274" s="14" t="s">
        <v>12263</v>
      </c>
      <c r="E3274" s="15" t="s">
        <v>11359</v>
      </c>
      <c r="F3274" s="6">
        <v>229</v>
      </c>
      <c r="G3274" s="6">
        <v>206</v>
      </c>
      <c r="H3274" s="6">
        <f t="shared" si="204"/>
        <v>230</v>
      </c>
      <c r="I3274" s="6">
        <f t="shared" si="205"/>
        <v>207</v>
      </c>
      <c r="J3274" s="7">
        <f t="shared" si="206"/>
        <v>0.9</v>
      </c>
      <c r="K3274" s="7">
        <f t="shared" si="207"/>
        <v>-0.15200309344504997</v>
      </c>
    </row>
    <row r="3275" spans="1:11" x14ac:dyDescent="0.35">
      <c r="A3275" s="14" t="s">
        <v>8952</v>
      </c>
      <c r="B3275" s="13" t="s">
        <v>920</v>
      </c>
      <c r="C3275" s="14" t="s">
        <v>16265</v>
      </c>
      <c r="D3275" s="14" t="s">
        <v>16266</v>
      </c>
      <c r="E3275" s="15" t="s">
        <v>11359</v>
      </c>
      <c r="F3275" s="6">
        <v>139</v>
      </c>
      <c r="G3275" s="6">
        <v>83</v>
      </c>
      <c r="H3275" s="6">
        <f t="shared" si="204"/>
        <v>140</v>
      </c>
      <c r="I3275" s="6">
        <f t="shared" si="205"/>
        <v>84</v>
      </c>
      <c r="J3275" s="7">
        <f t="shared" si="206"/>
        <v>0.6</v>
      </c>
      <c r="K3275" s="7">
        <f t="shared" si="207"/>
        <v>-0.73696559416620622</v>
      </c>
    </row>
    <row r="3276" spans="1:11" x14ac:dyDescent="0.35">
      <c r="A3276" s="14" t="s">
        <v>8953</v>
      </c>
      <c r="B3276" s="13" t="s">
        <v>429</v>
      </c>
      <c r="C3276" s="14" t="s">
        <v>16267</v>
      </c>
      <c r="D3276" s="14" t="s">
        <v>11436</v>
      </c>
      <c r="E3276" s="15" t="s">
        <v>11359</v>
      </c>
      <c r="F3276" s="6">
        <v>146</v>
      </c>
      <c r="G3276" s="6">
        <v>72</v>
      </c>
      <c r="H3276" s="6">
        <f t="shared" si="204"/>
        <v>147</v>
      </c>
      <c r="I3276" s="6">
        <f t="shared" si="205"/>
        <v>73</v>
      </c>
      <c r="J3276" s="7">
        <f t="shared" si="206"/>
        <v>0.49659863945578231</v>
      </c>
      <c r="K3276" s="7">
        <f t="shared" si="207"/>
        <v>-1.0098477859563473</v>
      </c>
    </row>
    <row r="3277" spans="1:11" x14ac:dyDescent="0.35">
      <c r="A3277" s="14" t="s">
        <v>8954</v>
      </c>
      <c r="B3277" s="13" t="s">
        <v>1752</v>
      </c>
      <c r="C3277" s="14" t="s">
        <v>16268</v>
      </c>
      <c r="D3277" s="14" t="s">
        <v>16269</v>
      </c>
      <c r="E3277" s="15" t="s">
        <v>5678</v>
      </c>
      <c r="F3277" s="6">
        <v>51</v>
      </c>
      <c r="G3277" s="6">
        <v>35</v>
      </c>
      <c r="H3277" s="6">
        <f t="shared" si="204"/>
        <v>52</v>
      </c>
      <c r="I3277" s="6">
        <f t="shared" si="205"/>
        <v>36</v>
      </c>
      <c r="J3277" s="7">
        <f t="shared" si="206"/>
        <v>0.69230769230769229</v>
      </c>
      <c r="K3277" s="7">
        <f t="shared" si="207"/>
        <v>-0.53051471669877992</v>
      </c>
    </row>
    <row r="3278" spans="1:11" x14ac:dyDescent="0.35">
      <c r="A3278" s="14" t="s">
        <v>8955</v>
      </c>
      <c r="B3278" s="13" t="s">
        <v>1930</v>
      </c>
      <c r="C3278" s="14" t="s">
        <v>16270</v>
      </c>
      <c r="D3278" s="14" t="s">
        <v>11356</v>
      </c>
      <c r="E3278" s="15" t="s">
        <v>5678</v>
      </c>
      <c r="F3278" s="6">
        <v>81</v>
      </c>
      <c r="G3278" s="6">
        <v>57</v>
      </c>
      <c r="H3278" s="6">
        <f t="shared" si="204"/>
        <v>82</v>
      </c>
      <c r="I3278" s="6">
        <f t="shared" si="205"/>
        <v>58</v>
      </c>
      <c r="J3278" s="7">
        <f t="shared" si="206"/>
        <v>0.70731707317073167</v>
      </c>
      <c r="K3278" s="7">
        <f t="shared" si="207"/>
        <v>-0.49957100949051164</v>
      </c>
    </row>
    <row r="3279" spans="1:11" x14ac:dyDescent="0.35">
      <c r="A3279" s="14" t="s">
        <v>8956</v>
      </c>
      <c r="B3279" s="13" t="s">
        <v>1965</v>
      </c>
      <c r="C3279" s="14" t="s">
        <v>16271</v>
      </c>
      <c r="D3279" s="14" t="s">
        <v>11418</v>
      </c>
      <c r="E3279" s="15" t="s">
        <v>11359</v>
      </c>
      <c r="F3279" s="6">
        <v>880</v>
      </c>
      <c r="G3279" s="6">
        <v>622</v>
      </c>
      <c r="H3279" s="6">
        <f t="shared" si="204"/>
        <v>881</v>
      </c>
      <c r="I3279" s="6">
        <f t="shared" si="205"/>
        <v>623</v>
      </c>
      <c r="J3279" s="7">
        <f t="shared" si="206"/>
        <v>0.70715096481271278</v>
      </c>
      <c r="K3279" s="7">
        <f t="shared" si="207"/>
        <v>-0.49990985589641185</v>
      </c>
    </row>
    <row r="3280" spans="1:11" x14ac:dyDescent="0.35">
      <c r="A3280" s="14" t="s">
        <v>8957</v>
      </c>
      <c r="B3280" s="13" t="s">
        <v>2040</v>
      </c>
      <c r="C3280" s="14" t="s">
        <v>16272</v>
      </c>
      <c r="D3280" s="14" t="s">
        <v>11356</v>
      </c>
      <c r="E3280" s="15" t="s">
        <v>11359</v>
      </c>
      <c r="F3280" s="6">
        <v>418</v>
      </c>
      <c r="G3280" s="6">
        <v>298</v>
      </c>
      <c r="H3280" s="6">
        <f t="shared" si="204"/>
        <v>419</v>
      </c>
      <c r="I3280" s="6">
        <f t="shared" si="205"/>
        <v>299</v>
      </c>
      <c r="J3280" s="7">
        <f t="shared" si="206"/>
        <v>0.71360381861575184</v>
      </c>
      <c r="K3280" s="7">
        <f t="shared" si="207"/>
        <v>-0.48680475950124646</v>
      </c>
    </row>
    <row r="3281" spans="1:11" x14ac:dyDescent="0.35">
      <c r="A3281" s="14" t="s">
        <v>8958</v>
      </c>
      <c r="B3281" s="13" t="s">
        <v>2630</v>
      </c>
      <c r="C3281" s="14" t="s">
        <v>16273</v>
      </c>
      <c r="D3281" s="14" t="s">
        <v>16274</v>
      </c>
      <c r="E3281" s="15" t="s">
        <v>11359</v>
      </c>
      <c r="F3281" s="6">
        <v>797</v>
      </c>
      <c r="G3281" s="6">
        <v>606</v>
      </c>
      <c r="H3281" s="6">
        <f t="shared" si="204"/>
        <v>798</v>
      </c>
      <c r="I3281" s="6">
        <f t="shared" si="205"/>
        <v>607</v>
      </c>
      <c r="J3281" s="7">
        <f t="shared" si="206"/>
        <v>0.76065162907268169</v>
      </c>
      <c r="K3281" s="7">
        <f t="shared" si="207"/>
        <v>-0.39469222996666375</v>
      </c>
    </row>
    <row r="3282" spans="1:11" x14ac:dyDescent="0.35">
      <c r="A3282" s="14" t="s">
        <v>8959</v>
      </c>
      <c r="B3282" s="13" t="s">
        <v>3011</v>
      </c>
      <c r="C3282" s="14" t="s">
        <v>16275</v>
      </c>
      <c r="D3282" s="14" t="s">
        <v>16276</v>
      </c>
      <c r="E3282" s="15" t="s">
        <v>11359</v>
      </c>
      <c r="F3282" s="6">
        <v>1344</v>
      </c>
      <c r="G3282" s="6">
        <v>1061</v>
      </c>
      <c r="H3282" s="6">
        <f t="shared" si="204"/>
        <v>1345</v>
      </c>
      <c r="I3282" s="6">
        <f t="shared" si="205"/>
        <v>1062</v>
      </c>
      <c r="J3282" s="7">
        <f t="shared" si="206"/>
        <v>0.78959107806691453</v>
      </c>
      <c r="K3282" s="7">
        <f t="shared" si="207"/>
        <v>-0.34082240663983282</v>
      </c>
    </row>
    <row r="3283" spans="1:11" x14ac:dyDescent="0.35">
      <c r="A3283" s="14" t="s">
        <v>8960</v>
      </c>
      <c r="B3283" s="13" t="s">
        <v>1407</v>
      </c>
      <c r="C3283" s="14" t="s">
        <v>16277</v>
      </c>
      <c r="D3283" s="14" t="s">
        <v>11356</v>
      </c>
      <c r="E3283" s="15" t="s">
        <v>11359</v>
      </c>
      <c r="F3283" s="6">
        <v>26</v>
      </c>
      <c r="G3283" s="6">
        <v>17</v>
      </c>
      <c r="H3283" s="6">
        <f t="shared" si="204"/>
        <v>27</v>
      </c>
      <c r="I3283" s="6">
        <f t="shared" si="205"/>
        <v>18</v>
      </c>
      <c r="J3283" s="7">
        <f t="shared" si="206"/>
        <v>0.66666666666666663</v>
      </c>
      <c r="K3283" s="7">
        <f t="shared" si="207"/>
        <v>-0.5849625007211563</v>
      </c>
    </row>
    <row r="3284" spans="1:11" x14ac:dyDescent="0.35">
      <c r="A3284" s="14" t="s">
        <v>8961</v>
      </c>
      <c r="B3284" s="13" t="s">
        <v>1333</v>
      </c>
      <c r="C3284" s="14" t="s">
        <v>16278</v>
      </c>
      <c r="D3284" s="14" t="s">
        <v>11356</v>
      </c>
      <c r="E3284" s="15" t="s">
        <v>5678</v>
      </c>
      <c r="F3284" s="6">
        <v>577</v>
      </c>
      <c r="G3284" s="6">
        <v>373</v>
      </c>
      <c r="H3284" s="6">
        <f t="shared" si="204"/>
        <v>578</v>
      </c>
      <c r="I3284" s="6">
        <f t="shared" si="205"/>
        <v>374</v>
      </c>
      <c r="J3284" s="7">
        <f t="shared" si="206"/>
        <v>0.6470588235294118</v>
      </c>
      <c r="K3284" s="7">
        <f t="shared" si="207"/>
        <v>-0.62803122261304212</v>
      </c>
    </row>
    <row r="3285" spans="1:11" x14ac:dyDescent="0.35">
      <c r="A3285" s="14" t="s">
        <v>8962</v>
      </c>
      <c r="B3285" s="13" t="s">
        <v>23</v>
      </c>
      <c r="C3285" s="14" t="s">
        <v>16279</v>
      </c>
      <c r="D3285" s="14" t="s">
        <v>11356</v>
      </c>
      <c r="E3285" s="15" t="s">
        <v>5678</v>
      </c>
      <c r="F3285" s="6">
        <v>1</v>
      </c>
      <c r="G3285" s="6">
        <v>0</v>
      </c>
      <c r="H3285" s="6">
        <f t="shared" si="204"/>
        <v>2</v>
      </c>
      <c r="I3285" s="6">
        <f t="shared" si="205"/>
        <v>1</v>
      </c>
      <c r="J3285" s="7">
        <f t="shared" si="206"/>
        <v>0.5</v>
      </c>
      <c r="K3285" s="7">
        <f t="shared" si="207"/>
        <v>-1</v>
      </c>
    </row>
    <row r="3286" spans="1:11" x14ac:dyDescent="0.35">
      <c r="A3286" s="14" t="s">
        <v>8963</v>
      </c>
      <c r="B3286" s="13" t="s">
        <v>251</v>
      </c>
      <c r="C3286" s="14" t="s">
        <v>16280</v>
      </c>
      <c r="D3286" s="14" t="s">
        <v>16281</v>
      </c>
      <c r="E3286" s="15" t="s">
        <v>5678</v>
      </c>
      <c r="F3286" s="6">
        <v>127</v>
      </c>
      <c r="G3286" s="6">
        <v>52</v>
      </c>
      <c r="H3286" s="6">
        <f t="shared" si="204"/>
        <v>128</v>
      </c>
      <c r="I3286" s="6">
        <f t="shared" si="205"/>
        <v>53</v>
      </c>
      <c r="J3286" s="7">
        <f t="shared" si="206"/>
        <v>0.4140625</v>
      </c>
      <c r="K3286" s="7">
        <f t="shared" si="207"/>
        <v>-1.272079545436801</v>
      </c>
    </row>
    <row r="3287" spans="1:11" x14ac:dyDescent="0.35">
      <c r="A3287" s="14" t="s">
        <v>8964</v>
      </c>
      <c r="B3287" s="13" t="s">
        <v>59</v>
      </c>
      <c r="C3287" s="14" t="s">
        <v>16282</v>
      </c>
      <c r="D3287" s="14" t="s">
        <v>16283</v>
      </c>
      <c r="E3287" s="15" t="s">
        <v>5678</v>
      </c>
      <c r="F3287" s="6">
        <v>423</v>
      </c>
      <c r="G3287" s="6">
        <v>83</v>
      </c>
      <c r="H3287" s="6">
        <f t="shared" si="204"/>
        <v>424</v>
      </c>
      <c r="I3287" s="6">
        <f t="shared" si="205"/>
        <v>84</v>
      </c>
      <c r="J3287" s="7">
        <f t="shared" si="206"/>
        <v>0.19811320754716982</v>
      </c>
      <c r="K3287" s="7">
        <f t="shared" si="207"/>
        <v>-2.335603031784439</v>
      </c>
    </row>
    <row r="3288" spans="1:11" x14ac:dyDescent="0.35">
      <c r="A3288" s="14" t="s">
        <v>8965</v>
      </c>
      <c r="B3288" s="13" t="s">
        <v>223</v>
      </c>
      <c r="C3288" s="14" t="s">
        <v>16284</v>
      </c>
      <c r="D3288" s="14" t="s">
        <v>16285</v>
      </c>
      <c r="E3288" s="15" t="s">
        <v>5678</v>
      </c>
      <c r="F3288" s="6">
        <v>762</v>
      </c>
      <c r="G3288" s="6">
        <v>303</v>
      </c>
      <c r="H3288" s="6">
        <f t="shared" si="204"/>
        <v>763</v>
      </c>
      <c r="I3288" s="6">
        <f t="shared" si="205"/>
        <v>304</v>
      </c>
      <c r="J3288" s="7">
        <f t="shared" si="206"/>
        <v>0.3984272608125819</v>
      </c>
      <c r="K3288" s="7">
        <f t="shared" si="207"/>
        <v>-1.3276117333909452</v>
      </c>
    </row>
    <row r="3289" spans="1:11" x14ac:dyDescent="0.35">
      <c r="A3289" s="14" t="s">
        <v>8966</v>
      </c>
      <c r="B3289" s="13" t="s">
        <v>552</v>
      </c>
      <c r="C3289" s="14" t="s">
        <v>16286</v>
      </c>
      <c r="D3289" s="14" t="s">
        <v>11356</v>
      </c>
      <c r="E3289" s="15" t="s">
        <v>5678</v>
      </c>
      <c r="F3289" s="6">
        <v>135</v>
      </c>
      <c r="G3289" s="6">
        <v>71</v>
      </c>
      <c r="H3289" s="6">
        <f t="shared" si="204"/>
        <v>136</v>
      </c>
      <c r="I3289" s="6">
        <f t="shared" si="205"/>
        <v>72</v>
      </c>
      <c r="J3289" s="7">
        <f t="shared" si="206"/>
        <v>0.52941176470588236</v>
      </c>
      <c r="K3289" s="7">
        <f t="shared" si="207"/>
        <v>-0.91753783980802706</v>
      </c>
    </row>
    <row r="3290" spans="1:11" x14ac:dyDescent="0.35">
      <c r="A3290" s="14" t="s">
        <v>8967</v>
      </c>
      <c r="B3290" s="13" t="s">
        <v>858</v>
      </c>
      <c r="C3290" s="14" t="s">
        <v>16287</v>
      </c>
      <c r="D3290" s="14" t="s">
        <v>16288</v>
      </c>
      <c r="E3290" s="15" t="s">
        <v>5678</v>
      </c>
      <c r="F3290" s="6">
        <v>121</v>
      </c>
      <c r="G3290" s="6">
        <v>71</v>
      </c>
      <c r="H3290" s="6">
        <f t="shared" si="204"/>
        <v>122</v>
      </c>
      <c r="I3290" s="6">
        <f t="shared" si="205"/>
        <v>72</v>
      </c>
      <c r="J3290" s="7">
        <f t="shared" si="206"/>
        <v>0.5901639344262295</v>
      </c>
      <c r="K3290" s="7">
        <f t="shared" si="207"/>
        <v>-0.76081233612057386</v>
      </c>
    </row>
    <row r="3291" spans="1:11" x14ac:dyDescent="0.35">
      <c r="A3291" s="14" t="s">
        <v>8968</v>
      </c>
      <c r="B3291" s="13" t="s">
        <v>5641</v>
      </c>
      <c r="C3291" s="14" t="s">
        <v>16289</v>
      </c>
      <c r="D3291" s="14" t="s">
        <v>11356</v>
      </c>
      <c r="E3291" s="15" t="s">
        <v>11359</v>
      </c>
      <c r="F3291" s="6">
        <v>0</v>
      </c>
      <c r="G3291" s="6">
        <v>0</v>
      </c>
      <c r="H3291" s="6">
        <f t="shared" si="204"/>
        <v>1</v>
      </c>
      <c r="I3291" s="6">
        <f t="shared" si="205"/>
        <v>1</v>
      </c>
      <c r="J3291" s="7">
        <f t="shared" si="206"/>
        <v>1</v>
      </c>
      <c r="K3291" s="7">
        <f t="shared" si="207"/>
        <v>0</v>
      </c>
    </row>
    <row r="3292" spans="1:11" x14ac:dyDescent="0.35">
      <c r="A3292" s="14" t="s">
        <v>8969</v>
      </c>
      <c r="B3292" s="13" t="s">
        <v>1023</v>
      </c>
      <c r="C3292" s="14" t="s">
        <v>16290</v>
      </c>
      <c r="D3292" s="14" t="s">
        <v>11356</v>
      </c>
      <c r="E3292" s="15" t="s">
        <v>11359</v>
      </c>
      <c r="F3292" s="6">
        <v>736</v>
      </c>
      <c r="G3292" s="6">
        <v>449</v>
      </c>
      <c r="H3292" s="6">
        <f t="shared" si="204"/>
        <v>737</v>
      </c>
      <c r="I3292" s="6">
        <f t="shared" si="205"/>
        <v>450</v>
      </c>
      <c r="J3292" s="7">
        <f t="shared" si="206"/>
        <v>0.61058344640434192</v>
      </c>
      <c r="K3292" s="7">
        <f t="shared" si="207"/>
        <v>-0.71173961787803264</v>
      </c>
    </row>
    <row r="3293" spans="1:11" x14ac:dyDescent="0.35">
      <c r="A3293" s="14" t="s">
        <v>8970</v>
      </c>
      <c r="B3293" s="13" t="s">
        <v>1715</v>
      </c>
      <c r="C3293" s="14" t="s">
        <v>16291</v>
      </c>
      <c r="D3293" s="14" t="s">
        <v>11436</v>
      </c>
      <c r="E3293" s="15" t="s">
        <v>11359</v>
      </c>
      <c r="F3293" s="6">
        <v>542</v>
      </c>
      <c r="G3293" s="6">
        <v>370</v>
      </c>
      <c r="H3293" s="6">
        <f t="shared" si="204"/>
        <v>543</v>
      </c>
      <c r="I3293" s="6">
        <f t="shared" si="205"/>
        <v>371</v>
      </c>
      <c r="J3293" s="7">
        <f t="shared" si="206"/>
        <v>0.68324125230202581</v>
      </c>
      <c r="K3293" s="7">
        <f t="shared" si="207"/>
        <v>-0.54953301118355824</v>
      </c>
    </row>
    <row r="3294" spans="1:11" x14ac:dyDescent="0.35">
      <c r="A3294" s="14" t="s">
        <v>8971</v>
      </c>
      <c r="B3294" s="13" t="s">
        <v>4994</v>
      </c>
      <c r="C3294" s="14" t="s">
        <v>16292</v>
      </c>
      <c r="D3294" s="14" t="s">
        <v>11356</v>
      </c>
      <c r="E3294" s="15" t="s">
        <v>11359</v>
      </c>
      <c r="F3294" s="6">
        <v>169</v>
      </c>
      <c r="G3294" s="6">
        <v>185</v>
      </c>
      <c r="H3294" s="6">
        <f t="shared" si="204"/>
        <v>170</v>
      </c>
      <c r="I3294" s="6">
        <f t="shared" si="205"/>
        <v>186</v>
      </c>
      <c r="J3294" s="7">
        <f t="shared" si="206"/>
        <v>1.0941176470588236</v>
      </c>
      <c r="K3294" s="7">
        <f t="shared" si="207"/>
        <v>0.12976787497032977</v>
      </c>
    </row>
    <row r="3295" spans="1:11" x14ac:dyDescent="0.35">
      <c r="A3295" s="14" t="s">
        <v>8972</v>
      </c>
      <c r="B3295" s="13" t="s">
        <v>2878</v>
      </c>
      <c r="C3295" s="14" t="s">
        <v>16293</v>
      </c>
      <c r="D3295" s="14" t="s">
        <v>16294</v>
      </c>
      <c r="E3295" s="15" t="s">
        <v>5678</v>
      </c>
      <c r="F3295" s="6">
        <v>632</v>
      </c>
      <c r="G3295" s="6">
        <v>493</v>
      </c>
      <c r="H3295" s="6">
        <f t="shared" si="204"/>
        <v>633</v>
      </c>
      <c r="I3295" s="6">
        <f t="shared" si="205"/>
        <v>494</v>
      </c>
      <c r="J3295" s="7">
        <f t="shared" si="206"/>
        <v>0.78041074249605058</v>
      </c>
      <c r="K3295" s="7">
        <f t="shared" si="207"/>
        <v>-0.3576944578436636</v>
      </c>
    </row>
    <row r="3296" spans="1:11" x14ac:dyDescent="0.35">
      <c r="A3296" s="14" t="s">
        <v>8973</v>
      </c>
      <c r="B3296" s="13" t="s">
        <v>2586</v>
      </c>
      <c r="C3296" s="14" t="s">
        <v>16295</v>
      </c>
      <c r="D3296" s="14" t="s">
        <v>16296</v>
      </c>
      <c r="E3296" s="15" t="s">
        <v>5678</v>
      </c>
      <c r="F3296" s="6">
        <v>420</v>
      </c>
      <c r="G3296" s="6">
        <v>318</v>
      </c>
      <c r="H3296" s="6">
        <f t="shared" si="204"/>
        <v>421</v>
      </c>
      <c r="I3296" s="6">
        <f t="shared" si="205"/>
        <v>319</v>
      </c>
      <c r="J3296" s="7">
        <f t="shared" si="206"/>
        <v>0.75771971496437052</v>
      </c>
      <c r="K3296" s="7">
        <f t="shared" si="207"/>
        <v>-0.40026380930152677</v>
      </c>
    </row>
    <row r="3297" spans="1:11" x14ac:dyDescent="0.35">
      <c r="A3297" s="14" t="s">
        <v>8974</v>
      </c>
      <c r="B3297" s="13" t="s">
        <v>1489</v>
      </c>
      <c r="C3297" s="14" t="s">
        <v>16297</v>
      </c>
      <c r="D3297" s="14" t="s">
        <v>16298</v>
      </c>
      <c r="E3297" s="15" t="s">
        <v>11359</v>
      </c>
      <c r="F3297" s="6">
        <v>1203</v>
      </c>
      <c r="G3297" s="6">
        <v>798</v>
      </c>
      <c r="H3297" s="6">
        <f t="shared" si="204"/>
        <v>1204</v>
      </c>
      <c r="I3297" s="6">
        <f t="shared" si="205"/>
        <v>799</v>
      </c>
      <c r="J3297" s="7">
        <f t="shared" si="206"/>
        <v>0.66362126245847175</v>
      </c>
      <c r="K3297" s="7">
        <f t="shared" si="207"/>
        <v>-0.59156798383172526</v>
      </c>
    </row>
    <row r="3298" spans="1:11" x14ac:dyDescent="0.35">
      <c r="A3298" s="14" t="s">
        <v>8975</v>
      </c>
      <c r="B3298" s="13" t="s">
        <v>2312</v>
      </c>
      <c r="C3298" s="14" t="s">
        <v>16299</v>
      </c>
      <c r="D3298" s="14" t="s">
        <v>16300</v>
      </c>
      <c r="E3298" s="15" t="s">
        <v>11359</v>
      </c>
      <c r="F3298" s="6">
        <v>5639</v>
      </c>
      <c r="G3298" s="6">
        <v>4148</v>
      </c>
      <c r="H3298" s="6">
        <f t="shared" si="204"/>
        <v>5640</v>
      </c>
      <c r="I3298" s="6">
        <f t="shared" si="205"/>
        <v>4149</v>
      </c>
      <c r="J3298" s="7">
        <f t="shared" si="206"/>
        <v>0.73563829787234047</v>
      </c>
      <c r="K3298" s="7">
        <f t="shared" si="207"/>
        <v>-0.44293150541450543</v>
      </c>
    </row>
    <row r="3299" spans="1:11" x14ac:dyDescent="0.35">
      <c r="A3299" s="14" t="s">
        <v>8976</v>
      </c>
      <c r="B3299" s="13" t="s">
        <v>1600</v>
      </c>
      <c r="C3299" s="14" t="s">
        <v>16301</v>
      </c>
      <c r="D3299" s="14" t="s">
        <v>16302</v>
      </c>
      <c r="E3299" s="15" t="s">
        <v>11359</v>
      </c>
      <c r="F3299" s="6">
        <v>1285</v>
      </c>
      <c r="G3299" s="6">
        <v>863</v>
      </c>
      <c r="H3299" s="6">
        <f t="shared" si="204"/>
        <v>1286</v>
      </c>
      <c r="I3299" s="6">
        <f t="shared" si="205"/>
        <v>864</v>
      </c>
      <c r="J3299" s="7">
        <f t="shared" si="206"/>
        <v>0.67185069984447898</v>
      </c>
      <c r="K3299" s="7">
        <f t="shared" si="207"/>
        <v>-0.57378742516447889</v>
      </c>
    </row>
    <row r="3300" spans="1:11" x14ac:dyDescent="0.35">
      <c r="A3300" s="14" t="s">
        <v>8977</v>
      </c>
      <c r="B3300" s="13" t="s">
        <v>1711</v>
      </c>
      <c r="C3300" s="14" t="s">
        <v>16303</v>
      </c>
      <c r="D3300" s="14" t="s">
        <v>16304</v>
      </c>
      <c r="E3300" s="15" t="s">
        <v>11359</v>
      </c>
      <c r="F3300" s="6">
        <v>447</v>
      </c>
      <c r="G3300" s="6">
        <v>305</v>
      </c>
      <c r="H3300" s="6">
        <f t="shared" si="204"/>
        <v>448</v>
      </c>
      <c r="I3300" s="6">
        <f t="shared" si="205"/>
        <v>306</v>
      </c>
      <c r="J3300" s="7">
        <f t="shared" si="206"/>
        <v>0.6830357142857143</v>
      </c>
      <c r="K3300" s="7">
        <f t="shared" si="207"/>
        <v>-0.54996707936495237</v>
      </c>
    </row>
    <row r="3301" spans="1:11" x14ac:dyDescent="0.35">
      <c r="A3301" s="14" t="s">
        <v>8978</v>
      </c>
      <c r="B3301" s="13" t="s">
        <v>1124</v>
      </c>
      <c r="C3301" s="14" t="s">
        <v>16305</v>
      </c>
      <c r="D3301" s="14" t="s">
        <v>16306</v>
      </c>
      <c r="E3301" s="15" t="s">
        <v>11359</v>
      </c>
      <c r="F3301" s="6">
        <v>2676</v>
      </c>
      <c r="G3301" s="6">
        <v>1667</v>
      </c>
      <c r="H3301" s="6">
        <f t="shared" si="204"/>
        <v>2677</v>
      </c>
      <c r="I3301" s="6">
        <f t="shared" si="205"/>
        <v>1668</v>
      </c>
      <c r="J3301" s="7">
        <f t="shared" si="206"/>
        <v>0.62308554351886436</v>
      </c>
      <c r="K3301" s="7">
        <f t="shared" si="207"/>
        <v>-0.68249785019611431</v>
      </c>
    </row>
    <row r="3302" spans="1:11" x14ac:dyDescent="0.35">
      <c r="A3302" s="14" t="s">
        <v>8979</v>
      </c>
      <c r="B3302" s="13" t="s">
        <v>4079</v>
      </c>
      <c r="C3302" s="14" t="s">
        <v>16307</v>
      </c>
      <c r="D3302" s="14" t="s">
        <v>11536</v>
      </c>
      <c r="E3302" s="15" t="s">
        <v>5678</v>
      </c>
      <c r="F3302" s="6">
        <v>169</v>
      </c>
      <c r="G3302" s="6">
        <v>152</v>
      </c>
      <c r="H3302" s="6">
        <f t="shared" si="204"/>
        <v>170</v>
      </c>
      <c r="I3302" s="6">
        <f t="shared" si="205"/>
        <v>153</v>
      </c>
      <c r="J3302" s="7">
        <f t="shared" si="206"/>
        <v>0.9</v>
      </c>
      <c r="K3302" s="7">
        <f t="shared" si="207"/>
        <v>-0.15200309344504997</v>
      </c>
    </row>
    <row r="3303" spans="1:11" x14ac:dyDescent="0.35">
      <c r="A3303" s="14" t="s">
        <v>8980</v>
      </c>
      <c r="B3303" s="13" t="s">
        <v>657</v>
      </c>
      <c r="C3303" s="14" t="s">
        <v>16308</v>
      </c>
      <c r="D3303" s="14" t="s">
        <v>13125</v>
      </c>
      <c r="E3303" s="15" t="s">
        <v>5678</v>
      </c>
      <c r="F3303" s="6">
        <v>29</v>
      </c>
      <c r="G3303" s="6">
        <v>16</v>
      </c>
      <c r="H3303" s="6">
        <f t="shared" si="204"/>
        <v>30</v>
      </c>
      <c r="I3303" s="6">
        <f t="shared" si="205"/>
        <v>17</v>
      </c>
      <c r="J3303" s="7">
        <f t="shared" si="206"/>
        <v>0.56666666666666665</v>
      </c>
      <c r="K3303" s="7">
        <f t="shared" si="207"/>
        <v>-0.81942775435817916</v>
      </c>
    </row>
    <row r="3304" spans="1:11" x14ac:dyDescent="0.35">
      <c r="A3304" s="14" t="s">
        <v>8981</v>
      </c>
      <c r="B3304" s="13" t="s">
        <v>3258</v>
      </c>
      <c r="C3304" s="14" t="s">
        <v>16309</v>
      </c>
      <c r="D3304" s="14" t="s">
        <v>11356</v>
      </c>
      <c r="E3304" s="15" t="s">
        <v>11359</v>
      </c>
      <c r="F3304" s="6">
        <v>85</v>
      </c>
      <c r="G3304" s="6">
        <v>69</v>
      </c>
      <c r="H3304" s="6">
        <f t="shared" si="204"/>
        <v>86</v>
      </c>
      <c r="I3304" s="6">
        <f t="shared" si="205"/>
        <v>70</v>
      </c>
      <c r="J3304" s="7">
        <f t="shared" si="206"/>
        <v>0.81395348837209303</v>
      </c>
      <c r="K3304" s="7">
        <f t="shared" si="207"/>
        <v>-0.29698173775713149</v>
      </c>
    </row>
    <row r="3305" spans="1:11" x14ac:dyDescent="0.35">
      <c r="A3305" s="14" t="s">
        <v>8982</v>
      </c>
      <c r="B3305" s="13" t="s">
        <v>439</v>
      </c>
      <c r="C3305" s="14" t="s">
        <v>16310</v>
      </c>
      <c r="D3305" s="14" t="s">
        <v>11509</v>
      </c>
      <c r="E3305" s="15" t="s">
        <v>11359</v>
      </c>
      <c r="F3305" s="6">
        <v>30</v>
      </c>
      <c r="G3305" s="6">
        <v>15</v>
      </c>
      <c r="H3305" s="6">
        <f t="shared" si="204"/>
        <v>31</v>
      </c>
      <c r="I3305" s="6">
        <f t="shared" si="205"/>
        <v>16</v>
      </c>
      <c r="J3305" s="7">
        <f t="shared" si="206"/>
        <v>0.5161290322580645</v>
      </c>
      <c r="K3305" s="7">
        <f t="shared" si="207"/>
        <v>-0.95419631038687525</v>
      </c>
    </row>
    <row r="3306" spans="1:11" x14ac:dyDescent="0.35">
      <c r="A3306" s="14" t="s">
        <v>8983</v>
      </c>
      <c r="B3306" s="13" t="s">
        <v>452</v>
      </c>
      <c r="C3306" s="14" t="s">
        <v>16311</v>
      </c>
      <c r="D3306" s="14" t="s">
        <v>11657</v>
      </c>
      <c r="E3306" s="15" t="s">
        <v>11359</v>
      </c>
      <c r="F3306" s="6">
        <v>18</v>
      </c>
      <c r="G3306" s="6">
        <v>9</v>
      </c>
      <c r="H3306" s="6">
        <f t="shared" si="204"/>
        <v>19</v>
      </c>
      <c r="I3306" s="6">
        <f t="shared" si="205"/>
        <v>10</v>
      </c>
      <c r="J3306" s="7">
        <f t="shared" si="206"/>
        <v>0.52631578947368418</v>
      </c>
      <c r="K3306" s="7">
        <f t="shared" si="207"/>
        <v>-0.92599941855622325</v>
      </c>
    </row>
    <row r="3307" spans="1:11" x14ac:dyDescent="0.35">
      <c r="A3307" s="14" t="s">
        <v>8984</v>
      </c>
      <c r="B3307" s="13" t="s">
        <v>2493</v>
      </c>
      <c r="C3307" s="14" t="s">
        <v>16312</v>
      </c>
      <c r="D3307" s="14" t="s">
        <v>11657</v>
      </c>
      <c r="E3307" s="15" t="s">
        <v>11359</v>
      </c>
      <c r="F3307" s="6">
        <v>20</v>
      </c>
      <c r="G3307" s="6">
        <v>15</v>
      </c>
      <c r="H3307" s="6">
        <f t="shared" si="204"/>
        <v>21</v>
      </c>
      <c r="I3307" s="6">
        <f t="shared" si="205"/>
        <v>16</v>
      </c>
      <c r="J3307" s="7">
        <f t="shared" si="206"/>
        <v>0.76190476190476186</v>
      </c>
      <c r="K3307" s="7">
        <f t="shared" si="207"/>
        <v>-0.39231742277876036</v>
      </c>
    </row>
    <row r="3308" spans="1:11" x14ac:dyDescent="0.35">
      <c r="A3308" s="14" t="s">
        <v>8985</v>
      </c>
      <c r="B3308" s="13" t="s">
        <v>1234</v>
      </c>
      <c r="C3308" s="14" t="s">
        <v>16313</v>
      </c>
      <c r="D3308" s="14" t="s">
        <v>16314</v>
      </c>
      <c r="E3308" s="15" t="s">
        <v>11359</v>
      </c>
      <c r="F3308" s="6">
        <v>143</v>
      </c>
      <c r="G3308" s="6">
        <v>91</v>
      </c>
      <c r="H3308" s="6">
        <f t="shared" si="204"/>
        <v>144</v>
      </c>
      <c r="I3308" s="6">
        <f t="shared" si="205"/>
        <v>92</v>
      </c>
      <c r="J3308" s="7">
        <f t="shared" si="206"/>
        <v>0.63888888888888884</v>
      </c>
      <c r="K3308" s="7">
        <f t="shared" si="207"/>
        <v>-0.64636304538529965</v>
      </c>
    </row>
    <row r="3309" spans="1:11" x14ac:dyDescent="0.35">
      <c r="A3309" s="14" t="s">
        <v>8986</v>
      </c>
      <c r="B3309" s="13" t="s">
        <v>2831</v>
      </c>
      <c r="C3309" s="14" t="s">
        <v>16315</v>
      </c>
      <c r="D3309" s="14" t="s">
        <v>13134</v>
      </c>
      <c r="E3309" s="15" t="s">
        <v>11359</v>
      </c>
      <c r="F3309" s="6">
        <v>471</v>
      </c>
      <c r="G3309" s="6">
        <v>366</v>
      </c>
      <c r="H3309" s="6">
        <f t="shared" si="204"/>
        <v>472</v>
      </c>
      <c r="I3309" s="6">
        <f t="shared" si="205"/>
        <v>367</v>
      </c>
      <c r="J3309" s="7">
        <f t="shared" si="206"/>
        <v>0.77754237288135597</v>
      </c>
      <c r="K3309" s="7">
        <f t="shared" si="207"/>
        <v>-0.36300679651862844</v>
      </c>
    </row>
    <row r="3310" spans="1:11" x14ac:dyDescent="0.35">
      <c r="A3310" s="14" t="s">
        <v>8987</v>
      </c>
      <c r="B3310" s="13" t="s">
        <v>2409</v>
      </c>
      <c r="C3310" s="14" t="s">
        <v>16316</v>
      </c>
      <c r="D3310" s="14" t="s">
        <v>16317</v>
      </c>
      <c r="E3310" s="15" t="s">
        <v>5678</v>
      </c>
      <c r="F3310" s="6">
        <v>620</v>
      </c>
      <c r="G3310" s="6">
        <v>461</v>
      </c>
      <c r="H3310" s="6">
        <f t="shared" si="204"/>
        <v>621</v>
      </c>
      <c r="I3310" s="6">
        <f t="shared" si="205"/>
        <v>462</v>
      </c>
      <c r="J3310" s="7">
        <f t="shared" si="206"/>
        <v>0.7439613526570048</v>
      </c>
      <c r="K3310" s="7">
        <f t="shared" si="207"/>
        <v>-0.42670041680442394</v>
      </c>
    </row>
    <row r="3311" spans="1:11" x14ac:dyDescent="0.35">
      <c r="A3311" s="14" t="s">
        <v>8988</v>
      </c>
      <c r="B3311" s="13" t="s">
        <v>1367</v>
      </c>
      <c r="C3311" s="14" t="s">
        <v>16318</v>
      </c>
      <c r="D3311" s="14" t="s">
        <v>16319</v>
      </c>
      <c r="E3311" s="15" t="s">
        <v>11359</v>
      </c>
      <c r="F3311" s="6">
        <v>12113</v>
      </c>
      <c r="G3311" s="6">
        <v>7869</v>
      </c>
      <c r="H3311" s="6">
        <f t="shared" si="204"/>
        <v>12114</v>
      </c>
      <c r="I3311" s="6">
        <f t="shared" si="205"/>
        <v>7870</v>
      </c>
      <c r="J3311" s="7">
        <f t="shared" si="206"/>
        <v>0.64966154862142977</v>
      </c>
      <c r="K3311" s="7">
        <f t="shared" si="207"/>
        <v>-0.62223977565778066</v>
      </c>
    </row>
    <row r="3312" spans="1:11" x14ac:dyDescent="0.35">
      <c r="A3312" s="14" t="s">
        <v>8989</v>
      </c>
      <c r="B3312" s="13" t="s">
        <v>180</v>
      </c>
      <c r="C3312" s="14" t="s">
        <v>16320</v>
      </c>
      <c r="D3312" s="14" t="s">
        <v>11768</v>
      </c>
      <c r="E3312" s="15" t="s">
        <v>11359</v>
      </c>
      <c r="F3312" s="6">
        <v>73</v>
      </c>
      <c r="G3312" s="6">
        <v>26</v>
      </c>
      <c r="H3312" s="6">
        <f t="shared" si="204"/>
        <v>74</v>
      </c>
      <c r="I3312" s="6">
        <f t="shared" si="205"/>
        <v>27</v>
      </c>
      <c r="J3312" s="7">
        <f t="shared" si="206"/>
        <v>0.36486486486486486</v>
      </c>
      <c r="K3312" s="7">
        <f t="shared" si="207"/>
        <v>-1.4545658634654812</v>
      </c>
    </row>
    <row r="3313" spans="1:11" x14ac:dyDescent="0.35">
      <c r="A3313" s="14" t="s">
        <v>8990</v>
      </c>
      <c r="B3313" s="13" t="s">
        <v>3464</v>
      </c>
      <c r="C3313" s="14" t="s">
        <v>16321</v>
      </c>
      <c r="D3313" s="14" t="s">
        <v>11385</v>
      </c>
      <c r="E3313" s="15" t="s">
        <v>5678</v>
      </c>
      <c r="F3313" s="6">
        <v>177</v>
      </c>
      <c r="G3313" s="6">
        <v>147</v>
      </c>
      <c r="H3313" s="6">
        <f t="shared" si="204"/>
        <v>178</v>
      </c>
      <c r="I3313" s="6">
        <f t="shared" si="205"/>
        <v>148</v>
      </c>
      <c r="J3313" s="7">
        <f t="shared" si="206"/>
        <v>0.8314606741573034</v>
      </c>
      <c r="K3313" s="7">
        <f t="shared" si="207"/>
        <v>-0.26628006533744791</v>
      </c>
    </row>
    <row r="3314" spans="1:11" x14ac:dyDescent="0.35">
      <c r="A3314" s="14" t="s">
        <v>8991</v>
      </c>
      <c r="B3314" s="13" t="s">
        <v>3532</v>
      </c>
      <c r="C3314" s="14" t="s">
        <v>16322</v>
      </c>
      <c r="D3314" s="14" t="s">
        <v>11724</v>
      </c>
      <c r="E3314" s="15" t="s">
        <v>5678</v>
      </c>
      <c r="F3314" s="6">
        <v>110</v>
      </c>
      <c r="G3314" s="6">
        <v>92</v>
      </c>
      <c r="H3314" s="6">
        <f t="shared" si="204"/>
        <v>111</v>
      </c>
      <c r="I3314" s="6">
        <f t="shared" si="205"/>
        <v>93</v>
      </c>
      <c r="J3314" s="7">
        <f t="shared" si="206"/>
        <v>0.83783783783783783</v>
      </c>
      <c r="K3314" s="7">
        <f t="shared" si="207"/>
        <v>-0.25525705524207459</v>
      </c>
    </row>
    <row r="3315" spans="1:11" x14ac:dyDescent="0.35">
      <c r="A3315" s="14" t="s">
        <v>8992</v>
      </c>
      <c r="B3315" s="13" t="s">
        <v>3321</v>
      </c>
      <c r="C3315" s="14" t="s">
        <v>16323</v>
      </c>
      <c r="D3315" s="14" t="s">
        <v>13311</v>
      </c>
      <c r="E3315" s="15" t="s">
        <v>11359</v>
      </c>
      <c r="F3315" s="6">
        <v>164</v>
      </c>
      <c r="G3315" s="6">
        <v>134</v>
      </c>
      <c r="H3315" s="6">
        <f t="shared" si="204"/>
        <v>165</v>
      </c>
      <c r="I3315" s="6">
        <f t="shared" si="205"/>
        <v>135</v>
      </c>
      <c r="J3315" s="7">
        <f t="shared" si="206"/>
        <v>0.81818181818181823</v>
      </c>
      <c r="K3315" s="7">
        <f t="shared" si="207"/>
        <v>-0.28950661719498483</v>
      </c>
    </row>
    <row r="3316" spans="1:11" x14ac:dyDescent="0.35">
      <c r="A3316" s="14" t="s">
        <v>8993</v>
      </c>
      <c r="B3316" s="13" t="s">
        <v>2560</v>
      </c>
      <c r="C3316" s="14" t="s">
        <v>16324</v>
      </c>
      <c r="D3316" s="14" t="s">
        <v>12662</v>
      </c>
      <c r="E3316" s="15" t="s">
        <v>5678</v>
      </c>
      <c r="F3316" s="6">
        <v>4782</v>
      </c>
      <c r="G3316" s="6">
        <v>3610</v>
      </c>
      <c r="H3316" s="6">
        <f t="shared" si="204"/>
        <v>4783</v>
      </c>
      <c r="I3316" s="6">
        <f t="shared" si="205"/>
        <v>3611</v>
      </c>
      <c r="J3316" s="7">
        <f t="shared" si="206"/>
        <v>0.7549655028224963</v>
      </c>
      <c r="K3316" s="7">
        <f t="shared" si="207"/>
        <v>-0.40551737103766566</v>
      </c>
    </row>
    <row r="3317" spans="1:11" x14ac:dyDescent="0.35">
      <c r="A3317" s="14" t="s">
        <v>8994</v>
      </c>
      <c r="B3317" s="13" t="s">
        <v>5642</v>
      </c>
      <c r="C3317" s="14"/>
      <c r="D3317" s="14"/>
      <c r="E3317" s="15" t="s">
        <v>5678</v>
      </c>
      <c r="F3317" s="6">
        <v>0</v>
      </c>
      <c r="G3317" s="6">
        <v>0</v>
      </c>
      <c r="H3317" s="6">
        <f t="shared" si="204"/>
        <v>1</v>
      </c>
      <c r="I3317" s="6">
        <f t="shared" si="205"/>
        <v>1</v>
      </c>
      <c r="J3317" s="7">
        <f t="shared" si="206"/>
        <v>1</v>
      </c>
      <c r="K3317" s="7">
        <f t="shared" si="207"/>
        <v>0</v>
      </c>
    </row>
    <row r="3318" spans="1:11" x14ac:dyDescent="0.35">
      <c r="A3318" s="14" t="s">
        <v>8995</v>
      </c>
      <c r="B3318" s="13" t="s">
        <v>5643</v>
      </c>
      <c r="C3318" s="14"/>
      <c r="D3318" s="14"/>
      <c r="E3318" s="15" t="s">
        <v>5678</v>
      </c>
      <c r="F3318" s="6">
        <v>0</v>
      </c>
      <c r="G3318" s="6">
        <v>0</v>
      </c>
      <c r="H3318" s="6">
        <f t="shared" si="204"/>
        <v>1</v>
      </c>
      <c r="I3318" s="6">
        <f t="shared" si="205"/>
        <v>1</v>
      </c>
      <c r="J3318" s="7">
        <f t="shared" si="206"/>
        <v>1</v>
      </c>
      <c r="K3318" s="7">
        <f t="shared" si="207"/>
        <v>0</v>
      </c>
    </row>
    <row r="3319" spans="1:11" x14ac:dyDescent="0.35">
      <c r="A3319" s="14" t="s">
        <v>8996</v>
      </c>
      <c r="B3319" s="13" t="s">
        <v>3385</v>
      </c>
      <c r="C3319" s="14" t="s">
        <v>16325</v>
      </c>
      <c r="D3319" s="14" t="s">
        <v>16326</v>
      </c>
      <c r="E3319" s="15" t="s">
        <v>11359</v>
      </c>
      <c r="F3319" s="6">
        <v>1784</v>
      </c>
      <c r="G3319" s="6">
        <v>1467</v>
      </c>
      <c r="H3319" s="6">
        <f t="shared" si="204"/>
        <v>1785</v>
      </c>
      <c r="I3319" s="6">
        <f t="shared" si="205"/>
        <v>1468</v>
      </c>
      <c r="J3319" s="7">
        <f t="shared" si="206"/>
        <v>0.82240896358543414</v>
      </c>
      <c r="K3319" s="7">
        <f t="shared" si="207"/>
        <v>-0.28207210607324934</v>
      </c>
    </row>
    <row r="3320" spans="1:11" x14ac:dyDescent="0.35">
      <c r="A3320" s="14" t="s">
        <v>8997</v>
      </c>
      <c r="B3320" s="13" t="s">
        <v>1050</v>
      </c>
      <c r="C3320" s="14" t="s">
        <v>16327</v>
      </c>
      <c r="D3320" s="14" t="s">
        <v>13897</v>
      </c>
      <c r="E3320" s="15" t="s">
        <v>11359</v>
      </c>
      <c r="F3320" s="6">
        <v>233</v>
      </c>
      <c r="G3320" s="6">
        <v>143</v>
      </c>
      <c r="H3320" s="6">
        <f t="shared" si="204"/>
        <v>234</v>
      </c>
      <c r="I3320" s="6">
        <f t="shared" si="205"/>
        <v>144</v>
      </c>
      <c r="J3320" s="7">
        <f t="shared" si="206"/>
        <v>0.61538461538461542</v>
      </c>
      <c r="K3320" s="7">
        <f t="shared" si="207"/>
        <v>-0.70043971814109218</v>
      </c>
    </row>
    <row r="3321" spans="1:11" x14ac:dyDescent="0.35">
      <c r="A3321" s="14" t="s">
        <v>8998</v>
      </c>
      <c r="B3321" s="13" t="s">
        <v>2269</v>
      </c>
      <c r="C3321" s="14" t="s">
        <v>16328</v>
      </c>
      <c r="D3321" s="14" t="s">
        <v>11806</v>
      </c>
      <c r="E3321" s="15" t="s">
        <v>11359</v>
      </c>
      <c r="F3321" s="6">
        <v>26</v>
      </c>
      <c r="G3321" s="6">
        <v>19</v>
      </c>
      <c r="H3321" s="6">
        <f t="shared" si="204"/>
        <v>27</v>
      </c>
      <c r="I3321" s="6">
        <f t="shared" si="205"/>
        <v>20</v>
      </c>
      <c r="J3321" s="7">
        <f t="shared" si="206"/>
        <v>0.7407407407407407</v>
      </c>
      <c r="K3321" s="7">
        <f t="shared" si="207"/>
        <v>-0.43295940727610632</v>
      </c>
    </row>
    <row r="3322" spans="1:11" x14ac:dyDescent="0.35">
      <c r="A3322" s="14" t="s">
        <v>8999</v>
      </c>
      <c r="B3322" s="13" t="s">
        <v>908</v>
      </c>
      <c r="C3322" s="14" t="s">
        <v>16329</v>
      </c>
      <c r="D3322" s="14" t="s">
        <v>16330</v>
      </c>
      <c r="E3322" s="15" t="s">
        <v>11359</v>
      </c>
      <c r="F3322" s="6">
        <v>1591</v>
      </c>
      <c r="G3322" s="6">
        <v>946</v>
      </c>
      <c r="H3322" s="6">
        <f t="shared" si="204"/>
        <v>1592</v>
      </c>
      <c r="I3322" s="6">
        <f t="shared" si="205"/>
        <v>947</v>
      </c>
      <c r="J3322" s="7">
        <f t="shared" si="206"/>
        <v>0.59484924623115576</v>
      </c>
      <c r="K3322" s="7">
        <f t="shared" si="207"/>
        <v>-0.74940400507526395</v>
      </c>
    </row>
    <row r="3323" spans="1:11" x14ac:dyDescent="0.35">
      <c r="A3323" s="14" t="s">
        <v>9000</v>
      </c>
      <c r="B3323" s="13" t="s">
        <v>4578</v>
      </c>
      <c r="C3323" s="14" t="s">
        <v>16331</v>
      </c>
      <c r="D3323" s="14" t="s">
        <v>16332</v>
      </c>
      <c r="E3323" s="15" t="s">
        <v>5678</v>
      </c>
      <c r="F3323" s="6">
        <v>1010</v>
      </c>
      <c r="G3323" s="6">
        <v>989</v>
      </c>
      <c r="H3323" s="6">
        <f t="shared" si="204"/>
        <v>1011</v>
      </c>
      <c r="I3323" s="6">
        <f t="shared" si="205"/>
        <v>990</v>
      </c>
      <c r="J3323" s="7">
        <f t="shared" si="206"/>
        <v>0.97922848664688422</v>
      </c>
      <c r="K3323" s="7">
        <f t="shared" si="207"/>
        <v>-3.0282566936042758E-2</v>
      </c>
    </row>
    <row r="3324" spans="1:11" x14ac:dyDescent="0.35">
      <c r="A3324" s="14" t="s">
        <v>9001</v>
      </c>
      <c r="B3324" s="13" t="s">
        <v>5448</v>
      </c>
      <c r="C3324" s="14" t="s">
        <v>16333</v>
      </c>
      <c r="D3324" s="14" t="s">
        <v>16334</v>
      </c>
      <c r="E3324" s="15" t="s">
        <v>5678</v>
      </c>
      <c r="F3324" s="6">
        <v>396</v>
      </c>
      <c r="G3324" s="6">
        <v>763</v>
      </c>
      <c r="H3324" s="6">
        <f t="shared" si="204"/>
        <v>397</v>
      </c>
      <c r="I3324" s="6">
        <f t="shared" si="205"/>
        <v>764</v>
      </c>
      <c r="J3324" s="7">
        <f t="shared" si="206"/>
        <v>1.9244332493702772</v>
      </c>
      <c r="K3324" s="7">
        <f t="shared" si="207"/>
        <v>0.94443363089279109</v>
      </c>
    </row>
    <row r="3325" spans="1:11" x14ac:dyDescent="0.35">
      <c r="A3325" s="14" t="s">
        <v>9002</v>
      </c>
      <c r="B3325" s="13" t="s">
        <v>1799</v>
      </c>
      <c r="C3325" s="14" t="s">
        <v>16335</v>
      </c>
      <c r="D3325" s="14" t="s">
        <v>12030</v>
      </c>
      <c r="E3325" s="15" t="s">
        <v>5678</v>
      </c>
      <c r="F3325" s="6">
        <v>314</v>
      </c>
      <c r="G3325" s="6">
        <v>217</v>
      </c>
      <c r="H3325" s="6">
        <f t="shared" si="204"/>
        <v>315</v>
      </c>
      <c r="I3325" s="6">
        <f t="shared" si="205"/>
        <v>218</v>
      </c>
      <c r="J3325" s="7">
        <f t="shared" si="206"/>
        <v>0.69206349206349205</v>
      </c>
      <c r="K3325" s="7">
        <f t="shared" si="207"/>
        <v>-0.53102369361035251</v>
      </c>
    </row>
    <row r="3326" spans="1:11" x14ac:dyDescent="0.35">
      <c r="A3326" s="14" t="s">
        <v>9003</v>
      </c>
      <c r="B3326" s="13" t="s">
        <v>2723</v>
      </c>
      <c r="C3326" s="14" t="s">
        <v>16336</v>
      </c>
      <c r="D3326" s="14" t="s">
        <v>11536</v>
      </c>
      <c r="E3326" s="15" t="s">
        <v>5678</v>
      </c>
      <c r="F3326" s="6">
        <v>454</v>
      </c>
      <c r="G3326" s="6">
        <v>349</v>
      </c>
      <c r="H3326" s="6">
        <f t="shared" si="204"/>
        <v>455</v>
      </c>
      <c r="I3326" s="6">
        <f t="shared" si="205"/>
        <v>350</v>
      </c>
      <c r="J3326" s="7">
        <f t="shared" si="206"/>
        <v>0.76923076923076927</v>
      </c>
      <c r="K3326" s="7">
        <f t="shared" si="207"/>
        <v>-0.37851162325372978</v>
      </c>
    </row>
    <row r="3327" spans="1:11" x14ac:dyDescent="0.35">
      <c r="A3327" s="14" t="s">
        <v>9004</v>
      </c>
      <c r="B3327" s="13" t="s">
        <v>321</v>
      </c>
      <c r="C3327" s="14" t="s">
        <v>16337</v>
      </c>
      <c r="D3327" s="14" t="s">
        <v>16338</v>
      </c>
      <c r="E3327" s="15" t="s">
        <v>11359</v>
      </c>
      <c r="F3327" s="6">
        <v>2561</v>
      </c>
      <c r="G3327" s="6">
        <v>1139</v>
      </c>
      <c r="H3327" s="6">
        <f t="shared" si="204"/>
        <v>2562</v>
      </c>
      <c r="I3327" s="6">
        <f t="shared" si="205"/>
        <v>1140</v>
      </c>
      <c r="J3327" s="7">
        <f t="shared" si="206"/>
        <v>0.44496487119437939</v>
      </c>
      <c r="K3327" s="7">
        <f t="shared" si="207"/>
        <v>-1.1682366512895426</v>
      </c>
    </row>
    <row r="3328" spans="1:11" x14ac:dyDescent="0.35">
      <c r="A3328" s="14" t="s">
        <v>9005</v>
      </c>
      <c r="B3328" s="13" t="s">
        <v>4188</v>
      </c>
      <c r="C3328" s="14" t="s">
        <v>16339</v>
      </c>
      <c r="D3328" s="14" t="s">
        <v>16340</v>
      </c>
      <c r="E3328" s="15" t="s">
        <v>5678</v>
      </c>
      <c r="F3328" s="6">
        <v>936</v>
      </c>
      <c r="G3328" s="6">
        <v>855</v>
      </c>
      <c r="H3328" s="6">
        <f t="shared" si="204"/>
        <v>937</v>
      </c>
      <c r="I3328" s="6">
        <f t="shared" si="205"/>
        <v>856</v>
      </c>
      <c r="J3328" s="7">
        <f t="shared" si="206"/>
        <v>0.91355389541088583</v>
      </c>
      <c r="K3328" s="7">
        <f t="shared" si="207"/>
        <v>-0.13043825125803984</v>
      </c>
    </row>
    <row r="3329" spans="1:11" x14ac:dyDescent="0.35">
      <c r="A3329" s="14" t="s">
        <v>9006</v>
      </c>
      <c r="B3329" s="13" t="s">
        <v>5052</v>
      </c>
      <c r="C3329" s="14" t="s">
        <v>16341</v>
      </c>
      <c r="D3329" s="14" t="s">
        <v>11356</v>
      </c>
      <c r="E3329" s="15" t="s">
        <v>5678</v>
      </c>
      <c r="F3329" s="6">
        <v>41</v>
      </c>
      <c r="G3329" s="6">
        <v>46</v>
      </c>
      <c r="H3329" s="6">
        <f t="shared" si="204"/>
        <v>42</v>
      </c>
      <c r="I3329" s="6">
        <f t="shared" si="205"/>
        <v>47</v>
      </c>
      <c r="J3329" s="7">
        <f t="shared" si="206"/>
        <v>1.1190476190476191</v>
      </c>
      <c r="K3329" s="7">
        <f t="shared" si="207"/>
        <v>0.16227142889887711</v>
      </c>
    </row>
    <row r="3330" spans="1:11" x14ac:dyDescent="0.35">
      <c r="A3330" s="14" t="s">
        <v>9007</v>
      </c>
      <c r="B3330" s="13" t="s">
        <v>5578</v>
      </c>
      <c r="C3330" s="14" t="s">
        <v>16342</v>
      </c>
      <c r="D3330" s="14" t="s">
        <v>11356</v>
      </c>
      <c r="E3330" s="15" t="s">
        <v>11359</v>
      </c>
      <c r="F3330" s="6">
        <v>0</v>
      </c>
      <c r="G3330" s="6">
        <v>2</v>
      </c>
      <c r="H3330" s="6">
        <f t="shared" si="204"/>
        <v>1</v>
      </c>
      <c r="I3330" s="6">
        <f t="shared" si="205"/>
        <v>3</v>
      </c>
      <c r="J3330" s="7">
        <f t="shared" si="206"/>
        <v>3</v>
      </c>
      <c r="K3330" s="7">
        <f t="shared" si="207"/>
        <v>1.5849625007211563</v>
      </c>
    </row>
    <row r="3331" spans="1:11" x14ac:dyDescent="0.35">
      <c r="A3331" s="14" t="s">
        <v>9008</v>
      </c>
      <c r="B3331" s="13" t="s">
        <v>547</v>
      </c>
      <c r="C3331" s="14" t="s">
        <v>16343</v>
      </c>
      <c r="D3331" s="14" t="s">
        <v>11436</v>
      </c>
      <c r="E3331" s="15" t="s">
        <v>5678</v>
      </c>
      <c r="F3331" s="6">
        <v>21</v>
      </c>
      <c r="G3331" s="6">
        <v>11</v>
      </c>
      <c r="H3331" s="6">
        <f t="shared" ref="H3331:H3394" si="208">F3331+1</f>
        <v>22</v>
      </c>
      <c r="I3331" s="6">
        <f t="shared" ref="I3331:I3394" si="209">G3331+1</f>
        <v>12</v>
      </c>
      <c r="J3331" s="7">
        <f t="shared" ref="J3331:J3394" si="210">I3331/H3331</f>
        <v>0.54545454545454541</v>
      </c>
      <c r="K3331" s="7">
        <f t="shared" ref="K3331:K3394" si="211">LOG(J3331,2)</f>
        <v>-0.87446911791614124</v>
      </c>
    </row>
    <row r="3332" spans="1:11" x14ac:dyDescent="0.35">
      <c r="A3332" s="14" t="s">
        <v>9009</v>
      </c>
      <c r="B3332" s="13" t="s">
        <v>1314</v>
      </c>
      <c r="C3332" s="14" t="s">
        <v>16344</v>
      </c>
      <c r="D3332" s="14" t="s">
        <v>11356</v>
      </c>
      <c r="E3332" s="15" t="s">
        <v>5678</v>
      </c>
      <c r="F3332" s="6">
        <v>90</v>
      </c>
      <c r="G3332" s="6">
        <v>58</v>
      </c>
      <c r="H3332" s="6">
        <f t="shared" si="208"/>
        <v>91</v>
      </c>
      <c r="I3332" s="6">
        <f t="shared" si="209"/>
        <v>59</v>
      </c>
      <c r="J3332" s="7">
        <f t="shared" si="210"/>
        <v>0.64835164835164838</v>
      </c>
      <c r="K3332" s="7">
        <f t="shared" si="211"/>
        <v>-0.62515159083685501</v>
      </c>
    </row>
    <row r="3333" spans="1:11" x14ac:dyDescent="0.35">
      <c r="A3333" s="14" t="s">
        <v>9010</v>
      </c>
      <c r="B3333" s="13" t="s">
        <v>495</v>
      </c>
      <c r="C3333" s="14" t="s">
        <v>16345</v>
      </c>
      <c r="D3333" s="14" t="s">
        <v>11539</v>
      </c>
      <c r="E3333" s="15" t="s">
        <v>5678</v>
      </c>
      <c r="F3333" s="6">
        <v>402</v>
      </c>
      <c r="G3333" s="6">
        <v>205</v>
      </c>
      <c r="H3333" s="6">
        <f t="shared" si="208"/>
        <v>403</v>
      </c>
      <c r="I3333" s="6">
        <f t="shared" si="209"/>
        <v>206</v>
      </c>
      <c r="J3333" s="7">
        <f t="shared" si="210"/>
        <v>0.51116625310173702</v>
      </c>
      <c r="K3333" s="7">
        <f t="shared" si="211"/>
        <v>-0.96813550134474879</v>
      </c>
    </row>
    <row r="3334" spans="1:11" x14ac:dyDescent="0.35">
      <c r="A3334" s="14" t="s">
        <v>9011</v>
      </c>
      <c r="B3334" s="13" t="s">
        <v>1732</v>
      </c>
      <c r="C3334" s="14" t="s">
        <v>16346</v>
      </c>
      <c r="D3334" s="14" t="s">
        <v>11356</v>
      </c>
      <c r="E3334" s="15" t="s">
        <v>5678</v>
      </c>
      <c r="F3334" s="6">
        <v>342</v>
      </c>
      <c r="G3334" s="6">
        <v>234</v>
      </c>
      <c r="H3334" s="6">
        <f t="shared" si="208"/>
        <v>343</v>
      </c>
      <c r="I3334" s="6">
        <f t="shared" si="209"/>
        <v>235</v>
      </c>
      <c r="J3334" s="7">
        <f t="shared" si="210"/>
        <v>0.685131195335277</v>
      </c>
      <c r="K3334" s="7">
        <f t="shared" si="211"/>
        <v>-0.54554781960781262</v>
      </c>
    </row>
    <row r="3335" spans="1:11" x14ac:dyDescent="0.35">
      <c r="A3335" s="14" t="s">
        <v>9012</v>
      </c>
      <c r="B3335" s="13" t="s">
        <v>3</v>
      </c>
      <c r="C3335" s="14" t="s">
        <v>16347</v>
      </c>
      <c r="D3335" s="14" t="s">
        <v>16348</v>
      </c>
      <c r="E3335" s="15" t="s">
        <v>5678</v>
      </c>
      <c r="F3335" s="6">
        <v>7</v>
      </c>
      <c r="G3335" s="6">
        <v>0</v>
      </c>
      <c r="H3335" s="6">
        <f t="shared" si="208"/>
        <v>8</v>
      </c>
      <c r="I3335" s="6">
        <f t="shared" si="209"/>
        <v>1</v>
      </c>
      <c r="J3335" s="7">
        <f t="shared" si="210"/>
        <v>0.125</v>
      </c>
      <c r="K3335" s="7">
        <f t="shared" si="211"/>
        <v>-3</v>
      </c>
    </row>
    <row r="3336" spans="1:11" x14ac:dyDescent="0.35">
      <c r="A3336" s="14" t="s">
        <v>9013</v>
      </c>
      <c r="B3336" s="13" t="s">
        <v>147</v>
      </c>
      <c r="C3336" s="14" t="s">
        <v>16349</v>
      </c>
      <c r="D3336" s="14" t="s">
        <v>16348</v>
      </c>
      <c r="E3336" s="15" t="s">
        <v>5678</v>
      </c>
      <c r="F3336" s="6">
        <v>94</v>
      </c>
      <c r="G3336" s="6">
        <v>30</v>
      </c>
      <c r="H3336" s="6">
        <f t="shared" si="208"/>
        <v>95</v>
      </c>
      <c r="I3336" s="6">
        <f t="shared" si="209"/>
        <v>31</v>
      </c>
      <c r="J3336" s="7">
        <f t="shared" si="210"/>
        <v>0.32631578947368423</v>
      </c>
      <c r="K3336" s="7">
        <f t="shared" si="211"/>
        <v>-1.6156592979440725</v>
      </c>
    </row>
    <row r="3337" spans="1:11" x14ac:dyDescent="0.35">
      <c r="A3337" s="14" t="s">
        <v>9014</v>
      </c>
      <c r="B3337" s="13" t="s">
        <v>5192</v>
      </c>
      <c r="C3337" s="14" t="s">
        <v>16350</v>
      </c>
      <c r="D3337" s="14" t="s">
        <v>11356</v>
      </c>
      <c r="E3337" s="15" t="s">
        <v>5678</v>
      </c>
      <c r="F3337" s="6">
        <v>57</v>
      </c>
      <c r="G3337" s="6">
        <v>69</v>
      </c>
      <c r="H3337" s="6">
        <f t="shared" si="208"/>
        <v>58</v>
      </c>
      <c r="I3337" s="6">
        <f t="shared" si="209"/>
        <v>70</v>
      </c>
      <c r="J3337" s="7">
        <f t="shared" si="210"/>
        <v>1.2068965517241379</v>
      </c>
      <c r="K3337" s="7">
        <f t="shared" si="211"/>
        <v>0.27130202181739432</v>
      </c>
    </row>
    <row r="3338" spans="1:11" x14ac:dyDescent="0.35">
      <c r="A3338" s="14" t="s">
        <v>9015</v>
      </c>
      <c r="B3338" s="13" t="s">
        <v>5131</v>
      </c>
      <c r="C3338" s="14" t="s">
        <v>16351</v>
      </c>
      <c r="D3338" s="14" t="s">
        <v>11356</v>
      </c>
      <c r="E3338" s="15" t="s">
        <v>5678</v>
      </c>
      <c r="F3338" s="6">
        <v>30</v>
      </c>
      <c r="G3338" s="6">
        <v>35</v>
      </c>
      <c r="H3338" s="6">
        <f t="shared" si="208"/>
        <v>31</v>
      </c>
      <c r="I3338" s="6">
        <f t="shared" si="209"/>
        <v>36</v>
      </c>
      <c r="J3338" s="7">
        <f t="shared" si="210"/>
        <v>1.1612903225806452</v>
      </c>
      <c r="K3338" s="7">
        <f t="shared" si="211"/>
        <v>0.21572869105543727</v>
      </c>
    </row>
    <row r="3339" spans="1:11" x14ac:dyDescent="0.35">
      <c r="A3339" s="14" t="s">
        <v>9016</v>
      </c>
      <c r="B3339" s="13" t="s">
        <v>3823</v>
      </c>
      <c r="C3339" s="14" t="s">
        <v>16352</v>
      </c>
      <c r="D3339" s="14" t="s">
        <v>11356</v>
      </c>
      <c r="E3339" s="15" t="s">
        <v>5678</v>
      </c>
      <c r="F3339" s="6">
        <v>115</v>
      </c>
      <c r="G3339" s="6">
        <v>100</v>
      </c>
      <c r="H3339" s="6">
        <f t="shared" si="208"/>
        <v>116</v>
      </c>
      <c r="I3339" s="6">
        <f t="shared" si="209"/>
        <v>101</v>
      </c>
      <c r="J3339" s="7">
        <f t="shared" si="210"/>
        <v>0.87068965517241381</v>
      </c>
      <c r="K3339" s="7">
        <f t="shared" si="211"/>
        <v>-0.19976951237577736</v>
      </c>
    </row>
    <row r="3340" spans="1:11" x14ac:dyDescent="0.35">
      <c r="A3340" s="14" t="s">
        <v>9017</v>
      </c>
      <c r="B3340" s="13" t="s">
        <v>3450</v>
      </c>
      <c r="C3340" s="14" t="s">
        <v>16353</v>
      </c>
      <c r="D3340" s="14" t="s">
        <v>11356</v>
      </c>
      <c r="E3340" s="15" t="s">
        <v>5678</v>
      </c>
      <c r="F3340" s="6">
        <v>111</v>
      </c>
      <c r="G3340" s="6">
        <v>92</v>
      </c>
      <c r="H3340" s="6">
        <f t="shared" si="208"/>
        <v>112</v>
      </c>
      <c r="I3340" s="6">
        <f t="shared" si="209"/>
        <v>93</v>
      </c>
      <c r="J3340" s="7">
        <f t="shared" si="210"/>
        <v>0.8303571428571429</v>
      </c>
      <c r="K3340" s="7">
        <f t="shared" si="211"/>
        <v>-0.26819611094957263</v>
      </c>
    </row>
    <row r="3341" spans="1:11" x14ac:dyDescent="0.35">
      <c r="A3341" s="14" t="s">
        <v>9018</v>
      </c>
      <c r="B3341" s="13" t="s">
        <v>3478</v>
      </c>
      <c r="C3341" s="14" t="s">
        <v>16354</v>
      </c>
      <c r="D3341" s="14" t="s">
        <v>16355</v>
      </c>
      <c r="E3341" s="15" t="s">
        <v>5678</v>
      </c>
      <c r="F3341" s="6">
        <v>452</v>
      </c>
      <c r="G3341" s="6">
        <v>376</v>
      </c>
      <c r="H3341" s="6">
        <f t="shared" si="208"/>
        <v>453</v>
      </c>
      <c r="I3341" s="6">
        <f t="shared" si="209"/>
        <v>377</v>
      </c>
      <c r="J3341" s="7">
        <f t="shared" si="210"/>
        <v>0.83222958057395147</v>
      </c>
      <c r="K3341" s="7">
        <f t="shared" si="211"/>
        <v>-0.26494652677757075</v>
      </c>
    </row>
    <row r="3342" spans="1:11" x14ac:dyDescent="0.35">
      <c r="A3342" s="14" t="s">
        <v>9019</v>
      </c>
      <c r="B3342" s="13" t="s">
        <v>3742</v>
      </c>
      <c r="C3342" s="14" t="s">
        <v>16356</v>
      </c>
      <c r="D3342" s="14" t="s">
        <v>16357</v>
      </c>
      <c r="E3342" s="15" t="s">
        <v>5678</v>
      </c>
      <c r="F3342" s="6">
        <v>1422</v>
      </c>
      <c r="G3342" s="6">
        <v>1223</v>
      </c>
      <c r="H3342" s="6">
        <f t="shared" si="208"/>
        <v>1423</v>
      </c>
      <c r="I3342" s="6">
        <f t="shared" si="209"/>
        <v>1224</v>
      </c>
      <c r="J3342" s="7">
        <f t="shared" si="210"/>
        <v>0.86015460295151092</v>
      </c>
      <c r="K3342" s="7">
        <f t="shared" si="211"/>
        <v>-0.21733210383383059</v>
      </c>
    </row>
    <row r="3343" spans="1:11" x14ac:dyDescent="0.35">
      <c r="A3343" s="14" t="s">
        <v>9020</v>
      </c>
      <c r="B3343" s="13" t="s">
        <v>5272</v>
      </c>
      <c r="C3343" s="14" t="s">
        <v>16358</v>
      </c>
      <c r="D3343" s="14" t="s">
        <v>11385</v>
      </c>
      <c r="E3343" s="15" t="s">
        <v>11359</v>
      </c>
      <c r="F3343" s="6">
        <v>29</v>
      </c>
      <c r="G3343" s="6">
        <v>38</v>
      </c>
      <c r="H3343" s="6">
        <f t="shared" si="208"/>
        <v>30</v>
      </c>
      <c r="I3343" s="6">
        <f t="shared" si="209"/>
        <v>39</v>
      </c>
      <c r="J3343" s="7">
        <f t="shared" si="210"/>
        <v>1.3</v>
      </c>
      <c r="K3343" s="7">
        <f t="shared" si="211"/>
        <v>0.37851162325372983</v>
      </c>
    </row>
    <row r="3344" spans="1:11" x14ac:dyDescent="0.35">
      <c r="A3344" s="14" t="s">
        <v>9021</v>
      </c>
      <c r="B3344" s="13" t="s">
        <v>3781</v>
      </c>
      <c r="C3344" s="14" t="s">
        <v>16359</v>
      </c>
      <c r="D3344" s="14" t="s">
        <v>11509</v>
      </c>
      <c r="E3344" s="15" t="s">
        <v>5678</v>
      </c>
      <c r="F3344" s="6">
        <v>193</v>
      </c>
      <c r="G3344" s="6">
        <v>167</v>
      </c>
      <c r="H3344" s="6">
        <f t="shared" si="208"/>
        <v>194</v>
      </c>
      <c r="I3344" s="6">
        <f t="shared" si="209"/>
        <v>168</v>
      </c>
      <c r="J3344" s="7">
        <f t="shared" si="210"/>
        <v>0.865979381443299</v>
      </c>
      <c r="K3344" s="7">
        <f t="shared" si="211"/>
        <v>-0.20759541940836734</v>
      </c>
    </row>
    <row r="3345" spans="1:11" x14ac:dyDescent="0.35">
      <c r="A3345" s="14" t="s">
        <v>9022</v>
      </c>
      <c r="B3345" s="13" t="s">
        <v>4914</v>
      </c>
      <c r="C3345" s="14" t="s">
        <v>16360</v>
      </c>
      <c r="D3345" s="14" t="s">
        <v>11356</v>
      </c>
      <c r="E3345" s="15" t="s">
        <v>11359</v>
      </c>
      <c r="F3345" s="6">
        <v>19</v>
      </c>
      <c r="G3345" s="6">
        <v>20</v>
      </c>
      <c r="H3345" s="6">
        <f t="shared" si="208"/>
        <v>20</v>
      </c>
      <c r="I3345" s="6">
        <f t="shared" si="209"/>
        <v>21</v>
      </c>
      <c r="J3345" s="7">
        <f t="shared" si="210"/>
        <v>1.05</v>
      </c>
      <c r="K3345" s="7">
        <f t="shared" si="211"/>
        <v>7.0389327891398012E-2</v>
      </c>
    </row>
    <row r="3346" spans="1:11" x14ac:dyDescent="0.35">
      <c r="A3346" s="14" t="s">
        <v>9023</v>
      </c>
      <c r="B3346" s="13" t="s">
        <v>1838</v>
      </c>
      <c r="C3346" s="14" t="s">
        <v>16361</v>
      </c>
      <c r="D3346" s="14" t="s">
        <v>11356</v>
      </c>
      <c r="E3346" s="15" t="s">
        <v>5678</v>
      </c>
      <c r="F3346" s="6">
        <v>1082</v>
      </c>
      <c r="G3346" s="6">
        <v>752</v>
      </c>
      <c r="H3346" s="6">
        <f t="shared" si="208"/>
        <v>1083</v>
      </c>
      <c r="I3346" s="6">
        <f t="shared" si="209"/>
        <v>753</v>
      </c>
      <c r="J3346" s="7">
        <f t="shared" si="210"/>
        <v>0.6952908587257618</v>
      </c>
      <c r="K3346" s="7">
        <f t="shared" si="211"/>
        <v>-0.5243114729363989</v>
      </c>
    </row>
    <row r="3347" spans="1:11" x14ac:dyDescent="0.35">
      <c r="A3347" s="14" t="s">
        <v>9024</v>
      </c>
      <c r="B3347" s="13" t="s">
        <v>1154</v>
      </c>
      <c r="C3347" s="14" t="s">
        <v>16362</v>
      </c>
      <c r="D3347" s="14" t="s">
        <v>11356</v>
      </c>
      <c r="E3347" s="15" t="s">
        <v>5678</v>
      </c>
      <c r="F3347" s="6">
        <v>99</v>
      </c>
      <c r="G3347" s="6">
        <v>62</v>
      </c>
      <c r="H3347" s="6">
        <f t="shared" si="208"/>
        <v>100</v>
      </c>
      <c r="I3347" s="6">
        <f t="shared" si="209"/>
        <v>63</v>
      </c>
      <c r="J3347" s="7">
        <f t="shared" si="210"/>
        <v>0.63</v>
      </c>
      <c r="K3347" s="7">
        <f t="shared" si="211"/>
        <v>-0.66657626627480826</v>
      </c>
    </row>
    <row r="3348" spans="1:11" x14ac:dyDescent="0.35">
      <c r="A3348" s="14" t="s">
        <v>9025</v>
      </c>
      <c r="B3348" s="13" t="s">
        <v>391</v>
      </c>
      <c r="C3348" s="14" t="s">
        <v>16363</v>
      </c>
      <c r="D3348" s="14" t="s">
        <v>11356</v>
      </c>
      <c r="E3348" s="15" t="s">
        <v>5678</v>
      </c>
      <c r="F3348" s="6">
        <v>111</v>
      </c>
      <c r="G3348" s="6">
        <v>53</v>
      </c>
      <c r="H3348" s="6">
        <f t="shared" si="208"/>
        <v>112</v>
      </c>
      <c r="I3348" s="6">
        <f t="shared" si="209"/>
        <v>54</v>
      </c>
      <c r="J3348" s="7">
        <f t="shared" si="210"/>
        <v>0.48214285714285715</v>
      </c>
      <c r="K3348" s="7">
        <f t="shared" si="211"/>
        <v>-1.0524674198941357</v>
      </c>
    </row>
    <row r="3349" spans="1:11" x14ac:dyDescent="0.35">
      <c r="A3349" s="14" t="s">
        <v>9026</v>
      </c>
      <c r="B3349" s="13" t="s">
        <v>4841</v>
      </c>
      <c r="C3349" s="14" t="s">
        <v>16364</v>
      </c>
      <c r="D3349" s="14" t="s">
        <v>11356</v>
      </c>
      <c r="E3349" s="15" t="s">
        <v>5678</v>
      </c>
      <c r="F3349" s="6">
        <v>62</v>
      </c>
      <c r="G3349" s="6">
        <v>64</v>
      </c>
      <c r="H3349" s="6">
        <f t="shared" si="208"/>
        <v>63</v>
      </c>
      <c r="I3349" s="6">
        <f t="shared" si="209"/>
        <v>65</v>
      </c>
      <c r="J3349" s="7">
        <f t="shared" si="210"/>
        <v>1.0317460317460319</v>
      </c>
      <c r="K3349" s="7">
        <f t="shared" si="211"/>
        <v>4.5087889528538191E-2</v>
      </c>
    </row>
    <row r="3350" spans="1:11" x14ac:dyDescent="0.35">
      <c r="A3350" s="14" t="s">
        <v>9027</v>
      </c>
      <c r="B3350" s="13" t="s">
        <v>2189</v>
      </c>
      <c r="C3350" s="14" t="s">
        <v>16365</v>
      </c>
      <c r="D3350" s="14" t="s">
        <v>11784</v>
      </c>
      <c r="E3350" s="15" t="s">
        <v>5678</v>
      </c>
      <c r="F3350" s="6">
        <v>497</v>
      </c>
      <c r="G3350" s="6">
        <v>360</v>
      </c>
      <c r="H3350" s="6">
        <f t="shared" si="208"/>
        <v>498</v>
      </c>
      <c r="I3350" s="6">
        <f t="shared" si="209"/>
        <v>361</v>
      </c>
      <c r="J3350" s="7">
        <f t="shared" si="210"/>
        <v>0.72489959839357432</v>
      </c>
      <c r="K3350" s="7">
        <f t="shared" si="211"/>
        <v>-0.4641469051809099</v>
      </c>
    </row>
    <row r="3351" spans="1:11" x14ac:dyDescent="0.35">
      <c r="A3351" s="14" t="s">
        <v>9028</v>
      </c>
      <c r="B3351" s="13" t="s">
        <v>2525</v>
      </c>
      <c r="C3351" s="14" t="s">
        <v>16366</v>
      </c>
      <c r="D3351" s="14" t="s">
        <v>12083</v>
      </c>
      <c r="E3351" s="15" t="s">
        <v>5678</v>
      </c>
      <c r="F3351" s="6">
        <v>698</v>
      </c>
      <c r="G3351" s="6">
        <v>525</v>
      </c>
      <c r="H3351" s="6">
        <f t="shared" si="208"/>
        <v>699</v>
      </c>
      <c r="I3351" s="6">
        <f t="shared" si="209"/>
        <v>526</v>
      </c>
      <c r="J3351" s="7">
        <f t="shared" si="210"/>
        <v>0.75250357653791133</v>
      </c>
      <c r="K3351" s="7">
        <f t="shared" si="211"/>
        <v>-0.41022965608313405</v>
      </c>
    </row>
    <row r="3352" spans="1:11" x14ac:dyDescent="0.35">
      <c r="A3352" s="14" t="s">
        <v>9029</v>
      </c>
      <c r="B3352" s="13" t="s">
        <v>627</v>
      </c>
      <c r="C3352" s="14" t="s">
        <v>16367</v>
      </c>
      <c r="D3352" s="14" t="s">
        <v>16368</v>
      </c>
      <c r="E3352" s="15" t="s">
        <v>11359</v>
      </c>
      <c r="F3352" s="6">
        <v>33</v>
      </c>
      <c r="G3352" s="6">
        <v>18</v>
      </c>
      <c r="H3352" s="6">
        <f t="shared" si="208"/>
        <v>34</v>
      </c>
      <c r="I3352" s="6">
        <f t="shared" si="209"/>
        <v>19</v>
      </c>
      <c r="J3352" s="7">
        <f t="shared" si="210"/>
        <v>0.55882352941176472</v>
      </c>
      <c r="K3352" s="7">
        <f t="shared" si="211"/>
        <v>-0.83953532780675388</v>
      </c>
    </row>
    <row r="3353" spans="1:11" x14ac:dyDescent="0.35">
      <c r="A3353" s="14" t="s">
        <v>9030</v>
      </c>
      <c r="B3353" s="13" t="s">
        <v>3163</v>
      </c>
      <c r="C3353" s="14" t="s">
        <v>16369</v>
      </c>
      <c r="D3353" s="14" t="s">
        <v>16370</v>
      </c>
      <c r="E3353" s="15" t="s">
        <v>5678</v>
      </c>
      <c r="F3353" s="6">
        <v>3643</v>
      </c>
      <c r="G3353" s="6">
        <v>2923</v>
      </c>
      <c r="H3353" s="6">
        <f t="shared" si="208"/>
        <v>3644</v>
      </c>
      <c r="I3353" s="6">
        <f t="shared" si="209"/>
        <v>2924</v>
      </c>
      <c r="J3353" s="7">
        <f t="shared" si="210"/>
        <v>0.80241492864983532</v>
      </c>
      <c r="K3353" s="7">
        <f t="shared" si="211"/>
        <v>-0.31757964784961346</v>
      </c>
    </row>
    <row r="3354" spans="1:11" x14ac:dyDescent="0.35">
      <c r="A3354" s="14" t="s">
        <v>9031</v>
      </c>
      <c r="B3354" s="13" t="s">
        <v>1843</v>
      </c>
      <c r="C3354" s="14" t="s">
        <v>16371</v>
      </c>
      <c r="D3354" s="14" t="s">
        <v>11356</v>
      </c>
      <c r="E3354" s="15" t="s">
        <v>5678</v>
      </c>
      <c r="F3354" s="6">
        <v>23</v>
      </c>
      <c r="G3354" s="6">
        <v>16</v>
      </c>
      <c r="H3354" s="6">
        <f t="shared" si="208"/>
        <v>24</v>
      </c>
      <c r="I3354" s="6">
        <f t="shared" si="209"/>
        <v>17</v>
      </c>
      <c r="J3354" s="7">
        <f t="shared" si="210"/>
        <v>0.70833333333333337</v>
      </c>
      <c r="K3354" s="7">
        <f t="shared" si="211"/>
        <v>-0.4974996594708167</v>
      </c>
    </row>
    <row r="3355" spans="1:11" x14ac:dyDescent="0.35">
      <c r="A3355" s="14" t="s">
        <v>9032</v>
      </c>
      <c r="B3355" s="13" t="s">
        <v>3706</v>
      </c>
      <c r="C3355" s="14" t="s">
        <v>16372</v>
      </c>
      <c r="D3355" s="14" t="s">
        <v>16373</v>
      </c>
      <c r="E3355" s="15" t="s">
        <v>5678</v>
      </c>
      <c r="F3355" s="6">
        <v>4875</v>
      </c>
      <c r="G3355" s="6">
        <v>4170</v>
      </c>
      <c r="H3355" s="6">
        <f t="shared" si="208"/>
        <v>4876</v>
      </c>
      <c r="I3355" s="6">
        <f t="shared" si="209"/>
        <v>4171</v>
      </c>
      <c r="J3355" s="7">
        <f t="shared" si="210"/>
        <v>0.85541427399507797</v>
      </c>
      <c r="K3355" s="7">
        <f t="shared" si="211"/>
        <v>-0.2253048137309864</v>
      </c>
    </row>
    <row r="3356" spans="1:11" x14ac:dyDescent="0.35">
      <c r="A3356" s="14" t="s">
        <v>9033</v>
      </c>
      <c r="B3356" s="13" t="s">
        <v>431</v>
      </c>
      <c r="C3356" s="14" t="s">
        <v>16374</v>
      </c>
      <c r="D3356" s="14" t="s">
        <v>16375</v>
      </c>
      <c r="E3356" s="15" t="s">
        <v>5678</v>
      </c>
      <c r="F3356" s="6">
        <v>792</v>
      </c>
      <c r="G3356" s="6">
        <v>393</v>
      </c>
      <c r="H3356" s="6">
        <f t="shared" si="208"/>
        <v>793</v>
      </c>
      <c r="I3356" s="6">
        <f t="shared" si="209"/>
        <v>394</v>
      </c>
      <c r="J3356" s="7">
        <f t="shared" si="210"/>
        <v>0.49684741488020179</v>
      </c>
      <c r="K3356" s="7">
        <f t="shared" si="211"/>
        <v>-1.0091252362476022</v>
      </c>
    </row>
    <row r="3357" spans="1:11" x14ac:dyDescent="0.35">
      <c r="A3357" s="14" t="s">
        <v>9034</v>
      </c>
      <c r="B3357" s="13" t="s">
        <v>3063</v>
      </c>
      <c r="C3357" s="14" t="s">
        <v>16376</v>
      </c>
      <c r="D3357" s="14" t="s">
        <v>11356</v>
      </c>
      <c r="E3357" s="15" t="s">
        <v>11359</v>
      </c>
      <c r="F3357" s="6">
        <v>644</v>
      </c>
      <c r="G3357" s="6">
        <v>511</v>
      </c>
      <c r="H3357" s="6">
        <f t="shared" si="208"/>
        <v>645</v>
      </c>
      <c r="I3357" s="6">
        <f t="shared" si="209"/>
        <v>512</v>
      </c>
      <c r="J3357" s="7">
        <f t="shared" si="210"/>
        <v>0.79379844961240309</v>
      </c>
      <c r="K3357" s="7">
        <f t="shared" si="211"/>
        <v>-0.33315535031061649</v>
      </c>
    </row>
    <row r="3358" spans="1:11" x14ac:dyDescent="0.35">
      <c r="A3358" s="14" t="s">
        <v>9035</v>
      </c>
      <c r="B3358" s="13" t="s">
        <v>4346</v>
      </c>
      <c r="C3358" s="14" t="s">
        <v>16377</v>
      </c>
      <c r="D3358" s="14" t="s">
        <v>16378</v>
      </c>
      <c r="E3358" s="15" t="s">
        <v>11359</v>
      </c>
      <c r="F3358" s="6">
        <v>907</v>
      </c>
      <c r="G3358" s="6">
        <v>851</v>
      </c>
      <c r="H3358" s="6">
        <f t="shared" si="208"/>
        <v>908</v>
      </c>
      <c r="I3358" s="6">
        <f t="shared" si="209"/>
        <v>852</v>
      </c>
      <c r="J3358" s="7">
        <f t="shared" si="210"/>
        <v>0.93832599118942728</v>
      </c>
      <c r="K3358" s="7">
        <f t="shared" si="211"/>
        <v>-9.1838867065076796E-2</v>
      </c>
    </row>
    <row r="3359" spans="1:11" x14ac:dyDescent="0.35">
      <c r="A3359" s="14" t="s">
        <v>9036</v>
      </c>
      <c r="B3359" s="13" t="s">
        <v>260</v>
      </c>
      <c r="C3359" s="14" t="s">
        <v>16379</v>
      </c>
      <c r="D3359" s="14" t="s">
        <v>11752</v>
      </c>
      <c r="E3359" s="15" t="s">
        <v>11359</v>
      </c>
      <c r="F3359" s="6">
        <v>36</v>
      </c>
      <c r="G3359" s="6">
        <v>15</v>
      </c>
      <c r="H3359" s="6">
        <f t="shared" si="208"/>
        <v>37</v>
      </c>
      <c r="I3359" s="6">
        <f t="shared" si="209"/>
        <v>16</v>
      </c>
      <c r="J3359" s="7">
        <f t="shared" si="210"/>
        <v>0.43243243243243246</v>
      </c>
      <c r="K3359" s="7">
        <f t="shared" si="211"/>
        <v>-1.2094533656289499</v>
      </c>
    </row>
    <row r="3360" spans="1:11" x14ac:dyDescent="0.35">
      <c r="A3360" s="14" t="s">
        <v>9037</v>
      </c>
      <c r="B3360" s="13" t="s">
        <v>2657</v>
      </c>
      <c r="C3360" s="14" t="s">
        <v>16380</v>
      </c>
      <c r="D3360" s="14" t="s">
        <v>11608</v>
      </c>
      <c r="E3360" s="15" t="s">
        <v>5678</v>
      </c>
      <c r="F3360" s="6">
        <v>303</v>
      </c>
      <c r="G3360" s="6">
        <v>231</v>
      </c>
      <c r="H3360" s="6">
        <f t="shared" si="208"/>
        <v>304</v>
      </c>
      <c r="I3360" s="6">
        <f t="shared" si="209"/>
        <v>232</v>
      </c>
      <c r="J3360" s="7">
        <f t="shared" si="210"/>
        <v>0.76315789473684215</v>
      </c>
      <c r="K3360" s="7">
        <f t="shared" si="211"/>
        <v>-0.38994651831601329</v>
      </c>
    </row>
    <row r="3361" spans="1:11" x14ac:dyDescent="0.35">
      <c r="A3361" s="14" t="s">
        <v>9038</v>
      </c>
      <c r="B3361" s="13" t="s">
        <v>24</v>
      </c>
      <c r="C3361" s="14"/>
      <c r="D3361" s="14"/>
      <c r="E3361" s="15" t="s">
        <v>5678</v>
      </c>
      <c r="F3361" s="6">
        <v>1</v>
      </c>
      <c r="G3361" s="6">
        <v>0</v>
      </c>
      <c r="H3361" s="6">
        <f t="shared" si="208"/>
        <v>2</v>
      </c>
      <c r="I3361" s="6">
        <f t="shared" si="209"/>
        <v>1</v>
      </c>
      <c r="J3361" s="7">
        <f t="shared" si="210"/>
        <v>0.5</v>
      </c>
      <c r="K3361" s="7">
        <f t="shared" si="211"/>
        <v>-1</v>
      </c>
    </row>
    <row r="3362" spans="1:11" x14ac:dyDescent="0.35">
      <c r="A3362" s="14" t="s">
        <v>9039</v>
      </c>
      <c r="B3362" s="13" t="s">
        <v>1914</v>
      </c>
      <c r="C3362" s="14" t="s">
        <v>16381</v>
      </c>
      <c r="D3362" s="14" t="s">
        <v>13323</v>
      </c>
      <c r="E3362" s="15" t="s">
        <v>5678</v>
      </c>
      <c r="F3362" s="6">
        <v>731</v>
      </c>
      <c r="G3362" s="6">
        <v>513</v>
      </c>
      <c r="H3362" s="6">
        <f t="shared" si="208"/>
        <v>732</v>
      </c>
      <c r="I3362" s="6">
        <f t="shared" si="209"/>
        <v>514</v>
      </c>
      <c r="J3362" s="7">
        <f t="shared" si="210"/>
        <v>0.70218579234972678</v>
      </c>
      <c r="K3362" s="7">
        <f t="shared" si="211"/>
        <v>-0.51007528909016442</v>
      </c>
    </row>
    <row r="3363" spans="1:11" x14ac:dyDescent="0.35">
      <c r="A3363" s="14" t="s">
        <v>9040</v>
      </c>
      <c r="B3363" s="13" t="s">
        <v>2280</v>
      </c>
      <c r="C3363" s="14"/>
      <c r="D3363" s="14"/>
      <c r="E3363" s="15" t="s">
        <v>5678</v>
      </c>
      <c r="F3363" s="6">
        <v>22845</v>
      </c>
      <c r="G3363" s="6">
        <v>16729</v>
      </c>
      <c r="H3363" s="6">
        <f t="shared" si="208"/>
        <v>22846</v>
      </c>
      <c r="I3363" s="6">
        <f t="shared" si="209"/>
        <v>16730</v>
      </c>
      <c r="J3363" s="7">
        <f t="shared" si="210"/>
        <v>0.73229449356561327</v>
      </c>
      <c r="K3363" s="7">
        <f t="shared" si="211"/>
        <v>-0.44950414724521415</v>
      </c>
    </row>
    <row r="3364" spans="1:11" x14ac:dyDescent="0.35">
      <c r="A3364" s="14" t="s">
        <v>9041</v>
      </c>
      <c r="B3364" s="13" t="s">
        <v>2585</v>
      </c>
      <c r="C3364" s="14" t="s">
        <v>16382</v>
      </c>
      <c r="D3364" s="14" t="s">
        <v>14281</v>
      </c>
      <c r="E3364" s="15" t="s">
        <v>5678</v>
      </c>
      <c r="F3364" s="6">
        <v>366</v>
      </c>
      <c r="G3364" s="6">
        <v>277</v>
      </c>
      <c r="H3364" s="6">
        <f t="shared" si="208"/>
        <v>367</v>
      </c>
      <c r="I3364" s="6">
        <f t="shared" si="209"/>
        <v>278</v>
      </c>
      <c r="J3364" s="7">
        <f t="shared" si="210"/>
        <v>0.75749318801089915</v>
      </c>
      <c r="K3364" s="7">
        <f t="shared" si="211"/>
        <v>-0.40069518011970545</v>
      </c>
    </row>
    <row r="3365" spans="1:11" x14ac:dyDescent="0.35">
      <c r="A3365" s="14" t="s">
        <v>9042</v>
      </c>
      <c r="B3365" s="13" t="s">
        <v>4500</v>
      </c>
      <c r="C3365" s="14" t="s">
        <v>16383</v>
      </c>
      <c r="D3365" s="14" t="s">
        <v>11356</v>
      </c>
      <c r="E3365" s="15" t="s">
        <v>5678</v>
      </c>
      <c r="F3365" s="6">
        <v>110</v>
      </c>
      <c r="G3365" s="6">
        <v>106</v>
      </c>
      <c r="H3365" s="6">
        <f t="shared" si="208"/>
        <v>111</v>
      </c>
      <c r="I3365" s="6">
        <f t="shared" si="209"/>
        <v>107</v>
      </c>
      <c r="J3365" s="7">
        <f t="shared" si="210"/>
        <v>0.963963963963964</v>
      </c>
      <c r="K3365" s="7">
        <f t="shared" si="211"/>
        <v>-5.2948879948958971E-2</v>
      </c>
    </row>
    <row r="3366" spans="1:11" x14ac:dyDescent="0.35">
      <c r="A3366" s="14" t="s">
        <v>9043</v>
      </c>
      <c r="B3366" s="13" t="s">
        <v>4838</v>
      </c>
      <c r="C3366" s="14" t="s">
        <v>16384</v>
      </c>
      <c r="D3366" s="14" t="s">
        <v>16385</v>
      </c>
      <c r="E3366" s="15" t="s">
        <v>11359</v>
      </c>
      <c r="F3366" s="6">
        <v>4034</v>
      </c>
      <c r="G3366" s="6">
        <v>4158</v>
      </c>
      <c r="H3366" s="6">
        <f t="shared" si="208"/>
        <v>4035</v>
      </c>
      <c r="I3366" s="6">
        <f t="shared" si="209"/>
        <v>4159</v>
      </c>
      <c r="J3366" s="7">
        <f t="shared" si="210"/>
        <v>1.0307311028500619</v>
      </c>
      <c r="K3366" s="7">
        <f t="shared" si="211"/>
        <v>4.366801148121343E-2</v>
      </c>
    </row>
    <row r="3367" spans="1:11" x14ac:dyDescent="0.35">
      <c r="A3367" s="14" t="s">
        <v>9044</v>
      </c>
      <c r="B3367" s="13" t="s">
        <v>3647</v>
      </c>
      <c r="C3367" s="14" t="s">
        <v>16386</v>
      </c>
      <c r="D3367" s="14" t="s">
        <v>12620</v>
      </c>
      <c r="E3367" s="15" t="s">
        <v>11359</v>
      </c>
      <c r="F3367" s="6">
        <v>16983</v>
      </c>
      <c r="G3367" s="6">
        <v>14429</v>
      </c>
      <c r="H3367" s="6">
        <f t="shared" si="208"/>
        <v>16984</v>
      </c>
      <c r="I3367" s="6">
        <f t="shared" si="209"/>
        <v>14430</v>
      </c>
      <c r="J3367" s="7">
        <f t="shared" si="210"/>
        <v>0.84962317475270843</v>
      </c>
      <c r="K3367" s="7">
        <f t="shared" si="211"/>
        <v>-0.23510497652681722</v>
      </c>
    </row>
    <row r="3368" spans="1:11" x14ac:dyDescent="0.35">
      <c r="A3368" s="14" t="s">
        <v>9045</v>
      </c>
      <c r="B3368" s="13" t="s">
        <v>4834</v>
      </c>
      <c r="C3368" s="14" t="s">
        <v>16387</v>
      </c>
      <c r="D3368" s="14" t="s">
        <v>16388</v>
      </c>
      <c r="E3368" s="15" t="s">
        <v>5678</v>
      </c>
      <c r="F3368" s="6">
        <v>361</v>
      </c>
      <c r="G3368" s="6">
        <v>372</v>
      </c>
      <c r="H3368" s="6">
        <f t="shared" si="208"/>
        <v>362</v>
      </c>
      <c r="I3368" s="6">
        <f t="shared" si="209"/>
        <v>373</v>
      </c>
      <c r="J3368" s="7">
        <f t="shared" si="210"/>
        <v>1.0303867403314917</v>
      </c>
      <c r="K3368" s="7">
        <f t="shared" si="211"/>
        <v>4.3185933172032384E-2</v>
      </c>
    </row>
    <row r="3369" spans="1:11" x14ac:dyDescent="0.35">
      <c r="A3369" s="14" t="s">
        <v>9046</v>
      </c>
      <c r="B3369" s="13" t="s">
        <v>3634</v>
      </c>
      <c r="C3369" s="14" t="s">
        <v>16389</v>
      </c>
      <c r="D3369" s="14" t="s">
        <v>16390</v>
      </c>
      <c r="E3369" s="15" t="s">
        <v>11359</v>
      </c>
      <c r="F3369" s="6">
        <v>79</v>
      </c>
      <c r="G3369" s="6">
        <v>67</v>
      </c>
      <c r="H3369" s="6">
        <f t="shared" si="208"/>
        <v>80</v>
      </c>
      <c r="I3369" s="6">
        <f t="shared" si="209"/>
        <v>68</v>
      </c>
      <c r="J3369" s="7">
        <f t="shared" si="210"/>
        <v>0.85</v>
      </c>
      <c r="K3369" s="7">
        <f t="shared" si="211"/>
        <v>-0.23446525363702297</v>
      </c>
    </row>
    <row r="3370" spans="1:11" x14ac:dyDescent="0.35">
      <c r="A3370" s="14" t="s">
        <v>9047</v>
      </c>
      <c r="B3370" s="13" t="s">
        <v>3765</v>
      </c>
      <c r="C3370" s="14" t="s">
        <v>16391</v>
      </c>
      <c r="D3370" s="14" t="s">
        <v>16392</v>
      </c>
      <c r="E3370" s="15" t="s">
        <v>5678</v>
      </c>
      <c r="F3370" s="6">
        <v>161</v>
      </c>
      <c r="G3370" s="6">
        <v>139</v>
      </c>
      <c r="H3370" s="6">
        <f t="shared" si="208"/>
        <v>162</v>
      </c>
      <c r="I3370" s="6">
        <f t="shared" si="209"/>
        <v>140</v>
      </c>
      <c r="J3370" s="7">
        <f t="shared" si="210"/>
        <v>0.86419753086419748</v>
      </c>
      <c r="K3370" s="7">
        <f t="shared" si="211"/>
        <v>-0.21056698593965836</v>
      </c>
    </row>
    <row r="3371" spans="1:11" x14ac:dyDescent="0.35">
      <c r="A3371" s="14" t="s">
        <v>9048</v>
      </c>
      <c r="B3371" s="13" t="s">
        <v>4805</v>
      </c>
      <c r="C3371" s="14" t="s">
        <v>16393</v>
      </c>
      <c r="D3371" s="14" t="s">
        <v>16394</v>
      </c>
      <c r="E3371" s="15" t="s">
        <v>11359</v>
      </c>
      <c r="F3371" s="6">
        <v>1699</v>
      </c>
      <c r="G3371" s="6">
        <v>1734</v>
      </c>
      <c r="H3371" s="6">
        <f t="shared" si="208"/>
        <v>1700</v>
      </c>
      <c r="I3371" s="6">
        <f t="shared" si="209"/>
        <v>1735</v>
      </c>
      <c r="J3371" s="7">
        <f t="shared" si="210"/>
        <v>1.0205882352941176</v>
      </c>
      <c r="K3371" s="7">
        <f t="shared" si="211"/>
        <v>2.9400916440559047E-2</v>
      </c>
    </row>
    <row r="3372" spans="1:11" x14ac:dyDescent="0.35">
      <c r="A3372" s="14" t="s">
        <v>9049</v>
      </c>
      <c r="B3372" s="13" t="s">
        <v>4883</v>
      </c>
      <c r="C3372" s="14" t="s">
        <v>16395</v>
      </c>
      <c r="D3372" s="14" t="s">
        <v>16396</v>
      </c>
      <c r="E3372" s="15" t="s">
        <v>11359</v>
      </c>
      <c r="F3372" s="6">
        <v>258</v>
      </c>
      <c r="G3372" s="6">
        <v>269</v>
      </c>
      <c r="H3372" s="6">
        <f t="shared" si="208"/>
        <v>259</v>
      </c>
      <c r="I3372" s="6">
        <f t="shared" si="209"/>
        <v>270</v>
      </c>
      <c r="J3372" s="7">
        <f t="shared" si="210"/>
        <v>1.0424710424710424</v>
      </c>
      <c r="K3372" s="7">
        <f t="shared" si="211"/>
        <v>6.0007309364276881E-2</v>
      </c>
    </row>
    <row r="3373" spans="1:11" x14ac:dyDescent="0.35">
      <c r="A3373" s="14" t="s">
        <v>9050</v>
      </c>
      <c r="B3373" s="13" t="s">
        <v>3262</v>
      </c>
      <c r="C3373" s="14" t="s">
        <v>16397</v>
      </c>
      <c r="D3373" s="14" t="s">
        <v>11657</v>
      </c>
      <c r="E3373" s="15" t="s">
        <v>11359</v>
      </c>
      <c r="F3373" s="6">
        <v>144</v>
      </c>
      <c r="G3373" s="6">
        <v>117</v>
      </c>
      <c r="H3373" s="6">
        <f t="shared" si="208"/>
        <v>145</v>
      </c>
      <c r="I3373" s="6">
        <f t="shared" si="209"/>
        <v>118</v>
      </c>
      <c r="J3373" s="7">
        <f t="shared" si="210"/>
        <v>0.81379310344827582</v>
      </c>
      <c r="K3373" s="7">
        <f t="shared" si="211"/>
        <v>-0.29726604065309326</v>
      </c>
    </row>
    <row r="3374" spans="1:11" x14ac:dyDescent="0.35">
      <c r="A3374" s="14" t="s">
        <v>9051</v>
      </c>
      <c r="B3374" s="13" t="s">
        <v>3291</v>
      </c>
      <c r="C3374" s="14" t="s">
        <v>16398</v>
      </c>
      <c r="D3374" s="14" t="s">
        <v>16399</v>
      </c>
      <c r="E3374" s="15" t="s">
        <v>11359</v>
      </c>
      <c r="F3374" s="6">
        <v>124</v>
      </c>
      <c r="G3374" s="6">
        <v>101</v>
      </c>
      <c r="H3374" s="6">
        <f t="shared" si="208"/>
        <v>125</v>
      </c>
      <c r="I3374" s="6">
        <f t="shared" si="209"/>
        <v>102</v>
      </c>
      <c r="J3374" s="7">
        <f t="shared" si="210"/>
        <v>0.81599999999999995</v>
      </c>
      <c r="K3374" s="7">
        <f t="shared" si="211"/>
        <v>-0.29335894269059154</v>
      </c>
    </row>
    <row r="3375" spans="1:11" x14ac:dyDescent="0.35">
      <c r="A3375" s="14" t="s">
        <v>9052</v>
      </c>
      <c r="B3375" s="13" t="s">
        <v>1567</v>
      </c>
      <c r="C3375" s="14" t="s">
        <v>16400</v>
      </c>
      <c r="D3375" s="14" t="s">
        <v>11356</v>
      </c>
      <c r="E3375" s="15" t="s">
        <v>11359</v>
      </c>
      <c r="F3375" s="6">
        <v>338</v>
      </c>
      <c r="G3375" s="6">
        <v>226</v>
      </c>
      <c r="H3375" s="6">
        <f t="shared" si="208"/>
        <v>339</v>
      </c>
      <c r="I3375" s="6">
        <f t="shared" si="209"/>
        <v>227</v>
      </c>
      <c r="J3375" s="7">
        <f t="shared" si="210"/>
        <v>0.6696165191740413</v>
      </c>
      <c r="K3375" s="7">
        <f t="shared" si="211"/>
        <v>-0.5785929758454289</v>
      </c>
    </row>
    <row r="3376" spans="1:11" x14ac:dyDescent="0.35">
      <c r="A3376" s="14" t="s">
        <v>9053</v>
      </c>
      <c r="B3376" s="13" t="s">
        <v>3696</v>
      </c>
      <c r="C3376" s="14" t="s">
        <v>16401</v>
      </c>
      <c r="D3376" s="14" t="s">
        <v>11356</v>
      </c>
      <c r="E3376" s="15" t="s">
        <v>11359</v>
      </c>
      <c r="F3376" s="6">
        <v>41</v>
      </c>
      <c r="G3376" s="6">
        <v>35</v>
      </c>
      <c r="H3376" s="6">
        <f t="shared" si="208"/>
        <v>42</v>
      </c>
      <c r="I3376" s="6">
        <f t="shared" si="209"/>
        <v>36</v>
      </c>
      <c r="J3376" s="7">
        <f t="shared" si="210"/>
        <v>0.8571428571428571</v>
      </c>
      <c r="K3376" s="7">
        <f t="shared" si="211"/>
        <v>-0.22239242133644802</v>
      </c>
    </row>
    <row r="3377" spans="1:11" x14ac:dyDescent="0.35">
      <c r="A3377" s="14" t="s">
        <v>9054</v>
      </c>
      <c r="B3377" s="13" t="s">
        <v>623</v>
      </c>
      <c r="C3377" s="14" t="s">
        <v>16402</v>
      </c>
      <c r="D3377" s="14" t="s">
        <v>16403</v>
      </c>
      <c r="E3377" s="15" t="s">
        <v>5678</v>
      </c>
      <c r="F3377" s="6">
        <v>123</v>
      </c>
      <c r="G3377" s="6">
        <v>67</v>
      </c>
      <c r="H3377" s="6">
        <f t="shared" si="208"/>
        <v>124</v>
      </c>
      <c r="I3377" s="6">
        <f t="shared" si="209"/>
        <v>68</v>
      </c>
      <c r="J3377" s="7">
        <f t="shared" si="210"/>
        <v>0.54838709677419351</v>
      </c>
      <c r="K3377" s="7">
        <f t="shared" si="211"/>
        <v>-0.86673346913653593</v>
      </c>
    </row>
    <row r="3378" spans="1:11" x14ac:dyDescent="0.35">
      <c r="A3378" s="14" t="s">
        <v>9055</v>
      </c>
      <c r="B3378" s="13" t="s">
        <v>337</v>
      </c>
      <c r="C3378" s="14" t="s">
        <v>16404</v>
      </c>
      <c r="D3378" s="14" t="s">
        <v>11356</v>
      </c>
      <c r="E3378" s="15" t="s">
        <v>5678</v>
      </c>
      <c r="F3378" s="6">
        <v>11</v>
      </c>
      <c r="G3378" s="6">
        <v>5</v>
      </c>
      <c r="H3378" s="6">
        <f t="shared" si="208"/>
        <v>12</v>
      </c>
      <c r="I3378" s="6">
        <f t="shared" si="209"/>
        <v>6</v>
      </c>
      <c r="J3378" s="7">
        <f t="shared" si="210"/>
        <v>0.5</v>
      </c>
      <c r="K3378" s="7">
        <f t="shared" si="211"/>
        <v>-1</v>
      </c>
    </row>
    <row r="3379" spans="1:11" x14ac:dyDescent="0.35">
      <c r="A3379" s="14" t="s">
        <v>9056</v>
      </c>
      <c r="B3379" s="13" t="s">
        <v>4766</v>
      </c>
      <c r="C3379" s="14" t="s">
        <v>16405</v>
      </c>
      <c r="D3379" s="14" t="s">
        <v>11418</v>
      </c>
      <c r="E3379" s="15" t="s">
        <v>11359</v>
      </c>
      <c r="F3379" s="6">
        <v>146</v>
      </c>
      <c r="G3379" s="6">
        <v>147</v>
      </c>
      <c r="H3379" s="6">
        <f t="shared" si="208"/>
        <v>147</v>
      </c>
      <c r="I3379" s="6">
        <f t="shared" si="209"/>
        <v>148</v>
      </c>
      <c r="J3379" s="7">
        <f t="shared" si="210"/>
        <v>1.0068027210884354</v>
      </c>
      <c r="K3379" s="7">
        <f t="shared" si="211"/>
        <v>9.7810207925853963E-3</v>
      </c>
    </row>
    <row r="3380" spans="1:11" x14ac:dyDescent="0.35">
      <c r="A3380" s="14" t="s">
        <v>9057</v>
      </c>
      <c r="B3380" s="13" t="s">
        <v>1723</v>
      </c>
      <c r="C3380" s="14" t="s">
        <v>16406</v>
      </c>
      <c r="D3380" s="14" t="s">
        <v>12942</v>
      </c>
      <c r="E3380" s="15" t="s">
        <v>5678</v>
      </c>
      <c r="F3380" s="6">
        <v>297</v>
      </c>
      <c r="G3380" s="6">
        <v>203</v>
      </c>
      <c r="H3380" s="6">
        <f t="shared" si="208"/>
        <v>298</v>
      </c>
      <c r="I3380" s="6">
        <f t="shared" si="209"/>
        <v>204</v>
      </c>
      <c r="J3380" s="7">
        <f t="shared" si="210"/>
        <v>0.68456375838926176</v>
      </c>
      <c r="K3380" s="7">
        <f t="shared" si="211"/>
        <v>-0.54674317849066589</v>
      </c>
    </row>
    <row r="3381" spans="1:11" x14ac:dyDescent="0.35">
      <c r="A3381" s="14" t="s">
        <v>9058</v>
      </c>
      <c r="B3381" s="13" t="s">
        <v>3523</v>
      </c>
      <c r="C3381" s="14" t="s">
        <v>16407</v>
      </c>
      <c r="D3381" s="14" t="s">
        <v>11356</v>
      </c>
      <c r="E3381" s="15" t="s">
        <v>11359</v>
      </c>
      <c r="F3381" s="6">
        <v>79</v>
      </c>
      <c r="G3381" s="6">
        <v>66</v>
      </c>
      <c r="H3381" s="6">
        <f t="shared" si="208"/>
        <v>80</v>
      </c>
      <c r="I3381" s="6">
        <f t="shared" si="209"/>
        <v>67</v>
      </c>
      <c r="J3381" s="7">
        <f t="shared" si="210"/>
        <v>0.83750000000000002</v>
      </c>
      <c r="K3381" s="7">
        <f t="shared" si="211"/>
        <v>-0.2558389044295899</v>
      </c>
    </row>
    <row r="3382" spans="1:11" x14ac:dyDescent="0.35">
      <c r="A3382" s="14" t="s">
        <v>9059</v>
      </c>
      <c r="B3382" s="13" t="s">
        <v>1295</v>
      </c>
      <c r="C3382" s="14" t="s">
        <v>16408</v>
      </c>
      <c r="D3382" s="14" t="s">
        <v>11539</v>
      </c>
      <c r="E3382" s="15" t="s">
        <v>11359</v>
      </c>
      <c r="F3382" s="6">
        <v>126</v>
      </c>
      <c r="G3382" s="6">
        <v>81</v>
      </c>
      <c r="H3382" s="6">
        <f t="shared" si="208"/>
        <v>127</v>
      </c>
      <c r="I3382" s="6">
        <f t="shared" si="209"/>
        <v>82</v>
      </c>
      <c r="J3382" s="7">
        <f t="shared" si="210"/>
        <v>0.64566929133858264</v>
      </c>
      <c r="K3382" s="7">
        <f t="shared" si="211"/>
        <v>-0.63113268215408225</v>
      </c>
    </row>
    <row r="3383" spans="1:11" x14ac:dyDescent="0.35">
      <c r="A3383" s="14" t="s">
        <v>9060</v>
      </c>
      <c r="B3383" s="13" t="s">
        <v>4965</v>
      </c>
      <c r="C3383" s="14" t="s">
        <v>16409</v>
      </c>
      <c r="D3383" s="14" t="s">
        <v>11356</v>
      </c>
      <c r="E3383" s="15" t="s">
        <v>11359</v>
      </c>
      <c r="F3383" s="6">
        <v>38</v>
      </c>
      <c r="G3383" s="6">
        <v>41</v>
      </c>
      <c r="H3383" s="6">
        <f t="shared" si="208"/>
        <v>39</v>
      </c>
      <c r="I3383" s="6">
        <f t="shared" si="209"/>
        <v>42</v>
      </c>
      <c r="J3383" s="7">
        <f t="shared" si="210"/>
        <v>1.0769230769230769</v>
      </c>
      <c r="K3383" s="7">
        <f t="shared" si="211"/>
        <v>0.10691520391651189</v>
      </c>
    </row>
    <row r="3384" spans="1:11" x14ac:dyDescent="0.35">
      <c r="A3384" s="14" t="s">
        <v>9061</v>
      </c>
      <c r="B3384" s="13" t="s">
        <v>4228</v>
      </c>
      <c r="C3384" s="14" t="s">
        <v>16410</v>
      </c>
      <c r="D3384" s="14" t="s">
        <v>16411</v>
      </c>
      <c r="E3384" s="15" t="s">
        <v>5678</v>
      </c>
      <c r="F3384" s="6">
        <v>1150</v>
      </c>
      <c r="G3384" s="6">
        <v>1057</v>
      </c>
      <c r="H3384" s="6">
        <f t="shared" si="208"/>
        <v>1151</v>
      </c>
      <c r="I3384" s="6">
        <f t="shared" si="209"/>
        <v>1058</v>
      </c>
      <c r="J3384" s="7">
        <f t="shared" si="210"/>
        <v>0.91920069504778457</v>
      </c>
      <c r="K3384" s="7">
        <f t="shared" si="211"/>
        <v>-0.12154820601820464</v>
      </c>
    </row>
    <row r="3385" spans="1:11" x14ac:dyDescent="0.35">
      <c r="A3385" s="14" t="s">
        <v>9062</v>
      </c>
      <c r="B3385" s="13" t="s">
        <v>5285</v>
      </c>
      <c r="C3385" s="14" t="s">
        <v>16412</v>
      </c>
      <c r="D3385" s="14" t="s">
        <v>16413</v>
      </c>
      <c r="E3385" s="15" t="s">
        <v>11359</v>
      </c>
      <c r="F3385" s="6">
        <v>754</v>
      </c>
      <c r="G3385" s="6">
        <v>1002</v>
      </c>
      <c r="H3385" s="6">
        <f t="shared" si="208"/>
        <v>755</v>
      </c>
      <c r="I3385" s="6">
        <f t="shared" si="209"/>
        <v>1003</v>
      </c>
      <c r="J3385" s="7">
        <f t="shared" si="210"/>
        <v>1.328476821192053</v>
      </c>
      <c r="K3385" s="7">
        <f t="shared" si="211"/>
        <v>0.40977305639973949</v>
      </c>
    </row>
    <row r="3386" spans="1:11" x14ac:dyDescent="0.35">
      <c r="A3386" s="14" t="s">
        <v>9063</v>
      </c>
      <c r="B3386" s="13" t="s">
        <v>5345</v>
      </c>
      <c r="C3386" s="14" t="s">
        <v>16414</v>
      </c>
      <c r="D3386" s="14" t="s">
        <v>11539</v>
      </c>
      <c r="E3386" s="15" t="s">
        <v>11359</v>
      </c>
      <c r="F3386" s="6">
        <v>93</v>
      </c>
      <c r="G3386" s="6">
        <v>133</v>
      </c>
      <c r="H3386" s="6">
        <f t="shared" si="208"/>
        <v>94</v>
      </c>
      <c r="I3386" s="6">
        <f t="shared" si="209"/>
        <v>134</v>
      </c>
      <c r="J3386" s="7">
        <f t="shared" si="210"/>
        <v>1.425531914893617</v>
      </c>
      <c r="K3386" s="7">
        <f t="shared" si="211"/>
        <v>0.51150033878013501</v>
      </c>
    </row>
    <row r="3387" spans="1:11" x14ac:dyDescent="0.35">
      <c r="A3387" s="14" t="s">
        <v>9064</v>
      </c>
      <c r="B3387" s="13" t="s">
        <v>5394</v>
      </c>
      <c r="C3387" s="14" t="s">
        <v>16415</v>
      </c>
      <c r="D3387" s="14" t="s">
        <v>11356</v>
      </c>
      <c r="E3387" s="15" t="s">
        <v>11359</v>
      </c>
      <c r="F3387" s="6">
        <v>85</v>
      </c>
      <c r="G3387" s="6">
        <v>134</v>
      </c>
      <c r="H3387" s="6">
        <f t="shared" si="208"/>
        <v>86</v>
      </c>
      <c r="I3387" s="6">
        <f t="shared" si="209"/>
        <v>135</v>
      </c>
      <c r="J3387" s="7">
        <f t="shared" si="210"/>
        <v>1.569767441860465</v>
      </c>
      <c r="K3387" s="7">
        <f t="shared" si="211"/>
        <v>0.65055084234873295</v>
      </c>
    </row>
    <row r="3388" spans="1:11" x14ac:dyDescent="0.35">
      <c r="A3388" s="14" t="s">
        <v>9065</v>
      </c>
      <c r="B3388" s="13" t="s">
        <v>4996</v>
      </c>
      <c r="C3388" s="14" t="s">
        <v>16416</v>
      </c>
      <c r="D3388" s="14" t="s">
        <v>11539</v>
      </c>
      <c r="E3388" s="15" t="s">
        <v>11359</v>
      </c>
      <c r="F3388" s="6">
        <v>105</v>
      </c>
      <c r="G3388" s="6">
        <v>115</v>
      </c>
      <c r="H3388" s="6">
        <f t="shared" si="208"/>
        <v>106</v>
      </c>
      <c r="I3388" s="6">
        <f t="shared" si="209"/>
        <v>116</v>
      </c>
      <c r="J3388" s="7">
        <f t="shared" si="210"/>
        <v>1.0943396226415094</v>
      </c>
      <c r="K3388" s="7">
        <f t="shared" si="211"/>
        <v>0.13006054056437291</v>
      </c>
    </row>
    <row r="3389" spans="1:11" x14ac:dyDescent="0.35">
      <c r="A3389" s="14" t="s">
        <v>9066</v>
      </c>
      <c r="B3389" s="13" t="s">
        <v>5283</v>
      </c>
      <c r="C3389" s="14" t="s">
        <v>16417</v>
      </c>
      <c r="D3389" s="14" t="s">
        <v>16418</v>
      </c>
      <c r="E3389" s="15" t="s">
        <v>11359</v>
      </c>
      <c r="F3389" s="6">
        <v>192</v>
      </c>
      <c r="G3389" s="6">
        <v>255</v>
      </c>
      <c r="H3389" s="6">
        <f t="shared" si="208"/>
        <v>193</v>
      </c>
      <c r="I3389" s="6">
        <f t="shared" si="209"/>
        <v>256</v>
      </c>
      <c r="J3389" s="7">
        <f t="shared" si="210"/>
        <v>1.3264248704663213</v>
      </c>
      <c r="K3389" s="7">
        <f t="shared" si="211"/>
        <v>0.40754296273191964</v>
      </c>
    </row>
    <row r="3390" spans="1:11" x14ac:dyDescent="0.35">
      <c r="A3390" s="14" t="s">
        <v>9067</v>
      </c>
      <c r="B3390" s="13" t="s">
        <v>5231</v>
      </c>
      <c r="C3390" s="14" t="s">
        <v>16419</v>
      </c>
      <c r="D3390" s="14" t="s">
        <v>16420</v>
      </c>
      <c r="E3390" s="15" t="s">
        <v>11359</v>
      </c>
      <c r="F3390" s="6">
        <v>71</v>
      </c>
      <c r="G3390" s="6">
        <v>89</v>
      </c>
      <c r="H3390" s="6">
        <f t="shared" si="208"/>
        <v>72</v>
      </c>
      <c r="I3390" s="6">
        <f t="shared" si="209"/>
        <v>90</v>
      </c>
      <c r="J3390" s="7">
        <f t="shared" si="210"/>
        <v>1.25</v>
      </c>
      <c r="K3390" s="7">
        <f t="shared" si="211"/>
        <v>0.32192809488736235</v>
      </c>
    </row>
    <row r="3391" spans="1:11" x14ac:dyDescent="0.35">
      <c r="A3391" s="14" t="s">
        <v>9068</v>
      </c>
      <c r="B3391" s="13" t="s">
        <v>5360</v>
      </c>
      <c r="C3391" s="14" t="s">
        <v>16421</v>
      </c>
      <c r="D3391" s="14" t="s">
        <v>16422</v>
      </c>
      <c r="E3391" s="15" t="s">
        <v>11359</v>
      </c>
      <c r="F3391" s="6">
        <v>81</v>
      </c>
      <c r="G3391" s="6">
        <v>118</v>
      </c>
      <c r="H3391" s="6">
        <f t="shared" si="208"/>
        <v>82</v>
      </c>
      <c r="I3391" s="6">
        <f t="shared" si="209"/>
        <v>119</v>
      </c>
      <c r="J3391" s="7">
        <f t="shared" si="210"/>
        <v>1.4512195121951219</v>
      </c>
      <c r="K3391" s="7">
        <f t="shared" si="211"/>
        <v>0.53726575868985971</v>
      </c>
    </row>
    <row r="3392" spans="1:11" x14ac:dyDescent="0.35">
      <c r="A3392" s="14" t="s">
        <v>9069</v>
      </c>
      <c r="B3392" s="13" t="s">
        <v>5044</v>
      </c>
      <c r="C3392" s="14" t="s">
        <v>16423</v>
      </c>
      <c r="D3392" s="14" t="s">
        <v>11356</v>
      </c>
      <c r="E3392" s="15" t="s">
        <v>11359</v>
      </c>
      <c r="F3392" s="6">
        <v>17</v>
      </c>
      <c r="G3392" s="6">
        <v>19</v>
      </c>
      <c r="H3392" s="6">
        <f t="shared" si="208"/>
        <v>18</v>
      </c>
      <c r="I3392" s="6">
        <f t="shared" si="209"/>
        <v>20</v>
      </c>
      <c r="J3392" s="7">
        <f t="shared" si="210"/>
        <v>1.1111111111111112</v>
      </c>
      <c r="K3392" s="7">
        <f t="shared" si="211"/>
        <v>0.15200309344505006</v>
      </c>
    </row>
    <row r="3393" spans="1:11" x14ac:dyDescent="0.35">
      <c r="A3393" s="14" t="s">
        <v>9070</v>
      </c>
      <c r="B3393" s="13" t="s">
        <v>5370</v>
      </c>
      <c r="C3393" s="14" t="s">
        <v>16424</v>
      </c>
      <c r="D3393" s="14" t="s">
        <v>11356</v>
      </c>
      <c r="E3393" s="15" t="s">
        <v>11359</v>
      </c>
      <c r="F3393" s="6">
        <v>54</v>
      </c>
      <c r="G3393" s="6">
        <v>81</v>
      </c>
      <c r="H3393" s="6">
        <f t="shared" si="208"/>
        <v>55</v>
      </c>
      <c r="I3393" s="6">
        <f t="shared" si="209"/>
        <v>82</v>
      </c>
      <c r="J3393" s="7">
        <f t="shared" si="210"/>
        <v>1.490909090909091</v>
      </c>
      <c r="K3393" s="7">
        <f t="shared" si="211"/>
        <v>0.57619229109342418</v>
      </c>
    </row>
    <row r="3394" spans="1:11" x14ac:dyDescent="0.35">
      <c r="A3394" s="14" t="s">
        <v>9071</v>
      </c>
      <c r="B3394" s="13" t="s">
        <v>5403</v>
      </c>
      <c r="C3394" s="14" t="s">
        <v>16425</v>
      </c>
      <c r="D3394" s="14" t="s">
        <v>11662</v>
      </c>
      <c r="E3394" s="15" t="s">
        <v>11359</v>
      </c>
      <c r="F3394" s="6">
        <v>38</v>
      </c>
      <c r="G3394" s="6">
        <v>61</v>
      </c>
      <c r="H3394" s="6">
        <f t="shared" si="208"/>
        <v>39</v>
      </c>
      <c r="I3394" s="6">
        <f t="shared" si="209"/>
        <v>62</v>
      </c>
      <c r="J3394" s="7">
        <f t="shared" si="210"/>
        <v>1.5897435897435896</v>
      </c>
      <c r="K3394" s="7">
        <f t="shared" si="211"/>
        <v>0.66879409152462688</v>
      </c>
    </row>
    <row r="3395" spans="1:11" x14ac:dyDescent="0.35">
      <c r="A3395" s="14" t="s">
        <v>9072</v>
      </c>
      <c r="B3395" s="13" t="s">
        <v>2919</v>
      </c>
      <c r="C3395" s="14" t="s">
        <v>16426</v>
      </c>
      <c r="D3395" s="14" t="s">
        <v>16427</v>
      </c>
      <c r="E3395" s="15" t="s">
        <v>5678</v>
      </c>
      <c r="F3395" s="6">
        <v>10357</v>
      </c>
      <c r="G3395" s="6">
        <v>8111</v>
      </c>
      <c r="H3395" s="6">
        <f t="shared" ref="H3395:H3458" si="212">F3395+1</f>
        <v>10358</v>
      </c>
      <c r="I3395" s="6">
        <f t="shared" ref="I3395:I3458" si="213">G3395+1</f>
        <v>8112</v>
      </c>
      <c r="J3395" s="7">
        <f t="shared" ref="J3395:J3458" si="214">I3395/H3395</f>
        <v>0.7831627727360494</v>
      </c>
      <c r="K3395" s="7">
        <f t="shared" ref="K3395:K3458" si="215">LOG(J3395,2)</f>
        <v>-0.35261590612750787</v>
      </c>
    </row>
    <row r="3396" spans="1:11" x14ac:dyDescent="0.35">
      <c r="A3396" s="14" t="s">
        <v>9073</v>
      </c>
      <c r="B3396" s="13" t="s">
        <v>3078</v>
      </c>
      <c r="C3396" s="14" t="s">
        <v>16428</v>
      </c>
      <c r="D3396" s="14" t="s">
        <v>16429</v>
      </c>
      <c r="E3396" s="15" t="s">
        <v>5678</v>
      </c>
      <c r="F3396" s="6">
        <v>44</v>
      </c>
      <c r="G3396" s="6">
        <v>35</v>
      </c>
      <c r="H3396" s="6">
        <f t="shared" si="212"/>
        <v>45</v>
      </c>
      <c r="I3396" s="6">
        <f t="shared" si="213"/>
        <v>36</v>
      </c>
      <c r="J3396" s="7">
        <f t="shared" si="214"/>
        <v>0.8</v>
      </c>
      <c r="K3396" s="7">
        <f t="shared" si="215"/>
        <v>-0.32192809488736229</v>
      </c>
    </row>
    <row r="3397" spans="1:11" x14ac:dyDescent="0.35">
      <c r="A3397" s="14" t="s">
        <v>9074</v>
      </c>
      <c r="B3397" s="13" t="s">
        <v>4292</v>
      </c>
      <c r="C3397" s="14" t="s">
        <v>16430</v>
      </c>
      <c r="D3397" s="14" t="s">
        <v>16431</v>
      </c>
      <c r="E3397" s="15" t="s">
        <v>11359</v>
      </c>
      <c r="F3397" s="6">
        <v>438</v>
      </c>
      <c r="G3397" s="6">
        <v>407</v>
      </c>
      <c r="H3397" s="6">
        <f t="shared" si="212"/>
        <v>439</v>
      </c>
      <c r="I3397" s="6">
        <f t="shared" si="213"/>
        <v>408</v>
      </c>
      <c r="J3397" s="7">
        <f t="shared" si="214"/>
        <v>0.92938496583143504</v>
      </c>
      <c r="K3397" s="7">
        <f t="shared" si="215"/>
        <v>-0.10565178756386266</v>
      </c>
    </row>
    <row r="3398" spans="1:11" x14ac:dyDescent="0.35">
      <c r="A3398" s="14" t="s">
        <v>9075</v>
      </c>
      <c r="B3398" s="13" t="s">
        <v>4445</v>
      </c>
      <c r="C3398" s="14" t="s">
        <v>16432</v>
      </c>
      <c r="D3398" s="14" t="s">
        <v>11385</v>
      </c>
      <c r="E3398" s="15" t="s">
        <v>5678</v>
      </c>
      <c r="F3398" s="6">
        <v>412</v>
      </c>
      <c r="G3398" s="6">
        <v>393</v>
      </c>
      <c r="H3398" s="6">
        <f t="shared" si="212"/>
        <v>413</v>
      </c>
      <c r="I3398" s="6">
        <f t="shared" si="213"/>
        <v>394</v>
      </c>
      <c r="J3398" s="7">
        <f t="shared" si="214"/>
        <v>0.95399515738498786</v>
      </c>
      <c r="K3398" s="7">
        <f t="shared" si="215"/>
        <v>-6.7946151963069162E-2</v>
      </c>
    </row>
    <row r="3399" spans="1:11" x14ac:dyDescent="0.35">
      <c r="A3399" s="14" t="s">
        <v>9076</v>
      </c>
      <c r="B3399" s="13" t="s">
        <v>3302</v>
      </c>
      <c r="C3399" s="14" t="s">
        <v>16433</v>
      </c>
      <c r="D3399" s="14" t="s">
        <v>11772</v>
      </c>
      <c r="E3399" s="15" t="s">
        <v>5678</v>
      </c>
      <c r="F3399" s="6">
        <v>969</v>
      </c>
      <c r="G3399" s="6">
        <v>790</v>
      </c>
      <c r="H3399" s="6">
        <f t="shared" si="212"/>
        <v>970</v>
      </c>
      <c r="I3399" s="6">
        <f t="shared" si="213"/>
        <v>791</v>
      </c>
      <c r="J3399" s="7">
        <f t="shared" si="214"/>
        <v>0.81546391752577319</v>
      </c>
      <c r="K3399" s="7">
        <f t="shared" si="215"/>
        <v>-0.29430705260169826</v>
      </c>
    </row>
    <row r="3400" spans="1:11" x14ac:dyDescent="0.35">
      <c r="A3400" s="14" t="s">
        <v>9077</v>
      </c>
      <c r="B3400" s="13" t="s">
        <v>282</v>
      </c>
      <c r="C3400" s="14" t="s">
        <v>16434</v>
      </c>
      <c r="D3400" s="14" t="s">
        <v>11356</v>
      </c>
      <c r="E3400" s="15" t="s">
        <v>5678</v>
      </c>
      <c r="F3400" s="6">
        <v>306</v>
      </c>
      <c r="G3400" s="6">
        <v>131</v>
      </c>
      <c r="H3400" s="6">
        <f t="shared" si="212"/>
        <v>307</v>
      </c>
      <c r="I3400" s="6">
        <f t="shared" si="213"/>
        <v>132</v>
      </c>
      <c r="J3400" s="7">
        <f t="shared" si="214"/>
        <v>0.42996742671009774</v>
      </c>
      <c r="K3400" s="7">
        <f t="shared" si="215"/>
        <v>-1.2177007260117259</v>
      </c>
    </row>
    <row r="3401" spans="1:11" x14ac:dyDescent="0.35">
      <c r="A3401" s="14" t="s">
        <v>9078</v>
      </c>
      <c r="B3401" s="13" t="s">
        <v>909</v>
      </c>
      <c r="C3401" s="14" t="s">
        <v>16435</v>
      </c>
      <c r="D3401" s="14" t="s">
        <v>15712</v>
      </c>
      <c r="E3401" s="15" t="s">
        <v>5678</v>
      </c>
      <c r="F3401" s="6">
        <v>881</v>
      </c>
      <c r="G3401" s="6">
        <v>524</v>
      </c>
      <c r="H3401" s="6">
        <f t="shared" si="212"/>
        <v>882</v>
      </c>
      <c r="I3401" s="6">
        <f t="shared" si="213"/>
        <v>525</v>
      </c>
      <c r="J3401" s="7">
        <f t="shared" si="214"/>
        <v>0.59523809523809523</v>
      </c>
      <c r="K3401" s="7">
        <f t="shared" si="215"/>
        <v>-0.74846123300403555</v>
      </c>
    </row>
    <row r="3402" spans="1:11" x14ac:dyDescent="0.35">
      <c r="A3402" s="14" t="s">
        <v>9079</v>
      </c>
      <c r="B3402" s="13" t="s">
        <v>3232</v>
      </c>
      <c r="C3402" s="14" t="s">
        <v>16436</v>
      </c>
      <c r="D3402" s="14" t="s">
        <v>16437</v>
      </c>
      <c r="E3402" s="15" t="s">
        <v>5678</v>
      </c>
      <c r="F3402" s="6">
        <v>3096</v>
      </c>
      <c r="G3402" s="6">
        <v>2504</v>
      </c>
      <c r="H3402" s="6">
        <f t="shared" si="212"/>
        <v>3097</v>
      </c>
      <c r="I3402" s="6">
        <f t="shared" si="213"/>
        <v>2505</v>
      </c>
      <c r="J3402" s="7">
        <f t="shared" si="214"/>
        <v>0.80884727155311587</v>
      </c>
      <c r="K3402" s="7">
        <f t="shared" si="215"/>
        <v>-0.30606077959209244</v>
      </c>
    </row>
    <row r="3403" spans="1:11" x14ac:dyDescent="0.35">
      <c r="A3403" s="14" t="s">
        <v>9080</v>
      </c>
      <c r="B3403" s="13" t="s">
        <v>4814</v>
      </c>
      <c r="C3403" s="14" t="s">
        <v>16438</v>
      </c>
      <c r="D3403" s="14" t="s">
        <v>16439</v>
      </c>
      <c r="E3403" s="15" t="s">
        <v>5678</v>
      </c>
      <c r="F3403" s="6">
        <v>127</v>
      </c>
      <c r="G3403" s="6">
        <v>130</v>
      </c>
      <c r="H3403" s="6">
        <f t="shared" si="212"/>
        <v>128</v>
      </c>
      <c r="I3403" s="6">
        <f t="shared" si="213"/>
        <v>131</v>
      </c>
      <c r="J3403" s="7">
        <f t="shared" si="214"/>
        <v>1.0234375</v>
      </c>
      <c r="K3403" s="7">
        <f t="shared" si="215"/>
        <v>3.342300153745028E-2</v>
      </c>
    </row>
    <row r="3404" spans="1:11" x14ac:dyDescent="0.35">
      <c r="A3404" s="14" t="s">
        <v>9081</v>
      </c>
      <c r="B3404" s="13" t="s">
        <v>707</v>
      </c>
      <c r="C3404" s="14" t="s">
        <v>16440</v>
      </c>
      <c r="D3404" s="14" t="s">
        <v>16441</v>
      </c>
      <c r="E3404" s="15" t="s">
        <v>5678</v>
      </c>
      <c r="F3404" s="6">
        <v>1027</v>
      </c>
      <c r="G3404" s="6">
        <v>578</v>
      </c>
      <c r="H3404" s="6">
        <f t="shared" si="212"/>
        <v>1028</v>
      </c>
      <c r="I3404" s="6">
        <f t="shared" si="213"/>
        <v>579</v>
      </c>
      <c r="J3404" s="7">
        <f t="shared" si="214"/>
        <v>0.5632295719844358</v>
      </c>
      <c r="K3404" s="7">
        <f t="shared" si="215"/>
        <v>-0.82820501120464152</v>
      </c>
    </row>
    <row r="3405" spans="1:11" x14ac:dyDescent="0.35">
      <c r="A3405" s="14" t="s">
        <v>9082</v>
      </c>
      <c r="B3405" s="13" t="s">
        <v>1359</v>
      </c>
      <c r="C3405" s="14" t="s">
        <v>16442</v>
      </c>
      <c r="D3405" s="14" t="s">
        <v>11356</v>
      </c>
      <c r="E3405" s="15" t="s">
        <v>5678</v>
      </c>
      <c r="F3405" s="6">
        <v>472</v>
      </c>
      <c r="G3405" s="6">
        <v>306</v>
      </c>
      <c r="H3405" s="6">
        <f t="shared" si="212"/>
        <v>473</v>
      </c>
      <c r="I3405" s="6">
        <f t="shared" si="213"/>
        <v>307</v>
      </c>
      <c r="J3405" s="7">
        <f t="shared" si="214"/>
        <v>0.64904862579281186</v>
      </c>
      <c r="K3405" s="7">
        <f t="shared" si="215"/>
        <v>-0.62360152796921575</v>
      </c>
    </row>
    <row r="3406" spans="1:11" x14ac:dyDescent="0.35">
      <c r="A3406" s="14" t="s">
        <v>9083</v>
      </c>
      <c r="B3406" s="13" t="s">
        <v>976</v>
      </c>
      <c r="C3406" s="14" t="s">
        <v>16443</v>
      </c>
      <c r="D3406" s="14" t="s">
        <v>11638</v>
      </c>
      <c r="E3406" s="15" t="s">
        <v>5678</v>
      </c>
      <c r="F3406" s="6">
        <v>2554</v>
      </c>
      <c r="G3406" s="6">
        <v>1540</v>
      </c>
      <c r="H3406" s="6">
        <f t="shared" si="212"/>
        <v>2555</v>
      </c>
      <c r="I3406" s="6">
        <f t="shared" si="213"/>
        <v>1541</v>
      </c>
      <c r="J3406" s="7">
        <f t="shared" si="214"/>
        <v>0.60313111545988263</v>
      </c>
      <c r="K3406" s="7">
        <f t="shared" si="215"/>
        <v>-0.72945642931019827</v>
      </c>
    </row>
    <row r="3407" spans="1:11" x14ac:dyDescent="0.35">
      <c r="A3407" s="14" t="s">
        <v>9084</v>
      </c>
      <c r="B3407" s="13" t="s">
        <v>2124</v>
      </c>
      <c r="C3407" s="14" t="s">
        <v>16444</v>
      </c>
      <c r="D3407" s="14" t="s">
        <v>16445</v>
      </c>
      <c r="E3407" s="15" t="s">
        <v>5678</v>
      </c>
      <c r="F3407" s="6">
        <v>5838</v>
      </c>
      <c r="G3407" s="6">
        <v>4195</v>
      </c>
      <c r="H3407" s="6">
        <f t="shared" si="212"/>
        <v>5839</v>
      </c>
      <c r="I3407" s="6">
        <f t="shared" si="213"/>
        <v>4196</v>
      </c>
      <c r="J3407" s="7">
        <f t="shared" si="214"/>
        <v>0.71861620140435001</v>
      </c>
      <c r="K3407" s="7">
        <f t="shared" si="215"/>
        <v>-0.47670663321521445</v>
      </c>
    </row>
    <row r="3408" spans="1:11" x14ac:dyDescent="0.35">
      <c r="A3408" s="14" t="s">
        <v>9085</v>
      </c>
      <c r="B3408" s="13" t="s">
        <v>651</v>
      </c>
      <c r="C3408" s="14" t="s">
        <v>16446</v>
      </c>
      <c r="D3408" s="14" t="s">
        <v>11356</v>
      </c>
      <c r="E3408" s="15" t="s">
        <v>11359</v>
      </c>
      <c r="F3408" s="6">
        <v>998</v>
      </c>
      <c r="G3408" s="6">
        <v>550</v>
      </c>
      <c r="H3408" s="6">
        <f t="shared" si="212"/>
        <v>999</v>
      </c>
      <c r="I3408" s="6">
        <f t="shared" si="213"/>
        <v>551</v>
      </c>
      <c r="J3408" s="7">
        <f t="shared" si="214"/>
        <v>0.55155155155155156</v>
      </c>
      <c r="K3408" s="7">
        <f t="shared" si="215"/>
        <v>-0.85843235922126082</v>
      </c>
    </row>
    <row r="3409" spans="1:11" x14ac:dyDescent="0.35">
      <c r="A3409" s="14" t="s">
        <v>9086</v>
      </c>
      <c r="B3409" s="13" t="s">
        <v>3780</v>
      </c>
      <c r="C3409" s="14" t="s">
        <v>16447</v>
      </c>
      <c r="D3409" s="14" t="s">
        <v>16448</v>
      </c>
      <c r="E3409" s="15" t="s">
        <v>11359</v>
      </c>
      <c r="F3409" s="6">
        <v>1536</v>
      </c>
      <c r="G3409" s="6">
        <v>1329</v>
      </c>
      <c r="H3409" s="6">
        <f t="shared" si="212"/>
        <v>1537</v>
      </c>
      <c r="I3409" s="6">
        <f t="shared" si="213"/>
        <v>1330</v>
      </c>
      <c r="J3409" s="7">
        <f t="shared" si="214"/>
        <v>0.86532205595315548</v>
      </c>
      <c r="K3409" s="7">
        <f t="shared" si="215"/>
        <v>-0.20869091930221939</v>
      </c>
    </row>
    <row r="3410" spans="1:11" x14ac:dyDescent="0.35">
      <c r="A3410" s="14" t="s">
        <v>9087</v>
      </c>
      <c r="B3410" s="13" t="s">
        <v>2965</v>
      </c>
      <c r="C3410" s="14" t="s">
        <v>16449</v>
      </c>
      <c r="D3410" s="14" t="s">
        <v>16450</v>
      </c>
      <c r="E3410" s="15" t="s">
        <v>11359</v>
      </c>
      <c r="F3410" s="6">
        <v>1132</v>
      </c>
      <c r="G3410" s="6">
        <v>890</v>
      </c>
      <c r="H3410" s="6">
        <f t="shared" si="212"/>
        <v>1133</v>
      </c>
      <c r="I3410" s="6">
        <f t="shared" si="213"/>
        <v>891</v>
      </c>
      <c r="J3410" s="7">
        <f t="shared" si="214"/>
        <v>0.78640776699029125</v>
      </c>
      <c r="K3410" s="7">
        <f t="shared" si="215"/>
        <v>-0.34665052429859372</v>
      </c>
    </row>
    <row r="3411" spans="1:11" x14ac:dyDescent="0.35">
      <c r="A3411" s="14" t="s">
        <v>9088</v>
      </c>
      <c r="B3411" s="13" t="s">
        <v>1437</v>
      </c>
      <c r="C3411" s="14" t="s">
        <v>16451</v>
      </c>
      <c r="D3411" s="14" t="s">
        <v>16452</v>
      </c>
      <c r="E3411" s="15" t="s">
        <v>11359</v>
      </c>
      <c r="F3411" s="6">
        <v>2213</v>
      </c>
      <c r="G3411" s="6">
        <v>1455</v>
      </c>
      <c r="H3411" s="6">
        <f t="shared" si="212"/>
        <v>2214</v>
      </c>
      <c r="I3411" s="6">
        <f t="shared" si="213"/>
        <v>1456</v>
      </c>
      <c r="J3411" s="7">
        <f t="shared" si="214"/>
        <v>0.65763324299909665</v>
      </c>
      <c r="K3411" s="7">
        <f t="shared" si="215"/>
        <v>-0.60464486658285599</v>
      </c>
    </row>
    <row r="3412" spans="1:11" x14ac:dyDescent="0.35">
      <c r="A3412" s="14" t="s">
        <v>9089</v>
      </c>
      <c r="B3412" s="13" t="s">
        <v>3014</v>
      </c>
      <c r="C3412" s="14" t="s">
        <v>16453</v>
      </c>
      <c r="D3412" s="14" t="s">
        <v>11356</v>
      </c>
      <c r="E3412" s="15" t="s">
        <v>5678</v>
      </c>
      <c r="F3412" s="6">
        <v>114</v>
      </c>
      <c r="G3412" s="6">
        <v>90</v>
      </c>
      <c r="H3412" s="6">
        <f t="shared" si="212"/>
        <v>115</v>
      </c>
      <c r="I3412" s="6">
        <f t="shared" si="213"/>
        <v>91</v>
      </c>
      <c r="J3412" s="7">
        <f t="shared" si="214"/>
        <v>0.79130434782608694</v>
      </c>
      <c r="K3412" s="7">
        <f t="shared" si="215"/>
        <v>-0.33769541074567899</v>
      </c>
    </row>
    <row r="3413" spans="1:11" x14ac:dyDescent="0.35">
      <c r="A3413" s="14" t="s">
        <v>9090</v>
      </c>
      <c r="B3413" s="13" t="s">
        <v>4429</v>
      </c>
      <c r="C3413" s="14" t="s">
        <v>16454</v>
      </c>
      <c r="D3413" s="14" t="s">
        <v>11662</v>
      </c>
      <c r="E3413" s="15" t="s">
        <v>5678</v>
      </c>
      <c r="F3413" s="6">
        <v>262</v>
      </c>
      <c r="G3413" s="6">
        <v>249</v>
      </c>
      <c r="H3413" s="6">
        <f t="shared" si="212"/>
        <v>263</v>
      </c>
      <c r="I3413" s="6">
        <f t="shared" si="213"/>
        <v>250</v>
      </c>
      <c r="J3413" s="7">
        <f t="shared" si="214"/>
        <v>0.95057034220532322</v>
      </c>
      <c r="K3413" s="7">
        <f t="shared" si="215"/>
        <v>-7.3134704630215278E-2</v>
      </c>
    </row>
    <row r="3414" spans="1:11" x14ac:dyDescent="0.35">
      <c r="A3414" s="14" t="s">
        <v>9091</v>
      </c>
      <c r="B3414" s="13" t="s">
        <v>5421</v>
      </c>
      <c r="C3414" s="14" t="s">
        <v>16455</v>
      </c>
      <c r="D3414" s="14" t="s">
        <v>16456</v>
      </c>
      <c r="E3414" s="15" t="s">
        <v>5678</v>
      </c>
      <c r="F3414" s="6">
        <v>2002</v>
      </c>
      <c r="G3414" s="6">
        <v>3347</v>
      </c>
      <c r="H3414" s="6">
        <f t="shared" si="212"/>
        <v>2003</v>
      </c>
      <c r="I3414" s="6">
        <f t="shared" si="213"/>
        <v>3348</v>
      </c>
      <c r="J3414" s="7">
        <f t="shared" si="214"/>
        <v>1.671492760858712</v>
      </c>
      <c r="K3414" s="7">
        <f t="shared" si="215"/>
        <v>0.74113710673763622</v>
      </c>
    </row>
    <row r="3415" spans="1:11" x14ac:dyDescent="0.35">
      <c r="A3415" s="14" t="s">
        <v>9092</v>
      </c>
      <c r="B3415" s="13" t="s">
        <v>5171</v>
      </c>
      <c r="C3415" s="14" t="s">
        <v>16457</v>
      </c>
      <c r="D3415" s="14" t="s">
        <v>16458</v>
      </c>
      <c r="E3415" s="15" t="s">
        <v>11359</v>
      </c>
      <c r="F3415" s="6">
        <v>424</v>
      </c>
      <c r="G3415" s="6">
        <v>505</v>
      </c>
      <c r="H3415" s="6">
        <f t="shared" si="212"/>
        <v>425</v>
      </c>
      <c r="I3415" s="6">
        <f t="shared" si="213"/>
        <v>506</v>
      </c>
      <c r="J3415" s="7">
        <f t="shared" si="214"/>
        <v>1.1905882352941177</v>
      </c>
      <c r="K3415" s="7">
        <f t="shared" si="215"/>
        <v>0.25167454366924613</v>
      </c>
    </row>
    <row r="3416" spans="1:11" x14ac:dyDescent="0.35">
      <c r="A3416" s="14" t="s">
        <v>9093</v>
      </c>
      <c r="B3416" s="13" t="s">
        <v>5348</v>
      </c>
      <c r="C3416" s="14" t="s">
        <v>16459</v>
      </c>
      <c r="D3416" s="14" t="s">
        <v>11436</v>
      </c>
      <c r="E3416" s="15" t="s">
        <v>11359</v>
      </c>
      <c r="F3416" s="6">
        <v>55</v>
      </c>
      <c r="G3416" s="6">
        <v>79</v>
      </c>
      <c r="H3416" s="6">
        <f t="shared" si="212"/>
        <v>56</v>
      </c>
      <c r="I3416" s="6">
        <f t="shared" si="213"/>
        <v>80</v>
      </c>
      <c r="J3416" s="7">
        <f t="shared" si="214"/>
        <v>1.4285714285714286</v>
      </c>
      <c r="K3416" s="7">
        <f t="shared" si="215"/>
        <v>0.51457317282975823</v>
      </c>
    </row>
    <row r="3417" spans="1:11" x14ac:dyDescent="0.35">
      <c r="A3417" s="14" t="s">
        <v>9094</v>
      </c>
      <c r="B3417" s="13" t="s">
        <v>2128</v>
      </c>
      <c r="C3417" s="14" t="s">
        <v>16460</v>
      </c>
      <c r="D3417" s="14" t="s">
        <v>11356</v>
      </c>
      <c r="E3417" s="15" t="s">
        <v>5678</v>
      </c>
      <c r="F3417" s="6">
        <v>32</v>
      </c>
      <c r="G3417" s="6">
        <v>23</v>
      </c>
      <c r="H3417" s="6">
        <f t="shared" si="212"/>
        <v>33</v>
      </c>
      <c r="I3417" s="6">
        <f t="shared" si="213"/>
        <v>24</v>
      </c>
      <c r="J3417" s="7">
        <f t="shared" si="214"/>
        <v>0.72727272727272729</v>
      </c>
      <c r="K3417" s="7">
        <f t="shared" si="215"/>
        <v>-0.45943161863729726</v>
      </c>
    </row>
    <row r="3418" spans="1:11" x14ac:dyDescent="0.35">
      <c r="A3418" s="14" t="s">
        <v>9095</v>
      </c>
      <c r="B3418" s="13" t="s">
        <v>440</v>
      </c>
      <c r="C3418" s="14" t="s">
        <v>16461</v>
      </c>
      <c r="D3418" s="14" t="s">
        <v>11608</v>
      </c>
      <c r="E3418" s="15" t="s">
        <v>5678</v>
      </c>
      <c r="F3418" s="6">
        <v>30</v>
      </c>
      <c r="G3418" s="6">
        <v>15</v>
      </c>
      <c r="H3418" s="6">
        <f t="shared" si="212"/>
        <v>31</v>
      </c>
      <c r="I3418" s="6">
        <f t="shared" si="213"/>
        <v>16</v>
      </c>
      <c r="J3418" s="7">
        <f t="shared" si="214"/>
        <v>0.5161290322580645</v>
      </c>
      <c r="K3418" s="7">
        <f t="shared" si="215"/>
        <v>-0.95419631038687525</v>
      </c>
    </row>
    <row r="3419" spans="1:11" x14ac:dyDescent="0.35">
      <c r="A3419" s="14" t="s">
        <v>9096</v>
      </c>
      <c r="B3419" s="13" t="s">
        <v>2960</v>
      </c>
      <c r="C3419" s="14" t="s">
        <v>16462</v>
      </c>
      <c r="D3419" s="14" t="s">
        <v>16463</v>
      </c>
      <c r="E3419" s="15" t="s">
        <v>11359</v>
      </c>
      <c r="F3419" s="6">
        <v>14</v>
      </c>
      <c r="G3419" s="6">
        <v>11</v>
      </c>
      <c r="H3419" s="6">
        <f t="shared" si="212"/>
        <v>15</v>
      </c>
      <c r="I3419" s="6">
        <f t="shared" si="213"/>
        <v>12</v>
      </c>
      <c r="J3419" s="7">
        <f t="shared" si="214"/>
        <v>0.8</v>
      </c>
      <c r="K3419" s="7">
        <f t="shared" si="215"/>
        <v>-0.32192809488736229</v>
      </c>
    </row>
    <row r="3420" spans="1:11" x14ac:dyDescent="0.35">
      <c r="A3420" s="14" t="s">
        <v>9097</v>
      </c>
      <c r="B3420" s="13" t="s">
        <v>4663</v>
      </c>
      <c r="C3420" s="14" t="s">
        <v>16464</v>
      </c>
      <c r="D3420" s="14" t="s">
        <v>11657</v>
      </c>
      <c r="E3420" s="15" t="s">
        <v>5678</v>
      </c>
      <c r="F3420" s="6">
        <v>49</v>
      </c>
      <c r="G3420" s="6">
        <v>49</v>
      </c>
      <c r="H3420" s="6">
        <f t="shared" si="212"/>
        <v>50</v>
      </c>
      <c r="I3420" s="6">
        <f t="shared" si="213"/>
        <v>50</v>
      </c>
      <c r="J3420" s="7">
        <f t="shared" si="214"/>
        <v>1</v>
      </c>
      <c r="K3420" s="7">
        <f t="shared" si="215"/>
        <v>0</v>
      </c>
    </row>
    <row r="3421" spans="1:11" x14ac:dyDescent="0.35">
      <c r="A3421" s="14" t="s">
        <v>9098</v>
      </c>
      <c r="B3421" s="13" t="s">
        <v>3662</v>
      </c>
      <c r="C3421" s="14" t="s">
        <v>16465</v>
      </c>
      <c r="D3421" s="14" t="s">
        <v>16466</v>
      </c>
      <c r="E3421" s="15" t="s">
        <v>5678</v>
      </c>
      <c r="F3421" s="6">
        <v>47</v>
      </c>
      <c r="G3421" s="6">
        <v>40</v>
      </c>
      <c r="H3421" s="6">
        <f t="shared" si="212"/>
        <v>48</v>
      </c>
      <c r="I3421" s="6">
        <f t="shared" si="213"/>
        <v>41</v>
      </c>
      <c r="J3421" s="7">
        <f t="shared" si="214"/>
        <v>0.85416666666666663</v>
      </c>
      <c r="K3421" s="7">
        <f t="shared" si="215"/>
        <v>-0.22741049610307257</v>
      </c>
    </row>
    <row r="3422" spans="1:11" x14ac:dyDescent="0.35">
      <c r="A3422" s="14" t="s">
        <v>9099</v>
      </c>
      <c r="B3422" s="13" t="s">
        <v>1641</v>
      </c>
      <c r="C3422" s="14" t="s">
        <v>16467</v>
      </c>
      <c r="D3422" s="14" t="s">
        <v>16468</v>
      </c>
      <c r="E3422" s="15" t="s">
        <v>5678</v>
      </c>
      <c r="F3422" s="6">
        <v>197</v>
      </c>
      <c r="G3422" s="6">
        <v>133</v>
      </c>
      <c r="H3422" s="6">
        <f t="shared" si="212"/>
        <v>198</v>
      </c>
      <c r="I3422" s="6">
        <f t="shared" si="213"/>
        <v>134</v>
      </c>
      <c r="J3422" s="7">
        <f t="shared" si="214"/>
        <v>0.6767676767676768</v>
      </c>
      <c r="K3422" s="7">
        <f t="shared" si="215"/>
        <v>-0.56326742962183718</v>
      </c>
    </row>
    <row r="3423" spans="1:11" x14ac:dyDescent="0.35">
      <c r="A3423" s="14" t="s">
        <v>9100</v>
      </c>
      <c r="B3423" s="13" t="s">
        <v>415</v>
      </c>
      <c r="C3423" s="14" t="s">
        <v>16469</v>
      </c>
      <c r="D3423" s="14" t="s">
        <v>11496</v>
      </c>
      <c r="E3423" s="15" t="s">
        <v>5678</v>
      </c>
      <c r="F3423" s="6">
        <v>172</v>
      </c>
      <c r="G3423" s="6">
        <v>84</v>
      </c>
      <c r="H3423" s="6">
        <f t="shared" si="212"/>
        <v>173</v>
      </c>
      <c r="I3423" s="6">
        <f t="shared" si="213"/>
        <v>85</v>
      </c>
      <c r="J3423" s="7">
        <f t="shared" si="214"/>
        <v>0.4913294797687861</v>
      </c>
      <c r="K3423" s="7">
        <f t="shared" si="215"/>
        <v>-1.0252372914990229</v>
      </c>
    </row>
    <row r="3424" spans="1:11" x14ac:dyDescent="0.35">
      <c r="A3424" s="14" t="s">
        <v>9101</v>
      </c>
      <c r="B3424" s="13" t="s">
        <v>564</v>
      </c>
      <c r="C3424" s="14" t="s">
        <v>16470</v>
      </c>
      <c r="D3424" s="14" t="s">
        <v>16471</v>
      </c>
      <c r="E3424" s="15" t="s">
        <v>5678</v>
      </c>
      <c r="F3424" s="6">
        <v>742</v>
      </c>
      <c r="G3424" s="6">
        <v>392</v>
      </c>
      <c r="H3424" s="6">
        <f t="shared" si="212"/>
        <v>743</v>
      </c>
      <c r="I3424" s="6">
        <f t="shared" si="213"/>
        <v>393</v>
      </c>
      <c r="J3424" s="7">
        <f t="shared" si="214"/>
        <v>0.52893674293405113</v>
      </c>
      <c r="K3424" s="7">
        <f t="shared" si="215"/>
        <v>-0.91883289827998993</v>
      </c>
    </row>
    <row r="3425" spans="1:11" x14ac:dyDescent="0.35">
      <c r="A3425" s="14" t="s">
        <v>9102</v>
      </c>
      <c r="B3425" s="13" t="s">
        <v>5644</v>
      </c>
      <c r="C3425" s="14"/>
      <c r="D3425" s="14"/>
      <c r="E3425" s="15" t="s">
        <v>5678</v>
      </c>
      <c r="F3425" s="6">
        <v>0</v>
      </c>
      <c r="G3425" s="6">
        <v>0</v>
      </c>
      <c r="H3425" s="6">
        <f t="shared" si="212"/>
        <v>1</v>
      </c>
      <c r="I3425" s="6">
        <f t="shared" si="213"/>
        <v>1</v>
      </c>
      <c r="J3425" s="7">
        <f t="shared" si="214"/>
        <v>1</v>
      </c>
      <c r="K3425" s="7">
        <f t="shared" si="215"/>
        <v>0</v>
      </c>
    </row>
    <row r="3426" spans="1:11" x14ac:dyDescent="0.35">
      <c r="A3426" s="14" t="s">
        <v>9103</v>
      </c>
      <c r="B3426" s="13" t="s">
        <v>2757</v>
      </c>
      <c r="C3426" s="14" t="s">
        <v>16472</v>
      </c>
      <c r="D3426" s="14" t="s">
        <v>11356</v>
      </c>
      <c r="E3426" s="15" t="s">
        <v>11359</v>
      </c>
      <c r="F3426" s="6">
        <v>48</v>
      </c>
      <c r="G3426" s="6">
        <v>37</v>
      </c>
      <c r="H3426" s="6">
        <f t="shared" si="212"/>
        <v>49</v>
      </c>
      <c r="I3426" s="6">
        <f t="shared" si="213"/>
        <v>38</v>
      </c>
      <c r="J3426" s="7">
        <f t="shared" si="214"/>
        <v>0.77551020408163263</v>
      </c>
      <c r="K3426" s="7">
        <f t="shared" si="215"/>
        <v>-0.36678233067162275</v>
      </c>
    </row>
    <row r="3427" spans="1:11" x14ac:dyDescent="0.35">
      <c r="A3427" s="14" t="s">
        <v>9104</v>
      </c>
      <c r="B3427" s="13" t="s">
        <v>3650</v>
      </c>
      <c r="C3427" s="14" t="s">
        <v>16473</v>
      </c>
      <c r="D3427" s="14" t="s">
        <v>11536</v>
      </c>
      <c r="E3427" s="15" t="s">
        <v>11359</v>
      </c>
      <c r="F3427" s="6">
        <v>40</v>
      </c>
      <c r="G3427" s="6">
        <v>34</v>
      </c>
      <c r="H3427" s="6">
        <f t="shared" si="212"/>
        <v>41</v>
      </c>
      <c r="I3427" s="6">
        <f t="shared" si="213"/>
        <v>35</v>
      </c>
      <c r="J3427" s="7">
        <f t="shared" si="214"/>
        <v>0.85365853658536583</v>
      </c>
      <c r="K3427" s="7">
        <f t="shared" si="215"/>
        <v>-0.22826898767311729</v>
      </c>
    </row>
    <row r="3428" spans="1:11" x14ac:dyDescent="0.35">
      <c r="A3428" s="14" t="s">
        <v>9105</v>
      </c>
      <c r="B3428" s="13" t="s">
        <v>5645</v>
      </c>
      <c r="C3428" s="14"/>
      <c r="D3428" s="14"/>
      <c r="E3428" s="15" t="s">
        <v>5678</v>
      </c>
      <c r="F3428" s="6">
        <v>0</v>
      </c>
      <c r="G3428" s="6">
        <v>0</v>
      </c>
      <c r="H3428" s="6">
        <f t="shared" si="212"/>
        <v>1</v>
      </c>
      <c r="I3428" s="6">
        <f t="shared" si="213"/>
        <v>1</v>
      </c>
      <c r="J3428" s="7">
        <f t="shared" si="214"/>
        <v>1</v>
      </c>
      <c r="K3428" s="7">
        <f t="shared" si="215"/>
        <v>0</v>
      </c>
    </row>
    <row r="3429" spans="1:11" x14ac:dyDescent="0.35">
      <c r="A3429" s="14" t="s">
        <v>9106</v>
      </c>
      <c r="B3429" s="13" t="s">
        <v>2014</v>
      </c>
      <c r="C3429" s="14" t="s">
        <v>16474</v>
      </c>
      <c r="D3429" s="14" t="s">
        <v>11356</v>
      </c>
      <c r="E3429" s="15" t="s">
        <v>11359</v>
      </c>
      <c r="F3429" s="6">
        <v>45</v>
      </c>
      <c r="G3429" s="6">
        <v>32</v>
      </c>
      <c r="H3429" s="6">
        <f t="shared" si="212"/>
        <v>46</v>
      </c>
      <c r="I3429" s="6">
        <f t="shared" si="213"/>
        <v>33</v>
      </c>
      <c r="J3429" s="7">
        <f t="shared" si="214"/>
        <v>0.71739130434782605</v>
      </c>
      <c r="K3429" s="7">
        <f t="shared" si="215"/>
        <v>-0.4791678366985595</v>
      </c>
    </row>
    <row r="3430" spans="1:11" x14ac:dyDescent="0.35">
      <c r="A3430" s="14" t="s">
        <v>9107</v>
      </c>
      <c r="B3430" s="13" t="s">
        <v>25</v>
      </c>
      <c r="C3430" s="14" t="s">
        <v>16475</v>
      </c>
      <c r="D3430" s="14" t="s">
        <v>11356</v>
      </c>
      <c r="E3430" s="15" t="s">
        <v>11359</v>
      </c>
      <c r="F3430" s="6">
        <v>1</v>
      </c>
      <c r="G3430" s="6">
        <v>0</v>
      </c>
      <c r="H3430" s="6">
        <f t="shared" si="212"/>
        <v>2</v>
      </c>
      <c r="I3430" s="6">
        <f t="shared" si="213"/>
        <v>1</v>
      </c>
      <c r="J3430" s="7">
        <f t="shared" si="214"/>
        <v>0.5</v>
      </c>
      <c r="K3430" s="7">
        <f t="shared" si="215"/>
        <v>-1</v>
      </c>
    </row>
    <row r="3431" spans="1:11" x14ac:dyDescent="0.35">
      <c r="A3431" s="14" t="s">
        <v>9108</v>
      </c>
      <c r="B3431" s="13" t="s">
        <v>5529</v>
      </c>
      <c r="C3431" s="14" t="s">
        <v>16476</v>
      </c>
      <c r="D3431" s="14" t="s">
        <v>11356</v>
      </c>
      <c r="E3431" s="15" t="s">
        <v>11359</v>
      </c>
      <c r="F3431" s="6">
        <v>1</v>
      </c>
      <c r="G3431" s="6">
        <v>4</v>
      </c>
      <c r="H3431" s="6">
        <f t="shared" si="212"/>
        <v>2</v>
      </c>
      <c r="I3431" s="6">
        <f t="shared" si="213"/>
        <v>5</v>
      </c>
      <c r="J3431" s="7">
        <f t="shared" si="214"/>
        <v>2.5</v>
      </c>
      <c r="K3431" s="7">
        <f t="shared" si="215"/>
        <v>1.3219280948873624</v>
      </c>
    </row>
    <row r="3432" spans="1:11" x14ac:dyDescent="0.35">
      <c r="A3432" s="14" t="s">
        <v>9109</v>
      </c>
      <c r="B3432" s="13" t="s">
        <v>694</v>
      </c>
      <c r="C3432" s="14" t="s">
        <v>16477</v>
      </c>
      <c r="D3432" s="14" t="s">
        <v>16478</v>
      </c>
      <c r="E3432" s="15" t="s">
        <v>5678</v>
      </c>
      <c r="F3432" s="6">
        <v>155</v>
      </c>
      <c r="G3432" s="6">
        <v>87</v>
      </c>
      <c r="H3432" s="6">
        <f t="shared" si="212"/>
        <v>156</v>
      </c>
      <c r="I3432" s="6">
        <f t="shared" si="213"/>
        <v>88</v>
      </c>
      <c r="J3432" s="7">
        <f t="shared" si="214"/>
        <v>0.5641025641025641</v>
      </c>
      <c r="K3432" s="7">
        <f t="shared" si="215"/>
        <v>-0.82597060022495106</v>
      </c>
    </row>
    <row r="3433" spans="1:11" x14ac:dyDescent="0.35">
      <c r="A3433" s="14" t="s">
        <v>9110</v>
      </c>
      <c r="B3433" s="13" t="s">
        <v>3641</v>
      </c>
      <c r="C3433" s="14" t="s">
        <v>16479</v>
      </c>
      <c r="D3433" s="14" t="s">
        <v>16480</v>
      </c>
      <c r="E3433" s="15" t="s">
        <v>5678</v>
      </c>
      <c r="F3433" s="6">
        <v>139</v>
      </c>
      <c r="G3433" s="6">
        <v>118</v>
      </c>
      <c r="H3433" s="6">
        <f t="shared" si="212"/>
        <v>140</v>
      </c>
      <c r="I3433" s="6">
        <f t="shared" si="213"/>
        <v>119</v>
      </c>
      <c r="J3433" s="7">
        <f t="shared" si="214"/>
        <v>0.85</v>
      </c>
      <c r="K3433" s="7">
        <f t="shared" si="215"/>
        <v>-0.23446525363702297</v>
      </c>
    </row>
    <row r="3434" spans="1:11" x14ac:dyDescent="0.35">
      <c r="A3434" s="14" t="s">
        <v>9111</v>
      </c>
      <c r="B3434" s="13" t="s">
        <v>4673</v>
      </c>
      <c r="C3434" s="14" t="s">
        <v>16481</v>
      </c>
      <c r="D3434" s="14" t="s">
        <v>16482</v>
      </c>
      <c r="E3434" s="15" t="s">
        <v>5678</v>
      </c>
      <c r="F3434" s="6">
        <v>29</v>
      </c>
      <c r="G3434" s="6">
        <v>29</v>
      </c>
      <c r="H3434" s="6">
        <f t="shared" si="212"/>
        <v>30</v>
      </c>
      <c r="I3434" s="6">
        <f t="shared" si="213"/>
        <v>30</v>
      </c>
      <c r="J3434" s="7">
        <f t="shared" si="214"/>
        <v>1</v>
      </c>
      <c r="K3434" s="7">
        <f t="shared" si="215"/>
        <v>0</v>
      </c>
    </row>
    <row r="3435" spans="1:11" x14ac:dyDescent="0.35">
      <c r="A3435" s="14" t="s">
        <v>9112</v>
      </c>
      <c r="B3435" s="13" t="s">
        <v>600</v>
      </c>
      <c r="C3435" s="14" t="s">
        <v>16483</v>
      </c>
      <c r="D3435" s="14" t="s">
        <v>11655</v>
      </c>
      <c r="E3435" s="15" t="s">
        <v>5678</v>
      </c>
      <c r="F3435" s="6">
        <v>13</v>
      </c>
      <c r="G3435" s="6">
        <v>7</v>
      </c>
      <c r="H3435" s="6">
        <f t="shared" si="212"/>
        <v>14</v>
      </c>
      <c r="I3435" s="6">
        <f t="shared" si="213"/>
        <v>8</v>
      </c>
      <c r="J3435" s="7">
        <f t="shared" si="214"/>
        <v>0.5714285714285714</v>
      </c>
      <c r="K3435" s="7">
        <f t="shared" si="215"/>
        <v>-0.80735492205760429</v>
      </c>
    </row>
    <row r="3436" spans="1:11" x14ac:dyDescent="0.35">
      <c r="A3436" s="14" t="s">
        <v>9113</v>
      </c>
      <c r="B3436" s="13" t="s">
        <v>5456</v>
      </c>
      <c r="C3436" s="14" t="s">
        <v>16484</v>
      </c>
      <c r="D3436" s="14" t="s">
        <v>16485</v>
      </c>
      <c r="E3436" s="15" t="s">
        <v>5678</v>
      </c>
      <c r="F3436" s="6">
        <v>4</v>
      </c>
      <c r="G3436" s="6">
        <v>8</v>
      </c>
      <c r="H3436" s="6">
        <f t="shared" si="212"/>
        <v>5</v>
      </c>
      <c r="I3436" s="6">
        <f t="shared" si="213"/>
        <v>9</v>
      </c>
      <c r="J3436" s="7">
        <f t="shared" si="214"/>
        <v>1.8</v>
      </c>
      <c r="K3436" s="7">
        <f t="shared" si="215"/>
        <v>0.84799690655495008</v>
      </c>
    </row>
    <row r="3437" spans="1:11" x14ac:dyDescent="0.35">
      <c r="A3437" s="14" t="s">
        <v>9114</v>
      </c>
      <c r="B3437" s="13" t="s">
        <v>5412</v>
      </c>
      <c r="C3437" s="14" t="s">
        <v>16486</v>
      </c>
      <c r="D3437" s="14" t="s">
        <v>16487</v>
      </c>
      <c r="E3437" s="15" t="s">
        <v>5678</v>
      </c>
      <c r="F3437" s="6">
        <v>12</v>
      </c>
      <c r="G3437" s="6">
        <v>20</v>
      </c>
      <c r="H3437" s="6">
        <f t="shared" si="212"/>
        <v>13</v>
      </c>
      <c r="I3437" s="6">
        <f t="shared" si="213"/>
        <v>21</v>
      </c>
      <c r="J3437" s="7">
        <f t="shared" si="214"/>
        <v>1.6153846153846154</v>
      </c>
      <c r="K3437" s="7">
        <f t="shared" si="215"/>
        <v>0.69187770463766818</v>
      </c>
    </row>
    <row r="3438" spans="1:11" x14ac:dyDescent="0.35">
      <c r="A3438" s="14" t="s">
        <v>9115</v>
      </c>
      <c r="B3438" s="13" t="s">
        <v>2602</v>
      </c>
      <c r="C3438" s="14" t="s">
        <v>16488</v>
      </c>
      <c r="D3438" s="14" t="s">
        <v>16489</v>
      </c>
      <c r="E3438" s="15" t="s">
        <v>5678</v>
      </c>
      <c r="F3438" s="6">
        <v>29</v>
      </c>
      <c r="G3438" s="6">
        <v>22</v>
      </c>
      <c r="H3438" s="6">
        <f t="shared" si="212"/>
        <v>30</v>
      </c>
      <c r="I3438" s="6">
        <f t="shared" si="213"/>
        <v>23</v>
      </c>
      <c r="J3438" s="7">
        <f t="shared" si="214"/>
        <v>0.76666666666666672</v>
      </c>
      <c r="K3438" s="7">
        <f t="shared" si="215"/>
        <v>-0.38332863955150559</v>
      </c>
    </row>
    <row r="3439" spans="1:11" x14ac:dyDescent="0.35">
      <c r="A3439" s="14" t="s">
        <v>9116</v>
      </c>
      <c r="B3439" s="13" t="s">
        <v>5328</v>
      </c>
      <c r="C3439" s="14" t="s">
        <v>16490</v>
      </c>
      <c r="D3439" s="14" t="s">
        <v>16489</v>
      </c>
      <c r="E3439" s="15" t="s">
        <v>5678</v>
      </c>
      <c r="F3439" s="6">
        <v>8</v>
      </c>
      <c r="G3439" s="6">
        <v>11</v>
      </c>
      <c r="H3439" s="6">
        <f t="shared" si="212"/>
        <v>9</v>
      </c>
      <c r="I3439" s="6">
        <f t="shared" si="213"/>
        <v>12</v>
      </c>
      <c r="J3439" s="7">
        <f t="shared" si="214"/>
        <v>1.3333333333333333</v>
      </c>
      <c r="K3439" s="7">
        <f t="shared" si="215"/>
        <v>0.4150374992788437</v>
      </c>
    </row>
    <row r="3440" spans="1:11" x14ac:dyDescent="0.35">
      <c r="A3440" s="14" t="s">
        <v>9117</v>
      </c>
      <c r="B3440" s="13" t="s">
        <v>1555</v>
      </c>
      <c r="C3440" s="14" t="s">
        <v>16491</v>
      </c>
      <c r="D3440" s="14" t="s">
        <v>16492</v>
      </c>
      <c r="E3440" s="15" t="s">
        <v>5678</v>
      </c>
      <c r="F3440" s="6">
        <v>3</v>
      </c>
      <c r="G3440" s="6">
        <v>2</v>
      </c>
      <c r="H3440" s="6">
        <f t="shared" si="212"/>
        <v>4</v>
      </c>
      <c r="I3440" s="6">
        <f t="shared" si="213"/>
        <v>3</v>
      </c>
      <c r="J3440" s="7">
        <f t="shared" si="214"/>
        <v>0.75</v>
      </c>
      <c r="K3440" s="7">
        <f t="shared" si="215"/>
        <v>-0.41503749927884381</v>
      </c>
    </row>
    <row r="3441" spans="1:11" x14ac:dyDescent="0.35">
      <c r="A3441" s="14" t="s">
        <v>9118</v>
      </c>
      <c r="B3441" s="13" t="s">
        <v>165</v>
      </c>
      <c r="C3441" s="14" t="s">
        <v>16493</v>
      </c>
      <c r="D3441" s="14" t="s">
        <v>13132</v>
      </c>
      <c r="E3441" s="15" t="s">
        <v>5678</v>
      </c>
      <c r="F3441" s="6">
        <v>6</v>
      </c>
      <c r="G3441" s="6">
        <v>2</v>
      </c>
      <c r="H3441" s="6">
        <f t="shared" si="212"/>
        <v>7</v>
      </c>
      <c r="I3441" s="6">
        <f t="shared" si="213"/>
        <v>3</v>
      </c>
      <c r="J3441" s="7">
        <f t="shared" si="214"/>
        <v>0.42857142857142855</v>
      </c>
      <c r="K3441" s="7">
        <f t="shared" si="215"/>
        <v>-1.2223924213364481</v>
      </c>
    </row>
    <row r="3442" spans="1:11" x14ac:dyDescent="0.35">
      <c r="A3442" s="14" t="s">
        <v>9119</v>
      </c>
      <c r="B3442" s="13" t="s">
        <v>464</v>
      </c>
      <c r="C3442" s="14" t="s">
        <v>16494</v>
      </c>
      <c r="D3442" s="14" t="s">
        <v>16495</v>
      </c>
      <c r="E3442" s="15" t="s">
        <v>5678</v>
      </c>
      <c r="F3442" s="6">
        <v>6</v>
      </c>
      <c r="G3442" s="6">
        <v>3</v>
      </c>
      <c r="H3442" s="6">
        <f t="shared" si="212"/>
        <v>7</v>
      </c>
      <c r="I3442" s="6">
        <f t="shared" si="213"/>
        <v>4</v>
      </c>
      <c r="J3442" s="7">
        <f t="shared" si="214"/>
        <v>0.5714285714285714</v>
      </c>
      <c r="K3442" s="7">
        <f t="shared" si="215"/>
        <v>-0.80735492205760429</v>
      </c>
    </row>
    <row r="3443" spans="1:11" x14ac:dyDescent="0.35">
      <c r="A3443" s="14" t="s">
        <v>9120</v>
      </c>
      <c r="B3443" s="13" t="s">
        <v>4394</v>
      </c>
      <c r="C3443" s="14" t="s">
        <v>16496</v>
      </c>
      <c r="D3443" s="14" t="s">
        <v>16497</v>
      </c>
      <c r="E3443" s="15" t="s">
        <v>5678</v>
      </c>
      <c r="F3443" s="6">
        <v>18</v>
      </c>
      <c r="G3443" s="6">
        <v>17</v>
      </c>
      <c r="H3443" s="6">
        <f t="shared" si="212"/>
        <v>19</v>
      </c>
      <c r="I3443" s="6">
        <f t="shared" si="213"/>
        <v>18</v>
      </c>
      <c r="J3443" s="7">
        <f t="shared" si="214"/>
        <v>0.94736842105263153</v>
      </c>
      <c r="K3443" s="7">
        <f t="shared" si="215"/>
        <v>-7.8002512001273214E-2</v>
      </c>
    </row>
    <row r="3444" spans="1:11" x14ac:dyDescent="0.35">
      <c r="A3444" s="14" t="s">
        <v>9121</v>
      </c>
      <c r="B3444" s="13" t="s">
        <v>462</v>
      </c>
      <c r="C3444" s="14" t="s">
        <v>16498</v>
      </c>
      <c r="D3444" s="14" t="s">
        <v>16499</v>
      </c>
      <c r="E3444" s="15" t="s">
        <v>5678</v>
      </c>
      <c r="F3444" s="6">
        <v>10</v>
      </c>
      <c r="G3444" s="6">
        <v>5</v>
      </c>
      <c r="H3444" s="6">
        <f t="shared" si="212"/>
        <v>11</v>
      </c>
      <c r="I3444" s="6">
        <f t="shared" si="213"/>
        <v>6</v>
      </c>
      <c r="J3444" s="7">
        <f t="shared" si="214"/>
        <v>0.54545454545454541</v>
      </c>
      <c r="K3444" s="7">
        <f t="shared" si="215"/>
        <v>-0.87446911791614124</v>
      </c>
    </row>
    <row r="3445" spans="1:11" x14ac:dyDescent="0.35">
      <c r="A3445" s="14" t="s">
        <v>9122</v>
      </c>
      <c r="B3445" s="13" t="s">
        <v>2551</v>
      </c>
      <c r="C3445" s="14" t="s">
        <v>16500</v>
      </c>
      <c r="D3445" s="14" t="s">
        <v>16501</v>
      </c>
      <c r="E3445" s="15" t="s">
        <v>11359</v>
      </c>
      <c r="F3445" s="6">
        <v>2556</v>
      </c>
      <c r="G3445" s="6">
        <v>1927</v>
      </c>
      <c r="H3445" s="6">
        <f t="shared" si="212"/>
        <v>2557</v>
      </c>
      <c r="I3445" s="6">
        <f t="shared" si="213"/>
        <v>1928</v>
      </c>
      <c r="J3445" s="7">
        <f t="shared" si="214"/>
        <v>0.75400860383261636</v>
      </c>
      <c r="K3445" s="7">
        <f t="shared" si="215"/>
        <v>-0.40734710901168719</v>
      </c>
    </row>
    <row r="3446" spans="1:11" x14ac:dyDescent="0.35">
      <c r="A3446" s="14" t="s">
        <v>9123</v>
      </c>
      <c r="B3446" s="13" t="s">
        <v>947</v>
      </c>
      <c r="C3446" s="14" t="s">
        <v>16502</v>
      </c>
      <c r="D3446" s="14" t="s">
        <v>11356</v>
      </c>
      <c r="E3446" s="15" t="s">
        <v>11359</v>
      </c>
      <c r="F3446" s="6">
        <v>60</v>
      </c>
      <c r="G3446" s="6">
        <v>36</v>
      </c>
      <c r="H3446" s="6">
        <f t="shared" si="212"/>
        <v>61</v>
      </c>
      <c r="I3446" s="6">
        <f t="shared" si="213"/>
        <v>37</v>
      </c>
      <c r="J3446" s="7">
        <f t="shared" si="214"/>
        <v>0.60655737704918034</v>
      </c>
      <c r="K3446" s="7">
        <f t="shared" si="215"/>
        <v>-0.72128397193393645</v>
      </c>
    </row>
    <row r="3447" spans="1:11" x14ac:dyDescent="0.35">
      <c r="A3447" s="14" t="s">
        <v>9124</v>
      </c>
      <c r="B3447" s="13" t="s">
        <v>1836</v>
      </c>
      <c r="C3447" s="14" t="s">
        <v>16503</v>
      </c>
      <c r="D3447" s="14" t="s">
        <v>16504</v>
      </c>
      <c r="E3447" s="15" t="s">
        <v>11359</v>
      </c>
      <c r="F3447" s="6">
        <v>59</v>
      </c>
      <c r="G3447" s="6">
        <v>41</v>
      </c>
      <c r="H3447" s="6">
        <f t="shared" si="212"/>
        <v>60</v>
      </c>
      <c r="I3447" s="6">
        <f t="shared" si="213"/>
        <v>42</v>
      </c>
      <c r="J3447" s="7">
        <f t="shared" si="214"/>
        <v>0.7</v>
      </c>
      <c r="K3447" s="7">
        <f t="shared" si="215"/>
        <v>-0.51457317282975834</v>
      </c>
    </row>
    <row r="3448" spans="1:11" x14ac:dyDescent="0.35">
      <c r="A3448" s="14" t="s">
        <v>9125</v>
      </c>
      <c r="B3448" s="13" t="s">
        <v>1733</v>
      </c>
      <c r="C3448" s="14" t="s">
        <v>16505</v>
      </c>
      <c r="D3448" s="14" t="s">
        <v>11356</v>
      </c>
      <c r="E3448" s="15" t="s">
        <v>11359</v>
      </c>
      <c r="F3448" s="6">
        <v>95</v>
      </c>
      <c r="G3448" s="6">
        <v>65</v>
      </c>
      <c r="H3448" s="6">
        <f t="shared" si="212"/>
        <v>96</v>
      </c>
      <c r="I3448" s="6">
        <f t="shared" si="213"/>
        <v>66</v>
      </c>
      <c r="J3448" s="7">
        <f t="shared" si="214"/>
        <v>0.6875</v>
      </c>
      <c r="K3448" s="7">
        <f t="shared" si="215"/>
        <v>-0.5405683813627028</v>
      </c>
    </row>
    <row r="3449" spans="1:11" x14ac:dyDescent="0.35">
      <c r="A3449" s="14" t="s">
        <v>9126</v>
      </c>
      <c r="B3449" s="13" t="s">
        <v>1533</v>
      </c>
      <c r="C3449" s="14" t="s">
        <v>16506</v>
      </c>
      <c r="D3449" s="14" t="s">
        <v>11356</v>
      </c>
      <c r="E3449" s="15" t="s">
        <v>11359</v>
      </c>
      <c r="F3449" s="6">
        <v>33</v>
      </c>
      <c r="G3449" s="6">
        <v>22</v>
      </c>
      <c r="H3449" s="6">
        <f t="shared" si="212"/>
        <v>34</v>
      </c>
      <c r="I3449" s="6">
        <f t="shared" si="213"/>
        <v>23</v>
      </c>
      <c r="J3449" s="7">
        <f t="shared" si="214"/>
        <v>0.67647058823529416</v>
      </c>
      <c r="K3449" s="7">
        <f t="shared" si="215"/>
        <v>-0.56390088519332648</v>
      </c>
    </row>
    <row r="3450" spans="1:11" x14ac:dyDescent="0.35">
      <c r="A3450" s="14" t="s">
        <v>9127</v>
      </c>
      <c r="B3450" s="13" t="s">
        <v>162</v>
      </c>
      <c r="C3450" s="14" t="s">
        <v>16507</v>
      </c>
      <c r="D3450" s="14" t="s">
        <v>11356</v>
      </c>
      <c r="E3450" s="15" t="s">
        <v>5678</v>
      </c>
      <c r="F3450" s="6">
        <v>12</v>
      </c>
      <c r="G3450" s="6">
        <v>4</v>
      </c>
      <c r="H3450" s="6">
        <f t="shared" si="212"/>
        <v>13</v>
      </c>
      <c r="I3450" s="6">
        <f t="shared" si="213"/>
        <v>5</v>
      </c>
      <c r="J3450" s="7">
        <f t="shared" si="214"/>
        <v>0.38461538461538464</v>
      </c>
      <c r="K3450" s="7">
        <f t="shared" si="215"/>
        <v>-1.3785116232537298</v>
      </c>
    </row>
    <row r="3451" spans="1:11" x14ac:dyDescent="0.35">
      <c r="A3451" s="14" t="s">
        <v>9128</v>
      </c>
      <c r="B3451" s="13" t="s">
        <v>5108</v>
      </c>
      <c r="C3451" s="14" t="s">
        <v>16508</v>
      </c>
      <c r="D3451" s="14" t="s">
        <v>16509</v>
      </c>
      <c r="E3451" s="15" t="s">
        <v>11359</v>
      </c>
      <c r="F3451" s="6">
        <v>78</v>
      </c>
      <c r="G3451" s="6">
        <v>90</v>
      </c>
      <c r="H3451" s="6">
        <f t="shared" si="212"/>
        <v>79</v>
      </c>
      <c r="I3451" s="6">
        <f t="shared" si="213"/>
        <v>91</v>
      </c>
      <c r="J3451" s="7">
        <f t="shared" si="214"/>
        <v>1.1518987341772151</v>
      </c>
      <c r="K3451" s="7">
        <f t="shared" si="215"/>
        <v>0.20401389202159323</v>
      </c>
    </row>
    <row r="3452" spans="1:11" x14ac:dyDescent="0.35">
      <c r="A3452" s="14" t="s">
        <v>9129</v>
      </c>
      <c r="B3452" s="13" t="s">
        <v>5120</v>
      </c>
      <c r="C3452" s="14" t="s">
        <v>16510</v>
      </c>
      <c r="D3452" s="14" t="s">
        <v>16511</v>
      </c>
      <c r="E3452" s="15" t="s">
        <v>11359</v>
      </c>
      <c r="F3452" s="6">
        <v>82</v>
      </c>
      <c r="G3452" s="6">
        <v>95</v>
      </c>
      <c r="H3452" s="6">
        <f t="shared" si="212"/>
        <v>83</v>
      </c>
      <c r="I3452" s="6">
        <f t="shared" si="213"/>
        <v>96</v>
      </c>
      <c r="J3452" s="7">
        <f t="shared" si="214"/>
        <v>1.1566265060240963</v>
      </c>
      <c r="K3452" s="7">
        <f t="shared" si="215"/>
        <v>0.20992306937423139</v>
      </c>
    </row>
    <row r="3453" spans="1:11" x14ac:dyDescent="0.35">
      <c r="A3453" s="14" t="s">
        <v>9130</v>
      </c>
      <c r="B3453" s="13" t="s">
        <v>3945</v>
      </c>
      <c r="C3453" s="14" t="s">
        <v>16512</v>
      </c>
      <c r="D3453" s="14" t="s">
        <v>11356</v>
      </c>
      <c r="E3453" s="15" t="s">
        <v>11359</v>
      </c>
      <c r="F3453" s="6">
        <v>43</v>
      </c>
      <c r="G3453" s="6">
        <v>38</v>
      </c>
      <c r="H3453" s="6">
        <f t="shared" si="212"/>
        <v>44</v>
      </c>
      <c r="I3453" s="6">
        <f t="shared" si="213"/>
        <v>39</v>
      </c>
      <c r="J3453" s="7">
        <f t="shared" si="214"/>
        <v>0.88636363636363635</v>
      </c>
      <c r="K3453" s="7">
        <f t="shared" si="215"/>
        <v>-0.17402939977504894</v>
      </c>
    </row>
    <row r="3454" spans="1:11" x14ac:dyDescent="0.35">
      <c r="A3454" s="14" t="s">
        <v>9131</v>
      </c>
      <c r="B3454" s="13" t="s">
        <v>4739</v>
      </c>
      <c r="C3454" s="14" t="s">
        <v>16513</v>
      </c>
      <c r="D3454" s="14" t="s">
        <v>11655</v>
      </c>
      <c r="E3454" s="15" t="s">
        <v>11359</v>
      </c>
      <c r="F3454" s="6">
        <v>4</v>
      </c>
      <c r="G3454" s="6">
        <v>4</v>
      </c>
      <c r="H3454" s="6">
        <f t="shared" si="212"/>
        <v>5</v>
      </c>
      <c r="I3454" s="6">
        <f t="shared" si="213"/>
        <v>5</v>
      </c>
      <c r="J3454" s="7">
        <f t="shared" si="214"/>
        <v>1</v>
      </c>
      <c r="K3454" s="7">
        <f t="shared" si="215"/>
        <v>0</v>
      </c>
    </row>
    <row r="3455" spans="1:11" x14ac:dyDescent="0.35">
      <c r="A3455" s="14" t="s">
        <v>9132</v>
      </c>
      <c r="B3455" s="13" t="s">
        <v>70</v>
      </c>
      <c r="C3455" s="14" t="s">
        <v>16514</v>
      </c>
      <c r="D3455" s="14" t="s">
        <v>11356</v>
      </c>
      <c r="E3455" s="15" t="s">
        <v>11359</v>
      </c>
      <c r="F3455" s="6">
        <v>5</v>
      </c>
      <c r="G3455" s="6">
        <v>1</v>
      </c>
      <c r="H3455" s="6">
        <f t="shared" si="212"/>
        <v>6</v>
      </c>
      <c r="I3455" s="6">
        <f t="shared" si="213"/>
        <v>2</v>
      </c>
      <c r="J3455" s="7">
        <f t="shared" si="214"/>
        <v>0.33333333333333331</v>
      </c>
      <c r="K3455" s="7">
        <f t="shared" si="215"/>
        <v>-1.5849625007211563</v>
      </c>
    </row>
    <row r="3456" spans="1:11" x14ac:dyDescent="0.35">
      <c r="A3456" s="14" t="s">
        <v>9133</v>
      </c>
      <c r="B3456" s="13" t="s">
        <v>5433</v>
      </c>
      <c r="C3456" s="14" t="s">
        <v>16515</v>
      </c>
      <c r="D3456" s="14" t="s">
        <v>16516</v>
      </c>
      <c r="E3456" s="15" t="s">
        <v>11359</v>
      </c>
      <c r="F3456" s="6">
        <v>4</v>
      </c>
      <c r="G3456" s="6">
        <v>7</v>
      </c>
      <c r="H3456" s="6">
        <f t="shared" si="212"/>
        <v>5</v>
      </c>
      <c r="I3456" s="6">
        <f t="shared" si="213"/>
        <v>8</v>
      </c>
      <c r="J3456" s="7">
        <f t="shared" si="214"/>
        <v>1.6</v>
      </c>
      <c r="K3456" s="7">
        <f t="shared" si="215"/>
        <v>0.67807190511263782</v>
      </c>
    </row>
    <row r="3457" spans="1:11" x14ac:dyDescent="0.35">
      <c r="A3457" s="14" t="s">
        <v>9134</v>
      </c>
      <c r="B3457" s="13" t="s">
        <v>4755</v>
      </c>
      <c r="C3457" s="14" t="s">
        <v>16517</v>
      </c>
      <c r="D3457" s="14" t="s">
        <v>16518</v>
      </c>
      <c r="E3457" s="15" t="s">
        <v>5678</v>
      </c>
      <c r="F3457" s="6">
        <v>2509</v>
      </c>
      <c r="G3457" s="6">
        <v>2515</v>
      </c>
      <c r="H3457" s="6">
        <f t="shared" si="212"/>
        <v>2510</v>
      </c>
      <c r="I3457" s="6">
        <f t="shared" si="213"/>
        <v>2516</v>
      </c>
      <c r="J3457" s="7">
        <f t="shared" si="214"/>
        <v>1.0023904382470119</v>
      </c>
      <c r="K3457" s="7">
        <f t="shared" si="215"/>
        <v>3.4445580411547843E-3</v>
      </c>
    </row>
    <row r="3458" spans="1:11" x14ac:dyDescent="0.35">
      <c r="A3458" s="14" t="s">
        <v>9135</v>
      </c>
      <c r="B3458" s="13" t="s">
        <v>4969</v>
      </c>
      <c r="C3458" s="14" t="s">
        <v>16519</v>
      </c>
      <c r="D3458" s="14" t="s">
        <v>11418</v>
      </c>
      <c r="E3458" s="15" t="s">
        <v>11359</v>
      </c>
      <c r="F3458" s="6">
        <v>185</v>
      </c>
      <c r="G3458" s="6">
        <v>200</v>
      </c>
      <c r="H3458" s="6">
        <f t="shared" si="212"/>
        <v>186</v>
      </c>
      <c r="I3458" s="6">
        <f t="shared" si="213"/>
        <v>201</v>
      </c>
      <c r="J3458" s="7">
        <f t="shared" si="214"/>
        <v>1.0806451612903225</v>
      </c>
      <c r="K3458" s="7">
        <f t="shared" si="215"/>
        <v>0.11189288007089714</v>
      </c>
    </row>
    <row r="3459" spans="1:11" x14ac:dyDescent="0.35">
      <c r="A3459" s="14" t="s">
        <v>9136</v>
      </c>
      <c r="B3459" s="13" t="s">
        <v>4426</v>
      </c>
      <c r="C3459" s="14" t="s">
        <v>16520</v>
      </c>
      <c r="D3459" s="14" t="s">
        <v>11356</v>
      </c>
      <c r="E3459" s="15" t="s">
        <v>5678</v>
      </c>
      <c r="F3459" s="6">
        <v>159</v>
      </c>
      <c r="G3459" s="6">
        <v>151</v>
      </c>
      <c r="H3459" s="6">
        <f t="shared" ref="H3459:H3522" si="216">F3459+1</f>
        <v>160</v>
      </c>
      <c r="I3459" s="6">
        <f t="shared" ref="I3459:I3522" si="217">G3459+1</f>
        <v>152</v>
      </c>
      <c r="J3459" s="7">
        <f t="shared" ref="J3459:J3522" si="218">I3459/H3459</f>
        <v>0.95</v>
      </c>
      <c r="K3459" s="7">
        <f t="shared" ref="K3459:K3522" si="219">LOG(J3459,2)</f>
        <v>-7.4000581443776928E-2</v>
      </c>
    </row>
    <row r="3460" spans="1:11" x14ac:dyDescent="0.35">
      <c r="A3460" s="14" t="s">
        <v>9137</v>
      </c>
      <c r="B3460" s="13" t="s">
        <v>1017</v>
      </c>
      <c r="C3460" s="14" t="s">
        <v>16521</v>
      </c>
      <c r="D3460" s="14" t="s">
        <v>11356</v>
      </c>
      <c r="E3460" s="15" t="s">
        <v>5678</v>
      </c>
      <c r="F3460" s="6">
        <v>233</v>
      </c>
      <c r="G3460" s="6">
        <v>142</v>
      </c>
      <c r="H3460" s="6">
        <f t="shared" si="216"/>
        <v>234</v>
      </c>
      <c r="I3460" s="6">
        <f t="shared" si="217"/>
        <v>143</v>
      </c>
      <c r="J3460" s="7">
        <f t="shared" si="218"/>
        <v>0.61111111111111116</v>
      </c>
      <c r="K3460" s="7">
        <f t="shared" si="219"/>
        <v>-0.71049338280501506</v>
      </c>
    </row>
    <row r="3461" spans="1:11" x14ac:dyDescent="0.35">
      <c r="A3461" s="14" t="s">
        <v>9138</v>
      </c>
      <c r="B3461" s="13" t="s">
        <v>3094</v>
      </c>
      <c r="C3461" s="14" t="s">
        <v>16522</v>
      </c>
      <c r="D3461" s="14" t="s">
        <v>11356</v>
      </c>
      <c r="E3461" s="15" t="s">
        <v>5678</v>
      </c>
      <c r="F3461" s="6">
        <v>241</v>
      </c>
      <c r="G3461" s="6">
        <v>192</v>
      </c>
      <c r="H3461" s="6">
        <f t="shared" si="216"/>
        <v>242</v>
      </c>
      <c r="I3461" s="6">
        <f t="shared" si="217"/>
        <v>193</v>
      </c>
      <c r="J3461" s="7">
        <f t="shared" si="218"/>
        <v>0.7975206611570248</v>
      </c>
      <c r="K3461" s="7">
        <f t="shared" si="219"/>
        <v>-0.3264062000065141</v>
      </c>
    </row>
    <row r="3462" spans="1:11" x14ac:dyDescent="0.35">
      <c r="A3462" s="14" t="s">
        <v>9139</v>
      </c>
      <c r="B3462" s="13" t="s">
        <v>4235</v>
      </c>
      <c r="C3462" s="14" t="s">
        <v>16523</v>
      </c>
      <c r="D3462" s="14" t="s">
        <v>11608</v>
      </c>
      <c r="E3462" s="15" t="s">
        <v>5678</v>
      </c>
      <c r="F3462" s="6">
        <v>364</v>
      </c>
      <c r="G3462" s="6">
        <v>335</v>
      </c>
      <c r="H3462" s="6">
        <f t="shared" si="216"/>
        <v>365</v>
      </c>
      <c r="I3462" s="6">
        <f t="shared" si="217"/>
        <v>336</v>
      </c>
      <c r="J3462" s="7">
        <f t="shared" si="218"/>
        <v>0.92054794520547945</v>
      </c>
      <c r="K3462" s="7">
        <f t="shared" si="219"/>
        <v>-0.11943523098861931</v>
      </c>
    </row>
    <row r="3463" spans="1:11" x14ac:dyDescent="0.35">
      <c r="A3463" s="14" t="s">
        <v>9140</v>
      </c>
      <c r="B3463" s="13" t="s">
        <v>1534</v>
      </c>
      <c r="C3463" s="14" t="s">
        <v>16524</v>
      </c>
      <c r="D3463" s="14" t="s">
        <v>16525</v>
      </c>
      <c r="E3463" s="15" t="s">
        <v>5678</v>
      </c>
      <c r="F3463" s="6">
        <v>33</v>
      </c>
      <c r="G3463" s="6">
        <v>22</v>
      </c>
      <c r="H3463" s="6">
        <f t="shared" si="216"/>
        <v>34</v>
      </c>
      <c r="I3463" s="6">
        <f t="shared" si="217"/>
        <v>23</v>
      </c>
      <c r="J3463" s="7">
        <f t="shared" si="218"/>
        <v>0.67647058823529416</v>
      </c>
      <c r="K3463" s="7">
        <f t="shared" si="219"/>
        <v>-0.56390088519332648</v>
      </c>
    </row>
    <row r="3464" spans="1:11" x14ac:dyDescent="0.35">
      <c r="A3464" s="14" t="s">
        <v>9141</v>
      </c>
      <c r="B3464" s="13" t="s">
        <v>1896</v>
      </c>
      <c r="C3464" s="14" t="s">
        <v>16526</v>
      </c>
      <c r="D3464" s="14" t="s">
        <v>16527</v>
      </c>
      <c r="E3464" s="15" t="s">
        <v>5678</v>
      </c>
      <c r="F3464" s="6">
        <v>10</v>
      </c>
      <c r="G3464" s="6">
        <v>7</v>
      </c>
      <c r="H3464" s="6">
        <f t="shared" si="216"/>
        <v>11</v>
      </c>
      <c r="I3464" s="6">
        <f t="shared" si="217"/>
        <v>8</v>
      </c>
      <c r="J3464" s="7">
        <f t="shared" si="218"/>
        <v>0.72727272727272729</v>
      </c>
      <c r="K3464" s="7">
        <f t="shared" si="219"/>
        <v>-0.45943161863729726</v>
      </c>
    </row>
    <row r="3465" spans="1:11" x14ac:dyDescent="0.35">
      <c r="A3465" s="14" t="s">
        <v>9142</v>
      </c>
      <c r="B3465" s="13" t="s">
        <v>5224</v>
      </c>
      <c r="C3465" s="14" t="s">
        <v>16528</v>
      </c>
      <c r="D3465" s="14" t="s">
        <v>16529</v>
      </c>
      <c r="E3465" s="15" t="s">
        <v>5678</v>
      </c>
      <c r="F3465" s="6">
        <v>8</v>
      </c>
      <c r="G3465" s="6">
        <v>10</v>
      </c>
      <c r="H3465" s="6">
        <f t="shared" si="216"/>
        <v>9</v>
      </c>
      <c r="I3465" s="6">
        <f t="shared" si="217"/>
        <v>11</v>
      </c>
      <c r="J3465" s="7">
        <f t="shared" si="218"/>
        <v>1.2222222222222223</v>
      </c>
      <c r="K3465" s="7">
        <f t="shared" si="219"/>
        <v>0.28950661719498505</v>
      </c>
    </row>
    <row r="3466" spans="1:11" x14ac:dyDescent="0.35">
      <c r="A3466" s="14" t="s">
        <v>9143</v>
      </c>
      <c r="B3466" s="13" t="s">
        <v>4713</v>
      </c>
      <c r="C3466" s="14" t="s">
        <v>16530</v>
      </c>
      <c r="D3466" s="14" t="s">
        <v>16531</v>
      </c>
      <c r="E3466" s="15" t="s">
        <v>5678</v>
      </c>
      <c r="F3466" s="6">
        <v>10</v>
      </c>
      <c r="G3466" s="6">
        <v>10</v>
      </c>
      <c r="H3466" s="6">
        <f t="shared" si="216"/>
        <v>11</v>
      </c>
      <c r="I3466" s="6">
        <f t="shared" si="217"/>
        <v>11</v>
      </c>
      <c r="J3466" s="7">
        <f t="shared" si="218"/>
        <v>1</v>
      </c>
      <c r="K3466" s="7">
        <f t="shared" si="219"/>
        <v>0</v>
      </c>
    </row>
    <row r="3467" spans="1:11" x14ac:dyDescent="0.35">
      <c r="A3467" s="14" t="s">
        <v>9144</v>
      </c>
      <c r="B3467" s="13" t="s">
        <v>4674</v>
      </c>
      <c r="C3467" s="14" t="s">
        <v>16532</v>
      </c>
      <c r="D3467" s="14" t="s">
        <v>16348</v>
      </c>
      <c r="E3467" s="15" t="s">
        <v>5678</v>
      </c>
      <c r="F3467" s="6">
        <v>30</v>
      </c>
      <c r="G3467" s="6">
        <v>30</v>
      </c>
      <c r="H3467" s="6">
        <f t="shared" si="216"/>
        <v>31</v>
      </c>
      <c r="I3467" s="6">
        <f t="shared" si="217"/>
        <v>31</v>
      </c>
      <c r="J3467" s="7">
        <f t="shared" si="218"/>
        <v>1</v>
      </c>
      <c r="K3467" s="7">
        <f t="shared" si="219"/>
        <v>0</v>
      </c>
    </row>
    <row r="3468" spans="1:11" x14ac:dyDescent="0.35">
      <c r="A3468" s="14" t="s">
        <v>9145</v>
      </c>
      <c r="B3468" s="13" t="s">
        <v>3265</v>
      </c>
      <c r="C3468" s="14" t="s">
        <v>16533</v>
      </c>
      <c r="D3468" s="14" t="s">
        <v>16534</v>
      </c>
      <c r="E3468" s="15" t="s">
        <v>5678</v>
      </c>
      <c r="F3468" s="6">
        <v>32</v>
      </c>
      <c r="G3468" s="6">
        <v>26</v>
      </c>
      <c r="H3468" s="6">
        <f t="shared" si="216"/>
        <v>33</v>
      </c>
      <c r="I3468" s="6">
        <f t="shared" si="217"/>
        <v>27</v>
      </c>
      <c r="J3468" s="7">
        <f t="shared" si="218"/>
        <v>0.81818181818181823</v>
      </c>
      <c r="K3468" s="7">
        <f t="shared" si="219"/>
        <v>-0.28950661719498483</v>
      </c>
    </row>
    <row r="3469" spans="1:11" x14ac:dyDescent="0.35">
      <c r="A3469" s="14" t="s">
        <v>9146</v>
      </c>
      <c r="B3469" s="13" t="s">
        <v>4697</v>
      </c>
      <c r="C3469" s="14" t="s">
        <v>16535</v>
      </c>
      <c r="D3469" s="14" t="s">
        <v>13370</v>
      </c>
      <c r="E3469" s="15" t="s">
        <v>5678</v>
      </c>
      <c r="F3469" s="6">
        <v>13</v>
      </c>
      <c r="G3469" s="6">
        <v>13</v>
      </c>
      <c r="H3469" s="6">
        <f t="shared" si="216"/>
        <v>14</v>
      </c>
      <c r="I3469" s="6">
        <f t="shared" si="217"/>
        <v>14</v>
      </c>
      <c r="J3469" s="7">
        <f t="shared" si="218"/>
        <v>1</v>
      </c>
      <c r="K3469" s="7">
        <f t="shared" si="219"/>
        <v>0</v>
      </c>
    </row>
    <row r="3470" spans="1:11" x14ac:dyDescent="0.35">
      <c r="A3470" s="14" t="s">
        <v>9147</v>
      </c>
      <c r="B3470" s="13" t="s">
        <v>5363</v>
      </c>
      <c r="C3470" s="14" t="s">
        <v>16536</v>
      </c>
      <c r="D3470" s="14" t="s">
        <v>16537</v>
      </c>
      <c r="E3470" s="15" t="s">
        <v>5678</v>
      </c>
      <c r="F3470" s="6">
        <v>17</v>
      </c>
      <c r="G3470" s="6">
        <v>25</v>
      </c>
      <c r="H3470" s="6">
        <f t="shared" si="216"/>
        <v>18</v>
      </c>
      <c r="I3470" s="6">
        <f t="shared" si="217"/>
        <v>26</v>
      </c>
      <c r="J3470" s="7">
        <f t="shared" si="218"/>
        <v>1.4444444444444444</v>
      </c>
      <c r="K3470" s="7">
        <f t="shared" si="219"/>
        <v>0.53051471669877981</v>
      </c>
    </row>
    <row r="3471" spans="1:11" x14ac:dyDescent="0.35">
      <c r="A3471" s="14" t="s">
        <v>9148</v>
      </c>
      <c r="B3471" s="13" t="s">
        <v>26</v>
      </c>
      <c r="C3471" s="14" t="s">
        <v>16538</v>
      </c>
      <c r="D3471" s="14" t="s">
        <v>11356</v>
      </c>
      <c r="E3471" s="15" t="s">
        <v>5678</v>
      </c>
      <c r="F3471" s="6">
        <v>1</v>
      </c>
      <c r="G3471" s="6">
        <v>0</v>
      </c>
      <c r="H3471" s="6">
        <f t="shared" si="216"/>
        <v>2</v>
      </c>
      <c r="I3471" s="6">
        <f t="shared" si="217"/>
        <v>1</v>
      </c>
      <c r="J3471" s="7">
        <f t="shared" si="218"/>
        <v>0.5</v>
      </c>
      <c r="K3471" s="7">
        <f t="shared" si="219"/>
        <v>-1</v>
      </c>
    </row>
    <row r="3472" spans="1:11" x14ac:dyDescent="0.35">
      <c r="A3472" s="14" t="s">
        <v>9149</v>
      </c>
      <c r="B3472" s="13" t="s">
        <v>4991</v>
      </c>
      <c r="C3472" s="14" t="s">
        <v>16539</v>
      </c>
      <c r="D3472" s="14" t="s">
        <v>11356</v>
      </c>
      <c r="E3472" s="15" t="s">
        <v>5678</v>
      </c>
      <c r="F3472" s="6">
        <v>11</v>
      </c>
      <c r="G3472" s="6">
        <v>12</v>
      </c>
      <c r="H3472" s="6">
        <f t="shared" si="216"/>
        <v>12</v>
      </c>
      <c r="I3472" s="6">
        <f t="shared" si="217"/>
        <v>13</v>
      </c>
      <c r="J3472" s="7">
        <f t="shared" si="218"/>
        <v>1.0833333333333333</v>
      </c>
      <c r="K3472" s="7">
        <f t="shared" si="219"/>
        <v>0.11547721741993588</v>
      </c>
    </row>
    <row r="3473" spans="1:11" x14ac:dyDescent="0.35">
      <c r="A3473" s="14" t="s">
        <v>9150</v>
      </c>
      <c r="B3473" s="13" t="s">
        <v>4333</v>
      </c>
      <c r="C3473" s="14" t="s">
        <v>16540</v>
      </c>
      <c r="D3473" s="14" t="s">
        <v>11356</v>
      </c>
      <c r="E3473" s="15" t="s">
        <v>11359</v>
      </c>
      <c r="F3473" s="6">
        <v>109</v>
      </c>
      <c r="G3473" s="6">
        <v>102</v>
      </c>
      <c r="H3473" s="6">
        <f t="shared" si="216"/>
        <v>110</v>
      </c>
      <c r="I3473" s="6">
        <f t="shared" si="217"/>
        <v>103</v>
      </c>
      <c r="J3473" s="7">
        <f t="shared" si="218"/>
        <v>0.9363636363636364</v>
      </c>
      <c r="K3473" s="7">
        <f t="shared" si="219"/>
        <v>-9.4859186341441165E-2</v>
      </c>
    </row>
    <row r="3474" spans="1:11" x14ac:dyDescent="0.35">
      <c r="A3474" s="14" t="s">
        <v>9151</v>
      </c>
      <c r="B3474" s="13" t="s">
        <v>5123</v>
      </c>
      <c r="C3474" s="14" t="s">
        <v>16541</v>
      </c>
      <c r="D3474" s="14" t="s">
        <v>11356</v>
      </c>
      <c r="E3474" s="15" t="s">
        <v>11359</v>
      </c>
      <c r="F3474" s="6">
        <v>91</v>
      </c>
      <c r="G3474" s="6">
        <v>106</v>
      </c>
      <c r="H3474" s="6">
        <f t="shared" si="216"/>
        <v>92</v>
      </c>
      <c r="I3474" s="6">
        <f t="shared" si="217"/>
        <v>107</v>
      </c>
      <c r="J3474" s="7">
        <f t="shared" si="218"/>
        <v>1.1630434782608696</v>
      </c>
      <c r="K3474" s="7">
        <f t="shared" si="219"/>
        <v>0.21790503034413417</v>
      </c>
    </row>
    <row r="3475" spans="1:11" x14ac:dyDescent="0.35">
      <c r="A3475" s="14" t="s">
        <v>9152</v>
      </c>
      <c r="B3475" s="13" t="s">
        <v>5166</v>
      </c>
      <c r="C3475" s="14" t="s">
        <v>16542</v>
      </c>
      <c r="D3475" s="14" t="s">
        <v>11939</v>
      </c>
      <c r="E3475" s="15" t="s">
        <v>5678</v>
      </c>
      <c r="F3475" s="6">
        <v>16</v>
      </c>
      <c r="G3475" s="6">
        <v>19</v>
      </c>
      <c r="H3475" s="6">
        <f t="shared" si="216"/>
        <v>17</v>
      </c>
      <c r="I3475" s="6">
        <f t="shared" si="217"/>
        <v>20</v>
      </c>
      <c r="J3475" s="7">
        <f t="shared" si="218"/>
        <v>1.1764705882352942</v>
      </c>
      <c r="K3475" s="7">
        <f t="shared" si="219"/>
        <v>0.23446525363702297</v>
      </c>
    </row>
    <row r="3476" spans="1:11" x14ac:dyDescent="0.35">
      <c r="A3476" s="14" t="s">
        <v>9153</v>
      </c>
      <c r="B3476" s="13" t="s">
        <v>5299</v>
      </c>
      <c r="C3476" s="14" t="s">
        <v>16543</v>
      </c>
      <c r="D3476" s="14" t="s">
        <v>11509</v>
      </c>
      <c r="E3476" s="15" t="s">
        <v>5678</v>
      </c>
      <c r="F3476" s="6">
        <v>15</v>
      </c>
      <c r="G3476" s="6">
        <v>20</v>
      </c>
      <c r="H3476" s="6">
        <f t="shared" si="216"/>
        <v>16</v>
      </c>
      <c r="I3476" s="6">
        <f t="shared" si="217"/>
        <v>21</v>
      </c>
      <c r="J3476" s="7">
        <f t="shared" si="218"/>
        <v>1.3125</v>
      </c>
      <c r="K3476" s="7">
        <f t="shared" si="219"/>
        <v>0.39231742277876031</v>
      </c>
    </row>
    <row r="3477" spans="1:11" x14ac:dyDescent="0.35">
      <c r="A3477" s="14" t="s">
        <v>9154</v>
      </c>
      <c r="B3477" s="13" t="s">
        <v>3574</v>
      </c>
      <c r="C3477" s="14" t="s">
        <v>16544</v>
      </c>
      <c r="D3477" s="14" t="s">
        <v>16545</v>
      </c>
      <c r="E3477" s="15" t="s">
        <v>5678</v>
      </c>
      <c r="F3477" s="6">
        <v>19</v>
      </c>
      <c r="G3477" s="6">
        <v>16</v>
      </c>
      <c r="H3477" s="6">
        <f t="shared" si="216"/>
        <v>20</v>
      </c>
      <c r="I3477" s="6">
        <f t="shared" si="217"/>
        <v>17</v>
      </c>
      <c r="J3477" s="7">
        <f t="shared" si="218"/>
        <v>0.85</v>
      </c>
      <c r="K3477" s="7">
        <f t="shared" si="219"/>
        <v>-0.23446525363702297</v>
      </c>
    </row>
    <row r="3478" spans="1:11" x14ac:dyDescent="0.35">
      <c r="A3478" s="14" t="s">
        <v>9155</v>
      </c>
      <c r="B3478" s="13" t="s">
        <v>3600</v>
      </c>
      <c r="C3478" s="14" t="s">
        <v>16546</v>
      </c>
      <c r="D3478" s="14" t="s">
        <v>16547</v>
      </c>
      <c r="E3478" s="15" t="s">
        <v>5678</v>
      </c>
      <c r="F3478" s="6">
        <v>129</v>
      </c>
      <c r="G3478" s="6">
        <v>109</v>
      </c>
      <c r="H3478" s="6">
        <f t="shared" si="216"/>
        <v>130</v>
      </c>
      <c r="I3478" s="6">
        <f t="shared" si="217"/>
        <v>110</v>
      </c>
      <c r="J3478" s="7">
        <f t="shared" si="218"/>
        <v>0.84615384615384615</v>
      </c>
      <c r="K3478" s="7">
        <f t="shared" si="219"/>
        <v>-0.24100809950379493</v>
      </c>
    </row>
    <row r="3479" spans="1:11" x14ac:dyDescent="0.35">
      <c r="A3479" s="14" t="s">
        <v>9156</v>
      </c>
      <c r="B3479" s="13" t="s">
        <v>3626</v>
      </c>
      <c r="C3479" s="14" t="s">
        <v>16548</v>
      </c>
      <c r="D3479" s="14" t="s">
        <v>11356</v>
      </c>
      <c r="E3479" s="15" t="s">
        <v>11359</v>
      </c>
      <c r="F3479" s="6">
        <v>216</v>
      </c>
      <c r="G3479" s="6">
        <v>183</v>
      </c>
      <c r="H3479" s="6">
        <f t="shared" si="216"/>
        <v>217</v>
      </c>
      <c r="I3479" s="6">
        <f t="shared" si="217"/>
        <v>184</v>
      </c>
      <c r="J3479" s="7">
        <f t="shared" si="218"/>
        <v>0.84792626728110598</v>
      </c>
      <c r="K3479" s="7">
        <f t="shared" si="219"/>
        <v>-0.23798927638746648</v>
      </c>
    </row>
    <row r="3480" spans="1:11" x14ac:dyDescent="0.35">
      <c r="A3480" s="14" t="s">
        <v>9157</v>
      </c>
      <c r="B3480" s="13" t="s">
        <v>1362</v>
      </c>
      <c r="C3480" s="14" t="s">
        <v>16549</v>
      </c>
      <c r="D3480" s="14" t="s">
        <v>14071</v>
      </c>
      <c r="E3480" s="15" t="s">
        <v>5678</v>
      </c>
      <c r="F3480" s="6">
        <v>74</v>
      </c>
      <c r="G3480" s="6">
        <v>48</v>
      </c>
      <c r="H3480" s="6">
        <f t="shared" si="216"/>
        <v>75</v>
      </c>
      <c r="I3480" s="6">
        <f t="shared" si="217"/>
        <v>49</v>
      </c>
      <c r="J3480" s="7">
        <f t="shared" si="218"/>
        <v>0.65333333333333332</v>
      </c>
      <c r="K3480" s="7">
        <f t="shared" si="219"/>
        <v>-0.61410884638067265</v>
      </c>
    </row>
    <row r="3481" spans="1:11" x14ac:dyDescent="0.35">
      <c r="A3481" s="14" t="s">
        <v>9158</v>
      </c>
      <c r="B3481" s="13" t="s">
        <v>1260</v>
      </c>
      <c r="C3481" s="14" t="s">
        <v>16550</v>
      </c>
      <c r="D3481" s="14" t="s">
        <v>11356</v>
      </c>
      <c r="E3481" s="15" t="s">
        <v>5678</v>
      </c>
      <c r="F3481" s="6">
        <v>47</v>
      </c>
      <c r="G3481" s="6">
        <v>30</v>
      </c>
      <c r="H3481" s="6">
        <f t="shared" si="216"/>
        <v>48</v>
      </c>
      <c r="I3481" s="6">
        <f t="shared" si="217"/>
        <v>31</v>
      </c>
      <c r="J3481" s="7">
        <f t="shared" si="218"/>
        <v>0.64583333333333337</v>
      </c>
      <c r="K3481" s="7">
        <f t="shared" si="219"/>
        <v>-0.63076619033428083</v>
      </c>
    </row>
    <row r="3482" spans="1:11" x14ac:dyDescent="0.35">
      <c r="A3482" s="14" t="s">
        <v>9159</v>
      </c>
      <c r="B3482" s="13" t="s">
        <v>240</v>
      </c>
      <c r="C3482" s="14" t="s">
        <v>16551</v>
      </c>
      <c r="D3482" s="14" t="s">
        <v>11356</v>
      </c>
      <c r="E3482" s="15" t="s">
        <v>5678</v>
      </c>
      <c r="F3482" s="6">
        <v>42</v>
      </c>
      <c r="G3482" s="6">
        <v>17</v>
      </c>
      <c r="H3482" s="6">
        <f t="shared" si="216"/>
        <v>43</v>
      </c>
      <c r="I3482" s="6">
        <f t="shared" si="217"/>
        <v>18</v>
      </c>
      <c r="J3482" s="7">
        <f t="shared" si="218"/>
        <v>0.41860465116279072</v>
      </c>
      <c r="K3482" s="7">
        <f t="shared" si="219"/>
        <v>-1.2563397532597855</v>
      </c>
    </row>
    <row r="3483" spans="1:11" x14ac:dyDescent="0.35">
      <c r="A3483" s="14" t="s">
        <v>9160</v>
      </c>
      <c r="B3483" s="13" t="s">
        <v>4405</v>
      </c>
      <c r="C3483" s="14" t="s">
        <v>16552</v>
      </c>
      <c r="D3483" s="14" t="s">
        <v>11858</v>
      </c>
      <c r="E3483" s="15" t="s">
        <v>11359</v>
      </c>
      <c r="F3483" s="6">
        <v>204</v>
      </c>
      <c r="G3483" s="6">
        <v>193</v>
      </c>
      <c r="H3483" s="6">
        <f t="shared" si="216"/>
        <v>205</v>
      </c>
      <c r="I3483" s="6">
        <f t="shared" si="217"/>
        <v>194</v>
      </c>
      <c r="J3483" s="7">
        <f t="shared" si="218"/>
        <v>0.9463414634146341</v>
      </c>
      <c r="K3483" s="7">
        <f t="shared" si="219"/>
        <v>-7.9567257318318443E-2</v>
      </c>
    </row>
    <row r="3484" spans="1:11" x14ac:dyDescent="0.35">
      <c r="A3484" s="14" t="s">
        <v>9161</v>
      </c>
      <c r="B3484" s="13" t="s">
        <v>2766</v>
      </c>
      <c r="C3484" s="14" t="s">
        <v>16553</v>
      </c>
      <c r="D3484" s="14" t="s">
        <v>11660</v>
      </c>
      <c r="E3484" s="15" t="s">
        <v>11359</v>
      </c>
      <c r="F3484" s="6">
        <v>70</v>
      </c>
      <c r="G3484" s="6">
        <v>54</v>
      </c>
      <c r="H3484" s="6">
        <f t="shared" si="216"/>
        <v>71</v>
      </c>
      <c r="I3484" s="6">
        <f t="shared" si="217"/>
        <v>55</v>
      </c>
      <c r="J3484" s="7">
        <f t="shared" si="218"/>
        <v>0.77464788732394363</v>
      </c>
      <c r="K3484" s="7">
        <f t="shared" si="219"/>
        <v>-0.36838740598002256</v>
      </c>
    </row>
    <row r="3485" spans="1:11" x14ac:dyDescent="0.35">
      <c r="A3485" s="14" t="s">
        <v>9162</v>
      </c>
      <c r="B3485" s="13" t="s">
        <v>2290</v>
      </c>
      <c r="C3485" s="14" t="s">
        <v>16554</v>
      </c>
      <c r="D3485" s="14" t="s">
        <v>11356</v>
      </c>
      <c r="E3485" s="15" t="s">
        <v>11359</v>
      </c>
      <c r="F3485" s="6">
        <v>15</v>
      </c>
      <c r="G3485" s="6">
        <v>11</v>
      </c>
      <c r="H3485" s="6">
        <f t="shared" si="216"/>
        <v>16</v>
      </c>
      <c r="I3485" s="6">
        <f t="shared" si="217"/>
        <v>12</v>
      </c>
      <c r="J3485" s="7">
        <f t="shared" si="218"/>
        <v>0.75</v>
      </c>
      <c r="K3485" s="7">
        <f t="shared" si="219"/>
        <v>-0.41503749927884381</v>
      </c>
    </row>
    <row r="3486" spans="1:11" x14ac:dyDescent="0.35">
      <c r="A3486" s="14" t="s">
        <v>9163</v>
      </c>
      <c r="B3486" s="13" t="s">
        <v>3782</v>
      </c>
      <c r="C3486" s="14" t="s">
        <v>16555</v>
      </c>
      <c r="D3486" s="14" t="s">
        <v>11509</v>
      </c>
      <c r="E3486" s="15" t="s">
        <v>5678</v>
      </c>
      <c r="F3486" s="6">
        <v>104</v>
      </c>
      <c r="G3486" s="6">
        <v>90</v>
      </c>
      <c r="H3486" s="6">
        <f t="shared" si="216"/>
        <v>105</v>
      </c>
      <c r="I3486" s="6">
        <f t="shared" si="217"/>
        <v>91</v>
      </c>
      <c r="J3486" s="7">
        <f t="shared" si="218"/>
        <v>0.8666666666666667</v>
      </c>
      <c r="K3486" s="7">
        <f t="shared" si="219"/>
        <v>-0.20645087746742632</v>
      </c>
    </row>
    <row r="3487" spans="1:11" x14ac:dyDescent="0.35">
      <c r="A3487" s="14" t="s">
        <v>9164</v>
      </c>
      <c r="B3487" s="13" t="s">
        <v>1170</v>
      </c>
      <c r="C3487" s="14" t="s">
        <v>16556</v>
      </c>
      <c r="D3487" s="14" t="s">
        <v>11539</v>
      </c>
      <c r="E3487" s="15" t="s">
        <v>5678</v>
      </c>
      <c r="F3487" s="6">
        <v>355</v>
      </c>
      <c r="G3487" s="6">
        <v>223</v>
      </c>
      <c r="H3487" s="6">
        <f t="shared" si="216"/>
        <v>356</v>
      </c>
      <c r="I3487" s="6">
        <f t="shared" si="217"/>
        <v>224</v>
      </c>
      <c r="J3487" s="7">
        <f t="shared" si="218"/>
        <v>0.6292134831460674</v>
      </c>
      <c r="K3487" s="7">
        <f t="shared" si="219"/>
        <v>-0.66837850890879369</v>
      </c>
    </row>
    <row r="3488" spans="1:11" x14ac:dyDescent="0.35">
      <c r="A3488" s="14" t="s">
        <v>9165</v>
      </c>
      <c r="B3488" s="13" t="s">
        <v>5586</v>
      </c>
      <c r="C3488" s="14" t="s">
        <v>16557</v>
      </c>
      <c r="D3488" s="14" t="s">
        <v>11356</v>
      </c>
      <c r="E3488" s="15" t="s">
        <v>5678</v>
      </c>
      <c r="F3488" s="6">
        <v>0</v>
      </c>
      <c r="G3488" s="6">
        <v>1</v>
      </c>
      <c r="H3488" s="6">
        <f t="shared" si="216"/>
        <v>1</v>
      </c>
      <c r="I3488" s="6">
        <f t="shared" si="217"/>
        <v>2</v>
      </c>
      <c r="J3488" s="7">
        <f t="shared" si="218"/>
        <v>2</v>
      </c>
      <c r="K3488" s="7">
        <f t="shared" si="219"/>
        <v>1</v>
      </c>
    </row>
    <row r="3489" spans="1:11" x14ac:dyDescent="0.35">
      <c r="A3489" s="14" t="s">
        <v>9166</v>
      </c>
      <c r="B3489" s="13" t="s">
        <v>556</v>
      </c>
      <c r="C3489" s="14" t="s">
        <v>16558</v>
      </c>
      <c r="D3489" s="14" t="s">
        <v>12083</v>
      </c>
      <c r="E3489" s="15" t="s">
        <v>5678</v>
      </c>
      <c r="F3489" s="6">
        <v>38</v>
      </c>
      <c r="G3489" s="6">
        <v>20</v>
      </c>
      <c r="H3489" s="6">
        <f t="shared" si="216"/>
        <v>39</v>
      </c>
      <c r="I3489" s="6">
        <f t="shared" si="217"/>
        <v>21</v>
      </c>
      <c r="J3489" s="7">
        <f t="shared" si="218"/>
        <v>0.53846153846153844</v>
      </c>
      <c r="K3489" s="7">
        <f t="shared" si="219"/>
        <v>-0.89308479608348823</v>
      </c>
    </row>
    <row r="3490" spans="1:11" x14ac:dyDescent="0.35">
      <c r="A3490" s="14" t="s">
        <v>9167</v>
      </c>
      <c r="B3490" s="13" t="s">
        <v>588</v>
      </c>
      <c r="C3490" s="14" t="s">
        <v>16559</v>
      </c>
      <c r="D3490" s="14" t="s">
        <v>11356</v>
      </c>
      <c r="E3490" s="15" t="s">
        <v>5678</v>
      </c>
      <c r="F3490" s="6">
        <v>194</v>
      </c>
      <c r="G3490" s="6">
        <v>104</v>
      </c>
      <c r="H3490" s="6">
        <f t="shared" si="216"/>
        <v>195</v>
      </c>
      <c r="I3490" s="6">
        <f t="shared" si="217"/>
        <v>105</v>
      </c>
      <c r="J3490" s="7">
        <f t="shared" si="218"/>
        <v>0.53846153846153844</v>
      </c>
      <c r="K3490" s="7">
        <f t="shared" si="219"/>
        <v>-0.89308479608348823</v>
      </c>
    </row>
    <row r="3491" spans="1:11" x14ac:dyDescent="0.35">
      <c r="A3491" s="14" t="s">
        <v>9168</v>
      </c>
      <c r="B3491" s="13" t="s">
        <v>4580</v>
      </c>
      <c r="C3491" s="14" t="s">
        <v>16560</v>
      </c>
      <c r="D3491" s="14" t="s">
        <v>11356</v>
      </c>
      <c r="E3491" s="15" t="s">
        <v>5678</v>
      </c>
      <c r="F3491" s="6">
        <v>204</v>
      </c>
      <c r="G3491" s="6">
        <v>200</v>
      </c>
      <c r="H3491" s="6">
        <f t="shared" si="216"/>
        <v>205</v>
      </c>
      <c r="I3491" s="6">
        <f t="shared" si="217"/>
        <v>201</v>
      </c>
      <c r="J3491" s="7">
        <f t="shared" si="218"/>
        <v>0.98048780487804876</v>
      </c>
      <c r="K3491" s="7">
        <f t="shared" si="219"/>
        <v>-2.8428408326517451E-2</v>
      </c>
    </row>
    <row r="3492" spans="1:11" x14ac:dyDescent="0.35">
      <c r="A3492" s="14" t="s">
        <v>9169</v>
      </c>
      <c r="B3492" s="13" t="s">
        <v>4586</v>
      </c>
      <c r="C3492" s="14" t="s">
        <v>16561</v>
      </c>
      <c r="D3492" s="14" t="s">
        <v>11806</v>
      </c>
      <c r="E3492" s="15" t="s">
        <v>5678</v>
      </c>
      <c r="F3492" s="6">
        <v>115</v>
      </c>
      <c r="G3492" s="6">
        <v>113</v>
      </c>
      <c r="H3492" s="6">
        <f t="shared" si="216"/>
        <v>116</v>
      </c>
      <c r="I3492" s="6">
        <f t="shared" si="217"/>
        <v>114</v>
      </c>
      <c r="J3492" s="7">
        <f t="shared" si="218"/>
        <v>0.98275862068965514</v>
      </c>
      <c r="K3492" s="7">
        <f t="shared" si="219"/>
        <v>-2.5090980962830498E-2</v>
      </c>
    </row>
    <row r="3493" spans="1:11" x14ac:dyDescent="0.35">
      <c r="A3493" s="14" t="s">
        <v>9170</v>
      </c>
      <c r="B3493" s="13" t="s">
        <v>4398</v>
      </c>
      <c r="C3493" s="14" t="s">
        <v>16562</v>
      </c>
      <c r="D3493" s="14" t="s">
        <v>11418</v>
      </c>
      <c r="E3493" s="15" t="s">
        <v>11359</v>
      </c>
      <c r="F3493" s="6">
        <v>145</v>
      </c>
      <c r="G3493" s="6">
        <v>137</v>
      </c>
      <c r="H3493" s="6">
        <f t="shared" si="216"/>
        <v>146</v>
      </c>
      <c r="I3493" s="6">
        <f t="shared" si="217"/>
        <v>138</v>
      </c>
      <c r="J3493" s="7">
        <f t="shared" si="218"/>
        <v>0.9452054794520548</v>
      </c>
      <c r="K3493" s="7">
        <f t="shared" si="219"/>
        <v>-8.1300102101848168E-2</v>
      </c>
    </row>
    <row r="3494" spans="1:11" x14ac:dyDescent="0.35">
      <c r="A3494" s="14" t="s">
        <v>9171</v>
      </c>
      <c r="B3494" s="13" t="s">
        <v>1497</v>
      </c>
      <c r="C3494" s="14" t="s">
        <v>12080</v>
      </c>
      <c r="D3494" s="14" t="s">
        <v>12081</v>
      </c>
      <c r="E3494" s="15" t="s">
        <v>5678</v>
      </c>
      <c r="F3494" s="6">
        <v>247</v>
      </c>
      <c r="G3494" s="6">
        <v>164</v>
      </c>
      <c r="H3494" s="6">
        <f t="shared" si="216"/>
        <v>248</v>
      </c>
      <c r="I3494" s="6">
        <f t="shared" si="217"/>
        <v>165</v>
      </c>
      <c r="J3494" s="7">
        <f t="shared" si="218"/>
        <v>0.66532258064516125</v>
      </c>
      <c r="K3494" s="7">
        <f t="shared" si="219"/>
        <v>-0.58787409614105957</v>
      </c>
    </row>
    <row r="3495" spans="1:11" x14ac:dyDescent="0.35">
      <c r="A3495" s="14" t="s">
        <v>9172</v>
      </c>
      <c r="B3495" s="13" t="s">
        <v>3058</v>
      </c>
      <c r="C3495" s="14" t="s">
        <v>16563</v>
      </c>
      <c r="D3495" s="14" t="s">
        <v>16564</v>
      </c>
      <c r="E3495" s="15" t="s">
        <v>5678</v>
      </c>
      <c r="F3495" s="6">
        <v>1047</v>
      </c>
      <c r="G3495" s="6">
        <v>830</v>
      </c>
      <c r="H3495" s="6">
        <f t="shared" si="216"/>
        <v>1048</v>
      </c>
      <c r="I3495" s="6">
        <f t="shared" si="217"/>
        <v>831</v>
      </c>
      <c r="J3495" s="7">
        <f t="shared" si="218"/>
        <v>0.79293893129770987</v>
      </c>
      <c r="K3495" s="7">
        <f t="shared" si="219"/>
        <v>-0.33471833476710589</v>
      </c>
    </row>
    <row r="3496" spans="1:11" x14ac:dyDescent="0.35">
      <c r="A3496" s="14" t="s">
        <v>9173</v>
      </c>
      <c r="B3496" s="13" t="s">
        <v>688</v>
      </c>
      <c r="C3496" s="14" t="s">
        <v>16565</v>
      </c>
      <c r="D3496" s="14" t="s">
        <v>11356</v>
      </c>
      <c r="E3496" s="15" t="s">
        <v>11359</v>
      </c>
      <c r="F3496" s="6">
        <v>84</v>
      </c>
      <c r="G3496" s="6">
        <v>47</v>
      </c>
      <c r="H3496" s="6">
        <f t="shared" si="216"/>
        <v>85</v>
      </c>
      <c r="I3496" s="6">
        <f t="shared" si="217"/>
        <v>48</v>
      </c>
      <c r="J3496" s="7">
        <f t="shared" si="218"/>
        <v>0.56470588235294117</v>
      </c>
      <c r="K3496" s="7">
        <f t="shared" si="219"/>
        <v>-0.82442843541654565</v>
      </c>
    </row>
    <row r="3497" spans="1:11" x14ac:dyDescent="0.35">
      <c r="A3497" s="14" t="s">
        <v>9174</v>
      </c>
      <c r="B3497" s="13" t="s">
        <v>1378</v>
      </c>
      <c r="C3497" s="14" t="s">
        <v>16566</v>
      </c>
      <c r="D3497" s="14" t="s">
        <v>16567</v>
      </c>
      <c r="E3497" s="15" t="s">
        <v>11359</v>
      </c>
      <c r="F3497" s="6">
        <v>352</v>
      </c>
      <c r="G3497" s="6">
        <v>229</v>
      </c>
      <c r="H3497" s="6">
        <f t="shared" si="216"/>
        <v>353</v>
      </c>
      <c r="I3497" s="6">
        <f t="shared" si="217"/>
        <v>230</v>
      </c>
      <c r="J3497" s="7">
        <f t="shared" si="218"/>
        <v>0.65155807365439089</v>
      </c>
      <c r="K3497" s="7">
        <f t="shared" si="219"/>
        <v>-0.61803432232680522</v>
      </c>
    </row>
    <row r="3498" spans="1:11" x14ac:dyDescent="0.35">
      <c r="A3498" s="14" t="s">
        <v>9175</v>
      </c>
      <c r="B3498" s="13" t="s">
        <v>1339</v>
      </c>
      <c r="C3498" s="14" t="s">
        <v>16568</v>
      </c>
      <c r="D3498" s="14" t="s">
        <v>16569</v>
      </c>
      <c r="E3498" s="15" t="s">
        <v>11359</v>
      </c>
      <c r="F3498" s="6">
        <v>569</v>
      </c>
      <c r="G3498" s="6">
        <v>368</v>
      </c>
      <c r="H3498" s="6">
        <f t="shared" si="216"/>
        <v>570</v>
      </c>
      <c r="I3498" s="6">
        <f t="shared" si="217"/>
        <v>369</v>
      </c>
      <c r="J3498" s="7">
        <f t="shared" si="218"/>
        <v>0.64736842105263159</v>
      </c>
      <c r="K3498" s="7">
        <f t="shared" si="219"/>
        <v>-0.62734110299170798</v>
      </c>
    </row>
    <row r="3499" spans="1:11" x14ac:dyDescent="0.35">
      <c r="A3499" s="14" t="s">
        <v>9176</v>
      </c>
      <c r="B3499" s="13" t="s">
        <v>2112</v>
      </c>
      <c r="C3499" s="14" t="s">
        <v>16570</v>
      </c>
      <c r="D3499" s="14" t="s">
        <v>16571</v>
      </c>
      <c r="E3499" s="15" t="s">
        <v>11359</v>
      </c>
      <c r="F3499" s="6">
        <v>453</v>
      </c>
      <c r="G3499" s="6">
        <v>325</v>
      </c>
      <c r="H3499" s="6">
        <f t="shared" si="216"/>
        <v>454</v>
      </c>
      <c r="I3499" s="6">
        <f t="shared" si="217"/>
        <v>326</v>
      </c>
      <c r="J3499" s="7">
        <f t="shared" si="218"/>
        <v>0.7180616740088106</v>
      </c>
      <c r="K3499" s="7">
        <f t="shared" si="219"/>
        <v>-0.4778203330598374</v>
      </c>
    </row>
    <row r="3500" spans="1:11" x14ac:dyDescent="0.35">
      <c r="A3500" s="14" t="s">
        <v>9177</v>
      </c>
      <c r="B3500" s="13" t="s">
        <v>2936</v>
      </c>
      <c r="C3500" s="14" t="s">
        <v>16572</v>
      </c>
      <c r="D3500" s="14" t="s">
        <v>11356</v>
      </c>
      <c r="E3500" s="15" t="s">
        <v>11359</v>
      </c>
      <c r="F3500" s="6">
        <v>371</v>
      </c>
      <c r="G3500" s="6">
        <v>291</v>
      </c>
      <c r="H3500" s="6">
        <f t="shared" si="216"/>
        <v>372</v>
      </c>
      <c r="I3500" s="6">
        <f t="shared" si="217"/>
        <v>292</v>
      </c>
      <c r="J3500" s="7">
        <f t="shared" si="218"/>
        <v>0.78494623655913975</v>
      </c>
      <c r="K3500" s="7">
        <f t="shared" si="219"/>
        <v>-0.34933425222801423</v>
      </c>
    </row>
    <row r="3501" spans="1:11" x14ac:dyDescent="0.35">
      <c r="A3501" s="14" t="s">
        <v>9178</v>
      </c>
      <c r="B3501" s="13" t="s">
        <v>1897</v>
      </c>
      <c r="C3501" s="14" t="s">
        <v>16573</v>
      </c>
      <c r="D3501" s="14" t="s">
        <v>16574</v>
      </c>
      <c r="E3501" s="15" t="s">
        <v>5678</v>
      </c>
      <c r="F3501" s="6">
        <v>10</v>
      </c>
      <c r="G3501" s="6">
        <v>7</v>
      </c>
      <c r="H3501" s="6">
        <f t="shared" si="216"/>
        <v>11</v>
      </c>
      <c r="I3501" s="6">
        <f t="shared" si="217"/>
        <v>8</v>
      </c>
      <c r="J3501" s="7">
        <f t="shared" si="218"/>
        <v>0.72727272727272729</v>
      </c>
      <c r="K3501" s="7">
        <f t="shared" si="219"/>
        <v>-0.45943161863729726</v>
      </c>
    </row>
    <row r="3502" spans="1:11" x14ac:dyDescent="0.35">
      <c r="A3502" s="14" t="s">
        <v>9179</v>
      </c>
      <c r="B3502" s="13" t="s">
        <v>5302</v>
      </c>
      <c r="C3502" s="14" t="s">
        <v>16575</v>
      </c>
      <c r="D3502" s="14" t="s">
        <v>16576</v>
      </c>
      <c r="E3502" s="15" t="s">
        <v>5678</v>
      </c>
      <c r="F3502" s="6">
        <v>9</v>
      </c>
      <c r="G3502" s="6">
        <v>12</v>
      </c>
      <c r="H3502" s="6">
        <f t="shared" si="216"/>
        <v>10</v>
      </c>
      <c r="I3502" s="6">
        <f t="shared" si="217"/>
        <v>13</v>
      </c>
      <c r="J3502" s="7">
        <f t="shared" si="218"/>
        <v>1.3</v>
      </c>
      <c r="K3502" s="7">
        <f t="shared" si="219"/>
        <v>0.37851162325372983</v>
      </c>
    </row>
    <row r="3503" spans="1:11" x14ac:dyDescent="0.35">
      <c r="A3503" s="14" t="s">
        <v>9180</v>
      </c>
      <c r="B3503" s="13" t="s">
        <v>4682</v>
      </c>
      <c r="C3503" s="14" t="s">
        <v>16577</v>
      </c>
      <c r="D3503" s="14" t="s">
        <v>11691</v>
      </c>
      <c r="E3503" s="15" t="s">
        <v>5678</v>
      </c>
      <c r="F3503" s="6">
        <v>17</v>
      </c>
      <c r="G3503" s="6">
        <v>17</v>
      </c>
      <c r="H3503" s="6">
        <f t="shared" si="216"/>
        <v>18</v>
      </c>
      <c r="I3503" s="6">
        <f t="shared" si="217"/>
        <v>18</v>
      </c>
      <c r="J3503" s="7">
        <f t="shared" si="218"/>
        <v>1</v>
      </c>
      <c r="K3503" s="7">
        <f t="shared" si="219"/>
        <v>0</v>
      </c>
    </row>
    <row r="3504" spans="1:11" x14ac:dyDescent="0.35">
      <c r="A3504" s="14" t="s">
        <v>9181</v>
      </c>
      <c r="B3504" s="13" t="s">
        <v>4318</v>
      </c>
      <c r="C3504" s="14" t="s">
        <v>16578</v>
      </c>
      <c r="D3504" s="14" t="s">
        <v>16579</v>
      </c>
      <c r="E3504" s="15" t="s">
        <v>5678</v>
      </c>
      <c r="F3504" s="6">
        <v>15</v>
      </c>
      <c r="G3504" s="6">
        <v>14</v>
      </c>
      <c r="H3504" s="6">
        <f t="shared" si="216"/>
        <v>16</v>
      </c>
      <c r="I3504" s="6">
        <f t="shared" si="217"/>
        <v>15</v>
      </c>
      <c r="J3504" s="7">
        <f t="shared" si="218"/>
        <v>0.9375</v>
      </c>
      <c r="K3504" s="7">
        <f t="shared" si="219"/>
        <v>-9.3109404391481479E-2</v>
      </c>
    </row>
    <row r="3505" spans="1:11" x14ac:dyDescent="0.35">
      <c r="A3505" s="14" t="s">
        <v>9182</v>
      </c>
      <c r="B3505" s="13" t="s">
        <v>1734</v>
      </c>
      <c r="C3505" s="14" t="s">
        <v>16580</v>
      </c>
      <c r="D3505" s="14" t="s">
        <v>16581</v>
      </c>
      <c r="E3505" s="15" t="s">
        <v>5678</v>
      </c>
      <c r="F3505" s="6">
        <v>57</v>
      </c>
      <c r="G3505" s="6">
        <v>39</v>
      </c>
      <c r="H3505" s="6">
        <f t="shared" si="216"/>
        <v>58</v>
      </c>
      <c r="I3505" s="6">
        <f t="shared" si="217"/>
        <v>40</v>
      </c>
      <c r="J3505" s="7">
        <f t="shared" si="218"/>
        <v>0.68965517241379315</v>
      </c>
      <c r="K3505" s="7">
        <f t="shared" si="219"/>
        <v>-0.53605290024020968</v>
      </c>
    </row>
    <row r="3506" spans="1:11" x14ac:dyDescent="0.35">
      <c r="A3506" s="14" t="s">
        <v>9183</v>
      </c>
      <c r="B3506" s="13" t="s">
        <v>5496</v>
      </c>
      <c r="C3506" s="14" t="s">
        <v>16582</v>
      </c>
      <c r="D3506" s="14" t="s">
        <v>16583</v>
      </c>
      <c r="E3506" s="15" t="s">
        <v>5678</v>
      </c>
      <c r="F3506" s="6">
        <v>77</v>
      </c>
      <c r="G3506" s="6">
        <v>194</v>
      </c>
      <c r="H3506" s="6">
        <f t="shared" si="216"/>
        <v>78</v>
      </c>
      <c r="I3506" s="6">
        <f t="shared" si="217"/>
        <v>195</v>
      </c>
      <c r="J3506" s="7">
        <f t="shared" si="218"/>
        <v>2.5</v>
      </c>
      <c r="K3506" s="7">
        <f t="shared" si="219"/>
        <v>1.3219280948873624</v>
      </c>
    </row>
    <row r="3507" spans="1:11" x14ac:dyDescent="0.35">
      <c r="A3507" s="14" t="s">
        <v>9184</v>
      </c>
      <c r="B3507" s="13" t="s">
        <v>4740</v>
      </c>
      <c r="C3507" s="14" t="s">
        <v>16584</v>
      </c>
      <c r="D3507" s="14" t="s">
        <v>16585</v>
      </c>
      <c r="E3507" s="15" t="s">
        <v>5678</v>
      </c>
      <c r="F3507" s="6">
        <v>3</v>
      </c>
      <c r="G3507" s="6">
        <v>3</v>
      </c>
      <c r="H3507" s="6">
        <f t="shared" si="216"/>
        <v>4</v>
      </c>
      <c r="I3507" s="6">
        <f t="shared" si="217"/>
        <v>4</v>
      </c>
      <c r="J3507" s="7">
        <f t="shared" si="218"/>
        <v>1</v>
      </c>
      <c r="K3507" s="7">
        <f t="shared" si="219"/>
        <v>0</v>
      </c>
    </row>
    <row r="3508" spans="1:11" x14ac:dyDescent="0.35">
      <c r="A3508" s="14" t="s">
        <v>9185</v>
      </c>
      <c r="B3508" s="13" t="s">
        <v>3338</v>
      </c>
      <c r="C3508" s="14" t="s">
        <v>16586</v>
      </c>
      <c r="D3508" s="14" t="s">
        <v>11657</v>
      </c>
      <c r="E3508" s="15" t="s">
        <v>5678</v>
      </c>
      <c r="F3508" s="6">
        <v>11</v>
      </c>
      <c r="G3508" s="6">
        <v>9</v>
      </c>
      <c r="H3508" s="6">
        <f t="shared" si="216"/>
        <v>12</v>
      </c>
      <c r="I3508" s="6">
        <f t="shared" si="217"/>
        <v>10</v>
      </c>
      <c r="J3508" s="7">
        <f t="shared" si="218"/>
        <v>0.83333333333333337</v>
      </c>
      <c r="K3508" s="7">
        <f t="shared" si="219"/>
        <v>-0.26303440583379378</v>
      </c>
    </row>
    <row r="3509" spans="1:11" x14ac:dyDescent="0.35">
      <c r="A3509" s="14" t="s">
        <v>9186</v>
      </c>
      <c r="B3509" s="13" t="s">
        <v>5401</v>
      </c>
      <c r="C3509" s="14" t="s">
        <v>16587</v>
      </c>
      <c r="D3509" s="14" t="s">
        <v>15314</v>
      </c>
      <c r="E3509" s="15" t="s">
        <v>5678</v>
      </c>
      <c r="F3509" s="6">
        <v>5</v>
      </c>
      <c r="G3509" s="6">
        <v>8</v>
      </c>
      <c r="H3509" s="6">
        <f t="shared" si="216"/>
        <v>6</v>
      </c>
      <c r="I3509" s="6">
        <f t="shared" si="217"/>
        <v>9</v>
      </c>
      <c r="J3509" s="7">
        <f t="shared" si="218"/>
        <v>1.5</v>
      </c>
      <c r="K3509" s="7">
        <f t="shared" si="219"/>
        <v>0.58496250072115619</v>
      </c>
    </row>
    <row r="3510" spans="1:11" x14ac:dyDescent="0.35">
      <c r="A3510" s="14" t="s">
        <v>9187</v>
      </c>
      <c r="B3510" s="13" t="s">
        <v>5405</v>
      </c>
      <c r="C3510" s="14" t="s">
        <v>16588</v>
      </c>
      <c r="D3510" s="14" t="s">
        <v>16589</v>
      </c>
      <c r="E3510" s="15" t="s">
        <v>5678</v>
      </c>
      <c r="F3510" s="6">
        <v>317</v>
      </c>
      <c r="G3510" s="6">
        <v>511</v>
      </c>
      <c r="H3510" s="6">
        <f t="shared" si="216"/>
        <v>318</v>
      </c>
      <c r="I3510" s="6">
        <f t="shared" si="217"/>
        <v>512</v>
      </c>
      <c r="J3510" s="7">
        <f t="shared" si="218"/>
        <v>1.6100628930817611</v>
      </c>
      <c r="K3510" s="7">
        <f t="shared" si="219"/>
        <v>0.68711704471564472</v>
      </c>
    </row>
    <row r="3511" spans="1:11" x14ac:dyDescent="0.35">
      <c r="A3511" s="14" t="s">
        <v>9188</v>
      </c>
      <c r="B3511" s="13" t="s">
        <v>4741</v>
      </c>
      <c r="C3511" s="14" t="s">
        <v>16590</v>
      </c>
      <c r="D3511" s="14" t="s">
        <v>11356</v>
      </c>
      <c r="E3511" s="15" t="s">
        <v>11359</v>
      </c>
      <c r="F3511" s="6">
        <v>1</v>
      </c>
      <c r="G3511" s="6">
        <v>1</v>
      </c>
      <c r="H3511" s="6">
        <f t="shared" si="216"/>
        <v>2</v>
      </c>
      <c r="I3511" s="6">
        <f t="shared" si="217"/>
        <v>2</v>
      </c>
      <c r="J3511" s="7">
        <f t="shared" si="218"/>
        <v>1</v>
      </c>
      <c r="K3511" s="7">
        <f t="shared" si="219"/>
        <v>0</v>
      </c>
    </row>
    <row r="3512" spans="1:11" x14ac:dyDescent="0.35">
      <c r="A3512" s="14" t="s">
        <v>9189</v>
      </c>
      <c r="B3512" s="13" t="s">
        <v>5361</v>
      </c>
      <c r="C3512" s="14" t="s">
        <v>16591</v>
      </c>
      <c r="D3512" s="14" t="s">
        <v>16592</v>
      </c>
      <c r="E3512" s="15" t="s">
        <v>11359</v>
      </c>
      <c r="F3512" s="6">
        <v>3391</v>
      </c>
      <c r="G3512" s="6">
        <v>4946</v>
      </c>
      <c r="H3512" s="6">
        <f t="shared" si="216"/>
        <v>3392</v>
      </c>
      <c r="I3512" s="6">
        <f t="shared" si="217"/>
        <v>4947</v>
      </c>
      <c r="J3512" s="7">
        <f t="shared" si="218"/>
        <v>1.4584316037735849</v>
      </c>
      <c r="K3512" s="7">
        <f t="shared" si="219"/>
        <v>0.54441772959542412</v>
      </c>
    </row>
    <row r="3513" spans="1:11" x14ac:dyDescent="0.35">
      <c r="A3513" s="14" t="s">
        <v>9190</v>
      </c>
      <c r="B3513" s="13" t="s">
        <v>4635</v>
      </c>
      <c r="C3513" s="14" t="s">
        <v>16593</v>
      </c>
      <c r="D3513" s="14" t="s">
        <v>11356</v>
      </c>
      <c r="E3513" s="15" t="s">
        <v>5678</v>
      </c>
      <c r="F3513" s="6">
        <v>408</v>
      </c>
      <c r="G3513" s="6">
        <v>406</v>
      </c>
      <c r="H3513" s="6">
        <f t="shared" si="216"/>
        <v>409</v>
      </c>
      <c r="I3513" s="6">
        <f t="shared" si="217"/>
        <v>407</v>
      </c>
      <c r="J3513" s="7">
        <f t="shared" si="218"/>
        <v>0.99511002444987773</v>
      </c>
      <c r="K3513" s="7">
        <f t="shared" si="219"/>
        <v>-7.0720486755018169E-3</v>
      </c>
    </row>
    <row r="3514" spans="1:11" x14ac:dyDescent="0.35">
      <c r="A3514" s="14" t="s">
        <v>9191</v>
      </c>
      <c r="B3514" s="13" t="s">
        <v>553</v>
      </c>
      <c r="C3514" s="14" t="s">
        <v>16594</v>
      </c>
      <c r="D3514" s="14" t="s">
        <v>12944</v>
      </c>
      <c r="E3514" s="15" t="s">
        <v>5678</v>
      </c>
      <c r="F3514" s="6">
        <v>289</v>
      </c>
      <c r="G3514" s="6">
        <v>152</v>
      </c>
      <c r="H3514" s="6">
        <f t="shared" si="216"/>
        <v>290</v>
      </c>
      <c r="I3514" s="6">
        <f t="shared" si="217"/>
        <v>153</v>
      </c>
      <c r="J3514" s="7">
        <f t="shared" si="218"/>
        <v>0.52758620689655178</v>
      </c>
      <c r="K3514" s="7">
        <f t="shared" si="219"/>
        <v>-0.92252124732228247</v>
      </c>
    </row>
    <row r="3515" spans="1:11" x14ac:dyDescent="0.35">
      <c r="A3515" s="14" t="s">
        <v>9192</v>
      </c>
      <c r="B3515" s="13" t="s">
        <v>878</v>
      </c>
      <c r="C3515" s="14" t="s">
        <v>16595</v>
      </c>
      <c r="D3515" s="14" t="s">
        <v>16596</v>
      </c>
      <c r="E3515" s="15" t="s">
        <v>5678</v>
      </c>
      <c r="F3515" s="6">
        <v>2109</v>
      </c>
      <c r="G3515" s="6">
        <v>1243</v>
      </c>
      <c r="H3515" s="6">
        <f t="shared" si="216"/>
        <v>2110</v>
      </c>
      <c r="I3515" s="6">
        <f t="shared" si="217"/>
        <v>1244</v>
      </c>
      <c r="J3515" s="7">
        <f t="shared" si="218"/>
        <v>0.58957345971563979</v>
      </c>
      <c r="K3515" s="7">
        <f t="shared" si="219"/>
        <v>-0.76225651346394507</v>
      </c>
    </row>
    <row r="3516" spans="1:11" x14ac:dyDescent="0.35">
      <c r="A3516" s="14" t="s">
        <v>9193</v>
      </c>
      <c r="B3516" s="13" t="s">
        <v>4765</v>
      </c>
      <c r="C3516" s="14" t="s">
        <v>16597</v>
      </c>
      <c r="D3516" s="14" t="s">
        <v>16598</v>
      </c>
      <c r="E3516" s="15" t="s">
        <v>11359</v>
      </c>
      <c r="F3516" s="6">
        <v>456</v>
      </c>
      <c r="G3516" s="6">
        <v>459</v>
      </c>
      <c r="H3516" s="6">
        <f t="shared" si="216"/>
        <v>457</v>
      </c>
      <c r="I3516" s="6">
        <f t="shared" si="217"/>
        <v>460</v>
      </c>
      <c r="J3516" s="7">
        <f t="shared" si="218"/>
        <v>1.0065645514223194</v>
      </c>
      <c r="K3516" s="7">
        <f t="shared" si="219"/>
        <v>9.4396958863053777E-3</v>
      </c>
    </row>
    <row r="3517" spans="1:11" x14ac:dyDescent="0.35">
      <c r="A3517" s="14" t="s">
        <v>9194</v>
      </c>
      <c r="B3517" s="13" t="s">
        <v>3374</v>
      </c>
      <c r="C3517" s="14" t="s">
        <v>16599</v>
      </c>
      <c r="D3517" s="14" t="s">
        <v>11806</v>
      </c>
      <c r="E3517" s="15" t="s">
        <v>11359</v>
      </c>
      <c r="F3517" s="6">
        <v>84</v>
      </c>
      <c r="G3517" s="6">
        <v>69</v>
      </c>
      <c r="H3517" s="6">
        <f t="shared" si="216"/>
        <v>85</v>
      </c>
      <c r="I3517" s="6">
        <f t="shared" si="217"/>
        <v>70</v>
      </c>
      <c r="J3517" s="7">
        <f t="shared" si="218"/>
        <v>0.82352941176470584</v>
      </c>
      <c r="K3517" s="7">
        <f t="shared" si="219"/>
        <v>-0.28010791919273537</v>
      </c>
    </row>
    <row r="3518" spans="1:11" x14ac:dyDescent="0.35">
      <c r="A3518" s="14" t="s">
        <v>9195</v>
      </c>
      <c r="B3518" s="13" t="s">
        <v>977</v>
      </c>
      <c r="C3518" s="14" t="s">
        <v>16600</v>
      </c>
      <c r="D3518" s="14" t="s">
        <v>11772</v>
      </c>
      <c r="E3518" s="15" t="s">
        <v>5678</v>
      </c>
      <c r="F3518" s="6">
        <v>1547</v>
      </c>
      <c r="G3518" s="6">
        <v>933</v>
      </c>
      <c r="H3518" s="6">
        <f t="shared" si="216"/>
        <v>1548</v>
      </c>
      <c r="I3518" s="6">
        <f t="shared" si="217"/>
        <v>934</v>
      </c>
      <c r="J3518" s="7">
        <f t="shared" si="218"/>
        <v>0.60335917312661502</v>
      </c>
      <c r="K3518" s="7">
        <f t="shared" si="219"/>
        <v>-0.72891101643474832</v>
      </c>
    </row>
    <row r="3519" spans="1:11" x14ac:dyDescent="0.35">
      <c r="A3519" s="14" t="s">
        <v>9196</v>
      </c>
      <c r="B3519" s="13" t="s">
        <v>3488</v>
      </c>
      <c r="C3519" s="14" t="s">
        <v>16601</v>
      </c>
      <c r="D3519" s="14" t="s">
        <v>16602</v>
      </c>
      <c r="E3519" s="15" t="s">
        <v>11359</v>
      </c>
      <c r="F3519" s="6">
        <v>407</v>
      </c>
      <c r="G3519" s="6">
        <v>339</v>
      </c>
      <c r="H3519" s="6">
        <f t="shared" si="216"/>
        <v>408</v>
      </c>
      <c r="I3519" s="6">
        <f t="shared" si="217"/>
        <v>340</v>
      </c>
      <c r="J3519" s="7">
        <f t="shared" si="218"/>
        <v>0.83333333333333337</v>
      </c>
      <c r="K3519" s="7">
        <f t="shared" si="219"/>
        <v>-0.26303440583379378</v>
      </c>
    </row>
    <row r="3520" spans="1:11" x14ac:dyDescent="0.35">
      <c r="A3520" s="14" t="s">
        <v>9197</v>
      </c>
      <c r="B3520" s="13" t="s">
        <v>2562</v>
      </c>
      <c r="C3520" s="14" t="s">
        <v>16603</v>
      </c>
      <c r="D3520" s="14" t="s">
        <v>16604</v>
      </c>
      <c r="E3520" s="15" t="s">
        <v>11359</v>
      </c>
      <c r="F3520" s="6">
        <v>249</v>
      </c>
      <c r="G3520" s="6">
        <v>188</v>
      </c>
      <c r="H3520" s="6">
        <f t="shared" si="216"/>
        <v>250</v>
      </c>
      <c r="I3520" s="6">
        <f t="shared" si="217"/>
        <v>189</v>
      </c>
      <c r="J3520" s="7">
        <f t="shared" si="218"/>
        <v>0.75600000000000001</v>
      </c>
      <c r="K3520" s="7">
        <f t="shared" si="219"/>
        <v>-0.40354186044101442</v>
      </c>
    </row>
    <row r="3521" spans="1:11" x14ac:dyDescent="0.35">
      <c r="A3521" s="14" t="s">
        <v>9198</v>
      </c>
      <c r="B3521" s="13" t="s">
        <v>2347</v>
      </c>
      <c r="C3521" s="14" t="s">
        <v>16605</v>
      </c>
      <c r="D3521" s="14" t="s">
        <v>11356</v>
      </c>
      <c r="E3521" s="15" t="s">
        <v>11359</v>
      </c>
      <c r="F3521" s="6">
        <v>153</v>
      </c>
      <c r="G3521" s="6">
        <v>113</v>
      </c>
      <c r="H3521" s="6">
        <f t="shared" si="216"/>
        <v>154</v>
      </c>
      <c r="I3521" s="6">
        <f t="shared" si="217"/>
        <v>114</v>
      </c>
      <c r="J3521" s="7">
        <f t="shared" si="218"/>
        <v>0.74025974025974028</v>
      </c>
      <c r="K3521" s="7">
        <f t="shared" si="219"/>
        <v>-0.4338965265301597</v>
      </c>
    </row>
    <row r="3522" spans="1:11" x14ac:dyDescent="0.35">
      <c r="A3522" s="14" t="s">
        <v>9199</v>
      </c>
      <c r="B3522" s="13" t="s">
        <v>1824</v>
      </c>
      <c r="C3522" s="14" t="s">
        <v>16606</v>
      </c>
      <c r="D3522" s="14" t="s">
        <v>16607</v>
      </c>
      <c r="E3522" s="15" t="s">
        <v>11359</v>
      </c>
      <c r="F3522" s="6">
        <v>160</v>
      </c>
      <c r="G3522" s="6">
        <v>111</v>
      </c>
      <c r="H3522" s="6">
        <f t="shared" si="216"/>
        <v>161</v>
      </c>
      <c r="I3522" s="6">
        <f t="shared" si="217"/>
        <v>112</v>
      </c>
      <c r="J3522" s="7">
        <f t="shared" si="218"/>
        <v>0.69565217391304346</v>
      </c>
      <c r="K3522" s="7">
        <f t="shared" si="219"/>
        <v>-0.52356195605701294</v>
      </c>
    </row>
    <row r="3523" spans="1:11" x14ac:dyDescent="0.35">
      <c r="A3523" s="14" t="s">
        <v>9200</v>
      </c>
      <c r="B3523" s="13" t="s">
        <v>242</v>
      </c>
      <c r="C3523" s="14" t="s">
        <v>16608</v>
      </c>
      <c r="D3523" s="14" t="s">
        <v>11356</v>
      </c>
      <c r="E3523" s="15" t="s">
        <v>11359</v>
      </c>
      <c r="F3523" s="6">
        <v>37</v>
      </c>
      <c r="G3523" s="6">
        <v>15</v>
      </c>
      <c r="H3523" s="6">
        <f t="shared" ref="H3523:H3586" si="220">F3523+1</f>
        <v>38</v>
      </c>
      <c r="I3523" s="6">
        <f t="shared" ref="I3523:I3586" si="221">G3523+1</f>
        <v>16</v>
      </c>
      <c r="J3523" s="7">
        <f t="shared" ref="J3523:J3586" si="222">I3523/H3523</f>
        <v>0.42105263157894735</v>
      </c>
      <c r="K3523" s="7">
        <f t="shared" ref="K3523:K3586" si="223">LOG(J3523,2)</f>
        <v>-1.2479275134435857</v>
      </c>
    </row>
    <row r="3524" spans="1:11" x14ac:dyDescent="0.35">
      <c r="A3524" s="14" t="s">
        <v>9201</v>
      </c>
      <c r="B3524" s="13" t="s">
        <v>2395</v>
      </c>
      <c r="C3524" s="14" t="s">
        <v>16609</v>
      </c>
      <c r="D3524" s="14" t="s">
        <v>12640</v>
      </c>
      <c r="E3524" s="15" t="s">
        <v>5678</v>
      </c>
      <c r="F3524" s="6">
        <v>132</v>
      </c>
      <c r="G3524" s="6">
        <v>98</v>
      </c>
      <c r="H3524" s="6">
        <f t="shared" si="220"/>
        <v>133</v>
      </c>
      <c r="I3524" s="6">
        <f t="shared" si="221"/>
        <v>99</v>
      </c>
      <c r="J3524" s="7">
        <f t="shared" si="222"/>
        <v>0.74436090225563911</v>
      </c>
      <c r="K3524" s="7">
        <f t="shared" si="223"/>
        <v>-0.42592581542157998</v>
      </c>
    </row>
    <row r="3525" spans="1:11" x14ac:dyDescent="0.35">
      <c r="A3525" s="14" t="s">
        <v>9202</v>
      </c>
      <c r="B3525" s="13" t="s">
        <v>3625</v>
      </c>
      <c r="C3525" s="14" t="s">
        <v>16610</v>
      </c>
      <c r="D3525" s="14" t="s">
        <v>11356</v>
      </c>
      <c r="E3525" s="15" t="s">
        <v>11359</v>
      </c>
      <c r="F3525" s="6">
        <v>2504</v>
      </c>
      <c r="G3525" s="6">
        <v>2121</v>
      </c>
      <c r="H3525" s="6">
        <f t="shared" si="220"/>
        <v>2505</v>
      </c>
      <c r="I3525" s="6">
        <f t="shared" si="221"/>
        <v>2122</v>
      </c>
      <c r="J3525" s="7">
        <f t="shared" si="222"/>
        <v>0.84710578842315365</v>
      </c>
      <c r="K3525" s="7">
        <f t="shared" si="223"/>
        <v>-0.23938594716780606</v>
      </c>
    </row>
    <row r="3526" spans="1:11" x14ac:dyDescent="0.35">
      <c r="A3526" s="14" t="s">
        <v>9203</v>
      </c>
      <c r="B3526" s="13" t="s">
        <v>1801</v>
      </c>
      <c r="C3526" s="14" t="s">
        <v>16611</v>
      </c>
      <c r="D3526" s="14" t="s">
        <v>16612</v>
      </c>
      <c r="E3526" s="15" t="s">
        <v>5678</v>
      </c>
      <c r="F3526" s="6">
        <v>1266</v>
      </c>
      <c r="G3526" s="6">
        <v>875</v>
      </c>
      <c r="H3526" s="6">
        <f t="shared" si="220"/>
        <v>1267</v>
      </c>
      <c r="I3526" s="6">
        <f t="shared" si="221"/>
        <v>876</v>
      </c>
      <c r="J3526" s="7">
        <f t="shared" si="222"/>
        <v>0.69139700078926603</v>
      </c>
      <c r="K3526" s="7">
        <f t="shared" si="223"/>
        <v>-0.53241374953963594</v>
      </c>
    </row>
    <row r="3527" spans="1:11" x14ac:dyDescent="0.35">
      <c r="A3527" s="14" t="s">
        <v>9204</v>
      </c>
      <c r="B3527" s="13" t="s">
        <v>103</v>
      </c>
      <c r="C3527" s="14" t="s">
        <v>16613</v>
      </c>
      <c r="D3527" s="14" t="s">
        <v>16614</v>
      </c>
      <c r="E3527" s="15" t="s">
        <v>11359</v>
      </c>
      <c r="F3527" s="6">
        <v>22</v>
      </c>
      <c r="G3527" s="6">
        <v>6</v>
      </c>
      <c r="H3527" s="6">
        <f t="shared" si="220"/>
        <v>23</v>
      </c>
      <c r="I3527" s="6">
        <f t="shared" si="221"/>
        <v>7</v>
      </c>
      <c r="J3527" s="7">
        <f t="shared" si="222"/>
        <v>0.30434782608695654</v>
      </c>
      <c r="K3527" s="7">
        <f t="shared" si="223"/>
        <v>-1.7162070339994087</v>
      </c>
    </row>
    <row r="3528" spans="1:11" x14ac:dyDescent="0.35">
      <c r="A3528" s="14" t="s">
        <v>9205</v>
      </c>
      <c r="B3528" s="13" t="s">
        <v>3059</v>
      </c>
      <c r="C3528" s="14" t="s">
        <v>16615</v>
      </c>
      <c r="D3528" s="14" t="s">
        <v>11610</v>
      </c>
      <c r="E3528" s="15" t="s">
        <v>11359</v>
      </c>
      <c r="F3528" s="6">
        <v>671</v>
      </c>
      <c r="G3528" s="6">
        <v>532</v>
      </c>
      <c r="H3528" s="6">
        <f t="shared" si="220"/>
        <v>672</v>
      </c>
      <c r="I3528" s="6">
        <f t="shared" si="221"/>
        <v>533</v>
      </c>
      <c r="J3528" s="7">
        <f t="shared" si="222"/>
        <v>0.79315476190476186</v>
      </c>
      <c r="K3528" s="7">
        <f t="shared" si="223"/>
        <v>-0.3343257000195845</v>
      </c>
    </row>
    <row r="3529" spans="1:11" x14ac:dyDescent="0.35">
      <c r="A3529" s="14" t="s">
        <v>9206</v>
      </c>
      <c r="B3529" s="13" t="s">
        <v>3791</v>
      </c>
      <c r="C3529" s="14" t="s">
        <v>16616</v>
      </c>
      <c r="D3529" s="14" t="s">
        <v>16617</v>
      </c>
      <c r="E3529" s="15" t="s">
        <v>11359</v>
      </c>
      <c r="F3529" s="6">
        <v>217</v>
      </c>
      <c r="G3529" s="6">
        <v>188</v>
      </c>
      <c r="H3529" s="6">
        <f t="shared" si="220"/>
        <v>218</v>
      </c>
      <c r="I3529" s="6">
        <f t="shared" si="221"/>
        <v>189</v>
      </c>
      <c r="J3529" s="7">
        <f t="shared" si="222"/>
        <v>0.8669724770642202</v>
      </c>
      <c r="K3529" s="7">
        <f t="shared" si="223"/>
        <v>-0.20594190055585368</v>
      </c>
    </row>
    <row r="3530" spans="1:11" x14ac:dyDescent="0.35">
      <c r="A3530" s="14" t="s">
        <v>9207</v>
      </c>
      <c r="B3530" s="13" t="s">
        <v>3114</v>
      </c>
      <c r="C3530" s="14" t="s">
        <v>16618</v>
      </c>
      <c r="D3530" s="14" t="s">
        <v>11685</v>
      </c>
      <c r="E3530" s="15" t="s">
        <v>11359</v>
      </c>
      <c r="F3530" s="6">
        <v>164</v>
      </c>
      <c r="G3530" s="6">
        <v>131</v>
      </c>
      <c r="H3530" s="6">
        <f t="shared" si="220"/>
        <v>165</v>
      </c>
      <c r="I3530" s="6">
        <f t="shared" si="221"/>
        <v>132</v>
      </c>
      <c r="J3530" s="7">
        <f t="shared" si="222"/>
        <v>0.8</v>
      </c>
      <c r="K3530" s="7">
        <f t="shared" si="223"/>
        <v>-0.32192809488736229</v>
      </c>
    </row>
    <row r="3531" spans="1:11" x14ac:dyDescent="0.35">
      <c r="A3531" s="14" t="s">
        <v>9208</v>
      </c>
      <c r="B3531" s="13" t="s">
        <v>1953</v>
      </c>
      <c r="C3531" s="14" t="s">
        <v>16619</v>
      </c>
      <c r="D3531" s="14" t="s">
        <v>16620</v>
      </c>
      <c r="E3531" s="15" t="s">
        <v>5678</v>
      </c>
      <c r="F3531" s="6">
        <v>4273</v>
      </c>
      <c r="G3531" s="6">
        <v>3015</v>
      </c>
      <c r="H3531" s="6">
        <f t="shared" si="220"/>
        <v>4274</v>
      </c>
      <c r="I3531" s="6">
        <f t="shared" si="221"/>
        <v>3016</v>
      </c>
      <c r="J3531" s="7">
        <f t="shared" si="222"/>
        <v>0.70566214319138976</v>
      </c>
      <c r="K3531" s="7">
        <f t="shared" si="223"/>
        <v>-0.50295047939114679</v>
      </c>
    </row>
    <row r="3532" spans="1:11" x14ac:dyDescent="0.35">
      <c r="A3532" s="14" t="s">
        <v>9209</v>
      </c>
      <c r="B3532" s="13" t="s">
        <v>3893</v>
      </c>
      <c r="C3532" s="14" t="s">
        <v>16621</v>
      </c>
      <c r="D3532" s="14" t="s">
        <v>11356</v>
      </c>
      <c r="E3532" s="15" t="s">
        <v>11359</v>
      </c>
      <c r="F3532" s="6">
        <v>204</v>
      </c>
      <c r="G3532" s="6">
        <v>179</v>
      </c>
      <c r="H3532" s="6">
        <f t="shared" si="220"/>
        <v>205</v>
      </c>
      <c r="I3532" s="6">
        <f t="shared" si="221"/>
        <v>180</v>
      </c>
      <c r="J3532" s="7">
        <f t="shared" si="222"/>
        <v>0.87804878048780488</v>
      </c>
      <c r="K3532" s="7">
        <f t="shared" si="223"/>
        <v>-0.1876270031757713</v>
      </c>
    </row>
    <row r="3533" spans="1:11" x14ac:dyDescent="0.35">
      <c r="A3533" s="14" t="s">
        <v>9210</v>
      </c>
      <c r="B3533" s="13" t="s">
        <v>4276</v>
      </c>
      <c r="C3533" s="14" t="s">
        <v>16622</v>
      </c>
      <c r="D3533" s="14" t="s">
        <v>12140</v>
      </c>
      <c r="E3533" s="15" t="s">
        <v>5678</v>
      </c>
      <c r="F3533" s="6">
        <v>166</v>
      </c>
      <c r="G3533" s="6">
        <v>154</v>
      </c>
      <c r="H3533" s="6">
        <f t="shared" si="220"/>
        <v>167</v>
      </c>
      <c r="I3533" s="6">
        <f t="shared" si="221"/>
        <v>155</v>
      </c>
      <c r="J3533" s="7">
        <f t="shared" si="222"/>
        <v>0.92814371257485029</v>
      </c>
      <c r="K3533" s="7">
        <f t="shared" si="223"/>
        <v>-0.10757988719981469</v>
      </c>
    </row>
    <row r="3534" spans="1:11" x14ac:dyDescent="0.35">
      <c r="A3534" s="14" t="s">
        <v>9211</v>
      </c>
      <c r="B3534" s="13" t="s">
        <v>2469</v>
      </c>
      <c r="C3534" s="14" t="s">
        <v>16623</v>
      </c>
      <c r="D3534" s="14" t="s">
        <v>16624</v>
      </c>
      <c r="E3534" s="15" t="s">
        <v>5678</v>
      </c>
      <c r="F3534" s="6">
        <v>151</v>
      </c>
      <c r="G3534" s="6">
        <v>113</v>
      </c>
      <c r="H3534" s="6">
        <f t="shared" si="220"/>
        <v>152</v>
      </c>
      <c r="I3534" s="6">
        <f t="shared" si="221"/>
        <v>114</v>
      </c>
      <c r="J3534" s="7">
        <f t="shared" si="222"/>
        <v>0.75</v>
      </c>
      <c r="K3534" s="7">
        <f t="shared" si="223"/>
        <v>-0.41503749927884381</v>
      </c>
    </row>
    <row r="3535" spans="1:11" x14ac:dyDescent="0.35">
      <c r="A3535" s="14" t="s">
        <v>9212</v>
      </c>
      <c r="B3535" s="13" t="s">
        <v>2297</v>
      </c>
      <c r="C3535" s="14" t="s">
        <v>16625</v>
      </c>
      <c r="D3535" s="14" t="s">
        <v>16626</v>
      </c>
      <c r="E3535" s="15" t="s">
        <v>5678</v>
      </c>
      <c r="F3535" s="6">
        <v>361</v>
      </c>
      <c r="G3535" s="6">
        <v>265</v>
      </c>
      <c r="H3535" s="6">
        <f t="shared" si="220"/>
        <v>362</v>
      </c>
      <c r="I3535" s="6">
        <f t="shared" si="221"/>
        <v>266</v>
      </c>
      <c r="J3535" s="7">
        <f t="shared" si="222"/>
        <v>0.73480662983425415</v>
      </c>
      <c r="K3535" s="7">
        <f t="shared" si="223"/>
        <v>-0.44456345158201577</v>
      </c>
    </row>
    <row r="3536" spans="1:11" x14ac:dyDescent="0.35">
      <c r="A3536" s="14" t="s">
        <v>9213</v>
      </c>
      <c r="B3536" s="13" t="s">
        <v>3286</v>
      </c>
      <c r="C3536" s="14" t="s">
        <v>16627</v>
      </c>
      <c r="D3536" s="14" t="s">
        <v>16628</v>
      </c>
      <c r="E3536" s="15" t="s">
        <v>5678</v>
      </c>
      <c r="F3536" s="6">
        <v>1151</v>
      </c>
      <c r="G3536" s="6">
        <v>937</v>
      </c>
      <c r="H3536" s="6">
        <f t="shared" si="220"/>
        <v>1152</v>
      </c>
      <c r="I3536" s="6">
        <f t="shared" si="221"/>
        <v>938</v>
      </c>
      <c r="J3536" s="7">
        <f t="shared" si="222"/>
        <v>0.81423611111111116</v>
      </c>
      <c r="K3536" s="7">
        <f t="shared" si="223"/>
        <v>-0.29648088892693575</v>
      </c>
    </row>
    <row r="3537" spans="1:11" x14ac:dyDescent="0.35">
      <c r="A3537" s="14" t="s">
        <v>9214</v>
      </c>
      <c r="B3537" s="13" t="s">
        <v>902</v>
      </c>
      <c r="C3537" s="14" t="s">
        <v>16629</v>
      </c>
      <c r="D3537" s="14" t="s">
        <v>16630</v>
      </c>
      <c r="E3537" s="15" t="s">
        <v>5678</v>
      </c>
      <c r="F3537" s="6">
        <v>3233</v>
      </c>
      <c r="G3537" s="6">
        <v>1918</v>
      </c>
      <c r="H3537" s="6">
        <f t="shared" si="220"/>
        <v>3234</v>
      </c>
      <c r="I3537" s="6">
        <f t="shared" si="221"/>
        <v>1919</v>
      </c>
      <c r="J3537" s="7">
        <f t="shared" si="222"/>
        <v>0.59338280766852192</v>
      </c>
      <c r="K3537" s="7">
        <f t="shared" si="223"/>
        <v>-0.75296496727828144</v>
      </c>
    </row>
    <row r="3538" spans="1:11" x14ac:dyDescent="0.35">
      <c r="A3538" s="14" t="s">
        <v>9215</v>
      </c>
      <c r="B3538" s="13" t="s">
        <v>5066</v>
      </c>
      <c r="C3538" s="14" t="s">
        <v>16631</v>
      </c>
      <c r="D3538" s="14" t="s">
        <v>16632</v>
      </c>
      <c r="E3538" s="15" t="s">
        <v>5678</v>
      </c>
      <c r="F3538" s="6">
        <v>99</v>
      </c>
      <c r="G3538" s="6">
        <v>112</v>
      </c>
      <c r="H3538" s="6">
        <f t="shared" si="220"/>
        <v>100</v>
      </c>
      <c r="I3538" s="6">
        <f t="shared" si="221"/>
        <v>113</v>
      </c>
      <c r="J3538" s="7">
        <f t="shared" si="222"/>
        <v>1.1299999999999999</v>
      </c>
      <c r="K3538" s="7">
        <f t="shared" si="223"/>
        <v>0.17632277264046289</v>
      </c>
    </row>
    <row r="3539" spans="1:11" x14ac:dyDescent="0.35">
      <c r="A3539" s="14" t="s">
        <v>9216</v>
      </c>
      <c r="B3539" s="13" t="s">
        <v>5153</v>
      </c>
      <c r="C3539" s="14" t="s">
        <v>16633</v>
      </c>
      <c r="D3539" s="14" t="s">
        <v>11356</v>
      </c>
      <c r="E3539" s="15" t="s">
        <v>5678</v>
      </c>
      <c r="F3539" s="6">
        <v>208</v>
      </c>
      <c r="G3539" s="6">
        <v>245</v>
      </c>
      <c r="H3539" s="6">
        <f t="shared" si="220"/>
        <v>209</v>
      </c>
      <c r="I3539" s="6">
        <f t="shared" si="221"/>
        <v>246</v>
      </c>
      <c r="J3539" s="7">
        <f t="shared" si="222"/>
        <v>1.1770334928229664</v>
      </c>
      <c r="K3539" s="7">
        <f t="shared" si="223"/>
        <v>0.23515537325835703</v>
      </c>
    </row>
    <row r="3540" spans="1:11" x14ac:dyDescent="0.35">
      <c r="A3540" s="14" t="s">
        <v>9217</v>
      </c>
      <c r="B3540" s="13" t="s">
        <v>2270</v>
      </c>
      <c r="C3540" s="14" t="s">
        <v>16634</v>
      </c>
      <c r="D3540" s="14" t="s">
        <v>16635</v>
      </c>
      <c r="E3540" s="15" t="s">
        <v>5678</v>
      </c>
      <c r="F3540" s="6">
        <v>1297</v>
      </c>
      <c r="G3540" s="6">
        <v>948</v>
      </c>
      <c r="H3540" s="6">
        <f t="shared" si="220"/>
        <v>1298</v>
      </c>
      <c r="I3540" s="6">
        <f t="shared" si="221"/>
        <v>949</v>
      </c>
      <c r="J3540" s="7">
        <f t="shared" si="222"/>
        <v>0.73112480739599384</v>
      </c>
      <c r="K3540" s="7">
        <f t="shared" si="223"/>
        <v>-0.45181039097802911</v>
      </c>
    </row>
    <row r="3541" spans="1:11" x14ac:dyDescent="0.35">
      <c r="A3541" s="14" t="s">
        <v>9218</v>
      </c>
      <c r="B3541" s="13" t="s">
        <v>3101</v>
      </c>
      <c r="C3541" s="14" t="s">
        <v>16636</v>
      </c>
      <c r="D3541" s="14" t="s">
        <v>11496</v>
      </c>
      <c r="E3541" s="15" t="s">
        <v>5678</v>
      </c>
      <c r="F3541" s="6">
        <v>2135</v>
      </c>
      <c r="G3541" s="6">
        <v>1703</v>
      </c>
      <c r="H3541" s="6">
        <f t="shared" si="220"/>
        <v>2136</v>
      </c>
      <c r="I3541" s="6">
        <f t="shared" si="221"/>
        <v>1704</v>
      </c>
      <c r="J3541" s="7">
        <f t="shared" si="222"/>
        <v>0.797752808988764</v>
      </c>
      <c r="K3541" s="7">
        <f t="shared" si="223"/>
        <v>-0.32598631146171581</v>
      </c>
    </row>
    <row r="3542" spans="1:11" x14ac:dyDescent="0.35">
      <c r="A3542" s="14" t="s">
        <v>9219</v>
      </c>
      <c r="B3542" s="13" t="s">
        <v>2609</v>
      </c>
      <c r="C3542" s="14" t="s">
        <v>16637</v>
      </c>
      <c r="D3542" s="14" t="s">
        <v>16638</v>
      </c>
      <c r="E3542" s="15" t="s">
        <v>11359</v>
      </c>
      <c r="F3542" s="6">
        <v>6074</v>
      </c>
      <c r="G3542" s="6">
        <v>4611</v>
      </c>
      <c r="H3542" s="6">
        <f t="shared" si="220"/>
        <v>6075</v>
      </c>
      <c r="I3542" s="6">
        <f t="shared" si="221"/>
        <v>4612</v>
      </c>
      <c r="J3542" s="7">
        <f t="shared" si="222"/>
        <v>0.75917695473251023</v>
      </c>
      <c r="K3542" s="7">
        <f t="shared" si="223"/>
        <v>-0.39749189572873384</v>
      </c>
    </row>
    <row r="3543" spans="1:11" x14ac:dyDescent="0.35">
      <c r="A3543" s="14" t="s">
        <v>9220</v>
      </c>
      <c r="B3543" s="13" t="s">
        <v>3363</v>
      </c>
      <c r="C3543" s="14" t="s">
        <v>16639</v>
      </c>
      <c r="D3543" s="14" t="s">
        <v>11356</v>
      </c>
      <c r="E3543" s="15" t="s">
        <v>11359</v>
      </c>
      <c r="F3543" s="6">
        <v>679</v>
      </c>
      <c r="G3543" s="6">
        <v>557</v>
      </c>
      <c r="H3543" s="6">
        <f t="shared" si="220"/>
        <v>680</v>
      </c>
      <c r="I3543" s="6">
        <f t="shared" si="221"/>
        <v>558</v>
      </c>
      <c r="J3543" s="7">
        <f t="shared" si="222"/>
        <v>0.82058823529411762</v>
      </c>
      <c r="K3543" s="7">
        <f t="shared" si="223"/>
        <v>-0.28526962430851427</v>
      </c>
    </row>
    <row r="3544" spans="1:11" x14ac:dyDescent="0.35">
      <c r="A3544" s="14" t="s">
        <v>9221</v>
      </c>
      <c r="B3544" s="13" t="s">
        <v>4176</v>
      </c>
      <c r="C3544" s="14" t="s">
        <v>16640</v>
      </c>
      <c r="D3544" s="14" t="s">
        <v>16641</v>
      </c>
      <c r="E3544" s="15" t="s">
        <v>11359</v>
      </c>
      <c r="F3544" s="6">
        <v>771</v>
      </c>
      <c r="G3544" s="6">
        <v>703</v>
      </c>
      <c r="H3544" s="6">
        <f t="shared" si="220"/>
        <v>772</v>
      </c>
      <c r="I3544" s="6">
        <f t="shared" si="221"/>
        <v>704</v>
      </c>
      <c r="J3544" s="7">
        <f t="shared" si="222"/>
        <v>0.91191709844559588</v>
      </c>
      <c r="K3544" s="7">
        <f t="shared" si="223"/>
        <v>-0.13302541863078313</v>
      </c>
    </row>
    <row r="3545" spans="1:11" x14ac:dyDescent="0.35">
      <c r="A3545" s="14" t="s">
        <v>9222</v>
      </c>
      <c r="B3545" s="13" t="s">
        <v>5196</v>
      </c>
      <c r="C3545" s="14" t="s">
        <v>16642</v>
      </c>
      <c r="D3545" s="14" t="s">
        <v>11356</v>
      </c>
      <c r="E3545" s="15" t="s">
        <v>11359</v>
      </c>
      <c r="F3545" s="6">
        <v>131</v>
      </c>
      <c r="G3545" s="6">
        <v>159</v>
      </c>
      <c r="H3545" s="6">
        <f t="shared" si="220"/>
        <v>132</v>
      </c>
      <c r="I3545" s="6">
        <f t="shared" si="221"/>
        <v>160</v>
      </c>
      <c r="J3545" s="7">
        <f t="shared" si="222"/>
        <v>1.2121212121212122</v>
      </c>
      <c r="K3545" s="7">
        <f t="shared" si="223"/>
        <v>0.27753397552890896</v>
      </c>
    </row>
    <row r="3546" spans="1:11" x14ac:dyDescent="0.35">
      <c r="A3546" s="14" t="s">
        <v>9223</v>
      </c>
      <c r="B3546" s="13" t="s">
        <v>3744</v>
      </c>
      <c r="C3546" s="14" t="s">
        <v>16643</v>
      </c>
      <c r="D3546" s="14" t="s">
        <v>11784</v>
      </c>
      <c r="E3546" s="15" t="s">
        <v>11359</v>
      </c>
      <c r="F3546" s="6">
        <v>530</v>
      </c>
      <c r="G3546" s="6">
        <v>456</v>
      </c>
      <c r="H3546" s="6">
        <f t="shared" si="220"/>
        <v>531</v>
      </c>
      <c r="I3546" s="6">
        <f t="shared" si="221"/>
        <v>457</v>
      </c>
      <c r="J3546" s="7">
        <f t="shared" si="222"/>
        <v>0.86064030131826741</v>
      </c>
      <c r="K3546" s="7">
        <f t="shared" si="223"/>
        <v>-0.21651769574608393</v>
      </c>
    </row>
    <row r="3547" spans="1:11" x14ac:dyDescent="0.35">
      <c r="A3547" s="14" t="s">
        <v>9224</v>
      </c>
      <c r="B3547" s="13" t="s">
        <v>3433</v>
      </c>
      <c r="C3547" s="14" t="s">
        <v>16644</v>
      </c>
      <c r="D3547" s="14" t="s">
        <v>16645</v>
      </c>
      <c r="E3547" s="15" t="s">
        <v>11359</v>
      </c>
      <c r="F3547" s="6">
        <v>1235</v>
      </c>
      <c r="G3547" s="6">
        <v>1021</v>
      </c>
      <c r="H3547" s="6">
        <f t="shared" si="220"/>
        <v>1236</v>
      </c>
      <c r="I3547" s="6">
        <f t="shared" si="221"/>
        <v>1022</v>
      </c>
      <c r="J3547" s="7">
        <f t="shared" si="222"/>
        <v>0.82686084142394822</v>
      </c>
      <c r="K3547" s="7">
        <f t="shared" si="223"/>
        <v>-0.27428354696675322</v>
      </c>
    </row>
    <row r="3548" spans="1:11" x14ac:dyDescent="0.35">
      <c r="A3548" s="14" t="s">
        <v>9225</v>
      </c>
      <c r="B3548" s="13" t="s">
        <v>3678</v>
      </c>
      <c r="C3548" s="14" t="s">
        <v>16646</v>
      </c>
      <c r="D3548" s="14" t="s">
        <v>11356</v>
      </c>
      <c r="E3548" s="15" t="s">
        <v>11359</v>
      </c>
      <c r="F3548" s="6">
        <v>169</v>
      </c>
      <c r="G3548" s="6">
        <v>144</v>
      </c>
      <c r="H3548" s="6">
        <f t="shared" si="220"/>
        <v>170</v>
      </c>
      <c r="I3548" s="6">
        <f t="shared" si="221"/>
        <v>145</v>
      </c>
      <c r="J3548" s="7">
        <f t="shared" si="222"/>
        <v>0.8529411764705882</v>
      </c>
      <c r="K3548" s="7">
        <f t="shared" si="223"/>
        <v>-0.22948184612276734</v>
      </c>
    </row>
    <row r="3549" spans="1:11" x14ac:dyDescent="0.35">
      <c r="A3549" s="14" t="s">
        <v>9226</v>
      </c>
      <c r="B3549" s="13" t="s">
        <v>1018</v>
      </c>
      <c r="C3549" s="14" t="s">
        <v>16647</v>
      </c>
      <c r="D3549" s="14" t="s">
        <v>16648</v>
      </c>
      <c r="E3549" s="15" t="s">
        <v>11359</v>
      </c>
      <c r="F3549" s="6">
        <v>169</v>
      </c>
      <c r="G3549" s="6">
        <v>103</v>
      </c>
      <c r="H3549" s="6">
        <f t="shared" si="220"/>
        <v>170</v>
      </c>
      <c r="I3549" s="6">
        <f t="shared" si="221"/>
        <v>104</v>
      </c>
      <c r="J3549" s="7">
        <f t="shared" si="222"/>
        <v>0.61176470588235299</v>
      </c>
      <c r="K3549" s="7">
        <f t="shared" si="223"/>
        <v>-0.70895121799660954</v>
      </c>
    </row>
    <row r="3550" spans="1:11" x14ac:dyDescent="0.35">
      <c r="A3550" s="14" t="s">
        <v>9227</v>
      </c>
      <c r="B3550" s="13" t="s">
        <v>4399</v>
      </c>
      <c r="C3550" s="14" t="s">
        <v>16649</v>
      </c>
      <c r="D3550" s="14" t="s">
        <v>16650</v>
      </c>
      <c r="E3550" s="15" t="s">
        <v>11359</v>
      </c>
      <c r="F3550" s="6">
        <v>109</v>
      </c>
      <c r="G3550" s="6">
        <v>103</v>
      </c>
      <c r="H3550" s="6">
        <f t="shared" si="220"/>
        <v>110</v>
      </c>
      <c r="I3550" s="6">
        <f t="shared" si="221"/>
        <v>104</v>
      </c>
      <c r="J3550" s="7">
        <f t="shared" si="222"/>
        <v>0.94545454545454544</v>
      </c>
      <c r="K3550" s="7">
        <f t="shared" si="223"/>
        <v>-8.0919995383567478E-2</v>
      </c>
    </row>
    <row r="3551" spans="1:11" x14ac:dyDescent="0.35">
      <c r="A3551" s="14" t="s">
        <v>9228</v>
      </c>
      <c r="B3551" s="13" t="s">
        <v>4844</v>
      </c>
      <c r="C3551" s="14" t="s">
        <v>16651</v>
      </c>
      <c r="D3551" s="14" t="s">
        <v>16652</v>
      </c>
      <c r="E3551" s="15" t="s">
        <v>11359</v>
      </c>
      <c r="F3551" s="6">
        <v>773</v>
      </c>
      <c r="G3551" s="6">
        <v>798</v>
      </c>
      <c r="H3551" s="6">
        <f t="shared" si="220"/>
        <v>774</v>
      </c>
      <c r="I3551" s="6">
        <f t="shared" si="221"/>
        <v>799</v>
      </c>
      <c r="J3551" s="7">
        <f t="shared" si="222"/>
        <v>1.0322997416020672</v>
      </c>
      <c r="K3551" s="7">
        <f t="shared" si="223"/>
        <v>4.5861936783566454E-2</v>
      </c>
    </row>
    <row r="3552" spans="1:11" x14ac:dyDescent="0.35">
      <c r="A3552" s="14" t="s">
        <v>9229</v>
      </c>
      <c r="B3552" s="13" t="s">
        <v>4853</v>
      </c>
      <c r="C3552" s="14" t="s">
        <v>16653</v>
      </c>
      <c r="D3552" s="14" t="s">
        <v>16654</v>
      </c>
      <c r="E3552" s="15" t="s">
        <v>11359</v>
      </c>
      <c r="F3552" s="6">
        <v>293</v>
      </c>
      <c r="G3552" s="6">
        <v>303</v>
      </c>
      <c r="H3552" s="6">
        <f t="shared" si="220"/>
        <v>294</v>
      </c>
      <c r="I3552" s="6">
        <f t="shared" si="221"/>
        <v>304</v>
      </c>
      <c r="J3552" s="7">
        <f t="shared" si="222"/>
        <v>1.0340136054421769</v>
      </c>
      <c r="K3552" s="7">
        <f t="shared" si="223"/>
        <v>4.8255168607221156E-2</v>
      </c>
    </row>
    <row r="3553" spans="1:11" x14ac:dyDescent="0.35">
      <c r="A3553" s="14" t="s">
        <v>9230</v>
      </c>
      <c r="B3553" s="13" t="s">
        <v>3931</v>
      </c>
      <c r="C3553" s="14" t="s">
        <v>16655</v>
      </c>
      <c r="D3553" s="14" t="s">
        <v>16656</v>
      </c>
      <c r="E3553" s="15" t="s">
        <v>11359</v>
      </c>
      <c r="F3553" s="6">
        <v>170</v>
      </c>
      <c r="G3553" s="6">
        <v>150</v>
      </c>
      <c r="H3553" s="6">
        <f t="shared" si="220"/>
        <v>171</v>
      </c>
      <c r="I3553" s="6">
        <f t="shared" si="221"/>
        <v>151</v>
      </c>
      <c r="J3553" s="7">
        <f t="shared" si="222"/>
        <v>0.88304093567251463</v>
      </c>
      <c r="K3553" s="7">
        <f t="shared" si="223"/>
        <v>-0.17944777556081895</v>
      </c>
    </row>
    <row r="3554" spans="1:11" x14ac:dyDescent="0.35">
      <c r="A3554" s="14" t="s">
        <v>9231</v>
      </c>
      <c r="B3554" s="13" t="s">
        <v>3156</v>
      </c>
      <c r="C3554" s="14" t="s">
        <v>16657</v>
      </c>
      <c r="D3554" s="14" t="s">
        <v>16658</v>
      </c>
      <c r="E3554" s="15" t="s">
        <v>11359</v>
      </c>
      <c r="F3554" s="6">
        <v>166</v>
      </c>
      <c r="G3554" s="6">
        <v>133</v>
      </c>
      <c r="H3554" s="6">
        <f t="shared" si="220"/>
        <v>167</v>
      </c>
      <c r="I3554" s="6">
        <f t="shared" si="221"/>
        <v>134</v>
      </c>
      <c r="J3554" s="7">
        <f t="shared" si="222"/>
        <v>0.80239520958083832</v>
      </c>
      <c r="K3554" s="7">
        <f t="shared" si="223"/>
        <v>-0.31761510201627979</v>
      </c>
    </row>
    <row r="3555" spans="1:11" x14ac:dyDescent="0.35">
      <c r="A3555" s="14" t="s">
        <v>9232</v>
      </c>
      <c r="B3555" s="13" t="s">
        <v>4372</v>
      </c>
      <c r="C3555" s="14" t="s">
        <v>16659</v>
      </c>
      <c r="D3555" s="14" t="s">
        <v>16660</v>
      </c>
      <c r="E3555" s="15" t="s">
        <v>11359</v>
      </c>
      <c r="F3555" s="6">
        <v>348</v>
      </c>
      <c r="G3555" s="6">
        <v>328</v>
      </c>
      <c r="H3555" s="6">
        <f t="shared" si="220"/>
        <v>349</v>
      </c>
      <c r="I3555" s="6">
        <f t="shared" si="221"/>
        <v>329</v>
      </c>
      <c r="J3555" s="7">
        <f t="shared" si="222"/>
        <v>0.94269340974212035</v>
      </c>
      <c r="K3555" s="7">
        <f t="shared" si="223"/>
        <v>-8.5139452474410737E-2</v>
      </c>
    </row>
    <row r="3556" spans="1:11" x14ac:dyDescent="0.35">
      <c r="A3556" s="14" t="s">
        <v>9233</v>
      </c>
      <c r="B3556" s="13" t="s">
        <v>5220</v>
      </c>
      <c r="C3556" s="14" t="s">
        <v>16661</v>
      </c>
      <c r="D3556" s="14" t="s">
        <v>11356</v>
      </c>
      <c r="E3556" s="15" t="s">
        <v>11359</v>
      </c>
      <c r="F3556" s="6">
        <v>24</v>
      </c>
      <c r="G3556" s="6">
        <v>30</v>
      </c>
      <c r="H3556" s="6">
        <f t="shared" si="220"/>
        <v>25</v>
      </c>
      <c r="I3556" s="6">
        <f t="shared" si="221"/>
        <v>31</v>
      </c>
      <c r="J3556" s="7">
        <f t="shared" si="222"/>
        <v>1.24</v>
      </c>
      <c r="K3556" s="7">
        <f t="shared" si="223"/>
        <v>0.31034012061215049</v>
      </c>
    </row>
    <row r="3557" spans="1:11" x14ac:dyDescent="0.35">
      <c r="A3557" s="14" t="s">
        <v>9234</v>
      </c>
      <c r="B3557" s="13" t="s">
        <v>1547</v>
      </c>
      <c r="C3557" s="14" t="s">
        <v>16662</v>
      </c>
      <c r="D3557" s="14" t="s">
        <v>11356</v>
      </c>
      <c r="E3557" s="15" t="s">
        <v>5678</v>
      </c>
      <c r="F3557" s="6">
        <v>15</v>
      </c>
      <c r="G3557" s="6">
        <v>10</v>
      </c>
      <c r="H3557" s="6">
        <f t="shared" si="220"/>
        <v>16</v>
      </c>
      <c r="I3557" s="6">
        <f t="shared" si="221"/>
        <v>11</v>
      </c>
      <c r="J3557" s="7">
        <f t="shared" si="222"/>
        <v>0.6875</v>
      </c>
      <c r="K3557" s="7">
        <f t="shared" si="223"/>
        <v>-0.5405683813627028</v>
      </c>
    </row>
    <row r="3558" spans="1:11" x14ac:dyDescent="0.35">
      <c r="A3558" s="14" t="s">
        <v>9235</v>
      </c>
      <c r="B3558" s="13" t="s">
        <v>2265</v>
      </c>
      <c r="C3558" s="14" t="s">
        <v>16663</v>
      </c>
      <c r="D3558" s="14" t="s">
        <v>16664</v>
      </c>
      <c r="E3558" s="15" t="s">
        <v>5678</v>
      </c>
      <c r="F3558" s="6">
        <v>130</v>
      </c>
      <c r="G3558" s="6">
        <v>95</v>
      </c>
      <c r="H3558" s="6">
        <f t="shared" si="220"/>
        <v>131</v>
      </c>
      <c r="I3558" s="6">
        <f t="shared" si="221"/>
        <v>96</v>
      </c>
      <c r="J3558" s="7">
        <f t="shared" si="222"/>
        <v>0.73282442748091603</v>
      </c>
      <c r="K3558" s="7">
        <f t="shared" si="223"/>
        <v>-0.44846050081629413</v>
      </c>
    </row>
    <row r="3559" spans="1:11" x14ac:dyDescent="0.35">
      <c r="A3559" s="14" t="s">
        <v>9236</v>
      </c>
      <c r="B3559" s="13" t="s">
        <v>3403</v>
      </c>
      <c r="C3559" s="14" t="s">
        <v>16665</v>
      </c>
      <c r="D3559" s="14" t="s">
        <v>11356</v>
      </c>
      <c r="E3559" s="15" t="s">
        <v>5678</v>
      </c>
      <c r="F3559" s="6">
        <v>17</v>
      </c>
      <c r="G3559" s="6">
        <v>14</v>
      </c>
      <c r="H3559" s="6">
        <f t="shared" si="220"/>
        <v>18</v>
      </c>
      <c r="I3559" s="6">
        <f t="shared" si="221"/>
        <v>15</v>
      </c>
      <c r="J3559" s="7">
        <f t="shared" si="222"/>
        <v>0.83333333333333337</v>
      </c>
      <c r="K3559" s="7">
        <f t="shared" si="223"/>
        <v>-0.26303440583379378</v>
      </c>
    </row>
    <row r="3560" spans="1:11" x14ac:dyDescent="0.35">
      <c r="A3560" s="14" t="s">
        <v>9237</v>
      </c>
      <c r="B3560" s="13" t="s">
        <v>2860</v>
      </c>
      <c r="C3560" s="14" t="s">
        <v>16666</v>
      </c>
      <c r="D3560" s="14" t="s">
        <v>16667</v>
      </c>
      <c r="E3560" s="15" t="s">
        <v>5678</v>
      </c>
      <c r="F3560" s="6">
        <v>104</v>
      </c>
      <c r="G3560" s="6">
        <v>81</v>
      </c>
      <c r="H3560" s="6">
        <f t="shared" si="220"/>
        <v>105</v>
      </c>
      <c r="I3560" s="6">
        <f t="shared" si="221"/>
        <v>82</v>
      </c>
      <c r="J3560" s="7">
        <f t="shared" si="222"/>
        <v>0.78095238095238095</v>
      </c>
      <c r="K3560" s="7">
        <f t="shared" si="223"/>
        <v>-0.35669351304803892</v>
      </c>
    </row>
    <row r="3561" spans="1:11" x14ac:dyDescent="0.35">
      <c r="A3561" s="14" t="s">
        <v>9238</v>
      </c>
      <c r="B3561" s="13" t="s">
        <v>5468</v>
      </c>
      <c r="C3561" s="14" t="s">
        <v>16668</v>
      </c>
      <c r="D3561" s="14" t="s">
        <v>11356</v>
      </c>
      <c r="E3561" s="15" t="s">
        <v>5678</v>
      </c>
      <c r="F3561" s="6">
        <v>1</v>
      </c>
      <c r="G3561" s="6">
        <v>2</v>
      </c>
      <c r="H3561" s="6">
        <f t="shared" si="220"/>
        <v>2</v>
      </c>
      <c r="I3561" s="6">
        <f t="shared" si="221"/>
        <v>3</v>
      </c>
      <c r="J3561" s="7">
        <f t="shared" si="222"/>
        <v>1.5</v>
      </c>
      <c r="K3561" s="7">
        <f t="shared" si="223"/>
        <v>0.58496250072115619</v>
      </c>
    </row>
    <row r="3562" spans="1:11" x14ac:dyDescent="0.35">
      <c r="A3562" s="14" t="s">
        <v>9239</v>
      </c>
      <c r="B3562" s="13" t="s">
        <v>601</v>
      </c>
      <c r="C3562" s="14" t="s">
        <v>16669</v>
      </c>
      <c r="D3562" s="14" t="s">
        <v>11356</v>
      </c>
      <c r="E3562" s="15" t="s">
        <v>5678</v>
      </c>
      <c r="F3562" s="6">
        <v>13</v>
      </c>
      <c r="G3562" s="6">
        <v>7</v>
      </c>
      <c r="H3562" s="6">
        <f t="shared" si="220"/>
        <v>14</v>
      </c>
      <c r="I3562" s="6">
        <f t="shared" si="221"/>
        <v>8</v>
      </c>
      <c r="J3562" s="7">
        <f t="shared" si="222"/>
        <v>0.5714285714285714</v>
      </c>
      <c r="K3562" s="7">
        <f t="shared" si="223"/>
        <v>-0.80735492205760429</v>
      </c>
    </row>
    <row r="3563" spans="1:11" x14ac:dyDescent="0.35">
      <c r="A3563" s="14" t="s">
        <v>9240</v>
      </c>
      <c r="B3563" s="13" t="s">
        <v>1430</v>
      </c>
      <c r="C3563" s="14" t="s">
        <v>16670</v>
      </c>
      <c r="D3563" s="14" t="s">
        <v>11356</v>
      </c>
      <c r="E3563" s="15" t="s">
        <v>5678</v>
      </c>
      <c r="F3563" s="6">
        <v>32</v>
      </c>
      <c r="G3563" s="6">
        <v>21</v>
      </c>
      <c r="H3563" s="6">
        <f t="shared" si="220"/>
        <v>33</v>
      </c>
      <c r="I3563" s="6">
        <f t="shared" si="221"/>
        <v>22</v>
      </c>
      <c r="J3563" s="7">
        <f t="shared" si="222"/>
        <v>0.66666666666666663</v>
      </c>
      <c r="K3563" s="7">
        <f t="shared" si="223"/>
        <v>-0.5849625007211563</v>
      </c>
    </row>
    <row r="3564" spans="1:11" x14ac:dyDescent="0.35">
      <c r="A3564" s="14" t="s">
        <v>9241</v>
      </c>
      <c r="B3564" s="13" t="s">
        <v>1191</v>
      </c>
      <c r="C3564" s="14" t="s">
        <v>16671</v>
      </c>
      <c r="D3564" s="14" t="s">
        <v>16672</v>
      </c>
      <c r="E3564" s="15" t="s">
        <v>5678</v>
      </c>
      <c r="F3564" s="6">
        <v>95</v>
      </c>
      <c r="G3564" s="6">
        <v>60</v>
      </c>
      <c r="H3564" s="6">
        <f t="shared" si="220"/>
        <v>96</v>
      </c>
      <c r="I3564" s="6">
        <f t="shared" si="221"/>
        <v>61</v>
      </c>
      <c r="J3564" s="7">
        <f t="shared" si="222"/>
        <v>0.63541666666666663</v>
      </c>
      <c r="K3564" s="7">
        <f t="shared" si="223"/>
        <v>-0.65422516315826995</v>
      </c>
    </row>
    <row r="3565" spans="1:11" x14ac:dyDescent="0.35">
      <c r="A3565" s="14" t="s">
        <v>9242</v>
      </c>
      <c r="B3565" s="13" t="s">
        <v>4410</v>
      </c>
      <c r="C3565" s="14" t="s">
        <v>16673</v>
      </c>
      <c r="D3565" s="14" t="s">
        <v>16674</v>
      </c>
      <c r="E3565" s="15" t="s">
        <v>5678</v>
      </c>
      <c r="F3565" s="6">
        <v>19</v>
      </c>
      <c r="G3565" s="6">
        <v>18</v>
      </c>
      <c r="H3565" s="6">
        <f t="shared" si="220"/>
        <v>20</v>
      </c>
      <c r="I3565" s="6">
        <f t="shared" si="221"/>
        <v>19</v>
      </c>
      <c r="J3565" s="7">
        <f t="shared" si="222"/>
        <v>0.95</v>
      </c>
      <c r="K3565" s="7">
        <f t="shared" si="223"/>
        <v>-7.4000581443776928E-2</v>
      </c>
    </row>
    <row r="3566" spans="1:11" x14ac:dyDescent="0.35">
      <c r="A3566" s="14" t="s">
        <v>9243</v>
      </c>
      <c r="B3566" s="13" t="s">
        <v>2185</v>
      </c>
      <c r="C3566" s="14" t="s">
        <v>16675</v>
      </c>
      <c r="D3566" s="14" t="s">
        <v>13532</v>
      </c>
      <c r="E3566" s="15" t="s">
        <v>5678</v>
      </c>
      <c r="F3566" s="6">
        <v>76</v>
      </c>
      <c r="G3566" s="6">
        <v>55</v>
      </c>
      <c r="H3566" s="6">
        <f t="shared" si="220"/>
        <v>77</v>
      </c>
      <c r="I3566" s="6">
        <f t="shared" si="221"/>
        <v>56</v>
      </c>
      <c r="J3566" s="7">
        <f t="shared" si="222"/>
        <v>0.72727272727272729</v>
      </c>
      <c r="K3566" s="7">
        <f t="shared" si="223"/>
        <v>-0.45943161863729726</v>
      </c>
    </row>
    <row r="3567" spans="1:11" x14ac:dyDescent="0.35">
      <c r="A3567" s="14" t="s">
        <v>9244</v>
      </c>
      <c r="B3567" s="13" t="s">
        <v>1892</v>
      </c>
      <c r="C3567" s="14" t="s">
        <v>16676</v>
      </c>
      <c r="D3567" s="14" t="s">
        <v>11651</v>
      </c>
      <c r="E3567" s="15" t="s">
        <v>5678</v>
      </c>
      <c r="F3567" s="6">
        <v>30</v>
      </c>
      <c r="G3567" s="6">
        <v>21</v>
      </c>
      <c r="H3567" s="6">
        <f t="shared" si="220"/>
        <v>31</v>
      </c>
      <c r="I3567" s="6">
        <f t="shared" si="221"/>
        <v>22</v>
      </c>
      <c r="J3567" s="7">
        <f t="shared" si="222"/>
        <v>0.70967741935483875</v>
      </c>
      <c r="K3567" s="7">
        <f t="shared" si="223"/>
        <v>-0.49476469174957788</v>
      </c>
    </row>
    <row r="3568" spans="1:11" x14ac:dyDescent="0.35">
      <c r="A3568" s="14" t="s">
        <v>9245</v>
      </c>
      <c r="B3568" s="13" t="s">
        <v>4350</v>
      </c>
      <c r="C3568" s="14" t="s">
        <v>16677</v>
      </c>
      <c r="D3568" s="14" t="s">
        <v>11744</v>
      </c>
      <c r="E3568" s="15" t="s">
        <v>5678</v>
      </c>
      <c r="F3568" s="6">
        <v>49</v>
      </c>
      <c r="G3568" s="6">
        <v>46</v>
      </c>
      <c r="H3568" s="6">
        <f t="shared" si="220"/>
        <v>50</v>
      </c>
      <c r="I3568" s="6">
        <f t="shared" si="221"/>
        <v>47</v>
      </c>
      <c r="J3568" s="7">
        <f t="shared" si="222"/>
        <v>0.94</v>
      </c>
      <c r="K3568" s="7">
        <f t="shared" si="223"/>
        <v>-8.9267338097087409E-2</v>
      </c>
    </row>
    <row r="3569" spans="1:11" x14ac:dyDescent="0.35">
      <c r="A3569" s="14" t="s">
        <v>9246</v>
      </c>
      <c r="B3569" s="13" t="s">
        <v>1272</v>
      </c>
      <c r="C3569" s="14" t="s">
        <v>16678</v>
      </c>
      <c r="D3569" s="14" t="s">
        <v>11356</v>
      </c>
      <c r="E3569" s="15" t="s">
        <v>5678</v>
      </c>
      <c r="F3569" s="6">
        <v>25</v>
      </c>
      <c r="G3569" s="6">
        <v>16</v>
      </c>
      <c r="H3569" s="6">
        <f t="shared" si="220"/>
        <v>26</v>
      </c>
      <c r="I3569" s="6">
        <f t="shared" si="221"/>
        <v>17</v>
      </c>
      <c r="J3569" s="7">
        <f t="shared" si="222"/>
        <v>0.65384615384615385</v>
      </c>
      <c r="K3569" s="7">
        <f t="shared" si="223"/>
        <v>-0.61297687689075275</v>
      </c>
    </row>
    <row r="3570" spans="1:11" x14ac:dyDescent="0.35">
      <c r="A3570" s="14" t="s">
        <v>9247</v>
      </c>
      <c r="B3570" s="13" t="s">
        <v>3502</v>
      </c>
      <c r="C3570" s="14" t="s">
        <v>16679</v>
      </c>
      <c r="D3570" s="14" t="s">
        <v>11356</v>
      </c>
      <c r="E3570" s="15" t="s">
        <v>5678</v>
      </c>
      <c r="F3570" s="6">
        <v>36</v>
      </c>
      <c r="G3570" s="6">
        <v>30</v>
      </c>
      <c r="H3570" s="6">
        <f t="shared" si="220"/>
        <v>37</v>
      </c>
      <c r="I3570" s="6">
        <f t="shared" si="221"/>
        <v>31</v>
      </c>
      <c r="J3570" s="7">
        <f t="shared" si="222"/>
        <v>0.83783783783783783</v>
      </c>
      <c r="K3570" s="7">
        <f t="shared" si="223"/>
        <v>-0.25525705524207459</v>
      </c>
    </row>
    <row r="3571" spans="1:11" x14ac:dyDescent="0.35">
      <c r="A3571" s="14" t="s">
        <v>9248</v>
      </c>
      <c r="B3571" s="13" t="s">
        <v>257</v>
      </c>
      <c r="C3571" s="14" t="s">
        <v>16680</v>
      </c>
      <c r="D3571" s="14" t="s">
        <v>11651</v>
      </c>
      <c r="E3571" s="15" t="s">
        <v>5678</v>
      </c>
      <c r="F3571" s="6">
        <v>17</v>
      </c>
      <c r="G3571" s="6">
        <v>7</v>
      </c>
      <c r="H3571" s="6">
        <f t="shared" si="220"/>
        <v>18</v>
      </c>
      <c r="I3571" s="6">
        <f t="shared" si="221"/>
        <v>8</v>
      </c>
      <c r="J3571" s="7">
        <f t="shared" si="222"/>
        <v>0.44444444444444442</v>
      </c>
      <c r="K3571" s="7">
        <f t="shared" si="223"/>
        <v>-1.1699250014423124</v>
      </c>
    </row>
    <row r="3572" spans="1:11" x14ac:dyDescent="0.35">
      <c r="A3572" s="14" t="s">
        <v>9249</v>
      </c>
      <c r="B3572" s="13" t="s">
        <v>1095</v>
      </c>
      <c r="C3572" s="14" t="s">
        <v>16681</v>
      </c>
      <c r="D3572" s="14" t="s">
        <v>11657</v>
      </c>
      <c r="E3572" s="15" t="s">
        <v>5678</v>
      </c>
      <c r="F3572" s="6">
        <v>42</v>
      </c>
      <c r="G3572" s="6">
        <v>26</v>
      </c>
      <c r="H3572" s="6">
        <f t="shared" si="220"/>
        <v>43</v>
      </c>
      <c r="I3572" s="6">
        <f t="shared" si="221"/>
        <v>27</v>
      </c>
      <c r="J3572" s="7">
        <f t="shared" si="222"/>
        <v>0.62790697674418605</v>
      </c>
      <c r="K3572" s="7">
        <f t="shared" si="223"/>
        <v>-0.67137725253862934</v>
      </c>
    </row>
    <row r="3573" spans="1:11" x14ac:dyDescent="0.35">
      <c r="A3573" s="14" t="s">
        <v>9250</v>
      </c>
      <c r="B3573" s="13" t="s">
        <v>507</v>
      </c>
      <c r="C3573" s="14" t="s">
        <v>16682</v>
      </c>
      <c r="D3573" s="14" t="s">
        <v>11356</v>
      </c>
      <c r="E3573" s="15" t="s">
        <v>5678</v>
      </c>
      <c r="F3573" s="6">
        <v>37</v>
      </c>
      <c r="G3573" s="6">
        <v>19</v>
      </c>
      <c r="H3573" s="6">
        <f t="shared" si="220"/>
        <v>38</v>
      </c>
      <c r="I3573" s="6">
        <f t="shared" si="221"/>
        <v>20</v>
      </c>
      <c r="J3573" s="7">
        <f t="shared" si="222"/>
        <v>0.52631578947368418</v>
      </c>
      <c r="K3573" s="7">
        <f t="shared" si="223"/>
        <v>-0.92599941855622325</v>
      </c>
    </row>
    <row r="3574" spans="1:11" x14ac:dyDescent="0.35">
      <c r="A3574" s="14" t="s">
        <v>9251</v>
      </c>
      <c r="B3574" s="13" t="s">
        <v>356</v>
      </c>
      <c r="C3574" s="14" t="s">
        <v>16683</v>
      </c>
      <c r="D3574" s="14" t="s">
        <v>11476</v>
      </c>
      <c r="E3574" s="15" t="s">
        <v>5678</v>
      </c>
      <c r="F3574" s="6">
        <v>54</v>
      </c>
      <c r="G3574" s="6">
        <v>25</v>
      </c>
      <c r="H3574" s="6">
        <f t="shared" si="220"/>
        <v>55</v>
      </c>
      <c r="I3574" s="6">
        <f t="shared" si="221"/>
        <v>26</v>
      </c>
      <c r="J3574" s="7">
        <f t="shared" si="222"/>
        <v>0.47272727272727272</v>
      </c>
      <c r="K3574" s="7">
        <f t="shared" si="223"/>
        <v>-1.0809199953835675</v>
      </c>
    </row>
    <row r="3575" spans="1:11" x14ac:dyDescent="0.35">
      <c r="A3575" s="14" t="s">
        <v>9252</v>
      </c>
      <c r="B3575" s="13" t="s">
        <v>1872</v>
      </c>
      <c r="C3575" s="14" t="s">
        <v>16684</v>
      </c>
      <c r="D3575" s="14" t="s">
        <v>11356</v>
      </c>
      <c r="E3575" s="15" t="s">
        <v>5678</v>
      </c>
      <c r="F3575" s="6">
        <v>126</v>
      </c>
      <c r="G3575" s="6">
        <v>88</v>
      </c>
      <c r="H3575" s="6">
        <f t="shared" si="220"/>
        <v>127</v>
      </c>
      <c r="I3575" s="6">
        <f t="shared" si="221"/>
        <v>89</v>
      </c>
      <c r="J3575" s="7">
        <f t="shared" si="222"/>
        <v>0.70078740157480313</v>
      </c>
      <c r="K3575" s="7">
        <f t="shared" si="223"/>
        <v>-0.51295125580576817</v>
      </c>
    </row>
    <row r="3576" spans="1:11" x14ac:dyDescent="0.35">
      <c r="A3576" s="14" t="s">
        <v>9253</v>
      </c>
      <c r="B3576" s="13" t="s">
        <v>3537</v>
      </c>
      <c r="C3576" s="14" t="s">
        <v>16685</v>
      </c>
      <c r="D3576" s="14" t="s">
        <v>12083</v>
      </c>
      <c r="E3576" s="15" t="s">
        <v>5678</v>
      </c>
      <c r="F3576" s="6">
        <v>43</v>
      </c>
      <c r="G3576" s="6">
        <v>36</v>
      </c>
      <c r="H3576" s="6">
        <f t="shared" si="220"/>
        <v>44</v>
      </c>
      <c r="I3576" s="6">
        <f t="shared" si="221"/>
        <v>37</v>
      </c>
      <c r="J3576" s="7">
        <f t="shared" si="222"/>
        <v>0.84090909090909094</v>
      </c>
      <c r="K3576" s="7">
        <f t="shared" si="223"/>
        <v>-0.24997825300834742</v>
      </c>
    </row>
    <row r="3577" spans="1:11" x14ac:dyDescent="0.35">
      <c r="A3577" s="14" t="s">
        <v>9254</v>
      </c>
      <c r="B3577" s="13" t="s">
        <v>212</v>
      </c>
      <c r="C3577" s="14" t="s">
        <v>16686</v>
      </c>
      <c r="D3577" s="14" t="s">
        <v>16687</v>
      </c>
      <c r="E3577" s="15" t="s">
        <v>5678</v>
      </c>
      <c r="F3577" s="6">
        <v>49</v>
      </c>
      <c r="G3577" s="6">
        <v>19</v>
      </c>
      <c r="H3577" s="6">
        <f t="shared" si="220"/>
        <v>50</v>
      </c>
      <c r="I3577" s="6">
        <f t="shared" si="221"/>
        <v>20</v>
      </c>
      <c r="J3577" s="7">
        <f t="shared" si="222"/>
        <v>0.4</v>
      </c>
      <c r="K3577" s="7">
        <f t="shared" si="223"/>
        <v>-1.3219280948873622</v>
      </c>
    </row>
    <row r="3578" spans="1:11" x14ac:dyDescent="0.35">
      <c r="A3578" s="14" t="s">
        <v>9255</v>
      </c>
      <c r="B3578" s="13" t="s">
        <v>124</v>
      </c>
      <c r="C3578" s="14" t="s">
        <v>16688</v>
      </c>
      <c r="D3578" s="14" t="s">
        <v>15945</v>
      </c>
      <c r="E3578" s="15" t="s">
        <v>5678</v>
      </c>
      <c r="F3578" s="6">
        <v>17</v>
      </c>
      <c r="G3578" s="6">
        <v>5</v>
      </c>
      <c r="H3578" s="6">
        <f t="shared" si="220"/>
        <v>18</v>
      </c>
      <c r="I3578" s="6">
        <f t="shared" si="221"/>
        <v>6</v>
      </c>
      <c r="J3578" s="7">
        <f t="shared" si="222"/>
        <v>0.33333333333333331</v>
      </c>
      <c r="K3578" s="7">
        <f t="shared" si="223"/>
        <v>-1.5849625007211563</v>
      </c>
    </row>
    <row r="3579" spans="1:11" x14ac:dyDescent="0.35">
      <c r="A3579" s="14" t="s">
        <v>9256</v>
      </c>
      <c r="B3579" s="13" t="s">
        <v>4159</v>
      </c>
      <c r="C3579" s="14" t="s">
        <v>16689</v>
      </c>
      <c r="D3579" s="14" t="s">
        <v>16690</v>
      </c>
      <c r="E3579" s="15" t="s">
        <v>5678</v>
      </c>
      <c r="F3579" s="6">
        <v>11</v>
      </c>
      <c r="G3579" s="6">
        <v>10</v>
      </c>
      <c r="H3579" s="6">
        <f t="shared" si="220"/>
        <v>12</v>
      </c>
      <c r="I3579" s="6">
        <f t="shared" si="221"/>
        <v>11</v>
      </c>
      <c r="J3579" s="7">
        <f t="shared" si="222"/>
        <v>0.91666666666666663</v>
      </c>
      <c r="K3579" s="7">
        <f t="shared" si="223"/>
        <v>-0.12553088208385899</v>
      </c>
    </row>
    <row r="3580" spans="1:11" x14ac:dyDescent="0.35">
      <c r="A3580" s="14" t="s">
        <v>9257</v>
      </c>
      <c r="B3580" s="13" t="s">
        <v>5505</v>
      </c>
      <c r="C3580" s="14" t="s">
        <v>16691</v>
      </c>
      <c r="D3580" s="14" t="s">
        <v>15044</v>
      </c>
      <c r="E3580" s="15" t="s">
        <v>5678</v>
      </c>
      <c r="F3580" s="6">
        <v>1</v>
      </c>
      <c r="G3580" s="6">
        <v>3</v>
      </c>
      <c r="H3580" s="6">
        <f t="shared" si="220"/>
        <v>2</v>
      </c>
      <c r="I3580" s="6">
        <f t="shared" si="221"/>
        <v>4</v>
      </c>
      <c r="J3580" s="7">
        <f t="shared" si="222"/>
        <v>2</v>
      </c>
      <c r="K3580" s="7">
        <f t="shared" si="223"/>
        <v>1</v>
      </c>
    </row>
    <row r="3581" spans="1:11" x14ac:dyDescent="0.35">
      <c r="A3581" s="14" t="s">
        <v>9258</v>
      </c>
      <c r="B3581" s="13" t="s">
        <v>5058</v>
      </c>
      <c r="C3581" s="14" t="s">
        <v>16692</v>
      </c>
      <c r="D3581" s="14" t="s">
        <v>16693</v>
      </c>
      <c r="E3581" s="15" t="s">
        <v>5678</v>
      </c>
      <c r="F3581" s="6">
        <v>24</v>
      </c>
      <c r="G3581" s="6">
        <v>27</v>
      </c>
      <c r="H3581" s="6">
        <f t="shared" si="220"/>
        <v>25</v>
      </c>
      <c r="I3581" s="6">
        <f t="shared" si="221"/>
        <v>28</v>
      </c>
      <c r="J3581" s="7">
        <f t="shared" si="222"/>
        <v>1.1200000000000001</v>
      </c>
      <c r="K3581" s="7">
        <f t="shared" si="223"/>
        <v>0.16349873228287956</v>
      </c>
    </row>
    <row r="3582" spans="1:11" x14ac:dyDescent="0.35">
      <c r="A3582" s="14" t="s">
        <v>9259</v>
      </c>
      <c r="B3582" s="13" t="s">
        <v>1578</v>
      </c>
      <c r="C3582" s="14" t="s">
        <v>16694</v>
      </c>
      <c r="D3582" s="14" t="s">
        <v>16695</v>
      </c>
      <c r="E3582" s="15" t="s">
        <v>5678</v>
      </c>
      <c r="F3582" s="6">
        <v>115</v>
      </c>
      <c r="G3582" s="6">
        <v>77</v>
      </c>
      <c r="H3582" s="6">
        <f t="shared" si="220"/>
        <v>116</v>
      </c>
      <c r="I3582" s="6">
        <f t="shared" si="221"/>
        <v>78</v>
      </c>
      <c r="J3582" s="7">
        <f t="shared" si="222"/>
        <v>0.67241379310344829</v>
      </c>
      <c r="K3582" s="7">
        <f t="shared" si="223"/>
        <v>-0.57257877626532383</v>
      </c>
    </row>
    <row r="3583" spans="1:11" x14ac:dyDescent="0.35">
      <c r="A3583" s="14" t="s">
        <v>9260</v>
      </c>
      <c r="B3583" s="13" t="s">
        <v>1813</v>
      </c>
      <c r="C3583" s="14" t="s">
        <v>16696</v>
      </c>
      <c r="D3583" s="14" t="s">
        <v>11608</v>
      </c>
      <c r="E3583" s="15" t="s">
        <v>5678</v>
      </c>
      <c r="F3583" s="6">
        <v>26</v>
      </c>
      <c r="G3583" s="6">
        <v>18</v>
      </c>
      <c r="H3583" s="6">
        <f t="shared" si="220"/>
        <v>27</v>
      </c>
      <c r="I3583" s="6">
        <f t="shared" si="221"/>
        <v>19</v>
      </c>
      <c r="J3583" s="7">
        <f t="shared" si="222"/>
        <v>0.70370370370370372</v>
      </c>
      <c r="K3583" s="7">
        <f t="shared" si="223"/>
        <v>-0.50695998871988301</v>
      </c>
    </row>
    <row r="3584" spans="1:11" x14ac:dyDescent="0.35">
      <c r="A3584" s="14" t="s">
        <v>9261</v>
      </c>
      <c r="B3584" s="13" t="s">
        <v>3009</v>
      </c>
      <c r="C3584" s="14" t="s">
        <v>16697</v>
      </c>
      <c r="D3584" s="14" t="s">
        <v>16698</v>
      </c>
      <c r="E3584" s="15" t="s">
        <v>11359</v>
      </c>
      <c r="F3584" s="6">
        <v>1343</v>
      </c>
      <c r="G3584" s="6">
        <v>1060</v>
      </c>
      <c r="H3584" s="6">
        <f t="shared" si="220"/>
        <v>1344</v>
      </c>
      <c r="I3584" s="6">
        <f t="shared" si="221"/>
        <v>1061</v>
      </c>
      <c r="J3584" s="7">
        <f t="shared" si="222"/>
        <v>0.78943452380952384</v>
      </c>
      <c r="K3584" s="7">
        <f t="shared" si="223"/>
        <v>-0.34110848186399551</v>
      </c>
    </row>
    <row r="3585" spans="1:11" x14ac:dyDescent="0.35">
      <c r="A3585" s="14" t="s">
        <v>9262</v>
      </c>
      <c r="B3585" s="13" t="s">
        <v>2808</v>
      </c>
      <c r="C3585" s="14" t="s">
        <v>16699</v>
      </c>
      <c r="D3585" s="14" t="s">
        <v>16700</v>
      </c>
      <c r="E3585" s="15" t="s">
        <v>5678</v>
      </c>
      <c r="F3585" s="6">
        <v>5980</v>
      </c>
      <c r="G3585" s="6">
        <v>4633</v>
      </c>
      <c r="H3585" s="6">
        <f t="shared" si="220"/>
        <v>5981</v>
      </c>
      <c r="I3585" s="6">
        <f t="shared" si="221"/>
        <v>4634</v>
      </c>
      <c r="J3585" s="7">
        <f t="shared" si="222"/>
        <v>0.77478682494566131</v>
      </c>
      <c r="K3585" s="7">
        <f t="shared" si="223"/>
        <v>-0.36812867340252836</v>
      </c>
    </row>
    <row r="3586" spans="1:11" x14ac:dyDescent="0.35">
      <c r="A3586" s="14" t="s">
        <v>9263</v>
      </c>
      <c r="B3586" s="13" t="s">
        <v>2596</v>
      </c>
      <c r="C3586" s="14" t="s">
        <v>16701</v>
      </c>
      <c r="D3586" s="14" t="s">
        <v>11356</v>
      </c>
      <c r="E3586" s="15" t="s">
        <v>5678</v>
      </c>
      <c r="F3586" s="6">
        <v>1074</v>
      </c>
      <c r="G3586" s="6">
        <v>814</v>
      </c>
      <c r="H3586" s="6">
        <f t="shared" si="220"/>
        <v>1075</v>
      </c>
      <c r="I3586" s="6">
        <f t="shared" si="221"/>
        <v>815</v>
      </c>
      <c r="J3586" s="7">
        <f t="shared" si="222"/>
        <v>0.75813953488372088</v>
      </c>
      <c r="K3586" s="7">
        <f t="shared" si="223"/>
        <v>-0.39946469535838286</v>
      </c>
    </row>
    <row r="3587" spans="1:11" x14ac:dyDescent="0.35">
      <c r="A3587" s="14" t="s">
        <v>9264</v>
      </c>
      <c r="B3587" s="13" t="s">
        <v>2019</v>
      </c>
      <c r="C3587" s="14" t="s">
        <v>16702</v>
      </c>
      <c r="D3587" s="14" t="s">
        <v>16703</v>
      </c>
      <c r="E3587" s="15" t="s">
        <v>11359</v>
      </c>
      <c r="F3587" s="6">
        <v>1740</v>
      </c>
      <c r="G3587" s="6">
        <v>1238</v>
      </c>
      <c r="H3587" s="6">
        <f t="shared" ref="H3587:H3650" si="224">F3587+1</f>
        <v>1741</v>
      </c>
      <c r="I3587" s="6">
        <f t="shared" ref="I3587:I3650" si="225">G3587+1</f>
        <v>1239</v>
      </c>
      <c r="J3587" s="7">
        <f t="shared" ref="J3587:J3650" si="226">I3587/H3587</f>
        <v>0.71165996553704769</v>
      </c>
      <c r="K3587" s="7">
        <f t="shared" ref="K3587:K3650" si="227">LOG(J3587,2)</f>
        <v>-0.49074001551049951</v>
      </c>
    </row>
    <row r="3588" spans="1:11" x14ac:dyDescent="0.35">
      <c r="A3588" s="14" t="s">
        <v>9265</v>
      </c>
      <c r="B3588" s="13" t="s">
        <v>3882</v>
      </c>
      <c r="C3588" s="14" t="s">
        <v>16704</v>
      </c>
      <c r="D3588" s="14" t="s">
        <v>16705</v>
      </c>
      <c r="E3588" s="15" t="s">
        <v>11359</v>
      </c>
      <c r="F3588" s="6">
        <v>1190</v>
      </c>
      <c r="G3588" s="6">
        <v>1042</v>
      </c>
      <c r="H3588" s="6">
        <f t="shared" si="224"/>
        <v>1191</v>
      </c>
      <c r="I3588" s="6">
        <f t="shared" si="225"/>
        <v>1043</v>
      </c>
      <c r="J3588" s="7">
        <f t="shared" si="226"/>
        <v>0.87573467674223338</v>
      </c>
      <c r="K3588" s="7">
        <f t="shared" si="227"/>
        <v>-0.19143425534434838</v>
      </c>
    </row>
    <row r="3589" spans="1:11" x14ac:dyDescent="0.35">
      <c r="A3589" s="14" t="s">
        <v>9266</v>
      </c>
      <c r="B3589" s="13" t="s">
        <v>4187</v>
      </c>
      <c r="C3589" s="14" t="s">
        <v>16706</v>
      </c>
      <c r="D3589" s="14" t="s">
        <v>16707</v>
      </c>
      <c r="E3589" s="15" t="s">
        <v>5678</v>
      </c>
      <c r="F3589" s="6">
        <v>14958</v>
      </c>
      <c r="G3589" s="6">
        <v>13660</v>
      </c>
      <c r="H3589" s="6">
        <f t="shared" si="224"/>
        <v>14959</v>
      </c>
      <c r="I3589" s="6">
        <f t="shared" si="225"/>
        <v>13661</v>
      </c>
      <c r="J3589" s="7">
        <f t="shared" si="226"/>
        <v>0.91322949395013031</v>
      </c>
      <c r="K3589" s="7">
        <f t="shared" si="227"/>
        <v>-0.1309506408345319</v>
      </c>
    </row>
    <row r="3590" spans="1:11" x14ac:dyDescent="0.35">
      <c r="A3590" s="14" t="s">
        <v>9267</v>
      </c>
      <c r="B3590" s="13" t="s">
        <v>5091</v>
      </c>
      <c r="C3590" s="14" t="s">
        <v>16708</v>
      </c>
      <c r="D3590" s="14" t="s">
        <v>16709</v>
      </c>
      <c r="E3590" s="15" t="s">
        <v>11359</v>
      </c>
      <c r="F3590" s="6">
        <v>7</v>
      </c>
      <c r="G3590" s="6">
        <v>8</v>
      </c>
      <c r="H3590" s="6">
        <f t="shared" si="224"/>
        <v>8</v>
      </c>
      <c r="I3590" s="6">
        <f t="shared" si="225"/>
        <v>9</v>
      </c>
      <c r="J3590" s="7">
        <f t="shared" si="226"/>
        <v>1.125</v>
      </c>
      <c r="K3590" s="7">
        <f t="shared" si="227"/>
        <v>0.16992500144231237</v>
      </c>
    </row>
    <row r="3591" spans="1:11" x14ac:dyDescent="0.35">
      <c r="A3591" s="14" t="s">
        <v>9268</v>
      </c>
      <c r="B3591" s="13" t="s">
        <v>404</v>
      </c>
      <c r="C3591" s="14" t="s">
        <v>16710</v>
      </c>
      <c r="D3591" s="14" t="s">
        <v>16711</v>
      </c>
      <c r="E3591" s="15" t="s">
        <v>11359</v>
      </c>
      <c r="F3591" s="6">
        <v>12941</v>
      </c>
      <c r="G3591" s="6">
        <v>6259</v>
      </c>
      <c r="H3591" s="6">
        <f t="shared" si="224"/>
        <v>12942</v>
      </c>
      <c r="I3591" s="6">
        <f t="shared" si="225"/>
        <v>6260</v>
      </c>
      <c r="J3591" s="7">
        <f t="shared" si="226"/>
        <v>0.48369649204141557</v>
      </c>
      <c r="K3591" s="7">
        <f t="shared" si="227"/>
        <v>-1.0478260200616294</v>
      </c>
    </row>
    <row r="3592" spans="1:11" x14ac:dyDescent="0.35">
      <c r="A3592" s="14" t="s">
        <v>9269</v>
      </c>
      <c r="B3592" s="13" t="s">
        <v>1989</v>
      </c>
      <c r="C3592" s="14" t="s">
        <v>16712</v>
      </c>
      <c r="D3592" s="14" t="s">
        <v>11662</v>
      </c>
      <c r="E3592" s="15" t="s">
        <v>5678</v>
      </c>
      <c r="F3592" s="6">
        <v>103</v>
      </c>
      <c r="G3592" s="6">
        <v>73</v>
      </c>
      <c r="H3592" s="6">
        <f t="shared" si="224"/>
        <v>104</v>
      </c>
      <c r="I3592" s="6">
        <f t="shared" si="225"/>
        <v>74</v>
      </c>
      <c r="J3592" s="7">
        <f t="shared" si="226"/>
        <v>0.71153846153846156</v>
      </c>
      <c r="K3592" s="7">
        <f t="shared" si="227"/>
        <v>-0.49098635251214229</v>
      </c>
    </row>
    <row r="3593" spans="1:11" x14ac:dyDescent="0.35">
      <c r="A3593" s="14" t="s">
        <v>9270</v>
      </c>
      <c r="B3593" s="13" t="s">
        <v>4045</v>
      </c>
      <c r="C3593" s="14" t="s">
        <v>16713</v>
      </c>
      <c r="D3593" s="14" t="s">
        <v>16714</v>
      </c>
      <c r="E3593" s="15" t="s">
        <v>5678</v>
      </c>
      <c r="F3593" s="6">
        <v>2102</v>
      </c>
      <c r="G3593" s="6">
        <v>1881</v>
      </c>
      <c r="H3593" s="6">
        <f t="shared" si="224"/>
        <v>2103</v>
      </c>
      <c r="I3593" s="6">
        <f t="shared" si="225"/>
        <v>1882</v>
      </c>
      <c r="J3593" s="7">
        <f t="shared" si="226"/>
        <v>0.89491203043271517</v>
      </c>
      <c r="K3593" s="7">
        <f t="shared" si="227"/>
        <v>-0.16018222200324259</v>
      </c>
    </row>
    <row r="3594" spans="1:11" x14ac:dyDescent="0.35">
      <c r="A3594" s="14" t="s">
        <v>9271</v>
      </c>
      <c r="B3594" s="13" t="s">
        <v>353</v>
      </c>
      <c r="C3594" s="14" t="s">
        <v>16715</v>
      </c>
      <c r="D3594" s="14" t="s">
        <v>16716</v>
      </c>
      <c r="E3594" s="15" t="s">
        <v>5678</v>
      </c>
      <c r="F3594" s="6">
        <v>318</v>
      </c>
      <c r="G3594" s="6">
        <v>147</v>
      </c>
      <c r="H3594" s="6">
        <f t="shared" si="224"/>
        <v>319</v>
      </c>
      <c r="I3594" s="6">
        <f t="shared" si="225"/>
        <v>148</v>
      </c>
      <c r="J3594" s="7">
        <f t="shared" si="226"/>
        <v>0.46394984326018807</v>
      </c>
      <c r="K3594" s="7">
        <f t="shared" si="227"/>
        <v>-1.1079592481359197</v>
      </c>
    </row>
    <row r="3595" spans="1:11" x14ac:dyDescent="0.35">
      <c r="A3595" s="14" t="s">
        <v>9272</v>
      </c>
      <c r="B3595" s="13" t="s">
        <v>480</v>
      </c>
      <c r="C3595" s="14" t="s">
        <v>16717</v>
      </c>
      <c r="D3595" s="14" t="s">
        <v>16718</v>
      </c>
      <c r="E3595" s="15" t="s">
        <v>11359</v>
      </c>
      <c r="F3595" s="6">
        <v>1271</v>
      </c>
      <c r="G3595" s="6">
        <v>639</v>
      </c>
      <c r="H3595" s="6">
        <f t="shared" si="224"/>
        <v>1272</v>
      </c>
      <c r="I3595" s="6">
        <f t="shared" si="225"/>
        <v>640</v>
      </c>
      <c r="J3595" s="7">
        <f t="shared" si="226"/>
        <v>0.50314465408805031</v>
      </c>
      <c r="K3595" s="7">
        <f t="shared" si="227"/>
        <v>-0.99095486039699299</v>
      </c>
    </row>
    <row r="3596" spans="1:11" x14ac:dyDescent="0.35">
      <c r="A3596" s="14" t="s">
        <v>9273</v>
      </c>
      <c r="B3596" s="13" t="s">
        <v>3948</v>
      </c>
      <c r="C3596" s="14" t="s">
        <v>16719</v>
      </c>
      <c r="D3596" s="14" t="s">
        <v>11356</v>
      </c>
      <c r="E3596" s="15" t="s">
        <v>5678</v>
      </c>
      <c r="F3596" s="6">
        <v>190</v>
      </c>
      <c r="G3596" s="6">
        <v>168</v>
      </c>
      <c r="H3596" s="6">
        <f t="shared" si="224"/>
        <v>191</v>
      </c>
      <c r="I3596" s="6">
        <f t="shared" si="225"/>
        <v>169</v>
      </c>
      <c r="J3596" s="7">
        <f t="shared" si="226"/>
        <v>0.88481675392670156</v>
      </c>
      <c r="K3596" s="7">
        <f t="shared" si="227"/>
        <v>-0.17654939175356438</v>
      </c>
    </row>
    <row r="3597" spans="1:11" x14ac:dyDescent="0.35">
      <c r="A3597" s="14" t="s">
        <v>9274</v>
      </c>
      <c r="B3597" s="13" t="s">
        <v>1679</v>
      </c>
      <c r="C3597" s="14" t="s">
        <v>16720</v>
      </c>
      <c r="D3597" s="14" t="s">
        <v>16721</v>
      </c>
      <c r="E3597" s="15" t="s">
        <v>11359</v>
      </c>
      <c r="F3597" s="6">
        <v>807</v>
      </c>
      <c r="G3597" s="6">
        <v>548</v>
      </c>
      <c r="H3597" s="6">
        <f t="shared" si="224"/>
        <v>808</v>
      </c>
      <c r="I3597" s="6">
        <f t="shared" si="225"/>
        <v>549</v>
      </c>
      <c r="J3597" s="7">
        <f t="shared" si="226"/>
        <v>0.6794554455445545</v>
      </c>
      <c r="K3597" s="7">
        <f t="shared" si="227"/>
        <v>-0.55754914374659603</v>
      </c>
    </row>
    <row r="3598" spans="1:11" x14ac:dyDescent="0.35">
      <c r="A3598" s="14" t="s">
        <v>9275</v>
      </c>
      <c r="B3598" s="13" t="s">
        <v>3030</v>
      </c>
      <c r="C3598" s="14" t="s">
        <v>16722</v>
      </c>
      <c r="D3598" s="14" t="s">
        <v>14941</v>
      </c>
      <c r="E3598" s="15" t="s">
        <v>11359</v>
      </c>
      <c r="F3598" s="6">
        <v>1815</v>
      </c>
      <c r="G3598" s="6">
        <v>1435</v>
      </c>
      <c r="H3598" s="6">
        <f t="shared" si="224"/>
        <v>1816</v>
      </c>
      <c r="I3598" s="6">
        <f t="shared" si="225"/>
        <v>1436</v>
      </c>
      <c r="J3598" s="7">
        <f t="shared" si="226"/>
        <v>0.79074889867841414</v>
      </c>
      <c r="K3598" s="7">
        <f t="shared" si="227"/>
        <v>-0.3387084534678636</v>
      </c>
    </row>
    <row r="3599" spans="1:11" x14ac:dyDescent="0.35">
      <c r="A3599" s="14" t="s">
        <v>9276</v>
      </c>
      <c r="B3599" s="13" t="s">
        <v>2472</v>
      </c>
      <c r="C3599" s="14" t="s">
        <v>16723</v>
      </c>
      <c r="D3599" s="14" t="s">
        <v>11356</v>
      </c>
      <c r="E3599" s="15" t="s">
        <v>11359</v>
      </c>
      <c r="F3599" s="6">
        <v>782</v>
      </c>
      <c r="G3599" s="6">
        <v>586</v>
      </c>
      <c r="H3599" s="6">
        <f t="shared" si="224"/>
        <v>783</v>
      </c>
      <c r="I3599" s="6">
        <f t="shared" si="225"/>
        <v>587</v>
      </c>
      <c r="J3599" s="7">
        <f t="shared" si="226"/>
        <v>0.74968071519795654</v>
      </c>
      <c r="K3599" s="7">
        <f t="shared" si="227"/>
        <v>-0.41565180418098857</v>
      </c>
    </row>
    <row r="3600" spans="1:11" x14ac:dyDescent="0.35">
      <c r="A3600" s="14" t="s">
        <v>9277</v>
      </c>
      <c r="B3600" s="13" t="s">
        <v>4314</v>
      </c>
      <c r="C3600" s="14" t="s">
        <v>16724</v>
      </c>
      <c r="D3600" s="14" t="s">
        <v>16725</v>
      </c>
      <c r="E3600" s="15" t="s">
        <v>11359</v>
      </c>
      <c r="F3600" s="6">
        <v>60</v>
      </c>
      <c r="G3600" s="6">
        <v>56</v>
      </c>
      <c r="H3600" s="6">
        <f t="shared" si="224"/>
        <v>61</v>
      </c>
      <c r="I3600" s="6">
        <f t="shared" si="225"/>
        <v>57</v>
      </c>
      <c r="J3600" s="7">
        <f t="shared" si="226"/>
        <v>0.93442622950819676</v>
      </c>
      <c r="K3600" s="7">
        <f t="shared" si="227"/>
        <v>-9.7847323398144545E-2</v>
      </c>
    </row>
    <row r="3601" spans="1:11" x14ac:dyDescent="0.35">
      <c r="A3601" s="14" t="s">
        <v>9278</v>
      </c>
      <c r="B3601" s="13" t="s">
        <v>172</v>
      </c>
      <c r="C3601" s="14" t="s">
        <v>16726</v>
      </c>
      <c r="D3601" s="14" t="s">
        <v>16727</v>
      </c>
      <c r="E3601" s="15" t="s">
        <v>11359</v>
      </c>
      <c r="F3601" s="6">
        <v>32</v>
      </c>
      <c r="G3601" s="6">
        <v>11</v>
      </c>
      <c r="H3601" s="6">
        <f t="shared" si="224"/>
        <v>33</v>
      </c>
      <c r="I3601" s="6">
        <f t="shared" si="225"/>
        <v>12</v>
      </c>
      <c r="J3601" s="7">
        <f t="shared" si="226"/>
        <v>0.36363636363636365</v>
      </c>
      <c r="K3601" s="7">
        <f t="shared" si="227"/>
        <v>-1.4594316186372973</v>
      </c>
    </row>
    <row r="3602" spans="1:11" x14ac:dyDescent="0.35">
      <c r="A3602" s="14" t="s">
        <v>9279</v>
      </c>
      <c r="B3602" s="13" t="s">
        <v>5023</v>
      </c>
      <c r="C3602" s="14" t="s">
        <v>16728</v>
      </c>
      <c r="D3602" s="14" t="s">
        <v>16729</v>
      </c>
      <c r="E3602" s="15" t="s">
        <v>11359</v>
      </c>
      <c r="F3602" s="6">
        <v>19</v>
      </c>
      <c r="G3602" s="6">
        <v>21</v>
      </c>
      <c r="H3602" s="6">
        <f t="shared" si="224"/>
        <v>20</v>
      </c>
      <c r="I3602" s="6">
        <f t="shared" si="225"/>
        <v>22</v>
      </c>
      <c r="J3602" s="7">
        <f t="shared" si="226"/>
        <v>1.1000000000000001</v>
      </c>
      <c r="K3602" s="7">
        <f t="shared" si="227"/>
        <v>0.13750352374993502</v>
      </c>
    </row>
    <row r="3603" spans="1:11" x14ac:dyDescent="0.35">
      <c r="A3603" s="14" t="s">
        <v>9280</v>
      </c>
      <c r="B3603" s="13" t="s">
        <v>4215</v>
      </c>
      <c r="C3603" s="14" t="s">
        <v>16730</v>
      </c>
      <c r="D3603" s="14" t="s">
        <v>16731</v>
      </c>
      <c r="E3603" s="15" t="s">
        <v>11359</v>
      </c>
      <c r="F3603" s="6">
        <v>12</v>
      </c>
      <c r="G3603" s="6">
        <v>11</v>
      </c>
      <c r="H3603" s="6">
        <f t="shared" si="224"/>
        <v>13</v>
      </c>
      <c r="I3603" s="6">
        <f t="shared" si="225"/>
        <v>12</v>
      </c>
      <c r="J3603" s="7">
        <f t="shared" si="226"/>
        <v>0.92307692307692313</v>
      </c>
      <c r="K3603" s="7">
        <f t="shared" si="227"/>
        <v>-0.1154772174199359</v>
      </c>
    </row>
    <row r="3604" spans="1:11" x14ac:dyDescent="0.35">
      <c r="A3604" s="14" t="s">
        <v>9281</v>
      </c>
      <c r="B3604" s="13" t="s">
        <v>441</v>
      </c>
      <c r="C3604" s="14" t="s">
        <v>16732</v>
      </c>
      <c r="D3604" s="14" t="s">
        <v>16733</v>
      </c>
      <c r="E3604" s="15" t="s">
        <v>11359</v>
      </c>
      <c r="F3604" s="6">
        <v>26</v>
      </c>
      <c r="G3604" s="6">
        <v>13</v>
      </c>
      <c r="H3604" s="6">
        <f t="shared" si="224"/>
        <v>27</v>
      </c>
      <c r="I3604" s="6">
        <f t="shared" si="225"/>
        <v>14</v>
      </c>
      <c r="J3604" s="7">
        <f t="shared" si="226"/>
        <v>0.51851851851851849</v>
      </c>
      <c r="K3604" s="7">
        <f t="shared" si="227"/>
        <v>-0.9475325801058645</v>
      </c>
    </row>
    <row r="3605" spans="1:11" x14ac:dyDescent="0.35">
      <c r="A3605" s="14" t="s">
        <v>9282</v>
      </c>
      <c r="B3605" s="13" t="s">
        <v>1168</v>
      </c>
      <c r="C3605" s="14" t="s">
        <v>16734</v>
      </c>
      <c r="D3605" s="14" t="s">
        <v>16735</v>
      </c>
      <c r="E3605" s="15" t="s">
        <v>11359</v>
      </c>
      <c r="F3605" s="6">
        <v>43</v>
      </c>
      <c r="G3605" s="6">
        <v>27</v>
      </c>
      <c r="H3605" s="6">
        <f t="shared" si="224"/>
        <v>44</v>
      </c>
      <c r="I3605" s="6">
        <f t="shared" si="225"/>
        <v>28</v>
      </c>
      <c r="J3605" s="7">
        <f t="shared" si="226"/>
        <v>0.63636363636363635</v>
      </c>
      <c r="K3605" s="7">
        <f t="shared" si="227"/>
        <v>-0.65207669657969325</v>
      </c>
    </row>
    <row r="3606" spans="1:11" x14ac:dyDescent="0.35">
      <c r="A3606" s="14" t="s">
        <v>9283</v>
      </c>
      <c r="B3606" s="13" t="s">
        <v>217</v>
      </c>
      <c r="C3606" s="14" t="s">
        <v>16736</v>
      </c>
      <c r="D3606" s="14" t="s">
        <v>16737</v>
      </c>
      <c r="E3606" s="15" t="s">
        <v>11359</v>
      </c>
      <c r="F3606" s="6">
        <v>43</v>
      </c>
      <c r="G3606" s="6">
        <v>17</v>
      </c>
      <c r="H3606" s="6">
        <f t="shared" si="224"/>
        <v>44</v>
      </c>
      <c r="I3606" s="6">
        <f t="shared" si="225"/>
        <v>18</v>
      </c>
      <c r="J3606" s="7">
        <f t="shared" si="226"/>
        <v>0.40909090909090912</v>
      </c>
      <c r="K3606" s="7">
        <f t="shared" si="227"/>
        <v>-1.2895066171949847</v>
      </c>
    </row>
    <row r="3607" spans="1:11" x14ac:dyDescent="0.35">
      <c r="A3607" s="14" t="s">
        <v>9284</v>
      </c>
      <c r="B3607" s="13" t="s">
        <v>4698</v>
      </c>
      <c r="C3607" s="14" t="s">
        <v>16738</v>
      </c>
      <c r="D3607" s="14" t="s">
        <v>16739</v>
      </c>
      <c r="E3607" s="15" t="s">
        <v>11359</v>
      </c>
      <c r="F3607" s="6">
        <v>13</v>
      </c>
      <c r="G3607" s="6">
        <v>13</v>
      </c>
      <c r="H3607" s="6">
        <f t="shared" si="224"/>
        <v>14</v>
      </c>
      <c r="I3607" s="6">
        <f t="shared" si="225"/>
        <v>14</v>
      </c>
      <c r="J3607" s="7">
        <f t="shared" si="226"/>
        <v>1</v>
      </c>
      <c r="K3607" s="7">
        <f t="shared" si="227"/>
        <v>0</v>
      </c>
    </row>
    <row r="3608" spans="1:11" x14ac:dyDescent="0.35">
      <c r="A3608" s="14" t="s">
        <v>9285</v>
      </c>
      <c r="B3608" s="13" t="s">
        <v>4669</v>
      </c>
      <c r="C3608" s="14" t="s">
        <v>16740</v>
      </c>
      <c r="D3608" s="14" t="s">
        <v>16741</v>
      </c>
      <c r="E3608" s="15" t="s">
        <v>11359</v>
      </c>
      <c r="F3608" s="6">
        <v>37</v>
      </c>
      <c r="G3608" s="6">
        <v>37</v>
      </c>
      <c r="H3608" s="6">
        <f t="shared" si="224"/>
        <v>38</v>
      </c>
      <c r="I3608" s="6">
        <f t="shared" si="225"/>
        <v>38</v>
      </c>
      <c r="J3608" s="7">
        <f t="shared" si="226"/>
        <v>1</v>
      </c>
      <c r="K3608" s="7">
        <f t="shared" si="227"/>
        <v>0</v>
      </c>
    </row>
    <row r="3609" spans="1:11" x14ac:dyDescent="0.35">
      <c r="A3609" s="14" t="s">
        <v>9286</v>
      </c>
      <c r="B3609" s="13" t="s">
        <v>5073</v>
      </c>
      <c r="C3609" s="14" t="s">
        <v>16742</v>
      </c>
      <c r="D3609" s="14" t="s">
        <v>16743</v>
      </c>
      <c r="E3609" s="15" t="s">
        <v>11359</v>
      </c>
      <c r="F3609" s="6">
        <v>15</v>
      </c>
      <c r="G3609" s="6">
        <v>17</v>
      </c>
      <c r="H3609" s="6">
        <f t="shared" si="224"/>
        <v>16</v>
      </c>
      <c r="I3609" s="6">
        <f t="shared" si="225"/>
        <v>18</v>
      </c>
      <c r="J3609" s="7">
        <f t="shared" si="226"/>
        <v>1.125</v>
      </c>
      <c r="K3609" s="7">
        <f t="shared" si="227"/>
        <v>0.16992500144231237</v>
      </c>
    </row>
    <row r="3610" spans="1:11" x14ac:dyDescent="0.35">
      <c r="A3610" s="14" t="s">
        <v>9287</v>
      </c>
      <c r="B3610" s="13" t="s">
        <v>1177</v>
      </c>
      <c r="C3610" s="14" t="s">
        <v>16744</v>
      </c>
      <c r="D3610" s="14" t="s">
        <v>16745</v>
      </c>
      <c r="E3610" s="15" t="s">
        <v>11359</v>
      </c>
      <c r="F3610" s="6">
        <v>27</v>
      </c>
      <c r="G3610" s="6">
        <v>17</v>
      </c>
      <c r="H3610" s="6">
        <f t="shared" si="224"/>
        <v>28</v>
      </c>
      <c r="I3610" s="6">
        <f t="shared" si="225"/>
        <v>18</v>
      </c>
      <c r="J3610" s="7">
        <f t="shared" si="226"/>
        <v>0.6428571428571429</v>
      </c>
      <c r="K3610" s="7">
        <f t="shared" si="227"/>
        <v>-0.63742992061529169</v>
      </c>
    </row>
    <row r="3611" spans="1:11" x14ac:dyDescent="0.35">
      <c r="A3611" s="14" t="s">
        <v>9288</v>
      </c>
      <c r="B3611" s="13" t="s">
        <v>4656</v>
      </c>
      <c r="C3611" s="14" t="s">
        <v>16746</v>
      </c>
      <c r="D3611" s="14" t="s">
        <v>16747</v>
      </c>
      <c r="E3611" s="15" t="s">
        <v>11359</v>
      </c>
      <c r="F3611" s="6">
        <v>72</v>
      </c>
      <c r="G3611" s="6">
        <v>72</v>
      </c>
      <c r="H3611" s="6">
        <f t="shared" si="224"/>
        <v>73</v>
      </c>
      <c r="I3611" s="6">
        <f t="shared" si="225"/>
        <v>73</v>
      </c>
      <c r="J3611" s="7">
        <f t="shared" si="226"/>
        <v>1</v>
      </c>
      <c r="K3611" s="7">
        <f t="shared" si="227"/>
        <v>0</v>
      </c>
    </row>
    <row r="3612" spans="1:11" x14ac:dyDescent="0.35">
      <c r="A3612" s="14" t="s">
        <v>9289</v>
      </c>
      <c r="B3612" s="13" t="s">
        <v>170</v>
      </c>
      <c r="C3612" s="14" t="s">
        <v>16748</v>
      </c>
      <c r="D3612" s="14" t="s">
        <v>16749</v>
      </c>
      <c r="E3612" s="15" t="s">
        <v>11359</v>
      </c>
      <c r="F3612" s="6">
        <v>701</v>
      </c>
      <c r="G3612" s="6">
        <v>238</v>
      </c>
      <c r="H3612" s="6">
        <f t="shared" si="224"/>
        <v>702</v>
      </c>
      <c r="I3612" s="6">
        <f t="shared" si="225"/>
        <v>239</v>
      </c>
      <c r="J3612" s="7">
        <f t="shared" si="226"/>
        <v>0.34045584045584043</v>
      </c>
      <c r="K3612" s="7">
        <f t="shared" si="227"/>
        <v>-1.5544604123238122</v>
      </c>
    </row>
    <row r="3613" spans="1:11" x14ac:dyDescent="0.35">
      <c r="A3613" s="14" t="s">
        <v>9290</v>
      </c>
      <c r="B3613" s="13" t="s">
        <v>222</v>
      </c>
      <c r="C3613" s="14" t="s">
        <v>16750</v>
      </c>
      <c r="D3613" s="14" t="s">
        <v>16751</v>
      </c>
      <c r="E3613" s="15" t="s">
        <v>11359</v>
      </c>
      <c r="F3613" s="6">
        <v>503</v>
      </c>
      <c r="G3613" s="6">
        <v>200</v>
      </c>
      <c r="H3613" s="6">
        <f t="shared" si="224"/>
        <v>504</v>
      </c>
      <c r="I3613" s="6">
        <f t="shared" si="225"/>
        <v>201</v>
      </c>
      <c r="J3613" s="7">
        <f t="shared" si="226"/>
        <v>0.39880952380952384</v>
      </c>
      <c r="K3613" s="7">
        <f t="shared" si="227"/>
        <v>-1.3262282323209877</v>
      </c>
    </row>
    <row r="3614" spans="1:11" x14ac:dyDescent="0.35">
      <c r="A3614" s="14" t="s">
        <v>9291</v>
      </c>
      <c r="B3614" s="13" t="s">
        <v>176</v>
      </c>
      <c r="C3614" s="14" t="s">
        <v>16752</v>
      </c>
      <c r="D3614" s="14" t="s">
        <v>16753</v>
      </c>
      <c r="E3614" s="15" t="s">
        <v>11359</v>
      </c>
      <c r="F3614" s="6">
        <v>2143</v>
      </c>
      <c r="G3614" s="6">
        <v>758</v>
      </c>
      <c r="H3614" s="6">
        <f t="shared" si="224"/>
        <v>2144</v>
      </c>
      <c r="I3614" s="6">
        <f t="shared" si="225"/>
        <v>759</v>
      </c>
      <c r="J3614" s="7">
        <f t="shared" si="226"/>
        <v>0.35401119402985076</v>
      </c>
      <c r="K3614" s="7">
        <f t="shared" si="227"/>
        <v>-1.4981331150423061</v>
      </c>
    </row>
    <row r="3615" spans="1:11" x14ac:dyDescent="0.35">
      <c r="A3615" s="14" t="s">
        <v>9292</v>
      </c>
      <c r="B3615" s="13" t="s">
        <v>304</v>
      </c>
      <c r="C3615" s="14" t="s">
        <v>16754</v>
      </c>
      <c r="D3615" s="14" t="s">
        <v>16755</v>
      </c>
      <c r="E3615" s="15" t="s">
        <v>11359</v>
      </c>
      <c r="F3615" s="6">
        <v>272</v>
      </c>
      <c r="G3615" s="6">
        <v>119</v>
      </c>
      <c r="H3615" s="6">
        <f t="shared" si="224"/>
        <v>273</v>
      </c>
      <c r="I3615" s="6">
        <f t="shared" si="225"/>
        <v>120</v>
      </c>
      <c r="J3615" s="7">
        <f t="shared" si="226"/>
        <v>0.43956043956043955</v>
      </c>
      <c r="K3615" s="7">
        <f t="shared" si="227"/>
        <v>-1.185866545311334</v>
      </c>
    </row>
    <row r="3616" spans="1:11" x14ac:dyDescent="0.35">
      <c r="A3616" s="14" t="s">
        <v>9293</v>
      </c>
      <c r="B3616" s="13" t="s">
        <v>193</v>
      </c>
      <c r="C3616" s="14" t="s">
        <v>16756</v>
      </c>
      <c r="D3616" s="14" t="s">
        <v>16757</v>
      </c>
      <c r="E3616" s="15" t="s">
        <v>11359</v>
      </c>
      <c r="F3616" s="6">
        <v>625</v>
      </c>
      <c r="G3616" s="6">
        <v>231</v>
      </c>
      <c r="H3616" s="6">
        <f t="shared" si="224"/>
        <v>626</v>
      </c>
      <c r="I3616" s="6">
        <f t="shared" si="225"/>
        <v>232</v>
      </c>
      <c r="J3616" s="7">
        <f t="shared" si="226"/>
        <v>0.37060702875399359</v>
      </c>
      <c r="K3616" s="7">
        <f t="shared" si="227"/>
        <v>-1.4320378518050465</v>
      </c>
    </row>
    <row r="3617" spans="1:11" x14ac:dyDescent="0.35">
      <c r="A3617" s="14" t="s">
        <v>9294</v>
      </c>
      <c r="B3617" s="13" t="s">
        <v>271</v>
      </c>
      <c r="C3617" s="14" t="s">
        <v>16758</v>
      </c>
      <c r="D3617" s="14" t="s">
        <v>16759</v>
      </c>
      <c r="E3617" s="15" t="s">
        <v>11359</v>
      </c>
      <c r="F3617" s="6">
        <v>64</v>
      </c>
      <c r="G3617" s="6">
        <v>27</v>
      </c>
      <c r="H3617" s="6">
        <f t="shared" si="224"/>
        <v>65</v>
      </c>
      <c r="I3617" s="6">
        <f t="shared" si="225"/>
        <v>28</v>
      </c>
      <c r="J3617" s="7">
        <f t="shared" si="226"/>
        <v>0.43076923076923079</v>
      </c>
      <c r="K3617" s="7">
        <f t="shared" si="227"/>
        <v>-1.2150128909708504</v>
      </c>
    </row>
    <row r="3618" spans="1:11" x14ac:dyDescent="0.35">
      <c r="A3618" s="14" t="s">
        <v>9295</v>
      </c>
      <c r="B3618" s="13" t="s">
        <v>156</v>
      </c>
      <c r="C3618" s="14" t="s">
        <v>16760</v>
      </c>
      <c r="D3618" s="14" t="s">
        <v>16761</v>
      </c>
      <c r="E3618" s="15" t="s">
        <v>11359</v>
      </c>
      <c r="F3618" s="6">
        <v>84</v>
      </c>
      <c r="G3618" s="6">
        <v>28</v>
      </c>
      <c r="H3618" s="6">
        <f t="shared" si="224"/>
        <v>85</v>
      </c>
      <c r="I3618" s="6">
        <f t="shared" si="225"/>
        <v>29</v>
      </c>
      <c r="J3618" s="7">
        <f t="shared" si="226"/>
        <v>0.3411764705882353</v>
      </c>
      <c r="K3618" s="7">
        <f t="shared" si="227"/>
        <v>-1.5514099410101294</v>
      </c>
    </row>
    <row r="3619" spans="1:11" x14ac:dyDescent="0.35">
      <c r="A3619" s="14" t="s">
        <v>9296</v>
      </c>
      <c r="B3619" s="13" t="s">
        <v>295</v>
      </c>
      <c r="C3619" s="14" t="s">
        <v>16762</v>
      </c>
      <c r="D3619" s="14" t="s">
        <v>16763</v>
      </c>
      <c r="E3619" s="15" t="s">
        <v>11359</v>
      </c>
      <c r="F3619" s="6">
        <v>1245</v>
      </c>
      <c r="G3619" s="6">
        <v>538</v>
      </c>
      <c r="H3619" s="6">
        <f t="shared" si="224"/>
        <v>1246</v>
      </c>
      <c r="I3619" s="6">
        <f t="shared" si="225"/>
        <v>539</v>
      </c>
      <c r="J3619" s="7">
        <f t="shared" si="226"/>
        <v>0.43258426966292135</v>
      </c>
      <c r="K3619" s="7">
        <f t="shared" si="227"/>
        <v>-1.2089468902714964</v>
      </c>
    </row>
    <row r="3620" spans="1:11" x14ac:dyDescent="0.35">
      <c r="A3620" s="14" t="s">
        <v>9297</v>
      </c>
      <c r="B3620" s="13" t="s">
        <v>149</v>
      </c>
      <c r="C3620" s="14" t="s">
        <v>16764</v>
      </c>
      <c r="D3620" s="14" t="s">
        <v>16765</v>
      </c>
      <c r="E3620" s="15" t="s">
        <v>5678</v>
      </c>
      <c r="F3620" s="6">
        <v>1182</v>
      </c>
      <c r="G3620" s="6">
        <v>383</v>
      </c>
      <c r="H3620" s="6">
        <f t="shared" si="224"/>
        <v>1183</v>
      </c>
      <c r="I3620" s="6">
        <f t="shared" si="225"/>
        <v>384</v>
      </c>
      <c r="J3620" s="7">
        <f t="shared" si="226"/>
        <v>0.3245984784446323</v>
      </c>
      <c r="K3620" s="7">
        <f t="shared" si="227"/>
        <v>-1.6232718576186322</v>
      </c>
    </row>
    <row r="3621" spans="1:11" x14ac:dyDescent="0.35">
      <c r="A3621" s="14" t="s">
        <v>9298</v>
      </c>
      <c r="B3621" s="13" t="s">
        <v>97</v>
      </c>
      <c r="C3621" s="14" t="s">
        <v>16766</v>
      </c>
      <c r="D3621" s="14" t="s">
        <v>16767</v>
      </c>
      <c r="E3621" s="15" t="s">
        <v>5678</v>
      </c>
      <c r="F3621" s="6">
        <v>964</v>
      </c>
      <c r="G3621" s="6">
        <v>252</v>
      </c>
      <c r="H3621" s="6">
        <f t="shared" si="224"/>
        <v>965</v>
      </c>
      <c r="I3621" s="6">
        <f t="shared" si="225"/>
        <v>253</v>
      </c>
      <c r="J3621" s="7">
        <f t="shared" si="226"/>
        <v>0.26217616580310882</v>
      </c>
      <c r="K3621" s="7">
        <f t="shared" si="227"/>
        <v>-1.9313915574611329</v>
      </c>
    </row>
    <row r="3622" spans="1:11" x14ac:dyDescent="0.35">
      <c r="A3622" s="14" t="s">
        <v>9299</v>
      </c>
      <c r="B3622" s="13" t="s">
        <v>118</v>
      </c>
      <c r="C3622" s="14" t="s">
        <v>16768</v>
      </c>
      <c r="D3622" s="14" t="s">
        <v>16769</v>
      </c>
      <c r="E3622" s="15" t="s">
        <v>5678</v>
      </c>
      <c r="F3622" s="6">
        <v>2928</v>
      </c>
      <c r="G3622" s="6">
        <v>839</v>
      </c>
      <c r="H3622" s="6">
        <f t="shared" si="224"/>
        <v>2929</v>
      </c>
      <c r="I3622" s="6">
        <f t="shared" si="225"/>
        <v>840</v>
      </c>
      <c r="J3622" s="7">
        <f t="shared" si="226"/>
        <v>0.28678729941959713</v>
      </c>
      <c r="K3622" s="7">
        <f t="shared" si="227"/>
        <v>-1.8019469602132441</v>
      </c>
    </row>
    <row r="3623" spans="1:11" x14ac:dyDescent="0.35">
      <c r="A3623" s="14" t="s">
        <v>9300</v>
      </c>
      <c r="B3623" s="13" t="s">
        <v>926</v>
      </c>
      <c r="C3623" s="14" t="s">
        <v>16770</v>
      </c>
      <c r="D3623" s="14" t="s">
        <v>16771</v>
      </c>
      <c r="E3623" s="15" t="s">
        <v>11359</v>
      </c>
      <c r="F3623" s="6">
        <v>649</v>
      </c>
      <c r="G3623" s="6">
        <v>388</v>
      </c>
      <c r="H3623" s="6">
        <f t="shared" si="224"/>
        <v>650</v>
      </c>
      <c r="I3623" s="6">
        <f t="shared" si="225"/>
        <v>389</v>
      </c>
      <c r="J3623" s="7">
        <f t="shared" si="226"/>
        <v>0.59846153846153849</v>
      </c>
      <c r="K3623" s="7">
        <f t="shared" si="227"/>
        <v>-0.74066956292962494</v>
      </c>
    </row>
    <row r="3624" spans="1:11" x14ac:dyDescent="0.35">
      <c r="A3624" s="14" t="s">
        <v>9301</v>
      </c>
      <c r="B3624" s="13" t="s">
        <v>644</v>
      </c>
      <c r="C3624" s="14" t="s">
        <v>16772</v>
      </c>
      <c r="D3624" s="14" t="s">
        <v>15840</v>
      </c>
      <c r="E3624" s="15" t="s">
        <v>11359</v>
      </c>
      <c r="F3624" s="6">
        <v>195</v>
      </c>
      <c r="G3624" s="6">
        <v>107</v>
      </c>
      <c r="H3624" s="6">
        <f t="shared" si="224"/>
        <v>196</v>
      </c>
      <c r="I3624" s="6">
        <f t="shared" si="225"/>
        <v>108</v>
      </c>
      <c r="J3624" s="7">
        <f t="shared" si="226"/>
        <v>0.55102040816326525</v>
      </c>
      <c r="K3624" s="7">
        <f t="shared" si="227"/>
        <v>-0.8598223419517399</v>
      </c>
    </row>
    <row r="3625" spans="1:11" x14ac:dyDescent="0.35">
      <c r="A3625" s="14" t="s">
        <v>9302</v>
      </c>
      <c r="B3625" s="13" t="s">
        <v>1587</v>
      </c>
      <c r="C3625" s="14" t="s">
        <v>16773</v>
      </c>
      <c r="D3625" s="14" t="s">
        <v>11418</v>
      </c>
      <c r="E3625" s="15" t="s">
        <v>5678</v>
      </c>
      <c r="F3625" s="6">
        <v>264</v>
      </c>
      <c r="G3625" s="6">
        <v>177</v>
      </c>
      <c r="H3625" s="6">
        <f t="shared" si="224"/>
        <v>265</v>
      </c>
      <c r="I3625" s="6">
        <f t="shared" si="225"/>
        <v>178</v>
      </c>
      <c r="J3625" s="7">
        <f t="shared" si="226"/>
        <v>0.67169811320754713</v>
      </c>
      <c r="K3625" s="7">
        <f t="shared" si="227"/>
        <v>-0.57411511848416386</v>
      </c>
    </row>
    <row r="3626" spans="1:11" x14ac:dyDescent="0.35">
      <c r="A3626" s="14" t="s">
        <v>9303</v>
      </c>
      <c r="B3626" s="13" t="s">
        <v>852</v>
      </c>
      <c r="C3626" s="14" t="s">
        <v>16774</v>
      </c>
      <c r="D3626" s="14" t="s">
        <v>11356</v>
      </c>
      <c r="E3626" s="15" t="s">
        <v>11359</v>
      </c>
      <c r="F3626" s="6">
        <v>198</v>
      </c>
      <c r="G3626" s="6">
        <v>116</v>
      </c>
      <c r="H3626" s="6">
        <f t="shared" si="224"/>
        <v>199</v>
      </c>
      <c r="I3626" s="6">
        <f t="shared" si="225"/>
        <v>117</v>
      </c>
      <c r="J3626" s="7">
        <f t="shared" si="226"/>
        <v>0.5879396984924623</v>
      </c>
      <c r="K3626" s="7">
        <f t="shared" si="227"/>
        <v>-0.76625990096024432</v>
      </c>
    </row>
    <row r="3627" spans="1:11" x14ac:dyDescent="0.35">
      <c r="A3627" s="14" t="s">
        <v>9304</v>
      </c>
      <c r="B3627" s="13" t="s">
        <v>1861</v>
      </c>
      <c r="C3627" s="14" t="s">
        <v>16775</v>
      </c>
      <c r="D3627" s="14" t="s">
        <v>16776</v>
      </c>
      <c r="E3627" s="15" t="s">
        <v>11359</v>
      </c>
      <c r="F3627" s="6">
        <v>867</v>
      </c>
      <c r="G3627" s="6">
        <v>605</v>
      </c>
      <c r="H3627" s="6">
        <f t="shared" si="224"/>
        <v>868</v>
      </c>
      <c r="I3627" s="6">
        <f t="shared" si="225"/>
        <v>606</v>
      </c>
      <c r="J3627" s="7">
        <f t="shared" si="226"/>
        <v>0.6981566820276498</v>
      </c>
      <c r="K3627" s="7">
        <f t="shared" si="227"/>
        <v>-0.51837724897152837</v>
      </c>
    </row>
    <row r="3628" spans="1:11" x14ac:dyDescent="0.35">
      <c r="A3628" s="14" t="s">
        <v>9305</v>
      </c>
      <c r="B3628" s="13" t="s">
        <v>296</v>
      </c>
      <c r="C3628" s="14" t="s">
        <v>16777</v>
      </c>
      <c r="D3628" s="14" t="s">
        <v>11509</v>
      </c>
      <c r="E3628" s="15" t="s">
        <v>5678</v>
      </c>
      <c r="F3628" s="6">
        <v>97</v>
      </c>
      <c r="G3628" s="6">
        <v>42</v>
      </c>
      <c r="H3628" s="6">
        <f t="shared" si="224"/>
        <v>98</v>
      </c>
      <c r="I3628" s="6">
        <f t="shared" si="225"/>
        <v>43</v>
      </c>
      <c r="J3628" s="7">
        <f t="shared" si="226"/>
        <v>0.43877551020408162</v>
      </c>
      <c r="K3628" s="7">
        <f t="shared" si="227"/>
        <v>-1.1884450894131102</v>
      </c>
    </row>
    <row r="3629" spans="1:11" x14ac:dyDescent="0.35">
      <c r="A3629" s="14" t="s">
        <v>9306</v>
      </c>
      <c r="B3629" s="13" t="s">
        <v>2063</v>
      </c>
      <c r="C3629" s="14" t="s">
        <v>16778</v>
      </c>
      <c r="D3629" s="14" t="s">
        <v>16779</v>
      </c>
      <c r="E3629" s="15" t="s">
        <v>5678</v>
      </c>
      <c r="F3629" s="6">
        <v>14</v>
      </c>
      <c r="G3629" s="6">
        <v>10</v>
      </c>
      <c r="H3629" s="6">
        <f t="shared" si="224"/>
        <v>15</v>
      </c>
      <c r="I3629" s="6">
        <f t="shared" si="225"/>
        <v>11</v>
      </c>
      <c r="J3629" s="7">
        <f t="shared" si="226"/>
        <v>0.73333333333333328</v>
      </c>
      <c r="K3629" s="7">
        <f t="shared" si="227"/>
        <v>-0.44745897697122144</v>
      </c>
    </row>
    <row r="3630" spans="1:11" x14ac:dyDescent="0.35">
      <c r="A3630" s="14" t="s">
        <v>9307</v>
      </c>
      <c r="B3630" s="13" t="s">
        <v>3375</v>
      </c>
      <c r="C3630" s="14" t="s">
        <v>16780</v>
      </c>
      <c r="D3630" s="14" t="s">
        <v>16781</v>
      </c>
      <c r="E3630" s="15" t="s">
        <v>5678</v>
      </c>
      <c r="F3630" s="6">
        <v>84</v>
      </c>
      <c r="G3630" s="6">
        <v>69</v>
      </c>
      <c r="H3630" s="6">
        <f t="shared" si="224"/>
        <v>85</v>
      </c>
      <c r="I3630" s="6">
        <f t="shared" si="225"/>
        <v>70</v>
      </c>
      <c r="J3630" s="7">
        <f t="shared" si="226"/>
        <v>0.82352941176470584</v>
      </c>
      <c r="K3630" s="7">
        <f t="shared" si="227"/>
        <v>-0.28010791919273537</v>
      </c>
    </row>
    <row r="3631" spans="1:11" x14ac:dyDescent="0.35">
      <c r="A3631" s="14" t="s">
        <v>9308</v>
      </c>
      <c r="B3631" s="13" t="s">
        <v>1727</v>
      </c>
      <c r="C3631" s="14" t="s">
        <v>16782</v>
      </c>
      <c r="D3631" s="14" t="s">
        <v>16783</v>
      </c>
      <c r="E3631" s="15" t="s">
        <v>11359</v>
      </c>
      <c r="F3631" s="6">
        <v>389</v>
      </c>
      <c r="G3631" s="6">
        <v>266</v>
      </c>
      <c r="H3631" s="6">
        <f t="shared" si="224"/>
        <v>390</v>
      </c>
      <c r="I3631" s="6">
        <f t="shared" si="225"/>
        <v>267</v>
      </c>
      <c r="J3631" s="7">
        <f t="shared" si="226"/>
        <v>0.68461538461538463</v>
      </c>
      <c r="K3631" s="7">
        <f t="shared" si="227"/>
        <v>-0.54663438206205672</v>
      </c>
    </row>
    <row r="3632" spans="1:11" x14ac:dyDescent="0.35">
      <c r="A3632" s="14" t="s">
        <v>9309</v>
      </c>
      <c r="B3632" s="13" t="s">
        <v>4850</v>
      </c>
      <c r="C3632" s="14" t="s">
        <v>16784</v>
      </c>
      <c r="D3632" s="14" t="s">
        <v>11356</v>
      </c>
      <c r="E3632" s="15" t="s">
        <v>11359</v>
      </c>
      <c r="F3632" s="6">
        <v>1106</v>
      </c>
      <c r="G3632" s="6">
        <v>1143</v>
      </c>
      <c r="H3632" s="6">
        <f t="shared" si="224"/>
        <v>1107</v>
      </c>
      <c r="I3632" s="6">
        <f t="shared" si="225"/>
        <v>1144</v>
      </c>
      <c r="J3632" s="7">
        <f t="shared" si="226"/>
        <v>1.033423667570009</v>
      </c>
      <c r="K3632" s="7">
        <f t="shared" si="227"/>
        <v>4.743182999683717E-2</v>
      </c>
    </row>
    <row r="3633" spans="1:11" x14ac:dyDescent="0.35">
      <c r="A3633" s="14" t="s">
        <v>9310</v>
      </c>
      <c r="B3633" s="13" t="s">
        <v>2005</v>
      </c>
      <c r="C3633" s="14" t="s">
        <v>16785</v>
      </c>
      <c r="D3633" s="14" t="s">
        <v>16786</v>
      </c>
      <c r="E3633" s="15" t="s">
        <v>5678</v>
      </c>
      <c r="F3633" s="6">
        <v>152</v>
      </c>
      <c r="G3633" s="6">
        <v>108</v>
      </c>
      <c r="H3633" s="6">
        <f t="shared" si="224"/>
        <v>153</v>
      </c>
      <c r="I3633" s="6">
        <f t="shared" si="225"/>
        <v>109</v>
      </c>
      <c r="J3633" s="7">
        <f t="shared" si="226"/>
        <v>0.71241830065359479</v>
      </c>
      <c r="K3633" s="7">
        <f t="shared" si="227"/>
        <v>-0.48920351791572536</v>
      </c>
    </row>
    <row r="3634" spans="1:11" x14ac:dyDescent="0.35">
      <c r="A3634" s="14" t="s">
        <v>9311</v>
      </c>
      <c r="B3634" s="13" t="s">
        <v>3841</v>
      </c>
      <c r="C3634" s="14" t="s">
        <v>16787</v>
      </c>
      <c r="D3634" s="14" t="s">
        <v>16788</v>
      </c>
      <c r="E3634" s="15" t="s">
        <v>11359</v>
      </c>
      <c r="F3634" s="6">
        <v>311</v>
      </c>
      <c r="G3634" s="6">
        <v>271</v>
      </c>
      <c r="H3634" s="6">
        <f t="shared" si="224"/>
        <v>312</v>
      </c>
      <c r="I3634" s="6">
        <f t="shared" si="225"/>
        <v>272</v>
      </c>
      <c r="J3634" s="7">
        <f t="shared" si="226"/>
        <v>0.87179487179487181</v>
      </c>
      <c r="K3634" s="7">
        <f t="shared" si="227"/>
        <v>-0.19793937761190891</v>
      </c>
    </row>
    <row r="3635" spans="1:11" x14ac:dyDescent="0.35">
      <c r="A3635" s="14" t="s">
        <v>9312</v>
      </c>
      <c r="B3635" s="13" t="s">
        <v>5082</v>
      </c>
      <c r="C3635" s="14" t="s">
        <v>16789</v>
      </c>
      <c r="D3635" s="14" t="s">
        <v>12040</v>
      </c>
      <c r="E3635" s="15" t="s">
        <v>11359</v>
      </c>
      <c r="F3635" s="6">
        <v>279</v>
      </c>
      <c r="G3635" s="6">
        <v>318</v>
      </c>
      <c r="H3635" s="6">
        <f t="shared" si="224"/>
        <v>280</v>
      </c>
      <c r="I3635" s="6">
        <f t="shared" si="225"/>
        <v>319</v>
      </c>
      <c r="J3635" s="7">
        <f t="shared" si="226"/>
        <v>1.1392857142857142</v>
      </c>
      <c r="K3635" s="7">
        <f t="shared" si="227"/>
        <v>0.18812959681990285</v>
      </c>
    </row>
    <row r="3636" spans="1:11" x14ac:dyDescent="0.35">
      <c r="A3636" s="14" t="s">
        <v>9313</v>
      </c>
      <c r="B3636" s="13" t="s">
        <v>4357</v>
      </c>
      <c r="C3636" s="14" t="s">
        <v>16790</v>
      </c>
      <c r="D3636" s="14" t="s">
        <v>11356</v>
      </c>
      <c r="E3636" s="15" t="s">
        <v>11359</v>
      </c>
      <c r="F3636" s="6">
        <v>166</v>
      </c>
      <c r="G3636" s="6">
        <v>156</v>
      </c>
      <c r="H3636" s="6">
        <f t="shared" si="224"/>
        <v>167</v>
      </c>
      <c r="I3636" s="6">
        <f t="shared" si="225"/>
        <v>157</v>
      </c>
      <c r="J3636" s="7">
        <f t="shared" si="226"/>
        <v>0.94011976047904189</v>
      </c>
      <c r="K3636" s="7">
        <f t="shared" si="227"/>
        <v>-8.9083543582425262E-2</v>
      </c>
    </row>
    <row r="3637" spans="1:11" x14ac:dyDescent="0.35">
      <c r="A3637" s="14" t="s">
        <v>9314</v>
      </c>
      <c r="B3637" s="13" t="s">
        <v>5646</v>
      </c>
      <c r="C3637" s="14" t="s">
        <v>16791</v>
      </c>
      <c r="D3637" s="14" t="s">
        <v>11356</v>
      </c>
      <c r="E3637" s="15" t="s">
        <v>5678</v>
      </c>
      <c r="F3637" s="6">
        <v>0</v>
      </c>
      <c r="G3637" s="6">
        <v>0</v>
      </c>
      <c r="H3637" s="6">
        <f t="shared" si="224"/>
        <v>1</v>
      </c>
      <c r="I3637" s="6">
        <f t="shared" si="225"/>
        <v>1</v>
      </c>
      <c r="J3637" s="7">
        <f t="shared" si="226"/>
        <v>1</v>
      </c>
      <c r="K3637" s="7">
        <f t="shared" si="227"/>
        <v>0</v>
      </c>
    </row>
    <row r="3638" spans="1:11" x14ac:dyDescent="0.35">
      <c r="A3638" s="14" t="s">
        <v>9315</v>
      </c>
      <c r="B3638" s="13" t="s">
        <v>1092</v>
      </c>
      <c r="C3638" s="14" t="s">
        <v>16792</v>
      </c>
      <c r="D3638" s="14" t="s">
        <v>13467</v>
      </c>
      <c r="E3638" s="15" t="s">
        <v>5678</v>
      </c>
      <c r="F3638" s="6">
        <v>383</v>
      </c>
      <c r="G3638" s="6">
        <v>237</v>
      </c>
      <c r="H3638" s="6">
        <f t="shared" si="224"/>
        <v>384</v>
      </c>
      <c r="I3638" s="6">
        <f t="shared" si="225"/>
        <v>238</v>
      </c>
      <c r="J3638" s="7">
        <f t="shared" si="226"/>
        <v>0.61979166666666663</v>
      </c>
      <c r="K3638" s="7">
        <f t="shared" si="227"/>
        <v>-0.69014473741321281</v>
      </c>
    </row>
    <row r="3639" spans="1:11" x14ac:dyDescent="0.35">
      <c r="A3639" s="14" t="s">
        <v>9316</v>
      </c>
      <c r="B3639" s="13" t="s">
        <v>72</v>
      </c>
      <c r="C3639" s="14" t="s">
        <v>16793</v>
      </c>
      <c r="D3639" s="14" t="s">
        <v>16794</v>
      </c>
      <c r="E3639" s="15" t="s">
        <v>5678</v>
      </c>
      <c r="F3639" s="6">
        <v>1741</v>
      </c>
      <c r="G3639" s="6">
        <v>357</v>
      </c>
      <c r="H3639" s="6">
        <f t="shared" si="224"/>
        <v>1742</v>
      </c>
      <c r="I3639" s="6">
        <f t="shared" si="225"/>
        <v>358</v>
      </c>
      <c r="J3639" s="7">
        <f t="shared" si="226"/>
        <v>0.20551090700344432</v>
      </c>
      <c r="K3639" s="7">
        <f t="shared" si="227"/>
        <v>-2.2827131313346083</v>
      </c>
    </row>
    <row r="3640" spans="1:11" x14ac:dyDescent="0.35">
      <c r="A3640" s="14" t="s">
        <v>9317</v>
      </c>
      <c r="B3640" s="13" t="s">
        <v>50</v>
      </c>
      <c r="C3640" s="14" t="s">
        <v>16795</v>
      </c>
      <c r="D3640" s="14" t="s">
        <v>13453</v>
      </c>
      <c r="E3640" s="15" t="s">
        <v>5678</v>
      </c>
      <c r="F3640" s="6">
        <v>407</v>
      </c>
      <c r="G3640" s="6">
        <v>72</v>
      </c>
      <c r="H3640" s="6">
        <f t="shared" si="224"/>
        <v>408</v>
      </c>
      <c r="I3640" s="6">
        <f t="shared" si="225"/>
        <v>73</v>
      </c>
      <c r="J3640" s="7">
        <f t="shared" si="226"/>
        <v>0.17892156862745098</v>
      </c>
      <c r="K3640" s="7">
        <f t="shared" si="227"/>
        <v>-2.4826007830914785</v>
      </c>
    </row>
    <row r="3641" spans="1:11" x14ac:dyDescent="0.35">
      <c r="A3641" s="14" t="s">
        <v>9318</v>
      </c>
      <c r="B3641" s="13" t="s">
        <v>34</v>
      </c>
      <c r="C3641" s="14" t="s">
        <v>16796</v>
      </c>
      <c r="D3641" s="14" t="s">
        <v>16797</v>
      </c>
      <c r="E3641" s="15" t="s">
        <v>11359</v>
      </c>
      <c r="F3641" s="6">
        <v>1961</v>
      </c>
      <c r="G3641" s="6">
        <v>172</v>
      </c>
      <c r="H3641" s="6">
        <f t="shared" si="224"/>
        <v>1962</v>
      </c>
      <c r="I3641" s="6">
        <f t="shared" si="225"/>
        <v>173</v>
      </c>
      <c r="J3641" s="7">
        <f t="shared" si="226"/>
        <v>8.8175331294597356E-2</v>
      </c>
      <c r="K3641" s="7">
        <f t="shared" si="227"/>
        <v>-3.5034810985825144</v>
      </c>
    </row>
    <row r="3642" spans="1:11" x14ac:dyDescent="0.35">
      <c r="A3642" s="14" t="s">
        <v>9319</v>
      </c>
      <c r="B3642" s="13" t="s">
        <v>32</v>
      </c>
      <c r="C3642" s="14" t="s">
        <v>16798</v>
      </c>
      <c r="D3642" s="14" t="s">
        <v>16799</v>
      </c>
      <c r="E3642" s="15" t="s">
        <v>11359</v>
      </c>
      <c r="F3642" s="6">
        <v>8183</v>
      </c>
      <c r="G3642" s="6">
        <v>319</v>
      </c>
      <c r="H3642" s="6">
        <f t="shared" si="224"/>
        <v>8184</v>
      </c>
      <c r="I3642" s="6">
        <f t="shared" si="225"/>
        <v>320</v>
      </c>
      <c r="J3642" s="7">
        <f t="shared" si="226"/>
        <v>3.9100684261974585E-2</v>
      </c>
      <c r="K3642" s="7">
        <f t="shared" si="227"/>
        <v>-4.6766623348579666</v>
      </c>
    </row>
    <row r="3643" spans="1:11" x14ac:dyDescent="0.35">
      <c r="A3643" s="14" t="s">
        <v>9320</v>
      </c>
      <c r="B3643" s="13" t="s">
        <v>138</v>
      </c>
      <c r="C3643" s="14" t="s">
        <v>16800</v>
      </c>
      <c r="D3643" s="14" t="s">
        <v>16801</v>
      </c>
      <c r="E3643" s="15" t="s">
        <v>11359</v>
      </c>
      <c r="F3643" s="6">
        <v>964</v>
      </c>
      <c r="G3643" s="6">
        <v>296</v>
      </c>
      <c r="H3643" s="6">
        <f t="shared" si="224"/>
        <v>965</v>
      </c>
      <c r="I3643" s="6">
        <f t="shared" si="225"/>
        <v>297</v>
      </c>
      <c r="J3643" s="7">
        <f t="shared" si="226"/>
        <v>0.30777202072538862</v>
      </c>
      <c r="K3643" s="7">
        <f t="shared" si="227"/>
        <v>-1.7000660113546771</v>
      </c>
    </row>
    <row r="3644" spans="1:11" x14ac:dyDescent="0.35">
      <c r="A3644" s="14" t="s">
        <v>9321</v>
      </c>
      <c r="B3644" s="13" t="s">
        <v>31</v>
      </c>
      <c r="C3644" s="14" t="s">
        <v>16802</v>
      </c>
      <c r="D3644" s="14" t="s">
        <v>16803</v>
      </c>
      <c r="E3644" s="15" t="s">
        <v>11359</v>
      </c>
      <c r="F3644" s="6">
        <v>8869</v>
      </c>
      <c r="G3644" s="6">
        <v>268</v>
      </c>
      <c r="H3644" s="6">
        <f t="shared" si="224"/>
        <v>8870</v>
      </c>
      <c r="I3644" s="6">
        <f t="shared" si="225"/>
        <v>269</v>
      </c>
      <c r="J3644" s="7">
        <f t="shared" si="226"/>
        <v>3.0326944757609921E-2</v>
      </c>
      <c r="K3644" s="7">
        <f t="shared" si="227"/>
        <v>-5.0432560266318021</v>
      </c>
    </row>
    <row r="3645" spans="1:11" x14ac:dyDescent="0.35">
      <c r="A3645" s="14" t="s">
        <v>9322</v>
      </c>
      <c r="B3645" s="13" t="s">
        <v>2621</v>
      </c>
      <c r="C3645" s="14" t="s">
        <v>16804</v>
      </c>
      <c r="D3645" s="14" t="s">
        <v>16805</v>
      </c>
      <c r="E3645" s="15" t="s">
        <v>11359</v>
      </c>
      <c r="F3645" s="6">
        <v>50</v>
      </c>
      <c r="G3645" s="6">
        <v>38</v>
      </c>
      <c r="H3645" s="6">
        <f t="shared" si="224"/>
        <v>51</v>
      </c>
      <c r="I3645" s="6">
        <f t="shared" si="225"/>
        <v>39</v>
      </c>
      <c r="J3645" s="7">
        <f t="shared" si="226"/>
        <v>0.76470588235294112</v>
      </c>
      <c r="K3645" s="7">
        <f t="shared" si="227"/>
        <v>-0.38702312310924736</v>
      </c>
    </row>
    <row r="3646" spans="1:11" x14ac:dyDescent="0.35">
      <c r="A3646" s="14" t="s">
        <v>9323</v>
      </c>
      <c r="B3646" s="13" t="s">
        <v>3575</v>
      </c>
      <c r="C3646" s="14" t="s">
        <v>16806</v>
      </c>
      <c r="D3646" s="14" t="s">
        <v>11356</v>
      </c>
      <c r="E3646" s="15" t="s">
        <v>5678</v>
      </c>
      <c r="F3646" s="6">
        <v>19</v>
      </c>
      <c r="G3646" s="6">
        <v>16</v>
      </c>
      <c r="H3646" s="6">
        <f t="shared" si="224"/>
        <v>20</v>
      </c>
      <c r="I3646" s="6">
        <f t="shared" si="225"/>
        <v>17</v>
      </c>
      <c r="J3646" s="7">
        <f t="shared" si="226"/>
        <v>0.85</v>
      </c>
      <c r="K3646" s="7">
        <f t="shared" si="227"/>
        <v>-0.23446525363702297</v>
      </c>
    </row>
    <row r="3647" spans="1:11" x14ac:dyDescent="0.35">
      <c r="A3647" s="14" t="s">
        <v>9324</v>
      </c>
      <c r="B3647" s="13" t="s">
        <v>1366</v>
      </c>
      <c r="C3647" s="14" t="s">
        <v>16807</v>
      </c>
      <c r="D3647" s="14" t="s">
        <v>11418</v>
      </c>
      <c r="E3647" s="15" t="s">
        <v>11359</v>
      </c>
      <c r="F3647" s="6">
        <v>718</v>
      </c>
      <c r="G3647" s="6">
        <v>466</v>
      </c>
      <c r="H3647" s="6">
        <f t="shared" si="224"/>
        <v>719</v>
      </c>
      <c r="I3647" s="6">
        <f t="shared" si="225"/>
        <v>467</v>
      </c>
      <c r="J3647" s="7">
        <f t="shared" si="226"/>
        <v>0.64951321279554941</v>
      </c>
      <c r="K3647" s="7">
        <f t="shared" si="227"/>
        <v>-0.62256922072963583</v>
      </c>
    </row>
    <row r="3648" spans="1:11" x14ac:dyDescent="0.35">
      <c r="A3648" s="14" t="s">
        <v>9325</v>
      </c>
      <c r="B3648" s="13" t="s">
        <v>3556</v>
      </c>
      <c r="C3648" s="14" t="s">
        <v>16808</v>
      </c>
      <c r="D3648" s="14" t="s">
        <v>14758</v>
      </c>
      <c r="E3648" s="15" t="s">
        <v>5678</v>
      </c>
      <c r="F3648" s="6">
        <v>50</v>
      </c>
      <c r="G3648" s="6">
        <v>42</v>
      </c>
      <c r="H3648" s="6">
        <f t="shared" si="224"/>
        <v>51</v>
      </c>
      <c r="I3648" s="6">
        <f t="shared" si="225"/>
        <v>43</v>
      </c>
      <c r="J3648" s="7">
        <f t="shared" si="226"/>
        <v>0.84313725490196079</v>
      </c>
      <c r="K3648" s="7">
        <f t="shared" si="227"/>
        <v>-0.24616058726939766</v>
      </c>
    </row>
    <row r="3649" spans="1:11" x14ac:dyDescent="0.35">
      <c r="A3649" s="14" t="s">
        <v>9326</v>
      </c>
      <c r="B3649" s="13" t="s">
        <v>4088</v>
      </c>
      <c r="C3649" s="14" t="s">
        <v>16809</v>
      </c>
      <c r="D3649" s="14" t="s">
        <v>16810</v>
      </c>
      <c r="E3649" s="15" t="s">
        <v>5678</v>
      </c>
      <c r="F3649" s="6">
        <v>10</v>
      </c>
      <c r="G3649" s="6">
        <v>9</v>
      </c>
      <c r="H3649" s="6">
        <f t="shared" si="224"/>
        <v>11</v>
      </c>
      <c r="I3649" s="6">
        <f t="shared" si="225"/>
        <v>10</v>
      </c>
      <c r="J3649" s="7">
        <f t="shared" si="226"/>
        <v>0.90909090909090906</v>
      </c>
      <c r="K3649" s="7">
        <f t="shared" si="227"/>
        <v>-0.13750352374993496</v>
      </c>
    </row>
    <row r="3650" spans="1:11" x14ac:dyDescent="0.35">
      <c r="A3650" s="14" t="s">
        <v>9327</v>
      </c>
      <c r="B3650" s="13" t="s">
        <v>800</v>
      </c>
      <c r="C3650" s="14" t="s">
        <v>16811</v>
      </c>
      <c r="D3650" s="14" t="s">
        <v>16812</v>
      </c>
      <c r="E3650" s="15" t="s">
        <v>5678</v>
      </c>
      <c r="F3650" s="6">
        <v>90</v>
      </c>
      <c r="G3650" s="6">
        <v>52</v>
      </c>
      <c r="H3650" s="6">
        <f t="shared" si="224"/>
        <v>91</v>
      </c>
      <c r="I3650" s="6">
        <f t="shared" si="225"/>
        <v>53</v>
      </c>
      <c r="J3650" s="7">
        <f t="shared" si="226"/>
        <v>0.58241758241758246</v>
      </c>
      <c r="K3650" s="7">
        <f t="shared" si="227"/>
        <v>-0.77987418563549693</v>
      </c>
    </row>
    <row r="3651" spans="1:11" x14ac:dyDescent="0.35">
      <c r="A3651" s="14" t="s">
        <v>9328</v>
      </c>
      <c r="B3651" s="13" t="s">
        <v>954</v>
      </c>
      <c r="C3651" s="14" t="s">
        <v>16813</v>
      </c>
      <c r="D3651" s="14" t="s">
        <v>11509</v>
      </c>
      <c r="E3651" s="15" t="s">
        <v>5678</v>
      </c>
      <c r="F3651" s="6">
        <v>10</v>
      </c>
      <c r="G3651" s="6">
        <v>6</v>
      </c>
      <c r="H3651" s="6">
        <f t="shared" ref="H3651:H3714" si="228">F3651+1</f>
        <v>11</v>
      </c>
      <c r="I3651" s="6">
        <f t="shared" ref="I3651:I3714" si="229">G3651+1</f>
        <v>7</v>
      </c>
      <c r="J3651" s="7">
        <f t="shared" ref="J3651:J3714" si="230">I3651/H3651</f>
        <v>0.63636363636363635</v>
      </c>
      <c r="K3651" s="7">
        <f t="shared" ref="K3651:K3714" si="231">LOG(J3651,2)</f>
        <v>-0.65207669657969325</v>
      </c>
    </row>
    <row r="3652" spans="1:11" x14ac:dyDescent="0.35">
      <c r="A3652" s="14" t="s">
        <v>9329</v>
      </c>
      <c r="B3652" s="13" t="s">
        <v>5407</v>
      </c>
      <c r="C3652" s="14" t="s">
        <v>16814</v>
      </c>
      <c r="D3652" s="14" t="s">
        <v>12083</v>
      </c>
      <c r="E3652" s="15" t="s">
        <v>5678</v>
      </c>
      <c r="F3652" s="6">
        <v>11</v>
      </c>
      <c r="G3652" s="6">
        <v>18</v>
      </c>
      <c r="H3652" s="6">
        <f t="shared" si="228"/>
        <v>12</v>
      </c>
      <c r="I3652" s="6">
        <f t="shared" si="229"/>
        <v>19</v>
      </c>
      <c r="J3652" s="7">
        <f t="shared" si="230"/>
        <v>1.5833333333333333</v>
      </c>
      <c r="K3652" s="7">
        <f t="shared" si="231"/>
        <v>0.66296501272242936</v>
      </c>
    </row>
    <row r="3653" spans="1:11" x14ac:dyDescent="0.35">
      <c r="A3653" s="14" t="s">
        <v>9330</v>
      </c>
      <c r="B3653" s="13" t="s">
        <v>2573</v>
      </c>
      <c r="C3653" s="14" t="s">
        <v>16815</v>
      </c>
      <c r="D3653" s="14" t="s">
        <v>16816</v>
      </c>
      <c r="E3653" s="15" t="s">
        <v>5678</v>
      </c>
      <c r="F3653" s="6">
        <v>45</v>
      </c>
      <c r="G3653" s="6">
        <v>34</v>
      </c>
      <c r="H3653" s="6">
        <f t="shared" si="228"/>
        <v>46</v>
      </c>
      <c r="I3653" s="6">
        <f t="shared" si="229"/>
        <v>35</v>
      </c>
      <c r="J3653" s="7">
        <f t="shared" si="230"/>
        <v>0.76086956521739135</v>
      </c>
      <c r="K3653" s="7">
        <f t="shared" si="231"/>
        <v>-0.39427893911204637</v>
      </c>
    </row>
    <row r="3654" spans="1:11" x14ac:dyDescent="0.35">
      <c r="A3654" s="14" t="s">
        <v>9331</v>
      </c>
      <c r="B3654" s="13" t="s">
        <v>2344</v>
      </c>
      <c r="C3654" s="14" t="s">
        <v>16817</v>
      </c>
      <c r="D3654" s="14" t="s">
        <v>11548</v>
      </c>
      <c r="E3654" s="15" t="s">
        <v>11359</v>
      </c>
      <c r="F3654" s="6">
        <v>195</v>
      </c>
      <c r="G3654" s="6">
        <v>144</v>
      </c>
      <c r="H3654" s="6">
        <f t="shared" si="228"/>
        <v>196</v>
      </c>
      <c r="I3654" s="6">
        <f t="shared" si="229"/>
        <v>145</v>
      </c>
      <c r="J3654" s="7">
        <f t="shared" si="230"/>
        <v>0.73979591836734693</v>
      </c>
      <c r="K3654" s="7">
        <f t="shared" si="231"/>
        <v>-0.43480075410027375</v>
      </c>
    </row>
    <row r="3655" spans="1:11" x14ac:dyDescent="0.35">
      <c r="A3655" s="14" t="s">
        <v>9332</v>
      </c>
      <c r="B3655" s="13" t="s">
        <v>1235</v>
      </c>
      <c r="C3655" s="14" t="s">
        <v>16818</v>
      </c>
      <c r="D3655" s="14" t="s">
        <v>16819</v>
      </c>
      <c r="E3655" s="15" t="s">
        <v>11359</v>
      </c>
      <c r="F3655" s="6">
        <v>77</v>
      </c>
      <c r="G3655" s="6">
        <v>49</v>
      </c>
      <c r="H3655" s="6">
        <f t="shared" si="228"/>
        <v>78</v>
      </c>
      <c r="I3655" s="6">
        <f t="shared" si="229"/>
        <v>50</v>
      </c>
      <c r="J3655" s="7">
        <f t="shared" si="230"/>
        <v>0.64102564102564108</v>
      </c>
      <c r="K3655" s="7">
        <f t="shared" si="231"/>
        <v>-0.64154602908752356</v>
      </c>
    </row>
    <row r="3656" spans="1:11" x14ac:dyDescent="0.35">
      <c r="A3656" s="14" t="s">
        <v>9333</v>
      </c>
      <c r="B3656" s="13" t="s">
        <v>5356</v>
      </c>
      <c r="C3656" s="14" t="s">
        <v>16820</v>
      </c>
      <c r="D3656" s="14" t="s">
        <v>16821</v>
      </c>
      <c r="E3656" s="15" t="s">
        <v>5678</v>
      </c>
      <c r="F3656" s="6">
        <v>20</v>
      </c>
      <c r="G3656" s="6">
        <v>29</v>
      </c>
      <c r="H3656" s="6">
        <f t="shared" si="228"/>
        <v>21</v>
      </c>
      <c r="I3656" s="6">
        <f t="shared" si="229"/>
        <v>30</v>
      </c>
      <c r="J3656" s="7">
        <f t="shared" si="230"/>
        <v>1.4285714285714286</v>
      </c>
      <c r="K3656" s="7">
        <f t="shared" si="231"/>
        <v>0.51457317282975823</v>
      </c>
    </row>
    <row r="3657" spans="1:11" x14ac:dyDescent="0.35">
      <c r="A3657" s="14" t="s">
        <v>9334</v>
      </c>
      <c r="B3657" s="13" t="s">
        <v>2337</v>
      </c>
      <c r="C3657" s="14" t="s">
        <v>16822</v>
      </c>
      <c r="D3657" s="14" t="s">
        <v>16823</v>
      </c>
      <c r="E3657" s="15" t="s">
        <v>5678</v>
      </c>
      <c r="F3657" s="6">
        <v>42</v>
      </c>
      <c r="G3657" s="6">
        <v>31</v>
      </c>
      <c r="H3657" s="6">
        <f t="shared" si="228"/>
        <v>43</v>
      </c>
      <c r="I3657" s="6">
        <f t="shared" si="229"/>
        <v>32</v>
      </c>
      <c r="J3657" s="7">
        <f t="shared" si="230"/>
        <v>0.7441860465116279</v>
      </c>
      <c r="K3657" s="7">
        <f t="shared" si="231"/>
        <v>-0.42626475470209796</v>
      </c>
    </row>
    <row r="3658" spans="1:11" x14ac:dyDescent="0.35">
      <c r="A3658" s="14" t="s">
        <v>9335</v>
      </c>
      <c r="B3658" s="13" t="s">
        <v>5160</v>
      </c>
      <c r="C3658" s="14" t="s">
        <v>16824</v>
      </c>
      <c r="D3658" s="14" t="s">
        <v>14558</v>
      </c>
      <c r="E3658" s="15" t="s">
        <v>5678</v>
      </c>
      <c r="F3658" s="6">
        <v>92</v>
      </c>
      <c r="G3658" s="6">
        <v>109</v>
      </c>
      <c r="H3658" s="6">
        <f t="shared" si="228"/>
        <v>93</v>
      </c>
      <c r="I3658" s="6">
        <f t="shared" si="229"/>
        <v>110</v>
      </c>
      <c r="J3658" s="7">
        <f t="shared" si="230"/>
        <v>1.1827956989247312</v>
      </c>
      <c r="K3658" s="7">
        <f t="shared" si="231"/>
        <v>0.24220090241662831</v>
      </c>
    </row>
    <row r="3659" spans="1:11" x14ac:dyDescent="0.35">
      <c r="A3659" s="14" t="s">
        <v>9336</v>
      </c>
      <c r="B3659" s="13" t="s">
        <v>2177</v>
      </c>
      <c r="C3659" s="14" t="s">
        <v>16825</v>
      </c>
      <c r="D3659" s="14" t="s">
        <v>13125</v>
      </c>
      <c r="E3659" s="15" t="s">
        <v>11359</v>
      </c>
      <c r="F3659" s="6">
        <v>267</v>
      </c>
      <c r="G3659" s="6">
        <v>193</v>
      </c>
      <c r="H3659" s="6">
        <f t="shared" si="228"/>
        <v>268</v>
      </c>
      <c r="I3659" s="6">
        <f t="shared" si="229"/>
        <v>194</v>
      </c>
      <c r="J3659" s="7">
        <f t="shared" si="230"/>
        <v>0.72388059701492535</v>
      </c>
      <c r="K3659" s="7">
        <f t="shared" si="231"/>
        <v>-0.4661763482706448</v>
      </c>
    </row>
    <row r="3660" spans="1:11" x14ac:dyDescent="0.35">
      <c r="A3660" s="14" t="s">
        <v>9337</v>
      </c>
      <c r="B3660" s="13" t="s">
        <v>5530</v>
      </c>
      <c r="C3660" s="14" t="s">
        <v>16826</v>
      </c>
      <c r="D3660" s="14" t="s">
        <v>16827</v>
      </c>
      <c r="E3660" s="15" t="s">
        <v>5678</v>
      </c>
      <c r="F3660" s="6">
        <v>1</v>
      </c>
      <c r="G3660" s="6">
        <v>4</v>
      </c>
      <c r="H3660" s="6">
        <f t="shared" si="228"/>
        <v>2</v>
      </c>
      <c r="I3660" s="6">
        <f t="shared" si="229"/>
        <v>5</v>
      </c>
      <c r="J3660" s="7">
        <f t="shared" si="230"/>
        <v>2.5</v>
      </c>
      <c r="K3660" s="7">
        <f t="shared" si="231"/>
        <v>1.3219280948873624</v>
      </c>
    </row>
    <row r="3661" spans="1:11" x14ac:dyDescent="0.35">
      <c r="A3661" s="14" t="s">
        <v>9338</v>
      </c>
      <c r="B3661" s="13" t="s">
        <v>5201</v>
      </c>
      <c r="C3661" s="14" t="s">
        <v>16828</v>
      </c>
      <c r="D3661" s="14" t="s">
        <v>16829</v>
      </c>
      <c r="E3661" s="15" t="s">
        <v>5678</v>
      </c>
      <c r="F3661" s="6">
        <v>32</v>
      </c>
      <c r="G3661" s="6">
        <v>39</v>
      </c>
      <c r="H3661" s="6">
        <f t="shared" si="228"/>
        <v>33</v>
      </c>
      <c r="I3661" s="6">
        <f t="shared" si="229"/>
        <v>40</v>
      </c>
      <c r="J3661" s="7">
        <f t="shared" si="230"/>
        <v>1.2121212121212122</v>
      </c>
      <c r="K3661" s="7">
        <f t="shared" si="231"/>
        <v>0.27753397552890896</v>
      </c>
    </row>
    <row r="3662" spans="1:11" x14ac:dyDescent="0.35">
      <c r="A3662" s="14" t="s">
        <v>9339</v>
      </c>
      <c r="B3662" s="13" t="s">
        <v>2880</v>
      </c>
      <c r="C3662" s="14" t="s">
        <v>16830</v>
      </c>
      <c r="D3662" s="14" t="s">
        <v>16831</v>
      </c>
      <c r="E3662" s="15" t="s">
        <v>11359</v>
      </c>
      <c r="F3662" s="6">
        <v>1965</v>
      </c>
      <c r="G3662" s="6">
        <v>1533</v>
      </c>
      <c r="H3662" s="6">
        <f t="shared" si="228"/>
        <v>1966</v>
      </c>
      <c r="I3662" s="6">
        <f t="shared" si="229"/>
        <v>1534</v>
      </c>
      <c r="J3662" s="7">
        <f t="shared" si="230"/>
        <v>0.78026449643947104</v>
      </c>
      <c r="K3662" s="7">
        <f t="shared" si="231"/>
        <v>-0.35796483883764713</v>
      </c>
    </row>
    <row r="3663" spans="1:11" x14ac:dyDescent="0.35">
      <c r="A3663" s="14" t="s">
        <v>9340</v>
      </c>
      <c r="B3663" s="13" t="s">
        <v>2765</v>
      </c>
      <c r="C3663" s="14" t="s">
        <v>16832</v>
      </c>
      <c r="D3663" s="14" t="s">
        <v>16833</v>
      </c>
      <c r="E3663" s="15" t="s">
        <v>5678</v>
      </c>
      <c r="F3663" s="6">
        <v>105</v>
      </c>
      <c r="G3663" s="6">
        <v>81</v>
      </c>
      <c r="H3663" s="6">
        <f t="shared" si="228"/>
        <v>106</v>
      </c>
      <c r="I3663" s="6">
        <f t="shared" si="229"/>
        <v>82</v>
      </c>
      <c r="J3663" s="7">
        <f t="shared" si="230"/>
        <v>0.77358490566037741</v>
      </c>
      <c r="K3663" s="7">
        <f t="shared" si="231"/>
        <v>-0.37036844994511542</v>
      </c>
    </row>
    <row r="3664" spans="1:11" x14ac:dyDescent="0.35">
      <c r="A3664" s="14" t="s">
        <v>9341</v>
      </c>
      <c r="B3664" s="13" t="s">
        <v>4351</v>
      </c>
      <c r="C3664" s="14" t="s">
        <v>16834</v>
      </c>
      <c r="D3664" s="14" t="s">
        <v>16835</v>
      </c>
      <c r="E3664" s="15" t="s">
        <v>5678</v>
      </c>
      <c r="F3664" s="6">
        <v>442</v>
      </c>
      <c r="G3664" s="6">
        <v>415</v>
      </c>
      <c r="H3664" s="6">
        <f t="shared" si="228"/>
        <v>443</v>
      </c>
      <c r="I3664" s="6">
        <f t="shared" si="229"/>
        <v>416</v>
      </c>
      <c r="J3664" s="7">
        <f t="shared" si="230"/>
        <v>0.93905191873589167</v>
      </c>
      <c r="K3664" s="7">
        <f t="shared" si="231"/>
        <v>-9.0723170413926121E-2</v>
      </c>
    </row>
    <row r="3665" spans="1:11" x14ac:dyDescent="0.35">
      <c r="A3665" s="14" t="s">
        <v>9342</v>
      </c>
      <c r="B3665" s="13" t="s">
        <v>4295</v>
      </c>
      <c r="C3665" s="14" t="s">
        <v>16836</v>
      </c>
      <c r="D3665" s="14" t="s">
        <v>11436</v>
      </c>
      <c r="E3665" s="15" t="s">
        <v>11359</v>
      </c>
      <c r="F3665" s="6">
        <v>172</v>
      </c>
      <c r="G3665" s="6">
        <v>160</v>
      </c>
      <c r="H3665" s="6">
        <f t="shared" si="228"/>
        <v>173</v>
      </c>
      <c r="I3665" s="6">
        <f t="shared" si="229"/>
        <v>161</v>
      </c>
      <c r="J3665" s="7">
        <f t="shared" si="230"/>
        <v>0.93063583815028905</v>
      </c>
      <c r="K3665" s="7">
        <f t="shared" si="231"/>
        <v>-0.1037113495221076</v>
      </c>
    </row>
    <row r="3666" spans="1:11" x14ac:dyDescent="0.35">
      <c r="A3666" s="14" t="s">
        <v>9343</v>
      </c>
      <c r="B3666" s="13" t="s">
        <v>3734</v>
      </c>
      <c r="C3666" s="14" t="s">
        <v>16837</v>
      </c>
      <c r="D3666" s="14" t="s">
        <v>11356</v>
      </c>
      <c r="E3666" s="15" t="s">
        <v>5678</v>
      </c>
      <c r="F3666" s="6">
        <v>313</v>
      </c>
      <c r="G3666" s="6">
        <v>269</v>
      </c>
      <c r="H3666" s="6">
        <f t="shared" si="228"/>
        <v>314</v>
      </c>
      <c r="I3666" s="6">
        <f t="shared" si="229"/>
        <v>270</v>
      </c>
      <c r="J3666" s="7">
        <f t="shared" si="230"/>
        <v>0.85987261146496818</v>
      </c>
      <c r="K3666" s="7">
        <f t="shared" si="231"/>
        <v>-0.21780515184079607</v>
      </c>
    </row>
    <row r="3667" spans="1:11" x14ac:dyDescent="0.35">
      <c r="A3667" s="14" t="s">
        <v>9344</v>
      </c>
      <c r="B3667" s="13" t="s">
        <v>5050</v>
      </c>
      <c r="C3667" s="14" t="s">
        <v>16838</v>
      </c>
      <c r="D3667" s="14" t="s">
        <v>16839</v>
      </c>
      <c r="E3667" s="15" t="s">
        <v>11359</v>
      </c>
      <c r="F3667" s="6">
        <v>125</v>
      </c>
      <c r="G3667" s="6">
        <v>140</v>
      </c>
      <c r="H3667" s="6">
        <f t="shared" si="228"/>
        <v>126</v>
      </c>
      <c r="I3667" s="6">
        <f t="shared" si="229"/>
        <v>141</v>
      </c>
      <c r="J3667" s="7">
        <f t="shared" si="230"/>
        <v>1.1190476190476191</v>
      </c>
      <c r="K3667" s="7">
        <f t="shared" si="231"/>
        <v>0.16227142889887711</v>
      </c>
    </row>
    <row r="3668" spans="1:11" x14ac:dyDescent="0.35">
      <c r="A3668" s="14" t="s">
        <v>9345</v>
      </c>
      <c r="B3668" s="13" t="s">
        <v>5379</v>
      </c>
      <c r="C3668" s="14" t="s">
        <v>16840</v>
      </c>
      <c r="D3668" s="14" t="s">
        <v>16841</v>
      </c>
      <c r="E3668" s="15" t="s">
        <v>11359</v>
      </c>
      <c r="F3668" s="6">
        <v>118</v>
      </c>
      <c r="G3668" s="6">
        <v>178</v>
      </c>
      <c r="H3668" s="6">
        <f t="shared" si="228"/>
        <v>119</v>
      </c>
      <c r="I3668" s="6">
        <f t="shared" si="229"/>
        <v>179</v>
      </c>
      <c r="J3668" s="7">
        <f t="shared" si="230"/>
        <v>1.5042016806722689</v>
      </c>
      <c r="K3668" s="7">
        <f t="shared" si="231"/>
        <v>0.5889980139563129</v>
      </c>
    </row>
    <row r="3669" spans="1:11" x14ac:dyDescent="0.35">
      <c r="A3669" s="14" t="s">
        <v>9346</v>
      </c>
      <c r="B3669" s="13" t="s">
        <v>5423</v>
      </c>
      <c r="C3669" s="14" t="s">
        <v>16842</v>
      </c>
      <c r="D3669" s="14" t="s">
        <v>16841</v>
      </c>
      <c r="E3669" s="15" t="s">
        <v>11359</v>
      </c>
      <c r="F3669" s="6">
        <v>114</v>
      </c>
      <c r="G3669" s="6">
        <v>191</v>
      </c>
      <c r="H3669" s="6">
        <f t="shared" si="228"/>
        <v>115</v>
      </c>
      <c r="I3669" s="6">
        <f t="shared" si="229"/>
        <v>192</v>
      </c>
      <c r="J3669" s="7">
        <f t="shared" si="230"/>
        <v>1.6695652173913043</v>
      </c>
      <c r="K3669" s="7">
        <f t="shared" si="231"/>
        <v>0.73947244977678095</v>
      </c>
    </row>
    <row r="3670" spans="1:11" x14ac:dyDescent="0.35">
      <c r="A3670" s="14" t="s">
        <v>9347</v>
      </c>
      <c r="B3670" s="13" t="s">
        <v>4950</v>
      </c>
      <c r="C3670" s="14" t="s">
        <v>16843</v>
      </c>
      <c r="D3670" s="14" t="s">
        <v>16844</v>
      </c>
      <c r="E3670" s="15" t="s">
        <v>11359</v>
      </c>
      <c r="F3670" s="6">
        <v>568</v>
      </c>
      <c r="G3670" s="6">
        <v>608</v>
      </c>
      <c r="H3670" s="6">
        <f t="shared" si="228"/>
        <v>569</v>
      </c>
      <c r="I3670" s="6">
        <f t="shared" si="229"/>
        <v>609</v>
      </c>
      <c r="J3670" s="7">
        <f t="shared" si="230"/>
        <v>1.0702987697715289</v>
      </c>
      <c r="K3670" s="7">
        <f t="shared" si="231"/>
        <v>9.8013575599750408E-2</v>
      </c>
    </row>
    <row r="3671" spans="1:11" x14ac:dyDescent="0.35">
      <c r="A3671" s="14" t="s">
        <v>9348</v>
      </c>
      <c r="B3671" s="13" t="s">
        <v>3571</v>
      </c>
      <c r="C3671" s="14" t="s">
        <v>16845</v>
      </c>
      <c r="D3671" s="14" t="s">
        <v>11356</v>
      </c>
      <c r="E3671" s="15" t="s">
        <v>11359</v>
      </c>
      <c r="F3671" s="6">
        <v>557</v>
      </c>
      <c r="G3671" s="6">
        <v>469</v>
      </c>
      <c r="H3671" s="6">
        <f t="shared" si="228"/>
        <v>558</v>
      </c>
      <c r="I3671" s="6">
        <f t="shared" si="229"/>
        <v>470</v>
      </c>
      <c r="J3671" s="7">
        <f t="shared" si="230"/>
        <v>0.8422939068100358</v>
      </c>
      <c r="K3671" s="7">
        <f t="shared" si="231"/>
        <v>-0.24760436526418797</v>
      </c>
    </row>
    <row r="3672" spans="1:11" x14ac:dyDescent="0.35">
      <c r="A3672" s="14" t="s">
        <v>9349</v>
      </c>
      <c r="B3672" s="13" t="s">
        <v>1450</v>
      </c>
      <c r="C3672" s="14" t="s">
        <v>16846</v>
      </c>
      <c r="D3672" s="14" t="s">
        <v>11356</v>
      </c>
      <c r="E3672" s="15" t="s">
        <v>11359</v>
      </c>
      <c r="F3672" s="6">
        <v>41</v>
      </c>
      <c r="G3672" s="6">
        <v>27</v>
      </c>
      <c r="H3672" s="6">
        <f t="shared" si="228"/>
        <v>42</v>
      </c>
      <c r="I3672" s="6">
        <f t="shared" si="229"/>
        <v>28</v>
      </c>
      <c r="J3672" s="7">
        <f t="shared" si="230"/>
        <v>0.66666666666666663</v>
      </c>
      <c r="K3672" s="7">
        <f t="shared" si="231"/>
        <v>-0.5849625007211563</v>
      </c>
    </row>
    <row r="3673" spans="1:11" x14ac:dyDescent="0.35">
      <c r="A3673" s="14" t="s">
        <v>9350</v>
      </c>
      <c r="B3673" s="13" t="s">
        <v>1161</v>
      </c>
      <c r="C3673" s="14" t="s">
        <v>16847</v>
      </c>
      <c r="D3673" s="14" t="s">
        <v>16848</v>
      </c>
      <c r="E3673" s="15" t="s">
        <v>5678</v>
      </c>
      <c r="F3673" s="6">
        <v>16491</v>
      </c>
      <c r="G3673" s="6">
        <v>10345</v>
      </c>
      <c r="H3673" s="6">
        <f t="shared" si="228"/>
        <v>16492</v>
      </c>
      <c r="I3673" s="6">
        <f t="shared" si="229"/>
        <v>10346</v>
      </c>
      <c r="J3673" s="7">
        <f t="shared" si="230"/>
        <v>0.62733446519524616</v>
      </c>
      <c r="K3673" s="7">
        <f t="shared" si="231"/>
        <v>-0.67269326968430976</v>
      </c>
    </row>
    <row r="3674" spans="1:11" x14ac:dyDescent="0.35">
      <c r="A3674" s="14" t="s">
        <v>9351</v>
      </c>
      <c r="B3674" s="13" t="s">
        <v>2213</v>
      </c>
      <c r="C3674" s="14" t="s">
        <v>16849</v>
      </c>
      <c r="D3674" s="14" t="s">
        <v>11356</v>
      </c>
      <c r="E3674" s="15" t="s">
        <v>11359</v>
      </c>
      <c r="F3674" s="6">
        <v>6543</v>
      </c>
      <c r="G3674" s="6">
        <v>4757</v>
      </c>
      <c r="H3674" s="6">
        <f t="shared" si="228"/>
        <v>6544</v>
      </c>
      <c r="I3674" s="6">
        <f t="shared" si="229"/>
        <v>4758</v>
      </c>
      <c r="J3674" s="7">
        <f t="shared" si="230"/>
        <v>0.72707823960880191</v>
      </c>
      <c r="K3674" s="7">
        <f t="shared" si="231"/>
        <v>-0.45981747651661425</v>
      </c>
    </row>
    <row r="3675" spans="1:11" x14ac:dyDescent="0.35">
      <c r="A3675" s="14" t="s">
        <v>9352</v>
      </c>
      <c r="B3675" s="13" t="s">
        <v>846</v>
      </c>
      <c r="C3675" s="14" t="s">
        <v>16850</v>
      </c>
      <c r="D3675" s="14" t="s">
        <v>11356</v>
      </c>
      <c r="E3675" s="15" t="s">
        <v>11359</v>
      </c>
      <c r="F3675" s="6">
        <v>2015</v>
      </c>
      <c r="G3675" s="6">
        <v>1178</v>
      </c>
      <c r="H3675" s="6">
        <f t="shared" si="228"/>
        <v>2016</v>
      </c>
      <c r="I3675" s="6">
        <f t="shared" si="229"/>
        <v>1179</v>
      </c>
      <c r="J3675" s="7">
        <f t="shared" si="230"/>
        <v>0.5848214285714286</v>
      </c>
      <c r="K3675" s="7">
        <f t="shared" si="231"/>
        <v>-0.7739319205201538</v>
      </c>
    </row>
    <row r="3676" spans="1:11" x14ac:dyDescent="0.35">
      <c r="A3676" s="14" t="s">
        <v>9353</v>
      </c>
      <c r="B3676" s="13" t="s">
        <v>3886</v>
      </c>
      <c r="C3676" s="14" t="s">
        <v>16851</v>
      </c>
      <c r="D3676" s="14" t="s">
        <v>16852</v>
      </c>
      <c r="E3676" s="15" t="s">
        <v>5678</v>
      </c>
      <c r="F3676" s="6">
        <v>268</v>
      </c>
      <c r="G3676" s="6">
        <v>235</v>
      </c>
      <c r="H3676" s="6">
        <f t="shared" si="228"/>
        <v>269</v>
      </c>
      <c r="I3676" s="6">
        <f t="shared" si="229"/>
        <v>236</v>
      </c>
      <c r="J3676" s="7">
        <f t="shared" si="230"/>
        <v>0.87732342007434949</v>
      </c>
      <c r="K3676" s="7">
        <f t="shared" si="231"/>
        <v>-0.18881931319478282</v>
      </c>
    </row>
    <row r="3677" spans="1:11" x14ac:dyDescent="0.35">
      <c r="A3677" s="14" t="s">
        <v>9354</v>
      </c>
      <c r="B3677" s="13" t="s">
        <v>4015</v>
      </c>
      <c r="C3677" s="14" t="s">
        <v>16853</v>
      </c>
      <c r="D3677" s="14" t="s">
        <v>16854</v>
      </c>
      <c r="E3677" s="15" t="s">
        <v>5678</v>
      </c>
      <c r="F3677" s="6">
        <v>5309</v>
      </c>
      <c r="G3677" s="6">
        <v>4728</v>
      </c>
      <c r="H3677" s="6">
        <f t="shared" si="228"/>
        <v>5310</v>
      </c>
      <c r="I3677" s="6">
        <f t="shared" si="229"/>
        <v>4729</v>
      </c>
      <c r="J3677" s="7">
        <f t="shared" si="230"/>
        <v>0.89058380414312621</v>
      </c>
      <c r="K3677" s="7">
        <f t="shared" si="231"/>
        <v>-0.1671767192337115</v>
      </c>
    </row>
    <row r="3678" spans="1:11" x14ac:dyDescent="0.35">
      <c r="A3678" s="14" t="s">
        <v>9355</v>
      </c>
      <c r="B3678" s="13" t="s">
        <v>1949</v>
      </c>
      <c r="C3678" s="14" t="s">
        <v>16855</v>
      </c>
      <c r="D3678" s="14" t="s">
        <v>11356</v>
      </c>
      <c r="E3678" s="15" t="s">
        <v>5678</v>
      </c>
      <c r="F3678" s="6">
        <v>258</v>
      </c>
      <c r="G3678" s="6">
        <v>182</v>
      </c>
      <c r="H3678" s="6">
        <f t="shared" si="228"/>
        <v>259</v>
      </c>
      <c r="I3678" s="6">
        <f t="shared" si="229"/>
        <v>183</v>
      </c>
      <c r="J3678" s="7">
        <f t="shared" si="230"/>
        <v>0.70656370656370659</v>
      </c>
      <c r="K3678" s="7">
        <f t="shared" si="231"/>
        <v>-0.50110844940251142</v>
      </c>
    </row>
    <row r="3679" spans="1:11" x14ac:dyDescent="0.35">
      <c r="A3679" s="14" t="s">
        <v>9356</v>
      </c>
      <c r="B3679" s="13" t="s">
        <v>4281</v>
      </c>
      <c r="C3679" s="14" t="s">
        <v>16856</v>
      </c>
      <c r="D3679" s="14" t="s">
        <v>11385</v>
      </c>
      <c r="E3679" s="15" t="s">
        <v>11359</v>
      </c>
      <c r="F3679" s="6">
        <v>98</v>
      </c>
      <c r="G3679" s="6">
        <v>91</v>
      </c>
      <c r="H3679" s="6">
        <f t="shared" si="228"/>
        <v>99</v>
      </c>
      <c r="I3679" s="6">
        <f t="shared" si="229"/>
        <v>92</v>
      </c>
      <c r="J3679" s="7">
        <f t="shared" si="230"/>
        <v>0.92929292929292928</v>
      </c>
      <c r="K3679" s="7">
        <f t="shared" si="231"/>
        <v>-0.10579466402259677</v>
      </c>
    </row>
    <row r="3680" spans="1:11" x14ac:dyDescent="0.35">
      <c r="A3680" s="14" t="s">
        <v>9357</v>
      </c>
      <c r="B3680" s="13" t="s">
        <v>2722</v>
      </c>
      <c r="C3680" s="14" t="s">
        <v>16857</v>
      </c>
      <c r="D3680" s="14" t="s">
        <v>16858</v>
      </c>
      <c r="E3680" s="15" t="s">
        <v>11359</v>
      </c>
      <c r="F3680" s="6">
        <v>3514</v>
      </c>
      <c r="G3680" s="6">
        <v>2701</v>
      </c>
      <c r="H3680" s="6">
        <f t="shared" si="228"/>
        <v>3515</v>
      </c>
      <c r="I3680" s="6">
        <f t="shared" si="229"/>
        <v>2702</v>
      </c>
      <c r="J3680" s="7">
        <f t="shared" si="230"/>
        <v>0.7687055476529161</v>
      </c>
      <c r="K3680" s="7">
        <f t="shared" si="231"/>
        <v>-0.37949701463421309</v>
      </c>
    </row>
    <row r="3681" spans="1:11" x14ac:dyDescent="0.35">
      <c r="A3681" s="14" t="s">
        <v>9358</v>
      </c>
      <c r="B3681" s="13" t="s">
        <v>2934</v>
      </c>
      <c r="C3681" s="14" t="s">
        <v>16859</v>
      </c>
      <c r="D3681" s="14" t="s">
        <v>16860</v>
      </c>
      <c r="E3681" s="15" t="s">
        <v>11359</v>
      </c>
      <c r="F3681" s="6">
        <v>1061</v>
      </c>
      <c r="G3681" s="6">
        <v>832</v>
      </c>
      <c r="H3681" s="6">
        <f t="shared" si="228"/>
        <v>1062</v>
      </c>
      <c r="I3681" s="6">
        <f t="shared" si="229"/>
        <v>833</v>
      </c>
      <c r="J3681" s="7">
        <f t="shared" si="230"/>
        <v>0.78436911487758942</v>
      </c>
      <c r="K3681" s="7">
        <f t="shared" si="231"/>
        <v>-0.35039536543860605</v>
      </c>
    </row>
    <row r="3682" spans="1:11" x14ac:dyDescent="0.35">
      <c r="A3682" s="14" t="s">
        <v>9359</v>
      </c>
      <c r="B3682" s="13" t="s">
        <v>5090</v>
      </c>
      <c r="C3682" s="14"/>
      <c r="D3682" s="14"/>
      <c r="E3682" s="15" t="s">
        <v>5678</v>
      </c>
      <c r="F3682" s="6">
        <v>14</v>
      </c>
      <c r="G3682" s="6">
        <v>16</v>
      </c>
      <c r="H3682" s="6">
        <f t="shared" si="228"/>
        <v>15</v>
      </c>
      <c r="I3682" s="6">
        <f t="shared" si="229"/>
        <v>17</v>
      </c>
      <c r="J3682" s="7">
        <f t="shared" si="230"/>
        <v>1.1333333333333333</v>
      </c>
      <c r="K3682" s="7">
        <f t="shared" si="231"/>
        <v>0.18057224564182084</v>
      </c>
    </row>
    <row r="3683" spans="1:11" x14ac:dyDescent="0.35">
      <c r="A3683" s="14" t="s">
        <v>9360</v>
      </c>
      <c r="B3683" s="13" t="s">
        <v>1506</v>
      </c>
      <c r="C3683" s="14" t="s">
        <v>16861</v>
      </c>
      <c r="D3683" s="14" t="s">
        <v>16862</v>
      </c>
      <c r="E3683" s="15" t="s">
        <v>5678</v>
      </c>
      <c r="F3683" s="6">
        <v>4249</v>
      </c>
      <c r="G3683" s="6">
        <v>2825</v>
      </c>
      <c r="H3683" s="6">
        <f t="shared" si="228"/>
        <v>4250</v>
      </c>
      <c r="I3683" s="6">
        <f t="shared" si="229"/>
        <v>2826</v>
      </c>
      <c r="J3683" s="7">
        <f t="shared" si="230"/>
        <v>0.66494117647058826</v>
      </c>
      <c r="K3683" s="7">
        <f t="shared" si="231"/>
        <v>-0.58870137557848712</v>
      </c>
    </row>
    <row r="3684" spans="1:11" x14ac:dyDescent="0.35">
      <c r="A3684" s="14" t="s">
        <v>9361</v>
      </c>
      <c r="B3684" s="13" t="s">
        <v>1881</v>
      </c>
      <c r="C3684" s="14" t="s">
        <v>16863</v>
      </c>
      <c r="D3684" s="14" t="s">
        <v>11356</v>
      </c>
      <c r="E3684" s="15" t="s">
        <v>5678</v>
      </c>
      <c r="F3684" s="6">
        <v>4214</v>
      </c>
      <c r="G3684" s="6">
        <v>2949</v>
      </c>
      <c r="H3684" s="6">
        <f t="shared" si="228"/>
        <v>4215</v>
      </c>
      <c r="I3684" s="6">
        <f t="shared" si="229"/>
        <v>2950</v>
      </c>
      <c r="J3684" s="7">
        <f t="shared" si="230"/>
        <v>0.69988137603795963</v>
      </c>
      <c r="K3684" s="7">
        <f t="shared" si="231"/>
        <v>-0.5148176766928787</v>
      </c>
    </row>
    <row r="3685" spans="1:11" x14ac:dyDescent="0.35">
      <c r="A3685" s="14" t="s">
        <v>9362</v>
      </c>
      <c r="B3685" s="13" t="s">
        <v>3099</v>
      </c>
      <c r="C3685" s="14" t="s">
        <v>16864</v>
      </c>
      <c r="D3685" s="14" t="s">
        <v>16865</v>
      </c>
      <c r="E3685" s="15" t="s">
        <v>5678</v>
      </c>
      <c r="F3685" s="6">
        <v>1560</v>
      </c>
      <c r="G3685" s="6">
        <v>1244</v>
      </c>
      <c r="H3685" s="6">
        <f t="shared" si="228"/>
        <v>1561</v>
      </c>
      <c r="I3685" s="6">
        <f t="shared" si="229"/>
        <v>1245</v>
      </c>
      <c r="J3685" s="7">
        <f t="shared" si="230"/>
        <v>0.7975656630365151</v>
      </c>
      <c r="K3685" s="7">
        <f t="shared" si="231"/>
        <v>-0.32632479502246547</v>
      </c>
    </row>
    <row r="3686" spans="1:11" x14ac:dyDescent="0.35">
      <c r="A3686" s="14" t="s">
        <v>9363</v>
      </c>
      <c r="B3686" s="13" t="s">
        <v>2953</v>
      </c>
      <c r="C3686" s="14" t="s">
        <v>16866</v>
      </c>
      <c r="D3686" s="14" t="s">
        <v>16867</v>
      </c>
      <c r="E3686" s="15" t="s">
        <v>5678</v>
      </c>
      <c r="F3686" s="6">
        <v>1710</v>
      </c>
      <c r="G3686" s="6">
        <v>1343</v>
      </c>
      <c r="H3686" s="6">
        <f t="shared" si="228"/>
        <v>1711</v>
      </c>
      <c r="I3686" s="6">
        <f t="shared" si="229"/>
        <v>1344</v>
      </c>
      <c r="J3686" s="7">
        <f t="shared" si="230"/>
        <v>0.78550555230859143</v>
      </c>
      <c r="K3686" s="7">
        <f t="shared" si="231"/>
        <v>-0.34830662171065319</v>
      </c>
    </row>
    <row r="3687" spans="1:11" x14ac:dyDescent="0.35">
      <c r="A3687" s="14" t="s">
        <v>9364</v>
      </c>
      <c r="B3687" s="13" t="s">
        <v>2476</v>
      </c>
      <c r="C3687" s="14" t="s">
        <v>16868</v>
      </c>
      <c r="D3687" s="14" t="s">
        <v>13089</v>
      </c>
      <c r="E3687" s="15" t="s">
        <v>5678</v>
      </c>
      <c r="F3687" s="6">
        <v>996</v>
      </c>
      <c r="G3687" s="6">
        <v>747</v>
      </c>
      <c r="H3687" s="6">
        <f t="shared" si="228"/>
        <v>997</v>
      </c>
      <c r="I3687" s="6">
        <f t="shared" si="229"/>
        <v>748</v>
      </c>
      <c r="J3687" s="7">
        <f t="shared" si="230"/>
        <v>0.75025075225677029</v>
      </c>
      <c r="K3687" s="7">
        <f t="shared" si="231"/>
        <v>-0.41455523451055931</v>
      </c>
    </row>
    <row r="3688" spans="1:11" x14ac:dyDescent="0.35">
      <c r="A3688" s="14" t="s">
        <v>9365</v>
      </c>
      <c r="B3688" s="13" t="s">
        <v>3816</v>
      </c>
      <c r="C3688" s="14" t="s">
        <v>16869</v>
      </c>
      <c r="D3688" s="14" t="s">
        <v>16870</v>
      </c>
      <c r="E3688" s="15" t="s">
        <v>5678</v>
      </c>
      <c r="F3688" s="6">
        <v>922</v>
      </c>
      <c r="G3688" s="6">
        <v>801</v>
      </c>
      <c r="H3688" s="6">
        <f t="shared" si="228"/>
        <v>923</v>
      </c>
      <c r="I3688" s="6">
        <f t="shared" si="229"/>
        <v>802</v>
      </c>
      <c r="J3688" s="7">
        <f t="shared" si="230"/>
        <v>0.86890574214517879</v>
      </c>
      <c r="K3688" s="7">
        <f t="shared" si="231"/>
        <v>-0.20272841119085389</v>
      </c>
    </row>
    <row r="3689" spans="1:11" x14ac:dyDescent="0.35">
      <c r="A3689" s="14" t="s">
        <v>9366</v>
      </c>
      <c r="B3689" s="13" t="s">
        <v>508</v>
      </c>
      <c r="C3689" s="14" t="s">
        <v>16871</v>
      </c>
      <c r="D3689" s="14" t="s">
        <v>16872</v>
      </c>
      <c r="E3689" s="15" t="s">
        <v>5678</v>
      </c>
      <c r="F3689" s="6">
        <v>1296</v>
      </c>
      <c r="G3689" s="6">
        <v>666</v>
      </c>
      <c r="H3689" s="6">
        <f t="shared" si="228"/>
        <v>1297</v>
      </c>
      <c r="I3689" s="6">
        <f t="shared" si="229"/>
        <v>667</v>
      </c>
      <c r="J3689" s="7">
        <f t="shared" si="230"/>
        <v>0.51426368542791057</v>
      </c>
      <c r="K3689" s="7">
        <f t="shared" si="231"/>
        <v>-0.95941981306711455</v>
      </c>
    </row>
    <row r="3690" spans="1:11" x14ac:dyDescent="0.35">
      <c r="A3690" s="14" t="s">
        <v>9367</v>
      </c>
      <c r="B3690" s="13" t="s">
        <v>561</v>
      </c>
      <c r="C3690" s="14" t="s">
        <v>16873</v>
      </c>
      <c r="D3690" s="14" t="s">
        <v>16874</v>
      </c>
      <c r="E3690" s="15" t="s">
        <v>5678</v>
      </c>
      <c r="F3690" s="6">
        <v>4935</v>
      </c>
      <c r="G3690" s="6">
        <v>2604</v>
      </c>
      <c r="H3690" s="6">
        <f t="shared" si="228"/>
        <v>4936</v>
      </c>
      <c r="I3690" s="6">
        <f t="shared" si="229"/>
        <v>2605</v>
      </c>
      <c r="J3690" s="7">
        <f t="shared" si="230"/>
        <v>0.5277552674230146</v>
      </c>
      <c r="K3690" s="7">
        <f t="shared" si="231"/>
        <v>-0.92205902198354728</v>
      </c>
    </row>
    <row r="3691" spans="1:11" x14ac:dyDescent="0.35">
      <c r="A3691" s="14" t="s">
        <v>9368</v>
      </c>
      <c r="B3691" s="13" t="s">
        <v>3314</v>
      </c>
      <c r="C3691" s="14" t="s">
        <v>16875</v>
      </c>
      <c r="D3691" s="14" t="s">
        <v>11548</v>
      </c>
      <c r="E3691" s="15" t="s">
        <v>11359</v>
      </c>
      <c r="F3691" s="6">
        <v>240</v>
      </c>
      <c r="G3691" s="6">
        <v>196</v>
      </c>
      <c r="H3691" s="6">
        <f t="shared" si="228"/>
        <v>241</v>
      </c>
      <c r="I3691" s="6">
        <f t="shared" si="229"/>
        <v>197</v>
      </c>
      <c r="J3691" s="7">
        <f t="shared" si="230"/>
        <v>0.81742738589211617</v>
      </c>
      <c r="K3691" s="7">
        <f t="shared" si="231"/>
        <v>-0.29083751677358538</v>
      </c>
    </row>
    <row r="3692" spans="1:11" x14ac:dyDescent="0.35">
      <c r="A3692" s="14" t="s">
        <v>9369</v>
      </c>
      <c r="B3692" s="13" t="s">
        <v>1427</v>
      </c>
      <c r="C3692" s="14" t="s">
        <v>16876</v>
      </c>
      <c r="D3692" s="14" t="s">
        <v>11356</v>
      </c>
      <c r="E3692" s="15" t="s">
        <v>11359</v>
      </c>
      <c r="F3692" s="6">
        <v>1271</v>
      </c>
      <c r="G3692" s="6">
        <v>834</v>
      </c>
      <c r="H3692" s="6">
        <f t="shared" si="228"/>
        <v>1272</v>
      </c>
      <c r="I3692" s="6">
        <f t="shared" si="229"/>
        <v>835</v>
      </c>
      <c r="J3692" s="7">
        <f t="shared" si="230"/>
        <v>0.65644654088050314</v>
      </c>
      <c r="K3692" s="7">
        <f t="shared" si="231"/>
        <v>-0.60725056792294085</v>
      </c>
    </row>
    <row r="3693" spans="1:11" x14ac:dyDescent="0.35">
      <c r="A3693" s="14" t="s">
        <v>9370</v>
      </c>
      <c r="B3693" s="13" t="s">
        <v>1455</v>
      </c>
      <c r="C3693" s="14" t="s">
        <v>16877</v>
      </c>
      <c r="D3693" s="14" t="s">
        <v>11356</v>
      </c>
      <c r="E3693" s="15" t="s">
        <v>11359</v>
      </c>
      <c r="F3693" s="6">
        <v>144</v>
      </c>
      <c r="G3693" s="6">
        <v>95</v>
      </c>
      <c r="H3693" s="6">
        <f t="shared" si="228"/>
        <v>145</v>
      </c>
      <c r="I3693" s="6">
        <f t="shared" si="229"/>
        <v>96</v>
      </c>
      <c r="J3693" s="7">
        <f t="shared" si="230"/>
        <v>0.66206896551724137</v>
      </c>
      <c r="K3693" s="7">
        <f t="shared" si="231"/>
        <v>-0.59494658929377831</v>
      </c>
    </row>
    <row r="3694" spans="1:11" x14ac:dyDescent="0.35">
      <c r="A3694" s="14" t="s">
        <v>9371</v>
      </c>
      <c r="B3694" s="13" t="s">
        <v>2225</v>
      </c>
      <c r="C3694" s="14" t="s">
        <v>16878</v>
      </c>
      <c r="D3694" s="14" t="s">
        <v>16879</v>
      </c>
      <c r="E3694" s="15" t="s">
        <v>5678</v>
      </c>
      <c r="F3694" s="6">
        <v>532</v>
      </c>
      <c r="G3694" s="6">
        <v>387</v>
      </c>
      <c r="H3694" s="6">
        <f t="shared" si="228"/>
        <v>533</v>
      </c>
      <c r="I3694" s="6">
        <f t="shared" si="229"/>
        <v>388</v>
      </c>
      <c r="J3694" s="7">
        <f t="shared" si="230"/>
        <v>0.72795497185741087</v>
      </c>
      <c r="K3694" s="7">
        <f t="shared" si="231"/>
        <v>-0.45807888057204821</v>
      </c>
    </row>
    <row r="3695" spans="1:11" x14ac:dyDescent="0.35">
      <c r="A3695" s="14" t="s">
        <v>9372</v>
      </c>
      <c r="B3695" s="13" t="s">
        <v>690</v>
      </c>
      <c r="C3695" s="14" t="s">
        <v>16880</v>
      </c>
      <c r="D3695" s="14" t="s">
        <v>16881</v>
      </c>
      <c r="E3695" s="15" t="s">
        <v>5678</v>
      </c>
      <c r="F3695" s="6">
        <v>225</v>
      </c>
      <c r="G3695" s="6">
        <v>126</v>
      </c>
      <c r="H3695" s="6">
        <f t="shared" si="228"/>
        <v>226</v>
      </c>
      <c r="I3695" s="6">
        <f t="shared" si="229"/>
        <v>127</v>
      </c>
      <c r="J3695" s="7">
        <f t="shared" si="230"/>
        <v>0.56194690265486724</v>
      </c>
      <c r="K3695" s="7">
        <f t="shared" si="231"/>
        <v>-0.83149427564302203</v>
      </c>
    </row>
    <row r="3696" spans="1:11" x14ac:dyDescent="0.35">
      <c r="A3696" s="14" t="s">
        <v>9373</v>
      </c>
      <c r="B3696" s="13" t="s">
        <v>3526</v>
      </c>
      <c r="C3696" s="14" t="s">
        <v>16882</v>
      </c>
      <c r="D3696" s="14" t="s">
        <v>16883</v>
      </c>
      <c r="E3696" s="15" t="s">
        <v>5678</v>
      </c>
      <c r="F3696" s="6">
        <v>14729</v>
      </c>
      <c r="G3696" s="6">
        <v>12310</v>
      </c>
      <c r="H3696" s="6">
        <f t="shared" si="228"/>
        <v>14730</v>
      </c>
      <c r="I3696" s="6">
        <f t="shared" si="229"/>
        <v>12311</v>
      </c>
      <c r="J3696" s="7">
        <f t="shared" si="230"/>
        <v>0.83577732518669379</v>
      </c>
      <c r="K3696" s="7">
        <f t="shared" si="231"/>
        <v>-0.25880947631373452</v>
      </c>
    </row>
    <row r="3697" spans="1:11" x14ac:dyDescent="0.35">
      <c r="A3697" s="14" t="s">
        <v>9374</v>
      </c>
      <c r="B3697" s="13" t="s">
        <v>4936</v>
      </c>
      <c r="C3697" s="14" t="s">
        <v>16884</v>
      </c>
      <c r="D3697" s="14" t="s">
        <v>16885</v>
      </c>
      <c r="E3697" s="15" t="s">
        <v>5678</v>
      </c>
      <c r="F3697" s="6">
        <v>3436</v>
      </c>
      <c r="G3697" s="6">
        <v>3655</v>
      </c>
      <c r="H3697" s="6">
        <f t="shared" si="228"/>
        <v>3437</v>
      </c>
      <c r="I3697" s="6">
        <f t="shared" si="229"/>
        <v>3656</v>
      </c>
      <c r="J3697" s="7">
        <f t="shared" si="230"/>
        <v>1.0637183590340413</v>
      </c>
      <c r="K3697" s="7">
        <f t="shared" si="231"/>
        <v>8.9116218685772547E-2</v>
      </c>
    </row>
    <row r="3698" spans="1:11" x14ac:dyDescent="0.35">
      <c r="A3698" s="14" t="s">
        <v>9375</v>
      </c>
      <c r="B3698" s="13" t="s">
        <v>4052</v>
      </c>
      <c r="C3698" s="14" t="s">
        <v>16886</v>
      </c>
      <c r="D3698" s="14" t="s">
        <v>16887</v>
      </c>
      <c r="E3698" s="15" t="s">
        <v>5678</v>
      </c>
      <c r="F3698" s="6">
        <v>6748</v>
      </c>
      <c r="G3698" s="6">
        <v>6049</v>
      </c>
      <c r="H3698" s="6">
        <f t="shared" si="228"/>
        <v>6749</v>
      </c>
      <c r="I3698" s="6">
        <f t="shared" si="229"/>
        <v>6050</v>
      </c>
      <c r="J3698" s="7">
        <f t="shared" si="230"/>
        <v>0.89642910060749736</v>
      </c>
      <c r="K3698" s="7">
        <f t="shared" si="231"/>
        <v>-0.15773861134397804</v>
      </c>
    </row>
    <row r="3699" spans="1:11" x14ac:dyDescent="0.35">
      <c r="A3699" s="14" t="s">
        <v>9376</v>
      </c>
      <c r="B3699" s="13" t="s">
        <v>4911</v>
      </c>
      <c r="C3699" s="14" t="s">
        <v>16888</v>
      </c>
      <c r="D3699" s="14" t="s">
        <v>16889</v>
      </c>
      <c r="E3699" s="15" t="s">
        <v>5678</v>
      </c>
      <c r="F3699" s="6">
        <v>557</v>
      </c>
      <c r="G3699" s="6">
        <v>586</v>
      </c>
      <c r="H3699" s="6">
        <f t="shared" si="228"/>
        <v>558</v>
      </c>
      <c r="I3699" s="6">
        <f t="shared" si="229"/>
        <v>587</v>
      </c>
      <c r="J3699" s="7">
        <f t="shared" si="230"/>
        <v>1.0519713261648747</v>
      </c>
      <c r="K3699" s="7">
        <f t="shared" si="231"/>
        <v>7.3095381280864763E-2</v>
      </c>
    </row>
    <row r="3700" spans="1:11" x14ac:dyDescent="0.35">
      <c r="A3700" s="14" t="s">
        <v>9377</v>
      </c>
      <c r="B3700" s="13" t="s">
        <v>3378</v>
      </c>
      <c r="C3700" s="14" t="s">
        <v>16890</v>
      </c>
      <c r="D3700" s="14" t="s">
        <v>16891</v>
      </c>
      <c r="E3700" s="15" t="s">
        <v>5678</v>
      </c>
      <c r="F3700" s="6">
        <v>4306</v>
      </c>
      <c r="G3700" s="6">
        <v>3539</v>
      </c>
      <c r="H3700" s="6">
        <f t="shared" si="228"/>
        <v>4307</v>
      </c>
      <c r="I3700" s="6">
        <f t="shared" si="229"/>
        <v>3540</v>
      </c>
      <c r="J3700" s="7">
        <f t="shared" si="230"/>
        <v>0.82191780821917804</v>
      </c>
      <c r="K3700" s="7">
        <f t="shared" si="231"/>
        <v>-0.28293396327149878</v>
      </c>
    </row>
    <row r="3701" spans="1:11" x14ac:dyDescent="0.35">
      <c r="A3701" s="14" t="s">
        <v>9378</v>
      </c>
      <c r="B3701" s="13" t="s">
        <v>3366</v>
      </c>
      <c r="C3701" s="14" t="s">
        <v>16892</v>
      </c>
      <c r="D3701" s="14" t="s">
        <v>16893</v>
      </c>
      <c r="E3701" s="15" t="s">
        <v>5678</v>
      </c>
      <c r="F3701" s="6">
        <v>10559</v>
      </c>
      <c r="G3701" s="6">
        <v>8664</v>
      </c>
      <c r="H3701" s="6">
        <f t="shared" si="228"/>
        <v>10560</v>
      </c>
      <c r="I3701" s="6">
        <f t="shared" si="229"/>
        <v>8665</v>
      </c>
      <c r="J3701" s="7">
        <f t="shared" si="230"/>
        <v>0.82054924242424243</v>
      </c>
      <c r="K3701" s="7">
        <f t="shared" si="231"/>
        <v>-0.28533818019828378</v>
      </c>
    </row>
    <row r="3702" spans="1:11" x14ac:dyDescent="0.35">
      <c r="A3702" s="14" t="s">
        <v>9379</v>
      </c>
      <c r="B3702" s="13" t="s">
        <v>4810</v>
      </c>
      <c r="C3702" s="14" t="s">
        <v>16894</v>
      </c>
      <c r="D3702" s="14" t="s">
        <v>15228</v>
      </c>
      <c r="E3702" s="15" t="s">
        <v>5678</v>
      </c>
      <c r="F3702" s="6">
        <v>3410</v>
      </c>
      <c r="G3702" s="6">
        <v>3483</v>
      </c>
      <c r="H3702" s="6">
        <f t="shared" si="228"/>
        <v>3411</v>
      </c>
      <c r="I3702" s="6">
        <f t="shared" si="229"/>
        <v>3484</v>
      </c>
      <c r="J3702" s="7">
        <f t="shared" si="230"/>
        <v>1.0214013485781295</v>
      </c>
      <c r="K3702" s="7">
        <f t="shared" si="231"/>
        <v>3.0549868985460384E-2</v>
      </c>
    </row>
    <row r="3703" spans="1:11" x14ac:dyDescent="0.35">
      <c r="A3703" s="14" t="s">
        <v>9380</v>
      </c>
      <c r="B3703" s="13" t="s">
        <v>4975</v>
      </c>
      <c r="C3703" s="14" t="s">
        <v>16895</v>
      </c>
      <c r="D3703" s="14" t="s">
        <v>16896</v>
      </c>
      <c r="E3703" s="15" t="s">
        <v>5678</v>
      </c>
      <c r="F3703" s="6">
        <v>553</v>
      </c>
      <c r="G3703" s="6">
        <v>599</v>
      </c>
      <c r="H3703" s="6">
        <f t="shared" si="228"/>
        <v>554</v>
      </c>
      <c r="I3703" s="6">
        <f t="shared" si="229"/>
        <v>600</v>
      </c>
      <c r="J3703" s="7">
        <f t="shared" si="230"/>
        <v>1.0830324909747293</v>
      </c>
      <c r="K3703" s="7">
        <f t="shared" si="231"/>
        <v>0.11507652444669264</v>
      </c>
    </row>
    <row r="3704" spans="1:11" x14ac:dyDescent="0.35">
      <c r="A3704" s="14" t="s">
        <v>9381</v>
      </c>
      <c r="B3704" s="13" t="s">
        <v>2868</v>
      </c>
      <c r="C3704" s="14" t="s">
        <v>16897</v>
      </c>
      <c r="D3704" s="14" t="s">
        <v>16898</v>
      </c>
      <c r="E3704" s="15" t="s">
        <v>5678</v>
      </c>
      <c r="F3704" s="6">
        <v>1342</v>
      </c>
      <c r="G3704" s="6">
        <v>1046</v>
      </c>
      <c r="H3704" s="6">
        <f t="shared" si="228"/>
        <v>1343</v>
      </c>
      <c r="I3704" s="6">
        <f t="shared" si="229"/>
        <v>1047</v>
      </c>
      <c r="J3704" s="7">
        <f t="shared" si="230"/>
        <v>0.77959791511541321</v>
      </c>
      <c r="K3704" s="7">
        <f t="shared" si="231"/>
        <v>-0.35919786249663399</v>
      </c>
    </row>
    <row r="3705" spans="1:11" x14ac:dyDescent="0.35">
      <c r="A3705" s="14" t="s">
        <v>9382</v>
      </c>
      <c r="B3705" s="13" t="s">
        <v>1596</v>
      </c>
      <c r="C3705" s="14" t="s">
        <v>16899</v>
      </c>
      <c r="D3705" s="14" t="s">
        <v>16900</v>
      </c>
      <c r="E3705" s="15" t="s">
        <v>5678</v>
      </c>
      <c r="F3705" s="6">
        <v>5071</v>
      </c>
      <c r="G3705" s="6">
        <v>3404</v>
      </c>
      <c r="H3705" s="6">
        <f t="shared" si="228"/>
        <v>5072</v>
      </c>
      <c r="I3705" s="6">
        <f t="shared" si="229"/>
        <v>3405</v>
      </c>
      <c r="J3705" s="7">
        <f t="shared" si="230"/>
        <v>0.67133280757097791</v>
      </c>
      <c r="K3705" s="7">
        <f t="shared" si="231"/>
        <v>-0.57489994723997373</v>
      </c>
    </row>
    <row r="3706" spans="1:11" x14ac:dyDescent="0.35">
      <c r="A3706" s="14" t="s">
        <v>9383</v>
      </c>
      <c r="B3706" s="13" t="s">
        <v>3216</v>
      </c>
      <c r="C3706" s="14" t="s">
        <v>16901</v>
      </c>
      <c r="D3706" s="14" t="s">
        <v>16902</v>
      </c>
      <c r="E3706" s="15" t="s">
        <v>5678</v>
      </c>
      <c r="F3706" s="6">
        <v>1935</v>
      </c>
      <c r="G3706" s="6">
        <v>1562</v>
      </c>
      <c r="H3706" s="6">
        <f t="shared" si="228"/>
        <v>1936</v>
      </c>
      <c r="I3706" s="6">
        <f t="shared" si="229"/>
        <v>1563</v>
      </c>
      <c r="J3706" s="7">
        <f t="shared" si="230"/>
        <v>0.8073347107438017</v>
      </c>
      <c r="K3706" s="7">
        <f t="shared" si="231"/>
        <v>-0.30876117427493005</v>
      </c>
    </row>
    <row r="3707" spans="1:11" x14ac:dyDescent="0.35">
      <c r="A3707" s="14" t="s">
        <v>9384</v>
      </c>
      <c r="B3707" s="13" t="s">
        <v>2687</v>
      </c>
      <c r="C3707" s="14" t="s">
        <v>16903</v>
      </c>
      <c r="D3707" s="14" t="s">
        <v>16904</v>
      </c>
      <c r="E3707" s="15" t="s">
        <v>5678</v>
      </c>
      <c r="F3707" s="6">
        <v>4876</v>
      </c>
      <c r="G3707" s="6">
        <v>3732</v>
      </c>
      <c r="H3707" s="6">
        <f t="shared" si="228"/>
        <v>4877</v>
      </c>
      <c r="I3707" s="6">
        <f t="shared" si="229"/>
        <v>3733</v>
      </c>
      <c r="J3707" s="7">
        <f t="shared" si="230"/>
        <v>0.76542956735698175</v>
      </c>
      <c r="K3707" s="7">
        <f t="shared" si="231"/>
        <v>-0.38565846373279788</v>
      </c>
    </row>
    <row r="3708" spans="1:11" x14ac:dyDescent="0.35">
      <c r="A3708" s="14" t="s">
        <v>9385</v>
      </c>
      <c r="B3708" s="13" t="s">
        <v>4521</v>
      </c>
      <c r="C3708" s="14" t="s">
        <v>16905</v>
      </c>
      <c r="D3708" s="14" t="s">
        <v>16906</v>
      </c>
      <c r="E3708" s="15" t="s">
        <v>5678</v>
      </c>
      <c r="F3708" s="6">
        <v>2261</v>
      </c>
      <c r="G3708" s="6">
        <v>2189</v>
      </c>
      <c r="H3708" s="6">
        <f t="shared" si="228"/>
        <v>2262</v>
      </c>
      <c r="I3708" s="6">
        <f t="shared" si="229"/>
        <v>2190</v>
      </c>
      <c r="J3708" s="7">
        <f t="shared" si="230"/>
        <v>0.96816976127320953</v>
      </c>
      <c r="K3708" s="7">
        <f t="shared" si="231"/>
        <v>-4.6668059501284734E-2</v>
      </c>
    </row>
    <row r="3709" spans="1:11" x14ac:dyDescent="0.35">
      <c r="A3709" s="14" t="s">
        <v>9386</v>
      </c>
      <c r="B3709" s="13" t="s">
        <v>3694</v>
      </c>
      <c r="C3709" s="14" t="s">
        <v>16907</v>
      </c>
      <c r="D3709" s="14" t="s">
        <v>16908</v>
      </c>
      <c r="E3709" s="15" t="s">
        <v>5678</v>
      </c>
      <c r="F3709" s="6">
        <v>11158</v>
      </c>
      <c r="G3709" s="6">
        <v>9523</v>
      </c>
      <c r="H3709" s="6">
        <f t="shared" si="228"/>
        <v>11159</v>
      </c>
      <c r="I3709" s="6">
        <f t="shared" si="229"/>
        <v>9524</v>
      </c>
      <c r="J3709" s="7">
        <f t="shared" si="230"/>
        <v>0.85348149475759472</v>
      </c>
      <c r="K3709" s="7">
        <f t="shared" si="231"/>
        <v>-0.22856822190485171</v>
      </c>
    </row>
    <row r="3710" spans="1:11" x14ac:dyDescent="0.35">
      <c r="A3710" s="14" t="s">
        <v>9387</v>
      </c>
      <c r="B3710" s="13" t="s">
        <v>1595</v>
      </c>
      <c r="C3710" s="14" t="s">
        <v>16909</v>
      </c>
      <c r="D3710" s="14" t="s">
        <v>16910</v>
      </c>
      <c r="E3710" s="15" t="s">
        <v>5678</v>
      </c>
      <c r="F3710" s="6">
        <v>2932</v>
      </c>
      <c r="G3710" s="6">
        <v>1968</v>
      </c>
      <c r="H3710" s="6">
        <f t="shared" si="228"/>
        <v>2933</v>
      </c>
      <c r="I3710" s="6">
        <f t="shared" si="229"/>
        <v>1969</v>
      </c>
      <c r="J3710" s="7">
        <f t="shared" si="230"/>
        <v>0.67132628707807707</v>
      </c>
      <c r="K3710" s="7">
        <f t="shared" si="231"/>
        <v>-0.57491395985540206</v>
      </c>
    </row>
    <row r="3711" spans="1:11" x14ac:dyDescent="0.35">
      <c r="A3711" s="14" t="s">
        <v>9388</v>
      </c>
      <c r="B3711" s="13" t="s">
        <v>3633</v>
      </c>
      <c r="C3711" s="14" t="s">
        <v>16911</v>
      </c>
      <c r="D3711" s="14" t="s">
        <v>16912</v>
      </c>
      <c r="E3711" s="15" t="s">
        <v>5678</v>
      </c>
      <c r="F3711" s="6">
        <v>2381</v>
      </c>
      <c r="G3711" s="6">
        <v>2019</v>
      </c>
      <c r="H3711" s="6">
        <f t="shared" si="228"/>
        <v>2382</v>
      </c>
      <c r="I3711" s="6">
        <f t="shared" si="229"/>
        <v>2020</v>
      </c>
      <c r="J3711" s="7">
        <f t="shared" si="230"/>
        <v>0.84802686817800166</v>
      </c>
      <c r="K3711" s="7">
        <f t="shared" si="231"/>
        <v>-0.23781812022495694</v>
      </c>
    </row>
    <row r="3712" spans="1:11" x14ac:dyDescent="0.35">
      <c r="A3712" s="14" t="s">
        <v>9389</v>
      </c>
      <c r="B3712" s="13" t="s">
        <v>3624</v>
      </c>
      <c r="C3712" s="14" t="s">
        <v>16913</v>
      </c>
      <c r="D3712" s="14" t="s">
        <v>16914</v>
      </c>
      <c r="E3712" s="15" t="s">
        <v>5678</v>
      </c>
      <c r="F3712" s="6">
        <v>1012</v>
      </c>
      <c r="G3712" s="6">
        <v>857</v>
      </c>
      <c r="H3712" s="6">
        <f t="shared" si="228"/>
        <v>1013</v>
      </c>
      <c r="I3712" s="6">
        <f t="shared" si="229"/>
        <v>858</v>
      </c>
      <c r="J3712" s="7">
        <f t="shared" si="230"/>
        <v>0.84698914116485691</v>
      </c>
      <c r="K3712" s="7">
        <f t="shared" si="231"/>
        <v>-0.2395846213015925</v>
      </c>
    </row>
    <row r="3713" spans="1:11" x14ac:dyDescent="0.35">
      <c r="A3713" s="14" t="s">
        <v>9390</v>
      </c>
      <c r="B3713" s="13" t="s">
        <v>4036</v>
      </c>
      <c r="C3713" s="14" t="s">
        <v>16915</v>
      </c>
      <c r="D3713" s="14" t="s">
        <v>16916</v>
      </c>
      <c r="E3713" s="15" t="s">
        <v>5678</v>
      </c>
      <c r="F3713" s="6">
        <v>2448</v>
      </c>
      <c r="G3713" s="6">
        <v>2187</v>
      </c>
      <c r="H3713" s="6">
        <f t="shared" si="228"/>
        <v>2449</v>
      </c>
      <c r="I3713" s="6">
        <f t="shared" si="229"/>
        <v>2188</v>
      </c>
      <c r="J3713" s="7">
        <f t="shared" si="230"/>
        <v>0.89342588811759904</v>
      </c>
      <c r="K3713" s="7">
        <f t="shared" si="231"/>
        <v>-0.16258003577142155</v>
      </c>
    </row>
    <row r="3714" spans="1:11" x14ac:dyDescent="0.35">
      <c r="A3714" s="14" t="s">
        <v>9391</v>
      </c>
      <c r="B3714" s="13" t="s">
        <v>4837</v>
      </c>
      <c r="C3714" s="14" t="s">
        <v>16917</v>
      </c>
      <c r="D3714" s="14" t="s">
        <v>16918</v>
      </c>
      <c r="E3714" s="15" t="s">
        <v>5678</v>
      </c>
      <c r="F3714" s="6">
        <v>4310</v>
      </c>
      <c r="G3714" s="6">
        <v>4442</v>
      </c>
      <c r="H3714" s="6">
        <f t="shared" si="228"/>
        <v>4311</v>
      </c>
      <c r="I3714" s="6">
        <f t="shared" si="229"/>
        <v>4443</v>
      </c>
      <c r="J3714" s="7">
        <f t="shared" si="230"/>
        <v>1.0306193458594293</v>
      </c>
      <c r="K3714" s="7">
        <f t="shared" si="231"/>
        <v>4.3511578831511168E-2</v>
      </c>
    </row>
    <row r="3715" spans="1:11" x14ac:dyDescent="0.35">
      <c r="A3715" s="14" t="s">
        <v>9392</v>
      </c>
      <c r="B3715" s="13" t="s">
        <v>3962</v>
      </c>
      <c r="C3715" s="14" t="s">
        <v>16919</v>
      </c>
      <c r="D3715" s="14" t="s">
        <v>16920</v>
      </c>
      <c r="E3715" s="15" t="s">
        <v>5678</v>
      </c>
      <c r="F3715" s="6">
        <v>3297</v>
      </c>
      <c r="G3715" s="6">
        <v>2918</v>
      </c>
      <c r="H3715" s="6">
        <f t="shared" ref="H3715:H3778" si="232">F3715+1</f>
        <v>3298</v>
      </c>
      <c r="I3715" s="6">
        <f t="shared" ref="I3715:I3778" si="233">G3715+1</f>
        <v>2919</v>
      </c>
      <c r="J3715" s="7">
        <f t="shared" ref="J3715:J3778" si="234">I3715/H3715</f>
        <v>0.88508186779866582</v>
      </c>
      <c r="K3715" s="7">
        <f t="shared" ref="K3715:K3778" si="235">LOG(J3715,2)</f>
        <v>-0.17611718793519943</v>
      </c>
    </row>
    <row r="3716" spans="1:11" x14ac:dyDescent="0.35">
      <c r="A3716" s="14" t="s">
        <v>9393</v>
      </c>
      <c r="B3716" s="13" t="s">
        <v>4786</v>
      </c>
      <c r="C3716" s="14" t="s">
        <v>16921</v>
      </c>
      <c r="D3716" s="14" t="s">
        <v>16922</v>
      </c>
      <c r="E3716" s="15" t="s">
        <v>5678</v>
      </c>
      <c r="F3716" s="6">
        <v>27263</v>
      </c>
      <c r="G3716" s="6">
        <v>27667</v>
      </c>
      <c r="H3716" s="6">
        <f t="shared" si="232"/>
        <v>27264</v>
      </c>
      <c r="I3716" s="6">
        <f t="shared" si="233"/>
        <v>27668</v>
      </c>
      <c r="J3716" s="7">
        <f t="shared" si="234"/>
        <v>1.014818075117371</v>
      </c>
      <c r="K3716" s="7">
        <f t="shared" si="235"/>
        <v>2.1221120858560642E-2</v>
      </c>
    </row>
    <row r="3717" spans="1:11" x14ac:dyDescent="0.35">
      <c r="A3717" s="14" t="s">
        <v>9394</v>
      </c>
      <c r="B3717" s="13" t="s">
        <v>4613</v>
      </c>
      <c r="C3717" s="14" t="s">
        <v>16923</v>
      </c>
      <c r="D3717" s="14" t="s">
        <v>16924</v>
      </c>
      <c r="E3717" s="15" t="s">
        <v>5678</v>
      </c>
      <c r="F3717" s="6">
        <v>42292</v>
      </c>
      <c r="G3717" s="6">
        <v>41861</v>
      </c>
      <c r="H3717" s="6">
        <f t="shared" si="232"/>
        <v>42293</v>
      </c>
      <c r="I3717" s="6">
        <f t="shared" si="233"/>
        <v>41862</v>
      </c>
      <c r="J3717" s="7">
        <f t="shared" si="234"/>
        <v>0.9898091882817488</v>
      </c>
      <c r="K3717" s="7">
        <f t="shared" si="235"/>
        <v>-1.4777660252676118E-2</v>
      </c>
    </row>
    <row r="3718" spans="1:11" x14ac:dyDescent="0.35">
      <c r="A3718" s="14" t="s">
        <v>9395</v>
      </c>
      <c r="B3718" s="13" t="s">
        <v>2008</v>
      </c>
      <c r="C3718" s="14" t="s">
        <v>16925</v>
      </c>
      <c r="D3718" s="14" t="s">
        <v>16926</v>
      </c>
      <c r="E3718" s="15" t="s">
        <v>11359</v>
      </c>
      <c r="F3718" s="6">
        <v>3894</v>
      </c>
      <c r="G3718" s="6">
        <v>2767</v>
      </c>
      <c r="H3718" s="6">
        <f t="shared" si="232"/>
        <v>3895</v>
      </c>
      <c r="I3718" s="6">
        <f t="shared" si="233"/>
        <v>2768</v>
      </c>
      <c r="J3718" s="7">
        <f t="shared" si="234"/>
        <v>0.71065468549422339</v>
      </c>
      <c r="K3718" s="7">
        <f t="shared" si="235"/>
        <v>-0.49277938531230681</v>
      </c>
    </row>
    <row r="3719" spans="1:11" x14ac:dyDescent="0.35">
      <c r="A3719" s="14" t="s">
        <v>9396</v>
      </c>
      <c r="B3719" s="13" t="s">
        <v>1187</v>
      </c>
      <c r="C3719" s="14" t="s">
        <v>16927</v>
      </c>
      <c r="D3719" s="14" t="s">
        <v>16928</v>
      </c>
      <c r="E3719" s="15" t="s">
        <v>11359</v>
      </c>
      <c r="F3719" s="6">
        <v>1837</v>
      </c>
      <c r="G3719" s="6">
        <v>1159</v>
      </c>
      <c r="H3719" s="6">
        <f t="shared" si="232"/>
        <v>1838</v>
      </c>
      <c r="I3719" s="6">
        <f t="shared" si="233"/>
        <v>1160</v>
      </c>
      <c r="J3719" s="7">
        <f t="shared" si="234"/>
        <v>0.63112078346028289</v>
      </c>
      <c r="K3719" s="7">
        <f t="shared" si="235"/>
        <v>-0.66401196127410012</v>
      </c>
    </row>
    <row r="3720" spans="1:11" x14ac:dyDescent="0.35">
      <c r="A3720" s="14" t="s">
        <v>9397</v>
      </c>
      <c r="B3720" s="13" t="s">
        <v>4005</v>
      </c>
      <c r="C3720" s="14" t="s">
        <v>16929</v>
      </c>
      <c r="D3720" s="14" t="s">
        <v>16930</v>
      </c>
      <c r="E3720" s="15" t="s">
        <v>11359</v>
      </c>
      <c r="F3720" s="6">
        <v>685</v>
      </c>
      <c r="G3720" s="6">
        <v>609</v>
      </c>
      <c r="H3720" s="6">
        <f t="shared" si="232"/>
        <v>686</v>
      </c>
      <c r="I3720" s="6">
        <f t="shared" si="233"/>
        <v>610</v>
      </c>
      <c r="J3720" s="7">
        <f t="shared" si="234"/>
        <v>0.88921282798833823</v>
      </c>
      <c r="K3720" s="7">
        <f t="shared" si="235"/>
        <v>-0.16939933372256366</v>
      </c>
    </row>
    <row r="3721" spans="1:11" x14ac:dyDescent="0.35">
      <c r="A3721" s="14" t="s">
        <v>9398</v>
      </c>
      <c r="B3721" s="13" t="s">
        <v>1004</v>
      </c>
      <c r="C3721" s="14" t="s">
        <v>16931</v>
      </c>
      <c r="D3721" s="14" t="s">
        <v>16932</v>
      </c>
      <c r="E3721" s="15" t="s">
        <v>5678</v>
      </c>
      <c r="F3721" s="6">
        <v>1581</v>
      </c>
      <c r="G3721" s="6">
        <v>959</v>
      </c>
      <c r="H3721" s="6">
        <f t="shared" si="232"/>
        <v>1582</v>
      </c>
      <c r="I3721" s="6">
        <f t="shared" si="233"/>
        <v>960</v>
      </c>
      <c r="J3721" s="7">
        <f t="shared" si="234"/>
        <v>0.60682680151706703</v>
      </c>
      <c r="K3721" s="7">
        <f t="shared" si="235"/>
        <v>-0.7206432888642732</v>
      </c>
    </row>
    <row r="3722" spans="1:11" x14ac:dyDescent="0.35">
      <c r="A3722" s="14" t="s">
        <v>9399</v>
      </c>
      <c r="B3722" s="13" t="s">
        <v>2844</v>
      </c>
      <c r="C3722" s="14" t="s">
        <v>16933</v>
      </c>
      <c r="D3722" s="14" t="s">
        <v>11356</v>
      </c>
      <c r="E3722" s="15" t="s">
        <v>11359</v>
      </c>
      <c r="F3722" s="6">
        <v>18</v>
      </c>
      <c r="G3722" s="6">
        <v>14</v>
      </c>
      <c r="H3722" s="6">
        <f t="shared" si="232"/>
        <v>19</v>
      </c>
      <c r="I3722" s="6">
        <f t="shared" si="233"/>
        <v>15</v>
      </c>
      <c r="J3722" s="7">
        <f t="shared" si="234"/>
        <v>0.78947368421052633</v>
      </c>
      <c r="K3722" s="7">
        <f t="shared" si="235"/>
        <v>-0.34103691783506696</v>
      </c>
    </row>
    <row r="3723" spans="1:11" x14ac:dyDescent="0.35">
      <c r="A3723" s="14" t="s">
        <v>9400</v>
      </c>
      <c r="B3723" s="13" t="s">
        <v>3046</v>
      </c>
      <c r="C3723" s="14" t="s">
        <v>16934</v>
      </c>
      <c r="D3723" s="14" t="s">
        <v>11356</v>
      </c>
      <c r="E3723" s="15" t="s">
        <v>11359</v>
      </c>
      <c r="F3723" s="6">
        <v>696</v>
      </c>
      <c r="G3723" s="6">
        <v>551</v>
      </c>
      <c r="H3723" s="6">
        <f t="shared" si="232"/>
        <v>697</v>
      </c>
      <c r="I3723" s="6">
        <f t="shared" si="233"/>
        <v>552</v>
      </c>
      <c r="J3723" s="7">
        <f t="shared" si="234"/>
        <v>0.7919655667144907</v>
      </c>
      <c r="K3723" s="7">
        <f t="shared" si="235"/>
        <v>-0.33649038909025403</v>
      </c>
    </row>
    <row r="3724" spans="1:11" x14ac:dyDescent="0.35">
      <c r="A3724" s="14" t="s">
        <v>9401</v>
      </c>
      <c r="B3724" s="13" t="s">
        <v>1226</v>
      </c>
      <c r="C3724" s="14" t="s">
        <v>16935</v>
      </c>
      <c r="D3724" s="14" t="s">
        <v>11356</v>
      </c>
      <c r="E3724" s="15" t="s">
        <v>5678</v>
      </c>
      <c r="F3724" s="6">
        <v>96</v>
      </c>
      <c r="G3724" s="6">
        <v>61</v>
      </c>
      <c r="H3724" s="6">
        <f t="shared" si="232"/>
        <v>97</v>
      </c>
      <c r="I3724" s="6">
        <f t="shared" si="233"/>
        <v>62</v>
      </c>
      <c r="J3724" s="7">
        <f t="shared" si="234"/>
        <v>0.63917525773195871</v>
      </c>
      <c r="K3724" s="7">
        <f t="shared" si="235"/>
        <v>-0.64571653180025268</v>
      </c>
    </row>
    <row r="3725" spans="1:11" x14ac:dyDescent="0.35">
      <c r="A3725" s="14" t="s">
        <v>9402</v>
      </c>
      <c r="B3725" s="13" t="s">
        <v>3856</v>
      </c>
      <c r="C3725" s="14" t="s">
        <v>16936</v>
      </c>
      <c r="D3725" s="14" t="s">
        <v>11356</v>
      </c>
      <c r="E3725" s="15" t="s">
        <v>11359</v>
      </c>
      <c r="F3725" s="6">
        <v>213</v>
      </c>
      <c r="G3725" s="6">
        <v>186</v>
      </c>
      <c r="H3725" s="6">
        <f t="shared" si="232"/>
        <v>214</v>
      </c>
      <c r="I3725" s="6">
        <f t="shared" si="233"/>
        <v>187</v>
      </c>
      <c r="J3725" s="7">
        <f t="shared" si="234"/>
        <v>0.87383177570093462</v>
      </c>
      <c r="K3725" s="7">
        <f t="shared" si="235"/>
        <v>-0.19457252651351023</v>
      </c>
    </row>
    <row r="3726" spans="1:11" x14ac:dyDescent="0.35">
      <c r="A3726" s="14" t="s">
        <v>9403</v>
      </c>
      <c r="B3726" s="13" t="s">
        <v>875</v>
      </c>
      <c r="C3726" s="14" t="s">
        <v>16937</v>
      </c>
      <c r="D3726" s="14" t="s">
        <v>13851</v>
      </c>
      <c r="E3726" s="15" t="s">
        <v>11359</v>
      </c>
      <c r="F3726" s="6">
        <v>297</v>
      </c>
      <c r="G3726" s="6">
        <v>175</v>
      </c>
      <c r="H3726" s="6">
        <f t="shared" si="232"/>
        <v>298</v>
      </c>
      <c r="I3726" s="6">
        <f t="shared" si="233"/>
        <v>176</v>
      </c>
      <c r="J3726" s="7">
        <f t="shared" si="234"/>
        <v>0.59060402684563762</v>
      </c>
      <c r="K3726" s="7">
        <f t="shared" si="235"/>
        <v>-0.7597369018248642</v>
      </c>
    </row>
    <row r="3727" spans="1:11" x14ac:dyDescent="0.35">
      <c r="A3727" s="14" t="s">
        <v>9404</v>
      </c>
      <c r="B3727" s="13" t="s">
        <v>3457</v>
      </c>
      <c r="C3727" s="14" t="s">
        <v>16938</v>
      </c>
      <c r="D3727" s="14" t="s">
        <v>16939</v>
      </c>
      <c r="E3727" s="15" t="s">
        <v>11359</v>
      </c>
      <c r="F3727" s="6">
        <v>3550</v>
      </c>
      <c r="G3727" s="6">
        <v>2946</v>
      </c>
      <c r="H3727" s="6">
        <f t="shared" si="232"/>
        <v>3551</v>
      </c>
      <c r="I3727" s="6">
        <f t="shared" si="233"/>
        <v>2947</v>
      </c>
      <c r="J3727" s="7">
        <f t="shared" si="234"/>
        <v>0.82990706843142781</v>
      </c>
      <c r="K3727" s="7">
        <f t="shared" si="235"/>
        <v>-0.26897829989697136</v>
      </c>
    </row>
    <row r="3728" spans="1:11" x14ac:dyDescent="0.35">
      <c r="A3728" s="14" t="s">
        <v>9405</v>
      </c>
      <c r="B3728" s="13" t="s">
        <v>1570</v>
      </c>
      <c r="C3728" s="14" t="s">
        <v>16940</v>
      </c>
      <c r="D3728" s="14" t="s">
        <v>16941</v>
      </c>
      <c r="E3728" s="15" t="s">
        <v>11359</v>
      </c>
      <c r="F3728" s="6">
        <v>719</v>
      </c>
      <c r="G3728" s="6">
        <v>481</v>
      </c>
      <c r="H3728" s="6">
        <f t="shared" si="232"/>
        <v>720</v>
      </c>
      <c r="I3728" s="6">
        <f t="shared" si="233"/>
        <v>482</v>
      </c>
      <c r="J3728" s="7">
        <f t="shared" si="234"/>
        <v>0.6694444444444444</v>
      </c>
      <c r="K3728" s="7">
        <f t="shared" si="235"/>
        <v>-0.57896376009971318</v>
      </c>
    </row>
    <row r="3729" spans="1:11" x14ac:dyDescent="0.35">
      <c r="A3729" s="14" t="s">
        <v>9406</v>
      </c>
      <c r="B3729" s="13" t="s">
        <v>4910</v>
      </c>
      <c r="C3729" s="14" t="s">
        <v>16942</v>
      </c>
      <c r="D3729" s="14" t="s">
        <v>16943</v>
      </c>
      <c r="E3729" s="15" t="s">
        <v>11359</v>
      </c>
      <c r="F3729" s="6">
        <v>58</v>
      </c>
      <c r="G3729" s="6">
        <v>61</v>
      </c>
      <c r="H3729" s="6">
        <f t="shared" si="232"/>
        <v>59</v>
      </c>
      <c r="I3729" s="6">
        <f t="shared" si="233"/>
        <v>62</v>
      </c>
      <c r="J3729" s="7">
        <f t="shared" si="234"/>
        <v>1.0508474576271187</v>
      </c>
      <c r="K3729" s="7">
        <f t="shared" si="235"/>
        <v>7.1553261025034065E-2</v>
      </c>
    </row>
    <row r="3730" spans="1:11" x14ac:dyDescent="0.35">
      <c r="A3730" s="14" t="s">
        <v>9407</v>
      </c>
      <c r="B3730" s="13" t="s">
        <v>3125</v>
      </c>
      <c r="C3730" s="14" t="s">
        <v>16944</v>
      </c>
      <c r="D3730" s="14" t="s">
        <v>11356</v>
      </c>
      <c r="E3730" s="15" t="s">
        <v>5678</v>
      </c>
      <c r="F3730" s="6">
        <v>295</v>
      </c>
      <c r="G3730" s="6">
        <v>236</v>
      </c>
      <c r="H3730" s="6">
        <f t="shared" si="232"/>
        <v>296</v>
      </c>
      <c r="I3730" s="6">
        <f t="shared" si="233"/>
        <v>237</v>
      </c>
      <c r="J3730" s="7">
        <f t="shared" si="234"/>
        <v>0.80067567567567566</v>
      </c>
      <c r="K3730" s="7">
        <f t="shared" si="235"/>
        <v>-0.32071011673069072</v>
      </c>
    </row>
    <row r="3731" spans="1:11" x14ac:dyDescent="0.35">
      <c r="A3731" s="14" t="s">
        <v>9408</v>
      </c>
      <c r="B3731" s="13" t="s">
        <v>3207</v>
      </c>
      <c r="C3731" s="14" t="s">
        <v>16945</v>
      </c>
      <c r="D3731" s="14" t="s">
        <v>11356</v>
      </c>
      <c r="E3731" s="15" t="s">
        <v>5678</v>
      </c>
      <c r="F3731" s="6">
        <v>537</v>
      </c>
      <c r="G3731" s="6">
        <v>433</v>
      </c>
      <c r="H3731" s="6">
        <f t="shared" si="232"/>
        <v>538</v>
      </c>
      <c r="I3731" s="6">
        <f t="shared" si="233"/>
        <v>434</v>
      </c>
      <c r="J3731" s="7">
        <f t="shared" si="234"/>
        <v>0.80669144981412644</v>
      </c>
      <c r="K3731" s="7">
        <f t="shared" si="235"/>
        <v>-0.30991113011214477</v>
      </c>
    </row>
    <row r="3732" spans="1:11" x14ac:dyDescent="0.35">
      <c r="A3732" s="14" t="s">
        <v>9409</v>
      </c>
      <c r="B3732" s="13" t="s">
        <v>3919</v>
      </c>
      <c r="C3732" s="14" t="s">
        <v>16946</v>
      </c>
      <c r="D3732" s="14" t="s">
        <v>11356</v>
      </c>
      <c r="E3732" s="15" t="s">
        <v>5678</v>
      </c>
      <c r="F3732" s="6">
        <v>160</v>
      </c>
      <c r="G3732" s="6">
        <v>141</v>
      </c>
      <c r="H3732" s="6">
        <f t="shared" si="232"/>
        <v>161</v>
      </c>
      <c r="I3732" s="6">
        <f t="shared" si="233"/>
        <v>142</v>
      </c>
      <c r="J3732" s="7">
        <f t="shared" si="234"/>
        <v>0.88198757763975155</v>
      </c>
      <c r="K3732" s="7">
        <f t="shared" si="235"/>
        <v>-0.18116975860993495</v>
      </c>
    </row>
    <row r="3733" spans="1:11" x14ac:dyDescent="0.35">
      <c r="A3733" s="14" t="s">
        <v>9410</v>
      </c>
      <c r="B3733" s="13" t="s">
        <v>3370</v>
      </c>
      <c r="C3733" s="14" t="s">
        <v>16947</v>
      </c>
      <c r="D3733" s="14" t="s">
        <v>11655</v>
      </c>
      <c r="E3733" s="15" t="s">
        <v>5678</v>
      </c>
      <c r="F3733" s="6">
        <v>257</v>
      </c>
      <c r="G3733" s="6">
        <v>211</v>
      </c>
      <c r="H3733" s="6">
        <f t="shared" si="232"/>
        <v>258</v>
      </c>
      <c r="I3733" s="6">
        <f t="shared" si="233"/>
        <v>212</v>
      </c>
      <c r="J3733" s="7">
        <f t="shared" si="234"/>
        <v>0.82170542635658916</v>
      </c>
      <c r="K3733" s="7">
        <f t="shared" si="235"/>
        <v>-0.28330680086005489</v>
      </c>
    </row>
    <row r="3734" spans="1:11" x14ac:dyDescent="0.35">
      <c r="A3734" s="14" t="s">
        <v>9411</v>
      </c>
      <c r="B3734" s="13" t="s">
        <v>2974</v>
      </c>
      <c r="C3734" s="14" t="s">
        <v>16948</v>
      </c>
      <c r="D3734" s="14" t="s">
        <v>16949</v>
      </c>
      <c r="E3734" s="15" t="s">
        <v>11359</v>
      </c>
      <c r="F3734" s="6">
        <v>1717</v>
      </c>
      <c r="G3734" s="6">
        <v>1351</v>
      </c>
      <c r="H3734" s="6">
        <f t="shared" si="232"/>
        <v>1718</v>
      </c>
      <c r="I3734" s="6">
        <f t="shared" si="233"/>
        <v>1352</v>
      </c>
      <c r="J3734" s="7">
        <f t="shared" si="234"/>
        <v>0.78696158323632126</v>
      </c>
      <c r="K3734" s="7">
        <f t="shared" si="235"/>
        <v>-0.3456348848562793</v>
      </c>
    </row>
    <row r="3735" spans="1:11" x14ac:dyDescent="0.35">
      <c r="A3735" s="14" t="s">
        <v>9412</v>
      </c>
      <c r="B3735" s="13" t="s">
        <v>4809</v>
      </c>
      <c r="C3735" s="14" t="s">
        <v>16950</v>
      </c>
      <c r="D3735" s="14" t="s">
        <v>11356</v>
      </c>
      <c r="E3735" s="15" t="s">
        <v>11359</v>
      </c>
      <c r="F3735" s="6">
        <v>564</v>
      </c>
      <c r="G3735" s="6">
        <v>576</v>
      </c>
      <c r="H3735" s="6">
        <f t="shared" si="232"/>
        <v>565</v>
      </c>
      <c r="I3735" s="6">
        <f t="shared" si="233"/>
        <v>577</v>
      </c>
      <c r="J3735" s="7">
        <f t="shared" si="234"/>
        <v>1.0212389380530973</v>
      </c>
      <c r="K3735" s="7">
        <f t="shared" si="235"/>
        <v>3.0320451342932347E-2</v>
      </c>
    </row>
    <row r="3736" spans="1:11" x14ac:dyDescent="0.35">
      <c r="A3736" s="14" t="s">
        <v>9413</v>
      </c>
      <c r="B3736" s="13" t="s">
        <v>3900</v>
      </c>
      <c r="C3736" s="14" t="s">
        <v>16951</v>
      </c>
      <c r="D3736" s="14" t="s">
        <v>11356</v>
      </c>
      <c r="E3736" s="15" t="s">
        <v>11359</v>
      </c>
      <c r="F3736" s="6">
        <v>827</v>
      </c>
      <c r="G3736" s="6">
        <v>726</v>
      </c>
      <c r="H3736" s="6">
        <f t="shared" si="232"/>
        <v>828</v>
      </c>
      <c r="I3736" s="6">
        <f t="shared" si="233"/>
        <v>727</v>
      </c>
      <c r="J3736" s="7">
        <f t="shared" si="234"/>
        <v>0.8780193236714976</v>
      </c>
      <c r="K3736" s="7">
        <f t="shared" si="235"/>
        <v>-0.18767540357973084</v>
      </c>
    </row>
    <row r="3737" spans="1:11" x14ac:dyDescent="0.35">
      <c r="A3737" s="14" t="s">
        <v>9414</v>
      </c>
      <c r="B3737" s="13" t="s">
        <v>3890</v>
      </c>
      <c r="C3737" s="14" t="s">
        <v>16952</v>
      </c>
      <c r="D3737" s="14" t="s">
        <v>16953</v>
      </c>
      <c r="E3737" s="15" t="s">
        <v>5678</v>
      </c>
      <c r="F3737" s="6">
        <v>977</v>
      </c>
      <c r="G3737" s="6">
        <v>857</v>
      </c>
      <c r="H3737" s="6">
        <f t="shared" si="232"/>
        <v>978</v>
      </c>
      <c r="I3737" s="6">
        <f t="shared" si="233"/>
        <v>858</v>
      </c>
      <c r="J3737" s="7">
        <f t="shared" si="234"/>
        <v>0.87730061349693256</v>
      </c>
      <c r="K3737" s="7">
        <f t="shared" si="235"/>
        <v>-0.18885681745268806</v>
      </c>
    </row>
    <row r="3738" spans="1:11" x14ac:dyDescent="0.35">
      <c r="A3738" s="14" t="s">
        <v>9415</v>
      </c>
      <c r="B3738" s="13" t="s">
        <v>4824</v>
      </c>
      <c r="C3738" s="14" t="s">
        <v>16954</v>
      </c>
      <c r="D3738" s="14" t="s">
        <v>16955</v>
      </c>
      <c r="E3738" s="15" t="s">
        <v>5678</v>
      </c>
      <c r="F3738" s="6">
        <v>302</v>
      </c>
      <c r="G3738" s="6">
        <v>310</v>
      </c>
      <c r="H3738" s="6">
        <f t="shared" si="232"/>
        <v>303</v>
      </c>
      <c r="I3738" s="6">
        <f t="shared" si="233"/>
        <v>311</v>
      </c>
      <c r="J3738" s="7">
        <f t="shared" si="234"/>
        <v>1.0264026402640265</v>
      </c>
      <c r="K3738" s="7">
        <f t="shared" si="235"/>
        <v>3.759678665765176E-2</v>
      </c>
    </row>
    <row r="3739" spans="1:11" x14ac:dyDescent="0.35">
      <c r="A3739" s="14" t="s">
        <v>9416</v>
      </c>
      <c r="B3739" s="13" t="s">
        <v>3665</v>
      </c>
      <c r="C3739" s="14" t="s">
        <v>16956</v>
      </c>
      <c r="D3739" s="14" t="s">
        <v>16957</v>
      </c>
      <c r="E3739" s="15" t="s">
        <v>11359</v>
      </c>
      <c r="F3739" s="6">
        <v>833</v>
      </c>
      <c r="G3739" s="6">
        <v>709</v>
      </c>
      <c r="H3739" s="6">
        <f t="shared" si="232"/>
        <v>834</v>
      </c>
      <c r="I3739" s="6">
        <f t="shared" si="233"/>
        <v>710</v>
      </c>
      <c r="J3739" s="7">
        <f t="shared" si="234"/>
        <v>0.85131894484412474</v>
      </c>
      <c r="K3739" s="7">
        <f t="shared" si="235"/>
        <v>-0.23222835905261915</v>
      </c>
    </row>
    <row r="3740" spans="1:11" x14ac:dyDescent="0.35">
      <c r="A3740" s="14" t="s">
        <v>9417</v>
      </c>
      <c r="B3740" s="13" t="s">
        <v>4488</v>
      </c>
      <c r="C3740" s="14" t="s">
        <v>16958</v>
      </c>
      <c r="D3740" s="14" t="s">
        <v>16959</v>
      </c>
      <c r="E3740" s="15" t="s">
        <v>5678</v>
      </c>
      <c r="F3740" s="6">
        <v>364</v>
      </c>
      <c r="G3740" s="6">
        <v>350</v>
      </c>
      <c r="H3740" s="6">
        <f t="shared" si="232"/>
        <v>365</v>
      </c>
      <c r="I3740" s="6">
        <f t="shared" si="233"/>
        <v>351</v>
      </c>
      <c r="J3740" s="7">
        <f t="shared" si="234"/>
        <v>0.9616438356164384</v>
      </c>
      <c r="K3740" s="7">
        <f t="shared" si="235"/>
        <v>-5.6425433462818808E-2</v>
      </c>
    </row>
    <row r="3741" spans="1:11" x14ac:dyDescent="0.35">
      <c r="A3741" s="14" t="s">
        <v>9418</v>
      </c>
      <c r="B3741" s="13" t="s">
        <v>3649</v>
      </c>
      <c r="C3741" s="14" t="s">
        <v>16960</v>
      </c>
      <c r="D3741" s="14" t="s">
        <v>11356</v>
      </c>
      <c r="E3741" s="15" t="s">
        <v>5678</v>
      </c>
      <c r="F3741" s="6">
        <v>260</v>
      </c>
      <c r="G3741" s="6">
        <v>221</v>
      </c>
      <c r="H3741" s="6">
        <f t="shared" si="232"/>
        <v>261</v>
      </c>
      <c r="I3741" s="6">
        <f t="shared" si="233"/>
        <v>222</v>
      </c>
      <c r="J3741" s="7">
        <f t="shared" si="234"/>
        <v>0.85057471264367812</v>
      </c>
      <c r="K3741" s="7">
        <f t="shared" si="235"/>
        <v>-0.2334901302197786</v>
      </c>
    </row>
    <row r="3742" spans="1:11" x14ac:dyDescent="0.35">
      <c r="A3742" s="14" t="s">
        <v>9419</v>
      </c>
      <c r="B3742" s="13" t="s">
        <v>3126</v>
      </c>
      <c r="C3742" s="14" t="s">
        <v>16961</v>
      </c>
      <c r="D3742" s="14" t="s">
        <v>11356</v>
      </c>
      <c r="E3742" s="15" t="s">
        <v>5678</v>
      </c>
      <c r="F3742" s="6">
        <v>185</v>
      </c>
      <c r="G3742" s="6">
        <v>148</v>
      </c>
      <c r="H3742" s="6">
        <f t="shared" si="232"/>
        <v>186</v>
      </c>
      <c r="I3742" s="6">
        <f t="shared" si="233"/>
        <v>149</v>
      </c>
      <c r="J3742" s="7">
        <f t="shared" si="234"/>
        <v>0.80107526881720426</v>
      </c>
      <c r="K3742" s="7">
        <f t="shared" si="235"/>
        <v>-0.31999029064586992</v>
      </c>
    </row>
    <row r="3743" spans="1:11" x14ac:dyDescent="0.35">
      <c r="A3743" s="14" t="s">
        <v>9420</v>
      </c>
      <c r="B3743" s="13" t="s">
        <v>1251</v>
      </c>
      <c r="C3743" s="14" t="s">
        <v>16962</v>
      </c>
      <c r="D3743" s="14" t="s">
        <v>12083</v>
      </c>
      <c r="E3743" s="15" t="s">
        <v>5678</v>
      </c>
      <c r="F3743" s="6">
        <v>124</v>
      </c>
      <c r="G3743" s="6">
        <v>79</v>
      </c>
      <c r="H3743" s="6">
        <f t="shared" si="232"/>
        <v>125</v>
      </c>
      <c r="I3743" s="6">
        <f t="shared" si="233"/>
        <v>80</v>
      </c>
      <c r="J3743" s="7">
        <f t="shared" si="234"/>
        <v>0.64</v>
      </c>
      <c r="K3743" s="7">
        <f t="shared" si="235"/>
        <v>-0.6438561897747247</v>
      </c>
    </row>
    <row r="3744" spans="1:11" x14ac:dyDescent="0.35">
      <c r="A3744" s="14" t="s">
        <v>9421</v>
      </c>
      <c r="B3744" s="13" t="s">
        <v>670</v>
      </c>
      <c r="C3744" s="14" t="s">
        <v>16963</v>
      </c>
      <c r="D3744" s="14" t="s">
        <v>11356</v>
      </c>
      <c r="E3744" s="15" t="s">
        <v>5678</v>
      </c>
      <c r="F3744" s="6">
        <v>928</v>
      </c>
      <c r="G3744" s="6">
        <v>515</v>
      </c>
      <c r="H3744" s="6">
        <f t="shared" si="232"/>
        <v>929</v>
      </c>
      <c r="I3744" s="6">
        <f t="shared" si="233"/>
        <v>516</v>
      </c>
      <c r="J3744" s="7">
        <f t="shared" si="234"/>
        <v>0.55543595263724432</v>
      </c>
      <c r="K3744" s="7">
        <f t="shared" si="235"/>
        <v>-0.84830753095939893</v>
      </c>
    </row>
    <row r="3745" spans="1:11" x14ac:dyDescent="0.35">
      <c r="A3745" s="14" t="s">
        <v>9422</v>
      </c>
      <c r="B3745" s="13" t="s">
        <v>1827</v>
      </c>
      <c r="C3745" s="14" t="s">
        <v>16964</v>
      </c>
      <c r="D3745" s="14" t="s">
        <v>11356</v>
      </c>
      <c r="E3745" s="15" t="s">
        <v>5678</v>
      </c>
      <c r="F3745" s="6">
        <v>183</v>
      </c>
      <c r="G3745" s="6">
        <v>127</v>
      </c>
      <c r="H3745" s="6">
        <f t="shared" si="232"/>
        <v>184</v>
      </c>
      <c r="I3745" s="6">
        <f t="shared" si="233"/>
        <v>128</v>
      </c>
      <c r="J3745" s="7">
        <f t="shared" si="234"/>
        <v>0.69565217391304346</v>
      </c>
      <c r="K3745" s="7">
        <f t="shared" si="235"/>
        <v>-0.52356195605701294</v>
      </c>
    </row>
    <row r="3746" spans="1:11" x14ac:dyDescent="0.35">
      <c r="A3746" s="14" t="s">
        <v>9423</v>
      </c>
      <c r="B3746" s="13" t="s">
        <v>3326</v>
      </c>
      <c r="C3746" s="14" t="s">
        <v>16965</v>
      </c>
      <c r="D3746" s="14" t="s">
        <v>16966</v>
      </c>
      <c r="E3746" s="15" t="s">
        <v>5678</v>
      </c>
      <c r="F3746" s="6">
        <v>241</v>
      </c>
      <c r="G3746" s="6">
        <v>197</v>
      </c>
      <c r="H3746" s="6">
        <f t="shared" si="232"/>
        <v>242</v>
      </c>
      <c r="I3746" s="6">
        <f t="shared" si="233"/>
        <v>198</v>
      </c>
      <c r="J3746" s="7">
        <f t="shared" si="234"/>
        <v>0.81818181818181823</v>
      </c>
      <c r="K3746" s="7">
        <f t="shared" si="235"/>
        <v>-0.28950661719498483</v>
      </c>
    </row>
    <row r="3747" spans="1:11" x14ac:dyDescent="0.35">
      <c r="A3747" s="14" t="s">
        <v>9424</v>
      </c>
      <c r="B3747" s="13" t="s">
        <v>1473</v>
      </c>
      <c r="C3747" s="14" t="s">
        <v>16967</v>
      </c>
      <c r="D3747" s="14" t="s">
        <v>16968</v>
      </c>
      <c r="E3747" s="15" t="s">
        <v>5678</v>
      </c>
      <c r="F3747" s="6">
        <v>3813</v>
      </c>
      <c r="G3747" s="6">
        <v>2522</v>
      </c>
      <c r="H3747" s="6">
        <f t="shared" si="232"/>
        <v>3814</v>
      </c>
      <c r="I3747" s="6">
        <f t="shared" si="233"/>
        <v>2523</v>
      </c>
      <c r="J3747" s="7">
        <f t="shared" si="234"/>
        <v>0.66151022548505511</v>
      </c>
      <c r="K3747" s="7">
        <f t="shared" si="235"/>
        <v>-0.59616463733645564</v>
      </c>
    </row>
    <row r="3748" spans="1:11" x14ac:dyDescent="0.35">
      <c r="A3748" s="14" t="s">
        <v>9425</v>
      </c>
      <c r="B3748" s="13" t="s">
        <v>2246</v>
      </c>
      <c r="C3748" s="14" t="s">
        <v>16969</v>
      </c>
      <c r="D3748" s="14" t="s">
        <v>16970</v>
      </c>
      <c r="E3748" s="15" t="s">
        <v>5678</v>
      </c>
      <c r="F3748" s="6">
        <v>1618</v>
      </c>
      <c r="G3748" s="6">
        <v>1180</v>
      </c>
      <c r="H3748" s="6">
        <f t="shared" si="232"/>
        <v>1619</v>
      </c>
      <c r="I3748" s="6">
        <f t="shared" si="233"/>
        <v>1181</v>
      </c>
      <c r="J3748" s="7">
        <f t="shared" si="234"/>
        <v>0.72946263125386046</v>
      </c>
      <c r="K3748" s="7">
        <f t="shared" si="235"/>
        <v>-0.45509402090540857</v>
      </c>
    </row>
    <row r="3749" spans="1:11" x14ac:dyDescent="0.35">
      <c r="A3749" s="14" t="s">
        <v>9426</v>
      </c>
      <c r="B3749" s="13" t="s">
        <v>2877</v>
      </c>
      <c r="C3749" s="14" t="s">
        <v>16971</v>
      </c>
      <c r="D3749" s="14" t="s">
        <v>11356</v>
      </c>
      <c r="E3749" s="15" t="s">
        <v>11359</v>
      </c>
      <c r="F3749" s="6">
        <v>50</v>
      </c>
      <c r="G3749" s="6">
        <v>39</v>
      </c>
      <c r="H3749" s="6">
        <f t="shared" si="232"/>
        <v>51</v>
      </c>
      <c r="I3749" s="6">
        <f t="shared" si="233"/>
        <v>40</v>
      </c>
      <c r="J3749" s="7">
        <f t="shared" si="234"/>
        <v>0.78431372549019607</v>
      </c>
      <c r="K3749" s="7">
        <f t="shared" si="235"/>
        <v>-0.35049724708413327</v>
      </c>
    </row>
    <row r="3750" spans="1:11" x14ac:dyDescent="0.35">
      <c r="A3750" s="14" t="s">
        <v>9427</v>
      </c>
      <c r="B3750" s="13" t="s">
        <v>3740</v>
      </c>
      <c r="C3750" s="14" t="s">
        <v>16972</v>
      </c>
      <c r="D3750" s="14" t="s">
        <v>16973</v>
      </c>
      <c r="E3750" s="15" t="s">
        <v>5678</v>
      </c>
      <c r="F3750" s="6">
        <v>214</v>
      </c>
      <c r="G3750" s="6">
        <v>184</v>
      </c>
      <c r="H3750" s="6">
        <f t="shared" si="232"/>
        <v>215</v>
      </c>
      <c r="I3750" s="6">
        <f t="shared" si="233"/>
        <v>185</v>
      </c>
      <c r="J3750" s="7">
        <f t="shared" si="234"/>
        <v>0.86046511627906974</v>
      </c>
      <c r="K3750" s="7">
        <f t="shared" si="235"/>
        <v>-0.2168113890731482</v>
      </c>
    </row>
    <row r="3751" spans="1:11" x14ac:dyDescent="0.35">
      <c r="A3751" s="14" t="s">
        <v>9428</v>
      </c>
      <c r="B3751" s="13" t="s">
        <v>4297</v>
      </c>
      <c r="C3751" s="14" t="s">
        <v>16974</v>
      </c>
      <c r="D3751" s="14" t="s">
        <v>16975</v>
      </c>
      <c r="E3751" s="15" t="s">
        <v>11359</v>
      </c>
      <c r="F3751" s="6">
        <v>1110</v>
      </c>
      <c r="G3751" s="6">
        <v>1033</v>
      </c>
      <c r="H3751" s="6">
        <f t="shared" si="232"/>
        <v>1111</v>
      </c>
      <c r="I3751" s="6">
        <f t="shared" si="233"/>
        <v>1034</v>
      </c>
      <c r="J3751" s="7">
        <f t="shared" si="234"/>
        <v>0.93069306930693074</v>
      </c>
      <c r="K3751" s="7">
        <f t="shared" si="235"/>
        <v>-0.1036226310741573</v>
      </c>
    </row>
    <row r="3752" spans="1:11" x14ac:dyDescent="0.35">
      <c r="A3752" s="14" t="s">
        <v>9429</v>
      </c>
      <c r="B3752" s="13" t="s">
        <v>3393</v>
      </c>
      <c r="C3752" s="14" t="s">
        <v>16976</v>
      </c>
      <c r="D3752" s="14" t="s">
        <v>11356</v>
      </c>
      <c r="E3752" s="15" t="s">
        <v>11359</v>
      </c>
      <c r="F3752" s="6">
        <v>468</v>
      </c>
      <c r="G3752" s="6">
        <v>385</v>
      </c>
      <c r="H3752" s="6">
        <f t="shared" si="232"/>
        <v>469</v>
      </c>
      <c r="I3752" s="6">
        <f t="shared" si="233"/>
        <v>386</v>
      </c>
      <c r="J3752" s="7">
        <f t="shared" si="234"/>
        <v>0.82302771855010659</v>
      </c>
      <c r="K3752" s="7">
        <f t="shared" si="235"/>
        <v>-0.28098707524729616</v>
      </c>
    </row>
    <row r="3753" spans="1:11" x14ac:dyDescent="0.35">
      <c r="A3753" s="14" t="s">
        <v>9430</v>
      </c>
      <c r="B3753" s="13" t="s">
        <v>2013</v>
      </c>
      <c r="C3753" s="14" t="s">
        <v>16977</v>
      </c>
      <c r="D3753" s="14" t="s">
        <v>12655</v>
      </c>
      <c r="E3753" s="15" t="s">
        <v>11359</v>
      </c>
      <c r="F3753" s="6">
        <v>1294</v>
      </c>
      <c r="G3753" s="6">
        <v>920</v>
      </c>
      <c r="H3753" s="6">
        <f t="shared" si="232"/>
        <v>1295</v>
      </c>
      <c r="I3753" s="6">
        <f t="shared" si="233"/>
        <v>921</v>
      </c>
      <c r="J3753" s="7">
        <f t="shared" si="234"/>
        <v>0.7111969111969112</v>
      </c>
      <c r="K3753" s="7">
        <f t="shared" si="235"/>
        <v>-0.49167903648258071</v>
      </c>
    </row>
    <row r="3754" spans="1:11" x14ac:dyDescent="0.35">
      <c r="A3754" s="14" t="s">
        <v>9431</v>
      </c>
      <c r="B3754" s="13" t="s">
        <v>1304</v>
      </c>
      <c r="C3754" s="14" t="s">
        <v>16978</v>
      </c>
      <c r="D3754" s="14" t="s">
        <v>11356</v>
      </c>
      <c r="E3754" s="15" t="s">
        <v>5678</v>
      </c>
      <c r="F3754" s="6">
        <v>171</v>
      </c>
      <c r="G3754" s="6">
        <v>110</v>
      </c>
      <c r="H3754" s="6">
        <f t="shared" si="232"/>
        <v>172</v>
      </c>
      <c r="I3754" s="6">
        <f t="shared" si="233"/>
        <v>111</v>
      </c>
      <c r="J3754" s="7">
        <f t="shared" si="234"/>
        <v>0.64534883720930236</v>
      </c>
      <c r="K3754" s="7">
        <f t="shared" si="235"/>
        <v>-0.63184888835199193</v>
      </c>
    </row>
    <row r="3755" spans="1:11" x14ac:dyDescent="0.35">
      <c r="A3755" s="14" t="s">
        <v>9432</v>
      </c>
      <c r="B3755" s="13" t="s">
        <v>3224</v>
      </c>
      <c r="C3755" s="14" t="s">
        <v>16979</v>
      </c>
      <c r="D3755" s="14" t="s">
        <v>11356</v>
      </c>
      <c r="E3755" s="15" t="s">
        <v>5678</v>
      </c>
      <c r="F3755" s="6">
        <v>130</v>
      </c>
      <c r="G3755" s="6">
        <v>105</v>
      </c>
      <c r="H3755" s="6">
        <f t="shared" si="232"/>
        <v>131</v>
      </c>
      <c r="I3755" s="6">
        <f t="shared" si="233"/>
        <v>106</v>
      </c>
      <c r="J3755" s="7">
        <f t="shared" si="234"/>
        <v>0.80916030534351147</v>
      </c>
      <c r="K3755" s="7">
        <f t="shared" si="235"/>
        <v>-0.30550254697425105</v>
      </c>
    </row>
    <row r="3756" spans="1:11" x14ac:dyDescent="0.35">
      <c r="A3756" s="14" t="s">
        <v>9433</v>
      </c>
      <c r="B3756" s="13" t="s">
        <v>2943</v>
      </c>
      <c r="C3756" s="14" t="s">
        <v>16980</v>
      </c>
      <c r="D3756" s="14" t="s">
        <v>16981</v>
      </c>
      <c r="E3756" s="15" t="s">
        <v>5678</v>
      </c>
      <c r="F3756" s="6">
        <v>404</v>
      </c>
      <c r="G3756" s="6">
        <v>317</v>
      </c>
      <c r="H3756" s="6">
        <f t="shared" si="232"/>
        <v>405</v>
      </c>
      <c r="I3756" s="6">
        <f t="shared" si="233"/>
        <v>318</v>
      </c>
      <c r="J3756" s="7">
        <f t="shared" si="234"/>
        <v>0.78518518518518521</v>
      </c>
      <c r="K3756" s="7">
        <f t="shared" si="235"/>
        <v>-0.34889514248763165</v>
      </c>
    </row>
    <row r="3757" spans="1:11" x14ac:dyDescent="0.35">
      <c r="A3757" s="14" t="s">
        <v>9434</v>
      </c>
      <c r="B3757" s="13" t="s">
        <v>1104</v>
      </c>
      <c r="C3757" s="14" t="s">
        <v>16982</v>
      </c>
      <c r="D3757" s="14" t="s">
        <v>11356</v>
      </c>
      <c r="E3757" s="15" t="s">
        <v>5678</v>
      </c>
      <c r="F3757" s="6">
        <v>532</v>
      </c>
      <c r="G3757" s="6">
        <v>330</v>
      </c>
      <c r="H3757" s="6">
        <f t="shared" si="232"/>
        <v>533</v>
      </c>
      <c r="I3757" s="6">
        <f t="shared" si="233"/>
        <v>331</v>
      </c>
      <c r="J3757" s="7">
        <f t="shared" si="234"/>
        <v>0.62101313320825513</v>
      </c>
      <c r="K3757" s="7">
        <f t="shared" si="235"/>
        <v>-0.68730431595195829</v>
      </c>
    </row>
    <row r="3758" spans="1:11" x14ac:dyDescent="0.35">
      <c r="A3758" s="14" t="s">
        <v>9435</v>
      </c>
      <c r="B3758" s="13" t="s">
        <v>913</v>
      </c>
      <c r="C3758" s="14" t="s">
        <v>16983</v>
      </c>
      <c r="D3758" s="14" t="s">
        <v>16984</v>
      </c>
      <c r="E3758" s="15" t="s">
        <v>5678</v>
      </c>
      <c r="F3758" s="6">
        <v>1509</v>
      </c>
      <c r="G3758" s="6">
        <v>899</v>
      </c>
      <c r="H3758" s="6">
        <f t="shared" si="232"/>
        <v>1510</v>
      </c>
      <c r="I3758" s="6">
        <f t="shared" si="233"/>
        <v>900</v>
      </c>
      <c r="J3758" s="7">
        <f t="shared" si="234"/>
        <v>0.59602649006622521</v>
      </c>
      <c r="K3758" s="7">
        <f t="shared" si="235"/>
        <v>-0.74655164299540411</v>
      </c>
    </row>
    <row r="3759" spans="1:11" x14ac:dyDescent="0.35">
      <c r="A3759" s="14" t="s">
        <v>9436</v>
      </c>
      <c r="B3759" s="13" t="s">
        <v>1069</v>
      </c>
      <c r="C3759" s="14" t="s">
        <v>16985</v>
      </c>
      <c r="D3759" s="14" t="s">
        <v>11356</v>
      </c>
      <c r="E3759" s="15" t="s">
        <v>5678</v>
      </c>
      <c r="F3759" s="6">
        <v>448</v>
      </c>
      <c r="G3759" s="6">
        <v>276</v>
      </c>
      <c r="H3759" s="6">
        <f t="shared" si="232"/>
        <v>449</v>
      </c>
      <c r="I3759" s="6">
        <f t="shared" si="233"/>
        <v>277</v>
      </c>
      <c r="J3759" s="7">
        <f t="shared" si="234"/>
        <v>0.61692650334075727</v>
      </c>
      <c r="K3759" s="7">
        <f t="shared" si="235"/>
        <v>-0.6968294686919585</v>
      </c>
    </row>
    <row r="3760" spans="1:11" x14ac:dyDescent="0.35">
      <c r="A3760" s="14" t="s">
        <v>9437</v>
      </c>
      <c r="B3760" s="13" t="s">
        <v>3253</v>
      </c>
      <c r="C3760" s="14" t="s">
        <v>16986</v>
      </c>
      <c r="D3760" s="14" t="s">
        <v>11755</v>
      </c>
      <c r="E3760" s="15" t="s">
        <v>5678</v>
      </c>
      <c r="F3760" s="6">
        <v>424</v>
      </c>
      <c r="G3760" s="6">
        <v>344</v>
      </c>
      <c r="H3760" s="6">
        <f t="shared" si="232"/>
        <v>425</v>
      </c>
      <c r="I3760" s="6">
        <f t="shared" si="233"/>
        <v>345</v>
      </c>
      <c r="J3760" s="7">
        <f t="shared" si="234"/>
        <v>0.81176470588235294</v>
      </c>
      <c r="K3760" s="7">
        <f t="shared" si="235"/>
        <v>-0.3008664793595327</v>
      </c>
    </row>
    <row r="3761" spans="1:11" x14ac:dyDescent="0.35">
      <c r="A3761" s="14" t="s">
        <v>9438</v>
      </c>
      <c r="B3761" s="13" t="s">
        <v>4556</v>
      </c>
      <c r="C3761" s="14" t="s">
        <v>16987</v>
      </c>
      <c r="D3761" s="14" t="s">
        <v>16988</v>
      </c>
      <c r="E3761" s="15" t="s">
        <v>5678</v>
      </c>
      <c r="F3761" s="6">
        <v>7017</v>
      </c>
      <c r="G3761" s="6">
        <v>6839</v>
      </c>
      <c r="H3761" s="6">
        <f t="shared" si="232"/>
        <v>7018</v>
      </c>
      <c r="I3761" s="6">
        <f t="shared" si="233"/>
        <v>6840</v>
      </c>
      <c r="J3761" s="7">
        <f t="shared" si="234"/>
        <v>0.97463664861783983</v>
      </c>
      <c r="K3761" s="7">
        <f t="shared" si="235"/>
        <v>-3.7063622628906445E-2</v>
      </c>
    </row>
    <row r="3762" spans="1:11" x14ac:dyDescent="0.35">
      <c r="A3762" s="14" t="s">
        <v>9439</v>
      </c>
      <c r="B3762" s="13" t="s">
        <v>2703</v>
      </c>
      <c r="C3762" s="14" t="s">
        <v>16989</v>
      </c>
      <c r="D3762" s="14" t="s">
        <v>16990</v>
      </c>
      <c r="E3762" s="15" t="s">
        <v>5678</v>
      </c>
      <c r="F3762" s="6">
        <v>790</v>
      </c>
      <c r="G3762" s="6">
        <v>606</v>
      </c>
      <c r="H3762" s="6">
        <f t="shared" si="232"/>
        <v>791</v>
      </c>
      <c r="I3762" s="6">
        <f t="shared" si="233"/>
        <v>607</v>
      </c>
      <c r="J3762" s="7">
        <f t="shared" si="234"/>
        <v>0.76738305941845764</v>
      </c>
      <c r="K3762" s="7">
        <f t="shared" si="235"/>
        <v>-0.38198117821710981</v>
      </c>
    </row>
    <row r="3763" spans="1:11" x14ac:dyDescent="0.35">
      <c r="A3763" s="14" t="s">
        <v>9440</v>
      </c>
      <c r="B3763" s="13" t="s">
        <v>1871</v>
      </c>
      <c r="C3763" s="14" t="s">
        <v>16991</v>
      </c>
      <c r="D3763" s="14" t="s">
        <v>11634</v>
      </c>
      <c r="E3763" s="15" t="s">
        <v>5678</v>
      </c>
      <c r="F3763" s="6">
        <v>882</v>
      </c>
      <c r="G3763" s="6">
        <v>616</v>
      </c>
      <c r="H3763" s="6">
        <f t="shared" si="232"/>
        <v>883</v>
      </c>
      <c r="I3763" s="6">
        <f t="shared" si="233"/>
        <v>617</v>
      </c>
      <c r="J3763" s="7">
        <f t="shared" si="234"/>
        <v>0.69875424688561727</v>
      </c>
      <c r="K3763" s="7">
        <f t="shared" si="235"/>
        <v>-0.51714294849904796</v>
      </c>
    </row>
    <row r="3764" spans="1:11" x14ac:dyDescent="0.35">
      <c r="A3764" s="14" t="s">
        <v>9441</v>
      </c>
      <c r="B3764" s="13" t="s">
        <v>1879</v>
      </c>
      <c r="C3764" s="14" t="s">
        <v>16992</v>
      </c>
      <c r="D3764" s="14" t="s">
        <v>16993</v>
      </c>
      <c r="E3764" s="15" t="s">
        <v>5678</v>
      </c>
      <c r="F3764" s="6">
        <v>1714</v>
      </c>
      <c r="G3764" s="6">
        <v>1199</v>
      </c>
      <c r="H3764" s="6">
        <f t="shared" si="232"/>
        <v>1715</v>
      </c>
      <c r="I3764" s="6">
        <f t="shared" si="233"/>
        <v>1200</v>
      </c>
      <c r="J3764" s="7">
        <f t="shared" si="234"/>
        <v>0.69970845481049559</v>
      </c>
      <c r="K3764" s="7">
        <f t="shared" si="235"/>
        <v>-0.51517417056429382</v>
      </c>
    </row>
    <row r="3765" spans="1:11" x14ac:dyDescent="0.35">
      <c r="A3765" s="14" t="s">
        <v>9442</v>
      </c>
      <c r="B3765" s="13" t="s">
        <v>1574</v>
      </c>
      <c r="C3765" s="14" t="s">
        <v>16994</v>
      </c>
      <c r="D3765" s="14" t="s">
        <v>16995</v>
      </c>
      <c r="E3765" s="15" t="s">
        <v>5678</v>
      </c>
      <c r="F3765" s="6">
        <v>481</v>
      </c>
      <c r="G3765" s="6">
        <v>322</v>
      </c>
      <c r="H3765" s="6">
        <f t="shared" si="232"/>
        <v>482</v>
      </c>
      <c r="I3765" s="6">
        <f t="shared" si="233"/>
        <v>323</v>
      </c>
      <c r="J3765" s="7">
        <f t="shared" si="234"/>
        <v>0.67012448132780078</v>
      </c>
      <c r="K3765" s="7">
        <f t="shared" si="235"/>
        <v>-0.57749898153603685</v>
      </c>
    </row>
    <row r="3766" spans="1:11" x14ac:dyDescent="0.35">
      <c r="A3766" s="14" t="s">
        <v>9443</v>
      </c>
      <c r="B3766" s="13" t="s">
        <v>1268</v>
      </c>
      <c r="C3766" s="14" t="s">
        <v>16996</v>
      </c>
      <c r="D3766" s="14" t="s">
        <v>16997</v>
      </c>
      <c r="E3766" s="15" t="s">
        <v>5678</v>
      </c>
      <c r="F3766" s="6">
        <v>852</v>
      </c>
      <c r="G3766" s="6">
        <v>545</v>
      </c>
      <c r="H3766" s="6">
        <f t="shared" si="232"/>
        <v>853</v>
      </c>
      <c r="I3766" s="6">
        <f t="shared" si="233"/>
        <v>546</v>
      </c>
      <c r="J3766" s="7">
        <f t="shared" si="234"/>
        <v>0.6400937866354045</v>
      </c>
      <c r="K3766" s="7">
        <f t="shared" si="235"/>
        <v>-0.64364479039843769</v>
      </c>
    </row>
    <row r="3767" spans="1:11" x14ac:dyDescent="0.35">
      <c r="A3767" s="14" t="s">
        <v>9444</v>
      </c>
      <c r="B3767" s="13" t="s">
        <v>777</v>
      </c>
      <c r="C3767" s="14" t="s">
        <v>16998</v>
      </c>
      <c r="D3767" s="14" t="s">
        <v>16995</v>
      </c>
      <c r="E3767" s="15" t="s">
        <v>5678</v>
      </c>
      <c r="F3767" s="6">
        <v>463</v>
      </c>
      <c r="G3767" s="6">
        <v>266</v>
      </c>
      <c r="H3767" s="6">
        <f t="shared" si="232"/>
        <v>464</v>
      </c>
      <c r="I3767" s="6">
        <f t="shared" si="233"/>
        <v>267</v>
      </c>
      <c r="J3767" s="7">
        <f t="shared" si="234"/>
        <v>0.57543103448275867</v>
      </c>
      <c r="K3767" s="7">
        <f t="shared" si="235"/>
        <v>-0.79728506344001804</v>
      </c>
    </row>
    <row r="3768" spans="1:11" x14ac:dyDescent="0.35">
      <c r="A3768" s="14" t="s">
        <v>9445</v>
      </c>
      <c r="B3768" s="13" t="s">
        <v>2026</v>
      </c>
      <c r="C3768" s="14" t="s">
        <v>16999</v>
      </c>
      <c r="D3768" s="14" t="s">
        <v>17000</v>
      </c>
      <c r="E3768" s="15" t="s">
        <v>5678</v>
      </c>
      <c r="F3768" s="6">
        <v>3095</v>
      </c>
      <c r="G3768" s="6">
        <v>2203</v>
      </c>
      <c r="H3768" s="6">
        <f t="shared" si="232"/>
        <v>3096</v>
      </c>
      <c r="I3768" s="6">
        <f t="shared" si="233"/>
        <v>2204</v>
      </c>
      <c r="J3768" s="7">
        <f t="shared" si="234"/>
        <v>0.71188630490956073</v>
      </c>
      <c r="K3768" s="7">
        <f t="shared" si="235"/>
        <v>-0.4902812475732527</v>
      </c>
    </row>
    <row r="3769" spans="1:11" x14ac:dyDescent="0.35">
      <c r="A3769" s="14" t="s">
        <v>9446</v>
      </c>
      <c r="B3769" s="13" t="s">
        <v>524</v>
      </c>
      <c r="C3769" s="14" t="s">
        <v>17001</v>
      </c>
      <c r="D3769" s="14" t="s">
        <v>17002</v>
      </c>
      <c r="E3769" s="15" t="s">
        <v>5678</v>
      </c>
      <c r="F3769" s="6">
        <v>58</v>
      </c>
      <c r="G3769" s="6">
        <v>30</v>
      </c>
      <c r="H3769" s="6">
        <f t="shared" si="232"/>
        <v>59</v>
      </c>
      <c r="I3769" s="6">
        <f t="shared" si="233"/>
        <v>31</v>
      </c>
      <c r="J3769" s="7">
        <f t="shared" si="234"/>
        <v>0.52542372881355937</v>
      </c>
      <c r="K3769" s="7">
        <f t="shared" si="235"/>
        <v>-0.92844673897496588</v>
      </c>
    </row>
    <row r="3770" spans="1:11" x14ac:dyDescent="0.35">
      <c r="A3770" s="14" t="s">
        <v>9447</v>
      </c>
      <c r="B3770" s="13" t="s">
        <v>3576</v>
      </c>
      <c r="C3770" s="14" t="s">
        <v>17003</v>
      </c>
      <c r="D3770" s="14" t="s">
        <v>17004</v>
      </c>
      <c r="E3770" s="15" t="s">
        <v>5678</v>
      </c>
      <c r="F3770" s="6">
        <v>190</v>
      </c>
      <c r="G3770" s="6">
        <v>160</v>
      </c>
      <c r="H3770" s="6">
        <f t="shared" si="232"/>
        <v>191</v>
      </c>
      <c r="I3770" s="6">
        <f t="shared" si="233"/>
        <v>161</v>
      </c>
      <c r="J3770" s="7">
        <f t="shared" si="234"/>
        <v>0.84293193717277481</v>
      </c>
      <c r="K3770" s="7">
        <f t="shared" si="235"/>
        <v>-0.24651194992113182</v>
      </c>
    </row>
    <row r="3771" spans="1:11" x14ac:dyDescent="0.35">
      <c r="A3771" s="14" t="s">
        <v>9448</v>
      </c>
      <c r="B3771" s="13" t="s">
        <v>3865</v>
      </c>
      <c r="C3771" s="14" t="s">
        <v>17005</v>
      </c>
      <c r="D3771" s="14" t="s">
        <v>11418</v>
      </c>
      <c r="E3771" s="15" t="s">
        <v>11359</v>
      </c>
      <c r="F3771" s="6">
        <v>183</v>
      </c>
      <c r="G3771" s="6">
        <v>160</v>
      </c>
      <c r="H3771" s="6">
        <f t="shared" si="232"/>
        <v>184</v>
      </c>
      <c r="I3771" s="6">
        <f t="shared" si="233"/>
        <v>161</v>
      </c>
      <c r="J3771" s="7">
        <f t="shared" si="234"/>
        <v>0.875</v>
      </c>
      <c r="K3771" s="7">
        <f t="shared" si="235"/>
        <v>-0.19264507794239591</v>
      </c>
    </row>
    <row r="3772" spans="1:11" x14ac:dyDescent="0.35">
      <c r="A3772" s="14" t="s">
        <v>9449</v>
      </c>
      <c r="B3772" s="13" t="s">
        <v>3162</v>
      </c>
      <c r="C3772" s="14" t="s">
        <v>17006</v>
      </c>
      <c r="D3772" s="14" t="s">
        <v>11356</v>
      </c>
      <c r="E3772" s="15" t="s">
        <v>5678</v>
      </c>
      <c r="F3772" s="6">
        <v>374</v>
      </c>
      <c r="G3772" s="6">
        <v>300</v>
      </c>
      <c r="H3772" s="6">
        <f t="shared" si="232"/>
        <v>375</v>
      </c>
      <c r="I3772" s="6">
        <f t="shared" si="233"/>
        <v>301</v>
      </c>
      <c r="J3772" s="7">
        <f t="shared" si="234"/>
        <v>0.80266666666666664</v>
      </c>
      <c r="K3772" s="7">
        <f t="shared" si="235"/>
        <v>-0.31712710862354127</v>
      </c>
    </row>
    <row r="3773" spans="1:11" x14ac:dyDescent="0.35">
      <c r="A3773" s="14" t="s">
        <v>9450</v>
      </c>
      <c r="B3773" s="13" t="s">
        <v>5041</v>
      </c>
      <c r="C3773" s="14" t="s">
        <v>17007</v>
      </c>
      <c r="D3773" s="14" t="s">
        <v>11356</v>
      </c>
      <c r="E3773" s="15" t="s">
        <v>11359</v>
      </c>
      <c r="F3773" s="6">
        <v>1158</v>
      </c>
      <c r="G3773" s="6">
        <v>1292</v>
      </c>
      <c r="H3773" s="6">
        <f t="shared" si="232"/>
        <v>1159</v>
      </c>
      <c r="I3773" s="6">
        <f t="shared" si="233"/>
        <v>1293</v>
      </c>
      <c r="J3773" s="7">
        <f t="shared" si="234"/>
        <v>1.1156169111302847</v>
      </c>
      <c r="K3773" s="7">
        <f t="shared" si="235"/>
        <v>0.15784170880378254</v>
      </c>
    </row>
    <row r="3774" spans="1:11" x14ac:dyDescent="0.35">
      <c r="A3774" s="14" t="s">
        <v>9451</v>
      </c>
      <c r="B3774" s="13" t="s">
        <v>4664</v>
      </c>
      <c r="C3774" s="14" t="s">
        <v>17008</v>
      </c>
      <c r="D3774" s="14" t="s">
        <v>17009</v>
      </c>
      <c r="E3774" s="15" t="s">
        <v>11359</v>
      </c>
      <c r="F3774" s="6">
        <v>50</v>
      </c>
      <c r="G3774" s="6">
        <v>50</v>
      </c>
      <c r="H3774" s="6">
        <f t="shared" si="232"/>
        <v>51</v>
      </c>
      <c r="I3774" s="6">
        <f t="shared" si="233"/>
        <v>51</v>
      </c>
      <c r="J3774" s="7">
        <f t="shared" si="234"/>
        <v>1</v>
      </c>
      <c r="K3774" s="7">
        <f t="shared" si="235"/>
        <v>0</v>
      </c>
    </row>
    <row r="3775" spans="1:11" x14ac:dyDescent="0.35">
      <c r="A3775" s="14" t="s">
        <v>9452</v>
      </c>
      <c r="B3775" s="13" t="s">
        <v>3743</v>
      </c>
      <c r="C3775" s="14" t="s">
        <v>17010</v>
      </c>
      <c r="D3775" s="14" t="s">
        <v>11356</v>
      </c>
      <c r="E3775" s="15" t="s">
        <v>11359</v>
      </c>
      <c r="F3775" s="6">
        <v>229</v>
      </c>
      <c r="G3775" s="6">
        <v>197</v>
      </c>
      <c r="H3775" s="6">
        <f t="shared" si="232"/>
        <v>230</v>
      </c>
      <c r="I3775" s="6">
        <f t="shared" si="233"/>
        <v>198</v>
      </c>
      <c r="J3775" s="7">
        <f t="shared" si="234"/>
        <v>0.86086956521739133</v>
      </c>
      <c r="K3775" s="7">
        <f t="shared" si="235"/>
        <v>-0.21613343086476558</v>
      </c>
    </row>
    <row r="3776" spans="1:11" x14ac:dyDescent="0.35">
      <c r="A3776" s="14" t="s">
        <v>9453</v>
      </c>
      <c r="B3776" s="13" t="s">
        <v>4644</v>
      </c>
      <c r="C3776" s="14" t="s">
        <v>17011</v>
      </c>
      <c r="D3776" s="14" t="s">
        <v>11356</v>
      </c>
      <c r="E3776" s="15" t="s">
        <v>5678</v>
      </c>
      <c r="F3776" s="6">
        <v>5615</v>
      </c>
      <c r="G3776" s="6">
        <v>5603</v>
      </c>
      <c r="H3776" s="6">
        <f t="shared" si="232"/>
        <v>5616</v>
      </c>
      <c r="I3776" s="6">
        <f t="shared" si="233"/>
        <v>5604</v>
      </c>
      <c r="J3776" s="7">
        <f t="shared" si="234"/>
        <v>0.99786324786324787</v>
      </c>
      <c r="K3776" s="7">
        <f t="shared" si="235"/>
        <v>-3.0859798737425991E-3</v>
      </c>
    </row>
    <row r="3777" spans="1:11" x14ac:dyDescent="0.35">
      <c r="A3777" s="14" t="s">
        <v>9454</v>
      </c>
      <c r="B3777" s="13" t="s">
        <v>3227</v>
      </c>
      <c r="C3777" s="14" t="s">
        <v>17012</v>
      </c>
      <c r="D3777" s="14" t="s">
        <v>12662</v>
      </c>
      <c r="E3777" s="15" t="s">
        <v>11359</v>
      </c>
      <c r="F3777" s="6">
        <v>120</v>
      </c>
      <c r="G3777" s="6">
        <v>97</v>
      </c>
      <c r="H3777" s="6">
        <f t="shared" si="232"/>
        <v>121</v>
      </c>
      <c r="I3777" s="6">
        <f t="shared" si="233"/>
        <v>98</v>
      </c>
      <c r="J3777" s="7">
        <f t="shared" si="234"/>
        <v>0.80991735537190079</v>
      </c>
      <c r="K3777" s="7">
        <f t="shared" si="235"/>
        <v>-0.30415339315938633</v>
      </c>
    </row>
    <row r="3778" spans="1:11" x14ac:dyDescent="0.35">
      <c r="A3778" s="14" t="s">
        <v>9455</v>
      </c>
      <c r="B3778" s="13" t="s">
        <v>1707</v>
      </c>
      <c r="C3778" s="14" t="s">
        <v>17013</v>
      </c>
      <c r="D3778" s="14" t="s">
        <v>11752</v>
      </c>
      <c r="E3778" s="15" t="s">
        <v>5678</v>
      </c>
      <c r="F3778" s="6">
        <v>22</v>
      </c>
      <c r="G3778" s="6">
        <v>15</v>
      </c>
      <c r="H3778" s="6">
        <f t="shared" si="232"/>
        <v>23</v>
      </c>
      <c r="I3778" s="6">
        <f t="shared" si="233"/>
        <v>16</v>
      </c>
      <c r="J3778" s="7">
        <f t="shared" si="234"/>
        <v>0.69565217391304346</v>
      </c>
      <c r="K3778" s="7">
        <f t="shared" si="235"/>
        <v>-0.52356195605701294</v>
      </c>
    </row>
    <row r="3779" spans="1:11" x14ac:dyDescent="0.35">
      <c r="A3779" s="14" t="s">
        <v>9456</v>
      </c>
      <c r="B3779" s="13" t="s">
        <v>4</v>
      </c>
      <c r="C3779" s="14" t="s">
        <v>17014</v>
      </c>
      <c r="D3779" s="14" t="s">
        <v>17015</v>
      </c>
      <c r="E3779" s="15" t="s">
        <v>5678</v>
      </c>
      <c r="F3779" s="6">
        <v>5</v>
      </c>
      <c r="G3779" s="6">
        <v>0</v>
      </c>
      <c r="H3779" s="6">
        <f t="shared" ref="H3779:H3842" si="236">F3779+1</f>
        <v>6</v>
      </c>
      <c r="I3779" s="6">
        <f t="shared" ref="I3779:I3842" si="237">G3779+1</f>
        <v>1</v>
      </c>
      <c r="J3779" s="7">
        <f t="shared" ref="J3779:J3842" si="238">I3779/H3779</f>
        <v>0.16666666666666666</v>
      </c>
      <c r="K3779" s="7">
        <f t="shared" ref="K3779:K3842" si="239">LOG(J3779,2)</f>
        <v>-2.5849625007211561</v>
      </c>
    </row>
    <row r="3780" spans="1:11" x14ac:dyDescent="0.35">
      <c r="A3780" s="14" t="s">
        <v>9457</v>
      </c>
      <c r="B3780" s="13" t="s">
        <v>4970</v>
      </c>
      <c r="C3780" s="14" t="s">
        <v>17016</v>
      </c>
      <c r="D3780" s="14" t="s">
        <v>11356</v>
      </c>
      <c r="E3780" s="15" t="s">
        <v>5678</v>
      </c>
      <c r="F3780" s="6">
        <v>86</v>
      </c>
      <c r="G3780" s="6">
        <v>93</v>
      </c>
      <c r="H3780" s="6">
        <f t="shared" si="236"/>
        <v>87</v>
      </c>
      <c r="I3780" s="6">
        <f t="shared" si="237"/>
        <v>94</v>
      </c>
      <c r="J3780" s="7">
        <f t="shared" si="238"/>
        <v>1.0804597701149425</v>
      </c>
      <c r="K3780" s="7">
        <f t="shared" si="239"/>
        <v>0.1116453558289091</v>
      </c>
    </row>
    <row r="3781" spans="1:11" x14ac:dyDescent="0.35">
      <c r="A3781" s="14" t="s">
        <v>9458</v>
      </c>
      <c r="B3781" s="13" t="s">
        <v>2701</v>
      </c>
      <c r="C3781" s="14" t="s">
        <v>17017</v>
      </c>
      <c r="D3781" s="14" t="s">
        <v>17018</v>
      </c>
      <c r="E3781" s="15" t="s">
        <v>11359</v>
      </c>
      <c r="F3781" s="6">
        <v>309</v>
      </c>
      <c r="G3781" s="6">
        <v>237</v>
      </c>
      <c r="H3781" s="6">
        <f t="shared" si="236"/>
        <v>310</v>
      </c>
      <c r="I3781" s="6">
        <f t="shared" si="237"/>
        <v>238</v>
      </c>
      <c r="J3781" s="7">
        <f t="shared" si="238"/>
        <v>0.76774193548387093</v>
      </c>
      <c r="K3781" s="7">
        <f t="shared" si="239"/>
        <v>-0.3813066419662941</v>
      </c>
    </row>
    <row r="3782" spans="1:11" x14ac:dyDescent="0.35">
      <c r="A3782" s="14" t="s">
        <v>9459</v>
      </c>
      <c r="B3782" s="13" t="s">
        <v>2752</v>
      </c>
      <c r="C3782" s="14" t="s">
        <v>17019</v>
      </c>
      <c r="D3782" s="14" t="s">
        <v>11356</v>
      </c>
      <c r="E3782" s="15" t="s">
        <v>5678</v>
      </c>
      <c r="F3782" s="6">
        <v>488</v>
      </c>
      <c r="G3782" s="6">
        <v>376</v>
      </c>
      <c r="H3782" s="6">
        <f t="shared" si="236"/>
        <v>489</v>
      </c>
      <c r="I3782" s="6">
        <f t="shared" si="237"/>
        <v>377</v>
      </c>
      <c r="J3782" s="7">
        <f t="shared" si="238"/>
        <v>0.77096114519427406</v>
      </c>
      <c r="K3782" s="7">
        <f t="shared" si="239"/>
        <v>-0.37526994168356942</v>
      </c>
    </row>
    <row r="3783" spans="1:11" x14ac:dyDescent="0.35">
      <c r="A3783" s="14" t="s">
        <v>9460</v>
      </c>
      <c r="B3783" s="13" t="s">
        <v>3248</v>
      </c>
      <c r="C3783" s="14" t="s">
        <v>17020</v>
      </c>
      <c r="D3783" s="14" t="s">
        <v>17021</v>
      </c>
      <c r="E3783" s="15" t="s">
        <v>5678</v>
      </c>
      <c r="F3783" s="6">
        <v>164</v>
      </c>
      <c r="G3783" s="6">
        <v>133</v>
      </c>
      <c r="H3783" s="6">
        <f t="shared" si="236"/>
        <v>165</v>
      </c>
      <c r="I3783" s="6">
        <f t="shared" si="237"/>
        <v>134</v>
      </c>
      <c r="J3783" s="7">
        <f t="shared" si="238"/>
        <v>0.81212121212121213</v>
      </c>
      <c r="K3783" s="7">
        <f t="shared" si="239"/>
        <v>-0.30023302378804334</v>
      </c>
    </row>
    <row r="3784" spans="1:11" x14ac:dyDescent="0.35">
      <c r="A3784" s="14" t="s">
        <v>9461</v>
      </c>
      <c r="B3784" s="13" t="s">
        <v>3583</v>
      </c>
      <c r="C3784" s="14" t="s">
        <v>17022</v>
      </c>
      <c r="D3784" s="14" t="s">
        <v>17023</v>
      </c>
      <c r="E3784" s="15" t="s">
        <v>5678</v>
      </c>
      <c r="F3784" s="6">
        <v>529</v>
      </c>
      <c r="G3784" s="6">
        <v>446</v>
      </c>
      <c r="H3784" s="6">
        <f t="shared" si="236"/>
        <v>530</v>
      </c>
      <c r="I3784" s="6">
        <f t="shared" si="237"/>
        <v>447</v>
      </c>
      <c r="J3784" s="7">
        <f t="shared" si="238"/>
        <v>0.84339622641509437</v>
      </c>
      <c r="K3784" s="7">
        <f t="shared" si="239"/>
        <v>-0.24571752826724372</v>
      </c>
    </row>
    <row r="3785" spans="1:11" x14ac:dyDescent="0.35">
      <c r="A3785" s="14" t="s">
        <v>9462</v>
      </c>
      <c r="B3785" s="13" t="s">
        <v>2548</v>
      </c>
      <c r="C3785" s="14" t="s">
        <v>17024</v>
      </c>
      <c r="D3785" s="14" t="s">
        <v>17025</v>
      </c>
      <c r="E3785" s="15" t="s">
        <v>5678</v>
      </c>
      <c r="F3785" s="6">
        <v>1080</v>
      </c>
      <c r="G3785" s="6">
        <v>814</v>
      </c>
      <c r="H3785" s="6">
        <f t="shared" si="236"/>
        <v>1081</v>
      </c>
      <c r="I3785" s="6">
        <f t="shared" si="237"/>
        <v>815</v>
      </c>
      <c r="J3785" s="7">
        <f t="shared" si="238"/>
        <v>0.75393154486586489</v>
      </c>
      <c r="K3785" s="7">
        <f t="shared" si="239"/>
        <v>-0.40749455861621048</v>
      </c>
    </row>
    <row r="3786" spans="1:11" x14ac:dyDescent="0.35">
      <c r="A3786" s="14" t="s">
        <v>9463</v>
      </c>
      <c r="B3786" s="13" t="s">
        <v>1684</v>
      </c>
      <c r="C3786" s="14" t="s">
        <v>17026</v>
      </c>
      <c r="D3786" s="14" t="s">
        <v>11356</v>
      </c>
      <c r="E3786" s="15" t="s">
        <v>5678</v>
      </c>
      <c r="F3786" s="6">
        <v>278</v>
      </c>
      <c r="G3786" s="6">
        <v>189</v>
      </c>
      <c r="H3786" s="6">
        <f t="shared" si="236"/>
        <v>279</v>
      </c>
      <c r="I3786" s="6">
        <f t="shared" si="237"/>
        <v>190</v>
      </c>
      <c r="J3786" s="7">
        <f t="shared" si="238"/>
        <v>0.68100358422939067</v>
      </c>
      <c r="K3786" s="7">
        <f t="shared" si="239"/>
        <v>-0.55426570349823978</v>
      </c>
    </row>
    <row r="3787" spans="1:11" x14ac:dyDescent="0.35">
      <c r="A3787" s="14" t="s">
        <v>9464</v>
      </c>
      <c r="B3787" s="13" t="s">
        <v>3277</v>
      </c>
      <c r="C3787" s="14" t="s">
        <v>17027</v>
      </c>
      <c r="D3787" s="14" t="s">
        <v>11356</v>
      </c>
      <c r="E3787" s="15" t="s">
        <v>5678</v>
      </c>
      <c r="F3787" s="6">
        <v>397</v>
      </c>
      <c r="G3787" s="6">
        <v>323</v>
      </c>
      <c r="H3787" s="6">
        <f t="shared" si="236"/>
        <v>398</v>
      </c>
      <c r="I3787" s="6">
        <f t="shared" si="237"/>
        <v>324</v>
      </c>
      <c r="J3787" s="7">
        <f t="shared" si="238"/>
        <v>0.81407035175879394</v>
      </c>
      <c r="K3787" s="7">
        <f t="shared" si="239"/>
        <v>-0.29677461765902419</v>
      </c>
    </row>
    <row r="3788" spans="1:11" x14ac:dyDescent="0.35">
      <c r="A3788" s="14" t="s">
        <v>9465</v>
      </c>
      <c r="B3788" s="13" t="s">
        <v>3364</v>
      </c>
      <c r="C3788" s="14" t="s">
        <v>17028</v>
      </c>
      <c r="D3788" s="14" t="s">
        <v>11655</v>
      </c>
      <c r="E3788" s="15" t="s">
        <v>5678</v>
      </c>
      <c r="F3788" s="6">
        <v>8038</v>
      </c>
      <c r="G3788" s="6">
        <v>6595</v>
      </c>
      <c r="H3788" s="6">
        <f t="shared" si="236"/>
        <v>8039</v>
      </c>
      <c r="I3788" s="6">
        <f t="shared" si="237"/>
        <v>6596</v>
      </c>
      <c r="J3788" s="7">
        <f t="shared" si="238"/>
        <v>0.82050006219679061</v>
      </c>
      <c r="K3788" s="7">
        <f t="shared" si="239"/>
        <v>-0.28542465178701176</v>
      </c>
    </row>
    <row r="3789" spans="1:11" x14ac:dyDescent="0.35">
      <c r="A3789" s="14" t="s">
        <v>9466</v>
      </c>
      <c r="B3789" s="13" t="s">
        <v>4294</v>
      </c>
      <c r="C3789" s="14" t="s">
        <v>17029</v>
      </c>
      <c r="D3789" s="14" t="s">
        <v>11356</v>
      </c>
      <c r="E3789" s="15" t="s">
        <v>5678</v>
      </c>
      <c r="F3789" s="6">
        <v>7784</v>
      </c>
      <c r="G3789" s="6">
        <v>7237</v>
      </c>
      <c r="H3789" s="6">
        <f t="shared" si="236"/>
        <v>7785</v>
      </c>
      <c r="I3789" s="6">
        <f t="shared" si="237"/>
        <v>7238</v>
      </c>
      <c r="J3789" s="7">
        <f t="shared" si="238"/>
        <v>0.92973667308927421</v>
      </c>
      <c r="K3789" s="7">
        <f t="shared" si="239"/>
        <v>-0.10510593159386065</v>
      </c>
    </row>
    <row r="3790" spans="1:11" x14ac:dyDescent="0.35">
      <c r="A3790" s="14" t="s">
        <v>9467</v>
      </c>
      <c r="B3790" s="13" t="s">
        <v>3842</v>
      </c>
      <c r="C3790" s="14" t="s">
        <v>17030</v>
      </c>
      <c r="D3790" s="14" t="s">
        <v>11356</v>
      </c>
      <c r="E3790" s="15" t="s">
        <v>5678</v>
      </c>
      <c r="F3790" s="6">
        <v>468</v>
      </c>
      <c r="G3790" s="6">
        <v>408</v>
      </c>
      <c r="H3790" s="6">
        <f t="shared" si="236"/>
        <v>469</v>
      </c>
      <c r="I3790" s="6">
        <f t="shared" si="237"/>
        <v>409</v>
      </c>
      <c r="J3790" s="7">
        <f t="shared" si="238"/>
        <v>0.8720682302771855</v>
      </c>
      <c r="K3790" s="7">
        <f t="shared" si="239"/>
        <v>-0.19748707957362774</v>
      </c>
    </row>
    <row r="3791" spans="1:11" x14ac:dyDescent="0.35">
      <c r="A3791" s="14" t="s">
        <v>9468</v>
      </c>
      <c r="B3791" s="13" t="s">
        <v>4783</v>
      </c>
      <c r="C3791" s="14" t="s">
        <v>17031</v>
      </c>
      <c r="D3791" s="14" t="s">
        <v>11356</v>
      </c>
      <c r="E3791" s="15" t="s">
        <v>5678</v>
      </c>
      <c r="F3791" s="6">
        <v>1865</v>
      </c>
      <c r="G3791" s="6">
        <v>1889</v>
      </c>
      <c r="H3791" s="6">
        <f t="shared" si="236"/>
        <v>1866</v>
      </c>
      <c r="I3791" s="6">
        <f t="shared" si="237"/>
        <v>1890</v>
      </c>
      <c r="J3791" s="7">
        <f t="shared" si="238"/>
        <v>1.0128617363344052</v>
      </c>
      <c r="K3791" s="7">
        <f t="shared" si="239"/>
        <v>1.8437248256676413E-2</v>
      </c>
    </row>
    <row r="3792" spans="1:11" x14ac:dyDescent="0.35">
      <c r="A3792" s="14" t="s">
        <v>9469</v>
      </c>
      <c r="B3792" s="13" t="s">
        <v>4632</v>
      </c>
      <c r="C3792" s="14" t="s">
        <v>17032</v>
      </c>
      <c r="D3792" s="14" t="s">
        <v>11356</v>
      </c>
      <c r="E3792" s="15" t="s">
        <v>5678</v>
      </c>
      <c r="F3792" s="6">
        <v>751</v>
      </c>
      <c r="G3792" s="6">
        <v>747</v>
      </c>
      <c r="H3792" s="6">
        <f t="shared" si="236"/>
        <v>752</v>
      </c>
      <c r="I3792" s="6">
        <f t="shared" si="237"/>
        <v>748</v>
      </c>
      <c r="J3792" s="7">
        <f t="shared" si="238"/>
        <v>0.99468085106382975</v>
      </c>
      <c r="K3792" s="7">
        <f t="shared" si="239"/>
        <v>-7.6943917900007593E-3</v>
      </c>
    </row>
    <row r="3793" spans="1:11" x14ac:dyDescent="0.35">
      <c r="A3793" s="14" t="s">
        <v>9470</v>
      </c>
      <c r="B3793" s="13" t="s">
        <v>785</v>
      </c>
      <c r="C3793" s="14" t="s">
        <v>17033</v>
      </c>
      <c r="D3793" s="14" t="s">
        <v>12083</v>
      </c>
      <c r="E3793" s="15" t="s">
        <v>11359</v>
      </c>
      <c r="F3793" s="6">
        <v>650</v>
      </c>
      <c r="G3793" s="6">
        <v>374</v>
      </c>
      <c r="H3793" s="6">
        <f t="shared" si="236"/>
        <v>651</v>
      </c>
      <c r="I3793" s="6">
        <f t="shared" si="237"/>
        <v>375</v>
      </c>
      <c r="J3793" s="7">
        <f t="shared" si="238"/>
        <v>0.57603686635944695</v>
      </c>
      <c r="K3793" s="7">
        <f t="shared" si="239"/>
        <v>-0.79576694778239243</v>
      </c>
    </row>
    <row r="3794" spans="1:11" x14ac:dyDescent="0.35">
      <c r="A3794" s="14" t="s">
        <v>9471</v>
      </c>
      <c r="B3794" s="13" t="s">
        <v>1236</v>
      </c>
      <c r="C3794" s="14" t="s">
        <v>17034</v>
      </c>
      <c r="D3794" s="14" t="s">
        <v>11356</v>
      </c>
      <c r="E3794" s="15" t="s">
        <v>11359</v>
      </c>
      <c r="F3794" s="6">
        <v>66</v>
      </c>
      <c r="G3794" s="6">
        <v>42</v>
      </c>
      <c r="H3794" s="6">
        <f t="shared" si="236"/>
        <v>67</v>
      </c>
      <c r="I3794" s="6">
        <f t="shared" si="237"/>
        <v>43</v>
      </c>
      <c r="J3794" s="7">
        <f t="shared" si="238"/>
        <v>0.64179104477611937</v>
      </c>
      <c r="K3794" s="7">
        <f t="shared" si="239"/>
        <v>-0.6398244357556746</v>
      </c>
    </row>
    <row r="3795" spans="1:11" x14ac:dyDescent="0.35">
      <c r="A3795" s="14" t="s">
        <v>9472</v>
      </c>
      <c r="B3795" s="13" t="s">
        <v>4753</v>
      </c>
      <c r="C3795" s="14" t="s">
        <v>17035</v>
      </c>
      <c r="D3795" s="14" t="s">
        <v>17036</v>
      </c>
      <c r="E3795" s="15" t="s">
        <v>5678</v>
      </c>
      <c r="F3795" s="6">
        <v>3544</v>
      </c>
      <c r="G3795" s="6">
        <v>3551</v>
      </c>
      <c r="H3795" s="6">
        <f t="shared" si="236"/>
        <v>3545</v>
      </c>
      <c r="I3795" s="6">
        <f t="shared" si="237"/>
        <v>3552</v>
      </c>
      <c r="J3795" s="7">
        <f t="shared" si="238"/>
        <v>1.0019746121297601</v>
      </c>
      <c r="K3795" s="7">
        <f t="shared" si="239"/>
        <v>2.8459542232273649E-3</v>
      </c>
    </row>
    <row r="3796" spans="1:11" x14ac:dyDescent="0.35">
      <c r="A3796" s="14" t="s">
        <v>9473</v>
      </c>
      <c r="B3796" s="13" t="s">
        <v>2895</v>
      </c>
      <c r="C3796" s="14" t="s">
        <v>17037</v>
      </c>
      <c r="D3796" s="14" t="s">
        <v>17038</v>
      </c>
      <c r="E3796" s="15" t="s">
        <v>5678</v>
      </c>
      <c r="F3796" s="6">
        <v>2912</v>
      </c>
      <c r="G3796" s="6">
        <v>2274</v>
      </c>
      <c r="H3796" s="6">
        <f t="shared" si="236"/>
        <v>2913</v>
      </c>
      <c r="I3796" s="6">
        <f t="shared" si="237"/>
        <v>2275</v>
      </c>
      <c r="J3796" s="7">
        <f t="shared" si="238"/>
        <v>0.78098180569859255</v>
      </c>
      <c r="K3796" s="7">
        <f t="shared" si="239"/>
        <v>-0.35663915616692743</v>
      </c>
    </row>
    <row r="3797" spans="1:11" x14ac:dyDescent="0.35">
      <c r="A3797" s="14" t="s">
        <v>9474</v>
      </c>
      <c r="B3797" s="13" t="s">
        <v>1382</v>
      </c>
      <c r="C3797" s="14" t="s">
        <v>17039</v>
      </c>
      <c r="D3797" s="14" t="s">
        <v>17040</v>
      </c>
      <c r="E3797" s="15" t="s">
        <v>5678</v>
      </c>
      <c r="F3797" s="6">
        <v>2641</v>
      </c>
      <c r="G3797" s="6">
        <v>1721</v>
      </c>
      <c r="H3797" s="6">
        <f t="shared" si="236"/>
        <v>2642</v>
      </c>
      <c r="I3797" s="6">
        <f t="shared" si="237"/>
        <v>1722</v>
      </c>
      <c r="J3797" s="7">
        <f t="shared" si="238"/>
        <v>0.65177895533686603</v>
      </c>
      <c r="K3797" s="7">
        <f t="shared" si="239"/>
        <v>-0.61754532384998362</v>
      </c>
    </row>
    <row r="3798" spans="1:11" x14ac:dyDescent="0.35">
      <c r="A3798" s="14" t="s">
        <v>9475</v>
      </c>
      <c r="B3798" s="13" t="s">
        <v>1743</v>
      </c>
      <c r="C3798" s="14" t="s">
        <v>17041</v>
      </c>
      <c r="D3798" s="14" t="s">
        <v>17042</v>
      </c>
      <c r="E3798" s="15" t="s">
        <v>5678</v>
      </c>
      <c r="F3798" s="6">
        <v>483</v>
      </c>
      <c r="G3798" s="6">
        <v>331</v>
      </c>
      <c r="H3798" s="6">
        <f t="shared" si="236"/>
        <v>484</v>
      </c>
      <c r="I3798" s="6">
        <f t="shared" si="237"/>
        <v>332</v>
      </c>
      <c r="J3798" s="7">
        <f t="shared" si="238"/>
        <v>0.68595041322314054</v>
      </c>
      <c r="K3798" s="7">
        <f t="shared" si="239"/>
        <v>-0.54382380592766966</v>
      </c>
    </row>
    <row r="3799" spans="1:11" x14ac:dyDescent="0.35">
      <c r="A3799" s="14" t="s">
        <v>9476</v>
      </c>
      <c r="B3799" s="13" t="s">
        <v>2510</v>
      </c>
      <c r="C3799" s="14" t="s">
        <v>17043</v>
      </c>
      <c r="D3799" s="14" t="s">
        <v>17044</v>
      </c>
      <c r="E3799" s="15" t="s">
        <v>11359</v>
      </c>
      <c r="F3799" s="6">
        <v>265</v>
      </c>
      <c r="G3799" s="6">
        <v>199</v>
      </c>
      <c r="H3799" s="6">
        <f t="shared" si="236"/>
        <v>266</v>
      </c>
      <c r="I3799" s="6">
        <f t="shared" si="237"/>
        <v>200</v>
      </c>
      <c r="J3799" s="7">
        <f t="shared" si="238"/>
        <v>0.75187969924812026</v>
      </c>
      <c r="K3799" s="7">
        <f t="shared" si="239"/>
        <v>-0.41142624572646502</v>
      </c>
    </row>
    <row r="3800" spans="1:11" x14ac:dyDescent="0.35">
      <c r="A3800" s="14" t="s">
        <v>9477</v>
      </c>
      <c r="B3800" s="13" t="s">
        <v>3171</v>
      </c>
      <c r="C3800" s="14" t="s">
        <v>17045</v>
      </c>
      <c r="D3800" s="14" t="s">
        <v>11356</v>
      </c>
      <c r="E3800" s="15" t="s">
        <v>11359</v>
      </c>
      <c r="F3800" s="6">
        <v>421</v>
      </c>
      <c r="G3800" s="6">
        <v>338</v>
      </c>
      <c r="H3800" s="6">
        <f t="shared" si="236"/>
        <v>422</v>
      </c>
      <c r="I3800" s="6">
        <f t="shared" si="237"/>
        <v>339</v>
      </c>
      <c r="J3800" s="7">
        <f t="shared" si="238"/>
        <v>0.80331753554502372</v>
      </c>
      <c r="K3800" s="7">
        <f t="shared" si="239"/>
        <v>-0.31595772557084123</v>
      </c>
    </row>
    <row r="3801" spans="1:11" x14ac:dyDescent="0.35">
      <c r="A3801" s="14" t="s">
        <v>9478</v>
      </c>
      <c r="B3801" s="13" t="s">
        <v>4598</v>
      </c>
      <c r="C3801" s="14" t="s">
        <v>17046</v>
      </c>
      <c r="D3801" s="14" t="s">
        <v>11356</v>
      </c>
      <c r="E3801" s="15" t="s">
        <v>5678</v>
      </c>
      <c r="F3801" s="6">
        <v>131</v>
      </c>
      <c r="G3801" s="6">
        <v>129</v>
      </c>
      <c r="H3801" s="6">
        <f t="shared" si="236"/>
        <v>132</v>
      </c>
      <c r="I3801" s="6">
        <f t="shared" si="237"/>
        <v>130</v>
      </c>
      <c r="J3801" s="7">
        <f t="shared" si="238"/>
        <v>0.98484848484848486</v>
      </c>
      <c r="K3801" s="7">
        <f t="shared" si="239"/>
        <v>-2.2026306329998909E-2</v>
      </c>
    </row>
    <row r="3802" spans="1:11" x14ac:dyDescent="0.35">
      <c r="A3802" s="14" t="s">
        <v>9479</v>
      </c>
      <c r="B3802" s="13" t="s">
        <v>5015</v>
      </c>
      <c r="C3802" s="14" t="s">
        <v>17047</v>
      </c>
      <c r="D3802" s="14" t="s">
        <v>17048</v>
      </c>
      <c r="E3802" s="15" t="s">
        <v>5678</v>
      </c>
      <c r="F3802" s="6">
        <v>9434</v>
      </c>
      <c r="G3802" s="6">
        <v>10385</v>
      </c>
      <c r="H3802" s="6">
        <f t="shared" si="236"/>
        <v>9435</v>
      </c>
      <c r="I3802" s="6">
        <f t="shared" si="237"/>
        <v>10386</v>
      </c>
      <c r="J3802" s="7">
        <f t="shared" si="238"/>
        <v>1.1007949125596184</v>
      </c>
      <c r="K3802" s="7">
        <f t="shared" si="239"/>
        <v>0.13854570759998702</v>
      </c>
    </row>
    <row r="3803" spans="1:11" x14ac:dyDescent="0.35">
      <c r="A3803" s="14" t="s">
        <v>9480</v>
      </c>
      <c r="B3803" s="13" t="s">
        <v>1486</v>
      </c>
      <c r="C3803" s="14" t="s">
        <v>17049</v>
      </c>
      <c r="D3803" s="14" t="s">
        <v>17050</v>
      </c>
      <c r="E3803" s="15" t="s">
        <v>5678</v>
      </c>
      <c r="F3803" s="6">
        <v>8070</v>
      </c>
      <c r="G3803" s="6">
        <v>5353</v>
      </c>
      <c r="H3803" s="6">
        <f t="shared" si="236"/>
        <v>8071</v>
      </c>
      <c r="I3803" s="6">
        <f t="shared" si="237"/>
        <v>5354</v>
      </c>
      <c r="J3803" s="7">
        <f t="shared" si="238"/>
        <v>0.66336265642423486</v>
      </c>
      <c r="K3803" s="7">
        <f t="shared" si="239"/>
        <v>-0.59213029606859835</v>
      </c>
    </row>
    <row r="3804" spans="1:11" x14ac:dyDescent="0.35">
      <c r="A3804" s="14" t="s">
        <v>9481</v>
      </c>
      <c r="B3804" s="13" t="s">
        <v>3274</v>
      </c>
      <c r="C3804" s="14" t="s">
        <v>17051</v>
      </c>
      <c r="D3804" s="14" t="s">
        <v>17052</v>
      </c>
      <c r="E3804" s="15" t="s">
        <v>5678</v>
      </c>
      <c r="F3804" s="6">
        <v>7552</v>
      </c>
      <c r="G3804" s="6">
        <v>6143</v>
      </c>
      <c r="H3804" s="6">
        <f t="shared" si="236"/>
        <v>7553</v>
      </c>
      <c r="I3804" s="6">
        <f t="shared" si="237"/>
        <v>6144</v>
      </c>
      <c r="J3804" s="7">
        <f t="shared" si="238"/>
        <v>0.81345160863233157</v>
      </c>
      <c r="K3804" s="7">
        <f t="shared" si="239"/>
        <v>-0.29787157082446475</v>
      </c>
    </row>
    <row r="3805" spans="1:11" x14ac:dyDescent="0.35">
      <c r="A3805" s="14" t="s">
        <v>9482</v>
      </c>
      <c r="B3805" s="13" t="s">
        <v>3905</v>
      </c>
      <c r="C3805" s="14" t="s">
        <v>17053</v>
      </c>
      <c r="D3805" s="14" t="s">
        <v>17054</v>
      </c>
      <c r="E3805" s="15" t="s">
        <v>5678</v>
      </c>
      <c r="F3805" s="6">
        <v>1276</v>
      </c>
      <c r="G3805" s="6">
        <v>1122</v>
      </c>
      <c r="H3805" s="6">
        <f t="shared" si="236"/>
        <v>1277</v>
      </c>
      <c r="I3805" s="6">
        <f t="shared" si="237"/>
        <v>1123</v>
      </c>
      <c r="J3805" s="7">
        <f t="shared" si="238"/>
        <v>0.87940485512920907</v>
      </c>
      <c r="K3805" s="7">
        <f t="shared" si="239"/>
        <v>-0.18540059730212266</v>
      </c>
    </row>
    <row r="3806" spans="1:11" x14ac:dyDescent="0.35">
      <c r="A3806" s="14" t="s">
        <v>9483</v>
      </c>
      <c r="B3806" s="13" t="s">
        <v>3820</v>
      </c>
      <c r="C3806" s="14" t="s">
        <v>17055</v>
      </c>
      <c r="D3806" s="14" t="s">
        <v>17056</v>
      </c>
      <c r="E3806" s="15" t="s">
        <v>5678</v>
      </c>
      <c r="F3806" s="6">
        <v>4322</v>
      </c>
      <c r="G3806" s="6">
        <v>3757</v>
      </c>
      <c r="H3806" s="6">
        <f t="shared" si="236"/>
        <v>4323</v>
      </c>
      <c r="I3806" s="6">
        <f t="shared" si="237"/>
        <v>3758</v>
      </c>
      <c r="J3806" s="7">
        <f t="shared" si="238"/>
        <v>0.86930372426555635</v>
      </c>
      <c r="K3806" s="7">
        <f t="shared" si="239"/>
        <v>-0.20206776947584817</v>
      </c>
    </row>
    <row r="3807" spans="1:11" x14ac:dyDescent="0.35">
      <c r="A3807" s="14" t="s">
        <v>9484</v>
      </c>
      <c r="B3807" s="13" t="s">
        <v>1059</v>
      </c>
      <c r="C3807" s="14" t="s">
        <v>17057</v>
      </c>
      <c r="D3807" s="14" t="s">
        <v>17058</v>
      </c>
      <c r="E3807" s="15" t="s">
        <v>11359</v>
      </c>
      <c r="F3807" s="6">
        <v>1187</v>
      </c>
      <c r="G3807" s="6">
        <v>730</v>
      </c>
      <c r="H3807" s="6">
        <f t="shared" si="236"/>
        <v>1188</v>
      </c>
      <c r="I3807" s="6">
        <f t="shared" si="237"/>
        <v>731</v>
      </c>
      <c r="J3807" s="7">
        <f t="shared" si="238"/>
        <v>0.61531986531986527</v>
      </c>
      <c r="K3807" s="7">
        <f t="shared" si="239"/>
        <v>-0.70059152484832865</v>
      </c>
    </row>
    <row r="3808" spans="1:11" x14ac:dyDescent="0.35">
      <c r="A3808" s="14" t="s">
        <v>9485</v>
      </c>
      <c r="B3808" s="13" t="s">
        <v>607</v>
      </c>
      <c r="C3808" s="14" t="s">
        <v>17059</v>
      </c>
      <c r="D3808" s="14" t="s">
        <v>17060</v>
      </c>
      <c r="E3808" s="15" t="s">
        <v>11359</v>
      </c>
      <c r="F3808" s="6">
        <v>637</v>
      </c>
      <c r="G3808" s="6">
        <v>344</v>
      </c>
      <c r="H3808" s="6">
        <f t="shared" si="236"/>
        <v>638</v>
      </c>
      <c r="I3808" s="6">
        <f t="shared" si="237"/>
        <v>345</v>
      </c>
      <c r="J3808" s="7">
        <f t="shared" si="238"/>
        <v>0.54075235109717867</v>
      </c>
      <c r="K3808" s="7">
        <f t="shared" si="239"/>
        <v>-0.88696006209933798</v>
      </c>
    </row>
    <row r="3809" spans="1:11" x14ac:dyDescent="0.35">
      <c r="A3809" s="14" t="s">
        <v>9486</v>
      </c>
      <c r="B3809" s="13" t="s">
        <v>5194</v>
      </c>
      <c r="C3809" s="14" t="s">
        <v>17061</v>
      </c>
      <c r="D3809" s="14" t="s">
        <v>17062</v>
      </c>
      <c r="E3809" s="15" t="s">
        <v>11359</v>
      </c>
      <c r="F3809" s="6">
        <v>52</v>
      </c>
      <c r="G3809" s="6">
        <v>63</v>
      </c>
      <c r="H3809" s="6">
        <f t="shared" si="236"/>
        <v>53</v>
      </c>
      <c r="I3809" s="6">
        <f t="shared" si="237"/>
        <v>64</v>
      </c>
      <c r="J3809" s="7">
        <f t="shared" si="238"/>
        <v>1.2075471698113207</v>
      </c>
      <c r="K3809" s="7">
        <f t="shared" si="239"/>
        <v>0.27207954543680074</v>
      </c>
    </row>
    <row r="3810" spans="1:11" x14ac:dyDescent="0.35">
      <c r="A3810" s="14" t="s">
        <v>9487</v>
      </c>
      <c r="B3810" s="13" t="s">
        <v>1877</v>
      </c>
      <c r="C3810" s="14" t="s">
        <v>17063</v>
      </c>
      <c r="D3810" s="14" t="s">
        <v>11685</v>
      </c>
      <c r="E3810" s="15" t="s">
        <v>5678</v>
      </c>
      <c r="F3810" s="6">
        <v>183</v>
      </c>
      <c r="G3810" s="6">
        <v>128</v>
      </c>
      <c r="H3810" s="6">
        <f t="shared" si="236"/>
        <v>184</v>
      </c>
      <c r="I3810" s="6">
        <f t="shared" si="237"/>
        <v>129</v>
      </c>
      <c r="J3810" s="7">
        <f t="shared" si="238"/>
        <v>0.70108695652173914</v>
      </c>
      <c r="K3810" s="7">
        <f t="shared" si="239"/>
        <v>-0.51233470063375874</v>
      </c>
    </row>
    <row r="3811" spans="1:11" x14ac:dyDescent="0.35">
      <c r="A3811" s="14" t="s">
        <v>9488</v>
      </c>
      <c r="B3811" s="13" t="s">
        <v>1306</v>
      </c>
      <c r="C3811" s="14" t="s">
        <v>17064</v>
      </c>
      <c r="D3811" s="14" t="s">
        <v>17065</v>
      </c>
      <c r="E3811" s="15" t="s">
        <v>5678</v>
      </c>
      <c r="F3811" s="6">
        <v>1715</v>
      </c>
      <c r="G3811" s="6">
        <v>1104</v>
      </c>
      <c r="H3811" s="6">
        <f t="shared" si="236"/>
        <v>1716</v>
      </c>
      <c r="I3811" s="6">
        <f t="shared" si="237"/>
        <v>1105</v>
      </c>
      <c r="J3811" s="7">
        <f t="shared" si="238"/>
        <v>0.64393939393939392</v>
      </c>
      <c r="K3811" s="7">
        <f t="shared" si="239"/>
        <v>-0.63500318322075167</v>
      </c>
    </row>
    <row r="3812" spans="1:11" x14ac:dyDescent="0.35">
      <c r="A3812" s="14" t="s">
        <v>9489</v>
      </c>
      <c r="B3812" s="13" t="s">
        <v>317</v>
      </c>
      <c r="C3812" s="14" t="s">
        <v>17066</v>
      </c>
      <c r="D3812" s="14" t="s">
        <v>11356</v>
      </c>
      <c r="E3812" s="15" t="s">
        <v>5678</v>
      </c>
      <c r="F3812" s="6">
        <v>43</v>
      </c>
      <c r="G3812" s="6">
        <v>19</v>
      </c>
      <c r="H3812" s="6">
        <f t="shared" si="236"/>
        <v>44</v>
      </c>
      <c r="I3812" s="6">
        <f t="shared" si="237"/>
        <v>20</v>
      </c>
      <c r="J3812" s="7">
        <f t="shared" si="238"/>
        <v>0.45454545454545453</v>
      </c>
      <c r="K3812" s="7">
        <f t="shared" si="239"/>
        <v>-1.1375035237499349</v>
      </c>
    </row>
    <row r="3813" spans="1:11" x14ac:dyDescent="0.35">
      <c r="A3813" s="14" t="s">
        <v>9490</v>
      </c>
      <c r="B3813" s="13" t="s">
        <v>1125</v>
      </c>
      <c r="C3813" s="14" t="s">
        <v>17067</v>
      </c>
      <c r="D3813" s="14" t="s">
        <v>11356</v>
      </c>
      <c r="E3813" s="15" t="s">
        <v>5678</v>
      </c>
      <c r="F3813" s="6">
        <v>1138</v>
      </c>
      <c r="G3813" s="6">
        <v>709</v>
      </c>
      <c r="H3813" s="6">
        <f t="shared" si="236"/>
        <v>1139</v>
      </c>
      <c r="I3813" s="6">
        <f t="shared" si="237"/>
        <v>710</v>
      </c>
      <c r="J3813" s="7">
        <f t="shared" si="238"/>
        <v>0.62335381913959609</v>
      </c>
      <c r="K3813" s="7">
        <f t="shared" si="239"/>
        <v>-0.68187681731606753</v>
      </c>
    </row>
    <row r="3814" spans="1:11" x14ac:dyDescent="0.35">
      <c r="A3814" s="14" t="s">
        <v>9491</v>
      </c>
      <c r="B3814" s="13" t="s">
        <v>832</v>
      </c>
      <c r="C3814" s="14" t="s">
        <v>17068</v>
      </c>
      <c r="D3814" s="14" t="s">
        <v>11685</v>
      </c>
      <c r="E3814" s="15" t="s">
        <v>5678</v>
      </c>
      <c r="F3814" s="6">
        <v>921</v>
      </c>
      <c r="G3814" s="6">
        <v>537</v>
      </c>
      <c r="H3814" s="6">
        <f t="shared" si="236"/>
        <v>922</v>
      </c>
      <c r="I3814" s="6">
        <f t="shared" si="237"/>
        <v>538</v>
      </c>
      <c r="J3814" s="7">
        <f t="shared" si="238"/>
        <v>0.58351409978308022</v>
      </c>
      <c r="K3814" s="7">
        <f t="shared" si="239"/>
        <v>-0.77716057787271398</v>
      </c>
    </row>
    <row r="3815" spans="1:11" x14ac:dyDescent="0.35">
      <c r="A3815" s="14" t="s">
        <v>9492</v>
      </c>
      <c r="B3815" s="13" t="s">
        <v>1334</v>
      </c>
      <c r="C3815" s="14" t="s">
        <v>17069</v>
      </c>
      <c r="D3815" s="14" t="s">
        <v>11685</v>
      </c>
      <c r="E3815" s="15" t="s">
        <v>11359</v>
      </c>
      <c r="F3815" s="6">
        <v>198</v>
      </c>
      <c r="G3815" s="6">
        <v>128</v>
      </c>
      <c r="H3815" s="6">
        <f t="shared" si="236"/>
        <v>199</v>
      </c>
      <c r="I3815" s="6">
        <f t="shared" si="237"/>
        <v>129</v>
      </c>
      <c r="J3815" s="7">
        <f t="shared" si="238"/>
        <v>0.64824120603015079</v>
      </c>
      <c r="K3815" s="7">
        <f t="shared" si="239"/>
        <v>-0.62539736512039468</v>
      </c>
    </row>
    <row r="3816" spans="1:11" x14ac:dyDescent="0.35">
      <c r="A3816" s="14" t="s">
        <v>9493</v>
      </c>
      <c r="B3816" s="13" t="s">
        <v>3923</v>
      </c>
      <c r="C3816" s="14" t="s">
        <v>17070</v>
      </c>
      <c r="D3816" s="14" t="s">
        <v>12504</v>
      </c>
      <c r="E3816" s="15" t="s">
        <v>11359</v>
      </c>
      <c r="F3816" s="6">
        <v>635</v>
      </c>
      <c r="G3816" s="6">
        <v>560</v>
      </c>
      <c r="H3816" s="6">
        <f t="shared" si="236"/>
        <v>636</v>
      </c>
      <c r="I3816" s="6">
        <f t="shared" si="237"/>
        <v>561</v>
      </c>
      <c r="J3816" s="7">
        <f t="shared" si="238"/>
        <v>0.88207547169811318</v>
      </c>
      <c r="K3816" s="7">
        <f t="shared" si="239"/>
        <v>-0.18102599467556257</v>
      </c>
    </row>
    <row r="3817" spans="1:11" x14ac:dyDescent="0.35">
      <c r="A3817" s="14" t="s">
        <v>9494</v>
      </c>
      <c r="B3817" s="13" t="s">
        <v>3990</v>
      </c>
      <c r="C3817" s="14" t="s">
        <v>17071</v>
      </c>
      <c r="D3817" s="14" t="s">
        <v>17072</v>
      </c>
      <c r="E3817" s="15" t="s">
        <v>11359</v>
      </c>
      <c r="F3817" s="6">
        <v>117</v>
      </c>
      <c r="G3817" s="6">
        <v>104</v>
      </c>
      <c r="H3817" s="6">
        <f t="shared" si="236"/>
        <v>118</v>
      </c>
      <c r="I3817" s="6">
        <f t="shared" si="237"/>
        <v>105</v>
      </c>
      <c r="J3817" s="7">
        <f t="shared" si="238"/>
        <v>0.88983050847457623</v>
      </c>
      <c r="K3817" s="7">
        <f t="shared" si="239"/>
        <v>-0.16839753169571869</v>
      </c>
    </row>
    <row r="3818" spans="1:11" x14ac:dyDescent="0.35">
      <c r="A3818" s="14" t="s">
        <v>9495</v>
      </c>
      <c r="B3818" s="13" t="s">
        <v>4494</v>
      </c>
      <c r="C3818" s="14" t="s">
        <v>17073</v>
      </c>
      <c r="D3818" s="14" t="s">
        <v>17074</v>
      </c>
      <c r="E3818" s="15" t="s">
        <v>11359</v>
      </c>
      <c r="F3818" s="6">
        <v>243</v>
      </c>
      <c r="G3818" s="6">
        <v>234</v>
      </c>
      <c r="H3818" s="6">
        <f t="shared" si="236"/>
        <v>244</v>
      </c>
      <c r="I3818" s="6">
        <f t="shared" si="237"/>
        <v>235</v>
      </c>
      <c r="J3818" s="7">
        <f t="shared" si="238"/>
        <v>0.96311475409836067</v>
      </c>
      <c r="K3818" s="7">
        <f t="shared" si="239"/>
        <v>-5.4220390997886538E-2</v>
      </c>
    </row>
    <row r="3819" spans="1:11" x14ac:dyDescent="0.35">
      <c r="A3819" s="14" t="s">
        <v>9496</v>
      </c>
      <c r="B3819" s="13" t="s">
        <v>2546</v>
      </c>
      <c r="C3819" s="14" t="s">
        <v>17075</v>
      </c>
      <c r="D3819" s="14" t="s">
        <v>17076</v>
      </c>
      <c r="E3819" s="15" t="s">
        <v>11359</v>
      </c>
      <c r="F3819" s="6">
        <v>138</v>
      </c>
      <c r="G3819" s="6">
        <v>104</v>
      </c>
      <c r="H3819" s="6">
        <f t="shared" si="236"/>
        <v>139</v>
      </c>
      <c r="I3819" s="6">
        <f t="shared" si="237"/>
        <v>105</v>
      </c>
      <c r="J3819" s="7">
        <f t="shared" si="238"/>
        <v>0.75539568345323738</v>
      </c>
      <c r="K3819" s="7">
        <f t="shared" si="239"/>
        <v>-0.40469555505738486</v>
      </c>
    </row>
    <row r="3820" spans="1:11" x14ac:dyDescent="0.35">
      <c r="A3820" s="14" t="s">
        <v>9497</v>
      </c>
      <c r="B3820" s="13" t="s">
        <v>2301</v>
      </c>
      <c r="C3820" s="14" t="s">
        <v>17077</v>
      </c>
      <c r="D3820" s="14" t="s">
        <v>17078</v>
      </c>
      <c r="E3820" s="15" t="s">
        <v>11359</v>
      </c>
      <c r="F3820" s="6">
        <v>418</v>
      </c>
      <c r="G3820" s="6">
        <v>307</v>
      </c>
      <c r="H3820" s="6">
        <f t="shared" si="236"/>
        <v>419</v>
      </c>
      <c r="I3820" s="6">
        <f t="shared" si="237"/>
        <v>308</v>
      </c>
      <c r="J3820" s="7">
        <f t="shared" si="238"/>
        <v>0.73508353221957046</v>
      </c>
      <c r="K3820" s="7">
        <f t="shared" si="239"/>
        <v>-0.44401989300445011</v>
      </c>
    </row>
    <row r="3821" spans="1:11" x14ac:dyDescent="0.35">
      <c r="A3821" s="14" t="s">
        <v>9498</v>
      </c>
      <c r="B3821" s="13" t="s">
        <v>3507</v>
      </c>
      <c r="C3821" s="14" t="s">
        <v>17079</v>
      </c>
      <c r="D3821" s="14" t="s">
        <v>17080</v>
      </c>
      <c r="E3821" s="15" t="s">
        <v>11359</v>
      </c>
      <c r="F3821" s="6">
        <v>253</v>
      </c>
      <c r="G3821" s="6">
        <v>211</v>
      </c>
      <c r="H3821" s="6">
        <f t="shared" si="236"/>
        <v>254</v>
      </c>
      <c r="I3821" s="6">
        <f t="shared" si="237"/>
        <v>212</v>
      </c>
      <c r="J3821" s="7">
        <f t="shared" si="238"/>
        <v>0.83464566929133854</v>
      </c>
      <c r="K3821" s="7">
        <f t="shared" si="239"/>
        <v>-0.26076423220896672</v>
      </c>
    </row>
    <row r="3822" spans="1:11" x14ac:dyDescent="0.35">
      <c r="A3822" s="14" t="s">
        <v>9499</v>
      </c>
      <c r="B3822" s="13" t="s">
        <v>3206</v>
      </c>
      <c r="C3822" s="14" t="s">
        <v>17081</v>
      </c>
      <c r="D3822" s="14" t="s">
        <v>11356</v>
      </c>
      <c r="E3822" s="15" t="s">
        <v>5678</v>
      </c>
      <c r="F3822" s="6">
        <v>258</v>
      </c>
      <c r="G3822" s="6">
        <v>208</v>
      </c>
      <c r="H3822" s="6">
        <f t="shared" si="236"/>
        <v>259</v>
      </c>
      <c r="I3822" s="6">
        <f t="shared" si="237"/>
        <v>209</v>
      </c>
      <c r="J3822" s="7">
        <f t="shared" si="238"/>
        <v>0.806949806949807</v>
      </c>
      <c r="K3822" s="7">
        <f t="shared" si="239"/>
        <v>-0.30944915560567104</v>
      </c>
    </row>
    <row r="3823" spans="1:11" x14ac:dyDescent="0.35">
      <c r="A3823" s="14" t="s">
        <v>9500</v>
      </c>
      <c r="B3823" s="13" t="s">
        <v>4140</v>
      </c>
      <c r="C3823" s="14" t="s">
        <v>17082</v>
      </c>
      <c r="D3823" s="14" t="s">
        <v>17083</v>
      </c>
      <c r="E3823" s="15" t="s">
        <v>5678</v>
      </c>
      <c r="F3823" s="6">
        <v>11609</v>
      </c>
      <c r="G3823" s="6">
        <v>10528</v>
      </c>
      <c r="H3823" s="6">
        <f t="shared" si="236"/>
        <v>11610</v>
      </c>
      <c r="I3823" s="6">
        <f t="shared" si="237"/>
        <v>10529</v>
      </c>
      <c r="J3823" s="7">
        <f t="shared" si="238"/>
        <v>0.90689061154177431</v>
      </c>
      <c r="K3823" s="7">
        <f t="shared" si="239"/>
        <v>-0.14099955042192602</v>
      </c>
    </row>
    <row r="3824" spans="1:11" x14ac:dyDescent="0.35">
      <c r="A3824" s="14" t="s">
        <v>9501</v>
      </c>
      <c r="B3824" s="13" t="s">
        <v>1474</v>
      </c>
      <c r="C3824" s="14" t="s">
        <v>17084</v>
      </c>
      <c r="D3824" s="14" t="s">
        <v>17085</v>
      </c>
      <c r="E3824" s="15" t="s">
        <v>11359</v>
      </c>
      <c r="F3824" s="6">
        <v>1223</v>
      </c>
      <c r="G3824" s="6">
        <v>809</v>
      </c>
      <c r="H3824" s="6">
        <f t="shared" si="236"/>
        <v>1224</v>
      </c>
      <c r="I3824" s="6">
        <f t="shared" si="237"/>
        <v>810</v>
      </c>
      <c r="J3824" s="7">
        <f t="shared" si="238"/>
        <v>0.66176470588235292</v>
      </c>
      <c r="K3824" s="7">
        <f t="shared" si="239"/>
        <v>-0.59560974492066476</v>
      </c>
    </row>
    <row r="3825" spans="1:11" x14ac:dyDescent="0.35">
      <c r="A3825" s="14" t="s">
        <v>9502</v>
      </c>
      <c r="B3825" s="13" t="s">
        <v>4899</v>
      </c>
      <c r="C3825" s="14" t="s">
        <v>17086</v>
      </c>
      <c r="D3825" s="14" t="s">
        <v>11356</v>
      </c>
      <c r="E3825" s="15" t="s">
        <v>5678</v>
      </c>
      <c r="F3825" s="6">
        <v>41</v>
      </c>
      <c r="G3825" s="6">
        <v>43</v>
      </c>
      <c r="H3825" s="6">
        <f t="shared" si="236"/>
        <v>42</v>
      </c>
      <c r="I3825" s="6">
        <f t="shared" si="237"/>
        <v>44</v>
      </c>
      <c r="J3825" s="7">
        <f t="shared" si="238"/>
        <v>1.0476190476190477</v>
      </c>
      <c r="K3825" s="7">
        <f t="shared" si="239"/>
        <v>6.7114195858537049E-2</v>
      </c>
    </row>
    <row r="3826" spans="1:11" x14ac:dyDescent="0.35">
      <c r="A3826" s="14" t="s">
        <v>9503</v>
      </c>
      <c r="B3826" s="13" t="s">
        <v>5511</v>
      </c>
      <c r="C3826" s="14" t="s">
        <v>17087</v>
      </c>
      <c r="D3826" s="14" t="s">
        <v>17088</v>
      </c>
      <c r="E3826" s="15" t="s">
        <v>5678</v>
      </c>
      <c r="F3826" s="6">
        <v>435</v>
      </c>
      <c r="G3826" s="6">
        <v>1401</v>
      </c>
      <c r="H3826" s="6">
        <f t="shared" si="236"/>
        <v>436</v>
      </c>
      <c r="I3826" s="6">
        <f t="shared" si="237"/>
        <v>1402</v>
      </c>
      <c r="J3826" s="7">
        <f t="shared" si="238"/>
        <v>3.2155963302752295</v>
      </c>
      <c r="K3826" s="7">
        <f t="shared" si="239"/>
        <v>1.6850863092336972</v>
      </c>
    </row>
    <row r="3827" spans="1:11" x14ac:dyDescent="0.35">
      <c r="A3827" s="14" t="s">
        <v>9504</v>
      </c>
      <c r="B3827" s="13" t="s">
        <v>2522</v>
      </c>
      <c r="C3827" s="14" t="s">
        <v>17089</v>
      </c>
      <c r="D3827" s="14" t="s">
        <v>17090</v>
      </c>
      <c r="E3827" s="15" t="s">
        <v>5678</v>
      </c>
      <c r="F3827" s="6">
        <v>391</v>
      </c>
      <c r="G3827" s="6">
        <v>294</v>
      </c>
      <c r="H3827" s="6">
        <f t="shared" si="236"/>
        <v>392</v>
      </c>
      <c r="I3827" s="6">
        <f t="shared" si="237"/>
        <v>295</v>
      </c>
      <c r="J3827" s="7">
        <f t="shared" si="238"/>
        <v>0.75255102040816324</v>
      </c>
      <c r="K3827" s="7">
        <f t="shared" si="239"/>
        <v>-0.41013869986600465</v>
      </c>
    </row>
    <row r="3828" spans="1:11" x14ac:dyDescent="0.35">
      <c r="A3828" s="14" t="s">
        <v>9505</v>
      </c>
      <c r="B3828" s="13" t="s">
        <v>1219</v>
      </c>
      <c r="C3828" s="14" t="s">
        <v>17091</v>
      </c>
      <c r="D3828" s="14" t="s">
        <v>17092</v>
      </c>
      <c r="E3828" s="15" t="s">
        <v>5678</v>
      </c>
      <c r="F3828" s="6">
        <v>2494</v>
      </c>
      <c r="G3828" s="6">
        <v>1582</v>
      </c>
      <c r="H3828" s="6">
        <f t="shared" si="236"/>
        <v>2495</v>
      </c>
      <c r="I3828" s="6">
        <f t="shared" si="237"/>
        <v>1583</v>
      </c>
      <c r="J3828" s="7">
        <f t="shared" si="238"/>
        <v>0.63446893787575154</v>
      </c>
      <c r="K3828" s="7">
        <f t="shared" si="239"/>
        <v>-0.65637856008744166</v>
      </c>
    </row>
    <row r="3829" spans="1:11" x14ac:dyDescent="0.35">
      <c r="A3829" s="14" t="s">
        <v>9506</v>
      </c>
      <c r="B3829" s="13" t="s">
        <v>3951</v>
      </c>
      <c r="C3829" s="14" t="s">
        <v>17093</v>
      </c>
      <c r="D3829" s="14" t="s">
        <v>17094</v>
      </c>
      <c r="E3829" s="15" t="s">
        <v>5678</v>
      </c>
      <c r="F3829" s="6">
        <v>7896</v>
      </c>
      <c r="G3829" s="6">
        <v>6983</v>
      </c>
      <c r="H3829" s="6">
        <f t="shared" si="236"/>
        <v>7897</v>
      </c>
      <c r="I3829" s="6">
        <f t="shared" si="237"/>
        <v>6984</v>
      </c>
      <c r="J3829" s="7">
        <f t="shared" si="238"/>
        <v>0.88438647587691532</v>
      </c>
      <c r="K3829" s="7">
        <f t="shared" si="239"/>
        <v>-0.17725113139592064</v>
      </c>
    </row>
    <row r="3830" spans="1:11" x14ac:dyDescent="0.35">
      <c r="A3830" s="14" t="s">
        <v>9507</v>
      </c>
      <c r="B3830" s="13" t="s">
        <v>4785</v>
      </c>
      <c r="C3830" s="14" t="s">
        <v>17095</v>
      </c>
      <c r="D3830" s="14" t="s">
        <v>17096</v>
      </c>
      <c r="E3830" s="15" t="s">
        <v>5678</v>
      </c>
      <c r="F3830" s="6">
        <v>7119</v>
      </c>
      <c r="G3830" s="6">
        <v>7216</v>
      </c>
      <c r="H3830" s="6">
        <f t="shared" si="236"/>
        <v>7120</v>
      </c>
      <c r="I3830" s="6">
        <f t="shared" si="237"/>
        <v>7217</v>
      </c>
      <c r="J3830" s="7">
        <f t="shared" si="238"/>
        <v>1.0136235955056179</v>
      </c>
      <c r="K3830" s="7">
        <f t="shared" si="239"/>
        <v>1.9522013571952226E-2</v>
      </c>
    </row>
    <row r="3831" spans="1:11" x14ac:dyDescent="0.35">
      <c r="A3831" s="14" t="s">
        <v>9508</v>
      </c>
      <c r="B3831" s="13" t="s">
        <v>2951</v>
      </c>
      <c r="C3831" s="14" t="s">
        <v>17097</v>
      </c>
      <c r="D3831" s="14" t="s">
        <v>14887</v>
      </c>
      <c r="E3831" s="15" t="s">
        <v>11359</v>
      </c>
      <c r="F3831" s="6">
        <v>135</v>
      </c>
      <c r="G3831" s="6">
        <v>106</v>
      </c>
      <c r="H3831" s="6">
        <f t="shared" si="236"/>
        <v>136</v>
      </c>
      <c r="I3831" s="6">
        <f t="shared" si="237"/>
        <v>107</v>
      </c>
      <c r="J3831" s="7">
        <f t="shared" si="238"/>
        <v>0.78676470588235292</v>
      </c>
      <c r="K3831" s="7">
        <f t="shared" si="239"/>
        <v>-0.34599585484919249</v>
      </c>
    </row>
    <row r="3832" spans="1:11" x14ac:dyDescent="0.35">
      <c r="A3832" s="14" t="s">
        <v>9509</v>
      </c>
      <c r="B3832" s="13" t="s">
        <v>841</v>
      </c>
      <c r="C3832" s="14" t="s">
        <v>17098</v>
      </c>
      <c r="D3832" s="14" t="s">
        <v>11356</v>
      </c>
      <c r="E3832" s="15" t="s">
        <v>11359</v>
      </c>
      <c r="F3832" s="6">
        <v>12</v>
      </c>
      <c r="G3832" s="6">
        <v>7</v>
      </c>
      <c r="H3832" s="6">
        <f t="shared" si="236"/>
        <v>13</v>
      </c>
      <c r="I3832" s="6">
        <f t="shared" si="237"/>
        <v>8</v>
      </c>
      <c r="J3832" s="7">
        <f t="shared" si="238"/>
        <v>0.61538461538461542</v>
      </c>
      <c r="K3832" s="7">
        <f t="shared" si="239"/>
        <v>-0.70043971814109218</v>
      </c>
    </row>
    <row r="3833" spans="1:11" x14ac:dyDescent="0.35">
      <c r="A3833" s="14" t="s">
        <v>9510</v>
      </c>
      <c r="B3833" s="13" t="s">
        <v>5506</v>
      </c>
      <c r="C3833" s="14" t="s">
        <v>17099</v>
      </c>
      <c r="D3833" s="14" t="s">
        <v>11752</v>
      </c>
      <c r="E3833" s="15" t="s">
        <v>11359</v>
      </c>
      <c r="F3833" s="6">
        <v>1</v>
      </c>
      <c r="G3833" s="6">
        <v>3</v>
      </c>
      <c r="H3833" s="6">
        <f t="shared" si="236"/>
        <v>2</v>
      </c>
      <c r="I3833" s="6">
        <f t="shared" si="237"/>
        <v>4</v>
      </c>
      <c r="J3833" s="7">
        <f t="shared" si="238"/>
        <v>2</v>
      </c>
      <c r="K3833" s="7">
        <f t="shared" si="239"/>
        <v>1</v>
      </c>
    </row>
    <row r="3834" spans="1:11" x14ac:dyDescent="0.35">
      <c r="A3834" s="14" t="s">
        <v>9511</v>
      </c>
      <c r="B3834" s="13" t="s">
        <v>5183</v>
      </c>
      <c r="C3834" s="14" t="s">
        <v>17100</v>
      </c>
      <c r="D3834" s="14" t="s">
        <v>11356</v>
      </c>
      <c r="E3834" s="15" t="s">
        <v>11359</v>
      </c>
      <c r="F3834" s="6">
        <v>5</v>
      </c>
      <c r="G3834" s="6">
        <v>6</v>
      </c>
      <c r="H3834" s="6">
        <f t="shared" si="236"/>
        <v>6</v>
      </c>
      <c r="I3834" s="6">
        <f t="shared" si="237"/>
        <v>7</v>
      </c>
      <c r="J3834" s="7">
        <f t="shared" si="238"/>
        <v>1.1666666666666667</v>
      </c>
      <c r="K3834" s="7">
        <f t="shared" si="239"/>
        <v>0.22239242133644802</v>
      </c>
    </row>
    <row r="3835" spans="1:11" x14ac:dyDescent="0.35">
      <c r="A3835" s="14" t="s">
        <v>9512</v>
      </c>
      <c r="B3835" s="13" t="s">
        <v>1815</v>
      </c>
      <c r="C3835" s="14" t="s">
        <v>17101</v>
      </c>
      <c r="D3835" s="14" t="s">
        <v>11806</v>
      </c>
      <c r="E3835" s="15" t="s">
        <v>5678</v>
      </c>
      <c r="F3835" s="6">
        <v>13</v>
      </c>
      <c r="G3835" s="6">
        <v>9</v>
      </c>
      <c r="H3835" s="6">
        <f t="shared" si="236"/>
        <v>14</v>
      </c>
      <c r="I3835" s="6">
        <f t="shared" si="237"/>
        <v>10</v>
      </c>
      <c r="J3835" s="7">
        <f t="shared" si="238"/>
        <v>0.7142857142857143</v>
      </c>
      <c r="K3835" s="7">
        <f t="shared" si="239"/>
        <v>-0.48542682717024171</v>
      </c>
    </row>
    <row r="3836" spans="1:11" x14ac:dyDescent="0.35">
      <c r="A3836" s="14" t="s">
        <v>9513</v>
      </c>
      <c r="B3836" s="13" t="s">
        <v>5293</v>
      </c>
      <c r="C3836" s="14" t="s">
        <v>17102</v>
      </c>
      <c r="D3836" s="14" t="s">
        <v>11418</v>
      </c>
      <c r="E3836" s="15" t="s">
        <v>11359</v>
      </c>
      <c r="F3836" s="6">
        <v>33</v>
      </c>
      <c r="G3836" s="6">
        <v>44</v>
      </c>
      <c r="H3836" s="6">
        <f t="shared" si="236"/>
        <v>34</v>
      </c>
      <c r="I3836" s="6">
        <f t="shared" si="237"/>
        <v>45</v>
      </c>
      <c r="J3836" s="7">
        <f t="shared" si="238"/>
        <v>1.3235294117647058</v>
      </c>
      <c r="K3836" s="7">
        <f t="shared" si="239"/>
        <v>0.40439025507933529</v>
      </c>
    </row>
    <row r="3837" spans="1:11" x14ac:dyDescent="0.35">
      <c r="A3837" s="14" t="s">
        <v>9514</v>
      </c>
      <c r="B3837" s="13" t="s">
        <v>1944</v>
      </c>
      <c r="C3837" s="14" t="s">
        <v>17103</v>
      </c>
      <c r="D3837" s="14" t="s">
        <v>17104</v>
      </c>
      <c r="E3837" s="15" t="s">
        <v>11359</v>
      </c>
      <c r="F3837" s="6">
        <v>904</v>
      </c>
      <c r="G3837" s="6">
        <v>637</v>
      </c>
      <c r="H3837" s="6">
        <f t="shared" si="236"/>
        <v>905</v>
      </c>
      <c r="I3837" s="6">
        <f t="shared" si="237"/>
        <v>638</v>
      </c>
      <c r="J3837" s="7">
        <f t="shared" si="238"/>
        <v>0.70497237569060778</v>
      </c>
      <c r="K3837" s="7">
        <f t="shared" si="239"/>
        <v>-0.50436136820569832</v>
      </c>
    </row>
    <row r="3838" spans="1:11" x14ac:dyDescent="0.35">
      <c r="A3838" s="14" t="s">
        <v>9515</v>
      </c>
      <c r="B3838" s="13" t="s">
        <v>2909</v>
      </c>
      <c r="C3838" s="14" t="s">
        <v>17105</v>
      </c>
      <c r="D3838" s="14" t="s">
        <v>11548</v>
      </c>
      <c r="E3838" s="15" t="s">
        <v>11359</v>
      </c>
      <c r="F3838" s="6">
        <v>418</v>
      </c>
      <c r="G3838" s="6">
        <v>327</v>
      </c>
      <c r="H3838" s="6">
        <f t="shared" si="236"/>
        <v>419</v>
      </c>
      <c r="I3838" s="6">
        <f t="shared" si="237"/>
        <v>328</v>
      </c>
      <c r="J3838" s="7">
        <f t="shared" si="238"/>
        <v>0.78281622911694515</v>
      </c>
      <c r="K3838" s="7">
        <f t="shared" si="239"/>
        <v>-0.35325442908126786</v>
      </c>
    </row>
    <row r="3839" spans="1:11" x14ac:dyDescent="0.35">
      <c r="A3839" s="14" t="s">
        <v>9516</v>
      </c>
      <c r="B3839" s="13" t="s">
        <v>3803</v>
      </c>
      <c r="C3839" s="14" t="s">
        <v>17106</v>
      </c>
      <c r="D3839" s="14" t="s">
        <v>12735</v>
      </c>
      <c r="E3839" s="15" t="s">
        <v>11359</v>
      </c>
      <c r="F3839" s="6">
        <v>173</v>
      </c>
      <c r="G3839" s="6">
        <v>150</v>
      </c>
      <c r="H3839" s="6">
        <f t="shared" si="236"/>
        <v>174</v>
      </c>
      <c r="I3839" s="6">
        <f t="shared" si="237"/>
        <v>151</v>
      </c>
      <c r="J3839" s="7">
        <f t="shared" si="238"/>
        <v>0.86781609195402298</v>
      </c>
      <c r="K3839" s="7">
        <f t="shared" si="239"/>
        <v>-0.20453875652364942</v>
      </c>
    </row>
    <row r="3840" spans="1:11" x14ac:dyDescent="0.35">
      <c r="A3840" s="14" t="s">
        <v>9517</v>
      </c>
      <c r="B3840" s="13" t="s">
        <v>5167</v>
      </c>
      <c r="C3840" s="14" t="s">
        <v>17107</v>
      </c>
      <c r="D3840" s="14" t="s">
        <v>11356</v>
      </c>
      <c r="E3840" s="15" t="s">
        <v>11359</v>
      </c>
      <c r="F3840" s="6">
        <v>16</v>
      </c>
      <c r="G3840" s="6">
        <v>19</v>
      </c>
      <c r="H3840" s="6">
        <f t="shared" si="236"/>
        <v>17</v>
      </c>
      <c r="I3840" s="6">
        <f t="shared" si="237"/>
        <v>20</v>
      </c>
      <c r="J3840" s="7">
        <f t="shared" si="238"/>
        <v>1.1764705882352942</v>
      </c>
      <c r="K3840" s="7">
        <f t="shared" si="239"/>
        <v>0.23446525363702297</v>
      </c>
    </row>
    <row r="3841" spans="1:11" x14ac:dyDescent="0.35">
      <c r="A3841" s="14" t="s">
        <v>9518</v>
      </c>
      <c r="B3841" s="13" t="s">
        <v>4431</v>
      </c>
      <c r="C3841" s="14" t="s">
        <v>17108</v>
      </c>
      <c r="D3841" s="14" t="s">
        <v>11806</v>
      </c>
      <c r="E3841" s="15" t="s">
        <v>11359</v>
      </c>
      <c r="F3841" s="6">
        <v>81</v>
      </c>
      <c r="G3841" s="6">
        <v>77</v>
      </c>
      <c r="H3841" s="6">
        <f t="shared" si="236"/>
        <v>82</v>
      </c>
      <c r="I3841" s="6">
        <f t="shared" si="237"/>
        <v>78</v>
      </c>
      <c r="J3841" s="7">
        <f t="shared" si="238"/>
        <v>0.95121951219512191</v>
      </c>
      <c r="K3841" s="7">
        <f t="shared" si="239"/>
        <v>-7.2149785755835416E-2</v>
      </c>
    </row>
    <row r="3842" spans="1:11" x14ac:dyDescent="0.35">
      <c r="A3842" s="14" t="s">
        <v>9519</v>
      </c>
      <c r="B3842" s="13" t="s">
        <v>4166</v>
      </c>
      <c r="C3842" s="14" t="s">
        <v>17109</v>
      </c>
      <c r="D3842" s="14" t="s">
        <v>12263</v>
      </c>
      <c r="E3842" s="15" t="s">
        <v>5678</v>
      </c>
      <c r="F3842" s="6">
        <v>223</v>
      </c>
      <c r="G3842" s="6">
        <v>203</v>
      </c>
      <c r="H3842" s="6">
        <f t="shared" si="236"/>
        <v>224</v>
      </c>
      <c r="I3842" s="6">
        <f t="shared" si="237"/>
        <v>204</v>
      </c>
      <c r="J3842" s="7">
        <f t="shared" si="238"/>
        <v>0.9107142857142857</v>
      </c>
      <c r="K3842" s="7">
        <f t="shared" si="239"/>
        <v>-0.13492958008610853</v>
      </c>
    </row>
    <row r="3843" spans="1:11" x14ac:dyDescent="0.35">
      <c r="A3843" s="14" t="s">
        <v>9520</v>
      </c>
      <c r="B3843" s="13" t="s">
        <v>2303</v>
      </c>
      <c r="C3843" s="14" t="s">
        <v>17110</v>
      </c>
      <c r="D3843" s="14" t="s">
        <v>11509</v>
      </c>
      <c r="E3843" s="15" t="s">
        <v>11359</v>
      </c>
      <c r="F3843" s="6">
        <v>49</v>
      </c>
      <c r="G3843" s="6">
        <v>36</v>
      </c>
      <c r="H3843" s="6">
        <f t="shared" ref="H3843:H3906" si="240">F3843+1</f>
        <v>50</v>
      </c>
      <c r="I3843" s="6">
        <f t="shared" ref="I3843:I3906" si="241">G3843+1</f>
        <v>37</v>
      </c>
      <c r="J3843" s="7">
        <f t="shared" ref="J3843:J3906" si="242">I3843/H3843</f>
        <v>0.74</v>
      </c>
      <c r="K3843" s="7">
        <f t="shared" ref="K3843:K3906" si="243">LOG(J3843,2)</f>
        <v>-0.43440282414577491</v>
      </c>
    </row>
    <row r="3844" spans="1:11" x14ac:dyDescent="0.35">
      <c r="A3844" s="14" t="s">
        <v>9521</v>
      </c>
      <c r="B3844" s="13" t="s">
        <v>3704</v>
      </c>
      <c r="C3844" s="14" t="s">
        <v>17111</v>
      </c>
      <c r="D3844" s="14" t="s">
        <v>11356</v>
      </c>
      <c r="E3844" s="15" t="s">
        <v>5678</v>
      </c>
      <c r="F3844" s="6">
        <v>255</v>
      </c>
      <c r="G3844" s="6">
        <v>218</v>
      </c>
      <c r="H3844" s="6">
        <f t="shared" si="240"/>
        <v>256</v>
      </c>
      <c r="I3844" s="6">
        <f t="shared" si="241"/>
        <v>219</v>
      </c>
      <c r="J3844" s="7">
        <f t="shared" si="242"/>
        <v>0.85546875</v>
      </c>
      <c r="K3844" s="7">
        <f t="shared" si="243"/>
        <v>-0.22521294039882661</v>
      </c>
    </row>
    <row r="3845" spans="1:11" x14ac:dyDescent="0.35">
      <c r="A3845" s="14" t="s">
        <v>9522</v>
      </c>
      <c r="B3845" s="13" t="s">
        <v>2275</v>
      </c>
      <c r="C3845" s="14" t="s">
        <v>17112</v>
      </c>
      <c r="D3845" s="14" t="s">
        <v>11356</v>
      </c>
      <c r="E3845" s="15" t="s">
        <v>5678</v>
      </c>
      <c r="F3845" s="6">
        <v>298</v>
      </c>
      <c r="G3845" s="6">
        <v>218</v>
      </c>
      <c r="H3845" s="6">
        <f t="shared" si="240"/>
        <v>299</v>
      </c>
      <c r="I3845" s="6">
        <f t="shared" si="241"/>
        <v>219</v>
      </c>
      <c r="J3845" s="7">
        <f t="shared" si="242"/>
        <v>0.73244147157190631</v>
      </c>
      <c r="K3845" s="7">
        <f t="shared" si="243"/>
        <v>-0.44921461459693174</v>
      </c>
    </row>
    <row r="3846" spans="1:11" x14ac:dyDescent="0.35">
      <c r="A3846" s="14" t="s">
        <v>9523</v>
      </c>
      <c r="B3846" s="13" t="s">
        <v>2543</v>
      </c>
      <c r="C3846" s="14" t="s">
        <v>17113</v>
      </c>
      <c r="D3846" s="14" t="s">
        <v>11356</v>
      </c>
      <c r="E3846" s="15" t="s">
        <v>5678</v>
      </c>
      <c r="F3846" s="6">
        <v>211</v>
      </c>
      <c r="G3846" s="6">
        <v>159</v>
      </c>
      <c r="H3846" s="6">
        <f t="shared" si="240"/>
        <v>212</v>
      </c>
      <c r="I3846" s="6">
        <f t="shared" si="241"/>
        <v>160</v>
      </c>
      <c r="J3846" s="7">
        <f t="shared" si="242"/>
        <v>0.75471698113207553</v>
      </c>
      <c r="K3846" s="7">
        <f t="shared" si="243"/>
        <v>-0.40599235967583669</v>
      </c>
    </row>
    <row r="3847" spans="1:11" x14ac:dyDescent="0.35">
      <c r="A3847" s="14" t="s">
        <v>9524</v>
      </c>
      <c r="B3847" s="13" t="s">
        <v>1797</v>
      </c>
      <c r="C3847" s="14" t="s">
        <v>17114</v>
      </c>
      <c r="D3847" s="14" t="s">
        <v>11356</v>
      </c>
      <c r="E3847" s="15" t="s">
        <v>11359</v>
      </c>
      <c r="F3847" s="6">
        <v>411</v>
      </c>
      <c r="G3847" s="6">
        <v>284</v>
      </c>
      <c r="H3847" s="6">
        <f t="shared" si="240"/>
        <v>412</v>
      </c>
      <c r="I3847" s="6">
        <f t="shared" si="241"/>
        <v>285</v>
      </c>
      <c r="J3847" s="7">
        <f t="shared" si="242"/>
        <v>0.69174757281553401</v>
      </c>
      <c r="K3847" s="7">
        <f t="shared" si="243"/>
        <v>-0.53168241813111428</v>
      </c>
    </row>
    <row r="3848" spans="1:11" x14ac:dyDescent="0.35">
      <c r="A3848" s="14" t="s">
        <v>9525</v>
      </c>
      <c r="B3848" s="13" t="s">
        <v>718</v>
      </c>
      <c r="C3848" s="14" t="s">
        <v>17115</v>
      </c>
      <c r="D3848" s="14" t="s">
        <v>11356</v>
      </c>
      <c r="E3848" s="15" t="s">
        <v>11359</v>
      </c>
      <c r="F3848" s="6">
        <v>46</v>
      </c>
      <c r="G3848" s="6">
        <v>26</v>
      </c>
      <c r="H3848" s="6">
        <f t="shared" si="240"/>
        <v>47</v>
      </c>
      <c r="I3848" s="6">
        <f t="shared" si="241"/>
        <v>27</v>
      </c>
      <c r="J3848" s="7">
        <f t="shared" si="242"/>
        <v>0.57446808510638303</v>
      </c>
      <c r="K3848" s="7">
        <f t="shared" si="243"/>
        <v>-0.79970134951416871</v>
      </c>
    </row>
    <row r="3849" spans="1:11" x14ac:dyDescent="0.35">
      <c r="A3849" s="14" t="s">
        <v>9526</v>
      </c>
      <c r="B3849" s="13" t="s">
        <v>5435</v>
      </c>
      <c r="C3849" s="14" t="s">
        <v>17116</v>
      </c>
      <c r="D3849" s="14" t="s">
        <v>11356</v>
      </c>
      <c r="E3849" s="15" t="s">
        <v>5678</v>
      </c>
      <c r="F3849" s="6">
        <v>129</v>
      </c>
      <c r="G3849" s="6">
        <v>227</v>
      </c>
      <c r="H3849" s="6">
        <f t="shared" si="240"/>
        <v>130</v>
      </c>
      <c r="I3849" s="6">
        <f t="shared" si="241"/>
        <v>228</v>
      </c>
      <c r="J3849" s="7">
        <f t="shared" si="242"/>
        <v>1.7538461538461538</v>
      </c>
      <c r="K3849" s="7">
        <f t="shared" si="243"/>
        <v>0.81052220113628715</v>
      </c>
    </row>
    <row r="3850" spans="1:11" x14ac:dyDescent="0.35">
      <c r="A3850" s="14" t="s">
        <v>9527</v>
      </c>
      <c r="B3850" s="13" t="s">
        <v>5500</v>
      </c>
      <c r="C3850" s="14" t="s">
        <v>17117</v>
      </c>
      <c r="D3850" s="14" t="s">
        <v>17118</v>
      </c>
      <c r="E3850" s="15" t="s">
        <v>5678</v>
      </c>
      <c r="F3850" s="6">
        <v>217</v>
      </c>
      <c r="G3850" s="6">
        <v>616</v>
      </c>
      <c r="H3850" s="6">
        <f t="shared" si="240"/>
        <v>218</v>
      </c>
      <c r="I3850" s="6">
        <f t="shared" si="241"/>
        <v>617</v>
      </c>
      <c r="J3850" s="7">
        <f t="shared" si="242"/>
        <v>2.830275229357798</v>
      </c>
      <c r="K3850" s="7">
        <f t="shared" si="243"/>
        <v>1.5009423543724916</v>
      </c>
    </row>
    <row r="3851" spans="1:11" x14ac:dyDescent="0.35">
      <c r="A3851" s="14" t="s">
        <v>9528</v>
      </c>
      <c r="B3851" s="13" t="s">
        <v>2872</v>
      </c>
      <c r="C3851" s="14" t="s">
        <v>17119</v>
      </c>
      <c r="D3851" s="14" t="s">
        <v>11356</v>
      </c>
      <c r="E3851" s="15" t="s">
        <v>5678</v>
      </c>
      <c r="F3851" s="6">
        <v>118</v>
      </c>
      <c r="G3851" s="6">
        <v>92</v>
      </c>
      <c r="H3851" s="6">
        <f t="shared" si="240"/>
        <v>119</v>
      </c>
      <c r="I3851" s="6">
        <f t="shared" si="241"/>
        <v>93</v>
      </c>
      <c r="J3851" s="7">
        <f t="shared" si="242"/>
        <v>0.78151260504201681</v>
      </c>
      <c r="K3851" s="7">
        <f t="shared" si="243"/>
        <v>-0.35565895219991217</v>
      </c>
    </row>
    <row r="3852" spans="1:11" x14ac:dyDescent="0.35">
      <c r="A3852" s="14" t="s">
        <v>9529</v>
      </c>
      <c r="B3852" s="13" t="s">
        <v>3199</v>
      </c>
      <c r="C3852" s="14" t="s">
        <v>17120</v>
      </c>
      <c r="D3852" s="14" t="s">
        <v>17121</v>
      </c>
      <c r="E3852" s="15" t="s">
        <v>11359</v>
      </c>
      <c r="F3852" s="6">
        <v>3697</v>
      </c>
      <c r="G3852" s="6">
        <v>2978</v>
      </c>
      <c r="H3852" s="6">
        <f t="shared" si="240"/>
        <v>3698</v>
      </c>
      <c r="I3852" s="6">
        <f t="shared" si="241"/>
        <v>2979</v>
      </c>
      <c r="J3852" s="7">
        <f t="shared" si="242"/>
        <v>0.80557057869118442</v>
      </c>
      <c r="K3852" s="7">
        <f t="shared" si="243"/>
        <v>-0.31191710115466581</v>
      </c>
    </row>
    <row r="3853" spans="1:11" x14ac:dyDescent="0.35">
      <c r="A3853" s="14" t="s">
        <v>9530</v>
      </c>
      <c r="B3853" s="13" t="s">
        <v>2636</v>
      </c>
      <c r="C3853" s="14" t="s">
        <v>17122</v>
      </c>
      <c r="D3853" s="14" t="s">
        <v>11356</v>
      </c>
      <c r="E3853" s="15" t="s">
        <v>5678</v>
      </c>
      <c r="F3853" s="6">
        <v>402</v>
      </c>
      <c r="G3853" s="6">
        <v>306</v>
      </c>
      <c r="H3853" s="6">
        <f t="shared" si="240"/>
        <v>403</v>
      </c>
      <c r="I3853" s="6">
        <f t="shared" si="241"/>
        <v>307</v>
      </c>
      <c r="J3853" s="7">
        <f t="shared" si="242"/>
        <v>0.76178660049627789</v>
      </c>
      <c r="K3853" s="7">
        <f t="shared" si="243"/>
        <v>-0.39254118315778802</v>
      </c>
    </row>
    <row r="3854" spans="1:11" x14ac:dyDescent="0.35">
      <c r="A3854" s="14" t="s">
        <v>9531</v>
      </c>
      <c r="B3854" s="13" t="s">
        <v>3645</v>
      </c>
      <c r="C3854" s="14" t="s">
        <v>17123</v>
      </c>
      <c r="D3854" s="14" t="s">
        <v>11356</v>
      </c>
      <c r="E3854" s="15" t="s">
        <v>5678</v>
      </c>
      <c r="F3854" s="6">
        <v>199</v>
      </c>
      <c r="G3854" s="6">
        <v>169</v>
      </c>
      <c r="H3854" s="6">
        <f t="shared" si="240"/>
        <v>200</v>
      </c>
      <c r="I3854" s="6">
        <f t="shared" si="241"/>
        <v>170</v>
      </c>
      <c r="J3854" s="7">
        <f t="shared" si="242"/>
        <v>0.85</v>
      </c>
      <c r="K3854" s="7">
        <f t="shared" si="243"/>
        <v>-0.23446525363702297</v>
      </c>
    </row>
    <row r="3855" spans="1:11" x14ac:dyDescent="0.35">
      <c r="A3855" s="14" t="s">
        <v>9532</v>
      </c>
      <c r="B3855" s="13" t="s">
        <v>1593</v>
      </c>
      <c r="C3855" s="14" t="s">
        <v>17124</v>
      </c>
      <c r="D3855" s="14" t="s">
        <v>11356</v>
      </c>
      <c r="E3855" s="15" t="s">
        <v>11359</v>
      </c>
      <c r="F3855" s="6">
        <v>596</v>
      </c>
      <c r="G3855" s="6">
        <v>400</v>
      </c>
      <c r="H3855" s="6">
        <f t="shared" si="240"/>
        <v>597</v>
      </c>
      <c r="I3855" s="6">
        <f t="shared" si="241"/>
        <v>401</v>
      </c>
      <c r="J3855" s="7">
        <f t="shared" si="242"/>
        <v>0.67169179229480735</v>
      </c>
      <c r="K3855" s="7">
        <f t="shared" si="243"/>
        <v>-0.57412869480988482</v>
      </c>
    </row>
    <row r="3856" spans="1:11" x14ac:dyDescent="0.35">
      <c r="A3856" s="14" t="s">
        <v>9533</v>
      </c>
      <c r="B3856" s="13" t="s">
        <v>3695</v>
      </c>
      <c r="C3856" s="14" t="s">
        <v>17125</v>
      </c>
      <c r="D3856" s="14" t="s">
        <v>11356</v>
      </c>
      <c r="E3856" s="15" t="s">
        <v>5678</v>
      </c>
      <c r="F3856" s="6">
        <v>239</v>
      </c>
      <c r="G3856" s="6">
        <v>204</v>
      </c>
      <c r="H3856" s="6">
        <f t="shared" si="240"/>
        <v>240</v>
      </c>
      <c r="I3856" s="6">
        <f t="shared" si="241"/>
        <v>205</v>
      </c>
      <c r="J3856" s="7">
        <f t="shared" si="242"/>
        <v>0.85416666666666663</v>
      </c>
      <c r="K3856" s="7">
        <f t="shared" si="243"/>
        <v>-0.22741049610307257</v>
      </c>
    </row>
    <row r="3857" spans="1:11" x14ac:dyDescent="0.35">
      <c r="A3857" s="14" t="s">
        <v>9534</v>
      </c>
      <c r="B3857" s="13" t="s">
        <v>3475</v>
      </c>
      <c r="C3857" s="14" t="s">
        <v>17126</v>
      </c>
      <c r="D3857" s="14" t="s">
        <v>17127</v>
      </c>
      <c r="E3857" s="15" t="s">
        <v>5678</v>
      </c>
      <c r="F3857" s="6">
        <v>939</v>
      </c>
      <c r="G3857" s="6">
        <v>781</v>
      </c>
      <c r="H3857" s="6">
        <f t="shared" si="240"/>
        <v>940</v>
      </c>
      <c r="I3857" s="6">
        <f t="shared" si="241"/>
        <v>782</v>
      </c>
      <c r="J3857" s="7">
        <f t="shared" si="242"/>
        <v>0.83191489361702131</v>
      </c>
      <c r="K3857" s="7">
        <f t="shared" si="243"/>
        <v>-0.26549214925764741</v>
      </c>
    </row>
    <row r="3858" spans="1:11" x14ac:dyDescent="0.35">
      <c r="A3858" s="14" t="s">
        <v>9535</v>
      </c>
      <c r="B3858" s="13" t="s">
        <v>2107</v>
      </c>
      <c r="C3858" s="14" t="s">
        <v>17128</v>
      </c>
      <c r="D3858" s="14" t="s">
        <v>15224</v>
      </c>
      <c r="E3858" s="15" t="s">
        <v>5678</v>
      </c>
      <c r="F3858" s="6">
        <v>1000</v>
      </c>
      <c r="G3858" s="6">
        <v>717</v>
      </c>
      <c r="H3858" s="6">
        <f t="shared" si="240"/>
        <v>1001</v>
      </c>
      <c r="I3858" s="6">
        <f t="shared" si="241"/>
        <v>718</v>
      </c>
      <c r="J3858" s="7">
        <f t="shared" si="242"/>
        <v>0.71728271728271731</v>
      </c>
      <c r="K3858" s="7">
        <f t="shared" si="243"/>
        <v>-0.47938622501294215</v>
      </c>
    </row>
    <row r="3859" spans="1:11" x14ac:dyDescent="0.35">
      <c r="A3859" s="14" t="s">
        <v>9536</v>
      </c>
      <c r="B3859" s="13" t="s">
        <v>1852</v>
      </c>
      <c r="C3859" s="14" t="s">
        <v>17129</v>
      </c>
      <c r="D3859" s="14" t="s">
        <v>11917</v>
      </c>
      <c r="E3859" s="15" t="s">
        <v>5678</v>
      </c>
      <c r="F3859" s="6">
        <v>3739</v>
      </c>
      <c r="G3859" s="6">
        <v>2605</v>
      </c>
      <c r="H3859" s="6">
        <f t="shared" si="240"/>
        <v>3740</v>
      </c>
      <c r="I3859" s="6">
        <f t="shared" si="241"/>
        <v>2606</v>
      </c>
      <c r="J3859" s="7">
        <f t="shared" si="242"/>
        <v>0.69679144385026737</v>
      </c>
      <c r="K3859" s="7">
        <f t="shared" si="243"/>
        <v>-0.52120118620686451</v>
      </c>
    </row>
    <row r="3860" spans="1:11" x14ac:dyDescent="0.35">
      <c r="A3860" s="14" t="s">
        <v>9537</v>
      </c>
      <c r="B3860" s="13" t="s">
        <v>3214</v>
      </c>
      <c r="C3860" s="14" t="s">
        <v>17130</v>
      </c>
      <c r="D3860" s="14" t="s">
        <v>11356</v>
      </c>
      <c r="E3860" s="15" t="s">
        <v>5678</v>
      </c>
      <c r="F3860" s="6">
        <v>7027</v>
      </c>
      <c r="G3860" s="6">
        <v>5671</v>
      </c>
      <c r="H3860" s="6">
        <f t="shared" si="240"/>
        <v>7028</v>
      </c>
      <c r="I3860" s="6">
        <f t="shared" si="241"/>
        <v>5672</v>
      </c>
      <c r="J3860" s="7">
        <f t="shared" si="242"/>
        <v>0.80705748434832103</v>
      </c>
      <c r="K3860" s="7">
        <f t="shared" si="243"/>
        <v>-0.30925665876885994</v>
      </c>
    </row>
    <row r="3861" spans="1:11" x14ac:dyDescent="0.35">
      <c r="A3861" s="14" t="s">
        <v>9538</v>
      </c>
      <c r="B3861" s="13" t="s">
        <v>3304</v>
      </c>
      <c r="C3861" s="14" t="s">
        <v>17131</v>
      </c>
      <c r="D3861" s="14" t="s">
        <v>11385</v>
      </c>
      <c r="E3861" s="15" t="s">
        <v>5678</v>
      </c>
      <c r="F3861" s="6">
        <v>3238</v>
      </c>
      <c r="G3861" s="6">
        <v>2640</v>
      </c>
      <c r="H3861" s="6">
        <f t="shared" si="240"/>
        <v>3239</v>
      </c>
      <c r="I3861" s="6">
        <f t="shared" si="241"/>
        <v>2641</v>
      </c>
      <c r="J3861" s="7">
        <f t="shared" si="242"/>
        <v>0.81537511577647426</v>
      </c>
      <c r="K3861" s="7">
        <f t="shared" si="243"/>
        <v>-0.2944641666280936</v>
      </c>
    </row>
    <row r="3862" spans="1:11" x14ac:dyDescent="0.35">
      <c r="A3862" s="14" t="s">
        <v>9539</v>
      </c>
      <c r="B3862" s="13" t="s">
        <v>2726</v>
      </c>
      <c r="C3862" s="14" t="s">
        <v>17132</v>
      </c>
      <c r="D3862" s="14" t="s">
        <v>17133</v>
      </c>
      <c r="E3862" s="15" t="s">
        <v>5678</v>
      </c>
      <c r="F3862" s="6">
        <v>5606</v>
      </c>
      <c r="G3862" s="6">
        <v>4310</v>
      </c>
      <c r="H3862" s="6">
        <f t="shared" si="240"/>
        <v>5607</v>
      </c>
      <c r="I3862" s="6">
        <f t="shared" si="241"/>
        <v>4311</v>
      </c>
      <c r="J3862" s="7">
        <f t="shared" si="242"/>
        <v>0.76886035313001611</v>
      </c>
      <c r="K3862" s="7">
        <f t="shared" si="243"/>
        <v>-0.37920650728782151</v>
      </c>
    </row>
    <row r="3863" spans="1:11" x14ac:dyDescent="0.35">
      <c r="A3863" s="14" t="s">
        <v>9540</v>
      </c>
      <c r="B3863" s="13" t="s">
        <v>2613</v>
      </c>
      <c r="C3863" s="14" t="s">
        <v>17134</v>
      </c>
      <c r="D3863" s="14" t="s">
        <v>17135</v>
      </c>
      <c r="E3863" s="15" t="s">
        <v>5678</v>
      </c>
      <c r="F3863" s="6">
        <v>5008</v>
      </c>
      <c r="G3863" s="6">
        <v>3803</v>
      </c>
      <c r="H3863" s="6">
        <f t="shared" si="240"/>
        <v>5009</v>
      </c>
      <c r="I3863" s="6">
        <f t="shared" si="241"/>
        <v>3804</v>
      </c>
      <c r="J3863" s="7">
        <f t="shared" si="242"/>
        <v>0.75943302056298667</v>
      </c>
      <c r="K3863" s="7">
        <f t="shared" si="243"/>
        <v>-0.39700536539733816</v>
      </c>
    </row>
    <row r="3864" spans="1:11" x14ac:dyDescent="0.35">
      <c r="A3864" s="14" t="s">
        <v>9541</v>
      </c>
      <c r="B3864" s="13" t="s">
        <v>3938</v>
      </c>
      <c r="C3864" s="14" t="s">
        <v>17136</v>
      </c>
      <c r="D3864" s="14" t="s">
        <v>17137</v>
      </c>
      <c r="E3864" s="15" t="s">
        <v>5678</v>
      </c>
      <c r="F3864" s="6">
        <v>2291</v>
      </c>
      <c r="G3864" s="6">
        <v>2023</v>
      </c>
      <c r="H3864" s="6">
        <f t="shared" si="240"/>
        <v>2292</v>
      </c>
      <c r="I3864" s="6">
        <f t="shared" si="241"/>
        <v>2024</v>
      </c>
      <c r="J3864" s="7">
        <f t="shared" si="242"/>
        <v>0.8830715532286213</v>
      </c>
      <c r="K3864" s="7">
        <f t="shared" si="243"/>
        <v>-0.17939775406259473</v>
      </c>
    </row>
    <row r="3865" spans="1:11" x14ac:dyDescent="0.35">
      <c r="A3865" s="14" t="s">
        <v>9542</v>
      </c>
      <c r="B3865" s="13" t="s">
        <v>3804</v>
      </c>
      <c r="C3865" s="14" t="s">
        <v>17138</v>
      </c>
      <c r="D3865" s="14" t="s">
        <v>17139</v>
      </c>
      <c r="E3865" s="15" t="s">
        <v>5678</v>
      </c>
      <c r="F3865" s="6">
        <v>1671</v>
      </c>
      <c r="G3865" s="6">
        <v>1449</v>
      </c>
      <c r="H3865" s="6">
        <f t="shared" si="240"/>
        <v>1672</v>
      </c>
      <c r="I3865" s="6">
        <f t="shared" si="241"/>
        <v>1450</v>
      </c>
      <c r="J3865" s="7">
        <f t="shared" si="242"/>
        <v>0.86722488038277512</v>
      </c>
      <c r="K3865" s="7">
        <f t="shared" si="243"/>
        <v>-0.20552194717858596</v>
      </c>
    </row>
    <row r="3866" spans="1:11" x14ac:dyDescent="0.35">
      <c r="A3866" s="14" t="s">
        <v>9543</v>
      </c>
      <c r="B3866" s="13" t="s">
        <v>3166</v>
      </c>
      <c r="C3866" s="14" t="s">
        <v>17140</v>
      </c>
      <c r="D3866" s="14" t="s">
        <v>17141</v>
      </c>
      <c r="E3866" s="15" t="s">
        <v>5678</v>
      </c>
      <c r="F3866" s="6">
        <v>5703</v>
      </c>
      <c r="G3866" s="6">
        <v>4577</v>
      </c>
      <c r="H3866" s="6">
        <f t="shared" si="240"/>
        <v>5704</v>
      </c>
      <c r="I3866" s="6">
        <f t="shared" si="241"/>
        <v>4578</v>
      </c>
      <c r="J3866" s="7">
        <f t="shared" si="242"/>
        <v>0.80259467040673216</v>
      </c>
      <c r="K3866" s="7">
        <f t="shared" si="243"/>
        <v>-0.31725651888820139</v>
      </c>
    </row>
    <row r="3867" spans="1:11" x14ac:dyDescent="0.35">
      <c r="A3867" s="14" t="s">
        <v>9544</v>
      </c>
      <c r="B3867" s="13" t="s">
        <v>4917</v>
      </c>
      <c r="C3867" s="14" t="s">
        <v>17142</v>
      </c>
      <c r="D3867" s="14" t="s">
        <v>17143</v>
      </c>
      <c r="E3867" s="15" t="s">
        <v>5678</v>
      </c>
      <c r="F3867" s="6">
        <v>4893</v>
      </c>
      <c r="G3867" s="6">
        <v>5160</v>
      </c>
      <c r="H3867" s="6">
        <f t="shared" si="240"/>
        <v>4894</v>
      </c>
      <c r="I3867" s="6">
        <f t="shared" si="241"/>
        <v>5161</v>
      </c>
      <c r="J3867" s="7">
        <f t="shared" si="242"/>
        <v>1.0545565999182673</v>
      </c>
      <c r="K3867" s="7">
        <f t="shared" si="243"/>
        <v>7.6636529204660367E-2</v>
      </c>
    </row>
    <row r="3868" spans="1:11" x14ac:dyDescent="0.35">
      <c r="A3868" s="14" t="s">
        <v>9545</v>
      </c>
      <c r="B3868" s="13" t="s">
        <v>1571</v>
      </c>
      <c r="C3868" s="14" t="s">
        <v>17144</v>
      </c>
      <c r="D3868" s="14" t="s">
        <v>17145</v>
      </c>
      <c r="E3868" s="15" t="s">
        <v>5678</v>
      </c>
      <c r="F3868" s="6">
        <v>133</v>
      </c>
      <c r="G3868" s="6">
        <v>89</v>
      </c>
      <c r="H3868" s="6">
        <f t="shared" si="240"/>
        <v>134</v>
      </c>
      <c r="I3868" s="6">
        <f t="shared" si="241"/>
        <v>90</v>
      </c>
      <c r="J3868" s="7">
        <f t="shared" si="242"/>
        <v>0.67164179104477617</v>
      </c>
      <c r="K3868" s="7">
        <f t="shared" si="243"/>
        <v>-0.57423609412809762</v>
      </c>
    </row>
    <row r="3869" spans="1:11" x14ac:dyDescent="0.35">
      <c r="A3869" s="14" t="s">
        <v>9546</v>
      </c>
      <c r="B3869" s="13" t="s">
        <v>3769</v>
      </c>
      <c r="C3869" s="14" t="s">
        <v>17146</v>
      </c>
      <c r="D3869" s="14" t="s">
        <v>17147</v>
      </c>
      <c r="E3869" s="15" t="s">
        <v>5678</v>
      </c>
      <c r="F3869" s="6">
        <v>477</v>
      </c>
      <c r="G3869" s="6">
        <v>412</v>
      </c>
      <c r="H3869" s="6">
        <f t="shared" si="240"/>
        <v>478</v>
      </c>
      <c r="I3869" s="6">
        <f t="shared" si="241"/>
        <v>413</v>
      </c>
      <c r="J3869" s="7">
        <f t="shared" si="242"/>
        <v>0.86401673640167365</v>
      </c>
      <c r="K3869" s="7">
        <f t="shared" si="243"/>
        <v>-0.21086883656130317</v>
      </c>
    </row>
    <row r="3870" spans="1:11" x14ac:dyDescent="0.35">
      <c r="A3870" s="14" t="s">
        <v>9547</v>
      </c>
      <c r="B3870" s="13" t="s">
        <v>2355</v>
      </c>
      <c r="C3870" s="14" t="s">
        <v>17148</v>
      </c>
      <c r="D3870" s="14" t="s">
        <v>17149</v>
      </c>
      <c r="E3870" s="15" t="s">
        <v>5678</v>
      </c>
      <c r="F3870" s="6">
        <v>4190</v>
      </c>
      <c r="G3870" s="6">
        <v>3097</v>
      </c>
      <c r="H3870" s="6">
        <f t="shared" si="240"/>
        <v>4191</v>
      </c>
      <c r="I3870" s="6">
        <f t="shared" si="241"/>
        <v>3098</v>
      </c>
      <c r="J3870" s="7">
        <f t="shared" si="242"/>
        <v>0.73920305416368404</v>
      </c>
      <c r="K3870" s="7">
        <f t="shared" si="243"/>
        <v>-0.43595737734105094</v>
      </c>
    </row>
    <row r="3871" spans="1:11" x14ac:dyDescent="0.35">
      <c r="A3871" s="14" t="s">
        <v>9548</v>
      </c>
      <c r="B3871" s="13" t="s">
        <v>2134</v>
      </c>
      <c r="C3871" s="14" t="s">
        <v>17150</v>
      </c>
      <c r="D3871" s="14" t="s">
        <v>17151</v>
      </c>
      <c r="E3871" s="15" t="s">
        <v>5678</v>
      </c>
      <c r="F3871" s="6">
        <v>1631</v>
      </c>
      <c r="G3871" s="6">
        <v>1173</v>
      </c>
      <c r="H3871" s="6">
        <f t="shared" si="240"/>
        <v>1632</v>
      </c>
      <c r="I3871" s="6">
        <f t="shared" si="241"/>
        <v>1174</v>
      </c>
      <c r="J3871" s="7">
        <f t="shared" si="242"/>
        <v>0.71936274509803921</v>
      </c>
      <c r="K3871" s="7">
        <f t="shared" si="243"/>
        <v>-0.47520864886144343</v>
      </c>
    </row>
    <row r="3872" spans="1:11" x14ac:dyDescent="0.35">
      <c r="A3872" s="14" t="s">
        <v>9549</v>
      </c>
      <c r="B3872" s="13" t="s">
        <v>3915</v>
      </c>
      <c r="C3872" s="14" t="s">
        <v>17152</v>
      </c>
      <c r="D3872" s="14" t="s">
        <v>17153</v>
      </c>
      <c r="E3872" s="15" t="s">
        <v>5678</v>
      </c>
      <c r="F3872" s="6">
        <v>991</v>
      </c>
      <c r="G3872" s="6">
        <v>873</v>
      </c>
      <c r="H3872" s="6">
        <f t="shared" si="240"/>
        <v>992</v>
      </c>
      <c r="I3872" s="6">
        <f t="shared" si="241"/>
        <v>874</v>
      </c>
      <c r="J3872" s="7">
        <f t="shared" si="242"/>
        <v>0.88104838709677424</v>
      </c>
      <c r="K3872" s="7">
        <f t="shared" si="243"/>
        <v>-0.18270684088627678</v>
      </c>
    </row>
    <row r="3873" spans="1:11" x14ac:dyDescent="0.35">
      <c r="A3873" s="14" t="s">
        <v>9550</v>
      </c>
      <c r="B3873" s="13" t="s">
        <v>4490</v>
      </c>
      <c r="C3873" s="14" t="s">
        <v>17154</v>
      </c>
      <c r="D3873" s="14" t="s">
        <v>17155</v>
      </c>
      <c r="E3873" s="15" t="s">
        <v>5678</v>
      </c>
      <c r="F3873" s="6">
        <v>1614</v>
      </c>
      <c r="G3873" s="6">
        <v>1553</v>
      </c>
      <c r="H3873" s="6">
        <f t="shared" si="240"/>
        <v>1615</v>
      </c>
      <c r="I3873" s="6">
        <f t="shared" si="241"/>
        <v>1554</v>
      </c>
      <c r="J3873" s="7">
        <f t="shared" si="242"/>
        <v>0.96222910216718271</v>
      </c>
      <c r="K3873" s="7">
        <f t="shared" si="243"/>
        <v>-5.5547661173577102E-2</v>
      </c>
    </row>
    <row r="3874" spans="1:11" x14ac:dyDescent="0.35">
      <c r="A3874" s="14" t="s">
        <v>9551</v>
      </c>
      <c r="B3874" s="13" t="s">
        <v>4150</v>
      </c>
      <c r="C3874" s="14" t="s">
        <v>17156</v>
      </c>
      <c r="D3874" s="14" t="s">
        <v>17157</v>
      </c>
      <c r="E3874" s="15" t="s">
        <v>5678</v>
      </c>
      <c r="F3874" s="6">
        <v>6617</v>
      </c>
      <c r="G3874" s="6">
        <v>6008</v>
      </c>
      <c r="H3874" s="6">
        <f t="shared" si="240"/>
        <v>6618</v>
      </c>
      <c r="I3874" s="6">
        <f t="shared" si="241"/>
        <v>6009</v>
      </c>
      <c r="J3874" s="7">
        <f t="shared" si="242"/>
        <v>0.90797824116047143</v>
      </c>
      <c r="K3874" s="7">
        <f t="shared" si="243"/>
        <v>-0.13927036977867491</v>
      </c>
    </row>
    <row r="3875" spans="1:11" x14ac:dyDescent="0.35">
      <c r="A3875" s="14" t="s">
        <v>9552</v>
      </c>
      <c r="B3875" s="13" t="s">
        <v>1952</v>
      </c>
      <c r="C3875" s="14" t="s">
        <v>17158</v>
      </c>
      <c r="D3875" s="14" t="s">
        <v>17159</v>
      </c>
      <c r="E3875" s="15" t="s">
        <v>5678</v>
      </c>
      <c r="F3875" s="6">
        <v>557</v>
      </c>
      <c r="G3875" s="6">
        <v>393</v>
      </c>
      <c r="H3875" s="6">
        <f t="shared" si="240"/>
        <v>558</v>
      </c>
      <c r="I3875" s="6">
        <f t="shared" si="241"/>
        <v>394</v>
      </c>
      <c r="J3875" s="7">
        <f t="shared" si="242"/>
        <v>0.70609318996415771</v>
      </c>
      <c r="K3875" s="7">
        <f t="shared" si="243"/>
        <v>-0.50206949237281129</v>
      </c>
    </row>
    <row r="3876" spans="1:11" x14ac:dyDescent="0.35">
      <c r="A3876" s="14" t="s">
        <v>9553</v>
      </c>
      <c r="B3876" s="13" t="s">
        <v>3190</v>
      </c>
      <c r="C3876" s="14" t="s">
        <v>17160</v>
      </c>
      <c r="D3876" s="14" t="s">
        <v>17161</v>
      </c>
      <c r="E3876" s="15" t="s">
        <v>5678</v>
      </c>
      <c r="F3876" s="6">
        <v>1163</v>
      </c>
      <c r="G3876" s="6">
        <v>936</v>
      </c>
      <c r="H3876" s="6">
        <f t="shared" si="240"/>
        <v>1164</v>
      </c>
      <c r="I3876" s="6">
        <f t="shared" si="241"/>
        <v>937</v>
      </c>
      <c r="J3876" s="7">
        <f t="shared" si="242"/>
        <v>0.80498281786941583</v>
      </c>
      <c r="K3876" s="7">
        <f t="shared" si="243"/>
        <v>-0.31297010524909702</v>
      </c>
    </row>
    <row r="3877" spans="1:11" x14ac:dyDescent="0.35">
      <c r="A3877" s="14" t="s">
        <v>9554</v>
      </c>
      <c r="B3877" s="13" t="s">
        <v>1015</v>
      </c>
      <c r="C3877" s="14" t="s">
        <v>17162</v>
      </c>
      <c r="D3877" s="14" t="s">
        <v>12815</v>
      </c>
      <c r="E3877" s="15" t="s">
        <v>5678</v>
      </c>
      <c r="F3877" s="6">
        <v>624</v>
      </c>
      <c r="G3877" s="6">
        <v>380</v>
      </c>
      <c r="H3877" s="6">
        <f t="shared" si="240"/>
        <v>625</v>
      </c>
      <c r="I3877" s="6">
        <f t="shared" si="241"/>
        <v>381</v>
      </c>
      <c r="J3877" s="7">
        <f t="shared" si="242"/>
        <v>0.60960000000000003</v>
      </c>
      <c r="K3877" s="7">
        <f t="shared" si="243"/>
        <v>-0.71406519205612728</v>
      </c>
    </row>
    <row r="3878" spans="1:11" x14ac:dyDescent="0.35">
      <c r="A3878" s="14" t="s">
        <v>9555</v>
      </c>
      <c r="B3878" s="13" t="s">
        <v>4352</v>
      </c>
      <c r="C3878" s="14" t="s">
        <v>17163</v>
      </c>
      <c r="D3878" s="14" t="s">
        <v>17164</v>
      </c>
      <c r="E3878" s="15" t="s">
        <v>11359</v>
      </c>
      <c r="F3878" s="6">
        <v>689</v>
      </c>
      <c r="G3878" s="6">
        <v>647</v>
      </c>
      <c r="H3878" s="6">
        <f t="shared" si="240"/>
        <v>690</v>
      </c>
      <c r="I3878" s="6">
        <f t="shared" si="241"/>
        <v>648</v>
      </c>
      <c r="J3878" s="7">
        <f t="shared" si="242"/>
        <v>0.93913043478260871</v>
      </c>
      <c r="K3878" s="7">
        <f t="shared" si="243"/>
        <v>-9.0602548780906664E-2</v>
      </c>
    </row>
    <row r="3879" spans="1:11" x14ac:dyDescent="0.35">
      <c r="A3879" s="14" t="s">
        <v>9556</v>
      </c>
      <c r="B3879" s="13" t="s">
        <v>3787</v>
      </c>
      <c r="C3879" s="14" t="s">
        <v>17165</v>
      </c>
      <c r="D3879" s="14" t="s">
        <v>12995</v>
      </c>
      <c r="E3879" s="15" t="s">
        <v>5678</v>
      </c>
      <c r="F3879" s="6">
        <v>1800</v>
      </c>
      <c r="G3879" s="6">
        <v>1559</v>
      </c>
      <c r="H3879" s="6">
        <f t="shared" si="240"/>
        <v>1801</v>
      </c>
      <c r="I3879" s="6">
        <f t="shared" si="241"/>
        <v>1560</v>
      </c>
      <c r="J3879" s="7">
        <f t="shared" si="242"/>
        <v>0.86618545252637424</v>
      </c>
      <c r="K3879" s="7">
        <f t="shared" si="243"/>
        <v>-0.20725215215666529</v>
      </c>
    </row>
    <row r="3880" spans="1:11" x14ac:dyDescent="0.35">
      <c r="A3880" s="14" t="s">
        <v>9557</v>
      </c>
      <c r="B3880" s="13" t="s">
        <v>3978</v>
      </c>
      <c r="C3880" s="14" t="s">
        <v>17166</v>
      </c>
      <c r="D3880" s="14" t="s">
        <v>17167</v>
      </c>
      <c r="E3880" s="15" t="s">
        <v>5678</v>
      </c>
      <c r="F3880" s="6">
        <v>5660</v>
      </c>
      <c r="G3880" s="6">
        <v>5019</v>
      </c>
      <c r="H3880" s="6">
        <f t="shared" si="240"/>
        <v>5661</v>
      </c>
      <c r="I3880" s="6">
        <f t="shared" si="241"/>
        <v>5020</v>
      </c>
      <c r="J3880" s="7">
        <f t="shared" si="242"/>
        <v>0.88676912206323966</v>
      </c>
      <c r="K3880" s="7">
        <f t="shared" si="243"/>
        <v>-0.1733695594834673</v>
      </c>
    </row>
    <row r="3881" spans="1:11" x14ac:dyDescent="0.35">
      <c r="A3881" s="14" t="s">
        <v>9558</v>
      </c>
      <c r="B3881" s="13" t="s">
        <v>3644</v>
      </c>
      <c r="C3881" s="14" t="s">
        <v>17168</v>
      </c>
      <c r="D3881" s="14" t="s">
        <v>17169</v>
      </c>
      <c r="E3881" s="15" t="s">
        <v>5678</v>
      </c>
      <c r="F3881" s="6">
        <v>9007</v>
      </c>
      <c r="G3881" s="6">
        <v>7648</v>
      </c>
      <c r="H3881" s="6">
        <f t="shared" si="240"/>
        <v>9008</v>
      </c>
      <c r="I3881" s="6">
        <f t="shared" si="241"/>
        <v>7649</v>
      </c>
      <c r="J3881" s="7">
        <f t="shared" si="242"/>
        <v>0.84913410301953818</v>
      </c>
      <c r="K3881" s="7">
        <f t="shared" si="243"/>
        <v>-0.23593567952695779</v>
      </c>
    </row>
    <row r="3882" spans="1:11" x14ac:dyDescent="0.35">
      <c r="A3882" s="14" t="s">
        <v>9559</v>
      </c>
      <c r="B3882" s="13" t="s">
        <v>2945</v>
      </c>
      <c r="C3882" s="14" t="s">
        <v>17170</v>
      </c>
      <c r="D3882" s="14" t="s">
        <v>11356</v>
      </c>
      <c r="E3882" s="15" t="s">
        <v>5678</v>
      </c>
      <c r="F3882" s="6">
        <v>1203</v>
      </c>
      <c r="G3882" s="6">
        <v>944</v>
      </c>
      <c r="H3882" s="6">
        <f t="shared" si="240"/>
        <v>1204</v>
      </c>
      <c r="I3882" s="6">
        <f t="shared" si="241"/>
        <v>945</v>
      </c>
      <c r="J3882" s="7">
        <f t="shared" si="242"/>
        <v>0.78488372093023251</v>
      </c>
      <c r="K3882" s="7">
        <f t="shared" si="243"/>
        <v>-0.34944915765126716</v>
      </c>
    </row>
    <row r="3883" spans="1:11" x14ac:dyDescent="0.35">
      <c r="A3883" s="14" t="s">
        <v>9560</v>
      </c>
      <c r="B3883" s="13" t="s">
        <v>4750</v>
      </c>
      <c r="C3883" s="14" t="s">
        <v>17171</v>
      </c>
      <c r="D3883" s="14" t="s">
        <v>17172</v>
      </c>
      <c r="E3883" s="15" t="s">
        <v>5678</v>
      </c>
      <c r="F3883" s="6">
        <v>2211</v>
      </c>
      <c r="G3883" s="6">
        <v>2212</v>
      </c>
      <c r="H3883" s="6">
        <f t="shared" si="240"/>
        <v>2212</v>
      </c>
      <c r="I3883" s="6">
        <f t="shared" si="241"/>
        <v>2213</v>
      </c>
      <c r="J3883" s="7">
        <f t="shared" si="242"/>
        <v>1.0004520795660037</v>
      </c>
      <c r="K3883" s="7">
        <f t="shared" si="243"/>
        <v>6.5206556630466989E-4</v>
      </c>
    </row>
    <row r="3884" spans="1:11" x14ac:dyDescent="0.35">
      <c r="A3884" s="14" t="s">
        <v>9561</v>
      </c>
      <c r="B3884" s="13" t="s">
        <v>1220</v>
      </c>
      <c r="C3884" s="14" t="s">
        <v>17173</v>
      </c>
      <c r="D3884" s="14" t="s">
        <v>17174</v>
      </c>
      <c r="E3884" s="15" t="s">
        <v>5678</v>
      </c>
      <c r="F3884" s="6">
        <v>859</v>
      </c>
      <c r="G3884" s="6">
        <v>545</v>
      </c>
      <c r="H3884" s="6">
        <f t="shared" si="240"/>
        <v>860</v>
      </c>
      <c r="I3884" s="6">
        <f t="shared" si="241"/>
        <v>546</v>
      </c>
      <c r="J3884" s="7">
        <f t="shared" si="242"/>
        <v>0.6348837209302326</v>
      </c>
      <c r="K3884" s="7">
        <f t="shared" si="243"/>
        <v>-0.65543570866960776</v>
      </c>
    </row>
    <row r="3885" spans="1:11" x14ac:dyDescent="0.35">
      <c r="A3885" s="14" t="s">
        <v>9562</v>
      </c>
      <c r="B3885" s="13" t="s">
        <v>5647</v>
      </c>
      <c r="C3885" s="14"/>
      <c r="D3885" s="14"/>
      <c r="E3885" s="15" t="s">
        <v>11359</v>
      </c>
      <c r="F3885" s="6">
        <v>0</v>
      </c>
      <c r="G3885" s="6">
        <v>0</v>
      </c>
      <c r="H3885" s="6">
        <f t="shared" si="240"/>
        <v>1</v>
      </c>
      <c r="I3885" s="6">
        <f t="shared" si="241"/>
        <v>1</v>
      </c>
      <c r="J3885" s="7">
        <f t="shared" si="242"/>
        <v>1</v>
      </c>
      <c r="K3885" s="7">
        <f t="shared" si="243"/>
        <v>0</v>
      </c>
    </row>
    <row r="3886" spans="1:11" x14ac:dyDescent="0.35">
      <c r="A3886" s="14" t="s">
        <v>9563</v>
      </c>
      <c r="B3886" s="13" t="s">
        <v>2518</v>
      </c>
      <c r="C3886" s="14" t="s">
        <v>17175</v>
      </c>
      <c r="D3886" s="14" t="s">
        <v>14740</v>
      </c>
      <c r="E3886" s="15" t="s">
        <v>5678</v>
      </c>
      <c r="F3886" s="6">
        <v>161</v>
      </c>
      <c r="G3886" s="6">
        <v>121</v>
      </c>
      <c r="H3886" s="6">
        <f t="shared" si="240"/>
        <v>162</v>
      </c>
      <c r="I3886" s="6">
        <f t="shared" si="241"/>
        <v>122</v>
      </c>
      <c r="J3886" s="7">
        <f t="shared" si="242"/>
        <v>0.75308641975308643</v>
      </c>
      <c r="K3886" s="7">
        <f t="shared" si="243"/>
        <v>-0.40911266532173846</v>
      </c>
    </row>
    <row r="3887" spans="1:11" x14ac:dyDescent="0.35">
      <c r="A3887" s="14" t="s">
        <v>9564</v>
      </c>
      <c r="B3887" s="13" t="s">
        <v>3643</v>
      </c>
      <c r="C3887" s="14" t="s">
        <v>17176</v>
      </c>
      <c r="D3887" s="14" t="s">
        <v>11356</v>
      </c>
      <c r="E3887" s="15" t="s">
        <v>11359</v>
      </c>
      <c r="F3887" s="6">
        <v>212</v>
      </c>
      <c r="G3887" s="6">
        <v>180</v>
      </c>
      <c r="H3887" s="6">
        <f t="shared" si="240"/>
        <v>213</v>
      </c>
      <c r="I3887" s="6">
        <f t="shared" si="241"/>
        <v>181</v>
      </c>
      <c r="J3887" s="7">
        <f t="shared" si="242"/>
        <v>0.84976525821596249</v>
      </c>
      <c r="K3887" s="7">
        <f t="shared" si="243"/>
        <v>-0.23486373314263281</v>
      </c>
    </row>
    <row r="3888" spans="1:11" x14ac:dyDescent="0.35">
      <c r="A3888" s="14" t="s">
        <v>9565</v>
      </c>
      <c r="B3888" s="13" t="s">
        <v>4165</v>
      </c>
      <c r="C3888" s="14" t="s">
        <v>17177</v>
      </c>
      <c r="D3888" s="14" t="s">
        <v>17178</v>
      </c>
      <c r="E3888" s="15" t="s">
        <v>5678</v>
      </c>
      <c r="F3888" s="6">
        <v>1482</v>
      </c>
      <c r="G3888" s="6">
        <v>1349</v>
      </c>
      <c r="H3888" s="6">
        <f t="shared" si="240"/>
        <v>1483</v>
      </c>
      <c r="I3888" s="6">
        <f t="shared" si="241"/>
        <v>1350</v>
      </c>
      <c r="J3888" s="7">
        <f t="shared" si="242"/>
        <v>0.91031692515171947</v>
      </c>
      <c r="K3888" s="7">
        <f t="shared" si="243"/>
        <v>-0.13555919051643728</v>
      </c>
    </row>
    <row r="3889" spans="1:11" x14ac:dyDescent="0.35">
      <c r="A3889" s="14" t="s">
        <v>9566</v>
      </c>
      <c r="B3889" s="13" t="s">
        <v>864</v>
      </c>
      <c r="C3889" s="14" t="s">
        <v>17179</v>
      </c>
      <c r="D3889" s="14" t="s">
        <v>17178</v>
      </c>
      <c r="E3889" s="15" t="s">
        <v>5678</v>
      </c>
      <c r="F3889" s="6">
        <v>1751</v>
      </c>
      <c r="G3889" s="6">
        <v>1030</v>
      </c>
      <c r="H3889" s="6">
        <f t="shared" si="240"/>
        <v>1752</v>
      </c>
      <c r="I3889" s="6">
        <f t="shared" si="241"/>
        <v>1031</v>
      </c>
      <c r="J3889" s="7">
        <f t="shared" si="242"/>
        <v>0.5884703196347032</v>
      </c>
      <c r="K3889" s="7">
        <f t="shared" si="243"/>
        <v>-0.76495844223306508</v>
      </c>
    </row>
    <row r="3890" spans="1:11" x14ac:dyDescent="0.35">
      <c r="A3890" s="14" t="s">
        <v>9567</v>
      </c>
      <c r="B3890" s="13" t="s">
        <v>1957</v>
      </c>
      <c r="C3890" s="14" t="s">
        <v>17180</v>
      </c>
      <c r="D3890" s="14" t="s">
        <v>11356</v>
      </c>
      <c r="E3890" s="15" t="s">
        <v>5678</v>
      </c>
      <c r="F3890" s="6">
        <v>102</v>
      </c>
      <c r="G3890" s="6">
        <v>72</v>
      </c>
      <c r="H3890" s="6">
        <f t="shared" si="240"/>
        <v>103</v>
      </c>
      <c r="I3890" s="6">
        <f t="shared" si="241"/>
        <v>73</v>
      </c>
      <c r="J3890" s="7">
        <f t="shared" si="242"/>
        <v>0.70873786407766992</v>
      </c>
      <c r="K3890" s="7">
        <f t="shared" si="243"/>
        <v>-0.49667596830320115</v>
      </c>
    </row>
    <row r="3891" spans="1:11" x14ac:dyDescent="0.35">
      <c r="A3891" s="14" t="s">
        <v>9568</v>
      </c>
      <c r="B3891" s="13" t="s">
        <v>1478</v>
      </c>
      <c r="C3891" s="14" t="s">
        <v>17181</v>
      </c>
      <c r="D3891" s="14" t="s">
        <v>14929</v>
      </c>
      <c r="E3891" s="15" t="s">
        <v>5678</v>
      </c>
      <c r="F3891" s="6">
        <v>308</v>
      </c>
      <c r="G3891" s="6">
        <v>204</v>
      </c>
      <c r="H3891" s="6">
        <f t="shared" si="240"/>
        <v>309</v>
      </c>
      <c r="I3891" s="6">
        <f t="shared" si="241"/>
        <v>205</v>
      </c>
      <c r="J3891" s="7">
        <f t="shared" si="242"/>
        <v>0.66343042071197411</v>
      </c>
      <c r="K3891" s="7">
        <f t="shared" si="243"/>
        <v>-0.59198292839892852</v>
      </c>
    </row>
    <row r="3892" spans="1:11" x14ac:dyDescent="0.35">
      <c r="A3892" s="14" t="s">
        <v>9569</v>
      </c>
      <c r="B3892" s="13" t="s">
        <v>4515</v>
      </c>
      <c r="C3892" s="14" t="s">
        <v>17182</v>
      </c>
      <c r="D3892" s="14" t="s">
        <v>17183</v>
      </c>
      <c r="E3892" s="15" t="s">
        <v>11359</v>
      </c>
      <c r="F3892" s="6">
        <v>4541</v>
      </c>
      <c r="G3892" s="6">
        <v>4388</v>
      </c>
      <c r="H3892" s="6">
        <f t="shared" si="240"/>
        <v>4542</v>
      </c>
      <c r="I3892" s="6">
        <f t="shared" si="241"/>
        <v>4389</v>
      </c>
      <c r="J3892" s="7">
        <f t="shared" si="242"/>
        <v>0.96631439894319682</v>
      </c>
      <c r="K3892" s="7">
        <f t="shared" si="243"/>
        <v>-4.9435435847244809E-2</v>
      </c>
    </row>
    <row r="3893" spans="1:11" x14ac:dyDescent="0.35">
      <c r="A3893" s="14" t="s">
        <v>9570</v>
      </c>
      <c r="B3893" s="13" t="s">
        <v>2372</v>
      </c>
      <c r="C3893" s="14" t="s">
        <v>17184</v>
      </c>
      <c r="D3893" s="14" t="s">
        <v>17185</v>
      </c>
      <c r="E3893" s="15" t="s">
        <v>11359</v>
      </c>
      <c r="F3893" s="6">
        <v>304</v>
      </c>
      <c r="G3893" s="6">
        <v>225</v>
      </c>
      <c r="H3893" s="6">
        <f t="shared" si="240"/>
        <v>305</v>
      </c>
      <c r="I3893" s="6">
        <f t="shared" si="241"/>
        <v>226</v>
      </c>
      <c r="J3893" s="7">
        <f t="shared" si="242"/>
        <v>0.74098360655737705</v>
      </c>
      <c r="K3893" s="7">
        <f t="shared" si="243"/>
        <v>-0.43248647003506097</v>
      </c>
    </row>
    <row r="3894" spans="1:11" x14ac:dyDescent="0.35">
      <c r="A3894" s="14" t="s">
        <v>9571</v>
      </c>
      <c r="B3894" s="13" t="s">
        <v>3037</v>
      </c>
      <c r="C3894" s="14" t="s">
        <v>17186</v>
      </c>
      <c r="D3894" s="14" t="s">
        <v>11356</v>
      </c>
      <c r="E3894" s="15" t="s">
        <v>11359</v>
      </c>
      <c r="F3894" s="6">
        <v>340</v>
      </c>
      <c r="G3894" s="6">
        <v>269</v>
      </c>
      <c r="H3894" s="6">
        <f t="shared" si="240"/>
        <v>341</v>
      </c>
      <c r="I3894" s="6">
        <f t="shared" si="241"/>
        <v>270</v>
      </c>
      <c r="J3894" s="7">
        <f t="shared" si="242"/>
        <v>0.7917888563049853</v>
      </c>
      <c r="K3894" s="7">
        <f t="shared" si="243"/>
        <v>-0.33681233197334165</v>
      </c>
    </row>
    <row r="3895" spans="1:11" x14ac:dyDescent="0.35">
      <c r="A3895" s="14" t="s">
        <v>9572</v>
      </c>
      <c r="B3895" s="13" t="s">
        <v>4328</v>
      </c>
      <c r="C3895" s="14" t="s">
        <v>17187</v>
      </c>
      <c r="D3895" s="14" t="s">
        <v>17188</v>
      </c>
      <c r="E3895" s="15" t="s">
        <v>11359</v>
      </c>
      <c r="F3895" s="6">
        <v>9487</v>
      </c>
      <c r="G3895" s="6">
        <v>8868</v>
      </c>
      <c r="H3895" s="6">
        <f t="shared" si="240"/>
        <v>9488</v>
      </c>
      <c r="I3895" s="6">
        <f t="shared" si="241"/>
        <v>8869</v>
      </c>
      <c r="J3895" s="7">
        <f t="shared" si="242"/>
        <v>0.93475969645868462</v>
      </c>
      <c r="K3895" s="7">
        <f t="shared" si="243"/>
        <v>-9.7332563347590148E-2</v>
      </c>
    </row>
    <row r="3896" spans="1:11" x14ac:dyDescent="0.35">
      <c r="A3896" s="14" t="s">
        <v>9573</v>
      </c>
      <c r="B3896" s="13" t="s">
        <v>4989</v>
      </c>
      <c r="C3896" s="14" t="s">
        <v>17189</v>
      </c>
      <c r="D3896" s="14" t="s">
        <v>11356</v>
      </c>
      <c r="E3896" s="15" t="s">
        <v>5678</v>
      </c>
      <c r="F3896" s="6">
        <v>33</v>
      </c>
      <c r="G3896" s="6">
        <v>36</v>
      </c>
      <c r="H3896" s="6">
        <f t="shared" si="240"/>
        <v>34</v>
      </c>
      <c r="I3896" s="6">
        <f t="shared" si="241"/>
        <v>37</v>
      </c>
      <c r="J3896" s="7">
        <f t="shared" si="242"/>
        <v>1.088235294117647</v>
      </c>
      <c r="K3896" s="7">
        <f t="shared" si="243"/>
        <v>0.12199052437861024</v>
      </c>
    </row>
    <row r="3897" spans="1:11" x14ac:dyDescent="0.35">
      <c r="A3897" s="14" t="s">
        <v>9574</v>
      </c>
      <c r="B3897" s="13" t="s">
        <v>606</v>
      </c>
      <c r="C3897" s="14" t="s">
        <v>17190</v>
      </c>
      <c r="D3897" s="14" t="s">
        <v>11356</v>
      </c>
      <c r="E3897" s="15" t="s">
        <v>11359</v>
      </c>
      <c r="F3897" s="6">
        <v>3860</v>
      </c>
      <c r="G3897" s="6">
        <v>2084</v>
      </c>
      <c r="H3897" s="6">
        <f t="shared" si="240"/>
        <v>3861</v>
      </c>
      <c r="I3897" s="6">
        <f t="shared" si="241"/>
        <v>2085</v>
      </c>
      <c r="J3897" s="7">
        <f t="shared" si="242"/>
        <v>0.54001554001553997</v>
      </c>
      <c r="K3897" s="7">
        <f t="shared" si="243"/>
        <v>-0.88892717060983217</v>
      </c>
    </row>
    <row r="3898" spans="1:11" x14ac:dyDescent="0.35">
      <c r="A3898" s="14" t="s">
        <v>9575</v>
      </c>
      <c r="B3898" s="13" t="s">
        <v>739</v>
      </c>
      <c r="C3898" s="14" t="s">
        <v>17191</v>
      </c>
      <c r="D3898" s="14" t="s">
        <v>12622</v>
      </c>
      <c r="E3898" s="15" t="s">
        <v>11359</v>
      </c>
      <c r="F3898" s="6">
        <v>1044</v>
      </c>
      <c r="G3898" s="6">
        <v>594</v>
      </c>
      <c r="H3898" s="6">
        <f t="shared" si="240"/>
        <v>1045</v>
      </c>
      <c r="I3898" s="6">
        <f t="shared" si="241"/>
        <v>595</v>
      </c>
      <c r="J3898" s="7">
        <f t="shared" si="242"/>
        <v>0.56937799043062198</v>
      </c>
      <c r="K3898" s="7">
        <f t="shared" si="243"/>
        <v>-0.81254136877293925</v>
      </c>
    </row>
    <row r="3899" spans="1:11" x14ac:dyDescent="0.35">
      <c r="A3899" s="14" t="s">
        <v>9576</v>
      </c>
      <c r="B3899" s="13" t="s">
        <v>616</v>
      </c>
      <c r="C3899" s="14" t="s">
        <v>17192</v>
      </c>
      <c r="D3899" s="14" t="s">
        <v>11655</v>
      </c>
      <c r="E3899" s="15" t="s">
        <v>11359</v>
      </c>
      <c r="F3899" s="6">
        <v>1044</v>
      </c>
      <c r="G3899" s="6">
        <v>566</v>
      </c>
      <c r="H3899" s="6">
        <f t="shared" si="240"/>
        <v>1045</v>
      </c>
      <c r="I3899" s="6">
        <f t="shared" si="241"/>
        <v>567</v>
      </c>
      <c r="J3899" s="7">
        <f t="shared" si="242"/>
        <v>0.54258373205741628</v>
      </c>
      <c r="K3899" s="7">
        <f t="shared" si="243"/>
        <v>-0.88208230202601623</v>
      </c>
    </row>
    <row r="3900" spans="1:11" x14ac:dyDescent="0.35">
      <c r="A3900" s="14" t="s">
        <v>9577</v>
      </c>
      <c r="B3900" s="13" t="s">
        <v>877</v>
      </c>
      <c r="C3900" s="14" t="s">
        <v>17193</v>
      </c>
      <c r="D3900" s="14" t="s">
        <v>17194</v>
      </c>
      <c r="E3900" s="15" t="s">
        <v>11359</v>
      </c>
      <c r="F3900" s="6">
        <v>5562</v>
      </c>
      <c r="G3900" s="6">
        <v>3278</v>
      </c>
      <c r="H3900" s="6">
        <f t="shared" si="240"/>
        <v>5563</v>
      </c>
      <c r="I3900" s="6">
        <f t="shared" si="241"/>
        <v>3279</v>
      </c>
      <c r="J3900" s="7">
        <f t="shared" si="242"/>
        <v>0.58943016358080169</v>
      </c>
      <c r="K3900" s="7">
        <f t="shared" si="243"/>
        <v>-0.76260720386055203</v>
      </c>
    </row>
    <row r="3901" spans="1:11" x14ac:dyDescent="0.35">
      <c r="A3901" s="14" t="s">
        <v>9578</v>
      </c>
      <c r="B3901" s="13" t="s">
        <v>689</v>
      </c>
      <c r="C3901" s="14" t="s">
        <v>17195</v>
      </c>
      <c r="D3901" s="14" t="s">
        <v>17196</v>
      </c>
      <c r="E3901" s="15" t="s">
        <v>11359</v>
      </c>
      <c r="F3901" s="6">
        <v>445</v>
      </c>
      <c r="G3901" s="6">
        <v>249</v>
      </c>
      <c r="H3901" s="6">
        <f t="shared" si="240"/>
        <v>446</v>
      </c>
      <c r="I3901" s="6">
        <f t="shared" si="241"/>
        <v>250</v>
      </c>
      <c r="J3901" s="7">
        <f t="shared" si="242"/>
        <v>0.5605381165919282</v>
      </c>
      <c r="K3901" s="7">
        <f t="shared" si="243"/>
        <v>-0.83511561525821776</v>
      </c>
    </row>
    <row r="3902" spans="1:11" x14ac:dyDescent="0.35">
      <c r="A3902" s="14" t="s">
        <v>9579</v>
      </c>
      <c r="B3902" s="13" t="s">
        <v>3840</v>
      </c>
      <c r="C3902" s="14" t="s">
        <v>17197</v>
      </c>
      <c r="D3902" s="14" t="s">
        <v>17198</v>
      </c>
      <c r="E3902" s="15" t="s">
        <v>5678</v>
      </c>
      <c r="F3902" s="6">
        <v>933</v>
      </c>
      <c r="G3902" s="6">
        <v>813</v>
      </c>
      <c r="H3902" s="6">
        <f t="shared" si="240"/>
        <v>934</v>
      </c>
      <c r="I3902" s="6">
        <f t="shared" si="241"/>
        <v>814</v>
      </c>
      <c r="J3902" s="7">
        <f t="shared" si="242"/>
        <v>0.87152034261241973</v>
      </c>
      <c r="K3902" s="7">
        <f t="shared" si="243"/>
        <v>-0.19839375544341484</v>
      </c>
    </row>
    <row r="3903" spans="1:11" x14ac:dyDescent="0.35">
      <c r="A3903" s="14" t="s">
        <v>9580</v>
      </c>
      <c r="B3903" s="13" t="s">
        <v>2761</v>
      </c>
      <c r="C3903" s="14" t="s">
        <v>17199</v>
      </c>
      <c r="D3903" s="14" t="s">
        <v>17200</v>
      </c>
      <c r="E3903" s="15" t="s">
        <v>11359</v>
      </c>
      <c r="F3903" s="6">
        <v>83</v>
      </c>
      <c r="G3903" s="6">
        <v>64</v>
      </c>
      <c r="H3903" s="6">
        <f t="shared" si="240"/>
        <v>84</v>
      </c>
      <c r="I3903" s="6">
        <f t="shared" si="241"/>
        <v>65</v>
      </c>
      <c r="J3903" s="7">
        <f t="shared" si="242"/>
        <v>0.77380952380952384</v>
      </c>
      <c r="K3903" s="7">
        <f t="shared" si="243"/>
        <v>-0.36994960975030572</v>
      </c>
    </row>
    <row r="3904" spans="1:11" x14ac:dyDescent="0.35">
      <c r="A3904" s="14" t="s">
        <v>9581</v>
      </c>
      <c r="B3904" s="13" t="s">
        <v>3756</v>
      </c>
      <c r="C3904" s="14" t="s">
        <v>17201</v>
      </c>
      <c r="D3904" s="14" t="s">
        <v>11356</v>
      </c>
      <c r="E3904" s="15" t="s">
        <v>11359</v>
      </c>
      <c r="F3904" s="6">
        <v>29</v>
      </c>
      <c r="G3904" s="6">
        <v>25</v>
      </c>
      <c r="H3904" s="6">
        <f t="shared" si="240"/>
        <v>30</v>
      </c>
      <c r="I3904" s="6">
        <f t="shared" si="241"/>
        <v>26</v>
      </c>
      <c r="J3904" s="7">
        <f t="shared" si="242"/>
        <v>0.8666666666666667</v>
      </c>
      <c r="K3904" s="7">
        <f t="shared" si="243"/>
        <v>-0.20645087746742632</v>
      </c>
    </row>
    <row r="3905" spans="1:11" x14ac:dyDescent="0.35">
      <c r="A3905" s="14" t="s">
        <v>9582</v>
      </c>
      <c r="B3905" s="13" t="s">
        <v>612</v>
      </c>
      <c r="C3905" s="14" t="s">
        <v>17202</v>
      </c>
      <c r="D3905" s="14" t="s">
        <v>11385</v>
      </c>
      <c r="E3905" s="15" t="s">
        <v>5678</v>
      </c>
      <c r="F3905" s="6">
        <v>192</v>
      </c>
      <c r="G3905" s="6">
        <v>104</v>
      </c>
      <c r="H3905" s="6">
        <f t="shared" si="240"/>
        <v>193</v>
      </c>
      <c r="I3905" s="6">
        <f t="shared" si="241"/>
        <v>105</v>
      </c>
      <c r="J3905" s="7">
        <f t="shared" si="242"/>
        <v>0.54404145077720212</v>
      </c>
      <c r="K3905" s="7">
        <f t="shared" si="243"/>
        <v>-0.87821151960195765</v>
      </c>
    </row>
    <row r="3906" spans="1:11" x14ac:dyDescent="0.35">
      <c r="A3906" s="14" t="s">
        <v>9583</v>
      </c>
      <c r="B3906" s="13" t="s">
        <v>5209</v>
      </c>
      <c r="C3906" s="14" t="s">
        <v>17203</v>
      </c>
      <c r="D3906" s="14" t="s">
        <v>11418</v>
      </c>
      <c r="E3906" s="15" t="s">
        <v>11359</v>
      </c>
      <c r="F3906" s="6">
        <v>198</v>
      </c>
      <c r="G3906" s="6">
        <v>244</v>
      </c>
      <c r="H3906" s="6">
        <f t="shared" si="240"/>
        <v>199</v>
      </c>
      <c r="I3906" s="6">
        <f t="shared" si="241"/>
        <v>245</v>
      </c>
      <c r="J3906" s="7">
        <f t="shared" si="242"/>
        <v>1.2311557788944723</v>
      </c>
      <c r="K3906" s="7">
        <f t="shared" si="243"/>
        <v>0.3000133184589216</v>
      </c>
    </row>
    <row r="3907" spans="1:11" x14ac:dyDescent="0.35">
      <c r="A3907" s="14" t="s">
        <v>9584</v>
      </c>
      <c r="B3907" s="13" t="s">
        <v>3595</v>
      </c>
      <c r="C3907" s="14" t="s">
        <v>17204</v>
      </c>
      <c r="D3907" s="14" t="s">
        <v>11509</v>
      </c>
      <c r="E3907" s="15" t="s">
        <v>5678</v>
      </c>
      <c r="F3907" s="6">
        <v>206</v>
      </c>
      <c r="G3907" s="6">
        <v>174</v>
      </c>
      <c r="H3907" s="6">
        <f t="shared" ref="H3907:H3970" si="244">F3907+1</f>
        <v>207</v>
      </c>
      <c r="I3907" s="6">
        <f t="shared" ref="I3907:I3970" si="245">G3907+1</f>
        <v>175</v>
      </c>
      <c r="J3907" s="7">
        <f t="shared" ref="J3907:J3970" si="246">I3907/H3907</f>
        <v>0.84541062801932365</v>
      </c>
      <c r="K3907" s="7">
        <f t="shared" ref="K3907:K3970" si="247">LOG(J3907,2)</f>
        <v>-0.2422758456669965</v>
      </c>
    </row>
    <row r="3908" spans="1:11" x14ac:dyDescent="0.35">
      <c r="A3908" s="14" t="s">
        <v>9585</v>
      </c>
      <c r="B3908" s="13" t="s">
        <v>2742</v>
      </c>
      <c r="C3908" s="14" t="s">
        <v>17205</v>
      </c>
      <c r="D3908" s="14" t="s">
        <v>11356</v>
      </c>
      <c r="E3908" s="15" t="s">
        <v>11359</v>
      </c>
      <c r="F3908" s="6">
        <v>100</v>
      </c>
      <c r="G3908" s="6">
        <v>77</v>
      </c>
      <c r="H3908" s="6">
        <f t="shared" si="244"/>
        <v>101</v>
      </c>
      <c r="I3908" s="6">
        <f t="shared" si="245"/>
        <v>78</v>
      </c>
      <c r="J3908" s="7">
        <f t="shared" si="246"/>
        <v>0.7722772277227723</v>
      </c>
      <c r="K3908" s="7">
        <f t="shared" si="247"/>
        <v>-0.37280926388954638</v>
      </c>
    </row>
    <row r="3909" spans="1:11" x14ac:dyDescent="0.35">
      <c r="A3909" s="14" t="s">
        <v>9586</v>
      </c>
      <c r="B3909" s="13" t="s">
        <v>2933</v>
      </c>
      <c r="C3909" s="14" t="s">
        <v>17206</v>
      </c>
      <c r="D3909" s="14" t="s">
        <v>11356</v>
      </c>
      <c r="E3909" s="15" t="s">
        <v>11359</v>
      </c>
      <c r="F3909" s="6">
        <v>593</v>
      </c>
      <c r="G3909" s="6">
        <v>465</v>
      </c>
      <c r="H3909" s="6">
        <f t="shared" si="244"/>
        <v>594</v>
      </c>
      <c r="I3909" s="6">
        <f t="shared" si="245"/>
        <v>466</v>
      </c>
      <c r="J3909" s="7">
        <f t="shared" si="246"/>
        <v>0.78451178451178449</v>
      </c>
      <c r="K3909" s="7">
        <f t="shared" si="247"/>
        <v>-0.35013297614648559</v>
      </c>
    </row>
    <row r="3910" spans="1:11" x14ac:dyDescent="0.35">
      <c r="A3910" s="14" t="s">
        <v>9587</v>
      </c>
      <c r="B3910" s="13" t="s">
        <v>1851</v>
      </c>
      <c r="C3910" s="14" t="s">
        <v>17207</v>
      </c>
      <c r="D3910" s="14" t="s">
        <v>17208</v>
      </c>
      <c r="E3910" s="15" t="s">
        <v>11359</v>
      </c>
      <c r="F3910" s="6">
        <v>1232</v>
      </c>
      <c r="G3910" s="6">
        <v>858</v>
      </c>
      <c r="H3910" s="6">
        <f t="shared" si="244"/>
        <v>1233</v>
      </c>
      <c r="I3910" s="6">
        <f t="shared" si="245"/>
        <v>859</v>
      </c>
      <c r="J3910" s="7">
        <f t="shared" si="246"/>
        <v>0.69667477696674773</v>
      </c>
      <c r="K3910" s="7">
        <f t="shared" si="247"/>
        <v>-0.52144276326437566</v>
      </c>
    </row>
    <row r="3911" spans="1:11" x14ac:dyDescent="0.35">
      <c r="A3911" s="14" t="s">
        <v>9588</v>
      </c>
      <c r="B3911" s="13" t="s">
        <v>3846</v>
      </c>
      <c r="C3911" s="14" t="s">
        <v>17209</v>
      </c>
      <c r="D3911" s="14" t="s">
        <v>11356</v>
      </c>
      <c r="E3911" s="15" t="s">
        <v>5678</v>
      </c>
      <c r="F3911" s="6">
        <v>1018</v>
      </c>
      <c r="G3911" s="6">
        <v>888</v>
      </c>
      <c r="H3911" s="6">
        <f t="shared" si="244"/>
        <v>1019</v>
      </c>
      <c r="I3911" s="6">
        <f t="shared" si="245"/>
        <v>889</v>
      </c>
      <c r="J3911" s="7">
        <f t="shared" si="246"/>
        <v>0.87242394504416099</v>
      </c>
      <c r="K3911" s="7">
        <f t="shared" si="247"/>
        <v>-0.1968987273360438</v>
      </c>
    </row>
    <row r="3912" spans="1:11" x14ac:dyDescent="0.35">
      <c r="A3912" s="14" t="s">
        <v>9589</v>
      </c>
      <c r="B3912" s="13" t="s">
        <v>610</v>
      </c>
      <c r="C3912" s="14" t="s">
        <v>17210</v>
      </c>
      <c r="D3912" s="14" t="s">
        <v>11356</v>
      </c>
      <c r="E3912" s="15" t="s">
        <v>5678</v>
      </c>
      <c r="F3912" s="6">
        <v>292</v>
      </c>
      <c r="G3912" s="6">
        <v>158</v>
      </c>
      <c r="H3912" s="6">
        <f t="shared" si="244"/>
        <v>293</v>
      </c>
      <c r="I3912" s="6">
        <f t="shared" si="245"/>
        <v>159</v>
      </c>
      <c r="J3912" s="7">
        <f t="shared" si="246"/>
        <v>0.5426621160409556</v>
      </c>
      <c r="K3912" s="7">
        <f t="shared" si="247"/>
        <v>-0.8818738991378926</v>
      </c>
    </row>
    <row r="3913" spans="1:11" x14ac:dyDescent="0.35">
      <c r="A3913" s="14" t="s">
        <v>9590</v>
      </c>
      <c r="B3913" s="13" t="s">
        <v>2165</v>
      </c>
      <c r="C3913" s="14" t="s">
        <v>17211</v>
      </c>
      <c r="D3913" s="14" t="s">
        <v>11385</v>
      </c>
      <c r="E3913" s="15" t="s">
        <v>5678</v>
      </c>
      <c r="F3913" s="6">
        <v>936</v>
      </c>
      <c r="G3913" s="6">
        <v>676</v>
      </c>
      <c r="H3913" s="6">
        <f t="shared" si="244"/>
        <v>937</v>
      </c>
      <c r="I3913" s="6">
        <f t="shared" si="245"/>
        <v>677</v>
      </c>
      <c r="J3913" s="7">
        <f t="shared" si="246"/>
        <v>0.72251867662753466</v>
      </c>
      <c r="K3913" s="7">
        <f t="shared" si="247"/>
        <v>-0.4688932140841901</v>
      </c>
    </row>
    <row r="3914" spans="1:11" x14ac:dyDescent="0.35">
      <c r="A3914" s="14" t="s">
        <v>9591</v>
      </c>
      <c r="B3914" s="13" t="s">
        <v>2286</v>
      </c>
      <c r="C3914" s="14" t="s">
        <v>17212</v>
      </c>
      <c r="D3914" s="14" t="s">
        <v>17213</v>
      </c>
      <c r="E3914" s="15" t="s">
        <v>5678</v>
      </c>
      <c r="F3914" s="6">
        <v>461</v>
      </c>
      <c r="G3914" s="6">
        <v>338</v>
      </c>
      <c r="H3914" s="6">
        <f t="shared" si="244"/>
        <v>462</v>
      </c>
      <c r="I3914" s="6">
        <f t="shared" si="245"/>
        <v>339</v>
      </c>
      <c r="J3914" s="7">
        <f t="shared" si="246"/>
        <v>0.73376623376623373</v>
      </c>
      <c r="K3914" s="7">
        <f t="shared" si="247"/>
        <v>-0.44660757827971376</v>
      </c>
    </row>
    <row r="3915" spans="1:11" x14ac:dyDescent="0.35">
      <c r="A3915" s="14" t="s">
        <v>9592</v>
      </c>
      <c r="B3915" s="13" t="s">
        <v>1458</v>
      </c>
      <c r="C3915" s="14" t="s">
        <v>17214</v>
      </c>
      <c r="D3915" s="14" t="s">
        <v>11356</v>
      </c>
      <c r="E3915" s="15" t="s">
        <v>5678</v>
      </c>
      <c r="F3915" s="6">
        <v>50</v>
      </c>
      <c r="G3915" s="6">
        <v>33</v>
      </c>
      <c r="H3915" s="6">
        <f t="shared" si="244"/>
        <v>51</v>
      </c>
      <c r="I3915" s="6">
        <f t="shared" si="245"/>
        <v>34</v>
      </c>
      <c r="J3915" s="7">
        <f t="shared" si="246"/>
        <v>0.66666666666666663</v>
      </c>
      <c r="K3915" s="7">
        <f t="shared" si="247"/>
        <v>-0.5849625007211563</v>
      </c>
    </row>
    <row r="3916" spans="1:11" x14ac:dyDescent="0.35">
      <c r="A3916" s="14" t="s">
        <v>9593</v>
      </c>
      <c r="B3916" s="13" t="s">
        <v>735</v>
      </c>
      <c r="C3916" s="14" t="s">
        <v>17215</v>
      </c>
      <c r="D3916" s="14" t="s">
        <v>11385</v>
      </c>
      <c r="E3916" s="15" t="s">
        <v>5678</v>
      </c>
      <c r="F3916" s="6">
        <v>403</v>
      </c>
      <c r="G3916" s="6">
        <v>229</v>
      </c>
      <c r="H3916" s="6">
        <f t="shared" si="244"/>
        <v>404</v>
      </c>
      <c r="I3916" s="6">
        <f t="shared" si="245"/>
        <v>230</v>
      </c>
      <c r="J3916" s="7">
        <f t="shared" si="246"/>
        <v>0.56930693069306926</v>
      </c>
      <c r="K3916" s="7">
        <f t="shared" si="247"/>
        <v>-0.81272143180741963</v>
      </c>
    </row>
    <row r="3917" spans="1:11" x14ac:dyDescent="0.35">
      <c r="A3917" s="14" t="s">
        <v>9594</v>
      </c>
      <c r="B3917" s="13" t="s">
        <v>349</v>
      </c>
      <c r="C3917" s="14" t="s">
        <v>17216</v>
      </c>
      <c r="D3917" s="14" t="s">
        <v>11356</v>
      </c>
      <c r="E3917" s="15" t="s">
        <v>5678</v>
      </c>
      <c r="F3917" s="6">
        <v>427</v>
      </c>
      <c r="G3917" s="6">
        <v>197</v>
      </c>
      <c r="H3917" s="6">
        <f t="shared" si="244"/>
        <v>428</v>
      </c>
      <c r="I3917" s="6">
        <f t="shared" si="245"/>
        <v>198</v>
      </c>
      <c r="J3917" s="7">
        <f t="shared" si="246"/>
        <v>0.46261682242990654</v>
      </c>
      <c r="K3917" s="7">
        <f t="shared" si="247"/>
        <v>-1.1121103663215375</v>
      </c>
    </row>
    <row r="3918" spans="1:11" x14ac:dyDescent="0.35">
      <c r="A3918" s="14" t="s">
        <v>9595</v>
      </c>
      <c r="B3918" s="13" t="s">
        <v>2306</v>
      </c>
      <c r="C3918" s="14" t="s">
        <v>17217</v>
      </c>
      <c r="D3918" s="14" t="s">
        <v>17218</v>
      </c>
      <c r="E3918" s="15" t="s">
        <v>5678</v>
      </c>
      <c r="F3918" s="6">
        <v>1204</v>
      </c>
      <c r="G3918" s="6">
        <v>885</v>
      </c>
      <c r="H3918" s="6">
        <f t="shared" si="244"/>
        <v>1205</v>
      </c>
      <c r="I3918" s="6">
        <f t="shared" si="245"/>
        <v>886</v>
      </c>
      <c r="J3918" s="7">
        <f t="shared" si="246"/>
        <v>0.73526970954356852</v>
      </c>
      <c r="K3918" s="7">
        <f t="shared" si="247"/>
        <v>-0.44365454256230552</v>
      </c>
    </row>
    <row r="3919" spans="1:11" x14ac:dyDescent="0.35">
      <c r="A3919" s="14" t="s">
        <v>9596</v>
      </c>
      <c r="B3919" s="13" t="s">
        <v>1354</v>
      </c>
      <c r="C3919" s="14" t="s">
        <v>17219</v>
      </c>
      <c r="D3919" s="14" t="s">
        <v>11869</v>
      </c>
      <c r="E3919" s="15" t="s">
        <v>5678</v>
      </c>
      <c r="F3919" s="6">
        <v>449</v>
      </c>
      <c r="G3919" s="6">
        <v>291</v>
      </c>
      <c r="H3919" s="6">
        <f t="shared" si="244"/>
        <v>450</v>
      </c>
      <c r="I3919" s="6">
        <f t="shared" si="245"/>
        <v>292</v>
      </c>
      <c r="J3919" s="7">
        <f t="shared" si="246"/>
        <v>0.64888888888888885</v>
      </c>
      <c r="K3919" s="7">
        <f t="shared" si="247"/>
        <v>-0.62395663233701992</v>
      </c>
    </row>
    <row r="3920" spans="1:11" x14ac:dyDescent="0.35">
      <c r="A3920" s="14" t="s">
        <v>9597</v>
      </c>
      <c r="B3920" s="13" t="s">
        <v>882</v>
      </c>
      <c r="C3920" s="14" t="s">
        <v>17220</v>
      </c>
      <c r="D3920" s="14" t="s">
        <v>17221</v>
      </c>
      <c r="E3920" s="15" t="s">
        <v>11359</v>
      </c>
      <c r="F3920" s="6">
        <v>1896</v>
      </c>
      <c r="G3920" s="6">
        <v>1118</v>
      </c>
      <c r="H3920" s="6">
        <f t="shared" si="244"/>
        <v>1897</v>
      </c>
      <c r="I3920" s="6">
        <f t="shared" si="245"/>
        <v>1119</v>
      </c>
      <c r="J3920" s="7">
        <f t="shared" si="246"/>
        <v>0.5898787559304165</v>
      </c>
      <c r="K3920" s="7">
        <f t="shared" si="247"/>
        <v>-0.76150964243508157</v>
      </c>
    </row>
    <row r="3921" spans="1:11" x14ac:dyDescent="0.35">
      <c r="A3921" s="14" t="s">
        <v>9598</v>
      </c>
      <c r="B3921" s="13" t="s">
        <v>328</v>
      </c>
      <c r="C3921" s="14" t="s">
        <v>17222</v>
      </c>
      <c r="D3921" s="14" t="s">
        <v>11509</v>
      </c>
      <c r="E3921" s="15" t="s">
        <v>5678</v>
      </c>
      <c r="F3921" s="6">
        <v>276</v>
      </c>
      <c r="G3921" s="6">
        <v>124</v>
      </c>
      <c r="H3921" s="6">
        <f t="shared" si="244"/>
        <v>277</v>
      </c>
      <c r="I3921" s="6">
        <f t="shared" si="245"/>
        <v>125</v>
      </c>
      <c r="J3921" s="7">
        <f t="shared" si="246"/>
        <v>0.45126353790613716</v>
      </c>
      <c r="K3921" s="7">
        <f t="shared" si="247"/>
        <v>-1.1479578813871014</v>
      </c>
    </row>
    <row r="3922" spans="1:11" x14ac:dyDescent="0.35">
      <c r="A3922" s="14" t="s">
        <v>9599</v>
      </c>
      <c r="B3922" s="13" t="s">
        <v>3237</v>
      </c>
      <c r="C3922" s="14" t="s">
        <v>17223</v>
      </c>
      <c r="D3922" s="14" t="s">
        <v>17224</v>
      </c>
      <c r="E3922" s="15" t="s">
        <v>11359</v>
      </c>
      <c r="F3922" s="6">
        <v>4223</v>
      </c>
      <c r="G3922" s="6">
        <v>3420</v>
      </c>
      <c r="H3922" s="6">
        <f t="shared" si="244"/>
        <v>4224</v>
      </c>
      <c r="I3922" s="6">
        <f t="shared" si="245"/>
        <v>3421</v>
      </c>
      <c r="J3922" s="7">
        <f t="shared" si="246"/>
        <v>0.80989583333333337</v>
      </c>
      <c r="K3922" s="7">
        <f t="shared" si="247"/>
        <v>-0.3041917305905536</v>
      </c>
    </row>
    <row r="3923" spans="1:11" x14ac:dyDescent="0.35">
      <c r="A3923" s="14" t="s">
        <v>9600</v>
      </c>
      <c r="B3923" s="13" t="s">
        <v>4022</v>
      </c>
      <c r="C3923" s="14" t="s">
        <v>17225</v>
      </c>
      <c r="D3923" s="14" t="s">
        <v>11356</v>
      </c>
      <c r="E3923" s="15" t="s">
        <v>11359</v>
      </c>
      <c r="F3923" s="6">
        <v>379</v>
      </c>
      <c r="G3923" s="6">
        <v>338</v>
      </c>
      <c r="H3923" s="6">
        <f t="shared" si="244"/>
        <v>380</v>
      </c>
      <c r="I3923" s="6">
        <f t="shared" si="245"/>
        <v>339</v>
      </c>
      <c r="J3923" s="7">
        <f t="shared" si="246"/>
        <v>0.89210526315789473</v>
      </c>
      <c r="K3923" s="7">
        <f t="shared" si="247"/>
        <v>-0.16471414519460395</v>
      </c>
    </row>
    <row r="3924" spans="1:11" x14ac:dyDescent="0.35">
      <c r="A3924" s="14" t="s">
        <v>9601</v>
      </c>
      <c r="B3924" s="13" t="s">
        <v>3047</v>
      </c>
      <c r="C3924" s="14" t="s">
        <v>17226</v>
      </c>
      <c r="D3924" s="14" t="s">
        <v>11660</v>
      </c>
      <c r="E3924" s="15" t="s">
        <v>11359</v>
      </c>
      <c r="F3924" s="6">
        <v>264</v>
      </c>
      <c r="G3924" s="6">
        <v>209</v>
      </c>
      <c r="H3924" s="6">
        <f t="shared" si="244"/>
        <v>265</v>
      </c>
      <c r="I3924" s="6">
        <f t="shared" si="245"/>
        <v>210</v>
      </c>
      <c r="J3924" s="7">
        <f t="shared" si="246"/>
        <v>0.79245283018867929</v>
      </c>
      <c r="K3924" s="7">
        <f t="shared" si="247"/>
        <v>-0.33560303178443884</v>
      </c>
    </row>
    <row r="3925" spans="1:11" x14ac:dyDescent="0.35">
      <c r="A3925" s="14" t="s">
        <v>9602</v>
      </c>
      <c r="B3925" s="13" t="s">
        <v>2706</v>
      </c>
      <c r="C3925" s="14" t="s">
        <v>17227</v>
      </c>
      <c r="D3925" s="14" t="s">
        <v>11356</v>
      </c>
      <c r="E3925" s="15" t="s">
        <v>11359</v>
      </c>
      <c r="F3925" s="6">
        <v>292</v>
      </c>
      <c r="G3925" s="6">
        <v>224</v>
      </c>
      <c r="H3925" s="6">
        <f t="shared" si="244"/>
        <v>293</v>
      </c>
      <c r="I3925" s="6">
        <f t="shared" si="245"/>
        <v>225</v>
      </c>
      <c r="J3925" s="7">
        <f t="shared" si="246"/>
        <v>0.76791808873720135</v>
      </c>
      <c r="K3925" s="7">
        <f t="shared" si="247"/>
        <v>-0.38097566320521087</v>
      </c>
    </row>
    <row r="3926" spans="1:11" x14ac:dyDescent="0.35">
      <c r="A3926" s="14" t="s">
        <v>9603</v>
      </c>
      <c r="B3926" s="13" t="s">
        <v>1077</v>
      </c>
      <c r="C3926" s="14" t="s">
        <v>17228</v>
      </c>
      <c r="D3926" s="14" t="s">
        <v>11869</v>
      </c>
      <c r="E3926" s="15" t="s">
        <v>5678</v>
      </c>
      <c r="F3926" s="6">
        <v>697</v>
      </c>
      <c r="G3926" s="6">
        <v>430</v>
      </c>
      <c r="H3926" s="6">
        <f t="shared" si="244"/>
        <v>698</v>
      </c>
      <c r="I3926" s="6">
        <f t="shared" si="245"/>
        <v>431</v>
      </c>
      <c r="J3926" s="7">
        <f t="shared" si="246"/>
        <v>0.61747851002865328</v>
      </c>
      <c r="K3926" s="7">
        <f t="shared" si="247"/>
        <v>-0.69553916712055419</v>
      </c>
    </row>
    <row r="3927" spans="1:11" x14ac:dyDescent="0.35">
      <c r="A3927" s="14" t="s">
        <v>9604</v>
      </c>
      <c r="B3927" s="13" t="s">
        <v>4453</v>
      </c>
      <c r="C3927" s="14" t="s">
        <v>17229</v>
      </c>
      <c r="D3927" s="14" t="s">
        <v>17230</v>
      </c>
      <c r="E3927" s="15" t="s">
        <v>5678</v>
      </c>
      <c r="F3927" s="6">
        <v>4538</v>
      </c>
      <c r="G3927" s="6">
        <v>4336</v>
      </c>
      <c r="H3927" s="6">
        <f t="shared" si="244"/>
        <v>4539</v>
      </c>
      <c r="I3927" s="6">
        <f t="shared" si="245"/>
        <v>4337</v>
      </c>
      <c r="J3927" s="7">
        <f t="shared" si="246"/>
        <v>0.95549680546375859</v>
      </c>
      <c r="K3927" s="7">
        <f t="shared" si="247"/>
        <v>-6.5677045074790275E-2</v>
      </c>
    </row>
    <row r="3928" spans="1:11" x14ac:dyDescent="0.35">
      <c r="A3928" s="14" t="s">
        <v>9605</v>
      </c>
      <c r="B3928" s="13" t="s">
        <v>244</v>
      </c>
      <c r="C3928" s="14" t="s">
        <v>17231</v>
      </c>
      <c r="D3928" s="14" t="s">
        <v>17232</v>
      </c>
      <c r="E3928" s="15" t="s">
        <v>11359</v>
      </c>
      <c r="F3928" s="6">
        <v>64</v>
      </c>
      <c r="G3928" s="6">
        <v>26</v>
      </c>
      <c r="H3928" s="6">
        <f t="shared" si="244"/>
        <v>65</v>
      </c>
      <c r="I3928" s="6">
        <f t="shared" si="245"/>
        <v>27</v>
      </c>
      <c r="J3928" s="7">
        <f t="shared" si="246"/>
        <v>0.41538461538461541</v>
      </c>
      <c r="K3928" s="7">
        <f t="shared" si="247"/>
        <v>-1.2674803108649859</v>
      </c>
    </row>
    <row r="3929" spans="1:11" x14ac:dyDescent="0.35">
      <c r="A3929" s="14" t="s">
        <v>9606</v>
      </c>
      <c r="B3929" s="13" t="s">
        <v>278</v>
      </c>
      <c r="C3929" s="14" t="s">
        <v>17233</v>
      </c>
      <c r="D3929" s="14" t="s">
        <v>17234</v>
      </c>
      <c r="E3929" s="15" t="s">
        <v>11359</v>
      </c>
      <c r="F3929" s="6">
        <v>106</v>
      </c>
      <c r="G3929" s="6">
        <v>45</v>
      </c>
      <c r="H3929" s="6">
        <f t="shared" si="244"/>
        <v>107</v>
      </c>
      <c r="I3929" s="6">
        <f t="shared" si="245"/>
        <v>46</v>
      </c>
      <c r="J3929" s="7">
        <f t="shared" si="246"/>
        <v>0.42990654205607476</v>
      </c>
      <c r="K3929" s="7">
        <f t="shared" si="247"/>
        <v>-1.2179050303441341</v>
      </c>
    </row>
    <row r="3930" spans="1:11" x14ac:dyDescent="0.35">
      <c r="A3930" s="14" t="s">
        <v>9607</v>
      </c>
      <c r="B3930" s="13" t="s">
        <v>4928</v>
      </c>
      <c r="C3930" s="14" t="s">
        <v>17235</v>
      </c>
      <c r="D3930" s="14" t="s">
        <v>11356</v>
      </c>
      <c r="E3930" s="15" t="s">
        <v>11359</v>
      </c>
      <c r="F3930" s="6">
        <v>17</v>
      </c>
      <c r="G3930" s="6">
        <v>18</v>
      </c>
      <c r="H3930" s="6">
        <f t="shared" si="244"/>
        <v>18</v>
      </c>
      <c r="I3930" s="6">
        <f t="shared" si="245"/>
        <v>19</v>
      </c>
      <c r="J3930" s="7">
        <f t="shared" si="246"/>
        <v>1.0555555555555556</v>
      </c>
      <c r="K3930" s="7">
        <f t="shared" si="247"/>
        <v>7.8002512001273172E-2</v>
      </c>
    </row>
    <row r="3931" spans="1:11" x14ac:dyDescent="0.35">
      <c r="A3931" s="14" t="s">
        <v>9608</v>
      </c>
      <c r="B3931" s="13" t="s">
        <v>532</v>
      </c>
      <c r="C3931" s="14" t="s">
        <v>17236</v>
      </c>
      <c r="D3931" s="14" t="s">
        <v>17237</v>
      </c>
      <c r="E3931" s="15" t="s">
        <v>5678</v>
      </c>
      <c r="F3931" s="6">
        <v>54</v>
      </c>
      <c r="G3931" s="6">
        <v>28</v>
      </c>
      <c r="H3931" s="6">
        <f t="shared" si="244"/>
        <v>55</v>
      </c>
      <c r="I3931" s="6">
        <f t="shared" si="245"/>
        <v>29</v>
      </c>
      <c r="J3931" s="7">
        <f t="shared" si="246"/>
        <v>0.52727272727272723</v>
      </c>
      <c r="K3931" s="7">
        <f t="shared" si="247"/>
        <v>-0.92337871839708774</v>
      </c>
    </row>
    <row r="3932" spans="1:11" x14ac:dyDescent="0.35">
      <c r="A3932" s="14" t="s">
        <v>9609</v>
      </c>
      <c r="B3932" s="13" t="s">
        <v>4054</v>
      </c>
      <c r="C3932" s="14" t="s">
        <v>17238</v>
      </c>
      <c r="D3932" s="14" t="s">
        <v>11409</v>
      </c>
      <c r="E3932" s="15" t="s">
        <v>5678</v>
      </c>
      <c r="F3932" s="6">
        <v>58</v>
      </c>
      <c r="G3932" s="6">
        <v>52</v>
      </c>
      <c r="H3932" s="6">
        <f t="shared" si="244"/>
        <v>59</v>
      </c>
      <c r="I3932" s="6">
        <f t="shared" si="245"/>
        <v>53</v>
      </c>
      <c r="J3932" s="7">
        <f t="shared" si="246"/>
        <v>0.89830508474576276</v>
      </c>
      <c r="K3932" s="7">
        <f t="shared" si="247"/>
        <v>-0.154722594798642</v>
      </c>
    </row>
    <row r="3933" spans="1:11" x14ac:dyDescent="0.35">
      <c r="A3933" s="14" t="s">
        <v>9610</v>
      </c>
      <c r="B3933" s="13" t="s">
        <v>374</v>
      </c>
      <c r="C3933" s="14" t="s">
        <v>17239</v>
      </c>
      <c r="D3933" s="14" t="s">
        <v>17240</v>
      </c>
      <c r="E3933" s="15" t="s">
        <v>5678</v>
      </c>
      <c r="F3933" s="6">
        <v>85</v>
      </c>
      <c r="G3933" s="6">
        <v>40</v>
      </c>
      <c r="H3933" s="6">
        <f t="shared" si="244"/>
        <v>86</v>
      </c>
      <c r="I3933" s="6">
        <f t="shared" si="245"/>
        <v>41</v>
      </c>
      <c r="J3933" s="7">
        <f t="shared" si="246"/>
        <v>0.47674418604651164</v>
      </c>
      <c r="K3933" s="7">
        <f t="shared" si="247"/>
        <v>-1.0687127500840143</v>
      </c>
    </row>
    <row r="3934" spans="1:11" x14ac:dyDescent="0.35">
      <c r="A3934" s="14" t="s">
        <v>9611</v>
      </c>
      <c r="B3934" s="13" t="s">
        <v>4666</v>
      </c>
      <c r="C3934" s="14" t="s">
        <v>17241</v>
      </c>
      <c r="D3934" s="14" t="s">
        <v>17242</v>
      </c>
      <c r="E3934" s="15" t="s">
        <v>5678</v>
      </c>
      <c r="F3934" s="6">
        <v>43</v>
      </c>
      <c r="G3934" s="6">
        <v>43</v>
      </c>
      <c r="H3934" s="6">
        <f t="shared" si="244"/>
        <v>44</v>
      </c>
      <c r="I3934" s="6">
        <f t="shared" si="245"/>
        <v>44</v>
      </c>
      <c r="J3934" s="7">
        <f t="shared" si="246"/>
        <v>1</v>
      </c>
      <c r="K3934" s="7">
        <f t="shared" si="247"/>
        <v>0</v>
      </c>
    </row>
    <row r="3935" spans="1:11" x14ac:dyDescent="0.35">
      <c r="A3935" s="14" t="s">
        <v>9612</v>
      </c>
      <c r="B3935" s="13" t="s">
        <v>4569</v>
      </c>
      <c r="C3935" s="14" t="s">
        <v>17243</v>
      </c>
      <c r="D3935" s="14" t="s">
        <v>17244</v>
      </c>
      <c r="E3935" s="15" t="s">
        <v>5678</v>
      </c>
      <c r="F3935" s="6">
        <v>266</v>
      </c>
      <c r="G3935" s="6">
        <v>260</v>
      </c>
      <c r="H3935" s="6">
        <f t="shared" si="244"/>
        <v>267</v>
      </c>
      <c r="I3935" s="6">
        <f t="shared" si="245"/>
        <v>261</v>
      </c>
      <c r="J3935" s="7">
        <f t="shared" si="246"/>
        <v>0.97752808988764039</v>
      </c>
      <c r="K3935" s="7">
        <f t="shared" si="247"/>
        <v>-3.2789935117669533E-2</v>
      </c>
    </row>
    <row r="3936" spans="1:11" x14ac:dyDescent="0.35">
      <c r="A3936" s="14" t="s">
        <v>9613</v>
      </c>
      <c r="B3936" s="13" t="s">
        <v>3935</v>
      </c>
      <c r="C3936" s="14" t="s">
        <v>17245</v>
      </c>
      <c r="D3936" s="14" t="s">
        <v>17246</v>
      </c>
      <c r="E3936" s="15" t="s">
        <v>5678</v>
      </c>
      <c r="F3936" s="6">
        <v>1063</v>
      </c>
      <c r="G3936" s="6">
        <v>938</v>
      </c>
      <c r="H3936" s="6">
        <f t="shared" si="244"/>
        <v>1064</v>
      </c>
      <c r="I3936" s="6">
        <f t="shared" si="245"/>
        <v>939</v>
      </c>
      <c r="J3936" s="7">
        <f t="shared" si="246"/>
        <v>0.88251879699248126</v>
      </c>
      <c r="K3936" s="7">
        <f t="shared" si="247"/>
        <v>-0.180301087847415</v>
      </c>
    </row>
    <row r="3937" spans="1:11" x14ac:dyDescent="0.35">
      <c r="A3937" s="14" t="s">
        <v>9614</v>
      </c>
      <c r="B3937" s="13" t="s">
        <v>202</v>
      </c>
      <c r="C3937" s="14" t="s">
        <v>17247</v>
      </c>
      <c r="D3937" s="14" t="s">
        <v>17248</v>
      </c>
      <c r="E3937" s="15" t="s">
        <v>5678</v>
      </c>
      <c r="F3937" s="6">
        <v>691</v>
      </c>
      <c r="G3937" s="6">
        <v>263</v>
      </c>
      <c r="H3937" s="6">
        <f t="shared" si="244"/>
        <v>692</v>
      </c>
      <c r="I3937" s="6">
        <f t="shared" si="245"/>
        <v>264</v>
      </c>
      <c r="J3937" s="7">
        <f t="shared" si="246"/>
        <v>0.38150289017341038</v>
      </c>
      <c r="K3937" s="7">
        <f t="shared" si="247"/>
        <v>-1.3902341082782712</v>
      </c>
    </row>
    <row r="3938" spans="1:11" x14ac:dyDescent="0.35">
      <c r="A3938" s="14" t="s">
        <v>9615</v>
      </c>
      <c r="B3938" s="13" t="s">
        <v>482</v>
      </c>
      <c r="C3938" s="14" t="s">
        <v>17249</v>
      </c>
      <c r="D3938" s="14" t="s">
        <v>17250</v>
      </c>
      <c r="E3938" s="15" t="s">
        <v>5678</v>
      </c>
      <c r="F3938" s="6">
        <v>2701</v>
      </c>
      <c r="G3938" s="6">
        <v>1362</v>
      </c>
      <c r="H3938" s="6">
        <f t="shared" si="244"/>
        <v>2702</v>
      </c>
      <c r="I3938" s="6">
        <f t="shared" si="245"/>
        <v>1363</v>
      </c>
      <c r="J3938" s="7">
        <f t="shared" si="246"/>
        <v>0.50444115470022211</v>
      </c>
      <c r="K3938" s="7">
        <f t="shared" si="247"/>
        <v>-0.98724211252047489</v>
      </c>
    </row>
    <row r="3939" spans="1:11" x14ac:dyDescent="0.35">
      <c r="A3939" s="14" t="s">
        <v>9616</v>
      </c>
      <c r="B3939" s="13" t="s">
        <v>2894</v>
      </c>
      <c r="C3939" s="14" t="s">
        <v>17251</v>
      </c>
      <c r="D3939" s="14" t="s">
        <v>17252</v>
      </c>
      <c r="E3939" s="15" t="s">
        <v>11359</v>
      </c>
      <c r="F3939" s="6">
        <v>1779</v>
      </c>
      <c r="G3939" s="6">
        <v>1389</v>
      </c>
      <c r="H3939" s="6">
        <f t="shared" si="244"/>
        <v>1780</v>
      </c>
      <c r="I3939" s="6">
        <f t="shared" si="245"/>
        <v>1390</v>
      </c>
      <c r="J3939" s="7">
        <f t="shared" si="246"/>
        <v>0.7808988764044944</v>
      </c>
      <c r="K3939" s="7">
        <f t="shared" si="247"/>
        <v>-0.3567923582428903</v>
      </c>
    </row>
    <row r="3940" spans="1:11" x14ac:dyDescent="0.35">
      <c r="A3940" s="14" t="s">
        <v>9617</v>
      </c>
      <c r="B3940" s="13" t="s">
        <v>3213</v>
      </c>
      <c r="C3940" s="14" t="s">
        <v>17253</v>
      </c>
      <c r="D3940" s="14" t="s">
        <v>17254</v>
      </c>
      <c r="E3940" s="15" t="s">
        <v>11359</v>
      </c>
      <c r="F3940" s="6">
        <v>3261</v>
      </c>
      <c r="G3940" s="6">
        <v>2630</v>
      </c>
      <c r="H3940" s="6">
        <f t="shared" si="244"/>
        <v>3262</v>
      </c>
      <c r="I3940" s="6">
        <f t="shared" si="245"/>
        <v>2631</v>
      </c>
      <c r="J3940" s="7">
        <f t="shared" si="246"/>
        <v>0.80656039239730226</v>
      </c>
      <c r="K3940" s="7">
        <f t="shared" si="247"/>
        <v>-0.31014553354599517</v>
      </c>
    </row>
    <row r="3941" spans="1:11" x14ac:dyDescent="0.35">
      <c r="A3941" s="14" t="s">
        <v>9618</v>
      </c>
      <c r="B3941" s="13" t="s">
        <v>3249</v>
      </c>
      <c r="C3941" s="14" t="s">
        <v>17255</v>
      </c>
      <c r="D3941" s="14" t="s">
        <v>11356</v>
      </c>
      <c r="E3941" s="15" t="s">
        <v>11359</v>
      </c>
      <c r="F3941" s="6">
        <v>810</v>
      </c>
      <c r="G3941" s="6">
        <v>657</v>
      </c>
      <c r="H3941" s="6">
        <f t="shared" si="244"/>
        <v>811</v>
      </c>
      <c r="I3941" s="6">
        <f t="shared" si="245"/>
        <v>658</v>
      </c>
      <c r="J3941" s="7">
        <f t="shared" si="246"/>
        <v>0.81134401972872994</v>
      </c>
      <c r="K3941" s="7">
        <f t="shared" si="247"/>
        <v>-0.30161433048203157</v>
      </c>
    </row>
    <row r="3942" spans="1:11" x14ac:dyDescent="0.35">
      <c r="A3942" s="14" t="s">
        <v>9619</v>
      </c>
      <c r="B3942" s="13" t="s">
        <v>767</v>
      </c>
      <c r="C3942" s="14" t="s">
        <v>17256</v>
      </c>
      <c r="D3942" s="14" t="s">
        <v>11356</v>
      </c>
      <c r="E3942" s="15" t="s">
        <v>11359</v>
      </c>
      <c r="F3942" s="6">
        <v>246</v>
      </c>
      <c r="G3942" s="6">
        <v>141</v>
      </c>
      <c r="H3942" s="6">
        <f t="shared" si="244"/>
        <v>247</v>
      </c>
      <c r="I3942" s="6">
        <f t="shared" si="245"/>
        <v>142</v>
      </c>
      <c r="J3942" s="7">
        <f t="shared" si="246"/>
        <v>0.5748987854251012</v>
      </c>
      <c r="K3942" s="7">
        <f t="shared" si="247"/>
        <v>-0.79862011207999561</v>
      </c>
    </row>
    <row r="3943" spans="1:11" x14ac:dyDescent="0.35">
      <c r="A3943" s="14" t="s">
        <v>9620</v>
      </c>
      <c r="B3943" s="13" t="s">
        <v>1725</v>
      </c>
      <c r="C3943" s="14" t="s">
        <v>17257</v>
      </c>
      <c r="D3943" s="14" t="s">
        <v>12607</v>
      </c>
      <c r="E3943" s="15" t="s">
        <v>11359</v>
      </c>
      <c r="F3943" s="6">
        <v>313</v>
      </c>
      <c r="G3943" s="6">
        <v>214</v>
      </c>
      <c r="H3943" s="6">
        <f t="shared" si="244"/>
        <v>314</v>
      </c>
      <c r="I3943" s="6">
        <f t="shared" si="245"/>
        <v>215</v>
      </c>
      <c r="J3943" s="7">
        <f t="shared" si="246"/>
        <v>0.6847133757961783</v>
      </c>
      <c r="K3943" s="7">
        <f t="shared" si="247"/>
        <v>-0.54642789930216684</v>
      </c>
    </row>
    <row r="3944" spans="1:11" x14ac:dyDescent="0.35">
      <c r="A3944" s="14" t="s">
        <v>9621</v>
      </c>
      <c r="B3944" s="13" t="s">
        <v>2033</v>
      </c>
      <c r="C3944" s="14" t="s">
        <v>17258</v>
      </c>
      <c r="D3944" s="14" t="s">
        <v>11539</v>
      </c>
      <c r="E3944" s="15" t="s">
        <v>11359</v>
      </c>
      <c r="F3944" s="6">
        <v>146</v>
      </c>
      <c r="G3944" s="6">
        <v>104</v>
      </c>
      <c r="H3944" s="6">
        <f t="shared" si="244"/>
        <v>147</v>
      </c>
      <c r="I3944" s="6">
        <f t="shared" si="245"/>
        <v>105</v>
      </c>
      <c r="J3944" s="7">
        <f t="shared" si="246"/>
        <v>0.7142857142857143</v>
      </c>
      <c r="K3944" s="7">
        <f t="shared" si="247"/>
        <v>-0.48542682717024171</v>
      </c>
    </row>
    <row r="3945" spans="1:11" x14ac:dyDescent="0.35">
      <c r="A3945" s="14" t="s">
        <v>9622</v>
      </c>
      <c r="B3945" s="13" t="s">
        <v>5184</v>
      </c>
      <c r="C3945" s="14" t="s">
        <v>17259</v>
      </c>
      <c r="D3945" s="14" t="s">
        <v>11356</v>
      </c>
      <c r="E3945" s="15" t="s">
        <v>11359</v>
      </c>
      <c r="F3945" s="6">
        <v>5</v>
      </c>
      <c r="G3945" s="6">
        <v>6</v>
      </c>
      <c r="H3945" s="6">
        <f t="shared" si="244"/>
        <v>6</v>
      </c>
      <c r="I3945" s="6">
        <f t="shared" si="245"/>
        <v>7</v>
      </c>
      <c r="J3945" s="7">
        <f t="shared" si="246"/>
        <v>1.1666666666666667</v>
      </c>
      <c r="K3945" s="7">
        <f t="shared" si="247"/>
        <v>0.22239242133644802</v>
      </c>
    </row>
    <row r="3946" spans="1:11" x14ac:dyDescent="0.35">
      <c r="A3946" s="14" t="s">
        <v>9623</v>
      </c>
      <c r="B3946" s="13" t="s">
        <v>3344</v>
      </c>
      <c r="C3946" s="14" t="s">
        <v>17260</v>
      </c>
      <c r="D3946" s="14" t="s">
        <v>17261</v>
      </c>
      <c r="E3946" s="15" t="s">
        <v>11359</v>
      </c>
      <c r="F3946" s="6">
        <v>22</v>
      </c>
      <c r="G3946" s="6">
        <v>18</v>
      </c>
      <c r="H3946" s="6">
        <f t="shared" si="244"/>
        <v>23</v>
      </c>
      <c r="I3946" s="6">
        <f t="shared" si="245"/>
        <v>19</v>
      </c>
      <c r="J3946" s="7">
        <f t="shared" si="246"/>
        <v>0.82608695652173914</v>
      </c>
      <c r="K3946" s="7">
        <f t="shared" si="247"/>
        <v>-0.27563444261342734</v>
      </c>
    </row>
    <row r="3947" spans="1:11" x14ac:dyDescent="0.35">
      <c r="A3947" s="14" t="s">
        <v>9624</v>
      </c>
      <c r="B3947" s="13" t="s">
        <v>2114</v>
      </c>
      <c r="C3947" s="14" t="s">
        <v>17262</v>
      </c>
      <c r="D3947" s="14" t="s">
        <v>11356</v>
      </c>
      <c r="E3947" s="15" t="s">
        <v>11359</v>
      </c>
      <c r="F3947" s="6">
        <v>411</v>
      </c>
      <c r="G3947" s="6">
        <v>295</v>
      </c>
      <c r="H3947" s="6">
        <f t="shared" si="244"/>
        <v>412</v>
      </c>
      <c r="I3947" s="6">
        <f t="shared" si="245"/>
        <v>296</v>
      </c>
      <c r="J3947" s="7">
        <f t="shared" si="246"/>
        <v>0.71844660194174759</v>
      </c>
      <c r="K3947" s="7">
        <f t="shared" si="247"/>
        <v>-0.47704716155426857</v>
      </c>
    </row>
    <row r="3948" spans="1:11" x14ac:dyDescent="0.35">
      <c r="A3948" s="14" t="s">
        <v>9625</v>
      </c>
      <c r="B3948" s="13" t="s">
        <v>2977</v>
      </c>
      <c r="C3948" s="14" t="s">
        <v>17263</v>
      </c>
      <c r="D3948" s="14" t="s">
        <v>17264</v>
      </c>
      <c r="E3948" s="15" t="s">
        <v>5678</v>
      </c>
      <c r="F3948" s="6">
        <v>1038</v>
      </c>
      <c r="G3948" s="6">
        <v>817</v>
      </c>
      <c r="H3948" s="6">
        <f t="shared" si="244"/>
        <v>1039</v>
      </c>
      <c r="I3948" s="6">
        <f t="shared" si="245"/>
        <v>818</v>
      </c>
      <c r="J3948" s="7">
        <f t="shared" si="246"/>
        <v>0.78729547641963427</v>
      </c>
      <c r="K3948" s="7">
        <f t="shared" si="247"/>
        <v>-0.34502290596246299</v>
      </c>
    </row>
    <row r="3949" spans="1:11" x14ac:dyDescent="0.35">
      <c r="A3949" s="14" t="s">
        <v>9626</v>
      </c>
      <c r="B3949" s="13" t="s">
        <v>1176</v>
      </c>
      <c r="C3949" s="14" t="s">
        <v>17265</v>
      </c>
      <c r="D3949" s="14" t="s">
        <v>17266</v>
      </c>
      <c r="E3949" s="15" t="s">
        <v>11359</v>
      </c>
      <c r="F3949" s="6">
        <v>81</v>
      </c>
      <c r="G3949" s="6">
        <v>51</v>
      </c>
      <c r="H3949" s="6">
        <f t="shared" si="244"/>
        <v>82</v>
      </c>
      <c r="I3949" s="6">
        <f t="shared" si="245"/>
        <v>52</v>
      </c>
      <c r="J3949" s="7">
        <f t="shared" si="246"/>
        <v>0.63414634146341464</v>
      </c>
      <c r="K3949" s="7">
        <f t="shared" si="247"/>
        <v>-0.6571122864769916</v>
      </c>
    </row>
    <row r="3950" spans="1:11" x14ac:dyDescent="0.35">
      <c r="A3950" s="14" t="s">
        <v>9627</v>
      </c>
      <c r="B3950" s="13" t="s">
        <v>715</v>
      </c>
      <c r="C3950" s="14" t="s">
        <v>17267</v>
      </c>
      <c r="D3950" s="14" t="s">
        <v>17268</v>
      </c>
      <c r="E3950" s="15" t="s">
        <v>11359</v>
      </c>
      <c r="F3950" s="6">
        <v>131</v>
      </c>
      <c r="G3950" s="6">
        <v>74</v>
      </c>
      <c r="H3950" s="6">
        <f t="shared" si="244"/>
        <v>132</v>
      </c>
      <c r="I3950" s="6">
        <f t="shared" si="245"/>
        <v>75</v>
      </c>
      <c r="J3950" s="7">
        <f t="shared" si="246"/>
        <v>0.56818181818181823</v>
      </c>
      <c r="K3950" s="7">
        <f t="shared" si="247"/>
        <v>-0.8155754288625725</v>
      </c>
    </row>
    <row r="3951" spans="1:11" x14ac:dyDescent="0.35">
      <c r="A3951" s="14" t="s">
        <v>9628</v>
      </c>
      <c r="B3951" s="13" t="s">
        <v>1868</v>
      </c>
      <c r="C3951" s="14" t="s">
        <v>17269</v>
      </c>
      <c r="D3951" s="14" t="s">
        <v>17270</v>
      </c>
      <c r="E3951" s="15" t="s">
        <v>11359</v>
      </c>
      <c r="F3951" s="6">
        <v>53</v>
      </c>
      <c r="G3951" s="6">
        <v>37</v>
      </c>
      <c r="H3951" s="6">
        <f t="shared" si="244"/>
        <v>54</v>
      </c>
      <c r="I3951" s="6">
        <f t="shared" si="245"/>
        <v>38</v>
      </c>
      <c r="J3951" s="7">
        <f t="shared" si="246"/>
        <v>0.70370370370370372</v>
      </c>
      <c r="K3951" s="7">
        <f t="shared" si="247"/>
        <v>-0.50695998871988301</v>
      </c>
    </row>
    <row r="3952" spans="1:11" x14ac:dyDescent="0.35">
      <c r="A3952" s="14" t="s">
        <v>9629</v>
      </c>
      <c r="B3952" s="13" t="s">
        <v>1818</v>
      </c>
      <c r="C3952" s="14" t="s">
        <v>17271</v>
      </c>
      <c r="D3952" s="14" t="s">
        <v>17272</v>
      </c>
      <c r="E3952" s="15" t="s">
        <v>11359</v>
      </c>
      <c r="F3952" s="6">
        <v>257</v>
      </c>
      <c r="G3952" s="6">
        <v>178</v>
      </c>
      <c r="H3952" s="6">
        <f t="shared" si="244"/>
        <v>258</v>
      </c>
      <c r="I3952" s="6">
        <f t="shared" si="245"/>
        <v>179</v>
      </c>
      <c r="J3952" s="7">
        <f t="shared" si="246"/>
        <v>0.69379844961240311</v>
      </c>
      <c r="K3952" s="7">
        <f t="shared" si="247"/>
        <v>-0.52741147815899769</v>
      </c>
    </row>
    <row r="3953" spans="1:11" x14ac:dyDescent="0.35">
      <c r="A3953" s="14" t="s">
        <v>9630</v>
      </c>
      <c r="B3953" s="13" t="s">
        <v>4221</v>
      </c>
      <c r="C3953" s="14" t="s">
        <v>17273</v>
      </c>
      <c r="D3953" s="14" t="s">
        <v>11608</v>
      </c>
      <c r="E3953" s="15" t="s">
        <v>5678</v>
      </c>
      <c r="F3953" s="6">
        <v>170</v>
      </c>
      <c r="G3953" s="6">
        <v>156</v>
      </c>
      <c r="H3953" s="6">
        <f t="shared" si="244"/>
        <v>171</v>
      </c>
      <c r="I3953" s="6">
        <f t="shared" si="245"/>
        <v>157</v>
      </c>
      <c r="J3953" s="7">
        <f t="shared" si="246"/>
        <v>0.91812865497076024</v>
      </c>
      <c r="K3953" s="7">
        <f t="shared" si="247"/>
        <v>-0.12323176599427085</v>
      </c>
    </row>
    <row r="3954" spans="1:11" x14ac:dyDescent="0.35">
      <c r="A3954" s="14" t="s">
        <v>9631</v>
      </c>
      <c r="B3954" s="13" t="s">
        <v>3594</v>
      </c>
      <c r="C3954" s="14" t="s">
        <v>17274</v>
      </c>
      <c r="D3954" s="14" t="s">
        <v>12723</v>
      </c>
      <c r="E3954" s="15" t="s">
        <v>5678</v>
      </c>
      <c r="F3954" s="6">
        <v>321</v>
      </c>
      <c r="G3954" s="6">
        <v>271</v>
      </c>
      <c r="H3954" s="6">
        <f t="shared" si="244"/>
        <v>322</v>
      </c>
      <c r="I3954" s="6">
        <f t="shared" si="245"/>
        <v>272</v>
      </c>
      <c r="J3954" s="7">
        <f t="shared" si="246"/>
        <v>0.84472049689440998</v>
      </c>
      <c r="K3954" s="7">
        <f t="shared" si="247"/>
        <v>-0.2434540368642775</v>
      </c>
    </row>
    <row r="3955" spans="1:11" x14ac:dyDescent="0.35">
      <c r="A3955" s="14" t="s">
        <v>9632</v>
      </c>
      <c r="B3955" s="13" t="s">
        <v>1721</v>
      </c>
      <c r="C3955" s="14" t="s">
        <v>17275</v>
      </c>
      <c r="D3955" s="14" t="s">
        <v>17276</v>
      </c>
      <c r="E3955" s="15" t="s">
        <v>5678</v>
      </c>
      <c r="F3955" s="6">
        <v>224</v>
      </c>
      <c r="G3955" s="6">
        <v>153</v>
      </c>
      <c r="H3955" s="6">
        <f t="shared" si="244"/>
        <v>225</v>
      </c>
      <c r="I3955" s="6">
        <f t="shared" si="245"/>
        <v>154</v>
      </c>
      <c r="J3955" s="7">
        <f t="shared" si="246"/>
        <v>0.68444444444444441</v>
      </c>
      <c r="K3955" s="7">
        <f t="shared" si="247"/>
        <v>-0.54699465052213569</v>
      </c>
    </row>
    <row r="3956" spans="1:11" x14ac:dyDescent="0.35">
      <c r="A3956" s="14" t="s">
        <v>9633</v>
      </c>
      <c r="B3956" s="13" t="s">
        <v>1668</v>
      </c>
      <c r="C3956" s="14" t="s">
        <v>17277</v>
      </c>
      <c r="D3956" s="14" t="s">
        <v>11548</v>
      </c>
      <c r="E3956" s="15" t="s">
        <v>11359</v>
      </c>
      <c r="F3956" s="6">
        <v>577</v>
      </c>
      <c r="G3956" s="6">
        <v>391</v>
      </c>
      <c r="H3956" s="6">
        <f t="shared" si="244"/>
        <v>578</v>
      </c>
      <c r="I3956" s="6">
        <f t="shared" si="245"/>
        <v>392</v>
      </c>
      <c r="J3956" s="7">
        <f t="shared" si="246"/>
        <v>0.67820069204152245</v>
      </c>
      <c r="K3956" s="7">
        <f t="shared" si="247"/>
        <v>-0.56021583838547073</v>
      </c>
    </row>
    <row r="3957" spans="1:11" x14ac:dyDescent="0.35">
      <c r="A3957" s="14" t="s">
        <v>9634</v>
      </c>
      <c r="B3957" s="13" t="s">
        <v>2424</v>
      </c>
      <c r="C3957" s="14" t="s">
        <v>17278</v>
      </c>
      <c r="D3957" s="14" t="s">
        <v>14837</v>
      </c>
      <c r="E3957" s="15" t="s">
        <v>11359</v>
      </c>
      <c r="F3957" s="6">
        <v>564</v>
      </c>
      <c r="G3957" s="6">
        <v>420</v>
      </c>
      <c r="H3957" s="6">
        <f t="shared" si="244"/>
        <v>565</v>
      </c>
      <c r="I3957" s="6">
        <f t="shared" si="245"/>
        <v>421</v>
      </c>
      <c r="J3957" s="7">
        <f t="shared" si="246"/>
        <v>0.74513274336283186</v>
      </c>
      <c r="K3957" s="7">
        <f t="shared" si="247"/>
        <v>-0.42443063423615396</v>
      </c>
    </row>
    <row r="3958" spans="1:11" x14ac:dyDescent="0.35">
      <c r="A3958" s="14" t="s">
        <v>9635</v>
      </c>
      <c r="B3958" s="13" t="s">
        <v>5207</v>
      </c>
      <c r="C3958" s="14" t="s">
        <v>17279</v>
      </c>
      <c r="D3958" s="14" t="s">
        <v>11436</v>
      </c>
      <c r="E3958" s="15" t="s">
        <v>5678</v>
      </c>
      <c r="F3958" s="6">
        <v>13</v>
      </c>
      <c r="G3958" s="6">
        <v>16</v>
      </c>
      <c r="H3958" s="6">
        <f t="shared" si="244"/>
        <v>14</v>
      </c>
      <c r="I3958" s="6">
        <f t="shared" si="245"/>
        <v>17</v>
      </c>
      <c r="J3958" s="7">
        <f t="shared" si="246"/>
        <v>1.2142857142857142</v>
      </c>
      <c r="K3958" s="7">
        <f t="shared" si="247"/>
        <v>0.2801079191927352</v>
      </c>
    </row>
    <row r="3959" spans="1:11" x14ac:dyDescent="0.35">
      <c r="A3959" s="14" t="s">
        <v>9636</v>
      </c>
      <c r="B3959" s="13" t="s">
        <v>1817</v>
      </c>
      <c r="C3959" s="14" t="s">
        <v>17280</v>
      </c>
      <c r="D3959" s="14" t="s">
        <v>15153</v>
      </c>
      <c r="E3959" s="15" t="s">
        <v>11359</v>
      </c>
      <c r="F3959" s="6">
        <v>413</v>
      </c>
      <c r="G3959" s="6">
        <v>286</v>
      </c>
      <c r="H3959" s="6">
        <f t="shared" si="244"/>
        <v>414</v>
      </c>
      <c r="I3959" s="6">
        <f t="shared" si="245"/>
        <v>287</v>
      </c>
      <c r="J3959" s="7">
        <f t="shared" si="246"/>
        <v>0.69323671497584538</v>
      </c>
      <c r="K3959" s="7">
        <f t="shared" si="247"/>
        <v>-0.52858003082363758</v>
      </c>
    </row>
    <row r="3960" spans="1:11" x14ac:dyDescent="0.35">
      <c r="A3960" s="14" t="s">
        <v>9637</v>
      </c>
      <c r="B3960" s="13" t="s">
        <v>5450</v>
      </c>
      <c r="C3960" s="14" t="s">
        <v>17281</v>
      </c>
      <c r="D3960" s="14" t="s">
        <v>17282</v>
      </c>
      <c r="E3960" s="15" t="s">
        <v>11359</v>
      </c>
      <c r="F3960" s="6">
        <v>14</v>
      </c>
      <c r="G3960" s="6">
        <v>28</v>
      </c>
      <c r="H3960" s="6">
        <f t="shared" si="244"/>
        <v>15</v>
      </c>
      <c r="I3960" s="6">
        <f t="shared" si="245"/>
        <v>29</v>
      </c>
      <c r="J3960" s="7">
        <f t="shared" si="246"/>
        <v>1.9333333333333333</v>
      </c>
      <c r="K3960" s="7">
        <f t="shared" si="247"/>
        <v>0.95109039951905361</v>
      </c>
    </row>
    <row r="3961" spans="1:11" x14ac:dyDescent="0.35">
      <c r="A3961" s="14" t="s">
        <v>9638</v>
      </c>
      <c r="B3961" s="13" t="s">
        <v>5451</v>
      </c>
      <c r="C3961" s="14" t="s">
        <v>17283</v>
      </c>
      <c r="D3961" s="14" t="s">
        <v>13370</v>
      </c>
      <c r="E3961" s="15" t="s">
        <v>11359</v>
      </c>
      <c r="F3961" s="6">
        <v>10</v>
      </c>
      <c r="G3961" s="6">
        <v>20</v>
      </c>
      <c r="H3961" s="6">
        <f t="shared" si="244"/>
        <v>11</v>
      </c>
      <c r="I3961" s="6">
        <f t="shared" si="245"/>
        <v>21</v>
      </c>
      <c r="J3961" s="7">
        <f t="shared" si="246"/>
        <v>1.9090909090909092</v>
      </c>
      <c r="K3961" s="7">
        <f t="shared" si="247"/>
        <v>0.93288580414146305</v>
      </c>
    </row>
    <row r="3962" spans="1:11" x14ac:dyDescent="0.35">
      <c r="A3962" s="14" t="s">
        <v>9639</v>
      </c>
      <c r="B3962" s="13" t="s">
        <v>1264</v>
      </c>
      <c r="C3962" s="14" t="s">
        <v>17284</v>
      </c>
      <c r="D3962" s="14" t="s">
        <v>17285</v>
      </c>
      <c r="E3962" s="15" t="s">
        <v>11359</v>
      </c>
      <c r="F3962" s="6">
        <v>2345</v>
      </c>
      <c r="G3962" s="6">
        <v>1499</v>
      </c>
      <c r="H3962" s="6">
        <f t="shared" si="244"/>
        <v>2346</v>
      </c>
      <c r="I3962" s="6">
        <f t="shared" si="245"/>
        <v>1500</v>
      </c>
      <c r="J3962" s="7">
        <f t="shared" si="246"/>
        <v>0.63938618925831203</v>
      </c>
      <c r="K3962" s="7">
        <f t="shared" si="247"/>
        <v>-0.64524051264526527</v>
      </c>
    </row>
    <row r="3963" spans="1:11" x14ac:dyDescent="0.35">
      <c r="A3963" s="14" t="s">
        <v>9640</v>
      </c>
      <c r="B3963" s="13" t="s">
        <v>3373</v>
      </c>
      <c r="C3963" s="14" t="s">
        <v>17286</v>
      </c>
      <c r="D3963" s="14" t="s">
        <v>17287</v>
      </c>
      <c r="E3963" s="15" t="s">
        <v>5678</v>
      </c>
      <c r="F3963" s="6">
        <v>364</v>
      </c>
      <c r="G3963" s="6">
        <v>299</v>
      </c>
      <c r="H3963" s="6">
        <f t="shared" si="244"/>
        <v>365</v>
      </c>
      <c r="I3963" s="6">
        <f t="shared" si="245"/>
        <v>300</v>
      </c>
      <c r="J3963" s="7">
        <f t="shared" si="246"/>
        <v>0.82191780821917804</v>
      </c>
      <c r="K3963" s="7">
        <f t="shared" si="247"/>
        <v>-0.28293396327149878</v>
      </c>
    </row>
    <row r="3964" spans="1:11" x14ac:dyDescent="0.35">
      <c r="A3964" s="14" t="s">
        <v>9641</v>
      </c>
      <c r="B3964" s="13" t="s">
        <v>3805</v>
      </c>
      <c r="C3964" s="14" t="s">
        <v>17288</v>
      </c>
      <c r="D3964" s="14" t="s">
        <v>17289</v>
      </c>
      <c r="E3964" s="15" t="s">
        <v>11359</v>
      </c>
      <c r="F3964" s="6">
        <v>2906</v>
      </c>
      <c r="G3964" s="6">
        <v>2520</v>
      </c>
      <c r="H3964" s="6">
        <f t="shared" si="244"/>
        <v>2907</v>
      </c>
      <c r="I3964" s="6">
        <f t="shared" si="245"/>
        <v>2521</v>
      </c>
      <c r="J3964" s="7">
        <f t="shared" si="246"/>
        <v>0.86721706226350193</v>
      </c>
      <c r="K3964" s="7">
        <f t="shared" si="247"/>
        <v>-0.20553495327769744</v>
      </c>
    </row>
    <row r="3965" spans="1:11" x14ac:dyDescent="0.35">
      <c r="A3965" s="14" t="s">
        <v>9642</v>
      </c>
      <c r="B3965" s="13" t="s">
        <v>2007</v>
      </c>
      <c r="C3965" s="14" t="s">
        <v>17290</v>
      </c>
      <c r="D3965" s="14" t="s">
        <v>11356</v>
      </c>
      <c r="E3965" s="15" t="s">
        <v>11359</v>
      </c>
      <c r="F3965" s="6">
        <v>577</v>
      </c>
      <c r="G3965" s="6">
        <v>410</v>
      </c>
      <c r="H3965" s="6">
        <f t="shared" si="244"/>
        <v>578</v>
      </c>
      <c r="I3965" s="6">
        <f t="shared" si="245"/>
        <v>411</v>
      </c>
      <c r="J3965" s="7">
        <f t="shared" si="246"/>
        <v>0.71107266435986161</v>
      </c>
      <c r="K3965" s="7">
        <f t="shared" si="247"/>
        <v>-0.49193109881899588</v>
      </c>
    </row>
    <row r="3966" spans="1:11" x14ac:dyDescent="0.35">
      <c r="A3966" s="14" t="s">
        <v>9643</v>
      </c>
      <c r="B3966" s="13" t="s">
        <v>2155</v>
      </c>
      <c r="C3966" s="14" t="s">
        <v>17291</v>
      </c>
      <c r="D3966" s="14" t="s">
        <v>11356</v>
      </c>
      <c r="E3966" s="15" t="s">
        <v>11359</v>
      </c>
      <c r="F3966" s="6">
        <v>509</v>
      </c>
      <c r="G3966" s="6">
        <v>367</v>
      </c>
      <c r="H3966" s="6">
        <f t="shared" si="244"/>
        <v>510</v>
      </c>
      <c r="I3966" s="6">
        <f t="shared" si="245"/>
        <v>368</v>
      </c>
      <c r="J3966" s="7">
        <f t="shared" si="246"/>
        <v>0.72156862745098038</v>
      </c>
      <c r="K3966" s="7">
        <f t="shared" si="247"/>
        <v>-0.47079148080184507</v>
      </c>
    </row>
    <row r="3967" spans="1:11" x14ac:dyDescent="0.35">
      <c r="A3967" s="14" t="s">
        <v>9644</v>
      </c>
      <c r="B3967" s="13" t="s">
        <v>3168</v>
      </c>
      <c r="C3967" s="14" t="s">
        <v>17292</v>
      </c>
      <c r="D3967" s="14" t="s">
        <v>11356</v>
      </c>
      <c r="E3967" s="15" t="s">
        <v>11359</v>
      </c>
      <c r="F3967" s="6">
        <v>309</v>
      </c>
      <c r="G3967" s="6">
        <v>248</v>
      </c>
      <c r="H3967" s="6">
        <f t="shared" si="244"/>
        <v>310</v>
      </c>
      <c r="I3967" s="6">
        <f t="shared" si="245"/>
        <v>249</v>
      </c>
      <c r="J3967" s="7">
        <f t="shared" si="246"/>
        <v>0.8032258064516129</v>
      </c>
      <c r="K3967" s="7">
        <f t="shared" si="247"/>
        <v>-0.31612247320615666</v>
      </c>
    </row>
    <row r="3968" spans="1:11" x14ac:dyDescent="0.35">
      <c r="A3968" s="14" t="s">
        <v>9645</v>
      </c>
      <c r="B3968" s="13" t="s">
        <v>1453</v>
      </c>
      <c r="C3968" s="14" t="s">
        <v>17293</v>
      </c>
      <c r="D3968" s="14" t="s">
        <v>11356</v>
      </c>
      <c r="E3968" s="15" t="s">
        <v>11359</v>
      </c>
      <c r="F3968" s="6">
        <v>1080</v>
      </c>
      <c r="G3968" s="6">
        <v>712</v>
      </c>
      <c r="H3968" s="6">
        <f t="shared" si="244"/>
        <v>1081</v>
      </c>
      <c r="I3968" s="6">
        <f t="shared" si="245"/>
        <v>713</v>
      </c>
      <c r="J3968" s="7">
        <f t="shared" si="246"/>
        <v>0.65957446808510634</v>
      </c>
      <c r="K3968" s="7">
        <f t="shared" si="247"/>
        <v>-0.60039254129076236</v>
      </c>
    </row>
    <row r="3969" spans="1:11" x14ac:dyDescent="0.35">
      <c r="A3969" s="14" t="s">
        <v>9646</v>
      </c>
      <c r="B3969" s="13" t="s">
        <v>3041</v>
      </c>
      <c r="C3969" s="14" t="s">
        <v>17294</v>
      </c>
      <c r="D3969" s="14" t="s">
        <v>11356</v>
      </c>
      <c r="E3969" s="15" t="s">
        <v>11359</v>
      </c>
      <c r="F3969" s="6">
        <v>1490</v>
      </c>
      <c r="G3969" s="6">
        <v>1179</v>
      </c>
      <c r="H3969" s="6">
        <f t="shared" si="244"/>
        <v>1491</v>
      </c>
      <c r="I3969" s="6">
        <f t="shared" si="245"/>
        <v>1180</v>
      </c>
      <c r="J3969" s="7">
        <f t="shared" si="246"/>
        <v>0.79141515761234071</v>
      </c>
      <c r="K3969" s="7">
        <f t="shared" si="247"/>
        <v>-0.33749339803423872</v>
      </c>
    </row>
    <row r="3970" spans="1:11" x14ac:dyDescent="0.35">
      <c r="A3970" s="14" t="s">
        <v>9647</v>
      </c>
      <c r="B3970" s="13" t="s">
        <v>2058</v>
      </c>
      <c r="C3970" s="14" t="s">
        <v>17295</v>
      </c>
      <c r="D3970" s="14" t="s">
        <v>17296</v>
      </c>
      <c r="E3970" s="15" t="s">
        <v>5678</v>
      </c>
      <c r="F3970" s="6">
        <v>49</v>
      </c>
      <c r="G3970" s="6">
        <v>35</v>
      </c>
      <c r="H3970" s="6">
        <f t="shared" si="244"/>
        <v>50</v>
      </c>
      <c r="I3970" s="6">
        <f t="shared" si="245"/>
        <v>36</v>
      </c>
      <c r="J3970" s="7">
        <f t="shared" si="246"/>
        <v>0.72</v>
      </c>
      <c r="K3970" s="7">
        <f t="shared" si="247"/>
        <v>-0.47393118833241243</v>
      </c>
    </row>
    <row r="3971" spans="1:11" x14ac:dyDescent="0.35">
      <c r="A3971" s="14" t="s">
        <v>9648</v>
      </c>
      <c r="B3971" s="13" t="s">
        <v>2840</v>
      </c>
      <c r="C3971" s="14" t="s">
        <v>17297</v>
      </c>
      <c r="D3971" s="14" t="s">
        <v>11356</v>
      </c>
      <c r="E3971" s="15" t="s">
        <v>5678</v>
      </c>
      <c r="F3971" s="6">
        <v>36</v>
      </c>
      <c r="G3971" s="6">
        <v>28</v>
      </c>
      <c r="H3971" s="6">
        <f t="shared" ref="H3971:H4034" si="248">F3971+1</f>
        <v>37</v>
      </c>
      <c r="I3971" s="6">
        <f t="shared" ref="I3971:I4034" si="249">G3971+1</f>
        <v>29</v>
      </c>
      <c r="J3971" s="7">
        <f t="shared" ref="J3971:J4034" si="250">I3971/H3971</f>
        <v>0.78378378378378377</v>
      </c>
      <c r="K3971" s="7">
        <f t="shared" ref="K3971:K4034" si="251">LOG(J3971,2)</f>
        <v>-0.3514723705013777</v>
      </c>
    </row>
    <row r="3972" spans="1:11" x14ac:dyDescent="0.35">
      <c r="A3972" s="14" t="s">
        <v>9649</v>
      </c>
      <c r="B3972" s="13" t="s">
        <v>519</v>
      </c>
      <c r="C3972" s="14" t="s">
        <v>17298</v>
      </c>
      <c r="D3972" s="14" t="s">
        <v>11356</v>
      </c>
      <c r="E3972" s="15" t="s">
        <v>5678</v>
      </c>
      <c r="F3972" s="6">
        <v>430</v>
      </c>
      <c r="G3972" s="6">
        <v>222</v>
      </c>
      <c r="H3972" s="6">
        <f t="shared" si="248"/>
        <v>431</v>
      </c>
      <c r="I3972" s="6">
        <f t="shared" si="249"/>
        <v>223</v>
      </c>
      <c r="J3972" s="7">
        <f t="shared" si="250"/>
        <v>0.51740139211136893</v>
      </c>
      <c r="K3972" s="7">
        <f t="shared" si="251"/>
        <v>-0.95064415916879341</v>
      </c>
    </row>
    <row r="3973" spans="1:11" x14ac:dyDescent="0.35">
      <c r="A3973" s="14" t="s">
        <v>9650</v>
      </c>
      <c r="B3973" s="13" t="s">
        <v>311</v>
      </c>
      <c r="C3973" s="14" t="s">
        <v>17299</v>
      </c>
      <c r="D3973" s="14" t="s">
        <v>17300</v>
      </c>
      <c r="E3973" s="15" t="s">
        <v>5678</v>
      </c>
      <c r="F3973" s="6">
        <v>1035</v>
      </c>
      <c r="G3973" s="6">
        <v>454</v>
      </c>
      <c r="H3973" s="6">
        <f t="shared" si="248"/>
        <v>1036</v>
      </c>
      <c r="I3973" s="6">
        <f t="shared" si="249"/>
        <v>455</v>
      </c>
      <c r="J3973" s="7">
        <f t="shared" si="250"/>
        <v>0.4391891891891892</v>
      </c>
      <c r="K3973" s="7">
        <f t="shared" si="251"/>
        <v>-1.1870855526004953</v>
      </c>
    </row>
    <row r="3974" spans="1:11" x14ac:dyDescent="0.35">
      <c r="A3974" s="14" t="s">
        <v>9651</v>
      </c>
      <c r="B3974" s="13" t="s">
        <v>345</v>
      </c>
      <c r="C3974" s="14" t="s">
        <v>17301</v>
      </c>
      <c r="D3974" s="14" t="s">
        <v>17300</v>
      </c>
      <c r="E3974" s="15" t="s">
        <v>5678</v>
      </c>
      <c r="F3974" s="6">
        <v>1144</v>
      </c>
      <c r="G3974" s="6">
        <v>525</v>
      </c>
      <c r="H3974" s="6">
        <f t="shared" si="248"/>
        <v>1145</v>
      </c>
      <c r="I3974" s="6">
        <f t="shared" si="249"/>
        <v>526</v>
      </c>
      <c r="J3974" s="7">
        <f t="shared" si="250"/>
        <v>0.45938864628820963</v>
      </c>
      <c r="K3974" s="7">
        <f t="shared" si="251"/>
        <v>-1.1222128936920039</v>
      </c>
    </row>
    <row r="3975" spans="1:11" x14ac:dyDescent="0.35">
      <c r="A3975" s="14" t="s">
        <v>9652</v>
      </c>
      <c r="B3975" s="13" t="s">
        <v>346</v>
      </c>
      <c r="C3975" s="14" t="s">
        <v>17302</v>
      </c>
      <c r="D3975" s="14" t="s">
        <v>17303</v>
      </c>
      <c r="E3975" s="15" t="s">
        <v>5678</v>
      </c>
      <c r="F3975" s="6">
        <v>233</v>
      </c>
      <c r="G3975" s="6">
        <v>107</v>
      </c>
      <c r="H3975" s="6">
        <f t="shared" si="248"/>
        <v>234</v>
      </c>
      <c r="I3975" s="6">
        <f t="shared" si="249"/>
        <v>108</v>
      </c>
      <c r="J3975" s="7">
        <f t="shared" si="250"/>
        <v>0.46153846153846156</v>
      </c>
      <c r="K3975" s="7">
        <f t="shared" si="251"/>
        <v>-1.1154772174199359</v>
      </c>
    </row>
    <row r="3976" spans="1:11" x14ac:dyDescent="0.35">
      <c r="A3976" s="14" t="s">
        <v>9653</v>
      </c>
      <c r="B3976" s="13" t="s">
        <v>933</v>
      </c>
      <c r="C3976" s="14" t="s">
        <v>17304</v>
      </c>
      <c r="D3976" s="14" t="s">
        <v>15961</v>
      </c>
      <c r="E3976" s="15" t="s">
        <v>5678</v>
      </c>
      <c r="F3976" s="6">
        <v>414</v>
      </c>
      <c r="G3976" s="6">
        <v>248</v>
      </c>
      <c r="H3976" s="6">
        <f t="shared" si="248"/>
        <v>415</v>
      </c>
      <c r="I3976" s="6">
        <f t="shared" si="249"/>
        <v>249</v>
      </c>
      <c r="J3976" s="7">
        <f t="shared" si="250"/>
        <v>0.6</v>
      </c>
      <c r="K3976" s="7">
        <f t="shared" si="251"/>
        <v>-0.73696559416620622</v>
      </c>
    </row>
    <row r="3977" spans="1:11" x14ac:dyDescent="0.35">
      <c r="A3977" s="14" t="s">
        <v>9654</v>
      </c>
      <c r="B3977" s="13" t="s">
        <v>1614</v>
      </c>
      <c r="C3977" s="14" t="s">
        <v>17305</v>
      </c>
      <c r="D3977" s="14" t="s">
        <v>17306</v>
      </c>
      <c r="E3977" s="15" t="s">
        <v>5678</v>
      </c>
      <c r="F3977" s="6">
        <v>217</v>
      </c>
      <c r="G3977" s="6">
        <v>146</v>
      </c>
      <c r="H3977" s="6">
        <f t="shared" si="248"/>
        <v>218</v>
      </c>
      <c r="I3977" s="6">
        <f t="shared" si="249"/>
        <v>147</v>
      </c>
      <c r="J3977" s="7">
        <f t="shared" si="250"/>
        <v>0.67431192660550454</v>
      </c>
      <c r="K3977" s="7">
        <f t="shared" si="251"/>
        <v>-0.56851197994056202</v>
      </c>
    </row>
    <row r="3978" spans="1:11" x14ac:dyDescent="0.35">
      <c r="A3978" s="14" t="s">
        <v>9655</v>
      </c>
      <c r="B3978" s="13" t="s">
        <v>1289</v>
      </c>
      <c r="C3978" s="14" t="s">
        <v>17307</v>
      </c>
      <c r="D3978" s="14" t="s">
        <v>17306</v>
      </c>
      <c r="E3978" s="15" t="s">
        <v>5678</v>
      </c>
      <c r="F3978" s="6">
        <v>123</v>
      </c>
      <c r="G3978" s="6">
        <v>79</v>
      </c>
      <c r="H3978" s="6">
        <f t="shared" si="248"/>
        <v>124</v>
      </c>
      <c r="I3978" s="6">
        <f t="shared" si="249"/>
        <v>80</v>
      </c>
      <c r="J3978" s="7">
        <f t="shared" si="250"/>
        <v>0.64516129032258063</v>
      </c>
      <c r="K3978" s="7">
        <f t="shared" si="251"/>
        <v>-0.63226821549951295</v>
      </c>
    </row>
    <row r="3979" spans="1:11" x14ac:dyDescent="0.35">
      <c r="A3979" s="14" t="s">
        <v>9656</v>
      </c>
      <c r="B3979" s="13" t="s">
        <v>3068</v>
      </c>
      <c r="C3979" s="14" t="s">
        <v>17308</v>
      </c>
      <c r="D3979" s="14" t="s">
        <v>17309</v>
      </c>
      <c r="E3979" s="15" t="s">
        <v>5678</v>
      </c>
      <c r="F3979" s="6">
        <v>535</v>
      </c>
      <c r="G3979" s="6">
        <v>425</v>
      </c>
      <c r="H3979" s="6">
        <f t="shared" si="248"/>
        <v>536</v>
      </c>
      <c r="I3979" s="6">
        <f t="shared" si="249"/>
        <v>426</v>
      </c>
      <c r="J3979" s="7">
        <f t="shared" si="250"/>
        <v>0.79477611940298509</v>
      </c>
      <c r="K3979" s="7">
        <f t="shared" si="251"/>
        <v>-0.33137957023193415</v>
      </c>
    </row>
    <row r="3980" spans="1:11" x14ac:dyDescent="0.35">
      <c r="A3980" s="14" t="s">
        <v>9657</v>
      </c>
      <c r="B3980" s="13" t="s">
        <v>3296</v>
      </c>
      <c r="C3980" s="14" t="s">
        <v>17310</v>
      </c>
      <c r="D3980" s="14" t="s">
        <v>11496</v>
      </c>
      <c r="E3980" s="15" t="s">
        <v>5678</v>
      </c>
      <c r="F3980" s="6">
        <v>2877</v>
      </c>
      <c r="G3980" s="6">
        <v>2344</v>
      </c>
      <c r="H3980" s="6">
        <f t="shared" si="248"/>
        <v>2878</v>
      </c>
      <c r="I3980" s="6">
        <f t="shared" si="249"/>
        <v>2345</v>
      </c>
      <c r="J3980" s="7">
        <f t="shared" si="250"/>
        <v>0.81480194579569143</v>
      </c>
      <c r="K3980" s="7">
        <f t="shared" si="251"/>
        <v>-0.29547866933755906</v>
      </c>
    </row>
    <row r="3981" spans="1:11" x14ac:dyDescent="0.35">
      <c r="A3981" s="14" t="s">
        <v>9658</v>
      </c>
      <c r="B3981" s="13" t="s">
        <v>2277</v>
      </c>
      <c r="C3981" s="14" t="s">
        <v>17311</v>
      </c>
      <c r="D3981" s="14" t="s">
        <v>17312</v>
      </c>
      <c r="E3981" s="15" t="s">
        <v>11359</v>
      </c>
      <c r="F3981" s="6">
        <v>235</v>
      </c>
      <c r="G3981" s="6">
        <v>172</v>
      </c>
      <c r="H3981" s="6">
        <f t="shared" si="248"/>
        <v>236</v>
      </c>
      <c r="I3981" s="6">
        <f t="shared" si="249"/>
        <v>173</v>
      </c>
      <c r="J3981" s="7">
        <f t="shared" si="250"/>
        <v>0.73305084745762716</v>
      </c>
      <c r="K3981" s="7">
        <f t="shared" si="251"/>
        <v>-0.44801482172511653</v>
      </c>
    </row>
    <row r="3982" spans="1:11" x14ac:dyDescent="0.35">
      <c r="A3982" s="14" t="s">
        <v>9659</v>
      </c>
      <c r="B3982" s="13" t="s">
        <v>732</v>
      </c>
      <c r="C3982" s="14" t="s">
        <v>17313</v>
      </c>
      <c r="D3982" s="14" t="s">
        <v>17314</v>
      </c>
      <c r="E3982" s="15" t="s">
        <v>5678</v>
      </c>
      <c r="F3982" s="6">
        <v>819</v>
      </c>
      <c r="G3982" s="6">
        <v>465</v>
      </c>
      <c r="H3982" s="6">
        <f t="shared" si="248"/>
        <v>820</v>
      </c>
      <c r="I3982" s="6">
        <f t="shared" si="249"/>
        <v>466</v>
      </c>
      <c r="J3982" s="7">
        <f t="shared" si="250"/>
        <v>0.56829268292682922</v>
      </c>
      <c r="K3982" s="7">
        <f t="shared" si="251"/>
        <v>-0.81529395485116596</v>
      </c>
    </row>
    <row r="3983" spans="1:11" x14ac:dyDescent="0.35">
      <c r="A3983" s="14" t="s">
        <v>9660</v>
      </c>
      <c r="B3983" s="13" t="s">
        <v>279</v>
      </c>
      <c r="C3983" s="14" t="s">
        <v>17315</v>
      </c>
      <c r="D3983" s="14" t="s">
        <v>11356</v>
      </c>
      <c r="E3983" s="15" t="s">
        <v>5678</v>
      </c>
      <c r="F3983" s="6">
        <v>259</v>
      </c>
      <c r="G3983" s="6">
        <v>110</v>
      </c>
      <c r="H3983" s="6">
        <f t="shared" si="248"/>
        <v>260</v>
      </c>
      <c r="I3983" s="6">
        <f t="shared" si="249"/>
        <v>111</v>
      </c>
      <c r="J3983" s="7">
        <f t="shared" si="250"/>
        <v>0.42692307692307691</v>
      </c>
      <c r="K3983" s="7">
        <f t="shared" si="251"/>
        <v>-1.2279519466783486</v>
      </c>
    </row>
    <row r="3984" spans="1:11" x14ac:dyDescent="0.35">
      <c r="A3984" s="14" t="s">
        <v>9661</v>
      </c>
      <c r="B3984" s="13" t="s">
        <v>1105</v>
      </c>
      <c r="C3984" s="14" t="s">
        <v>17316</v>
      </c>
      <c r="D3984" s="14" t="s">
        <v>11356</v>
      </c>
      <c r="E3984" s="15" t="s">
        <v>5678</v>
      </c>
      <c r="F3984" s="6">
        <v>295</v>
      </c>
      <c r="G3984" s="6">
        <v>183</v>
      </c>
      <c r="H3984" s="6">
        <f t="shared" si="248"/>
        <v>296</v>
      </c>
      <c r="I3984" s="6">
        <f t="shared" si="249"/>
        <v>184</v>
      </c>
      <c r="J3984" s="7">
        <f t="shared" si="250"/>
        <v>0.6216216216216216</v>
      </c>
      <c r="K3984" s="7">
        <f t="shared" si="251"/>
        <v>-0.68589140957193695</v>
      </c>
    </row>
    <row r="3985" spans="1:11" x14ac:dyDescent="0.35">
      <c r="A3985" s="14" t="s">
        <v>9662</v>
      </c>
      <c r="B3985" s="13" t="s">
        <v>3178</v>
      </c>
      <c r="C3985" s="14" t="s">
        <v>17317</v>
      </c>
      <c r="D3985" s="14" t="s">
        <v>11509</v>
      </c>
      <c r="E3985" s="15" t="s">
        <v>5678</v>
      </c>
      <c r="F3985" s="6">
        <v>163</v>
      </c>
      <c r="G3985" s="6">
        <v>131</v>
      </c>
      <c r="H3985" s="6">
        <f t="shared" si="248"/>
        <v>164</v>
      </c>
      <c r="I3985" s="6">
        <f t="shared" si="249"/>
        <v>132</v>
      </c>
      <c r="J3985" s="7">
        <f t="shared" si="250"/>
        <v>0.80487804878048785</v>
      </c>
      <c r="K3985" s="7">
        <f t="shared" si="251"/>
        <v>-0.31315788525963018</v>
      </c>
    </row>
    <row r="3986" spans="1:11" x14ac:dyDescent="0.35">
      <c r="A3986" s="14" t="s">
        <v>9663</v>
      </c>
      <c r="B3986" s="13" t="s">
        <v>2764</v>
      </c>
      <c r="C3986" s="14" t="s">
        <v>17318</v>
      </c>
      <c r="D3986" s="14" t="s">
        <v>16810</v>
      </c>
      <c r="E3986" s="15" t="s">
        <v>11359</v>
      </c>
      <c r="F3986" s="6">
        <v>770</v>
      </c>
      <c r="G3986" s="6">
        <v>594</v>
      </c>
      <c r="H3986" s="6">
        <f t="shared" si="248"/>
        <v>771</v>
      </c>
      <c r="I3986" s="6">
        <f t="shared" si="249"/>
        <v>595</v>
      </c>
      <c r="J3986" s="7">
        <f t="shared" si="250"/>
        <v>0.77172503242542156</v>
      </c>
      <c r="K3986" s="7">
        <f t="shared" si="251"/>
        <v>-0.37384119171972835</v>
      </c>
    </row>
    <row r="3987" spans="1:11" x14ac:dyDescent="0.35">
      <c r="A3987" s="14" t="s">
        <v>9664</v>
      </c>
      <c r="B3987" s="13" t="s">
        <v>1109</v>
      </c>
      <c r="C3987" s="14" t="s">
        <v>17319</v>
      </c>
      <c r="D3987" s="14" t="s">
        <v>11752</v>
      </c>
      <c r="E3987" s="15" t="s">
        <v>5678</v>
      </c>
      <c r="F3987" s="6">
        <v>58</v>
      </c>
      <c r="G3987" s="6">
        <v>36</v>
      </c>
      <c r="H3987" s="6">
        <f t="shared" si="248"/>
        <v>59</v>
      </c>
      <c r="I3987" s="6">
        <f t="shared" si="249"/>
        <v>37</v>
      </c>
      <c r="J3987" s="7">
        <f t="shared" si="250"/>
        <v>0.6271186440677966</v>
      </c>
      <c r="K3987" s="7">
        <f t="shared" si="251"/>
        <v>-0.67318968373289156</v>
      </c>
    </row>
    <row r="3988" spans="1:11" x14ac:dyDescent="0.35">
      <c r="A3988" s="14" t="s">
        <v>9665</v>
      </c>
      <c r="B3988" s="13" t="s">
        <v>1802</v>
      </c>
      <c r="C3988" s="14" t="s">
        <v>17320</v>
      </c>
      <c r="D3988" s="14" t="s">
        <v>11618</v>
      </c>
      <c r="E3988" s="15" t="s">
        <v>11359</v>
      </c>
      <c r="F3988" s="6">
        <v>421</v>
      </c>
      <c r="G3988" s="6">
        <v>291</v>
      </c>
      <c r="H3988" s="6">
        <f t="shared" si="248"/>
        <v>422</v>
      </c>
      <c r="I3988" s="6">
        <f t="shared" si="249"/>
        <v>292</v>
      </c>
      <c r="J3988" s="7">
        <f t="shared" si="250"/>
        <v>0.69194312796208535</v>
      </c>
      <c r="K3988" s="7">
        <f t="shared" si="251"/>
        <v>-0.53127462982716789</v>
      </c>
    </row>
    <row r="3989" spans="1:11" x14ac:dyDescent="0.35">
      <c r="A3989" s="14" t="s">
        <v>9666</v>
      </c>
      <c r="B3989" s="13" t="s">
        <v>4742</v>
      </c>
      <c r="C3989" s="14" t="s">
        <v>17321</v>
      </c>
      <c r="D3989" s="14" t="s">
        <v>11356</v>
      </c>
      <c r="E3989" s="15" t="s">
        <v>5678</v>
      </c>
      <c r="F3989" s="6">
        <v>1</v>
      </c>
      <c r="G3989" s="6">
        <v>1</v>
      </c>
      <c r="H3989" s="6">
        <f t="shared" si="248"/>
        <v>2</v>
      </c>
      <c r="I3989" s="6">
        <f t="shared" si="249"/>
        <v>2</v>
      </c>
      <c r="J3989" s="7">
        <f t="shared" si="250"/>
        <v>1</v>
      </c>
      <c r="K3989" s="7">
        <f t="shared" si="251"/>
        <v>0</v>
      </c>
    </row>
    <row r="3990" spans="1:11" x14ac:dyDescent="0.35">
      <c r="A3990" s="14" t="s">
        <v>9667</v>
      </c>
      <c r="B3990" s="13" t="s">
        <v>4131</v>
      </c>
      <c r="C3990" s="14" t="s">
        <v>17322</v>
      </c>
      <c r="D3990" s="14" t="s">
        <v>17323</v>
      </c>
      <c r="E3990" s="15" t="s">
        <v>5678</v>
      </c>
      <c r="F3990" s="6">
        <v>309</v>
      </c>
      <c r="G3990" s="6">
        <v>280</v>
      </c>
      <c r="H3990" s="6">
        <f t="shared" si="248"/>
        <v>310</v>
      </c>
      <c r="I3990" s="6">
        <f t="shared" si="249"/>
        <v>281</v>
      </c>
      <c r="J3990" s="7">
        <f t="shared" si="250"/>
        <v>0.90645161290322585</v>
      </c>
      <c r="K3990" s="7">
        <f t="shared" si="251"/>
        <v>-0.14169808505331141</v>
      </c>
    </row>
    <row r="3991" spans="1:11" x14ac:dyDescent="0.35">
      <c r="A3991" s="14" t="s">
        <v>9668</v>
      </c>
      <c r="B3991" s="13" t="s">
        <v>4409</v>
      </c>
      <c r="C3991" s="14" t="s">
        <v>17324</v>
      </c>
      <c r="D3991" s="14" t="s">
        <v>17325</v>
      </c>
      <c r="E3991" s="15" t="s">
        <v>5678</v>
      </c>
      <c r="F3991" s="6">
        <v>190</v>
      </c>
      <c r="G3991" s="6">
        <v>180</v>
      </c>
      <c r="H3991" s="6">
        <f t="shared" si="248"/>
        <v>191</v>
      </c>
      <c r="I3991" s="6">
        <f t="shared" si="249"/>
        <v>181</v>
      </c>
      <c r="J3991" s="7">
        <f t="shared" si="250"/>
        <v>0.94764397905759157</v>
      </c>
      <c r="K3991" s="7">
        <f t="shared" si="251"/>
        <v>-7.7582940952543408E-2</v>
      </c>
    </row>
    <row r="3992" spans="1:11" x14ac:dyDescent="0.35">
      <c r="A3992" s="14" t="s">
        <v>9669</v>
      </c>
      <c r="B3992" s="13" t="s">
        <v>5510</v>
      </c>
      <c r="C3992" s="14" t="s">
        <v>17326</v>
      </c>
      <c r="D3992" s="14" t="s">
        <v>11356</v>
      </c>
      <c r="E3992" s="15" t="s">
        <v>11359</v>
      </c>
      <c r="F3992" s="6">
        <v>79</v>
      </c>
      <c r="G3992" s="6">
        <v>248</v>
      </c>
      <c r="H3992" s="6">
        <f t="shared" si="248"/>
        <v>80</v>
      </c>
      <c r="I3992" s="6">
        <f t="shared" si="249"/>
        <v>249</v>
      </c>
      <c r="J3992" s="7">
        <f t="shared" si="250"/>
        <v>3.1124999999999998</v>
      </c>
      <c r="K3992" s="7">
        <f t="shared" si="251"/>
        <v>1.6380738371807186</v>
      </c>
    </row>
    <row r="3993" spans="1:11" x14ac:dyDescent="0.35">
      <c r="A3993" s="14" t="s">
        <v>9670</v>
      </c>
      <c r="B3993" s="13" t="s">
        <v>3005</v>
      </c>
      <c r="C3993" s="14" t="s">
        <v>17327</v>
      </c>
      <c r="D3993" s="14" t="s">
        <v>17328</v>
      </c>
      <c r="E3993" s="15" t="s">
        <v>11359</v>
      </c>
      <c r="F3993" s="6">
        <v>90</v>
      </c>
      <c r="G3993" s="6">
        <v>71</v>
      </c>
      <c r="H3993" s="6">
        <f t="shared" si="248"/>
        <v>91</v>
      </c>
      <c r="I3993" s="6">
        <f t="shared" si="249"/>
        <v>72</v>
      </c>
      <c r="J3993" s="7">
        <f t="shared" si="250"/>
        <v>0.79120879120879117</v>
      </c>
      <c r="K3993" s="7">
        <f t="shared" si="251"/>
        <v>-0.33786963875638398</v>
      </c>
    </row>
    <row r="3994" spans="1:11" x14ac:dyDescent="0.35">
      <c r="A3994" s="14" t="s">
        <v>9671</v>
      </c>
      <c r="B3994" s="13" t="s">
        <v>1266</v>
      </c>
      <c r="C3994" s="14" t="s">
        <v>17329</v>
      </c>
      <c r="D3994" s="14" t="s">
        <v>17330</v>
      </c>
      <c r="E3994" s="15" t="s">
        <v>11359</v>
      </c>
      <c r="F3994" s="6">
        <v>416</v>
      </c>
      <c r="G3994" s="6">
        <v>266</v>
      </c>
      <c r="H3994" s="6">
        <f t="shared" si="248"/>
        <v>417</v>
      </c>
      <c r="I3994" s="6">
        <f t="shared" si="249"/>
        <v>267</v>
      </c>
      <c r="J3994" s="7">
        <f t="shared" si="250"/>
        <v>0.64028776978417268</v>
      </c>
      <c r="K3994" s="7">
        <f t="shared" si="251"/>
        <v>-0.64320764175710965</v>
      </c>
    </row>
    <row r="3995" spans="1:11" x14ac:dyDescent="0.35">
      <c r="A3995" s="14" t="s">
        <v>9672</v>
      </c>
      <c r="B3995" s="13" t="s">
        <v>2296</v>
      </c>
      <c r="C3995" s="14" t="s">
        <v>17331</v>
      </c>
      <c r="D3995" s="14" t="s">
        <v>14721</v>
      </c>
      <c r="E3995" s="15" t="s">
        <v>5678</v>
      </c>
      <c r="F3995" s="6">
        <v>1075</v>
      </c>
      <c r="G3995" s="6">
        <v>789</v>
      </c>
      <c r="H3995" s="6">
        <f t="shared" si="248"/>
        <v>1076</v>
      </c>
      <c r="I3995" s="6">
        <f t="shared" si="249"/>
        <v>790</v>
      </c>
      <c r="J3995" s="7">
        <f t="shared" si="250"/>
        <v>0.73420074349442377</v>
      </c>
      <c r="K3995" s="7">
        <f t="shared" si="251"/>
        <v>-0.44575351949215891</v>
      </c>
    </row>
    <row r="3996" spans="1:11" x14ac:dyDescent="0.35">
      <c r="A3996" s="14" t="s">
        <v>9673</v>
      </c>
      <c r="B3996" s="13" t="s">
        <v>3449</v>
      </c>
      <c r="C3996" s="14" t="s">
        <v>17332</v>
      </c>
      <c r="D3996" s="14" t="s">
        <v>17333</v>
      </c>
      <c r="E3996" s="15" t="s">
        <v>5678</v>
      </c>
      <c r="F3996" s="6">
        <v>35</v>
      </c>
      <c r="G3996" s="6">
        <v>29</v>
      </c>
      <c r="H3996" s="6">
        <f t="shared" si="248"/>
        <v>36</v>
      </c>
      <c r="I3996" s="6">
        <f t="shared" si="249"/>
        <v>30</v>
      </c>
      <c r="J3996" s="7">
        <f t="shared" si="250"/>
        <v>0.83333333333333337</v>
      </c>
      <c r="K3996" s="7">
        <f t="shared" si="251"/>
        <v>-0.26303440583379378</v>
      </c>
    </row>
    <row r="3997" spans="1:11" x14ac:dyDescent="0.35">
      <c r="A3997" s="14" t="s">
        <v>9674</v>
      </c>
      <c r="B3997" s="13" t="s">
        <v>158</v>
      </c>
      <c r="C3997" s="14" t="s">
        <v>17334</v>
      </c>
      <c r="D3997" s="14" t="s">
        <v>11691</v>
      </c>
      <c r="E3997" s="15" t="s">
        <v>5678</v>
      </c>
      <c r="F3997" s="6">
        <v>27</v>
      </c>
      <c r="G3997" s="6">
        <v>9</v>
      </c>
      <c r="H3997" s="6">
        <f t="shared" si="248"/>
        <v>28</v>
      </c>
      <c r="I3997" s="6">
        <f t="shared" si="249"/>
        <v>10</v>
      </c>
      <c r="J3997" s="7">
        <f t="shared" si="250"/>
        <v>0.35714285714285715</v>
      </c>
      <c r="K3997" s="7">
        <f t="shared" si="251"/>
        <v>-1.4854268271702415</v>
      </c>
    </row>
    <row r="3998" spans="1:11" x14ac:dyDescent="0.35">
      <c r="A3998" s="14" t="s">
        <v>9675</v>
      </c>
      <c r="B3998" s="13" t="s">
        <v>1363</v>
      </c>
      <c r="C3998" s="14" t="s">
        <v>17335</v>
      </c>
      <c r="D3998" s="14" t="s">
        <v>17336</v>
      </c>
      <c r="E3998" s="15" t="s">
        <v>5678</v>
      </c>
      <c r="F3998" s="6">
        <v>37</v>
      </c>
      <c r="G3998" s="6">
        <v>24</v>
      </c>
      <c r="H3998" s="6">
        <f t="shared" si="248"/>
        <v>38</v>
      </c>
      <c r="I3998" s="6">
        <f t="shared" si="249"/>
        <v>25</v>
      </c>
      <c r="J3998" s="7">
        <f t="shared" si="250"/>
        <v>0.65789473684210531</v>
      </c>
      <c r="K3998" s="7">
        <f t="shared" si="251"/>
        <v>-0.60407132366886074</v>
      </c>
    </row>
    <row r="3999" spans="1:11" x14ac:dyDescent="0.35">
      <c r="A3999" s="14" t="s">
        <v>9676</v>
      </c>
      <c r="B3999" s="13" t="s">
        <v>1968</v>
      </c>
      <c r="C3999" s="14" t="s">
        <v>17337</v>
      </c>
      <c r="D3999" s="14" t="s">
        <v>17338</v>
      </c>
      <c r="E3999" s="15" t="s">
        <v>5678</v>
      </c>
      <c r="F3999" s="6">
        <v>58</v>
      </c>
      <c r="G3999" s="6">
        <v>41</v>
      </c>
      <c r="H3999" s="6">
        <f t="shared" si="248"/>
        <v>59</v>
      </c>
      <c r="I3999" s="6">
        <f t="shared" si="249"/>
        <v>42</v>
      </c>
      <c r="J3999" s="7">
        <f t="shared" si="250"/>
        <v>0.71186440677966101</v>
      </c>
      <c r="K3999" s="7">
        <f t="shared" si="251"/>
        <v>-0.49032562658308104</v>
      </c>
    </row>
    <row r="4000" spans="1:11" x14ac:dyDescent="0.35">
      <c r="A4000" s="14" t="s">
        <v>9677</v>
      </c>
      <c r="B4000" s="13" t="s">
        <v>4402</v>
      </c>
      <c r="C4000" s="14" t="s">
        <v>17339</v>
      </c>
      <c r="D4000" s="14" t="s">
        <v>17340</v>
      </c>
      <c r="E4000" s="15" t="s">
        <v>5678</v>
      </c>
      <c r="F4000" s="6">
        <v>111</v>
      </c>
      <c r="G4000" s="6">
        <v>105</v>
      </c>
      <c r="H4000" s="6">
        <f t="shared" si="248"/>
        <v>112</v>
      </c>
      <c r="I4000" s="6">
        <f t="shared" si="249"/>
        <v>106</v>
      </c>
      <c r="J4000" s="7">
        <f t="shared" si="250"/>
        <v>0.9464285714285714</v>
      </c>
      <c r="K4000" s="7">
        <f t="shared" si="251"/>
        <v>-7.943446749440497E-2</v>
      </c>
    </row>
    <row r="4001" spans="1:11" x14ac:dyDescent="0.35">
      <c r="A4001" s="14" t="s">
        <v>9678</v>
      </c>
      <c r="B4001" s="13" t="s">
        <v>4379</v>
      </c>
      <c r="C4001" s="14" t="s">
        <v>17341</v>
      </c>
      <c r="D4001" s="14" t="s">
        <v>11755</v>
      </c>
      <c r="E4001" s="15" t="s">
        <v>11359</v>
      </c>
      <c r="F4001" s="6">
        <v>5161</v>
      </c>
      <c r="G4001" s="6">
        <v>4869</v>
      </c>
      <c r="H4001" s="6">
        <f t="shared" si="248"/>
        <v>5162</v>
      </c>
      <c r="I4001" s="6">
        <f t="shared" si="249"/>
        <v>4870</v>
      </c>
      <c r="J4001" s="7">
        <f t="shared" si="250"/>
        <v>0.94343277799302594</v>
      </c>
      <c r="K4001" s="7">
        <f t="shared" si="251"/>
        <v>-8.4008369124265403E-2</v>
      </c>
    </row>
    <row r="4002" spans="1:11" x14ac:dyDescent="0.35">
      <c r="A4002" s="14" t="s">
        <v>9679</v>
      </c>
      <c r="B4002" s="13" t="s">
        <v>2218</v>
      </c>
      <c r="C4002" s="14" t="s">
        <v>17342</v>
      </c>
      <c r="D4002" s="14" t="s">
        <v>12260</v>
      </c>
      <c r="E4002" s="15" t="s">
        <v>5678</v>
      </c>
      <c r="F4002" s="6">
        <v>132</v>
      </c>
      <c r="G4002" s="6">
        <v>96</v>
      </c>
      <c r="H4002" s="6">
        <f t="shared" si="248"/>
        <v>133</v>
      </c>
      <c r="I4002" s="6">
        <f t="shared" si="249"/>
        <v>97</v>
      </c>
      <c r="J4002" s="7">
        <f t="shared" si="250"/>
        <v>0.72932330827067671</v>
      </c>
      <c r="K4002" s="7">
        <f t="shared" si="251"/>
        <v>-0.45536959331406185</v>
      </c>
    </row>
    <row r="4003" spans="1:11" x14ac:dyDescent="0.35">
      <c r="A4003" s="14" t="s">
        <v>9680</v>
      </c>
      <c r="B4003" s="13" t="s">
        <v>1400</v>
      </c>
      <c r="C4003" s="14" t="s">
        <v>17343</v>
      </c>
      <c r="D4003" s="14" t="s">
        <v>17344</v>
      </c>
      <c r="E4003" s="15" t="s">
        <v>5678</v>
      </c>
      <c r="F4003" s="6">
        <v>1050</v>
      </c>
      <c r="G4003" s="6">
        <v>686</v>
      </c>
      <c r="H4003" s="6">
        <f t="shared" si="248"/>
        <v>1051</v>
      </c>
      <c r="I4003" s="6">
        <f t="shared" si="249"/>
        <v>687</v>
      </c>
      <c r="J4003" s="7">
        <f t="shared" si="250"/>
        <v>0.65366317792578499</v>
      </c>
      <c r="K4003" s="7">
        <f t="shared" si="251"/>
        <v>-0.61338066514407819</v>
      </c>
    </row>
    <row r="4004" spans="1:11" x14ac:dyDescent="0.35">
      <c r="A4004" s="14" t="s">
        <v>9681</v>
      </c>
      <c r="B4004" s="13" t="s">
        <v>938</v>
      </c>
      <c r="C4004" s="14" t="s">
        <v>17345</v>
      </c>
      <c r="D4004" s="14" t="s">
        <v>13331</v>
      </c>
      <c r="E4004" s="15" t="s">
        <v>5678</v>
      </c>
      <c r="F4004" s="6">
        <v>562</v>
      </c>
      <c r="G4004" s="6">
        <v>337</v>
      </c>
      <c r="H4004" s="6">
        <f t="shared" si="248"/>
        <v>563</v>
      </c>
      <c r="I4004" s="6">
        <f t="shared" si="249"/>
        <v>338</v>
      </c>
      <c r="J4004" s="7">
        <f t="shared" si="250"/>
        <v>0.60035523978685612</v>
      </c>
      <c r="K4004" s="7">
        <f t="shared" si="251"/>
        <v>-0.73611167579804526</v>
      </c>
    </row>
    <row r="4005" spans="1:11" x14ac:dyDescent="0.35">
      <c r="A4005" s="14" t="s">
        <v>9682</v>
      </c>
      <c r="B4005" s="13" t="s">
        <v>1224</v>
      </c>
      <c r="C4005" s="14" t="s">
        <v>17346</v>
      </c>
      <c r="D4005" s="14" t="s">
        <v>11536</v>
      </c>
      <c r="E4005" s="15" t="s">
        <v>5678</v>
      </c>
      <c r="F4005" s="6">
        <v>359</v>
      </c>
      <c r="G4005" s="6">
        <v>228</v>
      </c>
      <c r="H4005" s="6">
        <f t="shared" si="248"/>
        <v>360</v>
      </c>
      <c r="I4005" s="6">
        <f t="shared" si="249"/>
        <v>229</v>
      </c>
      <c r="J4005" s="7">
        <f t="shared" si="250"/>
        <v>0.63611111111111107</v>
      </c>
      <c r="K4005" s="7">
        <f t="shared" si="251"/>
        <v>-0.65264930823273082</v>
      </c>
    </row>
    <row r="4006" spans="1:11" x14ac:dyDescent="0.35">
      <c r="A4006" s="14" t="s">
        <v>9683</v>
      </c>
      <c r="B4006" s="13" t="s">
        <v>3021</v>
      </c>
      <c r="C4006" s="14" t="s">
        <v>17347</v>
      </c>
      <c r="D4006" s="14" t="s">
        <v>11536</v>
      </c>
      <c r="E4006" s="15" t="s">
        <v>5678</v>
      </c>
      <c r="F4006" s="6">
        <v>352</v>
      </c>
      <c r="G4006" s="6">
        <v>278</v>
      </c>
      <c r="H4006" s="6">
        <f t="shared" si="248"/>
        <v>353</v>
      </c>
      <c r="I4006" s="6">
        <f t="shared" si="249"/>
        <v>279</v>
      </c>
      <c r="J4006" s="7">
        <f t="shared" si="250"/>
        <v>0.79036827195467418</v>
      </c>
      <c r="K4006" s="7">
        <f t="shared" si="251"/>
        <v>-0.33940306144199278</v>
      </c>
    </row>
    <row r="4007" spans="1:11" x14ac:dyDescent="0.35">
      <c r="A4007" s="14" t="s">
        <v>9684</v>
      </c>
      <c r="B4007" s="13" t="s">
        <v>1505</v>
      </c>
      <c r="C4007" s="14" t="s">
        <v>17348</v>
      </c>
      <c r="D4007" s="14" t="s">
        <v>17349</v>
      </c>
      <c r="E4007" s="15" t="s">
        <v>5678</v>
      </c>
      <c r="F4007" s="6">
        <v>322</v>
      </c>
      <c r="G4007" s="6">
        <v>214</v>
      </c>
      <c r="H4007" s="6">
        <f t="shared" si="248"/>
        <v>323</v>
      </c>
      <c r="I4007" s="6">
        <f t="shared" si="249"/>
        <v>215</v>
      </c>
      <c r="J4007" s="7">
        <f t="shared" si="250"/>
        <v>0.66563467492260064</v>
      </c>
      <c r="K4007" s="7">
        <f t="shared" si="251"/>
        <v>-0.58719750510446456</v>
      </c>
    </row>
    <row r="4008" spans="1:11" x14ac:dyDescent="0.35">
      <c r="A4008" s="14" t="s">
        <v>9685</v>
      </c>
      <c r="B4008" s="13" t="s">
        <v>1162</v>
      </c>
      <c r="C4008" s="14" t="s">
        <v>17350</v>
      </c>
      <c r="D4008" s="14" t="s">
        <v>17351</v>
      </c>
      <c r="E4008" s="15" t="s">
        <v>5678</v>
      </c>
      <c r="F4008" s="6">
        <v>247</v>
      </c>
      <c r="G4008" s="6">
        <v>155</v>
      </c>
      <c r="H4008" s="6">
        <f t="shared" si="248"/>
        <v>248</v>
      </c>
      <c r="I4008" s="6">
        <f t="shared" si="249"/>
        <v>156</v>
      </c>
      <c r="J4008" s="7">
        <f t="shared" si="250"/>
        <v>0.62903225806451613</v>
      </c>
      <c r="K4008" s="7">
        <f t="shared" si="251"/>
        <v>-0.66879409152462688</v>
      </c>
    </row>
    <row r="4009" spans="1:11" x14ac:dyDescent="0.35">
      <c r="A4009" s="14" t="s">
        <v>9686</v>
      </c>
      <c r="B4009" s="13" t="s">
        <v>1870</v>
      </c>
      <c r="C4009" s="14" t="s">
        <v>17352</v>
      </c>
      <c r="D4009" s="14" t="s">
        <v>17353</v>
      </c>
      <c r="E4009" s="15" t="s">
        <v>11359</v>
      </c>
      <c r="F4009" s="6">
        <v>1124</v>
      </c>
      <c r="G4009" s="6">
        <v>785</v>
      </c>
      <c r="H4009" s="6">
        <f t="shared" si="248"/>
        <v>1125</v>
      </c>
      <c r="I4009" s="6">
        <f t="shared" si="249"/>
        <v>786</v>
      </c>
      <c r="J4009" s="7">
        <f t="shared" si="250"/>
        <v>0.69866666666666666</v>
      </c>
      <c r="K4009" s="7">
        <f t="shared" si="251"/>
        <v>-0.51732378384579303</v>
      </c>
    </row>
    <row r="4010" spans="1:11" x14ac:dyDescent="0.35">
      <c r="A4010" s="14" t="s">
        <v>9687</v>
      </c>
      <c r="B4010" s="13" t="s">
        <v>2322</v>
      </c>
      <c r="C4010" s="14" t="s">
        <v>17354</v>
      </c>
      <c r="D4010" s="14" t="s">
        <v>11356</v>
      </c>
      <c r="E4010" s="15" t="s">
        <v>11359</v>
      </c>
      <c r="F4010" s="6">
        <v>595</v>
      </c>
      <c r="G4010" s="6">
        <v>438</v>
      </c>
      <c r="H4010" s="6">
        <f t="shared" si="248"/>
        <v>596</v>
      </c>
      <c r="I4010" s="6">
        <f t="shared" si="249"/>
        <v>439</v>
      </c>
      <c r="J4010" s="7">
        <f t="shared" si="250"/>
        <v>0.73657718120805371</v>
      </c>
      <c r="K4010" s="7">
        <f t="shared" si="251"/>
        <v>-0.44109139092680333</v>
      </c>
    </row>
    <row r="4011" spans="1:11" x14ac:dyDescent="0.35">
      <c r="A4011" s="14" t="s">
        <v>9688</v>
      </c>
      <c r="B4011" s="13" t="s">
        <v>3079</v>
      </c>
      <c r="C4011" s="14" t="s">
        <v>17355</v>
      </c>
      <c r="D4011" s="14" t="s">
        <v>17356</v>
      </c>
      <c r="E4011" s="15" t="s">
        <v>5678</v>
      </c>
      <c r="F4011" s="6">
        <v>1286</v>
      </c>
      <c r="G4011" s="6">
        <v>1023</v>
      </c>
      <c r="H4011" s="6">
        <f t="shared" si="248"/>
        <v>1287</v>
      </c>
      <c r="I4011" s="6">
        <f t="shared" si="249"/>
        <v>1024</v>
      </c>
      <c r="J4011" s="7">
        <f t="shared" si="250"/>
        <v>0.79564879564879565</v>
      </c>
      <c r="K4011" s="7">
        <f t="shared" si="251"/>
        <v>-0.32979633822070181</v>
      </c>
    </row>
    <row r="4012" spans="1:11" x14ac:dyDescent="0.35">
      <c r="A4012" s="14" t="s">
        <v>9689</v>
      </c>
      <c r="B4012" s="13" t="s">
        <v>2729</v>
      </c>
      <c r="C4012" s="14" t="s">
        <v>17357</v>
      </c>
      <c r="D4012" s="14" t="s">
        <v>11356</v>
      </c>
      <c r="E4012" s="15" t="s">
        <v>5678</v>
      </c>
      <c r="F4012" s="6">
        <v>286</v>
      </c>
      <c r="G4012" s="6">
        <v>220</v>
      </c>
      <c r="H4012" s="6">
        <f t="shared" si="248"/>
        <v>287</v>
      </c>
      <c r="I4012" s="6">
        <f t="shared" si="249"/>
        <v>221</v>
      </c>
      <c r="J4012" s="7">
        <f t="shared" si="250"/>
        <v>0.77003484320557491</v>
      </c>
      <c r="K4012" s="7">
        <f t="shared" si="251"/>
        <v>-0.37700436728425624</v>
      </c>
    </row>
    <row r="4013" spans="1:11" x14ac:dyDescent="0.35">
      <c r="A4013" s="14" t="s">
        <v>9690</v>
      </c>
      <c r="B4013" s="13" t="s">
        <v>5390</v>
      </c>
      <c r="C4013" s="14" t="s">
        <v>17358</v>
      </c>
      <c r="D4013" s="14" t="s">
        <v>11356</v>
      </c>
      <c r="E4013" s="15" t="s">
        <v>5678</v>
      </c>
      <c r="F4013" s="6">
        <v>238</v>
      </c>
      <c r="G4013" s="6">
        <v>370</v>
      </c>
      <c r="H4013" s="6">
        <f t="shared" si="248"/>
        <v>239</v>
      </c>
      <c r="I4013" s="6">
        <f t="shared" si="249"/>
        <v>371</v>
      </c>
      <c r="J4013" s="7">
        <f t="shared" si="250"/>
        <v>1.5523012552301256</v>
      </c>
      <c r="K4013" s="7">
        <f t="shared" si="251"/>
        <v>0.6344085686400549</v>
      </c>
    </row>
    <row r="4014" spans="1:11" x14ac:dyDescent="0.35">
      <c r="A4014" s="14" t="s">
        <v>9691</v>
      </c>
      <c r="B4014" s="13" t="s">
        <v>4260</v>
      </c>
      <c r="C4014" s="14" t="s">
        <v>17359</v>
      </c>
      <c r="D4014" s="14" t="s">
        <v>11876</v>
      </c>
      <c r="E4014" s="15" t="s">
        <v>11359</v>
      </c>
      <c r="F4014" s="6">
        <v>40</v>
      </c>
      <c r="G4014" s="6">
        <v>37</v>
      </c>
      <c r="H4014" s="6">
        <f t="shared" si="248"/>
        <v>41</v>
      </c>
      <c r="I4014" s="6">
        <f t="shared" si="249"/>
        <v>38</v>
      </c>
      <c r="J4014" s="7">
        <f t="shared" si="250"/>
        <v>0.92682926829268297</v>
      </c>
      <c r="K4014" s="7">
        <f t="shared" si="251"/>
        <v>-0.10962449117449813</v>
      </c>
    </row>
    <row r="4015" spans="1:11" x14ac:dyDescent="0.35">
      <c r="A4015" s="14" t="s">
        <v>9692</v>
      </c>
      <c r="B4015" s="13" t="s">
        <v>274</v>
      </c>
      <c r="C4015" s="14" t="s">
        <v>17360</v>
      </c>
      <c r="D4015" s="14" t="s">
        <v>13205</v>
      </c>
      <c r="E4015" s="15" t="s">
        <v>11359</v>
      </c>
      <c r="F4015" s="6">
        <v>52</v>
      </c>
      <c r="G4015" s="6">
        <v>22</v>
      </c>
      <c r="H4015" s="6">
        <f t="shared" si="248"/>
        <v>53</v>
      </c>
      <c r="I4015" s="6">
        <f t="shared" si="249"/>
        <v>23</v>
      </c>
      <c r="J4015" s="7">
        <f t="shared" si="250"/>
        <v>0.43396226415094341</v>
      </c>
      <c r="K4015" s="7">
        <f t="shared" si="251"/>
        <v>-1.2043584985061861</v>
      </c>
    </row>
    <row r="4016" spans="1:11" x14ac:dyDescent="0.35">
      <c r="A4016" s="14" t="s">
        <v>9693</v>
      </c>
      <c r="B4016" s="13" t="s">
        <v>1361</v>
      </c>
      <c r="C4016" s="14" t="s">
        <v>17361</v>
      </c>
      <c r="D4016" s="14" t="s">
        <v>11356</v>
      </c>
      <c r="E4016" s="15" t="s">
        <v>11359</v>
      </c>
      <c r="F4016" s="6">
        <v>148</v>
      </c>
      <c r="G4016" s="6">
        <v>96</v>
      </c>
      <c r="H4016" s="6">
        <f t="shared" si="248"/>
        <v>149</v>
      </c>
      <c r="I4016" s="6">
        <f t="shared" si="249"/>
        <v>97</v>
      </c>
      <c r="J4016" s="7">
        <f t="shared" si="250"/>
        <v>0.65100671140939592</v>
      </c>
      <c r="K4016" s="7">
        <f t="shared" si="251"/>
        <v>-0.61925567827503403</v>
      </c>
    </row>
    <row r="4017" spans="1:11" x14ac:dyDescent="0.35">
      <c r="A4017" s="14" t="s">
        <v>9694</v>
      </c>
      <c r="B4017" s="13" t="s">
        <v>4596</v>
      </c>
      <c r="C4017" s="14" t="s">
        <v>17362</v>
      </c>
      <c r="D4017" s="14" t="s">
        <v>11356</v>
      </c>
      <c r="E4017" s="15" t="s">
        <v>11359</v>
      </c>
      <c r="F4017" s="6">
        <v>62</v>
      </c>
      <c r="G4017" s="6">
        <v>61</v>
      </c>
      <c r="H4017" s="6">
        <f t="shared" si="248"/>
        <v>63</v>
      </c>
      <c r="I4017" s="6">
        <f t="shared" si="249"/>
        <v>62</v>
      </c>
      <c r="J4017" s="7">
        <f t="shared" si="250"/>
        <v>0.98412698412698407</v>
      </c>
      <c r="K4017" s="7">
        <f t="shared" si="251"/>
        <v>-2.3083613113041343E-2</v>
      </c>
    </row>
    <row r="4018" spans="1:11" x14ac:dyDescent="0.35">
      <c r="A4018" s="14" t="s">
        <v>9695</v>
      </c>
      <c r="B4018" s="13" t="s">
        <v>1992</v>
      </c>
      <c r="C4018" s="14" t="s">
        <v>17363</v>
      </c>
      <c r="D4018" s="14" t="s">
        <v>11539</v>
      </c>
      <c r="E4018" s="15" t="s">
        <v>5678</v>
      </c>
      <c r="F4018" s="6">
        <v>55</v>
      </c>
      <c r="G4018" s="6">
        <v>39</v>
      </c>
      <c r="H4018" s="6">
        <f t="shared" si="248"/>
        <v>56</v>
      </c>
      <c r="I4018" s="6">
        <f t="shared" si="249"/>
        <v>40</v>
      </c>
      <c r="J4018" s="7">
        <f t="shared" si="250"/>
        <v>0.7142857142857143</v>
      </c>
      <c r="K4018" s="7">
        <f t="shared" si="251"/>
        <v>-0.48542682717024171</v>
      </c>
    </row>
    <row r="4019" spans="1:11" x14ac:dyDescent="0.35">
      <c r="A4019" s="14" t="s">
        <v>9696</v>
      </c>
      <c r="B4019" s="13" t="s">
        <v>1902</v>
      </c>
      <c r="C4019" s="14" t="s">
        <v>17364</v>
      </c>
      <c r="D4019" s="14" t="s">
        <v>11356</v>
      </c>
      <c r="E4019" s="15" t="s">
        <v>11359</v>
      </c>
      <c r="F4019" s="6">
        <v>609</v>
      </c>
      <c r="G4019" s="6">
        <v>427</v>
      </c>
      <c r="H4019" s="6">
        <f t="shared" si="248"/>
        <v>610</v>
      </c>
      <c r="I4019" s="6">
        <f t="shared" si="249"/>
        <v>428</v>
      </c>
      <c r="J4019" s="7">
        <f t="shared" si="250"/>
        <v>0.70163934426229513</v>
      </c>
      <c r="K4019" s="7">
        <f t="shared" si="251"/>
        <v>-0.51119844604910158</v>
      </c>
    </row>
    <row r="4020" spans="1:11" x14ac:dyDescent="0.35">
      <c r="A4020" s="14" t="s">
        <v>9697</v>
      </c>
      <c r="B4020" s="13" t="s">
        <v>1193</v>
      </c>
      <c r="C4020" s="14" t="s">
        <v>17365</v>
      </c>
      <c r="D4020" s="14" t="s">
        <v>12574</v>
      </c>
      <c r="E4020" s="15" t="s">
        <v>11359</v>
      </c>
      <c r="F4020" s="6">
        <v>57</v>
      </c>
      <c r="G4020" s="6">
        <v>36</v>
      </c>
      <c r="H4020" s="6">
        <f t="shared" si="248"/>
        <v>58</v>
      </c>
      <c r="I4020" s="6">
        <f t="shared" si="249"/>
        <v>37</v>
      </c>
      <c r="J4020" s="7">
        <f t="shared" si="250"/>
        <v>0.63793103448275867</v>
      </c>
      <c r="K4020" s="7">
        <f t="shared" si="251"/>
        <v>-0.64852762949862219</v>
      </c>
    </row>
    <row r="4021" spans="1:11" x14ac:dyDescent="0.35">
      <c r="A4021" s="14" t="s">
        <v>9698</v>
      </c>
      <c r="B4021" s="13" t="s">
        <v>3722</v>
      </c>
      <c r="C4021" s="14" t="s">
        <v>17366</v>
      </c>
      <c r="D4021" s="14" t="s">
        <v>11356</v>
      </c>
      <c r="E4021" s="15" t="s">
        <v>11359</v>
      </c>
      <c r="F4021" s="6">
        <v>14</v>
      </c>
      <c r="G4021" s="6">
        <v>12</v>
      </c>
      <c r="H4021" s="6">
        <f t="shared" si="248"/>
        <v>15</v>
      </c>
      <c r="I4021" s="6">
        <f t="shared" si="249"/>
        <v>13</v>
      </c>
      <c r="J4021" s="7">
        <f t="shared" si="250"/>
        <v>0.8666666666666667</v>
      </c>
      <c r="K4021" s="7">
        <f t="shared" si="251"/>
        <v>-0.20645087746742632</v>
      </c>
    </row>
    <row r="4022" spans="1:11" x14ac:dyDescent="0.35">
      <c r="A4022" s="14" t="s">
        <v>9699</v>
      </c>
      <c r="B4022" s="13" t="s">
        <v>3086</v>
      </c>
      <c r="C4022" s="14" t="s">
        <v>17367</v>
      </c>
      <c r="D4022" s="14" t="s">
        <v>17368</v>
      </c>
      <c r="E4022" s="15" t="s">
        <v>5678</v>
      </c>
      <c r="F4022" s="6">
        <v>1324</v>
      </c>
      <c r="G4022" s="6">
        <v>1054</v>
      </c>
      <c r="H4022" s="6">
        <f t="shared" si="248"/>
        <v>1325</v>
      </c>
      <c r="I4022" s="6">
        <f t="shared" si="249"/>
        <v>1055</v>
      </c>
      <c r="J4022" s="7">
        <f t="shared" si="250"/>
        <v>0.79622641509433967</v>
      </c>
      <c r="K4022" s="7">
        <f t="shared" si="251"/>
        <v>-0.3287493607433763</v>
      </c>
    </row>
    <row r="4023" spans="1:11" x14ac:dyDescent="0.35">
      <c r="A4023" s="14" t="s">
        <v>9700</v>
      </c>
      <c r="B4023" s="13" t="s">
        <v>4101</v>
      </c>
      <c r="C4023" s="14" t="s">
        <v>17369</v>
      </c>
      <c r="D4023" s="14" t="s">
        <v>11356</v>
      </c>
      <c r="E4023" s="15" t="s">
        <v>11359</v>
      </c>
      <c r="F4023" s="6">
        <v>275</v>
      </c>
      <c r="G4023" s="6">
        <v>248</v>
      </c>
      <c r="H4023" s="6">
        <f t="shared" si="248"/>
        <v>276</v>
      </c>
      <c r="I4023" s="6">
        <f t="shared" si="249"/>
        <v>249</v>
      </c>
      <c r="J4023" s="7">
        <f t="shared" si="250"/>
        <v>0.90217391304347827</v>
      </c>
      <c r="K4023" s="7">
        <f t="shared" si="251"/>
        <v>-0.14852252471008809</v>
      </c>
    </row>
    <row r="4024" spans="1:11" x14ac:dyDescent="0.35">
      <c r="A4024" s="14" t="s">
        <v>9701</v>
      </c>
      <c r="B4024" s="13" t="s">
        <v>853</v>
      </c>
      <c r="C4024" s="14" t="s">
        <v>17370</v>
      </c>
      <c r="D4024" s="14" t="s">
        <v>17371</v>
      </c>
      <c r="E4024" s="15" t="s">
        <v>11359</v>
      </c>
      <c r="F4024" s="6">
        <v>307</v>
      </c>
      <c r="G4024" s="6">
        <v>180</v>
      </c>
      <c r="H4024" s="6">
        <f t="shared" si="248"/>
        <v>308</v>
      </c>
      <c r="I4024" s="6">
        <f t="shared" si="249"/>
        <v>181</v>
      </c>
      <c r="J4024" s="7">
        <f t="shared" si="250"/>
        <v>0.58766233766233766</v>
      </c>
      <c r="K4024" s="7">
        <f t="shared" si="251"/>
        <v>-0.76694065361169605</v>
      </c>
    </row>
    <row r="4025" spans="1:11" x14ac:dyDescent="0.35">
      <c r="A4025" s="14" t="s">
        <v>9702</v>
      </c>
      <c r="B4025" s="13" t="s">
        <v>297</v>
      </c>
      <c r="C4025" s="14" t="s">
        <v>17372</v>
      </c>
      <c r="D4025" s="14" t="s">
        <v>11356</v>
      </c>
      <c r="E4025" s="15" t="s">
        <v>11359</v>
      </c>
      <c r="F4025" s="6">
        <v>30</v>
      </c>
      <c r="G4025" s="6">
        <v>13</v>
      </c>
      <c r="H4025" s="6">
        <f t="shared" si="248"/>
        <v>31</v>
      </c>
      <c r="I4025" s="6">
        <f t="shared" si="249"/>
        <v>14</v>
      </c>
      <c r="J4025" s="7">
        <f t="shared" si="250"/>
        <v>0.45161290322580644</v>
      </c>
      <c r="K4025" s="7">
        <f t="shared" si="251"/>
        <v>-1.1468413883292712</v>
      </c>
    </row>
    <row r="4026" spans="1:11" x14ac:dyDescent="0.35">
      <c r="A4026" s="14" t="s">
        <v>9703</v>
      </c>
      <c r="B4026" s="13" t="s">
        <v>4060</v>
      </c>
      <c r="C4026" s="14" t="s">
        <v>17373</v>
      </c>
      <c r="D4026" s="14" t="s">
        <v>17374</v>
      </c>
      <c r="E4026" s="15" t="s">
        <v>11359</v>
      </c>
      <c r="F4026" s="6">
        <v>165</v>
      </c>
      <c r="G4026" s="6">
        <v>148</v>
      </c>
      <c r="H4026" s="6">
        <f t="shared" si="248"/>
        <v>166</v>
      </c>
      <c r="I4026" s="6">
        <f t="shared" si="249"/>
        <v>149</v>
      </c>
      <c r="J4026" s="7">
        <f t="shared" si="250"/>
        <v>0.89759036144578308</v>
      </c>
      <c r="K4026" s="7">
        <f t="shared" si="251"/>
        <v>-0.15587091088476326</v>
      </c>
    </row>
    <row r="4027" spans="1:11" x14ac:dyDescent="0.35">
      <c r="A4027" s="14" t="s">
        <v>9704</v>
      </c>
      <c r="B4027" s="13" t="s">
        <v>2392</v>
      </c>
      <c r="C4027" s="14" t="s">
        <v>17375</v>
      </c>
      <c r="D4027" s="14" t="s">
        <v>11356</v>
      </c>
      <c r="E4027" s="15" t="s">
        <v>11359</v>
      </c>
      <c r="F4027" s="6">
        <v>159</v>
      </c>
      <c r="G4027" s="6">
        <v>118</v>
      </c>
      <c r="H4027" s="6">
        <f t="shared" si="248"/>
        <v>160</v>
      </c>
      <c r="I4027" s="6">
        <f t="shared" si="249"/>
        <v>119</v>
      </c>
      <c r="J4027" s="7">
        <f t="shared" si="250"/>
        <v>0.74375000000000002</v>
      </c>
      <c r="K4027" s="7">
        <f t="shared" si="251"/>
        <v>-0.42711033157941874</v>
      </c>
    </row>
    <row r="4028" spans="1:11" x14ac:dyDescent="0.35">
      <c r="A4028" s="14" t="s">
        <v>9705</v>
      </c>
      <c r="B4028" s="13" t="s">
        <v>4577</v>
      </c>
      <c r="C4028" s="14" t="s">
        <v>17376</v>
      </c>
      <c r="D4028" s="14" t="s">
        <v>17377</v>
      </c>
      <c r="E4028" s="15" t="s">
        <v>11359</v>
      </c>
      <c r="F4028" s="6">
        <v>330</v>
      </c>
      <c r="G4028" s="6">
        <v>323</v>
      </c>
      <c r="H4028" s="6">
        <f t="shared" si="248"/>
        <v>331</v>
      </c>
      <c r="I4028" s="6">
        <f t="shared" si="249"/>
        <v>324</v>
      </c>
      <c r="J4028" s="7">
        <f t="shared" si="250"/>
        <v>0.97885196374622352</v>
      </c>
      <c r="K4028" s="7">
        <f t="shared" si="251"/>
        <v>-3.083740392259304E-2</v>
      </c>
    </row>
    <row r="4029" spans="1:11" x14ac:dyDescent="0.35">
      <c r="A4029" s="14" t="s">
        <v>9706</v>
      </c>
      <c r="B4029" s="13" t="s">
        <v>1520</v>
      </c>
      <c r="C4029" s="14" t="s">
        <v>17378</v>
      </c>
      <c r="D4029" s="14" t="s">
        <v>17379</v>
      </c>
      <c r="E4029" s="15" t="s">
        <v>5678</v>
      </c>
      <c r="F4029" s="6">
        <v>201</v>
      </c>
      <c r="G4029" s="6">
        <v>134</v>
      </c>
      <c r="H4029" s="6">
        <f t="shared" si="248"/>
        <v>202</v>
      </c>
      <c r="I4029" s="6">
        <f t="shared" si="249"/>
        <v>135</v>
      </c>
      <c r="J4029" s="7">
        <f t="shared" si="250"/>
        <v>0.66831683168316836</v>
      </c>
      <c r="K4029" s="7">
        <f t="shared" si="251"/>
        <v>-0.58139588570096379</v>
      </c>
    </row>
    <row r="4030" spans="1:11" x14ac:dyDescent="0.35">
      <c r="A4030" s="14" t="s">
        <v>9707</v>
      </c>
      <c r="B4030" s="13" t="s">
        <v>1299</v>
      </c>
      <c r="C4030" s="14" t="s">
        <v>17380</v>
      </c>
      <c r="D4030" s="14" t="s">
        <v>17381</v>
      </c>
      <c r="E4030" s="15" t="s">
        <v>11359</v>
      </c>
      <c r="F4030" s="6">
        <v>633</v>
      </c>
      <c r="G4030" s="6">
        <v>407</v>
      </c>
      <c r="H4030" s="6">
        <f t="shared" si="248"/>
        <v>634</v>
      </c>
      <c r="I4030" s="6">
        <f t="shared" si="249"/>
        <v>408</v>
      </c>
      <c r="J4030" s="7">
        <f t="shared" si="250"/>
        <v>0.64353312302839116</v>
      </c>
      <c r="K4030" s="7">
        <f t="shared" si="251"/>
        <v>-0.63591368816791172</v>
      </c>
    </row>
    <row r="4031" spans="1:11" x14ac:dyDescent="0.35">
      <c r="A4031" s="14" t="s">
        <v>9708</v>
      </c>
      <c r="B4031" s="13" t="s">
        <v>2736</v>
      </c>
      <c r="C4031" s="14" t="s">
        <v>17382</v>
      </c>
      <c r="D4031" s="14" t="s">
        <v>17383</v>
      </c>
      <c r="E4031" s="15" t="s">
        <v>5678</v>
      </c>
      <c r="F4031" s="6">
        <v>2289</v>
      </c>
      <c r="G4031" s="6">
        <v>1761</v>
      </c>
      <c r="H4031" s="6">
        <f t="shared" si="248"/>
        <v>2290</v>
      </c>
      <c r="I4031" s="6">
        <f t="shared" si="249"/>
        <v>1762</v>
      </c>
      <c r="J4031" s="7">
        <f t="shared" si="250"/>
        <v>0.76943231441048032</v>
      </c>
      <c r="K4031" s="7">
        <f t="shared" si="251"/>
        <v>-0.37813367406389276</v>
      </c>
    </row>
    <row r="4032" spans="1:11" x14ac:dyDescent="0.35">
      <c r="A4032" s="14" t="s">
        <v>9709</v>
      </c>
      <c r="B4032" s="13" t="s">
        <v>534</v>
      </c>
      <c r="C4032" s="14" t="s">
        <v>17384</v>
      </c>
      <c r="D4032" s="14" t="s">
        <v>11356</v>
      </c>
      <c r="E4032" s="15" t="s">
        <v>5678</v>
      </c>
      <c r="F4032" s="6">
        <v>106</v>
      </c>
      <c r="G4032" s="6">
        <v>55</v>
      </c>
      <c r="H4032" s="6">
        <f t="shared" si="248"/>
        <v>107</v>
      </c>
      <c r="I4032" s="6">
        <f t="shared" si="249"/>
        <v>56</v>
      </c>
      <c r="J4032" s="7">
        <f t="shared" si="250"/>
        <v>0.52336448598130836</v>
      </c>
      <c r="K4032" s="7">
        <f t="shared" si="251"/>
        <v>-0.93411206434354299</v>
      </c>
    </row>
    <row r="4033" spans="1:11" x14ac:dyDescent="0.35">
      <c r="A4033" s="14" t="s">
        <v>9710</v>
      </c>
      <c r="B4033" s="13" t="s">
        <v>268</v>
      </c>
      <c r="C4033" s="14" t="s">
        <v>17385</v>
      </c>
      <c r="D4033" s="14" t="s">
        <v>17386</v>
      </c>
      <c r="E4033" s="15" t="s">
        <v>5678</v>
      </c>
      <c r="F4033" s="6">
        <v>2639</v>
      </c>
      <c r="G4033" s="6">
        <v>1107</v>
      </c>
      <c r="H4033" s="6">
        <f t="shared" si="248"/>
        <v>2640</v>
      </c>
      <c r="I4033" s="6">
        <f t="shared" si="249"/>
        <v>1108</v>
      </c>
      <c r="J4033" s="7">
        <f t="shared" si="250"/>
        <v>0.41969696969696968</v>
      </c>
      <c r="K4033" s="7">
        <f t="shared" si="251"/>
        <v>-1.2525800481966276</v>
      </c>
    </row>
    <row r="4034" spans="1:11" x14ac:dyDescent="0.35">
      <c r="A4034" s="14" t="s">
        <v>9711</v>
      </c>
      <c r="B4034" s="13" t="s">
        <v>820</v>
      </c>
      <c r="C4034" s="14" t="s">
        <v>17387</v>
      </c>
      <c r="D4034" s="14" t="s">
        <v>11755</v>
      </c>
      <c r="E4034" s="15" t="s">
        <v>5678</v>
      </c>
      <c r="F4034" s="6">
        <v>927</v>
      </c>
      <c r="G4034" s="6">
        <v>538</v>
      </c>
      <c r="H4034" s="6">
        <f t="shared" si="248"/>
        <v>928</v>
      </c>
      <c r="I4034" s="6">
        <f t="shared" si="249"/>
        <v>539</v>
      </c>
      <c r="J4034" s="7">
        <f t="shared" si="250"/>
        <v>0.58081896551724133</v>
      </c>
      <c r="K4034" s="7">
        <f t="shared" si="251"/>
        <v>-0.78383953237506687</v>
      </c>
    </row>
    <row r="4035" spans="1:11" x14ac:dyDescent="0.35">
      <c r="A4035" s="14" t="s">
        <v>9712</v>
      </c>
      <c r="B4035" s="13" t="s">
        <v>1457</v>
      </c>
      <c r="C4035" s="14" t="s">
        <v>17388</v>
      </c>
      <c r="D4035" s="14" t="s">
        <v>17389</v>
      </c>
      <c r="E4035" s="15" t="s">
        <v>5678</v>
      </c>
      <c r="F4035" s="6">
        <v>1520</v>
      </c>
      <c r="G4035" s="6">
        <v>1003</v>
      </c>
      <c r="H4035" s="6">
        <f t="shared" ref="H4035:H4098" si="252">F4035+1</f>
        <v>1521</v>
      </c>
      <c r="I4035" s="6">
        <f t="shared" ref="I4035:I4098" si="253">G4035+1</f>
        <v>1004</v>
      </c>
      <c r="J4035" s="7">
        <f t="shared" ref="J4035:J4098" si="254">I4035/H4035</f>
        <v>0.66009204470742933</v>
      </c>
      <c r="K4035" s="7">
        <f t="shared" ref="K4035:K4098" si="255">LOG(J4035,2)</f>
        <v>-0.59926088377372466</v>
      </c>
    </row>
    <row r="4036" spans="1:11" x14ac:dyDescent="0.35">
      <c r="A4036" s="14" t="s">
        <v>9713</v>
      </c>
      <c r="B4036" s="13" t="s">
        <v>3313</v>
      </c>
      <c r="C4036" s="14" t="s">
        <v>17390</v>
      </c>
      <c r="D4036" s="14" t="s">
        <v>17391</v>
      </c>
      <c r="E4036" s="15" t="s">
        <v>11359</v>
      </c>
      <c r="F4036" s="6">
        <v>736</v>
      </c>
      <c r="G4036" s="6">
        <v>601</v>
      </c>
      <c r="H4036" s="6">
        <f t="shared" si="252"/>
        <v>737</v>
      </c>
      <c r="I4036" s="6">
        <f t="shared" si="253"/>
        <v>602</v>
      </c>
      <c r="J4036" s="7">
        <f t="shared" si="254"/>
        <v>0.81682496607869737</v>
      </c>
      <c r="K4036" s="7">
        <f t="shared" si="255"/>
        <v>-0.29190113233536774</v>
      </c>
    </row>
    <row r="4037" spans="1:11" x14ac:dyDescent="0.35">
      <c r="A4037" s="14" t="s">
        <v>9714</v>
      </c>
      <c r="B4037" s="13" t="s">
        <v>4457</v>
      </c>
      <c r="C4037" s="14" t="s">
        <v>17392</v>
      </c>
      <c r="D4037" s="14" t="s">
        <v>17393</v>
      </c>
      <c r="E4037" s="15" t="s">
        <v>11359</v>
      </c>
      <c r="F4037" s="6">
        <v>299</v>
      </c>
      <c r="G4037" s="6">
        <v>286</v>
      </c>
      <c r="H4037" s="6">
        <f t="shared" si="252"/>
        <v>300</v>
      </c>
      <c r="I4037" s="6">
        <f t="shared" si="253"/>
        <v>287</v>
      </c>
      <c r="J4037" s="7">
        <f t="shared" si="254"/>
        <v>0.95666666666666667</v>
      </c>
      <c r="K4037" s="7">
        <f t="shared" si="255"/>
        <v>-6.3911763820193077E-2</v>
      </c>
    </row>
    <row r="4038" spans="1:11" x14ac:dyDescent="0.35">
      <c r="A4038" s="14" t="s">
        <v>9715</v>
      </c>
      <c r="B4038" s="13" t="s">
        <v>3516</v>
      </c>
      <c r="C4038" s="14" t="s">
        <v>17394</v>
      </c>
      <c r="D4038" s="14" t="s">
        <v>17395</v>
      </c>
      <c r="E4038" s="15" t="s">
        <v>11359</v>
      </c>
      <c r="F4038" s="6">
        <v>4131</v>
      </c>
      <c r="G4038" s="6">
        <v>3449</v>
      </c>
      <c r="H4038" s="6">
        <f t="shared" si="252"/>
        <v>4132</v>
      </c>
      <c r="I4038" s="6">
        <f t="shared" si="253"/>
        <v>3450</v>
      </c>
      <c r="J4038" s="7">
        <f t="shared" si="254"/>
        <v>0.83494675701839305</v>
      </c>
      <c r="K4038" s="7">
        <f t="shared" si="255"/>
        <v>-0.26024389231216577</v>
      </c>
    </row>
    <row r="4039" spans="1:11" x14ac:dyDescent="0.35">
      <c r="A4039" s="14" t="s">
        <v>9716</v>
      </c>
      <c r="B4039" s="13" t="s">
        <v>2451</v>
      </c>
      <c r="C4039" s="14" t="s">
        <v>17396</v>
      </c>
      <c r="D4039" s="14" t="s">
        <v>11385</v>
      </c>
      <c r="E4039" s="15" t="s">
        <v>11359</v>
      </c>
      <c r="F4039" s="6">
        <v>1581</v>
      </c>
      <c r="G4039" s="6">
        <v>1181</v>
      </c>
      <c r="H4039" s="6">
        <f t="shared" si="252"/>
        <v>1582</v>
      </c>
      <c r="I4039" s="6">
        <f t="shared" si="253"/>
        <v>1182</v>
      </c>
      <c r="J4039" s="7">
        <f t="shared" si="254"/>
        <v>0.74715549936788872</v>
      </c>
      <c r="K4039" s="7">
        <f t="shared" si="255"/>
        <v>-0.42051956429525944</v>
      </c>
    </row>
    <row r="4040" spans="1:11" x14ac:dyDescent="0.35">
      <c r="A4040" s="14" t="s">
        <v>9717</v>
      </c>
      <c r="B4040" s="13" t="s">
        <v>4428</v>
      </c>
      <c r="C4040" s="14" t="s">
        <v>17397</v>
      </c>
      <c r="D4040" s="14" t="s">
        <v>11356</v>
      </c>
      <c r="E4040" s="15" t="s">
        <v>5678</v>
      </c>
      <c r="F4040" s="6">
        <v>181</v>
      </c>
      <c r="G4040" s="6">
        <v>172</v>
      </c>
      <c r="H4040" s="6">
        <f t="shared" si="252"/>
        <v>182</v>
      </c>
      <c r="I4040" s="6">
        <f t="shared" si="253"/>
        <v>173</v>
      </c>
      <c r="J4040" s="7">
        <f t="shared" si="254"/>
        <v>0.9505494505494505</v>
      </c>
      <c r="K4040" s="7">
        <f t="shared" si="255"/>
        <v>-7.3166412561971705E-2</v>
      </c>
    </row>
    <row r="4041" spans="1:11" x14ac:dyDescent="0.35">
      <c r="A4041" s="14" t="s">
        <v>9718</v>
      </c>
      <c r="B4041" s="13" t="s">
        <v>4519</v>
      </c>
      <c r="C4041" s="14" t="s">
        <v>17398</v>
      </c>
      <c r="D4041" s="14" t="s">
        <v>17399</v>
      </c>
      <c r="E4041" s="15" t="s">
        <v>11359</v>
      </c>
      <c r="F4041" s="6">
        <v>1220</v>
      </c>
      <c r="G4041" s="6">
        <v>1181</v>
      </c>
      <c r="H4041" s="6">
        <f t="shared" si="252"/>
        <v>1221</v>
      </c>
      <c r="I4041" s="6">
        <f t="shared" si="253"/>
        <v>1182</v>
      </c>
      <c r="J4041" s="7">
        <f t="shared" si="254"/>
        <v>0.96805896805896807</v>
      </c>
      <c r="K4041" s="7">
        <f t="shared" si="255"/>
        <v>-4.683316480987075E-2</v>
      </c>
    </row>
    <row r="4042" spans="1:11" x14ac:dyDescent="0.35">
      <c r="A4042" s="14" t="s">
        <v>9719</v>
      </c>
      <c r="B4042" s="13" t="s">
        <v>2853</v>
      </c>
      <c r="C4042" s="14" t="s">
        <v>17400</v>
      </c>
      <c r="D4042" s="14" t="s">
        <v>11496</v>
      </c>
      <c r="E4042" s="15" t="s">
        <v>11359</v>
      </c>
      <c r="F4042" s="6">
        <v>5741</v>
      </c>
      <c r="G4042" s="6">
        <v>4467</v>
      </c>
      <c r="H4042" s="6">
        <f t="shared" si="252"/>
        <v>5742</v>
      </c>
      <c r="I4042" s="6">
        <f t="shared" si="253"/>
        <v>4468</v>
      </c>
      <c r="J4042" s="7">
        <f t="shared" si="254"/>
        <v>0.77812608847091602</v>
      </c>
      <c r="K4042" s="7">
        <f t="shared" si="255"/>
        <v>-0.36192414472386697</v>
      </c>
    </row>
    <row r="4043" spans="1:11" x14ac:dyDescent="0.35">
      <c r="A4043" s="14" t="s">
        <v>9720</v>
      </c>
      <c r="B4043" s="13" t="s">
        <v>497</v>
      </c>
      <c r="C4043" s="14" t="s">
        <v>17401</v>
      </c>
      <c r="D4043" s="14" t="s">
        <v>17402</v>
      </c>
      <c r="E4043" s="15" t="s">
        <v>11359</v>
      </c>
      <c r="F4043" s="6">
        <v>1089</v>
      </c>
      <c r="G4043" s="6">
        <v>556</v>
      </c>
      <c r="H4043" s="6">
        <f t="shared" si="252"/>
        <v>1090</v>
      </c>
      <c r="I4043" s="6">
        <f t="shared" si="253"/>
        <v>557</v>
      </c>
      <c r="J4043" s="7">
        <f t="shared" si="254"/>
        <v>0.51100917431192661</v>
      </c>
      <c r="K4043" s="7">
        <f t="shared" si="255"/>
        <v>-0.96857890232425692</v>
      </c>
    </row>
    <row r="4044" spans="1:11" x14ac:dyDescent="0.35">
      <c r="A4044" s="14" t="s">
        <v>9721</v>
      </c>
      <c r="B4044" s="13" t="s">
        <v>1790</v>
      </c>
      <c r="C4044" s="14" t="s">
        <v>17403</v>
      </c>
      <c r="D4044" s="14" t="s">
        <v>17404</v>
      </c>
      <c r="E4044" s="15" t="s">
        <v>11359</v>
      </c>
      <c r="F4044" s="6">
        <v>3002</v>
      </c>
      <c r="G4044" s="6">
        <v>2073</v>
      </c>
      <c r="H4044" s="6">
        <f t="shared" si="252"/>
        <v>3003</v>
      </c>
      <c r="I4044" s="6">
        <f t="shared" si="253"/>
        <v>2074</v>
      </c>
      <c r="J4044" s="7">
        <f t="shared" si="254"/>
        <v>0.69064269064269068</v>
      </c>
      <c r="K4044" s="7">
        <f t="shared" si="255"/>
        <v>-0.53398858074392397</v>
      </c>
    </row>
    <row r="4045" spans="1:11" x14ac:dyDescent="0.35">
      <c r="A4045" s="14" t="s">
        <v>9722</v>
      </c>
      <c r="B4045" s="13" t="s">
        <v>4174</v>
      </c>
      <c r="C4045" s="14" t="s">
        <v>17405</v>
      </c>
      <c r="D4045" s="14" t="s">
        <v>17406</v>
      </c>
      <c r="E4045" s="15" t="s">
        <v>11359</v>
      </c>
      <c r="F4045" s="6">
        <v>1166</v>
      </c>
      <c r="G4045" s="6">
        <v>1063</v>
      </c>
      <c r="H4045" s="6">
        <f t="shared" si="252"/>
        <v>1167</v>
      </c>
      <c r="I4045" s="6">
        <f t="shared" si="253"/>
        <v>1064</v>
      </c>
      <c r="J4045" s="7">
        <f t="shared" si="254"/>
        <v>0.91173950299914308</v>
      </c>
      <c r="K4045" s="7">
        <f t="shared" si="255"/>
        <v>-0.13330641020615855</v>
      </c>
    </row>
    <row r="4046" spans="1:11" x14ac:dyDescent="0.35">
      <c r="A4046" s="14" t="s">
        <v>9723</v>
      </c>
      <c r="B4046" s="13" t="s">
        <v>2278</v>
      </c>
      <c r="C4046" s="14" t="s">
        <v>17407</v>
      </c>
      <c r="D4046" s="14" t="s">
        <v>11356</v>
      </c>
      <c r="E4046" s="15" t="s">
        <v>5678</v>
      </c>
      <c r="F4046" s="6">
        <v>183</v>
      </c>
      <c r="G4046" s="6">
        <v>134</v>
      </c>
      <c r="H4046" s="6">
        <f t="shared" si="252"/>
        <v>184</v>
      </c>
      <c r="I4046" s="6">
        <f t="shared" si="253"/>
        <v>135</v>
      </c>
      <c r="J4046" s="7">
        <f t="shared" si="254"/>
        <v>0.73369565217391308</v>
      </c>
      <c r="K4046" s="7">
        <f t="shared" si="255"/>
        <v>-0.44674635900618193</v>
      </c>
    </row>
    <row r="4047" spans="1:11" x14ac:dyDescent="0.35">
      <c r="A4047" s="14" t="s">
        <v>9724</v>
      </c>
      <c r="B4047" s="13" t="s">
        <v>2968</v>
      </c>
      <c r="C4047" s="14" t="s">
        <v>17408</v>
      </c>
      <c r="D4047" s="14" t="s">
        <v>11356</v>
      </c>
      <c r="E4047" s="15" t="s">
        <v>5678</v>
      </c>
      <c r="F4047" s="6">
        <v>117</v>
      </c>
      <c r="G4047" s="6">
        <v>92</v>
      </c>
      <c r="H4047" s="6">
        <f t="shared" si="252"/>
        <v>118</v>
      </c>
      <c r="I4047" s="6">
        <f t="shared" si="253"/>
        <v>93</v>
      </c>
      <c r="J4047" s="7">
        <f t="shared" si="254"/>
        <v>0.78813559322033899</v>
      </c>
      <c r="K4047" s="7">
        <f t="shared" si="255"/>
        <v>-0.34348423825380986</v>
      </c>
    </row>
    <row r="4048" spans="1:11" x14ac:dyDescent="0.35">
      <c r="A4048" s="14" t="s">
        <v>9725</v>
      </c>
      <c r="B4048" s="13" t="s">
        <v>2784</v>
      </c>
      <c r="C4048" s="14" t="s">
        <v>17409</v>
      </c>
      <c r="D4048" s="14" t="s">
        <v>17410</v>
      </c>
      <c r="E4048" s="15" t="s">
        <v>11359</v>
      </c>
      <c r="F4048" s="6">
        <v>13633</v>
      </c>
      <c r="G4048" s="6">
        <v>10538</v>
      </c>
      <c r="H4048" s="6">
        <f t="shared" si="252"/>
        <v>13634</v>
      </c>
      <c r="I4048" s="6">
        <f t="shared" si="253"/>
        <v>10539</v>
      </c>
      <c r="J4048" s="7">
        <f t="shared" si="254"/>
        <v>0.77299398562417487</v>
      </c>
      <c r="K4048" s="7">
        <f t="shared" si="255"/>
        <v>-0.3714709057617322</v>
      </c>
    </row>
    <row r="4049" spans="1:11" x14ac:dyDescent="0.35">
      <c r="A4049" s="14" t="s">
        <v>9726</v>
      </c>
      <c r="B4049" s="13" t="s">
        <v>4163</v>
      </c>
      <c r="C4049" s="14" t="s">
        <v>17411</v>
      </c>
      <c r="D4049" s="14" t="s">
        <v>17412</v>
      </c>
      <c r="E4049" s="15" t="s">
        <v>11359</v>
      </c>
      <c r="F4049" s="6">
        <v>2011</v>
      </c>
      <c r="G4049" s="6">
        <v>1830</v>
      </c>
      <c r="H4049" s="6">
        <f t="shared" si="252"/>
        <v>2012</v>
      </c>
      <c r="I4049" s="6">
        <f t="shared" si="253"/>
        <v>1831</v>
      </c>
      <c r="J4049" s="7">
        <f t="shared" si="254"/>
        <v>0.91003976143141152</v>
      </c>
      <c r="K4049" s="7">
        <f t="shared" si="255"/>
        <v>-0.13599851400819002</v>
      </c>
    </row>
    <row r="4050" spans="1:11" x14ac:dyDescent="0.35">
      <c r="A4050" s="14" t="s">
        <v>9727</v>
      </c>
      <c r="B4050" s="13" t="s">
        <v>1834</v>
      </c>
      <c r="C4050" s="14" t="s">
        <v>17413</v>
      </c>
      <c r="D4050" s="14" t="s">
        <v>17414</v>
      </c>
      <c r="E4050" s="15" t="s">
        <v>11359</v>
      </c>
      <c r="F4050" s="6">
        <v>1635</v>
      </c>
      <c r="G4050" s="6">
        <v>1136</v>
      </c>
      <c r="H4050" s="6">
        <f t="shared" si="252"/>
        <v>1636</v>
      </c>
      <c r="I4050" s="6">
        <f t="shared" si="253"/>
        <v>1137</v>
      </c>
      <c r="J4050" s="7">
        <f t="shared" si="254"/>
        <v>0.69498777506112475</v>
      </c>
      <c r="K4050" s="7">
        <f t="shared" si="255"/>
        <v>-0.52494049404950083</v>
      </c>
    </row>
    <row r="4051" spans="1:11" x14ac:dyDescent="0.35">
      <c r="A4051" s="14" t="s">
        <v>9728</v>
      </c>
      <c r="B4051" s="13" t="s">
        <v>4743</v>
      </c>
      <c r="C4051" s="14" t="s">
        <v>17415</v>
      </c>
      <c r="D4051" s="14" t="s">
        <v>11356</v>
      </c>
      <c r="E4051" s="15" t="s">
        <v>11359</v>
      </c>
      <c r="F4051" s="6">
        <v>3</v>
      </c>
      <c r="G4051" s="6">
        <v>3</v>
      </c>
      <c r="H4051" s="6">
        <f t="shared" si="252"/>
        <v>4</v>
      </c>
      <c r="I4051" s="6">
        <f t="shared" si="253"/>
        <v>4</v>
      </c>
      <c r="J4051" s="7">
        <f t="shared" si="254"/>
        <v>1</v>
      </c>
      <c r="K4051" s="7">
        <f t="shared" si="255"/>
        <v>0</v>
      </c>
    </row>
    <row r="4052" spans="1:11" x14ac:dyDescent="0.35">
      <c r="A4052" s="14" t="s">
        <v>9729</v>
      </c>
      <c r="B4052" s="13" t="s">
        <v>3339</v>
      </c>
      <c r="C4052" s="14" t="s">
        <v>17416</v>
      </c>
      <c r="D4052" s="14" t="s">
        <v>11356</v>
      </c>
      <c r="E4052" s="15" t="s">
        <v>5678</v>
      </c>
      <c r="F4052" s="6">
        <v>11</v>
      </c>
      <c r="G4052" s="6">
        <v>9</v>
      </c>
      <c r="H4052" s="6">
        <f t="shared" si="252"/>
        <v>12</v>
      </c>
      <c r="I4052" s="6">
        <f t="shared" si="253"/>
        <v>10</v>
      </c>
      <c r="J4052" s="7">
        <f t="shared" si="254"/>
        <v>0.83333333333333337</v>
      </c>
      <c r="K4052" s="7">
        <f t="shared" si="255"/>
        <v>-0.26303440583379378</v>
      </c>
    </row>
    <row r="4053" spans="1:11" x14ac:dyDescent="0.35">
      <c r="A4053" s="14" t="s">
        <v>9730</v>
      </c>
      <c r="B4053" s="13" t="s">
        <v>996</v>
      </c>
      <c r="C4053" s="14" t="s">
        <v>17417</v>
      </c>
      <c r="D4053" s="14" t="s">
        <v>11356</v>
      </c>
      <c r="E4053" s="15" t="s">
        <v>11359</v>
      </c>
      <c r="F4053" s="6">
        <v>1540</v>
      </c>
      <c r="G4053" s="6">
        <v>932</v>
      </c>
      <c r="H4053" s="6">
        <f t="shared" si="252"/>
        <v>1541</v>
      </c>
      <c r="I4053" s="6">
        <f t="shared" si="253"/>
        <v>933</v>
      </c>
      <c r="J4053" s="7">
        <f t="shared" si="254"/>
        <v>0.60545100584036338</v>
      </c>
      <c r="K4053" s="7">
        <f t="shared" si="255"/>
        <v>-0.72391787566302657</v>
      </c>
    </row>
    <row r="4054" spans="1:11" x14ac:dyDescent="0.35">
      <c r="A4054" s="14" t="s">
        <v>9731</v>
      </c>
      <c r="B4054" s="13" t="s">
        <v>1498</v>
      </c>
      <c r="C4054" s="14" t="s">
        <v>12080</v>
      </c>
      <c r="D4054" s="14" t="s">
        <v>17418</v>
      </c>
      <c r="E4054" s="15" t="s">
        <v>11359</v>
      </c>
      <c r="F4054" s="6">
        <v>247</v>
      </c>
      <c r="G4054" s="6">
        <v>164</v>
      </c>
      <c r="H4054" s="6">
        <f t="shared" si="252"/>
        <v>248</v>
      </c>
      <c r="I4054" s="6">
        <f t="shared" si="253"/>
        <v>165</v>
      </c>
      <c r="J4054" s="7">
        <f t="shared" si="254"/>
        <v>0.66532258064516125</v>
      </c>
      <c r="K4054" s="7">
        <f t="shared" si="255"/>
        <v>-0.58787409614105957</v>
      </c>
    </row>
    <row r="4055" spans="1:11" x14ac:dyDescent="0.35">
      <c r="A4055" s="14" t="s">
        <v>9732</v>
      </c>
      <c r="B4055" s="13" t="s">
        <v>3493</v>
      </c>
      <c r="C4055" s="14" t="s">
        <v>17419</v>
      </c>
      <c r="D4055" s="14" t="s">
        <v>12083</v>
      </c>
      <c r="E4055" s="15" t="s">
        <v>5678</v>
      </c>
      <c r="F4055" s="6">
        <v>24</v>
      </c>
      <c r="G4055" s="6">
        <v>20</v>
      </c>
      <c r="H4055" s="6">
        <f t="shared" si="252"/>
        <v>25</v>
      </c>
      <c r="I4055" s="6">
        <f t="shared" si="253"/>
        <v>21</v>
      </c>
      <c r="J4055" s="7">
        <f t="shared" si="254"/>
        <v>0.84</v>
      </c>
      <c r="K4055" s="7">
        <f t="shared" si="255"/>
        <v>-0.2515387669959645</v>
      </c>
    </row>
    <row r="4056" spans="1:11" x14ac:dyDescent="0.35">
      <c r="A4056" s="14" t="s">
        <v>9733</v>
      </c>
      <c r="B4056" s="13" t="s">
        <v>2261</v>
      </c>
      <c r="C4056" s="14" t="s">
        <v>17420</v>
      </c>
      <c r="D4056" s="14" t="s">
        <v>11418</v>
      </c>
      <c r="E4056" s="15" t="s">
        <v>11359</v>
      </c>
      <c r="F4056" s="6">
        <v>204</v>
      </c>
      <c r="G4056" s="6">
        <v>149</v>
      </c>
      <c r="H4056" s="6">
        <f t="shared" si="252"/>
        <v>205</v>
      </c>
      <c r="I4056" s="6">
        <f t="shared" si="253"/>
        <v>150</v>
      </c>
      <c r="J4056" s="7">
        <f t="shared" si="254"/>
        <v>0.73170731707317072</v>
      </c>
      <c r="K4056" s="7">
        <f t="shared" si="255"/>
        <v>-0.45066140900956519</v>
      </c>
    </row>
    <row r="4057" spans="1:11" x14ac:dyDescent="0.35">
      <c r="A4057" s="14" t="s">
        <v>9734</v>
      </c>
      <c r="B4057" s="13" t="s">
        <v>2915</v>
      </c>
      <c r="C4057" s="14" t="s">
        <v>17421</v>
      </c>
      <c r="D4057" s="14" t="s">
        <v>17422</v>
      </c>
      <c r="E4057" s="15" t="s">
        <v>5678</v>
      </c>
      <c r="F4057" s="6">
        <v>3917</v>
      </c>
      <c r="G4057" s="6">
        <v>3066</v>
      </c>
      <c r="H4057" s="6">
        <f t="shared" si="252"/>
        <v>3918</v>
      </c>
      <c r="I4057" s="6">
        <f t="shared" si="253"/>
        <v>3067</v>
      </c>
      <c r="J4057" s="7">
        <f t="shared" si="254"/>
        <v>0.78279734558448189</v>
      </c>
      <c r="K4057" s="7">
        <f t="shared" si="255"/>
        <v>-0.35328923100056742</v>
      </c>
    </row>
    <row r="4058" spans="1:11" x14ac:dyDescent="0.35">
      <c r="A4058" s="14" t="s">
        <v>9735</v>
      </c>
      <c r="B4058" s="13" t="s">
        <v>1447</v>
      </c>
      <c r="C4058" s="14" t="s">
        <v>17423</v>
      </c>
      <c r="D4058" s="14" t="s">
        <v>17424</v>
      </c>
      <c r="E4058" s="15" t="s">
        <v>5678</v>
      </c>
      <c r="F4058" s="6">
        <v>1818</v>
      </c>
      <c r="G4058" s="6">
        <v>1197</v>
      </c>
      <c r="H4058" s="6">
        <f t="shared" si="252"/>
        <v>1819</v>
      </c>
      <c r="I4058" s="6">
        <f t="shared" si="253"/>
        <v>1198</v>
      </c>
      <c r="J4058" s="7">
        <f t="shared" si="254"/>
        <v>0.65860362836723474</v>
      </c>
      <c r="K4058" s="7">
        <f t="shared" si="255"/>
        <v>-0.60251763486270071</v>
      </c>
    </row>
    <row r="4059" spans="1:11" x14ac:dyDescent="0.35">
      <c r="A4059" s="14" t="s">
        <v>9736</v>
      </c>
      <c r="B4059" s="13" t="s">
        <v>2244</v>
      </c>
      <c r="C4059" s="14" t="s">
        <v>17425</v>
      </c>
      <c r="D4059" s="14" t="s">
        <v>11356</v>
      </c>
      <c r="E4059" s="15" t="s">
        <v>5678</v>
      </c>
      <c r="F4059" s="6">
        <v>927</v>
      </c>
      <c r="G4059" s="6">
        <v>676</v>
      </c>
      <c r="H4059" s="6">
        <f t="shared" si="252"/>
        <v>928</v>
      </c>
      <c r="I4059" s="6">
        <f t="shared" si="253"/>
        <v>677</v>
      </c>
      <c r="J4059" s="7">
        <f t="shared" si="254"/>
        <v>0.72952586206896552</v>
      </c>
      <c r="K4059" s="7">
        <f t="shared" si="255"/>
        <v>-0.45496897155257537</v>
      </c>
    </row>
    <row r="4060" spans="1:11" x14ac:dyDescent="0.35">
      <c r="A4060" s="14" t="s">
        <v>9737</v>
      </c>
      <c r="B4060" s="13" t="s">
        <v>3683</v>
      </c>
      <c r="C4060" s="14" t="s">
        <v>17426</v>
      </c>
      <c r="D4060" s="14" t="s">
        <v>17427</v>
      </c>
      <c r="E4060" s="15" t="s">
        <v>5678</v>
      </c>
      <c r="F4060" s="6">
        <v>7839</v>
      </c>
      <c r="G4060" s="6">
        <v>6685</v>
      </c>
      <c r="H4060" s="6">
        <f t="shared" si="252"/>
        <v>7840</v>
      </c>
      <c r="I4060" s="6">
        <f t="shared" si="253"/>
        <v>6686</v>
      </c>
      <c r="J4060" s="7">
        <f t="shared" si="254"/>
        <v>0.85280612244897958</v>
      </c>
      <c r="K4060" s="7">
        <f t="shared" si="255"/>
        <v>-0.22971029938516727</v>
      </c>
    </row>
    <row r="4061" spans="1:11" x14ac:dyDescent="0.35">
      <c r="A4061" s="14" t="s">
        <v>9738</v>
      </c>
      <c r="B4061" s="13" t="s">
        <v>3913</v>
      </c>
      <c r="C4061" s="14" t="s">
        <v>17428</v>
      </c>
      <c r="D4061" s="14" t="s">
        <v>11356</v>
      </c>
      <c r="E4061" s="15" t="s">
        <v>5678</v>
      </c>
      <c r="F4061" s="6">
        <v>2904</v>
      </c>
      <c r="G4061" s="6">
        <v>2557</v>
      </c>
      <c r="H4061" s="6">
        <f t="shared" si="252"/>
        <v>2905</v>
      </c>
      <c r="I4061" s="6">
        <f t="shared" si="253"/>
        <v>2558</v>
      </c>
      <c r="J4061" s="7">
        <f t="shared" si="254"/>
        <v>0.88055077452667818</v>
      </c>
      <c r="K4061" s="7">
        <f t="shared" si="255"/>
        <v>-0.18352189941025415</v>
      </c>
    </row>
    <row r="4062" spans="1:11" x14ac:dyDescent="0.35">
      <c r="A4062" s="14" t="s">
        <v>9739</v>
      </c>
      <c r="B4062" s="13" t="s">
        <v>2474</v>
      </c>
      <c r="C4062" s="14" t="s">
        <v>17429</v>
      </c>
      <c r="D4062" s="14" t="s">
        <v>17430</v>
      </c>
      <c r="E4062" s="15" t="s">
        <v>5678</v>
      </c>
      <c r="F4062" s="6">
        <v>2808</v>
      </c>
      <c r="G4062" s="6">
        <v>2106</v>
      </c>
      <c r="H4062" s="6">
        <f t="shared" si="252"/>
        <v>2809</v>
      </c>
      <c r="I4062" s="6">
        <f t="shared" si="253"/>
        <v>2107</v>
      </c>
      <c r="J4062" s="7">
        <f t="shared" si="254"/>
        <v>0.75008899964400144</v>
      </c>
      <c r="K4062" s="7">
        <f t="shared" si="255"/>
        <v>-0.41486631030909221</v>
      </c>
    </row>
    <row r="4063" spans="1:11" x14ac:dyDescent="0.35">
      <c r="A4063" s="14" t="s">
        <v>9740</v>
      </c>
      <c r="B4063" s="13" t="s">
        <v>1136</v>
      </c>
      <c r="C4063" s="14" t="s">
        <v>17431</v>
      </c>
      <c r="D4063" s="14" t="s">
        <v>17432</v>
      </c>
      <c r="E4063" s="15" t="s">
        <v>5678</v>
      </c>
      <c r="F4063" s="6">
        <v>1205</v>
      </c>
      <c r="G4063" s="6">
        <v>752</v>
      </c>
      <c r="H4063" s="6">
        <f t="shared" si="252"/>
        <v>1206</v>
      </c>
      <c r="I4063" s="6">
        <f t="shared" si="253"/>
        <v>753</v>
      </c>
      <c r="J4063" s="7">
        <f t="shared" si="254"/>
        <v>0.62437810945273631</v>
      </c>
      <c r="K4063" s="7">
        <f t="shared" si="255"/>
        <v>-0.67950813722815673</v>
      </c>
    </row>
    <row r="4064" spans="1:11" x14ac:dyDescent="0.35">
      <c r="A4064" s="14" t="s">
        <v>9741</v>
      </c>
      <c r="B4064" s="13" t="s">
        <v>1511</v>
      </c>
      <c r="C4064" s="14" t="s">
        <v>17433</v>
      </c>
      <c r="D4064" s="14" t="s">
        <v>17434</v>
      </c>
      <c r="E4064" s="15" t="s">
        <v>5678</v>
      </c>
      <c r="F4064" s="6">
        <v>2262</v>
      </c>
      <c r="G4064" s="6">
        <v>1505</v>
      </c>
      <c r="H4064" s="6">
        <f t="shared" si="252"/>
        <v>2263</v>
      </c>
      <c r="I4064" s="6">
        <f t="shared" si="253"/>
        <v>1506</v>
      </c>
      <c r="J4064" s="7">
        <f t="shared" si="254"/>
        <v>0.66548828988068931</v>
      </c>
      <c r="K4064" s="7">
        <f t="shared" si="255"/>
        <v>-0.58751481459496435</v>
      </c>
    </row>
    <row r="4065" spans="1:11" x14ac:dyDescent="0.35">
      <c r="A4065" s="14" t="s">
        <v>9742</v>
      </c>
      <c r="B4065" s="13" t="s">
        <v>3268</v>
      </c>
      <c r="C4065" s="14" t="s">
        <v>17435</v>
      </c>
      <c r="D4065" s="14" t="s">
        <v>17436</v>
      </c>
      <c r="E4065" s="15" t="s">
        <v>5678</v>
      </c>
      <c r="F4065" s="6">
        <v>369</v>
      </c>
      <c r="G4065" s="6">
        <v>300</v>
      </c>
      <c r="H4065" s="6">
        <f t="shared" si="252"/>
        <v>370</v>
      </c>
      <c r="I4065" s="6">
        <f t="shared" si="253"/>
        <v>301</v>
      </c>
      <c r="J4065" s="7">
        <f t="shared" si="254"/>
        <v>0.81351351351351353</v>
      </c>
      <c r="K4065" s="7">
        <f t="shared" si="255"/>
        <v>-0.29776178375661005</v>
      </c>
    </row>
    <row r="4066" spans="1:11" x14ac:dyDescent="0.35">
      <c r="A4066" s="14" t="s">
        <v>9743</v>
      </c>
      <c r="B4066" s="13" t="s">
        <v>4464</v>
      </c>
      <c r="C4066" s="14" t="s">
        <v>17437</v>
      </c>
      <c r="D4066" s="14" t="s">
        <v>11356</v>
      </c>
      <c r="E4066" s="15" t="s">
        <v>5678</v>
      </c>
      <c r="F4066" s="6">
        <v>1073</v>
      </c>
      <c r="G4066" s="6">
        <v>1028</v>
      </c>
      <c r="H4066" s="6">
        <f t="shared" si="252"/>
        <v>1074</v>
      </c>
      <c r="I4066" s="6">
        <f t="shared" si="253"/>
        <v>1029</v>
      </c>
      <c r="J4066" s="7">
        <f t="shared" si="254"/>
        <v>0.95810055865921784</v>
      </c>
      <c r="K4066" s="7">
        <f t="shared" si="255"/>
        <v>-6.1751011091444166E-2</v>
      </c>
    </row>
    <row r="4067" spans="1:11" x14ac:dyDescent="0.35">
      <c r="A4067" s="14" t="s">
        <v>9744</v>
      </c>
      <c r="B4067" s="13" t="s">
        <v>3361</v>
      </c>
      <c r="C4067" s="14" t="s">
        <v>17438</v>
      </c>
      <c r="D4067" s="14" t="s">
        <v>17439</v>
      </c>
      <c r="E4067" s="15" t="s">
        <v>5678</v>
      </c>
      <c r="F4067" s="6">
        <v>761</v>
      </c>
      <c r="G4067" s="6">
        <v>624</v>
      </c>
      <c r="H4067" s="6">
        <f t="shared" si="252"/>
        <v>762</v>
      </c>
      <c r="I4067" s="6">
        <f t="shared" si="253"/>
        <v>625</v>
      </c>
      <c r="J4067" s="7">
        <f t="shared" si="254"/>
        <v>0.82020997375328086</v>
      </c>
      <c r="K4067" s="7">
        <f t="shared" si="255"/>
        <v>-0.2859348079438726</v>
      </c>
    </row>
    <row r="4068" spans="1:11" x14ac:dyDescent="0.35">
      <c r="A4068" s="14" t="s">
        <v>9745</v>
      </c>
      <c r="B4068" s="13" t="s">
        <v>3176</v>
      </c>
      <c r="C4068" s="14" t="s">
        <v>17440</v>
      </c>
      <c r="D4068" s="14" t="s">
        <v>17441</v>
      </c>
      <c r="E4068" s="15" t="s">
        <v>5678</v>
      </c>
      <c r="F4068" s="6">
        <v>1988</v>
      </c>
      <c r="G4068" s="6">
        <v>1597</v>
      </c>
      <c r="H4068" s="6">
        <f t="shared" si="252"/>
        <v>1989</v>
      </c>
      <c r="I4068" s="6">
        <f t="shared" si="253"/>
        <v>1598</v>
      </c>
      <c r="J4068" s="7">
        <f t="shared" si="254"/>
        <v>0.80341880341880345</v>
      </c>
      <c r="K4068" s="7">
        <f t="shared" si="255"/>
        <v>-0.31577586790576706</v>
      </c>
    </row>
    <row r="4069" spans="1:11" x14ac:dyDescent="0.35">
      <c r="A4069" s="14" t="s">
        <v>9746</v>
      </c>
      <c r="B4069" s="13" t="s">
        <v>3746</v>
      </c>
      <c r="C4069" s="14" t="s">
        <v>17442</v>
      </c>
      <c r="D4069" s="14" t="s">
        <v>11356</v>
      </c>
      <c r="E4069" s="15" t="s">
        <v>11359</v>
      </c>
      <c r="F4069" s="6">
        <v>79</v>
      </c>
      <c r="G4069" s="6">
        <v>68</v>
      </c>
      <c r="H4069" s="6">
        <f t="shared" si="252"/>
        <v>80</v>
      </c>
      <c r="I4069" s="6">
        <f t="shared" si="253"/>
        <v>69</v>
      </c>
      <c r="J4069" s="7">
        <f t="shared" si="254"/>
        <v>0.86250000000000004</v>
      </c>
      <c r="K4069" s="7">
        <f t="shared" si="255"/>
        <v>-0.21340363810919324</v>
      </c>
    </row>
    <row r="4070" spans="1:11" x14ac:dyDescent="0.35">
      <c r="A4070" s="14" t="s">
        <v>9747</v>
      </c>
      <c r="B4070" s="13" t="s">
        <v>745</v>
      </c>
      <c r="C4070" s="14" t="s">
        <v>17443</v>
      </c>
      <c r="D4070" s="14" t="s">
        <v>17444</v>
      </c>
      <c r="E4070" s="15" t="s">
        <v>5678</v>
      </c>
      <c r="F4070" s="6">
        <v>186</v>
      </c>
      <c r="G4070" s="6">
        <v>106</v>
      </c>
      <c r="H4070" s="6">
        <f t="shared" si="252"/>
        <v>187</v>
      </c>
      <c r="I4070" s="6">
        <f t="shared" si="253"/>
        <v>107</v>
      </c>
      <c r="J4070" s="7">
        <f t="shared" si="254"/>
        <v>0.57219251336898391</v>
      </c>
      <c r="K4070" s="7">
        <f t="shared" si="255"/>
        <v>-0.8054274734864898</v>
      </c>
    </row>
    <row r="4071" spans="1:11" x14ac:dyDescent="0.35">
      <c r="A4071" s="14" t="s">
        <v>9748</v>
      </c>
      <c r="B4071" s="13" t="s">
        <v>1151</v>
      </c>
      <c r="C4071" s="14" t="s">
        <v>17445</v>
      </c>
      <c r="D4071" s="14" t="s">
        <v>17446</v>
      </c>
      <c r="E4071" s="15" t="s">
        <v>11359</v>
      </c>
      <c r="F4071" s="6">
        <v>829</v>
      </c>
      <c r="G4071" s="6">
        <v>519</v>
      </c>
      <c r="H4071" s="6">
        <f t="shared" si="252"/>
        <v>830</v>
      </c>
      <c r="I4071" s="6">
        <f t="shared" si="253"/>
        <v>520</v>
      </c>
      <c r="J4071" s="7">
        <f t="shared" si="254"/>
        <v>0.62650602409638556</v>
      </c>
      <c r="K4071" s="7">
        <f t="shared" si="255"/>
        <v>-0.67459971320583256</v>
      </c>
    </row>
    <row r="4072" spans="1:11" x14ac:dyDescent="0.35">
      <c r="A4072" s="14" t="s">
        <v>9749</v>
      </c>
      <c r="B4072" s="13" t="s">
        <v>2797</v>
      </c>
      <c r="C4072" s="14" t="s">
        <v>17447</v>
      </c>
      <c r="D4072" s="14" t="s">
        <v>17448</v>
      </c>
      <c r="E4072" s="15" t="s">
        <v>11359</v>
      </c>
      <c r="F4072" s="6">
        <v>899</v>
      </c>
      <c r="G4072" s="6">
        <v>696</v>
      </c>
      <c r="H4072" s="6">
        <f t="shared" si="252"/>
        <v>900</v>
      </c>
      <c r="I4072" s="6">
        <f t="shared" si="253"/>
        <v>697</v>
      </c>
      <c r="J4072" s="7">
        <f t="shared" si="254"/>
        <v>0.77444444444444449</v>
      </c>
      <c r="K4072" s="7">
        <f t="shared" si="255"/>
        <v>-0.36876634534861391</v>
      </c>
    </row>
    <row r="4073" spans="1:11" x14ac:dyDescent="0.35">
      <c r="A4073" s="14" t="s">
        <v>9750</v>
      </c>
      <c r="B4073" s="13" t="s">
        <v>3038</v>
      </c>
      <c r="C4073" s="14" t="s">
        <v>17449</v>
      </c>
      <c r="D4073" s="14" t="s">
        <v>17450</v>
      </c>
      <c r="E4073" s="15" t="s">
        <v>5678</v>
      </c>
      <c r="F4073" s="6">
        <v>340</v>
      </c>
      <c r="G4073" s="6">
        <v>269</v>
      </c>
      <c r="H4073" s="6">
        <f t="shared" si="252"/>
        <v>341</v>
      </c>
      <c r="I4073" s="6">
        <f t="shared" si="253"/>
        <v>270</v>
      </c>
      <c r="J4073" s="7">
        <f t="shared" si="254"/>
        <v>0.7917888563049853</v>
      </c>
      <c r="K4073" s="7">
        <f t="shared" si="255"/>
        <v>-0.33681233197334165</v>
      </c>
    </row>
    <row r="4074" spans="1:11" x14ac:dyDescent="0.35">
      <c r="A4074" s="14" t="s">
        <v>9751</v>
      </c>
      <c r="B4074" s="13" t="s">
        <v>1097</v>
      </c>
      <c r="C4074" s="14" t="s">
        <v>17451</v>
      </c>
      <c r="D4074" s="14" t="s">
        <v>11356</v>
      </c>
      <c r="E4074" s="15" t="s">
        <v>5678</v>
      </c>
      <c r="F4074" s="6">
        <v>323</v>
      </c>
      <c r="G4074" s="6">
        <v>200</v>
      </c>
      <c r="H4074" s="6">
        <f t="shared" si="252"/>
        <v>324</v>
      </c>
      <c r="I4074" s="6">
        <f t="shared" si="253"/>
        <v>201</v>
      </c>
      <c r="J4074" s="7">
        <f t="shared" si="254"/>
        <v>0.62037037037037035</v>
      </c>
      <c r="K4074" s="7">
        <f t="shared" si="255"/>
        <v>-0.68879831170569616</v>
      </c>
    </row>
    <row r="4075" spans="1:11" x14ac:dyDescent="0.35">
      <c r="A4075" s="14" t="s">
        <v>9752</v>
      </c>
      <c r="B4075" s="13" t="s">
        <v>2480</v>
      </c>
      <c r="C4075" s="14" t="s">
        <v>17452</v>
      </c>
      <c r="D4075" s="14" t="s">
        <v>11806</v>
      </c>
      <c r="E4075" s="15" t="s">
        <v>5678</v>
      </c>
      <c r="F4075" s="6">
        <v>140</v>
      </c>
      <c r="G4075" s="6">
        <v>105</v>
      </c>
      <c r="H4075" s="6">
        <f t="shared" si="252"/>
        <v>141</v>
      </c>
      <c r="I4075" s="6">
        <f t="shared" si="253"/>
        <v>106</v>
      </c>
      <c r="J4075" s="7">
        <f t="shared" si="254"/>
        <v>0.75177304964539005</v>
      </c>
      <c r="K4075" s="7">
        <f t="shared" si="255"/>
        <v>-0.41163089783559448</v>
      </c>
    </row>
    <row r="4076" spans="1:11" x14ac:dyDescent="0.35">
      <c r="A4076" s="14" t="s">
        <v>9753</v>
      </c>
      <c r="B4076" s="13" t="s">
        <v>1792</v>
      </c>
      <c r="C4076" s="14" t="s">
        <v>17453</v>
      </c>
      <c r="D4076" s="14" t="s">
        <v>11356</v>
      </c>
      <c r="E4076" s="15" t="s">
        <v>11359</v>
      </c>
      <c r="F4076" s="6">
        <v>472</v>
      </c>
      <c r="G4076" s="6">
        <v>326</v>
      </c>
      <c r="H4076" s="6">
        <f t="shared" si="252"/>
        <v>473</v>
      </c>
      <c r="I4076" s="6">
        <f t="shared" si="253"/>
        <v>327</v>
      </c>
      <c r="J4076" s="7">
        <f t="shared" si="254"/>
        <v>0.69133192389006337</v>
      </c>
      <c r="K4076" s="7">
        <f t="shared" si="255"/>
        <v>-0.53254954784131281</v>
      </c>
    </row>
    <row r="4077" spans="1:11" x14ac:dyDescent="0.35">
      <c r="A4077" s="14" t="s">
        <v>9754</v>
      </c>
      <c r="B4077" s="13" t="s">
        <v>706</v>
      </c>
      <c r="C4077" s="14" t="s">
        <v>17454</v>
      </c>
      <c r="D4077" s="14" t="s">
        <v>17455</v>
      </c>
      <c r="E4077" s="15" t="s">
        <v>11359</v>
      </c>
      <c r="F4077" s="6">
        <v>839</v>
      </c>
      <c r="G4077" s="6">
        <v>472</v>
      </c>
      <c r="H4077" s="6">
        <f t="shared" si="252"/>
        <v>840</v>
      </c>
      <c r="I4077" s="6">
        <f t="shared" si="253"/>
        <v>473</v>
      </c>
      <c r="J4077" s="7">
        <f t="shared" si="254"/>
        <v>0.56309523809523809</v>
      </c>
      <c r="K4077" s="7">
        <f t="shared" si="255"/>
        <v>-0.82854914432672744</v>
      </c>
    </row>
    <row r="4078" spans="1:11" x14ac:dyDescent="0.35">
      <c r="A4078" s="14" t="s">
        <v>9755</v>
      </c>
      <c r="B4078" s="13" t="s">
        <v>2070</v>
      </c>
      <c r="C4078" s="14" t="s">
        <v>17456</v>
      </c>
      <c r="D4078" s="14" t="s">
        <v>11356</v>
      </c>
      <c r="E4078" s="15" t="s">
        <v>11359</v>
      </c>
      <c r="F4078" s="6">
        <v>543</v>
      </c>
      <c r="G4078" s="6">
        <v>388</v>
      </c>
      <c r="H4078" s="6">
        <f t="shared" si="252"/>
        <v>544</v>
      </c>
      <c r="I4078" s="6">
        <f t="shared" si="253"/>
        <v>389</v>
      </c>
      <c r="J4078" s="7">
        <f t="shared" si="254"/>
        <v>0.71507352941176472</v>
      </c>
      <c r="K4078" s="7">
        <f t="shared" si="255"/>
        <v>-0.48383649626414749</v>
      </c>
    </row>
    <row r="4079" spans="1:11" x14ac:dyDescent="0.35">
      <c r="A4079" s="14" t="s">
        <v>9756</v>
      </c>
      <c r="B4079" s="13" t="s">
        <v>619</v>
      </c>
      <c r="C4079" s="14" t="s">
        <v>17457</v>
      </c>
      <c r="D4079" s="14" t="s">
        <v>11356</v>
      </c>
      <c r="E4079" s="15" t="s">
        <v>5678</v>
      </c>
      <c r="F4079" s="6">
        <v>46</v>
      </c>
      <c r="G4079" s="6">
        <v>25</v>
      </c>
      <c r="H4079" s="6">
        <f t="shared" si="252"/>
        <v>47</v>
      </c>
      <c r="I4079" s="6">
        <f t="shared" si="253"/>
        <v>26</v>
      </c>
      <c r="J4079" s="7">
        <f t="shared" si="254"/>
        <v>0.55319148936170215</v>
      </c>
      <c r="K4079" s="7">
        <f t="shared" si="255"/>
        <v>-0.8541491335365452</v>
      </c>
    </row>
    <row r="4080" spans="1:11" x14ac:dyDescent="0.35">
      <c r="A4080" s="14" t="s">
        <v>9757</v>
      </c>
      <c r="B4080" s="13" t="s">
        <v>4125</v>
      </c>
      <c r="C4080" s="14" t="s">
        <v>17458</v>
      </c>
      <c r="D4080" s="14" t="s">
        <v>12083</v>
      </c>
      <c r="E4080" s="15" t="s">
        <v>5678</v>
      </c>
      <c r="F4080" s="6">
        <v>423</v>
      </c>
      <c r="G4080" s="6">
        <v>383</v>
      </c>
      <c r="H4080" s="6">
        <f t="shared" si="252"/>
        <v>424</v>
      </c>
      <c r="I4080" s="6">
        <f t="shared" si="253"/>
        <v>384</v>
      </c>
      <c r="J4080" s="7">
        <f t="shared" si="254"/>
        <v>0.90566037735849059</v>
      </c>
      <c r="K4080" s="7">
        <f t="shared" si="255"/>
        <v>-0.14295795384204296</v>
      </c>
    </row>
    <row r="4081" spans="1:11" x14ac:dyDescent="0.35">
      <c r="A4081" s="14" t="s">
        <v>9758</v>
      </c>
      <c r="B4081" s="13" t="s">
        <v>2795</v>
      </c>
      <c r="C4081" s="14" t="s">
        <v>17459</v>
      </c>
      <c r="D4081" s="14" t="s">
        <v>17460</v>
      </c>
      <c r="E4081" s="15" t="s">
        <v>5678</v>
      </c>
      <c r="F4081" s="6">
        <v>1740</v>
      </c>
      <c r="G4081" s="6">
        <v>1347</v>
      </c>
      <c r="H4081" s="6">
        <f t="shared" si="252"/>
        <v>1741</v>
      </c>
      <c r="I4081" s="6">
        <f t="shared" si="253"/>
        <v>1348</v>
      </c>
      <c r="J4081" s="7">
        <f t="shared" si="254"/>
        <v>0.7742676622630672</v>
      </c>
      <c r="K4081" s="7">
        <f t="shared" si="255"/>
        <v>-0.36909570646924261</v>
      </c>
    </row>
    <row r="4082" spans="1:11" x14ac:dyDescent="0.35">
      <c r="A4082" s="14" t="s">
        <v>9759</v>
      </c>
      <c r="B4082" s="13" t="s">
        <v>817</v>
      </c>
      <c r="C4082" s="14" t="s">
        <v>17461</v>
      </c>
      <c r="D4082" s="14" t="s">
        <v>17462</v>
      </c>
      <c r="E4082" s="15" t="s">
        <v>5678</v>
      </c>
      <c r="F4082" s="6">
        <v>1324</v>
      </c>
      <c r="G4082" s="6">
        <v>768</v>
      </c>
      <c r="H4082" s="6">
        <f t="shared" si="252"/>
        <v>1325</v>
      </c>
      <c r="I4082" s="6">
        <f t="shared" si="253"/>
        <v>769</v>
      </c>
      <c r="J4082" s="7">
        <f t="shared" si="254"/>
        <v>0.58037735849056604</v>
      </c>
      <c r="K4082" s="7">
        <f t="shared" si="255"/>
        <v>-0.78493685637609734</v>
      </c>
    </row>
    <row r="4083" spans="1:11" x14ac:dyDescent="0.35">
      <c r="A4083" s="14" t="s">
        <v>9760</v>
      </c>
      <c r="B4083" s="13" t="s">
        <v>219</v>
      </c>
      <c r="C4083" s="14" t="s">
        <v>17463</v>
      </c>
      <c r="D4083" s="14" t="s">
        <v>11714</v>
      </c>
      <c r="E4083" s="15" t="s">
        <v>11359</v>
      </c>
      <c r="F4083" s="6">
        <v>2130</v>
      </c>
      <c r="G4083" s="6">
        <v>844</v>
      </c>
      <c r="H4083" s="6">
        <f t="shared" si="252"/>
        <v>2131</v>
      </c>
      <c r="I4083" s="6">
        <f t="shared" si="253"/>
        <v>845</v>
      </c>
      <c r="J4083" s="7">
        <f t="shared" si="254"/>
        <v>0.39652745190051619</v>
      </c>
      <c r="K4083" s="7">
        <f t="shared" si="255"/>
        <v>-1.3345073466131567</v>
      </c>
    </row>
    <row r="4084" spans="1:11" x14ac:dyDescent="0.35">
      <c r="A4084" s="14" t="s">
        <v>9761</v>
      </c>
      <c r="B4084" s="13" t="s">
        <v>152</v>
      </c>
      <c r="C4084" s="14" t="s">
        <v>17464</v>
      </c>
      <c r="D4084" s="14" t="s">
        <v>11716</v>
      </c>
      <c r="E4084" s="15" t="s">
        <v>11359</v>
      </c>
      <c r="F4084" s="6">
        <v>189</v>
      </c>
      <c r="G4084" s="6">
        <v>62</v>
      </c>
      <c r="H4084" s="6">
        <f t="shared" si="252"/>
        <v>190</v>
      </c>
      <c r="I4084" s="6">
        <f t="shared" si="253"/>
        <v>63</v>
      </c>
      <c r="J4084" s="7">
        <f t="shared" si="254"/>
        <v>0.33157894736842103</v>
      </c>
      <c r="K4084" s="7">
        <f t="shared" si="255"/>
        <v>-1.5925756848310315</v>
      </c>
    </row>
    <row r="4085" spans="1:11" x14ac:dyDescent="0.35">
      <c r="A4085" s="14" t="s">
        <v>9762</v>
      </c>
      <c r="B4085" s="13" t="s">
        <v>258</v>
      </c>
      <c r="C4085" s="14" t="s">
        <v>17465</v>
      </c>
      <c r="D4085" s="14" t="s">
        <v>17466</v>
      </c>
      <c r="E4085" s="15" t="s">
        <v>11359</v>
      </c>
      <c r="F4085" s="6">
        <v>526</v>
      </c>
      <c r="G4085" s="6">
        <v>217</v>
      </c>
      <c r="H4085" s="6">
        <f t="shared" si="252"/>
        <v>527</v>
      </c>
      <c r="I4085" s="6">
        <f t="shared" si="253"/>
        <v>218</v>
      </c>
      <c r="J4085" s="7">
        <f t="shared" si="254"/>
        <v>0.41366223908918404</v>
      </c>
      <c r="K4085" s="7">
        <f t="shared" si="255"/>
        <v>-1.2734748268602885</v>
      </c>
    </row>
    <row r="4086" spans="1:11" x14ac:dyDescent="0.35">
      <c r="A4086" s="14" t="s">
        <v>9763</v>
      </c>
      <c r="B4086" s="13" t="s">
        <v>305</v>
      </c>
      <c r="C4086" s="14" t="s">
        <v>17467</v>
      </c>
      <c r="D4086" s="14" t="s">
        <v>17468</v>
      </c>
      <c r="E4086" s="15" t="s">
        <v>11359</v>
      </c>
      <c r="F4086" s="6">
        <v>160</v>
      </c>
      <c r="G4086" s="6">
        <v>70</v>
      </c>
      <c r="H4086" s="6">
        <f t="shared" si="252"/>
        <v>161</v>
      </c>
      <c r="I4086" s="6">
        <f t="shared" si="253"/>
        <v>71</v>
      </c>
      <c r="J4086" s="7">
        <f t="shared" si="254"/>
        <v>0.44099378881987578</v>
      </c>
      <c r="K4086" s="7">
        <f t="shared" si="255"/>
        <v>-1.181169758609935</v>
      </c>
    </row>
    <row r="4087" spans="1:11" x14ac:dyDescent="0.35">
      <c r="A4087" s="14" t="s">
        <v>9764</v>
      </c>
      <c r="B4087" s="13" t="s">
        <v>3810</v>
      </c>
      <c r="C4087" s="14" t="s">
        <v>17469</v>
      </c>
      <c r="D4087" s="14" t="s">
        <v>11536</v>
      </c>
      <c r="E4087" s="15" t="s">
        <v>11359</v>
      </c>
      <c r="F4087" s="6">
        <v>597</v>
      </c>
      <c r="G4087" s="6">
        <v>518</v>
      </c>
      <c r="H4087" s="6">
        <f t="shared" si="252"/>
        <v>598</v>
      </c>
      <c r="I4087" s="6">
        <f t="shared" si="253"/>
        <v>519</v>
      </c>
      <c r="J4087" s="7">
        <f t="shared" si="254"/>
        <v>0.86789297658862874</v>
      </c>
      <c r="K4087" s="7">
        <f t="shared" si="255"/>
        <v>-0.20441094584022426</v>
      </c>
    </row>
    <row r="4088" spans="1:11" x14ac:dyDescent="0.35">
      <c r="A4088" s="14" t="s">
        <v>9765</v>
      </c>
      <c r="B4088" s="13" t="s">
        <v>1340</v>
      </c>
      <c r="C4088" s="14" t="s">
        <v>17470</v>
      </c>
      <c r="D4088" s="14" t="s">
        <v>12574</v>
      </c>
      <c r="E4088" s="15" t="s">
        <v>11359</v>
      </c>
      <c r="F4088" s="6">
        <v>303</v>
      </c>
      <c r="G4088" s="6">
        <v>196</v>
      </c>
      <c r="H4088" s="6">
        <f t="shared" si="252"/>
        <v>304</v>
      </c>
      <c r="I4088" s="6">
        <f t="shared" si="253"/>
        <v>197</v>
      </c>
      <c r="J4088" s="7">
        <f t="shared" si="254"/>
        <v>0.64802631578947367</v>
      </c>
      <c r="K4088" s="7">
        <f t="shared" si="255"/>
        <v>-0.62587569398720921</v>
      </c>
    </row>
    <row r="4089" spans="1:11" x14ac:dyDescent="0.35">
      <c r="A4089" s="14" t="s">
        <v>9766</v>
      </c>
      <c r="B4089" s="13" t="s">
        <v>13</v>
      </c>
      <c r="C4089" s="14" t="s">
        <v>17471</v>
      </c>
      <c r="D4089" s="14" t="s">
        <v>11356</v>
      </c>
      <c r="E4089" s="15" t="s">
        <v>11359</v>
      </c>
      <c r="F4089" s="6">
        <v>2</v>
      </c>
      <c r="G4089" s="6">
        <v>0</v>
      </c>
      <c r="H4089" s="6">
        <f t="shared" si="252"/>
        <v>3</v>
      </c>
      <c r="I4089" s="6">
        <f t="shared" si="253"/>
        <v>1</v>
      </c>
      <c r="J4089" s="7">
        <f t="shared" si="254"/>
        <v>0.33333333333333331</v>
      </c>
      <c r="K4089" s="7">
        <f t="shared" si="255"/>
        <v>-1.5849625007211563</v>
      </c>
    </row>
    <row r="4090" spans="1:11" x14ac:dyDescent="0.35">
      <c r="A4090" s="14" t="s">
        <v>9767</v>
      </c>
      <c r="B4090" s="13" t="s">
        <v>2215</v>
      </c>
      <c r="C4090" s="14" t="s">
        <v>17472</v>
      </c>
      <c r="D4090" s="14" t="s">
        <v>11356</v>
      </c>
      <c r="E4090" s="15" t="s">
        <v>11359</v>
      </c>
      <c r="F4090" s="6">
        <v>616</v>
      </c>
      <c r="G4090" s="6">
        <v>448</v>
      </c>
      <c r="H4090" s="6">
        <f t="shared" si="252"/>
        <v>617</v>
      </c>
      <c r="I4090" s="6">
        <f t="shared" si="253"/>
        <v>449</v>
      </c>
      <c r="J4090" s="7">
        <f t="shared" si="254"/>
        <v>0.72771474878444087</v>
      </c>
      <c r="K4090" s="7">
        <f t="shared" si="255"/>
        <v>-0.45855504440827094</v>
      </c>
    </row>
    <row r="4091" spans="1:11" x14ac:dyDescent="0.35">
      <c r="A4091" s="14" t="s">
        <v>9768</v>
      </c>
      <c r="B4091" s="13" t="s">
        <v>2801</v>
      </c>
      <c r="C4091" s="14" t="s">
        <v>17473</v>
      </c>
      <c r="D4091" s="14" t="s">
        <v>17474</v>
      </c>
      <c r="E4091" s="15" t="s">
        <v>11359</v>
      </c>
      <c r="F4091" s="6">
        <v>474</v>
      </c>
      <c r="G4091" s="6">
        <v>367</v>
      </c>
      <c r="H4091" s="6">
        <f t="shared" si="252"/>
        <v>475</v>
      </c>
      <c r="I4091" s="6">
        <f t="shared" si="253"/>
        <v>368</v>
      </c>
      <c r="J4091" s="7">
        <f t="shared" si="254"/>
        <v>0.77473684210526317</v>
      </c>
      <c r="K4091" s="7">
        <f t="shared" si="255"/>
        <v>-0.36822174716129735</v>
      </c>
    </row>
    <row r="4092" spans="1:11" x14ac:dyDescent="0.35">
      <c r="A4092" s="14" t="s">
        <v>9769</v>
      </c>
      <c r="B4092" s="13" t="s">
        <v>5158</v>
      </c>
      <c r="C4092" s="14" t="s">
        <v>17475</v>
      </c>
      <c r="D4092" s="14" t="s">
        <v>17476</v>
      </c>
      <c r="E4092" s="15" t="s">
        <v>11359</v>
      </c>
      <c r="F4092" s="6">
        <v>5290</v>
      </c>
      <c r="G4092" s="6">
        <v>6253</v>
      </c>
      <c r="H4092" s="6">
        <f t="shared" si="252"/>
        <v>5291</v>
      </c>
      <c r="I4092" s="6">
        <f t="shared" si="253"/>
        <v>6254</v>
      </c>
      <c r="J4092" s="7">
        <f t="shared" si="254"/>
        <v>1.182007182007182</v>
      </c>
      <c r="K4092" s="7">
        <f t="shared" si="255"/>
        <v>0.24123880151770127</v>
      </c>
    </row>
    <row r="4093" spans="1:11" x14ac:dyDescent="0.35">
      <c r="A4093" s="14" t="s">
        <v>9770</v>
      </c>
      <c r="B4093" s="13" t="s">
        <v>1969</v>
      </c>
      <c r="C4093" s="14" t="s">
        <v>17477</v>
      </c>
      <c r="D4093" s="14" t="s">
        <v>13562</v>
      </c>
      <c r="E4093" s="15" t="s">
        <v>5678</v>
      </c>
      <c r="F4093" s="6">
        <v>625</v>
      </c>
      <c r="G4093" s="6">
        <v>442</v>
      </c>
      <c r="H4093" s="6">
        <f t="shared" si="252"/>
        <v>626</v>
      </c>
      <c r="I4093" s="6">
        <f t="shared" si="253"/>
        <v>443</v>
      </c>
      <c r="J4093" s="7">
        <f t="shared" si="254"/>
        <v>0.707667731629393</v>
      </c>
      <c r="K4093" s="7">
        <f t="shared" si="255"/>
        <v>-0.49885595837759994</v>
      </c>
    </row>
    <row r="4094" spans="1:11" x14ac:dyDescent="0.35">
      <c r="A4094" s="14" t="s">
        <v>9771</v>
      </c>
      <c r="B4094" s="13" t="s">
        <v>3146</v>
      </c>
      <c r="C4094" s="14" t="s">
        <v>17478</v>
      </c>
      <c r="D4094" s="14" t="s">
        <v>11356</v>
      </c>
      <c r="E4094" s="15" t="s">
        <v>11359</v>
      </c>
      <c r="F4094" s="6">
        <v>5</v>
      </c>
      <c r="G4094" s="6">
        <v>4</v>
      </c>
      <c r="H4094" s="6">
        <f t="shared" si="252"/>
        <v>6</v>
      </c>
      <c r="I4094" s="6">
        <f t="shared" si="253"/>
        <v>5</v>
      </c>
      <c r="J4094" s="7">
        <f t="shared" si="254"/>
        <v>0.83333333333333337</v>
      </c>
      <c r="K4094" s="7">
        <f t="shared" si="255"/>
        <v>-0.26303440583379378</v>
      </c>
    </row>
    <row r="4095" spans="1:11" x14ac:dyDescent="0.35">
      <c r="A4095" s="14" t="s">
        <v>9772</v>
      </c>
      <c r="B4095" s="13" t="s">
        <v>4121</v>
      </c>
      <c r="C4095" s="14" t="s">
        <v>17479</v>
      </c>
      <c r="D4095" s="14" t="s">
        <v>17480</v>
      </c>
      <c r="E4095" s="15" t="s">
        <v>11359</v>
      </c>
      <c r="F4095" s="6">
        <v>84</v>
      </c>
      <c r="G4095" s="6">
        <v>76</v>
      </c>
      <c r="H4095" s="6">
        <f t="shared" si="252"/>
        <v>85</v>
      </c>
      <c r="I4095" s="6">
        <f t="shared" si="253"/>
        <v>77</v>
      </c>
      <c r="J4095" s="7">
        <f t="shared" si="254"/>
        <v>0.90588235294117647</v>
      </c>
      <c r="K4095" s="7">
        <f t="shared" si="255"/>
        <v>-0.1426043954428004</v>
      </c>
    </row>
    <row r="4096" spans="1:11" x14ac:dyDescent="0.35">
      <c r="A4096" s="14" t="s">
        <v>9773</v>
      </c>
      <c r="B4096" s="13" t="s">
        <v>1630</v>
      </c>
      <c r="C4096" s="14" t="s">
        <v>17481</v>
      </c>
      <c r="D4096" s="14" t="s">
        <v>11356</v>
      </c>
      <c r="E4096" s="15" t="s">
        <v>11359</v>
      </c>
      <c r="F4096" s="6">
        <v>596</v>
      </c>
      <c r="G4096" s="6">
        <v>402</v>
      </c>
      <c r="H4096" s="6">
        <f t="shared" si="252"/>
        <v>597</v>
      </c>
      <c r="I4096" s="6">
        <f t="shared" si="253"/>
        <v>403</v>
      </c>
      <c r="J4096" s="7">
        <f t="shared" si="254"/>
        <v>0.67504187604690113</v>
      </c>
      <c r="K4096" s="7">
        <f t="shared" si="255"/>
        <v>-0.56695109273683775</v>
      </c>
    </row>
    <row r="4097" spans="1:11" x14ac:dyDescent="0.35">
      <c r="A4097" s="14" t="s">
        <v>9774</v>
      </c>
      <c r="B4097" s="13" t="s">
        <v>861</v>
      </c>
      <c r="C4097" s="14" t="s">
        <v>17482</v>
      </c>
      <c r="D4097" s="14" t="s">
        <v>17483</v>
      </c>
      <c r="E4097" s="15" t="s">
        <v>11359</v>
      </c>
      <c r="F4097" s="6">
        <v>344</v>
      </c>
      <c r="G4097" s="6">
        <v>202</v>
      </c>
      <c r="H4097" s="6">
        <f t="shared" si="252"/>
        <v>345</v>
      </c>
      <c r="I4097" s="6">
        <f t="shared" si="253"/>
        <v>203</v>
      </c>
      <c r="J4097" s="7">
        <f t="shared" si="254"/>
        <v>0.58840579710144925</v>
      </c>
      <c r="K4097" s="7">
        <f t="shared" si="255"/>
        <v>-0.76511663448035527</v>
      </c>
    </row>
    <row r="4098" spans="1:11" x14ac:dyDescent="0.35">
      <c r="A4098" s="14" t="s">
        <v>9775</v>
      </c>
      <c r="B4098" s="13" t="s">
        <v>3542</v>
      </c>
      <c r="C4098" s="14" t="s">
        <v>17484</v>
      </c>
      <c r="D4098" s="14" t="s">
        <v>11655</v>
      </c>
      <c r="E4098" s="15" t="s">
        <v>11359</v>
      </c>
      <c r="F4098" s="6">
        <v>31</v>
      </c>
      <c r="G4098" s="6">
        <v>26</v>
      </c>
      <c r="H4098" s="6">
        <f t="shared" si="252"/>
        <v>32</v>
      </c>
      <c r="I4098" s="6">
        <f t="shared" si="253"/>
        <v>27</v>
      </c>
      <c r="J4098" s="7">
        <f t="shared" si="254"/>
        <v>0.84375</v>
      </c>
      <c r="K4098" s="7">
        <f t="shared" si="255"/>
        <v>-0.24511249783653147</v>
      </c>
    </row>
    <row r="4099" spans="1:11" x14ac:dyDescent="0.35">
      <c r="A4099" s="14" t="s">
        <v>9776</v>
      </c>
      <c r="B4099" s="13" t="s">
        <v>232</v>
      </c>
      <c r="C4099" s="14" t="s">
        <v>17485</v>
      </c>
      <c r="D4099" s="14" t="s">
        <v>11356</v>
      </c>
      <c r="E4099" s="15" t="s">
        <v>11359</v>
      </c>
      <c r="F4099" s="6">
        <v>5</v>
      </c>
      <c r="G4099" s="6">
        <v>2</v>
      </c>
      <c r="H4099" s="6">
        <f t="shared" ref="H4099:H4162" si="256">F4099+1</f>
        <v>6</v>
      </c>
      <c r="I4099" s="6">
        <f t="shared" ref="I4099:I4162" si="257">G4099+1</f>
        <v>3</v>
      </c>
      <c r="J4099" s="7">
        <f t="shared" ref="J4099:J4162" si="258">I4099/H4099</f>
        <v>0.5</v>
      </c>
      <c r="K4099" s="7">
        <f t="shared" ref="K4099:K4162" si="259">LOG(J4099,2)</f>
        <v>-1</v>
      </c>
    </row>
    <row r="4100" spans="1:11" x14ac:dyDescent="0.35">
      <c r="A4100" s="14" t="s">
        <v>9777</v>
      </c>
      <c r="B4100" s="13" t="s">
        <v>4945</v>
      </c>
      <c r="C4100" s="14" t="s">
        <v>17486</v>
      </c>
      <c r="D4100" s="14" t="s">
        <v>11356</v>
      </c>
      <c r="E4100" s="15" t="s">
        <v>11359</v>
      </c>
      <c r="F4100" s="6">
        <v>44</v>
      </c>
      <c r="G4100" s="6">
        <v>47</v>
      </c>
      <c r="H4100" s="6">
        <f t="shared" si="256"/>
        <v>45</v>
      </c>
      <c r="I4100" s="6">
        <f t="shared" si="257"/>
        <v>48</v>
      </c>
      <c r="J4100" s="7">
        <f t="shared" si="258"/>
        <v>1.0666666666666667</v>
      </c>
      <c r="K4100" s="7">
        <f t="shared" si="259"/>
        <v>9.3109404391481465E-2</v>
      </c>
    </row>
    <row r="4101" spans="1:11" x14ac:dyDescent="0.35">
      <c r="A4101" s="14" t="s">
        <v>9778</v>
      </c>
      <c r="B4101" s="13" t="s">
        <v>1609</v>
      </c>
      <c r="C4101" s="14" t="s">
        <v>17487</v>
      </c>
      <c r="D4101" s="14" t="s">
        <v>11356</v>
      </c>
      <c r="E4101" s="15" t="s">
        <v>11359</v>
      </c>
      <c r="F4101" s="6">
        <v>183</v>
      </c>
      <c r="G4101" s="6">
        <v>123</v>
      </c>
      <c r="H4101" s="6">
        <f t="shared" si="256"/>
        <v>184</v>
      </c>
      <c r="I4101" s="6">
        <f t="shared" si="257"/>
        <v>124</v>
      </c>
      <c r="J4101" s="7">
        <f t="shared" si="258"/>
        <v>0.67391304347826086</v>
      </c>
      <c r="K4101" s="7">
        <f t="shared" si="259"/>
        <v>-0.5693656456701377</v>
      </c>
    </row>
    <row r="4102" spans="1:11" x14ac:dyDescent="0.35">
      <c r="A4102" s="14" t="s">
        <v>9779</v>
      </c>
      <c r="B4102" s="13" t="s">
        <v>3652</v>
      </c>
      <c r="C4102" s="14" t="s">
        <v>17488</v>
      </c>
      <c r="D4102" s="14" t="s">
        <v>11356</v>
      </c>
      <c r="E4102" s="15" t="s">
        <v>5678</v>
      </c>
      <c r="F4102" s="6">
        <v>60</v>
      </c>
      <c r="G4102" s="6">
        <v>51</v>
      </c>
      <c r="H4102" s="6">
        <f t="shared" si="256"/>
        <v>61</v>
      </c>
      <c r="I4102" s="6">
        <f t="shared" si="257"/>
        <v>52</v>
      </c>
      <c r="J4102" s="7">
        <f t="shared" si="258"/>
        <v>0.85245901639344257</v>
      </c>
      <c r="K4102" s="7">
        <f t="shared" si="259"/>
        <v>-0.23029761942179422</v>
      </c>
    </row>
    <row r="4103" spans="1:11" x14ac:dyDescent="0.35">
      <c r="A4103" s="14" t="s">
        <v>9780</v>
      </c>
      <c r="B4103" s="13" t="s">
        <v>805</v>
      </c>
      <c r="C4103" s="14" t="s">
        <v>17489</v>
      </c>
      <c r="D4103" s="14" t="s">
        <v>17490</v>
      </c>
      <c r="E4103" s="15" t="s">
        <v>11359</v>
      </c>
      <c r="F4103" s="6">
        <v>166</v>
      </c>
      <c r="G4103" s="6">
        <v>96</v>
      </c>
      <c r="H4103" s="6">
        <f t="shared" si="256"/>
        <v>167</v>
      </c>
      <c r="I4103" s="6">
        <f t="shared" si="257"/>
        <v>97</v>
      </c>
      <c r="J4103" s="7">
        <f t="shared" si="258"/>
        <v>0.58083832335329344</v>
      </c>
      <c r="K4103" s="7">
        <f t="shared" si="259"/>
        <v>-0.78379145028692454</v>
      </c>
    </row>
    <row r="4104" spans="1:11" x14ac:dyDescent="0.35">
      <c r="A4104" s="14" t="s">
        <v>9781</v>
      </c>
      <c r="B4104" s="13" t="s">
        <v>1379</v>
      </c>
      <c r="C4104" s="14" t="s">
        <v>17491</v>
      </c>
      <c r="D4104" s="14" t="s">
        <v>17492</v>
      </c>
      <c r="E4104" s="15" t="s">
        <v>11359</v>
      </c>
      <c r="F4104" s="6">
        <v>561</v>
      </c>
      <c r="G4104" s="6">
        <v>365</v>
      </c>
      <c r="H4104" s="6">
        <f t="shared" si="256"/>
        <v>562</v>
      </c>
      <c r="I4104" s="6">
        <f t="shared" si="257"/>
        <v>366</v>
      </c>
      <c r="J4104" s="7">
        <f t="shared" si="258"/>
        <v>0.6512455516014235</v>
      </c>
      <c r="K4104" s="7">
        <f t="shared" si="259"/>
        <v>-0.61872648193688362</v>
      </c>
    </row>
    <row r="4105" spans="1:11" x14ac:dyDescent="0.35">
      <c r="A4105" s="14" t="s">
        <v>9782</v>
      </c>
      <c r="B4105" s="13" t="s">
        <v>2629</v>
      </c>
      <c r="C4105" s="14" t="s">
        <v>17493</v>
      </c>
      <c r="D4105" s="14" t="s">
        <v>17494</v>
      </c>
      <c r="E4105" s="15" t="s">
        <v>11359</v>
      </c>
      <c r="F4105" s="6">
        <v>5115</v>
      </c>
      <c r="G4105" s="6">
        <v>3889</v>
      </c>
      <c r="H4105" s="6">
        <f t="shared" si="256"/>
        <v>5116</v>
      </c>
      <c r="I4105" s="6">
        <f t="shared" si="257"/>
        <v>3890</v>
      </c>
      <c r="J4105" s="7">
        <f t="shared" si="258"/>
        <v>0.76035965598123534</v>
      </c>
      <c r="K4105" s="7">
        <f t="shared" si="259"/>
        <v>-0.39524610900808271</v>
      </c>
    </row>
    <row r="4106" spans="1:11" x14ac:dyDescent="0.35">
      <c r="A4106" s="14" t="s">
        <v>9783</v>
      </c>
      <c r="B4106" s="13" t="s">
        <v>2079</v>
      </c>
      <c r="C4106" s="14" t="s">
        <v>17495</v>
      </c>
      <c r="D4106" s="14" t="s">
        <v>11514</v>
      </c>
      <c r="E4106" s="15" t="s">
        <v>5678</v>
      </c>
      <c r="F4106" s="6">
        <v>467</v>
      </c>
      <c r="G4106" s="6">
        <v>334</v>
      </c>
      <c r="H4106" s="6">
        <f t="shared" si="256"/>
        <v>468</v>
      </c>
      <c r="I4106" s="6">
        <f t="shared" si="257"/>
        <v>335</v>
      </c>
      <c r="J4106" s="7">
        <f t="shared" si="258"/>
        <v>0.71581196581196582</v>
      </c>
      <c r="K4106" s="7">
        <f t="shared" si="259"/>
        <v>-0.48234743423826976</v>
      </c>
    </row>
    <row r="4107" spans="1:11" x14ac:dyDescent="0.35">
      <c r="A4107" s="14" t="s">
        <v>9784</v>
      </c>
      <c r="B4107" s="13" t="s">
        <v>1291</v>
      </c>
      <c r="C4107" s="14" t="s">
        <v>17496</v>
      </c>
      <c r="D4107" s="14" t="s">
        <v>11356</v>
      </c>
      <c r="E4107" s="15" t="s">
        <v>5678</v>
      </c>
      <c r="F4107" s="6">
        <v>400</v>
      </c>
      <c r="G4107" s="6">
        <v>257</v>
      </c>
      <c r="H4107" s="6">
        <f t="shared" si="256"/>
        <v>401</v>
      </c>
      <c r="I4107" s="6">
        <f t="shared" si="257"/>
        <v>258</v>
      </c>
      <c r="J4107" s="7">
        <f t="shared" si="258"/>
        <v>0.64339152119700749</v>
      </c>
      <c r="K4107" s="7">
        <f t="shared" si="259"/>
        <v>-0.63623117103166626</v>
      </c>
    </row>
    <row r="4108" spans="1:11" x14ac:dyDescent="0.35">
      <c r="A4108" s="14" t="s">
        <v>9785</v>
      </c>
      <c r="B4108" s="13" t="s">
        <v>1056</v>
      </c>
      <c r="C4108" s="14" t="s">
        <v>17497</v>
      </c>
      <c r="D4108" s="14" t="s">
        <v>17498</v>
      </c>
      <c r="E4108" s="15" t="s">
        <v>5678</v>
      </c>
      <c r="F4108" s="6">
        <v>1203</v>
      </c>
      <c r="G4108" s="6">
        <v>739</v>
      </c>
      <c r="H4108" s="6">
        <f t="shared" si="256"/>
        <v>1204</v>
      </c>
      <c r="I4108" s="6">
        <f t="shared" si="257"/>
        <v>740</v>
      </c>
      <c r="J4108" s="7">
        <f t="shared" si="258"/>
        <v>0.61461794019933558</v>
      </c>
      <c r="K4108" s="7">
        <f t="shared" si="259"/>
        <v>-0.70223821624338989</v>
      </c>
    </row>
    <row r="4109" spans="1:11" x14ac:dyDescent="0.35">
      <c r="A4109" s="14" t="s">
        <v>9786</v>
      </c>
      <c r="B4109" s="13" t="s">
        <v>4172</v>
      </c>
      <c r="C4109" s="14" t="s">
        <v>17499</v>
      </c>
      <c r="D4109" s="14" t="s">
        <v>17500</v>
      </c>
      <c r="E4109" s="15" t="s">
        <v>5678</v>
      </c>
      <c r="F4109" s="6">
        <v>371</v>
      </c>
      <c r="G4109" s="6">
        <v>338</v>
      </c>
      <c r="H4109" s="6">
        <f t="shared" si="256"/>
        <v>372</v>
      </c>
      <c r="I4109" s="6">
        <f t="shared" si="257"/>
        <v>339</v>
      </c>
      <c r="J4109" s="7">
        <f t="shared" si="258"/>
        <v>0.91129032258064513</v>
      </c>
      <c r="K4109" s="7">
        <f t="shared" si="259"/>
        <v>-0.13401734797168754</v>
      </c>
    </row>
    <row r="4110" spans="1:11" x14ac:dyDescent="0.35">
      <c r="A4110" s="14" t="s">
        <v>9787</v>
      </c>
      <c r="B4110" s="13" t="s">
        <v>1647</v>
      </c>
      <c r="C4110" s="14" t="s">
        <v>17501</v>
      </c>
      <c r="D4110" s="14" t="s">
        <v>13311</v>
      </c>
      <c r="E4110" s="15" t="s">
        <v>5678</v>
      </c>
      <c r="F4110" s="6">
        <v>435</v>
      </c>
      <c r="G4110" s="6">
        <v>294</v>
      </c>
      <c r="H4110" s="6">
        <f t="shared" si="256"/>
        <v>436</v>
      </c>
      <c r="I4110" s="6">
        <f t="shared" si="257"/>
        <v>295</v>
      </c>
      <c r="J4110" s="7">
        <f t="shared" si="258"/>
        <v>0.67660550458715596</v>
      </c>
      <c r="K4110" s="7">
        <f t="shared" si="259"/>
        <v>-0.5636131805277228</v>
      </c>
    </row>
    <row r="4111" spans="1:11" x14ac:dyDescent="0.35">
      <c r="A4111" s="14" t="s">
        <v>9788</v>
      </c>
      <c r="B4111" s="13" t="s">
        <v>2226</v>
      </c>
      <c r="C4111" s="14" t="s">
        <v>17502</v>
      </c>
      <c r="D4111" s="14" t="s">
        <v>17503</v>
      </c>
      <c r="E4111" s="15" t="s">
        <v>5678</v>
      </c>
      <c r="F4111" s="6">
        <v>389</v>
      </c>
      <c r="G4111" s="6">
        <v>283</v>
      </c>
      <c r="H4111" s="6">
        <f t="shared" si="256"/>
        <v>390</v>
      </c>
      <c r="I4111" s="6">
        <f t="shared" si="257"/>
        <v>284</v>
      </c>
      <c r="J4111" s="7">
        <f t="shared" si="258"/>
        <v>0.72820512820512817</v>
      </c>
      <c r="K4111" s="7">
        <f t="shared" si="259"/>
        <v>-0.45758319424492871</v>
      </c>
    </row>
    <row r="4112" spans="1:11" x14ac:dyDescent="0.35">
      <c r="A4112" s="14" t="s">
        <v>9789</v>
      </c>
      <c r="B4112" s="13" t="s">
        <v>3395</v>
      </c>
      <c r="C4112" s="14" t="s">
        <v>17504</v>
      </c>
      <c r="D4112" s="14" t="s">
        <v>17505</v>
      </c>
      <c r="E4112" s="15" t="s">
        <v>5678</v>
      </c>
      <c r="F4112" s="6">
        <v>553</v>
      </c>
      <c r="G4112" s="6">
        <v>455</v>
      </c>
      <c r="H4112" s="6">
        <f t="shared" si="256"/>
        <v>554</v>
      </c>
      <c r="I4112" s="6">
        <f t="shared" si="257"/>
        <v>456</v>
      </c>
      <c r="J4112" s="7">
        <f t="shared" si="258"/>
        <v>0.82310469314079426</v>
      </c>
      <c r="K4112" s="7">
        <f t="shared" si="259"/>
        <v>-0.28085215188444662</v>
      </c>
    </row>
    <row r="4113" spans="1:11" x14ac:dyDescent="0.35">
      <c r="A4113" s="14" t="s">
        <v>9790</v>
      </c>
      <c r="B4113" s="13" t="s">
        <v>3292</v>
      </c>
      <c r="C4113" s="14" t="s">
        <v>17506</v>
      </c>
      <c r="D4113" s="14" t="s">
        <v>17507</v>
      </c>
      <c r="E4113" s="15" t="s">
        <v>5678</v>
      </c>
      <c r="F4113" s="6">
        <v>1634</v>
      </c>
      <c r="G4113" s="6">
        <v>1331</v>
      </c>
      <c r="H4113" s="6">
        <f t="shared" si="256"/>
        <v>1635</v>
      </c>
      <c r="I4113" s="6">
        <f t="shared" si="257"/>
        <v>1332</v>
      </c>
      <c r="J4113" s="7">
        <f t="shared" si="258"/>
        <v>0.81467889908256885</v>
      </c>
      <c r="K4113" s="7">
        <f t="shared" si="259"/>
        <v>-0.29569655331418265</v>
      </c>
    </row>
    <row r="4114" spans="1:11" x14ac:dyDescent="0.35">
      <c r="A4114" s="14" t="s">
        <v>9791</v>
      </c>
      <c r="B4114" s="13" t="s">
        <v>4338</v>
      </c>
      <c r="C4114" s="14" t="s">
        <v>17508</v>
      </c>
      <c r="D4114" s="14" t="s">
        <v>17509</v>
      </c>
      <c r="E4114" s="15" t="s">
        <v>5678</v>
      </c>
      <c r="F4114" s="6">
        <v>1779</v>
      </c>
      <c r="G4114" s="6">
        <v>1667</v>
      </c>
      <c r="H4114" s="6">
        <f t="shared" si="256"/>
        <v>1780</v>
      </c>
      <c r="I4114" s="6">
        <f t="shared" si="257"/>
        <v>1668</v>
      </c>
      <c r="J4114" s="7">
        <f t="shared" si="258"/>
        <v>0.93707865168539328</v>
      </c>
      <c r="K4114" s="7">
        <f t="shared" si="259"/>
        <v>-9.3757952409096443E-2</v>
      </c>
    </row>
    <row r="4115" spans="1:11" x14ac:dyDescent="0.35">
      <c r="A4115" s="14" t="s">
        <v>9792</v>
      </c>
      <c r="B4115" s="13" t="s">
        <v>5159</v>
      </c>
      <c r="C4115" s="14" t="s">
        <v>17510</v>
      </c>
      <c r="D4115" s="14" t="s">
        <v>17511</v>
      </c>
      <c r="E4115" s="15" t="s">
        <v>5678</v>
      </c>
      <c r="F4115" s="6">
        <v>1610</v>
      </c>
      <c r="G4115" s="6">
        <v>1906</v>
      </c>
      <c r="H4115" s="6">
        <f t="shared" si="256"/>
        <v>1611</v>
      </c>
      <c r="I4115" s="6">
        <f t="shared" si="257"/>
        <v>1907</v>
      </c>
      <c r="J4115" s="7">
        <f t="shared" si="258"/>
        <v>1.1837368094351335</v>
      </c>
      <c r="K4115" s="7">
        <f t="shared" si="259"/>
        <v>0.24334834960618745</v>
      </c>
    </row>
    <row r="4116" spans="1:11" x14ac:dyDescent="0.35">
      <c r="A4116" s="14" t="s">
        <v>9793</v>
      </c>
      <c r="B4116" s="13" t="s">
        <v>5148</v>
      </c>
      <c r="C4116" s="14" t="s">
        <v>17512</v>
      </c>
      <c r="D4116" s="14" t="s">
        <v>17513</v>
      </c>
      <c r="E4116" s="15" t="s">
        <v>5678</v>
      </c>
      <c r="F4116" s="6">
        <v>675</v>
      </c>
      <c r="G4116" s="6">
        <v>794</v>
      </c>
      <c r="H4116" s="6">
        <f t="shared" si="256"/>
        <v>676</v>
      </c>
      <c r="I4116" s="6">
        <f t="shared" si="257"/>
        <v>795</v>
      </c>
      <c r="J4116" s="7">
        <f t="shared" si="258"/>
        <v>1.1760355029585798</v>
      </c>
      <c r="K4116" s="7">
        <f t="shared" si="259"/>
        <v>0.23393161388953337</v>
      </c>
    </row>
    <row r="4117" spans="1:11" x14ac:dyDescent="0.35">
      <c r="A4117" s="14" t="s">
        <v>9794</v>
      </c>
      <c r="B4117" s="13" t="s">
        <v>3445</v>
      </c>
      <c r="C4117" s="14" t="s">
        <v>17514</v>
      </c>
      <c r="D4117" s="14" t="s">
        <v>17515</v>
      </c>
      <c r="E4117" s="15" t="s">
        <v>5678</v>
      </c>
      <c r="F4117" s="6">
        <v>968</v>
      </c>
      <c r="G4117" s="6">
        <v>802</v>
      </c>
      <c r="H4117" s="6">
        <f t="shared" si="256"/>
        <v>969</v>
      </c>
      <c r="I4117" s="6">
        <f t="shared" si="257"/>
        <v>803</v>
      </c>
      <c r="J4117" s="7">
        <f t="shared" si="258"/>
        <v>0.8286893704850361</v>
      </c>
      <c r="K4117" s="7">
        <f t="shared" si="259"/>
        <v>-0.27109667789776665</v>
      </c>
    </row>
    <row r="4118" spans="1:11" x14ac:dyDescent="0.35">
      <c r="A4118" s="14" t="s">
        <v>9795</v>
      </c>
      <c r="B4118" s="13" t="s">
        <v>1618</v>
      </c>
      <c r="C4118" s="14" t="s">
        <v>17516</v>
      </c>
      <c r="D4118" s="14" t="s">
        <v>17517</v>
      </c>
      <c r="E4118" s="15" t="s">
        <v>5678</v>
      </c>
      <c r="F4118" s="6">
        <v>710</v>
      </c>
      <c r="G4118" s="6">
        <v>478</v>
      </c>
      <c r="H4118" s="6">
        <f t="shared" si="256"/>
        <v>711</v>
      </c>
      <c r="I4118" s="6">
        <f t="shared" si="257"/>
        <v>479</v>
      </c>
      <c r="J4118" s="7">
        <f t="shared" si="258"/>
        <v>0.6736990154711674</v>
      </c>
      <c r="K4118" s="7">
        <f t="shared" si="259"/>
        <v>-0.56982390388323501</v>
      </c>
    </row>
    <row r="4119" spans="1:11" x14ac:dyDescent="0.35">
      <c r="A4119" s="14" t="s">
        <v>9796</v>
      </c>
      <c r="B4119" s="13" t="s">
        <v>3700</v>
      </c>
      <c r="C4119" s="14" t="s">
        <v>17518</v>
      </c>
      <c r="D4119" s="14" t="s">
        <v>11356</v>
      </c>
      <c r="E4119" s="15" t="s">
        <v>11359</v>
      </c>
      <c r="F4119" s="6">
        <v>213</v>
      </c>
      <c r="G4119" s="6">
        <v>182</v>
      </c>
      <c r="H4119" s="6">
        <f t="shared" si="256"/>
        <v>214</v>
      </c>
      <c r="I4119" s="6">
        <f t="shared" si="257"/>
        <v>183</v>
      </c>
      <c r="J4119" s="7">
        <f t="shared" si="258"/>
        <v>0.85514018691588789</v>
      </c>
      <c r="K4119" s="7">
        <f t="shared" si="259"/>
        <v>-0.22576714811710441</v>
      </c>
    </row>
    <row r="4120" spans="1:11" x14ac:dyDescent="0.35">
      <c r="A4120" s="14" t="s">
        <v>9797</v>
      </c>
      <c r="B4120" s="13" t="s">
        <v>2714</v>
      </c>
      <c r="C4120" s="14" t="s">
        <v>17519</v>
      </c>
      <c r="D4120" s="14" t="s">
        <v>17520</v>
      </c>
      <c r="E4120" s="15" t="s">
        <v>11359</v>
      </c>
      <c r="F4120" s="6">
        <v>69</v>
      </c>
      <c r="G4120" s="6">
        <v>53</v>
      </c>
      <c r="H4120" s="6">
        <f t="shared" si="256"/>
        <v>70</v>
      </c>
      <c r="I4120" s="6">
        <f t="shared" si="257"/>
        <v>54</v>
      </c>
      <c r="J4120" s="7">
        <f t="shared" si="258"/>
        <v>0.77142857142857146</v>
      </c>
      <c r="K4120" s="7">
        <f t="shared" si="259"/>
        <v>-0.37439551478149785</v>
      </c>
    </row>
    <row r="4121" spans="1:11" x14ac:dyDescent="0.35">
      <c r="A4121" s="14" t="s">
        <v>9798</v>
      </c>
      <c r="B4121" s="13" t="s">
        <v>2284</v>
      </c>
      <c r="C4121" s="14" t="s">
        <v>17521</v>
      </c>
      <c r="D4121" s="14" t="s">
        <v>11356</v>
      </c>
      <c r="E4121" s="15" t="s">
        <v>11359</v>
      </c>
      <c r="F4121" s="6">
        <v>71</v>
      </c>
      <c r="G4121" s="6">
        <v>52</v>
      </c>
      <c r="H4121" s="6">
        <f t="shared" si="256"/>
        <v>72</v>
      </c>
      <c r="I4121" s="6">
        <f t="shared" si="257"/>
        <v>53</v>
      </c>
      <c r="J4121" s="7">
        <f t="shared" si="258"/>
        <v>0.73611111111111116</v>
      </c>
      <c r="K4121" s="7">
        <f t="shared" si="259"/>
        <v>-0.44200454687911311</v>
      </c>
    </row>
    <row r="4122" spans="1:11" x14ac:dyDescent="0.35">
      <c r="A4122" s="14" t="s">
        <v>9799</v>
      </c>
      <c r="B4122" s="13" t="s">
        <v>4617</v>
      </c>
      <c r="C4122" s="14" t="s">
        <v>17522</v>
      </c>
      <c r="D4122" s="14" t="s">
        <v>17523</v>
      </c>
      <c r="E4122" s="15" t="s">
        <v>11359</v>
      </c>
      <c r="F4122" s="6">
        <v>2193</v>
      </c>
      <c r="G4122" s="6">
        <v>2172</v>
      </c>
      <c r="H4122" s="6">
        <f t="shared" si="256"/>
        <v>2194</v>
      </c>
      <c r="I4122" s="6">
        <f t="shared" si="257"/>
        <v>2173</v>
      </c>
      <c r="J4122" s="7">
        <f t="shared" si="258"/>
        <v>0.99042844120328166</v>
      </c>
      <c r="K4122" s="7">
        <f t="shared" si="259"/>
        <v>-1.3875351221910037E-2</v>
      </c>
    </row>
    <row r="4123" spans="1:11" x14ac:dyDescent="0.35">
      <c r="A4123" s="14" t="s">
        <v>9800</v>
      </c>
      <c r="B4123" s="13" t="s">
        <v>1984</v>
      </c>
      <c r="C4123" s="14" t="s">
        <v>17524</v>
      </c>
      <c r="D4123" s="14" t="s">
        <v>11356</v>
      </c>
      <c r="E4123" s="15" t="s">
        <v>5678</v>
      </c>
      <c r="F4123" s="6">
        <v>24</v>
      </c>
      <c r="G4123" s="6">
        <v>17</v>
      </c>
      <c r="H4123" s="6">
        <f t="shared" si="256"/>
        <v>25</v>
      </c>
      <c r="I4123" s="6">
        <f t="shared" si="257"/>
        <v>18</v>
      </c>
      <c r="J4123" s="7">
        <f t="shared" si="258"/>
        <v>0.72</v>
      </c>
      <c r="K4123" s="7">
        <f t="shared" si="259"/>
        <v>-0.47393118833241243</v>
      </c>
    </row>
    <row r="4124" spans="1:11" x14ac:dyDescent="0.35">
      <c r="A4124" s="14" t="s">
        <v>9801</v>
      </c>
      <c r="B4124" s="13" t="s">
        <v>603</v>
      </c>
      <c r="C4124" s="14" t="s">
        <v>17525</v>
      </c>
      <c r="D4124" s="14" t="s">
        <v>11356</v>
      </c>
      <c r="E4124" s="15" t="s">
        <v>11359</v>
      </c>
      <c r="F4124" s="6">
        <v>141</v>
      </c>
      <c r="G4124" s="6">
        <v>76</v>
      </c>
      <c r="H4124" s="6">
        <f t="shared" si="256"/>
        <v>142</v>
      </c>
      <c r="I4124" s="6">
        <f t="shared" si="257"/>
        <v>77</v>
      </c>
      <c r="J4124" s="7">
        <f t="shared" si="258"/>
        <v>0.54225352112676062</v>
      </c>
      <c r="K4124" s="7">
        <f t="shared" si="259"/>
        <v>-0.88296057880978052</v>
      </c>
    </row>
    <row r="4125" spans="1:11" x14ac:dyDescent="0.35">
      <c r="A4125" s="14" t="s">
        <v>9802</v>
      </c>
      <c r="B4125" s="13" t="s">
        <v>604</v>
      </c>
      <c r="C4125" s="14" t="s">
        <v>17526</v>
      </c>
      <c r="D4125" s="14" t="s">
        <v>11655</v>
      </c>
      <c r="E4125" s="15" t="s">
        <v>11359</v>
      </c>
      <c r="F4125" s="6">
        <v>102</v>
      </c>
      <c r="G4125" s="6">
        <v>55</v>
      </c>
      <c r="H4125" s="6">
        <f t="shared" si="256"/>
        <v>103</v>
      </c>
      <c r="I4125" s="6">
        <f t="shared" si="257"/>
        <v>56</v>
      </c>
      <c r="J4125" s="7">
        <f t="shared" si="258"/>
        <v>0.5436893203883495</v>
      </c>
      <c r="K4125" s="7">
        <f t="shared" si="259"/>
        <v>-0.87914560512561435</v>
      </c>
    </row>
    <row r="4126" spans="1:11" x14ac:dyDescent="0.35">
      <c r="A4126" s="14" t="s">
        <v>9803</v>
      </c>
      <c r="B4126" s="13" t="s">
        <v>1760</v>
      </c>
      <c r="C4126" s="14" t="s">
        <v>17527</v>
      </c>
      <c r="D4126" s="14" t="s">
        <v>11436</v>
      </c>
      <c r="E4126" s="15" t="s">
        <v>11359</v>
      </c>
      <c r="F4126" s="6">
        <v>230</v>
      </c>
      <c r="G4126" s="6">
        <v>158</v>
      </c>
      <c r="H4126" s="6">
        <f t="shared" si="256"/>
        <v>231</v>
      </c>
      <c r="I4126" s="6">
        <f t="shared" si="257"/>
        <v>159</v>
      </c>
      <c r="J4126" s="7">
        <f t="shared" si="258"/>
        <v>0.68831168831168832</v>
      </c>
      <c r="K4126" s="7">
        <f t="shared" si="259"/>
        <v>-0.53886608613170217</v>
      </c>
    </row>
    <row r="4127" spans="1:11" x14ac:dyDescent="0.35">
      <c r="A4127" s="14" t="s">
        <v>9804</v>
      </c>
      <c r="B4127" s="13" t="s">
        <v>2743</v>
      </c>
      <c r="C4127" s="14" t="s">
        <v>17528</v>
      </c>
      <c r="D4127" s="14" t="s">
        <v>11356</v>
      </c>
      <c r="E4127" s="15" t="s">
        <v>11359</v>
      </c>
      <c r="F4127" s="6">
        <v>100</v>
      </c>
      <c r="G4127" s="6">
        <v>77</v>
      </c>
      <c r="H4127" s="6">
        <f t="shared" si="256"/>
        <v>101</v>
      </c>
      <c r="I4127" s="6">
        <f t="shared" si="257"/>
        <v>78</v>
      </c>
      <c r="J4127" s="7">
        <f t="shared" si="258"/>
        <v>0.7722772277227723</v>
      </c>
      <c r="K4127" s="7">
        <f t="shared" si="259"/>
        <v>-0.37280926388954638</v>
      </c>
    </row>
    <row r="4128" spans="1:11" x14ac:dyDescent="0.35">
      <c r="A4128" s="14" t="s">
        <v>9805</v>
      </c>
      <c r="B4128" s="13" t="s">
        <v>3437</v>
      </c>
      <c r="C4128" s="14" t="s">
        <v>17529</v>
      </c>
      <c r="D4128" s="14" t="s">
        <v>17530</v>
      </c>
      <c r="E4128" s="15" t="s">
        <v>11359</v>
      </c>
      <c r="F4128" s="6">
        <v>81359</v>
      </c>
      <c r="G4128" s="6">
        <v>67316</v>
      </c>
      <c r="H4128" s="6">
        <f t="shared" si="256"/>
        <v>81360</v>
      </c>
      <c r="I4128" s="6">
        <f t="shared" si="257"/>
        <v>67317</v>
      </c>
      <c r="J4128" s="7">
        <f t="shared" si="258"/>
        <v>0.82739675516224187</v>
      </c>
      <c r="K4128" s="7">
        <f t="shared" si="259"/>
        <v>-0.27334879518296357</v>
      </c>
    </row>
    <row r="4129" spans="1:11" x14ac:dyDescent="0.35">
      <c r="A4129" s="14" t="s">
        <v>9806</v>
      </c>
      <c r="B4129" s="13" t="s">
        <v>2072</v>
      </c>
      <c r="C4129" s="14" t="s">
        <v>17531</v>
      </c>
      <c r="D4129" s="14" t="s">
        <v>17532</v>
      </c>
      <c r="E4129" s="15" t="s">
        <v>5678</v>
      </c>
      <c r="F4129" s="6">
        <v>1465</v>
      </c>
      <c r="G4129" s="6">
        <v>1047</v>
      </c>
      <c r="H4129" s="6">
        <f t="shared" si="256"/>
        <v>1466</v>
      </c>
      <c r="I4129" s="6">
        <f t="shared" si="257"/>
        <v>1048</v>
      </c>
      <c r="J4129" s="7">
        <f t="shared" si="258"/>
        <v>0.71487039563437926</v>
      </c>
      <c r="K4129" s="7">
        <f t="shared" si="259"/>
        <v>-0.4842463865963616</v>
      </c>
    </row>
    <row r="4130" spans="1:11" x14ac:dyDescent="0.35">
      <c r="A4130" s="14" t="s">
        <v>9807</v>
      </c>
      <c r="B4130" s="13" t="s">
        <v>1676</v>
      </c>
      <c r="C4130" s="14" t="s">
        <v>17533</v>
      </c>
      <c r="D4130" s="14" t="s">
        <v>17534</v>
      </c>
      <c r="E4130" s="15" t="s">
        <v>5678</v>
      </c>
      <c r="F4130" s="6">
        <v>1489</v>
      </c>
      <c r="G4130" s="6">
        <v>1011</v>
      </c>
      <c r="H4130" s="6">
        <f t="shared" si="256"/>
        <v>1490</v>
      </c>
      <c r="I4130" s="6">
        <f t="shared" si="257"/>
        <v>1012</v>
      </c>
      <c r="J4130" s="7">
        <f t="shared" si="258"/>
        <v>0.67919463087248322</v>
      </c>
      <c r="K4130" s="7">
        <f t="shared" si="259"/>
        <v>-0.55810304065521377</v>
      </c>
    </row>
    <row r="4131" spans="1:11" x14ac:dyDescent="0.35">
      <c r="A4131" s="14" t="s">
        <v>9808</v>
      </c>
      <c r="B4131" s="13" t="s">
        <v>5258</v>
      </c>
      <c r="C4131" s="14" t="s">
        <v>17535</v>
      </c>
      <c r="D4131" s="14" t="s">
        <v>12263</v>
      </c>
      <c r="E4131" s="15" t="s">
        <v>5678</v>
      </c>
      <c r="F4131" s="6">
        <v>141</v>
      </c>
      <c r="G4131" s="6">
        <v>182</v>
      </c>
      <c r="H4131" s="6">
        <f t="shared" si="256"/>
        <v>142</v>
      </c>
      <c r="I4131" s="6">
        <f t="shared" si="257"/>
        <v>183</v>
      </c>
      <c r="J4131" s="7">
        <f t="shared" si="258"/>
        <v>1.2887323943661972</v>
      </c>
      <c r="K4131" s="7">
        <f t="shared" si="259"/>
        <v>0.36595271877936053</v>
      </c>
    </row>
    <row r="4132" spans="1:11" x14ac:dyDescent="0.35">
      <c r="A4132" s="14" t="s">
        <v>9809</v>
      </c>
      <c r="B4132" s="13" t="s">
        <v>5136</v>
      </c>
      <c r="C4132" s="14" t="s">
        <v>17536</v>
      </c>
      <c r="D4132" s="14" t="s">
        <v>11356</v>
      </c>
      <c r="E4132" s="15" t="s">
        <v>5678</v>
      </c>
      <c r="F4132" s="6">
        <v>6</v>
      </c>
      <c r="G4132" s="6">
        <v>7</v>
      </c>
      <c r="H4132" s="6">
        <f t="shared" si="256"/>
        <v>7</v>
      </c>
      <c r="I4132" s="6">
        <f t="shared" si="257"/>
        <v>8</v>
      </c>
      <c r="J4132" s="7">
        <f t="shared" si="258"/>
        <v>1.1428571428571428</v>
      </c>
      <c r="K4132" s="7">
        <f t="shared" si="259"/>
        <v>0.19264507794239583</v>
      </c>
    </row>
    <row r="4133" spans="1:11" x14ac:dyDescent="0.35">
      <c r="A4133" s="14" t="s">
        <v>9810</v>
      </c>
      <c r="B4133" s="13" t="s">
        <v>1665</v>
      </c>
      <c r="C4133" s="14" t="s">
        <v>17537</v>
      </c>
      <c r="D4133" s="14" t="s">
        <v>13640</v>
      </c>
      <c r="E4133" s="15" t="s">
        <v>5678</v>
      </c>
      <c r="F4133" s="6">
        <v>31</v>
      </c>
      <c r="G4133" s="6">
        <v>21</v>
      </c>
      <c r="H4133" s="6">
        <f t="shared" si="256"/>
        <v>32</v>
      </c>
      <c r="I4133" s="6">
        <f t="shared" si="257"/>
        <v>22</v>
      </c>
      <c r="J4133" s="7">
        <f t="shared" si="258"/>
        <v>0.6875</v>
      </c>
      <c r="K4133" s="7">
        <f t="shared" si="259"/>
        <v>-0.5405683813627028</v>
      </c>
    </row>
    <row r="4134" spans="1:11" x14ac:dyDescent="0.35">
      <c r="A4134" s="14" t="s">
        <v>9811</v>
      </c>
      <c r="B4134" s="13" t="s">
        <v>2146</v>
      </c>
      <c r="C4134" s="14" t="s">
        <v>17538</v>
      </c>
      <c r="D4134" s="14" t="s">
        <v>11714</v>
      </c>
      <c r="E4134" s="15" t="s">
        <v>5678</v>
      </c>
      <c r="F4134" s="6">
        <v>75</v>
      </c>
      <c r="G4134" s="6">
        <v>54</v>
      </c>
      <c r="H4134" s="6">
        <f t="shared" si="256"/>
        <v>76</v>
      </c>
      <c r="I4134" s="6">
        <f t="shared" si="257"/>
        <v>55</v>
      </c>
      <c r="J4134" s="7">
        <f t="shared" si="258"/>
        <v>0.72368421052631582</v>
      </c>
      <c r="K4134" s="7">
        <f t="shared" si="259"/>
        <v>-0.46656779991892583</v>
      </c>
    </row>
    <row r="4135" spans="1:11" x14ac:dyDescent="0.35">
      <c r="A4135" s="14" t="s">
        <v>9812</v>
      </c>
      <c r="B4135" s="13" t="s">
        <v>1345</v>
      </c>
      <c r="C4135" s="14" t="s">
        <v>17539</v>
      </c>
      <c r="D4135" s="14" t="s">
        <v>15612</v>
      </c>
      <c r="E4135" s="15" t="s">
        <v>11359</v>
      </c>
      <c r="F4135" s="6">
        <v>85</v>
      </c>
      <c r="G4135" s="6">
        <v>55</v>
      </c>
      <c r="H4135" s="6">
        <f t="shared" si="256"/>
        <v>86</v>
      </c>
      <c r="I4135" s="6">
        <f t="shared" si="257"/>
        <v>56</v>
      </c>
      <c r="J4135" s="7">
        <f t="shared" si="258"/>
        <v>0.65116279069767447</v>
      </c>
      <c r="K4135" s="7">
        <f t="shared" si="259"/>
        <v>-0.61890983264449373</v>
      </c>
    </row>
    <row r="4136" spans="1:11" x14ac:dyDescent="0.35">
      <c r="A4136" s="14" t="s">
        <v>9813</v>
      </c>
      <c r="B4136" s="13" t="s">
        <v>3111</v>
      </c>
      <c r="C4136" s="14" t="s">
        <v>17540</v>
      </c>
      <c r="D4136" s="14" t="s">
        <v>11356</v>
      </c>
      <c r="E4136" s="15" t="s">
        <v>5678</v>
      </c>
      <c r="F4136" s="6">
        <v>293</v>
      </c>
      <c r="G4136" s="6">
        <v>234</v>
      </c>
      <c r="H4136" s="6">
        <f t="shared" si="256"/>
        <v>294</v>
      </c>
      <c r="I4136" s="6">
        <f t="shared" si="257"/>
        <v>235</v>
      </c>
      <c r="J4136" s="7">
        <f t="shared" si="258"/>
        <v>0.79931972789115646</v>
      </c>
      <c r="K4136" s="7">
        <f t="shared" si="259"/>
        <v>-0.32315539827136469</v>
      </c>
    </row>
    <row r="4137" spans="1:11" x14ac:dyDescent="0.35">
      <c r="A4137" s="14" t="s">
        <v>9814</v>
      </c>
      <c r="B4137" s="13" t="s">
        <v>3950</v>
      </c>
      <c r="C4137" s="14" t="s">
        <v>17541</v>
      </c>
      <c r="D4137" s="14" t="s">
        <v>11356</v>
      </c>
      <c r="E4137" s="15" t="s">
        <v>11359</v>
      </c>
      <c r="F4137" s="6">
        <v>121</v>
      </c>
      <c r="G4137" s="6">
        <v>107</v>
      </c>
      <c r="H4137" s="6">
        <f t="shared" si="256"/>
        <v>122</v>
      </c>
      <c r="I4137" s="6">
        <f t="shared" si="257"/>
        <v>108</v>
      </c>
      <c r="J4137" s="7">
        <f t="shared" si="258"/>
        <v>0.88524590163934425</v>
      </c>
      <c r="K4137" s="7">
        <f t="shared" si="259"/>
        <v>-0.17584983539941776</v>
      </c>
    </row>
    <row r="4138" spans="1:11" x14ac:dyDescent="0.35">
      <c r="A4138" s="14" t="s">
        <v>9815</v>
      </c>
      <c r="B4138" s="13" t="s">
        <v>2288</v>
      </c>
      <c r="C4138" s="14" t="s">
        <v>17542</v>
      </c>
      <c r="D4138" s="14" t="s">
        <v>11444</v>
      </c>
      <c r="E4138" s="15" t="s">
        <v>11359</v>
      </c>
      <c r="F4138" s="6">
        <v>30</v>
      </c>
      <c r="G4138" s="6">
        <v>22</v>
      </c>
      <c r="H4138" s="6">
        <f t="shared" si="256"/>
        <v>31</v>
      </c>
      <c r="I4138" s="6">
        <f t="shared" si="257"/>
        <v>23</v>
      </c>
      <c r="J4138" s="7">
        <f t="shared" si="258"/>
        <v>0.74193548387096775</v>
      </c>
      <c r="K4138" s="7">
        <f t="shared" si="259"/>
        <v>-0.43063435432986236</v>
      </c>
    </row>
    <row r="4139" spans="1:11" x14ac:dyDescent="0.35">
      <c r="A4139" s="14" t="s">
        <v>9816</v>
      </c>
      <c r="B4139" s="13" t="s">
        <v>3229</v>
      </c>
      <c r="C4139" s="14" t="s">
        <v>17543</v>
      </c>
      <c r="D4139" s="14" t="s">
        <v>11509</v>
      </c>
      <c r="E4139" s="15" t="s">
        <v>11359</v>
      </c>
      <c r="F4139" s="6">
        <v>94</v>
      </c>
      <c r="G4139" s="6">
        <v>76</v>
      </c>
      <c r="H4139" s="6">
        <f t="shared" si="256"/>
        <v>95</v>
      </c>
      <c r="I4139" s="6">
        <f t="shared" si="257"/>
        <v>77</v>
      </c>
      <c r="J4139" s="7">
        <f t="shared" si="258"/>
        <v>0.81052631578947365</v>
      </c>
      <c r="K4139" s="7">
        <f t="shared" si="259"/>
        <v>-0.30306906763604657</v>
      </c>
    </row>
    <row r="4140" spans="1:11" x14ac:dyDescent="0.35">
      <c r="A4140" s="14" t="s">
        <v>9817</v>
      </c>
      <c r="B4140" s="13" t="s">
        <v>2955</v>
      </c>
      <c r="C4140" s="14" t="s">
        <v>17544</v>
      </c>
      <c r="D4140" s="14" t="s">
        <v>11539</v>
      </c>
      <c r="E4140" s="15" t="s">
        <v>11359</v>
      </c>
      <c r="F4140" s="6">
        <v>989</v>
      </c>
      <c r="G4140" s="6">
        <v>777</v>
      </c>
      <c r="H4140" s="6">
        <f t="shared" si="256"/>
        <v>990</v>
      </c>
      <c r="I4140" s="6">
        <f t="shared" si="257"/>
        <v>778</v>
      </c>
      <c r="J4140" s="7">
        <f t="shared" si="258"/>
        <v>0.78585858585858581</v>
      </c>
      <c r="K4140" s="7">
        <f t="shared" si="259"/>
        <v>-0.34765836998078015</v>
      </c>
    </row>
    <row r="4141" spans="1:11" x14ac:dyDescent="0.35">
      <c r="A4141" s="14" t="s">
        <v>9818</v>
      </c>
      <c r="B4141" s="13" t="s">
        <v>551</v>
      </c>
      <c r="C4141" s="14" t="s">
        <v>17545</v>
      </c>
      <c r="D4141" s="14" t="s">
        <v>17546</v>
      </c>
      <c r="E4141" s="15" t="s">
        <v>5678</v>
      </c>
      <c r="F4141" s="6">
        <v>179</v>
      </c>
      <c r="G4141" s="6">
        <v>94</v>
      </c>
      <c r="H4141" s="6">
        <f t="shared" si="256"/>
        <v>180</v>
      </c>
      <c r="I4141" s="6">
        <f t="shared" si="257"/>
        <v>95</v>
      </c>
      <c r="J4141" s="7">
        <f t="shared" si="258"/>
        <v>0.52777777777777779</v>
      </c>
      <c r="K4141" s="7">
        <f t="shared" si="259"/>
        <v>-0.92199748799872694</v>
      </c>
    </row>
    <row r="4142" spans="1:11" x14ac:dyDescent="0.35">
      <c r="A4142" s="14" t="s">
        <v>9819</v>
      </c>
      <c r="B4142" s="13" t="s">
        <v>3133</v>
      </c>
      <c r="C4142" s="14" t="s">
        <v>17547</v>
      </c>
      <c r="D4142" s="14" t="s">
        <v>17548</v>
      </c>
      <c r="E4142" s="15" t="s">
        <v>5678</v>
      </c>
      <c r="F4142" s="6">
        <v>55</v>
      </c>
      <c r="G4142" s="6">
        <v>44</v>
      </c>
      <c r="H4142" s="6">
        <f t="shared" si="256"/>
        <v>56</v>
      </c>
      <c r="I4142" s="6">
        <f t="shared" si="257"/>
        <v>45</v>
      </c>
      <c r="J4142" s="7">
        <f t="shared" si="258"/>
        <v>0.8035714285714286</v>
      </c>
      <c r="K4142" s="7">
        <f t="shared" si="259"/>
        <v>-0.31550182572792934</v>
      </c>
    </row>
    <row r="4143" spans="1:11" x14ac:dyDescent="0.35">
      <c r="A4143" s="14" t="s">
        <v>9820</v>
      </c>
      <c r="B4143" s="13" t="s">
        <v>2820</v>
      </c>
      <c r="C4143" s="14" t="s">
        <v>17549</v>
      </c>
      <c r="D4143" s="14" t="s">
        <v>17550</v>
      </c>
      <c r="E4143" s="15" t="s">
        <v>5678</v>
      </c>
      <c r="F4143" s="6">
        <v>143</v>
      </c>
      <c r="G4143" s="6">
        <v>111</v>
      </c>
      <c r="H4143" s="6">
        <f t="shared" si="256"/>
        <v>144</v>
      </c>
      <c r="I4143" s="6">
        <f t="shared" si="257"/>
        <v>112</v>
      </c>
      <c r="J4143" s="7">
        <f t="shared" si="258"/>
        <v>0.77777777777777779</v>
      </c>
      <c r="K4143" s="7">
        <f t="shared" si="259"/>
        <v>-0.36257007938470825</v>
      </c>
    </row>
    <row r="4144" spans="1:11" x14ac:dyDescent="0.35">
      <c r="A4144" s="14" t="s">
        <v>9821</v>
      </c>
      <c r="B4144" s="13" t="s">
        <v>1550</v>
      </c>
      <c r="C4144" s="14" t="s">
        <v>17551</v>
      </c>
      <c r="D4144" s="14" t="s">
        <v>17552</v>
      </c>
      <c r="E4144" s="15" t="s">
        <v>5678</v>
      </c>
      <c r="F4144" s="6">
        <v>6</v>
      </c>
      <c r="G4144" s="6">
        <v>4</v>
      </c>
      <c r="H4144" s="6">
        <f t="shared" si="256"/>
        <v>7</v>
      </c>
      <c r="I4144" s="6">
        <f t="shared" si="257"/>
        <v>5</v>
      </c>
      <c r="J4144" s="7">
        <f t="shared" si="258"/>
        <v>0.7142857142857143</v>
      </c>
      <c r="K4144" s="7">
        <f t="shared" si="259"/>
        <v>-0.48542682717024171</v>
      </c>
    </row>
    <row r="4145" spans="1:11" x14ac:dyDescent="0.35">
      <c r="A4145" s="14" t="s">
        <v>9822</v>
      </c>
      <c r="B4145" s="13" t="s">
        <v>4055</v>
      </c>
      <c r="C4145" s="14" t="s">
        <v>17553</v>
      </c>
      <c r="D4145" s="14" t="s">
        <v>17554</v>
      </c>
      <c r="E4145" s="15" t="s">
        <v>5678</v>
      </c>
      <c r="F4145" s="6">
        <v>29</v>
      </c>
      <c r="G4145" s="6">
        <v>26</v>
      </c>
      <c r="H4145" s="6">
        <f t="shared" si="256"/>
        <v>30</v>
      </c>
      <c r="I4145" s="6">
        <f t="shared" si="257"/>
        <v>27</v>
      </c>
      <c r="J4145" s="7">
        <f t="shared" si="258"/>
        <v>0.9</v>
      </c>
      <c r="K4145" s="7">
        <f t="shared" si="259"/>
        <v>-0.15200309344504997</v>
      </c>
    </row>
    <row r="4146" spans="1:11" x14ac:dyDescent="0.35">
      <c r="A4146" s="14" t="s">
        <v>9823</v>
      </c>
      <c r="B4146" s="13" t="s">
        <v>842</v>
      </c>
      <c r="C4146" s="14" t="s">
        <v>17555</v>
      </c>
      <c r="D4146" s="14" t="s">
        <v>17556</v>
      </c>
      <c r="E4146" s="15" t="s">
        <v>5678</v>
      </c>
      <c r="F4146" s="6">
        <v>12</v>
      </c>
      <c r="G4146" s="6">
        <v>7</v>
      </c>
      <c r="H4146" s="6">
        <f t="shared" si="256"/>
        <v>13</v>
      </c>
      <c r="I4146" s="6">
        <f t="shared" si="257"/>
        <v>8</v>
      </c>
      <c r="J4146" s="7">
        <f t="shared" si="258"/>
        <v>0.61538461538461542</v>
      </c>
      <c r="K4146" s="7">
        <f t="shared" si="259"/>
        <v>-0.70043971814109218</v>
      </c>
    </row>
    <row r="4147" spans="1:11" x14ac:dyDescent="0.35">
      <c r="A4147" s="14" t="s">
        <v>9824</v>
      </c>
      <c r="B4147" s="13" t="s">
        <v>4912</v>
      </c>
      <c r="C4147" s="14" t="s">
        <v>17557</v>
      </c>
      <c r="D4147" s="14" t="s">
        <v>17548</v>
      </c>
      <c r="E4147" s="15" t="s">
        <v>5678</v>
      </c>
      <c r="F4147" s="6">
        <v>76</v>
      </c>
      <c r="G4147" s="6">
        <v>80</v>
      </c>
      <c r="H4147" s="6">
        <f t="shared" si="256"/>
        <v>77</v>
      </c>
      <c r="I4147" s="6">
        <f t="shared" si="257"/>
        <v>81</v>
      </c>
      <c r="J4147" s="7">
        <f t="shared" si="258"/>
        <v>1.051948051948052</v>
      </c>
      <c r="K4147" s="7">
        <f t="shared" si="259"/>
        <v>7.3063462189723399E-2</v>
      </c>
    </row>
    <row r="4148" spans="1:11" x14ac:dyDescent="0.35">
      <c r="A4148" s="14" t="s">
        <v>9825</v>
      </c>
      <c r="B4148" s="13" t="s">
        <v>3147</v>
      </c>
      <c r="C4148" s="14" t="s">
        <v>17558</v>
      </c>
      <c r="D4148" s="14" t="s">
        <v>11356</v>
      </c>
      <c r="E4148" s="15" t="s">
        <v>11359</v>
      </c>
      <c r="F4148" s="6">
        <v>5</v>
      </c>
      <c r="G4148" s="6">
        <v>4</v>
      </c>
      <c r="H4148" s="6">
        <f t="shared" si="256"/>
        <v>6</v>
      </c>
      <c r="I4148" s="6">
        <f t="shared" si="257"/>
        <v>5</v>
      </c>
      <c r="J4148" s="7">
        <f t="shared" si="258"/>
        <v>0.83333333333333337</v>
      </c>
      <c r="K4148" s="7">
        <f t="shared" si="259"/>
        <v>-0.26303440583379378</v>
      </c>
    </row>
    <row r="4149" spans="1:11" x14ac:dyDescent="0.35">
      <c r="A4149" s="14" t="s">
        <v>9826</v>
      </c>
      <c r="B4149" s="13" t="s">
        <v>5225</v>
      </c>
      <c r="C4149" s="14" t="s">
        <v>17559</v>
      </c>
      <c r="D4149" s="14" t="s">
        <v>12215</v>
      </c>
      <c r="E4149" s="15" t="s">
        <v>11359</v>
      </c>
      <c r="F4149" s="6">
        <v>8</v>
      </c>
      <c r="G4149" s="6">
        <v>10</v>
      </c>
      <c r="H4149" s="6">
        <f t="shared" si="256"/>
        <v>9</v>
      </c>
      <c r="I4149" s="6">
        <f t="shared" si="257"/>
        <v>11</v>
      </c>
      <c r="J4149" s="7">
        <f t="shared" si="258"/>
        <v>1.2222222222222223</v>
      </c>
      <c r="K4149" s="7">
        <f t="shared" si="259"/>
        <v>0.28950661719498505</v>
      </c>
    </row>
    <row r="4150" spans="1:11" x14ac:dyDescent="0.35">
      <c r="A4150" s="14" t="s">
        <v>9827</v>
      </c>
      <c r="B4150" s="13" t="s">
        <v>5419</v>
      </c>
      <c r="C4150" s="14" t="s">
        <v>17560</v>
      </c>
      <c r="D4150" s="14" t="s">
        <v>11651</v>
      </c>
      <c r="E4150" s="15" t="s">
        <v>11359</v>
      </c>
      <c r="F4150" s="6">
        <v>3</v>
      </c>
      <c r="G4150" s="6">
        <v>5</v>
      </c>
      <c r="H4150" s="6">
        <f t="shared" si="256"/>
        <v>4</v>
      </c>
      <c r="I4150" s="6">
        <f t="shared" si="257"/>
        <v>6</v>
      </c>
      <c r="J4150" s="7">
        <f t="shared" si="258"/>
        <v>1.5</v>
      </c>
      <c r="K4150" s="7">
        <f t="shared" si="259"/>
        <v>0.58496250072115619</v>
      </c>
    </row>
    <row r="4151" spans="1:11" x14ac:dyDescent="0.35">
      <c r="A4151" s="14" t="s">
        <v>9828</v>
      </c>
      <c r="B4151" s="13" t="s">
        <v>1508</v>
      </c>
      <c r="C4151" s="14" t="s">
        <v>17561</v>
      </c>
      <c r="D4151" s="14" t="s">
        <v>11356</v>
      </c>
      <c r="E4151" s="15" t="s">
        <v>11359</v>
      </c>
      <c r="F4151" s="6">
        <v>200</v>
      </c>
      <c r="G4151" s="6">
        <v>133</v>
      </c>
      <c r="H4151" s="6">
        <f t="shared" si="256"/>
        <v>201</v>
      </c>
      <c r="I4151" s="6">
        <f t="shared" si="257"/>
        <v>134</v>
      </c>
      <c r="J4151" s="7">
        <f t="shared" si="258"/>
        <v>0.66666666666666663</v>
      </c>
      <c r="K4151" s="7">
        <f t="shared" si="259"/>
        <v>-0.5849625007211563</v>
      </c>
    </row>
    <row r="4152" spans="1:11" x14ac:dyDescent="0.35">
      <c r="A4152" s="14" t="s">
        <v>9829</v>
      </c>
      <c r="B4152" s="13" t="s">
        <v>2665</v>
      </c>
      <c r="C4152" s="14" t="s">
        <v>17562</v>
      </c>
      <c r="D4152" s="14" t="s">
        <v>17563</v>
      </c>
      <c r="E4152" s="15" t="s">
        <v>11359</v>
      </c>
      <c r="F4152" s="6">
        <v>72</v>
      </c>
      <c r="G4152" s="6">
        <v>55</v>
      </c>
      <c r="H4152" s="6">
        <f t="shared" si="256"/>
        <v>73</v>
      </c>
      <c r="I4152" s="6">
        <f t="shared" si="257"/>
        <v>56</v>
      </c>
      <c r="J4152" s="7">
        <f t="shared" si="258"/>
        <v>0.76712328767123283</v>
      </c>
      <c r="K4152" s="7">
        <f t="shared" si="259"/>
        <v>-0.38246963682241325</v>
      </c>
    </row>
    <row r="4153" spans="1:11" x14ac:dyDescent="0.35">
      <c r="A4153" s="14" t="s">
        <v>9830</v>
      </c>
      <c r="B4153" s="13" t="s">
        <v>83</v>
      </c>
      <c r="C4153" s="14" t="s">
        <v>17564</v>
      </c>
      <c r="D4153" s="14" t="s">
        <v>17565</v>
      </c>
      <c r="E4153" s="15" t="s">
        <v>11359</v>
      </c>
      <c r="F4153" s="6">
        <v>13</v>
      </c>
      <c r="G4153" s="6">
        <v>3</v>
      </c>
      <c r="H4153" s="6">
        <f t="shared" si="256"/>
        <v>14</v>
      </c>
      <c r="I4153" s="6">
        <f t="shared" si="257"/>
        <v>4</v>
      </c>
      <c r="J4153" s="7">
        <f t="shared" si="258"/>
        <v>0.2857142857142857</v>
      </c>
      <c r="K4153" s="7">
        <f t="shared" si="259"/>
        <v>-1.8073549220576042</v>
      </c>
    </row>
    <row r="4154" spans="1:11" x14ac:dyDescent="0.35">
      <c r="A4154" s="14" t="s">
        <v>9831</v>
      </c>
      <c r="B4154" s="13" t="s">
        <v>550</v>
      </c>
      <c r="C4154" s="14" t="s">
        <v>17566</v>
      </c>
      <c r="D4154" s="14" t="s">
        <v>11356</v>
      </c>
      <c r="E4154" s="15" t="s">
        <v>5678</v>
      </c>
      <c r="F4154" s="6">
        <v>40</v>
      </c>
      <c r="G4154" s="6">
        <v>21</v>
      </c>
      <c r="H4154" s="6">
        <f t="shared" si="256"/>
        <v>41</v>
      </c>
      <c r="I4154" s="6">
        <f t="shared" si="257"/>
        <v>22</v>
      </c>
      <c r="J4154" s="7">
        <f t="shared" si="258"/>
        <v>0.53658536585365857</v>
      </c>
      <c r="K4154" s="7">
        <f t="shared" si="259"/>
        <v>-0.89812038598078636</v>
      </c>
    </row>
    <row r="4155" spans="1:11" x14ac:dyDescent="0.35">
      <c r="A4155" s="14" t="s">
        <v>9832</v>
      </c>
      <c r="B4155" s="13" t="s">
        <v>2148</v>
      </c>
      <c r="C4155" s="14" t="s">
        <v>17567</v>
      </c>
      <c r="D4155" s="14" t="s">
        <v>12263</v>
      </c>
      <c r="E4155" s="15" t="s">
        <v>5678</v>
      </c>
      <c r="F4155" s="6">
        <v>393</v>
      </c>
      <c r="G4155" s="6">
        <v>283</v>
      </c>
      <c r="H4155" s="6">
        <f t="shared" si="256"/>
        <v>394</v>
      </c>
      <c r="I4155" s="6">
        <f t="shared" si="257"/>
        <v>284</v>
      </c>
      <c r="J4155" s="7">
        <f t="shared" si="258"/>
        <v>0.7208121827411168</v>
      </c>
      <c r="K4155" s="7">
        <f t="shared" si="259"/>
        <v>-0.47230469995169411</v>
      </c>
    </row>
    <row r="4156" spans="1:11" x14ac:dyDescent="0.35">
      <c r="A4156" s="14" t="s">
        <v>9833</v>
      </c>
      <c r="B4156" s="13" t="s">
        <v>6</v>
      </c>
      <c r="C4156" s="14" t="s">
        <v>17568</v>
      </c>
      <c r="D4156" s="14" t="s">
        <v>11356</v>
      </c>
      <c r="E4156" s="15" t="s">
        <v>11359</v>
      </c>
      <c r="F4156" s="6">
        <v>4</v>
      </c>
      <c r="G4156" s="6">
        <v>0</v>
      </c>
      <c r="H4156" s="6">
        <f t="shared" si="256"/>
        <v>5</v>
      </c>
      <c r="I4156" s="6">
        <f t="shared" si="257"/>
        <v>1</v>
      </c>
      <c r="J4156" s="7">
        <f t="shared" si="258"/>
        <v>0.2</v>
      </c>
      <c r="K4156" s="7">
        <f t="shared" si="259"/>
        <v>-2.3219280948873622</v>
      </c>
    </row>
    <row r="4157" spans="1:11" x14ac:dyDescent="0.35">
      <c r="A4157" s="14" t="s">
        <v>9834</v>
      </c>
      <c r="B4157" s="13" t="s">
        <v>1147</v>
      </c>
      <c r="C4157" s="14" t="s">
        <v>17569</v>
      </c>
      <c r="D4157" s="14" t="s">
        <v>11662</v>
      </c>
      <c r="E4157" s="15" t="s">
        <v>11359</v>
      </c>
      <c r="F4157" s="6">
        <v>8</v>
      </c>
      <c r="G4157" s="6">
        <v>5</v>
      </c>
      <c r="H4157" s="6">
        <f t="shared" si="256"/>
        <v>9</v>
      </c>
      <c r="I4157" s="6">
        <f t="shared" si="257"/>
        <v>6</v>
      </c>
      <c r="J4157" s="7">
        <f t="shared" si="258"/>
        <v>0.66666666666666663</v>
      </c>
      <c r="K4157" s="7">
        <f t="shared" si="259"/>
        <v>-0.5849625007211563</v>
      </c>
    </row>
    <row r="4158" spans="1:11" x14ac:dyDescent="0.35">
      <c r="A4158" s="14" t="s">
        <v>9835</v>
      </c>
      <c r="B4158" s="13" t="s">
        <v>5648</v>
      </c>
      <c r="C4158" s="14" t="s">
        <v>17570</v>
      </c>
      <c r="D4158" s="14" t="s">
        <v>14193</v>
      </c>
      <c r="E4158" s="15" t="s">
        <v>11359</v>
      </c>
      <c r="F4158" s="6">
        <v>0</v>
      </c>
      <c r="G4158" s="6">
        <v>0</v>
      </c>
      <c r="H4158" s="6">
        <f t="shared" si="256"/>
        <v>1</v>
      </c>
      <c r="I4158" s="6">
        <f t="shared" si="257"/>
        <v>1</v>
      </c>
      <c r="J4158" s="7">
        <f t="shared" si="258"/>
        <v>1</v>
      </c>
      <c r="K4158" s="7">
        <f t="shared" si="259"/>
        <v>0</v>
      </c>
    </row>
    <row r="4159" spans="1:11" x14ac:dyDescent="0.35">
      <c r="A4159" s="14" t="s">
        <v>9836</v>
      </c>
      <c r="B4159" s="13" t="s">
        <v>93</v>
      </c>
      <c r="C4159" s="14" t="s">
        <v>17571</v>
      </c>
      <c r="D4159" s="14" t="s">
        <v>11651</v>
      </c>
      <c r="E4159" s="15" t="s">
        <v>11359</v>
      </c>
      <c r="F4159" s="6">
        <v>4</v>
      </c>
      <c r="G4159" s="6">
        <v>1</v>
      </c>
      <c r="H4159" s="6">
        <f t="shared" si="256"/>
        <v>5</v>
      </c>
      <c r="I4159" s="6">
        <f t="shared" si="257"/>
        <v>2</v>
      </c>
      <c r="J4159" s="7">
        <f t="shared" si="258"/>
        <v>0.4</v>
      </c>
      <c r="K4159" s="7">
        <f t="shared" si="259"/>
        <v>-1.3219280948873622</v>
      </c>
    </row>
    <row r="4160" spans="1:11" x14ac:dyDescent="0.35">
      <c r="A4160" s="14" t="s">
        <v>9837</v>
      </c>
      <c r="B4160" s="13" t="s">
        <v>2504</v>
      </c>
      <c r="C4160" s="14" t="s">
        <v>17572</v>
      </c>
      <c r="D4160" s="14" t="s">
        <v>17573</v>
      </c>
      <c r="E4160" s="15" t="s">
        <v>11359</v>
      </c>
      <c r="F4160" s="6">
        <v>4</v>
      </c>
      <c r="G4160" s="6">
        <v>3</v>
      </c>
      <c r="H4160" s="6">
        <f t="shared" si="256"/>
        <v>5</v>
      </c>
      <c r="I4160" s="6">
        <f t="shared" si="257"/>
        <v>4</v>
      </c>
      <c r="J4160" s="7">
        <f t="shared" si="258"/>
        <v>0.8</v>
      </c>
      <c r="K4160" s="7">
        <f t="shared" si="259"/>
        <v>-0.32192809488736229</v>
      </c>
    </row>
    <row r="4161" spans="1:11" x14ac:dyDescent="0.35">
      <c r="A4161" s="14" t="s">
        <v>9838</v>
      </c>
      <c r="B4161" s="13" t="s">
        <v>1429</v>
      </c>
      <c r="C4161" s="14" t="s">
        <v>17574</v>
      </c>
      <c r="D4161" s="14" t="s">
        <v>17575</v>
      </c>
      <c r="E4161" s="15" t="s">
        <v>11359</v>
      </c>
      <c r="F4161" s="6">
        <v>64</v>
      </c>
      <c r="G4161" s="6">
        <v>42</v>
      </c>
      <c r="H4161" s="6">
        <f t="shared" si="256"/>
        <v>65</v>
      </c>
      <c r="I4161" s="6">
        <f t="shared" si="257"/>
        <v>43</v>
      </c>
      <c r="J4161" s="7">
        <f t="shared" si="258"/>
        <v>0.66153846153846152</v>
      </c>
      <c r="K4161" s="7">
        <f t="shared" si="259"/>
        <v>-0.59610305832635657</v>
      </c>
    </row>
    <row r="4162" spans="1:11" x14ac:dyDescent="0.35">
      <c r="A4162" s="14" t="s">
        <v>9839</v>
      </c>
      <c r="B4162" s="13" t="s">
        <v>4277</v>
      </c>
      <c r="C4162" s="14" t="s">
        <v>17576</v>
      </c>
      <c r="D4162" s="14" t="s">
        <v>17577</v>
      </c>
      <c r="E4162" s="15" t="s">
        <v>11359</v>
      </c>
      <c r="F4162" s="6">
        <v>194</v>
      </c>
      <c r="G4162" s="6">
        <v>180</v>
      </c>
      <c r="H4162" s="6">
        <f t="shared" si="256"/>
        <v>195</v>
      </c>
      <c r="I4162" s="6">
        <f t="shared" si="257"/>
        <v>181</v>
      </c>
      <c r="J4162" s="7">
        <f t="shared" si="258"/>
        <v>0.92820512820512824</v>
      </c>
      <c r="K4162" s="7">
        <f t="shared" si="259"/>
        <v>-0.10748442666640529</v>
      </c>
    </row>
    <row r="4163" spans="1:11" x14ac:dyDescent="0.35">
      <c r="A4163" s="14" t="s">
        <v>9840</v>
      </c>
      <c r="B4163" s="13" t="s">
        <v>695</v>
      </c>
      <c r="C4163" s="14" t="s">
        <v>17578</v>
      </c>
      <c r="D4163" s="14" t="s">
        <v>17579</v>
      </c>
      <c r="E4163" s="15" t="s">
        <v>11359</v>
      </c>
      <c r="F4163" s="6">
        <v>155</v>
      </c>
      <c r="G4163" s="6">
        <v>87</v>
      </c>
      <c r="H4163" s="6">
        <f t="shared" ref="H4163:H4226" si="260">F4163+1</f>
        <v>156</v>
      </c>
      <c r="I4163" s="6">
        <f t="shared" ref="I4163:I4226" si="261">G4163+1</f>
        <v>88</v>
      </c>
      <c r="J4163" s="7">
        <f t="shared" ref="J4163:J4226" si="262">I4163/H4163</f>
        <v>0.5641025641025641</v>
      </c>
      <c r="K4163" s="7">
        <f t="shared" ref="K4163:K4226" si="263">LOG(J4163,2)</f>
        <v>-0.82597060022495106</v>
      </c>
    </row>
    <row r="4164" spans="1:11" x14ac:dyDescent="0.35">
      <c r="A4164" s="14" t="s">
        <v>9841</v>
      </c>
      <c r="B4164" s="13" t="s">
        <v>71</v>
      </c>
      <c r="C4164" s="14" t="s">
        <v>17580</v>
      </c>
      <c r="D4164" s="14" t="s">
        <v>11356</v>
      </c>
      <c r="E4164" s="15" t="s">
        <v>11359</v>
      </c>
      <c r="F4164" s="6">
        <v>5</v>
      </c>
      <c r="G4164" s="6">
        <v>1</v>
      </c>
      <c r="H4164" s="6">
        <f t="shared" si="260"/>
        <v>6</v>
      </c>
      <c r="I4164" s="6">
        <f t="shared" si="261"/>
        <v>2</v>
      </c>
      <c r="J4164" s="7">
        <f t="shared" si="262"/>
        <v>0.33333333333333331</v>
      </c>
      <c r="K4164" s="7">
        <f t="shared" si="263"/>
        <v>-1.5849625007211563</v>
      </c>
    </row>
    <row r="4165" spans="1:11" x14ac:dyDescent="0.35">
      <c r="A4165" s="14" t="s">
        <v>9842</v>
      </c>
      <c r="B4165" s="13" t="s">
        <v>233</v>
      </c>
      <c r="C4165" s="14" t="s">
        <v>17581</v>
      </c>
      <c r="D4165" s="14" t="s">
        <v>11356</v>
      </c>
      <c r="E4165" s="15" t="s">
        <v>11359</v>
      </c>
      <c r="F4165" s="6">
        <v>5</v>
      </c>
      <c r="G4165" s="6">
        <v>2</v>
      </c>
      <c r="H4165" s="6">
        <f t="shared" si="260"/>
        <v>6</v>
      </c>
      <c r="I4165" s="6">
        <f t="shared" si="261"/>
        <v>3</v>
      </c>
      <c r="J4165" s="7">
        <f t="shared" si="262"/>
        <v>0.5</v>
      </c>
      <c r="K4165" s="7">
        <f t="shared" si="263"/>
        <v>-1</v>
      </c>
    </row>
    <row r="4166" spans="1:11" x14ac:dyDescent="0.35">
      <c r="A4166" s="14" t="s">
        <v>9843</v>
      </c>
      <c r="B4166" s="13" t="s">
        <v>329</v>
      </c>
      <c r="C4166" s="14" t="s">
        <v>17582</v>
      </c>
      <c r="D4166" s="14" t="s">
        <v>11356</v>
      </c>
      <c r="E4166" s="15" t="s">
        <v>5678</v>
      </c>
      <c r="F4166" s="6">
        <v>20</v>
      </c>
      <c r="G4166" s="6">
        <v>9</v>
      </c>
      <c r="H4166" s="6">
        <f t="shared" si="260"/>
        <v>21</v>
      </c>
      <c r="I4166" s="6">
        <f t="shared" si="261"/>
        <v>10</v>
      </c>
      <c r="J4166" s="7">
        <f t="shared" si="262"/>
        <v>0.47619047619047616</v>
      </c>
      <c r="K4166" s="7">
        <f t="shared" si="263"/>
        <v>-1.0703893278913981</v>
      </c>
    </row>
    <row r="4167" spans="1:11" x14ac:dyDescent="0.35">
      <c r="A4167" s="14" t="s">
        <v>9844</v>
      </c>
      <c r="B4167" s="13" t="s">
        <v>1111</v>
      </c>
      <c r="C4167" s="14" t="s">
        <v>17583</v>
      </c>
      <c r="D4167" s="14" t="s">
        <v>11356</v>
      </c>
      <c r="E4167" s="15" t="s">
        <v>5678</v>
      </c>
      <c r="F4167" s="6">
        <v>29</v>
      </c>
      <c r="G4167" s="6">
        <v>18</v>
      </c>
      <c r="H4167" s="6">
        <f t="shared" si="260"/>
        <v>30</v>
      </c>
      <c r="I4167" s="6">
        <f t="shared" si="261"/>
        <v>19</v>
      </c>
      <c r="J4167" s="7">
        <f t="shared" si="262"/>
        <v>0.6333333333333333</v>
      </c>
      <c r="K4167" s="7">
        <f t="shared" si="263"/>
        <v>-0.65896308216493316</v>
      </c>
    </row>
    <row r="4168" spans="1:11" x14ac:dyDescent="0.35">
      <c r="A4168" s="14" t="s">
        <v>9845</v>
      </c>
      <c r="B4168" s="13" t="s">
        <v>5223</v>
      </c>
      <c r="C4168" s="14" t="s">
        <v>17584</v>
      </c>
      <c r="D4168" s="14" t="s">
        <v>17585</v>
      </c>
      <c r="E4168" s="15" t="s">
        <v>5678</v>
      </c>
      <c r="F4168" s="6">
        <v>12</v>
      </c>
      <c r="G4168" s="6">
        <v>15</v>
      </c>
      <c r="H4168" s="6">
        <f t="shared" si="260"/>
        <v>13</v>
      </c>
      <c r="I4168" s="6">
        <f t="shared" si="261"/>
        <v>16</v>
      </c>
      <c r="J4168" s="7">
        <f t="shared" si="262"/>
        <v>1.2307692307692308</v>
      </c>
      <c r="K4168" s="7">
        <f t="shared" si="263"/>
        <v>0.29956028185890793</v>
      </c>
    </row>
    <row r="4169" spans="1:11" x14ac:dyDescent="0.35">
      <c r="A4169" s="14" t="s">
        <v>9846</v>
      </c>
      <c r="B4169" s="13" t="s">
        <v>3390</v>
      </c>
      <c r="C4169" s="14" t="s">
        <v>17586</v>
      </c>
      <c r="D4169" s="14" t="s">
        <v>17587</v>
      </c>
      <c r="E4169" s="15" t="s">
        <v>11359</v>
      </c>
      <c r="F4169" s="6">
        <v>1178</v>
      </c>
      <c r="G4169" s="6">
        <v>969</v>
      </c>
      <c r="H4169" s="6">
        <f t="shared" si="260"/>
        <v>1179</v>
      </c>
      <c r="I4169" s="6">
        <f t="shared" si="261"/>
        <v>970</v>
      </c>
      <c r="J4169" s="7">
        <f t="shared" si="262"/>
        <v>0.82273112807463955</v>
      </c>
      <c r="K4169" s="7">
        <f t="shared" si="263"/>
        <v>-0.28150706590527258</v>
      </c>
    </row>
    <row r="4170" spans="1:11" x14ac:dyDescent="0.35">
      <c r="A4170" s="14" t="s">
        <v>9847</v>
      </c>
      <c r="B4170" s="13" t="s">
        <v>2608</v>
      </c>
      <c r="C4170" s="14" t="s">
        <v>17588</v>
      </c>
      <c r="D4170" s="14" t="s">
        <v>17589</v>
      </c>
      <c r="E4170" s="15" t="s">
        <v>5678</v>
      </c>
      <c r="F4170" s="6">
        <v>220</v>
      </c>
      <c r="G4170" s="6">
        <v>167</v>
      </c>
      <c r="H4170" s="6">
        <f t="shared" si="260"/>
        <v>221</v>
      </c>
      <c r="I4170" s="6">
        <f t="shared" si="261"/>
        <v>168</v>
      </c>
      <c r="J4170" s="7">
        <f t="shared" si="262"/>
        <v>0.76018099547511309</v>
      </c>
      <c r="K4170" s="7">
        <f t="shared" si="263"/>
        <v>-0.39558513661267136</v>
      </c>
    </row>
    <row r="4171" spans="1:11" x14ac:dyDescent="0.35">
      <c r="A4171" s="14" t="s">
        <v>9848</v>
      </c>
      <c r="B4171" s="13" t="s">
        <v>4773</v>
      </c>
      <c r="C4171" s="14" t="s">
        <v>17590</v>
      </c>
      <c r="D4171" s="14" t="s">
        <v>17591</v>
      </c>
      <c r="E4171" s="15" t="s">
        <v>11359</v>
      </c>
      <c r="F4171" s="6">
        <v>103</v>
      </c>
      <c r="G4171" s="6">
        <v>104</v>
      </c>
      <c r="H4171" s="6">
        <f t="shared" si="260"/>
        <v>104</v>
      </c>
      <c r="I4171" s="6">
        <f t="shared" si="261"/>
        <v>105</v>
      </c>
      <c r="J4171" s="7">
        <f t="shared" si="262"/>
        <v>1.0096153846153846</v>
      </c>
      <c r="K4171" s="7">
        <f t="shared" si="263"/>
        <v>1.3805799525030428E-2</v>
      </c>
    </row>
    <row r="4172" spans="1:11" x14ac:dyDescent="0.35">
      <c r="A4172" s="14" t="s">
        <v>9849</v>
      </c>
      <c r="B4172" s="13" t="s">
        <v>3946</v>
      </c>
      <c r="C4172" s="14" t="s">
        <v>17592</v>
      </c>
      <c r="D4172" s="14" t="s">
        <v>11356</v>
      </c>
      <c r="E4172" s="15" t="s">
        <v>11359</v>
      </c>
      <c r="F4172" s="6">
        <v>155</v>
      </c>
      <c r="G4172" s="6">
        <v>137</v>
      </c>
      <c r="H4172" s="6">
        <f t="shared" si="260"/>
        <v>156</v>
      </c>
      <c r="I4172" s="6">
        <f t="shared" si="261"/>
        <v>138</v>
      </c>
      <c r="J4172" s="7">
        <f t="shared" si="262"/>
        <v>0.88461538461538458</v>
      </c>
      <c r="K4172" s="7">
        <f t="shared" si="263"/>
        <v>-0.17687776208407935</v>
      </c>
    </row>
    <row r="4173" spans="1:11" x14ac:dyDescent="0.35">
      <c r="A4173" s="14" t="s">
        <v>9850</v>
      </c>
      <c r="B4173" s="13" t="s">
        <v>3881</v>
      </c>
      <c r="C4173" s="14" t="s">
        <v>17593</v>
      </c>
      <c r="D4173" s="14" t="s">
        <v>17594</v>
      </c>
      <c r="E4173" s="15" t="s">
        <v>5678</v>
      </c>
      <c r="F4173" s="6">
        <v>538</v>
      </c>
      <c r="G4173" s="6">
        <v>471</v>
      </c>
      <c r="H4173" s="6">
        <f t="shared" si="260"/>
        <v>539</v>
      </c>
      <c r="I4173" s="6">
        <f t="shared" si="261"/>
        <v>472</v>
      </c>
      <c r="J4173" s="7">
        <f t="shared" si="262"/>
        <v>0.87569573283859004</v>
      </c>
      <c r="K4173" s="7">
        <f t="shared" si="263"/>
        <v>-0.19149841339066412</v>
      </c>
    </row>
    <row r="4174" spans="1:11" x14ac:dyDescent="0.35">
      <c r="A4174" s="14" t="s">
        <v>9851</v>
      </c>
      <c r="B4174" s="13" t="s">
        <v>1716</v>
      </c>
      <c r="C4174" s="14" t="s">
        <v>17595</v>
      </c>
      <c r="D4174" s="14" t="s">
        <v>11752</v>
      </c>
      <c r="E4174" s="15" t="s">
        <v>5678</v>
      </c>
      <c r="F4174" s="6">
        <v>271</v>
      </c>
      <c r="G4174" s="6">
        <v>185</v>
      </c>
      <c r="H4174" s="6">
        <f t="shared" si="260"/>
        <v>272</v>
      </c>
      <c r="I4174" s="6">
        <f t="shared" si="261"/>
        <v>186</v>
      </c>
      <c r="J4174" s="7">
        <f t="shared" si="262"/>
        <v>0.68382352941176472</v>
      </c>
      <c r="K4174" s="7">
        <f t="shared" si="263"/>
        <v>-0.548304030142308</v>
      </c>
    </row>
    <row r="4175" spans="1:11" x14ac:dyDescent="0.35">
      <c r="A4175" s="14" t="s">
        <v>9852</v>
      </c>
      <c r="B4175" s="13" t="s">
        <v>3726</v>
      </c>
      <c r="C4175" s="14" t="s">
        <v>17596</v>
      </c>
      <c r="D4175" s="14" t="s">
        <v>17597</v>
      </c>
      <c r="E4175" s="15" t="s">
        <v>5678</v>
      </c>
      <c r="F4175" s="6">
        <v>288</v>
      </c>
      <c r="G4175" s="6">
        <v>247</v>
      </c>
      <c r="H4175" s="6">
        <f t="shared" si="260"/>
        <v>289</v>
      </c>
      <c r="I4175" s="6">
        <f t="shared" si="261"/>
        <v>248</v>
      </c>
      <c r="J4175" s="7">
        <f t="shared" si="262"/>
        <v>0.8581314878892734</v>
      </c>
      <c r="K4175" s="7">
        <f t="shared" si="263"/>
        <v>-0.22072937211380353</v>
      </c>
    </row>
    <row r="4176" spans="1:11" x14ac:dyDescent="0.35">
      <c r="A4176" s="14" t="s">
        <v>9853</v>
      </c>
      <c r="B4176" s="13" t="s">
        <v>1035</v>
      </c>
      <c r="C4176" s="14" t="s">
        <v>17598</v>
      </c>
      <c r="D4176" s="14" t="s">
        <v>11356</v>
      </c>
      <c r="E4176" s="15" t="s">
        <v>11359</v>
      </c>
      <c r="F4176" s="6">
        <v>4403</v>
      </c>
      <c r="G4176" s="6">
        <v>2695</v>
      </c>
      <c r="H4176" s="6">
        <f t="shared" si="260"/>
        <v>4404</v>
      </c>
      <c r="I4176" s="6">
        <f t="shared" si="261"/>
        <v>2696</v>
      </c>
      <c r="J4176" s="7">
        <f t="shared" si="262"/>
        <v>0.6121707538601272</v>
      </c>
      <c r="K4176" s="7">
        <f t="shared" si="263"/>
        <v>-0.70799397238251038</v>
      </c>
    </row>
    <row r="4177" spans="1:11" x14ac:dyDescent="0.35">
      <c r="A4177" s="14" t="s">
        <v>9854</v>
      </c>
      <c r="B4177" s="13" t="s">
        <v>408</v>
      </c>
      <c r="C4177" s="14" t="s">
        <v>17599</v>
      </c>
      <c r="D4177" s="14" t="s">
        <v>17600</v>
      </c>
      <c r="E4177" s="15" t="s">
        <v>11359</v>
      </c>
      <c r="F4177" s="6">
        <v>206</v>
      </c>
      <c r="G4177" s="6">
        <v>100</v>
      </c>
      <c r="H4177" s="6">
        <f t="shared" si="260"/>
        <v>207</v>
      </c>
      <c r="I4177" s="6">
        <f t="shared" si="261"/>
        <v>101</v>
      </c>
      <c r="J4177" s="7">
        <f t="shared" si="262"/>
        <v>0.48792270531400966</v>
      </c>
      <c r="K4177" s="7">
        <f t="shared" si="263"/>
        <v>-1.0352754747475306</v>
      </c>
    </row>
    <row r="4178" spans="1:11" x14ac:dyDescent="0.35">
      <c r="A4178" s="14" t="s">
        <v>9855</v>
      </c>
      <c r="B4178" s="13" t="s">
        <v>348</v>
      </c>
      <c r="C4178" s="14" t="s">
        <v>17601</v>
      </c>
      <c r="D4178" s="14" t="s">
        <v>17602</v>
      </c>
      <c r="E4178" s="15" t="s">
        <v>11359</v>
      </c>
      <c r="F4178" s="6">
        <v>3020</v>
      </c>
      <c r="G4178" s="6">
        <v>1390</v>
      </c>
      <c r="H4178" s="6">
        <f t="shared" si="260"/>
        <v>3021</v>
      </c>
      <c r="I4178" s="6">
        <f t="shared" si="261"/>
        <v>1391</v>
      </c>
      <c r="J4178" s="7">
        <f t="shared" si="262"/>
        <v>0.460443561734525</v>
      </c>
      <c r="K4178" s="7">
        <f t="shared" si="263"/>
        <v>-1.1189037641857018</v>
      </c>
    </row>
    <row r="4179" spans="1:11" x14ac:dyDescent="0.35">
      <c r="A4179" s="14" t="s">
        <v>9856</v>
      </c>
      <c r="B4179" s="13" t="s">
        <v>3559</v>
      </c>
      <c r="C4179" s="14" t="s">
        <v>17603</v>
      </c>
      <c r="D4179" s="14" t="s">
        <v>11356</v>
      </c>
      <c r="E4179" s="15" t="s">
        <v>11359</v>
      </c>
      <c r="F4179" s="6">
        <v>213</v>
      </c>
      <c r="G4179" s="6">
        <v>179</v>
      </c>
      <c r="H4179" s="6">
        <f t="shared" si="260"/>
        <v>214</v>
      </c>
      <c r="I4179" s="6">
        <f t="shared" si="261"/>
        <v>180</v>
      </c>
      <c r="J4179" s="7">
        <f t="shared" si="262"/>
        <v>0.84112149532710279</v>
      </c>
      <c r="K4179" s="7">
        <f t="shared" si="263"/>
        <v>-0.24961389007147225</v>
      </c>
    </row>
    <row r="4180" spans="1:11" x14ac:dyDescent="0.35">
      <c r="A4180" s="14" t="s">
        <v>9857</v>
      </c>
      <c r="B4180" s="13" t="s">
        <v>4009</v>
      </c>
      <c r="C4180" s="14" t="s">
        <v>17604</v>
      </c>
      <c r="D4180" s="14" t="s">
        <v>17605</v>
      </c>
      <c r="E4180" s="15" t="s">
        <v>5678</v>
      </c>
      <c r="F4180" s="6">
        <v>145</v>
      </c>
      <c r="G4180" s="6">
        <v>129</v>
      </c>
      <c r="H4180" s="6">
        <f t="shared" si="260"/>
        <v>146</v>
      </c>
      <c r="I4180" s="6">
        <f t="shared" si="261"/>
        <v>130</v>
      </c>
      <c r="J4180" s="7">
        <f t="shared" si="262"/>
        <v>0.8904109589041096</v>
      </c>
      <c r="K4180" s="7">
        <f t="shared" si="263"/>
        <v>-0.16745674585156273</v>
      </c>
    </row>
    <row r="4181" spans="1:11" x14ac:dyDescent="0.35">
      <c r="A4181" s="14" t="s">
        <v>9858</v>
      </c>
      <c r="B4181" s="13" t="s">
        <v>3544</v>
      </c>
      <c r="C4181" s="14" t="s">
        <v>17606</v>
      </c>
      <c r="D4181" s="14" t="s">
        <v>12263</v>
      </c>
      <c r="E4181" s="15" t="s">
        <v>5678</v>
      </c>
      <c r="F4181" s="6">
        <v>56</v>
      </c>
      <c r="G4181" s="6">
        <v>47</v>
      </c>
      <c r="H4181" s="6">
        <f t="shared" si="260"/>
        <v>57</v>
      </c>
      <c r="I4181" s="6">
        <f t="shared" si="261"/>
        <v>48</v>
      </c>
      <c r="J4181" s="7">
        <f t="shared" si="262"/>
        <v>0.84210526315789469</v>
      </c>
      <c r="K4181" s="7">
        <f t="shared" si="263"/>
        <v>-0.2479275134435856</v>
      </c>
    </row>
    <row r="4182" spans="1:11" x14ac:dyDescent="0.35">
      <c r="A4182" s="14" t="s">
        <v>9859</v>
      </c>
      <c r="B4182" s="13" t="s">
        <v>3779</v>
      </c>
      <c r="C4182" s="14" t="s">
        <v>17607</v>
      </c>
      <c r="D4182" s="14" t="s">
        <v>17608</v>
      </c>
      <c r="E4182" s="15" t="s">
        <v>11359</v>
      </c>
      <c r="F4182" s="6">
        <v>37</v>
      </c>
      <c r="G4182" s="6">
        <v>32</v>
      </c>
      <c r="H4182" s="6">
        <f t="shared" si="260"/>
        <v>38</v>
      </c>
      <c r="I4182" s="6">
        <f t="shared" si="261"/>
        <v>33</v>
      </c>
      <c r="J4182" s="7">
        <f t="shared" si="262"/>
        <v>0.86842105263157898</v>
      </c>
      <c r="K4182" s="7">
        <f t="shared" si="263"/>
        <v>-0.20353339408513199</v>
      </c>
    </row>
    <row r="4183" spans="1:11" x14ac:dyDescent="0.35">
      <c r="A4183" s="14" t="s">
        <v>9860</v>
      </c>
      <c r="B4183" s="13" t="s">
        <v>5311</v>
      </c>
      <c r="C4183" s="14" t="s">
        <v>17609</v>
      </c>
      <c r="D4183" s="14" t="s">
        <v>17610</v>
      </c>
      <c r="E4183" s="15" t="s">
        <v>11359</v>
      </c>
      <c r="F4183" s="6">
        <v>38</v>
      </c>
      <c r="G4183" s="6">
        <v>51</v>
      </c>
      <c r="H4183" s="6">
        <f t="shared" si="260"/>
        <v>39</v>
      </c>
      <c r="I4183" s="6">
        <f t="shared" si="261"/>
        <v>52</v>
      </c>
      <c r="J4183" s="7">
        <f t="shared" si="262"/>
        <v>1.3333333333333333</v>
      </c>
      <c r="K4183" s="7">
        <f t="shared" si="263"/>
        <v>0.4150374992788437</v>
      </c>
    </row>
    <row r="4184" spans="1:11" x14ac:dyDescent="0.35">
      <c r="A4184" s="14" t="s">
        <v>9861</v>
      </c>
      <c r="B4184" s="13" t="s">
        <v>3006</v>
      </c>
      <c r="C4184" s="14" t="s">
        <v>17611</v>
      </c>
      <c r="D4184" s="14" t="s">
        <v>17612</v>
      </c>
      <c r="E4184" s="15" t="s">
        <v>11359</v>
      </c>
      <c r="F4184" s="6">
        <v>109</v>
      </c>
      <c r="G4184" s="6">
        <v>86</v>
      </c>
      <c r="H4184" s="6">
        <f t="shared" si="260"/>
        <v>110</v>
      </c>
      <c r="I4184" s="6">
        <f t="shared" si="261"/>
        <v>87</v>
      </c>
      <c r="J4184" s="7">
        <f t="shared" si="262"/>
        <v>0.79090909090909089</v>
      </c>
      <c r="K4184" s="7">
        <f t="shared" si="263"/>
        <v>-0.33841621767593133</v>
      </c>
    </row>
    <row r="4185" spans="1:11" x14ac:dyDescent="0.35">
      <c r="A4185" s="14" t="s">
        <v>9862</v>
      </c>
      <c r="B4185" s="13" t="s">
        <v>2634</v>
      </c>
      <c r="C4185" s="14" t="s">
        <v>17613</v>
      </c>
      <c r="D4185" s="14" t="s">
        <v>17614</v>
      </c>
      <c r="E4185" s="15" t="s">
        <v>11359</v>
      </c>
      <c r="F4185" s="6">
        <v>117</v>
      </c>
      <c r="G4185" s="6">
        <v>89</v>
      </c>
      <c r="H4185" s="6">
        <f t="shared" si="260"/>
        <v>118</v>
      </c>
      <c r="I4185" s="6">
        <f t="shared" si="261"/>
        <v>90</v>
      </c>
      <c r="J4185" s="7">
        <f t="shared" si="262"/>
        <v>0.76271186440677963</v>
      </c>
      <c r="K4185" s="7">
        <f t="shared" si="263"/>
        <v>-0.39078995303216663</v>
      </c>
    </row>
    <row r="4186" spans="1:11" x14ac:dyDescent="0.35">
      <c r="A4186" s="14" t="s">
        <v>9863</v>
      </c>
      <c r="B4186" s="13" t="s">
        <v>1770</v>
      </c>
      <c r="C4186" s="14" t="s">
        <v>17615</v>
      </c>
      <c r="D4186" s="14" t="s">
        <v>17616</v>
      </c>
      <c r="E4186" s="15" t="s">
        <v>11359</v>
      </c>
      <c r="F4186" s="6">
        <v>16</v>
      </c>
      <c r="G4186" s="6">
        <v>11</v>
      </c>
      <c r="H4186" s="6">
        <f t="shared" si="260"/>
        <v>17</v>
      </c>
      <c r="I4186" s="6">
        <f t="shared" si="261"/>
        <v>12</v>
      </c>
      <c r="J4186" s="7">
        <f t="shared" si="262"/>
        <v>0.70588235294117652</v>
      </c>
      <c r="K4186" s="7">
        <f t="shared" si="263"/>
        <v>-0.50250034052918313</v>
      </c>
    </row>
    <row r="4187" spans="1:11" x14ac:dyDescent="0.35">
      <c r="A4187" s="14" t="s">
        <v>9864</v>
      </c>
      <c r="B4187" s="13" t="s">
        <v>2770</v>
      </c>
      <c r="C4187" s="14" t="s">
        <v>17617</v>
      </c>
      <c r="D4187" s="14" t="s">
        <v>11752</v>
      </c>
      <c r="E4187" s="15" t="s">
        <v>11359</v>
      </c>
      <c r="F4187" s="6">
        <v>57</v>
      </c>
      <c r="G4187" s="6">
        <v>44</v>
      </c>
      <c r="H4187" s="6">
        <f t="shared" si="260"/>
        <v>58</v>
      </c>
      <c r="I4187" s="6">
        <f t="shared" si="261"/>
        <v>45</v>
      </c>
      <c r="J4187" s="7">
        <f t="shared" si="262"/>
        <v>0.77586206896551724</v>
      </c>
      <c r="K4187" s="7">
        <f t="shared" si="263"/>
        <v>-0.36612789879789742</v>
      </c>
    </row>
    <row r="4188" spans="1:11" x14ac:dyDescent="0.35">
      <c r="A4188" s="14" t="s">
        <v>9865</v>
      </c>
      <c r="B4188" s="13" t="s">
        <v>1655</v>
      </c>
      <c r="C4188" s="14" t="s">
        <v>17618</v>
      </c>
      <c r="D4188" s="14" t="s">
        <v>17619</v>
      </c>
      <c r="E4188" s="15" t="s">
        <v>11359</v>
      </c>
      <c r="F4188" s="6">
        <v>34</v>
      </c>
      <c r="G4188" s="6">
        <v>23</v>
      </c>
      <c r="H4188" s="6">
        <f t="shared" si="260"/>
        <v>35</v>
      </c>
      <c r="I4188" s="6">
        <f t="shared" si="261"/>
        <v>24</v>
      </c>
      <c r="J4188" s="7">
        <f t="shared" si="262"/>
        <v>0.68571428571428572</v>
      </c>
      <c r="K4188" s="7">
        <f t="shared" si="263"/>
        <v>-0.54432051622381028</v>
      </c>
    </row>
    <row r="4189" spans="1:11" x14ac:dyDescent="0.35">
      <c r="A4189" s="14" t="s">
        <v>9866</v>
      </c>
      <c r="B4189" s="13" t="s">
        <v>5168</v>
      </c>
      <c r="C4189" s="14" t="s">
        <v>17620</v>
      </c>
      <c r="D4189" s="14" t="s">
        <v>17621</v>
      </c>
      <c r="E4189" s="15" t="s">
        <v>11359</v>
      </c>
      <c r="F4189" s="6">
        <v>16</v>
      </c>
      <c r="G4189" s="6">
        <v>19</v>
      </c>
      <c r="H4189" s="6">
        <f t="shared" si="260"/>
        <v>17</v>
      </c>
      <c r="I4189" s="6">
        <f t="shared" si="261"/>
        <v>20</v>
      </c>
      <c r="J4189" s="7">
        <f t="shared" si="262"/>
        <v>1.1764705882352942</v>
      </c>
      <c r="K4189" s="7">
        <f t="shared" si="263"/>
        <v>0.23446525363702297</v>
      </c>
    </row>
    <row r="4190" spans="1:11" x14ac:dyDescent="0.35">
      <c r="A4190" s="14" t="s">
        <v>9867</v>
      </c>
      <c r="B4190" s="13" t="s">
        <v>5520</v>
      </c>
      <c r="C4190" s="14" t="s">
        <v>17622</v>
      </c>
      <c r="D4190" s="14" t="s">
        <v>11356</v>
      </c>
      <c r="E4190" s="15" t="s">
        <v>5678</v>
      </c>
      <c r="F4190" s="6">
        <v>9</v>
      </c>
      <c r="G4190" s="6">
        <v>33</v>
      </c>
      <c r="H4190" s="6">
        <f t="shared" si="260"/>
        <v>10</v>
      </c>
      <c r="I4190" s="6">
        <f t="shared" si="261"/>
        <v>34</v>
      </c>
      <c r="J4190" s="7">
        <f t="shared" si="262"/>
        <v>3.4</v>
      </c>
      <c r="K4190" s="7">
        <f t="shared" si="263"/>
        <v>1.7655347463629771</v>
      </c>
    </row>
    <row r="4191" spans="1:11" x14ac:dyDescent="0.35">
      <c r="A4191" s="14" t="s">
        <v>9868</v>
      </c>
      <c r="B4191" s="13" t="s">
        <v>5501</v>
      </c>
      <c r="C4191" s="14" t="s">
        <v>17623</v>
      </c>
      <c r="D4191" s="14" t="s">
        <v>17624</v>
      </c>
      <c r="E4191" s="15" t="s">
        <v>5678</v>
      </c>
      <c r="F4191" s="6">
        <v>173</v>
      </c>
      <c r="G4191" s="6">
        <v>492</v>
      </c>
      <c r="H4191" s="6">
        <f t="shared" si="260"/>
        <v>174</v>
      </c>
      <c r="I4191" s="6">
        <f t="shared" si="261"/>
        <v>493</v>
      </c>
      <c r="J4191" s="7">
        <f t="shared" si="262"/>
        <v>2.8333333333333335</v>
      </c>
      <c r="K4191" s="7">
        <f t="shared" si="263"/>
        <v>1.5025003405291835</v>
      </c>
    </row>
    <row r="4192" spans="1:11" x14ac:dyDescent="0.35">
      <c r="A4192" s="14" t="s">
        <v>9869</v>
      </c>
      <c r="B4192" s="13" t="s">
        <v>5558</v>
      </c>
      <c r="C4192" s="14" t="s">
        <v>17625</v>
      </c>
      <c r="D4192" s="14" t="s">
        <v>13739</v>
      </c>
      <c r="E4192" s="15" t="s">
        <v>11359</v>
      </c>
      <c r="F4192" s="6">
        <v>94</v>
      </c>
      <c r="G4192" s="6">
        <v>942</v>
      </c>
      <c r="H4192" s="6">
        <f t="shared" si="260"/>
        <v>95</v>
      </c>
      <c r="I4192" s="6">
        <f t="shared" si="261"/>
        <v>943</v>
      </c>
      <c r="J4192" s="7">
        <f t="shared" si="262"/>
        <v>9.9263157894736835</v>
      </c>
      <c r="K4192" s="7">
        <f t="shared" si="263"/>
        <v>3.3112583523441486</v>
      </c>
    </row>
    <row r="4193" spans="1:11" x14ac:dyDescent="0.35">
      <c r="A4193" s="14" t="s">
        <v>9870</v>
      </c>
      <c r="B4193" s="13" t="s">
        <v>5440</v>
      </c>
      <c r="C4193" s="14" t="s">
        <v>17626</v>
      </c>
      <c r="D4193" s="14" t="s">
        <v>17627</v>
      </c>
      <c r="E4193" s="15" t="s">
        <v>11359</v>
      </c>
      <c r="F4193" s="6">
        <v>502</v>
      </c>
      <c r="G4193" s="6">
        <v>910</v>
      </c>
      <c r="H4193" s="6">
        <f t="shared" si="260"/>
        <v>503</v>
      </c>
      <c r="I4193" s="6">
        <f t="shared" si="261"/>
        <v>911</v>
      </c>
      <c r="J4193" s="7">
        <f t="shared" si="262"/>
        <v>1.8111332007952285</v>
      </c>
      <c r="K4193" s="7">
        <f t="shared" si="263"/>
        <v>0.85689265399652359</v>
      </c>
    </row>
    <row r="4194" spans="1:11" x14ac:dyDescent="0.35">
      <c r="A4194" s="14" t="s">
        <v>9871</v>
      </c>
      <c r="B4194" s="13" t="s">
        <v>5489</v>
      </c>
      <c r="C4194" s="14" t="s">
        <v>17628</v>
      </c>
      <c r="D4194" s="14" t="s">
        <v>17629</v>
      </c>
      <c r="E4194" s="15" t="s">
        <v>11359</v>
      </c>
      <c r="F4194" s="6">
        <v>161</v>
      </c>
      <c r="G4194" s="6">
        <v>381</v>
      </c>
      <c r="H4194" s="6">
        <f t="shared" si="260"/>
        <v>162</v>
      </c>
      <c r="I4194" s="6">
        <f t="shared" si="261"/>
        <v>382</v>
      </c>
      <c r="J4194" s="7">
        <f t="shared" si="262"/>
        <v>2.3580246913580245</v>
      </c>
      <c r="K4194" s="7">
        <f t="shared" si="263"/>
        <v>1.2375788251511237</v>
      </c>
    </row>
    <row r="4195" spans="1:11" x14ac:dyDescent="0.35">
      <c r="A4195" s="14" t="s">
        <v>9872</v>
      </c>
      <c r="B4195" s="13" t="s">
        <v>5437</v>
      </c>
      <c r="C4195" s="14" t="s">
        <v>17630</v>
      </c>
      <c r="D4195" s="14" t="s">
        <v>11356</v>
      </c>
      <c r="E4195" s="15" t="s">
        <v>11359</v>
      </c>
      <c r="F4195" s="6">
        <v>9</v>
      </c>
      <c r="G4195" s="6">
        <v>16</v>
      </c>
      <c r="H4195" s="6">
        <f t="shared" si="260"/>
        <v>10</v>
      </c>
      <c r="I4195" s="6">
        <f t="shared" si="261"/>
        <v>17</v>
      </c>
      <c r="J4195" s="7">
        <f t="shared" si="262"/>
        <v>1.7</v>
      </c>
      <c r="K4195" s="7">
        <f t="shared" si="263"/>
        <v>0.76553474636297703</v>
      </c>
    </row>
    <row r="4196" spans="1:11" x14ac:dyDescent="0.35">
      <c r="A4196" s="14" t="s">
        <v>9873</v>
      </c>
      <c r="B4196" s="13" t="s">
        <v>2318</v>
      </c>
      <c r="C4196" s="14" t="s">
        <v>17631</v>
      </c>
      <c r="D4196" s="14" t="s">
        <v>17632</v>
      </c>
      <c r="E4196" s="15" t="s">
        <v>5678</v>
      </c>
      <c r="F4196" s="6">
        <v>250</v>
      </c>
      <c r="G4196" s="6">
        <v>184</v>
      </c>
      <c r="H4196" s="6">
        <f t="shared" si="260"/>
        <v>251</v>
      </c>
      <c r="I4196" s="6">
        <f t="shared" si="261"/>
        <v>185</v>
      </c>
      <c r="J4196" s="7">
        <f t="shared" si="262"/>
        <v>0.73705179282868527</v>
      </c>
      <c r="K4196" s="7">
        <f t="shared" si="263"/>
        <v>-0.44016209343445989</v>
      </c>
    </row>
    <row r="4197" spans="1:11" x14ac:dyDescent="0.35">
      <c r="A4197" s="14" t="s">
        <v>9874</v>
      </c>
      <c r="B4197" s="13" t="s">
        <v>4282</v>
      </c>
      <c r="C4197" s="14" t="s">
        <v>17633</v>
      </c>
      <c r="D4197" s="14" t="s">
        <v>13136</v>
      </c>
      <c r="E4197" s="15" t="s">
        <v>5678</v>
      </c>
      <c r="F4197" s="6">
        <v>84</v>
      </c>
      <c r="G4197" s="6">
        <v>78</v>
      </c>
      <c r="H4197" s="6">
        <f t="shared" si="260"/>
        <v>85</v>
      </c>
      <c r="I4197" s="6">
        <f t="shared" si="261"/>
        <v>79</v>
      </c>
      <c r="J4197" s="7">
        <f t="shared" si="262"/>
        <v>0.92941176470588238</v>
      </c>
      <c r="K4197" s="7">
        <f t="shared" si="263"/>
        <v>-0.1056101879605988</v>
      </c>
    </row>
    <row r="4198" spans="1:11" x14ac:dyDescent="0.35">
      <c r="A4198" s="14" t="s">
        <v>9875</v>
      </c>
      <c r="B4198" s="13" t="s">
        <v>1195</v>
      </c>
      <c r="C4198" s="14" t="s">
        <v>17634</v>
      </c>
      <c r="D4198" s="14" t="s">
        <v>11750</v>
      </c>
      <c r="E4198" s="15" t="s">
        <v>11359</v>
      </c>
      <c r="F4198" s="6">
        <v>19</v>
      </c>
      <c r="G4198" s="6">
        <v>12</v>
      </c>
      <c r="H4198" s="6">
        <f t="shared" si="260"/>
        <v>20</v>
      </c>
      <c r="I4198" s="6">
        <f t="shared" si="261"/>
        <v>13</v>
      </c>
      <c r="J4198" s="7">
        <f t="shared" si="262"/>
        <v>0.65</v>
      </c>
      <c r="K4198" s="7">
        <f t="shared" si="263"/>
        <v>-0.62148837674627011</v>
      </c>
    </row>
    <row r="4199" spans="1:11" x14ac:dyDescent="0.35">
      <c r="A4199" s="14" t="s">
        <v>9876</v>
      </c>
      <c r="B4199" s="13" t="s">
        <v>5163</v>
      </c>
      <c r="C4199" s="14" t="s">
        <v>17635</v>
      </c>
      <c r="D4199" s="14" t="s">
        <v>17636</v>
      </c>
      <c r="E4199" s="15" t="s">
        <v>5678</v>
      </c>
      <c r="F4199" s="6">
        <v>253</v>
      </c>
      <c r="G4199" s="6">
        <v>300</v>
      </c>
      <c r="H4199" s="6">
        <f t="shared" si="260"/>
        <v>254</v>
      </c>
      <c r="I4199" s="6">
        <f t="shared" si="261"/>
        <v>301</v>
      </c>
      <c r="J4199" s="7">
        <f t="shared" si="262"/>
        <v>1.1850393700787401</v>
      </c>
      <c r="K4199" s="7">
        <f t="shared" si="263"/>
        <v>0.24493498998753607</v>
      </c>
    </row>
    <row r="4200" spans="1:11" x14ac:dyDescent="0.35">
      <c r="A4200" s="14" t="s">
        <v>9877</v>
      </c>
      <c r="B4200" s="13" t="s">
        <v>5310</v>
      </c>
      <c r="C4200" s="14" t="s">
        <v>17637</v>
      </c>
      <c r="D4200" s="14" t="s">
        <v>11356</v>
      </c>
      <c r="E4200" s="15" t="s">
        <v>11359</v>
      </c>
      <c r="F4200" s="6">
        <v>80</v>
      </c>
      <c r="G4200" s="6">
        <v>107</v>
      </c>
      <c r="H4200" s="6">
        <f t="shared" si="260"/>
        <v>81</v>
      </c>
      <c r="I4200" s="6">
        <f t="shared" si="261"/>
        <v>108</v>
      </c>
      <c r="J4200" s="7">
        <f t="shared" si="262"/>
        <v>1.3333333333333333</v>
      </c>
      <c r="K4200" s="7">
        <f t="shared" si="263"/>
        <v>0.4150374992788437</v>
      </c>
    </row>
    <row r="4201" spans="1:11" x14ac:dyDescent="0.35">
      <c r="A4201" s="14" t="s">
        <v>9878</v>
      </c>
      <c r="B4201" s="13" t="s">
        <v>4983</v>
      </c>
      <c r="C4201" s="14" t="s">
        <v>17638</v>
      </c>
      <c r="D4201" s="14" t="s">
        <v>17639</v>
      </c>
      <c r="E4201" s="15" t="s">
        <v>11359</v>
      </c>
      <c r="F4201" s="6">
        <v>57</v>
      </c>
      <c r="G4201" s="6">
        <v>62</v>
      </c>
      <c r="H4201" s="6">
        <f t="shared" si="260"/>
        <v>58</v>
      </c>
      <c r="I4201" s="6">
        <f t="shared" si="261"/>
        <v>63</v>
      </c>
      <c r="J4201" s="7">
        <f t="shared" si="262"/>
        <v>1.0862068965517242</v>
      </c>
      <c r="K4201" s="7">
        <f t="shared" si="263"/>
        <v>0.11929892837234443</v>
      </c>
    </row>
    <row r="4202" spans="1:11" x14ac:dyDescent="0.35">
      <c r="A4202" s="14" t="s">
        <v>9879</v>
      </c>
      <c r="B4202" s="13" t="s">
        <v>5380</v>
      </c>
      <c r="C4202" s="14" t="s">
        <v>17640</v>
      </c>
      <c r="D4202" s="14" t="s">
        <v>11356</v>
      </c>
      <c r="E4202" s="15" t="s">
        <v>11359</v>
      </c>
      <c r="F4202" s="6">
        <v>386</v>
      </c>
      <c r="G4202" s="6">
        <v>585</v>
      </c>
      <c r="H4202" s="6">
        <f t="shared" si="260"/>
        <v>387</v>
      </c>
      <c r="I4202" s="6">
        <f t="shared" si="261"/>
        <v>586</v>
      </c>
      <c r="J4202" s="7">
        <f t="shared" si="262"/>
        <v>1.5142118863049097</v>
      </c>
      <c r="K4202" s="7">
        <f t="shared" si="263"/>
        <v>0.59856709827783772</v>
      </c>
    </row>
    <row r="4203" spans="1:11" x14ac:dyDescent="0.35">
      <c r="A4203" s="14" t="s">
        <v>9880</v>
      </c>
      <c r="B4203" s="13" t="s">
        <v>5261</v>
      </c>
      <c r="C4203" s="14" t="s">
        <v>17641</v>
      </c>
      <c r="D4203" s="14" t="s">
        <v>13618</v>
      </c>
      <c r="E4203" s="15" t="s">
        <v>11359</v>
      </c>
      <c r="F4203" s="6">
        <v>54</v>
      </c>
      <c r="G4203" s="6">
        <v>70</v>
      </c>
      <c r="H4203" s="6">
        <f t="shared" si="260"/>
        <v>55</v>
      </c>
      <c r="I4203" s="6">
        <f t="shared" si="261"/>
        <v>71</v>
      </c>
      <c r="J4203" s="7">
        <f t="shared" si="262"/>
        <v>1.290909090909091</v>
      </c>
      <c r="K4203" s="7">
        <f t="shared" si="263"/>
        <v>0.36838740598002256</v>
      </c>
    </row>
    <row r="4204" spans="1:11" x14ac:dyDescent="0.35">
      <c r="A4204" s="14" t="s">
        <v>9881</v>
      </c>
      <c r="B4204" s="13" t="s">
        <v>921</v>
      </c>
      <c r="C4204" s="14" t="s">
        <v>17642</v>
      </c>
      <c r="D4204" s="14" t="s">
        <v>17643</v>
      </c>
      <c r="E4204" s="15" t="s">
        <v>11359</v>
      </c>
      <c r="F4204" s="6">
        <v>72</v>
      </c>
      <c r="G4204" s="6">
        <v>43</v>
      </c>
      <c r="H4204" s="6">
        <f t="shared" si="260"/>
        <v>73</v>
      </c>
      <c r="I4204" s="6">
        <f t="shared" si="261"/>
        <v>44</v>
      </c>
      <c r="J4204" s="7">
        <f t="shared" si="262"/>
        <v>0.60273972602739723</v>
      </c>
      <c r="K4204" s="7">
        <f t="shared" si="263"/>
        <v>-0.73039294024272006</v>
      </c>
    </row>
    <row r="4205" spans="1:11" x14ac:dyDescent="0.35">
      <c r="A4205" s="14" t="s">
        <v>9882</v>
      </c>
      <c r="B4205" s="13" t="s">
        <v>5337</v>
      </c>
      <c r="C4205" s="14" t="s">
        <v>17644</v>
      </c>
      <c r="D4205" s="14" t="s">
        <v>12574</v>
      </c>
      <c r="E4205" s="15" t="s">
        <v>11359</v>
      </c>
      <c r="F4205" s="6">
        <v>15</v>
      </c>
      <c r="G4205" s="6">
        <v>21</v>
      </c>
      <c r="H4205" s="6">
        <f t="shared" si="260"/>
        <v>16</v>
      </c>
      <c r="I4205" s="6">
        <f t="shared" si="261"/>
        <v>22</v>
      </c>
      <c r="J4205" s="7">
        <f t="shared" si="262"/>
        <v>1.375</v>
      </c>
      <c r="K4205" s="7">
        <f t="shared" si="263"/>
        <v>0.45943161863729726</v>
      </c>
    </row>
    <row r="4206" spans="1:11" x14ac:dyDescent="0.35">
      <c r="A4206" s="14" t="s">
        <v>9883</v>
      </c>
      <c r="B4206" s="13" t="s">
        <v>1626</v>
      </c>
      <c r="C4206" s="14" t="s">
        <v>17645</v>
      </c>
      <c r="D4206" s="14" t="s">
        <v>11418</v>
      </c>
      <c r="E4206" s="15" t="s">
        <v>11359</v>
      </c>
      <c r="F4206" s="6">
        <v>365</v>
      </c>
      <c r="G4206" s="6">
        <v>246</v>
      </c>
      <c r="H4206" s="6">
        <f t="shared" si="260"/>
        <v>366</v>
      </c>
      <c r="I4206" s="6">
        <f t="shared" si="261"/>
        <v>247</v>
      </c>
      <c r="J4206" s="7">
        <f t="shared" si="262"/>
        <v>0.67486338797814205</v>
      </c>
      <c r="K4206" s="7">
        <f t="shared" si="263"/>
        <v>-0.56733260669936492</v>
      </c>
    </row>
    <row r="4207" spans="1:11" x14ac:dyDescent="0.35">
      <c r="A4207" s="14" t="s">
        <v>9884</v>
      </c>
      <c r="B4207" s="13" t="s">
        <v>409</v>
      </c>
      <c r="C4207" s="14" t="s">
        <v>17646</v>
      </c>
      <c r="D4207" s="14" t="s">
        <v>11356</v>
      </c>
      <c r="E4207" s="15" t="s">
        <v>11359</v>
      </c>
      <c r="F4207" s="6">
        <v>35</v>
      </c>
      <c r="G4207" s="6">
        <v>17</v>
      </c>
      <c r="H4207" s="6">
        <f t="shared" si="260"/>
        <v>36</v>
      </c>
      <c r="I4207" s="6">
        <f t="shared" si="261"/>
        <v>18</v>
      </c>
      <c r="J4207" s="7">
        <f t="shared" si="262"/>
        <v>0.5</v>
      </c>
      <c r="K4207" s="7">
        <f t="shared" si="263"/>
        <v>-1</v>
      </c>
    </row>
    <row r="4208" spans="1:11" x14ac:dyDescent="0.35">
      <c r="A4208" s="14" t="s">
        <v>9885</v>
      </c>
      <c r="B4208" s="13" t="s">
        <v>2362</v>
      </c>
      <c r="C4208" s="14" t="s">
        <v>17647</v>
      </c>
      <c r="D4208" s="14" t="s">
        <v>17648</v>
      </c>
      <c r="E4208" s="15" t="s">
        <v>5678</v>
      </c>
      <c r="F4208" s="6">
        <v>307</v>
      </c>
      <c r="G4208" s="6">
        <v>227</v>
      </c>
      <c r="H4208" s="6">
        <f t="shared" si="260"/>
        <v>308</v>
      </c>
      <c r="I4208" s="6">
        <f t="shared" si="261"/>
        <v>228</v>
      </c>
      <c r="J4208" s="7">
        <f t="shared" si="262"/>
        <v>0.74025974025974028</v>
      </c>
      <c r="K4208" s="7">
        <f t="shared" si="263"/>
        <v>-0.4338965265301597</v>
      </c>
    </row>
    <row r="4209" spans="1:11" x14ac:dyDescent="0.35">
      <c r="A4209" s="14" t="s">
        <v>9886</v>
      </c>
      <c r="B4209" s="13" t="s">
        <v>5185</v>
      </c>
      <c r="C4209" s="14" t="s">
        <v>17649</v>
      </c>
      <c r="D4209" s="14" t="s">
        <v>11539</v>
      </c>
      <c r="E4209" s="15" t="s">
        <v>11359</v>
      </c>
      <c r="F4209" s="6">
        <v>5</v>
      </c>
      <c r="G4209" s="6">
        <v>6</v>
      </c>
      <c r="H4209" s="6">
        <f t="shared" si="260"/>
        <v>6</v>
      </c>
      <c r="I4209" s="6">
        <f t="shared" si="261"/>
        <v>7</v>
      </c>
      <c r="J4209" s="7">
        <f t="shared" si="262"/>
        <v>1.1666666666666667</v>
      </c>
      <c r="K4209" s="7">
        <f t="shared" si="263"/>
        <v>0.22239242133644802</v>
      </c>
    </row>
    <row r="4210" spans="1:11" x14ac:dyDescent="0.35">
      <c r="A4210" s="14" t="s">
        <v>9887</v>
      </c>
      <c r="B4210" s="13" t="s">
        <v>1556</v>
      </c>
      <c r="C4210" s="14" t="s">
        <v>17650</v>
      </c>
      <c r="D4210" s="14" t="s">
        <v>17651</v>
      </c>
      <c r="E4210" s="15" t="s">
        <v>11359</v>
      </c>
      <c r="F4210" s="6">
        <v>3</v>
      </c>
      <c r="G4210" s="6">
        <v>2</v>
      </c>
      <c r="H4210" s="6">
        <f t="shared" si="260"/>
        <v>4</v>
      </c>
      <c r="I4210" s="6">
        <f t="shared" si="261"/>
        <v>3</v>
      </c>
      <c r="J4210" s="7">
        <f t="shared" si="262"/>
        <v>0.75</v>
      </c>
      <c r="K4210" s="7">
        <f t="shared" si="263"/>
        <v>-0.41503749927884381</v>
      </c>
    </row>
    <row r="4211" spans="1:11" x14ac:dyDescent="0.35">
      <c r="A4211" s="14" t="s">
        <v>9888</v>
      </c>
      <c r="B4211" s="13" t="s">
        <v>752</v>
      </c>
      <c r="C4211" s="14" t="s">
        <v>17652</v>
      </c>
      <c r="D4211" s="14" t="s">
        <v>16545</v>
      </c>
      <c r="E4211" s="15" t="s">
        <v>11359</v>
      </c>
      <c r="F4211" s="6">
        <v>35</v>
      </c>
      <c r="G4211" s="6">
        <v>20</v>
      </c>
      <c r="H4211" s="6">
        <f t="shared" si="260"/>
        <v>36</v>
      </c>
      <c r="I4211" s="6">
        <f t="shared" si="261"/>
        <v>21</v>
      </c>
      <c r="J4211" s="7">
        <f t="shared" si="262"/>
        <v>0.58333333333333337</v>
      </c>
      <c r="K4211" s="7">
        <f t="shared" si="263"/>
        <v>-0.7776075786635519</v>
      </c>
    </row>
    <row r="4212" spans="1:11" x14ac:dyDescent="0.35">
      <c r="A4212" s="14" t="s">
        <v>9889</v>
      </c>
      <c r="B4212" s="13" t="s">
        <v>150</v>
      </c>
      <c r="C4212" s="14" t="s">
        <v>17653</v>
      </c>
      <c r="D4212" s="14" t="s">
        <v>17654</v>
      </c>
      <c r="E4212" s="15" t="s">
        <v>11359</v>
      </c>
      <c r="F4212" s="6">
        <v>37</v>
      </c>
      <c r="G4212" s="6">
        <v>12</v>
      </c>
      <c r="H4212" s="6">
        <f t="shared" si="260"/>
        <v>38</v>
      </c>
      <c r="I4212" s="6">
        <f t="shared" si="261"/>
        <v>13</v>
      </c>
      <c r="J4212" s="7">
        <f t="shared" si="262"/>
        <v>0.34210526315789475</v>
      </c>
      <c r="K4212" s="7">
        <f t="shared" si="263"/>
        <v>-1.5474877953024933</v>
      </c>
    </row>
    <row r="4213" spans="1:11" x14ac:dyDescent="0.35">
      <c r="A4213" s="14" t="s">
        <v>9890</v>
      </c>
      <c r="B4213" s="13" t="s">
        <v>5383</v>
      </c>
      <c r="C4213" s="14" t="s">
        <v>17655</v>
      </c>
      <c r="D4213" s="14" t="s">
        <v>11356</v>
      </c>
      <c r="E4213" s="15" t="s">
        <v>11359</v>
      </c>
      <c r="F4213" s="6">
        <v>27</v>
      </c>
      <c r="G4213" s="6">
        <v>41</v>
      </c>
      <c r="H4213" s="6">
        <f t="shared" si="260"/>
        <v>28</v>
      </c>
      <c r="I4213" s="6">
        <f t="shared" si="261"/>
        <v>42</v>
      </c>
      <c r="J4213" s="7">
        <f t="shared" si="262"/>
        <v>1.5</v>
      </c>
      <c r="K4213" s="7">
        <f t="shared" si="263"/>
        <v>0.58496250072115619</v>
      </c>
    </row>
    <row r="4214" spans="1:11" x14ac:dyDescent="0.35">
      <c r="A4214" s="14" t="s">
        <v>9891</v>
      </c>
      <c r="B4214" s="13" t="s">
        <v>3812</v>
      </c>
      <c r="C4214" s="14" t="s">
        <v>17656</v>
      </c>
      <c r="D4214" s="14" t="s">
        <v>17657</v>
      </c>
      <c r="E4214" s="15" t="s">
        <v>11359</v>
      </c>
      <c r="F4214" s="6">
        <v>53</v>
      </c>
      <c r="G4214" s="6">
        <v>46</v>
      </c>
      <c r="H4214" s="6">
        <f t="shared" si="260"/>
        <v>54</v>
      </c>
      <c r="I4214" s="6">
        <f t="shared" si="261"/>
        <v>47</v>
      </c>
      <c r="J4214" s="7">
        <f t="shared" si="262"/>
        <v>0.87037037037037035</v>
      </c>
      <c r="K4214" s="7">
        <f t="shared" si="263"/>
        <v>-0.2002986504858312</v>
      </c>
    </row>
    <row r="4215" spans="1:11" x14ac:dyDescent="0.35">
      <c r="A4215" s="14" t="s">
        <v>9892</v>
      </c>
      <c r="B4215" s="13" t="s">
        <v>897</v>
      </c>
      <c r="C4215" s="14" t="s">
        <v>17658</v>
      </c>
      <c r="D4215" s="14" t="s">
        <v>11356</v>
      </c>
      <c r="E4215" s="15" t="s">
        <v>5678</v>
      </c>
      <c r="F4215" s="6">
        <v>162</v>
      </c>
      <c r="G4215" s="6">
        <v>96</v>
      </c>
      <c r="H4215" s="6">
        <f t="shared" si="260"/>
        <v>163</v>
      </c>
      <c r="I4215" s="6">
        <f t="shared" si="261"/>
        <v>97</v>
      </c>
      <c r="J4215" s="7">
        <f t="shared" si="262"/>
        <v>0.59509202453987731</v>
      </c>
      <c r="K4215" s="7">
        <f t="shared" si="263"/>
        <v>-0.74881531204394991</v>
      </c>
    </row>
    <row r="4216" spans="1:11" x14ac:dyDescent="0.35">
      <c r="A4216" s="14" t="s">
        <v>9893</v>
      </c>
      <c r="B4216" s="13" t="s">
        <v>4927</v>
      </c>
      <c r="C4216" s="14" t="s">
        <v>17659</v>
      </c>
      <c r="D4216" s="14" t="s">
        <v>14954</v>
      </c>
      <c r="E4216" s="15" t="s">
        <v>5678</v>
      </c>
      <c r="F4216" s="6">
        <v>34</v>
      </c>
      <c r="G4216" s="6">
        <v>36</v>
      </c>
      <c r="H4216" s="6">
        <f t="shared" si="260"/>
        <v>35</v>
      </c>
      <c r="I4216" s="6">
        <f t="shared" si="261"/>
        <v>37</v>
      </c>
      <c r="J4216" s="7">
        <f t="shared" si="262"/>
        <v>1.0571428571428572</v>
      </c>
      <c r="K4216" s="7">
        <f t="shared" si="263"/>
        <v>8.0170348683983358E-2</v>
      </c>
    </row>
    <row r="4217" spans="1:11" x14ac:dyDescent="0.35">
      <c r="A4217" s="14" t="s">
        <v>9894</v>
      </c>
      <c r="B4217" s="13" t="s">
        <v>2274</v>
      </c>
      <c r="C4217" s="14" t="s">
        <v>17660</v>
      </c>
      <c r="D4217" s="14" t="s">
        <v>17661</v>
      </c>
      <c r="E4217" s="15" t="s">
        <v>5678</v>
      </c>
      <c r="F4217" s="6">
        <v>67</v>
      </c>
      <c r="G4217" s="6">
        <v>49</v>
      </c>
      <c r="H4217" s="6">
        <f t="shared" si="260"/>
        <v>68</v>
      </c>
      <c r="I4217" s="6">
        <f t="shared" si="261"/>
        <v>50</v>
      </c>
      <c r="J4217" s="7">
        <f t="shared" si="262"/>
        <v>0.73529411764705888</v>
      </c>
      <c r="K4217" s="7">
        <f t="shared" si="263"/>
        <v>-0.44360665147561462</v>
      </c>
    </row>
    <row r="4218" spans="1:11" x14ac:dyDescent="0.35">
      <c r="A4218" s="14" t="s">
        <v>9895</v>
      </c>
      <c r="B4218" s="13" t="s">
        <v>3409</v>
      </c>
      <c r="C4218" s="14" t="s">
        <v>17662</v>
      </c>
      <c r="D4218" s="14" t="s">
        <v>11744</v>
      </c>
      <c r="E4218" s="15" t="s">
        <v>11359</v>
      </c>
      <c r="F4218" s="6">
        <v>267</v>
      </c>
      <c r="G4218" s="6">
        <v>220</v>
      </c>
      <c r="H4218" s="6">
        <f t="shared" si="260"/>
        <v>268</v>
      </c>
      <c r="I4218" s="6">
        <f t="shared" si="261"/>
        <v>221</v>
      </c>
      <c r="J4218" s="7">
        <f t="shared" si="262"/>
        <v>0.82462686567164178</v>
      </c>
      <c r="K4218" s="7">
        <f t="shared" si="263"/>
        <v>-0.27818663106634089</v>
      </c>
    </row>
    <row r="4219" spans="1:11" x14ac:dyDescent="0.35">
      <c r="A4219" s="14" t="s">
        <v>9896</v>
      </c>
      <c r="B4219" s="13" t="s">
        <v>5303</v>
      </c>
      <c r="C4219" s="14" t="s">
        <v>17663</v>
      </c>
      <c r="D4219" s="14" t="s">
        <v>17664</v>
      </c>
      <c r="E4219" s="15" t="s">
        <v>5678</v>
      </c>
      <c r="F4219" s="6">
        <v>9</v>
      </c>
      <c r="G4219" s="6">
        <v>12</v>
      </c>
      <c r="H4219" s="6">
        <f t="shared" si="260"/>
        <v>10</v>
      </c>
      <c r="I4219" s="6">
        <f t="shared" si="261"/>
        <v>13</v>
      </c>
      <c r="J4219" s="7">
        <f t="shared" si="262"/>
        <v>1.3</v>
      </c>
      <c r="K4219" s="7">
        <f t="shared" si="263"/>
        <v>0.37851162325372983</v>
      </c>
    </row>
    <row r="4220" spans="1:11" x14ac:dyDescent="0.35">
      <c r="A4220" s="14" t="s">
        <v>9897</v>
      </c>
      <c r="B4220" s="13" t="s">
        <v>3340</v>
      </c>
      <c r="C4220" s="14" t="s">
        <v>17665</v>
      </c>
      <c r="D4220" s="14" t="s">
        <v>17666</v>
      </c>
      <c r="E4220" s="15" t="s">
        <v>11359</v>
      </c>
      <c r="F4220" s="6">
        <v>11</v>
      </c>
      <c r="G4220" s="6">
        <v>9</v>
      </c>
      <c r="H4220" s="6">
        <f t="shared" si="260"/>
        <v>12</v>
      </c>
      <c r="I4220" s="6">
        <f t="shared" si="261"/>
        <v>10</v>
      </c>
      <c r="J4220" s="7">
        <f t="shared" si="262"/>
        <v>0.83333333333333337</v>
      </c>
      <c r="K4220" s="7">
        <f t="shared" si="263"/>
        <v>-0.26303440583379378</v>
      </c>
    </row>
    <row r="4221" spans="1:11" x14ac:dyDescent="0.35">
      <c r="A4221" s="14" t="s">
        <v>9898</v>
      </c>
      <c r="B4221" s="13" t="s">
        <v>5482</v>
      </c>
      <c r="C4221" s="14" t="s">
        <v>17667</v>
      </c>
      <c r="D4221" s="14" t="s">
        <v>17668</v>
      </c>
      <c r="E4221" s="15" t="s">
        <v>11359</v>
      </c>
      <c r="F4221" s="6">
        <v>8</v>
      </c>
      <c r="G4221" s="6">
        <v>18</v>
      </c>
      <c r="H4221" s="6">
        <f t="shared" si="260"/>
        <v>9</v>
      </c>
      <c r="I4221" s="6">
        <f t="shared" si="261"/>
        <v>19</v>
      </c>
      <c r="J4221" s="7">
        <f t="shared" si="262"/>
        <v>2.1111111111111112</v>
      </c>
      <c r="K4221" s="7">
        <f t="shared" si="263"/>
        <v>1.0780025120012733</v>
      </c>
    </row>
    <row r="4222" spans="1:11" x14ac:dyDescent="0.35">
      <c r="A4222" s="14" t="s">
        <v>9899</v>
      </c>
      <c r="B4222" s="13" t="s">
        <v>3620</v>
      </c>
      <c r="C4222" s="14" t="s">
        <v>17669</v>
      </c>
      <c r="D4222" s="14" t="s">
        <v>17668</v>
      </c>
      <c r="E4222" s="15" t="s">
        <v>11359</v>
      </c>
      <c r="F4222" s="6">
        <v>13</v>
      </c>
      <c r="G4222" s="6">
        <v>11</v>
      </c>
      <c r="H4222" s="6">
        <f t="shared" si="260"/>
        <v>14</v>
      </c>
      <c r="I4222" s="6">
        <f t="shared" si="261"/>
        <v>12</v>
      </c>
      <c r="J4222" s="7">
        <f t="shared" si="262"/>
        <v>0.8571428571428571</v>
      </c>
      <c r="K4222" s="7">
        <f t="shared" si="263"/>
        <v>-0.22239242133644802</v>
      </c>
    </row>
    <row r="4223" spans="1:11" x14ac:dyDescent="0.35">
      <c r="A4223" s="14" t="s">
        <v>9900</v>
      </c>
      <c r="B4223" s="13" t="s">
        <v>854</v>
      </c>
      <c r="C4223" s="14" t="s">
        <v>17670</v>
      </c>
      <c r="D4223" s="14" t="s">
        <v>11539</v>
      </c>
      <c r="E4223" s="15" t="s">
        <v>5678</v>
      </c>
      <c r="F4223" s="6">
        <v>104</v>
      </c>
      <c r="G4223" s="6">
        <v>61</v>
      </c>
      <c r="H4223" s="6">
        <f t="shared" si="260"/>
        <v>105</v>
      </c>
      <c r="I4223" s="6">
        <f t="shared" si="261"/>
        <v>62</v>
      </c>
      <c r="J4223" s="7">
        <f t="shared" si="262"/>
        <v>0.59047619047619049</v>
      </c>
      <c r="K4223" s="7">
        <f t="shared" si="263"/>
        <v>-0.76004920727924752</v>
      </c>
    </row>
    <row r="4224" spans="1:11" x14ac:dyDescent="0.35">
      <c r="A4224" s="14" t="s">
        <v>9901</v>
      </c>
      <c r="B4224" s="13" t="s">
        <v>4130</v>
      </c>
      <c r="C4224" s="14" t="s">
        <v>17671</v>
      </c>
      <c r="D4224" s="14" t="s">
        <v>11687</v>
      </c>
      <c r="E4224" s="15" t="s">
        <v>11359</v>
      </c>
      <c r="F4224" s="6">
        <v>1660</v>
      </c>
      <c r="G4224" s="6">
        <v>1504</v>
      </c>
      <c r="H4224" s="6">
        <f t="shared" si="260"/>
        <v>1661</v>
      </c>
      <c r="I4224" s="6">
        <f t="shared" si="261"/>
        <v>1505</v>
      </c>
      <c r="J4224" s="7">
        <f t="shared" si="262"/>
        <v>0.90608067429259487</v>
      </c>
      <c r="K4224" s="7">
        <f t="shared" si="263"/>
        <v>-0.14228858631531172</v>
      </c>
    </row>
    <row r="4225" spans="1:11" x14ac:dyDescent="0.35">
      <c r="A4225" s="14" t="s">
        <v>9902</v>
      </c>
      <c r="B4225" s="13" t="s">
        <v>1820</v>
      </c>
      <c r="C4225" s="14" t="s">
        <v>17672</v>
      </c>
      <c r="D4225" s="14" t="s">
        <v>11356</v>
      </c>
      <c r="E4225" s="15" t="s">
        <v>11359</v>
      </c>
      <c r="F4225" s="6">
        <v>153</v>
      </c>
      <c r="G4225" s="6">
        <v>106</v>
      </c>
      <c r="H4225" s="6">
        <f t="shared" si="260"/>
        <v>154</v>
      </c>
      <c r="I4225" s="6">
        <f t="shared" si="261"/>
        <v>107</v>
      </c>
      <c r="J4225" s="7">
        <f t="shared" si="262"/>
        <v>0.69480519480519476</v>
      </c>
      <c r="K4225" s="7">
        <f t="shared" si="263"/>
        <v>-0.52531955429375454</v>
      </c>
    </row>
    <row r="4226" spans="1:11" x14ac:dyDescent="0.35">
      <c r="A4226" s="14" t="s">
        <v>9903</v>
      </c>
      <c r="B4226" s="13" t="s">
        <v>1148</v>
      </c>
      <c r="C4226" s="14" t="s">
        <v>17673</v>
      </c>
      <c r="D4226" s="14" t="s">
        <v>17674</v>
      </c>
      <c r="E4226" s="15" t="s">
        <v>5678</v>
      </c>
      <c r="F4226" s="6">
        <v>339</v>
      </c>
      <c r="G4226" s="6">
        <v>212</v>
      </c>
      <c r="H4226" s="6">
        <f t="shared" si="260"/>
        <v>340</v>
      </c>
      <c r="I4226" s="6">
        <f t="shared" si="261"/>
        <v>213</v>
      </c>
      <c r="J4226" s="7">
        <f t="shared" si="262"/>
        <v>0.62647058823529411</v>
      </c>
      <c r="K4226" s="7">
        <f t="shared" si="263"/>
        <v>-0.67468131591186353</v>
      </c>
    </row>
    <row r="4227" spans="1:11" x14ac:dyDescent="0.35">
      <c r="A4227" s="14" t="s">
        <v>9904</v>
      </c>
      <c r="B4227" s="13" t="s">
        <v>5178</v>
      </c>
      <c r="C4227" s="14" t="s">
        <v>17675</v>
      </c>
      <c r="D4227" s="14" t="s">
        <v>11536</v>
      </c>
      <c r="E4227" s="15" t="s">
        <v>11359</v>
      </c>
      <c r="F4227" s="6">
        <v>50</v>
      </c>
      <c r="G4227" s="6">
        <v>60</v>
      </c>
      <c r="H4227" s="6">
        <f t="shared" ref="H4227:H4290" si="264">F4227+1</f>
        <v>51</v>
      </c>
      <c r="I4227" s="6">
        <f t="shared" ref="I4227:I4290" si="265">G4227+1</f>
        <v>61</v>
      </c>
      <c r="J4227" s="7">
        <f t="shared" ref="J4227:J4290" si="266">I4227/H4227</f>
        <v>1.196078431372549</v>
      </c>
      <c r="K4227" s="7">
        <f t="shared" ref="K4227:K4290" si="267">LOG(J4227,2)</f>
        <v>0.25831199559139068</v>
      </c>
    </row>
    <row r="4228" spans="1:11" x14ac:dyDescent="0.35">
      <c r="A4228" s="14" t="s">
        <v>9905</v>
      </c>
      <c r="B4228" s="13" t="s">
        <v>3651</v>
      </c>
      <c r="C4228" s="14" t="s">
        <v>17676</v>
      </c>
      <c r="D4228" s="14" t="s">
        <v>11660</v>
      </c>
      <c r="E4228" s="15" t="s">
        <v>5678</v>
      </c>
      <c r="F4228" s="6">
        <v>20</v>
      </c>
      <c r="G4228" s="6">
        <v>17</v>
      </c>
      <c r="H4228" s="6">
        <f t="shared" si="264"/>
        <v>21</v>
      </c>
      <c r="I4228" s="6">
        <f t="shared" si="265"/>
        <v>18</v>
      </c>
      <c r="J4228" s="7">
        <f t="shared" si="266"/>
        <v>0.8571428571428571</v>
      </c>
      <c r="K4228" s="7">
        <f t="shared" si="267"/>
        <v>-0.22239242133644802</v>
      </c>
    </row>
    <row r="4229" spans="1:11" x14ac:dyDescent="0.35">
      <c r="A4229" s="14" t="s">
        <v>9906</v>
      </c>
      <c r="B4229" s="13" t="s">
        <v>2913</v>
      </c>
      <c r="C4229" s="14" t="s">
        <v>17677</v>
      </c>
      <c r="D4229" s="14" t="s">
        <v>17678</v>
      </c>
      <c r="E4229" s="15" t="s">
        <v>11359</v>
      </c>
      <c r="F4229" s="6">
        <v>46</v>
      </c>
      <c r="G4229" s="6">
        <v>36</v>
      </c>
      <c r="H4229" s="6">
        <f t="shared" si="264"/>
        <v>47</v>
      </c>
      <c r="I4229" s="6">
        <f t="shared" si="265"/>
        <v>37</v>
      </c>
      <c r="J4229" s="7">
        <f t="shared" si="266"/>
        <v>0.78723404255319152</v>
      </c>
      <c r="K4229" s="7">
        <f t="shared" si="267"/>
        <v>-0.34513548604868755</v>
      </c>
    </row>
    <row r="4230" spans="1:11" x14ac:dyDescent="0.35">
      <c r="A4230" s="14" t="s">
        <v>9907</v>
      </c>
      <c r="B4230" s="13" t="s">
        <v>2250</v>
      </c>
      <c r="C4230" s="14" t="s">
        <v>17679</v>
      </c>
      <c r="D4230" s="14" t="s">
        <v>11356</v>
      </c>
      <c r="E4230" s="15" t="s">
        <v>5678</v>
      </c>
      <c r="F4230" s="6">
        <v>85</v>
      </c>
      <c r="G4230" s="6">
        <v>62</v>
      </c>
      <c r="H4230" s="6">
        <f t="shared" si="264"/>
        <v>86</v>
      </c>
      <c r="I4230" s="6">
        <f t="shared" si="265"/>
        <v>63</v>
      </c>
      <c r="J4230" s="7">
        <f t="shared" si="266"/>
        <v>0.73255813953488369</v>
      </c>
      <c r="K4230" s="7">
        <f t="shared" si="267"/>
        <v>-0.44898483120218158</v>
      </c>
    </row>
    <row r="4231" spans="1:11" x14ac:dyDescent="0.35">
      <c r="A4231" s="14" t="s">
        <v>9908</v>
      </c>
      <c r="B4231" s="13" t="s">
        <v>2325</v>
      </c>
      <c r="C4231" s="14" t="s">
        <v>17680</v>
      </c>
      <c r="D4231" s="14" t="s">
        <v>11671</v>
      </c>
      <c r="E4231" s="15" t="s">
        <v>11359</v>
      </c>
      <c r="F4231" s="6">
        <v>205</v>
      </c>
      <c r="G4231" s="6">
        <v>151</v>
      </c>
      <c r="H4231" s="6">
        <f t="shared" si="264"/>
        <v>206</v>
      </c>
      <c r="I4231" s="6">
        <f t="shared" si="265"/>
        <v>152</v>
      </c>
      <c r="J4231" s="7">
        <f t="shared" si="266"/>
        <v>0.73786407766990292</v>
      </c>
      <c r="K4231" s="7">
        <f t="shared" si="267"/>
        <v>-0.43857301373963292</v>
      </c>
    </row>
    <row r="4232" spans="1:11" x14ac:dyDescent="0.35">
      <c r="A4232" s="14" t="s">
        <v>9909</v>
      </c>
      <c r="B4232" s="13" t="s">
        <v>1531</v>
      </c>
      <c r="C4232" s="14" t="s">
        <v>17681</v>
      </c>
      <c r="D4232" s="14" t="s">
        <v>17682</v>
      </c>
      <c r="E4232" s="15" t="s">
        <v>11359</v>
      </c>
      <c r="F4232" s="6">
        <v>42</v>
      </c>
      <c r="G4232" s="6">
        <v>28</v>
      </c>
      <c r="H4232" s="6">
        <f t="shared" si="264"/>
        <v>43</v>
      </c>
      <c r="I4232" s="6">
        <f t="shared" si="265"/>
        <v>29</v>
      </c>
      <c r="J4232" s="7">
        <f t="shared" si="266"/>
        <v>0.67441860465116277</v>
      </c>
      <c r="K4232" s="7">
        <f t="shared" si="267"/>
        <v>-0.56828375957452582</v>
      </c>
    </row>
    <row r="4233" spans="1:11" x14ac:dyDescent="0.35">
      <c r="A4233" s="14" t="s">
        <v>9910</v>
      </c>
      <c r="B4233" s="13" t="s">
        <v>289</v>
      </c>
      <c r="C4233" s="14" t="s">
        <v>17683</v>
      </c>
      <c r="D4233" s="14" t="s">
        <v>17684</v>
      </c>
      <c r="E4233" s="15" t="s">
        <v>11359</v>
      </c>
      <c r="F4233" s="6">
        <v>14</v>
      </c>
      <c r="G4233" s="6">
        <v>6</v>
      </c>
      <c r="H4233" s="6">
        <f t="shared" si="264"/>
        <v>15</v>
      </c>
      <c r="I4233" s="6">
        <f t="shared" si="265"/>
        <v>7</v>
      </c>
      <c r="J4233" s="7">
        <f t="shared" si="266"/>
        <v>0.46666666666666667</v>
      </c>
      <c r="K4233" s="7">
        <f t="shared" si="267"/>
        <v>-1.0995356735509143</v>
      </c>
    </row>
    <row r="4234" spans="1:11" x14ac:dyDescent="0.35">
      <c r="A4234" s="14" t="s">
        <v>9911</v>
      </c>
      <c r="B4234" s="13" t="s">
        <v>674</v>
      </c>
      <c r="C4234" s="14" t="s">
        <v>17685</v>
      </c>
      <c r="D4234" s="14" t="s">
        <v>11356</v>
      </c>
      <c r="E4234" s="15" t="s">
        <v>5678</v>
      </c>
      <c r="F4234" s="6">
        <v>9</v>
      </c>
      <c r="G4234" s="6">
        <v>5</v>
      </c>
      <c r="H4234" s="6">
        <f t="shared" si="264"/>
        <v>10</v>
      </c>
      <c r="I4234" s="6">
        <f t="shared" si="265"/>
        <v>6</v>
      </c>
      <c r="J4234" s="7">
        <f t="shared" si="266"/>
        <v>0.6</v>
      </c>
      <c r="K4234" s="7">
        <f t="shared" si="267"/>
        <v>-0.73696559416620622</v>
      </c>
    </row>
    <row r="4235" spans="1:11" x14ac:dyDescent="0.35">
      <c r="A4235" s="14" t="s">
        <v>9912</v>
      </c>
      <c r="B4235" s="13" t="s">
        <v>4324</v>
      </c>
      <c r="C4235" s="14" t="s">
        <v>17686</v>
      </c>
      <c r="D4235" s="14" t="s">
        <v>11418</v>
      </c>
      <c r="E4235" s="15" t="s">
        <v>11359</v>
      </c>
      <c r="F4235" s="6">
        <v>167</v>
      </c>
      <c r="G4235" s="6">
        <v>156</v>
      </c>
      <c r="H4235" s="6">
        <f t="shared" si="264"/>
        <v>168</v>
      </c>
      <c r="I4235" s="6">
        <f t="shared" si="265"/>
        <v>157</v>
      </c>
      <c r="J4235" s="7">
        <f t="shared" si="266"/>
        <v>0.93452380952380953</v>
      </c>
      <c r="K4235" s="7">
        <f t="shared" si="267"/>
        <v>-9.7696673887133267E-2</v>
      </c>
    </row>
    <row r="4236" spans="1:11" x14ac:dyDescent="0.35">
      <c r="A4236" s="14" t="s">
        <v>9913</v>
      </c>
      <c r="B4236" s="13" t="s">
        <v>3387</v>
      </c>
      <c r="C4236" s="14" t="s">
        <v>17687</v>
      </c>
      <c r="D4236" s="14" t="s">
        <v>17688</v>
      </c>
      <c r="E4236" s="15" t="s">
        <v>11359</v>
      </c>
      <c r="F4236" s="6">
        <v>383</v>
      </c>
      <c r="G4236" s="6">
        <v>315</v>
      </c>
      <c r="H4236" s="6">
        <f t="shared" si="264"/>
        <v>384</v>
      </c>
      <c r="I4236" s="6">
        <f t="shared" si="265"/>
        <v>316</v>
      </c>
      <c r="J4236" s="7">
        <f t="shared" si="266"/>
        <v>0.82291666666666663</v>
      </c>
      <c r="K4236" s="7">
        <f t="shared" si="267"/>
        <v>-0.28118175254405336</v>
      </c>
    </row>
    <row r="4237" spans="1:11" x14ac:dyDescent="0.35">
      <c r="A4237" s="14" t="s">
        <v>9914</v>
      </c>
      <c r="B4237" s="13" t="s">
        <v>3903</v>
      </c>
      <c r="C4237" s="14" t="s">
        <v>17689</v>
      </c>
      <c r="D4237" s="14" t="s">
        <v>17690</v>
      </c>
      <c r="E4237" s="15" t="s">
        <v>5678</v>
      </c>
      <c r="F4237" s="6">
        <v>197</v>
      </c>
      <c r="G4237" s="6">
        <v>173</v>
      </c>
      <c r="H4237" s="6">
        <f t="shared" si="264"/>
        <v>198</v>
      </c>
      <c r="I4237" s="6">
        <f t="shared" si="265"/>
        <v>174</v>
      </c>
      <c r="J4237" s="7">
        <f t="shared" si="266"/>
        <v>0.87878787878787878</v>
      </c>
      <c r="K4237" s="7">
        <f t="shared" si="267"/>
        <v>-0.18641312423088136</v>
      </c>
    </row>
    <row r="4238" spans="1:11" x14ac:dyDescent="0.35">
      <c r="A4238" s="14" t="s">
        <v>9915</v>
      </c>
      <c r="B4238" s="13" t="s">
        <v>5402</v>
      </c>
      <c r="C4238" s="14" t="s">
        <v>17691</v>
      </c>
      <c r="D4238" s="14" t="s">
        <v>15483</v>
      </c>
      <c r="E4238" s="15" t="s">
        <v>11359</v>
      </c>
      <c r="F4238" s="6">
        <v>5</v>
      </c>
      <c r="G4238" s="6">
        <v>8</v>
      </c>
      <c r="H4238" s="6">
        <f t="shared" si="264"/>
        <v>6</v>
      </c>
      <c r="I4238" s="6">
        <f t="shared" si="265"/>
        <v>9</v>
      </c>
      <c r="J4238" s="7">
        <f t="shared" si="266"/>
        <v>1.5</v>
      </c>
      <c r="K4238" s="7">
        <f t="shared" si="267"/>
        <v>0.58496250072115619</v>
      </c>
    </row>
    <row r="4239" spans="1:11" x14ac:dyDescent="0.35">
      <c r="A4239" s="14" t="s">
        <v>9916</v>
      </c>
      <c r="B4239" s="13" t="s">
        <v>4907</v>
      </c>
      <c r="C4239" s="14" t="s">
        <v>17692</v>
      </c>
      <c r="D4239" s="14" t="s">
        <v>11356</v>
      </c>
      <c r="E4239" s="15" t="s">
        <v>11359</v>
      </c>
      <c r="F4239" s="6">
        <v>39</v>
      </c>
      <c r="G4239" s="6">
        <v>41</v>
      </c>
      <c r="H4239" s="6">
        <f t="shared" si="264"/>
        <v>40</v>
      </c>
      <c r="I4239" s="6">
        <f t="shared" si="265"/>
        <v>42</v>
      </c>
      <c r="J4239" s="7">
        <f t="shared" si="266"/>
        <v>1.05</v>
      </c>
      <c r="K4239" s="7">
        <f t="shared" si="267"/>
        <v>7.0389327891398012E-2</v>
      </c>
    </row>
    <row r="4240" spans="1:11" x14ac:dyDescent="0.35">
      <c r="A4240" s="14" t="s">
        <v>9917</v>
      </c>
      <c r="B4240" s="13" t="s">
        <v>330</v>
      </c>
      <c r="C4240" s="14" t="s">
        <v>17693</v>
      </c>
      <c r="D4240" s="14" t="s">
        <v>11664</v>
      </c>
      <c r="E4240" s="15" t="s">
        <v>11359</v>
      </c>
      <c r="F4240" s="6">
        <v>304</v>
      </c>
      <c r="G4240" s="6">
        <v>137</v>
      </c>
      <c r="H4240" s="6">
        <f t="shared" si="264"/>
        <v>305</v>
      </c>
      <c r="I4240" s="6">
        <f t="shared" si="265"/>
        <v>138</v>
      </c>
      <c r="J4240" s="7">
        <f t="shared" si="266"/>
        <v>0.4524590163934426</v>
      </c>
      <c r="K4240" s="7">
        <f t="shared" si="267"/>
        <v>-1.1441409756720797</v>
      </c>
    </row>
    <row r="4241" spans="1:11" x14ac:dyDescent="0.35">
      <c r="A4241" s="14" t="s">
        <v>9918</v>
      </c>
      <c r="B4241" s="13" t="s">
        <v>2228</v>
      </c>
      <c r="C4241" s="14" t="s">
        <v>17694</v>
      </c>
      <c r="D4241" s="14" t="s">
        <v>13532</v>
      </c>
      <c r="E4241" s="15" t="s">
        <v>5678</v>
      </c>
      <c r="F4241" s="6">
        <v>1245</v>
      </c>
      <c r="G4241" s="6">
        <v>906</v>
      </c>
      <c r="H4241" s="6">
        <f t="shared" si="264"/>
        <v>1246</v>
      </c>
      <c r="I4241" s="6">
        <f t="shared" si="265"/>
        <v>907</v>
      </c>
      <c r="J4241" s="7">
        <f t="shared" si="266"/>
        <v>0.7279293739967897</v>
      </c>
      <c r="K4241" s="7">
        <f t="shared" si="267"/>
        <v>-0.45812961249547951</v>
      </c>
    </row>
    <row r="4242" spans="1:11" x14ac:dyDescent="0.35">
      <c r="A4242" s="14" t="s">
        <v>9919</v>
      </c>
      <c r="B4242" s="13" t="s">
        <v>1370</v>
      </c>
      <c r="C4242" s="14" t="s">
        <v>17695</v>
      </c>
      <c r="D4242" s="14" t="s">
        <v>17696</v>
      </c>
      <c r="E4242" s="15" t="s">
        <v>11359</v>
      </c>
      <c r="F4242" s="6">
        <v>60</v>
      </c>
      <c r="G4242" s="6">
        <v>39</v>
      </c>
      <c r="H4242" s="6">
        <f t="shared" si="264"/>
        <v>61</v>
      </c>
      <c r="I4242" s="6">
        <f t="shared" si="265"/>
        <v>40</v>
      </c>
      <c r="J4242" s="7">
        <f t="shared" si="266"/>
        <v>0.65573770491803274</v>
      </c>
      <c r="K4242" s="7">
        <f t="shared" si="267"/>
        <v>-0.60880924267552405</v>
      </c>
    </row>
    <row r="4243" spans="1:11" x14ac:dyDescent="0.35">
      <c r="A4243" s="14" t="s">
        <v>9920</v>
      </c>
      <c r="B4243" s="13" t="s">
        <v>4323</v>
      </c>
      <c r="C4243" s="14" t="s">
        <v>17697</v>
      </c>
      <c r="D4243" s="14" t="s">
        <v>17698</v>
      </c>
      <c r="E4243" s="15" t="s">
        <v>11359</v>
      </c>
      <c r="F4243" s="6">
        <v>182</v>
      </c>
      <c r="G4243" s="6">
        <v>170</v>
      </c>
      <c r="H4243" s="6">
        <f t="shared" si="264"/>
        <v>183</v>
      </c>
      <c r="I4243" s="6">
        <f t="shared" si="265"/>
        <v>171</v>
      </c>
      <c r="J4243" s="7">
        <f t="shared" si="266"/>
        <v>0.93442622950819676</v>
      </c>
      <c r="K4243" s="7">
        <f t="shared" si="267"/>
        <v>-9.7847323398144545E-2</v>
      </c>
    </row>
    <row r="4244" spans="1:11" x14ac:dyDescent="0.35">
      <c r="A4244" s="14" t="s">
        <v>9921</v>
      </c>
      <c r="B4244" s="13" t="s">
        <v>2076</v>
      </c>
      <c r="C4244" s="14" t="s">
        <v>17699</v>
      </c>
      <c r="D4244" s="14" t="s">
        <v>11356</v>
      </c>
      <c r="E4244" s="15" t="s">
        <v>5678</v>
      </c>
      <c r="F4244" s="6">
        <v>249</v>
      </c>
      <c r="G4244" s="6">
        <v>178</v>
      </c>
      <c r="H4244" s="6">
        <f t="shared" si="264"/>
        <v>250</v>
      </c>
      <c r="I4244" s="6">
        <f t="shared" si="265"/>
        <v>179</v>
      </c>
      <c r="J4244" s="7">
        <f t="shared" si="266"/>
        <v>0.71599999999999997</v>
      </c>
      <c r="K4244" s="7">
        <f t="shared" si="267"/>
        <v>-0.4819685073978307</v>
      </c>
    </row>
    <row r="4245" spans="1:11" x14ac:dyDescent="0.35">
      <c r="A4245" s="14" t="s">
        <v>9922</v>
      </c>
      <c r="B4245" s="13" t="s">
        <v>1222</v>
      </c>
      <c r="C4245" s="14" t="s">
        <v>17700</v>
      </c>
      <c r="D4245" s="14" t="s">
        <v>17701</v>
      </c>
      <c r="E4245" s="15" t="s">
        <v>5678</v>
      </c>
      <c r="F4245" s="6">
        <v>348</v>
      </c>
      <c r="G4245" s="6">
        <v>221</v>
      </c>
      <c r="H4245" s="6">
        <f t="shared" si="264"/>
        <v>349</v>
      </c>
      <c r="I4245" s="6">
        <f t="shared" si="265"/>
        <v>222</v>
      </c>
      <c r="J4245" s="7">
        <f t="shared" si="266"/>
        <v>0.63610315186246413</v>
      </c>
      <c r="K4245" s="7">
        <f t="shared" si="267"/>
        <v>-0.65266735985954638</v>
      </c>
    </row>
    <row r="4246" spans="1:11" x14ac:dyDescent="0.35">
      <c r="A4246" s="14" t="s">
        <v>9923</v>
      </c>
      <c r="B4246" s="13" t="s">
        <v>2628</v>
      </c>
      <c r="C4246" s="14" t="s">
        <v>17702</v>
      </c>
      <c r="D4246" s="14" t="s">
        <v>11418</v>
      </c>
      <c r="E4246" s="15" t="s">
        <v>11359</v>
      </c>
      <c r="F4246" s="6">
        <v>267</v>
      </c>
      <c r="G4246" s="6">
        <v>203</v>
      </c>
      <c r="H4246" s="6">
        <f t="shared" si="264"/>
        <v>268</v>
      </c>
      <c r="I4246" s="6">
        <f t="shared" si="265"/>
        <v>204</v>
      </c>
      <c r="J4246" s="7">
        <f t="shared" si="266"/>
        <v>0.76119402985074625</v>
      </c>
      <c r="K4246" s="7">
        <f t="shared" si="267"/>
        <v>-0.39366384848627695</v>
      </c>
    </row>
    <row r="4247" spans="1:11" x14ac:dyDescent="0.35">
      <c r="A4247" s="14" t="s">
        <v>9924</v>
      </c>
      <c r="B4247" s="13" t="s">
        <v>4470</v>
      </c>
      <c r="C4247" s="14" t="s">
        <v>17703</v>
      </c>
      <c r="D4247" s="14" t="s">
        <v>11671</v>
      </c>
      <c r="E4247" s="15" t="s">
        <v>11359</v>
      </c>
      <c r="F4247" s="6">
        <v>120</v>
      </c>
      <c r="G4247" s="6">
        <v>115</v>
      </c>
      <c r="H4247" s="6">
        <f t="shared" si="264"/>
        <v>121</v>
      </c>
      <c r="I4247" s="6">
        <f t="shared" si="265"/>
        <v>116</v>
      </c>
      <c r="J4247" s="7">
        <f t="shared" si="266"/>
        <v>0.95867768595041325</v>
      </c>
      <c r="K4247" s="7">
        <f t="shared" si="267"/>
        <v>-6.0882242147022356E-2</v>
      </c>
    </row>
    <row r="4248" spans="1:11" x14ac:dyDescent="0.35">
      <c r="A4248" s="14" t="s">
        <v>9925</v>
      </c>
      <c r="B4248" s="13" t="s">
        <v>2168</v>
      </c>
      <c r="C4248" s="14" t="s">
        <v>17704</v>
      </c>
      <c r="D4248" s="14" t="s">
        <v>17705</v>
      </c>
      <c r="E4248" s="15" t="s">
        <v>11359</v>
      </c>
      <c r="F4248" s="6">
        <v>36</v>
      </c>
      <c r="G4248" s="6">
        <v>26</v>
      </c>
      <c r="H4248" s="6">
        <f t="shared" si="264"/>
        <v>37</v>
      </c>
      <c r="I4248" s="6">
        <f t="shared" si="265"/>
        <v>27</v>
      </c>
      <c r="J4248" s="7">
        <f t="shared" si="266"/>
        <v>0.72972972972972971</v>
      </c>
      <c r="K4248" s="7">
        <f t="shared" si="267"/>
        <v>-0.45456586346548128</v>
      </c>
    </row>
    <row r="4249" spans="1:11" x14ac:dyDescent="0.35">
      <c r="A4249" s="14" t="s">
        <v>9926</v>
      </c>
      <c r="B4249" s="13" t="s">
        <v>5011</v>
      </c>
      <c r="C4249" s="14" t="s">
        <v>17706</v>
      </c>
      <c r="D4249" s="14" t="s">
        <v>13300</v>
      </c>
      <c r="E4249" s="15" t="s">
        <v>11359</v>
      </c>
      <c r="F4249" s="6">
        <v>20</v>
      </c>
      <c r="G4249" s="6">
        <v>22</v>
      </c>
      <c r="H4249" s="6">
        <f t="shared" si="264"/>
        <v>21</v>
      </c>
      <c r="I4249" s="6">
        <f t="shared" si="265"/>
        <v>23</v>
      </c>
      <c r="J4249" s="7">
        <f t="shared" si="266"/>
        <v>1.0952380952380953</v>
      </c>
      <c r="K4249" s="7">
        <f t="shared" si="267"/>
        <v>0.13124453327825272</v>
      </c>
    </row>
    <row r="4250" spans="1:11" x14ac:dyDescent="0.35">
      <c r="A4250" s="14" t="s">
        <v>9927</v>
      </c>
      <c r="B4250" s="13" t="s">
        <v>4675</v>
      </c>
      <c r="C4250" s="14" t="s">
        <v>17707</v>
      </c>
      <c r="D4250" s="14" t="s">
        <v>11714</v>
      </c>
      <c r="E4250" s="15" t="s">
        <v>11359</v>
      </c>
      <c r="F4250" s="6">
        <v>30</v>
      </c>
      <c r="G4250" s="6">
        <v>30</v>
      </c>
      <c r="H4250" s="6">
        <f t="shared" si="264"/>
        <v>31</v>
      </c>
      <c r="I4250" s="6">
        <f t="shared" si="265"/>
        <v>31</v>
      </c>
      <c r="J4250" s="7">
        <f t="shared" si="266"/>
        <v>1</v>
      </c>
      <c r="K4250" s="7">
        <f t="shared" si="267"/>
        <v>0</v>
      </c>
    </row>
    <row r="4251" spans="1:11" x14ac:dyDescent="0.35">
      <c r="A4251" s="14" t="s">
        <v>9928</v>
      </c>
      <c r="B4251" s="13" t="s">
        <v>3027</v>
      </c>
      <c r="C4251" s="14" t="s">
        <v>17708</v>
      </c>
      <c r="D4251" s="14" t="s">
        <v>11651</v>
      </c>
      <c r="E4251" s="15" t="s">
        <v>11359</v>
      </c>
      <c r="F4251" s="6">
        <v>697</v>
      </c>
      <c r="G4251" s="6">
        <v>551</v>
      </c>
      <c r="H4251" s="6">
        <f t="shared" si="264"/>
        <v>698</v>
      </c>
      <c r="I4251" s="6">
        <f t="shared" si="265"/>
        <v>552</v>
      </c>
      <c r="J4251" s="7">
        <f t="shared" si="266"/>
        <v>0.79083094555873923</v>
      </c>
      <c r="K4251" s="7">
        <f t="shared" si="267"/>
        <v>-0.33855876943148322</v>
      </c>
    </row>
    <row r="4252" spans="1:11" x14ac:dyDescent="0.35">
      <c r="A4252" s="14" t="s">
        <v>9929</v>
      </c>
      <c r="B4252" s="13" t="s">
        <v>5147</v>
      </c>
      <c r="C4252" s="14" t="s">
        <v>17709</v>
      </c>
      <c r="D4252" s="14" t="s">
        <v>17710</v>
      </c>
      <c r="E4252" s="15" t="s">
        <v>5678</v>
      </c>
      <c r="F4252" s="6">
        <v>40</v>
      </c>
      <c r="G4252" s="6">
        <v>47</v>
      </c>
      <c r="H4252" s="6">
        <f t="shared" si="264"/>
        <v>41</v>
      </c>
      <c r="I4252" s="6">
        <f t="shared" si="265"/>
        <v>48</v>
      </c>
      <c r="J4252" s="7">
        <f t="shared" si="266"/>
        <v>1.1707317073170731</v>
      </c>
      <c r="K4252" s="7">
        <f t="shared" si="267"/>
        <v>0.2274104961030724</v>
      </c>
    </row>
    <row r="4253" spans="1:11" x14ac:dyDescent="0.35">
      <c r="A4253" s="14" t="s">
        <v>9930</v>
      </c>
      <c r="B4253" s="13" t="s">
        <v>5295</v>
      </c>
      <c r="C4253" s="14" t="s">
        <v>17711</v>
      </c>
      <c r="D4253" s="14" t="s">
        <v>11476</v>
      </c>
      <c r="E4253" s="15" t="s">
        <v>5678</v>
      </c>
      <c r="F4253" s="6">
        <v>21</v>
      </c>
      <c r="G4253" s="6">
        <v>28</v>
      </c>
      <c r="H4253" s="6">
        <f t="shared" si="264"/>
        <v>22</v>
      </c>
      <c r="I4253" s="6">
        <f t="shared" si="265"/>
        <v>29</v>
      </c>
      <c r="J4253" s="7">
        <f t="shared" si="266"/>
        <v>1.3181818181818181</v>
      </c>
      <c r="K4253" s="7">
        <f t="shared" si="267"/>
        <v>0.39854937649027483</v>
      </c>
    </row>
    <row r="4254" spans="1:11" x14ac:dyDescent="0.35">
      <c r="A4254" s="14" t="s">
        <v>9931</v>
      </c>
      <c r="B4254" s="13" t="s">
        <v>4904</v>
      </c>
      <c r="C4254" s="14" t="s">
        <v>17712</v>
      </c>
      <c r="D4254" s="14" t="s">
        <v>16695</v>
      </c>
      <c r="E4254" s="15" t="s">
        <v>5678</v>
      </c>
      <c r="F4254" s="6">
        <v>20</v>
      </c>
      <c r="G4254" s="6">
        <v>21</v>
      </c>
      <c r="H4254" s="6">
        <f t="shared" si="264"/>
        <v>21</v>
      </c>
      <c r="I4254" s="6">
        <f t="shared" si="265"/>
        <v>22</v>
      </c>
      <c r="J4254" s="7">
        <f t="shared" si="266"/>
        <v>1.0476190476190477</v>
      </c>
      <c r="K4254" s="7">
        <f t="shared" si="267"/>
        <v>6.7114195858537049E-2</v>
      </c>
    </row>
    <row r="4255" spans="1:11" x14ac:dyDescent="0.35">
      <c r="A4255" s="14" t="s">
        <v>9932</v>
      </c>
      <c r="B4255" s="13" t="s">
        <v>880</v>
      </c>
      <c r="C4255" s="14" t="s">
        <v>17713</v>
      </c>
      <c r="D4255" s="14" t="s">
        <v>16695</v>
      </c>
      <c r="E4255" s="15" t="s">
        <v>5678</v>
      </c>
      <c r="F4255" s="6">
        <v>95</v>
      </c>
      <c r="G4255" s="6">
        <v>56</v>
      </c>
      <c r="H4255" s="6">
        <f t="shared" si="264"/>
        <v>96</v>
      </c>
      <c r="I4255" s="6">
        <f t="shared" si="265"/>
        <v>57</v>
      </c>
      <c r="J4255" s="7">
        <f t="shared" si="266"/>
        <v>0.59375</v>
      </c>
      <c r="K4255" s="7">
        <f t="shared" si="267"/>
        <v>-0.75207248655641445</v>
      </c>
    </row>
    <row r="4256" spans="1:11" x14ac:dyDescent="0.35">
      <c r="A4256" s="14" t="s">
        <v>9933</v>
      </c>
      <c r="B4256" s="13" t="s">
        <v>5396</v>
      </c>
      <c r="C4256" s="14" t="s">
        <v>17714</v>
      </c>
      <c r="D4256" s="14" t="s">
        <v>17715</v>
      </c>
      <c r="E4256" s="15" t="s">
        <v>5678</v>
      </c>
      <c r="F4256" s="6">
        <v>107</v>
      </c>
      <c r="G4256" s="6">
        <v>169</v>
      </c>
      <c r="H4256" s="6">
        <f t="shared" si="264"/>
        <v>108</v>
      </c>
      <c r="I4256" s="6">
        <f t="shared" si="265"/>
        <v>170</v>
      </c>
      <c r="J4256" s="7">
        <f t="shared" si="266"/>
        <v>1.5740740740740742</v>
      </c>
      <c r="K4256" s="7">
        <f t="shared" si="267"/>
        <v>0.65450343397423338</v>
      </c>
    </row>
    <row r="4257" spans="1:11" x14ac:dyDescent="0.35">
      <c r="A4257" s="14" t="s">
        <v>9934</v>
      </c>
      <c r="B4257" s="13" t="s">
        <v>3849</v>
      </c>
      <c r="C4257" s="14" t="s">
        <v>17716</v>
      </c>
      <c r="D4257" s="14" t="s">
        <v>17717</v>
      </c>
      <c r="E4257" s="15" t="s">
        <v>5678</v>
      </c>
      <c r="F4257" s="6">
        <v>157</v>
      </c>
      <c r="G4257" s="6">
        <v>137</v>
      </c>
      <c r="H4257" s="6">
        <f t="shared" si="264"/>
        <v>158</v>
      </c>
      <c r="I4257" s="6">
        <f t="shared" si="265"/>
        <v>138</v>
      </c>
      <c r="J4257" s="7">
        <f t="shared" si="266"/>
        <v>0.87341772151898733</v>
      </c>
      <c r="K4257" s="7">
        <f t="shared" si="267"/>
        <v>-0.19525629139893388</v>
      </c>
    </row>
    <row r="4258" spans="1:11" x14ac:dyDescent="0.35">
      <c r="A4258" s="14" t="s">
        <v>9935</v>
      </c>
      <c r="B4258" s="13" t="s">
        <v>1946</v>
      </c>
      <c r="C4258" s="14" t="s">
        <v>17718</v>
      </c>
      <c r="D4258" s="14" t="s">
        <v>17719</v>
      </c>
      <c r="E4258" s="15" t="s">
        <v>5678</v>
      </c>
      <c r="F4258" s="6">
        <v>691</v>
      </c>
      <c r="G4258" s="6">
        <v>487</v>
      </c>
      <c r="H4258" s="6">
        <f t="shared" si="264"/>
        <v>692</v>
      </c>
      <c r="I4258" s="6">
        <f t="shared" si="265"/>
        <v>488</v>
      </c>
      <c r="J4258" s="7">
        <f t="shared" si="266"/>
        <v>0.7052023121387283</v>
      </c>
      <c r="K4258" s="7">
        <f t="shared" si="267"/>
        <v>-0.50389089007383847</v>
      </c>
    </row>
    <row r="4259" spans="1:11" x14ac:dyDescent="0.35">
      <c r="A4259" s="14" t="s">
        <v>9936</v>
      </c>
      <c r="B4259" s="13" t="s">
        <v>367</v>
      </c>
      <c r="C4259" s="14" t="s">
        <v>17720</v>
      </c>
      <c r="D4259" s="14" t="s">
        <v>11509</v>
      </c>
      <c r="E4259" s="15" t="s">
        <v>11359</v>
      </c>
      <c r="F4259" s="6">
        <v>927</v>
      </c>
      <c r="G4259" s="6">
        <v>433</v>
      </c>
      <c r="H4259" s="6">
        <f t="shared" si="264"/>
        <v>928</v>
      </c>
      <c r="I4259" s="6">
        <f t="shared" si="265"/>
        <v>434</v>
      </c>
      <c r="J4259" s="7">
        <f t="shared" si="266"/>
        <v>0.46767241379310343</v>
      </c>
      <c r="K4259" s="7">
        <f t="shared" si="267"/>
        <v>-1.096429762683093</v>
      </c>
    </row>
    <row r="4260" spans="1:11" x14ac:dyDescent="0.35">
      <c r="A4260" s="14" t="s">
        <v>9937</v>
      </c>
      <c r="B4260" s="13" t="s">
        <v>581</v>
      </c>
      <c r="C4260" s="14" t="s">
        <v>17721</v>
      </c>
      <c r="D4260" s="14" t="s">
        <v>15250</v>
      </c>
      <c r="E4260" s="15" t="s">
        <v>11359</v>
      </c>
      <c r="F4260" s="6">
        <v>1041</v>
      </c>
      <c r="G4260" s="6">
        <v>557</v>
      </c>
      <c r="H4260" s="6">
        <f t="shared" si="264"/>
        <v>1042</v>
      </c>
      <c r="I4260" s="6">
        <f t="shared" si="265"/>
        <v>558</v>
      </c>
      <c r="J4260" s="7">
        <f t="shared" si="266"/>
        <v>0.53550863723608444</v>
      </c>
      <c r="K4260" s="7">
        <f t="shared" si="267"/>
        <v>-0.90101825044932071</v>
      </c>
    </row>
    <row r="4261" spans="1:11" x14ac:dyDescent="0.35">
      <c r="A4261" s="14" t="s">
        <v>9938</v>
      </c>
      <c r="B4261" s="13" t="s">
        <v>683</v>
      </c>
      <c r="C4261" s="14" t="s">
        <v>17722</v>
      </c>
      <c r="D4261" s="14" t="s">
        <v>11356</v>
      </c>
      <c r="E4261" s="15" t="s">
        <v>11359</v>
      </c>
      <c r="F4261" s="6">
        <v>348</v>
      </c>
      <c r="G4261" s="6">
        <v>194</v>
      </c>
      <c r="H4261" s="6">
        <f t="shared" si="264"/>
        <v>349</v>
      </c>
      <c r="I4261" s="6">
        <f t="shared" si="265"/>
        <v>195</v>
      </c>
      <c r="J4261" s="7">
        <f t="shared" si="266"/>
        <v>0.55873925501432664</v>
      </c>
      <c r="K4261" s="7">
        <f t="shared" si="267"/>
        <v>-0.83975291246004169</v>
      </c>
    </row>
    <row r="4262" spans="1:11" x14ac:dyDescent="0.35">
      <c r="A4262" s="14" t="s">
        <v>9939</v>
      </c>
      <c r="B4262" s="13" t="s">
        <v>2123</v>
      </c>
      <c r="C4262" s="14" t="s">
        <v>17723</v>
      </c>
      <c r="D4262" s="14" t="s">
        <v>17724</v>
      </c>
      <c r="E4262" s="15" t="s">
        <v>5678</v>
      </c>
      <c r="F4262" s="6">
        <v>1183</v>
      </c>
      <c r="G4262" s="6">
        <v>850</v>
      </c>
      <c r="H4262" s="6">
        <f t="shared" si="264"/>
        <v>1184</v>
      </c>
      <c r="I4262" s="6">
        <f t="shared" si="265"/>
        <v>851</v>
      </c>
      <c r="J4262" s="7">
        <f t="shared" si="266"/>
        <v>0.71875</v>
      </c>
      <c r="K4262" s="7">
        <f t="shared" si="267"/>
        <v>-0.47643804394298717</v>
      </c>
    </row>
    <row r="4263" spans="1:11" x14ac:dyDescent="0.35">
      <c r="A4263" s="14" t="s">
        <v>9940</v>
      </c>
      <c r="B4263" s="13" t="s">
        <v>3917</v>
      </c>
      <c r="C4263" s="14" t="s">
        <v>17725</v>
      </c>
      <c r="D4263" s="14" t="s">
        <v>17726</v>
      </c>
      <c r="E4263" s="15" t="s">
        <v>5678</v>
      </c>
      <c r="F4263" s="6">
        <v>547</v>
      </c>
      <c r="G4263" s="6">
        <v>482</v>
      </c>
      <c r="H4263" s="6">
        <f t="shared" si="264"/>
        <v>548</v>
      </c>
      <c r="I4263" s="6">
        <f t="shared" si="265"/>
        <v>483</v>
      </c>
      <c r="J4263" s="7">
        <f t="shared" si="266"/>
        <v>0.88138686131386856</v>
      </c>
      <c r="K4263" s="7">
        <f t="shared" si="267"/>
        <v>-0.18215270412475365</v>
      </c>
    </row>
    <row r="4264" spans="1:11" x14ac:dyDescent="0.35">
      <c r="A4264" s="14" t="s">
        <v>9941</v>
      </c>
      <c r="B4264" s="13" t="s">
        <v>4882</v>
      </c>
      <c r="C4264" s="14" t="s">
        <v>17727</v>
      </c>
      <c r="D4264" s="14" t="s">
        <v>11418</v>
      </c>
      <c r="E4264" s="15" t="s">
        <v>11359</v>
      </c>
      <c r="F4264" s="6">
        <v>120</v>
      </c>
      <c r="G4264" s="6">
        <v>125</v>
      </c>
      <c r="H4264" s="6">
        <f t="shared" si="264"/>
        <v>121</v>
      </c>
      <c r="I4264" s="6">
        <f t="shared" si="265"/>
        <v>126</v>
      </c>
      <c r="J4264" s="7">
        <f t="shared" si="266"/>
        <v>1.0413223140495869</v>
      </c>
      <c r="K4264" s="7">
        <f t="shared" si="267"/>
        <v>5.8416686225322083E-2</v>
      </c>
    </row>
    <row r="4265" spans="1:11" x14ac:dyDescent="0.35">
      <c r="A4265" s="14" t="s">
        <v>9942</v>
      </c>
      <c r="B4265" s="13" t="s">
        <v>1198</v>
      </c>
      <c r="C4265" s="14" t="s">
        <v>17728</v>
      </c>
      <c r="D4265" s="14" t="s">
        <v>11385</v>
      </c>
      <c r="E4265" s="15" t="s">
        <v>11359</v>
      </c>
      <c r="F4265" s="6">
        <v>516</v>
      </c>
      <c r="G4265" s="6">
        <v>326</v>
      </c>
      <c r="H4265" s="6">
        <f t="shared" si="264"/>
        <v>517</v>
      </c>
      <c r="I4265" s="6">
        <f t="shared" si="265"/>
        <v>327</v>
      </c>
      <c r="J4265" s="7">
        <f t="shared" si="266"/>
        <v>0.63249516441005804</v>
      </c>
      <c r="K4265" s="7">
        <f t="shared" si="267"/>
        <v>-0.66087364481685207</v>
      </c>
    </row>
    <row r="4266" spans="1:11" x14ac:dyDescent="0.35">
      <c r="A4266" s="14" t="s">
        <v>9943</v>
      </c>
      <c r="B4266" s="13" t="s">
        <v>4225</v>
      </c>
      <c r="C4266" s="14" t="s">
        <v>17729</v>
      </c>
      <c r="D4266" s="14" t="s">
        <v>17730</v>
      </c>
      <c r="E4266" s="15" t="s">
        <v>11359</v>
      </c>
      <c r="F4266" s="6">
        <v>49</v>
      </c>
      <c r="G4266" s="6">
        <v>45</v>
      </c>
      <c r="H4266" s="6">
        <f t="shared" si="264"/>
        <v>50</v>
      </c>
      <c r="I4266" s="6">
        <f t="shared" si="265"/>
        <v>46</v>
      </c>
      <c r="J4266" s="7">
        <f t="shared" si="266"/>
        <v>0.92</v>
      </c>
      <c r="K4266" s="7">
        <f t="shared" si="267"/>
        <v>-0.12029423371771177</v>
      </c>
    </row>
    <row r="4267" spans="1:11" x14ac:dyDescent="0.35">
      <c r="A4267" s="14" t="s">
        <v>9944</v>
      </c>
      <c r="B4267" s="13" t="s">
        <v>1108</v>
      </c>
      <c r="C4267" s="14" t="s">
        <v>17731</v>
      </c>
      <c r="D4267" s="14" t="s">
        <v>17732</v>
      </c>
      <c r="E4267" s="15" t="s">
        <v>11359</v>
      </c>
      <c r="F4267" s="6">
        <v>87</v>
      </c>
      <c r="G4267" s="6">
        <v>54</v>
      </c>
      <c r="H4267" s="6">
        <f t="shared" si="264"/>
        <v>88</v>
      </c>
      <c r="I4267" s="6">
        <f t="shared" si="265"/>
        <v>55</v>
      </c>
      <c r="J4267" s="7">
        <f t="shared" si="266"/>
        <v>0.625</v>
      </c>
      <c r="K4267" s="7">
        <f t="shared" si="267"/>
        <v>-0.67807190511263771</v>
      </c>
    </row>
    <row r="4268" spans="1:11" x14ac:dyDescent="0.35">
      <c r="A4268" s="14" t="s">
        <v>9945</v>
      </c>
      <c r="B4268" s="13" t="s">
        <v>434</v>
      </c>
      <c r="C4268" s="14" t="s">
        <v>17733</v>
      </c>
      <c r="D4268" s="14" t="s">
        <v>17734</v>
      </c>
      <c r="E4268" s="15" t="s">
        <v>11359</v>
      </c>
      <c r="F4268" s="6">
        <v>360</v>
      </c>
      <c r="G4268" s="6">
        <v>180</v>
      </c>
      <c r="H4268" s="6">
        <f t="shared" si="264"/>
        <v>361</v>
      </c>
      <c r="I4268" s="6">
        <f t="shared" si="265"/>
        <v>181</v>
      </c>
      <c r="J4268" s="7">
        <f t="shared" si="266"/>
        <v>0.50138504155124652</v>
      </c>
      <c r="K4268" s="7">
        <f t="shared" si="267"/>
        <v>-0.99600913980396577</v>
      </c>
    </row>
    <row r="4269" spans="1:11" x14ac:dyDescent="0.35">
      <c r="A4269" s="14" t="s">
        <v>9946</v>
      </c>
      <c r="B4269" s="13" t="s">
        <v>406</v>
      </c>
      <c r="C4269" s="14" t="s">
        <v>17735</v>
      </c>
      <c r="D4269" s="14" t="s">
        <v>17734</v>
      </c>
      <c r="E4269" s="15" t="s">
        <v>11359</v>
      </c>
      <c r="F4269" s="6">
        <v>62</v>
      </c>
      <c r="G4269" s="6">
        <v>30</v>
      </c>
      <c r="H4269" s="6">
        <f t="shared" si="264"/>
        <v>63</v>
      </c>
      <c r="I4269" s="6">
        <f t="shared" si="265"/>
        <v>31</v>
      </c>
      <c r="J4269" s="7">
        <f t="shared" si="266"/>
        <v>0.49206349206349204</v>
      </c>
      <c r="K4269" s="7">
        <f t="shared" si="267"/>
        <v>-1.0230836131130414</v>
      </c>
    </row>
    <row r="4270" spans="1:11" x14ac:dyDescent="0.35">
      <c r="A4270" s="14" t="s">
        <v>9947</v>
      </c>
      <c r="B4270" s="13" t="s">
        <v>5271</v>
      </c>
      <c r="C4270" s="14" t="s">
        <v>17736</v>
      </c>
      <c r="D4270" s="14" t="s">
        <v>17737</v>
      </c>
      <c r="E4270" s="15" t="s">
        <v>5678</v>
      </c>
      <c r="F4270" s="6">
        <v>91</v>
      </c>
      <c r="G4270" s="6">
        <v>119</v>
      </c>
      <c r="H4270" s="6">
        <f t="shared" si="264"/>
        <v>92</v>
      </c>
      <c r="I4270" s="6">
        <f t="shared" si="265"/>
        <v>120</v>
      </c>
      <c r="J4270" s="7">
        <f t="shared" si="266"/>
        <v>1.3043478260869565</v>
      </c>
      <c r="K4270" s="7">
        <f t="shared" si="267"/>
        <v>0.38332863955150565</v>
      </c>
    </row>
    <row r="4271" spans="1:11" x14ac:dyDescent="0.35">
      <c r="A4271" s="14" t="s">
        <v>9948</v>
      </c>
      <c r="B4271" s="13" t="s">
        <v>5460</v>
      </c>
      <c r="C4271" s="14" t="s">
        <v>17738</v>
      </c>
      <c r="D4271" s="14" t="s">
        <v>14291</v>
      </c>
      <c r="E4271" s="15" t="s">
        <v>11359</v>
      </c>
      <c r="F4271" s="6">
        <v>3</v>
      </c>
      <c r="G4271" s="6">
        <v>6</v>
      </c>
      <c r="H4271" s="6">
        <f t="shared" si="264"/>
        <v>4</v>
      </c>
      <c r="I4271" s="6">
        <f t="shared" si="265"/>
        <v>7</v>
      </c>
      <c r="J4271" s="7">
        <f t="shared" si="266"/>
        <v>1.75</v>
      </c>
      <c r="K4271" s="7">
        <f t="shared" si="267"/>
        <v>0.80735492205760406</v>
      </c>
    </row>
    <row r="4272" spans="1:11" x14ac:dyDescent="0.35">
      <c r="A4272" s="14" t="s">
        <v>9949</v>
      </c>
      <c r="B4272" s="13" t="s">
        <v>5498</v>
      </c>
      <c r="C4272" s="14" t="s">
        <v>17739</v>
      </c>
      <c r="D4272" s="14" t="s">
        <v>14289</v>
      </c>
      <c r="E4272" s="15" t="s">
        <v>11359</v>
      </c>
      <c r="F4272" s="6">
        <v>16</v>
      </c>
      <c r="G4272" s="6">
        <v>42</v>
      </c>
      <c r="H4272" s="6">
        <f t="shared" si="264"/>
        <v>17</v>
      </c>
      <c r="I4272" s="6">
        <f t="shared" si="265"/>
        <v>43</v>
      </c>
      <c r="J4272" s="7">
        <f t="shared" si="266"/>
        <v>2.5294117647058822</v>
      </c>
      <c r="K4272" s="7">
        <f t="shared" si="267"/>
        <v>1.3388019134517586</v>
      </c>
    </row>
    <row r="4273" spans="1:11" x14ac:dyDescent="0.35">
      <c r="A4273" s="14" t="s">
        <v>9950</v>
      </c>
      <c r="B4273" s="13" t="s">
        <v>5399</v>
      </c>
      <c r="C4273" s="14" t="s">
        <v>14292</v>
      </c>
      <c r="D4273" s="14" t="s">
        <v>17740</v>
      </c>
      <c r="E4273" s="15" t="s">
        <v>11359</v>
      </c>
      <c r="F4273" s="6">
        <v>168</v>
      </c>
      <c r="G4273" s="6">
        <v>267</v>
      </c>
      <c r="H4273" s="6">
        <f t="shared" si="264"/>
        <v>169</v>
      </c>
      <c r="I4273" s="6">
        <f t="shared" si="265"/>
        <v>268</v>
      </c>
      <c r="J4273" s="7">
        <f t="shared" si="266"/>
        <v>1.5857988165680474</v>
      </c>
      <c r="K4273" s="7">
        <f t="shared" si="267"/>
        <v>0.66520975417558825</v>
      </c>
    </row>
    <row r="4274" spans="1:11" x14ac:dyDescent="0.35">
      <c r="A4274" s="14" t="s">
        <v>9951</v>
      </c>
      <c r="B4274" s="13" t="s">
        <v>5480</v>
      </c>
      <c r="C4274" s="14" t="s">
        <v>14294</v>
      </c>
      <c r="D4274" s="14" t="s">
        <v>17741</v>
      </c>
      <c r="E4274" s="15" t="s">
        <v>11359</v>
      </c>
      <c r="F4274" s="6">
        <v>10</v>
      </c>
      <c r="G4274" s="6">
        <v>22</v>
      </c>
      <c r="H4274" s="6">
        <f t="shared" si="264"/>
        <v>11</v>
      </c>
      <c r="I4274" s="6">
        <f t="shared" si="265"/>
        <v>23</v>
      </c>
      <c r="J4274" s="7">
        <f t="shared" si="266"/>
        <v>2.0909090909090908</v>
      </c>
      <c r="K4274" s="7">
        <f t="shared" si="267"/>
        <v>1.0641303374197155</v>
      </c>
    </row>
    <row r="4275" spans="1:11" x14ac:dyDescent="0.35">
      <c r="A4275" s="14" t="s">
        <v>9952</v>
      </c>
      <c r="B4275" s="13" t="s">
        <v>5366</v>
      </c>
      <c r="C4275" s="14" t="s">
        <v>14296</v>
      </c>
      <c r="D4275" s="14" t="s">
        <v>14297</v>
      </c>
      <c r="E4275" s="15" t="s">
        <v>11359</v>
      </c>
      <c r="F4275" s="6">
        <v>44</v>
      </c>
      <c r="G4275" s="6">
        <v>65</v>
      </c>
      <c r="H4275" s="6">
        <f t="shared" si="264"/>
        <v>45</v>
      </c>
      <c r="I4275" s="6">
        <f t="shared" si="265"/>
        <v>66</v>
      </c>
      <c r="J4275" s="7">
        <f t="shared" si="266"/>
        <v>1.4666666666666666</v>
      </c>
      <c r="K4275" s="7">
        <f t="shared" si="267"/>
        <v>0.55254102302877861</v>
      </c>
    </row>
    <row r="4276" spans="1:11" x14ac:dyDescent="0.35">
      <c r="A4276" s="14" t="s">
        <v>9953</v>
      </c>
      <c r="B4276" s="13" t="s">
        <v>4869</v>
      </c>
      <c r="C4276" s="14" t="s">
        <v>14298</v>
      </c>
      <c r="D4276" s="14" t="s">
        <v>17742</v>
      </c>
      <c r="E4276" s="15" t="s">
        <v>11359</v>
      </c>
      <c r="F4276" s="6">
        <v>27</v>
      </c>
      <c r="G4276" s="6">
        <v>28</v>
      </c>
      <c r="H4276" s="6">
        <f t="shared" si="264"/>
        <v>28</v>
      </c>
      <c r="I4276" s="6">
        <f t="shared" si="265"/>
        <v>29</v>
      </c>
      <c r="J4276" s="7">
        <f t="shared" si="266"/>
        <v>1.0357142857142858</v>
      </c>
      <c r="K4276" s="7">
        <f t="shared" si="267"/>
        <v>5.0626073069968143E-2</v>
      </c>
    </row>
    <row r="4277" spans="1:11" x14ac:dyDescent="0.35">
      <c r="A4277" s="14" t="s">
        <v>9954</v>
      </c>
      <c r="B4277" s="13" t="s">
        <v>4518</v>
      </c>
      <c r="C4277" s="14" t="s">
        <v>17743</v>
      </c>
      <c r="D4277" s="14" t="s">
        <v>17744</v>
      </c>
      <c r="E4277" s="15" t="s">
        <v>11359</v>
      </c>
      <c r="F4277" s="6">
        <v>31</v>
      </c>
      <c r="G4277" s="6">
        <v>30</v>
      </c>
      <c r="H4277" s="6">
        <f t="shared" si="264"/>
        <v>32</v>
      </c>
      <c r="I4277" s="6">
        <f t="shared" si="265"/>
        <v>31</v>
      </c>
      <c r="J4277" s="7">
        <f t="shared" si="266"/>
        <v>0.96875</v>
      </c>
      <c r="K4277" s="7">
        <f t="shared" si="267"/>
        <v>-4.5803689613124789E-2</v>
      </c>
    </row>
    <row r="4278" spans="1:11" x14ac:dyDescent="0.35">
      <c r="A4278" s="14" t="s">
        <v>9955</v>
      </c>
      <c r="B4278" s="13" t="s">
        <v>5008</v>
      </c>
      <c r="C4278" s="14" t="s">
        <v>17745</v>
      </c>
      <c r="D4278" s="14" t="s">
        <v>17746</v>
      </c>
      <c r="E4278" s="15" t="s">
        <v>11359</v>
      </c>
      <c r="F4278" s="6">
        <v>111</v>
      </c>
      <c r="G4278" s="6">
        <v>122</v>
      </c>
      <c r="H4278" s="6">
        <f t="shared" si="264"/>
        <v>112</v>
      </c>
      <c r="I4278" s="6">
        <f t="shared" si="265"/>
        <v>123</v>
      </c>
      <c r="J4278" s="7">
        <f t="shared" si="266"/>
        <v>1.0982142857142858</v>
      </c>
      <c r="K4278" s="7">
        <f t="shared" si="267"/>
        <v>0.13515958328163588</v>
      </c>
    </row>
    <row r="4279" spans="1:11" x14ac:dyDescent="0.35">
      <c r="A4279" s="14" t="s">
        <v>9956</v>
      </c>
      <c r="B4279" s="13" t="s">
        <v>5560</v>
      </c>
      <c r="C4279" s="14" t="s">
        <v>17747</v>
      </c>
      <c r="D4279" s="14" t="s">
        <v>17748</v>
      </c>
      <c r="E4279" s="15" t="s">
        <v>5678</v>
      </c>
      <c r="F4279" s="6">
        <v>17</v>
      </c>
      <c r="G4279" s="6">
        <v>187</v>
      </c>
      <c r="H4279" s="6">
        <f t="shared" si="264"/>
        <v>18</v>
      </c>
      <c r="I4279" s="6">
        <f t="shared" si="265"/>
        <v>188</v>
      </c>
      <c r="J4279" s="7">
        <f t="shared" si="266"/>
        <v>10.444444444444445</v>
      </c>
      <c r="K4279" s="7">
        <f t="shared" si="267"/>
        <v>3.3846638502353255</v>
      </c>
    </row>
    <row r="4280" spans="1:11" x14ac:dyDescent="0.35">
      <c r="A4280" s="14" t="s">
        <v>9957</v>
      </c>
      <c r="B4280" s="13" t="s">
        <v>5555</v>
      </c>
      <c r="C4280" s="14" t="s">
        <v>17749</v>
      </c>
      <c r="D4280" s="14" t="s">
        <v>11356</v>
      </c>
      <c r="E4280" s="15" t="s">
        <v>5678</v>
      </c>
      <c r="F4280" s="6">
        <v>8</v>
      </c>
      <c r="G4280" s="6">
        <v>75</v>
      </c>
      <c r="H4280" s="6">
        <f t="shared" si="264"/>
        <v>9</v>
      </c>
      <c r="I4280" s="6">
        <f t="shared" si="265"/>
        <v>76</v>
      </c>
      <c r="J4280" s="7">
        <f t="shared" si="266"/>
        <v>8.4444444444444446</v>
      </c>
      <c r="K4280" s="7">
        <f t="shared" si="267"/>
        <v>3.0780025120012735</v>
      </c>
    </row>
    <row r="4281" spans="1:11" x14ac:dyDescent="0.35">
      <c r="A4281" s="14" t="s">
        <v>9958</v>
      </c>
      <c r="B4281" s="13" t="s">
        <v>5537</v>
      </c>
      <c r="C4281" s="14" t="s">
        <v>17750</v>
      </c>
      <c r="D4281" s="14" t="s">
        <v>11356</v>
      </c>
      <c r="E4281" s="15" t="s">
        <v>5678</v>
      </c>
      <c r="F4281" s="6">
        <v>7</v>
      </c>
      <c r="G4281" s="6">
        <v>34</v>
      </c>
      <c r="H4281" s="6">
        <f t="shared" si="264"/>
        <v>8</v>
      </c>
      <c r="I4281" s="6">
        <f t="shared" si="265"/>
        <v>35</v>
      </c>
      <c r="J4281" s="7">
        <f t="shared" si="266"/>
        <v>4.375</v>
      </c>
      <c r="K4281" s="7">
        <f t="shared" si="267"/>
        <v>2.1292830169449664</v>
      </c>
    </row>
    <row r="4282" spans="1:11" x14ac:dyDescent="0.35">
      <c r="A4282" s="14" t="s">
        <v>9959</v>
      </c>
      <c r="B4282" s="13" t="s">
        <v>5557</v>
      </c>
      <c r="C4282" s="14" t="s">
        <v>17751</v>
      </c>
      <c r="D4282" s="14" t="s">
        <v>17752</v>
      </c>
      <c r="E4282" s="15" t="s">
        <v>5678</v>
      </c>
      <c r="F4282" s="6">
        <v>121</v>
      </c>
      <c r="G4282" s="6">
        <v>1168</v>
      </c>
      <c r="H4282" s="6">
        <f t="shared" si="264"/>
        <v>122</v>
      </c>
      <c r="I4282" s="6">
        <f t="shared" si="265"/>
        <v>1169</v>
      </c>
      <c r="J4282" s="7">
        <f t="shared" si="266"/>
        <v>9.5819672131147549</v>
      </c>
      <c r="K4282" s="7">
        <f t="shared" si="267"/>
        <v>3.2603218769687707</v>
      </c>
    </row>
    <row r="4283" spans="1:11" x14ac:dyDescent="0.35">
      <c r="A4283" s="14" t="s">
        <v>9960</v>
      </c>
      <c r="B4283" s="13" t="s">
        <v>5524</v>
      </c>
      <c r="C4283" s="14" t="s">
        <v>17753</v>
      </c>
      <c r="D4283" s="14" t="s">
        <v>17754</v>
      </c>
      <c r="E4283" s="15" t="s">
        <v>5678</v>
      </c>
      <c r="F4283" s="6">
        <v>35</v>
      </c>
      <c r="G4283" s="6">
        <v>139</v>
      </c>
      <c r="H4283" s="6">
        <f t="shared" si="264"/>
        <v>36</v>
      </c>
      <c r="I4283" s="6">
        <f t="shared" si="265"/>
        <v>140</v>
      </c>
      <c r="J4283" s="7">
        <f t="shared" si="266"/>
        <v>3.8888888888888888</v>
      </c>
      <c r="K4283" s="7">
        <f t="shared" si="267"/>
        <v>1.9593580155026542</v>
      </c>
    </row>
    <row r="4284" spans="1:11" x14ac:dyDescent="0.35">
      <c r="A4284" s="14" t="s">
        <v>9961</v>
      </c>
      <c r="B4284" s="13" t="s">
        <v>5539</v>
      </c>
      <c r="C4284" s="14" t="s">
        <v>17755</v>
      </c>
      <c r="D4284" s="14" t="s">
        <v>12697</v>
      </c>
      <c r="E4284" s="15" t="s">
        <v>5678</v>
      </c>
      <c r="F4284" s="6">
        <v>56</v>
      </c>
      <c r="G4284" s="6">
        <v>282</v>
      </c>
      <c r="H4284" s="6">
        <f t="shared" si="264"/>
        <v>57</v>
      </c>
      <c r="I4284" s="6">
        <f t="shared" si="265"/>
        <v>283</v>
      </c>
      <c r="J4284" s="7">
        <f t="shared" si="266"/>
        <v>4.9649122807017543</v>
      </c>
      <c r="K4284" s="7">
        <f t="shared" si="267"/>
        <v>2.3117682286671406</v>
      </c>
    </row>
    <row r="4285" spans="1:11" x14ac:dyDescent="0.35">
      <c r="A4285" s="14" t="s">
        <v>9962</v>
      </c>
      <c r="B4285" s="13" t="s">
        <v>5556</v>
      </c>
      <c r="C4285" s="14" t="s">
        <v>17756</v>
      </c>
      <c r="D4285" s="14" t="s">
        <v>17757</v>
      </c>
      <c r="E4285" s="15" t="s">
        <v>5678</v>
      </c>
      <c r="F4285" s="6">
        <v>16</v>
      </c>
      <c r="G4285" s="6">
        <v>150</v>
      </c>
      <c r="H4285" s="6">
        <f t="shared" si="264"/>
        <v>17</v>
      </c>
      <c r="I4285" s="6">
        <f t="shared" si="265"/>
        <v>151</v>
      </c>
      <c r="J4285" s="7">
        <f t="shared" si="266"/>
        <v>8.882352941176471</v>
      </c>
      <c r="K4285" s="7">
        <f t="shared" si="267"/>
        <v>3.1509418980747395</v>
      </c>
    </row>
    <row r="4286" spans="1:11" x14ac:dyDescent="0.35">
      <c r="A4286" s="14" t="s">
        <v>9963</v>
      </c>
      <c r="B4286" s="13" t="s">
        <v>5553</v>
      </c>
      <c r="C4286" s="14" t="s">
        <v>17758</v>
      </c>
      <c r="D4286" s="14" t="s">
        <v>17759</v>
      </c>
      <c r="E4286" s="15" t="s">
        <v>5678</v>
      </c>
      <c r="F4286" s="6">
        <v>151</v>
      </c>
      <c r="G4286" s="6">
        <v>1376</v>
      </c>
      <c r="H4286" s="6">
        <f t="shared" si="264"/>
        <v>152</v>
      </c>
      <c r="I4286" s="6">
        <f t="shared" si="265"/>
        <v>1377</v>
      </c>
      <c r="J4286" s="7">
        <f t="shared" si="266"/>
        <v>9.0592105263157894</v>
      </c>
      <c r="K4286" s="7">
        <f t="shared" si="267"/>
        <v>3.1793853306913786</v>
      </c>
    </row>
    <row r="4287" spans="1:11" x14ac:dyDescent="0.35">
      <c r="A4287" s="14" t="s">
        <v>9964</v>
      </c>
      <c r="B4287" s="13" t="s">
        <v>5563</v>
      </c>
      <c r="C4287" s="14" t="s">
        <v>17760</v>
      </c>
      <c r="D4287" s="14" t="s">
        <v>17761</v>
      </c>
      <c r="E4287" s="15" t="s">
        <v>5678</v>
      </c>
      <c r="F4287" s="6">
        <v>87</v>
      </c>
      <c r="G4287" s="6">
        <v>1242</v>
      </c>
      <c r="H4287" s="6">
        <f t="shared" si="264"/>
        <v>88</v>
      </c>
      <c r="I4287" s="6">
        <f t="shared" si="265"/>
        <v>1243</v>
      </c>
      <c r="J4287" s="7">
        <f t="shared" si="266"/>
        <v>14.125</v>
      </c>
      <c r="K4287" s="7">
        <f t="shared" si="267"/>
        <v>3.8201789624151878</v>
      </c>
    </row>
    <row r="4288" spans="1:11" x14ac:dyDescent="0.35">
      <c r="A4288" s="14" t="s">
        <v>9965</v>
      </c>
      <c r="B4288" s="13" t="s">
        <v>5439</v>
      </c>
      <c r="C4288" s="14" t="s">
        <v>17762</v>
      </c>
      <c r="D4288" s="14" t="s">
        <v>17763</v>
      </c>
      <c r="E4288" s="15" t="s">
        <v>5678</v>
      </c>
      <c r="F4288" s="6">
        <v>66</v>
      </c>
      <c r="G4288" s="6">
        <v>119</v>
      </c>
      <c r="H4288" s="6">
        <f t="shared" si="264"/>
        <v>67</v>
      </c>
      <c r="I4288" s="6">
        <f t="shared" si="265"/>
        <v>120</v>
      </c>
      <c r="J4288" s="7">
        <f t="shared" si="266"/>
        <v>1.791044776119403</v>
      </c>
      <c r="K4288" s="7">
        <f t="shared" si="267"/>
        <v>0.8408014051507462</v>
      </c>
    </row>
    <row r="4289" spans="1:11" x14ac:dyDescent="0.35">
      <c r="A4289" s="14" t="s">
        <v>9966</v>
      </c>
      <c r="B4289" s="13" t="s">
        <v>5566</v>
      </c>
      <c r="C4289" s="14" t="s">
        <v>17764</v>
      </c>
      <c r="D4289" s="14" t="s">
        <v>11876</v>
      </c>
      <c r="E4289" s="15" t="s">
        <v>11359</v>
      </c>
      <c r="F4289" s="6">
        <v>19</v>
      </c>
      <c r="G4289" s="6">
        <v>300</v>
      </c>
      <c r="H4289" s="6">
        <f t="shared" si="264"/>
        <v>20</v>
      </c>
      <c r="I4289" s="6">
        <f t="shared" si="265"/>
        <v>301</v>
      </c>
      <c r="J4289" s="7">
        <f t="shared" si="266"/>
        <v>15.05</v>
      </c>
      <c r="K4289" s="7">
        <f t="shared" si="267"/>
        <v>3.9116915818723403</v>
      </c>
    </row>
    <row r="4290" spans="1:11" x14ac:dyDescent="0.35">
      <c r="A4290" s="14" t="s">
        <v>9967</v>
      </c>
      <c r="B4290" s="13" t="s">
        <v>5552</v>
      </c>
      <c r="C4290" s="14" t="s">
        <v>17765</v>
      </c>
      <c r="D4290" s="14" t="s">
        <v>17766</v>
      </c>
      <c r="E4290" s="15" t="s">
        <v>11359</v>
      </c>
      <c r="F4290" s="6">
        <v>5</v>
      </c>
      <c r="G4290" s="6">
        <v>45</v>
      </c>
      <c r="H4290" s="6">
        <f t="shared" si="264"/>
        <v>6</v>
      </c>
      <c r="I4290" s="6">
        <f t="shared" si="265"/>
        <v>46</v>
      </c>
      <c r="J4290" s="7">
        <f t="shared" si="266"/>
        <v>7.666666666666667</v>
      </c>
      <c r="K4290" s="7">
        <f t="shared" si="267"/>
        <v>2.938599455335857</v>
      </c>
    </row>
    <row r="4291" spans="1:11" x14ac:dyDescent="0.35">
      <c r="A4291" s="14" t="s">
        <v>9968</v>
      </c>
      <c r="B4291" s="13" t="s">
        <v>5568</v>
      </c>
      <c r="C4291" s="14" t="s">
        <v>17767</v>
      </c>
      <c r="D4291" s="14" t="s">
        <v>17768</v>
      </c>
      <c r="E4291" s="15" t="s">
        <v>11359</v>
      </c>
      <c r="F4291" s="6">
        <v>3</v>
      </c>
      <c r="G4291" s="6">
        <v>57</v>
      </c>
      <c r="H4291" s="6">
        <f t="shared" ref="H4291:H4354" si="268">F4291+1</f>
        <v>4</v>
      </c>
      <c r="I4291" s="6">
        <f t="shared" ref="I4291:I4354" si="269">G4291+1</f>
        <v>58</v>
      </c>
      <c r="J4291" s="7">
        <f t="shared" ref="J4291:J4354" si="270">I4291/H4291</f>
        <v>14.5</v>
      </c>
      <c r="K4291" s="7">
        <f t="shared" ref="K4291:K4354" si="271">LOG(J4291,2)</f>
        <v>3.8579809951275723</v>
      </c>
    </row>
    <row r="4292" spans="1:11" x14ac:dyDescent="0.35">
      <c r="A4292" s="14" t="s">
        <v>9969</v>
      </c>
      <c r="B4292" s="13" t="s">
        <v>5549</v>
      </c>
      <c r="C4292" s="14" t="s">
        <v>17769</v>
      </c>
      <c r="D4292" s="14" t="s">
        <v>17770</v>
      </c>
      <c r="E4292" s="15" t="s">
        <v>11359</v>
      </c>
      <c r="F4292" s="6">
        <v>48</v>
      </c>
      <c r="G4292" s="6">
        <v>361</v>
      </c>
      <c r="H4292" s="6">
        <f t="shared" si="268"/>
        <v>49</v>
      </c>
      <c r="I4292" s="6">
        <f t="shared" si="269"/>
        <v>362</v>
      </c>
      <c r="J4292" s="7">
        <f t="shared" si="270"/>
        <v>7.3877551020408161</v>
      </c>
      <c r="K4292" s="7">
        <f t="shared" si="271"/>
        <v>2.8851360429679973</v>
      </c>
    </row>
    <row r="4293" spans="1:11" x14ac:dyDescent="0.35">
      <c r="A4293" s="14" t="s">
        <v>9970</v>
      </c>
      <c r="B4293" s="13" t="s">
        <v>4622</v>
      </c>
      <c r="C4293" s="14" t="s">
        <v>17771</v>
      </c>
      <c r="D4293" s="14" t="s">
        <v>17772</v>
      </c>
      <c r="E4293" s="15" t="s">
        <v>5678</v>
      </c>
      <c r="F4293" s="6">
        <v>2287</v>
      </c>
      <c r="G4293" s="6">
        <v>2268</v>
      </c>
      <c r="H4293" s="6">
        <f t="shared" si="268"/>
        <v>2288</v>
      </c>
      <c r="I4293" s="6">
        <f t="shared" si="269"/>
        <v>2269</v>
      </c>
      <c r="J4293" s="7">
        <f t="shared" si="270"/>
        <v>0.99169580419580416</v>
      </c>
      <c r="K4293" s="7">
        <f t="shared" si="271"/>
        <v>-1.2030443106052066E-2</v>
      </c>
    </row>
    <row r="4294" spans="1:11" x14ac:dyDescent="0.35">
      <c r="A4294" s="14" t="s">
        <v>9971</v>
      </c>
      <c r="B4294" s="13" t="s">
        <v>1167</v>
      </c>
      <c r="C4294" s="14" t="s">
        <v>17773</v>
      </c>
      <c r="D4294" s="14" t="s">
        <v>11752</v>
      </c>
      <c r="E4294" s="15" t="s">
        <v>5678</v>
      </c>
      <c r="F4294" s="6">
        <v>951</v>
      </c>
      <c r="G4294" s="6">
        <v>597</v>
      </c>
      <c r="H4294" s="6">
        <f t="shared" si="268"/>
        <v>952</v>
      </c>
      <c r="I4294" s="6">
        <f t="shared" si="269"/>
        <v>598</v>
      </c>
      <c r="J4294" s="7">
        <f t="shared" si="270"/>
        <v>0.62815126050420167</v>
      </c>
      <c r="K4294" s="7">
        <f t="shared" si="271"/>
        <v>-0.67081608910983859</v>
      </c>
    </row>
    <row r="4295" spans="1:11" x14ac:dyDescent="0.35">
      <c r="A4295" s="14" t="s">
        <v>9972</v>
      </c>
      <c r="B4295" s="13" t="s">
        <v>3267</v>
      </c>
      <c r="C4295" s="14" t="s">
        <v>17774</v>
      </c>
      <c r="D4295" s="14" t="s">
        <v>17775</v>
      </c>
      <c r="E4295" s="15" t="s">
        <v>11359</v>
      </c>
      <c r="F4295" s="6">
        <v>7179</v>
      </c>
      <c r="G4295" s="6">
        <v>5833</v>
      </c>
      <c r="H4295" s="6">
        <f t="shared" si="268"/>
        <v>7180</v>
      </c>
      <c r="I4295" s="6">
        <f t="shared" si="269"/>
        <v>5834</v>
      </c>
      <c r="J4295" s="7">
        <f t="shared" si="270"/>
        <v>0.81253481894150414</v>
      </c>
      <c r="K4295" s="7">
        <f t="shared" si="271"/>
        <v>-0.29949845781223611</v>
      </c>
    </row>
    <row r="4296" spans="1:11" x14ac:dyDescent="0.35">
      <c r="A4296" s="14" t="s">
        <v>9973</v>
      </c>
      <c r="B4296" s="13" t="s">
        <v>907</v>
      </c>
      <c r="C4296" s="14" t="s">
        <v>17776</v>
      </c>
      <c r="D4296" s="14" t="s">
        <v>17777</v>
      </c>
      <c r="E4296" s="15" t="s">
        <v>5678</v>
      </c>
      <c r="F4296" s="6">
        <v>2817</v>
      </c>
      <c r="G4296" s="6">
        <v>1674</v>
      </c>
      <c r="H4296" s="6">
        <f t="shared" si="268"/>
        <v>2818</v>
      </c>
      <c r="I4296" s="6">
        <f t="shared" si="269"/>
        <v>1675</v>
      </c>
      <c r="J4296" s="7">
        <f t="shared" si="270"/>
        <v>0.59439318665720364</v>
      </c>
      <c r="K4296" s="7">
        <f t="shared" si="271"/>
        <v>-0.75051051607713959</v>
      </c>
    </row>
    <row r="4297" spans="1:11" x14ac:dyDescent="0.35">
      <c r="A4297" s="14" t="s">
        <v>9974</v>
      </c>
      <c r="B4297" s="13" t="s">
        <v>590</v>
      </c>
      <c r="C4297" s="14" t="s">
        <v>17778</v>
      </c>
      <c r="D4297" s="14" t="s">
        <v>17779</v>
      </c>
      <c r="E4297" s="15" t="s">
        <v>5678</v>
      </c>
      <c r="F4297" s="6">
        <v>15981</v>
      </c>
      <c r="G4297" s="6">
        <v>8579</v>
      </c>
      <c r="H4297" s="6">
        <f t="shared" si="268"/>
        <v>15982</v>
      </c>
      <c r="I4297" s="6">
        <f t="shared" si="269"/>
        <v>8580</v>
      </c>
      <c r="J4297" s="7">
        <f t="shared" si="270"/>
        <v>0.53685396070579405</v>
      </c>
      <c r="K4297" s="7">
        <f t="shared" si="271"/>
        <v>-0.89739840671342863</v>
      </c>
    </row>
    <row r="4298" spans="1:11" x14ac:dyDescent="0.35">
      <c r="A4298" s="14" t="s">
        <v>9975</v>
      </c>
      <c r="B4298" s="13" t="s">
        <v>4767</v>
      </c>
      <c r="C4298" s="14" t="s">
        <v>17780</v>
      </c>
      <c r="D4298" s="14" t="s">
        <v>17781</v>
      </c>
      <c r="E4298" s="15" t="s">
        <v>5678</v>
      </c>
      <c r="F4298" s="6">
        <v>11976</v>
      </c>
      <c r="G4298" s="6">
        <v>12065</v>
      </c>
      <c r="H4298" s="6">
        <f t="shared" si="268"/>
        <v>11977</v>
      </c>
      <c r="I4298" s="6">
        <f t="shared" si="269"/>
        <v>12066</v>
      </c>
      <c r="J4298" s="7">
        <f t="shared" si="270"/>
        <v>1.0074309092427152</v>
      </c>
      <c r="K4298" s="7">
        <f t="shared" si="271"/>
        <v>1.0680900479490529E-2</v>
      </c>
    </row>
    <row r="4299" spans="1:11" x14ac:dyDescent="0.35">
      <c r="A4299" s="14" t="s">
        <v>9976</v>
      </c>
      <c r="B4299" s="13" t="s">
        <v>4432</v>
      </c>
      <c r="C4299" s="14" t="s">
        <v>17782</v>
      </c>
      <c r="D4299" s="14" t="s">
        <v>17783</v>
      </c>
      <c r="E4299" s="15" t="s">
        <v>5678</v>
      </c>
      <c r="F4299" s="6">
        <v>60574</v>
      </c>
      <c r="G4299" s="6">
        <v>57617</v>
      </c>
      <c r="H4299" s="6">
        <f t="shared" si="268"/>
        <v>60575</v>
      </c>
      <c r="I4299" s="6">
        <f t="shared" si="269"/>
        <v>57618</v>
      </c>
      <c r="J4299" s="7">
        <f t="shared" si="270"/>
        <v>0.95118448204704908</v>
      </c>
      <c r="K4299" s="7">
        <f t="shared" si="271"/>
        <v>-7.2202916238177692E-2</v>
      </c>
    </row>
    <row r="4300" spans="1:11" x14ac:dyDescent="0.35">
      <c r="A4300" s="14" t="s">
        <v>9977</v>
      </c>
      <c r="B4300" s="13" t="s">
        <v>4645</v>
      </c>
      <c r="C4300" s="14" t="s">
        <v>17784</v>
      </c>
      <c r="D4300" s="14" t="s">
        <v>17785</v>
      </c>
      <c r="E4300" s="15" t="s">
        <v>5678</v>
      </c>
      <c r="F4300" s="6">
        <v>31680</v>
      </c>
      <c r="G4300" s="6">
        <v>31639</v>
      </c>
      <c r="H4300" s="6">
        <f t="shared" si="268"/>
        <v>31681</v>
      </c>
      <c r="I4300" s="6">
        <f t="shared" si="269"/>
        <v>31640</v>
      </c>
      <c r="J4300" s="7">
        <f t="shared" si="270"/>
        <v>0.99870584893153624</v>
      </c>
      <c r="K4300" s="7">
        <f t="shared" si="271"/>
        <v>-1.8682745042786738E-3</v>
      </c>
    </row>
    <row r="4301" spans="1:11" x14ac:dyDescent="0.35">
      <c r="A4301" s="14" t="s">
        <v>9978</v>
      </c>
      <c r="B4301" s="13" t="s">
        <v>4631</v>
      </c>
      <c r="C4301" s="14" t="s">
        <v>17786</v>
      </c>
      <c r="D4301" s="14" t="s">
        <v>17787</v>
      </c>
      <c r="E4301" s="15" t="s">
        <v>5678</v>
      </c>
      <c r="F4301" s="6">
        <v>10825</v>
      </c>
      <c r="G4301" s="6">
        <v>10766</v>
      </c>
      <c r="H4301" s="6">
        <f t="shared" si="268"/>
        <v>10826</v>
      </c>
      <c r="I4301" s="6">
        <f t="shared" si="269"/>
        <v>10767</v>
      </c>
      <c r="J4301" s="7">
        <f t="shared" si="270"/>
        <v>0.99455015702937377</v>
      </c>
      <c r="K4301" s="7">
        <f t="shared" si="271"/>
        <v>-7.8839641774083452E-3</v>
      </c>
    </row>
    <row r="4302" spans="1:11" x14ac:dyDescent="0.35">
      <c r="A4302" s="14" t="s">
        <v>9979</v>
      </c>
      <c r="B4302" s="13" t="s">
        <v>4620</v>
      </c>
      <c r="C4302" s="14" t="s">
        <v>17788</v>
      </c>
      <c r="D4302" s="14" t="s">
        <v>17789</v>
      </c>
      <c r="E4302" s="15" t="s">
        <v>5678</v>
      </c>
      <c r="F4302" s="6">
        <v>11501</v>
      </c>
      <c r="G4302" s="6">
        <v>11400</v>
      </c>
      <c r="H4302" s="6">
        <f t="shared" si="268"/>
        <v>11502</v>
      </c>
      <c r="I4302" s="6">
        <f t="shared" si="269"/>
        <v>11401</v>
      </c>
      <c r="J4302" s="7">
        <f t="shared" si="270"/>
        <v>0.99121891844896537</v>
      </c>
      <c r="K4302" s="7">
        <f t="shared" si="271"/>
        <v>-1.2724371803481616E-2</v>
      </c>
    </row>
    <row r="4303" spans="1:11" x14ac:dyDescent="0.35">
      <c r="A4303" s="14" t="s">
        <v>9980</v>
      </c>
      <c r="B4303" s="13" t="s">
        <v>2575</v>
      </c>
      <c r="C4303" s="14" t="s">
        <v>17790</v>
      </c>
      <c r="D4303" s="14" t="s">
        <v>17791</v>
      </c>
      <c r="E4303" s="15" t="s">
        <v>5678</v>
      </c>
      <c r="F4303" s="6">
        <v>86</v>
      </c>
      <c r="G4303" s="6">
        <v>65</v>
      </c>
      <c r="H4303" s="6">
        <f t="shared" si="268"/>
        <v>87</v>
      </c>
      <c r="I4303" s="6">
        <f t="shared" si="269"/>
        <v>66</v>
      </c>
      <c r="J4303" s="7">
        <f t="shared" si="270"/>
        <v>0.75862068965517238</v>
      </c>
      <c r="K4303" s="7">
        <f t="shared" si="271"/>
        <v>-0.398549376490275</v>
      </c>
    </row>
    <row r="4304" spans="1:11" x14ac:dyDescent="0.35">
      <c r="A4304" s="14" t="s">
        <v>9981</v>
      </c>
      <c r="B4304" s="13" t="s">
        <v>3708</v>
      </c>
      <c r="C4304" s="14" t="s">
        <v>17792</v>
      </c>
      <c r="D4304" s="14" t="s">
        <v>17793</v>
      </c>
      <c r="E4304" s="15" t="s">
        <v>5678</v>
      </c>
      <c r="F4304" s="6">
        <v>80258</v>
      </c>
      <c r="G4304" s="6">
        <v>68659</v>
      </c>
      <c r="H4304" s="6">
        <f t="shared" si="268"/>
        <v>80259</v>
      </c>
      <c r="I4304" s="6">
        <f t="shared" si="269"/>
        <v>68660</v>
      </c>
      <c r="J4304" s="7">
        <f t="shared" si="270"/>
        <v>0.8554803822624254</v>
      </c>
      <c r="K4304" s="7">
        <f t="shared" si="271"/>
        <v>-0.22519332344236745</v>
      </c>
    </row>
    <row r="4305" spans="1:11" x14ac:dyDescent="0.35">
      <c r="A4305" s="14" t="s">
        <v>9982</v>
      </c>
      <c r="B4305" s="13" t="s">
        <v>4310</v>
      </c>
      <c r="C4305" s="14" t="s">
        <v>17794</v>
      </c>
      <c r="D4305" s="14" t="s">
        <v>17795</v>
      </c>
      <c r="E4305" s="15" t="s">
        <v>5678</v>
      </c>
      <c r="F4305" s="6">
        <v>30983</v>
      </c>
      <c r="G4305" s="6">
        <v>28904</v>
      </c>
      <c r="H4305" s="6">
        <f t="shared" si="268"/>
        <v>30984</v>
      </c>
      <c r="I4305" s="6">
        <f t="shared" si="269"/>
        <v>28905</v>
      </c>
      <c r="J4305" s="7">
        <f t="shared" si="270"/>
        <v>0.93290085205267237</v>
      </c>
      <c r="K4305" s="7">
        <f t="shared" si="271"/>
        <v>-0.10020433412410722</v>
      </c>
    </row>
    <row r="4306" spans="1:11" x14ac:dyDescent="0.35">
      <c r="A4306" s="14" t="s">
        <v>9983</v>
      </c>
      <c r="B4306" s="13" t="s">
        <v>4423</v>
      </c>
      <c r="C4306" s="14" t="s">
        <v>17796</v>
      </c>
      <c r="D4306" s="14" t="s">
        <v>15861</v>
      </c>
      <c r="E4306" s="15" t="s">
        <v>5678</v>
      </c>
      <c r="F4306" s="6">
        <v>6829</v>
      </c>
      <c r="G4306" s="6">
        <v>6482</v>
      </c>
      <c r="H4306" s="6">
        <f t="shared" si="268"/>
        <v>6830</v>
      </c>
      <c r="I4306" s="6">
        <f t="shared" si="269"/>
        <v>6483</v>
      </c>
      <c r="J4306" s="7">
        <f t="shared" si="270"/>
        <v>0.94919472913616398</v>
      </c>
      <c r="K4306" s="7">
        <f t="shared" si="271"/>
        <v>-7.5224005596789351E-2</v>
      </c>
    </row>
    <row r="4307" spans="1:11" x14ac:dyDescent="0.35">
      <c r="A4307" s="14" t="s">
        <v>9984</v>
      </c>
      <c r="B4307" s="13" t="s">
        <v>4860</v>
      </c>
      <c r="C4307" s="14" t="s">
        <v>17797</v>
      </c>
      <c r="D4307" s="14" t="s">
        <v>17798</v>
      </c>
      <c r="E4307" s="15" t="s">
        <v>5678</v>
      </c>
      <c r="F4307" s="6">
        <v>37055</v>
      </c>
      <c r="G4307" s="6">
        <v>38356</v>
      </c>
      <c r="H4307" s="6">
        <f t="shared" si="268"/>
        <v>37056</v>
      </c>
      <c r="I4307" s="6">
        <f t="shared" si="269"/>
        <v>38357</v>
      </c>
      <c r="J4307" s="7">
        <f t="shared" si="270"/>
        <v>1.0351090241796201</v>
      </c>
      <c r="K4307" s="7">
        <f t="shared" si="271"/>
        <v>4.9782729424765311E-2</v>
      </c>
    </row>
    <row r="4308" spans="1:11" x14ac:dyDescent="0.35">
      <c r="A4308" s="14" t="s">
        <v>9985</v>
      </c>
      <c r="B4308" s="13" t="s">
        <v>5070</v>
      </c>
      <c r="C4308" s="14" t="s">
        <v>17799</v>
      </c>
      <c r="D4308" s="14" t="s">
        <v>17781</v>
      </c>
      <c r="E4308" s="15" t="s">
        <v>5678</v>
      </c>
      <c r="F4308" s="6">
        <v>9829</v>
      </c>
      <c r="G4308" s="6">
        <v>11137</v>
      </c>
      <c r="H4308" s="6">
        <f t="shared" si="268"/>
        <v>9830</v>
      </c>
      <c r="I4308" s="6">
        <f t="shared" si="269"/>
        <v>11138</v>
      </c>
      <c r="J4308" s="7">
        <f t="shared" si="270"/>
        <v>1.1330620549338759</v>
      </c>
      <c r="K4308" s="7">
        <f t="shared" si="271"/>
        <v>0.18022687606906879</v>
      </c>
    </row>
    <row r="4309" spans="1:11" x14ac:dyDescent="0.35">
      <c r="A4309" s="14" t="s">
        <v>9986</v>
      </c>
      <c r="B4309" s="13" t="s">
        <v>4795</v>
      </c>
      <c r="C4309" s="14" t="s">
        <v>17800</v>
      </c>
      <c r="D4309" s="14" t="s">
        <v>17801</v>
      </c>
      <c r="E4309" s="15" t="s">
        <v>5678</v>
      </c>
      <c r="F4309" s="6">
        <v>19581</v>
      </c>
      <c r="G4309" s="6">
        <v>19917</v>
      </c>
      <c r="H4309" s="6">
        <f t="shared" si="268"/>
        <v>19582</v>
      </c>
      <c r="I4309" s="6">
        <f t="shared" si="269"/>
        <v>19918</v>
      </c>
      <c r="J4309" s="7">
        <f t="shared" si="270"/>
        <v>1.0171586150546421</v>
      </c>
      <c r="K4309" s="7">
        <f t="shared" si="271"/>
        <v>2.4544669667161609E-2</v>
      </c>
    </row>
    <row r="4310" spans="1:11" x14ac:dyDescent="0.35">
      <c r="A4310" s="14" t="s">
        <v>9987</v>
      </c>
      <c r="B4310" s="13" t="s">
        <v>4481</v>
      </c>
      <c r="C4310" s="14" t="s">
        <v>17802</v>
      </c>
      <c r="D4310" s="14" t="s">
        <v>17803</v>
      </c>
      <c r="E4310" s="15" t="s">
        <v>5678</v>
      </c>
      <c r="F4310" s="6">
        <v>8474</v>
      </c>
      <c r="G4310" s="6">
        <v>8141</v>
      </c>
      <c r="H4310" s="6">
        <f t="shared" si="268"/>
        <v>8475</v>
      </c>
      <c r="I4310" s="6">
        <f t="shared" si="269"/>
        <v>8142</v>
      </c>
      <c r="J4310" s="7">
        <f t="shared" si="270"/>
        <v>0.96070796460176988</v>
      </c>
      <c r="K4310" s="7">
        <f t="shared" si="271"/>
        <v>-5.7830146771058327E-2</v>
      </c>
    </row>
    <row r="4311" spans="1:11" x14ac:dyDescent="0.35">
      <c r="A4311" s="14" t="s">
        <v>9988</v>
      </c>
      <c r="B4311" s="13" t="s">
        <v>4447</v>
      </c>
      <c r="C4311" s="14" t="s">
        <v>17804</v>
      </c>
      <c r="D4311" s="14" t="s">
        <v>17805</v>
      </c>
      <c r="E4311" s="15" t="s">
        <v>5678</v>
      </c>
      <c r="F4311" s="6">
        <v>9901</v>
      </c>
      <c r="G4311" s="6">
        <v>9448</v>
      </c>
      <c r="H4311" s="6">
        <f t="shared" si="268"/>
        <v>9902</v>
      </c>
      <c r="I4311" s="6">
        <f t="shared" si="269"/>
        <v>9449</v>
      </c>
      <c r="J4311" s="7">
        <f t="shared" si="270"/>
        <v>0.95425166633003433</v>
      </c>
      <c r="K4311" s="7">
        <f t="shared" si="271"/>
        <v>-6.7558294186399928E-2</v>
      </c>
    </row>
    <row r="4312" spans="1:11" x14ac:dyDescent="0.35">
      <c r="A4312" s="14" t="s">
        <v>9989</v>
      </c>
      <c r="B4312" s="13" t="s">
        <v>3869</v>
      </c>
      <c r="C4312" s="14" t="s">
        <v>17806</v>
      </c>
      <c r="D4312" s="14" t="s">
        <v>17791</v>
      </c>
      <c r="E4312" s="15" t="s">
        <v>5678</v>
      </c>
      <c r="F4312" s="6">
        <v>53268</v>
      </c>
      <c r="G4312" s="6">
        <v>46586</v>
      </c>
      <c r="H4312" s="6">
        <f t="shared" si="268"/>
        <v>53269</v>
      </c>
      <c r="I4312" s="6">
        <f t="shared" si="269"/>
        <v>46587</v>
      </c>
      <c r="J4312" s="7">
        <f t="shared" si="270"/>
        <v>0.87456118943475569</v>
      </c>
      <c r="K4312" s="7">
        <f t="shared" si="271"/>
        <v>-0.19336876779498907</v>
      </c>
    </row>
    <row r="4313" spans="1:11" x14ac:dyDescent="0.35">
      <c r="A4313" s="14" t="s">
        <v>9990</v>
      </c>
      <c r="B4313" s="13" t="s">
        <v>3894</v>
      </c>
      <c r="C4313" s="14" t="s">
        <v>17807</v>
      </c>
      <c r="D4313" s="14" t="s">
        <v>17781</v>
      </c>
      <c r="E4313" s="15" t="s">
        <v>5678</v>
      </c>
      <c r="F4313" s="6">
        <v>14814</v>
      </c>
      <c r="G4313" s="6">
        <v>12999</v>
      </c>
      <c r="H4313" s="6">
        <f t="shared" si="268"/>
        <v>14815</v>
      </c>
      <c r="I4313" s="6">
        <f t="shared" si="269"/>
        <v>13000</v>
      </c>
      <c r="J4313" s="7">
        <f t="shared" si="270"/>
        <v>0.87748903138710765</v>
      </c>
      <c r="K4313" s="7">
        <f t="shared" si="271"/>
        <v>-0.18854700304546551</v>
      </c>
    </row>
    <row r="4314" spans="1:11" x14ac:dyDescent="0.35">
      <c r="A4314" s="14" t="s">
        <v>9991</v>
      </c>
      <c r="B4314" s="13" t="s">
        <v>3811</v>
      </c>
      <c r="C4314" s="14" t="s">
        <v>17808</v>
      </c>
      <c r="D4314" s="14" t="s">
        <v>17809</v>
      </c>
      <c r="E4314" s="15" t="s">
        <v>5678</v>
      </c>
      <c r="F4314" s="6">
        <v>16890</v>
      </c>
      <c r="G4314" s="6">
        <v>14659</v>
      </c>
      <c r="H4314" s="6">
        <f t="shared" si="268"/>
        <v>16891</v>
      </c>
      <c r="I4314" s="6">
        <f t="shared" si="269"/>
        <v>14660</v>
      </c>
      <c r="J4314" s="7">
        <f t="shared" si="270"/>
        <v>0.86791782606121604</v>
      </c>
      <c r="K4314" s="7">
        <f t="shared" si="271"/>
        <v>-0.20436963925218124</v>
      </c>
    </row>
    <row r="4315" spans="1:11" x14ac:dyDescent="0.35">
      <c r="A4315" s="14" t="s">
        <v>9992</v>
      </c>
      <c r="B4315" s="13" t="s">
        <v>3961</v>
      </c>
      <c r="C4315" s="14" t="s">
        <v>17810</v>
      </c>
      <c r="D4315" s="14" t="s">
        <v>17811</v>
      </c>
      <c r="E4315" s="15" t="s">
        <v>5678</v>
      </c>
      <c r="F4315" s="6">
        <v>8235</v>
      </c>
      <c r="G4315" s="6">
        <v>7288</v>
      </c>
      <c r="H4315" s="6">
        <f t="shared" si="268"/>
        <v>8236</v>
      </c>
      <c r="I4315" s="6">
        <f t="shared" si="269"/>
        <v>7289</v>
      </c>
      <c r="J4315" s="7">
        <f t="shared" si="270"/>
        <v>0.88501699854298199</v>
      </c>
      <c r="K4315" s="7">
        <f t="shared" si="271"/>
        <v>-0.17622292954692823</v>
      </c>
    </row>
    <row r="4316" spans="1:11" x14ac:dyDescent="0.35">
      <c r="A4316" s="14" t="s">
        <v>9993</v>
      </c>
      <c r="B4316" s="13" t="s">
        <v>4147</v>
      </c>
      <c r="C4316" s="14" t="s">
        <v>17812</v>
      </c>
      <c r="D4316" s="14" t="s">
        <v>17791</v>
      </c>
      <c r="E4316" s="15" t="s">
        <v>5678</v>
      </c>
      <c r="F4316" s="6">
        <v>2180</v>
      </c>
      <c r="G4316" s="6">
        <v>1979</v>
      </c>
      <c r="H4316" s="6">
        <f t="shared" si="268"/>
        <v>2181</v>
      </c>
      <c r="I4316" s="6">
        <f t="shared" si="269"/>
        <v>1980</v>
      </c>
      <c r="J4316" s="7">
        <f t="shared" si="270"/>
        <v>0.90784044016506193</v>
      </c>
      <c r="K4316" s="7">
        <f t="shared" si="271"/>
        <v>-0.13948933967377852</v>
      </c>
    </row>
    <row r="4317" spans="1:11" x14ac:dyDescent="0.35">
      <c r="A4317" s="14" t="s">
        <v>9994</v>
      </c>
      <c r="B4317" s="13" t="s">
        <v>3603</v>
      </c>
      <c r="C4317" s="14" t="s">
        <v>17813</v>
      </c>
      <c r="D4317" s="14" t="s">
        <v>17814</v>
      </c>
      <c r="E4317" s="15" t="s">
        <v>5678</v>
      </c>
      <c r="F4317" s="6">
        <v>42468</v>
      </c>
      <c r="G4317" s="6">
        <v>35900</v>
      </c>
      <c r="H4317" s="6">
        <f t="shared" si="268"/>
        <v>42469</v>
      </c>
      <c r="I4317" s="6">
        <f t="shared" si="269"/>
        <v>35901</v>
      </c>
      <c r="J4317" s="7">
        <f t="shared" si="270"/>
        <v>0.84534601709482216</v>
      </c>
      <c r="K4317" s="7">
        <f t="shared" si="271"/>
        <v>-0.24238610856104489</v>
      </c>
    </row>
    <row r="4318" spans="1:11" x14ac:dyDescent="0.35">
      <c r="A4318" s="14" t="s">
        <v>9995</v>
      </c>
      <c r="B4318" s="13" t="s">
        <v>3883</v>
      </c>
      <c r="C4318" s="14" t="s">
        <v>17815</v>
      </c>
      <c r="D4318" s="14" t="s">
        <v>17816</v>
      </c>
      <c r="E4318" s="15" t="s">
        <v>5678</v>
      </c>
      <c r="F4318" s="6">
        <v>58701</v>
      </c>
      <c r="G4318" s="6">
        <v>51435</v>
      </c>
      <c r="H4318" s="6">
        <f t="shared" si="268"/>
        <v>58702</v>
      </c>
      <c r="I4318" s="6">
        <f t="shared" si="269"/>
        <v>51436</v>
      </c>
      <c r="J4318" s="7">
        <f t="shared" si="270"/>
        <v>0.87622227522060581</v>
      </c>
      <c r="K4318" s="7">
        <f t="shared" si="271"/>
        <v>-0.19063120373504022</v>
      </c>
    </row>
    <row r="4319" spans="1:11" x14ac:dyDescent="0.35">
      <c r="A4319" s="14" t="s">
        <v>9996</v>
      </c>
      <c r="B4319" s="13" t="s">
        <v>3918</v>
      </c>
      <c r="C4319" s="14" t="s">
        <v>17817</v>
      </c>
      <c r="D4319" s="14" t="s">
        <v>17791</v>
      </c>
      <c r="E4319" s="15" t="s">
        <v>5678</v>
      </c>
      <c r="F4319" s="6">
        <v>7675</v>
      </c>
      <c r="G4319" s="6">
        <v>6763</v>
      </c>
      <c r="H4319" s="6">
        <f t="shared" si="268"/>
        <v>7676</v>
      </c>
      <c r="I4319" s="6">
        <f t="shared" si="269"/>
        <v>6764</v>
      </c>
      <c r="J4319" s="7">
        <f t="shared" si="270"/>
        <v>0.88118811881188119</v>
      </c>
      <c r="K4319" s="7">
        <f t="shared" si="271"/>
        <v>-0.18247805178539697</v>
      </c>
    </row>
    <row r="4320" spans="1:11" x14ac:dyDescent="0.35">
      <c r="A4320" s="14" t="s">
        <v>9997</v>
      </c>
      <c r="B4320" s="13" t="s">
        <v>3902</v>
      </c>
      <c r="C4320" s="14" t="s">
        <v>17818</v>
      </c>
      <c r="D4320" s="14" t="s">
        <v>17819</v>
      </c>
      <c r="E4320" s="15" t="s">
        <v>5678</v>
      </c>
      <c r="F4320" s="6">
        <v>11004</v>
      </c>
      <c r="G4320" s="6">
        <v>9663</v>
      </c>
      <c r="H4320" s="6">
        <f t="shared" si="268"/>
        <v>11005</v>
      </c>
      <c r="I4320" s="6">
        <f t="shared" si="269"/>
        <v>9664</v>
      </c>
      <c r="J4320" s="7">
        <f t="shared" si="270"/>
        <v>0.87814629713766468</v>
      </c>
      <c r="K4320" s="7">
        <f t="shared" si="271"/>
        <v>-0.18746678545384074</v>
      </c>
    </row>
    <row r="4321" spans="1:11" x14ac:dyDescent="0.35">
      <c r="A4321" s="14" t="s">
        <v>9998</v>
      </c>
      <c r="B4321" s="13" t="s">
        <v>4353</v>
      </c>
      <c r="C4321" s="14" t="s">
        <v>17820</v>
      </c>
      <c r="D4321" s="14" t="s">
        <v>17821</v>
      </c>
      <c r="E4321" s="15" t="s">
        <v>5678</v>
      </c>
      <c r="F4321" s="6">
        <v>46336</v>
      </c>
      <c r="G4321" s="6">
        <v>43527</v>
      </c>
      <c r="H4321" s="6">
        <f t="shared" si="268"/>
        <v>46337</v>
      </c>
      <c r="I4321" s="6">
        <f t="shared" si="269"/>
        <v>43528</v>
      </c>
      <c r="J4321" s="7">
        <f t="shared" si="270"/>
        <v>0.93937889807281438</v>
      </c>
      <c r="K4321" s="7">
        <f t="shared" si="271"/>
        <v>-9.0220909198453117E-2</v>
      </c>
    </row>
    <row r="4322" spans="1:11" x14ac:dyDescent="0.35">
      <c r="A4322" s="14" t="s">
        <v>9999</v>
      </c>
      <c r="B4322" s="13" t="s">
        <v>4845</v>
      </c>
      <c r="C4322" s="14" t="s">
        <v>17822</v>
      </c>
      <c r="D4322" s="14" t="s">
        <v>17823</v>
      </c>
      <c r="E4322" s="15" t="s">
        <v>5678</v>
      </c>
      <c r="F4322" s="6">
        <v>6740</v>
      </c>
      <c r="G4322" s="6">
        <v>6959</v>
      </c>
      <c r="H4322" s="6">
        <f t="shared" si="268"/>
        <v>6741</v>
      </c>
      <c r="I4322" s="6">
        <f t="shared" si="269"/>
        <v>6960</v>
      </c>
      <c r="J4322" s="7">
        <f t="shared" si="270"/>
        <v>1.0324877614597241</v>
      </c>
      <c r="K4322" s="7">
        <f t="shared" si="271"/>
        <v>4.6124680835027257E-2</v>
      </c>
    </row>
    <row r="4323" spans="1:11" x14ac:dyDescent="0.35">
      <c r="A4323" s="14" t="s">
        <v>10000</v>
      </c>
      <c r="B4323" s="13" t="s">
        <v>4770</v>
      </c>
      <c r="C4323" s="14" t="s">
        <v>17824</v>
      </c>
      <c r="D4323" s="14" t="s">
        <v>17825</v>
      </c>
      <c r="E4323" s="15" t="s">
        <v>5678</v>
      </c>
      <c r="F4323" s="6">
        <v>40319</v>
      </c>
      <c r="G4323" s="6">
        <v>40658</v>
      </c>
      <c r="H4323" s="6">
        <f t="shared" si="268"/>
        <v>40320</v>
      </c>
      <c r="I4323" s="6">
        <f t="shared" si="269"/>
        <v>40659</v>
      </c>
      <c r="J4323" s="7">
        <f t="shared" si="270"/>
        <v>1.0084077380952381</v>
      </c>
      <c r="K4323" s="7">
        <f t="shared" si="271"/>
        <v>1.2079093984212377E-2</v>
      </c>
    </row>
    <row r="4324" spans="1:11" x14ac:dyDescent="0.35">
      <c r="A4324" s="14" t="s">
        <v>10001</v>
      </c>
      <c r="B4324" s="13" t="s">
        <v>4768</v>
      </c>
      <c r="C4324" s="14" t="s">
        <v>17826</v>
      </c>
      <c r="D4324" s="14" t="s">
        <v>17781</v>
      </c>
      <c r="E4324" s="15" t="s">
        <v>5678</v>
      </c>
      <c r="F4324" s="6">
        <v>37485</v>
      </c>
      <c r="G4324" s="6">
        <v>37780</v>
      </c>
      <c r="H4324" s="6">
        <f t="shared" si="268"/>
        <v>37486</v>
      </c>
      <c r="I4324" s="6">
        <f t="shared" si="269"/>
        <v>37781</v>
      </c>
      <c r="J4324" s="7">
        <f t="shared" si="270"/>
        <v>1.0078696046524036</v>
      </c>
      <c r="K4324" s="7">
        <f t="shared" si="271"/>
        <v>1.1308999065930967E-2</v>
      </c>
    </row>
    <row r="4325" spans="1:11" x14ac:dyDescent="0.35">
      <c r="A4325" s="14" t="s">
        <v>10002</v>
      </c>
      <c r="B4325" s="13" t="s">
        <v>4604</v>
      </c>
      <c r="C4325" s="14" t="s">
        <v>17827</v>
      </c>
      <c r="D4325" s="14" t="s">
        <v>17828</v>
      </c>
      <c r="E4325" s="15" t="s">
        <v>5678</v>
      </c>
      <c r="F4325" s="6">
        <v>14757</v>
      </c>
      <c r="G4325" s="6">
        <v>14550</v>
      </c>
      <c r="H4325" s="6">
        <f t="shared" si="268"/>
        <v>14758</v>
      </c>
      <c r="I4325" s="6">
        <f t="shared" si="269"/>
        <v>14551</v>
      </c>
      <c r="J4325" s="7">
        <f t="shared" si="270"/>
        <v>0.98597370917468496</v>
      </c>
      <c r="K4325" s="7">
        <f t="shared" si="271"/>
        <v>-2.0378916995120958E-2</v>
      </c>
    </row>
    <row r="4326" spans="1:11" x14ac:dyDescent="0.35">
      <c r="A4326" s="14" t="s">
        <v>10003</v>
      </c>
      <c r="B4326" s="13" t="s">
        <v>4078</v>
      </c>
      <c r="C4326" s="14" t="s">
        <v>17829</v>
      </c>
      <c r="D4326" s="14" t="s">
        <v>17830</v>
      </c>
      <c r="E4326" s="15" t="s">
        <v>5678</v>
      </c>
      <c r="F4326" s="6">
        <v>170542</v>
      </c>
      <c r="G4326" s="6">
        <v>153375</v>
      </c>
      <c r="H4326" s="6">
        <f t="shared" si="268"/>
        <v>170543</v>
      </c>
      <c r="I4326" s="6">
        <f t="shared" si="269"/>
        <v>153376</v>
      </c>
      <c r="J4326" s="7">
        <f t="shared" si="270"/>
        <v>0.89933916959359228</v>
      </c>
      <c r="K4326" s="7">
        <f t="shared" si="271"/>
        <v>-0.1530627900371859</v>
      </c>
    </row>
    <row r="4327" spans="1:11" x14ac:dyDescent="0.35">
      <c r="A4327" s="14" t="s">
        <v>10004</v>
      </c>
      <c r="B4327" s="13" t="s">
        <v>4308</v>
      </c>
      <c r="C4327" s="14" t="s">
        <v>17831</v>
      </c>
      <c r="D4327" s="14" t="s">
        <v>17832</v>
      </c>
      <c r="E4327" s="15" t="s">
        <v>5678</v>
      </c>
      <c r="F4327" s="6">
        <v>188842</v>
      </c>
      <c r="G4327" s="6">
        <v>176002</v>
      </c>
      <c r="H4327" s="6">
        <f t="shared" si="268"/>
        <v>188843</v>
      </c>
      <c r="I4327" s="6">
        <f t="shared" si="269"/>
        <v>176003</v>
      </c>
      <c r="J4327" s="7">
        <f t="shared" si="270"/>
        <v>0.93200701111505324</v>
      </c>
      <c r="K4327" s="7">
        <f t="shared" si="271"/>
        <v>-0.10158728715064679</v>
      </c>
    </row>
    <row r="4328" spans="1:11" x14ac:dyDescent="0.35">
      <c r="A4328" s="14" t="s">
        <v>10005</v>
      </c>
      <c r="B4328" s="13" t="s">
        <v>4832</v>
      </c>
      <c r="C4328" s="14" t="s">
        <v>17833</v>
      </c>
      <c r="D4328" s="14" t="s">
        <v>17834</v>
      </c>
      <c r="E4328" s="15" t="s">
        <v>5678</v>
      </c>
      <c r="F4328" s="6">
        <v>18755</v>
      </c>
      <c r="G4328" s="6">
        <v>19315</v>
      </c>
      <c r="H4328" s="6">
        <f t="shared" si="268"/>
        <v>18756</v>
      </c>
      <c r="I4328" s="6">
        <f t="shared" si="269"/>
        <v>19316</v>
      </c>
      <c r="J4328" s="7">
        <f t="shared" si="270"/>
        <v>1.0298571123907017</v>
      </c>
      <c r="K4328" s="7">
        <f t="shared" si="271"/>
        <v>4.2444184451834871E-2</v>
      </c>
    </row>
    <row r="4329" spans="1:11" x14ac:dyDescent="0.35">
      <c r="A4329" s="14" t="s">
        <v>10006</v>
      </c>
      <c r="B4329" s="13" t="s">
        <v>4637</v>
      </c>
      <c r="C4329" s="14" t="s">
        <v>17835</v>
      </c>
      <c r="D4329" s="14" t="s">
        <v>17805</v>
      </c>
      <c r="E4329" s="15" t="s">
        <v>5678</v>
      </c>
      <c r="F4329" s="6">
        <v>12485</v>
      </c>
      <c r="G4329" s="6">
        <v>12430</v>
      </c>
      <c r="H4329" s="6">
        <f t="shared" si="268"/>
        <v>12486</v>
      </c>
      <c r="I4329" s="6">
        <f t="shared" si="269"/>
        <v>12431</v>
      </c>
      <c r="J4329" s="7">
        <f t="shared" si="270"/>
        <v>0.9955950664744514</v>
      </c>
      <c r="K4329" s="7">
        <f t="shared" si="271"/>
        <v>-6.3690136146953447E-3</v>
      </c>
    </row>
    <row r="4330" spans="1:11" x14ac:dyDescent="0.35">
      <c r="A4330" s="14" t="s">
        <v>10007</v>
      </c>
      <c r="B4330" s="13" t="s">
        <v>3752</v>
      </c>
      <c r="C4330" s="14" t="s">
        <v>17836</v>
      </c>
      <c r="D4330" s="14" t="s">
        <v>17837</v>
      </c>
      <c r="E4330" s="15" t="s">
        <v>5678</v>
      </c>
      <c r="F4330" s="6">
        <v>135056</v>
      </c>
      <c r="G4330" s="6">
        <v>116349</v>
      </c>
      <c r="H4330" s="6">
        <f t="shared" si="268"/>
        <v>135057</v>
      </c>
      <c r="I4330" s="6">
        <f t="shared" si="269"/>
        <v>116350</v>
      </c>
      <c r="J4330" s="7">
        <f t="shared" si="270"/>
        <v>0.86148811242660506</v>
      </c>
      <c r="K4330" s="7">
        <f t="shared" si="271"/>
        <v>-0.21509720587940348</v>
      </c>
    </row>
    <row r="4331" spans="1:11" x14ac:dyDescent="0.35">
      <c r="A4331" s="14" t="s">
        <v>10008</v>
      </c>
      <c r="B4331" s="13" t="s">
        <v>4128</v>
      </c>
      <c r="C4331" s="14" t="s">
        <v>17838</v>
      </c>
      <c r="D4331" s="14" t="s">
        <v>17839</v>
      </c>
      <c r="E4331" s="15" t="s">
        <v>5678</v>
      </c>
      <c r="F4331" s="6">
        <v>106199</v>
      </c>
      <c r="G4331" s="6">
        <v>96191</v>
      </c>
      <c r="H4331" s="6">
        <f t="shared" si="268"/>
        <v>106200</v>
      </c>
      <c r="I4331" s="6">
        <f t="shared" si="269"/>
        <v>96192</v>
      </c>
      <c r="J4331" s="7">
        <f t="shared" si="270"/>
        <v>0.90576271186440682</v>
      </c>
      <c r="K4331" s="7">
        <f t="shared" si="271"/>
        <v>-0.14279494666251369</v>
      </c>
    </row>
    <row r="4332" spans="1:11" x14ac:dyDescent="0.35">
      <c r="A4332" s="14" t="s">
        <v>10009</v>
      </c>
      <c r="B4332" s="13" t="s">
        <v>5649</v>
      </c>
      <c r="C4332" s="14"/>
      <c r="D4332" s="14"/>
      <c r="E4332" s="15" t="s">
        <v>5678</v>
      </c>
      <c r="F4332" s="6">
        <v>0</v>
      </c>
      <c r="G4332" s="6">
        <v>0</v>
      </c>
      <c r="H4332" s="6">
        <f t="shared" si="268"/>
        <v>1</v>
      </c>
      <c r="I4332" s="6">
        <f t="shared" si="269"/>
        <v>1</v>
      </c>
      <c r="J4332" s="7">
        <f t="shared" si="270"/>
        <v>1</v>
      </c>
      <c r="K4332" s="7">
        <f t="shared" si="271"/>
        <v>0</v>
      </c>
    </row>
    <row r="4333" spans="1:11" x14ac:dyDescent="0.35">
      <c r="A4333" s="14" t="s">
        <v>10010</v>
      </c>
      <c r="B4333" s="13" t="s">
        <v>4362</v>
      </c>
      <c r="C4333" s="14" t="s">
        <v>17840</v>
      </c>
      <c r="D4333" s="14" t="s">
        <v>17841</v>
      </c>
      <c r="E4333" s="15" t="s">
        <v>5678</v>
      </c>
      <c r="F4333" s="6">
        <v>30221</v>
      </c>
      <c r="G4333" s="6">
        <v>28427</v>
      </c>
      <c r="H4333" s="6">
        <f t="shared" si="268"/>
        <v>30222</v>
      </c>
      <c r="I4333" s="6">
        <f t="shared" si="269"/>
        <v>28428</v>
      </c>
      <c r="J4333" s="7">
        <f t="shared" si="270"/>
        <v>0.94063926940639264</v>
      </c>
      <c r="K4333" s="7">
        <f t="shared" si="271"/>
        <v>-8.8286532417955116E-2</v>
      </c>
    </row>
    <row r="4334" spans="1:11" x14ac:dyDescent="0.35">
      <c r="A4334" s="14" t="s">
        <v>10011</v>
      </c>
      <c r="B4334" s="13" t="s">
        <v>4095</v>
      </c>
      <c r="C4334" s="14" t="s">
        <v>17842</v>
      </c>
      <c r="D4334" s="14" t="s">
        <v>17843</v>
      </c>
      <c r="E4334" s="15" t="s">
        <v>5678</v>
      </c>
      <c r="F4334" s="6">
        <v>53589</v>
      </c>
      <c r="G4334" s="6">
        <v>48257</v>
      </c>
      <c r="H4334" s="6">
        <f t="shared" si="268"/>
        <v>53590</v>
      </c>
      <c r="I4334" s="6">
        <f t="shared" si="269"/>
        <v>48258</v>
      </c>
      <c r="J4334" s="7">
        <f t="shared" si="270"/>
        <v>0.90050382534054862</v>
      </c>
      <c r="K4334" s="7">
        <f t="shared" si="271"/>
        <v>-0.1511956901737819</v>
      </c>
    </row>
    <row r="4335" spans="1:11" x14ac:dyDescent="0.35">
      <c r="A4335" s="14" t="s">
        <v>10012</v>
      </c>
      <c r="B4335" s="13" t="s">
        <v>145</v>
      </c>
      <c r="C4335" s="14"/>
      <c r="D4335" s="14"/>
      <c r="E4335" s="15" t="s">
        <v>11359</v>
      </c>
      <c r="F4335" s="6">
        <v>35</v>
      </c>
      <c r="G4335" s="6">
        <v>11</v>
      </c>
      <c r="H4335" s="6">
        <f t="shared" si="268"/>
        <v>36</v>
      </c>
      <c r="I4335" s="6">
        <f t="shared" si="269"/>
        <v>12</v>
      </c>
      <c r="J4335" s="7">
        <f t="shared" si="270"/>
        <v>0.33333333333333331</v>
      </c>
      <c r="K4335" s="7">
        <f t="shared" si="271"/>
        <v>-1.5849625007211563</v>
      </c>
    </row>
    <row r="4336" spans="1:11" x14ac:dyDescent="0.35">
      <c r="A4336" s="14" t="s">
        <v>10013</v>
      </c>
      <c r="B4336" s="13" t="s">
        <v>4360</v>
      </c>
      <c r="C4336" s="14" t="s">
        <v>17844</v>
      </c>
      <c r="D4336" s="14" t="s">
        <v>17845</v>
      </c>
      <c r="E4336" s="15" t="s">
        <v>5678</v>
      </c>
      <c r="F4336" s="6">
        <v>49712</v>
      </c>
      <c r="G4336" s="6">
        <v>46734</v>
      </c>
      <c r="H4336" s="6">
        <f t="shared" si="268"/>
        <v>49713</v>
      </c>
      <c r="I4336" s="6">
        <f t="shared" si="269"/>
        <v>46735</v>
      </c>
      <c r="J4336" s="7">
        <f t="shared" si="270"/>
        <v>0.94009615191197471</v>
      </c>
      <c r="K4336" s="7">
        <f t="shared" si="271"/>
        <v>-8.9119773424336121E-2</v>
      </c>
    </row>
    <row r="4337" spans="1:11" x14ac:dyDescent="0.35">
      <c r="A4337" s="14" t="s">
        <v>10014</v>
      </c>
      <c r="B4337" s="13" t="s">
        <v>4627</v>
      </c>
      <c r="C4337" s="14" t="s">
        <v>17846</v>
      </c>
      <c r="D4337" s="14" t="s">
        <v>17809</v>
      </c>
      <c r="E4337" s="15" t="s">
        <v>5678</v>
      </c>
      <c r="F4337" s="6">
        <v>27069</v>
      </c>
      <c r="G4337" s="6">
        <v>26881</v>
      </c>
      <c r="H4337" s="6">
        <f t="shared" si="268"/>
        <v>27070</v>
      </c>
      <c r="I4337" s="6">
        <f t="shared" si="269"/>
        <v>26882</v>
      </c>
      <c r="J4337" s="7">
        <f t="shared" si="270"/>
        <v>0.99305504248245291</v>
      </c>
      <c r="K4337" s="7">
        <f t="shared" si="271"/>
        <v>-1.0054410048416168E-2</v>
      </c>
    </row>
    <row r="4338" spans="1:11" x14ac:dyDescent="0.35">
      <c r="A4338" s="14" t="s">
        <v>10015</v>
      </c>
      <c r="B4338" s="13" t="s">
        <v>3367</v>
      </c>
      <c r="C4338" s="14" t="s">
        <v>17847</v>
      </c>
      <c r="D4338" s="14" t="s">
        <v>17848</v>
      </c>
      <c r="E4338" s="15" t="s">
        <v>5678</v>
      </c>
      <c r="F4338" s="6">
        <v>6836</v>
      </c>
      <c r="G4338" s="6">
        <v>5610</v>
      </c>
      <c r="H4338" s="6">
        <f t="shared" si="268"/>
        <v>6837</v>
      </c>
      <c r="I4338" s="6">
        <f t="shared" si="269"/>
        <v>5611</v>
      </c>
      <c r="J4338" s="7">
        <f t="shared" si="270"/>
        <v>0.82068158549071235</v>
      </c>
      <c r="K4338" s="7">
        <f t="shared" si="271"/>
        <v>-0.28510551251637267</v>
      </c>
    </row>
    <row r="4339" spans="1:11" x14ac:dyDescent="0.35">
      <c r="A4339" s="14" t="s">
        <v>10016</v>
      </c>
      <c r="B4339" s="13" t="s">
        <v>3934</v>
      </c>
      <c r="C4339" s="14" t="s">
        <v>17849</v>
      </c>
      <c r="D4339" s="14" t="s">
        <v>17850</v>
      </c>
      <c r="E4339" s="15" t="s">
        <v>5678</v>
      </c>
      <c r="F4339" s="6">
        <v>3376</v>
      </c>
      <c r="G4339" s="6">
        <v>2979</v>
      </c>
      <c r="H4339" s="6">
        <f t="shared" si="268"/>
        <v>3377</v>
      </c>
      <c r="I4339" s="6">
        <f t="shared" si="269"/>
        <v>2980</v>
      </c>
      <c r="J4339" s="7">
        <f t="shared" si="270"/>
        <v>0.88244003553449812</v>
      </c>
      <c r="K4339" s="7">
        <f t="shared" si="271"/>
        <v>-0.18042984865795267</v>
      </c>
    </row>
    <row r="4340" spans="1:11" x14ac:dyDescent="0.35">
      <c r="A4340" s="14" t="s">
        <v>10017</v>
      </c>
      <c r="B4340" s="13" t="s">
        <v>5650</v>
      </c>
      <c r="C4340" s="14"/>
      <c r="D4340" s="14"/>
      <c r="E4340" s="15" t="s">
        <v>5678</v>
      </c>
      <c r="F4340" s="6">
        <v>0</v>
      </c>
      <c r="G4340" s="6">
        <v>0</v>
      </c>
      <c r="H4340" s="6">
        <f t="shared" si="268"/>
        <v>1</v>
      </c>
      <c r="I4340" s="6">
        <f t="shared" si="269"/>
        <v>1</v>
      </c>
      <c r="J4340" s="7">
        <f t="shared" si="270"/>
        <v>1</v>
      </c>
      <c r="K4340" s="7">
        <f t="shared" si="271"/>
        <v>0</v>
      </c>
    </row>
    <row r="4341" spans="1:11" x14ac:dyDescent="0.35">
      <c r="A4341" s="14" t="s">
        <v>10018</v>
      </c>
      <c r="B4341" s="13" t="s">
        <v>5099</v>
      </c>
      <c r="C4341" s="14" t="s">
        <v>17829</v>
      </c>
      <c r="D4341" s="14" t="s">
        <v>17851</v>
      </c>
      <c r="E4341" s="15" t="s">
        <v>5678</v>
      </c>
      <c r="F4341" s="6">
        <v>51024</v>
      </c>
      <c r="G4341" s="6">
        <v>58610</v>
      </c>
      <c r="H4341" s="6">
        <f t="shared" si="268"/>
        <v>51025</v>
      </c>
      <c r="I4341" s="6">
        <f t="shared" si="269"/>
        <v>58611</v>
      </c>
      <c r="J4341" s="7">
        <f t="shared" si="270"/>
        <v>1.148672219500245</v>
      </c>
      <c r="K4341" s="7">
        <f t="shared" si="271"/>
        <v>0.19996717503738379</v>
      </c>
    </row>
    <row r="4342" spans="1:11" x14ac:dyDescent="0.35">
      <c r="A4342" s="14" t="s">
        <v>10019</v>
      </c>
      <c r="B4342" s="13" t="s">
        <v>5651</v>
      </c>
      <c r="C4342" s="14"/>
      <c r="D4342" s="14"/>
      <c r="E4342" s="15" t="s">
        <v>5678</v>
      </c>
      <c r="F4342" s="6">
        <v>0</v>
      </c>
      <c r="G4342" s="6">
        <v>0</v>
      </c>
      <c r="H4342" s="6">
        <f t="shared" si="268"/>
        <v>1</v>
      </c>
      <c r="I4342" s="6">
        <f t="shared" si="269"/>
        <v>1</v>
      </c>
      <c r="J4342" s="7">
        <f t="shared" si="270"/>
        <v>1</v>
      </c>
      <c r="K4342" s="7">
        <f t="shared" si="271"/>
        <v>0</v>
      </c>
    </row>
    <row r="4343" spans="1:11" x14ac:dyDescent="0.35">
      <c r="A4343" s="14" t="s">
        <v>10020</v>
      </c>
      <c r="B4343" s="13" t="s">
        <v>5652</v>
      </c>
      <c r="C4343" s="14"/>
      <c r="D4343" s="14"/>
      <c r="E4343" s="15" t="s">
        <v>5678</v>
      </c>
      <c r="F4343" s="6">
        <v>0</v>
      </c>
      <c r="G4343" s="6">
        <v>0</v>
      </c>
      <c r="H4343" s="6">
        <f t="shared" si="268"/>
        <v>1</v>
      </c>
      <c r="I4343" s="6">
        <f t="shared" si="269"/>
        <v>1</v>
      </c>
      <c r="J4343" s="7">
        <f t="shared" si="270"/>
        <v>1</v>
      </c>
      <c r="K4343" s="7">
        <f t="shared" si="271"/>
        <v>0</v>
      </c>
    </row>
    <row r="4344" spans="1:11" x14ac:dyDescent="0.35">
      <c r="A4344" s="14" t="s">
        <v>10021</v>
      </c>
      <c r="B4344" s="13" t="s">
        <v>630</v>
      </c>
      <c r="C4344" s="14"/>
      <c r="D4344" s="14"/>
      <c r="E4344" s="15" t="s">
        <v>5678</v>
      </c>
      <c r="F4344" s="6">
        <v>11</v>
      </c>
      <c r="G4344" s="6">
        <v>6</v>
      </c>
      <c r="H4344" s="6">
        <f t="shared" si="268"/>
        <v>12</v>
      </c>
      <c r="I4344" s="6">
        <f t="shared" si="269"/>
        <v>7</v>
      </c>
      <c r="J4344" s="7">
        <f t="shared" si="270"/>
        <v>0.58333333333333337</v>
      </c>
      <c r="K4344" s="7">
        <f t="shared" si="271"/>
        <v>-0.7776075786635519</v>
      </c>
    </row>
    <row r="4345" spans="1:11" x14ac:dyDescent="0.35">
      <c r="A4345" s="14" t="s">
        <v>10022</v>
      </c>
      <c r="B4345" s="13" t="s">
        <v>2619</v>
      </c>
      <c r="C4345" s="14" t="s">
        <v>17852</v>
      </c>
      <c r="D4345" s="14" t="s">
        <v>11356</v>
      </c>
      <c r="E4345" s="15" t="s">
        <v>5678</v>
      </c>
      <c r="F4345" s="6">
        <v>500</v>
      </c>
      <c r="G4345" s="6">
        <v>380</v>
      </c>
      <c r="H4345" s="6">
        <f t="shared" si="268"/>
        <v>501</v>
      </c>
      <c r="I4345" s="6">
        <f t="shared" si="269"/>
        <v>381</v>
      </c>
      <c r="J4345" s="7">
        <f t="shared" si="270"/>
        <v>0.76047904191616766</v>
      </c>
      <c r="K4345" s="7">
        <f t="shared" si="271"/>
        <v>-0.39501960570188643</v>
      </c>
    </row>
    <row r="4346" spans="1:11" x14ac:dyDescent="0.35">
      <c r="A4346" s="14" t="s">
        <v>10023</v>
      </c>
      <c r="B4346" s="13" t="s">
        <v>3977</v>
      </c>
      <c r="C4346" s="14" t="s">
        <v>17853</v>
      </c>
      <c r="D4346" s="14" t="s">
        <v>17854</v>
      </c>
      <c r="E4346" s="15" t="s">
        <v>5678</v>
      </c>
      <c r="F4346" s="6">
        <v>652</v>
      </c>
      <c r="G4346" s="6">
        <v>578</v>
      </c>
      <c r="H4346" s="6">
        <f t="shared" si="268"/>
        <v>653</v>
      </c>
      <c r="I4346" s="6">
        <f t="shared" si="269"/>
        <v>579</v>
      </c>
      <c r="J4346" s="7">
        <f t="shared" si="270"/>
        <v>0.88667687595712097</v>
      </c>
      <c r="K4346" s="7">
        <f t="shared" si="271"/>
        <v>-0.17351964355719421</v>
      </c>
    </row>
    <row r="4347" spans="1:11" x14ac:dyDescent="0.35">
      <c r="A4347" s="14" t="s">
        <v>10024</v>
      </c>
      <c r="B4347" s="13" t="s">
        <v>1448</v>
      </c>
      <c r="C4347" s="14" t="s">
        <v>17855</v>
      </c>
      <c r="D4347" s="14" t="s">
        <v>17856</v>
      </c>
      <c r="E4347" s="15" t="s">
        <v>5678</v>
      </c>
      <c r="F4347" s="6">
        <v>931</v>
      </c>
      <c r="G4347" s="6">
        <v>613</v>
      </c>
      <c r="H4347" s="6">
        <f t="shared" si="268"/>
        <v>932</v>
      </c>
      <c r="I4347" s="6">
        <f t="shared" si="269"/>
        <v>614</v>
      </c>
      <c r="J4347" s="7">
        <f t="shared" si="270"/>
        <v>0.65879828326180256</v>
      </c>
      <c r="K4347" s="7">
        <f t="shared" si="271"/>
        <v>-0.60209129928410088</v>
      </c>
    </row>
    <row r="4348" spans="1:11" x14ac:dyDescent="0.35">
      <c r="A4348" s="14" t="s">
        <v>10025</v>
      </c>
      <c r="B4348" s="13" t="s">
        <v>5653</v>
      </c>
      <c r="C4348" s="14"/>
      <c r="D4348" s="14"/>
      <c r="E4348" s="15" t="s">
        <v>5678</v>
      </c>
      <c r="F4348" s="6">
        <v>0</v>
      </c>
      <c r="G4348" s="6">
        <v>0</v>
      </c>
      <c r="H4348" s="6">
        <f t="shared" si="268"/>
        <v>1</v>
      </c>
      <c r="I4348" s="6">
        <f t="shared" si="269"/>
        <v>1</v>
      </c>
      <c r="J4348" s="7">
        <f t="shared" si="270"/>
        <v>1</v>
      </c>
      <c r="K4348" s="7">
        <f t="shared" si="271"/>
        <v>0</v>
      </c>
    </row>
    <row r="4349" spans="1:11" x14ac:dyDescent="0.35">
      <c r="A4349" s="14" t="s">
        <v>10026</v>
      </c>
      <c r="B4349" s="13" t="s">
        <v>5654</v>
      </c>
      <c r="C4349" s="14"/>
      <c r="D4349" s="14"/>
      <c r="E4349" s="15" t="s">
        <v>5678</v>
      </c>
      <c r="F4349" s="6">
        <v>0</v>
      </c>
      <c r="G4349" s="6">
        <v>0</v>
      </c>
      <c r="H4349" s="6">
        <f t="shared" si="268"/>
        <v>1</v>
      </c>
      <c r="I4349" s="6">
        <f t="shared" si="269"/>
        <v>1</v>
      </c>
      <c r="J4349" s="7">
        <f t="shared" si="270"/>
        <v>1</v>
      </c>
      <c r="K4349" s="7">
        <f t="shared" si="271"/>
        <v>0</v>
      </c>
    </row>
    <row r="4350" spans="1:11" x14ac:dyDescent="0.35">
      <c r="A4350" s="14" t="s">
        <v>10027</v>
      </c>
      <c r="B4350" s="13" t="s">
        <v>5655</v>
      </c>
      <c r="C4350" s="14"/>
      <c r="D4350" s="14"/>
      <c r="E4350" s="15" t="s">
        <v>5678</v>
      </c>
      <c r="F4350" s="6">
        <v>0</v>
      </c>
      <c r="G4350" s="6">
        <v>0</v>
      </c>
      <c r="H4350" s="6">
        <f t="shared" si="268"/>
        <v>1</v>
      </c>
      <c r="I4350" s="6">
        <f t="shared" si="269"/>
        <v>1</v>
      </c>
      <c r="J4350" s="7">
        <f t="shared" si="270"/>
        <v>1</v>
      </c>
      <c r="K4350" s="7">
        <f t="shared" si="271"/>
        <v>0</v>
      </c>
    </row>
    <row r="4351" spans="1:11" x14ac:dyDescent="0.35">
      <c r="A4351" s="14" t="s">
        <v>10028</v>
      </c>
      <c r="B4351" s="13" t="s">
        <v>5656</v>
      </c>
      <c r="C4351" s="14"/>
      <c r="D4351" s="14"/>
      <c r="E4351" s="15" t="s">
        <v>5678</v>
      </c>
      <c r="F4351" s="6">
        <v>0</v>
      </c>
      <c r="G4351" s="6">
        <v>0</v>
      </c>
      <c r="H4351" s="6">
        <f t="shared" si="268"/>
        <v>1</v>
      </c>
      <c r="I4351" s="6">
        <f t="shared" si="269"/>
        <v>1</v>
      </c>
      <c r="J4351" s="7">
        <f t="shared" si="270"/>
        <v>1</v>
      </c>
      <c r="K4351" s="7">
        <f t="shared" si="271"/>
        <v>0</v>
      </c>
    </row>
    <row r="4352" spans="1:11" x14ac:dyDescent="0.35">
      <c r="A4352" s="14" t="s">
        <v>10029</v>
      </c>
      <c r="B4352" s="13" t="s">
        <v>5248</v>
      </c>
      <c r="C4352" s="14"/>
      <c r="D4352" s="14"/>
      <c r="E4352" s="15" t="s">
        <v>5678</v>
      </c>
      <c r="F4352" s="6">
        <v>831</v>
      </c>
      <c r="G4352" s="6">
        <v>1067</v>
      </c>
      <c r="H4352" s="6">
        <f t="shared" si="268"/>
        <v>832</v>
      </c>
      <c r="I4352" s="6">
        <f t="shared" si="269"/>
        <v>1068</v>
      </c>
      <c r="J4352" s="7">
        <f t="shared" si="270"/>
        <v>1.2836538461538463</v>
      </c>
      <c r="K4352" s="7">
        <f t="shared" si="271"/>
        <v>0.36025621354646187</v>
      </c>
    </row>
    <row r="4353" spans="1:11" x14ac:dyDescent="0.35">
      <c r="A4353" s="14" t="s">
        <v>10030</v>
      </c>
      <c r="B4353" s="13" t="s">
        <v>1581</v>
      </c>
      <c r="C4353" s="14" t="s">
        <v>17857</v>
      </c>
      <c r="D4353" s="14" t="s">
        <v>17858</v>
      </c>
      <c r="E4353" s="15" t="s">
        <v>11359</v>
      </c>
      <c r="F4353" s="6">
        <v>851</v>
      </c>
      <c r="G4353" s="6">
        <v>570</v>
      </c>
      <c r="H4353" s="6">
        <f t="shared" si="268"/>
        <v>852</v>
      </c>
      <c r="I4353" s="6">
        <f t="shared" si="269"/>
        <v>571</v>
      </c>
      <c r="J4353" s="7">
        <f t="shared" si="270"/>
        <v>0.67018779342723001</v>
      </c>
      <c r="K4353" s="7">
        <f t="shared" si="271"/>
        <v>-0.57736268486299558</v>
      </c>
    </row>
    <row r="4354" spans="1:11" x14ac:dyDescent="0.35">
      <c r="A4354" s="14" t="s">
        <v>10031</v>
      </c>
      <c r="B4354" s="13" t="s">
        <v>2363</v>
      </c>
      <c r="C4354" s="14" t="s">
        <v>17859</v>
      </c>
      <c r="D4354" s="14" t="s">
        <v>11356</v>
      </c>
      <c r="E4354" s="15" t="s">
        <v>11359</v>
      </c>
      <c r="F4354" s="6">
        <v>2154</v>
      </c>
      <c r="G4354" s="6">
        <v>1593</v>
      </c>
      <c r="H4354" s="6">
        <f t="shared" si="268"/>
        <v>2155</v>
      </c>
      <c r="I4354" s="6">
        <f t="shared" si="269"/>
        <v>1594</v>
      </c>
      <c r="J4354" s="7">
        <f t="shared" si="270"/>
        <v>0.73967517401392113</v>
      </c>
      <c r="K4354" s="7">
        <f t="shared" si="271"/>
        <v>-0.43503623998598867</v>
      </c>
    </row>
    <row r="4355" spans="1:11" x14ac:dyDescent="0.35">
      <c r="A4355" s="14" t="s">
        <v>10032</v>
      </c>
      <c r="B4355" s="13" t="s">
        <v>3397</v>
      </c>
      <c r="C4355" s="14" t="s">
        <v>17860</v>
      </c>
      <c r="D4355" s="14" t="s">
        <v>17861</v>
      </c>
      <c r="E4355" s="15" t="s">
        <v>5678</v>
      </c>
      <c r="F4355" s="6">
        <v>1037</v>
      </c>
      <c r="G4355" s="6">
        <v>854</v>
      </c>
      <c r="H4355" s="6">
        <f t="shared" ref="H4355:H4418" si="272">F4355+1</f>
        <v>1038</v>
      </c>
      <c r="I4355" s="6">
        <f t="shared" ref="I4355:I4418" si="273">G4355+1</f>
        <v>855</v>
      </c>
      <c r="J4355" s="7">
        <f t="shared" ref="J4355:J4418" si="274">I4355/H4355</f>
        <v>0.82369942196531787</v>
      </c>
      <c r="K4355" s="7">
        <f t="shared" ref="K4355:K4418" si="275">LOG(J4355,2)</f>
        <v>-0.27981011858462068</v>
      </c>
    </row>
    <row r="4356" spans="1:11" x14ac:dyDescent="0.35">
      <c r="A4356" s="14" t="s">
        <v>10033</v>
      </c>
      <c r="B4356" s="13" t="s">
        <v>3754</v>
      </c>
      <c r="C4356" s="14" t="s">
        <v>17862</v>
      </c>
      <c r="D4356" s="14" t="s">
        <v>17863</v>
      </c>
      <c r="E4356" s="15" t="s">
        <v>5678</v>
      </c>
      <c r="F4356" s="6">
        <v>2588</v>
      </c>
      <c r="G4356" s="6">
        <v>2230</v>
      </c>
      <c r="H4356" s="6">
        <f t="shared" si="272"/>
        <v>2589</v>
      </c>
      <c r="I4356" s="6">
        <f t="shared" si="273"/>
        <v>2231</v>
      </c>
      <c r="J4356" s="7">
        <f t="shared" si="274"/>
        <v>0.86172267284665893</v>
      </c>
      <c r="K4356" s="7">
        <f t="shared" si="275"/>
        <v>-0.21470445165597066</v>
      </c>
    </row>
    <row r="4357" spans="1:11" x14ac:dyDescent="0.35">
      <c r="A4357" s="14" t="s">
        <v>10034</v>
      </c>
      <c r="B4357" s="13" t="s">
        <v>2684</v>
      </c>
      <c r="C4357" s="14" t="s">
        <v>17864</v>
      </c>
      <c r="D4357" s="14" t="s">
        <v>17865</v>
      </c>
      <c r="E4357" s="15" t="s">
        <v>5678</v>
      </c>
      <c r="F4357" s="6">
        <v>2688</v>
      </c>
      <c r="G4357" s="6">
        <v>2057</v>
      </c>
      <c r="H4357" s="6">
        <f t="shared" si="272"/>
        <v>2689</v>
      </c>
      <c r="I4357" s="6">
        <f t="shared" si="273"/>
        <v>2058</v>
      </c>
      <c r="J4357" s="7">
        <f t="shared" si="274"/>
        <v>0.76534027519523984</v>
      </c>
      <c r="K4357" s="7">
        <f t="shared" si="275"/>
        <v>-0.38582677297890455</v>
      </c>
    </row>
    <row r="4358" spans="1:11" x14ac:dyDescent="0.35">
      <c r="A4358" s="14" t="s">
        <v>10035</v>
      </c>
      <c r="B4358" s="13" t="s">
        <v>4340</v>
      </c>
      <c r="C4358" s="14" t="s">
        <v>17866</v>
      </c>
      <c r="D4358" s="14" t="s">
        <v>13812</v>
      </c>
      <c r="E4358" s="15" t="s">
        <v>5678</v>
      </c>
      <c r="F4358" s="6">
        <v>271</v>
      </c>
      <c r="G4358" s="6">
        <v>254</v>
      </c>
      <c r="H4358" s="6">
        <f t="shared" si="272"/>
        <v>272</v>
      </c>
      <c r="I4358" s="6">
        <f t="shared" si="273"/>
        <v>255</v>
      </c>
      <c r="J4358" s="7">
        <f t="shared" si="274"/>
        <v>0.9375</v>
      </c>
      <c r="K4358" s="7">
        <f t="shared" si="275"/>
        <v>-9.3109404391481479E-2</v>
      </c>
    </row>
    <row r="4359" spans="1:11" x14ac:dyDescent="0.35">
      <c r="A4359" s="14" t="s">
        <v>10036</v>
      </c>
      <c r="B4359" s="13" t="s">
        <v>5336</v>
      </c>
      <c r="C4359" s="14" t="s">
        <v>17867</v>
      </c>
      <c r="D4359" s="14" t="s">
        <v>11436</v>
      </c>
      <c r="E4359" s="15" t="s">
        <v>5678</v>
      </c>
      <c r="F4359" s="6">
        <v>43</v>
      </c>
      <c r="G4359" s="6">
        <v>60</v>
      </c>
      <c r="H4359" s="6">
        <f t="shared" si="272"/>
        <v>44</v>
      </c>
      <c r="I4359" s="6">
        <f t="shared" si="273"/>
        <v>61</v>
      </c>
      <c r="J4359" s="7">
        <f t="shared" si="274"/>
        <v>1.3863636363636365</v>
      </c>
      <c r="K4359" s="7">
        <f t="shared" si="275"/>
        <v>0.47130571892558915</v>
      </c>
    </row>
    <row r="4360" spans="1:11" x14ac:dyDescent="0.35">
      <c r="A4360" s="14" t="s">
        <v>10037</v>
      </c>
      <c r="B4360" s="13" t="s">
        <v>5354</v>
      </c>
      <c r="C4360" s="14" t="s">
        <v>17868</v>
      </c>
      <c r="D4360" s="14" t="s">
        <v>17869</v>
      </c>
      <c r="E4360" s="15" t="s">
        <v>11359</v>
      </c>
      <c r="F4360" s="6">
        <v>100</v>
      </c>
      <c r="G4360" s="6">
        <v>145</v>
      </c>
      <c r="H4360" s="6">
        <f t="shared" si="272"/>
        <v>101</v>
      </c>
      <c r="I4360" s="6">
        <f t="shared" si="273"/>
        <v>146</v>
      </c>
      <c r="J4360" s="7">
        <f t="shared" si="274"/>
        <v>1.4455445544554455</v>
      </c>
      <c r="K4360" s="7">
        <f t="shared" si="275"/>
        <v>0.53161307612822251</v>
      </c>
    </row>
    <row r="4361" spans="1:11" x14ac:dyDescent="0.35">
      <c r="A4361" s="14" t="s">
        <v>10038</v>
      </c>
      <c r="B4361" s="13" t="s">
        <v>3579</v>
      </c>
      <c r="C4361" s="14" t="s">
        <v>17870</v>
      </c>
      <c r="D4361" s="14" t="s">
        <v>17871</v>
      </c>
      <c r="E4361" s="15" t="s">
        <v>11359</v>
      </c>
      <c r="F4361" s="6">
        <v>108</v>
      </c>
      <c r="G4361" s="6">
        <v>91</v>
      </c>
      <c r="H4361" s="6">
        <f t="shared" si="272"/>
        <v>109</v>
      </c>
      <c r="I4361" s="6">
        <f t="shared" si="273"/>
        <v>92</v>
      </c>
      <c r="J4361" s="7">
        <f t="shared" si="274"/>
        <v>0.84403669724770647</v>
      </c>
      <c r="K4361" s="7">
        <f t="shared" si="275"/>
        <v>-0.24462236871991341</v>
      </c>
    </row>
    <row r="4362" spans="1:11" x14ac:dyDescent="0.35">
      <c r="A4362" s="14" t="s">
        <v>10039</v>
      </c>
      <c r="B4362" s="13" t="s">
        <v>327</v>
      </c>
      <c r="C4362" s="14" t="s">
        <v>17872</v>
      </c>
      <c r="D4362" s="14" t="s">
        <v>17873</v>
      </c>
      <c r="E4362" s="15" t="s">
        <v>5678</v>
      </c>
      <c r="F4362" s="6">
        <v>1045</v>
      </c>
      <c r="G4362" s="6">
        <v>468</v>
      </c>
      <c r="H4362" s="6">
        <f t="shared" si="272"/>
        <v>1046</v>
      </c>
      <c r="I4362" s="6">
        <f t="shared" si="273"/>
        <v>469</v>
      </c>
      <c r="J4362" s="7">
        <f t="shared" si="274"/>
        <v>0.44837476099426388</v>
      </c>
      <c r="K4362" s="7">
        <f t="shared" si="275"/>
        <v>-1.1572230237315648</v>
      </c>
    </row>
    <row r="4363" spans="1:11" x14ac:dyDescent="0.35">
      <c r="A4363" s="14" t="s">
        <v>10040</v>
      </c>
      <c r="B4363" s="13" t="s">
        <v>1415</v>
      </c>
      <c r="C4363" s="14" t="s">
        <v>17874</v>
      </c>
      <c r="D4363" s="14" t="s">
        <v>11356</v>
      </c>
      <c r="E4363" s="15" t="s">
        <v>11359</v>
      </c>
      <c r="F4363" s="6">
        <v>478</v>
      </c>
      <c r="G4363" s="6">
        <v>313</v>
      </c>
      <c r="H4363" s="6">
        <f t="shared" si="272"/>
        <v>479</v>
      </c>
      <c r="I4363" s="6">
        <f t="shared" si="273"/>
        <v>314</v>
      </c>
      <c r="J4363" s="7">
        <f t="shared" si="274"/>
        <v>0.6555323590814196</v>
      </c>
      <c r="K4363" s="7">
        <f t="shared" si="275"/>
        <v>-0.60926109684455332</v>
      </c>
    </row>
    <row r="4364" spans="1:11" x14ac:dyDescent="0.35">
      <c r="A4364" s="14" t="s">
        <v>10041</v>
      </c>
      <c r="B4364" s="13" t="s">
        <v>1808</v>
      </c>
      <c r="C4364" s="14" t="s">
        <v>17875</v>
      </c>
      <c r="D4364" s="14" t="s">
        <v>12089</v>
      </c>
      <c r="E4364" s="15" t="s">
        <v>11359</v>
      </c>
      <c r="F4364" s="6">
        <v>1789</v>
      </c>
      <c r="G4364" s="6">
        <v>1238</v>
      </c>
      <c r="H4364" s="6">
        <f t="shared" si="272"/>
        <v>1790</v>
      </c>
      <c r="I4364" s="6">
        <f t="shared" si="273"/>
        <v>1239</v>
      </c>
      <c r="J4364" s="7">
        <f t="shared" si="274"/>
        <v>0.69217877094972069</v>
      </c>
      <c r="K4364" s="7">
        <f t="shared" si="275"/>
        <v>-0.5307834000110172</v>
      </c>
    </row>
    <row r="4365" spans="1:11" x14ac:dyDescent="0.35">
      <c r="A4365" s="14" t="s">
        <v>10042</v>
      </c>
      <c r="B4365" s="13" t="s">
        <v>1996</v>
      </c>
      <c r="C4365" s="14" t="s">
        <v>17876</v>
      </c>
      <c r="D4365" s="14" t="s">
        <v>17877</v>
      </c>
      <c r="E4365" s="15" t="s">
        <v>5678</v>
      </c>
      <c r="F4365" s="6">
        <v>86</v>
      </c>
      <c r="G4365" s="6">
        <v>61</v>
      </c>
      <c r="H4365" s="6">
        <f t="shared" si="272"/>
        <v>87</v>
      </c>
      <c r="I4365" s="6">
        <f t="shared" si="273"/>
        <v>62</v>
      </c>
      <c r="J4365" s="7">
        <f t="shared" si="274"/>
        <v>0.71264367816091956</v>
      </c>
      <c r="K4365" s="7">
        <f t="shared" si="275"/>
        <v>-0.48874718546185308</v>
      </c>
    </row>
    <row r="4366" spans="1:11" x14ac:dyDescent="0.35">
      <c r="A4366" s="14" t="s">
        <v>10043</v>
      </c>
      <c r="B4366" s="13" t="s">
        <v>5035</v>
      </c>
      <c r="C4366" s="14" t="s">
        <v>17878</v>
      </c>
      <c r="D4366" s="14" t="s">
        <v>11356</v>
      </c>
      <c r="E4366" s="15" t="s">
        <v>5678</v>
      </c>
      <c r="F4366" s="6">
        <v>18</v>
      </c>
      <c r="G4366" s="6">
        <v>20</v>
      </c>
      <c r="H4366" s="6">
        <f t="shared" si="272"/>
        <v>19</v>
      </c>
      <c r="I4366" s="6">
        <f t="shared" si="273"/>
        <v>21</v>
      </c>
      <c r="J4366" s="7">
        <f t="shared" si="274"/>
        <v>1.1052631578947369</v>
      </c>
      <c r="K4366" s="7">
        <f t="shared" si="275"/>
        <v>0.14438990933517493</v>
      </c>
    </row>
    <row r="4367" spans="1:11" x14ac:dyDescent="0.35">
      <c r="A4367" s="14" t="s">
        <v>10044</v>
      </c>
      <c r="B4367" s="13" t="s">
        <v>3266</v>
      </c>
      <c r="C4367" s="14" t="s">
        <v>17879</v>
      </c>
      <c r="D4367" s="14" t="s">
        <v>17880</v>
      </c>
      <c r="E4367" s="15" t="s">
        <v>11359</v>
      </c>
      <c r="F4367" s="6">
        <v>16</v>
      </c>
      <c r="G4367" s="6">
        <v>13</v>
      </c>
      <c r="H4367" s="6">
        <f t="shared" si="272"/>
        <v>17</v>
      </c>
      <c r="I4367" s="6">
        <f t="shared" si="273"/>
        <v>14</v>
      </c>
      <c r="J4367" s="7">
        <f t="shared" si="274"/>
        <v>0.82352941176470584</v>
      </c>
      <c r="K4367" s="7">
        <f t="shared" si="275"/>
        <v>-0.28010791919273537</v>
      </c>
    </row>
    <row r="4368" spans="1:11" x14ac:dyDescent="0.35">
      <c r="A4368" s="14" t="s">
        <v>10045</v>
      </c>
      <c r="B4368" s="13" t="s">
        <v>1514</v>
      </c>
      <c r="C4368" s="14" t="s">
        <v>17881</v>
      </c>
      <c r="D4368" s="14" t="s">
        <v>17882</v>
      </c>
      <c r="E4368" s="15" t="s">
        <v>11359</v>
      </c>
      <c r="F4368" s="6">
        <v>544</v>
      </c>
      <c r="G4368" s="6">
        <v>362</v>
      </c>
      <c r="H4368" s="6">
        <f t="shared" si="272"/>
        <v>545</v>
      </c>
      <c r="I4368" s="6">
        <f t="shared" si="273"/>
        <v>363</v>
      </c>
      <c r="J4368" s="7">
        <f t="shared" si="274"/>
        <v>0.66605504587155961</v>
      </c>
      <c r="K4368" s="7">
        <f t="shared" si="275"/>
        <v>-0.58628668166853803</v>
      </c>
    </row>
    <row r="4369" spans="1:11" x14ac:dyDescent="0.35">
      <c r="A4369" s="14" t="s">
        <v>10046</v>
      </c>
      <c r="B4369" s="13" t="s">
        <v>696</v>
      </c>
      <c r="C4369" s="14" t="s">
        <v>17883</v>
      </c>
      <c r="D4369" s="14" t="s">
        <v>11356</v>
      </c>
      <c r="E4369" s="15" t="s">
        <v>5678</v>
      </c>
      <c r="F4369" s="6">
        <v>105</v>
      </c>
      <c r="G4369" s="6">
        <v>59</v>
      </c>
      <c r="H4369" s="6">
        <f t="shared" si="272"/>
        <v>106</v>
      </c>
      <c r="I4369" s="6">
        <f t="shared" si="273"/>
        <v>60</v>
      </c>
      <c r="J4369" s="7">
        <f t="shared" si="274"/>
        <v>0.56603773584905659</v>
      </c>
      <c r="K4369" s="7">
        <f t="shared" si="275"/>
        <v>-0.82102985895468072</v>
      </c>
    </row>
    <row r="4370" spans="1:11" x14ac:dyDescent="0.35">
      <c r="A4370" s="14" t="s">
        <v>10047</v>
      </c>
      <c r="B4370" s="13" t="s">
        <v>476</v>
      </c>
      <c r="C4370" s="14" t="s">
        <v>17884</v>
      </c>
      <c r="D4370" s="14" t="s">
        <v>11356</v>
      </c>
      <c r="E4370" s="15" t="s">
        <v>5678</v>
      </c>
      <c r="F4370" s="6">
        <v>2</v>
      </c>
      <c r="G4370" s="6">
        <v>1</v>
      </c>
      <c r="H4370" s="6">
        <f t="shared" si="272"/>
        <v>3</v>
      </c>
      <c r="I4370" s="6">
        <f t="shared" si="273"/>
        <v>2</v>
      </c>
      <c r="J4370" s="7">
        <f t="shared" si="274"/>
        <v>0.66666666666666663</v>
      </c>
      <c r="K4370" s="7">
        <f t="shared" si="275"/>
        <v>-0.5849625007211563</v>
      </c>
    </row>
    <row r="4371" spans="1:11" x14ac:dyDescent="0.35">
      <c r="A4371" s="14" t="s">
        <v>10048</v>
      </c>
      <c r="B4371" s="13" t="s">
        <v>4252</v>
      </c>
      <c r="C4371" s="14" t="s">
        <v>17885</v>
      </c>
      <c r="D4371" s="14" t="s">
        <v>11385</v>
      </c>
      <c r="E4371" s="15" t="s">
        <v>5678</v>
      </c>
      <c r="F4371" s="6">
        <v>13</v>
      </c>
      <c r="G4371" s="6">
        <v>12</v>
      </c>
      <c r="H4371" s="6">
        <f t="shared" si="272"/>
        <v>14</v>
      </c>
      <c r="I4371" s="6">
        <f t="shared" si="273"/>
        <v>13</v>
      </c>
      <c r="J4371" s="7">
        <f t="shared" si="274"/>
        <v>0.9285714285714286</v>
      </c>
      <c r="K4371" s="7">
        <f t="shared" si="275"/>
        <v>-0.10691520391651191</v>
      </c>
    </row>
    <row r="4372" spans="1:11" x14ac:dyDescent="0.35">
      <c r="A4372" s="14" t="s">
        <v>10049</v>
      </c>
      <c r="B4372" s="13" t="s">
        <v>2484</v>
      </c>
      <c r="C4372" s="14" t="s">
        <v>17886</v>
      </c>
      <c r="D4372" s="14" t="s">
        <v>11356</v>
      </c>
      <c r="E4372" s="15" t="s">
        <v>5678</v>
      </c>
      <c r="F4372" s="6">
        <v>24</v>
      </c>
      <c r="G4372" s="6">
        <v>18</v>
      </c>
      <c r="H4372" s="6">
        <f t="shared" si="272"/>
        <v>25</v>
      </c>
      <c r="I4372" s="6">
        <f t="shared" si="273"/>
        <v>19</v>
      </c>
      <c r="J4372" s="7">
        <f t="shared" si="274"/>
        <v>0.76</v>
      </c>
      <c r="K4372" s="7">
        <f t="shared" si="275"/>
        <v>-0.39592867633113921</v>
      </c>
    </row>
    <row r="4373" spans="1:11" x14ac:dyDescent="0.35">
      <c r="A4373" s="14" t="s">
        <v>10050</v>
      </c>
      <c r="B4373" s="13" t="s">
        <v>3017</v>
      </c>
      <c r="C4373" s="14" t="s">
        <v>17887</v>
      </c>
      <c r="D4373" s="14" t="s">
        <v>11356</v>
      </c>
      <c r="E4373" s="15" t="s">
        <v>5678</v>
      </c>
      <c r="F4373" s="6">
        <v>38</v>
      </c>
      <c r="G4373" s="6">
        <v>30</v>
      </c>
      <c r="H4373" s="6">
        <f t="shared" si="272"/>
        <v>39</v>
      </c>
      <c r="I4373" s="6">
        <f t="shared" si="273"/>
        <v>31</v>
      </c>
      <c r="J4373" s="7">
        <f t="shared" si="274"/>
        <v>0.79487179487179482</v>
      </c>
      <c r="K4373" s="7">
        <f t="shared" si="275"/>
        <v>-0.33120590847537323</v>
      </c>
    </row>
    <row r="4374" spans="1:11" x14ac:dyDescent="0.35">
      <c r="A4374" s="14" t="s">
        <v>10051</v>
      </c>
      <c r="B4374" s="13" t="s">
        <v>3557</v>
      </c>
      <c r="C4374" s="14" t="s">
        <v>17888</v>
      </c>
      <c r="D4374" s="14" t="s">
        <v>17889</v>
      </c>
      <c r="E4374" s="15" t="s">
        <v>5678</v>
      </c>
      <c r="F4374" s="6">
        <v>50</v>
      </c>
      <c r="G4374" s="6">
        <v>42</v>
      </c>
      <c r="H4374" s="6">
        <f t="shared" si="272"/>
        <v>51</v>
      </c>
      <c r="I4374" s="6">
        <f t="shared" si="273"/>
        <v>43</v>
      </c>
      <c r="J4374" s="7">
        <f t="shared" si="274"/>
        <v>0.84313725490196079</v>
      </c>
      <c r="K4374" s="7">
        <f t="shared" si="275"/>
        <v>-0.24616058726939766</v>
      </c>
    </row>
    <row r="4375" spans="1:11" x14ac:dyDescent="0.35">
      <c r="A4375" s="14" t="s">
        <v>10052</v>
      </c>
      <c r="B4375" s="13" t="s">
        <v>1859</v>
      </c>
      <c r="C4375" s="14" t="s">
        <v>17890</v>
      </c>
      <c r="D4375" s="14" t="s">
        <v>11356</v>
      </c>
      <c r="E4375" s="15" t="s">
        <v>5678</v>
      </c>
      <c r="F4375" s="6">
        <v>43</v>
      </c>
      <c r="G4375" s="6">
        <v>30</v>
      </c>
      <c r="H4375" s="6">
        <f t="shared" si="272"/>
        <v>44</v>
      </c>
      <c r="I4375" s="6">
        <f t="shared" si="273"/>
        <v>31</v>
      </c>
      <c r="J4375" s="7">
        <f t="shared" si="274"/>
        <v>0.70454545454545459</v>
      </c>
      <c r="K4375" s="7">
        <f t="shared" si="275"/>
        <v>-0.50523530825042196</v>
      </c>
    </row>
    <row r="4376" spans="1:11" x14ac:dyDescent="0.35">
      <c r="A4376" s="14" t="s">
        <v>10053</v>
      </c>
      <c r="B4376" s="13" t="s">
        <v>1425</v>
      </c>
      <c r="C4376" s="14" t="s">
        <v>17891</v>
      </c>
      <c r="D4376" s="14" t="s">
        <v>13486</v>
      </c>
      <c r="E4376" s="15" t="s">
        <v>5678</v>
      </c>
      <c r="F4376" s="6">
        <v>93</v>
      </c>
      <c r="G4376" s="6">
        <v>61</v>
      </c>
      <c r="H4376" s="6">
        <f t="shared" si="272"/>
        <v>94</v>
      </c>
      <c r="I4376" s="6">
        <f t="shared" si="273"/>
        <v>62</v>
      </c>
      <c r="J4376" s="7">
        <f t="shared" si="274"/>
        <v>0.65957446808510634</v>
      </c>
      <c r="K4376" s="7">
        <f t="shared" si="275"/>
        <v>-0.60039254129076236</v>
      </c>
    </row>
    <row r="4377" spans="1:11" x14ac:dyDescent="0.35">
      <c r="A4377" s="14" t="s">
        <v>10054</v>
      </c>
      <c r="B4377" s="13" t="s">
        <v>2942</v>
      </c>
      <c r="C4377" s="14" t="s">
        <v>17892</v>
      </c>
      <c r="D4377" s="14" t="s">
        <v>11356</v>
      </c>
      <c r="E4377" s="15" t="s">
        <v>5678</v>
      </c>
      <c r="F4377" s="6">
        <v>65</v>
      </c>
      <c r="G4377" s="6">
        <v>51</v>
      </c>
      <c r="H4377" s="6">
        <f t="shared" si="272"/>
        <v>66</v>
      </c>
      <c r="I4377" s="6">
        <f t="shared" si="273"/>
        <v>52</v>
      </c>
      <c r="J4377" s="7">
        <f t="shared" si="274"/>
        <v>0.78787878787878785</v>
      </c>
      <c r="K4377" s="7">
        <f t="shared" si="275"/>
        <v>-0.34395440121736137</v>
      </c>
    </row>
    <row r="4378" spans="1:11" x14ac:dyDescent="0.35">
      <c r="A4378" s="14" t="s">
        <v>10055</v>
      </c>
      <c r="B4378" s="13" t="s">
        <v>4709</v>
      </c>
      <c r="C4378" s="14" t="s">
        <v>17893</v>
      </c>
      <c r="D4378" s="14" t="s">
        <v>11356</v>
      </c>
      <c r="E4378" s="15" t="s">
        <v>11359</v>
      </c>
      <c r="F4378" s="6">
        <v>8</v>
      </c>
      <c r="G4378" s="6">
        <v>8</v>
      </c>
      <c r="H4378" s="6">
        <f t="shared" si="272"/>
        <v>9</v>
      </c>
      <c r="I4378" s="6">
        <f t="shared" si="273"/>
        <v>9</v>
      </c>
      <c r="J4378" s="7">
        <f t="shared" si="274"/>
        <v>1</v>
      </c>
      <c r="K4378" s="7">
        <f t="shared" si="275"/>
        <v>0</v>
      </c>
    </row>
    <row r="4379" spans="1:11" x14ac:dyDescent="0.35">
      <c r="A4379" s="14" t="s">
        <v>10056</v>
      </c>
      <c r="B4379" s="13" t="s">
        <v>2669</v>
      </c>
      <c r="C4379" s="14" t="s">
        <v>17894</v>
      </c>
      <c r="D4379" s="14" t="s">
        <v>17895</v>
      </c>
      <c r="E4379" s="15" t="s">
        <v>11359</v>
      </c>
      <c r="F4379" s="6">
        <v>3269</v>
      </c>
      <c r="G4379" s="6">
        <v>2498</v>
      </c>
      <c r="H4379" s="6">
        <f t="shared" si="272"/>
        <v>3270</v>
      </c>
      <c r="I4379" s="6">
        <f t="shared" si="273"/>
        <v>2499</v>
      </c>
      <c r="J4379" s="7">
        <f t="shared" si="274"/>
        <v>0.76422018348623855</v>
      </c>
      <c r="K4379" s="7">
        <f t="shared" si="275"/>
        <v>-0.38793973429874107</v>
      </c>
    </row>
    <row r="4380" spans="1:11" x14ac:dyDescent="0.35">
      <c r="A4380" s="14" t="s">
        <v>10057</v>
      </c>
      <c r="B4380" s="13" t="s">
        <v>1876</v>
      </c>
      <c r="C4380" s="14" t="s">
        <v>17896</v>
      </c>
      <c r="D4380" s="14" t="s">
        <v>11356</v>
      </c>
      <c r="E4380" s="15" t="s">
        <v>5678</v>
      </c>
      <c r="F4380" s="6">
        <v>998</v>
      </c>
      <c r="G4380" s="6">
        <v>698</v>
      </c>
      <c r="H4380" s="6">
        <f t="shared" si="272"/>
        <v>999</v>
      </c>
      <c r="I4380" s="6">
        <f t="shared" si="273"/>
        <v>699</v>
      </c>
      <c r="J4380" s="7">
        <f t="shared" si="274"/>
        <v>0.6996996996996997</v>
      </c>
      <c r="K4380" s="7">
        <f t="shared" si="275"/>
        <v>-0.51519222241698193</v>
      </c>
    </row>
    <row r="4381" spans="1:11" x14ac:dyDescent="0.35">
      <c r="A4381" s="14" t="s">
        <v>10058</v>
      </c>
      <c r="B4381" s="13" t="s">
        <v>3201</v>
      </c>
      <c r="C4381" s="14" t="s">
        <v>17897</v>
      </c>
      <c r="D4381" s="14" t="s">
        <v>17898</v>
      </c>
      <c r="E4381" s="15" t="s">
        <v>11359</v>
      </c>
      <c r="F4381" s="6">
        <v>1189</v>
      </c>
      <c r="G4381" s="6">
        <v>958</v>
      </c>
      <c r="H4381" s="6">
        <f t="shared" si="272"/>
        <v>1190</v>
      </c>
      <c r="I4381" s="6">
        <f t="shared" si="273"/>
        <v>959</v>
      </c>
      <c r="J4381" s="7">
        <f t="shared" si="274"/>
        <v>0.80588235294117649</v>
      </c>
      <c r="K4381" s="7">
        <f t="shared" si="275"/>
        <v>-0.31135885317717504</v>
      </c>
    </row>
    <row r="4382" spans="1:11" x14ac:dyDescent="0.35">
      <c r="A4382" s="14" t="s">
        <v>10059</v>
      </c>
      <c r="B4382" s="13" t="s">
        <v>4587</v>
      </c>
      <c r="C4382" s="14" t="s">
        <v>17899</v>
      </c>
      <c r="D4382" s="14" t="s">
        <v>17900</v>
      </c>
      <c r="E4382" s="15" t="s">
        <v>11359</v>
      </c>
      <c r="F4382" s="6">
        <v>2837</v>
      </c>
      <c r="G4382" s="6">
        <v>2788</v>
      </c>
      <c r="H4382" s="6">
        <f t="shared" si="272"/>
        <v>2838</v>
      </c>
      <c r="I4382" s="6">
        <f t="shared" si="273"/>
        <v>2789</v>
      </c>
      <c r="J4382" s="7">
        <f t="shared" si="274"/>
        <v>0.98273431994362226</v>
      </c>
      <c r="K4382" s="7">
        <f t="shared" si="275"/>
        <v>-2.5126655032239292E-2</v>
      </c>
    </row>
    <row r="4383" spans="1:11" x14ac:dyDescent="0.35">
      <c r="A4383" s="14" t="s">
        <v>10060</v>
      </c>
      <c r="B4383" s="13" t="s">
        <v>2511</v>
      </c>
      <c r="C4383" s="14" t="s">
        <v>17901</v>
      </c>
      <c r="D4383" s="14" t="s">
        <v>12670</v>
      </c>
      <c r="E4383" s="15" t="s">
        <v>11359</v>
      </c>
      <c r="F4383" s="6">
        <v>265</v>
      </c>
      <c r="G4383" s="6">
        <v>199</v>
      </c>
      <c r="H4383" s="6">
        <f t="shared" si="272"/>
        <v>266</v>
      </c>
      <c r="I4383" s="6">
        <f t="shared" si="273"/>
        <v>200</v>
      </c>
      <c r="J4383" s="7">
        <f t="shared" si="274"/>
        <v>0.75187969924812026</v>
      </c>
      <c r="K4383" s="7">
        <f t="shared" si="275"/>
        <v>-0.41142624572646502</v>
      </c>
    </row>
    <row r="4384" spans="1:11" x14ac:dyDescent="0.35">
      <c r="A4384" s="14" t="s">
        <v>10061</v>
      </c>
      <c r="B4384" s="13" t="s">
        <v>2201</v>
      </c>
      <c r="C4384" s="14" t="s">
        <v>17902</v>
      </c>
      <c r="D4384" s="14" t="s">
        <v>13687</v>
      </c>
      <c r="E4384" s="15" t="s">
        <v>11359</v>
      </c>
      <c r="F4384" s="6">
        <v>153</v>
      </c>
      <c r="G4384" s="6">
        <v>111</v>
      </c>
      <c r="H4384" s="6">
        <f t="shared" si="272"/>
        <v>154</v>
      </c>
      <c r="I4384" s="6">
        <f t="shared" si="273"/>
        <v>112</v>
      </c>
      <c r="J4384" s="7">
        <f t="shared" si="274"/>
        <v>0.72727272727272729</v>
      </c>
      <c r="K4384" s="7">
        <f t="shared" si="275"/>
        <v>-0.45943161863729726</v>
      </c>
    </row>
    <row r="4385" spans="1:11" x14ac:dyDescent="0.35">
      <c r="A4385" s="14" t="s">
        <v>10062</v>
      </c>
      <c r="B4385" s="13" t="s">
        <v>2611</v>
      </c>
      <c r="C4385" s="14" t="s">
        <v>17903</v>
      </c>
      <c r="D4385" s="14" t="s">
        <v>11356</v>
      </c>
      <c r="E4385" s="15" t="s">
        <v>11359</v>
      </c>
      <c r="F4385" s="6">
        <v>108</v>
      </c>
      <c r="G4385" s="6">
        <v>82</v>
      </c>
      <c r="H4385" s="6">
        <f t="shared" si="272"/>
        <v>109</v>
      </c>
      <c r="I4385" s="6">
        <f t="shared" si="273"/>
        <v>83</v>
      </c>
      <c r="J4385" s="7">
        <f t="shared" si="274"/>
        <v>0.76146788990825687</v>
      </c>
      <c r="K4385" s="7">
        <f t="shared" si="275"/>
        <v>-0.39314489343000164</v>
      </c>
    </row>
    <row r="4386" spans="1:11" x14ac:dyDescent="0.35">
      <c r="A4386" s="14" t="s">
        <v>10063</v>
      </c>
      <c r="B4386" s="13" t="s">
        <v>3521</v>
      </c>
      <c r="C4386" s="14" t="s">
        <v>17904</v>
      </c>
      <c r="D4386" s="14" t="s">
        <v>17905</v>
      </c>
      <c r="E4386" s="15" t="s">
        <v>5678</v>
      </c>
      <c r="F4386" s="6">
        <v>3014</v>
      </c>
      <c r="G4386" s="6">
        <v>2518</v>
      </c>
      <c r="H4386" s="6">
        <f t="shared" si="272"/>
        <v>3015</v>
      </c>
      <c r="I4386" s="6">
        <f t="shared" si="273"/>
        <v>2519</v>
      </c>
      <c r="J4386" s="7">
        <f t="shared" si="274"/>
        <v>0.83548922056384745</v>
      </c>
      <c r="K4386" s="7">
        <f t="shared" si="275"/>
        <v>-0.25930688005320596</v>
      </c>
    </row>
    <row r="4387" spans="1:11" x14ac:dyDescent="0.35">
      <c r="A4387" s="14" t="s">
        <v>10064</v>
      </c>
      <c r="B4387" s="13" t="s">
        <v>4090</v>
      </c>
      <c r="C4387" s="14" t="s">
        <v>17906</v>
      </c>
      <c r="D4387" s="14" t="s">
        <v>17907</v>
      </c>
      <c r="E4387" s="15" t="s">
        <v>11359</v>
      </c>
      <c r="F4387" s="6">
        <v>7002</v>
      </c>
      <c r="G4387" s="6">
        <v>6303</v>
      </c>
      <c r="H4387" s="6">
        <f t="shared" si="272"/>
        <v>7003</v>
      </c>
      <c r="I4387" s="6">
        <f t="shared" si="273"/>
        <v>6304</v>
      </c>
      <c r="J4387" s="7">
        <f t="shared" si="274"/>
        <v>0.90018563472797375</v>
      </c>
      <c r="K4387" s="7">
        <f t="shared" si="275"/>
        <v>-0.15170555268342265</v>
      </c>
    </row>
    <row r="4388" spans="1:11" x14ac:dyDescent="0.35">
      <c r="A4388" s="14" t="s">
        <v>10065</v>
      </c>
      <c r="B4388" s="13" t="s">
        <v>3165</v>
      </c>
      <c r="C4388" s="14" t="s">
        <v>17908</v>
      </c>
      <c r="D4388" s="14" t="s">
        <v>17909</v>
      </c>
      <c r="E4388" s="15" t="s">
        <v>5678</v>
      </c>
      <c r="F4388" s="6">
        <v>1099</v>
      </c>
      <c r="G4388" s="6">
        <v>882</v>
      </c>
      <c r="H4388" s="6">
        <f t="shared" si="272"/>
        <v>1100</v>
      </c>
      <c r="I4388" s="6">
        <f t="shared" si="273"/>
        <v>883</v>
      </c>
      <c r="J4388" s="7">
        <f t="shared" si="274"/>
        <v>0.80272727272727273</v>
      </c>
      <c r="K4388" s="7">
        <f t="shared" si="275"/>
        <v>-0.31701818076355598</v>
      </c>
    </row>
    <row r="4389" spans="1:11" x14ac:dyDescent="0.35">
      <c r="A4389" s="14" t="s">
        <v>10066</v>
      </c>
      <c r="B4389" s="13" t="s">
        <v>3901</v>
      </c>
      <c r="C4389" s="14" t="s">
        <v>17910</v>
      </c>
      <c r="D4389" s="14" t="s">
        <v>11356</v>
      </c>
      <c r="E4389" s="15" t="s">
        <v>11359</v>
      </c>
      <c r="F4389" s="6">
        <v>1827</v>
      </c>
      <c r="G4389" s="6">
        <v>1604</v>
      </c>
      <c r="H4389" s="6">
        <f t="shared" si="272"/>
        <v>1828</v>
      </c>
      <c r="I4389" s="6">
        <f t="shared" si="273"/>
        <v>1605</v>
      </c>
      <c r="J4389" s="7">
        <f t="shared" si="274"/>
        <v>0.87800875273522971</v>
      </c>
      <c r="K4389" s="7">
        <f t="shared" si="275"/>
        <v>-0.18769277304840432</v>
      </c>
    </row>
    <row r="4390" spans="1:11" x14ac:dyDescent="0.35">
      <c r="A4390" s="14" t="s">
        <v>10067</v>
      </c>
      <c r="B4390" s="13" t="s">
        <v>1275</v>
      </c>
      <c r="C4390" s="14" t="s">
        <v>17911</v>
      </c>
      <c r="D4390" s="14" t="s">
        <v>11356</v>
      </c>
      <c r="E4390" s="15" t="s">
        <v>11359</v>
      </c>
      <c r="F4390" s="6">
        <v>893</v>
      </c>
      <c r="G4390" s="6">
        <v>572</v>
      </c>
      <c r="H4390" s="6">
        <f t="shared" si="272"/>
        <v>894</v>
      </c>
      <c r="I4390" s="6">
        <f t="shared" si="273"/>
        <v>573</v>
      </c>
      <c r="J4390" s="7">
        <f t="shared" si="274"/>
        <v>0.64093959731543626</v>
      </c>
      <c r="K4390" s="7">
        <f t="shared" si="275"/>
        <v>-0.64173969242641282</v>
      </c>
    </row>
    <row r="4391" spans="1:11" x14ac:dyDescent="0.35">
      <c r="A4391" s="14" t="s">
        <v>10068</v>
      </c>
      <c r="B4391" s="13" t="s">
        <v>1252</v>
      </c>
      <c r="C4391" s="14" t="s">
        <v>17912</v>
      </c>
      <c r="D4391" s="14" t="s">
        <v>11356</v>
      </c>
      <c r="E4391" s="15" t="s">
        <v>11359</v>
      </c>
      <c r="F4391" s="6">
        <v>711</v>
      </c>
      <c r="G4391" s="6">
        <v>453</v>
      </c>
      <c r="H4391" s="6">
        <f t="shared" si="272"/>
        <v>712</v>
      </c>
      <c r="I4391" s="6">
        <f t="shared" si="273"/>
        <v>454</v>
      </c>
      <c r="J4391" s="7">
        <f t="shared" si="274"/>
        <v>0.63764044943820219</v>
      </c>
      <c r="K4391" s="7">
        <f t="shared" si="275"/>
        <v>-0.64918494367548285</v>
      </c>
    </row>
    <row r="4392" spans="1:11" x14ac:dyDescent="0.35">
      <c r="A4392" s="14" t="s">
        <v>10069</v>
      </c>
      <c r="B4392" s="13" t="s">
        <v>984</v>
      </c>
      <c r="C4392" s="14" t="s">
        <v>17913</v>
      </c>
      <c r="D4392" s="14" t="s">
        <v>11356</v>
      </c>
      <c r="E4392" s="15" t="s">
        <v>11359</v>
      </c>
      <c r="F4392" s="6">
        <v>1719</v>
      </c>
      <c r="G4392" s="6">
        <v>1038</v>
      </c>
      <c r="H4392" s="6">
        <f t="shared" si="272"/>
        <v>1720</v>
      </c>
      <c r="I4392" s="6">
        <f t="shared" si="273"/>
        <v>1039</v>
      </c>
      <c r="J4392" s="7">
        <f t="shared" si="274"/>
        <v>0.60406976744186047</v>
      </c>
      <c r="K4392" s="7">
        <f t="shared" si="275"/>
        <v>-0.72721291068524851</v>
      </c>
    </row>
    <row r="4393" spans="1:11" x14ac:dyDescent="0.35">
      <c r="A4393" s="14" t="s">
        <v>10070</v>
      </c>
      <c r="B4393" s="13" t="s">
        <v>1763</v>
      </c>
      <c r="C4393" s="14" t="s">
        <v>17914</v>
      </c>
      <c r="D4393" s="14" t="s">
        <v>11356</v>
      </c>
      <c r="E4393" s="15" t="s">
        <v>11359</v>
      </c>
      <c r="F4393" s="6">
        <v>997</v>
      </c>
      <c r="G4393" s="6">
        <v>685</v>
      </c>
      <c r="H4393" s="6">
        <f t="shared" si="272"/>
        <v>998</v>
      </c>
      <c r="I4393" s="6">
        <f t="shared" si="273"/>
        <v>686</v>
      </c>
      <c r="J4393" s="7">
        <f t="shared" si="274"/>
        <v>0.68737474949899802</v>
      </c>
      <c r="K4393" s="7">
        <f t="shared" si="275"/>
        <v>-0.5408312391644482</v>
      </c>
    </row>
    <row r="4394" spans="1:11" x14ac:dyDescent="0.35">
      <c r="A4394" s="14" t="s">
        <v>10071</v>
      </c>
      <c r="B4394" s="13" t="s">
        <v>3610</v>
      </c>
      <c r="C4394" s="14" t="s">
        <v>17915</v>
      </c>
      <c r="D4394" s="14" t="s">
        <v>11476</v>
      </c>
      <c r="E4394" s="15" t="s">
        <v>11359</v>
      </c>
      <c r="F4394" s="6">
        <v>1676</v>
      </c>
      <c r="G4394" s="6">
        <v>1418</v>
      </c>
      <c r="H4394" s="6">
        <f t="shared" si="272"/>
        <v>1677</v>
      </c>
      <c r="I4394" s="6">
        <f t="shared" si="273"/>
        <v>1419</v>
      </c>
      <c r="J4394" s="7">
        <f t="shared" si="274"/>
        <v>0.84615384615384615</v>
      </c>
      <c r="K4394" s="7">
        <f t="shared" si="275"/>
        <v>-0.24100809950379493</v>
      </c>
    </row>
    <row r="4395" spans="1:11" x14ac:dyDescent="0.35">
      <c r="A4395" s="14" t="s">
        <v>10072</v>
      </c>
      <c r="B4395" s="13" t="s">
        <v>1764</v>
      </c>
      <c r="C4395" s="14" t="s">
        <v>17916</v>
      </c>
      <c r="D4395" s="14" t="s">
        <v>11356</v>
      </c>
      <c r="E4395" s="15" t="s">
        <v>11359</v>
      </c>
      <c r="F4395" s="6">
        <v>1045</v>
      </c>
      <c r="G4395" s="6">
        <v>718</v>
      </c>
      <c r="H4395" s="6">
        <f t="shared" si="272"/>
        <v>1046</v>
      </c>
      <c r="I4395" s="6">
        <f t="shared" si="273"/>
        <v>719</v>
      </c>
      <c r="J4395" s="7">
        <f t="shared" si="274"/>
        <v>0.68738049713193117</v>
      </c>
      <c r="K4395" s="7">
        <f t="shared" si="275"/>
        <v>-0.5408191758076436</v>
      </c>
    </row>
    <row r="4396" spans="1:11" x14ac:dyDescent="0.35">
      <c r="A4396" s="14" t="s">
        <v>10073</v>
      </c>
      <c r="B4396" s="13" t="s">
        <v>2383</v>
      </c>
      <c r="C4396" s="14" t="s">
        <v>17917</v>
      </c>
      <c r="D4396" s="14" t="s">
        <v>11356</v>
      </c>
      <c r="E4396" s="15" t="s">
        <v>5678</v>
      </c>
      <c r="F4396" s="6">
        <v>525</v>
      </c>
      <c r="G4396" s="6">
        <v>389</v>
      </c>
      <c r="H4396" s="6">
        <f t="shared" si="272"/>
        <v>526</v>
      </c>
      <c r="I4396" s="6">
        <f t="shared" si="273"/>
        <v>390</v>
      </c>
      <c r="J4396" s="7">
        <f t="shared" si="274"/>
        <v>0.7414448669201521</v>
      </c>
      <c r="K4396" s="7">
        <f t="shared" si="275"/>
        <v>-0.4315886755426917</v>
      </c>
    </row>
    <row r="4397" spans="1:11" x14ac:dyDescent="0.35">
      <c r="A4397" s="14" t="s">
        <v>10074</v>
      </c>
      <c r="B4397" s="13" t="s">
        <v>2095</v>
      </c>
      <c r="C4397" s="14" t="s">
        <v>17918</v>
      </c>
      <c r="D4397" s="14" t="s">
        <v>11356</v>
      </c>
      <c r="E4397" s="15" t="s">
        <v>5678</v>
      </c>
      <c r="F4397" s="6">
        <v>127</v>
      </c>
      <c r="G4397" s="6">
        <v>91</v>
      </c>
      <c r="H4397" s="6">
        <f t="shared" si="272"/>
        <v>128</v>
      </c>
      <c r="I4397" s="6">
        <f t="shared" si="273"/>
        <v>92</v>
      </c>
      <c r="J4397" s="7">
        <f t="shared" si="274"/>
        <v>0.71875</v>
      </c>
      <c r="K4397" s="7">
        <f t="shared" si="275"/>
        <v>-0.47643804394298717</v>
      </c>
    </row>
    <row r="4398" spans="1:11" x14ac:dyDescent="0.35">
      <c r="A4398" s="14" t="s">
        <v>10075</v>
      </c>
      <c r="B4398" s="13" t="s">
        <v>4339</v>
      </c>
      <c r="C4398" s="14" t="s">
        <v>17919</v>
      </c>
      <c r="D4398" s="14" t="s">
        <v>11356</v>
      </c>
      <c r="E4398" s="15" t="s">
        <v>5678</v>
      </c>
      <c r="F4398" s="6">
        <v>207</v>
      </c>
      <c r="G4398" s="6">
        <v>194</v>
      </c>
      <c r="H4398" s="6">
        <f t="shared" si="272"/>
        <v>208</v>
      </c>
      <c r="I4398" s="6">
        <f t="shared" si="273"/>
        <v>195</v>
      </c>
      <c r="J4398" s="7">
        <f t="shared" si="274"/>
        <v>0.9375</v>
      </c>
      <c r="K4398" s="7">
        <f t="shared" si="275"/>
        <v>-9.3109404391481479E-2</v>
      </c>
    </row>
    <row r="4399" spans="1:11" x14ac:dyDescent="0.35">
      <c r="A4399" s="14" t="s">
        <v>10076</v>
      </c>
      <c r="B4399" s="13" t="s">
        <v>748</v>
      </c>
      <c r="C4399" s="14" t="s">
        <v>17920</v>
      </c>
      <c r="D4399" s="14" t="s">
        <v>11385</v>
      </c>
      <c r="E4399" s="15" t="s">
        <v>11359</v>
      </c>
      <c r="F4399" s="6">
        <v>191</v>
      </c>
      <c r="G4399" s="6">
        <v>109</v>
      </c>
      <c r="H4399" s="6">
        <f t="shared" si="272"/>
        <v>192</v>
      </c>
      <c r="I4399" s="6">
        <f t="shared" si="273"/>
        <v>110</v>
      </c>
      <c r="J4399" s="7">
        <f t="shared" si="274"/>
        <v>0.57291666666666663</v>
      </c>
      <c r="K4399" s="7">
        <f t="shared" si="275"/>
        <v>-0.80360278719649669</v>
      </c>
    </row>
    <row r="4400" spans="1:11" x14ac:dyDescent="0.35">
      <c r="A4400" s="14" t="s">
        <v>10077</v>
      </c>
      <c r="B4400" s="13" t="s">
        <v>1767</v>
      </c>
      <c r="C4400" s="14" t="s">
        <v>17921</v>
      </c>
      <c r="D4400" s="14" t="s">
        <v>12620</v>
      </c>
      <c r="E4400" s="15" t="s">
        <v>11359</v>
      </c>
      <c r="F4400" s="6">
        <v>3270</v>
      </c>
      <c r="G4400" s="6">
        <v>2248</v>
      </c>
      <c r="H4400" s="6">
        <f t="shared" si="272"/>
        <v>3271</v>
      </c>
      <c r="I4400" s="6">
        <f t="shared" si="273"/>
        <v>2249</v>
      </c>
      <c r="J4400" s="7">
        <f t="shared" si="274"/>
        <v>0.68755732191990215</v>
      </c>
      <c r="K4400" s="7">
        <f t="shared" si="275"/>
        <v>-0.54044809830496154</v>
      </c>
    </row>
    <row r="4401" spans="1:11" x14ac:dyDescent="0.35">
      <c r="A4401" s="14" t="s">
        <v>10078</v>
      </c>
      <c r="B4401" s="13" t="s">
        <v>1230</v>
      </c>
      <c r="C4401" s="14" t="s">
        <v>17922</v>
      </c>
      <c r="D4401" s="14" t="s">
        <v>17923</v>
      </c>
      <c r="E4401" s="15" t="s">
        <v>11359</v>
      </c>
      <c r="F4401" s="6">
        <v>7960</v>
      </c>
      <c r="G4401" s="6">
        <v>5060</v>
      </c>
      <c r="H4401" s="6">
        <f t="shared" si="272"/>
        <v>7961</v>
      </c>
      <c r="I4401" s="6">
        <f t="shared" si="273"/>
        <v>5061</v>
      </c>
      <c r="J4401" s="7">
        <f t="shared" si="274"/>
        <v>0.63572415525687731</v>
      </c>
      <c r="K4401" s="7">
        <f t="shared" si="275"/>
        <v>-0.65352718813421518</v>
      </c>
    </row>
    <row r="4402" spans="1:11" x14ac:dyDescent="0.35">
      <c r="A4402" s="14" t="s">
        <v>10079</v>
      </c>
      <c r="B4402" s="13" t="s">
        <v>669</v>
      </c>
      <c r="C4402" s="14" t="s">
        <v>17924</v>
      </c>
      <c r="D4402" s="14" t="s">
        <v>11876</v>
      </c>
      <c r="E4402" s="15" t="s">
        <v>5678</v>
      </c>
      <c r="F4402" s="6">
        <v>182</v>
      </c>
      <c r="G4402" s="6">
        <v>101</v>
      </c>
      <c r="H4402" s="6">
        <f t="shared" si="272"/>
        <v>183</v>
      </c>
      <c r="I4402" s="6">
        <f t="shared" si="273"/>
        <v>102</v>
      </c>
      <c r="J4402" s="7">
        <f t="shared" si="274"/>
        <v>0.55737704918032782</v>
      </c>
      <c r="K4402" s="7">
        <f t="shared" si="275"/>
        <v>-0.84327449631254692</v>
      </c>
    </row>
    <row r="4403" spans="1:11" x14ac:dyDescent="0.35">
      <c r="A4403" s="14" t="s">
        <v>10080</v>
      </c>
      <c r="B4403" s="13" t="s">
        <v>1510</v>
      </c>
      <c r="C4403" s="14" t="s">
        <v>17925</v>
      </c>
      <c r="D4403" s="14" t="s">
        <v>17926</v>
      </c>
      <c r="E4403" s="15" t="s">
        <v>5678</v>
      </c>
      <c r="F4403" s="6">
        <v>236</v>
      </c>
      <c r="G4403" s="6">
        <v>157</v>
      </c>
      <c r="H4403" s="6">
        <f t="shared" si="272"/>
        <v>237</v>
      </c>
      <c r="I4403" s="6">
        <f t="shared" si="273"/>
        <v>158</v>
      </c>
      <c r="J4403" s="7">
        <f t="shared" si="274"/>
        <v>0.66666666666666663</v>
      </c>
      <c r="K4403" s="7">
        <f t="shared" si="275"/>
        <v>-0.5849625007211563</v>
      </c>
    </row>
    <row r="4404" spans="1:11" x14ac:dyDescent="0.35">
      <c r="A4404" s="14" t="s">
        <v>10081</v>
      </c>
      <c r="B4404" s="13" t="s">
        <v>1360</v>
      </c>
      <c r="C4404" s="14" t="s">
        <v>17927</v>
      </c>
      <c r="D4404" s="14" t="s">
        <v>17928</v>
      </c>
      <c r="E4404" s="15" t="s">
        <v>5678</v>
      </c>
      <c r="F4404" s="6">
        <v>865</v>
      </c>
      <c r="G4404" s="6">
        <v>561</v>
      </c>
      <c r="H4404" s="6">
        <f t="shared" si="272"/>
        <v>866</v>
      </c>
      <c r="I4404" s="6">
        <f t="shared" si="273"/>
        <v>562</v>
      </c>
      <c r="J4404" s="7">
        <f t="shared" si="274"/>
        <v>0.64896073903002305</v>
      </c>
      <c r="K4404" s="7">
        <f t="shared" si="275"/>
        <v>-0.62379689450579889</v>
      </c>
    </row>
    <row r="4405" spans="1:11" x14ac:dyDescent="0.35">
      <c r="A4405" s="14" t="s">
        <v>10082</v>
      </c>
      <c r="B4405" s="13" t="s">
        <v>4191</v>
      </c>
      <c r="C4405" s="14" t="s">
        <v>17929</v>
      </c>
      <c r="D4405" s="14" t="s">
        <v>17930</v>
      </c>
      <c r="E4405" s="15" t="s">
        <v>11359</v>
      </c>
      <c r="F4405" s="6">
        <v>6964</v>
      </c>
      <c r="G4405" s="6">
        <v>6363</v>
      </c>
      <c r="H4405" s="6">
        <f t="shared" si="272"/>
        <v>6965</v>
      </c>
      <c r="I4405" s="6">
        <f t="shared" si="273"/>
        <v>6364</v>
      </c>
      <c r="J4405" s="7">
        <f t="shared" si="274"/>
        <v>0.91371141421392676</v>
      </c>
      <c r="K4405" s="7">
        <f t="shared" si="275"/>
        <v>-0.1301895171575676</v>
      </c>
    </row>
    <row r="4406" spans="1:11" x14ac:dyDescent="0.35">
      <c r="A4406" s="14" t="s">
        <v>10083</v>
      </c>
      <c r="B4406" s="13" t="s">
        <v>562</v>
      </c>
      <c r="C4406" s="14" t="s">
        <v>17931</v>
      </c>
      <c r="D4406" s="14" t="s">
        <v>11571</v>
      </c>
      <c r="E4406" s="15" t="s">
        <v>5678</v>
      </c>
      <c r="F4406" s="6">
        <v>392</v>
      </c>
      <c r="G4406" s="6">
        <v>207</v>
      </c>
      <c r="H4406" s="6">
        <f t="shared" si="272"/>
        <v>393</v>
      </c>
      <c r="I4406" s="6">
        <f t="shared" si="273"/>
        <v>208</v>
      </c>
      <c r="J4406" s="7">
        <f t="shared" si="274"/>
        <v>0.52926208651399487</v>
      </c>
      <c r="K4406" s="7">
        <f t="shared" si="275"/>
        <v>-0.91794578411751437</v>
      </c>
    </row>
    <row r="4407" spans="1:11" x14ac:dyDescent="0.35">
      <c r="A4407" s="14" t="s">
        <v>10084</v>
      </c>
      <c r="B4407" s="13" t="s">
        <v>2888</v>
      </c>
      <c r="C4407" s="14" t="s">
        <v>17932</v>
      </c>
      <c r="D4407" s="14" t="s">
        <v>11356</v>
      </c>
      <c r="E4407" s="15" t="s">
        <v>5678</v>
      </c>
      <c r="F4407" s="6">
        <v>164</v>
      </c>
      <c r="G4407" s="6">
        <v>128</v>
      </c>
      <c r="H4407" s="6">
        <f t="shared" si="272"/>
        <v>165</v>
      </c>
      <c r="I4407" s="6">
        <f t="shared" si="273"/>
        <v>129</v>
      </c>
      <c r="J4407" s="7">
        <f t="shared" si="274"/>
        <v>0.78181818181818186</v>
      </c>
      <c r="K4407" s="7">
        <f t="shared" si="275"/>
        <v>-0.35509495882256165</v>
      </c>
    </row>
    <row r="4408" spans="1:11" x14ac:dyDescent="0.35">
      <c r="A4408" s="14" t="s">
        <v>10085</v>
      </c>
      <c r="B4408" s="13" t="s">
        <v>3549</v>
      </c>
      <c r="C4408" s="14" t="s">
        <v>17933</v>
      </c>
      <c r="D4408" s="14" t="s">
        <v>17682</v>
      </c>
      <c r="E4408" s="15" t="s">
        <v>5678</v>
      </c>
      <c r="F4408" s="6">
        <v>537</v>
      </c>
      <c r="G4408" s="6">
        <v>451</v>
      </c>
      <c r="H4408" s="6">
        <f t="shared" si="272"/>
        <v>538</v>
      </c>
      <c r="I4408" s="6">
        <f t="shared" si="273"/>
        <v>452</v>
      </c>
      <c r="J4408" s="7">
        <f t="shared" si="274"/>
        <v>0.8401486988847584</v>
      </c>
      <c r="K4408" s="7">
        <f t="shared" si="275"/>
        <v>-0.25128340014143635</v>
      </c>
    </row>
    <row r="4409" spans="1:11" x14ac:dyDescent="0.35">
      <c r="A4409" s="14" t="s">
        <v>10086</v>
      </c>
      <c r="B4409" s="13" t="s">
        <v>3284</v>
      </c>
      <c r="C4409" s="14" t="s">
        <v>17934</v>
      </c>
      <c r="D4409" s="14" t="s">
        <v>11356</v>
      </c>
      <c r="E4409" s="15" t="s">
        <v>5678</v>
      </c>
      <c r="F4409" s="6">
        <v>86</v>
      </c>
      <c r="G4409" s="6">
        <v>70</v>
      </c>
      <c r="H4409" s="6">
        <f t="shared" si="272"/>
        <v>87</v>
      </c>
      <c r="I4409" s="6">
        <f t="shared" si="273"/>
        <v>71</v>
      </c>
      <c r="J4409" s="7">
        <f t="shared" si="274"/>
        <v>0.81609195402298851</v>
      </c>
      <c r="K4409" s="7">
        <f t="shared" si="275"/>
        <v>-0.29319637634404627</v>
      </c>
    </row>
    <row r="4410" spans="1:11" x14ac:dyDescent="0.35">
      <c r="A4410" s="14" t="s">
        <v>10087</v>
      </c>
      <c r="B4410" s="13" t="s">
        <v>1629</v>
      </c>
      <c r="C4410" s="14" t="s">
        <v>17935</v>
      </c>
      <c r="D4410" s="14" t="s">
        <v>17936</v>
      </c>
      <c r="E4410" s="15" t="s">
        <v>5678</v>
      </c>
      <c r="F4410" s="6">
        <v>218</v>
      </c>
      <c r="G4410" s="6">
        <v>147</v>
      </c>
      <c r="H4410" s="6">
        <f t="shared" si="272"/>
        <v>219</v>
      </c>
      <c r="I4410" s="6">
        <f t="shared" si="273"/>
        <v>148</v>
      </c>
      <c r="J4410" s="7">
        <f t="shared" si="274"/>
        <v>0.67579908675799083</v>
      </c>
      <c r="K4410" s="7">
        <f t="shared" si="275"/>
        <v>-0.56533369397222377</v>
      </c>
    </row>
    <row r="4411" spans="1:11" x14ac:dyDescent="0.35">
      <c r="A4411" s="14" t="s">
        <v>10088</v>
      </c>
      <c r="B4411" s="13" t="s">
        <v>2264</v>
      </c>
      <c r="C4411" s="14" t="s">
        <v>17937</v>
      </c>
      <c r="D4411" s="14" t="s">
        <v>11509</v>
      </c>
      <c r="E4411" s="15" t="s">
        <v>5678</v>
      </c>
      <c r="F4411" s="6">
        <v>260</v>
      </c>
      <c r="G4411" s="6">
        <v>190</v>
      </c>
      <c r="H4411" s="6">
        <f t="shared" si="272"/>
        <v>261</v>
      </c>
      <c r="I4411" s="6">
        <f t="shared" si="273"/>
        <v>191</v>
      </c>
      <c r="J4411" s="7">
        <f t="shared" si="274"/>
        <v>0.73180076628352486</v>
      </c>
      <c r="K4411" s="7">
        <f t="shared" si="275"/>
        <v>-0.45047716853413589</v>
      </c>
    </row>
    <row r="4412" spans="1:11" x14ac:dyDescent="0.35">
      <c r="A4412" s="14" t="s">
        <v>10089</v>
      </c>
      <c r="B4412" s="13" t="s">
        <v>1981</v>
      </c>
      <c r="C4412" s="14" t="s">
        <v>17938</v>
      </c>
      <c r="D4412" s="14" t="s">
        <v>11356</v>
      </c>
      <c r="E4412" s="15" t="s">
        <v>5678</v>
      </c>
      <c r="F4412" s="6">
        <v>353</v>
      </c>
      <c r="G4412" s="6">
        <v>250</v>
      </c>
      <c r="H4412" s="6">
        <f t="shared" si="272"/>
        <v>354</v>
      </c>
      <c r="I4412" s="6">
        <f t="shared" si="273"/>
        <v>251</v>
      </c>
      <c r="J4412" s="7">
        <f t="shared" si="274"/>
        <v>0.70903954802259883</v>
      </c>
      <c r="K4412" s="7">
        <f t="shared" si="275"/>
        <v>-0.49606199613222557</v>
      </c>
    </row>
    <row r="4413" spans="1:11" x14ac:dyDescent="0.35">
      <c r="A4413" s="14" t="s">
        <v>10090</v>
      </c>
      <c r="B4413" s="13" t="s">
        <v>3750</v>
      </c>
      <c r="C4413" s="14" t="s">
        <v>17939</v>
      </c>
      <c r="D4413" s="14" t="s">
        <v>11744</v>
      </c>
      <c r="E4413" s="15" t="s">
        <v>5678</v>
      </c>
      <c r="F4413" s="6">
        <v>36</v>
      </c>
      <c r="G4413" s="6">
        <v>31</v>
      </c>
      <c r="H4413" s="6">
        <f t="shared" si="272"/>
        <v>37</v>
      </c>
      <c r="I4413" s="6">
        <f t="shared" si="273"/>
        <v>32</v>
      </c>
      <c r="J4413" s="7">
        <f t="shared" si="274"/>
        <v>0.86486486486486491</v>
      </c>
      <c r="K4413" s="7">
        <f t="shared" si="275"/>
        <v>-0.2094533656289497</v>
      </c>
    </row>
    <row r="4414" spans="1:11" x14ac:dyDescent="0.35">
      <c r="A4414" s="14" t="s">
        <v>10091</v>
      </c>
      <c r="B4414" s="13" t="s">
        <v>1572</v>
      </c>
      <c r="C4414" s="14" t="s">
        <v>17940</v>
      </c>
      <c r="D4414" s="14" t="s">
        <v>11687</v>
      </c>
      <c r="E4414" s="15" t="s">
        <v>5678</v>
      </c>
      <c r="F4414" s="6">
        <v>133</v>
      </c>
      <c r="G4414" s="6">
        <v>89</v>
      </c>
      <c r="H4414" s="6">
        <f t="shared" si="272"/>
        <v>134</v>
      </c>
      <c r="I4414" s="6">
        <f t="shared" si="273"/>
        <v>90</v>
      </c>
      <c r="J4414" s="7">
        <f t="shared" si="274"/>
        <v>0.67164179104477617</v>
      </c>
      <c r="K4414" s="7">
        <f t="shared" si="275"/>
        <v>-0.57423609412809762</v>
      </c>
    </row>
    <row r="4415" spans="1:11" x14ac:dyDescent="0.35">
      <c r="A4415" s="14" t="s">
        <v>10092</v>
      </c>
      <c r="B4415" s="13" t="s">
        <v>362</v>
      </c>
      <c r="C4415" s="14" t="s">
        <v>17941</v>
      </c>
      <c r="D4415" s="14" t="s">
        <v>17942</v>
      </c>
      <c r="E4415" s="15" t="s">
        <v>5678</v>
      </c>
      <c r="F4415" s="6">
        <v>28</v>
      </c>
      <c r="G4415" s="6">
        <v>13</v>
      </c>
      <c r="H4415" s="6">
        <f t="shared" si="272"/>
        <v>29</v>
      </c>
      <c r="I4415" s="6">
        <f t="shared" si="273"/>
        <v>14</v>
      </c>
      <c r="J4415" s="7">
        <f t="shared" si="274"/>
        <v>0.48275862068965519</v>
      </c>
      <c r="K4415" s="7">
        <f t="shared" si="275"/>
        <v>-1.0506260730699681</v>
      </c>
    </row>
    <row r="4416" spans="1:11" x14ac:dyDescent="0.35">
      <c r="A4416" s="14" t="s">
        <v>10093</v>
      </c>
      <c r="B4416" s="13" t="s">
        <v>2578</v>
      </c>
      <c r="C4416" s="14" t="s">
        <v>17943</v>
      </c>
      <c r="D4416" s="14" t="s">
        <v>12260</v>
      </c>
      <c r="E4416" s="15" t="s">
        <v>5678</v>
      </c>
      <c r="F4416" s="6">
        <v>82</v>
      </c>
      <c r="G4416" s="6">
        <v>62</v>
      </c>
      <c r="H4416" s="6">
        <f t="shared" si="272"/>
        <v>83</v>
      </c>
      <c r="I4416" s="6">
        <f t="shared" si="273"/>
        <v>63</v>
      </c>
      <c r="J4416" s="7">
        <f t="shared" si="274"/>
        <v>0.75903614457831325</v>
      </c>
      <c r="K4416" s="7">
        <f t="shared" si="275"/>
        <v>-0.39775950784700831</v>
      </c>
    </row>
    <row r="4417" spans="1:11" x14ac:dyDescent="0.35">
      <c r="A4417" s="14" t="s">
        <v>10094</v>
      </c>
      <c r="B4417" s="13" t="s">
        <v>962</v>
      </c>
      <c r="C4417" s="14" t="s">
        <v>17944</v>
      </c>
      <c r="D4417" s="14" t="s">
        <v>11356</v>
      </c>
      <c r="E4417" s="15" t="s">
        <v>5678</v>
      </c>
      <c r="F4417" s="6">
        <v>311</v>
      </c>
      <c r="G4417" s="6">
        <v>187</v>
      </c>
      <c r="H4417" s="6">
        <f t="shared" si="272"/>
        <v>312</v>
      </c>
      <c r="I4417" s="6">
        <f t="shared" si="273"/>
        <v>188</v>
      </c>
      <c r="J4417" s="7">
        <f t="shared" si="274"/>
        <v>0.60256410256410253</v>
      </c>
      <c r="K4417" s="7">
        <f t="shared" si="275"/>
        <v>-0.73081336718461098</v>
      </c>
    </row>
    <row r="4418" spans="1:11" x14ac:dyDescent="0.35">
      <c r="A4418" s="14" t="s">
        <v>10095</v>
      </c>
      <c r="B4418" s="13" t="s">
        <v>368</v>
      </c>
      <c r="C4418" s="14" t="s">
        <v>17945</v>
      </c>
      <c r="D4418" s="14" t="s">
        <v>11356</v>
      </c>
      <c r="E4418" s="15" t="s">
        <v>5678</v>
      </c>
      <c r="F4418" s="6">
        <v>62</v>
      </c>
      <c r="G4418" s="6">
        <v>29</v>
      </c>
      <c r="H4418" s="6">
        <f t="shared" si="272"/>
        <v>63</v>
      </c>
      <c r="I4418" s="6">
        <f t="shared" si="273"/>
        <v>30</v>
      </c>
      <c r="J4418" s="7">
        <f t="shared" si="274"/>
        <v>0.47619047619047616</v>
      </c>
      <c r="K4418" s="7">
        <f t="shared" si="275"/>
        <v>-1.0703893278913981</v>
      </c>
    </row>
    <row r="4419" spans="1:11" x14ac:dyDescent="0.35">
      <c r="A4419" s="14" t="s">
        <v>10096</v>
      </c>
      <c r="B4419" s="13" t="s">
        <v>423</v>
      </c>
      <c r="C4419" s="14" t="s">
        <v>17946</v>
      </c>
      <c r="D4419" s="14" t="s">
        <v>14778</v>
      </c>
      <c r="E4419" s="15" t="s">
        <v>5678</v>
      </c>
      <c r="F4419" s="6">
        <v>1158</v>
      </c>
      <c r="G4419" s="6">
        <v>569</v>
      </c>
      <c r="H4419" s="6">
        <f t="shared" ref="H4419:H4482" si="276">F4419+1</f>
        <v>1159</v>
      </c>
      <c r="I4419" s="6">
        <f t="shared" ref="I4419:I4482" si="277">G4419+1</f>
        <v>570</v>
      </c>
      <c r="J4419" s="7">
        <f t="shared" ref="J4419:J4482" si="278">I4419/H4419</f>
        <v>0.49180327868852458</v>
      </c>
      <c r="K4419" s="7">
        <f t="shared" ref="K4419:K4482" si="279">LOG(J4419,2)</f>
        <v>-1.0238467419543678</v>
      </c>
    </row>
    <row r="4420" spans="1:11" x14ac:dyDescent="0.35">
      <c r="A4420" s="14" t="s">
        <v>10097</v>
      </c>
      <c r="B4420" s="13" t="s">
        <v>1253</v>
      </c>
      <c r="C4420" s="14" t="s">
        <v>17947</v>
      </c>
      <c r="D4420" s="14" t="s">
        <v>11356</v>
      </c>
      <c r="E4420" s="15" t="s">
        <v>5678</v>
      </c>
      <c r="F4420" s="6">
        <v>11489</v>
      </c>
      <c r="G4420" s="6">
        <v>7324</v>
      </c>
      <c r="H4420" s="6">
        <f t="shared" si="276"/>
        <v>11490</v>
      </c>
      <c r="I4420" s="6">
        <f t="shared" si="277"/>
        <v>7325</v>
      </c>
      <c r="J4420" s="7">
        <f t="shared" si="278"/>
        <v>0.63751087902523929</v>
      </c>
      <c r="K4420" s="7">
        <f t="shared" si="279"/>
        <v>-0.64947813333650317</v>
      </c>
    </row>
    <row r="4421" spans="1:11" x14ac:dyDescent="0.35">
      <c r="A4421" s="14" t="s">
        <v>10098</v>
      </c>
      <c r="B4421" s="13" t="s">
        <v>2867</v>
      </c>
      <c r="C4421" s="14" t="s">
        <v>17948</v>
      </c>
      <c r="D4421" s="14" t="s">
        <v>17386</v>
      </c>
      <c r="E4421" s="15" t="s">
        <v>5678</v>
      </c>
      <c r="F4421" s="6">
        <v>281</v>
      </c>
      <c r="G4421" s="6">
        <v>219</v>
      </c>
      <c r="H4421" s="6">
        <f t="shared" si="276"/>
        <v>282</v>
      </c>
      <c r="I4421" s="6">
        <f t="shared" si="277"/>
        <v>220</v>
      </c>
      <c r="J4421" s="7">
        <f t="shared" si="278"/>
        <v>0.78014184397163122</v>
      </c>
      <c r="K4421" s="7">
        <f t="shared" si="279"/>
        <v>-0.35819163887413391</v>
      </c>
    </row>
    <row r="4422" spans="1:11" x14ac:dyDescent="0.35">
      <c r="A4422" s="14" t="s">
        <v>10099</v>
      </c>
      <c r="B4422" s="13" t="s">
        <v>3000</v>
      </c>
      <c r="C4422" s="14" t="s">
        <v>17949</v>
      </c>
      <c r="D4422" s="14" t="s">
        <v>17950</v>
      </c>
      <c r="E4422" s="15" t="s">
        <v>11359</v>
      </c>
      <c r="F4422" s="6">
        <v>52</v>
      </c>
      <c r="G4422" s="6">
        <v>41</v>
      </c>
      <c r="H4422" s="6">
        <f t="shared" si="276"/>
        <v>53</v>
      </c>
      <c r="I4422" s="6">
        <f t="shared" si="277"/>
        <v>42</v>
      </c>
      <c r="J4422" s="7">
        <f t="shared" si="278"/>
        <v>0.79245283018867929</v>
      </c>
      <c r="K4422" s="7">
        <f t="shared" si="279"/>
        <v>-0.33560303178443884</v>
      </c>
    </row>
    <row r="4423" spans="1:11" x14ac:dyDescent="0.35">
      <c r="A4423" s="14" t="s">
        <v>10100</v>
      </c>
      <c r="B4423" s="13" t="s">
        <v>231</v>
      </c>
      <c r="C4423" s="14" t="s">
        <v>17951</v>
      </c>
      <c r="D4423" s="14" t="s">
        <v>17952</v>
      </c>
      <c r="E4423" s="15" t="s">
        <v>11359</v>
      </c>
      <c r="F4423" s="6">
        <v>10</v>
      </c>
      <c r="G4423" s="6">
        <v>4</v>
      </c>
      <c r="H4423" s="6">
        <f t="shared" si="276"/>
        <v>11</v>
      </c>
      <c r="I4423" s="6">
        <f t="shared" si="277"/>
        <v>5</v>
      </c>
      <c r="J4423" s="7">
        <f t="shared" si="278"/>
        <v>0.45454545454545453</v>
      </c>
      <c r="K4423" s="7">
        <f t="shared" si="279"/>
        <v>-1.1375035237499349</v>
      </c>
    </row>
    <row r="4424" spans="1:11" x14ac:dyDescent="0.35">
      <c r="A4424" s="14" t="s">
        <v>10101</v>
      </c>
      <c r="B4424" s="13" t="s">
        <v>2024</v>
      </c>
      <c r="C4424" s="14" t="s">
        <v>17953</v>
      </c>
      <c r="D4424" s="14" t="s">
        <v>12620</v>
      </c>
      <c r="E4424" s="15" t="s">
        <v>5678</v>
      </c>
      <c r="F4424" s="6">
        <v>12448</v>
      </c>
      <c r="G4424" s="6">
        <v>8859</v>
      </c>
      <c r="H4424" s="6">
        <f t="shared" si="276"/>
        <v>12449</v>
      </c>
      <c r="I4424" s="6">
        <f t="shared" si="277"/>
        <v>8860</v>
      </c>
      <c r="J4424" s="7">
        <f t="shared" si="278"/>
        <v>0.7117037513053257</v>
      </c>
      <c r="K4424" s="7">
        <f t="shared" si="279"/>
        <v>-0.49065125462664577</v>
      </c>
    </row>
    <row r="4425" spans="1:11" x14ac:dyDescent="0.35">
      <c r="A4425" s="14" t="s">
        <v>10102</v>
      </c>
      <c r="B4425" s="13" t="s">
        <v>3916</v>
      </c>
      <c r="C4425" s="14" t="s">
        <v>17954</v>
      </c>
      <c r="D4425" s="14" t="s">
        <v>17955</v>
      </c>
      <c r="E4425" s="15" t="s">
        <v>5678</v>
      </c>
      <c r="F4425" s="6">
        <v>437</v>
      </c>
      <c r="G4425" s="6">
        <v>385</v>
      </c>
      <c r="H4425" s="6">
        <f t="shared" si="276"/>
        <v>438</v>
      </c>
      <c r="I4425" s="6">
        <f t="shared" si="277"/>
        <v>386</v>
      </c>
      <c r="J4425" s="7">
        <f t="shared" si="278"/>
        <v>0.88127853881278539</v>
      </c>
      <c r="K4425" s="7">
        <f t="shared" si="279"/>
        <v>-0.18233002233309301</v>
      </c>
    </row>
    <row r="4426" spans="1:11" x14ac:dyDescent="0.35">
      <c r="A4426" s="14" t="s">
        <v>10103</v>
      </c>
      <c r="B4426" s="13" t="s">
        <v>3999</v>
      </c>
      <c r="C4426" s="14" t="s">
        <v>17956</v>
      </c>
      <c r="D4426" s="14" t="s">
        <v>17957</v>
      </c>
      <c r="E4426" s="15" t="s">
        <v>11359</v>
      </c>
      <c r="F4426" s="6">
        <v>27</v>
      </c>
      <c r="G4426" s="6">
        <v>24</v>
      </c>
      <c r="H4426" s="6">
        <f t="shared" si="276"/>
        <v>28</v>
      </c>
      <c r="I4426" s="6">
        <f t="shared" si="277"/>
        <v>25</v>
      </c>
      <c r="J4426" s="7">
        <f t="shared" si="278"/>
        <v>0.8928571428571429</v>
      </c>
      <c r="K4426" s="7">
        <f t="shared" si="279"/>
        <v>-0.16349873228287934</v>
      </c>
    </row>
    <row r="4427" spans="1:11" x14ac:dyDescent="0.35">
      <c r="A4427" s="14" t="s">
        <v>10104</v>
      </c>
      <c r="B4427" s="13" t="s">
        <v>3174</v>
      </c>
      <c r="C4427" s="14" t="s">
        <v>17958</v>
      </c>
      <c r="D4427" s="14" t="s">
        <v>11662</v>
      </c>
      <c r="E4427" s="15" t="s">
        <v>11359</v>
      </c>
      <c r="F4427" s="6">
        <v>66</v>
      </c>
      <c r="G4427" s="6">
        <v>53</v>
      </c>
      <c r="H4427" s="6">
        <f t="shared" si="276"/>
        <v>67</v>
      </c>
      <c r="I4427" s="6">
        <f t="shared" si="277"/>
        <v>54</v>
      </c>
      <c r="J4427" s="7">
        <f t="shared" si="278"/>
        <v>0.80597014925373134</v>
      </c>
      <c r="K4427" s="7">
        <f t="shared" si="279"/>
        <v>-0.31120168829430389</v>
      </c>
    </row>
    <row r="4428" spans="1:11" x14ac:dyDescent="0.35">
      <c r="A4428" s="14" t="s">
        <v>10105</v>
      </c>
      <c r="B4428" s="13" t="s">
        <v>1990</v>
      </c>
      <c r="C4428" s="14" t="s">
        <v>17959</v>
      </c>
      <c r="D4428" s="14" t="s">
        <v>17960</v>
      </c>
      <c r="E4428" s="15" t="s">
        <v>11359</v>
      </c>
      <c r="F4428" s="6">
        <v>1326</v>
      </c>
      <c r="G4428" s="6">
        <v>940</v>
      </c>
      <c r="H4428" s="6">
        <f t="shared" si="276"/>
        <v>1327</v>
      </c>
      <c r="I4428" s="6">
        <f t="shared" si="277"/>
        <v>941</v>
      </c>
      <c r="J4428" s="7">
        <f t="shared" si="278"/>
        <v>0.70911831198191411</v>
      </c>
      <c r="K4428" s="7">
        <f t="shared" si="279"/>
        <v>-0.49590174264165654</v>
      </c>
    </row>
    <row r="4429" spans="1:11" x14ac:dyDescent="0.35">
      <c r="A4429" s="14" t="s">
        <v>10106</v>
      </c>
      <c r="B4429" s="13" t="s">
        <v>1001</v>
      </c>
      <c r="C4429" s="14" t="s">
        <v>17961</v>
      </c>
      <c r="D4429" s="14" t="s">
        <v>11356</v>
      </c>
      <c r="E4429" s="15" t="s">
        <v>5678</v>
      </c>
      <c r="F4429" s="6">
        <v>33</v>
      </c>
      <c r="G4429" s="6">
        <v>20</v>
      </c>
      <c r="H4429" s="6">
        <f t="shared" si="276"/>
        <v>34</v>
      </c>
      <c r="I4429" s="6">
        <f t="shared" si="277"/>
        <v>21</v>
      </c>
      <c r="J4429" s="7">
        <f t="shared" si="278"/>
        <v>0.61764705882352944</v>
      </c>
      <c r="K4429" s="7">
        <f t="shared" si="279"/>
        <v>-0.69514541847157907</v>
      </c>
    </row>
    <row r="4430" spans="1:11" x14ac:dyDescent="0.35">
      <c r="A4430" s="14" t="s">
        <v>10107</v>
      </c>
      <c r="B4430" s="13" t="s">
        <v>2049</v>
      </c>
      <c r="C4430" s="14" t="s">
        <v>17962</v>
      </c>
      <c r="D4430" s="14" t="s">
        <v>17963</v>
      </c>
      <c r="E4430" s="15" t="s">
        <v>5678</v>
      </c>
      <c r="F4430" s="6">
        <v>1975</v>
      </c>
      <c r="G4430" s="6">
        <v>1410</v>
      </c>
      <c r="H4430" s="6">
        <f t="shared" si="276"/>
        <v>1976</v>
      </c>
      <c r="I4430" s="6">
        <f t="shared" si="277"/>
        <v>1411</v>
      </c>
      <c r="J4430" s="7">
        <f t="shared" si="278"/>
        <v>0.71406882591093113</v>
      </c>
      <c r="K4430" s="7">
        <f t="shared" si="279"/>
        <v>-0.48586495898741361</v>
      </c>
    </row>
    <row r="4431" spans="1:11" x14ac:dyDescent="0.35">
      <c r="A4431" s="14" t="s">
        <v>10108</v>
      </c>
      <c r="B4431" s="13" t="s">
        <v>5472</v>
      </c>
      <c r="C4431" s="14" t="s">
        <v>17964</v>
      </c>
      <c r="D4431" s="14" t="s">
        <v>17965</v>
      </c>
      <c r="E4431" s="15" t="s">
        <v>5678</v>
      </c>
      <c r="F4431" s="6">
        <v>11</v>
      </c>
      <c r="G4431" s="6">
        <v>23</v>
      </c>
      <c r="H4431" s="6">
        <f t="shared" si="276"/>
        <v>12</v>
      </c>
      <c r="I4431" s="6">
        <f t="shared" si="277"/>
        <v>24</v>
      </c>
      <c r="J4431" s="7">
        <f t="shared" si="278"/>
        <v>2</v>
      </c>
      <c r="K4431" s="7">
        <f t="shared" si="279"/>
        <v>1</v>
      </c>
    </row>
    <row r="4432" spans="1:11" x14ac:dyDescent="0.35">
      <c r="A4432" s="14" t="s">
        <v>10109</v>
      </c>
      <c r="B4432" s="13" t="s">
        <v>1358</v>
      </c>
      <c r="C4432" s="14" t="s">
        <v>17966</v>
      </c>
      <c r="D4432" s="14" t="s">
        <v>11356</v>
      </c>
      <c r="E4432" s="15" t="s">
        <v>5678</v>
      </c>
      <c r="F4432" s="6">
        <v>671</v>
      </c>
      <c r="G4432" s="6">
        <v>435</v>
      </c>
      <c r="H4432" s="6">
        <f t="shared" si="276"/>
        <v>672</v>
      </c>
      <c r="I4432" s="6">
        <f t="shared" si="277"/>
        <v>436</v>
      </c>
      <c r="J4432" s="7">
        <f t="shared" si="278"/>
        <v>0.64880952380952384</v>
      </c>
      <c r="K4432" s="7">
        <f t="shared" si="279"/>
        <v>-0.62413309800183392</v>
      </c>
    </row>
    <row r="4433" spans="1:11" x14ac:dyDescent="0.35">
      <c r="A4433" s="14" t="s">
        <v>10110</v>
      </c>
      <c r="B4433" s="13" t="s">
        <v>3092</v>
      </c>
      <c r="C4433" s="14" t="s">
        <v>17967</v>
      </c>
      <c r="D4433" s="14" t="s">
        <v>17968</v>
      </c>
      <c r="E4433" s="15" t="s">
        <v>5678</v>
      </c>
      <c r="F4433" s="6">
        <v>403</v>
      </c>
      <c r="G4433" s="6">
        <v>321</v>
      </c>
      <c r="H4433" s="6">
        <f t="shared" si="276"/>
        <v>404</v>
      </c>
      <c r="I4433" s="6">
        <f t="shared" si="277"/>
        <v>322</v>
      </c>
      <c r="J4433" s="7">
        <f t="shared" si="278"/>
        <v>0.79702970297029707</v>
      </c>
      <c r="K4433" s="7">
        <f t="shared" si="279"/>
        <v>-0.32729460463717769</v>
      </c>
    </row>
    <row r="4434" spans="1:11" x14ac:dyDescent="0.35">
      <c r="A4434" s="14" t="s">
        <v>10111</v>
      </c>
      <c r="B4434" s="13" t="s">
        <v>1945</v>
      </c>
      <c r="C4434" s="14" t="s">
        <v>17969</v>
      </c>
      <c r="D4434" s="14" t="s">
        <v>11671</v>
      </c>
      <c r="E4434" s="15" t="s">
        <v>11359</v>
      </c>
      <c r="F4434" s="6">
        <v>105</v>
      </c>
      <c r="G4434" s="6">
        <v>74</v>
      </c>
      <c r="H4434" s="6">
        <f t="shared" si="276"/>
        <v>106</v>
      </c>
      <c r="I4434" s="6">
        <f t="shared" si="277"/>
        <v>75</v>
      </c>
      <c r="J4434" s="7">
        <f t="shared" si="278"/>
        <v>0.70754716981132071</v>
      </c>
      <c r="K4434" s="7">
        <f t="shared" si="279"/>
        <v>-0.49910176406731843</v>
      </c>
    </row>
    <row r="4435" spans="1:11" x14ac:dyDescent="0.35">
      <c r="A4435" s="14" t="s">
        <v>10112</v>
      </c>
      <c r="B4435" s="13" t="s">
        <v>2832</v>
      </c>
      <c r="C4435" s="14" t="s">
        <v>17970</v>
      </c>
      <c r="D4435" s="14" t="s">
        <v>17971</v>
      </c>
      <c r="E4435" s="15" t="s">
        <v>5678</v>
      </c>
      <c r="F4435" s="6">
        <v>175</v>
      </c>
      <c r="G4435" s="6">
        <v>136</v>
      </c>
      <c r="H4435" s="6">
        <f t="shared" si="276"/>
        <v>176</v>
      </c>
      <c r="I4435" s="6">
        <f t="shared" si="277"/>
        <v>137</v>
      </c>
      <c r="J4435" s="7">
        <f t="shared" si="278"/>
        <v>0.77840909090909094</v>
      </c>
      <c r="K4435" s="7">
        <f t="shared" si="279"/>
        <v>-0.36139953567677052</v>
      </c>
    </row>
    <row r="4436" spans="1:11" x14ac:dyDescent="0.35">
      <c r="A4436" s="14" t="s">
        <v>10113</v>
      </c>
      <c r="B4436" s="13" t="s">
        <v>338</v>
      </c>
      <c r="C4436" s="14" t="s">
        <v>17972</v>
      </c>
      <c r="D4436" s="14" t="s">
        <v>11356</v>
      </c>
      <c r="E4436" s="15" t="s">
        <v>11359</v>
      </c>
      <c r="F4436" s="6">
        <v>11</v>
      </c>
      <c r="G4436" s="6">
        <v>5</v>
      </c>
      <c r="H4436" s="6">
        <f t="shared" si="276"/>
        <v>12</v>
      </c>
      <c r="I4436" s="6">
        <f t="shared" si="277"/>
        <v>6</v>
      </c>
      <c r="J4436" s="7">
        <f t="shared" si="278"/>
        <v>0.5</v>
      </c>
      <c r="K4436" s="7">
        <f t="shared" si="279"/>
        <v>-1</v>
      </c>
    </row>
    <row r="4437" spans="1:11" x14ac:dyDescent="0.35">
      <c r="A4437" s="14" t="s">
        <v>10114</v>
      </c>
      <c r="B4437" s="13" t="s">
        <v>2291</v>
      </c>
      <c r="C4437" s="14" t="s">
        <v>17973</v>
      </c>
      <c r="D4437" s="14" t="s">
        <v>13851</v>
      </c>
      <c r="E4437" s="15" t="s">
        <v>11359</v>
      </c>
      <c r="F4437" s="6">
        <v>15</v>
      </c>
      <c r="G4437" s="6">
        <v>11</v>
      </c>
      <c r="H4437" s="6">
        <f t="shared" si="276"/>
        <v>16</v>
      </c>
      <c r="I4437" s="6">
        <f t="shared" si="277"/>
        <v>12</v>
      </c>
      <c r="J4437" s="7">
        <f t="shared" si="278"/>
        <v>0.75</v>
      </c>
      <c r="K4437" s="7">
        <f t="shared" si="279"/>
        <v>-0.41503749927884381</v>
      </c>
    </row>
    <row r="4438" spans="1:11" x14ac:dyDescent="0.35">
      <c r="A4438" s="14" t="s">
        <v>10115</v>
      </c>
      <c r="B4438" s="13" t="s">
        <v>4204</v>
      </c>
      <c r="C4438" s="14" t="s">
        <v>17974</v>
      </c>
      <c r="D4438" s="14" t="s">
        <v>17975</v>
      </c>
      <c r="E4438" s="15" t="s">
        <v>11359</v>
      </c>
      <c r="F4438" s="6">
        <v>16573</v>
      </c>
      <c r="G4438" s="6">
        <v>15176</v>
      </c>
      <c r="H4438" s="6">
        <f t="shared" si="276"/>
        <v>16574</v>
      </c>
      <c r="I4438" s="6">
        <f t="shared" si="277"/>
        <v>15177</v>
      </c>
      <c r="J4438" s="7">
        <f t="shared" si="278"/>
        <v>0.91571135513454804</v>
      </c>
      <c r="K4438" s="7">
        <f t="shared" si="279"/>
        <v>-0.12703518230833646</v>
      </c>
    </row>
    <row r="4439" spans="1:11" x14ac:dyDescent="0.35">
      <c r="A4439" s="14" t="s">
        <v>10116</v>
      </c>
      <c r="B4439" s="13" t="s">
        <v>2815</v>
      </c>
      <c r="C4439" s="14" t="s">
        <v>17976</v>
      </c>
      <c r="D4439" s="14" t="s">
        <v>17977</v>
      </c>
      <c r="E4439" s="15" t="s">
        <v>11359</v>
      </c>
      <c r="F4439" s="6">
        <v>1676</v>
      </c>
      <c r="G4439" s="6">
        <v>1300</v>
      </c>
      <c r="H4439" s="6">
        <f t="shared" si="276"/>
        <v>1677</v>
      </c>
      <c r="I4439" s="6">
        <f t="shared" si="277"/>
        <v>1301</v>
      </c>
      <c r="J4439" s="7">
        <f t="shared" si="278"/>
        <v>0.77579010137149673</v>
      </c>
      <c r="K4439" s="7">
        <f t="shared" si="279"/>
        <v>-0.36626172684655089</v>
      </c>
    </row>
    <row r="4440" spans="1:11" x14ac:dyDescent="0.35">
      <c r="A4440" s="14" t="s">
        <v>10117</v>
      </c>
      <c r="B4440" s="13" t="s">
        <v>430</v>
      </c>
      <c r="C4440" s="14" t="s">
        <v>17978</v>
      </c>
      <c r="D4440" s="14" t="s">
        <v>17979</v>
      </c>
      <c r="E4440" s="15" t="s">
        <v>5678</v>
      </c>
      <c r="F4440" s="6">
        <v>665</v>
      </c>
      <c r="G4440" s="6">
        <v>328</v>
      </c>
      <c r="H4440" s="6">
        <f t="shared" si="276"/>
        <v>666</v>
      </c>
      <c r="I4440" s="6">
        <f t="shared" si="277"/>
        <v>329</v>
      </c>
      <c r="J4440" s="7">
        <f t="shared" si="278"/>
        <v>0.49399399399399402</v>
      </c>
      <c r="K4440" s="7">
        <f t="shared" si="279"/>
        <v>-1.0174345933360207</v>
      </c>
    </row>
    <row r="4441" spans="1:11" x14ac:dyDescent="0.35">
      <c r="A4441" s="14" t="s">
        <v>10118</v>
      </c>
      <c r="B4441" s="13" t="s">
        <v>4761</v>
      </c>
      <c r="C4441" s="14" t="s">
        <v>17980</v>
      </c>
      <c r="D4441" s="14" t="s">
        <v>11356</v>
      </c>
      <c r="E4441" s="15" t="s">
        <v>5678</v>
      </c>
      <c r="F4441" s="6">
        <v>349</v>
      </c>
      <c r="G4441" s="6">
        <v>351</v>
      </c>
      <c r="H4441" s="6">
        <f t="shared" si="276"/>
        <v>350</v>
      </c>
      <c r="I4441" s="6">
        <f t="shared" si="277"/>
        <v>352</v>
      </c>
      <c r="J4441" s="7">
        <f t="shared" si="278"/>
        <v>1.0057142857142858</v>
      </c>
      <c r="K4441" s="7">
        <f t="shared" si="279"/>
        <v>8.2205068049685526E-3</v>
      </c>
    </row>
    <row r="4442" spans="1:11" x14ac:dyDescent="0.35">
      <c r="A4442" s="14" t="s">
        <v>10119</v>
      </c>
      <c r="B4442" s="13" t="s">
        <v>4938</v>
      </c>
      <c r="C4442" s="14" t="s">
        <v>17981</v>
      </c>
      <c r="D4442" s="14" t="s">
        <v>14094</v>
      </c>
      <c r="E4442" s="15" t="s">
        <v>11359</v>
      </c>
      <c r="F4442" s="6">
        <v>5047</v>
      </c>
      <c r="G4442" s="6">
        <v>5380</v>
      </c>
      <c r="H4442" s="6">
        <f t="shared" si="276"/>
        <v>5048</v>
      </c>
      <c r="I4442" s="6">
        <f t="shared" si="277"/>
        <v>5381</v>
      </c>
      <c r="J4442" s="7">
        <f t="shared" si="278"/>
        <v>1.0659667194928684</v>
      </c>
      <c r="K4442" s="7">
        <f t="shared" si="279"/>
        <v>9.2162396472224808E-2</v>
      </c>
    </row>
    <row r="4443" spans="1:11" x14ac:dyDescent="0.35">
      <c r="A4443" s="14" t="s">
        <v>10120</v>
      </c>
      <c r="B4443" s="13" t="s">
        <v>5242</v>
      </c>
      <c r="C4443" s="14" t="s">
        <v>17982</v>
      </c>
      <c r="D4443" s="14" t="s">
        <v>12195</v>
      </c>
      <c r="E4443" s="15" t="s">
        <v>11359</v>
      </c>
      <c r="F4443" s="6">
        <v>249</v>
      </c>
      <c r="G4443" s="6">
        <v>317</v>
      </c>
      <c r="H4443" s="6">
        <f t="shared" si="276"/>
        <v>250</v>
      </c>
      <c r="I4443" s="6">
        <f t="shared" si="277"/>
        <v>318</v>
      </c>
      <c r="J4443" s="7">
        <f t="shared" si="278"/>
        <v>1.272</v>
      </c>
      <c r="K4443" s="7">
        <f t="shared" si="279"/>
        <v>0.34709867062226835</v>
      </c>
    </row>
    <row r="4444" spans="1:11" x14ac:dyDescent="0.35">
      <c r="A4444" s="14" t="s">
        <v>10121</v>
      </c>
      <c r="B4444" s="13" t="s">
        <v>5005</v>
      </c>
      <c r="C4444" s="14" t="s">
        <v>17983</v>
      </c>
      <c r="D4444" s="14" t="s">
        <v>11356</v>
      </c>
      <c r="E4444" s="15" t="s">
        <v>11359</v>
      </c>
      <c r="F4444" s="6">
        <v>1210</v>
      </c>
      <c r="G4444" s="6">
        <v>1329</v>
      </c>
      <c r="H4444" s="6">
        <f t="shared" si="276"/>
        <v>1211</v>
      </c>
      <c r="I4444" s="6">
        <f t="shared" si="277"/>
        <v>1330</v>
      </c>
      <c r="J4444" s="7">
        <f t="shared" si="278"/>
        <v>1.0982658959537572</v>
      </c>
      <c r="K4444" s="7">
        <f t="shared" si="279"/>
        <v>0.13522738069422321</v>
      </c>
    </row>
    <row r="4445" spans="1:11" x14ac:dyDescent="0.35">
      <c r="A4445" s="14" t="s">
        <v>10122</v>
      </c>
      <c r="B4445" s="13" t="s">
        <v>4269</v>
      </c>
      <c r="C4445" s="14" t="s">
        <v>17984</v>
      </c>
      <c r="D4445" s="14" t="s">
        <v>11385</v>
      </c>
      <c r="E4445" s="15" t="s">
        <v>11359</v>
      </c>
      <c r="F4445" s="6">
        <v>1318</v>
      </c>
      <c r="G4445" s="6">
        <v>1221</v>
      </c>
      <c r="H4445" s="6">
        <f t="shared" si="276"/>
        <v>1319</v>
      </c>
      <c r="I4445" s="6">
        <f t="shared" si="277"/>
        <v>1222</v>
      </c>
      <c r="J4445" s="7">
        <f t="shared" si="278"/>
        <v>0.9264594389689158</v>
      </c>
      <c r="K4445" s="7">
        <f t="shared" si="279"/>
        <v>-0.11020027943281524</v>
      </c>
    </row>
    <row r="4446" spans="1:11" x14ac:dyDescent="0.35">
      <c r="A4446" s="14" t="s">
        <v>10123</v>
      </c>
      <c r="B4446" s="13" t="s">
        <v>528</v>
      </c>
      <c r="C4446" s="14" t="s">
        <v>17985</v>
      </c>
      <c r="D4446" s="14" t="s">
        <v>17986</v>
      </c>
      <c r="E4446" s="15" t="s">
        <v>11359</v>
      </c>
      <c r="F4446" s="6">
        <v>692</v>
      </c>
      <c r="G4446" s="6">
        <v>358</v>
      </c>
      <c r="H4446" s="6">
        <f t="shared" si="276"/>
        <v>693</v>
      </c>
      <c r="I4446" s="6">
        <f t="shared" si="277"/>
        <v>359</v>
      </c>
      <c r="J4446" s="7">
        <f t="shared" si="278"/>
        <v>0.51803751803751807</v>
      </c>
      <c r="K4446" s="7">
        <f t="shared" si="279"/>
        <v>-0.94887150831416234</v>
      </c>
    </row>
    <row r="4447" spans="1:11" x14ac:dyDescent="0.35">
      <c r="A4447" s="14" t="s">
        <v>10124</v>
      </c>
      <c r="B4447" s="13" t="s">
        <v>1700</v>
      </c>
      <c r="C4447" s="14" t="s">
        <v>17987</v>
      </c>
      <c r="D4447" s="14" t="s">
        <v>17988</v>
      </c>
      <c r="E4447" s="15" t="s">
        <v>11359</v>
      </c>
      <c r="F4447" s="6">
        <v>1177</v>
      </c>
      <c r="G4447" s="6">
        <v>802</v>
      </c>
      <c r="H4447" s="6">
        <f t="shared" si="276"/>
        <v>1178</v>
      </c>
      <c r="I4447" s="6">
        <f t="shared" si="277"/>
        <v>803</v>
      </c>
      <c r="J4447" s="7">
        <f t="shared" si="278"/>
        <v>0.6816638370118846</v>
      </c>
      <c r="K4447" s="7">
        <f t="shared" si="279"/>
        <v>-0.55286764631314611</v>
      </c>
    </row>
    <row r="4448" spans="1:11" x14ac:dyDescent="0.35">
      <c r="A4448" s="14" t="s">
        <v>10125</v>
      </c>
      <c r="B4448" s="13" t="s">
        <v>1019</v>
      </c>
      <c r="C4448" s="14" t="s">
        <v>17989</v>
      </c>
      <c r="D4448" s="14" t="s">
        <v>17990</v>
      </c>
      <c r="E4448" s="15" t="s">
        <v>11359</v>
      </c>
      <c r="F4448" s="6">
        <v>927</v>
      </c>
      <c r="G4448" s="6">
        <v>565</v>
      </c>
      <c r="H4448" s="6">
        <f t="shared" si="276"/>
        <v>928</v>
      </c>
      <c r="I4448" s="6">
        <f t="shared" si="277"/>
        <v>566</v>
      </c>
      <c r="J4448" s="7">
        <f t="shared" si="278"/>
        <v>0.60991379310344829</v>
      </c>
      <c r="K4448" s="7">
        <f t="shared" si="279"/>
        <v>-0.71332275229568987</v>
      </c>
    </row>
    <row r="4449" spans="1:11" x14ac:dyDescent="0.35">
      <c r="A4449" s="14" t="s">
        <v>10126</v>
      </c>
      <c r="B4449" s="13" t="s">
        <v>1591</v>
      </c>
      <c r="C4449" s="14" t="s">
        <v>17991</v>
      </c>
      <c r="D4449" s="14" t="s">
        <v>11356</v>
      </c>
      <c r="E4449" s="15" t="s">
        <v>5678</v>
      </c>
      <c r="F4449" s="6">
        <v>82</v>
      </c>
      <c r="G4449" s="6">
        <v>55</v>
      </c>
      <c r="H4449" s="6">
        <f t="shared" si="276"/>
        <v>83</v>
      </c>
      <c r="I4449" s="6">
        <f t="shared" si="277"/>
        <v>56</v>
      </c>
      <c r="J4449" s="7">
        <f t="shared" si="278"/>
        <v>0.67469879518072284</v>
      </c>
      <c r="K4449" s="7">
        <f t="shared" si="279"/>
        <v>-0.56768450928932079</v>
      </c>
    </row>
    <row r="4450" spans="1:11" x14ac:dyDescent="0.35">
      <c r="A4450" s="14" t="s">
        <v>10127</v>
      </c>
      <c r="B4450" s="13" t="s">
        <v>3022</v>
      </c>
      <c r="C4450" s="14" t="s">
        <v>17992</v>
      </c>
      <c r="D4450" s="14" t="s">
        <v>17993</v>
      </c>
      <c r="E4450" s="15" t="s">
        <v>5678</v>
      </c>
      <c r="F4450" s="6">
        <v>471</v>
      </c>
      <c r="G4450" s="6">
        <v>372</v>
      </c>
      <c r="H4450" s="6">
        <f t="shared" si="276"/>
        <v>472</v>
      </c>
      <c r="I4450" s="6">
        <f t="shared" si="277"/>
        <v>373</v>
      </c>
      <c r="J4450" s="7">
        <f t="shared" si="278"/>
        <v>0.7902542372881356</v>
      </c>
      <c r="K4450" s="7">
        <f t="shared" si="279"/>
        <v>-0.33961122910660346</v>
      </c>
    </row>
    <row r="4451" spans="1:11" x14ac:dyDescent="0.35">
      <c r="A4451" s="14" t="s">
        <v>10128</v>
      </c>
      <c r="B4451" s="13" t="s">
        <v>1343</v>
      </c>
      <c r="C4451" s="14" t="s">
        <v>17994</v>
      </c>
      <c r="D4451" s="14" t="s">
        <v>12254</v>
      </c>
      <c r="E4451" s="15" t="s">
        <v>5678</v>
      </c>
      <c r="F4451" s="6">
        <v>595</v>
      </c>
      <c r="G4451" s="6">
        <v>385</v>
      </c>
      <c r="H4451" s="6">
        <f t="shared" si="276"/>
        <v>596</v>
      </c>
      <c r="I4451" s="6">
        <f t="shared" si="277"/>
        <v>386</v>
      </c>
      <c r="J4451" s="7">
        <f t="shared" si="278"/>
        <v>0.6476510067114094</v>
      </c>
      <c r="K4451" s="7">
        <f t="shared" si="279"/>
        <v>-0.6267114831940811</v>
      </c>
    </row>
    <row r="4452" spans="1:11" x14ac:dyDescent="0.35">
      <c r="A4452" s="14" t="s">
        <v>10129</v>
      </c>
      <c r="B4452" s="13" t="s">
        <v>1858</v>
      </c>
      <c r="C4452" s="14" t="s">
        <v>17995</v>
      </c>
      <c r="D4452" s="14" t="s">
        <v>17996</v>
      </c>
      <c r="E4452" s="15" t="s">
        <v>5678</v>
      </c>
      <c r="F4452" s="6">
        <v>367</v>
      </c>
      <c r="G4452" s="6">
        <v>256</v>
      </c>
      <c r="H4452" s="6">
        <f t="shared" si="276"/>
        <v>368</v>
      </c>
      <c r="I4452" s="6">
        <f t="shared" si="277"/>
        <v>257</v>
      </c>
      <c r="J4452" s="7">
        <f t="shared" si="278"/>
        <v>0.69836956521739135</v>
      </c>
      <c r="K4452" s="7">
        <f t="shared" si="279"/>
        <v>-0.51793740686313472</v>
      </c>
    </row>
    <row r="4453" spans="1:11" x14ac:dyDescent="0.35">
      <c r="A4453" s="14" t="s">
        <v>10130</v>
      </c>
      <c r="B4453" s="13" t="s">
        <v>2042</v>
      </c>
      <c r="C4453" s="14" t="s">
        <v>17997</v>
      </c>
      <c r="D4453" s="14" t="s">
        <v>17998</v>
      </c>
      <c r="E4453" s="15" t="s">
        <v>5678</v>
      </c>
      <c r="F4453" s="6">
        <v>352</v>
      </c>
      <c r="G4453" s="6">
        <v>251</v>
      </c>
      <c r="H4453" s="6">
        <f t="shared" si="276"/>
        <v>353</v>
      </c>
      <c r="I4453" s="6">
        <f t="shared" si="277"/>
        <v>252</v>
      </c>
      <c r="J4453" s="7">
        <f t="shared" si="278"/>
        <v>0.71388101983002827</v>
      </c>
      <c r="K4453" s="7">
        <f t="shared" si="279"/>
        <v>-0.48624444977126396</v>
      </c>
    </row>
    <row r="4454" spans="1:11" x14ac:dyDescent="0.35">
      <c r="A4454" s="14" t="s">
        <v>10131</v>
      </c>
      <c r="B4454" s="13" t="s">
        <v>955</v>
      </c>
      <c r="C4454" s="14" t="s">
        <v>17999</v>
      </c>
      <c r="D4454" s="14" t="s">
        <v>18000</v>
      </c>
      <c r="E4454" s="15" t="s">
        <v>11359</v>
      </c>
      <c r="F4454" s="6">
        <v>10</v>
      </c>
      <c r="G4454" s="6">
        <v>6</v>
      </c>
      <c r="H4454" s="6">
        <f t="shared" si="276"/>
        <v>11</v>
      </c>
      <c r="I4454" s="6">
        <f t="shared" si="277"/>
        <v>7</v>
      </c>
      <c r="J4454" s="7">
        <f t="shared" si="278"/>
        <v>0.63636363636363635</v>
      </c>
      <c r="K4454" s="7">
        <f t="shared" si="279"/>
        <v>-0.65207669657969325</v>
      </c>
    </row>
    <row r="4455" spans="1:11" x14ac:dyDescent="0.35">
      <c r="A4455" s="14" t="s">
        <v>10132</v>
      </c>
      <c r="B4455" s="13" t="s">
        <v>1592</v>
      </c>
      <c r="C4455" s="14" t="s">
        <v>18001</v>
      </c>
      <c r="D4455" s="14" t="s">
        <v>11806</v>
      </c>
      <c r="E4455" s="15" t="s">
        <v>5678</v>
      </c>
      <c r="F4455" s="6">
        <v>79</v>
      </c>
      <c r="G4455" s="6">
        <v>53</v>
      </c>
      <c r="H4455" s="6">
        <f t="shared" si="276"/>
        <v>80</v>
      </c>
      <c r="I4455" s="6">
        <f t="shared" si="277"/>
        <v>54</v>
      </c>
      <c r="J4455" s="7">
        <f t="shared" si="278"/>
        <v>0.67500000000000004</v>
      </c>
      <c r="K4455" s="7">
        <f t="shared" si="279"/>
        <v>-0.56704059272389373</v>
      </c>
    </row>
    <row r="4456" spans="1:11" x14ac:dyDescent="0.35">
      <c r="A4456" s="14" t="s">
        <v>10133</v>
      </c>
      <c r="B4456" s="13" t="s">
        <v>729</v>
      </c>
      <c r="C4456" s="14" t="s">
        <v>18002</v>
      </c>
      <c r="D4456" s="14" t="s">
        <v>11356</v>
      </c>
      <c r="E4456" s="15" t="s">
        <v>11359</v>
      </c>
      <c r="F4456" s="6">
        <v>67</v>
      </c>
      <c r="G4456" s="6">
        <v>38</v>
      </c>
      <c r="H4456" s="6">
        <f t="shared" si="276"/>
        <v>68</v>
      </c>
      <c r="I4456" s="6">
        <f t="shared" si="277"/>
        <v>39</v>
      </c>
      <c r="J4456" s="7">
        <f t="shared" si="278"/>
        <v>0.57352941176470584</v>
      </c>
      <c r="K4456" s="7">
        <f t="shared" si="279"/>
        <v>-0.80206062238809117</v>
      </c>
    </row>
    <row r="4457" spans="1:11" x14ac:dyDescent="0.35">
      <c r="A4457" s="14" t="s">
        <v>10134</v>
      </c>
      <c r="B4457" s="13" t="s">
        <v>4469</v>
      </c>
      <c r="C4457" s="14" t="s">
        <v>18003</v>
      </c>
      <c r="D4457" s="14" t="s">
        <v>18004</v>
      </c>
      <c r="E4457" s="15" t="s">
        <v>5678</v>
      </c>
      <c r="F4457" s="6">
        <v>215948</v>
      </c>
      <c r="G4457" s="6">
        <v>206939</v>
      </c>
      <c r="H4457" s="6">
        <f t="shared" si="276"/>
        <v>215949</v>
      </c>
      <c r="I4457" s="6">
        <f t="shared" si="277"/>
        <v>206940</v>
      </c>
      <c r="J4457" s="7">
        <f t="shared" si="278"/>
        <v>0.95828181654001643</v>
      </c>
      <c r="K4457" s="7">
        <f t="shared" si="279"/>
        <v>-6.1478101206742498E-2</v>
      </c>
    </row>
    <row r="4458" spans="1:11" x14ac:dyDescent="0.35">
      <c r="A4458" s="14" t="s">
        <v>10135</v>
      </c>
      <c r="B4458" s="13" t="s">
        <v>4819</v>
      </c>
      <c r="C4458" s="14" t="s">
        <v>18005</v>
      </c>
      <c r="D4458" s="14" t="s">
        <v>18006</v>
      </c>
      <c r="E4458" s="15" t="s">
        <v>5678</v>
      </c>
      <c r="F4458" s="6">
        <v>4805</v>
      </c>
      <c r="G4458" s="6">
        <v>4925</v>
      </c>
      <c r="H4458" s="6">
        <f t="shared" si="276"/>
        <v>4806</v>
      </c>
      <c r="I4458" s="6">
        <f t="shared" si="277"/>
        <v>4926</v>
      </c>
      <c r="J4458" s="7">
        <f t="shared" si="278"/>
        <v>1.0249687890137329</v>
      </c>
      <c r="K4458" s="7">
        <f t="shared" si="279"/>
        <v>3.5579979369094766E-2</v>
      </c>
    </row>
    <row r="4459" spans="1:11" x14ac:dyDescent="0.35">
      <c r="A4459" s="14" t="s">
        <v>10136</v>
      </c>
      <c r="B4459" s="13" t="s">
        <v>5404</v>
      </c>
      <c r="C4459" s="14" t="s">
        <v>18007</v>
      </c>
      <c r="D4459" s="14" t="s">
        <v>11436</v>
      </c>
      <c r="E4459" s="15" t="s">
        <v>5678</v>
      </c>
      <c r="F4459" s="6">
        <v>380</v>
      </c>
      <c r="G4459" s="6">
        <v>611</v>
      </c>
      <c r="H4459" s="6">
        <f t="shared" si="276"/>
        <v>381</v>
      </c>
      <c r="I4459" s="6">
        <f t="shared" si="277"/>
        <v>612</v>
      </c>
      <c r="J4459" s="7">
        <f t="shared" si="278"/>
        <v>1.6062992125984252</v>
      </c>
      <c r="K4459" s="7">
        <f t="shared" si="279"/>
        <v>0.68374065519932981</v>
      </c>
    </row>
    <row r="4460" spans="1:11" x14ac:dyDescent="0.35">
      <c r="A4460" s="14" t="s">
        <v>10137</v>
      </c>
      <c r="B4460" s="13" t="s">
        <v>2727</v>
      </c>
      <c r="C4460" s="14" t="s">
        <v>18008</v>
      </c>
      <c r="D4460" s="14" t="s">
        <v>15971</v>
      </c>
      <c r="E4460" s="15" t="s">
        <v>5678</v>
      </c>
      <c r="F4460" s="6">
        <v>571</v>
      </c>
      <c r="G4460" s="6">
        <v>439</v>
      </c>
      <c r="H4460" s="6">
        <f t="shared" si="276"/>
        <v>572</v>
      </c>
      <c r="I4460" s="6">
        <f t="shared" si="277"/>
        <v>440</v>
      </c>
      <c r="J4460" s="7">
        <f t="shared" si="278"/>
        <v>0.76923076923076927</v>
      </c>
      <c r="K4460" s="7">
        <f t="shared" si="279"/>
        <v>-0.37851162325372978</v>
      </c>
    </row>
    <row r="4461" spans="1:11" x14ac:dyDescent="0.35">
      <c r="A4461" s="14" t="s">
        <v>10138</v>
      </c>
      <c r="B4461" s="13" t="s">
        <v>2386</v>
      </c>
      <c r="C4461" s="14" t="s">
        <v>18009</v>
      </c>
      <c r="D4461" s="14" t="s">
        <v>11539</v>
      </c>
      <c r="E4461" s="15" t="s">
        <v>11359</v>
      </c>
      <c r="F4461" s="6">
        <v>1962</v>
      </c>
      <c r="G4461" s="6">
        <v>1455</v>
      </c>
      <c r="H4461" s="6">
        <f t="shared" si="276"/>
        <v>1963</v>
      </c>
      <c r="I4461" s="6">
        <f t="shared" si="277"/>
        <v>1456</v>
      </c>
      <c r="J4461" s="7">
        <f t="shared" si="278"/>
        <v>0.74172185430463577</v>
      </c>
      <c r="K4461" s="7">
        <f t="shared" si="279"/>
        <v>-0.43104981726747477</v>
      </c>
    </row>
    <row r="4462" spans="1:11" x14ac:dyDescent="0.35">
      <c r="A4462" s="14" t="s">
        <v>10139</v>
      </c>
      <c r="B4462" s="13" t="s">
        <v>3609</v>
      </c>
      <c r="C4462" s="14" t="s">
        <v>18010</v>
      </c>
      <c r="D4462" s="14" t="s">
        <v>11356</v>
      </c>
      <c r="E4462" s="15" t="s">
        <v>5678</v>
      </c>
      <c r="F4462" s="6">
        <v>649</v>
      </c>
      <c r="G4462" s="6">
        <v>549</v>
      </c>
      <c r="H4462" s="6">
        <f t="shared" si="276"/>
        <v>650</v>
      </c>
      <c r="I4462" s="6">
        <f t="shared" si="277"/>
        <v>550</v>
      </c>
      <c r="J4462" s="7">
        <f t="shared" si="278"/>
        <v>0.84615384615384615</v>
      </c>
      <c r="K4462" s="7">
        <f t="shared" si="279"/>
        <v>-0.24100809950379493</v>
      </c>
    </row>
    <row r="4463" spans="1:11" x14ac:dyDescent="0.35">
      <c r="A4463" s="14" t="s">
        <v>10140</v>
      </c>
      <c r="B4463" s="13" t="s">
        <v>1329</v>
      </c>
      <c r="C4463" s="14" t="s">
        <v>18011</v>
      </c>
      <c r="D4463" s="14" t="s">
        <v>11356</v>
      </c>
      <c r="E4463" s="15" t="s">
        <v>5678</v>
      </c>
      <c r="F4463" s="6">
        <v>195</v>
      </c>
      <c r="G4463" s="6">
        <v>126</v>
      </c>
      <c r="H4463" s="6">
        <f t="shared" si="276"/>
        <v>196</v>
      </c>
      <c r="I4463" s="6">
        <f t="shared" si="277"/>
        <v>127</v>
      </c>
      <c r="J4463" s="7">
        <f t="shared" si="278"/>
        <v>0.64795918367346939</v>
      </c>
      <c r="K4463" s="7">
        <f t="shared" si="279"/>
        <v>-0.62602515734304243</v>
      </c>
    </row>
    <row r="4464" spans="1:11" x14ac:dyDescent="0.35">
      <c r="A4464" s="14" t="s">
        <v>10141</v>
      </c>
      <c r="B4464" s="13" t="s">
        <v>3131</v>
      </c>
      <c r="C4464" s="14" t="s">
        <v>18012</v>
      </c>
      <c r="D4464" s="14" t="s">
        <v>18013</v>
      </c>
      <c r="E4464" s="15" t="s">
        <v>11359</v>
      </c>
      <c r="F4464" s="6">
        <v>50</v>
      </c>
      <c r="G4464" s="6">
        <v>40</v>
      </c>
      <c r="H4464" s="6">
        <f t="shared" si="276"/>
        <v>51</v>
      </c>
      <c r="I4464" s="6">
        <f t="shared" si="277"/>
        <v>41</v>
      </c>
      <c r="J4464" s="7">
        <f t="shared" si="278"/>
        <v>0.80392156862745101</v>
      </c>
      <c r="K4464" s="7">
        <f t="shared" si="279"/>
        <v>-0.31487333735341189</v>
      </c>
    </row>
    <row r="4465" spans="1:11" x14ac:dyDescent="0.35">
      <c r="A4465" s="14" t="s">
        <v>10142</v>
      </c>
      <c r="B4465" s="13" t="s">
        <v>1973</v>
      </c>
      <c r="C4465" s="14" t="s">
        <v>18014</v>
      </c>
      <c r="D4465" s="14" t="s">
        <v>18015</v>
      </c>
      <c r="E4465" s="15" t="s">
        <v>11359</v>
      </c>
      <c r="F4465" s="6">
        <v>783</v>
      </c>
      <c r="G4465" s="6">
        <v>554</v>
      </c>
      <c r="H4465" s="6">
        <f t="shared" si="276"/>
        <v>784</v>
      </c>
      <c r="I4465" s="6">
        <f t="shared" si="277"/>
        <v>555</v>
      </c>
      <c r="J4465" s="7">
        <f t="shared" si="278"/>
        <v>0.70790816326530615</v>
      </c>
      <c r="K4465" s="7">
        <f t="shared" si="279"/>
        <v>-0.49836588287773986</v>
      </c>
    </row>
    <row r="4466" spans="1:11" x14ac:dyDescent="0.35">
      <c r="A4466" s="14" t="s">
        <v>10143</v>
      </c>
      <c r="B4466" s="13" t="s">
        <v>3459</v>
      </c>
      <c r="C4466" s="14" t="s">
        <v>18016</v>
      </c>
      <c r="D4466" s="14" t="s">
        <v>11608</v>
      </c>
      <c r="E4466" s="15" t="s">
        <v>5678</v>
      </c>
      <c r="F4466" s="6">
        <v>1294</v>
      </c>
      <c r="G4466" s="6">
        <v>1074</v>
      </c>
      <c r="H4466" s="6">
        <f t="shared" si="276"/>
        <v>1295</v>
      </c>
      <c r="I4466" s="6">
        <f t="shared" si="277"/>
        <v>1075</v>
      </c>
      <c r="J4466" s="7">
        <f t="shared" si="278"/>
        <v>0.83011583011583012</v>
      </c>
      <c r="K4466" s="7">
        <f t="shared" si="279"/>
        <v>-0.2686154380970936</v>
      </c>
    </row>
    <row r="4467" spans="1:11" x14ac:dyDescent="0.35">
      <c r="A4467" s="14" t="s">
        <v>10144</v>
      </c>
      <c r="B4467" s="13" t="s">
        <v>4106</v>
      </c>
      <c r="C4467" s="14" t="s">
        <v>18017</v>
      </c>
      <c r="D4467" s="14" t="s">
        <v>11356</v>
      </c>
      <c r="E4467" s="15" t="s">
        <v>5678</v>
      </c>
      <c r="F4467" s="6">
        <v>3684</v>
      </c>
      <c r="G4467" s="6">
        <v>3324</v>
      </c>
      <c r="H4467" s="6">
        <f t="shared" si="276"/>
        <v>3685</v>
      </c>
      <c r="I4467" s="6">
        <f t="shared" si="277"/>
        <v>3325</v>
      </c>
      <c r="J4467" s="7">
        <f t="shared" si="278"/>
        <v>0.90230664857530529</v>
      </c>
      <c r="K4467" s="7">
        <f t="shared" si="279"/>
        <v>-0.14831027870651775</v>
      </c>
    </row>
    <row r="4468" spans="1:11" x14ac:dyDescent="0.35">
      <c r="A4468" s="14" t="s">
        <v>10145</v>
      </c>
      <c r="B4468" s="13" t="s">
        <v>1302</v>
      </c>
      <c r="C4468" s="14" t="s">
        <v>18018</v>
      </c>
      <c r="D4468" s="14" t="s">
        <v>11646</v>
      </c>
      <c r="E4468" s="15" t="s">
        <v>11359</v>
      </c>
      <c r="F4468" s="6">
        <v>283</v>
      </c>
      <c r="G4468" s="6">
        <v>182</v>
      </c>
      <c r="H4468" s="6">
        <f t="shared" si="276"/>
        <v>284</v>
      </c>
      <c r="I4468" s="6">
        <f t="shared" si="277"/>
        <v>183</v>
      </c>
      <c r="J4468" s="7">
        <f t="shared" si="278"/>
        <v>0.64436619718309862</v>
      </c>
      <c r="K4468" s="7">
        <f t="shared" si="279"/>
        <v>-0.63404728122063958</v>
      </c>
    </row>
    <row r="4469" spans="1:11" x14ac:dyDescent="0.35">
      <c r="A4469" s="14" t="s">
        <v>10146</v>
      </c>
      <c r="B4469" s="13" t="s">
        <v>3333</v>
      </c>
      <c r="C4469" s="14" t="s">
        <v>18019</v>
      </c>
      <c r="D4469" s="14" t="s">
        <v>18020</v>
      </c>
      <c r="E4469" s="15" t="s">
        <v>11359</v>
      </c>
      <c r="F4469" s="6">
        <v>132</v>
      </c>
      <c r="G4469" s="6">
        <v>108</v>
      </c>
      <c r="H4469" s="6">
        <f t="shared" si="276"/>
        <v>133</v>
      </c>
      <c r="I4469" s="6">
        <f t="shared" si="277"/>
        <v>109</v>
      </c>
      <c r="J4469" s="7">
        <f t="shared" si="278"/>
        <v>0.81954887218045114</v>
      </c>
      <c r="K4469" s="7">
        <f t="shared" si="279"/>
        <v>-0.28709811072426322</v>
      </c>
    </row>
    <row r="4470" spans="1:11" x14ac:dyDescent="0.35">
      <c r="A4470" s="14" t="s">
        <v>10147</v>
      </c>
      <c r="B4470" s="13" t="s">
        <v>1744</v>
      </c>
      <c r="C4470" s="14" t="s">
        <v>18021</v>
      </c>
      <c r="D4470" s="14" t="s">
        <v>18022</v>
      </c>
      <c r="E4470" s="15" t="s">
        <v>11359</v>
      </c>
      <c r="F4470" s="6">
        <v>512</v>
      </c>
      <c r="G4470" s="6">
        <v>351</v>
      </c>
      <c r="H4470" s="6">
        <f t="shared" si="276"/>
        <v>513</v>
      </c>
      <c r="I4470" s="6">
        <f t="shared" si="277"/>
        <v>352</v>
      </c>
      <c r="J4470" s="7">
        <f t="shared" si="278"/>
        <v>0.68615984405458086</v>
      </c>
      <c r="K4470" s="7">
        <f t="shared" si="279"/>
        <v>-0.5433833969697569</v>
      </c>
    </row>
    <row r="4471" spans="1:11" x14ac:dyDescent="0.35">
      <c r="A4471" s="14" t="s">
        <v>10148</v>
      </c>
      <c r="B4471" s="13" t="s">
        <v>4382</v>
      </c>
      <c r="C4471" s="14" t="s">
        <v>18023</v>
      </c>
      <c r="D4471" s="14" t="s">
        <v>11356</v>
      </c>
      <c r="E4471" s="15" t="s">
        <v>11359</v>
      </c>
      <c r="F4471" s="6">
        <v>266</v>
      </c>
      <c r="G4471" s="6">
        <v>251</v>
      </c>
      <c r="H4471" s="6">
        <f t="shared" si="276"/>
        <v>267</v>
      </c>
      <c r="I4471" s="6">
        <f t="shared" si="277"/>
        <v>252</v>
      </c>
      <c r="J4471" s="7">
        <f t="shared" si="278"/>
        <v>0.9438202247191011</v>
      </c>
      <c r="K4471" s="7">
        <f t="shared" si="279"/>
        <v>-8.3416008187637503E-2</v>
      </c>
    </row>
    <row r="4472" spans="1:11" x14ac:dyDescent="0.35">
      <c r="A4472" s="14" t="s">
        <v>10149</v>
      </c>
      <c r="B4472" s="13" t="s">
        <v>3710</v>
      </c>
      <c r="C4472" s="14" t="s">
        <v>18024</v>
      </c>
      <c r="D4472" s="14" t="s">
        <v>18025</v>
      </c>
      <c r="E4472" s="15" t="s">
        <v>5678</v>
      </c>
      <c r="F4472" s="6">
        <v>756</v>
      </c>
      <c r="G4472" s="6">
        <v>647</v>
      </c>
      <c r="H4472" s="6">
        <f t="shared" si="276"/>
        <v>757</v>
      </c>
      <c r="I4472" s="6">
        <f t="shared" si="277"/>
        <v>648</v>
      </c>
      <c r="J4472" s="7">
        <f t="shared" si="278"/>
        <v>0.85601056803170406</v>
      </c>
      <c r="K4472" s="7">
        <f t="shared" si="279"/>
        <v>-0.224299487101107</v>
      </c>
    </row>
    <row r="4473" spans="1:11" x14ac:dyDescent="0.35">
      <c r="A4473" s="14" t="s">
        <v>10150</v>
      </c>
      <c r="B4473" s="13" t="s">
        <v>1431</v>
      </c>
      <c r="C4473" s="14" t="s">
        <v>18026</v>
      </c>
      <c r="D4473" s="14" t="s">
        <v>11385</v>
      </c>
      <c r="E4473" s="15" t="s">
        <v>5678</v>
      </c>
      <c r="F4473" s="6">
        <v>387</v>
      </c>
      <c r="G4473" s="6">
        <v>254</v>
      </c>
      <c r="H4473" s="6">
        <f t="shared" si="276"/>
        <v>388</v>
      </c>
      <c r="I4473" s="6">
        <f t="shared" si="277"/>
        <v>255</v>
      </c>
      <c r="J4473" s="7">
        <f t="shared" si="278"/>
        <v>0.65721649484536082</v>
      </c>
      <c r="K4473" s="7">
        <f t="shared" si="279"/>
        <v>-0.60555940532826968</v>
      </c>
    </row>
    <row r="4474" spans="1:11" x14ac:dyDescent="0.35">
      <c r="A4474" s="14" t="s">
        <v>10151</v>
      </c>
      <c r="B4474" s="13" t="s">
        <v>4363</v>
      </c>
      <c r="C4474" s="14" t="s">
        <v>18027</v>
      </c>
      <c r="D4474" s="14" t="s">
        <v>18028</v>
      </c>
      <c r="E4474" s="15" t="s">
        <v>5678</v>
      </c>
      <c r="F4474" s="6">
        <v>1459</v>
      </c>
      <c r="G4474" s="6">
        <v>1373</v>
      </c>
      <c r="H4474" s="6">
        <f t="shared" si="276"/>
        <v>1460</v>
      </c>
      <c r="I4474" s="6">
        <f t="shared" si="277"/>
        <v>1374</v>
      </c>
      <c r="J4474" s="7">
        <f t="shared" si="278"/>
        <v>0.94109589041095887</v>
      </c>
      <c r="K4474" s="7">
        <f t="shared" si="279"/>
        <v>-8.7586364949279516E-2</v>
      </c>
    </row>
    <row r="4475" spans="1:11" x14ac:dyDescent="0.35">
      <c r="A4475" s="14" t="s">
        <v>10152</v>
      </c>
      <c r="B4475" s="13" t="s">
        <v>1856</v>
      </c>
      <c r="C4475" s="14" t="s">
        <v>18029</v>
      </c>
      <c r="D4475" s="14" t="s">
        <v>18030</v>
      </c>
      <c r="E4475" s="15" t="s">
        <v>5678</v>
      </c>
      <c r="F4475" s="6">
        <v>23296</v>
      </c>
      <c r="G4475" s="6">
        <v>16244</v>
      </c>
      <c r="H4475" s="6">
        <f t="shared" si="276"/>
        <v>23297</v>
      </c>
      <c r="I4475" s="6">
        <f t="shared" si="277"/>
        <v>16245</v>
      </c>
      <c r="J4475" s="7">
        <f t="shared" si="278"/>
        <v>0.69730008155556511</v>
      </c>
      <c r="K4475" s="7">
        <f t="shared" si="279"/>
        <v>-0.52014844452637921</v>
      </c>
    </row>
    <row r="4476" spans="1:11" x14ac:dyDescent="0.35">
      <c r="A4476" s="14" t="s">
        <v>10153</v>
      </c>
      <c r="B4476" s="13" t="s">
        <v>3739</v>
      </c>
      <c r="C4476" s="14" t="s">
        <v>18031</v>
      </c>
      <c r="D4476" s="14" t="s">
        <v>11356</v>
      </c>
      <c r="E4476" s="15" t="s">
        <v>5678</v>
      </c>
      <c r="F4476" s="6">
        <v>713</v>
      </c>
      <c r="G4476" s="6">
        <v>613</v>
      </c>
      <c r="H4476" s="6">
        <f t="shared" si="276"/>
        <v>714</v>
      </c>
      <c r="I4476" s="6">
        <f t="shared" si="277"/>
        <v>614</v>
      </c>
      <c r="J4476" s="7">
        <f t="shared" si="278"/>
        <v>0.85994397759103647</v>
      </c>
      <c r="K4476" s="7">
        <f t="shared" si="279"/>
        <v>-0.21768541865892024</v>
      </c>
    </row>
    <row r="4477" spans="1:11" x14ac:dyDescent="0.35">
      <c r="A4477" s="14" t="s">
        <v>10154</v>
      </c>
      <c r="B4477" s="13" t="s">
        <v>4026</v>
      </c>
      <c r="C4477" s="14" t="s">
        <v>18032</v>
      </c>
      <c r="D4477" s="14" t="s">
        <v>11356</v>
      </c>
      <c r="E4477" s="15" t="s">
        <v>11359</v>
      </c>
      <c r="F4477" s="6">
        <v>93</v>
      </c>
      <c r="G4477" s="6">
        <v>83</v>
      </c>
      <c r="H4477" s="6">
        <f t="shared" si="276"/>
        <v>94</v>
      </c>
      <c r="I4477" s="6">
        <f t="shared" si="277"/>
        <v>84</v>
      </c>
      <c r="J4477" s="7">
        <f t="shared" si="278"/>
        <v>0.8936170212765957</v>
      </c>
      <c r="K4477" s="7">
        <f t="shared" si="279"/>
        <v>-0.16227142889887716</v>
      </c>
    </row>
    <row r="4478" spans="1:11" x14ac:dyDescent="0.35">
      <c r="A4478" s="14" t="s">
        <v>10155</v>
      </c>
      <c r="B4478" s="13" t="s">
        <v>2075</v>
      </c>
      <c r="C4478" s="14" t="s">
        <v>18033</v>
      </c>
      <c r="D4478" s="14" t="s">
        <v>18034</v>
      </c>
      <c r="E4478" s="15" t="s">
        <v>5678</v>
      </c>
      <c r="F4478" s="6">
        <v>9060</v>
      </c>
      <c r="G4478" s="6">
        <v>6476</v>
      </c>
      <c r="H4478" s="6">
        <f t="shared" si="276"/>
        <v>9061</v>
      </c>
      <c r="I4478" s="6">
        <f t="shared" si="277"/>
        <v>6477</v>
      </c>
      <c r="J4478" s="7">
        <f t="shared" si="278"/>
        <v>0.71482176360225136</v>
      </c>
      <c r="K4478" s="7">
        <f t="shared" si="279"/>
        <v>-0.48434453526585397</v>
      </c>
    </row>
    <row r="4479" spans="1:11" x14ac:dyDescent="0.35">
      <c r="A4479" s="14" t="s">
        <v>10156</v>
      </c>
      <c r="B4479" s="13" t="s">
        <v>5507</v>
      </c>
      <c r="C4479" s="14"/>
      <c r="D4479" s="14"/>
      <c r="E4479" s="15" t="s">
        <v>5678</v>
      </c>
      <c r="F4479" s="6">
        <v>1</v>
      </c>
      <c r="G4479" s="6">
        <v>3</v>
      </c>
      <c r="H4479" s="6">
        <f t="shared" si="276"/>
        <v>2</v>
      </c>
      <c r="I4479" s="6">
        <f t="shared" si="277"/>
        <v>4</v>
      </c>
      <c r="J4479" s="7">
        <f t="shared" si="278"/>
        <v>2</v>
      </c>
      <c r="K4479" s="7">
        <f t="shared" si="279"/>
        <v>1</v>
      </c>
    </row>
    <row r="4480" spans="1:11" x14ac:dyDescent="0.35">
      <c r="A4480" s="14" t="s">
        <v>10157</v>
      </c>
      <c r="B4480" s="13" t="s">
        <v>3958</v>
      </c>
      <c r="C4480" s="14" t="s">
        <v>18035</v>
      </c>
      <c r="D4480" s="14" t="s">
        <v>18036</v>
      </c>
      <c r="E4480" s="15" t="s">
        <v>5678</v>
      </c>
      <c r="F4480" s="6">
        <v>11936</v>
      </c>
      <c r="G4480" s="6">
        <v>10559</v>
      </c>
      <c r="H4480" s="6">
        <f t="shared" si="276"/>
        <v>11937</v>
      </c>
      <c r="I4480" s="6">
        <f t="shared" si="277"/>
        <v>10560</v>
      </c>
      <c r="J4480" s="7">
        <f t="shared" si="278"/>
        <v>0.88464438301080672</v>
      </c>
      <c r="K4480" s="7">
        <f t="shared" si="279"/>
        <v>-0.17683047016907794</v>
      </c>
    </row>
    <row r="4481" spans="1:11" x14ac:dyDescent="0.35">
      <c r="A4481" s="14" t="s">
        <v>10158</v>
      </c>
      <c r="B4481" s="13" t="s">
        <v>2531</v>
      </c>
      <c r="C4481" s="14" t="s">
        <v>18037</v>
      </c>
      <c r="D4481" s="14" t="s">
        <v>18038</v>
      </c>
      <c r="E4481" s="15" t="s">
        <v>5678</v>
      </c>
      <c r="F4481" s="6">
        <v>5473</v>
      </c>
      <c r="G4481" s="6">
        <v>4119</v>
      </c>
      <c r="H4481" s="6">
        <f t="shared" si="276"/>
        <v>5474</v>
      </c>
      <c r="I4481" s="6">
        <f t="shared" si="277"/>
        <v>4120</v>
      </c>
      <c r="J4481" s="7">
        <f t="shared" si="278"/>
        <v>0.75264888564121302</v>
      </c>
      <c r="K4481" s="7">
        <f t="shared" si="279"/>
        <v>-0.40995109729437568</v>
      </c>
    </row>
    <row r="4482" spans="1:11" x14ac:dyDescent="0.35">
      <c r="A4482" s="14" t="s">
        <v>10159</v>
      </c>
      <c r="B4482" s="13" t="s">
        <v>3850</v>
      </c>
      <c r="C4482" s="14" t="s">
        <v>18039</v>
      </c>
      <c r="D4482" s="14" t="s">
        <v>18040</v>
      </c>
      <c r="E4482" s="15" t="s">
        <v>5678</v>
      </c>
      <c r="F4482" s="6">
        <v>1666</v>
      </c>
      <c r="G4482" s="6">
        <v>1454</v>
      </c>
      <c r="H4482" s="6">
        <f t="shared" si="276"/>
        <v>1667</v>
      </c>
      <c r="I4482" s="6">
        <f t="shared" si="277"/>
        <v>1455</v>
      </c>
      <c r="J4482" s="7">
        <f t="shared" si="278"/>
        <v>0.87282543491301745</v>
      </c>
      <c r="K4482" s="7">
        <f t="shared" si="279"/>
        <v>-0.19623495119077053</v>
      </c>
    </row>
    <row r="4483" spans="1:11" x14ac:dyDescent="0.35">
      <c r="A4483" s="14" t="s">
        <v>10160</v>
      </c>
      <c r="B4483" s="13" t="s">
        <v>3797</v>
      </c>
      <c r="C4483" s="14" t="s">
        <v>18041</v>
      </c>
      <c r="D4483" s="14" t="s">
        <v>18042</v>
      </c>
      <c r="E4483" s="15" t="s">
        <v>5678</v>
      </c>
      <c r="F4483" s="6">
        <v>3070</v>
      </c>
      <c r="G4483" s="6">
        <v>2661</v>
      </c>
      <c r="H4483" s="6">
        <f t="shared" ref="H4483:H4546" si="280">F4483+1</f>
        <v>3071</v>
      </c>
      <c r="I4483" s="6">
        <f t="shared" ref="I4483:I4546" si="281">G4483+1</f>
        <v>2662</v>
      </c>
      <c r="J4483" s="7">
        <f t="shared" ref="J4483:J4546" si="282">I4483/H4483</f>
        <v>0.86681862585477043</v>
      </c>
      <c r="K4483" s="7">
        <f t="shared" ref="K4483:K4546" si="283">LOG(J4483,2)</f>
        <v>-0.20619794106398279</v>
      </c>
    </row>
    <row r="4484" spans="1:11" x14ac:dyDescent="0.35">
      <c r="A4484" s="14" t="s">
        <v>10161</v>
      </c>
      <c r="B4484" s="13" t="s">
        <v>2692</v>
      </c>
      <c r="C4484" s="14" t="s">
        <v>18043</v>
      </c>
      <c r="D4484" s="14" t="s">
        <v>18044</v>
      </c>
      <c r="E4484" s="15" t="s">
        <v>5678</v>
      </c>
      <c r="F4484" s="6">
        <v>5048</v>
      </c>
      <c r="G4484" s="6">
        <v>3866</v>
      </c>
      <c r="H4484" s="6">
        <f t="shared" si="280"/>
        <v>5049</v>
      </c>
      <c r="I4484" s="6">
        <f t="shared" si="281"/>
        <v>3867</v>
      </c>
      <c r="J4484" s="7">
        <f t="shared" si="282"/>
        <v>0.76589423648247179</v>
      </c>
      <c r="K4484" s="7">
        <f t="shared" si="283"/>
        <v>-0.38478291296829803</v>
      </c>
    </row>
    <row r="4485" spans="1:11" x14ac:dyDescent="0.35">
      <c r="A4485" s="14" t="s">
        <v>10162</v>
      </c>
      <c r="B4485" s="13" t="s">
        <v>3639</v>
      </c>
      <c r="C4485" s="14" t="s">
        <v>18045</v>
      </c>
      <c r="D4485" s="14" t="s">
        <v>18046</v>
      </c>
      <c r="E4485" s="15" t="s">
        <v>5678</v>
      </c>
      <c r="F4485" s="6">
        <v>1890</v>
      </c>
      <c r="G4485" s="6">
        <v>1604</v>
      </c>
      <c r="H4485" s="6">
        <f t="shared" si="280"/>
        <v>1891</v>
      </c>
      <c r="I4485" s="6">
        <f t="shared" si="281"/>
        <v>1605</v>
      </c>
      <c r="J4485" s="7">
        <f t="shared" si="282"/>
        <v>0.84875727128503442</v>
      </c>
      <c r="K4485" s="7">
        <f t="shared" si="283"/>
        <v>-0.23657606594009595</v>
      </c>
    </row>
    <row r="4486" spans="1:11" x14ac:dyDescent="0.35">
      <c r="A4486" s="14" t="s">
        <v>10163</v>
      </c>
      <c r="B4486" s="13" t="s">
        <v>2311</v>
      </c>
      <c r="C4486" s="14" t="s">
        <v>18047</v>
      </c>
      <c r="D4486" s="14" t="s">
        <v>18048</v>
      </c>
      <c r="E4486" s="15" t="s">
        <v>5678</v>
      </c>
      <c r="F4486" s="6">
        <v>2037</v>
      </c>
      <c r="G4486" s="6">
        <v>1498</v>
      </c>
      <c r="H4486" s="6">
        <f t="shared" si="280"/>
        <v>2038</v>
      </c>
      <c r="I4486" s="6">
        <f t="shared" si="281"/>
        <v>1499</v>
      </c>
      <c r="J4486" s="7">
        <f t="shared" si="282"/>
        <v>0.73552502453385671</v>
      </c>
      <c r="K4486" s="7">
        <f t="shared" si="283"/>
        <v>-0.44315366821795427</v>
      </c>
    </row>
    <row r="4487" spans="1:11" x14ac:dyDescent="0.35">
      <c r="A4487" s="14" t="s">
        <v>10164</v>
      </c>
      <c r="B4487" s="13" t="s">
        <v>2410</v>
      </c>
      <c r="C4487" s="14" t="s">
        <v>18049</v>
      </c>
      <c r="D4487" s="14" t="s">
        <v>18050</v>
      </c>
      <c r="E4487" s="15" t="s">
        <v>5678</v>
      </c>
      <c r="F4487" s="6">
        <v>4005</v>
      </c>
      <c r="G4487" s="6">
        <v>2978</v>
      </c>
      <c r="H4487" s="6">
        <f t="shared" si="280"/>
        <v>4006</v>
      </c>
      <c r="I4487" s="6">
        <f t="shared" si="281"/>
        <v>2979</v>
      </c>
      <c r="J4487" s="7">
        <f t="shared" si="282"/>
        <v>0.74363454817773345</v>
      </c>
      <c r="K4487" s="7">
        <f t="shared" si="283"/>
        <v>-0.42733429756317759</v>
      </c>
    </row>
    <row r="4488" spans="1:11" x14ac:dyDescent="0.35">
      <c r="A4488" s="14" t="s">
        <v>10165</v>
      </c>
      <c r="B4488" s="13" t="s">
        <v>2712</v>
      </c>
      <c r="C4488" s="14" t="s">
        <v>18051</v>
      </c>
      <c r="D4488" s="14" t="s">
        <v>18052</v>
      </c>
      <c r="E4488" s="15" t="s">
        <v>5678</v>
      </c>
      <c r="F4488" s="6">
        <v>2553</v>
      </c>
      <c r="G4488" s="6">
        <v>1960</v>
      </c>
      <c r="H4488" s="6">
        <f t="shared" si="280"/>
        <v>2554</v>
      </c>
      <c r="I4488" s="6">
        <f t="shared" si="281"/>
        <v>1961</v>
      </c>
      <c r="J4488" s="7">
        <f t="shared" si="282"/>
        <v>0.76781519185591229</v>
      </c>
      <c r="K4488" s="7">
        <f t="shared" si="283"/>
        <v>-0.38116898951057487</v>
      </c>
    </row>
    <row r="4489" spans="1:11" x14ac:dyDescent="0.35">
      <c r="A4489" s="14" t="s">
        <v>10166</v>
      </c>
      <c r="B4489" s="13" t="s">
        <v>2812</v>
      </c>
      <c r="C4489" s="14" t="s">
        <v>18053</v>
      </c>
      <c r="D4489" s="14" t="s">
        <v>18054</v>
      </c>
      <c r="E4489" s="15" t="s">
        <v>5678</v>
      </c>
      <c r="F4489" s="6">
        <v>3486</v>
      </c>
      <c r="G4489" s="6">
        <v>2703</v>
      </c>
      <c r="H4489" s="6">
        <f t="shared" si="280"/>
        <v>3487</v>
      </c>
      <c r="I4489" s="6">
        <f t="shared" si="281"/>
        <v>2704</v>
      </c>
      <c r="J4489" s="7">
        <f t="shared" si="282"/>
        <v>0.77545167765987955</v>
      </c>
      <c r="K4489" s="7">
        <f t="shared" si="283"/>
        <v>-0.36689121249452022</v>
      </c>
    </row>
    <row r="4490" spans="1:11" x14ac:dyDescent="0.35">
      <c r="A4490" s="14" t="s">
        <v>10167</v>
      </c>
      <c r="B4490" s="13" t="s">
        <v>1951</v>
      </c>
      <c r="C4490" s="14" t="s">
        <v>18055</v>
      </c>
      <c r="D4490" s="14" t="s">
        <v>18056</v>
      </c>
      <c r="E4490" s="15" t="s">
        <v>5678</v>
      </c>
      <c r="F4490" s="6">
        <v>4099</v>
      </c>
      <c r="G4490" s="6">
        <v>2892</v>
      </c>
      <c r="H4490" s="6">
        <f t="shared" si="280"/>
        <v>4100</v>
      </c>
      <c r="I4490" s="6">
        <f t="shared" si="281"/>
        <v>2893</v>
      </c>
      <c r="J4490" s="7">
        <f t="shared" si="282"/>
        <v>0.70560975609756094</v>
      </c>
      <c r="K4490" s="7">
        <f t="shared" si="283"/>
        <v>-0.50305758646320886</v>
      </c>
    </row>
    <row r="4491" spans="1:11" x14ac:dyDescent="0.35">
      <c r="A4491" s="14" t="s">
        <v>10168</v>
      </c>
      <c r="B4491" s="13" t="s">
        <v>1568</v>
      </c>
      <c r="C4491" s="14" t="s">
        <v>18057</v>
      </c>
      <c r="D4491" s="14" t="s">
        <v>18058</v>
      </c>
      <c r="E4491" s="15" t="s">
        <v>5678</v>
      </c>
      <c r="F4491" s="6">
        <v>4751</v>
      </c>
      <c r="G4491" s="6">
        <v>3177</v>
      </c>
      <c r="H4491" s="6">
        <f t="shared" si="280"/>
        <v>4752</v>
      </c>
      <c r="I4491" s="6">
        <f t="shared" si="281"/>
        <v>3178</v>
      </c>
      <c r="J4491" s="7">
        <f t="shared" si="282"/>
        <v>0.66877104377104379</v>
      </c>
      <c r="K4491" s="7">
        <f t="shared" si="283"/>
        <v>-0.58041571145224669</v>
      </c>
    </row>
    <row r="4492" spans="1:11" x14ac:dyDescent="0.35">
      <c r="A4492" s="14" t="s">
        <v>10169</v>
      </c>
      <c r="B4492" s="13" t="s">
        <v>3098</v>
      </c>
      <c r="C4492" s="14" t="s">
        <v>18059</v>
      </c>
      <c r="D4492" s="14" t="s">
        <v>18060</v>
      </c>
      <c r="E4492" s="15" t="s">
        <v>5678</v>
      </c>
      <c r="F4492" s="6">
        <v>291</v>
      </c>
      <c r="G4492" s="6">
        <v>232</v>
      </c>
      <c r="H4492" s="6">
        <f t="shared" si="280"/>
        <v>292</v>
      </c>
      <c r="I4492" s="6">
        <f t="shared" si="281"/>
        <v>233</v>
      </c>
      <c r="J4492" s="7">
        <f t="shared" si="282"/>
        <v>0.79794520547945202</v>
      </c>
      <c r="K4492" s="7">
        <f t="shared" si="283"/>
        <v>-0.32563841422573708</v>
      </c>
    </row>
    <row r="4493" spans="1:11" x14ac:dyDescent="0.35">
      <c r="A4493" s="14" t="s">
        <v>10170</v>
      </c>
      <c r="B4493" s="13" t="s">
        <v>1322</v>
      </c>
      <c r="C4493" s="14" t="s">
        <v>18061</v>
      </c>
      <c r="D4493" s="14" t="s">
        <v>13518</v>
      </c>
      <c r="E4493" s="15" t="s">
        <v>5678</v>
      </c>
      <c r="F4493" s="6">
        <v>3935</v>
      </c>
      <c r="G4493" s="6">
        <v>2540</v>
      </c>
      <c r="H4493" s="6">
        <f t="shared" si="280"/>
        <v>3936</v>
      </c>
      <c r="I4493" s="6">
        <f t="shared" si="281"/>
        <v>2541</v>
      </c>
      <c r="J4493" s="7">
        <f t="shared" si="282"/>
        <v>0.64557926829268297</v>
      </c>
      <c r="K4493" s="7">
        <f t="shared" si="283"/>
        <v>-0.63133384528588499</v>
      </c>
    </row>
    <row r="4494" spans="1:11" x14ac:dyDescent="0.35">
      <c r="A4494" s="14" t="s">
        <v>10171</v>
      </c>
      <c r="B4494" s="13" t="s">
        <v>681</v>
      </c>
      <c r="C4494" s="14" t="s">
        <v>18062</v>
      </c>
      <c r="D4494" s="14" t="s">
        <v>11356</v>
      </c>
      <c r="E4494" s="15" t="s">
        <v>5678</v>
      </c>
      <c r="F4494" s="6">
        <v>2301</v>
      </c>
      <c r="G4494" s="6">
        <v>1282</v>
      </c>
      <c r="H4494" s="6">
        <f t="shared" si="280"/>
        <v>2302</v>
      </c>
      <c r="I4494" s="6">
        <f t="shared" si="281"/>
        <v>1283</v>
      </c>
      <c r="J4494" s="7">
        <f t="shared" si="282"/>
        <v>0.55734144222415294</v>
      </c>
      <c r="K4494" s="7">
        <f t="shared" si="283"/>
        <v>-0.84336666304254782</v>
      </c>
    </row>
    <row r="4495" spans="1:11" x14ac:dyDescent="0.35">
      <c r="A4495" s="14" t="s">
        <v>10172</v>
      </c>
      <c r="B4495" s="13" t="s">
        <v>4744</v>
      </c>
      <c r="C4495" s="14"/>
      <c r="D4495" s="14"/>
      <c r="E4495" s="15" t="s">
        <v>11359</v>
      </c>
      <c r="F4495" s="6">
        <v>1</v>
      </c>
      <c r="G4495" s="6">
        <v>1</v>
      </c>
      <c r="H4495" s="6">
        <f t="shared" si="280"/>
        <v>2</v>
      </c>
      <c r="I4495" s="6">
        <f t="shared" si="281"/>
        <v>2</v>
      </c>
      <c r="J4495" s="7">
        <f t="shared" si="282"/>
        <v>1</v>
      </c>
      <c r="K4495" s="7">
        <f t="shared" si="283"/>
        <v>0</v>
      </c>
    </row>
    <row r="4496" spans="1:11" x14ac:dyDescent="0.35">
      <c r="A4496" s="14" t="s">
        <v>10173</v>
      </c>
      <c r="B4496" s="13" t="s">
        <v>2827</v>
      </c>
      <c r="C4496" s="14" t="s">
        <v>18063</v>
      </c>
      <c r="D4496" s="14" t="s">
        <v>12607</v>
      </c>
      <c r="E4496" s="15" t="s">
        <v>5678</v>
      </c>
      <c r="F4496" s="6">
        <v>493</v>
      </c>
      <c r="G4496" s="6">
        <v>383</v>
      </c>
      <c r="H4496" s="6">
        <f t="shared" si="280"/>
        <v>494</v>
      </c>
      <c r="I4496" s="6">
        <f t="shared" si="281"/>
        <v>384</v>
      </c>
      <c r="J4496" s="7">
        <f t="shared" si="282"/>
        <v>0.77732793522267207</v>
      </c>
      <c r="K4496" s="7">
        <f t="shared" si="283"/>
        <v>-0.36340473086352143</v>
      </c>
    </row>
    <row r="4497" spans="1:11" x14ac:dyDescent="0.35">
      <c r="A4497" s="14" t="s">
        <v>10174</v>
      </c>
      <c r="B4497" s="13" t="s">
        <v>4437</v>
      </c>
      <c r="C4497" s="14" t="s">
        <v>18064</v>
      </c>
      <c r="D4497" s="14" t="s">
        <v>11356</v>
      </c>
      <c r="E4497" s="15" t="s">
        <v>11359</v>
      </c>
      <c r="F4497" s="6">
        <v>2540</v>
      </c>
      <c r="G4497" s="6">
        <v>2420</v>
      </c>
      <c r="H4497" s="6">
        <f t="shared" si="280"/>
        <v>2541</v>
      </c>
      <c r="I4497" s="6">
        <f t="shared" si="281"/>
        <v>2421</v>
      </c>
      <c r="J4497" s="7">
        <f t="shared" si="282"/>
        <v>0.9527744982290437</v>
      </c>
      <c r="K4497" s="7">
        <f t="shared" si="283"/>
        <v>-6.979329605441828E-2</v>
      </c>
    </row>
    <row r="4498" spans="1:11" x14ac:dyDescent="0.35">
      <c r="A4498" s="14" t="s">
        <v>10175</v>
      </c>
      <c r="B4498" s="13" t="s">
        <v>4381</v>
      </c>
      <c r="C4498" s="14" t="s">
        <v>18065</v>
      </c>
      <c r="D4498" s="14" t="s">
        <v>18066</v>
      </c>
      <c r="E4498" s="15" t="s">
        <v>11359</v>
      </c>
      <c r="F4498" s="6">
        <v>195</v>
      </c>
      <c r="G4498" s="6">
        <v>184</v>
      </c>
      <c r="H4498" s="6">
        <f t="shared" si="280"/>
        <v>196</v>
      </c>
      <c r="I4498" s="6">
        <f t="shared" si="281"/>
        <v>185</v>
      </c>
      <c r="J4498" s="7">
        <f t="shared" si="282"/>
        <v>0.94387755102040816</v>
      </c>
      <c r="K4498" s="7">
        <f t="shared" si="283"/>
        <v>-8.3328383598896105E-2</v>
      </c>
    </row>
    <row r="4499" spans="1:11" x14ac:dyDescent="0.35">
      <c r="A4499" s="14" t="s">
        <v>10176</v>
      </c>
      <c r="B4499" s="13" t="s">
        <v>3019</v>
      </c>
      <c r="C4499" s="14" t="s">
        <v>18067</v>
      </c>
      <c r="D4499" s="14" t="s">
        <v>18068</v>
      </c>
      <c r="E4499" s="15" t="s">
        <v>11359</v>
      </c>
      <c r="F4499" s="6">
        <v>1279</v>
      </c>
      <c r="G4499" s="6">
        <v>1010</v>
      </c>
      <c r="H4499" s="6">
        <f t="shared" si="280"/>
        <v>1280</v>
      </c>
      <c r="I4499" s="6">
        <f t="shared" si="281"/>
        <v>1011</v>
      </c>
      <c r="J4499" s="7">
        <f t="shared" si="282"/>
        <v>0.78984374999999996</v>
      </c>
      <c r="K4499" s="7">
        <f t="shared" si="283"/>
        <v>-0.34036081298434778</v>
      </c>
    </row>
    <row r="4500" spans="1:11" x14ac:dyDescent="0.35">
      <c r="A4500" s="14" t="s">
        <v>10177</v>
      </c>
      <c r="B4500" s="13" t="s">
        <v>3585</v>
      </c>
      <c r="C4500" s="14" t="s">
        <v>18069</v>
      </c>
      <c r="D4500" s="14" t="s">
        <v>11356</v>
      </c>
      <c r="E4500" s="15" t="s">
        <v>11359</v>
      </c>
      <c r="F4500" s="6">
        <v>1675</v>
      </c>
      <c r="G4500" s="6">
        <v>1413</v>
      </c>
      <c r="H4500" s="6">
        <f t="shared" si="280"/>
        <v>1676</v>
      </c>
      <c r="I4500" s="6">
        <f t="shared" si="281"/>
        <v>1414</v>
      </c>
      <c r="J4500" s="7">
        <f t="shared" si="282"/>
        <v>0.84367541766109788</v>
      </c>
      <c r="K4500" s="7">
        <f t="shared" si="283"/>
        <v>-0.24524002888995269</v>
      </c>
    </row>
    <row r="4501" spans="1:11" x14ac:dyDescent="0.35">
      <c r="A4501" s="14" t="s">
        <v>10178</v>
      </c>
      <c r="B4501" s="13" t="s">
        <v>1613</v>
      </c>
      <c r="C4501" s="14" t="s">
        <v>18070</v>
      </c>
      <c r="D4501" s="14" t="s">
        <v>14718</v>
      </c>
      <c r="E4501" s="15" t="s">
        <v>5678</v>
      </c>
      <c r="F4501" s="6">
        <v>880</v>
      </c>
      <c r="G4501" s="6">
        <v>592</v>
      </c>
      <c r="H4501" s="6">
        <f t="shared" si="280"/>
        <v>881</v>
      </c>
      <c r="I4501" s="6">
        <f t="shared" si="281"/>
        <v>593</v>
      </c>
      <c r="J4501" s="7">
        <f t="shared" si="282"/>
        <v>0.67309875141884223</v>
      </c>
      <c r="K4501" s="7">
        <f t="shared" si="283"/>
        <v>-0.57110991437440994</v>
      </c>
    </row>
    <row r="4502" spans="1:11" x14ac:dyDescent="0.35">
      <c r="A4502" s="14" t="s">
        <v>10179</v>
      </c>
      <c r="B4502" s="13" t="s">
        <v>2850</v>
      </c>
      <c r="C4502" s="14" t="s">
        <v>18071</v>
      </c>
      <c r="D4502" s="14" t="s">
        <v>18072</v>
      </c>
      <c r="E4502" s="15" t="s">
        <v>5678</v>
      </c>
      <c r="F4502" s="6">
        <v>842</v>
      </c>
      <c r="G4502" s="6">
        <v>655</v>
      </c>
      <c r="H4502" s="6">
        <f t="shared" si="280"/>
        <v>843</v>
      </c>
      <c r="I4502" s="6">
        <f t="shared" si="281"/>
        <v>656</v>
      </c>
      <c r="J4502" s="7">
        <f t="shared" si="282"/>
        <v>0.77817319098457893</v>
      </c>
      <c r="K4502" s="7">
        <f t="shared" si="283"/>
        <v>-0.36183681632399856</v>
      </c>
    </row>
    <row r="4503" spans="1:11" x14ac:dyDescent="0.35">
      <c r="A4503" s="14" t="s">
        <v>10180</v>
      </c>
      <c r="B4503" s="13" t="s">
        <v>5030</v>
      </c>
      <c r="C4503" s="14" t="s">
        <v>18073</v>
      </c>
      <c r="D4503" s="14" t="s">
        <v>12197</v>
      </c>
      <c r="E4503" s="15" t="s">
        <v>5678</v>
      </c>
      <c r="F4503" s="6">
        <v>12974</v>
      </c>
      <c r="G4503" s="6">
        <v>14371</v>
      </c>
      <c r="H4503" s="6">
        <f t="shared" si="280"/>
        <v>12975</v>
      </c>
      <c r="I4503" s="6">
        <f t="shared" si="281"/>
        <v>14372</v>
      </c>
      <c r="J4503" s="7">
        <f t="shared" si="282"/>
        <v>1.1076685934489403</v>
      </c>
      <c r="K4503" s="7">
        <f t="shared" si="283"/>
        <v>0.1475263018695587</v>
      </c>
    </row>
    <row r="4504" spans="1:11" x14ac:dyDescent="0.35">
      <c r="A4504" s="14" t="s">
        <v>10181</v>
      </c>
      <c r="B4504" s="13" t="s">
        <v>4981</v>
      </c>
      <c r="C4504" s="14" t="s">
        <v>18074</v>
      </c>
      <c r="D4504" s="14" t="s">
        <v>18075</v>
      </c>
      <c r="E4504" s="15" t="s">
        <v>5678</v>
      </c>
      <c r="F4504" s="6">
        <v>18684</v>
      </c>
      <c r="G4504" s="6">
        <v>20277</v>
      </c>
      <c r="H4504" s="6">
        <f t="shared" si="280"/>
        <v>18685</v>
      </c>
      <c r="I4504" s="6">
        <f t="shared" si="281"/>
        <v>20278</v>
      </c>
      <c r="J4504" s="7">
        <f t="shared" si="282"/>
        <v>1.0852555525822853</v>
      </c>
      <c r="K4504" s="7">
        <f t="shared" si="283"/>
        <v>0.11803480398902853</v>
      </c>
    </row>
    <row r="4505" spans="1:11" x14ac:dyDescent="0.35">
      <c r="A4505" s="14" t="s">
        <v>10182</v>
      </c>
      <c r="B4505" s="13" t="s">
        <v>4572</v>
      </c>
      <c r="C4505" s="14" t="s">
        <v>18076</v>
      </c>
      <c r="D4505" s="14" t="s">
        <v>18077</v>
      </c>
      <c r="E4505" s="15" t="s">
        <v>5678</v>
      </c>
      <c r="F4505" s="6">
        <v>9149</v>
      </c>
      <c r="G4505" s="6">
        <v>8946</v>
      </c>
      <c r="H4505" s="6">
        <f t="shared" si="280"/>
        <v>9150</v>
      </c>
      <c r="I4505" s="6">
        <f t="shared" si="281"/>
        <v>8947</v>
      </c>
      <c r="J4505" s="7">
        <f t="shared" si="282"/>
        <v>0.97781420765027327</v>
      </c>
      <c r="K4505" s="7">
        <f t="shared" si="283"/>
        <v>-3.236772701556228E-2</v>
      </c>
    </row>
    <row r="4506" spans="1:11" x14ac:dyDescent="0.35">
      <c r="A4506" s="14" t="s">
        <v>10183</v>
      </c>
      <c r="B4506" s="13" t="s">
        <v>5237</v>
      </c>
      <c r="C4506" s="14" t="s">
        <v>18078</v>
      </c>
      <c r="D4506" s="14" t="s">
        <v>18079</v>
      </c>
      <c r="E4506" s="15" t="s">
        <v>5678</v>
      </c>
      <c r="F4506" s="6">
        <v>11566</v>
      </c>
      <c r="G4506" s="6">
        <v>14692</v>
      </c>
      <c r="H4506" s="6">
        <f t="shared" si="280"/>
        <v>11567</v>
      </c>
      <c r="I4506" s="6">
        <f t="shared" si="281"/>
        <v>14693</v>
      </c>
      <c r="J4506" s="7">
        <f t="shared" si="282"/>
        <v>1.2702515777643295</v>
      </c>
      <c r="K4506" s="7">
        <f t="shared" si="283"/>
        <v>0.3451142560910363</v>
      </c>
    </row>
    <row r="4507" spans="1:11" x14ac:dyDescent="0.35">
      <c r="A4507" s="14" t="s">
        <v>10184</v>
      </c>
      <c r="B4507" s="13" t="s">
        <v>5127</v>
      </c>
      <c r="C4507" s="14" t="s">
        <v>18080</v>
      </c>
      <c r="D4507" s="14" t="s">
        <v>18081</v>
      </c>
      <c r="E4507" s="15" t="s">
        <v>5678</v>
      </c>
      <c r="F4507" s="6">
        <v>8852</v>
      </c>
      <c r="G4507" s="6">
        <v>10326</v>
      </c>
      <c r="H4507" s="6">
        <f t="shared" si="280"/>
        <v>8853</v>
      </c>
      <c r="I4507" s="6">
        <f t="shared" si="281"/>
        <v>10327</v>
      </c>
      <c r="J4507" s="7">
        <f t="shared" si="282"/>
        <v>1.1664972325765277</v>
      </c>
      <c r="K4507" s="7">
        <f t="shared" si="283"/>
        <v>0.22218288464499644</v>
      </c>
    </row>
    <row r="4508" spans="1:11" x14ac:dyDescent="0.35">
      <c r="A4508" s="14" t="s">
        <v>10185</v>
      </c>
      <c r="B4508" s="13" t="s">
        <v>3090</v>
      </c>
      <c r="C4508" s="14" t="s">
        <v>18082</v>
      </c>
      <c r="D4508" s="14" t="s">
        <v>11660</v>
      </c>
      <c r="E4508" s="15" t="s">
        <v>11359</v>
      </c>
      <c r="F4508" s="6">
        <v>1090</v>
      </c>
      <c r="G4508" s="6">
        <v>868</v>
      </c>
      <c r="H4508" s="6">
        <f t="shared" si="280"/>
        <v>1091</v>
      </c>
      <c r="I4508" s="6">
        <f t="shared" si="281"/>
        <v>869</v>
      </c>
      <c r="J4508" s="7">
        <f t="shared" si="282"/>
        <v>0.79651695692025659</v>
      </c>
      <c r="K4508" s="7">
        <f t="shared" si="283"/>
        <v>-0.32822301950920713</v>
      </c>
    </row>
    <row r="4509" spans="1:11" x14ac:dyDescent="0.35">
      <c r="A4509" s="14" t="s">
        <v>10186</v>
      </c>
      <c r="B4509" s="13" t="s">
        <v>413</v>
      </c>
      <c r="C4509" s="14" t="s">
        <v>18083</v>
      </c>
      <c r="D4509" s="14" t="s">
        <v>18084</v>
      </c>
      <c r="E4509" s="15" t="s">
        <v>5678</v>
      </c>
      <c r="F4509" s="6">
        <v>371</v>
      </c>
      <c r="G4509" s="6">
        <v>181</v>
      </c>
      <c r="H4509" s="6">
        <f t="shared" si="280"/>
        <v>372</v>
      </c>
      <c r="I4509" s="6">
        <f t="shared" si="281"/>
        <v>182</v>
      </c>
      <c r="J4509" s="7">
        <f t="shared" si="282"/>
        <v>0.489247311827957</v>
      </c>
      <c r="K4509" s="7">
        <f t="shared" si="283"/>
        <v>-1.0313641709093351</v>
      </c>
    </row>
    <row r="4510" spans="1:11" x14ac:dyDescent="0.35">
      <c r="A4510" s="14" t="s">
        <v>10187</v>
      </c>
      <c r="B4510" s="13" t="s">
        <v>1152</v>
      </c>
      <c r="C4510" s="14" t="s">
        <v>18085</v>
      </c>
      <c r="D4510" s="14" t="s">
        <v>11858</v>
      </c>
      <c r="E4510" s="15" t="s">
        <v>11359</v>
      </c>
      <c r="F4510" s="6">
        <v>214</v>
      </c>
      <c r="G4510" s="6">
        <v>134</v>
      </c>
      <c r="H4510" s="6">
        <f t="shared" si="280"/>
        <v>215</v>
      </c>
      <c r="I4510" s="6">
        <f t="shared" si="281"/>
        <v>135</v>
      </c>
      <c r="J4510" s="7">
        <f t="shared" si="282"/>
        <v>0.62790697674418605</v>
      </c>
      <c r="K4510" s="7">
        <f t="shared" si="283"/>
        <v>-0.67137725253862934</v>
      </c>
    </row>
    <row r="4511" spans="1:11" x14ac:dyDescent="0.35">
      <c r="A4511" s="14" t="s">
        <v>10188</v>
      </c>
      <c r="B4511" s="13" t="s">
        <v>824</v>
      </c>
      <c r="C4511" s="14" t="s">
        <v>18086</v>
      </c>
      <c r="D4511" s="14" t="s">
        <v>11356</v>
      </c>
      <c r="E4511" s="15" t="s">
        <v>11359</v>
      </c>
      <c r="F4511" s="6">
        <v>74</v>
      </c>
      <c r="G4511" s="6">
        <v>43</v>
      </c>
      <c r="H4511" s="6">
        <f t="shared" si="280"/>
        <v>75</v>
      </c>
      <c r="I4511" s="6">
        <f t="shared" si="281"/>
        <v>44</v>
      </c>
      <c r="J4511" s="7">
        <f t="shared" si="282"/>
        <v>0.58666666666666667</v>
      </c>
      <c r="K4511" s="7">
        <f t="shared" si="283"/>
        <v>-0.76938707185858368</v>
      </c>
    </row>
    <row r="4512" spans="1:11" x14ac:dyDescent="0.35">
      <c r="A4512" s="14" t="s">
        <v>10189</v>
      </c>
      <c r="B4512" s="13" t="s">
        <v>1828</v>
      </c>
      <c r="C4512" s="14" t="s">
        <v>18087</v>
      </c>
      <c r="D4512" s="14" t="s">
        <v>11496</v>
      </c>
      <c r="E4512" s="15" t="s">
        <v>5678</v>
      </c>
      <c r="F4512" s="6">
        <v>1705</v>
      </c>
      <c r="G4512" s="6">
        <v>1184</v>
      </c>
      <c r="H4512" s="6">
        <f t="shared" si="280"/>
        <v>1706</v>
      </c>
      <c r="I4512" s="6">
        <f t="shared" si="281"/>
        <v>1185</v>
      </c>
      <c r="J4512" s="7">
        <f t="shared" si="282"/>
        <v>0.69460726846424381</v>
      </c>
      <c r="K4512" s="7">
        <f t="shared" si="283"/>
        <v>-0.52573058753266877</v>
      </c>
    </row>
    <row r="4513" spans="1:11" x14ac:dyDescent="0.35">
      <c r="A4513" s="14" t="s">
        <v>10190</v>
      </c>
      <c r="B4513" s="13" t="s">
        <v>2285</v>
      </c>
      <c r="C4513" s="14" t="s">
        <v>18088</v>
      </c>
      <c r="D4513" s="14" t="s">
        <v>18089</v>
      </c>
      <c r="E4513" s="15" t="s">
        <v>5678</v>
      </c>
      <c r="F4513" s="6">
        <v>3540</v>
      </c>
      <c r="G4513" s="6">
        <v>2594</v>
      </c>
      <c r="H4513" s="6">
        <f t="shared" si="280"/>
        <v>3541</v>
      </c>
      <c r="I4513" s="6">
        <f t="shared" si="281"/>
        <v>2595</v>
      </c>
      <c r="J4513" s="7">
        <f t="shared" si="282"/>
        <v>0.73284382942671566</v>
      </c>
      <c r="K4513" s="7">
        <f t="shared" si="283"/>
        <v>-0.44842230514567294</v>
      </c>
    </row>
    <row r="4514" spans="1:11" x14ac:dyDescent="0.35">
      <c r="A4514" s="14" t="s">
        <v>10191</v>
      </c>
      <c r="B4514" s="13" t="s">
        <v>2901</v>
      </c>
      <c r="C4514" s="14" t="s">
        <v>18090</v>
      </c>
      <c r="D4514" s="14" t="s">
        <v>11356</v>
      </c>
      <c r="E4514" s="15" t="s">
        <v>5678</v>
      </c>
      <c r="F4514" s="6">
        <v>668</v>
      </c>
      <c r="G4514" s="6">
        <v>522</v>
      </c>
      <c r="H4514" s="6">
        <f t="shared" si="280"/>
        <v>669</v>
      </c>
      <c r="I4514" s="6">
        <f t="shared" si="281"/>
        <v>523</v>
      </c>
      <c r="J4514" s="7">
        <f t="shared" si="282"/>
        <v>0.78176382660687593</v>
      </c>
      <c r="K4514" s="7">
        <f t="shared" si="283"/>
        <v>-0.35519526439451954</v>
      </c>
    </row>
    <row r="4515" spans="1:11" x14ac:dyDescent="0.35">
      <c r="A4515" s="14" t="s">
        <v>10192</v>
      </c>
      <c r="B4515" s="13" t="s">
        <v>2162</v>
      </c>
      <c r="C4515" s="14" t="s">
        <v>18091</v>
      </c>
      <c r="D4515" s="14" t="s">
        <v>11356</v>
      </c>
      <c r="E4515" s="15" t="s">
        <v>11359</v>
      </c>
      <c r="F4515" s="6">
        <v>1404</v>
      </c>
      <c r="G4515" s="6">
        <v>1013</v>
      </c>
      <c r="H4515" s="6">
        <f t="shared" si="280"/>
        <v>1405</v>
      </c>
      <c r="I4515" s="6">
        <f t="shared" si="281"/>
        <v>1014</v>
      </c>
      <c r="J4515" s="7">
        <f t="shared" si="282"/>
        <v>0.72170818505338075</v>
      </c>
      <c r="K4515" s="7">
        <f t="shared" si="283"/>
        <v>-0.47051247810494801</v>
      </c>
    </row>
    <row r="4516" spans="1:11" x14ac:dyDescent="0.35">
      <c r="A4516" s="14" t="s">
        <v>10193</v>
      </c>
      <c r="B4516" s="13" t="s">
        <v>1398</v>
      </c>
      <c r="C4516" s="14" t="s">
        <v>18092</v>
      </c>
      <c r="D4516" s="14" t="s">
        <v>18093</v>
      </c>
      <c r="E4516" s="15" t="s">
        <v>5678</v>
      </c>
      <c r="F4516" s="6">
        <v>4748</v>
      </c>
      <c r="G4516" s="6">
        <v>3101</v>
      </c>
      <c r="H4516" s="6">
        <f t="shared" si="280"/>
        <v>4749</v>
      </c>
      <c r="I4516" s="6">
        <f t="shared" si="281"/>
        <v>3102</v>
      </c>
      <c r="J4516" s="7">
        <f t="shared" si="282"/>
        <v>0.65319014529374608</v>
      </c>
      <c r="K4516" s="7">
        <f t="shared" si="283"/>
        <v>-0.61442506982224643</v>
      </c>
    </row>
    <row r="4517" spans="1:11" x14ac:dyDescent="0.35">
      <c r="A4517" s="14" t="s">
        <v>10194</v>
      </c>
      <c r="B4517" s="13" t="s">
        <v>993</v>
      </c>
      <c r="C4517" s="14" t="s">
        <v>18094</v>
      </c>
      <c r="D4517" s="14" t="s">
        <v>18095</v>
      </c>
      <c r="E4517" s="15" t="s">
        <v>5678</v>
      </c>
      <c r="F4517" s="6">
        <v>1701</v>
      </c>
      <c r="G4517" s="6">
        <v>1029</v>
      </c>
      <c r="H4517" s="6">
        <f t="shared" si="280"/>
        <v>1702</v>
      </c>
      <c r="I4517" s="6">
        <f t="shared" si="281"/>
        <v>1030</v>
      </c>
      <c r="J4517" s="7">
        <f t="shared" si="282"/>
        <v>0.60517038777908339</v>
      </c>
      <c r="K4517" s="7">
        <f t="shared" si="283"/>
        <v>-0.72458669961538213</v>
      </c>
    </row>
    <row r="4518" spans="1:11" x14ac:dyDescent="0.35">
      <c r="A4518" s="14" t="s">
        <v>10195</v>
      </c>
      <c r="B4518" s="13" t="s">
        <v>2161</v>
      </c>
      <c r="C4518" s="14" t="s">
        <v>18096</v>
      </c>
      <c r="D4518" s="14" t="s">
        <v>17430</v>
      </c>
      <c r="E4518" s="15" t="s">
        <v>11359</v>
      </c>
      <c r="F4518" s="6">
        <v>797</v>
      </c>
      <c r="G4518" s="6">
        <v>575</v>
      </c>
      <c r="H4518" s="6">
        <f t="shared" si="280"/>
        <v>798</v>
      </c>
      <c r="I4518" s="6">
        <f t="shared" si="281"/>
        <v>576</v>
      </c>
      <c r="J4518" s="7">
        <f t="shared" si="282"/>
        <v>0.72180451127819545</v>
      </c>
      <c r="K4518" s="7">
        <f t="shared" si="283"/>
        <v>-0.47031993478003348</v>
      </c>
    </row>
    <row r="4519" spans="1:11" x14ac:dyDescent="0.35">
      <c r="A4519" s="14" t="s">
        <v>10196</v>
      </c>
      <c r="B4519" s="13" t="s">
        <v>2690</v>
      </c>
      <c r="C4519" s="14" t="s">
        <v>18097</v>
      </c>
      <c r="D4519" s="14" t="s">
        <v>11356</v>
      </c>
      <c r="E4519" s="15" t="s">
        <v>5678</v>
      </c>
      <c r="F4519" s="6">
        <v>397</v>
      </c>
      <c r="G4519" s="6">
        <v>304</v>
      </c>
      <c r="H4519" s="6">
        <f t="shared" si="280"/>
        <v>398</v>
      </c>
      <c r="I4519" s="6">
        <f t="shared" si="281"/>
        <v>305</v>
      </c>
      <c r="J4519" s="7">
        <f t="shared" si="282"/>
        <v>0.76633165829145733</v>
      </c>
      <c r="K4519" s="7">
        <f t="shared" si="283"/>
        <v>-0.38395918809340013</v>
      </c>
    </row>
    <row r="4520" spans="1:11" x14ac:dyDescent="0.35">
      <c r="A4520" s="14" t="s">
        <v>10197</v>
      </c>
      <c r="B4520" s="13" t="s">
        <v>1637</v>
      </c>
      <c r="C4520" s="14" t="s">
        <v>18098</v>
      </c>
      <c r="D4520" s="14" t="s">
        <v>18099</v>
      </c>
      <c r="E4520" s="15" t="s">
        <v>11359</v>
      </c>
      <c r="F4520" s="6">
        <v>1083</v>
      </c>
      <c r="G4520" s="6">
        <v>731</v>
      </c>
      <c r="H4520" s="6">
        <f t="shared" si="280"/>
        <v>1084</v>
      </c>
      <c r="I4520" s="6">
        <f t="shared" si="281"/>
        <v>732</v>
      </c>
      <c r="J4520" s="7">
        <f t="shared" si="282"/>
        <v>0.67527675276752763</v>
      </c>
      <c r="K4520" s="7">
        <f t="shared" si="283"/>
        <v>-0.56644920306982915</v>
      </c>
    </row>
    <row r="4521" spans="1:11" x14ac:dyDescent="0.35">
      <c r="A4521" s="14" t="s">
        <v>10198</v>
      </c>
      <c r="B4521" s="13" t="s">
        <v>4643</v>
      </c>
      <c r="C4521" s="14" t="s">
        <v>18100</v>
      </c>
      <c r="D4521" s="14" t="s">
        <v>18101</v>
      </c>
      <c r="E4521" s="15" t="s">
        <v>5678</v>
      </c>
      <c r="F4521" s="6">
        <v>1400</v>
      </c>
      <c r="G4521" s="6">
        <v>1396</v>
      </c>
      <c r="H4521" s="6">
        <f t="shared" si="280"/>
        <v>1401</v>
      </c>
      <c r="I4521" s="6">
        <f t="shared" si="281"/>
        <v>1397</v>
      </c>
      <c r="J4521" s="7">
        <f t="shared" si="282"/>
        <v>0.99714489650249827</v>
      </c>
      <c r="K4521" s="7">
        <f t="shared" si="283"/>
        <v>-4.1249350213549097E-3</v>
      </c>
    </row>
    <row r="4522" spans="1:11" x14ac:dyDescent="0.35">
      <c r="A4522" s="14" t="s">
        <v>10199</v>
      </c>
      <c r="B4522" s="13" t="s">
        <v>3179</v>
      </c>
      <c r="C4522" s="14" t="s">
        <v>18102</v>
      </c>
      <c r="D4522" s="14" t="s">
        <v>18103</v>
      </c>
      <c r="E4522" s="15" t="s">
        <v>5678</v>
      </c>
      <c r="F4522" s="6">
        <v>1681</v>
      </c>
      <c r="G4522" s="6">
        <v>1351</v>
      </c>
      <c r="H4522" s="6">
        <f t="shared" si="280"/>
        <v>1682</v>
      </c>
      <c r="I4522" s="6">
        <f t="shared" si="281"/>
        <v>1352</v>
      </c>
      <c r="J4522" s="7">
        <f t="shared" si="282"/>
        <v>0.80380499405469674</v>
      </c>
      <c r="K4522" s="7">
        <f t="shared" si="283"/>
        <v>-0.31508255397295998</v>
      </c>
    </row>
    <row r="4523" spans="1:11" x14ac:dyDescent="0.35">
      <c r="A4523" s="14" t="s">
        <v>10200</v>
      </c>
      <c r="B4523" s="13" t="s">
        <v>4909</v>
      </c>
      <c r="C4523" s="14" t="s">
        <v>18104</v>
      </c>
      <c r="D4523" s="14" t="s">
        <v>18105</v>
      </c>
      <c r="E4523" s="15" t="s">
        <v>5678</v>
      </c>
      <c r="F4523" s="6">
        <v>2211</v>
      </c>
      <c r="G4523" s="6">
        <v>2325</v>
      </c>
      <c r="H4523" s="6">
        <f t="shared" si="280"/>
        <v>2212</v>
      </c>
      <c r="I4523" s="6">
        <f t="shared" si="281"/>
        <v>2326</v>
      </c>
      <c r="J4523" s="7">
        <f t="shared" si="282"/>
        <v>1.0515370705244123</v>
      </c>
      <c r="K4523" s="7">
        <f t="shared" si="283"/>
        <v>7.2499711238511289E-2</v>
      </c>
    </row>
    <row r="4524" spans="1:11" x14ac:dyDescent="0.35">
      <c r="A4524" s="14" t="s">
        <v>10201</v>
      </c>
      <c r="B4524" s="13" t="s">
        <v>3189</v>
      </c>
      <c r="C4524" s="14" t="s">
        <v>18106</v>
      </c>
      <c r="D4524" s="14" t="s">
        <v>18107</v>
      </c>
      <c r="E4524" s="15" t="s">
        <v>5678</v>
      </c>
      <c r="F4524" s="6">
        <v>5969</v>
      </c>
      <c r="G4524" s="6">
        <v>4803</v>
      </c>
      <c r="H4524" s="6">
        <f t="shared" si="280"/>
        <v>5970</v>
      </c>
      <c r="I4524" s="6">
        <f t="shared" si="281"/>
        <v>4804</v>
      </c>
      <c r="J4524" s="7">
        <f t="shared" si="282"/>
        <v>0.80469011725293127</v>
      </c>
      <c r="K4524" s="7">
        <f t="shared" si="283"/>
        <v>-0.31349478044653339</v>
      </c>
    </row>
    <row r="4525" spans="1:11" x14ac:dyDescent="0.35">
      <c r="A4525" s="14" t="s">
        <v>10202</v>
      </c>
      <c r="B4525" s="13" t="s">
        <v>2897</v>
      </c>
      <c r="C4525" s="14" t="s">
        <v>18108</v>
      </c>
      <c r="D4525" s="14" t="s">
        <v>11356</v>
      </c>
      <c r="E4525" s="15" t="s">
        <v>5678</v>
      </c>
      <c r="F4525" s="6">
        <v>315</v>
      </c>
      <c r="G4525" s="6">
        <v>246</v>
      </c>
      <c r="H4525" s="6">
        <f t="shared" si="280"/>
        <v>316</v>
      </c>
      <c r="I4525" s="6">
        <f t="shared" si="281"/>
        <v>247</v>
      </c>
      <c r="J4525" s="7">
        <f t="shared" si="282"/>
        <v>0.78164556962025311</v>
      </c>
      <c r="K4525" s="7">
        <f t="shared" si="283"/>
        <v>-0.35541351659242537</v>
      </c>
    </row>
    <row r="4526" spans="1:11" x14ac:dyDescent="0.35">
      <c r="A4526" s="14" t="s">
        <v>10203</v>
      </c>
      <c r="B4526" s="13" t="s">
        <v>5657</v>
      </c>
      <c r="C4526" s="14"/>
      <c r="D4526" s="14"/>
      <c r="E4526" s="15" t="s">
        <v>5678</v>
      </c>
      <c r="F4526" s="6">
        <v>0</v>
      </c>
      <c r="G4526" s="6">
        <v>0</v>
      </c>
      <c r="H4526" s="6">
        <f t="shared" si="280"/>
        <v>1</v>
      </c>
      <c r="I4526" s="6">
        <f t="shared" si="281"/>
        <v>1</v>
      </c>
      <c r="J4526" s="7">
        <f t="shared" si="282"/>
        <v>1</v>
      </c>
      <c r="K4526" s="7">
        <f t="shared" si="283"/>
        <v>0</v>
      </c>
    </row>
    <row r="4527" spans="1:11" x14ac:dyDescent="0.35">
      <c r="A4527" s="14" t="s">
        <v>10204</v>
      </c>
      <c r="B4527" s="13" t="s">
        <v>2387</v>
      </c>
      <c r="C4527" s="14" t="s">
        <v>18109</v>
      </c>
      <c r="D4527" s="14" t="s">
        <v>11356</v>
      </c>
      <c r="E4527" s="15" t="s">
        <v>5678</v>
      </c>
      <c r="F4527" s="6">
        <v>275</v>
      </c>
      <c r="G4527" s="6">
        <v>204</v>
      </c>
      <c r="H4527" s="6">
        <f t="shared" si="280"/>
        <v>276</v>
      </c>
      <c r="I4527" s="6">
        <f t="shared" si="281"/>
        <v>205</v>
      </c>
      <c r="J4527" s="7">
        <f t="shared" si="282"/>
        <v>0.74275362318840576</v>
      </c>
      <c r="K4527" s="7">
        <f t="shared" si="283"/>
        <v>-0.42904435727272305</v>
      </c>
    </row>
    <row r="4528" spans="1:11" x14ac:dyDescent="0.35">
      <c r="A4528" s="14" t="s">
        <v>10205</v>
      </c>
      <c r="B4528" s="13" t="s">
        <v>4098</v>
      </c>
      <c r="C4528" s="14" t="s">
        <v>18110</v>
      </c>
      <c r="D4528" s="14" t="s">
        <v>11356</v>
      </c>
      <c r="E4528" s="15" t="s">
        <v>5678</v>
      </c>
      <c r="F4528" s="6">
        <v>5368</v>
      </c>
      <c r="G4528" s="6">
        <v>4838</v>
      </c>
      <c r="H4528" s="6">
        <f t="shared" si="280"/>
        <v>5369</v>
      </c>
      <c r="I4528" s="6">
        <f t="shared" si="281"/>
        <v>4839</v>
      </c>
      <c r="J4528" s="7">
        <f t="shared" si="282"/>
        <v>0.9012851555224437</v>
      </c>
      <c r="K4528" s="7">
        <f t="shared" si="283"/>
        <v>-0.14994446568373859</v>
      </c>
    </row>
    <row r="4529" spans="1:11" x14ac:dyDescent="0.35">
      <c r="A4529" s="14" t="s">
        <v>10206</v>
      </c>
      <c r="B4529" s="13" t="s">
        <v>3815</v>
      </c>
      <c r="C4529" s="14" t="s">
        <v>18111</v>
      </c>
      <c r="D4529" s="14" t="s">
        <v>11356</v>
      </c>
      <c r="E4529" s="15" t="s">
        <v>5678</v>
      </c>
      <c r="F4529" s="6">
        <v>1499</v>
      </c>
      <c r="G4529" s="6">
        <v>1302</v>
      </c>
      <c r="H4529" s="6">
        <f t="shared" si="280"/>
        <v>1500</v>
      </c>
      <c r="I4529" s="6">
        <f t="shared" si="281"/>
        <v>1303</v>
      </c>
      <c r="J4529" s="7">
        <f t="shared" si="282"/>
        <v>0.8686666666666667</v>
      </c>
      <c r="K4529" s="7">
        <f t="shared" si="283"/>
        <v>-0.20312541681510871</v>
      </c>
    </row>
    <row r="4530" spans="1:11" x14ac:dyDescent="0.35">
      <c r="A4530" s="14" t="s">
        <v>10207</v>
      </c>
      <c r="B4530" s="13" t="s">
        <v>4207</v>
      </c>
      <c r="C4530" s="14" t="s">
        <v>18112</v>
      </c>
      <c r="D4530" s="14" t="s">
        <v>11356</v>
      </c>
      <c r="E4530" s="15" t="s">
        <v>5678</v>
      </c>
      <c r="F4530" s="6">
        <v>1213</v>
      </c>
      <c r="G4530" s="6">
        <v>1111</v>
      </c>
      <c r="H4530" s="6">
        <f t="shared" si="280"/>
        <v>1214</v>
      </c>
      <c r="I4530" s="6">
        <f t="shared" si="281"/>
        <v>1112</v>
      </c>
      <c r="J4530" s="7">
        <f t="shared" si="282"/>
        <v>0.91598023064250411</v>
      </c>
      <c r="K4530" s="7">
        <f t="shared" si="283"/>
        <v>-0.12661163353217467</v>
      </c>
    </row>
    <row r="4531" spans="1:11" x14ac:dyDescent="0.35">
      <c r="A4531" s="14" t="s">
        <v>10208</v>
      </c>
      <c r="B4531" s="13" t="s">
        <v>1599</v>
      </c>
      <c r="C4531" s="14" t="s">
        <v>18113</v>
      </c>
      <c r="D4531" s="14" t="s">
        <v>11476</v>
      </c>
      <c r="E4531" s="15" t="s">
        <v>5678</v>
      </c>
      <c r="F4531" s="6">
        <v>1875</v>
      </c>
      <c r="G4531" s="6">
        <v>1259</v>
      </c>
      <c r="H4531" s="6">
        <f t="shared" si="280"/>
        <v>1876</v>
      </c>
      <c r="I4531" s="6">
        <f t="shared" si="281"/>
        <v>1260</v>
      </c>
      <c r="J4531" s="7">
        <f t="shared" si="282"/>
        <v>0.67164179104477617</v>
      </c>
      <c r="K4531" s="7">
        <f t="shared" si="283"/>
        <v>-0.57423609412809762</v>
      </c>
    </row>
    <row r="4532" spans="1:11" x14ac:dyDescent="0.35">
      <c r="A4532" s="14" t="s">
        <v>10209</v>
      </c>
      <c r="B4532" s="13" t="s">
        <v>1575</v>
      </c>
      <c r="C4532" s="14" t="s">
        <v>18114</v>
      </c>
      <c r="D4532" s="14" t="s">
        <v>18115</v>
      </c>
      <c r="E4532" s="15" t="s">
        <v>11359</v>
      </c>
      <c r="F4532" s="6">
        <v>4375</v>
      </c>
      <c r="G4532" s="6">
        <v>2929</v>
      </c>
      <c r="H4532" s="6">
        <f t="shared" si="280"/>
        <v>4376</v>
      </c>
      <c r="I4532" s="6">
        <f t="shared" si="281"/>
        <v>2930</v>
      </c>
      <c r="J4532" s="7">
        <f t="shared" si="282"/>
        <v>0.66956124314442411</v>
      </c>
      <c r="K4532" s="7">
        <f t="shared" si="283"/>
        <v>-0.5787120734829464</v>
      </c>
    </row>
    <row r="4533" spans="1:11" x14ac:dyDescent="0.35">
      <c r="A4533" s="14" t="s">
        <v>10210</v>
      </c>
      <c r="B4533" s="13" t="s">
        <v>2652</v>
      </c>
      <c r="C4533" s="14" t="s">
        <v>18116</v>
      </c>
      <c r="D4533" s="14" t="s">
        <v>18117</v>
      </c>
      <c r="E4533" s="15" t="s">
        <v>11359</v>
      </c>
      <c r="F4533" s="6">
        <v>1118</v>
      </c>
      <c r="G4533" s="6">
        <v>852</v>
      </c>
      <c r="H4533" s="6">
        <f t="shared" si="280"/>
        <v>1119</v>
      </c>
      <c r="I4533" s="6">
        <f t="shared" si="281"/>
        <v>853</v>
      </c>
      <c r="J4533" s="7">
        <f t="shared" si="282"/>
        <v>0.76228775692582662</v>
      </c>
      <c r="K4533" s="7">
        <f t="shared" si="283"/>
        <v>-0.39159238965810383</v>
      </c>
    </row>
    <row r="4534" spans="1:11" x14ac:dyDescent="0.35">
      <c r="A4534" s="14" t="s">
        <v>10211</v>
      </c>
      <c r="B4534" s="13" t="s">
        <v>2433</v>
      </c>
      <c r="C4534" s="14" t="s">
        <v>18118</v>
      </c>
      <c r="D4534" s="14" t="s">
        <v>18119</v>
      </c>
      <c r="E4534" s="15" t="s">
        <v>11359</v>
      </c>
      <c r="F4534" s="6">
        <v>1724</v>
      </c>
      <c r="G4534" s="6">
        <v>1285</v>
      </c>
      <c r="H4534" s="6">
        <f t="shared" si="280"/>
        <v>1725</v>
      </c>
      <c r="I4534" s="6">
        <f t="shared" si="281"/>
        <v>1286</v>
      </c>
      <c r="J4534" s="7">
        <f t="shared" si="282"/>
        <v>0.74550724637681154</v>
      </c>
      <c r="K4534" s="7">
        <f t="shared" si="283"/>
        <v>-0.4237057192249466</v>
      </c>
    </row>
    <row r="4535" spans="1:11" x14ac:dyDescent="0.35">
      <c r="A4535" s="14" t="s">
        <v>10212</v>
      </c>
      <c r="B4535" s="13" t="s">
        <v>2616</v>
      </c>
      <c r="C4535" s="14" t="s">
        <v>18120</v>
      </c>
      <c r="D4535" s="14" t="s">
        <v>18121</v>
      </c>
      <c r="E4535" s="15" t="s">
        <v>11359</v>
      </c>
      <c r="F4535" s="6">
        <v>3536</v>
      </c>
      <c r="G4535" s="6">
        <v>2686</v>
      </c>
      <c r="H4535" s="6">
        <f t="shared" si="280"/>
        <v>3537</v>
      </c>
      <c r="I4535" s="6">
        <f t="shared" si="281"/>
        <v>2687</v>
      </c>
      <c r="J4535" s="7">
        <f t="shared" si="282"/>
        <v>0.75968334746960697</v>
      </c>
      <c r="K4535" s="7">
        <f t="shared" si="283"/>
        <v>-0.39652989768775282</v>
      </c>
    </row>
    <row r="4536" spans="1:11" x14ac:dyDescent="0.35">
      <c r="A4536" s="14" t="s">
        <v>10213</v>
      </c>
      <c r="B4536" s="13" t="s">
        <v>2390</v>
      </c>
      <c r="C4536" s="14" t="s">
        <v>18122</v>
      </c>
      <c r="D4536" s="14" t="s">
        <v>18123</v>
      </c>
      <c r="E4536" s="15" t="s">
        <v>11359</v>
      </c>
      <c r="F4536" s="6">
        <v>3488</v>
      </c>
      <c r="G4536" s="6">
        <v>2588</v>
      </c>
      <c r="H4536" s="6">
        <f t="shared" si="280"/>
        <v>3489</v>
      </c>
      <c r="I4536" s="6">
        <f t="shared" si="281"/>
        <v>2589</v>
      </c>
      <c r="J4536" s="7">
        <f t="shared" si="282"/>
        <v>0.74204643164230444</v>
      </c>
      <c r="K4536" s="7">
        <f t="shared" si="283"/>
        <v>-0.4304186322942633</v>
      </c>
    </row>
    <row r="4537" spans="1:11" x14ac:dyDescent="0.35">
      <c r="A4537" s="14" t="s">
        <v>10214</v>
      </c>
      <c r="B4537" s="13" t="s">
        <v>1375</v>
      </c>
      <c r="C4537" s="14" t="s">
        <v>18124</v>
      </c>
      <c r="D4537" s="14" t="s">
        <v>18125</v>
      </c>
      <c r="E4537" s="15" t="s">
        <v>11359</v>
      </c>
      <c r="F4537" s="6">
        <v>3791</v>
      </c>
      <c r="G4537" s="6">
        <v>2465</v>
      </c>
      <c r="H4537" s="6">
        <f t="shared" si="280"/>
        <v>3792</v>
      </c>
      <c r="I4537" s="6">
        <f t="shared" si="281"/>
        <v>2466</v>
      </c>
      <c r="J4537" s="7">
        <f t="shared" si="282"/>
        <v>0.65031645569620256</v>
      </c>
      <c r="K4537" s="7">
        <f t="shared" si="283"/>
        <v>-0.62078616449542001</v>
      </c>
    </row>
    <row r="4538" spans="1:11" x14ac:dyDescent="0.35">
      <c r="A4538" s="14" t="s">
        <v>10215</v>
      </c>
      <c r="B4538" s="13" t="s">
        <v>3183</v>
      </c>
      <c r="C4538" s="14" t="s">
        <v>18126</v>
      </c>
      <c r="D4538" s="14" t="s">
        <v>18127</v>
      </c>
      <c r="E4538" s="15" t="s">
        <v>11359</v>
      </c>
      <c r="F4538" s="6">
        <v>6042</v>
      </c>
      <c r="G4538" s="6">
        <v>4858</v>
      </c>
      <c r="H4538" s="6">
        <f t="shared" si="280"/>
        <v>6043</v>
      </c>
      <c r="I4538" s="6">
        <f t="shared" si="281"/>
        <v>4859</v>
      </c>
      <c r="J4538" s="7">
        <f t="shared" si="282"/>
        <v>0.80407082574880029</v>
      </c>
      <c r="K4538" s="7">
        <f t="shared" si="283"/>
        <v>-0.3146055095823857</v>
      </c>
    </row>
    <row r="4539" spans="1:11" x14ac:dyDescent="0.35">
      <c r="A4539" s="14" t="s">
        <v>10216</v>
      </c>
      <c r="B4539" s="13" t="s">
        <v>1624</v>
      </c>
      <c r="C4539" s="14" t="s">
        <v>18128</v>
      </c>
      <c r="D4539" s="14" t="s">
        <v>18129</v>
      </c>
      <c r="E4539" s="15" t="s">
        <v>11359</v>
      </c>
      <c r="F4539" s="6">
        <v>6040</v>
      </c>
      <c r="G4539" s="6">
        <v>4069</v>
      </c>
      <c r="H4539" s="6">
        <f t="shared" si="280"/>
        <v>6041</v>
      </c>
      <c r="I4539" s="6">
        <f t="shared" si="281"/>
        <v>4070</v>
      </c>
      <c r="J4539" s="7">
        <f t="shared" si="282"/>
        <v>0.67372951498096345</v>
      </c>
      <c r="K4539" s="7">
        <f t="shared" si="283"/>
        <v>-0.56975859208294966</v>
      </c>
    </row>
    <row r="4540" spans="1:11" x14ac:dyDescent="0.35">
      <c r="A4540" s="14" t="s">
        <v>10217</v>
      </c>
      <c r="B4540" s="13" t="s">
        <v>354</v>
      </c>
      <c r="C4540" s="14" t="s">
        <v>18130</v>
      </c>
      <c r="D4540" s="14" t="s">
        <v>11496</v>
      </c>
      <c r="E4540" s="15" t="s">
        <v>11359</v>
      </c>
      <c r="F4540" s="6">
        <v>6649</v>
      </c>
      <c r="G4540" s="6">
        <v>3074</v>
      </c>
      <c r="H4540" s="6">
        <f t="shared" si="280"/>
        <v>6650</v>
      </c>
      <c r="I4540" s="6">
        <f t="shared" si="281"/>
        <v>3075</v>
      </c>
      <c r="J4540" s="7">
        <f t="shared" si="282"/>
        <v>0.46240601503759399</v>
      </c>
      <c r="K4540" s="7">
        <f t="shared" si="283"/>
        <v>-1.1127679301619497</v>
      </c>
    </row>
    <row r="4541" spans="1:11" x14ac:dyDescent="0.35">
      <c r="A4541" s="14" t="s">
        <v>10218</v>
      </c>
      <c r="B4541" s="13" t="s">
        <v>273</v>
      </c>
      <c r="C4541" s="14" t="s">
        <v>18131</v>
      </c>
      <c r="D4541" s="14" t="s">
        <v>11356</v>
      </c>
      <c r="E4541" s="15" t="s">
        <v>11359</v>
      </c>
      <c r="F4541" s="6">
        <v>383</v>
      </c>
      <c r="G4541" s="6">
        <v>162</v>
      </c>
      <c r="H4541" s="6">
        <f t="shared" si="280"/>
        <v>384</v>
      </c>
      <c r="I4541" s="6">
        <f t="shared" si="281"/>
        <v>163</v>
      </c>
      <c r="J4541" s="7">
        <f t="shared" si="282"/>
        <v>0.42447916666666669</v>
      </c>
      <c r="K4541" s="7">
        <f t="shared" si="283"/>
        <v>-1.2362343464900787</v>
      </c>
    </row>
    <row r="4542" spans="1:11" x14ac:dyDescent="0.35">
      <c r="A4542" s="14" t="s">
        <v>10219</v>
      </c>
      <c r="B4542" s="13" t="s">
        <v>1860</v>
      </c>
      <c r="C4542" s="14" t="s">
        <v>18132</v>
      </c>
      <c r="D4542" s="14" t="s">
        <v>18133</v>
      </c>
      <c r="E4542" s="15" t="s">
        <v>5678</v>
      </c>
      <c r="F4542" s="6">
        <v>43</v>
      </c>
      <c r="G4542" s="6">
        <v>30</v>
      </c>
      <c r="H4542" s="6">
        <f t="shared" si="280"/>
        <v>44</v>
      </c>
      <c r="I4542" s="6">
        <f t="shared" si="281"/>
        <v>31</v>
      </c>
      <c r="J4542" s="7">
        <f t="shared" si="282"/>
        <v>0.70454545454545459</v>
      </c>
      <c r="K4542" s="7">
        <f t="shared" si="283"/>
        <v>-0.50523530825042196</v>
      </c>
    </row>
    <row r="4543" spans="1:11" x14ac:dyDescent="0.35">
      <c r="A4543" s="14" t="s">
        <v>10220</v>
      </c>
      <c r="B4543" s="13" t="s">
        <v>3824</v>
      </c>
      <c r="C4543" s="14" t="s">
        <v>18134</v>
      </c>
      <c r="D4543" s="14" t="s">
        <v>18135</v>
      </c>
      <c r="E4543" s="15" t="s">
        <v>5678</v>
      </c>
      <c r="F4543" s="6">
        <v>46</v>
      </c>
      <c r="G4543" s="6">
        <v>40</v>
      </c>
      <c r="H4543" s="6">
        <f t="shared" si="280"/>
        <v>47</v>
      </c>
      <c r="I4543" s="6">
        <f t="shared" si="281"/>
        <v>41</v>
      </c>
      <c r="J4543" s="7">
        <f t="shared" si="282"/>
        <v>0.87234042553191493</v>
      </c>
      <c r="K4543" s="7">
        <f t="shared" si="283"/>
        <v>-0.1970368470595536</v>
      </c>
    </row>
    <row r="4544" spans="1:11" x14ac:dyDescent="0.35">
      <c r="A4544" s="14" t="s">
        <v>10221</v>
      </c>
      <c r="B4544" s="13" t="s">
        <v>843</v>
      </c>
      <c r="C4544" s="14" t="s">
        <v>18136</v>
      </c>
      <c r="D4544" s="14" t="s">
        <v>11385</v>
      </c>
      <c r="E4544" s="15" t="s">
        <v>5678</v>
      </c>
      <c r="F4544" s="6">
        <v>12</v>
      </c>
      <c r="G4544" s="6">
        <v>7</v>
      </c>
      <c r="H4544" s="6">
        <f t="shared" si="280"/>
        <v>13</v>
      </c>
      <c r="I4544" s="6">
        <f t="shared" si="281"/>
        <v>8</v>
      </c>
      <c r="J4544" s="7">
        <f t="shared" si="282"/>
        <v>0.61538461538461542</v>
      </c>
      <c r="K4544" s="7">
        <f t="shared" si="283"/>
        <v>-0.70043971814109218</v>
      </c>
    </row>
    <row r="4545" spans="1:11" x14ac:dyDescent="0.35">
      <c r="A4545" s="14" t="s">
        <v>10222</v>
      </c>
      <c r="B4545" s="13" t="s">
        <v>2190</v>
      </c>
      <c r="C4545" s="14" t="s">
        <v>18137</v>
      </c>
      <c r="D4545" s="14" t="s">
        <v>18138</v>
      </c>
      <c r="E4545" s="15" t="s">
        <v>5678</v>
      </c>
      <c r="F4545" s="6">
        <v>127</v>
      </c>
      <c r="G4545" s="6">
        <v>92</v>
      </c>
      <c r="H4545" s="6">
        <f t="shared" si="280"/>
        <v>128</v>
      </c>
      <c r="I4545" s="6">
        <f t="shared" si="281"/>
        <v>93</v>
      </c>
      <c r="J4545" s="7">
        <f t="shared" si="282"/>
        <v>0.7265625</v>
      </c>
      <c r="K4545" s="7">
        <f t="shared" si="283"/>
        <v>-0.46084118889196862</v>
      </c>
    </row>
    <row r="4546" spans="1:11" x14ac:dyDescent="0.35">
      <c r="A4546" s="14" t="s">
        <v>10223</v>
      </c>
      <c r="B4546" s="13" t="s">
        <v>5434</v>
      </c>
      <c r="C4546" s="14" t="s">
        <v>18139</v>
      </c>
      <c r="D4546" s="14" t="s">
        <v>11356</v>
      </c>
      <c r="E4546" s="15" t="s">
        <v>5678</v>
      </c>
      <c r="F4546" s="6">
        <v>4</v>
      </c>
      <c r="G4546" s="6">
        <v>7</v>
      </c>
      <c r="H4546" s="6">
        <f t="shared" si="280"/>
        <v>5</v>
      </c>
      <c r="I4546" s="6">
        <f t="shared" si="281"/>
        <v>8</v>
      </c>
      <c r="J4546" s="7">
        <f t="shared" si="282"/>
        <v>1.6</v>
      </c>
      <c r="K4546" s="7">
        <f t="shared" si="283"/>
        <v>0.67807190511263782</v>
      </c>
    </row>
    <row r="4547" spans="1:11" x14ac:dyDescent="0.35">
      <c r="A4547" s="14" t="s">
        <v>10224</v>
      </c>
      <c r="B4547" s="13" t="s">
        <v>3550</v>
      </c>
      <c r="C4547" s="14" t="s">
        <v>18140</v>
      </c>
      <c r="D4547" s="14" t="s">
        <v>18141</v>
      </c>
      <c r="E4547" s="15" t="s">
        <v>5678</v>
      </c>
      <c r="F4547" s="6">
        <v>956</v>
      </c>
      <c r="G4547" s="6">
        <v>803</v>
      </c>
      <c r="H4547" s="6">
        <f t="shared" ref="H4547:H4610" si="284">F4547+1</f>
        <v>957</v>
      </c>
      <c r="I4547" s="6">
        <f t="shared" ref="I4547:I4610" si="285">G4547+1</f>
        <v>804</v>
      </c>
      <c r="J4547" s="7">
        <f t="shared" ref="J4547:J4610" si="286">I4547/H4547</f>
        <v>0.84012539184952983</v>
      </c>
      <c r="K4547" s="7">
        <f t="shared" ref="K4547:K4610" si="287">LOG(J4547,2)</f>
        <v>-0.25132342330709684</v>
      </c>
    </row>
    <row r="4548" spans="1:11" x14ac:dyDescent="0.35">
      <c r="A4548" s="14" t="s">
        <v>10225</v>
      </c>
      <c r="B4548" s="13" t="s">
        <v>2778</v>
      </c>
      <c r="C4548" s="14" t="s">
        <v>18142</v>
      </c>
      <c r="D4548" s="14" t="s">
        <v>11356</v>
      </c>
      <c r="E4548" s="15" t="s">
        <v>11359</v>
      </c>
      <c r="F4548" s="6">
        <v>897</v>
      </c>
      <c r="G4548" s="6">
        <v>693</v>
      </c>
      <c r="H4548" s="6">
        <f t="shared" si="284"/>
        <v>898</v>
      </c>
      <c r="I4548" s="6">
        <f t="shared" si="285"/>
        <v>694</v>
      </c>
      <c r="J4548" s="7">
        <f t="shared" si="286"/>
        <v>0.77282850779510026</v>
      </c>
      <c r="K4548" s="7">
        <f t="shared" si="287"/>
        <v>-0.37177978216288593</v>
      </c>
    </row>
    <row r="4549" spans="1:11" x14ac:dyDescent="0.35">
      <c r="A4549" s="14" t="s">
        <v>10226</v>
      </c>
      <c r="B4549" s="13" t="s">
        <v>3389</v>
      </c>
      <c r="C4549" s="14" t="s">
        <v>18143</v>
      </c>
      <c r="D4549" s="14" t="s">
        <v>11356</v>
      </c>
      <c r="E4549" s="15" t="s">
        <v>5678</v>
      </c>
      <c r="F4549" s="6">
        <v>2418</v>
      </c>
      <c r="G4549" s="6">
        <v>1989</v>
      </c>
      <c r="H4549" s="6">
        <f t="shared" si="284"/>
        <v>2419</v>
      </c>
      <c r="I4549" s="6">
        <f t="shared" si="285"/>
        <v>1990</v>
      </c>
      <c r="J4549" s="7">
        <f t="shared" si="286"/>
        <v>0.82265398925175692</v>
      </c>
      <c r="K4549" s="7">
        <f t="shared" si="287"/>
        <v>-0.2816423385489138</v>
      </c>
    </row>
    <row r="4550" spans="1:11" x14ac:dyDescent="0.35">
      <c r="A4550" s="14" t="s">
        <v>10227</v>
      </c>
      <c r="B4550" s="13" t="s">
        <v>4021</v>
      </c>
      <c r="C4550" s="14" t="s">
        <v>18144</v>
      </c>
      <c r="D4550" s="14" t="s">
        <v>14558</v>
      </c>
      <c r="E4550" s="15" t="s">
        <v>5678</v>
      </c>
      <c r="F4550" s="6">
        <v>1070</v>
      </c>
      <c r="G4550" s="6">
        <v>954</v>
      </c>
      <c r="H4550" s="6">
        <f t="shared" si="284"/>
        <v>1071</v>
      </c>
      <c r="I4550" s="6">
        <f t="shared" si="285"/>
        <v>955</v>
      </c>
      <c r="J4550" s="7">
        <f t="shared" si="286"/>
        <v>0.89169000933706821</v>
      </c>
      <c r="K4550" s="7">
        <f t="shared" si="287"/>
        <v>-0.16538584182714475</v>
      </c>
    </row>
    <row r="4551" spans="1:11" x14ac:dyDescent="0.35">
      <c r="A4551" s="14" t="s">
        <v>10228</v>
      </c>
      <c r="B4551" s="13" t="s">
        <v>1640</v>
      </c>
      <c r="C4551" s="14" t="s">
        <v>18145</v>
      </c>
      <c r="D4551" s="14" t="s">
        <v>11356</v>
      </c>
      <c r="E4551" s="15" t="s">
        <v>5678</v>
      </c>
      <c r="F4551" s="6">
        <v>2576</v>
      </c>
      <c r="G4551" s="6">
        <v>1739</v>
      </c>
      <c r="H4551" s="6">
        <f t="shared" si="284"/>
        <v>2577</v>
      </c>
      <c r="I4551" s="6">
        <f t="shared" si="285"/>
        <v>1740</v>
      </c>
      <c r="J4551" s="7">
        <f t="shared" si="286"/>
        <v>0.67520372526193251</v>
      </c>
      <c r="K4551" s="7">
        <f t="shared" si="287"/>
        <v>-0.56660523112352901</v>
      </c>
    </row>
    <row r="4552" spans="1:11" x14ac:dyDescent="0.35">
      <c r="A4552" s="14" t="s">
        <v>10229</v>
      </c>
      <c r="B4552" s="13" t="s">
        <v>1518</v>
      </c>
      <c r="C4552" s="14" t="s">
        <v>18146</v>
      </c>
      <c r="D4552" s="14" t="s">
        <v>18147</v>
      </c>
      <c r="E4552" s="15" t="s">
        <v>5678</v>
      </c>
      <c r="F4552" s="6">
        <v>2601</v>
      </c>
      <c r="G4552" s="6">
        <v>1734</v>
      </c>
      <c r="H4552" s="6">
        <f t="shared" si="284"/>
        <v>2602</v>
      </c>
      <c r="I4552" s="6">
        <f t="shared" si="285"/>
        <v>1735</v>
      </c>
      <c r="J4552" s="7">
        <f t="shared" si="286"/>
        <v>0.66679477325134517</v>
      </c>
      <c r="K4552" s="7">
        <f t="shared" si="287"/>
        <v>-0.58468529925217205</v>
      </c>
    </row>
    <row r="4553" spans="1:11" x14ac:dyDescent="0.35">
      <c r="A4553" s="14" t="s">
        <v>10230</v>
      </c>
      <c r="B4553" s="13" t="s">
        <v>2467</v>
      </c>
      <c r="C4553" s="14" t="s">
        <v>18148</v>
      </c>
      <c r="D4553" s="14" t="s">
        <v>15864</v>
      </c>
      <c r="E4553" s="15" t="s">
        <v>5678</v>
      </c>
      <c r="F4553" s="6">
        <v>425</v>
      </c>
      <c r="G4553" s="6">
        <v>318</v>
      </c>
      <c r="H4553" s="6">
        <f t="shared" si="284"/>
        <v>426</v>
      </c>
      <c r="I4553" s="6">
        <f t="shared" si="285"/>
        <v>319</v>
      </c>
      <c r="J4553" s="7">
        <f t="shared" si="286"/>
        <v>0.74882629107981225</v>
      </c>
      <c r="K4553" s="7">
        <f t="shared" si="287"/>
        <v>-0.41729700646096884</v>
      </c>
    </row>
    <row r="4554" spans="1:11" x14ac:dyDescent="0.35">
      <c r="A4554" s="14" t="s">
        <v>10231</v>
      </c>
      <c r="B4554" s="13" t="s">
        <v>1293</v>
      </c>
      <c r="C4554" s="14" t="s">
        <v>18149</v>
      </c>
      <c r="D4554" s="14" t="s">
        <v>18150</v>
      </c>
      <c r="E4554" s="15" t="s">
        <v>5678</v>
      </c>
      <c r="F4554" s="6">
        <v>501</v>
      </c>
      <c r="G4554" s="6">
        <v>322</v>
      </c>
      <c r="H4554" s="6">
        <f t="shared" si="284"/>
        <v>502</v>
      </c>
      <c r="I4554" s="6">
        <f t="shared" si="285"/>
        <v>323</v>
      </c>
      <c r="J4554" s="7">
        <f t="shared" si="286"/>
        <v>0.64342629482071712</v>
      </c>
      <c r="K4554" s="7">
        <f t="shared" si="287"/>
        <v>-0.6361531992568471</v>
      </c>
    </row>
    <row r="4555" spans="1:11" x14ac:dyDescent="0.35">
      <c r="A4555" s="14" t="s">
        <v>10232</v>
      </c>
      <c r="B4555" s="13" t="s">
        <v>3725</v>
      </c>
      <c r="C4555" s="14" t="s">
        <v>18151</v>
      </c>
      <c r="D4555" s="14" t="s">
        <v>18152</v>
      </c>
      <c r="E4555" s="15" t="s">
        <v>5678</v>
      </c>
      <c r="F4555" s="6">
        <v>1194</v>
      </c>
      <c r="G4555" s="6">
        <v>1024</v>
      </c>
      <c r="H4555" s="6">
        <f t="shared" si="284"/>
        <v>1195</v>
      </c>
      <c r="I4555" s="6">
        <f t="shared" si="285"/>
        <v>1025</v>
      </c>
      <c r="J4555" s="7">
        <f t="shared" si="286"/>
        <v>0.85774058577405854</v>
      </c>
      <c r="K4555" s="7">
        <f t="shared" si="287"/>
        <v>-0.22138670847530259</v>
      </c>
    </row>
    <row r="4556" spans="1:11" x14ac:dyDescent="0.35">
      <c r="A4556" s="14" t="s">
        <v>10233</v>
      </c>
      <c r="B4556" s="13" t="s">
        <v>2775</v>
      </c>
      <c r="C4556" s="14" t="s">
        <v>18153</v>
      </c>
      <c r="D4556" s="14" t="s">
        <v>18154</v>
      </c>
      <c r="E4556" s="15" t="s">
        <v>5678</v>
      </c>
      <c r="F4556" s="6">
        <v>3211</v>
      </c>
      <c r="G4556" s="6">
        <v>2480</v>
      </c>
      <c r="H4556" s="6">
        <f t="shared" si="284"/>
        <v>3212</v>
      </c>
      <c r="I4556" s="6">
        <f t="shared" si="285"/>
        <v>2481</v>
      </c>
      <c r="J4556" s="7">
        <f t="shared" si="286"/>
        <v>0.77241594022415938</v>
      </c>
      <c r="K4556" s="7">
        <f t="shared" si="287"/>
        <v>-0.37255015762488364</v>
      </c>
    </row>
    <row r="4557" spans="1:11" x14ac:dyDescent="0.35">
      <c r="A4557" s="14" t="s">
        <v>10234</v>
      </c>
      <c r="B4557" s="13" t="s">
        <v>4119</v>
      </c>
      <c r="C4557" s="14" t="s">
        <v>18155</v>
      </c>
      <c r="D4557" s="14" t="s">
        <v>18156</v>
      </c>
      <c r="E4557" s="15" t="s">
        <v>11359</v>
      </c>
      <c r="F4557" s="6">
        <v>315</v>
      </c>
      <c r="G4557" s="6">
        <v>285</v>
      </c>
      <c r="H4557" s="6">
        <f t="shared" si="284"/>
        <v>316</v>
      </c>
      <c r="I4557" s="6">
        <f t="shared" si="285"/>
        <v>286</v>
      </c>
      <c r="J4557" s="7">
        <f t="shared" si="286"/>
        <v>0.90506329113924056</v>
      </c>
      <c r="K4557" s="7">
        <f t="shared" si="287"/>
        <v>-0.14390941139871344</v>
      </c>
    </row>
    <row r="4558" spans="1:11" x14ac:dyDescent="0.35">
      <c r="A4558" s="14" t="s">
        <v>10235</v>
      </c>
      <c r="B4558" s="13" t="s">
        <v>4327</v>
      </c>
      <c r="C4558" s="14" t="s">
        <v>18157</v>
      </c>
      <c r="D4558" s="14" t="s">
        <v>18158</v>
      </c>
      <c r="E4558" s="15" t="s">
        <v>11359</v>
      </c>
      <c r="F4558" s="6">
        <v>4132</v>
      </c>
      <c r="G4558" s="6">
        <v>3862</v>
      </c>
      <c r="H4558" s="6">
        <f t="shared" si="284"/>
        <v>4133</v>
      </c>
      <c r="I4558" s="6">
        <f t="shared" si="285"/>
        <v>3863</v>
      </c>
      <c r="J4558" s="7">
        <f t="shared" si="286"/>
        <v>0.93467215097991774</v>
      </c>
      <c r="K4558" s="7">
        <f t="shared" si="287"/>
        <v>-9.7467686142608964E-2</v>
      </c>
    </row>
    <row r="4559" spans="1:11" x14ac:dyDescent="0.35">
      <c r="A4559" s="14" t="s">
        <v>10236</v>
      </c>
      <c r="B4559" s="13" t="s">
        <v>3458</v>
      </c>
      <c r="C4559" s="14" t="s">
        <v>18159</v>
      </c>
      <c r="D4559" s="14" t="s">
        <v>18160</v>
      </c>
      <c r="E4559" s="15" t="s">
        <v>11359</v>
      </c>
      <c r="F4559" s="6">
        <v>8253</v>
      </c>
      <c r="G4559" s="6">
        <v>6849</v>
      </c>
      <c r="H4559" s="6">
        <f t="shared" si="284"/>
        <v>8254</v>
      </c>
      <c r="I4559" s="6">
        <f t="shared" si="285"/>
        <v>6850</v>
      </c>
      <c r="J4559" s="7">
        <f t="shared" si="286"/>
        <v>0.82990065422825299</v>
      </c>
      <c r="K4559" s="7">
        <f t="shared" si="287"/>
        <v>-0.26898945027178323</v>
      </c>
    </row>
    <row r="4560" spans="1:11" x14ac:dyDescent="0.35">
      <c r="A4560" s="14" t="s">
        <v>10237</v>
      </c>
      <c r="B4560" s="13" t="s">
        <v>1584</v>
      </c>
      <c r="C4560" s="14" t="s">
        <v>18161</v>
      </c>
      <c r="D4560" s="14" t="s">
        <v>11356</v>
      </c>
      <c r="E4560" s="15" t="s">
        <v>11359</v>
      </c>
      <c r="F4560" s="6">
        <v>100</v>
      </c>
      <c r="G4560" s="6">
        <v>67</v>
      </c>
      <c r="H4560" s="6">
        <f t="shared" si="284"/>
        <v>101</v>
      </c>
      <c r="I4560" s="6">
        <f t="shared" si="285"/>
        <v>68</v>
      </c>
      <c r="J4560" s="7">
        <f t="shared" si="286"/>
        <v>0.67326732673267331</v>
      </c>
      <c r="K4560" s="7">
        <f t="shared" si="287"/>
        <v>-0.57074864150145521</v>
      </c>
    </row>
    <row r="4561" spans="1:11" x14ac:dyDescent="0.35">
      <c r="A4561" s="14" t="s">
        <v>10238</v>
      </c>
      <c r="B4561" s="13" t="s">
        <v>979</v>
      </c>
      <c r="C4561" s="14" t="s">
        <v>18162</v>
      </c>
      <c r="D4561" s="14" t="s">
        <v>11738</v>
      </c>
      <c r="E4561" s="15" t="s">
        <v>11359</v>
      </c>
      <c r="F4561" s="6">
        <v>247</v>
      </c>
      <c r="G4561" s="6">
        <v>149</v>
      </c>
      <c r="H4561" s="6">
        <f t="shared" si="284"/>
        <v>248</v>
      </c>
      <c r="I4561" s="6">
        <f t="shared" si="285"/>
        <v>150</v>
      </c>
      <c r="J4561" s="7">
        <f t="shared" si="286"/>
        <v>0.60483870967741937</v>
      </c>
      <c r="K4561" s="7">
        <f t="shared" si="287"/>
        <v>-0.72537761989099425</v>
      </c>
    </row>
    <row r="4562" spans="1:11" x14ac:dyDescent="0.35">
      <c r="A4562" s="14" t="s">
        <v>10239</v>
      </c>
      <c r="B4562" s="13" t="s">
        <v>4798</v>
      </c>
      <c r="C4562" s="14" t="s">
        <v>18163</v>
      </c>
      <c r="D4562" s="14" t="s">
        <v>11356</v>
      </c>
      <c r="E4562" s="15" t="s">
        <v>5678</v>
      </c>
      <c r="F4562" s="6">
        <v>1117</v>
      </c>
      <c r="G4562" s="6">
        <v>1137</v>
      </c>
      <c r="H4562" s="6">
        <f t="shared" si="284"/>
        <v>1118</v>
      </c>
      <c r="I4562" s="6">
        <f t="shared" si="285"/>
        <v>1138</v>
      </c>
      <c r="J4562" s="7">
        <f t="shared" si="286"/>
        <v>1.0178890876565294</v>
      </c>
      <c r="K4562" s="7">
        <f t="shared" si="287"/>
        <v>2.5580369463391671E-2</v>
      </c>
    </row>
    <row r="4563" spans="1:11" x14ac:dyDescent="0.35">
      <c r="A4563" s="14" t="s">
        <v>10240</v>
      </c>
      <c r="B4563" s="13" t="s">
        <v>3007</v>
      </c>
      <c r="C4563" s="14" t="s">
        <v>18164</v>
      </c>
      <c r="D4563" s="14" t="s">
        <v>11356</v>
      </c>
      <c r="E4563" s="15" t="s">
        <v>5678</v>
      </c>
      <c r="F4563" s="6">
        <v>1171</v>
      </c>
      <c r="G4563" s="6">
        <v>924</v>
      </c>
      <c r="H4563" s="6">
        <f t="shared" si="284"/>
        <v>1172</v>
      </c>
      <c r="I4563" s="6">
        <f t="shared" si="285"/>
        <v>925</v>
      </c>
      <c r="J4563" s="7">
        <f t="shared" si="286"/>
        <v>0.78924914675767921</v>
      </c>
      <c r="K4563" s="7">
        <f t="shared" si="287"/>
        <v>-0.34144729901857335</v>
      </c>
    </row>
    <row r="4564" spans="1:11" x14ac:dyDescent="0.35">
      <c r="A4564" s="14" t="s">
        <v>10241</v>
      </c>
      <c r="B4564" s="13" t="s">
        <v>4309</v>
      </c>
      <c r="C4564" s="14" t="s">
        <v>18165</v>
      </c>
      <c r="D4564" s="14" t="s">
        <v>18166</v>
      </c>
      <c r="E4564" s="15" t="s">
        <v>5678</v>
      </c>
      <c r="F4564" s="6">
        <v>7329</v>
      </c>
      <c r="G4564" s="6">
        <v>6832</v>
      </c>
      <c r="H4564" s="6">
        <f t="shared" si="284"/>
        <v>7330</v>
      </c>
      <c r="I4564" s="6">
        <f t="shared" si="285"/>
        <v>6833</v>
      </c>
      <c r="J4564" s="7">
        <f t="shared" si="286"/>
        <v>0.93219645293315145</v>
      </c>
      <c r="K4564" s="7">
        <f t="shared" si="287"/>
        <v>-0.10129407154653609</v>
      </c>
    </row>
    <row r="4565" spans="1:11" x14ac:dyDescent="0.35">
      <c r="A4565" s="14" t="s">
        <v>10242</v>
      </c>
      <c r="B4565" s="13" t="s">
        <v>3518</v>
      </c>
      <c r="C4565" s="14" t="s">
        <v>18167</v>
      </c>
      <c r="D4565" s="14" t="s">
        <v>11356</v>
      </c>
      <c r="E4565" s="15" t="s">
        <v>5678</v>
      </c>
      <c r="F4565" s="6">
        <v>655</v>
      </c>
      <c r="G4565" s="6">
        <v>547</v>
      </c>
      <c r="H4565" s="6">
        <f t="shared" si="284"/>
        <v>656</v>
      </c>
      <c r="I4565" s="6">
        <f t="shared" si="285"/>
        <v>548</v>
      </c>
      <c r="J4565" s="7">
        <f t="shared" si="286"/>
        <v>0.83536585365853655</v>
      </c>
      <c r="K4565" s="7">
        <f t="shared" si="287"/>
        <v>-0.25951992165755705</v>
      </c>
    </row>
    <row r="4566" spans="1:11" x14ac:dyDescent="0.35">
      <c r="A4566" s="14" t="s">
        <v>10243</v>
      </c>
      <c r="B4566" s="13" t="s">
        <v>4173</v>
      </c>
      <c r="C4566" s="14" t="s">
        <v>18168</v>
      </c>
      <c r="D4566" s="14" t="s">
        <v>11356</v>
      </c>
      <c r="E4566" s="15" t="s">
        <v>5678</v>
      </c>
      <c r="F4566" s="6">
        <v>3711</v>
      </c>
      <c r="G4566" s="6">
        <v>3383</v>
      </c>
      <c r="H4566" s="6">
        <f t="shared" si="284"/>
        <v>3712</v>
      </c>
      <c r="I4566" s="6">
        <f t="shared" si="285"/>
        <v>3384</v>
      </c>
      <c r="J4566" s="7">
        <f t="shared" si="286"/>
        <v>0.91163793103448276</v>
      </c>
      <c r="K4566" s="7">
        <f t="shared" si="287"/>
        <v>-0.13346714200762239</v>
      </c>
    </row>
    <row r="4567" spans="1:11" x14ac:dyDescent="0.35">
      <c r="A4567" s="14" t="s">
        <v>10244</v>
      </c>
      <c r="B4567" s="13" t="s">
        <v>3065</v>
      </c>
      <c r="C4567" s="14" t="s">
        <v>18169</v>
      </c>
      <c r="D4567" s="14" t="s">
        <v>11356</v>
      </c>
      <c r="E4567" s="15" t="s">
        <v>5678</v>
      </c>
      <c r="F4567" s="6">
        <v>1201</v>
      </c>
      <c r="G4567" s="6">
        <v>953</v>
      </c>
      <c r="H4567" s="6">
        <f t="shared" si="284"/>
        <v>1202</v>
      </c>
      <c r="I4567" s="6">
        <f t="shared" si="285"/>
        <v>954</v>
      </c>
      <c r="J4567" s="7">
        <f t="shared" si="286"/>
        <v>0.79367720465890179</v>
      </c>
      <c r="K4567" s="7">
        <f t="shared" si="287"/>
        <v>-0.333375724705674</v>
      </c>
    </row>
    <row r="4568" spans="1:11" x14ac:dyDescent="0.35">
      <c r="A4568" s="14" t="s">
        <v>10245</v>
      </c>
      <c r="B4568" s="13" t="s">
        <v>1580</v>
      </c>
      <c r="C4568" s="14" t="s">
        <v>18170</v>
      </c>
      <c r="D4568" s="14" t="s">
        <v>18171</v>
      </c>
      <c r="E4568" s="15" t="s">
        <v>5678</v>
      </c>
      <c r="F4568" s="6">
        <v>2262</v>
      </c>
      <c r="G4568" s="6">
        <v>1515</v>
      </c>
      <c r="H4568" s="6">
        <f t="shared" si="284"/>
        <v>2263</v>
      </c>
      <c r="I4568" s="6">
        <f t="shared" si="285"/>
        <v>1516</v>
      </c>
      <c r="J4568" s="7">
        <f t="shared" si="286"/>
        <v>0.66990720282810423</v>
      </c>
      <c r="K4568" s="7">
        <f t="shared" si="287"/>
        <v>-0.57796683109580094</v>
      </c>
    </row>
    <row r="4569" spans="1:11" x14ac:dyDescent="0.35">
      <c r="A4569" s="14" t="s">
        <v>10246</v>
      </c>
      <c r="B4569" s="13" t="s">
        <v>915</v>
      </c>
      <c r="C4569" s="14" t="s">
        <v>18172</v>
      </c>
      <c r="D4569" s="14" t="s">
        <v>18173</v>
      </c>
      <c r="E4569" s="15" t="s">
        <v>5678</v>
      </c>
      <c r="F4569" s="6">
        <v>3889</v>
      </c>
      <c r="G4569" s="6">
        <v>2318</v>
      </c>
      <c r="H4569" s="6">
        <f t="shared" si="284"/>
        <v>3890</v>
      </c>
      <c r="I4569" s="6">
        <f t="shared" si="285"/>
        <v>2319</v>
      </c>
      <c r="J4569" s="7">
        <f t="shared" si="286"/>
        <v>0.5961439588688946</v>
      </c>
      <c r="K4569" s="7">
        <f t="shared" si="287"/>
        <v>-0.74626733522755073</v>
      </c>
    </row>
    <row r="4570" spans="1:11" x14ac:dyDescent="0.35">
      <c r="A4570" s="14" t="s">
        <v>10247</v>
      </c>
      <c r="B4570" s="13" t="s">
        <v>4359</v>
      </c>
      <c r="C4570" s="14" t="s">
        <v>18174</v>
      </c>
      <c r="D4570" s="14" t="s">
        <v>11356</v>
      </c>
      <c r="E4570" s="15" t="s">
        <v>11359</v>
      </c>
      <c r="F4570" s="6">
        <v>1514</v>
      </c>
      <c r="G4570" s="6">
        <v>1423</v>
      </c>
      <c r="H4570" s="6">
        <f t="shared" si="284"/>
        <v>1515</v>
      </c>
      <c r="I4570" s="6">
        <f t="shared" si="285"/>
        <v>1424</v>
      </c>
      <c r="J4570" s="7">
        <f t="shared" si="286"/>
        <v>0.93993399339933992</v>
      </c>
      <c r="K4570" s="7">
        <f t="shared" si="287"/>
        <v>-8.9368647393915535E-2</v>
      </c>
    </row>
    <row r="4571" spans="1:11" x14ac:dyDescent="0.35">
      <c r="A4571" s="14" t="s">
        <v>10248</v>
      </c>
      <c r="B4571" s="13" t="s">
        <v>422</v>
      </c>
      <c r="C4571" s="14" t="s">
        <v>18175</v>
      </c>
      <c r="D4571" s="14" t="s">
        <v>18176</v>
      </c>
      <c r="E4571" s="15" t="s">
        <v>11359</v>
      </c>
      <c r="F4571" s="6">
        <v>1452</v>
      </c>
      <c r="G4571" s="6">
        <v>713</v>
      </c>
      <c r="H4571" s="6">
        <f t="shared" si="284"/>
        <v>1453</v>
      </c>
      <c r="I4571" s="6">
        <f t="shared" si="285"/>
        <v>714</v>
      </c>
      <c r="J4571" s="7">
        <f t="shared" si="286"/>
        <v>0.49139710942876808</v>
      </c>
      <c r="K4571" s="7">
        <f t="shared" si="287"/>
        <v>-1.0250387236037415</v>
      </c>
    </row>
    <row r="4572" spans="1:11" x14ac:dyDescent="0.35">
      <c r="A4572" s="14" t="s">
        <v>10249</v>
      </c>
      <c r="B4572" s="13" t="s">
        <v>204</v>
      </c>
      <c r="C4572" s="14" t="s">
        <v>18177</v>
      </c>
      <c r="D4572" s="14" t="s">
        <v>18178</v>
      </c>
      <c r="E4572" s="15" t="s">
        <v>11359</v>
      </c>
      <c r="F4572" s="6">
        <v>374</v>
      </c>
      <c r="G4572" s="6">
        <v>143</v>
      </c>
      <c r="H4572" s="6">
        <f t="shared" si="284"/>
        <v>375</v>
      </c>
      <c r="I4572" s="6">
        <f t="shared" si="285"/>
        <v>144</v>
      </c>
      <c r="J4572" s="7">
        <f t="shared" si="286"/>
        <v>0.38400000000000001</v>
      </c>
      <c r="K4572" s="7">
        <f t="shared" si="287"/>
        <v>-1.3808217839409309</v>
      </c>
    </row>
    <row r="4573" spans="1:11" x14ac:dyDescent="0.35">
      <c r="A4573" s="14" t="s">
        <v>10250</v>
      </c>
      <c r="B4573" s="13" t="s">
        <v>142</v>
      </c>
      <c r="C4573" s="14" t="s">
        <v>18179</v>
      </c>
      <c r="D4573" s="14" t="s">
        <v>18180</v>
      </c>
      <c r="E4573" s="15" t="s">
        <v>5678</v>
      </c>
      <c r="F4573" s="6">
        <v>2179</v>
      </c>
      <c r="G4573" s="6">
        <v>677</v>
      </c>
      <c r="H4573" s="6">
        <f t="shared" si="284"/>
        <v>2180</v>
      </c>
      <c r="I4573" s="6">
        <f t="shared" si="285"/>
        <v>678</v>
      </c>
      <c r="J4573" s="7">
        <f t="shared" si="286"/>
        <v>0.3110091743119266</v>
      </c>
      <c r="K4573" s="7">
        <f t="shared" si="287"/>
        <v>-1.6849709565279449</v>
      </c>
    </row>
    <row r="4574" spans="1:11" x14ac:dyDescent="0.35">
      <c r="A4574" s="14" t="s">
        <v>10251</v>
      </c>
      <c r="B4574" s="13" t="s">
        <v>769</v>
      </c>
      <c r="C4574" s="14" t="s">
        <v>18181</v>
      </c>
      <c r="D4574" s="14" t="s">
        <v>18182</v>
      </c>
      <c r="E4574" s="15" t="s">
        <v>11359</v>
      </c>
      <c r="F4574" s="6">
        <v>450</v>
      </c>
      <c r="G4574" s="6">
        <v>258</v>
      </c>
      <c r="H4574" s="6">
        <f t="shared" si="284"/>
        <v>451</v>
      </c>
      <c r="I4574" s="6">
        <f t="shared" si="285"/>
        <v>259</v>
      </c>
      <c r="J4574" s="7">
        <f t="shared" si="286"/>
        <v>0.57427937915742788</v>
      </c>
      <c r="K4574" s="7">
        <f t="shared" si="287"/>
        <v>-0.80017533556882725</v>
      </c>
    </row>
    <row r="4575" spans="1:11" x14ac:dyDescent="0.35">
      <c r="A4575" s="14" t="s">
        <v>10252</v>
      </c>
      <c r="B4575" s="13" t="s">
        <v>185</v>
      </c>
      <c r="C4575" s="14" t="s">
        <v>18183</v>
      </c>
      <c r="D4575" s="14" t="s">
        <v>18176</v>
      </c>
      <c r="E4575" s="15" t="s">
        <v>11359</v>
      </c>
      <c r="F4575" s="6">
        <v>8128</v>
      </c>
      <c r="G4575" s="6">
        <v>2930</v>
      </c>
      <c r="H4575" s="6">
        <f t="shared" si="284"/>
        <v>8129</v>
      </c>
      <c r="I4575" s="6">
        <f t="shared" si="285"/>
        <v>2931</v>
      </c>
      <c r="J4575" s="7">
        <f t="shared" si="286"/>
        <v>0.36056095460696275</v>
      </c>
      <c r="K4575" s="7">
        <f t="shared" si="287"/>
        <v>-1.4716849200939066</v>
      </c>
    </row>
    <row r="4576" spans="1:11" x14ac:dyDescent="0.35">
      <c r="A4576" s="14" t="s">
        <v>10253</v>
      </c>
      <c r="B4576" s="13" t="s">
        <v>43</v>
      </c>
      <c r="C4576" s="14" t="s">
        <v>18184</v>
      </c>
      <c r="D4576" s="14" t="s">
        <v>18185</v>
      </c>
      <c r="E4576" s="15" t="s">
        <v>11359</v>
      </c>
      <c r="F4576" s="6">
        <v>1653</v>
      </c>
      <c r="G4576" s="6">
        <v>265</v>
      </c>
      <c r="H4576" s="6">
        <f t="shared" si="284"/>
        <v>1654</v>
      </c>
      <c r="I4576" s="6">
        <f t="shared" si="285"/>
        <v>266</v>
      </c>
      <c r="J4576" s="7">
        <f t="shared" si="286"/>
        <v>0.16082224909310761</v>
      </c>
      <c r="K4576" s="7">
        <f t="shared" si="287"/>
        <v>-2.6364610836700852</v>
      </c>
    </row>
    <row r="4577" spans="1:11" x14ac:dyDescent="0.35">
      <c r="A4577" s="14" t="s">
        <v>10254</v>
      </c>
      <c r="B4577" s="13" t="s">
        <v>284</v>
      </c>
      <c r="C4577" s="14" t="s">
        <v>18186</v>
      </c>
      <c r="D4577" s="14" t="s">
        <v>18178</v>
      </c>
      <c r="E4577" s="15" t="s">
        <v>11359</v>
      </c>
      <c r="F4577" s="6">
        <v>2835</v>
      </c>
      <c r="G4577" s="6">
        <v>1215</v>
      </c>
      <c r="H4577" s="6">
        <f t="shared" si="284"/>
        <v>2836</v>
      </c>
      <c r="I4577" s="6">
        <f t="shared" si="285"/>
        <v>1216</v>
      </c>
      <c r="J4577" s="7">
        <f t="shared" si="286"/>
        <v>0.42877291960507757</v>
      </c>
      <c r="K4577" s="7">
        <f t="shared" si="287"/>
        <v>-1.2217143037959306</v>
      </c>
    </row>
    <row r="4578" spans="1:11" x14ac:dyDescent="0.35">
      <c r="A4578" s="14" t="s">
        <v>10255</v>
      </c>
      <c r="B4578" s="13" t="s">
        <v>205</v>
      </c>
      <c r="C4578" s="14" t="s">
        <v>18187</v>
      </c>
      <c r="D4578" s="14" t="s">
        <v>18188</v>
      </c>
      <c r="E4578" s="15" t="s">
        <v>11359</v>
      </c>
      <c r="F4578" s="6">
        <v>1305</v>
      </c>
      <c r="G4578" s="6">
        <v>500</v>
      </c>
      <c r="H4578" s="6">
        <f t="shared" si="284"/>
        <v>1306</v>
      </c>
      <c r="I4578" s="6">
        <f t="shared" si="285"/>
        <v>501</v>
      </c>
      <c r="J4578" s="7">
        <f t="shared" si="286"/>
        <v>0.38361408882082693</v>
      </c>
      <c r="K4578" s="7">
        <f t="shared" si="287"/>
        <v>-1.3822723883512225</v>
      </c>
    </row>
    <row r="4579" spans="1:11" x14ac:dyDescent="0.35">
      <c r="A4579" s="14" t="s">
        <v>10256</v>
      </c>
      <c r="B4579" s="13" t="s">
        <v>252</v>
      </c>
      <c r="C4579" s="14" t="s">
        <v>18189</v>
      </c>
      <c r="D4579" s="14" t="s">
        <v>18188</v>
      </c>
      <c r="E4579" s="15" t="s">
        <v>11359</v>
      </c>
      <c r="F4579" s="6">
        <v>669</v>
      </c>
      <c r="G4579" s="6">
        <v>274</v>
      </c>
      <c r="H4579" s="6">
        <f t="shared" si="284"/>
        <v>670</v>
      </c>
      <c r="I4579" s="6">
        <f t="shared" si="285"/>
        <v>275</v>
      </c>
      <c r="J4579" s="7">
        <f t="shared" si="286"/>
        <v>0.41044776119402987</v>
      </c>
      <c r="K4579" s="7">
        <f t="shared" si="287"/>
        <v>-1.2847294769331128</v>
      </c>
    </row>
    <row r="4580" spans="1:11" x14ac:dyDescent="0.35">
      <c r="A4580" s="14" t="s">
        <v>10257</v>
      </c>
      <c r="B4580" s="13" t="s">
        <v>191</v>
      </c>
      <c r="C4580" s="14" t="s">
        <v>18190</v>
      </c>
      <c r="D4580" s="14" t="s">
        <v>18191</v>
      </c>
      <c r="E4580" s="15" t="s">
        <v>11359</v>
      </c>
      <c r="F4580" s="6">
        <v>1097</v>
      </c>
      <c r="G4580" s="6">
        <v>403</v>
      </c>
      <c r="H4580" s="6">
        <f t="shared" si="284"/>
        <v>1098</v>
      </c>
      <c r="I4580" s="6">
        <f t="shared" si="285"/>
        <v>404</v>
      </c>
      <c r="J4580" s="7">
        <f t="shared" si="286"/>
        <v>0.36794171220400729</v>
      </c>
      <c r="K4580" s="7">
        <f t="shared" si="287"/>
        <v>-1.442450856253404</v>
      </c>
    </row>
    <row r="4581" spans="1:11" x14ac:dyDescent="0.35">
      <c r="A4581" s="14" t="s">
        <v>10258</v>
      </c>
      <c r="B4581" s="13" t="s">
        <v>280</v>
      </c>
      <c r="C4581" s="14" t="s">
        <v>18192</v>
      </c>
      <c r="D4581" s="14" t="s">
        <v>18193</v>
      </c>
      <c r="E4581" s="15" t="s">
        <v>11359</v>
      </c>
      <c r="F4581" s="6">
        <v>1016</v>
      </c>
      <c r="G4581" s="6">
        <v>432</v>
      </c>
      <c r="H4581" s="6">
        <f t="shared" si="284"/>
        <v>1017</v>
      </c>
      <c r="I4581" s="6">
        <f t="shared" si="285"/>
        <v>433</v>
      </c>
      <c r="J4581" s="7">
        <f t="shared" si="286"/>
        <v>0.42576204523107181</v>
      </c>
      <c r="K4581" s="7">
        <f t="shared" si="287"/>
        <v>-1.2318807491307751</v>
      </c>
    </row>
    <row r="4582" spans="1:11" x14ac:dyDescent="0.35">
      <c r="A4582" s="14" t="s">
        <v>10259</v>
      </c>
      <c r="B4582" s="13" t="s">
        <v>3233</v>
      </c>
      <c r="C4582" s="14" t="s">
        <v>18194</v>
      </c>
      <c r="D4582" s="14" t="s">
        <v>12032</v>
      </c>
      <c r="E4582" s="15" t="s">
        <v>5678</v>
      </c>
      <c r="F4582" s="6">
        <v>408</v>
      </c>
      <c r="G4582" s="6">
        <v>330</v>
      </c>
      <c r="H4582" s="6">
        <f t="shared" si="284"/>
        <v>409</v>
      </c>
      <c r="I4582" s="6">
        <f t="shared" si="285"/>
        <v>331</v>
      </c>
      <c r="J4582" s="7">
        <f t="shared" si="286"/>
        <v>0.80929095354523228</v>
      </c>
      <c r="K4582" s="7">
        <f t="shared" si="287"/>
        <v>-0.30526962613453112</v>
      </c>
    </row>
    <row r="4583" spans="1:11" x14ac:dyDescent="0.35">
      <c r="A4583" s="14" t="s">
        <v>10260</v>
      </c>
      <c r="B4583" s="13" t="s">
        <v>4523</v>
      </c>
      <c r="C4583" s="14" t="s">
        <v>18195</v>
      </c>
      <c r="D4583" s="14" t="s">
        <v>18196</v>
      </c>
      <c r="E4583" s="15" t="s">
        <v>11359</v>
      </c>
      <c r="F4583" s="6">
        <v>95</v>
      </c>
      <c r="G4583" s="6">
        <v>92</v>
      </c>
      <c r="H4583" s="6">
        <f t="shared" si="284"/>
        <v>96</v>
      </c>
      <c r="I4583" s="6">
        <f t="shared" si="285"/>
        <v>93</v>
      </c>
      <c r="J4583" s="7">
        <f t="shared" si="286"/>
        <v>0.96875</v>
      </c>
      <c r="K4583" s="7">
        <f t="shared" si="287"/>
        <v>-4.5803689613124789E-2</v>
      </c>
    </row>
    <row r="4584" spans="1:11" x14ac:dyDescent="0.35">
      <c r="A4584" s="14" t="s">
        <v>10261</v>
      </c>
      <c r="B4584" s="13" t="s">
        <v>1886</v>
      </c>
      <c r="C4584" s="14" t="s">
        <v>18197</v>
      </c>
      <c r="D4584" s="14" t="s">
        <v>11356</v>
      </c>
      <c r="E4584" s="15" t="s">
        <v>5678</v>
      </c>
      <c r="F4584" s="6">
        <v>220</v>
      </c>
      <c r="G4584" s="6">
        <v>154</v>
      </c>
      <c r="H4584" s="6">
        <f t="shared" si="284"/>
        <v>221</v>
      </c>
      <c r="I4584" s="6">
        <f t="shared" si="285"/>
        <v>155</v>
      </c>
      <c r="J4584" s="7">
        <f t="shared" si="286"/>
        <v>0.70135746606334837</v>
      </c>
      <c r="K4584" s="7">
        <f t="shared" si="287"/>
        <v>-0.51177815411719407</v>
      </c>
    </row>
    <row r="4585" spans="1:11" x14ac:dyDescent="0.35">
      <c r="A4585" s="14" t="s">
        <v>10262</v>
      </c>
      <c r="B4585" s="13" t="s">
        <v>1232</v>
      </c>
      <c r="C4585" s="14" t="s">
        <v>18198</v>
      </c>
      <c r="D4585" s="14" t="s">
        <v>11356</v>
      </c>
      <c r="E4585" s="15" t="s">
        <v>5678</v>
      </c>
      <c r="F4585" s="6">
        <v>253</v>
      </c>
      <c r="G4585" s="6">
        <v>161</v>
      </c>
      <c r="H4585" s="6">
        <f t="shared" si="284"/>
        <v>254</v>
      </c>
      <c r="I4585" s="6">
        <f t="shared" si="285"/>
        <v>162</v>
      </c>
      <c r="J4585" s="7">
        <f t="shared" si="286"/>
        <v>0.63779527559055116</v>
      </c>
      <c r="K4585" s="7">
        <f t="shared" si="287"/>
        <v>-0.64883468388754129</v>
      </c>
    </row>
    <row r="4586" spans="1:11" x14ac:dyDescent="0.35">
      <c r="A4586" s="14" t="s">
        <v>10263</v>
      </c>
      <c r="B4586" s="13" t="s">
        <v>2211</v>
      </c>
      <c r="C4586" s="14" t="s">
        <v>18199</v>
      </c>
      <c r="D4586" s="14" t="s">
        <v>14613</v>
      </c>
      <c r="E4586" s="15" t="s">
        <v>5678</v>
      </c>
      <c r="F4586" s="6">
        <v>454</v>
      </c>
      <c r="G4586" s="6">
        <v>330</v>
      </c>
      <c r="H4586" s="6">
        <f t="shared" si="284"/>
        <v>455</v>
      </c>
      <c r="I4586" s="6">
        <f t="shared" si="285"/>
        <v>331</v>
      </c>
      <c r="J4586" s="7">
        <f t="shared" si="286"/>
        <v>0.72747252747252744</v>
      </c>
      <c r="K4586" s="7">
        <f t="shared" si="287"/>
        <v>-0.45903532827884097</v>
      </c>
    </row>
    <row r="4587" spans="1:11" x14ac:dyDescent="0.35">
      <c r="A4587" s="14" t="s">
        <v>10264</v>
      </c>
      <c r="B4587" s="13" t="s">
        <v>591</v>
      </c>
      <c r="C4587" s="14" t="s">
        <v>18200</v>
      </c>
      <c r="D4587" s="14" t="s">
        <v>18201</v>
      </c>
      <c r="E4587" s="15" t="s">
        <v>11359</v>
      </c>
      <c r="F4587" s="6">
        <v>1104</v>
      </c>
      <c r="G4587" s="6">
        <v>593</v>
      </c>
      <c r="H4587" s="6">
        <f t="shared" si="284"/>
        <v>1105</v>
      </c>
      <c r="I4587" s="6">
        <f t="shared" si="285"/>
        <v>594</v>
      </c>
      <c r="J4587" s="7">
        <f t="shared" si="286"/>
        <v>0.53755656108597283</v>
      </c>
      <c r="K4587" s="7">
        <f t="shared" si="287"/>
        <v>-0.89551153347802825</v>
      </c>
    </row>
    <row r="4588" spans="1:11" x14ac:dyDescent="0.35">
      <c r="A4588" s="14" t="s">
        <v>10265</v>
      </c>
      <c r="B4588" s="13" t="s">
        <v>5320</v>
      </c>
      <c r="C4588" s="14" t="s">
        <v>18202</v>
      </c>
      <c r="D4588" s="14" t="s">
        <v>18203</v>
      </c>
      <c r="E4588" s="15" t="s">
        <v>5678</v>
      </c>
      <c r="F4588" s="6">
        <v>238</v>
      </c>
      <c r="G4588" s="6">
        <v>323</v>
      </c>
      <c r="H4588" s="6">
        <f t="shared" si="284"/>
        <v>239</v>
      </c>
      <c r="I4588" s="6">
        <f t="shared" si="285"/>
        <v>324</v>
      </c>
      <c r="J4588" s="7">
        <f t="shared" si="286"/>
        <v>1.3556485355648535</v>
      </c>
      <c r="K4588" s="7">
        <f t="shared" si="287"/>
        <v>0.43898319490387611</v>
      </c>
    </row>
    <row r="4589" spans="1:11" x14ac:dyDescent="0.35">
      <c r="A4589" s="14" t="s">
        <v>10266</v>
      </c>
      <c r="B4589" s="13" t="s">
        <v>5047</v>
      </c>
      <c r="C4589" s="14" t="s">
        <v>18204</v>
      </c>
      <c r="D4589" s="14" t="s">
        <v>13403</v>
      </c>
      <c r="E4589" s="15" t="s">
        <v>5678</v>
      </c>
      <c r="F4589" s="6">
        <v>419</v>
      </c>
      <c r="G4589" s="6">
        <v>469</v>
      </c>
      <c r="H4589" s="6">
        <f t="shared" si="284"/>
        <v>420</v>
      </c>
      <c r="I4589" s="6">
        <f t="shared" si="285"/>
        <v>470</v>
      </c>
      <c r="J4589" s="7">
        <f t="shared" si="286"/>
        <v>1.1190476190476191</v>
      </c>
      <c r="K4589" s="7">
        <f t="shared" si="287"/>
        <v>0.16227142889887711</v>
      </c>
    </row>
    <row r="4590" spans="1:11" x14ac:dyDescent="0.35">
      <c r="A4590" s="14" t="s">
        <v>10267</v>
      </c>
      <c r="B4590" s="13" t="s">
        <v>5488</v>
      </c>
      <c r="C4590" s="14" t="s">
        <v>18205</v>
      </c>
      <c r="D4590" s="14" t="s">
        <v>18206</v>
      </c>
      <c r="E4590" s="15" t="s">
        <v>11359</v>
      </c>
      <c r="F4590" s="6">
        <v>42</v>
      </c>
      <c r="G4590" s="6">
        <v>99</v>
      </c>
      <c r="H4590" s="6">
        <f t="shared" si="284"/>
        <v>43</v>
      </c>
      <c r="I4590" s="6">
        <f t="shared" si="285"/>
        <v>100</v>
      </c>
      <c r="J4590" s="7">
        <f t="shared" si="286"/>
        <v>2.3255813953488373</v>
      </c>
      <c r="K4590" s="7">
        <f t="shared" si="287"/>
        <v>1.2175914350726269</v>
      </c>
    </row>
    <row r="4591" spans="1:11" x14ac:dyDescent="0.35">
      <c r="A4591" s="14" t="s">
        <v>10268</v>
      </c>
      <c r="B4591" s="13" t="s">
        <v>5438</v>
      </c>
      <c r="C4591" s="14" t="s">
        <v>18207</v>
      </c>
      <c r="D4591" s="14" t="s">
        <v>11385</v>
      </c>
      <c r="E4591" s="15" t="s">
        <v>11359</v>
      </c>
      <c r="F4591" s="6">
        <v>104</v>
      </c>
      <c r="G4591" s="6">
        <v>185</v>
      </c>
      <c r="H4591" s="6">
        <f t="shared" si="284"/>
        <v>105</v>
      </c>
      <c r="I4591" s="6">
        <f t="shared" si="285"/>
        <v>186</v>
      </c>
      <c r="J4591" s="7">
        <f t="shared" si="286"/>
        <v>1.7714285714285714</v>
      </c>
      <c r="K4591" s="7">
        <f t="shared" si="287"/>
        <v>0.82491329344190867</v>
      </c>
    </row>
    <row r="4592" spans="1:11" x14ac:dyDescent="0.35">
      <c r="A4592" s="14" t="s">
        <v>10269</v>
      </c>
      <c r="B4592" s="13" t="s">
        <v>3959</v>
      </c>
      <c r="C4592" s="14" t="s">
        <v>18208</v>
      </c>
      <c r="D4592" s="14" t="s">
        <v>18209</v>
      </c>
      <c r="E4592" s="15" t="s">
        <v>11359</v>
      </c>
      <c r="F4592" s="6">
        <v>165</v>
      </c>
      <c r="G4592" s="6">
        <v>146</v>
      </c>
      <c r="H4592" s="6">
        <f t="shared" si="284"/>
        <v>166</v>
      </c>
      <c r="I4592" s="6">
        <f t="shared" si="285"/>
        <v>147</v>
      </c>
      <c r="J4592" s="7">
        <f t="shared" si="286"/>
        <v>0.88554216867469882</v>
      </c>
      <c r="K4592" s="7">
        <f t="shared" si="287"/>
        <v>-0.17536708651056035</v>
      </c>
    </row>
    <row r="4593" spans="1:11" x14ac:dyDescent="0.35">
      <c r="A4593" s="14" t="s">
        <v>10270</v>
      </c>
      <c r="B4593" s="13" t="s">
        <v>1392</v>
      </c>
      <c r="C4593" s="14" t="s">
        <v>18210</v>
      </c>
      <c r="D4593" s="14" t="s">
        <v>11356</v>
      </c>
      <c r="E4593" s="15" t="s">
        <v>5678</v>
      </c>
      <c r="F4593" s="6">
        <v>213</v>
      </c>
      <c r="G4593" s="6">
        <v>139</v>
      </c>
      <c r="H4593" s="6">
        <f t="shared" si="284"/>
        <v>214</v>
      </c>
      <c r="I4593" s="6">
        <f t="shared" si="285"/>
        <v>140</v>
      </c>
      <c r="J4593" s="7">
        <f t="shared" si="286"/>
        <v>0.65420560747663548</v>
      </c>
      <c r="K4593" s="7">
        <f t="shared" si="287"/>
        <v>-0.61218396945618059</v>
      </c>
    </row>
    <row r="4594" spans="1:11" x14ac:dyDescent="0.35">
      <c r="A4594" s="14" t="s">
        <v>10271</v>
      </c>
      <c r="B4594" s="13" t="s">
        <v>5286</v>
      </c>
      <c r="C4594" s="14" t="s">
        <v>18211</v>
      </c>
      <c r="D4594" s="14" t="s">
        <v>18212</v>
      </c>
      <c r="E4594" s="15" t="s">
        <v>5678</v>
      </c>
      <c r="F4594" s="6">
        <v>1507</v>
      </c>
      <c r="G4594" s="6">
        <v>2004</v>
      </c>
      <c r="H4594" s="6">
        <f t="shared" si="284"/>
        <v>1508</v>
      </c>
      <c r="I4594" s="6">
        <f t="shared" si="285"/>
        <v>2005</v>
      </c>
      <c r="J4594" s="7">
        <f t="shared" si="286"/>
        <v>1.3295755968169762</v>
      </c>
      <c r="K4594" s="7">
        <f t="shared" si="287"/>
        <v>0.41096580807361849</v>
      </c>
    </row>
    <row r="4595" spans="1:11" x14ac:dyDescent="0.35">
      <c r="A4595" s="14" t="s">
        <v>10272</v>
      </c>
      <c r="B4595" s="13" t="s">
        <v>1045</v>
      </c>
      <c r="C4595" s="14" t="s">
        <v>18213</v>
      </c>
      <c r="D4595" s="14" t="s">
        <v>15707</v>
      </c>
      <c r="E4595" s="15" t="s">
        <v>5678</v>
      </c>
      <c r="F4595" s="6">
        <v>887</v>
      </c>
      <c r="G4595" s="6">
        <v>544</v>
      </c>
      <c r="H4595" s="6">
        <f t="shared" si="284"/>
        <v>888</v>
      </c>
      <c r="I4595" s="6">
        <f t="shared" si="285"/>
        <v>545</v>
      </c>
      <c r="J4595" s="7">
        <f t="shared" si="286"/>
        <v>0.61373873873873874</v>
      </c>
      <c r="K4595" s="7">
        <f t="shared" si="287"/>
        <v>-0.70430344668581724</v>
      </c>
    </row>
    <row r="4596" spans="1:11" x14ac:dyDescent="0.35">
      <c r="A4596" s="14" t="s">
        <v>10273</v>
      </c>
      <c r="B4596" s="13" t="s">
        <v>2532</v>
      </c>
      <c r="C4596" s="14" t="s">
        <v>18214</v>
      </c>
      <c r="D4596" s="14" t="s">
        <v>18215</v>
      </c>
      <c r="E4596" s="15" t="s">
        <v>5678</v>
      </c>
      <c r="F4596" s="6">
        <v>364</v>
      </c>
      <c r="G4596" s="6">
        <v>274</v>
      </c>
      <c r="H4596" s="6">
        <f t="shared" si="284"/>
        <v>365</v>
      </c>
      <c r="I4596" s="6">
        <f t="shared" si="285"/>
        <v>275</v>
      </c>
      <c r="J4596" s="7">
        <f t="shared" si="286"/>
        <v>0.75342465753424659</v>
      </c>
      <c r="K4596" s="7">
        <f t="shared" si="287"/>
        <v>-0.4084648453553576</v>
      </c>
    </row>
    <row r="4597" spans="1:11" x14ac:dyDescent="0.35">
      <c r="A4597" s="14" t="s">
        <v>10274</v>
      </c>
      <c r="B4597" s="13" t="s">
        <v>1491</v>
      </c>
      <c r="C4597" s="14" t="s">
        <v>18216</v>
      </c>
      <c r="D4597" s="14" t="s">
        <v>18217</v>
      </c>
      <c r="E4597" s="15" t="s">
        <v>5678</v>
      </c>
      <c r="F4597" s="6">
        <v>517</v>
      </c>
      <c r="G4597" s="6">
        <v>343</v>
      </c>
      <c r="H4597" s="6">
        <f t="shared" si="284"/>
        <v>518</v>
      </c>
      <c r="I4597" s="6">
        <f t="shared" si="285"/>
        <v>344</v>
      </c>
      <c r="J4597" s="7">
        <f t="shared" si="286"/>
        <v>0.6640926640926641</v>
      </c>
      <c r="K4597" s="7">
        <f t="shared" si="287"/>
        <v>-0.59054353298445594</v>
      </c>
    </row>
    <row r="4598" spans="1:11" x14ac:dyDescent="0.35">
      <c r="A4598" s="14" t="s">
        <v>10275</v>
      </c>
      <c r="B4598" s="13" t="s">
        <v>1421</v>
      </c>
      <c r="C4598" s="14" t="s">
        <v>18218</v>
      </c>
      <c r="D4598" s="14" t="s">
        <v>11356</v>
      </c>
      <c r="E4598" s="15" t="s">
        <v>5678</v>
      </c>
      <c r="F4598" s="6">
        <v>4326</v>
      </c>
      <c r="G4598" s="6">
        <v>2835</v>
      </c>
      <c r="H4598" s="6">
        <f t="shared" si="284"/>
        <v>4327</v>
      </c>
      <c r="I4598" s="6">
        <f t="shared" si="285"/>
        <v>2836</v>
      </c>
      <c r="J4598" s="7">
        <f t="shared" si="286"/>
        <v>0.65541945920961409</v>
      </c>
      <c r="K4598" s="7">
        <f t="shared" si="287"/>
        <v>-0.60950958818237511</v>
      </c>
    </row>
    <row r="4599" spans="1:11" x14ac:dyDescent="0.35">
      <c r="A4599" s="14" t="s">
        <v>10276</v>
      </c>
      <c r="B4599" s="13" t="s">
        <v>3208</v>
      </c>
      <c r="C4599" s="14" t="s">
        <v>18219</v>
      </c>
      <c r="D4599" s="14" t="s">
        <v>18220</v>
      </c>
      <c r="E4599" s="15" t="s">
        <v>11359</v>
      </c>
      <c r="F4599" s="6">
        <v>527</v>
      </c>
      <c r="G4599" s="6">
        <v>425</v>
      </c>
      <c r="H4599" s="6">
        <f t="shared" si="284"/>
        <v>528</v>
      </c>
      <c r="I4599" s="6">
        <f t="shared" si="285"/>
        <v>426</v>
      </c>
      <c r="J4599" s="7">
        <f t="shared" si="286"/>
        <v>0.80681818181818177</v>
      </c>
      <c r="K4599" s="7">
        <f t="shared" si="287"/>
        <v>-0.30968449913261531</v>
      </c>
    </row>
    <row r="4600" spans="1:11" x14ac:dyDescent="0.35">
      <c r="A4600" s="14" t="s">
        <v>10277</v>
      </c>
      <c r="B4600" s="13" t="s">
        <v>27</v>
      </c>
      <c r="C4600" s="14"/>
      <c r="D4600" s="14"/>
      <c r="E4600" s="15" t="s">
        <v>5678</v>
      </c>
      <c r="F4600" s="6">
        <v>1</v>
      </c>
      <c r="G4600" s="6">
        <v>0</v>
      </c>
      <c r="H4600" s="6">
        <f t="shared" si="284"/>
        <v>2</v>
      </c>
      <c r="I4600" s="6">
        <f t="shared" si="285"/>
        <v>1</v>
      </c>
      <c r="J4600" s="7">
        <f t="shared" si="286"/>
        <v>0.5</v>
      </c>
      <c r="K4600" s="7">
        <f t="shared" si="287"/>
        <v>-1</v>
      </c>
    </row>
    <row r="4601" spans="1:11" x14ac:dyDescent="0.35">
      <c r="A4601" s="14" t="s">
        <v>10278</v>
      </c>
      <c r="B4601" s="13" t="s">
        <v>2373</v>
      </c>
      <c r="C4601" s="14" t="s">
        <v>18221</v>
      </c>
      <c r="D4601" s="14" t="s">
        <v>18222</v>
      </c>
      <c r="E4601" s="15" t="s">
        <v>5678</v>
      </c>
      <c r="F4601" s="6">
        <v>23867</v>
      </c>
      <c r="G4601" s="6">
        <v>17665</v>
      </c>
      <c r="H4601" s="6">
        <f t="shared" si="284"/>
        <v>23868</v>
      </c>
      <c r="I4601" s="6">
        <f t="shared" si="285"/>
        <v>17666</v>
      </c>
      <c r="J4601" s="7">
        <f t="shared" si="286"/>
        <v>0.74015418133065192</v>
      </c>
      <c r="K4601" s="7">
        <f t="shared" si="287"/>
        <v>-0.43410226540028835</v>
      </c>
    </row>
    <row r="4602" spans="1:11" x14ac:dyDescent="0.35">
      <c r="A4602" s="14" t="s">
        <v>10279</v>
      </c>
      <c r="B4602" s="13" t="s">
        <v>403</v>
      </c>
      <c r="C4602" s="14" t="s">
        <v>18223</v>
      </c>
      <c r="D4602" s="14" t="s">
        <v>18224</v>
      </c>
      <c r="E4602" s="15" t="s">
        <v>11359</v>
      </c>
      <c r="F4602" s="6">
        <v>6450</v>
      </c>
      <c r="G4602" s="6">
        <v>3118</v>
      </c>
      <c r="H4602" s="6">
        <f t="shared" si="284"/>
        <v>6451</v>
      </c>
      <c r="I4602" s="6">
        <f t="shared" si="285"/>
        <v>3119</v>
      </c>
      <c r="J4602" s="7">
        <f t="shared" si="286"/>
        <v>0.48349093163850565</v>
      </c>
      <c r="K4602" s="7">
        <f t="shared" si="287"/>
        <v>-1.0484392641363263</v>
      </c>
    </row>
    <row r="4603" spans="1:11" x14ac:dyDescent="0.35">
      <c r="A4603" s="14" t="s">
        <v>10280</v>
      </c>
      <c r="B4603" s="13" t="s">
        <v>10281</v>
      </c>
      <c r="C4603" s="14"/>
      <c r="D4603" s="14"/>
      <c r="E4603" s="15" t="s">
        <v>11359</v>
      </c>
      <c r="F4603" s="6">
        <v>1323</v>
      </c>
      <c r="G4603" s="6">
        <v>613</v>
      </c>
      <c r="H4603" s="6">
        <f t="shared" si="284"/>
        <v>1324</v>
      </c>
      <c r="I4603" s="6">
        <f t="shared" si="285"/>
        <v>614</v>
      </c>
      <c r="J4603" s="7">
        <f t="shared" si="286"/>
        <v>0.46374622356495471</v>
      </c>
      <c r="K4603" s="7">
        <f t="shared" si="287"/>
        <v>-1.1085925614370382</v>
      </c>
    </row>
    <row r="4604" spans="1:11" x14ac:dyDescent="0.35">
      <c r="A4604" s="14" t="s">
        <v>10282</v>
      </c>
      <c r="B4604" s="13" t="s">
        <v>385</v>
      </c>
      <c r="C4604" s="14" t="s">
        <v>18225</v>
      </c>
      <c r="D4604" s="14" t="s">
        <v>18226</v>
      </c>
      <c r="E4604" s="15" t="s">
        <v>11359</v>
      </c>
      <c r="F4604" s="6">
        <v>1351</v>
      </c>
      <c r="G4604" s="6">
        <v>641</v>
      </c>
      <c r="H4604" s="6">
        <f t="shared" si="284"/>
        <v>1352</v>
      </c>
      <c r="I4604" s="6">
        <f t="shared" si="285"/>
        <v>642</v>
      </c>
      <c r="J4604" s="7">
        <f t="shared" si="286"/>
        <v>0.47485207100591714</v>
      </c>
      <c r="K4604" s="7">
        <f t="shared" si="287"/>
        <v>-1.0744499491598813</v>
      </c>
    </row>
    <row r="4605" spans="1:11" x14ac:dyDescent="0.35">
      <c r="A4605" s="14" t="s">
        <v>10283</v>
      </c>
      <c r="B4605" s="13" t="s">
        <v>1608</v>
      </c>
      <c r="C4605" s="14" t="s">
        <v>18227</v>
      </c>
      <c r="D4605" s="14" t="s">
        <v>18228</v>
      </c>
      <c r="E4605" s="15" t="s">
        <v>11359</v>
      </c>
      <c r="F4605" s="6">
        <v>915</v>
      </c>
      <c r="G4605" s="6">
        <v>615</v>
      </c>
      <c r="H4605" s="6">
        <f t="shared" si="284"/>
        <v>916</v>
      </c>
      <c r="I4605" s="6">
        <f t="shared" si="285"/>
        <v>616</v>
      </c>
      <c r="J4605" s="7">
        <f t="shared" si="286"/>
        <v>0.67248908296943233</v>
      </c>
      <c r="K4605" s="7">
        <f t="shared" si="287"/>
        <v>-0.57241724740204258</v>
      </c>
    </row>
    <row r="4606" spans="1:11" x14ac:dyDescent="0.35">
      <c r="A4606" s="14" t="s">
        <v>10284</v>
      </c>
      <c r="B4606" s="13" t="s">
        <v>2220</v>
      </c>
      <c r="C4606" s="14" t="s">
        <v>18229</v>
      </c>
      <c r="D4606" s="14" t="s">
        <v>18230</v>
      </c>
      <c r="E4606" s="15" t="s">
        <v>11359</v>
      </c>
      <c r="F4606" s="6">
        <v>33</v>
      </c>
      <c r="G4606" s="6">
        <v>24</v>
      </c>
      <c r="H4606" s="6">
        <f t="shared" si="284"/>
        <v>34</v>
      </c>
      <c r="I4606" s="6">
        <f t="shared" si="285"/>
        <v>25</v>
      </c>
      <c r="J4606" s="7">
        <f t="shared" si="286"/>
        <v>0.73529411764705888</v>
      </c>
      <c r="K4606" s="7">
        <f t="shared" si="287"/>
        <v>-0.44360665147561462</v>
      </c>
    </row>
    <row r="4607" spans="1:11" x14ac:dyDescent="0.35">
      <c r="A4607" s="14" t="s">
        <v>10285</v>
      </c>
      <c r="B4607" s="13" t="s">
        <v>2579</v>
      </c>
      <c r="C4607" s="14" t="s">
        <v>18231</v>
      </c>
      <c r="D4607" s="14" t="s">
        <v>11356</v>
      </c>
      <c r="E4607" s="15" t="s">
        <v>5678</v>
      </c>
      <c r="F4607" s="6">
        <v>82</v>
      </c>
      <c r="G4607" s="6">
        <v>62</v>
      </c>
      <c r="H4607" s="6">
        <f t="shared" si="284"/>
        <v>83</v>
      </c>
      <c r="I4607" s="6">
        <f t="shared" si="285"/>
        <v>63</v>
      </c>
      <c r="J4607" s="7">
        <f t="shared" si="286"/>
        <v>0.75903614457831325</v>
      </c>
      <c r="K4607" s="7">
        <f t="shared" si="287"/>
        <v>-0.39775950784700831</v>
      </c>
    </row>
    <row r="4608" spans="1:11" x14ac:dyDescent="0.35">
      <c r="A4608" s="14" t="s">
        <v>10286</v>
      </c>
      <c r="B4608" s="13" t="s">
        <v>2979</v>
      </c>
      <c r="C4608" s="14" t="s">
        <v>18232</v>
      </c>
      <c r="D4608" s="14" t="s">
        <v>18233</v>
      </c>
      <c r="E4608" s="15" t="s">
        <v>5678</v>
      </c>
      <c r="F4608" s="6">
        <v>202</v>
      </c>
      <c r="G4608" s="6">
        <v>159</v>
      </c>
      <c r="H4608" s="6">
        <f t="shared" si="284"/>
        <v>203</v>
      </c>
      <c r="I4608" s="6">
        <f t="shared" si="285"/>
        <v>160</v>
      </c>
      <c r="J4608" s="7">
        <f t="shared" si="286"/>
        <v>0.78817733990147787</v>
      </c>
      <c r="K4608" s="7">
        <f t="shared" si="287"/>
        <v>-0.3434078222978138</v>
      </c>
    </row>
    <row r="4609" spans="1:11" x14ac:dyDescent="0.35">
      <c r="A4609" s="14" t="s">
        <v>10287</v>
      </c>
      <c r="B4609" s="13" t="s">
        <v>2109</v>
      </c>
      <c r="C4609" s="14" t="s">
        <v>18234</v>
      </c>
      <c r="D4609" s="14" t="s">
        <v>11356</v>
      </c>
      <c r="E4609" s="15" t="s">
        <v>5678</v>
      </c>
      <c r="F4609" s="6">
        <v>191</v>
      </c>
      <c r="G4609" s="6">
        <v>137</v>
      </c>
      <c r="H4609" s="6">
        <f t="shared" si="284"/>
        <v>192</v>
      </c>
      <c r="I4609" s="6">
        <f t="shared" si="285"/>
        <v>138</v>
      </c>
      <c r="J4609" s="7">
        <f t="shared" si="286"/>
        <v>0.71875</v>
      </c>
      <c r="K4609" s="7">
        <f t="shared" si="287"/>
        <v>-0.47643804394298717</v>
      </c>
    </row>
    <row r="4610" spans="1:11" x14ac:dyDescent="0.35">
      <c r="A4610" s="14" t="s">
        <v>10288</v>
      </c>
      <c r="B4610" s="13" t="s">
        <v>1791</v>
      </c>
      <c r="C4610" s="14" t="s">
        <v>18235</v>
      </c>
      <c r="D4610" s="14" t="s">
        <v>11536</v>
      </c>
      <c r="E4610" s="15" t="s">
        <v>5678</v>
      </c>
      <c r="F4610" s="6">
        <v>223</v>
      </c>
      <c r="G4610" s="6">
        <v>154</v>
      </c>
      <c r="H4610" s="6">
        <f t="shared" si="284"/>
        <v>224</v>
      </c>
      <c r="I4610" s="6">
        <f t="shared" si="285"/>
        <v>155</v>
      </c>
      <c r="J4610" s="7">
        <f t="shared" si="286"/>
        <v>0.6919642857142857</v>
      </c>
      <c r="K4610" s="7">
        <f t="shared" si="287"/>
        <v>-0.53123051678336664</v>
      </c>
    </row>
    <row r="4611" spans="1:11" x14ac:dyDescent="0.35">
      <c r="A4611" s="14" t="s">
        <v>10289</v>
      </c>
      <c r="B4611" s="13" t="s">
        <v>2129</v>
      </c>
      <c r="C4611" s="14" t="s">
        <v>18236</v>
      </c>
      <c r="D4611" s="14" t="s">
        <v>11356</v>
      </c>
      <c r="E4611" s="15" t="s">
        <v>11359</v>
      </c>
      <c r="F4611" s="6">
        <v>882</v>
      </c>
      <c r="G4611" s="6">
        <v>634</v>
      </c>
      <c r="H4611" s="6">
        <f t="shared" ref="H4611:H4674" si="288">F4611+1</f>
        <v>883</v>
      </c>
      <c r="I4611" s="6">
        <f t="shared" ref="I4611:I4674" si="289">G4611+1</f>
        <v>635</v>
      </c>
      <c r="J4611" s="7">
        <f t="shared" ref="J4611:J4674" si="290">I4611/H4611</f>
        <v>0.7191392978482446</v>
      </c>
      <c r="K4611" s="7">
        <f t="shared" ref="K4611:K4674" si="291">LOG(J4611,2)</f>
        <v>-0.47565684598893787</v>
      </c>
    </row>
    <row r="4612" spans="1:11" x14ac:dyDescent="0.35">
      <c r="A4612" s="14" t="s">
        <v>10290</v>
      </c>
      <c r="B4612" s="13" t="s">
        <v>1728</v>
      </c>
      <c r="C4612" s="14" t="s">
        <v>18237</v>
      </c>
      <c r="D4612" s="14" t="s">
        <v>18238</v>
      </c>
      <c r="E4612" s="15" t="s">
        <v>11359</v>
      </c>
      <c r="F4612" s="6">
        <v>329</v>
      </c>
      <c r="G4612" s="6">
        <v>225</v>
      </c>
      <c r="H4612" s="6">
        <f t="shared" si="288"/>
        <v>330</v>
      </c>
      <c r="I4612" s="6">
        <f t="shared" si="289"/>
        <v>226</v>
      </c>
      <c r="J4612" s="7">
        <f t="shared" si="290"/>
        <v>0.68484848484848482</v>
      </c>
      <c r="K4612" s="7">
        <f t="shared" si="291"/>
        <v>-0.54614325183062817</v>
      </c>
    </row>
    <row r="4613" spans="1:11" x14ac:dyDescent="0.35">
      <c r="A4613" s="14" t="s">
        <v>10291</v>
      </c>
      <c r="B4613" s="13" t="s">
        <v>654</v>
      </c>
      <c r="C4613" s="14" t="s">
        <v>18239</v>
      </c>
      <c r="D4613" s="14" t="s">
        <v>11356</v>
      </c>
      <c r="E4613" s="15" t="s">
        <v>11359</v>
      </c>
      <c r="F4613" s="6">
        <v>58</v>
      </c>
      <c r="G4613" s="6">
        <v>32</v>
      </c>
      <c r="H4613" s="6">
        <f t="shared" si="288"/>
        <v>59</v>
      </c>
      <c r="I4613" s="6">
        <f t="shared" si="289"/>
        <v>33</v>
      </c>
      <c r="J4613" s="7">
        <f t="shared" si="290"/>
        <v>0.55932203389830504</v>
      </c>
      <c r="K4613" s="7">
        <f t="shared" si="291"/>
        <v>-0.83824893000338796</v>
      </c>
    </row>
    <row r="4614" spans="1:11" x14ac:dyDescent="0.35">
      <c r="A4614" s="14" t="s">
        <v>10292</v>
      </c>
      <c r="B4614" s="13" t="s">
        <v>1388</v>
      </c>
      <c r="C4614" s="14" t="s">
        <v>18240</v>
      </c>
      <c r="D4614" s="14" t="s">
        <v>18241</v>
      </c>
      <c r="E4614" s="15" t="s">
        <v>11359</v>
      </c>
      <c r="F4614" s="6">
        <v>2455</v>
      </c>
      <c r="G4614" s="6">
        <v>1601</v>
      </c>
      <c r="H4614" s="6">
        <f t="shared" si="288"/>
        <v>2456</v>
      </c>
      <c r="I4614" s="6">
        <f t="shared" si="289"/>
        <v>1602</v>
      </c>
      <c r="J4614" s="7">
        <f t="shared" si="290"/>
        <v>0.65228013029315957</v>
      </c>
      <c r="K4614" s="7">
        <f t="shared" si="291"/>
        <v>-0.61643641296146934</v>
      </c>
    </row>
    <row r="4615" spans="1:11" x14ac:dyDescent="0.35">
      <c r="A4615" s="14" t="s">
        <v>10293</v>
      </c>
      <c r="B4615" s="13" t="s">
        <v>2253</v>
      </c>
      <c r="C4615" s="14" t="s">
        <v>18242</v>
      </c>
      <c r="D4615" s="14" t="s">
        <v>11496</v>
      </c>
      <c r="E4615" s="15" t="s">
        <v>5678</v>
      </c>
      <c r="F4615" s="6">
        <v>677</v>
      </c>
      <c r="G4615" s="6">
        <v>494</v>
      </c>
      <c r="H4615" s="6">
        <f t="shared" si="288"/>
        <v>678</v>
      </c>
      <c r="I4615" s="6">
        <f t="shared" si="289"/>
        <v>495</v>
      </c>
      <c r="J4615" s="7">
        <f t="shared" si="290"/>
        <v>0.73008849557522126</v>
      </c>
      <c r="K4615" s="7">
        <f t="shared" si="291"/>
        <v>-0.45385674816937194</v>
      </c>
    </row>
    <row r="4616" spans="1:11" x14ac:dyDescent="0.35">
      <c r="A4616" s="14" t="s">
        <v>10294</v>
      </c>
      <c r="B4616" s="13" t="s">
        <v>2221</v>
      </c>
      <c r="C4616" s="14" t="s">
        <v>18243</v>
      </c>
      <c r="D4616" s="14" t="s">
        <v>11356</v>
      </c>
      <c r="E4616" s="15" t="s">
        <v>11359</v>
      </c>
      <c r="F4616" s="6">
        <v>22</v>
      </c>
      <c r="G4616" s="6">
        <v>16</v>
      </c>
      <c r="H4616" s="6">
        <f t="shared" si="288"/>
        <v>23</v>
      </c>
      <c r="I4616" s="6">
        <f t="shared" si="289"/>
        <v>17</v>
      </c>
      <c r="J4616" s="7">
        <f t="shared" si="290"/>
        <v>0.73913043478260865</v>
      </c>
      <c r="K4616" s="7">
        <f t="shared" si="291"/>
        <v>-0.43609911480667357</v>
      </c>
    </row>
    <row r="4617" spans="1:11" x14ac:dyDescent="0.35">
      <c r="A4617" s="14" t="s">
        <v>10295</v>
      </c>
      <c r="B4617" s="13" t="s">
        <v>1327</v>
      </c>
      <c r="C4617" s="14" t="s">
        <v>18244</v>
      </c>
      <c r="D4617" s="14" t="s">
        <v>11356</v>
      </c>
      <c r="E4617" s="15" t="s">
        <v>11359</v>
      </c>
      <c r="F4617" s="6">
        <v>565</v>
      </c>
      <c r="G4617" s="6">
        <v>365</v>
      </c>
      <c r="H4617" s="6">
        <f t="shared" si="288"/>
        <v>566</v>
      </c>
      <c r="I4617" s="6">
        <f t="shared" si="289"/>
        <v>366</v>
      </c>
      <c r="J4617" s="7">
        <f t="shared" si="290"/>
        <v>0.64664310954063609</v>
      </c>
      <c r="K4617" s="7">
        <f t="shared" si="291"/>
        <v>-0.6289584045478398</v>
      </c>
    </row>
    <row r="4618" spans="1:11" x14ac:dyDescent="0.35">
      <c r="A4618" s="14" t="s">
        <v>10296</v>
      </c>
      <c r="B4618" s="13" t="s">
        <v>5658</v>
      </c>
      <c r="C4618" s="14"/>
      <c r="D4618" s="14"/>
      <c r="E4618" s="15" t="s">
        <v>5678</v>
      </c>
      <c r="F4618" s="6">
        <v>0</v>
      </c>
      <c r="G4618" s="6">
        <v>0</v>
      </c>
      <c r="H4618" s="6">
        <f t="shared" si="288"/>
        <v>1</v>
      </c>
      <c r="I4618" s="6">
        <f t="shared" si="289"/>
        <v>1</v>
      </c>
      <c r="J4618" s="7">
        <f t="shared" si="290"/>
        <v>1</v>
      </c>
      <c r="K4618" s="7">
        <f t="shared" si="291"/>
        <v>0</v>
      </c>
    </row>
    <row r="4619" spans="1:11" x14ac:dyDescent="0.35">
      <c r="A4619" s="14" t="s">
        <v>10297</v>
      </c>
      <c r="B4619" s="13" t="s">
        <v>5659</v>
      </c>
      <c r="C4619" s="14"/>
      <c r="D4619" s="14"/>
      <c r="E4619" s="15" t="s">
        <v>5678</v>
      </c>
      <c r="F4619" s="6">
        <v>0</v>
      </c>
      <c r="G4619" s="6">
        <v>0</v>
      </c>
      <c r="H4619" s="6">
        <f t="shared" si="288"/>
        <v>1</v>
      </c>
      <c r="I4619" s="6">
        <f t="shared" si="289"/>
        <v>1</v>
      </c>
      <c r="J4619" s="7">
        <f t="shared" si="290"/>
        <v>1</v>
      </c>
      <c r="K4619" s="7">
        <f t="shared" si="291"/>
        <v>0</v>
      </c>
    </row>
    <row r="4620" spans="1:11" x14ac:dyDescent="0.35">
      <c r="A4620" s="14" t="s">
        <v>10298</v>
      </c>
      <c r="B4620" s="13" t="s">
        <v>5660</v>
      </c>
      <c r="C4620" s="14"/>
      <c r="D4620" s="14"/>
      <c r="E4620" s="15" t="s">
        <v>5678</v>
      </c>
      <c r="F4620" s="6">
        <v>0</v>
      </c>
      <c r="G4620" s="6">
        <v>0</v>
      </c>
      <c r="H4620" s="6">
        <f t="shared" si="288"/>
        <v>1</v>
      </c>
      <c r="I4620" s="6">
        <f t="shared" si="289"/>
        <v>1</v>
      </c>
      <c r="J4620" s="7">
        <f t="shared" si="290"/>
        <v>1</v>
      </c>
      <c r="K4620" s="7">
        <f t="shared" si="291"/>
        <v>0</v>
      </c>
    </row>
    <row r="4621" spans="1:11" x14ac:dyDescent="0.35">
      <c r="A4621" s="14" t="s">
        <v>10299</v>
      </c>
      <c r="B4621" s="13" t="s">
        <v>4473</v>
      </c>
      <c r="C4621" s="14" t="s">
        <v>18245</v>
      </c>
      <c r="D4621" s="14" t="s">
        <v>18246</v>
      </c>
      <c r="E4621" s="15" t="s">
        <v>5678</v>
      </c>
      <c r="F4621" s="6">
        <v>19512</v>
      </c>
      <c r="G4621" s="6">
        <v>18710</v>
      </c>
      <c r="H4621" s="6">
        <f t="shared" si="288"/>
        <v>19513</v>
      </c>
      <c r="I4621" s="6">
        <f t="shared" si="289"/>
        <v>18711</v>
      </c>
      <c r="J4621" s="7">
        <f t="shared" si="290"/>
        <v>0.95889919540818946</v>
      </c>
      <c r="K4621" s="7">
        <f t="shared" si="291"/>
        <v>-6.0548935461098234E-2</v>
      </c>
    </row>
    <row r="4622" spans="1:11" x14ac:dyDescent="0.35">
      <c r="A4622" s="14" t="s">
        <v>10300</v>
      </c>
      <c r="B4622" s="13" t="s">
        <v>4792</v>
      </c>
      <c r="C4622" s="14" t="s">
        <v>18247</v>
      </c>
      <c r="D4622" s="14" t="s">
        <v>11356</v>
      </c>
      <c r="E4622" s="15" t="s">
        <v>5678</v>
      </c>
      <c r="F4622" s="6">
        <v>302</v>
      </c>
      <c r="G4622" s="6">
        <v>307</v>
      </c>
      <c r="H4622" s="6">
        <f t="shared" si="288"/>
        <v>303</v>
      </c>
      <c r="I4622" s="6">
        <f t="shared" si="289"/>
        <v>308</v>
      </c>
      <c r="J4622" s="7">
        <f t="shared" si="290"/>
        <v>1.0165016501650166</v>
      </c>
      <c r="K4622" s="7">
        <f t="shared" si="291"/>
        <v>2.3612557221950568E-2</v>
      </c>
    </row>
    <row r="4623" spans="1:11" x14ac:dyDescent="0.35">
      <c r="A4623" s="14" t="s">
        <v>10301</v>
      </c>
      <c r="B4623" s="13" t="s">
        <v>1639</v>
      </c>
      <c r="C4623" s="14" t="s">
        <v>18248</v>
      </c>
      <c r="D4623" s="14" t="s">
        <v>16304</v>
      </c>
      <c r="E4623" s="15" t="s">
        <v>5678</v>
      </c>
      <c r="F4623" s="6">
        <v>1434</v>
      </c>
      <c r="G4623" s="6">
        <v>968</v>
      </c>
      <c r="H4623" s="6">
        <f t="shared" si="288"/>
        <v>1435</v>
      </c>
      <c r="I4623" s="6">
        <f t="shared" si="289"/>
        <v>969</v>
      </c>
      <c r="J4623" s="7">
        <f t="shared" si="290"/>
        <v>0.67526132404181183</v>
      </c>
      <c r="K4623" s="7">
        <f t="shared" si="291"/>
        <v>-0.56648216614796909</v>
      </c>
    </row>
    <row r="4624" spans="1:11" x14ac:dyDescent="0.35">
      <c r="A4624" s="14" t="s">
        <v>10302</v>
      </c>
      <c r="B4624" s="13" t="s">
        <v>1025</v>
      </c>
      <c r="C4624" s="14" t="s">
        <v>18249</v>
      </c>
      <c r="D4624" s="14" t="s">
        <v>18250</v>
      </c>
      <c r="E4624" s="15" t="s">
        <v>11359</v>
      </c>
      <c r="F4624" s="6">
        <v>2575</v>
      </c>
      <c r="G4624" s="6">
        <v>1572</v>
      </c>
      <c r="H4624" s="6">
        <f t="shared" si="288"/>
        <v>2576</v>
      </c>
      <c r="I4624" s="6">
        <f t="shared" si="289"/>
        <v>1573</v>
      </c>
      <c r="J4624" s="7">
        <f t="shared" si="290"/>
        <v>0.61063664596273293</v>
      </c>
      <c r="K4624" s="7">
        <f t="shared" si="291"/>
        <v>-0.71161392269893031</v>
      </c>
    </row>
    <row r="4625" spans="1:11" x14ac:dyDescent="0.35">
      <c r="A4625" s="14" t="s">
        <v>10303</v>
      </c>
      <c r="B4625" s="13" t="s">
        <v>2292</v>
      </c>
      <c r="C4625" s="14" t="s">
        <v>18251</v>
      </c>
      <c r="D4625" s="14" t="s">
        <v>18252</v>
      </c>
      <c r="E4625" s="15" t="s">
        <v>11359</v>
      </c>
      <c r="F4625" s="6">
        <v>687</v>
      </c>
      <c r="G4625" s="6">
        <v>504</v>
      </c>
      <c r="H4625" s="6">
        <f t="shared" si="288"/>
        <v>688</v>
      </c>
      <c r="I4625" s="6">
        <f t="shared" si="289"/>
        <v>505</v>
      </c>
      <c r="J4625" s="7">
        <f t="shared" si="290"/>
        <v>0.73401162790697672</v>
      </c>
      <c r="K4625" s="7">
        <f t="shared" si="291"/>
        <v>-0.44612517706294097</v>
      </c>
    </row>
    <row r="4626" spans="1:11" x14ac:dyDescent="0.35">
      <c r="A4626" s="14" t="s">
        <v>10304</v>
      </c>
      <c r="B4626" s="13" t="s">
        <v>3255</v>
      </c>
      <c r="C4626" s="14" t="s">
        <v>18253</v>
      </c>
      <c r="D4626" s="14" t="s">
        <v>18254</v>
      </c>
      <c r="E4626" s="15" t="s">
        <v>11359</v>
      </c>
      <c r="F4626" s="6">
        <v>1071</v>
      </c>
      <c r="G4626" s="6">
        <v>869</v>
      </c>
      <c r="H4626" s="6">
        <f t="shared" si="288"/>
        <v>1072</v>
      </c>
      <c r="I4626" s="6">
        <f t="shared" si="289"/>
        <v>870</v>
      </c>
      <c r="J4626" s="7">
        <f t="shared" si="290"/>
        <v>0.81156716417910446</v>
      </c>
      <c r="K4626" s="7">
        <f t="shared" si="291"/>
        <v>-0.30121759972168183</v>
      </c>
    </row>
    <row r="4627" spans="1:11" x14ac:dyDescent="0.35">
      <c r="A4627" s="14" t="s">
        <v>10305</v>
      </c>
      <c r="B4627" s="13" t="s">
        <v>1384</v>
      </c>
      <c r="C4627" s="14" t="s">
        <v>18255</v>
      </c>
      <c r="D4627" s="14" t="s">
        <v>18256</v>
      </c>
      <c r="E4627" s="15" t="s">
        <v>5678</v>
      </c>
      <c r="F4627" s="6">
        <v>942</v>
      </c>
      <c r="G4627" s="6">
        <v>614</v>
      </c>
      <c r="H4627" s="6">
        <f t="shared" si="288"/>
        <v>943</v>
      </c>
      <c r="I4627" s="6">
        <f t="shared" si="289"/>
        <v>615</v>
      </c>
      <c r="J4627" s="7">
        <f t="shared" si="290"/>
        <v>0.65217391304347827</v>
      </c>
      <c r="K4627" s="7">
        <f t="shared" si="291"/>
        <v>-0.61667136044849435</v>
      </c>
    </row>
    <row r="4628" spans="1:11" x14ac:dyDescent="0.35">
      <c r="A4628" s="14" t="s">
        <v>10306</v>
      </c>
      <c r="B4628" s="13" t="s">
        <v>448</v>
      </c>
      <c r="C4628" s="14" t="s">
        <v>18257</v>
      </c>
      <c r="D4628" s="14" t="s">
        <v>18258</v>
      </c>
      <c r="E4628" s="15" t="s">
        <v>11359</v>
      </c>
      <c r="F4628" s="6">
        <v>20</v>
      </c>
      <c r="G4628" s="6">
        <v>10</v>
      </c>
      <c r="H4628" s="6">
        <f t="shared" si="288"/>
        <v>21</v>
      </c>
      <c r="I4628" s="6">
        <f t="shared" si="289"/>
        <v>11</v>
      </c>
      <c r="J4628" s="7">
        <f t="shared" si="290"/>
        <v>0.52380952380952384</v>
      </c>
      <c r="K4628" s="7">
        <f t="shared" si="291"/>
        <v>-0.93288580414146305</v>
      </c>
    </row>
    <row r="4629" spans="1:11" x14ac:dyDescent="0.35">
      <c r="A4629" s="14" t="s">
        <v>10307</v>
      </c>
      <c r="B4629" s="13" t="s">
        <v>2910</v>
      </c>
      <c r="C4629" s="14" t="s">
        <v>18259</v>
      </c>
      <c r="D4629" s="14" t="s">
        <v>18260</v>
      </c>
      <c r="E4629" s="15" t="s">
        <v>11359</v>
      </c>
      <c r="F4629" s="6">
        <v>648</v>
      </c>
      <c r="G4629" s="6">
        <v>507</v>
      </c>
      <c r="H4629" s="6">
        <f t="shared" si="288"/>
        <v>649</v>
      </c>
      <c r="I4629" s="6">
        <f t="shared" si="289"/>
        <v>508</v>
      </c>
      <c r="J4629" s="7">
        <f t="shared" si="290"/>
        <v>0.78274268104776579</v>
      </c>
      <c r="K4629" s="7">
        <f t="shared" si="291"/>
        <v>-0.35338998122697268</v>
      </c>
    </row>
    <row r="4630" spans="1:11" x14ac:dyDescent="0.35">
      <c r="A4630" s="14" t="s">
        <v>10308</v>
      </c>
      <c r="B4630" s="13" t="s">
        <v>2149</v>
      </c>
      <c r="C4630" s="14" t="s">
        <v>18261</v>
      </c>
      <c r="D4630" s="14" t="s">
        <v>18262</v>
      </c>
      <c r="E4630" s="15" t="s">
        <v>11359</v>
      </c>
      <c r="F4630" s="6">
        <v>511</v>
      </c>
      <c r="G4630" s="6">
        <v>368</v>
      </c>
      <c r="H4630" s="6">
        <f t="shared" si="288"/>
        <v>512</v>
      </c>
      <c r="I4630" s="6">
        <f t="shared" si="289"/>
        <v>369</v>
      </c>
      <c r="J4630" s="7">
        <f t="shared" si="290"/>
        <v>0.720703125</v>
      </c>
      <c r="K4630" s="7">
        <f t="shared" si="291"/>
        <v>-0.47252299393960401</v>
      </c>
    </row>
    <row r="4631" spans="1:11" x14ac:dyDescent="0.35">
      <c r="A4631" s="14" t="s">
        <v>10309</v>
      </c>
      <c r="B4631" s="13" t="s">
        <v>3280</v>
      </c>
      <c r="C4631" s="14" t="s">
        <v>18263</v>
      </c>
      <c r="D4631" s="14" t="s">
        <v>18264</v>
      </c>
      <c r="E4631" s="15" t="s">
        <v>11359</v>
      </c>
      <c r="F4631" s="6">
        <v>784</v>
      </c>
      <c r="G4631" s="6">
        <v>638</v>
      </c>
      <c r="H4631" s="6">
        <f t="shared" si="288"/>
        <v>785</v>
      </c>
      <c r="I4631" s="6">
        <f t="shared" si="289"/>
        <v>639</v>
      </c>
      <c r="J4631" s="7">
        <f t="shared" si="290"/>
        <v>0.81401273885350323</v>
      </c>
      <c r="K4631" s="7">
        <f t="shared" si="291"/>
        <v>-0.29687672283199484</v>
      </c>
    </row>
    <row r="4632" spans="1:11" x14ac:dyDescent="0.35">
      <c r="A4632" s="14" t="s">
        <v>10310</v>
      </c>
      <c r="B4632" s="13" t="s">
        <v>2556</v>
      </c>
      <c r="C4632" s="14" t="s">
        <v>18265</v>
      </c>
      <c r="D4632" s="14" t="s">
        <v>18266</v>
      </c>
      <c r="E4632" s="15" t="s">
        <v>11359</v>
      </c>
      <c r="F4632" s="6">
        <v>448</v>
      </c>
      <c r="G4632" s="6">
        <v>338</v>
      </c>
      <c r="H4632" s="6">
        <f t="shared" si="288"/>
        <v>449</v>
      </c>
      <c r="I4632" s="6">
        <f t="shared" si="289"/>
        <v>339</v>
      </c>
      <c r="J4632" s="7">
        <f t="shared" si="290"/>
        <v>0.75501113585746105</v>
      </c>
      <c r="K4632" s="7">
        <f t="shared" si="291"/>
        <v>-0.40543017160480305</v>
      </c>
    </row>
    <row r="4633" spans="1:11" x14ac:dyDescent="0.35">
      <c r="A4633" s="14" t="s">
        <v>10311</v>
      </c>
      <c r="B4633" s="13" t="s">
        <v>1899</v>
      </c>
      <c r="C4633" s="14" t="s">
        <v>18267</v>
      </c>
      <c r="D4633" s="14" t="s">
        <v>18268</v>
      </c>
      <c r="E4633" s="15" t="s">
        <v>11359</v>
      </c>
      <c r="F4633" s="6">
        <v>5965</v>
      </c>
      <c r="G4633" s="6">
        <v>4178</v>
      </c>
      <c r="H4633" s="6">
        <f t="shared" si="288"/>
        <v>5966</v>
      </c>
      <c r="I4633" s="6">
        <f t="shared" si="289"/>
        <v>4179</v>
      </c>
      <c r="J4633" s="7">
        <f t="shared" si="290"/>
        <v>0.70046932618169633</v>
      </c>
      <c r="K4633" s="7">
        <f t="shared" si="291"/>
        <v>-0.51360621901280323</v>
      </c>
    </row>
    <row r="4634" spans="1:11" x14ac:dyDescent="0.35">
      <c r="A4634" s="14" t="s">
        <v>10312</v>
      </c>
      <c r="B4634" s="13" t="s">
        <v>2437</v>
      </c>
      <c r="C4634" s="14" t="s">
        <v>18269</v>
      </c>
      <c r="D4634" s="14" t="s">
        <v>18268</v>
      </c>
      <c r="E4634" s="15" t="s">
        <v>11359</v>
      </c>
      <c r="F4634" s="6">
        <v>354</v>
      </c>
      <c r="G4634" s="6">
        <v>264</v>
      </c>
      <c r="H4634" s="6">
        <f t="shared" si="288"/>
        <v>355</v>
      </c>
      <c r="I4634" s="6">
        <f t="shared" si="289"/>
        <v>265</v>
      </c>
      <c r="J4634" s="7">
        <f t="shared" si="290"/>
        <v>0.74647887323943662</v>
      </c>
      <c r="K4634" s="7">
        <f t="shared" si="291"/>
        <v>-0.42182666494148291</v>
      </c>
    </row>
    <row r="4635" spans="1:11" x14ac:dyDescent="0.35">
      <c r="A4635" s="14" t="s">
        <v>10313</v>
      </c>
      <c r="B4635" s="13" t="s">
        <v>3311</v>
      </c>
      <c r="C4635" s="14" t="s">
        <v>18270</v>
      </c>
      <c r="D4635" s="14" t="s">
        <v>18271</v>
      </c>
      <c r="E4635" s="15" t="s">
        <v>11359</v>
      </c>
      <c r="F4635" s="6">
        <v>643</v>
      </c>
      <c r="G4635" s="6">
        <v>525</v>
      </c>
      <c r="H4635" s="6">
        <f t="shared" si="288"/>
        <v>644</v>
      </c>
      <c r="I4635" s="6">
        <f t="shared" si="289"/>
        <v>526</v>
      </c>
      <c r="J4635" s="7">
        <f t="shared" si="290"/>
        <v>0.81677018633540377</v>
      </c>
      <c r="K4635" s="7">
        <f t="shared" si="291"/>
        <v>-0.29199788882231453</v>
      </c>
    </row>
    <row r="4636" spans="1:11" x14ac:dyDescent="0.35">
      <c r="A4636" s="14" t="s">
        <v>10314</v>
      </c>
      <c r="B4636" s="13" t="s">
        <v>2174</v>
      </c>
      <c r="C4636" s="14" t="s">
        <v>18272</v>
      </c>
      <c r="D4636" s="14" t="s">
        <v>18273</v>
      </c>
      <c r="E4636" s="15" t="s">
        <v>5678</v>
      </c>
      <c r="F4636" s="6">
        <v>2339</v>
      </c>
      <c r="G4636" s="6">
        <v>1690</v>
      </c>
      <c r="H4636" s="6">
        <f t="shared" si="288"/>
        <v>2340</v>
      </c>
      <c r="I4636" s="6">
        <f t="shared" si="289"/>
        <v>1691</v>
      </c>
      <c r="J4636" s="7">
        <f t="shared" si="290"/>
        <v>0.72264957264957264</v>
      </c>
      <c r="K4636" s="7">
        <f t="shared" si="291"/>
        <v>-0.46863187006078361</v>
      </c>
    </row>
    <row r="4637" spans="1:11" x14ac:dyDescent="0.35">
      <c r="A4637" s="14" t="s">
        <v>10315</v>
      </c>
      <c r="B4637" s="13" t="s">
        <v>3446</v>
      </c>
      <c r="C4637" s="14" t="s">
        <v>18274</v>
      </c>
      <c r="D4637" s="14" t="s">
        <v>12662</v>
      </c>
      <c r="E4637" s="15" t="s">
        <v>5678</v>
      </c>
      <c r="F4637" s="6">
        <v>1295</v>
      </c>
      <c r="G4637" s="6">
        <v>1073</v>
      </c>
      <c r="H4637" s="6">
        <f t="shared" si="288"/>
        <v>1296</v>
      </c>
      <c r="I4637" s="6">
        <f t="shared" si="289"/>
        <v>1074</v>
      </c>
      <c r="J4637" s="7">
        <f t="shared" si="290"/>
        <v>0.82870370370370372</v>
      </c>
      <c r="K4637" s="7">
        <f t="shared" si="291"/>
        <v>-0.27107172489921211</v>
      </c>
    </row>
    <row r="4638" spans="1:11" x14ac:dyDescent="0.35">
      <c r="A4638" s="14" t="s">
        <v>10316</v>
      </c>
      <c r="B4638" s="13" t="s">
        <v>3435</v>
      </c>
      <c r="C4638" s="14" t="s">
        <v>18275</v>
      </c>
      <c r="D4638" s="14" t="s">
        <v>18276</v>
      </c>
      <c r="E4638" s="15" t="s">
        <v>5678</v>
      </c>
      <c r="F4638" s="6">
        <v>1434</v>
      </c>
      <c r="G4638" s="6">
        <v>1186</v>
      </c>
      <c r="H4638" s="6">
        <f t="shared" si="288"/>
        <v>1435</v>
      </c>
      <c r="I4638" s="6">
        <f t="shared" si="289"/>
        <v>1187</v>
      </c>
      <c r="J4638" s="7">
        <f t="shared" si="290"/>
        <v>0.82717770034843208</v>
      </c>
      <c r="K4638" s="7">
        <f t="shared" si="291"/>
        <v>-0.27373080192114346</v>
      </c>
    </row>
    <row r="4639" spans="1:11" x14ac:dyDescent="0.35">
      <c r="A4639" s="14" t="s">
        <v>10317</v>
      </c>
      <c r="B4639" s="13" t="s">
        <v>3798</v>
      </c>
      <c r="C4639" s="14" t="s">
        <v>18277</v>
      </c>
      <c r="D4639" s="14" t="s">
        <v>18278</v>
      </c>
      <c r="E4639" s="15" t="s">
        <v>5678</v>
      </c>
      <c r="F4639" s="6">
        <v>14825</v>
      </c>
      <c r="G4639" s="6">
        <v>12850</v>
      </c>
      <c r="H4639" s="6">
        <f t="shared" si="288"/>
        <v>14826</v>
      </c>
      <c r="I4639" s="6">
        <f t="shared" si="289"/>
        <v>12851</v>
      </c>
      <c r="J4639" s="7">
        <f t="shared" si="290"/>
        <v>0.8667880750033724</v>
      </c>
      <c r="K4639" s="7">
        <f t="shared" si="291"/>
        <v>-0.20624878946205327</v>
      </c>
    </row>
    <row r="4640" spans="1:11" x14ac:dyDescent="0.35">
      <c r="A4640" s="14" t="s">
        <v>10318</v>
      </c>
      <c r="B4640" s="13" t="s">
        <v>1399</v>
      </c>
      <c r="C4640" s="14" t="s">
        <v>18279</v>
      </c>
      <c r="D4640" s="14" t="s">
        <v>18280</v>
      </c>
      <c r="E4640" s="15" t="s">
        <v>5678</v>
      </c>
      <c r="F4640" s="6">
        <v>1442</v>
      </c>
      <c r="G4640" s="6">
        <v>942</v>
      </c>
      <c r="H4640" s="6">
        <f t="shared" si="288"/>
        <v>1443</v>
      </c>
      <c r="I4640" s="6">
        <f t="shared" si="289"/>
        <v>943</v>
      </c>
      <c r="J4640" s="7">
        <f t="shared" si="290"/>
        <v>0.65349965349965355</v>
      </c>
      <c r="K4640" s="7">
        <f t="shared" si="291"/>
        <v>-0.61374162381610142</v>
      </c>
    </row>
    <row r="4641" spans="1:11" x14ac:dyDescent="0.35">
      <c r="A4641" s="14" t="s">
        <v>10319</v>
      </c>
      <c r="B4641" s="13" t="s">
        <v>1933</v>
      </c>
      <c r="C4641" s="14" t="s">
        <v>18281</v>
      </c>
      <c r="D4641" s="14" t="s">
        <v>11356</v>
      </c>
      <c r="E4641" s="15" t="s">
        <v>5678</v>
      </c>
      <c r="F4641" s="6">
        <v>412</v>
      </c>
      <c r="G4641" s="6">
        <v>290</v>
      </c>
      <c r="H4641" s="6">
        <f t="shared" si="288"/>
        <v>413</v>
      </c>
      <c r="I4641" s="6">
        <f t="shared" si="289"/>
        <v>291</v>
      </c>
      <c r="J4641" s="7">
        <f t="shared" si="290"/>
        <v>0.70460048426150124</v>
      </c>
      <c r="K4641" s="7">
        <f t="shared" si="291"/>
        <v>-0.50512262851116152</v>
      </c>
    </row>
    <row r="4642" spans="1:11" x14ac:dyDescent="0.35">
      <c r="A4642" s="14" t="s">
        <v>10320</v>
      </c>
      <c r="B4642" s="13" t="s">
        <v>4597</v>
      </c>
      <c r="C4642" s="14" t="s">
        <v>18282</v>
      </c>
      <c r="D4642" s="14" t="s">
        <v>18283</v>
      </c>
      <c r="E4642" s="15" t="s">
        <v>11359</v>
      </c>
      <c r="F4642" s="6">
        <v>2809</v>
      </c>
      <c r="G4642" s="6">
        <v>2764</v>
      </c>
      <c r="H4642" s="6">
        <f t="shared" si="288"/>
        <v>2810</v>
      </c>
      <c r="I4642" s="6">
        <f t="shared" si="289"/>
        <v>2765</v>
      </c>
      <c r="J4642" s="7">
        <f t="shared" si="290"/>
        <v>0.98398576512455516</v>
      </c>
      <c r="K4642" s="7">
        <f t="shared" si="291"/>
        <v>-2.3290649986219072E-2</v>
      </c>
    </row>
    <row r="4643" spans="1:11" x14ac:dyDescent="0.35">
      <c r="A4643" s="14" t="s">
        <v>10321</v>
      </c>
      <c r="B4643" s="13" t="s">
        <v>3322</v>
      </c>
      <c r="C4643" s="14" t="s">
        <v>18284</v>
      </c>
      <c r="D4643" s="14" t="s">
        <v>11356</v>
      </c>
      <c r="E4643" s="15" t="s">
        <v>5678</v>
      </c>
      <c r="F4643" s="6">
        <v>952</v>
      </c>
      <c r="G4643" s="6">
        <v>778</v>
      </c>
      <c r="H4643" s="6">
        <f t="shared" si="288"/>
        <v>953</v>
      </c>
      <c r="I4643" s="6">
        <f t="shared" si="289"/>
        <v>779</v>
      </c>
      <c r="J4643" s="7">
        <f t="shared" si="290"/>
        <v>0.81741867785939137</v>
      </c>
      <c r="K4643" s="7">
        <f t="shared" si="291"/>
        <v>-0.29085288584827279</v>
      </c>
    </row>
    <row r="4644" spans="1:11" x14ac:dyDescent="0.35">
      <c r="A4644" s="14" t="s">
        <v>10322</v>
      </c>
      <c r="B4644" s="13" t="s">
        <v>3415</v>
      </c>
      <c r="C4644" s="14" t="s">
        <v>18285</v>
      </c>
      <c r="D4644" s="14" t="s">
        <v>18286</v>
      </c>
      <c r="E4644" s="15" t="s">
        <v>5678</v>
      </c>
      <c r="F4644" s="6">
        <v>2677</v>
      </c>
      <c r="G4644" s="6">
        <v>2209</v>
      </c>
      <c r="H4644" s="6">
        <f t="shared" si="288"/>
        <v>2678</v>
      </c>
      <c r="I4644" s="6">
        <f t="shared" si="289"/>
        <v>2210</v>
      </c>
      <c r="J4644" s="7">
        <f t="shared" si="290"/>
        <v>0.82524271844660191</v>
      </c>
      <c r="K4644" s="7">
        <f t="shared" si="291"/>
        <v>-0.27710959104551669</v>
      </c>
    </row>
    <row r="4645" spans="1:11" x14ac:dyDescent="0.35">
      <c r="A4645" s="14" t="s">
        <v>10323</v>
      </c>
      <c r="B4645" s="13" t="s">
        <v>3477</v>
      </c>
      <c r="C4645" s="14" t="s">
        <v>18287</v>
      </c>
      <c r="D4645" s="14" t="s">
        <v>18288</v>
      </c>
      <c r="E4645" s="15" t="s">
        <v>5678</v>
      </c>
      <c r="F4645" s="6">
        <v>3639</v>
      </c>
      <c r="G4645" s="6">
        <v>3027</v>
      </c>
      <c r="H4645" s="6">
        <f t="shared" si="288"/>
        <v>3640</v>
      </c>
      <c r="I4645" s="6">
        <f t="shared" si="289"/>
        <v>3028</v>
      </c>
      <c r="J4645" s="7">
        <f t="shared" si="290"/>
        <v>0.83186813186813191</v>
      </c>
      <c r="K4645" s="7">
        <f t="shared" si="291"/>
        <v>-0.26557324510032693</v>
      </c>
    </row>
    <row r="4646" spans="1:11" x14ac:dyDescent="0.35">
      <c r="A4646" s="14" t="s">
        <v>10324</v>
      </c>
      <c r="B4646" s="13" t="s">
        <v>4940</v>
      </c>
      <c r="C4646" s="14" t="s">
        <v>18289</v>
      </c>
      <c r="D4646" s="14" t="s">
        <v>17805</v>
      </c>
      <c r="E4646" s="15" t="s">
        <v>5678</v>
      </c>
      <c r="F4646" s="6">
        <v>8995</v>
      </c>
      <c r="G4646" s="6">
        <v>9590</v>
      </c>
      <c r="H4646" s="6">
        <f t="shared" si="288"/>
        <v>8996</v>
      </c>
      <c r="I4646" s="6">
        <f t="shared" si="289"/>
        <v>9591</v>
      </c>
      <c r="J4646" s="7">
        <f t="shared" si="290"/>
        <v>1.0661405068919521</v>
      </c>
      <c r="K4646" s="7">
        <f t="shared" si="291"/>
        <v>9.2397583723859811E-2</v>
      </c>
    </row>
    <row r="4647" spans="1:11" x14ac:dyDescent="0.35">
      <c r="A4647" s="14" t="s">
        <v>10325</v>
      </c>
      <c r="B4647" s="13" t="s">
        <v>4304</v>
      </c>
      <c r="C4647" s="14" t="s">
        <v>18290</v>
      </c>
      <c r="D4647" s="14" t="s">
        <v>18291</v>
      </c>
      <c r="E4647" s="15" t="s">
        <v>5678</v>
      </c>
      <c r="F4647" s="6">
        <v>6762</v>
      </c>
      <c r="G4647" s="6">
        <v>6298</v>
      </c>
      <c r="H4647" s="6">
        <f t="shared" si="288"/>
        <v>6763</v>
      </c>
      <c r="I4647" s="6">
        <f t="shared" si="289"/>
        <v>6299</v>
      </c>
      <c r="J4647" s="7">
        <f t="shared" si="290"/>
        <v>0.93139139435161911</v>
      </c>
      <c r="K4647" s="7">
        <f t="shared" si="291"/>
        <v>-0.10254054253758031</v>
      </c>
    </row>
    <row r="4648" spans="1:11" x14ac:dyDescent="0.35">
      <c r="A4648" s="14" t="s">
        <v>10326</v>
      </c>
      <c r="B4648" s="13" t="s">
        <v>1480</v>
      </c>
      <c r="C4648" s="14" t="s">
        <v>18292</v>
      </c>
      <c r="D4648" s="14" t="s">
        <v>18293</v>
      </c>
      <c r="E4648" s="15" t="s">
        <v>11359</v>
      </c>
      <c r="F4648" s="6">
        <v>2120</v>
      </c>
      <c r="G4648" s="6">
        <v>1405</v>
      </c>
      <c r="H4648" s="6">
        <f t="shared" si="288"/>
        <v>2121</v>
      </c>
      <c r="I4648" s="6">
        <f t="shared" si="289"/>
        <v>1406</v>
      </c>
      <c r="J4648" s="7">
        <f t="shared" si="290"/>
        <v>0.66289486091466288</v>
      </c>
      <c r="K4648" s="7">
        <f t="shared" si="291"/>
        <v>-0.59314802645801978</v>
      </c>
    </row>
    <row r="4649" spans="1:11" x14ac:dyDescent="0.35">
      <c r="A4649" s="14" t="s">
        <v>10327</v>
      </c>
      <c r="B4649" s="13" t="s">
        <v>5464</v>
      </c>
      <c r="C4649" s="14" t="s">
        <v>18294</v>
      </c>
      <c r="D4649" s="14" t="s">
        <v>11356</v>
      </c>
      <c r="E4649" s="15" t="s">
        <v>11359</v>
      </c>
      <c r="F4649" s="6">
        <v>2</v>
      </c>
      <c r="G4649" s="6">
        <v>4</v>
      </c>
      <c r="H4649" s="6">
        <f t="shared" si="288"/>
        <v>3</v>
      </c>
      <c r="I4649" s="6">
        <f t="shared" si="289"/>
        <v>5</v>
      </c>
      <c r="J4649" s="7">
        <f t="shared" si="290"/>
        <v>1.6666666666666667</v>
      </c>
      <c r="K4649" s="7">
        <f t="shared" si="291"/>
        <v>0.73696559416620622</v>
      </c>
    </row>
    <row r="4650" spans="1:11" x14ac:dyDescent="0.35">
      <c r="A4650" s="14" t="s">
        <v>10328</v>
      </c>
      <c r="B4650" s="13" t="s">
        <v>787</v>
      </c>
      <c r="C4650" s="14" t="s">
        <v>18295</v>
      </c>
      <c r="D4650" s="14" t="s">
        <v>18296</v>
      </c>
      <c r="E4650" s="15" t="s">
        <v>11359</v>
      </c>
      <c r="F4650" s="6">
        <v>22147</v>
      </c>
      <c r="G4650" s="6">
        <v>12745</v>
      </c>
      <c r="H4650" s="6">
        <f t="shared" si="288"/>
        <v>22148</v>
      </c>
      <c r="I4650" s="6">
        <f t="shared" si="289"/>
        <v>12746</v>
      </c>
      <c r="J4650" s="7">
        <f t="shared" si="290"/>
        <v>0.57549214376015889</v>
      </c>
      <c r="K4650" s="7">
        <f t="shared" si="291"/>
        <v>-0.79713186111825218</v>
      </c>
    </row>
    <row r="4651" spans="1:11" x14ac:dyDescent="0.35">
      <c r="A4651" s="14" t="s">
        <v>10329</v>
      </c>
      <c r="B4651" s="13" t="s">
        <v>4961</v>
      </c>
      <c r="C4651" s="14" t="s">
        <v>18297</v>
      </c>
      <c r="D4651" s="14" t="s">
        <v>12662</v>
      </c>
      <c r="E4651" s="15" t="s">
        <v>5678</v>
      </c>
      <c r="F4651" s="6">
        <v>1163</v>
      </c>
      <c r="G4651" s="6">
        <v>1252</v>
      </c>
      <c r="H4651" s="6">
        <f t="shared" si="288"/>
        <v>1164</v>
      </c>
      <c r="I4651" s="6">
        <f t="shared" si="289"/>
        <v>1253</v>
      </c>
      <c r="J4651" s="7">
        <f t="shared" si="290"/>
        <v>1.0764604810996563</v>
      </c>
      <c r="K4651" s="7">
        <f t="shared" si="291"/>
        <v>0.10629535641357661</v>
      </c>
    </row>
    <row r="4652" spans="1:11" x14ac:dyDescent="0.35">
      <c r="A4652" s="14" t="s">
        <v>10330</v>
      </c>
      <c r="B4652" s="13" t="s">
        <v>5221</v>
      </c>
      <c r="C4652" s="14" t="s">
        <v>18298</v>
      </c>
      <c r="D4652" s="14" t="s">
        <v>11356</v>
      </c>
      <c r="E4652" s="15" t="s">
        <v>5678</v>
      </c>
      <c r="F4652" s="6">
        <v>16</v>
      </c>
      <c r="G4652" s="6">
        <v>20</v>
      </c>
      <c r="H4652" s="6">
        <f t="shared" si="288"/>
        <v>17</v>
      </c>
      <c r="I4652" s="6">
        <f t="shared" si="289"/>
        <v>21</v>
      </c>
      <c r="J4652" s="7">
        <f t="shared" si="290"/>
        <v>1.2352941176470589</v>
      </c>
      <c r="K4652" s="7">
        <f t="shared" si="291"/>
        <v>0.30485458152842093</v>
      </c>
    </row>
    <row r="4653" spans="1:11" x14ac:dyDescent="0.35">
      <c r="A4653" s="14" t="s">
        <v>10331</v>
      </c>
      <c r="B4653" s="13" t="s">
        <v>4908</v>
      </c>
      <c r="C4653" s="14" t="s">
        <v>18299</v>
      </c>
      <c r="D4653" s="14" t="s">
        <v>11588</v>
      </c>
      <c r="E4653" s="15" t="s">
        <v>5678</v>
      </c>
      <c r="F4653" s="6">
        <v>214</v>
      </c>
      <c r="G4653" s="6">
        <v>225</v>
      </c>
      <c r="H4653" s="6">
        <f t="shared" si="288"/>
        <v>215</v>
      </c>
      <c r="I4653" s="6">
        <f t="shared" si="289"/>
        <v>226</v>
      </c>
      <c r="J4653" s="7">
        <f t="shared" si="290"/>
        <v>1.0511627906976744</v>
      </c>
      <c r="K4653" s="7">
        <f t="shared" si="291"/>
        <v>7.1986112825727366E-2</v>
      </c>
    </row>
    <row r="4654" spans="1:11" x14ac:dyDescent="0.35">
      <c r="A4654" s="14" t="s">
        <v>10332</v>
      </c>
      <c r="B4654" s="13" t="s">
        <v>4506</v>
      </c>
      <c r="C4654" s="14" t="s">
        <v>18300</v>
      </c>
      <c r="D4654" s="14" t="s">
        <v>11356</v>
      </c>
      <c r="E4654" s="15" t="s">
        <v>5678</v>
      </c>
      <c r="F4654" s="6">
        <v>114</v>
      </c>
      <c r="G4654" s="6">
        <v>110</v>
      </c>
      <c r="H4654" s="6">
        <f t="shared" si="288"/>
        <v>115</v>
      </c>
      <c r="I4654" s="6">
        <f t="shared" si="289"/>
        <v>111</v>
      </c>
      <c r="J4654" s="7">
        <f t="shared" si="290"/>
        <v>0.9652173913043478</v>
      </c>
      <c r="K4654" s="7">
        <f t="shared" si="291"/>
        <v>-5.1074184594269288E-2</v>
      </c>
    </row>
    <row r="4655" spans="1:11" x14ac:dyDescent="0.35">
      <c r="A4655" s="14" t="s">
        <v>10333</v>
      </c>
      <c r="B4655" s="13" t="s">
        <v>2914</v>
      </c>
      <c r="C4655" s="14" t="s">
        <v>18301</v>
      </c>
      <c r="D4655" s="14" t="s">
        <v>18302</v>
      </c>
      <c r="E4655" s="15" t="s">
        <v>5678</v>
      </c>
      <c r="F4655" s="6">
        <v>6621</v>
      </c>
      <c r="G4655" s="6">
        <v>5182</v>
      </c>
      <c r="H4655" s="6">
        <f t="shared" si="288"/>
        <v>6622</v>
      </c>
      <c r="I4655" s="6">
        <f t="shared" si="289"/>
        <v>5183</v>
      </c>
      <c r="J4655" s="7">
        <f t="shared" si="290"/>
        <v>0.78269405013591065</v>
      </c>
      <c r="K4655" s="7">
        <f t="shared" si="291"/>
        <v>-0.35347961701229991</v>
      </c>
    </row>
    <row r="4656" spans="1:11" x14ac:dyDescent="0.35">
      <c r="A4656" s="14" t="s">
        <v>10334</v>
      </c>
      <c r="B4656" s="13" t="s">
        <v>2152</v>
      </c>
      <c r="C4656" s="14" t="s">
        <v>18303</v>
      </c>
      <c r="D4656" s="14" t="s">
        <v>18304</v>
      </c>
      <c r="E4656" s="15" t="s">
        <v>5678</v>
      </c>
      <c r="F4656" s="6">
        <v>709</v>
      </c>
      <c r="G4656" s="6">
        <v>511</v>
      </c>
      <c r="H4656" s="6">
        <f t="shared" si="288"/>
        <v>710</v>
      </c>
      <c r="I4656" s="6">
        <f t="shared" si="289"/>
        <v>512</v>
      </c>
      <c r="J4656" s="7">
        <f t="shared" si="290"/>
        <v>0.72112676056338032</v>
      </c>
      <c r="K4656" s="7">
        <f t="shared" si="291"/>
        <v>-0.47167521439204435</v>
      </c>
    </row>
    <row r="4657" spans="1:11" x14ac:dyDescent="0.35">
      <c r="A4657" s="14" t="s">
        <v>10335</v>
      </c>
      <c r="B4657" s="13" t="s">
        <v>3117</v>
      </c>
      <c r="C4657" s="14" t="s">
        <v>18305</v>
      </c>
      <c r="D4657" s="14" t="s">
        <v>11356</v>
      </c>
      <c r="E4657" s="15" t="s">
        <v>11359</v>
      </c>
      <c r="F4657" s="6">
        <v>12393</v>
      </c>
      <c r="G4657" s="6">
        <v>9902</v>
      </c>
      <c r="H4657" s="6">
        <f t="shared" si="288"/>
        <v>12394</v>
      </c>
      <c r="I4657" s="6">
        <f t="shared" si="289"/>
        <v>9903</v>
      </c>
      <c r="J4657" s="7">
        <f t="shared" si="290"/>
        <v>0.79901565273519448</v>
      </c>
      <c r="K4657" s="7">
        <f t="shared" si="291"/>
        <v>-0.32370432902791779</v>
      </c>
    </row>
    <row r="4658" spans="1:11" x14ac:dyDescent="0.35">
      <c r="A4658" s="14" t="s">
        <v>10336</v>
      </c>
      <c r="B4658" s="13" t="s">
        <v>546</v>
      </c>
      <c r="C4658" s="14" t="s">
        <v>18306</v>
      </c>
      <c r="D4658" s="14" t="s">
        <v>11356</v>
      </c>
      <c r="E4658" s="15" t="s">
        <v>11359</v>
      </c>
      <c r="F4658" s="6">
        <v>3637</v>
      </c>
      <c r="G4658" s="6">
        <v>1901</v>
      </c>
      <c r="H4658" s="6">
        <f t="shared" si="288"/>
        <v>3638</v>
      </c>
      <c r="I4658" s="6">
        <f t="shared" si="289"/>
        <v>1902</v>
      </c>
      <c r="J4658" s="7">
        <f t="shared" si="290"/>
        <v>0.52281473336998352</v>
      </c>
      <c r="K4658" s="7">
        <f t="shared" si="291"/>
        <v>-0.93562829679092296</v>
      </c>
    </row>
    <row r="4659" spans="1:11" x14ac:dyDescent="0.35">
      <c r="A4659" s="14" t="s">
        <v>10337</v>
      </c>
      <c r="B4659" s="13" t="s">
        <v>3447</v>
      </c>
      <c r="C4659" s="14" t="s">
        <v>18307</v>
      </c>
      <c r="D4659" s="14" t="s">
        <v>11356</v>
      </c>
      <c r="E4659" s="15" t="s">
        <v>5678</v>
      </c>
      <c r="F4659" s="6">
        <v>315</v>
      </c>
      <c r="G4659" s="6">
        <v>261</v>
      </c>
      <c r="H4659" s="6">
        <f t="shared" si="288"/>
        <v>316</v>
      </c>
      <c r="I4659" s="6">
        <f t="shared" si="289"/>
        <v>262</v>
      </c>
      <c r="J4659" s="7">
        <f t="shared" si="290"/>
        <v>0.82911392405063289</v>
      </c>
      <c r="K4659" s="7">
        <f t="shared" si="291"/>
        <v>-0.27035774663965267</v>
      </c>
    </row>
    <row r="4660" spans="1:11" x14ac:dyDescent="0.35">
      <c r="A4660" s="14" t="s">
        <v>10338</v>
      </c>
      <c r="B4660" s="13" t="s">
        <v>2997</v>
      </c>
      <c r="C4660" s="14" t="s">
        <v>18308</v>
      </c>
      <c r="D4660" s="14" t="s">
        <v>18309</v>
      </c>
      <c r="E4660" s="15" t="s">
        <v>5678</v>
      </c>
      <c r="F4660" s="6">
        <v>562</v>
      </c>
      <c r="G4660" s="6">
        <v>443</v>
      </c>
      <c r="H4660" s="6">
        <f t="shared" si="288"/>
        <v>563</v>
      </c>
      <c r="I4660" s="6">
        <f t="shared" si="289"/>
        <v>444</v>
      </c>
      <c r="J4660" s="7">
        <f t="shared" si="290"/>
        <v>0.78863232682060391</v>
      </c>
      <c r="K4660" s="7">
        <f t="shared" si="291"/>
        <v>-0.34257524573012366</v>
      </c>
    </row>
    <row r="4661" spans="1:11" x14ac:dyDescent="0.35">
      <c r="A4661" s="14" t="s">
        <v>10339</v>
      </c>
      <c r="B4661" s="13" t="s">
        <v>5661</v>
      </c>
      <c r="C4661" s="14"/>
      <c r="D4661" s="14"/>
      <c r="E4661" s="15" t="s">
        <v>11359</v>
      </c>
      <c r="F4661" s="6">
        <v>0</v>
      </c>
      <c r="G4661" s="6">
        <v>0</v>
      </c>
      <c r="H4661" s="6">
        <f t="shared" si="288"/>
        <v>1</v>
      </c>
      <c r="I4661" s="6">
        <f t="shared" si="289"/>
        <v>1</v>
      </c>
      <c r="J4661" s="7">
        <f t="shared" si="290"/>
        <v>1</v>
      </c>
      <c r="K4661" s="7">
        <f t="shared" si="291"/>
        <v>0</v>
      </c>
    </row>
    <row r="4662" spans="1:11" x14ac:dyDescent="0.35">
      <c r="A4662" s="14" t="s">
        <v>10340</v>
      </c>
      <c r="B4662" s="13" t="s">
        <v>4208</v>
      </c>
      <c r="C4662" s="14" t="s">
        <v>18310</v>
      </c>
      <c r="D4662" s="14" t="s">
        <v>11436</v>
      </c>
      <c r="E4662" s="15" t="s">
        <v>11359</v>
      </c>
      <c r="F4662" s="6">
        <v>464</v>
      </c>
      <c r="G4662" s="6">
        <v>425</v>
      </c>
      <c r="H4662" s="6">
        <f t="shared" si="288"/>
        <v>465</v>
      </c>
      <c r="I4662" s="6">
        <f t="shared" si="289"/>
        <v>426</v>
      </c>
      <c r="J4662" s="7">
        <f t="shared" si="290"/>
        <v>0.91612903225806452</v>
      </c>
      <c r="K4662" s="7">
        <f t="shared" si="291"/>
        <v>-0.12637728576955548</v>
      </c>
    </row>
    <row r="4663" spans="1:11" x14ac:dyDescent="0.35">
      <c r="A4663" s="14" t="s">
        <v>10341</v>
      </c>
      <c r="B4663" s="13" t="s">
        <v>4638</v>
      </c>
      <c r="C4663" s="14" t="s">
        <v>18311</v>
      </c>
      <c r="D4663" s="14" t="s">
        <v>18312</v>
      </c>
      <c r="E4663" s="15" t="s">
        <v>11359</v>
      </c>
      <c r="F4663" s="6">
        <v>504</v>
      </c>
      <c r="G4663" s="6">
        <v>502</v>
      </c>
      <c r="H4663" s="6">
        <f t="shared" si="288"/>
        <v>505</v>
      </c>
      <c r="I4663" s="6">
        <f t="shared" si="289"/>
        <v>503</v>
      </c>
      <c r="J4663" s="7">
        <f t="shared" si="290"/>
        <v>0.99603960396039604</v>
      </c>
      <c r="K4663" s="7">
        <f t="shared" si="291"/>
        <v>-5.7249878336299983E-3</v>
      </c>
    </row>
    <row r="4664" spans="1:11" x14ac:dyDescent="0.35">
      <c r="A4664" s="14" t="s">
        <v>10342</v>
      </c>
      <c r="B4664" s="13" t="s">
        <v>1606</v>
      </c>
      <c r="C4664" s="14" t="s">
        <v>18313</v>
      </c>
      <c r="D4664" s="14" t="s">
        <v>11356</v>
      </c>
      <c r="E4664" s="15" t="s">
        <v>11359</v>
      </c>
      <c r="F4664" s="6">
        <v>433</v>
      </c>
      <c r="G4664" s="6">
        <v>291</v>
      </c>
      <c r="H4664" s="6">
        <f t="shared" si="288"/>
        <v>434</v>
      </c>
      <c r="I4664" s="6">
        <f t="shared" si="289"/>
        <v>292</v>
      </c>
      <c r="J4664" s="7">
        <f t="shared" si="290"/>
        <v>0.67281105990783407</v>
      </c>
      <c r="K4664" s="7">
        <f t="shared" si="291"/>
        <v>-0.57172667356446216</v>
      </c>
    </row>
    <row r="4665" spans="1:11" x14ac:dyDescent="0.35">
      <c r="A4665" s="14" t="s">
        <v>10343</v>
      </c>
      <c r="B4665" s="13" t="s">
        <v>5175</v>
      </c>
      <c r="C4665" s="14" t="s">
        <v>18314</v>
      </c>
      <c r="D4665" s="14" t="s">
        <v>18315</v>
      </c>
      <c r="E4665" s="15" t="s">
        <v>11359</v>
      </c>
      <c r="F4665" s="6">
        <v>158</v>
      </c>
      <c r="G4665" s="6">
        <v>189</v>
      </c>
      <c r="H4665" s="6">
        <f t="shared" si="288"/>
        <v>159</v>
      </c>
      <c r="I4665" s="6">
        <f t="shared" si="289"/>
        <v>190</v>
      </c>
      <c r="J4665" s="7">
        <f t="shared" si="290"/>
        <v>1.1949685534591195</v>
      </c>
      <c r="K4665" s="7">
        <f t="shared" si="291"/>
        <v>0.25697265304659245</v>
      </c>
    </row>
    <row r="4666" spans="1:11" x14ac:dyDescent="0.35">
      <c r="A4666" s="14" t="s">
        <v>10344</v>
      </c>
      <c r="B4666" s="13" t="s">
        <v>577</v>
      </c>
      <c r="C4666" s="14" t="s">
        <v>18316</v>
      </c>
      <c r="D4666" s="14" t="s">
        <v>11356</v>
      </c>
      <c r="E4666" s="15" t="s">
        <v>11359</v>
      </c>
      <c r="F4666" s="6">
        <v>15</v>
      </c>
      <c r="G4666" s="6">
        <v>8</v>
      </c>
      <c r="H4666" s="6">
        <f t="shared" si="288"/>
        <v>16</v>
      </c>
      <c r="I4666" s="6">
        <f t="shared" si="289"/>
        <v>9</v>
      </c>
      <c r="J4666" s="7">
        <f t="shared" si="290"/>
        <v>0.5625</v>
      </c>
      <c r="K4666" s="7">
        <f t="shared" si="291"/>
        <v>-0.83007499855768763</v>
      </c>
    </row>
    <row r="4667" spans="1:11" x14ac:dyDescent="0.35">
      <c r="A4667" s="14" t="s">
        <v>10345</v>
      </c>
      <c r="B4667" s="13" t="s">
        <v>2140</v>
      </c>
      <c r="C4667" s="14" t="s">
        <v>18317</v>
      </c>
      <c r="D4667" s="14" t="s">
        <v>18318</v>
      </c>
      <c r="E4667" s="15" t="s">
        <v>11359</v>
      </c>
      <c r="F4667" s="6">
        <v>3970</v>
      </c>
      <c r="G4667" s="6">
        <v>2857</v>
      </c>
      <c r="H4667" s="6">
        <f t="shared" si="288"/>
        <v>3971</v>
      </c>
      <c r="I4667" s="6">
        <f t="shared" si="289"/>
        <v>2858</v>
      </c>
      <c r="J4667" s="7">
        <f t="shared" si="290"/>
        <v>0.71971795517501891</v>
      </c>
      <c r="K4667" s="7">
        <f t="shared" si="291"/>
        <v>-0.47449644442865174</v>
      </c>
    </row>
    <row r="4668" spans="1:11" x14ac:dyDescent="0.35">
      <c r="A4668" s="14" t="s">
        <v>10346</v>
      </c>
      <c r="B4668" s="13" t="s">
        <v>3160</v>
      </c>
      <c r="C4668" s="14" t="s">
        <v>18319</v>
      </c>
      <c r="D4668" s="14" t="s">
        <v>18320</v>
      </c>
      <c r="E4668" s="15" t="s">
        <v>5678</v>
      </c>
      <c r="F4668" s="6">
        <v>586</v>
      </c>
      <c r="G4668" s="6">
        <v>470</v>
      </c>
      <c r="H4668" s="6">
        <f t="shared" si="288"/>
        <v>587</v>
      </c>
      <c r="I4668" s="6">
        <f t="shared" si="289"/>
        <v>471</v>
      </c>
      <c r="J4668" s="7">
        <f t="shared" si="290"/>
        <v>0.80238500851788752</v>
      </c>
      <c r="K4668" s="7">
        <f t="shared" si="291"/>
        <v>-0.31763344349726907</v>
      </c>
    </row>
    <row r="4669" spans="1:11" x14ac:dyDescent="0.35">
      <c r="A4669" s="14" t="s">
        <v>10347</v>
      </c>
      <c r="B4669" s="13" t="s">
        <v>1718</v>
      </c>
      <c r="C4669" s="14" t="s">
        <v>18321</v>
      </c>
      <c r="D4669" s="14" t="s">
        <v>11356</v>
      </c>
      <c r="E4669" s="15" t="s">
        <v>5678</v>
      </c>
      <c r="F4669" s="6">
        <v>186</v>
      </c>
      <c r="G4669" s="6">
        <v>127</v>
      </c>
      <c r="H4669" s="6">
        <f t="shared" si="288"/>
        <v>187</v>
      </c>
      <c r="I4669" s="6">
        <f t="shared" si="289"/>
        <v>128</v>
      </c>
      <c r="J4669" s="7">
        <f t="shared" si="290"/>
        <v>0.68449197860962563</v>
      </c>
      <c r="K4669" s="7">
        <f t="shared" si="291"/>
        <v>-0.54689445988763674</v>
      </c>
    </row>
    <row r="4670" spans="1:11" x14ac:dyDescent="0.35">
      <c r="A4670" s="14" t="s">
        <v>10348</v>
      </c>
      <c r="B4670" s="13" t="s">
        <v>1185</v>
      </c>
      <c r="C4670" s="14" t="s">
        <v>18322</v>
      </c>
      <c r="D4670" s="14" t="s">
        <v>18323</v>
      </c>
      <c r="E4670" s="15" t="s">
        <v>5678</v>
      </c>
      <c r="F4670" s="6">
        <v>130</v>
      </c>
      <c r="G4670" s="6">
        <v>82</v>
      </c>
      <c r="H4670" s="6">
        <f t="shared" si="288"/>
        <v>131</v>
      </c>
      <c r="I4670" s="6">
        <f t="shared" si="289"/>
        <v>83</v>
      </c>
      <c r="J4670" s="7">
        <f t="shared" si="290"/>
        <v>0.63358778625954193</v>
      </c>
      <c r="K4670" s="7">
        <f t="shared" si="291"/>
        <v>-0.65838357019052562</v>
      </c>
    </row>
    <row r="4671" spans="1:11" x14ac:dyDescent="0.35">
      <c r="A4671" s="14" t="s">
        <v>10349</v>
      </c>
      <c r="B4671" s="13" t="s">
        <v>548</v>
      </c>
      <c r="C4671" s="14" t="s">
        <v>18324</v>
      </c>
      <c r="D4671" s="14" t="s">
        <v>11356</v>
      </c>
      <c r="E4671" s="15" t="s">
        <v>5678</v>
      </c>
      <c r="F4671" s="6">
        <v>208</v>
      </c>
      <c r="G4671" s="6">
        <v>109</v>
      </c>
      <c r="H4671" s="6">
        <f t="shared" si="288"/>
        <v>209</v>
      </c>
      <c r="I4671" s="6">
        <f t="shared" si="289"/>
        <v>110</v>
      </c>
      <c r="J4671" s="7">
        <f t="shared" si="290"/>
        <v>0.52631578947368418</v>
      </c>
      <c r="K4671" s="7">
        <f t="shared" si="291"/>
        <v>-0.92599941855622325</v>
      </c>
    </row>
    <row r="4672" spans="1:11" x14ac:dyDescent="0.35">
      <c r="A4672" s="14" t="s">
        <v>10350</v>
      </c>
      <c r="B4672" s="13" t="s">
        <v>410</v>
      </c>
      <c r="C4672" s="14" t="s">
        <v>18325</v>
      </c>
      <c r="D4672" s="14" t="s">
        <v>12574</v>
      </c>
      <c r="E4672" s="15" t="s">
        <v>5678</v>
      </c>
      <c r="F4672" s="6">
        <v>393</v>
      </c>
      <c r="G4672" s="6">
        <v>191</v>
      </c>
      <c r="H4672" s="6">
        <f t="shared" si="288"/>
        <v>394</v>
      </c>
      <c r="I4672" s="6">
        <f t="shared" si="289"/>
        <v>192</v>
      </c>
      <c r="J4672" s="7">
        <f t="shared" si="290"/>
        <v>0.48730964467005078</v>
      </c>
      <c r="K4672" s="7">
        <f t="shared" si="291"/>
        <v>-1.0370893187352201</v>
      </c>
    </row>
    <row r="4673" spans="1:11" x14ac:dyDescent="0.35">
      <c r="A4673" s="14" t="s">
        <v>10351</v>
      </c>
      <c r="B4673" s="13" t="s">
        <v>405</v>
      </c>
      <c r="C4673" s="14" t="s">
        <v>18326</v>
      </c>
      <c r="D4673" s="14" t="s">
        <v>11436</v>
      </c>
      <c r="E4673" s="15" t="s">
        <v>5678</v>
      </c>
      <c r="F4673" s="6">
        <v>186</v>
      </c>
      <c r="G4673" s="6">
        <v>90</v>
      </c>
      <c r="H4673" s="6">
        <f t="shared" si="288"/>
        <v>187</v>
      </c>
      <c r="I4673" s="6">
        <f t="shared" si="289"/>
        <v>91</v>
      </c>
      <c r="J4673" s="7">
        <f t="shared" si="290"/>
        <v>0.48663101604278075</v>
      </c>
      <c r="K4673" s="7">
        <f t="shared" si="291"/>
        <v>-1.0390998196889403</v>
      </c>
    </row>
    <row r="4674" spans="1:11" x14ac:dyDescent="0.35">
      <c r="A4674" s="14" t="s">
        <v>10352</v>
      </c>
      <c r="B4674" s="13" t="s">
        <v>514</v>
      </c>
      <c r="C4674" s="14" t="s">
        <v>18327</v>
      </c>
      <c r="D4674" s="14" t="s">
        <v>11476</v>
      </c>
      <c r="E4674" s="15" t="s">
        <v>5678</v>
      </c>
      <c r="F4674" s="6">
        <v>134</v>
      </c>
      <c r="G4674" s="6">
        <v>69</v>
      </c>
      <c r="H4674" s="6">
        <f t="shared" si="288"/>
        <v>135</v>
      </c>
      <c r="I4674" s="6">
        <f t="shared" si="289"/>
        <v>70</v>
      </c>
      <c r="J4674" s="7">
        <f t="shared" si="290"/>
        <v>0.51851851851851849</v>
      </c>
      <c r="K4674" s="7">
        <f t="shared" si="291"/>
        <v>-0.9475325801058645</v>
      </c>
    </row>
    <row r="4675" spans="1:11" x14ac:dyDescent="0.35">
      <c r="A4675" s="14" t="s">
        <v>10353</v>
      </c>
      <c r="B4675" s="13" t="s">
        <v>4040</v>
      </c>
      <c r="C4675" s="14" t="s">
        <v>18328</v>
      </c>
      <c r="D4675" s="14" t="s">
        <v>11476</v>
      </c>
      <c r="E4675" s="15" t="s">
        <v>5678</v>
      </c>
      <c r="F4675" s="6">
        <v>10203</v>
      </c>
      <c r="G4675" s="6">
        <v>9123</v>
      </c>
      <c r="H4675" s="6">
        <f t="shared" ref="H4675:H4738" si="292">F4675+1</f>
        <v>10204</v>
      </c>
      <c r="I4675" s="6">
        <f t="shared" ref="I4675:I4738" si="293">G4675+1</f>
        <v>9124</v>
      </c>
      <c r="J4675" s="7">
        <f t="shared" ref="J4675:J4738" si="294">I4675/H4675</f>
        <v>0.89415915327322615</v>
      </c>
      <c r="K4675" s="7">
        <f t="shared" ref="K4675:K4738" si="295">LOG(J4675,2)</f>
        <v>-0.16139645229033497</v>
      </c>
    </row>
    <row r="4676" spans="1:11" x14ac:dyDescent="0.35">
      <c r="A4676" s="14" t="s">
        <v>10354</v>
      </c>
      <c r="B4676" s="13" t="s">
        <v>572</v>
      </c>
      <c r="C4676" s="14" t="s">
        <v>18329</v>
      </c>
      <c r="D4676" s="14" t="s">
        <v>18330</v>
      </c>
      <c r="E4676" s="15" t="s">
        <v>11359</v>
      </c>
      <c r="F4676" s="6">
        <v>789</v>
      </c>
      <c r="G4676" s="6">
        <v>420</v>
      </c>
      <c r="H4676" s="6">
        <f t="shared" si="292"/>
        <v>790</v>
      </c>
      <c r="I4676" s="6">
        <f t="shared" si="293"/>
        <v>421</v>
      </c>
      <c r="J4676" s="7">
        <f t="shared" si="294"/>
        <v>0.53291139240506324</v>
      </c>
      <c r="K4676" s="7">
        <f t="shared" si="295"/>
        <v>-0.90803241999806927</v>
      </c>
    </row>
    <row r="4677" spans="1:11" x14ac:dyDescent="0.35">
      <c r="A4677" s="14" t="s">
        <v>10355</v>
      </c>
      <c r="B4677" s="13" t="s">
        <v>1044</v>
      </c>
      <c r="C4677" s="14" t="s">
        <v>18331</v>
      </c>
      <c r="D4677" s="14" t="s">
        <v>18332</v>
      </c>
      <c r="E4677" s="15" t="s">
        <v>5678</v>
      </c>
      <c r="F4677" s="6">
        <v>106</v>
      </c>
      <c r="G4677" s="6">
        <v>65</v>
      </c>
      <c r="H4677" s="6">
        <f t="shared" si="292"/>
        <v>107</v>
      </c>
      <c r="I4677" s="6">
        <f t="shared" si="293"/>
        <v>66</v>
      </c>
      <c r="J4677" s="7">
        <f t="shared" si="294"/>
        <v>0.61682242990654201</v>
      </c>
      <c r="K4677" s="7">
        <f t="shared" si="295"/>
        <v>-0.69707286704269367</v>
      </c>
    </row>
    <row r="4678" spans="1:11" x14ac:dyDescent="0.35">
      <c r="A4678" s="14" t="s">
        <v>10356</v>
      </c>
      <c r="B4678" s="13" t="s">
        <v>3539</v>
      </c>
      <c r="C4678" s="14" t="s">
        <v>18333</v>
      </c>
      <c r="D4678" s="14" t="s">
        <v>18334</v>
      </c>
      <c r="E4678" s="15" t="s">
        <v>5678</v>
      </c>
      <c r="F4678" s="6">
        <v>266</v>
      </c>
      <c r="G4678" s="6">
        <v>223</v>
      </c>
      <c r="H4678" s="6">
        <f t="shared" si="292"/>
        <v>267</v>
      </c>
      <c r="I4678" s="6">
        <f t="shared" si="293"/>
        <v>224</v>
      </c>
      <c r="J4678" s="7">
        <f t="shared" si="294"/>
        <v>0.83895131086142327</v>
      </c>
      <c r="K4678" s="7">
        <f t="shared" si="295"/>
        <v>-0.25334100962994976</v>
      </c>
    </row>
    <row r="4679" spans="1:11" x14ac:dyDescent="0.35">
      <c r="A4679" s="14" t="s">
        <v>10357</v>
      </c>
      <c r="B4679" s="13" t="s">
        <v>2127</v>
      </c>
      <c r="C4679" s="14" t="s">
        <v>18335</v>
      </c>
      <c r="D4679" s="14" t="s">
        <v>18336</v>
      </c>
      <c r="E4679" s="15" t="s">
        <v>5678</v>
      </c>
      <c r="F4679" s="6">
        <v>64</v>
      </c>
      <c r="G4679" s="6">
        <v>46</v>
      </c>
      <c r="H4679" s="6">
        <f t="shared" si="292"/>
        <v>65</v>
      </c>
      <c r="I4679" s="6">
        <f t="shared" si="293"/>
        <v>47</v>
      </c>
      <c r="J4679" s="7">
        <f t="shared" si="294"/>
        <v>0.72307692307692306</v>
      </c>
      <c r="K4679" s="7">
        <f t="shared" si="295"/>
        <v>-0.46777896135081715</v>
      </c>
    </row>
    <row r="4680" spans="1:11" x14ac:dyDescent="0.35">
      <c r="A4680" s="14" t="s">
        <v>10358</v>
      </c>
      <c r="B4680" s="13" t="s">
        <v>4224</v>
      </c>
      <c r="C4680" s="14" t="s">
        <v>18337</v>
      </c>
      <c r="D4680" s="14" t="s">
        <v>18338</v>
      </c>
      <c r="E4680" s="15" t="s">
        <v>11359</v>
      </c>
      <c r="F4680" s="6">
        <v>232</v>
      </c>
      <c r="G4680" s="6">
        <v>213</v>
      </c>
      <c r="H4680" s="6">
        <f t="shared" si="292"/>
        <v>233</v>
      </c>
      <c r="I4680" s="6">
        <f t="shared" si="293"/>
        <v>214</v>
      </c>
      <c r="J4680" s="7">
        <f t="shared" si="294"/>
        <v>0.91845493562231761</v>
      </c>
      <c r="K4680" s="7">
        <f t="shared" si="295"/>
        <v>-0.12271915825313327</v>
      </c>
    </row>
    <row r="4681" spans="1:11" x14ac:dyDescent="0.35">
      <c r="A4681" s="14" t="s">
        <v>10359</v>
      </c>
      <c r="B4681" s="13" t="s">
        <v>1157</v>
      </c>
      <c r="C4681" s="14" t="s">
        <v>18339</v>
      </c>
      <c r="D4681" s="14" t="s">
        <v>18340</v>
      </c>
      <c r="E4681" s="15" t="s">
        <v>11359</v>
      </c>
      <c r="F4681" s="6">
        <v>2247</v>
      </c>
      <c r="G4681" s="6">
        <v>1409</v>
      </c>
      <c r="H4681" s="6">
        <f t="shared" si="292"/>
        <v>2248</v>
      </c>
      <c r="I4681" s="6">
        <f t="shared" si="293"/>
        <v>1410</v>
      </c>
      <c r="J4681" s="7">
        <f t="shared" si="294"/>
        <v>0.62722419928825623</v>
      </c>
      <c r="K4681" s="7">
        <f t="shared" si="295"/>
        <v>-0.67294687293477018</v>
      </c>
    </row>
    <row r="4682" spans="1:11" x14ac:dyDescent="0.35">
      <c r="A4682" s="14" t="s">
        <v>10360</v>
      </c>
      <c r="B4682" s="13" t="s">
        <v>5096</v>
      </c>
      <c r="C4682" s="14" t="s">
        <v>18341</v>
      </c>
      <c r="D4682" s="14" t="s">
        <v>18342</v>
      </c>
      <c r="E4682" s="15" t="s">
        <v>11359</v>
      </c>
      <c r="F4682" s="6">
        <v>5603</v>
      </c>
      <c r="G4682" s="6">
        <v>6423</v>
      </c>
      <c r="H4682" s="6">
        <f t="shared" si="292"/>
        <v>5604</v>
      </c>
      <c r="I4682" s="6">
        <f t="shared" si="293"/>
        <v>6424</v>
      </c>
      <c r="J4682" s="7">
        <f t="shared" si="294"/>
        <v>1.1463240542469664</v>
      </c>
      <c r="K4682" s="7">
        <f t="shared" si="295"/>
        <v>0.19701493708649631</v>
      </c>
    </row>
    <row r="4683" spans="1:11" x14ac:dyDescent="0.35">
      <c r="A4683" s="14" t="s">
        <v>10361</v>
      </c>
      <c r="B4683" s="13" t="s">
        <v>1163</v>
      </c>
      <c r="C4683" s="14" t="s">
        <v>18343</v>
      </c>
      <c r="D4683" s="14" t="s">
        <v>11356</v>
      </c>
      <c r="E4683" s="15" t="s">
        <v>5678</v>
      </c>
      <c r="F4683" s="6">
        <v>145</v>
      </c>
      <c r="G4683" s="6">
        <v>91</v>
      </c>
      <c r="H4683" s="6">
        <f t="shared" si="292"/>
        <v>146</v>
      </c>
      <c r="I4683" s="6">
        <f t="shared" si="293"/>
        <v>92</v>
      </c>
      <c r="J4683" s="7">
        <f t="shared" si="294"/>
        <v>0.63013698630136983</v>
      </c>
      <c r="K4683" s="7">
        <f t="shared" si="295"/>
        <v>-0.66626260282300453</v>
      </c>
    </row>
    <row r="4684" spans="1:11" x14ac:dyDescent="0.35">
      <c r="A4684" s="14" t="s">
        <v>10362</v>
      </c>
      <c r="B4684" s="13" t="s">
        <v>395</v>
      </c>
      <c r="C4684" s="14" t="s">
        <v>18344</v>
      </c>
      <c r="D4684" s="14" t="s">
        <v>11356</v>
      </c>
      <c r="E4684" s="15" t="s">
        <v>5678</v>
      </c>
      <c r="F4684" s="6">
        <v>858</v>
      </c>
      <c r="G4684" s="6">
        <v>411</v>
      </c>
      <c r="H4684" s="6">
        <f t="shared" si="292"/>
        <v>859</v>
      </c>
      <c r="I4684" s="6">
        <f t="shared" si="293"/>
        <v>412</v>
      </c>
      <c r="J4684" s="7">
        <f t="shared" si="294"/>
        <v>0.47962747380675202</v>
      </c>
      <c r="K4684" s="7">
        <f t="shared" si="295"/>
        <v>-1.0600137939552454</v>
      </c>
    </row>
    <row r="4685" spans="1:11" x14ac:dyDescent="0.35">
      <c r="A4685" s="14" t="s">
        <v>10363</v>
      </c>
      <c r="B4685" s="13" t="s">
        <v>483</v>
      </c>
      <c r="C4685" s="14" t="s">
        <v>18345</v>
      </c>
      <c r="D4685" s="14" t="s">
        <v>11356</v>
      </c>
      <c r="E4685" s="15" t="s">
        <v>5678</v>
      </c>
      <c r="F4685" s="6">
        <v>97</v>
      </c>
      <c r="G4685" s="6">
        <v>49</v>
      </c>
      <c r="H4685" s="6">
        <f t="shared" si="292"/>
        <v>98</v>
      </c>
      <c r="I4685" s="6">
        <f t="shared" si="293"/>
        <v>50</v>
      </c>
      <c r="J4685" s="7">
        <f t="shared" si="294"/>
        <v>0.51020408163265307</v>
      </c>
      <c r="K4685" s="7">
        <f t="shared" si="295"/>
        <v>-0.97085365434048343</v>
      </c>
    </row>
    <row r="4686" spans="1:11" x14ac:dyDescent="0.35">
      <c r="A4686" s="14" t="s">
        <v>10364</v>
      </c>
      <c r="B4686" s="13" t="s">
        <v>859</v>
      </c>
      <c r="C4686" s="14" t="s">
        <v>18346</v>
      </c>
      <c r="D4686" s="14" t="s">
        <v>18347</v>
      </c>
      <c r="E4686" s="15" t="s">
        <v>5678</v>
      </c>
      <c r="F4686" s="6">
        <v>8769</v>
      </c>
      <c r="G4686" s="6">
        <v>5146</v>
      </c>
      <c r="H4686" s="6">
        <f t="shared" si="292"/>
        <v>8770</v>
      </c>
      <c r="I4686" s="6">
        <f t="shared" si="293"/>
        <v>5147</v>
      </c>
      <c r="J4686" s="7">
        <f t="shared" si="294"/>
        <v>0.58688711516533643</v>
      </c>
      <c r="K4686" s="7">
        <f t="shared" si="295"/>
        <v>-0.76884506012556075</v>
      </c>
    </row>
    <row r="4687" spans="1:11" x14ac:dyDescent="0.35">
      <c r="A4687" s="14" t="s">
        <v>10365</v>
      </c>
      <c r="B4687" s="13" t="s">
        <v>2376</v>
      </c>
      <c r="C4687" s="14" t="s">
        <v>18348</v>
      </c>
      <c r="D4687" s="14" t="s">
        <v>11356</v>
      </c>
      <c r="E4687" s="15" t="s">
        <v>5678</v>
      </c>
      <c r="F4687" s="6">
        <v>1656</v>
      </c>
      <c r="G4687" s="6">
        <v>1226</v>
      </c>
      <c r="H4687" s="6">
        <f t="shared" si="292"/>
        <v>1657</v>
      </c>
      <c r="I4687" s="6">
        <f t="shared" si="293"/>
        <v>1227</v>
      </c>
      <c r="J4687" s="7">
        <f t="shared" si="294"/>
        <v>0.7404948702474351</v>
      </c>
      <c r="K4687" s="7">
        <f t="shared" si="295"/>
        <v>-0.43343835355854687</v>
      </c>
    </row>
    <row r="4688" spans="1:11" x14ac:dyDescent="0.35">
      <c r="A4688" s="14" t="s">
        <v>10366</v>
      </c>
      <c r="B4688" s="13" t="s">
        <v>3762</v>
      </c>
      <c r="C4688" s="14" t="s">
        <v>18349</v>
      </c>
      <c r="D4688" s="14" t="s">
        <v>11381</v>
      </c>
      <c r="E4688" s="15" t="s">
        <v>11359</v>
      </c>
      <c r="F4688" s="6">
        <v>285</v>
      </c>
      <c r="G4688" s="6">
        <v>246</v>
      </c>
      <c r="H4688" s="6">
        <f t="shared" si="292"/>
        <v>286</v>
      </c>
      <c r="I4688" s="6">
        <f t="shared" si="293"/>
        <v>247</v>
      </c>
      <c r="J4688" s="7">
        <f t="shared" si="294"/>
        <v>0.86363636363636365</v>
      </c>
      <c r="K4688" s="7">
        <f t="shared" si="295"/>
        <v>-0.21150410519371177</v>
      </c>
    </row>
    <row r="4689" spans="1:11" x14ac:dyDescent="0.35">
      <c r="A4689" s="14" t="s">
        <v>10367</v>
      </c>
      <c r="B4689" s="13" t="s">
        <v>4361</v>
      </c>
      <c r="C4689" s="14" t="s">
        <v>18350</v>
      </c>
      <c r="D4689" s="14" t="s">
        <v>18351</v>
      </c>
      <c r="E4689" s="15" t="s">
        <v>5678</v>
      </c>
      <c r="F4689" s="6">
        <v>790</v>
      </c>
      <c r="G4689" s="6">
        <v>743</v>
      </c>
      <c r="H4689" s="6">
        <f t="shared" si="292"/>
        <v>791</v>
      </c>
      <c r="I4689" s="6">
        <f t="shared" si="293"/>
        <v>744</v>
      </c>
      <c r="J4689" s="7">
        <f t="shared" si="294"/>
        <v>0.94058154235145386</v>
      </c>
      <c r="K4689" s="7">
        <f t="shared" si="295"/>
        <v>-8.8375073364760429E-2</v>
      </c>
    </row>
    <row r="4690" spans="1:11" x14ac:dyDescent="0.35">
      <c r="A4690" s="14" t="s">
        <v>10368</v>
      </c>
      <c r="B4690" s="13" t="s">
        <v>2916</v>
      </c>
      <c r="C4690" s="14" t="s">
        <v>18352</v>
      </c>
      <c r="D4690" s="14" t="s">
        <v>11806</v>
      </c>
      <c r="E4690" s="15" t="s">
        <v>11359</v>
      </c>
      <c r="F4690" s="6">
        <v>1252</v>
      </c>
      <c r="G4690" s="6">
        <v>980</v>
      </c>
      <c r="H4690" s="6">
        <f t="shared" si="292"/>
        <v>1253</v>
      </c>
      <c r="I4690" s="6">
        <f t="shared" si="293"/>
        <v>981</v>
      </c>
      <c r="J4690" s="7">
        <f t="shared" si="294"/>
        <v>0.7829209896249002</v>
      </c>
      <c r="K4690" s="7">
        <f t="shared" si="295"/>
        <v>-0.35306137310262192</v>
      </c>
    </row>
    <row r="4691" spans="1:11" x14ac:dyDescent="0.35">
      <c r="A4691" s="14" t="s">
        <v>10369</v>
      </c>
      <c r="B4691" s="13" t="s">
        <v>2710</v>
      </c>
      <c r="C4691" s="14" t="s">
        <v>18353</v>
      </c>
      <c r="D4691" s="14" t="s">
        <v>11356</v>
      </c>
      <c r="E4691" s="15" t="s">
        <v>5678</v>
      </c>
      <c r="F4691" s="6">
        <v>1669</v>
      </c>
      <c r="G4691" s="6">
        <v>1281</v>
      </c>
      <c r="H4691" s="6">
        <f t="shared" si="292"/>
        <v>1670</v>
      </c>
      <c r="I4691" s="6">
        <f t="shared" si="293"/>
        <v>1282</v>
      </c>
      <c r="J4691" s="7">
        <f t="shared" si="294"/>
        <v>0.7676646706586826</v>
      </c>
      <c r="K4691" s="7">
        <f t="shared" si="295"/>
        <v>-0.38145184074267363</v>
      </c>
    </row>
    <row r="4692" spans="1:11" x14ac:dyDescent="0.35">
      <c r="A4692" s="14" t="s">
        <v>10370</v>
      </c>
      <c r="B4692" s="13" t="s">
        <v>2385</v>
      </c>
      <c r="C4692" s="14" t="s">
        <v>18354</v>
      </c>
      <c r="D4692" s="14" t="s">
        <v>11385</v>
      </c>
      <c r="E4692" s="15" t="s">
        <v>5678</v>
      </c>
      <c r="F4692" s="6">
        <v>89</v>
      </c>
      <c r="G4692" s="6">
        <v>66</v>
      </c>
      <c r="H4692" s="6">
        <f t="shared" si="292"/>
        <v>90</v>
      </c>
      <c r="I4692" s="6">
        <f t="shared" si="293"/>
        <v>67</v>
      </c>
      <c r="J4692" s="7">
        <f t="shared" si="294"/>
        <v>0.74444444444444446</v>
      </c>
      <c r="K4692" s="7">
        <f t="shared" si="295"/>
        <v>-0.42576390587190222</v>
      </c>
    </row>
    <row r="4693" spans="1:11" x14ac:dyDescent="0.35">
      <c r="A4693" s="14" t="s">
        <v>10371</v>
      </c>
      <c r="B4693" s="13" t="s">
        <v>2131</v>
      </c>
      <c r="C4693" s="14" t="s">
        <v>18355</v>
      </c>
      <c r="D4693" s="14" t="s">
        <v>18356</v>
      </c>
      <c r="E4693" s="15" t="s">
        <v>5678</v>
      </c>
      <c r="F4693" s="6">
        <v>274</v>
      </c>
      <c r="G4693" s="6">
        <v>197</v>
      </c>
      <c r="H4693" s="6">
        <f t="shared" si="292"/>
        <v>275</v>
      </c>
      <c r="I4693" s="6">
        <f t="shared" si="293"/>
        <v>198</v>
      </c>
      <c r="J4693" s="7">
        <f t="shared" si="294"/>
        <v>0.72</v>
      </c>
      <c r="K4693" s="7">
        <f t="shared" si="295"/>
        <v>-0.47393118833241243</v>
      </c>
    </row>
    <row r="4694" spans="1:11" x14ac:dyDescent="0.35">
      <c r="A4694" s="14" t="s">
        <v>10372</v>
      </c>
      <c r="B4694" s="13" t="s">
        <v>3952</v>
      </c>
      <c r="C4694" s="14" t="s">
        <v>18357</v>
      </c>
      <c r="D4694" s="14" t="s">
        <v>18358</v>
      </c>
      <c r="E4694" s="15" t="s">
        <v>11359</v>
      </c>
      <c r="F4694" s="6">
        <v>1678</v>
      </c>
      <c r="G4694" s="6">
        <v>1484</v>
      </c>
      <c r="H4694" s="6">
        <f t="shared" si="292"/>
        <v>1679</v>
      </c>
      <c r="I4694" s="6">
        <f t="shared" si="293"/>
        <v>1485</v>
      </c>
      <c r="J4694" s="7">
        <f t="shared" si="294"/>
        <v>0.88445503275759385</v>
      </c>
      <c r="K4694" s="7">
        <f t="shared" si="295"/>
        <v>-0.17713929924890187</v>
      </c>
    </row>
    <row r="4695" spans="1:11" x14ac:dyDescent="0.35">
      <c r="A4695" s="14" t="s">
        <v>10373</v>
      </c>
      <c r="B4695" s="13" t="s">
        <v>3060</v>
      </c>
      <c r="C4695" s="14" t="s">
        <v>18359</v>
      </c>
      <c r="D4695" s="14" t="s">
        <v>18360</v>
      </c>
      <c r="E4695" s="15" t="s">
        <v>5678</v>
      </c>
      <c r="F4695" s="6">
        <v>1068</v>
      </c>
      <c r="G4695" s="6">
        <v>847</v>
      </c>
      <c r="H4695" s="6">
        <f t="shared" si="292"/>
        <v>1069</v>
      </c>
      <c r="I4695" s="6">
        <f t="shared" si="293"/>
        <v>848</v>
      </c>
      <c r="J4695" s="7">
        <f t="shared" si="294"/>
        <v>0.79326473339569692</v>
      </c>
      <c r="K4695" s="7">
        <f t="shared" si="295"/>
        <v>-0.33412568315729141</v>
      </c>
    </row>
    <row r="4696" spans="1:11" x14ac:dyDescent="0.35">
      <c r="A4696" s="14" t="s">
        <v>10374</v>
      </c>
      <c r="B4696" s="13" t="s">
        <v>3659</v>
      </c>
      <c r="C4696" s="14" t="s">
        <v>18361</v>
      </c>
      <c r="D4696" s="14" t="s">
        <v>12735</v>
      </c>
      <c r="E4696" s="15" t="s">
        <v>5678</v>
      </c>
      <c r="F4696" s="6">
        <v>428</v>
      </c>
      <c r="G4696" s="6">
        <v>364</v>
      </c>
      <c r="H4696" s="6">
        <f t="shared" si="292"/>
        <v>429</v>
      </c>
      <c r="I4696" s="6">
        <f t="shared" si="293"/>
        <v>365</v>
      </c>
      <c r="J4696" s="7">
        <f t="shared" si="294"/>
        <v>0.85081585081585076</v>
      </c>
      <c r="K4696" s="7">
        <f t="shared" si="295"/>
        <v>-0.23308118373216613</v>
      </c>
    </row>
    <row r="4697" spans="1:11" x14ac:dyDescent="0.35">
      <c r="A4697" s="14" t="s">
        <v>10375</v>
      </c>
      <c r="B4697" s="13" t="s">
        <v>3974</v>
      </c>
      <c r="C4697" s="14" t="s">
        <v>18362</v>
      </c>
      <c r="D4697" s="14" t="s">
        <v>18363</v>
      </c>
      <c r="E4697" s="15" t="s">
        <v>11359</v>
      </c>
      <c r="F4697" s="6">
        <v>554</v>
      </c>
      <c r="G4697" s="6">
        <v>491</v>
      </c>
      <c r="H4697" s="6">
        <f t="shared" si="292"/>
        <v>555</v>
      </c>
      <c r="I4697" s="6">
        <f t="shared" si="293"/>
        <v>492</v>
      </c>
      <c r="J4697" s="7">
        <f t="shared" si="294"/>
        <v>0.88648648648648654</v>
      </c>
      <c r="K4697" s="7">
        <f t="shared" si="295"/>
        <v>-0.17382945589822837</v>
      </c>
    </row>
    <row r="4698" spans="1:11" x14ac:dyDescent="0.35">
      <c r="A4698" s="14" t="s">
        <v>10376</v>
      </c>
      <c r="B4698" s="13" t="s">
        <v>1182</v>
      </c>
      <c r="C4698" s="14" t="s">
        <v>18364</v>
      </c>
      <c r="D4698" s="14" t="s">
        <v>11356</v>
      </c>
      <c r="E4698" s="15" t="s">
        <v>5678</v>
      </c>
      <c r="F4698" s="6">
        <v>823</v>
      </c>
      <c r="G4698" s="6">
        <v>519</v>
      </c>
      <c r="H4698" s="6">
        <f t="shared" si="292"/>
        <v>824</v>
      </c>
      <c r="I4698" s="6">
        <f t="shared" si="293"/>
        <v>520</v>
      </c>
      <c r="J4698" s="7">
        <f t="shared" si="294"/>
        <v>0.6310679611650486</v>
      </c>
      <c r="K4698" s="7">
        <f t="shared" si="295"/>
        <v>-0.66413271415476371</v>
      </c>
    </row>
    <row r="4699" spans="1:11" x14ac:dyDescent="0.35">
      <c r="A4699" s="14" t="s">
        <v>10377</v>
      </c>
      <c r="B4699" s="13" t="s">
        <v>560</v>
      </c>
      <c r="C4699" s="14" t="s">
        <v>18365</v>
      </c>
      <c r="D4699" s="14" t="s">
        <v>18366</v>
      </c>
      <c r="E4699" s="15" t="s">
        <v>5678</v>
      </c>
      <c r="F4699" s="6">
        <v>1135</v>
      </c>
      <c r="G4699" s="6">
        <v>598</v>
      </c>
      <c r="H4699" s="6">
        <f t="shared" si="292"/>
        <v>1136</v>
      </c>
      <c r="I4699" s="6">
        <f t="shared" si="293"/>
        <v>599</v>
      </c>
      <c r="J4699" s="7">
        <f t="shared" si="294"/>
        <v>0.52728873239436624</v>
      </c>
      <c r="K4699" s="7">
        <f t="shared" si="295"/>
        <v>-0.92333492671589634</v>
      </c>
    </row>
    <row r="4700" spans="1:11" x14ac:dyDescent="0.35">
      <c r="A4700" s="14" t="s">
        <v>10378</v>
      </c>
      <c r="B4700" s="13" t="s">
        <v>558</v>
      </c>
      <c r="C4700" s="14" t="s">
        <v>18367</v>
      </c>
      <c r="D4700" s="14" t="s">
        <v>18368</v>
      </c>
      <c r="E4700" s="15" t="s">
        <v>5678</v>
      </c>
      <c r="F4700" s="6">
        <v>469</v>
      </c>
      <c r="G4700" s="6">
        <v>247</v>
      </c>
      <c r="H4700" s="6">
        <f t="shared" si="292"/>
        <v>470</v>
      </c>
      <c r="I4700" s="6">
        <f t="shared" si="293"/>
        <v>248</v>
      </c>
      <c r="J4700" s="7">
        <f t="shared" si="294"/>
        <v>0.52765957446808509</v>
      </c>
      <c r="K4700" s="7">
        <f t="shared" si="295"/>
        <v>-0.92232063617812454</v>
      </c>
    </row>
    <row r="4701" spans="1:11" x14ac:dyDescent="0.35">
      <c r="A4701" s="14" t="s">
        <v>10379</v>
      </c>
      <c r="B4701" s="13" t="s">
        <v>663</v>
      </c>
      <c r="C4701" s="14" t="s">
        <v>18369</v>
      </c>
      <c r="D4701" s="14" t="s">
        <v>11671</v>
      </c>
      <c r="E4701" s="15" t="s">
        <v>5678</v>
      </c>
      <c r="F4701" s="6">
        <v>3765</v>
      </c>
      <c r="G4701" s="6">
        <v>2080</v>
      </c>
      <c r="H4701" s="6">
        <f t="shared" si="292"/>
        <v>3766</v>
      </c>
      <c r="I4701" s="6">
        <f t="shared" si="293"/>
        <v>2081</v>
      </c>
      <c r="J4701" s="7">
        <f t="shared" si="294"/>
        <v>0.55257567711099309</v>
      </c>
      <c r="K4701" s="7">
        <f t="shared" si="295"/>
        <v>-0.85575603487889373</v>
      </c>
    </row>
    <row r="4702" spans="1:11" x14ac:dyDescent="0.35">
      <c r="A4702" s="14" t="s">
        <v>10380</v>
      </c>
      <c r="B4702" s="13" t="s">
        <v>503</v>
      </c>
      <c r="C4702" s="14" t="s">
        <v>18370</v>
      </c>
      <c r="D4702" s="14" t="s">
        <v>11356</v>
      </c>
      <c r="E4702" s="15" t="s">
        <v>11359</v>
      </c>
      <c r="F4702" s="6">
        <v>164</v>
      </c>
      <c r="G4702" s="6">
        <v>84</v>
      </c>
      <c r="H4702" s="6">
        <f t="shared" si="292"/>
        <v>165</v>
      </c>
      <c r="I4702" s="6">
        <f t="shared" si="293"/>
        <v>85</v>
      </c>
      <c r="J4702" s="7">
        <f t="shared" si="294"/>
        <v>0.51515151515151514</v>
      </c>
      <c r="K4702" s="7">
        <f t="shared" si="295"/>
        <v>-0.95693127810811407</v>
      </c>
    </row>
    <row r="4703" spans="1:11" x14ac:dyDescent="0.35">
      <c r="A4703" s="14" t="s">
        <v>10381</v>
      </c>
      <c r="B4703" s="13" t="s">
        <v>4056</v>
      </c>
      <c r="C4703" s="14" t="s">
        <v>18371</v>
      </c>
      <c r="D4703" s="14" t="s">
        <v>11356</v>
      </c>
      <c r="E4703" s="15" t="s">
        <v>5678</v>
      </c>
      <c r="F4703" s="6">
        <v>29</v>
      </c>
      <c r="G4703" s="6">
        <v>26</v>
      </c>
      <c r="H4703" s="6">
        <f t="shared" si="292"/>
        <v>30</v>
      </c>
      <c r="I4703" s="6">
        <f t="shared" si="293"/>
        <v>27</v>
      </c>
      <c r="J4703" s="7">
        <f t="shared" si="294"/>
        <v>0.9</v>
      </c>
      <c r="K4703" s="7">
        <f t="shared" si="295"/>
        <v>-0.15200309344504997</v>
      </c>
    </row>
    <row r="4704" spans="1:11" x14ac:dyDescent="0.35">
      <c r="A4704" s="14" t="s">
        <v>10382</v>
      </c>
      <c r="B4704" s="13" t="s">
        <v>4879</v>
      </c>
      <c r="C4704" s="14" t="s">
        <v>18372</v>
      </c>
      <c r="D4704" s="14" t="s">
        <v>18373</v>
      </c>
      <c r="E4704" s="15" t="s">
        <v>5678</v>
      </c>
      <c r="F4704" s="6">
        <v>248</v>
      </c>
      <c r="G4704" s="6">
        <v>258</v>
      </c>
      <c r="H4704" s="6">
        <f t="shared" si="292"/>
        <v>249</v>
      </c>
      <c r="I4704" s="6">
        <f t="shared" si="293"/>
        <v>259</v>
      </c>
      <c r="J4704" s="7">
        <f t="shared" si="294"/>
        <v>1.0401606425702812</v>
      </c>
      <c r="K4704" s="7">
        <f t="shared" si="295"/>
        <v>5.6806355618473026E-2</v>
      </c>
    </row>
    <row r="4705" spans="1:11" x14ac:dyDescent="0.35">
      <c r="A4705" s="14" t="s">
        <v>10383</v>
      </c>
      <c r="B4705" s="13" t="s">
        <v>5046</v>
      </c>
      <c r="C4705" s="14" t="s">
        <v>18374</v>
      </c>
      <c r="D4705" s="14" t="s">
        <v>18375</v>
      </c>
      <c r="E4705" s="15" t="s">
        <v>5678</v>
      </c>
      <c r="F4705" s="6">
        <v>973</v>
      </c>
      <c r="G4705" s="6">
        <v>1089</v>
      </c>
      <c r="H4705" s="6">
        <f t="shared" si="292"/>
        <v>974</v>
      </c>
      <c r="I4705" s="6">
        <f t="shared" si="293"/>
        <v>1090</v>
      </c>
      <c r="J4705" s="7">
        <f t="shared" si="294"/>
        <v>1.1190965092402465</v>
      </c>
      <c r="K4705" s="7">
        <f t="shared" si="295"/>
        <v>0.16233445758194667</v>
      </c>
    </row>
    <row r="4706" spans="1:11" x14ac:dyDescent="0.35">
      <c r="A4706" s="14" t="s">
        <v>10384</v>
      </c>
      <c r="B4706" s="13" t="s">
        <v>1909</v>
      </c>
      <c r="C4706" s="14" t="s">
        <v>18376</v>
      </c>
      <c r="D4706" s="14" t="s">
        <v>18377</v>
      </c>
      <c r="E4706" s="15" t="s">
        <v>11359</v>
      </c>
      <c r="F4706" s="6">
        <v>305</v>
      </c>
      <c r="G4706" s="6">
        <v>214</v>
      </c>
      <c r="H4706" s="6">
        <f t="shared" si="292"/>
        <v>306</v>
      </c>
      <c r="I4706" s="6">
        <f t="shared" si="293"/>
        <v>215</v>
      </c>
      <c r="J4706" s="7">
        <f t="shared" si="294"/>
        <v>0.70261437908496727</v>
      </c>
      <c r="K4706" s="7">
        <f t="shared" si="295"/>
        <v>-0.50919499310319161</v>
      </c>
    </row>
    <row r="4707" spans="1:11" x14ac:dyDescent="0.35">
      <c r="A4707" s="14" t="s">
        <v>10385</v>
      </c>
      <c r="B4707" s="13" t="s">
        <v>2597</v>
      </c>
      <c r="C4707" s="14" t="s">
        <v>18378</v>
      </c>
      <c r="D4707" s="14" t="s">
        <v>18379</v>
      </c>
      <c r="E4707" s="15" t="s">
        <v>11359</v>
      </c>
      <c r="F4707" s="6">
        <v>314</v>
      </c>
      <c r="G4707" s="6">
        <v>238</v>
      </c>
      <c r="H4707" s="6">
        <f t="shared" si="292"/>
        <v>315</v>
      </c>
      <c r="I4707" s="6">
        <f t="shared" si="293"/>
        <v>239</v>
      </c>
      <c r="J4707" s="7">
        <f t="shared" si="294"/>
        <v>0.7587301587301587</v>
      </c>
      <c r="K4707" s="7">
        <f t="shared" si="295"/>
        <v>-0.39834121040653037</v>
      </c>
    </row>
    <row r="4708" spans="1:11" x14ac:dyDescent="0.35">
      <c r="A4708" s="14" t="s">
        <v>10386</v>
      </c>
      <c r="B4708" s="13" t="s">
        <v>2470</v>
      </c>
      <c r="C4708" s="14" t="s">
        <v>18380</v>
      </c>
      <c r="D4708" s="14" t="s">
        <v>18381</v>
      </c>
      <c r="E4708" s="15" t="s">
        <v>11359</v>
      </c>
      <c r="F4708" s="6">
        <v>1202</v>
      </c>
      <c r="G4708" s="6">
        <v>900</v>
      </c>
      <c r="H4708" s="6">
        <f t="shared" si="292"/>
        <v>1203</v>
      </c>
      <c r="I4708" s="6">
        <f t="shared" si="293"/>
        <v>901</v>
      </c>
      <c r="J4708" s="7">
        <f t="shared" si="294"/>
        <v>0.74896093100581884</v>
      </c>
      <c r="K4708" s="7">
        <f t="shared" si="295"/>
        <v>-0.4170376313625378</v>
      </c>
    </row>
    <row r="4709" spans="1:11" x14ac:dyDescent="0.35">
      <c r="A4709" s="14" t="s">
        <v>10387</v>
      </c>
      <c r="B4709" s="13" t="s">
        <v>5174</v>
      </c>
      <c r="C4709" s="14" t="s">
        <v>18382</v>
      </c>
      <c r="D4709" s="14" t="s">
        <v>11436</v>
      </c>
      <c r="E4709" s="15" t="s">
        <v>11359</v>
      </c>
      <c r="F4709" s="6">
        <v>82</v>
      </c>
      <c r="G4709" s="6">
        <v>98</v>
      </c>
      <c r="H4709" s="6">
        <f t="shared" si="292"/>
        <v>83</v>
      </c>
      <c r="I4709" s="6">
        <f t="shared" si="293"/>
        <v>99</v>
      </c>
      <c r="J4709" s="7">
        <f t="shared" si="294"/>
        <v>1.1927710843373494</v>
      </c>
      <c r="K4709" s="7">
        <f t="shared" si="295"/>
        <v>0.25431718873268483</v>
      </c>
    </row>
    <row r="4710" spans="1:11" x14ac:dyDescent="0.35">
      <c r="A4710" s="14" t="s">
        <v>10388</v>
      </c>
      <c r="B4710" s="13" t="s">
        <v>3888</v>
      </c>
      <c r="C4710" s="14" t="s">
        <v>18383</v>
      </c>
      <c r="D4710" s="14" t="s">
        <v>11356</v>
      </c>
      <c r="E4710" s="15" t="s">
        <v>11359</v>
      </c>
      <c r="F4710" s="6">
        <v>65</v>
      </c>
      <c r="G4710" s="6">
        <v>57</v>
      </c>
      <c r="H4710" s="6">
        <f t="shared" si="292"/>
        <v>66</v>
      </c>
      <c r="I4710" s="6">
        <f t="shared" si="293"/>
        <v>58</v>
      </c>
      <c r="J4710" s="7">
        <f t="shared" si="294"/>
        <v>0.87878787878787878</v>
      </c>
      <c r="K4710" s="7">
        <f t="shared" si="295"/>
        <v>-0.18641312423088136</v>
      </c>
    </row>
    <row r="4711" spans="1:11" x14ac:dyDescent="0.35">
      <c r="A4711" s="14" t="s">
        <v>10389</v>
      </c>
      <c r="B4711" s="13" t="s">
        <v>2506</v>
      </c>
      <c r="C4711" s="14" t="s">
        <v>18384</v>
      </c>
      <c r="D4711" s="14" t="s">
        <v>17968</v>
      </c>
      <c r="E4711" s="15" t="s">
        <v>5678</v>
      </c>
      <c r="F4711" s="6">
        <v>1425</v>
      </c>
      <c r="G4711" s="6">
        <v>1069</v>
      </c>
      <c r="H4711" s="6">
        <f t="shared" si="292"/>
        <v>1426</v>
      </c>
      <c r="I4711" s="6">
        <f t="shared" si="293"/>
        <v>1070</v>
      </c>
      <c r="J4711" s="7">
        <f t="shared" si="294"/>
        <v>0.75035063113604483</v>
      </c>
      <c r="K4711" s="7">
        <f t="shared" si="295"/>
        <v>-0.4143631851553789</v>
      </c>
    </row>
    <row r="4712" spans="1:11" x14ac:dyDescent="0.35">
      <c r="A4712" s="14" t="s">
        <v>10390</v>
      </c>
      <c r="B4712" s="13" t="s">
        <v>4791</v>
      </c>
      <c r="C4712" s="14" t="s">
        <v>18385</v>
      </c>
      <c r="D4712" s="14" t="s">
        <v>18386</v>
      </c>
      <c r="E4712" s="15" t="s">
        <v>5678</v>
      </c>
      <c r="F4712" s="6">
        <v>2329</v>
      </c>
      <c r="G4712" s="6">
        <v>2367</v>
      </c>
      <c r="H4712" s="6">
        <f t="shared" si="292"/>
        <v>2330</v>
      </c>
      <c r="I4712" s="6">
        <f t="shared" si="293"/>
        <v>2368</v>
      </c>
      <c r="J4712" s="7">
        <f t="shared" si="294"/>
        <v>1.0163090128755365</v>
      </c>
      <c r="K4712" s="7">
        <f t="shared" si="295"/>
        <v>2.3339126087307285E-2</v>
      </c>
    </row>
    <row r="4713" spans="1:11" x14ac:dyDescent="0.35">
      <c r="A4713" s="14" t="s">
        <v>10391</v>
      </c>
      <c r="B4713" s="13" t="s">
        <v>2252</v>
      </c>
      <c r="C4713" s="14" t="s">
        <v>18387</v>
      </c>
      <c r="D4713" s="14" t="s">
        <v>13890</v>
      </c>
      <c r="E4713" s="15" t="s">
        <v>11359</v>
      </c>
      <c r="F4713" s="6">
        <v>3268</v>
      </c>
      <c r="G4713" s="6">
        <v>2384</v>
      </c>
      <c r="H4713" s="6">
        <f t="shared" si="292"/>
        <v>3269</v>
      </c>
      <c r="I4713" s="6">
        <f t="shared" si="293"/>
        <v>2385</v>
      </c>
      <c r="J4713" s="7">
        <f t="shared" si="294"/>
        <v>0.7295809115937596</v>
      </c>
      <c r="K4713" s="7">
        <f t="shared" si="295"/>
        <v>-0.45486011087439204</v>
      </c>
    </row>
    <row r="4714" spans="1:11" x14ac:dyDescent="0.35">
      <c r="A4714" s="14" t="s">
        <v>10392</v>
      </c>
      <c r="B4714" s="13" t="s">
        <v>1867</v>
      </c>
      <c r="C4714" s="14" t="s">
        <v>18388</v>
      </c>
      <c r="D4714" s="14" t="s">
        <v>11356</v>
      </c>
      <c r="E4714" s="15" t="s">
        <v>5678</v>
      </c>
      <c r="F4714" s="6">
        <v>106</v>
      </c>
      <c r="G4714" s="6">
        <v>74</v>
      </c>
      <c r="H4714" s="6">
        <f t="shared" si="292"/>
        <v>107</v>
      </c>
      <c r="I4714" s="6">
        <f t="shared" si="293"/>
        <v>75</v>
      </c>
      <c r="J4714" s="7">
        <f t="shared" si="294"/>
        <v>0.7009345794392523</v>
      </c>
      <c r="K4714" s="7">
        <f t="shared" si="295"/>
        <v>-0.51264829590526617</v>
      </c>
    </row>
    <row r="4715" spans="1:11" x14ac:dyDescent="0.35">
      <c r="A4715" s="14" t="s">
        <v>10393</v>
      </c>
      <c r="B4715" s="13" t="s">
        <v>4905</v>
      </c>
      <c r="C4715" s="14" t="s">
        <v>18389</v>
      </c>
      <c r="D4715" s="14" t="s">
        <v>11436</v>
      </c>
      <c r="E4715" s="15" t="s">
        <v>11359</v>
      </c>
      <c r="F4715" s="6">
        <v>20</v>
      </c>
      <c r="G4715" s="6">
        <v>21</v>
      </c>
      <c r="H4715" s="6">
        <f t="shared" si="292"/>
        <v>21</v>
      </c>
      <c r="I4715" s="6">
        <f t="shared" si="293"/>
        <v>22</v>
      </c>
      <c r="J4715" s="7">
        <f t="shared" si="294"/>
        <v>1.0476190476190477</v>
      </c>
      <c r="K4715" s="7">
        <f t="shared" si="295"/>
        <v>6.7114195858537049E-2</v>
      </c>
    </row>
    <row r="4716" spans="1:11" x14ac:dyDescent="0.35">
      <c r="A4716" s="14" t="s">
        <v>10394</v>
      </c>
      <c r="B4716" s="13" t="s">
        <v>3452</v>
      </c>
      <c r="C4716" s="14" t="s">
        <v>18390</v>
      </c>
      <c r="D4716" s="14" t="s">
        <v>11939</v>
      </c>
      <c r="E4716" s="15" t="s">
        <v>11359</v>
      </c>
      <c r="F4716" s="6">
        <v>1020</v>
      </c>
      <c r="G4716" s="6">
        <v>846</v>
      </c>
      <c r="H4716" s="6">
        <f t="shared" si="292"/>
        <v>1021</v>
      </c>
      <c r="I4716" s="6">
        <f t="shared" si="293"/>
        <v>847</v>
      </c>
      <c r="J4716" s="7">
        <f t="shared" si="294"/>
        <v>0.82957884427032325</v>
      </c>
      <c r="K4716" s="7">
        <f t="shared" si="295"/>
        <v>-0.2695489915456028</v>
      </c>
    </row>
    <row r="4717" spans="1:11" x14ac:dyDescent="0.35">
      <c r="A4717" s="14" t="s">
        <v>10395</v>
      </c>
      <c r="B4717" s="13" t="s">
        <v>5312</v>
      </c>
      <c r="C4717" s="14" t="s">
        <v>18391</v>
      </c>
      <c r="D4717" s="14" t="s">
        <v>11356</v>
      </c>
      <c r="E4717" s="15" t="s">
        <v>5678</v>
      </c>
      <c r="F4717" s="6">
        <v>38</v>
      </c>
      <c r="G4717" s="6">
        <v>51</v>
      </c>
      <c r="H4717" s="6">
        <f t="shared" si="292"/>
        <v>39</v>
      </c>
      <c r="I4717" s="6">
        <f t="shared" si="293"/>
        <v>52</v>
      </c>
      <c r="J4717" s="7">
        <f t="shared" si="294"/>
        <v>1.3333333333333333</v>
      </c>
      <c r="K4717" s="7">
        <f t="shared" si="295"/>
        <v>0.4150374992788437</v>
      </c>
    </row>
    <row r="4718" spans="1:11" x14ac:dyDescent="0.35">
      <c r="A4718" s="14" t="s">
        <v>10396</v>
      </c>
      <c r="B4718" s="13" t="s">
        <v>3757</v>
      </c>
      <c r="C4718" s="14" t="s">
        <v>18392</v>
      </c>
      <c r="D4718" s="14" t="s">
        <v>11356</v>
      </c>
      <c r="E4718" s="15" t="s">
        <v>5678</v>
      </c>
      <c r="F4718" s="6">
        <v>29</v>
      </c>
      <c r="G4718" s="6">
        <v>25</v>
      </c>
      <c r="H4718" s="6">
        <f t="shared" si="292"/>
        <v>30</v>
      </c>
      <c r="I4718" s="6">
        <f t="shared" si="293"/>
        <v>26</v>
      </c>
      <c r="J4718" s="7">
        <f t="shared" si="294"/>
        <v>0.8666666666666667</v>
      </c>
      <c r="K4718" s="7">
        <f t="shared" si="295"/>
        <v>-0.20645087746742632</v>
      </c>
    </row>
    <row r="4719" spans="1:11" x14ac:dyDescent="0.35">
      <c r="A4719" s="14" t="s">
        <v>10397</v>
      </c>
      <c r="B4719" s="13" t="s">
        <v>4263</v>
      </c>
      <c r="C4719" s="14" t="s">
        <v>18393</v>
      </c>
      <c r="D4719" s="14" t="s">
        <v>11356</v>
      </c>
      <c r="E4719" s="15" t="s">
        <v>5678</v>
      </c>
      <c r="F4719" s="6">
        <v>2141</v>
      </c>
      <c r="G4719" s="6">
        <v>1981</v>
      </c>
      <c r="H4719" s="6">
        <f t="shared" si="292"/>
        <v>2142</v>
      </c>
      <c r="I4719" s="6">
        <f t="shared" si="293"/>
        <v>1982</v>
      </c>
      <c r="J4719" s="7">
        <f t="shared" si="294"/>
        <v>0.92530345471521946</v>
      </c>
      <c r="K4719" s="7">
        <f t="shared" si="295"/>
        <v>-0.11200151756376764</v>
      </c>
    </row>
    <row r="4720" spans="1:11" x14ac:dyDescent="0.35">
      <c r="A4720" s="14" t="s">
        <v>10398</v>
      </c>
      <c r="B4720" s="13" t="s">
        <v>3025</v>
      </c>
      <c r="C4720" s="14" t="s">
        <v>18394</v>
      </c>
      <c r="D4720" s="14" t="s">
        <v>18395</v>
      </c>
      <c r="E4720" s="15" t="s">
        <v>11359</v>
      </c>
      <c r="F4720" s="6">
        <v>5579</v>
      </c>
      <c r="G4720" s="6">
        <v>4408</v>
      </c>
      <c r="H4720" s="6">
        <f t="shared" si="292"/>
        <v>5580</v>
      </c>
      <c r="I4720" s="6">
        <f t="shared" si="293"/>
        <v>4409</v>
      </c>
      <c r="J4720" s="7">
        <f t="shared" si="294"/>
        <v>0.79014336917562722</v>
      </c>
      <c r="K4720" s="7">
        <f t="shared" si="295"/>
        <v>-0.33981364510080236</v>
      </c>
    </row>
    <row r="4721" spans="1:11" x14ac:dyDescent="0.35">
      <c r="A4721" s="14" t="s">
        <v>10399</v>
      </c>
      <c r="B4721" s="13" t="s">
        <v>1204</v>
      </c>
      <c r="C4721" s="14" t="s">
        <v>18396</v>
      </c>
      <c r="D4721" s="14" t="s">
        <v>11356</v>
      </c>
      <c r="E4721" s="15" t="s">
        <v>5678</v>
      </c>
      <c r="F4721" s="6">
        <v>117</v>
      </c>
      <c r="G4721" s="6">
        <v>74</v>
      </c>
      <c r="H4721" s="6">
        <f t="shared" si="292"/>
        <v>118</v>
      </c>
      <c r="I4721" s="6">
        <f t="shared" si="293"/>
        <v>75</v>
      </c>
      <c r="J4721" s="7">
        <f t="shared" si="294"/>
        <v>0.63559322033898302</v>
      </c>
      <c r="K4721" s="7">
        <f t="shared" si="295"/>
        <v>-0.65382435886596046</v>
      </c>
    </row>
    <row r="4722" spans="1:11" x14ac:dyDescent="0.35">
      <c r="A4722" s="14" t="s">
        <v>10400</v>
      </c>
      <c r="B4722" s="13" t="s">
        <v>2141</v>
      </c>
      <c r="C4722" s="14" t="s">
        <v>18397</v>
      </c>
      <c r="D4722" s="14" t="s">
        <v>11356</v>
      </c>
      <c r="E4722" s="15" t="s">
        <v>5678</v>
      </c>
      <c r="F4722" s="6">
        <v>346</v>
      </c>
      <c r="G4722" s="6">
        <v>249</v>
      </c>
      <c r="H4722" s="6">
        <f t="shared" si="292"/>
        <v>347</v>
      </c>
      <c r="I4722" s="6">
        <f t="shared" si="293"/>
        <v>250</v>
      </c>
      <c r="J4722" s="7">
        <f t="shared" si="294"/>
        <v>0.72046109510086453</v>
      </c>
      <c r="K4722" s="7">
        <f t="shared" si="295"/>
        <v>-0.47300756791617388</v>
      </c>
    </row>
    <row r="4723" spans="1:11" x14ac:dyDescent="0.35">
      <c r="A4723" s="14" t="s">
        <v>10401</v>
      </c>
      <c r="B4723" s="13" t="s">
        <v>5243</v>
      </c>
      <c r="C4723" s="14" t="s">
        <v>18398</v>
      </c>
      <c r="D4723" s="14" t="s">
        <v>11356</v>
      </c>
      <c r="E4723" s="15" t="s">
        <v>5678</v>
      </c>
      <c r="F4723" s="6">
        <v>238</v>
      </c>
      <c r="G4723" s="6">
        <v>303</v>
      </c>
      <c r="H4723" s="6">
        <f t="shared" si="292"/>
        <v>239</v>
      </c>
      <c r="I4723" s="6">
        <f t="shared" si="293"/>
        <v>304</v>
      </c>
      <c r="J4723" s="7">
        <f t="shared" si="294"/>
        <v>1.2719665271966527</v>
      </c>
      <c r="K4723" s="7">
        <f t="shared" si="295"/>
        <v>0.34706070546283696</v>
      </c>
    </row>
    <row r="4724" spans="1:11" x14ac:dyDescent="0.35">
      <c r="A4724" s="14" t="s">
        <v>10402</v>
      </c>
      <c r="B4724" s="13" t="s">
        <v>5332</v>
      </c>
      <c r="C4724" s="14" t="s">
        <v>18399</v>
      </c>
      <c r="D4724" s="14" t="s">
        <v>12147</v>
      </c>
      <c r="E4724" s="15" t="s">
        <v>5678</v>
      </c>
      <c r="F4724" s="6">
        <v>596</v>
      </c>
      <c r="G4724" s="6">
        <v>823</v>
      </c>
      <c r="H4724" s="6">
        <f t="shared" si="292"/>
        <v>597</v>
      </c>
      <c r="I4724" s="6">
        <f t="shared" si="293"/>
        <v>824</v>
      </c>
      <c r="J4724" s="7">
        <f t="shared" si="294"/>
        <v>1.3802345058626466</v>
      </c>
      <c r="K4724" s="7">
        <f t="shared" si="295"/>
        <v>0.46491340591841346</v>
      </c>
    </row>
    <row r="4725" spans="1:11" x14ac:dyDescent="0.35">
      <c r="A4725" s="14" t="s">
        <v>10403</v>
      </c>
      <c r="B4725" s="13" t="s">
        <v>4420</v>
      </c>
      <c r="C4725" s="14" t="s">
        <v>18400</v>
      </c>
      <c r="D4725" s="14" t="s">
        <v>18401</v>
      </c>
      <c r="E4725" s="15" t="s">
        <v>11359</v>
      </c>
      <c r="F4725" s="6">
        <v>488</v>
      </c>
      <c r="G4725" s="6">
        <v>463</v>
      </c>
      <c r="H4725" s="6">
        <f t="shared" si="292"/>
        <v>489</v>
      </c>
      <c r="I4725" s="6">
        <f t="shared" si="293"/>
        <v>464</v>
      </c>
      <c r="J4725" s="7">
        <f t="shared" si="294"/>
        <v>0.94887525562372188</v>
      </c>
      <c r="K4725" s="7">
        <f t="shared" si="295"/>
        <v>-7.5709659824661615E-2</v>
      </c>
    </row>
    <row r="4726" spans="1:11" x14ac:dyDescent="0.35">
      <c r="A4726" s="14" t="s">
        <v>10404</v>
      </c>
      <c r="B4726" s="13" t="s">
        <v>4857</v>
      </c>
      <c r="C4726" s="14" t="s">
        <v>18402</v>
      </c>
      <c r="D4726" s="14" t="s">
        <v>18403</v>
      </c>
      <c r="E4726" s="15" t="s">
        <v>11359</v>
      </c>
      <c r="F4726" s="6">
        <v>1058</v>
      </c>
      <c r="G4726" s="6">
        <v>1095</v>
      </c>
      <c r="H4726" s="6">
        <f t="shared" si="292"/>
        <v>1059</v>
      </c>
      <c r="I4726" s="6">
        <f t="shared" si="293"/>
        <v>1096</v>
      </c>
      <c r="J4726" s="7">
        <f t="shared" si="294"/>
        <v>1.0349386213408875</v>
      </c>
      <c r="K4726" s="7">
        <f t="shared" si="295"/>
        <v>4.9545208968190126E-2</v>
      </c>
    </row>
    <row r="4727" spans="1:11" x14ac:dyDescent="0.35">
      <c r="A4727" s="14" t="s">
        <v>10405</v>
      </c>
      <c r="B4727" s="13" t="s">
        <v>4684</v>
      </c>
      <c r="C4727" s="14" t="s">
        <v>18404</v>
      </c>
      <c r="D4727" s="14" t="s">
        <v>11356</v>
      </c>
      <c r="E4727" s="15" t="s">
        <v>11359</v>
      </c>
      <c r="F4727" s="6">
        <v>18</v>
      </c>
      <c r="G4727" s="6">
        <v>18</v>
      </c>
      <c r="H4727" s="6">
        <f t="shared" si="292"/>
        <v>19</v>
      </c>
      <c r="I4727" s="6">
        <f t="shared" si="293"/>
        <v>19</v>
      </c>
      <c r="J4727" s="7">
        <f t="shared" si="294"/>
        <v>1</v>
      </c>
      <c r="K4727" s="7">
        <f t="shared" si="295"/>
        <v>0</v>
      </c>
    </row>
    <row r="4728" spans="1:11" x14ac:dyDescent="0.35">
      <c r="A4728" s="14" t="s">
        <v>10406</v>
      </c>
      <c r="B4728" s="13" t="s">
        <v>5228</v>
      </c>
      <c r="C4728" s="14" t="s">
        <v>18405</v>
      </c>
      <c r="D4728" s="14" t="s">
        <v>11356</v>
      </c>
      <c r="E4728" s="15" t="s">
        <v>11359</v>
      </c>
      <c r="F4728" s="6">
        <v>4</v>
      </c>
      <c r="G4728" s="6">
        <v>5</v>
      </c>
      <c r="H4728" s="6">
        <f t="shared" si="292"/>
        <v>5</v>
      </c>
      <c r="I4728" s="6">
        <f t="shared" si="293"/>
        <v>6</v>
      </c>
      <c r="J4728" s="7">
        <f t="shared" si="294"/>
        <v>1.2</v>
      </c>
      <c r="K4728" s="7">
        <f t="shared" si="295"/>
        <v>0.26303440583379378</v>
      </c>
    </row>
    <row r="4729" spans="1:11" x14ac:dyDescent="0.35">
      <c r="A4729" s="14" t="s">
        <v>10407</v>
      </c>
      <c r="B4729" s="13" t="s">
        <v>1557</v>
      </c>
      <c r="C4729" s="14" t="s">
        <v>18406</v>
      </c>
      <c r="D4729" s="14" t="s">
        <v>11356</v>
      </c>
      <c r="E4729" s="15" t="s">
        <v>11359</v>
      </c>
      <c r="F4729" s="6">
        <v>3</v>
      </c>
      <c r="G4729" s="6">
        <v>2</v>
      </c>
      <c r="H4729" s="6">
        <f t="shared" si="292"/>
        <v>4</v>
      </c>
      <c r="I4729" s="6">
        <f t="shared" si="293"/>
        <v>3</v>
      </c>
      <c r="J4729" s="7">
        <f t="shared" si="294"/>
        <v>0.75</v>
      </c>
      <c r="K4729" s="7">
        <f t="shared" si="295"/>
        <v>-0.41503749927884381</v>
      </c>
    </row>
    <row r="4730" spans="1:11" x14ac:dyDescent="0.35">
      <c r="A4730" s="14" t="s">
        <v>10408</v>
      </c>
      <c r="B4730" s="13" t="s">
        <v>5292</v>
      </c>
      <c r="C4730" s="14" t="s">
        <v>18407</v>
      </c>
      <c r="D4730" s="14" t="s">
        <v>18408</v>
      </c>
      <c r="E4730" s="15" t="s">
        <v>11359</v>
      </c>
      <c r="F4730" s="6">
        <v>39</v>
      </c>
      <c r="G4730" s="6">
        <v>52</v>
      </c>
      <c r="H4730" s="6">
        <f t="shared" si="292"/>
        <v>40</v>
      </c>
      <c r="I4730" s="6">
        <f t="shared" si="293"/>
        <v>53</v>
      </c>
      <c r="J4730" s="7">
        <f t="shared" si="294"/>
        <v>1.325</v>
      </c>
      <c r="K4730" s="7">
        <f t="shared" si="295"/>
        <v>0.4059923596758368</v>
      </c>
    </row>
    <row r="4731" spans="1:11" x14ac:dyDescent="0.35">
      <c r="A4731" s="14" t="s">
        <v>10409</v>
      </c>
      <c r="B4731" s="13" t="s">
        <v>4086</v>
      </c>
      <c r="C4731" s="14" t="s">
        <v>18409</v>
      </c>
      <c r="D4731" s="14" t="s">
        <v>11571</v>
      </c>
      <c r="E4731" s="15" t="s">
        <v>11359</v>
      </c>
      <c r="F4731" s="6">
        <v>30</v>
      </c>
      <c r="G4731" s="6">
        <v>27</v>
      </c>
      <c r="H4731" s="6">
        <f t="shared" si="292"/>
        <v>31</v>
      </c>
      <c r="I4731" s="6">
        <f t="shared" si="293"/>
        <v>28</v>
      </c>
      <c r="J4731" s="7">
        <f t="shared" si="294"/>
        <v>0.90322580645161288</v>
      </c>
      <c r="K4731" s="7">
        <f t="shared" si="295"/>
        <v>-0.14684138832927116</v>
      </c>
    </row>
    <row r="4732" spans="1:11" x14ac:dyDescent="0.35">
      <c r="A4732" s="14" t="s">
        <v>10410</v>
      </c>
      <c r="B4732" s="13" t="s">
        <v>1020</v>
      </c>
      <c r="C4732" s="14" t="s">
        <v>18410</v>
      </c>
      <c r="D4732" s="14" t="s">
        <v>11356</v>
      </c>
      <c r="E4732" s="15" t="s">
        <v>11359</v>
      </c>
      <c r="F4732" s="6">
        <v>41</v>
      </c>
      <c r="G4732" s="6">
        <v>25</v>
      </c>
      <c r="H4732" s="6">
        <f t="shared" si="292"/>
        <v>42</v>
      </c>
      <c r="I4732" s="6">
        <f t="shared" si="293"/>
        <v>26</v>
      </c>
      <c r="J4732" s="7">
        <f t="shared" si="294"/>
        <v>0.61904761904761907</v>
      </c>
      <c r="K4732" s="7">
        <f t="shared" si="295"/>
        <v>-0.69187770463766807</v>
      </c>
    </row>
    <row r="4733" spans="1:11" x14ac:dyDescent="0.35">
      <c r="A4733" s="14" t="s">
        <v>10411</v>
      </c>
      <c r="B4733" s="13" t="s">
        <v>1796</v>
      </c>
      <c r="C4733" s="14" t="s">
        <v>18411</v>
      </c>
      <c r="D4733" s="14" t="s">
        <v>11752</v>
      </c>
      <c r="E4733" s="15" t="s">
        <v>5678</v>
      </c>
      <c r="F4733" s="6">
        <v>55</v>
      </c>
      <c r="G4733" s="6">
        <v>38</v>
      </c>
      <c r="H4733" s="6">
        <f t="shared" si="292"/>
        <v>56</v>
      </c>
      <c r="I4733" s="6">
        <f t="shared" si="293"/>
        <v>39</v>
      </c>
      <c r="J4733" s="7">
        <f t="shared" si="294"/>
        <v>0.6964285714285714</v>
      </c>
      <c r="K4733" s="7">
        <f t="shared" si="295"/>
        <v>-0.5219527031953558</v>
      </c>
    </row>
    <row r="4734" spans="1:11" x14ac:dyDescent="0.35">
      <c r="A4734" s="14" t="s">
        <v>10412</v>
      </c>
      <c r="B4734" s="13" t="s">
        <v>2930</v>
      </c>
      <c r="C4734" s="14" t="s">
        <v>18412</v>
      </c>
      <c r="D4734" s="14" t="s">
        <v>18413</v>
      </c>
      <c r="E4734" s="15" t="s">
        <v>5678</v>
      </c>
      <c r="F4734" s="6">
        <v>842</v>
      </c>
      <c r="G4734" s="6">
        <v>660</v>
      </c>
      <c r="H4734" s="6">
        <f t="shared" si="292"/>
        <v>843</v>
      </c>
      <c r="I4734" s="6">
        <f t="shared" si="293"/>
        <v>661</v>
      </c>
      <c r="J4734" s="7">
        <f t="shared" si="294"/>
        <v>0.78410438908659552</v>
      </c>
      <c r="K4734" s="7">
        <f t="shared" si="295"/>
        <v>-0.35088235943439056</v>
      </c>
    </row>
    <row r="4735" spans="1:11" x14ac:dyDescent="0.35">
      <c r="A4735" s="14" t="s">
        <v>10413</v>
      </c>
      <c r="B4735" s="13" t="s">
        <v>1961</v>
      </c>
      <c r="C4735" s="14" t="s">
        <v>18414</v>
      </c>
      <c r="D4735" s="14" t="s">
        <v>17968</v>
      </c>
      <c r="E4735" s="15" t="s">
        <v>5678</v>
      </c>
      <c r="F4735" s="6">
        <v>456</v>
      </c>
      <c r="G4735" s="6">
        <v>322</v>
      </c>
      <c r="H4735" s="6">
        <f t="shared" si="292"/>
        <v>457</v>
      </c>
      <c r="I4735" s="6">
        <f t="shared" si="293"/>
        <v>323</v>
      </c>
      <c r="J4735" s="7">
        <f t="shared" si="294"/>
        <v>0.70678336980306344</v>
      </c>
      <c r="K4735" s="7">
        <f t="shared" si="295"/>
        <v>-0.50066000036414482</v>
      </c>
    </row>
    <row r="4736" spans="1:11" x14ac:dyDescent="0.35">
      <c r="A4736" s="14" t="s">
        <v>10414</v>
      </c>
      <c r="B4736" s="13" t="s">
        <v>2887</v>
      </c>
      <c r="C4736" s="14" t="s">
        <v>18415</v>
      </c>
      <c r="D4736" s="14" t="s">
        <v>11671</v>
      </c>
      <c r="E4736" s="15" t="s">
        <v>11359</v>
      </c>
      <c r="F4736" s="6">
        <v>838</v>
      </c>
      <c r="G4736" s="6">
        <v>654</v>
      </c>
      <c r="H4736" s="6">
        <f t="shared" si="292"/>
        <v>839</v>
      </c>
      <c r="I4736" s="6">
        <f t="shared" si="293"/>
        <v>655</v>
      </c>
      <c r="J4736" s="7">
        <f t="shared" si="294"/>
        <v>0.78069129916567337</v>
      </c>
      <c r="K4736" s="7">
        <f t="shared" si="295"/>
        <v>-0.35717590401501076</v>
      </c>
    </row>
    <row r="4737" spans="1:11" x14ac:dyDescent="0.35">
      <c r="A4737" s="14" t="s">
        <v>10415</v>
      </c>
      <c r="B4737" s="13" t="s">
        <v>1771</v>
      </c>
      <c r="C4737" s="14" t="s">
        <v>18416</v>
      </c>
      <c r="D4737" s="14" t="s">
        <v>11356</v>
      </c>
      <c r="E4737" s="15" t="s">
        <v>11359</v>
      </c>
      <c r="F4737" s="6">
        <v>439</v>
      </c>
      <c r="G4737" s="6">
        <v>302</v>
      </c>
      <c r="H4737" s="6">
        <f t="shared" si="292"/>
        <v>440</v>
      </c>
      <c r="I4737" s="6">
        <f t="shared" si="293"/>
        <v>303</v>
      </c>
      <c r="J4737" s="7">
        <f t="shared" si="294"/>
        <v>0.6886363636363636</v>
      </c>
      <c r="K4737" s="7">
        <f t="shared" si="295"/>
        <v>-0.53818573005170878</v>
      </c>
    </row>
    <row r="4738" spans="1:11" x14ac:dyDescent="0.35">
      <c r="A4738" s="14" t="s">
        <v>10416</v>
      </c>
      <c r="B4738" s="13" t="s">
        <v>513</v>
      </c>
      <c r="C4738" s="14" t="s">
        <v>18417</v>
      </c>
      <c r="D4738" s="14" t="s">
        <v>18418</v>
      </c>
      <c r="E4738" s="15" t="s">
        <v>11359</v>
      </c>
      <c r="F4738" s="6">
        <v>243</v>
      </c>
      <c r="G4738" s="6">
        <v>125</v>
      </c>
      <c r="H4738" s="6">
        <f t="shared" si="292"/>
        <v>244</v>
      </c>
      <c r="I4738" s="6">
        <f t="shared" si="293"/>
        <v>126</v>
      </c>
      <c r="J4738" s="7">
        <f t="shared" si="294"/>
        <v>0.51639344262295084</v>
      </c>
      <c r="K4738" s="7">
        <f t="shared" si="295"/>
        <v>-0.9534574140629698</v>
      </c>
    </row>
    <row r="4739" spans="1:11" x14ac:dyDescent="0.35">
      <c r="A4739" s="14" t="s">
        <v>10417</v>
      </c>
      <c r="B4739" s="13" t="s">
        <v>3250</v>
      </c>
      <c r="C4739" s="14" t="s">
        <v>18419</v>
      </c>
      <c r="D4739" s="14" t="s">
        <v>18420</v>
      </c>
      <c r="E4739" s="15" t="s">
        <v>11359</v>
      </c>
      <c r="F4739" s="6">
        <v>360</v>
      </c>
      <c r="G4739" s="6">
        <v>292</v>
      </c>
      <c r="H4739" s="6">
        <f t="shared" ref="H4739:H4802" si="296">F4739+1</f>
        <v>361</v>
      </c>
      <c r="I4739" s="6">
        <f t="shared" ref="I4739:I4802" si="297">G4739+1</f>
        <v>293</v>
      </c>
      <c r="J4739" s="7">
        <f t="shared" ref="J4739:J4802" si="298">I4739/H4739</f>
        <v>0.81163434903047094</v>
      </c>
      <c r="K4739" s="7">
        <f t="shared" ref="K4739:K4802" si="299">LOG(J4739,2)</f>
        <v>-0.3010981724649231</v>
      </c>
    </row>
    <row r="4740" spans="1:11" x14ac:dyDescent="0.35">
      <c r="A4740" s="14" t="s">
        <v>10418</v>
      </c>
      <c r="B4740" s="13" t="s">
        <v>2836</v>
      </c>
      <c r="C4740" s="14" t="s">
        <v>18421</v>
      </c>
      <c r="D4740" s="14" t="s">
        <v>18422</v>
      </c>
      <c r="E4740" s="15" t="s">
        <v>5678</v>
      </c>
      <c r="F4740" s="6">
        <v>6707</v>
      </c>
      <c r="G4740" s="6">
        <v>5215</v>
      </c>
      <c r="H4740" s="6">
        <f t="shared" si="296"/>
        <v>6708</v>
      </c>
      <c r="I4740" s="6">
        <f t="shared" si="297"/>
        <v>5216</v>
      </c>
      <c r="J4740" s="7">
        <f t="shared" si="298"/>
        <v>0.7775790101371497</v>
      </c>
      <c r="K4740" s="7">
        <f t="shared" si="299"/>
        <v>-0.36293881933326866</v>
      </c>
    </row>
    <row r="4741" spans="1:11" x14ac:dyDescent="0.35">
      <c r="A4741" s="14" t="s">
        <v>10419</v>
      </c>
      <c r="B4741" s="13" t="s">
        <v>2069</v>
      </c>
      <c r="C4741" s="14" t="s">
        <v>18423</v>
      </c>
      <c r="D4741" s="14" t="s">
        <v>18424</v>
      </c>
      <c r="E4741" s="15" t="s">
        <v>5678</v>
      </c>
      <c r="F4741" s="6">
        <v>1033</v>
      </c>
      <c r="G4741" s="6">
        <v>738</v>
      </c>
      <c r="H4741" s="6">
        <f t="shared" si="296"/>
        <v>1034</v>
      </c>
      <c r="I4741" s="6">
        <f t="shared" si="297"/>
        <v>739</v>
      </c>
      <c r="J4741" s="7">
        <f t="shared" si="298"/>
        <v>0.7147001934235977</v>
      </c>
      <c r="K4741" s="7">
        <f t="shared" si="299"/>
        <v>-0.48458991616878366</v>
      </c>
    </row>
    <row r="4742" spans="1:11" x14ac:dyDescent="0.35">
      <c r="A4742" s="14" t="s">
        <v>10420</v>
      </c>
      <c r="B4742" s="13" t="s">
        <v>3826</v>
      </c>
      <c r="C4742" s="14" t="s">
        <v>18425</v>
      </c>
      <c r="D4742" s="14" t="s">
        <v>18426</v>
      </c>
      <c r="E4742" s="15" t="s">
        <v>5678</v>
      </c>
      <c r="F4742" s="6">
        <v>967</v>
      </c>
      <c r="G4742" s="6">
        <v>841</v>
      </c>
      <c r="H4742" s="6">
        <f t="shared" si="296"/>
        <v>968</v>
      </c>
      <c r="I4742" s="6">
        <f t="shared" si="297"/>
        <v>842</v>
      </c>
      <c r="J4742" s="7">
        <f t="shared" si="298"/>
        <v>0.8698347107438017</v>
      </c>
      <c r="K4742" s="7">
        <f t="shared" si="299"/>
        <v>-0.20118681420819839</v>
      </c>
    </row>
    <row r="4743" spans="1:11" x14ac:dyDescent="0.35">
      <c r="A4743" s="14" t="s">
        <v>10421</v>
      </c>
      <c r="B4743" s="13" t="s">
        <v>3100</v>
      </c>
      <c r="C4743" s="14" t="s">
        <v>18427</v>
      </c>
      <c r="D4743" s="14" t="s">
        <v>18428</v>
      </c>
      <c r="E4743" s="15" t="s">
        <v>5678</v>
      </c>
      <c r="F4743" s="6">
        <v>1590</v>
      </c>
      <c r="G4743" s="6">
        <v>1268</v>
      </c>
      <c r="H4743" s="6">
        <f t="shared" si="296"/>
        <v>1591</v>
      </c>
      <c r="I4743" s="6">
        <f t="shared" si="297"/>
        <v>1269</v>
      </c>
      <c r="J4743" s="7">
        <f t="shared" si="298"/>
        <v>0.79761156505342556</v>
      </c>
      <c r="K4743" s="7">
        <f t="shared" si="299"/>
        <v>-0.32624176648994174</v>
      </c>
    </row>
    <row r="4744" spans="1:11" x14ac:dyDescent="0.35">
      <c r="A4744" s="14" t="s">
        <v>10422</v>
      </c>
      <c r="B4744" s="13" t="s">
        <v>2898</v>
      </c>
      <c r="C4744" s="14" t="s">
        <v>18429</v>
      </c>
      <c r="D4744" s="14" t="s">
        <v>18430</v>
      </c>
      <c r="E4744" s="15" t="s">
        <v>5678</v>
      </c>
      <c r="F4744" s="6">
        <v>2243</v>
      </c>
      <c r="G4744" s="6">
        <v>1752</v>
      </c>
      <c r="H4744" s="6">
        <f t="shared" si="296"/>
        <v>2244</v>
      </c>
      <c r="I4744" s="6">
        <f t="shared" si="297"/>
        <v>1753</v>
      </c>
      <c r="J4744" s="7">
        <f t="shared" si="298"/>
        <v>0.7811942959001783</v>
      </c>
      <c r="K4744" s="7">
        <f t="shared" si="299"/>
        <v>-0.35624667984925468</v>
      </c>
    </row>
    <row r="4745" spans="1:11" x14ac:dyDescent="0.35">
      <c r="A4745" s="14" t="s">
        <v>10423</v>
      </c>
      <c r="B4745" s="13" t="s">
        <v>1365</v>
      </c>
      <c r="C4745" s="14" t="s">
        <v>18431</v>
      </c>
      <c r="D4745" s="14" t="s">
        <v>18432</v>
      </c>
      <c r="E4745" s="15" t="s">
        <v>5678</v>
      </c>
      <c r="F4745" s="6">
        <v>1447</v>
      </c>
      <c r="G4745" s="6">
        <v>939</v>
      </c>
      <c r="H4745" s="6">
        <f t="shared" si="296"/>
        <v>1448</v>
      </c>
      <c r="I4745" s="6">
        <f t="shared" si="297"/>
        <v>940</v>
      </c>
      <c r="J4745" s="7">
        <f t="shared" si="298"/>
        <v>0.649171270718232</v>
      </c>
      <c r="K4745" s="7">
        <f t="shared" si="299"/>
        <v>-0.62332894051820575</v>
      </c>
    </row>
    <row r="4746" spans="1:11" x14ac:dyDescent="0.35">
      <c r="A4746" s="14" t="s">
        <v>10424</v>
      </c>
      <c r="B4746" s="13" t="s">
        <v>1374</v>
      </c>
      <c r="C4746" s="14" t="s">
        <v>18433</v>
      </c>
      <c r="D4746" s="14" t="s">
        <v>11385</v>
      </c>
      <c r="E4746" s="15" t="s">
        <v>11359</v>
      </c>
      <c r="F4746" s="6">
        <v>5315</v>
      </c>
      <c r="G4746" s="6">
        <v>3455</v>
      </c>
      <c r="H4746" s="6">
        <f t="shared" si="296"/>
        <v>5316</v>
      </c>
      <c r="I4746" s="6">
        <f t="shared" si="297"/>
        <v>3456</v>
      </c>
      <c r="J4746" s="7">
        <f t="shared" si="298"/>
        <v>0.65011286681715574</v>
      </c>
      <c r="K4746" s="7">
        <f t="shared" si="299"/>
        <v>-0.621237887112706</v>
      </c>
    </row>
    <row r="4747" spans="1:11" x14ac:dyDescent="0.35">
      <c r="A4747" s="14" t="s">
        <v>10425</v>
      </c>
      <c r="B4747" s="13" t="s">
        <v>1617</v>
      </c>
      <c r="C4747" s="14" t="s">
        <v>18434</v>
      </c>
      <c r="D4747" s="14" t="s">
        <v>18435</v>
      </c>
      <c r="E4747" s="15" t="s">
        <v>11359</v>
      </c>
      <c r="F4747" s="6">
        <v>814</v>
      </c>
      <c r="G4747" s="6">
        <v>548</v>
      </c>
      <c r="H4747" s="6">
        <f t="shared" si="296"/>
        <v>815</v>
      </c>
      <c r="I4747" s="6">
        <f t="shared" si="297"/>
        <v>549</v>
      </c>
      <c r="J4747" s="7">
        <f t="shared" si="298"/>
        <v>0.67361963190184049</v>
      </c>
      <c r="K4747" s="7">
        <f t="shared" si="299"/>
        <v>-0.5699939101132413</v>
      </c>
    </row>
    <row r="4748" spans="1:11" x14ac:dyDescent="0.35">
      <c r="A4748" s="14" t="s">
        <v>10426</v>
      </c>
      <c r="B4748" s="13" t="s">
        <v>2233</v>
      </c>
      <c r="C4748" s="14" t="s">
        <v>18436</v>
      </c>
      <c r="D4748" s="14" t="s">
        <v>18437</v>
      </c>
      <c r="E4748" s="15" t="s">
        <v>11359</v>
      </c>
      <c r="F4748" s="6">
        <v>2714</v>
      </c>
      <c r="G4748" s="6">
        <v>1976</v>
      </c>
      <c r="H4748" s="6">
        <f t="shared" si="296"/>
        <v>2715</v>
      </c>
      <c r="I4748" s="6">
        <f t="shared" si="297"/>
        <v>1977</v>
      </c>
      <c r="J4748" s="7">
        <f t="shared" si="298"/>
        <v>0.7281767955801105</v>
      </c>
      <c r="K4748" s="7">
        <f t="shared" si="299"/>
        <v>-0.45763932696251602</v>
      </c>
    </row>
    <row r="4749" spans="1:11" x14ac:dyDescent="0.35">
      <c r="A4749" s="14" t="s">
        <v>10427</v>
      </c>
      <c r="B4749" s="13" t="s">
        <v>5662</v>
      </c>
      <c r="C4749" s="14"/>
      <c r="D4749" s="14"/>
      <c r="E4749" s="15" t="s">
        <v>11359</v>
      </c>
      <c r="F4749" s="6">
        <v>0</v>
      </c>
      <c r="G4749" s="6">
        <v>0</v>
      </c>
      <c r="H4749" s="6">
        <f t="shared" si="296"/>
        <v>1</v>
      </c>
      <c r="I4749" s="6">
        <f t="shared" si="297"/>
        <v>1</v>
      </c>
      <c r="J4749" s="7">
        <f t="shared" si="298"/>
        <v>1</v>
      </c>
      <c r="K4749" s="7">
        <f t="shared" si="299"/>
        <v>0</v>
      </c>
    </row>
    <row r="4750" spans="1:11" x14ac:dyDescent="0.35">
      <c r="A4750" s="14" t="s">
        <v>10428</v>
      </c>
      <c r="B4750" s="13" t="s">
        <v>3596</v>
      </c>
      <c r="C4750" s="14" t="s">
        <v>18438</v>
      </c>
      <c r="D4750" s="14" t="s">
        <v>18439</v>
      </c>
      <c r="E4750" s="15" t="s">
        <v>11359</v>
      </c>
      <c r="F4750" s="6">
        <v>8680</v>
      </c>
      <c r="G4750" s="6">
        <v>7333</v>
      </c>
      <c r="H4750" s="6">
        <f t="shared" si="296"/>
        <v>8681</v>
      </c>
      <c r="I4750" s="6">
        <f t="shared" si="297"/>
        <v>7334</v>
      </c>
      <c r="J4750" s="7">
        <f t="shared" si="298"/>
        <v>0.84483354452252046</v>
      </c>
      <c r="K4750" s="7">
        <f t="shared" si="299"/>
        <v>-0.24326097615274694</v>
      </c>
    </row>
    <row r="4751" spans="1:11" x14ac:dyDescent="0.35">
      <c r="A4751" s="14" t="s">
        <v>10429</v>
      </c>
      <c r="B4751" s="13" t="s">
        <v>4782</v>
      </c>
      <c r="C4751" s="14" t="s">
        <v>18440</v>
      </c>
      <c r="D4751" s="14" t="s">
        <v>18441</v>
      </c>
      <c r="E4751" s="15" t="s">
        <v>11359</v>
      </c>
      <c r="F4751" s="6">
        <v>28762</v>
      </c>
      <c r="G4751" s="6">
        <v>29127</v>
      </c>
      <c r="H4751" s="6">
        <f t="shared" si="296"/>
        <v>28763</v>
      </c>
      <c r="I4751" s="6">
        <f t="shared" si="297"/>
        <v>29128</v>
      </c>
      <c r="J4751" s="7">
        <f t="shared" si="298"/>
        <v>1.0126899141257866</v>
      </c>
      <c r="K4751" s="7">
        <f t="shared" si="299"/>
        <v>1.8192488219254514E-2</v>
      </c>
    </row>
    <row r="4752" spans="1:11" x14ac:dyDescent="0.35">
      <c r="A4752" s="14" t="s">
        <v>10430</v>
      </c>
      <c r="B4752" s="13" t="s">
        <v>1504</v>
      </c>
      <c r="C4752" s="14" t="s">
        <v>18442</v>
      </c>
      <c r="D4752" s="14" t="s">
        <v>18443</v>
      </c>
      <c r="E4752" s="15" t="s">
        <v>11359</v>
      </c>
      <c r="F4752" s="6">
        <v>1434</v>
      </c>
      <c r="G4752" s="6">
        <v>953</v>
      </c>
      <c r="H4752" s="6">
        <f t="shared" si="296"/>
        <v>1435</v>
      </c>
      <c r="I4752" s="6">
        <f t="shared" si="297"/>
        <v>954</v>
      </c>
      <c r="J4752" s="7">
        <f t="shared" si="298"/>
        <v>0.66480836236933794</v>
      </c>
      <c r="K4752" s="7">
        <f t="shared" si="299"/>
        <v>-0.58898956555753879</v>
      </c>
    </row>
    <row r="4753" spans="1:11" x14ac:dyDescent="0.35">
      <c r="A4753" s="14" t="s">
        <v>10431</v>
      </c>
      <c r="B4753" s="13" t="s">
        <v>4050</v>
      </c>
      <c r="C4753" s="14" t="s">
        <v>18444</v>
      </c>
      <c r="D4753" s="14" t="s">
        <v>11917</v>
      </c>
      <c r="E4753" s="15" t="s">
        <v>11359</v>
      </c>
      <c r="F4753" s="6">
        <v>3730</v>
      </c>
      <c r="G4753" s="6">
        <v>3342</v>
      </c>
      <c r="H4753" s="6">
        <f t="shared" si="296"/>
        <v>3731</v>
      </c>
      <c r="I4753" s="6">
        <f t="shared" si="297"/>
        <v>3343</v>
      </c>
      <c r="J4753" s="7">
        <f t="shared" si="298"/>
        <v>0.89600643259179846</v>
      </c>
      <c r="K4753" s="7">
        <f t="shared" si="299"/>
        <v>-0.15841900519937663</v>
      </c>
    </row>
    <row r="4754" spans="1:11" x14ac:dyDescent="0.35">
      <c r="A4754" s="14" t="s">
        <v>10432</v>
      </c>
      <c r="B4754" s="13" t="s">
        <v>5663</v>
      </c>
      <c r="C4754" s="14"/>
      <c r="D4754" s="14"/>
      <c r="E4754" s="15" t="s">
        <v>11359</v>
      </c>
      <c r="F4754" s="6">
        <v>0</v>
      </c>
      <c r="G4754" s="6">
        <v>0</v>
      </c>
      <c r="H4754" s="6">
        <f t="shared" si="296"/>
        <v>1</v>
      </c>
      <c r="I4754" s="6">
        <f t="shared" si="297"/>
        <v>1</v>
      </c>
      <c r="J4754" s="7">
        <f t="shared" si="298"/>
        <v>1</v>
      </c>
      <c r="K4754" s="7">
        <f t="shared" si="299"/>
        <v>0</v>
      </c>
    </row>
    <row r="4755" spans="1:11" x14ac:dyDescent="0.35">
      <c r="A4755" s="14" t="s">
        <v>10433</v>
      </c>
      <c r="B4755" s="13" t="s">
        <v>5169</v>
      </c>
      <c r="C4755" s="14" t="s">
        <v>18445</v>
      </c>
      <c r="D4755" s="14" t="s">
        <v>11724</v>
      </c>
      <c r="E4755" s="15" t="s">
        <v>5678</v>
      </c>
      <c r="F4755" s="6">
        <v>186</v>
      </c>
      <c r="G4755" s="6">
        <v>221</v>
      </c>
      <c r="H4755" s="6">
        <f t="shared" si="296"/>
        <v>187</v>
      </c>
      <c r="I4755" s="6">
        <f t="shared" si="297"/>
        <v>222</v>
      </c>
      <c r="J4755" s="7">
        <f t="shared" si="298"/>
        <v>1.1871657754010696</v>
      </c>
      <c r="K4755" s="7">
        <f t="shared" si="299"/>
        <v>0.2475214064624694</v>
      </c>
    </row>
    <row r="4756" spans="1:11" x14ac:dyDescent="0.35">
      <c r="A4756" s="14" t="s">
        <v>10434</v>
      </c>
      <c r="B4756" s="13" t="s">
        <v>4607</v>
      </c>
      <c r="C4756" s="14" t="s">
        <v>18446</v>
      </c>
      <c r="D4756" s="14" t="s">
        <v>18447</v>
      </c>
      <c r="E4756" s="15" t="s">
        <v>11359</v>
      </c>
      <c r="F4756" s="6">
        <v>2908</v>
      </c>
      <c r="G4756" s="6">
        <v>2870</v>
      </c>
      <c r="H4756" s="6">
        <f t="shared" si="296"/>
        <v>2909</v>
      </c>
      <c r="I4756" s="6">
        <f t="shared" si="297"/>
        <v>2871</v>
      </c>
      <c r="J4756" s="7">
        <f t="shared" si="298"/>
        <v>0.98693709178411826</v>
      </c>
      <c r="K4756" s="7">
        <f t="shared" si="299"/>
        <v>-1.8969965893124646E-2</v>
      </c>
    </row>
    <row r="4757" spans="1:11" x14ac:dyDescent="0.35">
      <c r="A4757" s="14" t="s">
        <v>10435</v>
      </c>
      <c r="B4757" s="13" t="s">
        <v>4151</v>
      </c>
      <c r="C4757" s="14" t="s">
        <v>18448</v>
      </c>
      <c r="D4757" s="14" t="s">
        <v>11516</v>
      </c>
      <c r="E4757" s="15" t="s">
        <v>5678</v>
      </c>
      <c r="F4757" s="6">
        <v>579</v>
      </c>
      <c r="G4757" s="6">
        <v>526</v>
      </c>
      <c r="H4757" s="6">
        <f t="shared" si="296"/>
        <v>580</v>
      </c>
      <c r="I4757" s="6">
        <f t="shared" si="297"/>
        <v>527</v>
      </c>
      <c r="J4757" s="7">
        <f t="shared" si="298"/>
        <v>0.9086206896551724</v>
      </c>
      <c r="K4757" s="7">
        <f t="shared" si="299"/>
        <v>-0.13824993837771987</v>
      </c>
    </row>
    <row r="4758" spans="1:11" x14ac:dyDescent="0.35">
      <c r="A4758" s="14" t="s">
        <v>10436</v>
      </c>
      <c r="B4758" s="13" t="s">
        <v>622</v>
      </c>
      <c r="C4758" s="14" t="s">
        <v>18449</v>
      </c>
      <c r="D4758" s="14" t="s">
        <v>18450</v>
      </c>
      <c r="E4758" s="15" t="s">
        <v>5678</v>
      </c>
      <c r="F4758" s="6">
        <v>696</v>
      </c>
      <c r="G4758" s="6">
        <v>379</v>
      </c>
      <c r="H4758" s="6">
        <f t="shared" si="296"/>
        <v>697</v>
      </c>
      <c r="I4758" s="6">
        <f t="shared" si="297"/>
        <v>380</v>
      </c>
      <c r="J4758" s="7">
        <f t="shared" si="298"/>
        <v>0.54519368723098993</v>
      </c>
      <c r="K4758" s="7">
        <f t="shared" si="299"/>
        <v>-0.87515923753747527</v>
      </c>
    </row>
    <row r="4759" spans="1:11" x14ac:dyDescent="0.35">
      <c r="A4759" s="14" t="s">
        <v>10437</v>
      </c>
      <c r="B4759" s="13" t="s">
        <v>3003</v>
      </c>
      <c r="C4759" s="14" t="s">
        <v>18451</v>
      </c>
      <c r="D4759" s="14" t="s">
        <v>18452</v>
      </c>
      <c r="E4759" s="15" t="s">
        <v>5678</v>
      </c>
      <c r="F4759" s="6">
        <v>142</v>
      </c>
      <c r="G4759" s="6">
        <v>112</v>
      </c>
      <c r="H4759" s="6">
        <f t="shared" si="296"/>
        <v>143</v>
      </c>
      <c r="I4759" s="6">
        <f t="shared" si="297"/>
        <v>113</v>
      </c>
      <c r="J4759" s="7">
        <f t="shared" si="298"/>
        <v>0.79020979020979021</v>
      </c>
      <c r="K4759" s="7">
        <f t="shared" si="299"/>
        <v>-0.33969237436320171</v>
      </c>
    </row>
    <row r="4760" spans="1:11" x14ac:dyDescent="0.35">
      <c r="A4760" s="14" t="s">
        <v>10438</v>
      </c>
      <c r="B4760" s="13" t="s">
        <v>2353</v>
      </c>
      <c r="C4760" s="14" t="s">
        <v>18453</v>
      </c>
      <c r="D4760" s="14" t="s">
        <v>11356</v>
      </c>
      <c r="E4760" s="15" t="s">
        <v>5678</v>
      </c>
      <c r="F4760" s="6">
        <v>226</v>
      </c>
      <c r="G4760" s="6">
        <v>167</v>
      </c>
      <c r="H4760" s="6">
        <f t="shared" si="296"/>
        <v>227</v>
      </c>
      <c r="I4760" s="6">
        <f t="shared" si="297"/>
        <v>168</v>
      </c>
      <c r="J4760" s="7">
        <f t="shared" si="298"/>
        <v>0.74008810572687223</v>
      </c>
      <c r="K4760" s="7">
        <f t="shared" si="299"/>
        <v>-0.43423106451215476</v>
      </c>
    </row>
    <row r="4761" spans="1:11" x14ac:dyDescent="0.35">
      <c r="A4761" s="14" t="s">
        <v>10439</v>
      </c>
      <c r="B4761" s="13" t="s">
        <v>809</v>
      </c>
      <c r="C4761" s="14" t="s">
        <v>18454</v>
      </c>
      <c r="D4761" s="14" t="s">
        <v>11356</v>
      </c>
      <c r="E4761" s="15" t="s">
        <v>5678</v>
      </c>
      <c r="F4761" s="6">
        <v>19</v>
      </c>
      <c r="G4761" s="6">
        <v>11</v>
      </c>
      <c r="H4761" s="6">
        <f t="shared" si="296"/>
        <v>20</v>
      </c>
      <c r="I4761" s="6">
        <f t="shared" si="297"/>
        <v>12</v>
      </c>
      <c r="J4761" s="7">
        <f t="shared" si="298"/>
        <v>0.6</v>
      </c>
      <c r="K4761" s="7">
        <f t="shared" si="299"/>
        <v>-0.73696559416620622</v>
      </c>
    </row>
    <row r="4762" spans="1:11" x14ac:dyDescent="0.35">
      <c r="A4762" s="14" t="s">
        <v>10440</v>
      </c>
      <c r="B4762" s="13" t="s">
        <v>489</v>
      </c>
      <c r="C4762" s="14" t="s">
        <v>18455</v>
      </c>
      <c r="D4762" s="14" t="s">
        <v>11356</v>
      </c>
      <c r="E4762" s="15" t="s">
        <v>5678</v>
      </c>
      <c r="F4762" s="6">
        <v>63</v>
      </c>
      <c r="G4762" s="6">
        <v>32</v>
      </c>
      <c r="H4762" s="6">
        <f t="shared" si="296"/>
        <v>64</v>
      </c>
      <c r="I4762" s="6">
        <f t="shared" si="297"/>
        <v>33</v>
      </c>
      <c r="J4762" s="7">
        <f t="shared" si="298"/>
        <v>0.515625</v>
      </c>
      <c r="K4762" s="7">
        <f t="shared" si="299"/>
        <v>-0.95560588064154661</v>
      </c>
    </row>
    <row r="4763" spans="1:11" x14ac:dyDescent="0.35">
      <c r="A4763" s="14" t="s">
        <v>10441</v>
      </c>
      <c r="B4763" s="13" t="s">
        <v>986</v>
      </c>
      <c r="C4763" s="14" t="s">
        <v>18456</v>
      </c>
      <c r="D4763" s="14" t="s">
        <v>11356</v>
      </c>
      <c r="E4763" s="15" t="s">
        <v>5678</v>
      </c>
      <c r="F4763" s="6">
        <v>139</v>
      </c>
      <c r="G4763" s="6">
        <v>84</v>
      </c>
      <c r="H4763" s="6">
        <f t="shared" si="296"/>
        <v>140</v>
      </c>
      <c r="I4763" s="6">
        <f t="shared" si="297"/>
        <v>85</v>
      </c>
      <c r="J4763" s="7">
        <f t="shared" si="298"/>
        <v>0.6071428571428571</v>
      </c>
      <c r="K4763" s="7">
        <f t="shared" si="299"/>
        <v>-0.71989208080726486</v>
      </c>
    </row>
    <row r="4764" spans="1:11" x14ac:dyDescent="0.35">
      <c r="A4764" s="14" t="s">
        <v>10442</v>
      </c>
      <c r="B4764" s="13" t="s">
        <v>235</v>
      </c>
      <c r="C4764" s="14" t="s">
        <v>18457</v>
      </c>
      <c r="D4764" s="14" t="s">
        <v>11356</v>
      </c>
      <c r="E4764" s="15" t="s">
        <v>5678</v>
      </c>
      <c r="F4764" s="6">
        <v>754</v>
      </c>
      <c r="G4764" s="6">
        <v>303</v>
      </c>
      <c r="H4764" s="6">
        <f t="shared" si="296"/>
        <v>755</v>
      </c>
      <c r="I4764" s="6">
        <f t="shared" si="297"/>
        <v>304</v>
      </c>
      <c r="J4764" s="7">
        <f t="shared" si="298"/>
        <v>0.40264900662251657</v>
      </c>
      <c r="K4764" s="7">
        <f t="shared" si="299"/>
        <v>-1.3124053207688557</v>
      </c>
    </row>
    <row r="4765" spans="1:11" x14ac:dyDescent="0.35">
      <c r="A4765" s="14" t="s">
        <v>10443</v>
      </c>
      <c r="B4765" s="13" t="s">
        <v>2819</v>
      </c>
      <c r="C4765" s="14" t="s">
        <v>18458</v>
      </c>
      <c r="D4765" s="14" t="s">
        <v>11356</v>
      </c>
      <c r="E4765" s="15" t="s">
        <v>11359</v>
      </c>
      <c r="F4765" s="6">
        <v>907</v>
      </c>
      <c r="G4765" s="6">
        <v>704</v>
      </c>
      <c r="H4765" s="6">
        <f t="shared" si="296"/>
        <v>908</v>
      </c>
      <c r="I4765" s="6">
        <f t="shared" si="297"/>
        <v>705</v>
      </c>
      <c r="J4765" s="7">
        <f t="shared" si="298"/>
        <v>0.77643171806167399</v>
      </c>
      <c r="K4765" s="7">
        <f t="shared" si="299"/>
        <v>-0.36506904000475915</v>
      </c>
    </row>
    <row r="4766" spans="1:11" x14ac:dyDescent="0.35">
      <c r="A4766" s="14" t="s">
        <v>10444</v>
      </c>
      <c r="B4766" s="13" t="s">
        <v>5664</v>
      </c>
      <c r="C4766" s="14" t="s">
        <v>18459</v>
      </c>
      <c r="D4766" s="14" t="s">
        <v>11356</v>
      </c>
      <c r="E4766" s="15" t="s">
        <v>11359</v>
      </c>
      <c r="F4766" s="6">
        <v>0</v>
      </c>
      <c r="G4766" s="6">
        <v>0</v>
      </c>
      <c r="H4766" s="6">
        <f t="shared" si="296"/>
        <v>1</v>
      </c>
      <c r="I4766" s="6">
        <f t="shared" si="297"/>
        <v>1</v>
      </c>
      <c r="J4766" s="7">
        <f t="shared" si="298"/>
        <v>1</v>
      </c>
      <c r="K4766" s="7">
        <f t="shared" si="299"/>
        <v>0</v>
      </c>
    </row>
    <row r="4767" spans="1:11" x14ac:dyDescent="0.35">
      <c r="A4767" s="14" t="s">
        <v>10445</v>
      </c>
      <c r="B4767" s="13" t="s">
        <v>4502</v>
      </c>
      <c r="C4767" s="14" t="s">
        <v>18460</v>
      </c>
      <c r="D4767" s="14" t="s">
        <v>11356</v>
      </c>
      <c r="E4767" s="15" t="s">
        <v>11359</v>
      </c>
      <c r="F4767" s="6">
        <v>5195</v>
      </c>
      <c r="G4767" s="6">
        <v>5008</v>
      </c>
      <c r="H4767" s="6">
        <f t="shared" si="296"/>
        <v>5196</v>
      </c>
      <c r="I4767" s="6">
        <f t="shared" si="297"/>
        <v>5009</v>
      </c>
      <c r="J4767" s="7">
        <f t="shared" si="298"/>
        <v>0.96401077752117015</v>
      </c>
      <c r="K4767" s="7">
        <f t="shared" si="299"/>
        <v>-5.287881918997938E-2</v>
      </c>
    </row>
    <row r="4768" spans="1:11" x14ac:dyDescent="0.35">
      <c r="A4768" s="14" t="s">
        <v>10446</v>
      </c>
      <c r="B4768" s="13" t="s">
        <v>5288</v>
      </c>
      <c r="C4768" s="14" t="s">
        <v>18461</v>
      </c>
      <c r="D4768" s="14" t="s">
        <v>18462</v>
      </c>
      <c r="E4768" s="15" t="s">
        <v>11359</v>
      </c>
      <c r="F4768" s="6">
        <v>2117</v>
      </c>
      <c r="G4768" s="6">
        <v>2817</v>
      </c>
      <c r="H4768" s="6">
        <f t="shared" si="296"/>
        <v>2118</v>
      </c>
      <c r="I4768" s="6">
        <f t="shared" si="297"/>
        <v>2818</v>
      </c>
      <c r="J4768" s="7">
        <f t="shared" si="298"/>
        <v>1.3305004721435316</v>
      </c>
      <c r="K4768" s="7">
        <f t="shared" si="299"/>
        <v>0.41196902231730009</v>
      </c>
    </row>
    <row r="4769" spans="1:11" x14ac:dyDescent="0.35">
      <c r="A4769" s="14" t="s">
        <v>10447</v>
      </c>
      <c r="B4769" s="13" t="s">
        <v>3657</v>
      </c>
      <c r="C4769" s="14" t="s">
        <v>18463</v>
      </c>
      <c r="D4769" s="14" t="s">
        <v>11657</v>
      </c>
      <c r="E4769" s="15" t="s">
        <v>11359</v>
      </c>
      <c r="F4769" s="6">
        <v>789</v>
      </c>
      <c r="G4769" s="6">
        <v>671</v>
      </c>
      <c r="H4769" s="6">
        <f t="shared" si="296"/>
        <v>790</v>
      </c>
      <c r="I4769" s="6">
        <f t="shared" si="297"/>
        <v>672</v>
      </c>
      <c r="J4769" s="7">
        <f t="shared" si="298"/>
        <v>0.85063291139240504</v>
      </c>
      <c r="K4769" s="7">
        <f t="shared" si="299"/>
        <v>-0.233391420285705</v>
      </c>
    </row>
    <row r="4770" spans="1:11" x14ac:dyDescent="0.35">
      <c r="A4770" s="14" t="s">
        <v>10448</v>
      </c>
      <c r="B4770" s="13" t="s">
        <v>1659</v>
      </c>
      <c r="C4770" s="14" t="s">
        <v>18464</v>
      </c>
      <c r="D4770" s="14" t="s">
        <v>11356</v>
      </c>
      <c r="E4770" s="15" t="s">
        <v>5678</v>
      </c>
      <c r="F4770" s="6">
        <v>2138</v>
      </c>
      <c r="G4770" s="6">
        <v>1448</v>
      </c>
      <c r="H4770" s="6">
        <f t="shared" si="296"/>
        <v>2139</v>
      </c>
      <c r="I4770" s="6">
        <f t="shared" si="297"/>
        <v>1449</v>
      </c>
      <c r="J4770" s="7">
        <f t="shared" si="298"/>
        <v>0.67741935483870963</v>
      </c>
      <c r="K4770" s="7">
        <f t="shared" si="299"/>
        <v>-0.561878887608115</v>
      </c>
    </row>
    <row r="4771" spans="1:11" x14ac:dyDescent="0.35">
      <c r="A4771" s="14" t="s">
        <v>10449</v>
      </c>
      <c r="B4771" s="13" t="s">
        <v>5665</v>
      </c>
      <c r="C4771" s="14"/>
      <c r="D4771" s="14"/>
      <c r="E4771" s="15" t="s">
        <v>5678</v>
      </c>
      <c r="F4771" s="6">
        <v>0</v>
      </c>
      <c r="G4771" s="6">
        <v>0</v>
      </c>
      <c r="H4771" s="6">
        <f t="shared" si="296"/>
        <v>1</v>
      </c>
      <c r="I4771" s="6">
        <f t="shared" si="297"/>
        <v>1</v>
      </c>
      <c r="J4771" s="7">
        <f t="shared" si="298"/>
        <v>1</v>
      </c>
      <c r="K4771" s="7">
        <f t="shared" si="299"/>
        <v>0</v>
      </c>
    </row>
    <row r="4772" spans="1:11" x14ac:dyDescent="0.35">
      <c r="A4772" s="14" t="s">
        <v>10450</v>
      </c>
      <c r="B4772" s="13" t="s">
        <v>298</v>
      </c>
      <c r="C4772" s="14"/>
      <c r="D4772" s="14"/>
      <c r="E4772" s="15" t="s">
        <v>5678</v>
      </c>
      <c r="F4772" s="6">
        <v>2844</v>
      </c>
      <c r="G4772" s="6">
        <v>1233</v>
      </c>
      <c r="H4772" s="6">
        <f t="shared" si="296"/>
        <v>2845</v>
      </c>
      <c r="I4772" s="6">
        <f t="shared" si="297"/>
        <v>1234</v>
      </c>
      <c r="J4772" s="7">
        <f t="shared" si="298"/>
        <v>0.43374340949033391</v>
      </c>
      <c r="K4772" s="7">
        <f t="shared" si="299"/>
        <v>-1.2050862580445265</v>
      </c>
    </row>
    <row r="4773" spans="1:11" x14ac:dyDescent="0.35">
      <c r="A4773" s="14" t="s">
        <v>10451</v>
      </c>
      <c r="B4773" s="13" t="s">
        <v>5666</v>
      </c>
      <c r="C4773" s="14"/>
      <c r="D4773" s="14"/>
      <c r="E4773" s="15" t="s">
        <v>5678</v>
      </c>
      <c r="F4773" s="6">
        <v>0</v>
      </c>
      <c r="G4773" s="6">
        <v>0</v>
      </c>
      <c r="H4773" s="6">
        <f t="shared" si="296"/>
        <v>1</v>
      </c>
      <c r="I4773" s="6">
        <f t="shared" si="297"/>
        <v>1</v>
      </c>
      <c r="J4773" s="7">
        <f t="shared" si="298"/>
        <v>1</v>
      </c>
      <c r="K4773" s="7">
        <f t="shared" si="299"/>
        <v>0</v>
      </c>
    </row>
    <row r="4774" spans="1:11" x14ac:dyDescent="0.35">
      <c r="A4774" s="14" t="s">
        <v>10452</v>
      </c>
      <c r="B4774" s="13" t="s">
        <v>5667</v>
      </c>
      <c r="C4774" s="14"/>
      <c r="D4774" s="14"/>
      <c r="E4774" s="15" t="s">
        <v>5678</v>
      </c>
      <c r="F4774" s="6">
        <v>0</v>
      </c>
      <c r="G4774" s="6">
        <v>0</v>
      </c>
      <c r="H4774" s="6">
        <f t="shared" si="296"/>
        <v>1</v>
      </c>
      <c r="I4774" s="6">
        <f t="shared" si="297"/>
        <v>1</v>
      </c>
      <c r="J4774" s="7">
        <f t="shared" si="298"/>
        <v>1</v>
      </c>
      <c r="K4774" s="7">
        <f t="shared" si="299"/>
        <v>0</v>
      </c>
    </row>
    <row r="4775" spans="1:11" x14ac:dyDescent="0.35">
      <c r="A4775" s="14" t="s">
        <v>10453</v>
      </c>
      <c r="B4775" s="13" t="s">
        <v>1729</v>
      </c>
      <c r="C4775" s="14"/>
      <c r="D4775" s="14"/>
      <c r="E4775" s="15" t="s">
        <v>5678</v>
      </c>
      <c r="F4775" s="6">
        <v>677</v>
      </c>
      <c r="G4775" s="6">
        <v>463</v>
      </c>
      <c r="H4775" s="6">
        <f t="shared" si="296"/>
        <v>678</v>
      </c>
      <c r="I4775" s="6">
        <f t="shared" si="297"/>
        <v>464</v>
      </c>
      <c r="J4775" s="7">
        <f t="shared" si="298"/>
        <v>0.68436578171091444</v>
      </c>
      <c r="K4775" s="7">
        <f t="shared" si="299"/>
        <v>-0.54716046800877183</v>
      </c>
    </row>
    <row r="4776" spans="1:11" x14ac:dyDescent="0.35">
      <c r="A4776" s="14" t="s">
        <v>10454</v>
      </c>
      <c r="B4776" s="13" t="s">
        <v>1573</v>
      </c>
      <c r="C4776" s="14" t="s">
        <v>18465</v>
      </c>
      <c r="D4776" s="14" t="s">
        <v>11356</v>
      </c>
      <c r="E4776" s="15" t="s">
        <v>5678</v>
      </c>
      <c r="F4776" s="6">
        <v>121</v>
      </c>
      <c r="G4776" s="6">
        <v>81</v>
      </c>
      <c r="H4776" s="6">
        <f t="shared" si="296"/>
        <v>122</v>
      </c>
      <c r="I4776" s="6">
        <f t="shared" si="297"/>
        <v>82</v>
      </c>
      <c r="J4776" s="7">
        <f t="shared" si="298"/>
        <v>0.67213114754098358</v>
      </c>
      <c r="K4776" s="7">
        <f t="shared" si="299"/>
        <v>-0.57318533294480267</v>
      </c>
    </row>
    <row r="4777" spans="1:11" x14ac:dyDescent="0.35">
      <c r="A4777" s="14" t="s">
        <v>10455</v>
      </c>
      <c r="B4777" s="13" t="s">
        <v>3711</v>
      </c>
      <c r="C4777" s="14" t="s">
        <v>18466</v>
      </c>
      <c r="D4777" s="14" t="s">
        <v>18467</v>
      </c>
      <c r="E4777" s="15" t="s">
        <v>5678</v>
      </c>
      <c r="F4777" s="6">
        <v>264</v>
      </c>
      <c r="G4777" s="6">
        <v>226</v>
      </c>
      <c r="H4777" s="6">
        <f t="shared" si="296"/>
        <v>265</v>
      </c>
      <c r="I4777" s="6">
        <f t="shared" si="297"/>
        <v>227</v>
      </c>
      <c r="J4777" s="7">
        <f t="shared" si="298"/>
        <v>0.85660377358490569</v>
      </c>
      <c r="K4777" s="7">
        <f t="shared" si="299"/>
        <v>-0.22330006215964648</v>
      </c>
    </row>
    <row r="4778" spans="1:11" x14ac:dyDescent="0.35">
      <c r="A4778" s="14" t="s">
        <v>10456</v>
      </c>
      <c r="B4778" s="13" t="s">
        <v>2193</v>
      </c>
      <c r="C4778" s="14" t="s">
        <v>18468</v>
      </c>
      <c r="D4778" s="14" t="s">
        <v>18469</v>
      </c>
      <c r="E4778" s="15" t="s">
        <v>5678</v>
      </c>
      <c r="F4778" s="6">
        <v>2776</v>
      </c>
      <c r="G4778" s="6">
        <v>2012</v>
      </c>
      <c r="H4778" s="6">
        <f t="shared" si="296"/>
        <v>2777</v>
      </c>
      <c r="I4778" s="6">
        <f t="shared" si="297"/>
        <v>2013</v>
      </c>
      <c r="J4778" s="7">
        <f t="shared" si="298"/>
        <v>0.72488296723082468</v>
      </c>
      <c r="K4778" s="7">
        <f t="shared" si="299"/>
        <v>-0.46418000489750616</v>
      </c>
    </row>
    <row r="4779" spans="1:11" x14ac:dyDescent="0.35">
      <c r="A4779" s="14" t="s">
        <v>10457</v>
      </c>
      <c r="B4779" s="13" t="s">
        <v>3482</v>
      </c>
      <c r="C4779" s="14" t="s">
        <v>18470</v>
      </c>
      <c r="D4779" s="14" t="s">
        <v>18471</v>
      </c>
      <c r="E4779" s="15" t="s">
        <v>5678</v>
      </c>
      <c r="F4779" s="6">
        <v>10246</v>
      </c>
      <c r="G4779" s="6">
        <v>8525</v>
      </c>
      <c r="H4779" s="6">
        <f t="shared" si="296"/>
        <v>10247</v>
      </c>
      <c r="I4779" s="6">
        <f t="shared" si="297"/>
        <v>8526</v>
      </c>
      <c r="J4779" s="7">
        <f t="shared" si="298"/>
        <v>0.8320484044110471</v>
      </c>
      <c r="K4779" s="7">
        <f t="shared" si="299"/>
        <v>-0.26526063530407912</v>
      </c>
    </row>
    <row r="4780" spans="1:11" x14ac:dyDescent="0.35">
      <c r="A4780" s="14" t="s">
        <v>10458</v>
      </c>
      <c r="B4780" s="13" t="s">
        <v>2346</v>
      </c>
      <c r="C4780" s="14" t="s">
        <v>18472</v>
      </c>
      <c r="D4780" s="14" t="s">
        <v>18473</v>
      </c>
      <c r="E4780" s="15" t="s">
        <v>5678</v>
      </c>
      <c r="F4780" s="6">
        <v>1660</v>
      </c>
      <c r="G4780" s="6">
        <v>1226</v>
      </c>
      <c r="H4780" s="6">
        <f t="shared" si="296"/>
        <v>1661</v>
      </c>
      <c r="I4780" s="6">
        <f t="shared" si="297"/>
        <v>1227</v>
      </c>
      <c r="J4780" s="7">
        <f t="shared" si="298"/>
        <v>0.73871161950632147</v>
      </c>
      <c r="K4780" s="7">
        <f t="shared" si="299"/>
        <v>-0.43691682429947121</v>
      </c>
    </row>
    <row r="4781" spans="1:11" x14ac:dyDescent="0.35">
      <c r="A4781" s="14" t="s">
        <v>10459</v>
      </c>
      <c r="B4781" s="13" t="s">
        <v>2994</v>
      </c>
      <c r="C4781" s="14" t="s">
        <v>18474</v>
      </c>
      <c r="D4781" s="14" t="s">
        <v>18475</v>
      </c>
      <c r="E4781" s="15" t="s">
        <v>5678</v>
      </c>
      <c r="F4781" s="6">
        <v>6750</v>
      </c>
      <c r="G4781" s="6">
        <v>5320</v>
      </c>
      <c r="H4781" s="6">
        <f t="shared" si="296"/>
        <v>6751</v>
      </c>
      <c r="I4781" s="6">
        <f t="shared" si="297"/>
        <v>5321</v>
      </c>
      <c r="J4781" s="7">
        <f t="shared" si="298"/>
        <v>0.78817952895867283</v>
      </c>
      <c r="K4781" s="7">
        <f t="shared" si="299"/>
        <v>-0.34340381541076714</v>
      </c>
    </row>
    <row r="4782" spans="1:11" x14ac:dyDescent="0.35">
      <c r="A4782" s="14" t="s">
        <v>10460</v>
      </c>
      <c r="B4782" s="13" t="s">
        <v>3985</v>
      </c>
      <c r="C4782" s="14" t="s">
        <v>18476</v>
      </c>
      <c r="D4782" s="14" t="s">
        <v>11356</v>
      </c>
      <c r="E4782" s="15" t="s">
        <v>11359</v>
      </c>
      <c r="F4782" s="6">
        <v>727</v>
      </c>
      <c r="G4782" s="6">
        <v>645</v>
      </c>
      <c r="H4782" s="6">
        <f t="shared" si="296"/>
        <v>728</v>
      </c>
      <c r="I4782" s="6">
        <f t="shared" si="297"/>
        <v>646</v>
      </c>
      <c r="J4782" s="7">
        <f t="shared" si="298"/>
        <v>0.88736263736263732</v>
      </c>
      <c r="K4782" s="7">
        <f t="shared" si="299"/>
        <v>-0.17240428550477144</v>
      </c>
    </row>
    <row r="4783" spans="1:11" x14ac:dyDescent="0.35">
      <c r="A4783" s="14" t="s">
        <v>10461</v>
      </c>
      <c r="B4783" s="13" t="s">
        <v>2158</v>
      </c>
      <c r="C4783" s="14" t="s">
        <v>18477</v>
      </c>
      <c r="D4783" s="14" t="s">
        <v>11356</v>
      </c>
      <c r="E4783" s="15" t="s">
        <v>5678</v>
      </c>
      <c r="F4783" s="6">
        <v>262</v>
      </c>
      <c r="G4783" s="6">
        <v>189</v>
      </c>
      <c r="H4783" s="6">
        <f t="shared" si="296"/>
        <v>263</v>
      </c>
      <c r="I4783" s="6">
        <f t="shared" si="297"/>
        <v>190</v>
      </c>
      <c r="J4783" s="7">
        <f t="shared" si="298"/>
        <v>0.72243346007604559</v>
      </c>
      <c r="K4783" s="7">
        <f t="shared" si="299"/>
        <v>-0.46906338096135458</v>
      </c>
    </row>
    <row r="4784" spans="1:11" x14ac:dyDescent="0.35">
      <c r="A4784" s="14" t="s">
        <v>10462</v>
      </c>
      <c r="B4784" s="13" t="s">
        <v>3939</v>
      </c>
      <c r="C4784" s="14" t="s">
        <v>18478</v>
      </c>
      <c r="D4784" s="14" t="s">
        <v>11385</v>
      </c>
      <c r="E4784" s="15" t="s">
        <v>5678</v>
      </c>
      <c r="F4784" s="6">
        <v>1180</v>
      </c>
      <c r="G4784" s="6">
        <v>1042</v>
      </c>
      <c r="H4784" s="6">
        <f t="shared" si="296"/>
        <v>1181</v>
      </c>
      <c r="I4784" s="6">
        <f t="shared" si="297"/>
        <v>1043</v>
      </c>
      <c r="J4784" s="7">
        <f t="shared" si="298"/>
        <v>0.88314987298899239</v>
      </c>
      <c r="K4784" s="7">
        <f t="shared" si="299"/>
        <v>-0.17926980687739155</v>
      </c>
    </row>
    <row r="4785" spans="1:11" x14ac:dyDescent="0.35">
      <c r="A4785" s="14" t="s">
        <v>10463</v>
      </c>
      <c r="B4785" s="13" t="s">
        <v>2320</v>
      </c>
      <c r="C4785" s="14" t="s">
        <v>18479</v>
      </c>
      <c r="D4785" s="14" t="s">
        <v>18480</v>
      </c>
      <c r="E4785" s="15" t="s">
        <v>5678</v>
      </c>
      <c r="F4785" s="6">
        <v>2694</v>
      </c>
      <c r="G4785" s="6">
        <v>1983</v>
      </c>
      <c r="H4785" s="6">
        <f t="shared" si="296"/>
        <v>2695</v>
      </c>
      <c r="I4785" s="6">
        <f t="shared" si="297"/>
        <v>1984</v>
      </c>
      <c r="J4785" s="7">
        <f t="shared" si="298"/>
        <v>0.73617810760667901</v>
      </c>
      <c r="K4785" s="7">
        <f t="shared" si="299"/>
        <v>-0.44187324725299271</v>
      </c>
    </row>
    <row r="4786" spans="1:11" x14ac:dyDescent="0.35">
      <c r="A4786" s="14" t="s">
        <v>10464</v>
      </c>
      <c r="B4786" s="13" t="s">
        <v>2135</v>
      </c>
      <c r="C4786" s="14" t="s">
        <v>18481</v>
      </c>
      <c r="D4786" s="14" t="s">
        <v>12142</v>
      </c>
      <c r="E4786" s="15" t="s">
        <v>11359</v>
      </c>
      <c r="F4786" s="6">
        <v>3123</v>
      </c>
      <c r="G4786" s="6">
        <v>2247</v>
      </c>
      <c r="H4786" s="6">
        <f t="shared" si="296"/>
        <v>3124</v>
      </c>
      <c r="I4786" s="6">
        <f t="shared" si="297"/>
        <v>2248</v>
      </c>
      <c r="J4786" s="7">
        <f t="shared" si="298"/>
        <v>0.71959026888604349</v>
      </c>
      <c r="K4786" s="7">
        <f t="shared" si="299"/>
        <v>-0.47475241792105327</v>
      </c>
    </row>
    <row r="4787" spans="1:11" x14ac:dyDescent="0.35">
      <c r="A4787" s="14" t="s">
        <v>10465</v>
      </c>
      <c r="B4787" s="13" t="s">
        <v>4068</v>
      </c>
      <c r="C4787" s="14" t="s">
        <v>18482</v>
      </c>
      <c r="D4787" s="14" t="s">
        <v>11356</v>
      </c>
      <c r="E4787" s="15" t="s">
        <v>11359</v>
      </c>
      <c r="F4787" s="6">
        <v>49</v>
      </c>
      <c r="G4787" s="6">
        <v>44</v>
      </c>
      <c r="H4787" s="6">
        <f t="shared" si="296"/>
        <v>50</v>
      </c>
      <c r="I4787" s="6">
        <f t="shared" si="297"/>
        <v>45</v>
      </c>
      <c r="J4787" s="7">
        <f t="shared" si="298"/>
        <v>0.9</v>
      </c>
      <c r="K4787" s="7">
        <f t="shared" si="299"/>
        <v>-0.15200309344504997</v>
      </c>
    </row>
    <row r="4788" spans="1:11" x14ac:dyDescent="0.35">
      <c r="A4788" s="14" t="s">
        <v>10466</v>
      </c>
      <c r="B4788" s="13" t="s">
        <v>163</v>
      </c>
      <c r="C4788" s="14" t="s">
        <v>18483</v>
      </c>
      <c r="D4788" s="14" t="s">
        <v>11356</v>
      </c>
      <c r="E4788" s="15" t="s">
        <v>11359</v>
      </c>
      <c r="F4788" s="6">
        <v>9</v>
      </c>
      <c r="G4788" s="6">
        <v>3</v>
      </c>
      <c r="H4788" s="6">
        <f t="shared" si="296"/>
        <v>10</v>
      </c>
      <c r="I4788" s="6">
        <f t="shared" si="297"/>
        <v>4</v>
      </c>
      <c r="J4788" s="7">
        <f t="shared" si="298"/>
        <v>0.4</v>
      </c>
      <c r="K4788" s="7">
        <f t="shared" si="299"/>
        <v>-1.3219280948873622</v>
      </c>
    </row>
    <row r="4789" spans="1:11" x14ac:dyDescent="0.35">
      <c r="A4789" s="14" t="s">
        <v>10467</v>
      </c>
      <c r="B4789" s="13" t="s">
        <v>4823</v>
      </c>
      <c r="C4789" s="14" t="s">
        <v>18484</v>
      </c>
      <c r="D4789" s="14" t="s">
        <v>18485</v>
      </c>
      <c r="E4789" s="15" t="s">
        <v>11359</v>
      </c>
      <c r="F4789" s="6">
        <v>153</v>
      </c>
      <c r="G4789" s="6">
        <v>157</v>
      </c>
      <c r="H4789" s="6">
        <f t="shared" si="296"/>
        <v>154</v>
      </c>
      <c r="I4789" s="6">
        <f t="shared" si="297"/>
        <v>158</v>
      </c>
      <c r="J4789" s="7">
        <f t="shared" si="298"/>
        <v>1.025974025974026</v>
      </c>
      <c r="K4789" s="7">
        <f t="shared" si="299"/>
        <v>3.6994207482201572E-2</v>
      </c>
    </row>
    <row r="4790" spans="1:11" x14ac:dyDescent="0.35">
      <c r="A4790" s="14" t="s">
        <v>10468</v>
      </c>
      <c r="B4790" s="13" t="s">
        <v>5420</v>
      </c>
      <c r="C4790" s="14"/>
      <c r="D4790" s="14"/>
      <c r="E4790" s="15" t="s">
        <v>11359</v>
      </c>
      <c r="F4790" s="6">
        <v>3</v>
      </c>
      <c r="G4790" s="6">
        <v>5</v>
      </c>
      <c r="H4790" s="6">
        <f t="shared" si="296"/>
        <v>4</v>
      </c>
      <c r="I4790" s="6">
        <f t="shared" si="297"/>
        <v>6</v>
      </c>
      <c r="J4790" s="7">
        <f t="shared" si="298"/>
        <v>1.5</v>
      </c>
      <c r="K4790" s="7">
        <f t="shared" si="299"/>
        <v>0.58496250072115619</v>
      </c>
    </row>
    <row r="4791" spans="1:11" x14ac:dyDescent="0.35">
      <c r="A4791" s="14" t="s">
        <v>10469</v>
      </c>
      <c r="B4791" s="13" t="s">
        <v>5587</v>
      </c>
      <c r="C4791" s="14"/>
      <c r="D4791" s="14"/>
      <c r="E4791" s="15" t="s">
        <v>11359</v>
      </c>
      <c r="F4791" s="6">
        <v>0</v>
      </c>
      <c r="G4791" s="6">
        <v>1</v>
      </c>
      <c r="H4791" s="6">
        <f t="shared" si="296"/>
        <v>1</v>
      </c>
      <c r="I4791" s="6">
        <f t="shared" si="297"/>
        <v>2</v>
      </c>
      <c r="J4791" s="7">
        <f t="shared" si="298"/>
        <v>2</v>
      </c>
      <c r="K4791" s="7">
        <f t="shared" si="299"/>
        <v>1</v>
      </c>
    </row>
    <row r="4792" spans="1:11" x14ac:dyDescent="0.35">
      <c r="A4792" s="14" t="s">
        <v>10470</v>
      </c>
      <c r="B4792" s="13" t="s">
        <v>2789</v>
      </c>
      <c r="C4792" s="14" t="s">
        <v>18486</v>
      </c>
      <c r="D4792" s="14" t="s">
        <v>11356</v>
      </c>
      <c r="E4792" s="15" t="s">
        <v>5678</v>
      </c>
      <c r="F4792" s="6">
        <v>309</v>
      </c>
      <c r="G4792" s="6">
        <v>239</v>
      </c>
      <c r="H4792" s="6">
        <f t="shared" si="296"/>
        <v>310</v>
      </c>
      <c r="I4792" s="6">
        <f t="shared" si="297"/>
        <v>240</v>
      </c>
      <c r="J4792" s="7">
        <f t="shared" si="298"/>
        <v>0.77419354838709675</v>
      </c>
      <c r="K4792" s="7">
        <f t="shared" si="299"/>
        <v>-0.36923380966571906</v>
      </c>
    </row>
    <row r="4793" spans="1:11" x14ac:dyDescent="0.35">
      <c r="A4793" s="14" t="s">
        <v>10471</v>
      </c>
      <c r="B4793" s="13" t="s">
        <v>3671</v>
      </c>
      <c r="C4793" s="14" t="s">
        <v>18487</v>
      </c>
      <c r="D4793" s="14" t="s">
        <v>18488</v>
      </c>
      <c r="E4793" s="15" t="s">
        <v>5678</v>
      </c>
      <c r="F4793" s="6">
        <v>108</v>
      </c>
      <c r="G4793" s="6">
        <v>92</v>
      </c>
      <c r="H4793" s="6">
        <f t="shared" si="296"/>
        <v>109</v>
      </c>
      <c r="I4793" s="6">
        <f t="shared" si="297"/>
        <v>93</v>
      </c>
      <c r="J4793" s="7">
        <f t="shared" si="298"/>
        <v>0.85321100917431192</v>
      </c>
      <c r="K4793" s="7">
        <f t="shared" si="299"/>
        <v>-0.22902551366889501</v>
      </c>
    </row>
    <row r="4794" spans="1:11" x14ac:dyDescent="0.35">
      <c r="A4794" s="14" t="s">
        <v>10472</v>
      </c>
      <c r="B4794" s="13" t="s">
        <v>2336</v>
      </c>
      <c r="C4794" s="14" t="s">
        <v>18489</v>
      </c>
      <c r="D4794" s="14" t="s">
        <v>18490</v>
      </c>
      <c r="E4794" s="15" t="s">
        <v>5678</v>
      </c>
      <c r="F4794" s="6">
        <v>187</v>
      </c>
      <c r="G4794" s="6">
        <v>138</v>
      </c>
      <c r="H4794" s="6">
        <f t="shared" si="296"/>
        <v>188</v>
      </c>
      <c r="I4794" s="6">
        <f t="shared" si="297"/>
        <v>139</v>
      </c>
      <c r="J4794" s="7">
        <f t="shared" si="298"/>
        <v>0.73936170212765961</v>
      </c>
      <c r="K4794" s="7">
        <f t="shared" si="299"/>
        <v>-0.43564777895412987</v>
      </c>
    </row>
    <row r="4795" spans="1:11" x14ac:dyDescent="0.35">
      <c r="A4795" s="14" t="s">
        <v>10473</v>
      </c>
      <c r="B4795" s="13" t="s">
        <v>4118</v>
      </c>
      <c r="C4795" s="14" t="s">
        <v>18491</v>
      </c>
      <c r="D4795" s="14" t="s">
        <v>11514</v>
      </c>
      <c r="E4795" s="15" t="s">
        <v>5678</v>
      </c>
      <c r="F4795" s="6">
        <v>136</v>
      </c>
      <c r="G4795" s="6">
        <v>123</v>
      </c>
      <c r="H4795" s="6">
        <f t="shared" si="296"/>
        <v>137</v>
      </c>
      <c r="I4795" s="6">
        <f t="shared" si="297"/>
        <v>124</v>
      </c>
      <c r="J4795" s="7">
        <f t="shared" si="298"/>
        <v>0.9051094890510949</v>
      </c>
      <c r="K4795" s="7">
        <f t="shared" si="299"/>
        <v>-0.14383577257365152</v>
      </c>
    </row>
    <row r="4796" spans="1:11" x14ac:dyDescent="0.35">
      <c r="A4796" s="14" t="s">
        <v>10474</v>
      </c>
      <c r="B4796" s="13" t="s">
        <v>4985</v>
      </c>
      <c r="C4796" s="14" t="s">
        <v>18492</v>
      </c>
      <c r="D4796" s="14" t="s">
        <v>18493</v>
      </c>
      <c r="E4796" s="15" t="s">
        <v>5678</v>
      </c>
      <c r="F4796" s="6">
        <v>34</v>
      </c>
      <c r="G4796" s="6">
        <v>37</v>
      </c>
      <c r="H4796" s="6">
        <f t="shared" si="296"/>
        <v>35</v>
      </c>
      <c r="I4796" s="6">
        <f t="shared" si="297"/>
        <v>38</v>
      </c>
      <c r="J4796" s="7">
        <f t="shared" si="298"/>
        <v>1.0857142857142856</v>
      </c>
      <c r="K4796" s="7">
        <f t="shared" si="299"/>
        <v>0.11864449649861893</v>
      </c>
    </row>
    <row r="4797" spans="1:11" x14ac:dyDescent="0.35">
      <c r="A4797" s="14" t="s">
        <v>10475</v>
      </c>
      <c r="B4797" s="13" t="s">
        <v>4115</v>
      </c>
      <c r="C4797" s="14" t="s">
        <v>18494</v>
      </c>
      <c r="D4797" s="14" t="s">
        <v>18495</v>
      </c>
      <c r="E4797" s="15" t="s">
        <v>11359</v>
      </c>
      <c r="F4797" s="6">
        <v>135</v>
      </c>
      <c r="G4797" s="6">
        <v>122</v>
      </c>
      <c r="H4797" s="6">
        <f t="shared" si="296"/>
        <v>136</v>
      </c>
      <c r="I4797" s="6">
        <f t="shared" si="297"/>
        <v>123</v>
      </c>
      <c r="J4797" s="7">
        <f t="shared" si="298"/>
        <v>0.90441176470588236</v>
      </c>
      <c r="K4797" s="7">
        <f t="shared" si="299"/>
        <v>-0.14494833591109951</v>
      </c>
    </row>
    <row r="4798" spans="1:11" x14ac:dyDescent="0.35">
      <c r="A4798" s="14" t="s">
        <v>10476</v>
      </c>
      <c r="B4798" s="13" t="s">
        <v>1939</v>
      </c>
      <c r="C4798" s="14" t="s">
        <v>18496</v>
      </c>
      <c r="D4798" s="14" t="s">
        <v>16667</v>
      </c>
      <c r="E4798" s="15" t="s">
        <v>11359</v>
      </c>
      <c r="F4798" s="6">
        <v>345</v>
      </c>
      <c r="G4798" s="6">
        <v>243</v>
      </c>
      <c r="H4798" s="6">
        <f t="shared" si="296"/>
        <v>346</v>
      </c>
      <c r="I4798" s="6">
        <f t="shared" si="297"/>
        <v>244</v>
      </c>
      <c r="J4798" s="7">
        <f t="shared" si="298"/>
        <v>0.7052023121387283</v>
      </c>
      <c r="K4798" s="7">
        <f t="shared" si="299"/>
        <v>-0.50389089007383847</v>
      </c>
    </row>
    <row r="4799" spans="1:11" x14ac:dyDescent="0.35">
      <c r="A4799" s="14" t="s">
        <v>10477</v>
      </c>
      <c r="B4799" s="13" t="s">
        <v>4249</v>
      </c>
      <c r="C4799" s="14" t="s">
        <v>18497</v>
      </c>
      <c r="D4799" s="14" t="s">
        <v>11356</v>
      </c>
      <c r="E4799" s="15" t="s">
        <v>11359</v>
      </c>
      <c r="F4799" s="6">
        <v>65</v>
      </c>
      <c r="G4799" s="6">
        <v>60</v>
      </c>
      <c r="H4799" s="6">
        <f t="shared" si="296"/>
        <v>66</v>
      </c>
      <c r="I4799" s="6">
        <f t="shared" si="297"/>
        <v>61</v>
      </c>
      <c r="J4799" s="7">
        <f t="shared" si="298"/>
        <v>0.9242424242424242</v>
      </c>
      <c r="K4799" s="7">
        <f t="shared" si="299"/>
        <v>-0.11365678179556724</v>
      </c>
    </row>
    <row r="4800" spans="1:11" x14ac:dyDescent="0.35">
      <c r="A4800" s="14" t="s">
        <v>10478</v>
      </c>
      <c r="B4800" s="13" t="s">
        <v>1854</v>
      </c>
      <c r="C4800" s="14" t="s">
        <v>18498</v>
      </c>
      <c r="D4800" s="14" t="s">
        <v>11356</v>
      </c>
      <c r="E4800" s="15" t="s">
        <v>5678</v>
      </c>
      <c r="F4800" s="6">
        <v>66</v>
      </c>
      <c r="G4800" s="6">
        <v>46</v>
      </c>
      <c r="H4800" s="6">
        <f t="shared" si="296"/>
        <v>67</v>
      </c>
      <c r="I4800" s="6">
        <f t="shared" si="297"/>
        <v>47</v>
      </c>
      <c r="J4800" s="7">
        <f t="shared" si="298"/>
        <v>0.70149253731343286</v>
      </c>
      <c r="K4800" s="7">
        <f t="shared" si="299"/>
        <v>-0.51150033878013501</v>
      </c>
    </row>
    <row r="4801" spans="1:11" x14ac:dyDescent="0.35">
      <c r="A4801" s="14" t="s">
        <v>10479</v>
      </c>
      <c r="B4801" s="13" t="s">
        <v>3515</v>
      </c>
      <c r="C4801" s="14" t="s">
        <v>18499</v>
      </c>
      <c r="D4801" s="14" t="s">
        <v>11356</v>
      </c>
      <c r="E4801" s="15" t="s">
        <v>11359</v>
      </c>
      <c r="F4801" s="6">
        <v>545</v>
      </c>
      <c r="G4801" s="6">
        <v>455</v>
      </c>
      <c r="H4801" s="6">
        <f t="shared" si="296"/>
        <v>546</v>
      </c>
      <c r="I4801" s="6">
        <f t="shared" si="297"/>
        <v>456</v>
      </c>
      <c r="J4801" s="7">
        <f t="shared" si="298"/>
        <v>0.8351648351648352</v>
      </c>
      <c r="K4801" s="7">
        <f t="shared" si="299"/>
        <v>-0.2598671267551107</v>
      </c>
    </row>
    <row r="4802" spans="1:11" x14ac:dyDescent="0.35">
      <c r="A4802" s="14" t="s">
        <v>10480</v>
      </c>
      <c r="B4802" s="13" t="s">
        <v>2421</v>
      </c>
      <c r="C4802" s="14" t="s">
        <v>18500</v>
      </c>
      <c r="D4802" s="14" t="s">
        <v>15224</v>
      </c>
      <c r="E4802" s="15" t="s">
        <v>5678</v>
      </c>
      <c r="F4802" s="6">
        <v>1673</v>
      </c>
      <c r="G4802" s="6">
        <v>1245</v>
      </c>
      <c r="H4802" s="6">
        <f t="shared" si="296"/>
        <v>1674</v>
      </c>
      <c r="I4802" s="6">
        <f t="shared" si="297"/>
        <v>1246</v>
      </c>
      <c r="J4802" s="7">
        <f t="shared" si="298"/>
        <v>0.74432497013142174</v>
      </c>
      <c r="K4802" s="7">
        <f t="shared" si="299"/>
        <v>-0.42599545952634194</v>
      </c>
    </row>
    <row r="4803" spans="1:11" x14ac:dyDescent="0.35">
      <c r="A4803" s="14" t="s">
        <v>10481</v>
      </c>
      <c r="B4803" s="13" t="s">
        <v>1385</v>
      </c>
      <c r="C4803" s="14" t="s">
        <v>18501</v>
      </c>
      <c r="D4803" s="14" t="s">
        <v>13467</v>
      </c>
      <c r="E4803" s="15" t="s">
        <v>11359</v>
      </c>
      <c r="F4803" s="6">
        <v>359</v>
      </c>
      <c r="G4803" s="6">
        <v>234</v>
      </c>
      <c r="H4803" s="6">
        <f t="shared" ref="H4803:H4866" si="300">F4803+1</f>
        <v>360</v>
      </c>
      <c r="I4803" s="6">
        <f t="shared" ref="I4803:I4866" si="301">G4803+1</f>
        <v>235</v>
      </c>
      <c r="J4803" s="7">
        <f t="shared" ref="J4803:J4866" si="302">I4803/H4803</f>
        <v>0.65277777777777779</v>
      </c>
      <c r="K4803" s="7">
        <f t="shared" ref="K4803:K4866" si="303">LOG(J4803,2)</f>
        <v>-0.61533614976467499</v>
      </c>
    </row>
    <row r="4804" spans="1:11" x14ac:dyDescent="0.35">
      <c r="A4804" s="14" t="s">
        <v>10482</v>
      </c>
      <c r="B4804" s="13" t="s">
        <v>3231</v>
      </c>
      <c r="C4804" s="14" t="s">
        <v>18502</v>
      </c>
      <c r="D4804" s="14" t="s">
        <v>11356</v>
      </c>
      <c r="E4804" s="15" t="s">
        <v>11359</v>
      </c>
      <c r="F4804" s="6">
        <v>669</v>
      </c>
      <c r="G4804" s="6">
        <v>541</v>
      </c>
      <c r="H4804" s="6">
        <f t="shared" si="300"/>
        <v>670</v>
      </c>
      <c r="I4804" s="6">
        <f t="shared" si="301"/>
        <v>542</v>
      </c>
      <c r="J4804" s="7">
        <f t="shared" si="302"/>
        <v>0.80895522388059704</v>
      </c>
      <c r="K4804" s="7">
        <f t="shared" si="303"/>
        <v>-0.30586824399126317</v>
      </c>
    </row>
    <row r="4805" spans="1:11" x14ac:dyDescent="0.35">
      <c r="A4805" s="14" t="s">
        <v>10483</v>
      </c>
      <c r="B4805" s="13" t="s">
        <v>3753</v>
      </c>
      <c r="C4805" s="14" t="s">
        <v>18503</v>
      </c>
      <c r="D4805" s="14" t="s">
        <v>11356</v>
      </c>
      <c r="E4805" s="15" t="s">
        <v>5678</v>
      </c>
      <c r="F4805" s="6">
        <v>260</v>
      </c>
      <c r="G4805" s="6">
        <v>224</v>
      </c>
      <c r="H4805" s="6">
        <f t="shared" si="300"/>
        <v>261</v>
      </c>
      <c r="I4805" s="6">
        <f t="shared" si="301"/>
        <v>225</v>
      </c>
      <c r="J4805" s="7">
        <f t="shared" si="302"/>
        <v>0.86206896551724133</v>
      </c>
      <c r="K4805" s="7">
        <f t="shared" si="303"/>
        <v>-0.2141248053528475</v>
      </c>
    </row>
    <row r="4806" spans="1:11" x14ac:dyDescent="0.35">
      <c r="A4806" s="14" t="s">
        <v>10484</v>
      </c>
      <c r="B4806" s="13" t="s">
        <v>4642</v>
      </c>
      <c r="C4806" s="14" t="s">
        <v>18504</v>
      </c>
      <c r="D4806" s="14" t="s">
        <v>16285</v>
      </c>
      <c r="E4806" s="15" t="s">
        <v>11359</v>
      </c>
      <c r="F4806" s="6">
        <v>648</v>
      </c>
      <c r="G4806" s="6">
        <v>646</v>
      </c>
      <c r="H4806" s="6">
        <f t="shared" si="300"/>
        <v>649</v>
      </c>
      <c r="I4806" s="6">
        <f t="shared" si="301"/>
        <v>647</v>
      </c>
      <c r="J4806" s="7">
        <f t="shared" si="302"/>
        <v>0.99691833590138679</v>
      </c>
      <c r="K4806" s="7">
        <f t="shared" si="303"/>
        <v>-4.4527660066309236E-3</v>
      </c>
    </row>
    <row r="4807" spans="1:11" x14ac:dyDescent="0.35">
      <c r="A4807" s="14" t="s">
        <v>10485</v>
      </c>
      <c r="B4807" s="13" t="s">
        <v>5119</v>
      </c>
      <c r="C4807" s="14" t="s">
        <v>18505</v>
      </c>
      <c r="D4807" s="14" t="s">
        <v>18506</v>
      </c>
      <c r="E4807" s="15" t="s">
        <v>11359</v>
      </c>
      <c r="F4807" s="6">
        <v>1403</v>
      </c>
      <c r="G4807" s="6">
        <v>1625</v>
      </c>
      <c r="H4807" s="6">
        <f t="shared" si="300"/>
        <v>1404</v>
      </c>
      <c r="I4807" s="6">
        <f t="shared" si="301"/>
        <v>1626</v>
      </c>
      <c r="J4807" s="7">
        <f t="shared" si="302"/>
        <v>1.1581196581196582</v>
      </c>
      <c r="K4807" s="7">
        <f t="shared" si="303"/>
        <v>0.21178432177046716</v>
      </c>
    </row>
    <row r="4808" spans="1:11" x14ac:dyDescent="0.35">
      <c r="A4808" s="14" t="s">
        <v>10486</v>
      </c>
      <c r="B4808" s="13" t="s">
        <v>3238</v>
      </c>
      <c r="C4808" s="14" t="s">
        <v>18507</v>
      </c>
      <c r="D4808" s="14" t="s">
        <v>11356</v>
      </c>
      <c r="E4808" s="15" t="s">
        <v>5678</v>
      </c>
      <c r="F4808" s="6">
        <v>505</v>
      </c>
      <c r="G4808" s="6">
        <v>409</v>
      </c>
      <c r="H4808" s="6">
        <f t="shared" si="300"/>
        <v>506</v>
      </c>
      <c r="I4808" s="6">
        <f t="shared" si="301"/>
        <v>410</v>
      </c>
      <c r="J4808" s="7">
        <f t="shared" si="302"/>
        <v>0.81027667984189722</v>
      </c>
      <c r="K4808" s="7">
        <f t="shared" si="303"/>
        <v>-0.30351347518886412</v>
      </c>
    </row>
    <row r="4809" spans="1:11" x14ac:dyDescent="0.35">
      <c r="A4809" s="14" t="s">
        <v>10487</v>
      </c>
      <c r="B4809" s="13" t="s">
        <v>1875</v>
      </c>
      <c r="C4809" s="14" t="s">
        <v>18508</v>
      </c>
      <c r="D4809" s="14" t="s">
        <v>18509</v>
      </c>
      <c r="E4809" s="15" t="s">
        <v>5678</v>
      </c>
      <c r="F4809" s="6">
        <v>1087</v>
      </c>
      <c r="G4809" s="6">
        <v>760</v>
      </c>
      <c r="H4809" s="6">
        <f t="shared" si="300"/>
        <v>1088</v>
      </c>
      <c r="I4809" s="6">
        <f t="shared" si="301"/>
        <v>761</v>
      </c>
      <c r="J4809" s="7">
        <f t="shared" si="302"/>
        <v>0.69944852941176472</v>
      </c>
      <c r="K4809" s="7">
        <f t="shared" si="303"/>
        <v>-0.51571019774679394</v>
      </c>
    </row>
    <row r="4810" spans="1:11" x14ac:dyDescent="0.35">
      <c r="A4810" s="14" t="s">
        <v>10488</v>
      </c>
      <c r="B4810" s="13" t="s">
        <v>4611</v>
      </c>
      <c r="C4810" s="14" t="s">
        <v>18510</v>
      </c>
      <c r="D4810" s="14" t="s">
        <v>18511</v>
      </c>
      <c r="E4810" s="15" t="s">
        <v>11359</v>
      </c>
      <c r="F4810" s="6">
        <v>4145</v>
      </c>
      <c r="G4810" s="6">
        <v>4101</v>
      </c>
      <c r="H4810" s="6">
        <f t="shared" si="300"/>
        <v>4146</v>
      </c>
      <c r="I4810" s="6">
        <f t="shared" si="301"/>
        <v>4102</v>
      </c>
      <c r="J4810" s="7">
        <f t="shared" si="302"/>
        <v>0.98938736131210803</v>
      </c>
      <c r="K4810" s="7">
        <f t="shared" si="303"/>
        <v>-1.5392624629562769E-2</v>
      </c>
    </row>
    <row r="4811" spans="1:11" x14ac:dyDescent="0.35">
      <c r="A4811" s="14" t="s">
        <v>10489</v>
      </c>
      <c r="B4811" s="13" t="s">
        <v>1602</v>
      </c>
      <c r="C4811" s="14" t="s">
        <v>18512</v>
      </c>
      <c r="D4811" s="14" t="s">
        <v>18513</v>
      </c>
      <c r="E4811" s="15" t="s">
        <v>11359</v>
      </c>
      <c r="F4811" s="6">
        <v>460</v>
      </c>
      <c r="G4811" s="6">
        <v>309</v>
      </c>
      <c r="H4811" s="6">
        <f t="shared" si="300"/>
        <v>461</v>
      </c>
      <c r="I4811" s="6">
        <f t="shared" si="301"/>
        <v>310</v>
      </c>
      <c r="J4811" s="7">
        <f t="shared" si="302"/>
        <v>0.67245119305856837</v>
      </c>
      <c r="K4811" s="7">
        <f t="shared" si="303"/>
        <v>-0.57249853515510041</v>
      </c>
    </row>
    <row r="4812" spans="1:11" x14ac:dyDescent="0.35">
      <c r="A4812" s="14" t="s">
        <v>10490</v>
      </c>
      <c r="B4812" s="13" t="s">
        <v>1551</v>
      </c>
      <c r="C4812" s="14" t="s">
        <v>18514</v>
      </c>
      <c r="D4812" s="14" t="s">
        <v>11356</v>
      </c>
      <c r="E4812" s="15" t="s">
        <v>11359</v>
      </c>
      <c r="F4812" s="6">
        <v>6</v>
      </c>
      <c r="G4812" s="6">
        <v>4</v>
      </c>
      <c r="H4812" s="6">
        <f t="shared" si="300"/>
        <v>7</v>
      </c>
      <c r="I4812" s="6">
        <f t="shared" si="301"/>
        <v>5</v>
      </c>
      <c r="J4812" s="7">
        <f t="shared" si="302"/>
        <v>0.7142857142857143</v>
      </c>
      <c r="K4812" s="7">
        <f t="shared" si="303"/>
        <v>-0.48542682717024171</v>
      </c>
    </row>
    <row r="4813" spans="1:11" x14ac:dyDescent="0.35">
      <c r="A4813" s="14" t="s">
        <v>10491</v>
      </c>
      <c r="B4813" s="13" t="s">
        <v>1468</v>
      </c>
      <c r="C4813" s="14" t="s">
        <v>18515</v>
      </c>
      <c r="D4813" s="14" t="s">
        <v>18516</v>
      </c>
      <c r="E4813" s="15" t="s">
        <v>11359</v>
      </c>
      <c r="F4813" s="6">
        <v>1444</v>
      </c>
      <c r="G4813" s="6">
        <v>954</v>
      </c>
      <c r="H4813" s="6">
        <f t="shared" si="300"/>
        <v>1445</v>
      </c>
      <c r="I4813" s="6">
        <f t="shared" si="301"/>
        <v>955</v>
      </c>
      <c r="J4813" s="7">
        <f t="shared" si="302"/>
        <v>0.66089965397923878</v>
      </c>
      <c r="K4813" s="7">
        <f t="shared" si="303"/>
        <v>-0.59749685446493017</v>
      </c>
    </row>
    <row r="4814" spans="1:11" x14ac:dyDescent="0.35">
      <c r="A4814" s="14" t="s">
        <v>10492</v>
      </c>
      <c r="B4814" s="13" t="s">
        <v>1061</v>
      </c>
      <c r="C4814" s="14" t="s">
        <v>18517</v>
      </c>
      <c r="D4814" s="14" t="s">
        <v>18518</v>
      </c>
      <c r="E4814" s="15" t="s">
        <v>11359</v>
      </c>
      <c r="F4814" s="6">
        <v>3180</v>
      </c>
      <c r="G4814" s="6">
        <v>1956</v>
      </c>
      <c r="H4814" s="6">
        <f t="shared" si="300"/>
        <v>3181</v>
      </c>
      <c r="I4814" s="6">
        <f t="shared" si="301"/>
        <v>1957</v>
      </c>
      <c r="J4814" s="7">
        <f t="shared" si="302"/>
        <v>0.61521534108770826</v>
      </c>
      <c r="K4814" s="7">
        <f t="shared" si="303"/>
        <v>-0.70083661591270952</v>
      </c>
    </row>
    <row r="4815" spans="1:11" x14ac:dyDescent="0.35">
      <c r="A4815" s="14" t="s">
        <v>10493</v>
      </c>
      <c r="B4815" s="13" t="s">
        <v>5668</v>
      </c>
      <c r="C4815" s="14"/>
      <c r="D4815" s="14"/>
      <c r="E4815" s="15" t="s">
        <v>11359</v>
      </c>
      <c r="F4815" s="6">
        <v>0</v>
      </c>
      <c r="G4815" s="6">
        <v>0</v>
      </c>
      <c r="H4815" s="6">
        <f t="shared" si="300"/>
        <v>1</v>
      </c>
      <c r="I4815" s="6">
        <f t="shared" si="301"/>
        <v>1</v>
      </c>
      <c r="J4815" s="7">
        <f t="shared" si="302"/>
        <v>1</v>
      </c>
      <c r="K4815" s="7">
        <f t="shared" si="303"/>
        <v>0</v>
      </c>
    </row>
    <row r="4816" spans="1:11" x14ac:dyDescent="0.35">
      <c r="A4816" s="14" t="s">
        <v>10494</v>
      </c>
      <c r="B4816" s="13" t="s">
        <v>3439</v>
      </c>
      <c r="C4816" s="14"/>
      <c r="D4816" s="14"/>
      <c r="E4816" s="15" t="s">
        <v>11359</v>
      </c>
      <c r="F4816" s="6">
        <v>104753</v>
      </c>
      <c r="G4816" s="6">
        <v>86697</v>
      </c>
      <c r="H4816" s="6">
        <f t="shared" si="300"/>
        <v>104754</v>
      </c>
      <c r="I4816" s="6">
        <f t="shared" si="301"/>
        <v>86698</v>
      </c>
      <c r="J4816" s="7">
        <f t="shared" si="302"/>
        <v>0.82763426694923348</v>
      </c>
      <c r="K4816" s="7">
        <f t="shared" si="303"/>
        <v>-0.27293471583941065</v>
      </c>
    </row>
    <row r="4817" spans="1:11" x14ac:dyDescent="0.35">
      <c r="A4817" s="14" t="s">
        <v>10495</v>
      </c>
      <c r="B4817" s="13" t="s">
        <v>5569</v>
      </c>
      <c r="C4817" s="14"/>
      <c r="D4817" s="14"/>
      <c r="E4817" s="15" t="s">
        <v>5678</v>
      </c>
      <c r="F4817" s="6">
        <v>0</v>
      </c>
      <c r="G4817" s="6">
        <v>9</v>
      </c>
      <c r="H4817" s="6">
        <f t="shared" si="300"/>
        <v>1</v>
      </c>
      <c r="I4817" s="6">
        <f t="shared" si="301"/>
        <v>10</v>
      </c>
      <c r="J4817" s="7">
        <f t="shared" si="302"/>
        <v>10</v>
      </c>
      <c r="K4817" s="7">
        <f t="shared" si="303"/>
        <v>3.3219280948873626</v>
      </c>
    </row>
    <row r="4818" spans="1:11" x14ac:dyDescent="0.35">
      <c r="A4818" s="14" t="s">
        <v>10496</v>
      </c>
      <c r="B4818" s="13" t="s">
        <v>2656</v>
      </c>
      <c r="C4818" s="14" t="s">
        <v>18519</v>
      </c>
      <c r="D4818" s="14" t="s">
        <v>18520</v>
      </c>
      <c r="E4818" s="15" t="s">
        <v>11359</v>
      </c>
      <c r="F4818" s="6">
        <v>2950</v>
      </c>
      <c r="G4818" s="6">
        <v>2249</v>
      </c>
      <c r="H4818" s="6">
        <f t="shared" si="300"/>
        <v>2951</v>
      </c>
      <c r="I4818" s="6">
        <f t="shared" si="301"/>
        <v>2250</v>
      </c>
      <c r="J4818" s="7">
        <f t="shared" si="302"/>
        <v>0.7624534056252118</v>
      </c>
      <c r="K4818" s="7">
        <f t="shared" si="303"/>
        <v>-0.39127891932760772</v>
      </c>
    </row>
    <row r="4819" spans="1:11" x14ac:dyDescent="0.35">
      <c r="A4819" s="14" t="s">
        <v>10497</v>
      </c>
      <c r="B4819" s="13" t="s">
        <v>2855</v>
      </c>
      <c r="C4819" s="14" t="s">
        <v>18521</v>
      </c>
      <c r="D4819" s="14" t="s">
        <v>18522</v>
      </c>
      <c r="E4819" s="15" t="s">
        <v>11359</v>
      </c>
      <c r="F4819" s="6">
        <v>334</v>
      </c>
      <c r="G4819" s="6">
        <v>260</v>
      </c>
      <c r="H4819" s="6">
        <f t="shared" si="300"/>
        <v>335</v>
      </c>
      <c r="I4819" s="6">
        <f t="shared" si="301"/>
        <v>261</v>
      </c>
      <c r="J4819" s="7">
        <f t="shared" si="302"/>
        <v>0.77910447761194035</v>
      </c>
      <c r="K4819" s="7">
        <f t="shared" si="303"/>
        <v>-0.36011128877525023</v>
      </c>
    </row>
    <row r="4820" spans="1:11" x14ac:dyDescent="0.35">
      <c r="A4820" s="14" t="s">
        <v>10498</v>
      </c>
      <c r="B4820" s="13" t="s">
        <v>4075</v>
      </c>
      <c r="C4820" s="14" t="s">
        <v>18523</v>
      </c>
      <c r="D4820" s="14" t="s">
        <v>18524</v>
      </c>
      <c r="E4820" s="15" t="s">
        <v>11359</v>
      </c>
      <c r="F4820" s="6">
        <v>1496</v>
      </c>
      <c r="G4820" s="6">
        <v>1345</v>
      </c>
      <c r="H4820" s="6">
        <f t="shared" si="300"/>
        <v>1497</v>
      </c>
      <c r="I4820" s="6">
        <f t="shared" si="301"/>
        <v>1346</v>
      </c>
      <c r="J4820" s="7">
        <f t="shared" si="302"/>
        <v>0.89913159652638608</v>
      </c>
      <c r="K4820" s="7">
        <f t="shared" si="303"/>
        <v>-0.15339581144809969</v>
      </c>
    </row>
    <row r="4821" spans="1:11" x14ac:dyDescent="0.35">
      <c r="A4821" s="14" t="s">
        <v>10499</v>
      </c>
      <c r="B4821" s="13" t="s">
        <v>4752</v>
      </c>
      <c r="C4821" s="14" t="s">
        <v>18525</v>
      </c>
      <c r="D4821" s="14" t="s">
        <v>18526</v>
      </c>
      <c r="E4821" s="15" t="s">
        <v>11359</v>
      </c>
      <c r="F4821" s="6">
        <v>1021</v>
      </c>
      <c r="G4821" s="6">
        <v>1023</v>
      </c>
      <c r="H4821" s="6">
        <f t="shared" si="300"/>
        <v>1022</v>
      </c>
      <c r="I4821" s="6">
        <f t="shared" si="301"/>
        <v>1024</v>
      </c>
      <c r="J4821" s="7">
        <f t="shared" si="302"/>
        <v>1.0019569471624266</v>
      </c>
      <c r="K4821" s="7">
        <f t="shared" si="303"/>
        <v>2.8205190623785828E-3</v>
      </c>
    </row>
    <row r="4822" spans="1:11" x14ac:dyDescent="0.35">
      <c r="A4822" s="14" t="s">
        <v>10500</v>
      </c>
      <c r="B4822" s="13" t="s">
        <v>3029</v>
      </c>
      <c r="C4822" s="14" t="s">
        <v>18527</v>
      </c>
      <c r="D4822" s="14" t="s">
        <v>18528</v>
      </c>
      <c r="E4822" s="15" t="s">
        <v>11359</v>
      </c>
      <c r="F4822" s="6">
        <v>234</v>
      </c>
      <c r="G4822" s="6">
        <v>185</v>
      </c>
      <c r="H4822" s="6">
        <f t="shared" si="300"/>
        <v>235</v>
      </c>
      <c r="I4822" s="6">
        <f t="shared" si="301"/>
        <v>186</v>
      </c>
      <c r="J4822" s="7">
        <f t="shared" si="302"/>
        <v>0.79148936170212769</v>
      </c>
      <c r="K4822" s="7">
        <f t="shared" si="303"/>
        <v>-0.3373581354569683</v>
      </c>
    </row>
    <row r="4823" spans="1:11" x14ac:dyDescent="0.35">
      <c r="A4823" s="14" t="s">
        <v>10501</v>
      </c>
      <c r="B4823" s="13" t="s">
        <v>2928</v>
      </c>
      <c r="C4823" s="14" t="s">
        <v>18529</v>
      </c>
      <c r="D4823" s="14" t="s">
        <v>18530</v>
      </c>
      <c r="E4823" s="15" t="s">
        <v>11359</v>
      </c>
      <c r="F4823" s="6">
        <v>4093</v>
      </c>
      <c r="G4823" s="6">
        <v>3208</v>
      </c>
      <c r="H4823" s="6">
        <f t="shared" si="300"/>
        <v>4094</v>
      </c>
      <c r="I4823" s="6">
        <f t="shared" si="301"/>
        <v>3209</v>
      </c>
      <c r="J4823" s="7">
        <f t="shared" si="302"/>
        <v>0.78382999511480211</v>
      </c>
      <c r="K4823" s="7">
        <f t="shared" si="303"/>
        <v>-0.35138731274160323</v>
      </c>
    </row>
    <row r="4824" spans="1:11" x14ac:dyDescent="0.35">
      <c r="A4824" s="14" t="s">
        <v>10502</v>
      </c>
      <c r="B4824" s="13" t="s">
        <v>799</v>
      </c>
      <c r="C4824" s="14" t="s">
        <v>18531</v>
      </c>
      <c r="D4824" s="14" t="s">
        <v>18532</v>
      </c>
      <c r="E4824" s="15" t="s">
        <v>11359</v>
      </c>
      <c r="F4824" s="6">
        <v>1146</v>
      </c>
      <c r="G4824" s="6">
        <v>662</v>
      </c>
      <c r="H4824" s="6">
        <f t="shared" si="300"/>
        <v>1147</v>
      </c>
      <c r="I4824" s="6">
        <f t="shared" si="301"/>
        <v>663</v>
      </c>
      <c r="J4824" s="7">
        <f t="shared" si="302"/>
        <v>0.5780296425457716</v>
      </c>
      <c r="K4824" s="7">
        <f t="shared" si="303"/>
        <v>-0.79078461590323723</v>
      </c>
    </row>
    <row r="4825" spans="1:11" x14ac:dyDescent="0.35">
      <c r="A4825" s="14" t="s">
        <v>10503</v>
      </c>
      <c r="B4825" s="13" t="s">
        <v>1434</v>
      </c>
      <c r="C4825" s="14" t="s">
        <v>18533</v>
      </c>
      <c r="D4825" s="14" t="s">
        <v>11356</v>
      </c>
      <c r="E4825" s="15" t="s">
        <v>11359</v>
      </c>
      <c r="F4825" s="6">
        <v>708</v>
      </c>
      <c r="G4825" s="6">
        <v>465</v>
      </c>
      <c r="H4825" s="6">
        <f t="shared" si="300"/>
        <v>709</v>
      </c>
      <c r="I4825" s="6">
        <f t="shared" si="301"/>
        <v>466</v>
      </c>
      <c r="J4825" s="7">
        <f t="shared" si="302"/>
        <v>0.65726375176304652</v>
      </c>
      <c r="K4825" s="7">
        <f t="shared" si="303"/>
        <v>-0.60545567258523592</v>
      </c>
    </row>
    <row r="4826" spans="1:11" x14ac:dyDescent="0.35">
      <c r="A4826" s="14" t="s">
        <v>10504</v>
      </c>
      <c r="B4826" s="13" t="s">
        <v>2011</v>
      </c>
      <c r="C4826" s="14" t="s">
        <v>18534</v>
      </c>
      <c r="D4826" s="14" t="s">
        <v>11356</v>
      </c>
      <c r="E4826" s="15" t="s">
        <v>11359</v>
      </c>
      <c r="F4826" s="6">
        <v>4403</v>
      </c>
      <c r="G4826" s="6">
        <v>3130</v>
      </c>
      <c r="H4826" s="6">
        <f t="shared" si="300"/>
        <v>4404</v>
      </c>
      <c r="I4826" s="6">
        <f t="shared" si="301"/>
        <v>3131</v>
      </c>
      <c r="J4826" s="7">
        <f t="shared" si="302"/>
        <v>0.71094459582198</v>
      </c>
      <c r="K4826" s="7">
        <f t="shared" si="303"/>
        <v>-0.4921909604256991</v>
      </c>
    </row>
    <row r="4827" spans="1:11" x14ac:dyDescent="0.35">
      <c r="A4827" s="14" t="s">
        <v>10505</v>
      </c>
      <c r="B4827" s="13" t="s">
        <v>1048</v>
      </c>
      <c r="C4827" s="14" t="s">
        <v>18535</v>
      </c>
      <c r="D4827" s="14" t="s">
        <v>11356</v>
      </c>
      <c r="E4827" s="15" t="s">
        <v>11359</v>
      </c>
      <c r="F4827" s="6">
        <v>339</v>
      </c>
      <c r="G4827" s="6">
        <v>208</v>
      </c>
      <c r="H4827" s="6">
        <f t="shared" si="300"/>
        <v>340</v>
      </c>
      <c r="I4827" s="6">
        <f t="shared" si="301"/>
        <v>209</v>
      </c>
      <c r="J4827" s="7">
        <f t="shared" si="302"/>
        <v>0.61470588235294121</v>
      </c>
      <c r="K4827" s="7">
        <f t="shared" si="303"/>
        <v>-0.70203180405681898</v>
      </c>
    </row>
    <row r="4828" spans="1:11" x14ac:dyDescent="0.35">
      <c r="A4828" s="14" t="s">
        <v>10506</v>
      </c>
      <c r="B4828" s="13" t="s">
        <v>896</v>
      </c>
      <c r="C4828" s="14" t="s">
        <v>18536</v>
      </c>
      <c r="D4828" s="14" t="s">
        <v>11356</v>
      </c>
      <c r="E4828" s="15" t="s">
        <v>11359</v>
      </c>
      <c r="F4828" s="6">
        <v>76</v>
      </c>
      <c r="G4828" s="6">
        <v>45</v>
      </c>
      <c r="H4828" s="6">
        <f t="shared" si="300"/>
        <v>77</v>
      </c>
      <c r="I4828" s="6">
        <f t="shared" si="301"/>
        <v>46</v>
      </c>
      <c r="J4828" s="7">
        <f t="shared" si="302"/>
        <v>0.59740259740259738</v>
      </c>
      <c r="K4828" s="7">
        <f t="shared" si="303"/>
        <v>-0.74322458463788865</v>
      </c>
    </row>
    <row r="4829" spans="1:11" x14ac:dyDescent="0.35">
      <c r="A4829" s="14" t="s">
        <v>10507</v>
      </c>
      <c r="B4829" s="13" t="s">
        <v>4843</v>
      </c>
      <c r="C4829" s="14" t="s">
        <v>18537</v>
      </c>
      <c r="D4829" s="14" t="s">
        <v>11356</v>
      </c>
      <c r="E4829" s="15" t="s">
        <v>5678</v>
      </c>
      <c r="F4829" s="6">
        <v>31</v>
      </c>
      <c r="G4829" s="6">
        <v>32</v>
      </c>
      <c r="H4829" s="6">
        <f t="shared" si="300"/>
        <v>32</v>
      </c>
      <c r="I4829" s="6">
        <f t="shared" si="301"/>
        <v>33</v>
      </c>
      <c r="J4829" s="7">
        <f t="shared" si="302"/>
        <v>1.03125</v>
      </c>
      <c r="K4829" s="7">
        <f t="shared" si="303"/>
        <v>4.4394119358453436E-2</v>
      </c>
    </row>
    <row r="4830" spans="1:11" x14ac:dyDescent="0.35">
      <c r="A4830" s="14" t="s">
        <v>10508</v>
      </c>
      <c r="B4830" s="13" t="s">
        <v>2708</v>
      </c>
      <c r="C4830" s="14" t="s">
        <v>18538</v>
      </c>
      <c r="D4830" s="14" t="s">
        <v>11356</v>
      </c>
      <c r="E4830" s="15" t="s">
        <v>5678</v>
      </c>
      <c r="F4830" s="6">
        <v>86</v>
      </c>
      <c r="G4830" s="6">
        <v>66</v>
      </c>
      <c r="H4830" s="6">
        <f t="shared" si="300"/>
        <v>87</v>
      </c>
      <c r="I4830" s="6">
        <f t="shared" si="301"/>
        <v>67</v>
      </c>
      <c r="J4830" s="7">
        <f t="shared" si="302"/>
        <v>0.77011494252873558</v>
      </c>
      <c r="K4830" s="7">
        <f t="shared" si="303"/>
        <v>-0.37685430539095593</v>
      </c>
    </row>
    <row r="4831" spans="1:11" x14ac:dyDescent="0.35">
      <c r="A4831" s="14" t="s">
        <v>10509</v>
      </c>
      <c r="B4831" s="13" t="s">
        <v>3611</v>
      </c>
      <c r="C4831" s="14" t="s">
        <v>18539</v>
      </c>
      <c r="D4831" s="14" t="s">
        <v>18540</v>
      </c>
      <c r="E4831" s="15" t="s">
        <v>5678</v>
      </c>
      <c r="F4831" s="6">
        <v>30500</v>
      </c>
      <c r="G4831" s="6">
        <v>25806</v>
      </c>
      <c r="H4831" s="6">
        <f t="shared" si="300"/>
        <v>30501</v>
      </c>
      <c r="I4831" s="6">
        <f t="shared" si="301"/>
        <v>25807</v>
      </c>
      <c r="J4831" s="7">
        <f t="shared" si="302"/>
        <v>0.84610340644569026</v>
      </c>
      <c r="K4831" s="7">
        <f t="shared" si="303"/>
        <v>-0.24109410193248024</v>
      </c>
    </row>
    <row r="4832" spans="1:11" x14ac:dyDescent="0.35">
      <c r="A4832" s="14" t="s">
        <v>10510</v>
      </c>
      <c r="B4832" s="13" t="s">
        <v>4763</v>
      </c>
      <c r="C4832" s="14" t="s">
        <v>18541</v>
      </c>
      <c r="D4832" s="14" t="s">
        <v>18542</v>
      </c>
      <c r="E4832" s="15" t="s">
        <v>5678</v>
      </c>
      <c r="F4832" s="6">
        <v>5647</v>
      </c>
      <c r="G4832" s="6">
        <v>5682</v>
      </c>
      <c r="H4832" s="6">
        <f t="shared" si="300"/>
        <v>5648</v>
      </c>
      <c r="I4832" s="6">
        <f t="shared" si="301"/>
        <v>5683</v>
      </c>
      <c r="J4832" s="7">
        <f t="shared" si="302"/>
        <v>1.0061968838526911</v>
      </c>
      <c r="K4832" s="7">
        <f t="shared" si="303"/>
        <v>8.9126267801490754E-3</v>
      </c>
    </row>
    <row r="4833" spans="1:11" x14ac:dyDescent="0.35">
      <c r="A4833" s="14" t="s">
        <v>10511</v>
      </c>
      <c r="B4833" s="13" t="s">
        <v>1464</v>
      </c>
      <c r="C4833" s="14" t="s">
        <v>18543</v>
      </c>
      <c r="D4833" s="14" t="s">
        <v>18544</v>
      </c>
      <c r="E4833" s="15" t="s">
        <v>5678</v>
      </c>
      <c r="F4833" s="6">
        <v>3340</v>
      </c>
      <c r="G4833" s="6">
        <v>2206</v>
      </c>
      <c r="H4833" s="6">
        <f t="shared" si="300"/>
        <v>3341</v>
      </c>
      <c r="I4833" s="6">
        <f t="shared" si="301"/>
        <v>2207</v>
      </c>
      <c r="J4833" s="7">
        <f t="shared" si="302"/>
        <v>0.66058066447171504</v>
      </c>
      <c r="K4833" s="7">
        <f t="shared" si="303"/>
        <v>-0.59819335305535626</v>
      </c>
    </row>
    <row r="4834" spans="1:11" x14ac:dyDescent="0.35">
      <c r="A4834" s="14" t="s">
        <v>10512</v>
      </c>
      <c r="B4834" s="13" t="s">
        <v>3889</v>
      </c>
      <c r="C4834" s="14" t="s">
        <v>18545</v>
      </c>
      <c r="D4834" s="14" t="s">
        <v>18546</v>
      </c>
      <c r="E4834" s="15" t="s">
        <v>5678</v>
      </c>
      <c r="F4834" s="6">
        <v>1074</v>
      </c>
      <c r="G4834" s="6">
        <v>942</v>
      </c>
      <c r="H4834" s="6">
        <f t="shared" si="300"/>
        <v>1075</v>
      </c>
      <c r="I4834" s="6">
        <f t="shared" si="301"/>
        <v>943</v>
      </c>
      <c r="J4834" s="7">
        <f t="shared" si="302"/>
        <v>0.87720930232558136</v>
      </c>
      <c r="K4834" s="7">
        <f t="shared" si="303"/>
        <v>-0.18900698380172612</v>
      </c>
    </row>
    <row r="4835" spans="1:11" x14ac:dyDescent="0.35">
      <c r="A4835" s="14" t="s">
        <v>10513</v>
      </c>
      <c r="B4835" s="13" t="s">
        <v>4562</v>
      </c>
      <c r="C4835" s="14" t="s">
        <v>18547</v>
      </c>
      <c r="D4835" s="14" t="s">
        <v>18548</v>
      </c>
      <c r="E4835" s="15" t="s">
        <v>5678</v>
      </c>
      <c r="F4835" s="6">
        <v>34643</v>
      </c>
      <c r="G4835" s="6">
        <v>33799</v>
      </c>
      <c r="H4835" s="6">
        <f t="shared" si="300"/>
        <v>34644</v>
      </c>
      <c r="I4835" s="6">
        <f t="shared" si="301"/>
        <v>33800</v>
      </c>
      <c r="J4835" s="7">
        <f t="shared" si="302"/>
        <v>0.97563791709964209</v>
      </c>
      <c r="K4835" s="7">
        <f t="shared" si="303"/>
        <v>-3.5582266900229059E-2</v>
      </c>
    </row>
    <row r="4836" spans="1:11" x14ac:dyDescent="0.35">
      <c r="A4836" s="14" t="s">
        <v>10514</v>
      </c>
      <c r="B4836" s="13" t="s">
        <v>4484</v>
      </c>
      <c r="C4836" s="14" t="s">
        <v>18549</v>
      </c>
      <c r="D4836" s="14" t="s">
        <v>18550</v>
      </c>
      <c r="E4836" s="15" t="s">
        <v>5678</v>
      </c>
      <c r="F4836" s="6">
        <v>12332</v>
      </c>
      <c r="G4836" s="6">
        <v>11854</v>
      </c>
      <c r="H4836" s="6">
        <f t="shared" si="300"/>
        <v>12333</v>
      </c>
      <c r="I4836" s="6">
        <f t="shared" si="301"/>
        <v>11855</v>
      </c>
      <c r="J4836" s="7">
        <f t="shared" si="302"/>
        <v>0.9612421957350199</v>
      </c>
      <c r="K4836" s="7">
        <f t="shared" si="303"/>
        <v>-5.7028114915723363E-2</v>
      </c>
    </row>
    <row r="4837" spans="1:11" x14ac:dyDescent="0.35">
      <c r="A4837" s="14" t="s">
        <v>10515</v>
      </c>
      <c r="B4837" s="13" t="s">
        <v>1132</v>
      </c>
      <c r="C4837" s="14" t="s">
        <v>18551</v>
      </c>
      <c r="D4837" s="14" t="s">
        <v>11356</v>
      </c>
      <c r="E4837" s="15" t="s">
        <v>5678</v>
      </c>
      <c r="F4837" s="6">
        <v>951</v>
      </c>
      <c r="G4837" s="6">
        <v>593</v>
      </c>
      <c r="H4837" s="6">
        <f t="shared" si="300"/>
        <v>952</v>
      </c>
      <c r="I4837" s="6">
        <f t="shared" si="301"/>
        <v>594</v>
      </c>
      <c r="J4837" s="7">
        <f t="shared" si="302"/>
        <v>0.62394957983193278</v>
      </c>
      <c r="K4837" s="7">
        <f t="shared" si="303"/>
        <v>-0.68049864250717773</v>
      </c>
    </row>
    <row r="4838" spans="1:11" x14ac:dyDescent="0.35">
      <c r="A4838" s="14" t="s">
        <v>10516</v>
      </c>
      <c r="B4838" s="13" t="s">
        <v>5669</v>
      </c>
      <c r="C4838" s="14"/>
      <c r="D4838" s="14"/>
      <c r="E4838" s="15" t="s">
        <v>5678</v>
      </c>
      <c r="F4838" s="6">
        <v>0</v>
      </c>
      <c r="G4838" s="6">
        <v>0</v>
      </c>
      <c r="H4838" s="6">
        <f t="shared" si="300"/>
        <v>1</v>
      </c>
      <c r="I4838" s="6">
        <f t="shared" si="301"/>
        <v>1</v>
      </c>
      <c r="J4838" s="7">
        <f t="shared" si="302"/>
        <v>1</v>
      </c>
      <c r="K4838" s="7">
        <f t="shared" si="303"/>
        <v>0</v>
      </c>
    </row>
    <row r="4839" spans="1:11" x14ac:dyDescent="0.35">
      <c r="A4839" s="14" t="s">
        <v>10517</v>
      </c>
      <c r="B4839" s="13" t="s">
        <v>4745</v>
      </c>
      <c r="C4839" s="14"/>
      <c r="D4839" s="14"/>
      <c r="E4839" s="15" t="s">
        <v>5678</v>
      </c>
      <c r="F4839" s="6">
        <v>1</v>
      </c>
      <c r="G4839" s="6">
        <v>1</v>
      </c>
      <c r="H4839" s="6">
        <f t="shared" si="300"/>
        <v>2</v>
      </c>
      <c r="I4839" s="6">
        <f t="shared" si="301"/>
        <v>2</v>
      </c>
      <c r="J4839" s="7">
        <f t="shared" si="302"/>
        <v>1</v>
      </c>
      <c r="K4839" s="7">
        <f t="shared" si="303"/>
        <v>0</v>
      </c>
    </row>
    <row r="4840" spans="1:11" x14ac:dyDescent="0.35">
      <c r="A4840" s="14" t="s">
        <v>10518</v>
      </c>
      <c r="B4840" s="13" t="s">
        <v>2553</v>
      </c>
      <c r="C4840" s="14" t="s">
        <v>18552</v>
      </c>
      <c r="D4840" s="14" t="s">
        <v>18553</v>
      </c>
      <c r="E4840" s="15" t="s">
        <v>5678</v>
      </c>
      <c r="F4840" s="6">
        <v>2192</v>
      </c>
      <c r="G4840" s="6">
        <v>1653</v>
      </c>
      <c r="H4840" s="6">
        <f t="shared" si="300"/>
        <v>2193</v>
      </c>
      <c r="I4840" s="6">
        <f t="shared" si="301"/>
        <v>1654</v>
      </c>
      <c r="J4840" s="7">
        <f t="shared" si="302"/>
        <v>0.75421796625626991</v>
      </c>
      <c r="K4840" s="7">
        <f t="shared" si="303"/>
        <v>-0.40694657750231894</v>
      </c>
    </row>
    <row r="4841" spans="1:11" x14ac:dyDescent="0.35">
      <c r="A4841" s="14" t="s">
        <v>10519</v>
      </c>
      <c r="B4841" s="13" t="s">
        <v>1138</v>
      </c>
      <c r="C4841" s="14" t="s">
        <v>18554</v>
      </c>
      <c r="D4841" s="14" t="s">
        <v>18555</v>
      </c>
      <c r="E4841" s="15" t="s">
        <v>5678</v>
      </c>
      <c r="F4841" s="6">
        <v>6489</v>
      </c>
      <c r="G4841" s="6">
        <v>4052</v>
      </c>
      <c r="H4841" s="6">
        <f t="shared" si="300"/>
        <v>6490</v>
      </c>
      <c r="I4841" s="6">
        <f t="shared" si="301"/>
        <v>4053</v>
      </c>
      <c r="J4841" s="7">
        <f t="shared" si="302"/>
        <v>0.6244992295839753</v>
      </c>
      <c r="K4841" s="7">
        <f t="shared" si="303"/>
        <v>-0.67922830283966029</v>
      </c>
    </row>
    <row r="4842" spans="1:11" x14ac:dyDescent="0.35">
      <c r="A4842" s="14" t="s">
        <v>10520</v>
      </c>
      <c r="B4842" s="13" t="s">
        <v>2568</v>
      </c>
      <c r="C4842" s="14" t="s">
        <v>18556</v>
      </c>
      <c r="D4842" s="14" t="s">
        <v>18557</v>
      </c>
      <c r="E4842" s="15" t="s">
        <v>5678</v>
      </c>
      <c r="F4842" s="6">
        <v>7821</v>
      </c>
      <c r="G4842" s="6">
        <v>5907</v>
      </c>
      <c r="H4842" s="6">
        <f t="shared" si="300"/>
        <v>7822</v>
      </c>
      <c r="I4842" s="6">
        <f t="shared" si="301"/>
        <v>5908</v>
      </c>
      <c r="J4842" s="7">
        <f t="shared" si="302"/>
        <v>0.75530554845308107</v>
      </c>
      <c r="K4842" s="7">
        <f t="shared" si="303"/>
        <v>-0.40486770996815596</v>
      </c>
    </row>
    <row r="4843" spans="1:11" x14ac:dyDescent="0.35">
      <c r="A4843" s="14" t="s">
        <v>10521</v>
      </c>
      <c r="B4843" s="13" t="s">
        <v>742</v>
      </c>
      <c r="C4843" s="14" t="s">
        <v>18558</v>
      </c>
      <c r="D4843" s="14" t="s">
        <v>18559</v>
      </c>
      <c r="E4843" s="15" t="s">
        <v>5678</v>
      </c>
      <c r="F4843" s="6">
        <v>1545</v>
      </c>
      <c r="G4843" s="6">
        <v>880</v>
      </c>
      <c r="H4843" s="6">
        <f t="shared" si="300"/>
        <v>1546</v>
      </c>
      <c r="I4843" s="6">
        <f t="shared" si="301"/>
        <v>881</v>
      </c>
      <c r="J4843" s="7">
        <f t="shared" si="302"/>
        <v>0.56985769728331181</v>
      </c>
      <c r="K4843" s="7">
        <f t="shared" si="303"/>
        <v>-0.8113263950044336</v>
      </c>
    </row>
    <row r="4844" spans="1:11" x14ac:dyDescent="0.35">
      <c r="A4844" s="14" t="s">
        <v>10522</v>
      </c>
      <c r="B4844" s="13" t="s">
        <v>1436</v>
      </c>
      <c r="C4844" s="14" t="s">
        <v>18560</v>
      </c>
      <c r="D4844" s="14" t="s">
        <v>18561</v>
      </c>
      <c r="E4844" s="15" t="s">
        <v>5678</v>
      </c>
      <c r="F4844" s="6">
        <v>17054</v>
      </c>
      <c r="G4844" s="6">
        <v>11207</v>
      </c>
      <c r="H4844" s="6">
        <f t="shared" si="300"/>
        <v>17055</v>
      </c>
      <c r="I4844" s="6">
        <f t="shared" si="301"/>
        <v>11208</v>
      </c>
      <c r="J4844" s="7">
        <f t="shared" si="302"/>
        <v>0.65716798592788039</v>
      </c>
      <c r="K4844" s="7">
        <f t="shared" si="303"/>
        <v>-0.60566589406994831</v>
      </c>
    </row>
    <row r="4845" spans="1:11" x14ac:dyDescent="0.35">
      <c r="A4845" s="14" t="s">
        <v>10523</v>
      </c>
      <c r="B4845" s="13" t="s">
        <v>2081</v>
      </c>
      <c r="C4845" s="14" t="s">
        <v>18562</v>
      </c>
      <c r="D4845" s="14" t="s">
        <v>18563</v>
      </c>
      <c r="E4845" s="15" t="s">
        <v>5678</v>
      </c>
      <c r="F4845" s="6">
        <v>875</v>
      </c>
      <c r="G4845" s="6">
        <v>626</v>
      </c>
      <c r="H4845" s="6">
        <f t="shared" si="300"/>
        <v>876</v>
      </c>
      <c r="I4845" s="6">
        <f t="shared" si="301"/>
        <v>627</v>
      </c>
      <c r="J4845" s="7">
        <f t="shared" si="302"/>
        <v>0.71575342465753422</v>
      </c>
      <c r="K4845" s="7">
        <f t="shared" si="303"/>
        <v>-0.48246542679913451</v>
      </c>
    </row>
    <row r="4846" spans="1:11" x14ac:dyDescent="0.35">
      <c r="A4846" s="14" t="s">
        <v>10524</v>
      </c>
      <c r="B4846" s="13" t="s">
        <v>1503</v>
      </c>
      <c r="C4846" s="14" t="s">
        <v>18564</v>
      </c>
      <c r="D4846" s="14" t="s">
        <v>18565</v>
      </c>
      <c r="E4846" s="15" t="s">
        <v>11359</v>
      </c>
      <c r="F4846" s="6">
        <v>623</v>
      </c>
      <c r="G4846" s="6">
        <v>414</v>
      </c>
      <c r="H4846" s="6">
        <f t="shared" si="300"/>
        <v>624</v>
      </c>
      <c r="I4846" s="6">
        <f t="shared" si="301"/>
        <v>415</v>
      </c>
      <c r="J4846" s="7">
        <f t="shared" si="302"/>
        <v>0.66506410256410253</v>
      </c>
      <c r="K4846" s="7">
        <f t="shared" si="303"/>
        <v>-0.58843469262796133</v>
      </c>
    </row>
    <row r="4847" spans="1:11" x14ac:dyDescent="0.35">
      <c r="A4847" s="14" t="s">
        <v>10525</v>
      </c>
      <c r="B4847" s="13" t="s">
        <v>2515</v>
      </c>
      <c r="C4847" s="14" t="s">
        <v>18566</v>
      </c>
      <c r="D4847" s="14" t="s">
        <v>11356</v>
      </c>
      <c r="E4847" s="15" t="s">
        <v>5678</v>
      </c>
      <c r="F4847" s="6">
        <v>1026</v>
      </c>
      <c r="G4847" s="6">
        <v>771</v>
      </c>
      <c r="H4847" s="6">
        <f t="shared" si="300"/>
        <v>1027</v>
      </c>
      <c r="I4847" s="6">
        <f t="shared" si="301"/>
        <v>772</v>
      </c>
      <c r="J4847" s="7">
        <f t="shared" si="302"/>
        <v>0.75170399221032136</v>
      </c>
      <c r="K4847" s="7">
        <f t="shared" si="303"/>
        <v>-0.41176342905011459</v>
      </c>
    </row>
    <row r="4848" spans="1:11" x14ac:dyDescent="0.35">
      <c r="A4848" s="14" t="s">
        <v>10526</v>
      </c>
      <c r="B4848" s="13" t="s">
        <v>4268</v>
      </c>
      <c r="C4848" s="14" t="s">
        <v>18567</v>
      </c>
      <c r="D4848" s="14" t="s">
        <v>18568</v>
      </c>
      <c r="E4848" s="15" t="s">
        <v>5678</v>
      </c>
      <c r="F4848" s="6">
        <v>2510</v>
      </c>
      <c r="G4848" s="6">
        <v>2325</v>
      </c>
      <c r="H4848" s="6">
        <f t="shared" si="300"/>
        <v>2511</v>
      </c>
      <c r="I4848" s="6">
        <f t="shared" si="301"/>
        <v>2326</v>
      </c>
      <c r="J4848" s="7">
        <f t="shared" si="302"/>
        <v>0.92632417363600161</v>
      </c>
      <c r="K4848" s="7">
        <f t="shared" si="303"/>
        <v>-0.11041093179828154</v>
      </c>
    </row>
    <row r="4849" spans="1:11" x14ac:dyDescent="0.35">
      <c r="A4849" s="14" t="s">
        <v>10527</v>
      </c>
      <c r="B4849" s="13" t="s">
        <v>4076</v>
      </c>
      <c r="C4849" s="14" t="s">
        <v>18569</v>
      </c>
      <c r="D4849" s="14" t="s">
        <v>18570</v>
      </c>
      <c r="E4849" s="15" t="s">
        <v>5678</v>
      </c>
      <c r="F4849" s="6">
        <v>14247</v>
      </c>
      <c r="G4849" s="6">
        <v>12809</v>
      </c>
      <c r="H4849" s="6">
        <f t="shared" si="300"/>
        <v>14248</v>
      </c>
      <c r="I4849" s="6">
        <f t="shared" si="301"/>
        <v>12810</v>
      </c>
      <c r="J4849" s="7">
        <f t="shared" si="302"/>
        <v>0.89907355418304324</v>
      </c>
      <c r="K4849" s="7">
        <f t="shared" si="303"/>
        <v>-0.15348894587260994</v>
      </c>
    </row>
    <row r="4850" spans="1:11" x14ac:dyDescent="0.35">
      <c r="A4850" s="14" t="s">
        <v>10528</v>
      </c>
      <c r="B4850" s="13" t="s">
        <v>2753</v>
      </c>
      <c r="C4850" s="14" t="s">
        <v>18571</v>
      </c>
      <c r="D4850" s="14" t="s">
        <v>18572</v>
      </c>
      <c r="E4850" s="15" t="s">
        <v>5678</v>
      </c>
      <c r="F4850" s="6">
        <v>658</v>
      </c>
      <c r="G4850" s="6">
        <v>507</v>
      </c>
      <c r="H4850" s="6">
        <f t="shared" si="300"/>
        <v>659</v>
      </c>
      <c r="I4850" s="6">
        <f t="shared" si="301"/>
        <v>508</v>
      </c>
      <c r="J4850" s="7">
        <f t="shared" si="302"/>
        <v>0.77086494688922613</v>
      </c>
      <c r="K4850" s="7">
        <f t="shared" si="303"/>
        <v>-0.37544996823588583</v>
      </c>
    </row>
    <row r="4851" spans="1:11" x14ac:dyDescent="0.35">
      <c r="A4851" s="14" t="s">
        <v>10529</v>
      </c>
      <c r="B4851" s="13" t="s">
        <v>2746</v>
      </c>
      <c r="C4851" s="14" t="s">
        <v>18573</v>
      </c>
      <c r="D4851" s="14" t="s">
        <v>18574</v>
      </c>
      <c r="E4851" s="15" t="s">
        <v>5678</v>
      </c>
      <c r="F4851" s="6">
        <v>3540</v>
      </c>
      <c r="G4851" s="6">
        <v>2726</v>
      </c>
      <c r="H4851" s="6">
        <f t="shared" si="300"/>
        <v>3541</v>
      </c>
      <c r="I4851" s="6">
        <f t="shared" si="301"/>
        <v>2727</v>
      </c>
      <c r="J4851" s="7">
        <f t="shared" si="302"/>
        <v>0.77012143462298788</v>
      </c>
      <c r="K4851" s="7">
        <f t="shared" si="303"/>
        <v>-0.37684214347565292</v>
      </c>
    </row>
    <row r="4852" spans="1:11" x14ac:dyDescent="0.35">
      <c r="A4852" s="14" t="s">
        <v>10530</v>
      </c>
      <c r="B4852" s="13" t="s">
        <v>4746</v>
      </c>
      <c r="C4852" s="14"/>
      <c r="D4852" s="14"/>
      <c r="E4852" s="15" t="s">
        <v>5678</v>
      </c>
      <c r="F4852" s="6">
        <v>1</v>
      </c>
      <c r="G4852" s="6">
        <v>1</v>
      </c>
      <c r="H4852" s="6">
        <f t="shared" si="300"/>
        <v>2</v>
      </c>
      <c r="I4852" s="6">
        <f t="shared" si="301"/>
        <v>2</v>
      </c>
      <c r="J4852" s="7">
        <f t="shared" si="302"/>
        <v>1</v>
      </c>
      <c r="K4852" s="7">
        <f t="shared" si="303"/>
        <v>0</v>
      </c>
    </row>
    <row r="4853" spans="1:11" x14ac:dyDescent="0.35">
      <c r="A4853" s="14" t="s">
        <v>10531</v>
      </c>
      <c r="B4853" s="13" t="s">
        <v>4048</v>
      </c>
      <c r="C4853" s="14" t="s">
        <v>18575</v>
      </c>
      <c r="D4853" s="14" t="s">
        <v>18576</v>
      </c>
      <c r="E4853" s="15" t="s">
        <v>5678</v>
      </c>
      <c r="F4853" s="6">
        <v>2517</v>
      </c>
      <c r="G4853" s="6">
        <v>2255</v>
      </c>
      <c r="H4853" s="6">
        <f t="shared" si="300"/>
        <v>2518</v>
      </c>
      <c r="I4853" s="6">
        <f t="shared" si="301"/>
        <v>2256</v>
      </c>
      <c r="J4853" s="7">
        <f t="shared" si="302"/>
        <v>0.89594916600476571</v>
      </c>
      <c r="K4853" s="7">
        <f t="shared" si="303"/>
        <v>-0.15851121532022294</v>
      </c>
    </row>
    <row r="4854" spans="1:11" x14ac:dyDescent="0.35">
      <c r="A4854" s="14" t="s">
        <v>10532</v>
      </c>
      <c r="B4854" s="13" t="s">
        <v>4069</v>
      </c>
      <c r="C4854" s="14" t="s">
        <v>18577</v>
      </c>
      <c r="D4854" s="14" t="s">
        <v>18578</v>
      </c>
      <c r="E4854" s="15" t="s">
        <v>5678</v>
      </c>
      <c r="F4854" s="6">
        <v>4528</v>
      </c>
      <c r="G4854" s="6">
        <v>4066</v>
      </c>
      <c r="H4854" s="6">
        <f t="shared" si="300"/>
        <v>4529</v>
      </c>
      <c r="I4854" s="6">
        <f t="shared" si="301"/>
        <v>4067</v>
      </c>
      <c r="J4854" s="7">
        <f t="shared" si="302"/>
        <v>0.89799072642967548</v>
      </c>
      <c r="K4854" s="7">
        <f t="shared" si="303"/>
        <v>-0.15522754858797858</v>
      </c>
    </row>
    <row r="4855" spans="1:11" x14ac:dyDescent="0.35">
      <c r="A4855" s="14" t="s">
        <v>10533</v>
      </c>
      <c r="B4855" s="13" t="s">
        <v>4524</v>
      </c>
      <c r="C4855" s="14" t="s">
        <v>18579</v>
      </c>
      <c r="D4855" s="14" t="s">
        <v>18580</v>
      </c>
      <c r="E4855" s="15" t="s">
        <v>5678</v>
      </c>
      <c r="F4855" s="6">
        <v>52811</v>
      </c>
      <c r="G4855" s="6">
        <v>51144</v>
      </c>
      <c r="H4855" s="6">
        <f t="shared" si="300"/>
        <v>52812</v>
      </c>
      <c r="I4855" s="6">
        <f t="shared" si="301"/>
        <v>51145</v>
      </c>
      <c r="J4855" s="7">
        <f t="shared" si="302"/>
        <v>0.96843520412027573</v>
      </c>
      <c r="K4855" s="7">
        <f t="shared" si="303"/>
        <v>-4.6272570397060286E-2</v>
      </c>
    </row>
    <row r="4856" spans="1:11" x14ac:dyDescent="0.35">
      <c r="A4856" s="14" t="s">
        <v>10534</v>
      </c>
      <c r="B4856" s="13" t="s">
        <v>5054</v>
      </c>
      <c r="C4856" s="14" t="s">
        <v>18581</v>
      </c>
      <c r="D4856" s="14" t="s">
        <v>18582</v>
      </c>
      <c r="E4856" s="15" t="s">
        <v>5678</v>
      </c>
      <c r="F4856" s="6">
        <v>3576</v>
      </c>
      <c r="G4856" s="6">
        <v>4013</v>
      </c>
      <c r="H4856" s="6">
        <f t="shared" si="300"/>
        <v>3577</v>
      </c>
      <c r="I4856" s="6">
        <f t="shared" si="301"/>
        <v>4014</v>
      </c>
      <c r="J4856" s="7">
        <f t="shared" si="302"/>
        <v>1.1221694157114901</v>
      </c>
      <c r="K4856" s="7">
        <f t="shared" si="303"/>
        <v>0.16629049836739168</v>
      </c>
    </row>
    <row r="4857" spans="1:11" x14ac:dyDescent="0.35">
      <c r="A4857" s="14" t="s">
        <v>10535</v>
      </c>
      <c r="B4857" s="13" t="s">
        <v>3357</v>
      </c>
      <c r="C4857" s="14" t="s">
        <v>18583</v>
      </c>
      <c r="D4857" s="14" t="s">
        <v>18584</v>
      </c>
      <c r="E4857" s="15" t="s">
        <v>11359</v>
      </c>
      <c r="F4857" s="6">
        <v>1463</v>
      </c>
      <c r="G4857" s="6">
        <v>1199</v>
      </c>
      <c r="H4857" s="6">
        <f t="shared" si="300"/>
        <v>1464</v>
      </c>
      <c r="I4857" s="6">
        <f t="shared" si="301"/>
        <v>1200</v>
      </c>
      <c r="J4857" s="7">
        <f t="shared" si="302"/>
        <v>0.81967213114754101</v>
      </c>
      <c r="K4857" s="7">
        <f t="shared" si="303"/>
        <v>-0.28688114778816154</v>
      </c>
    </row>
    <row r="4858" spans="1:11" x14ac:dyDescent="0.35">
      <c r="A4858" s="14" t="s">
        <v>10536</v>
      </c>
      <c r="B4858" s="13" t="s">
        <v>2085</v>
      </c>
      <c r="C4858" s="14" t="s">
        <v>18585</v>
      </c>
      <c r="D4858" s="14" t="s">
        <v>18586</v>
      </c>
      <c r="E4858" s="15" t="s">
        <v>5678</v>
      </c>
      <c r="F4858" s="6">
        <v>1803</v>
      </c>
      <c r="G4858" s="6">
        <v>1291</v>
      </c>
      <c r="H4858" s="6">
        <f t="shared" si="300"/>
        <v>1804</v>
      </c>
      <c r="I4858" s="6">
        <f t="shared" si="301"/>
        <v>1292</v>
      </c>
      <c r="J4858" s="7">
        <f t="shared" si="302"/>
        <v>0.71618625277161863</v>
      </c>
      <c r="K4858" s="7">
        <f t="shared" si="303"/>
        <v>-0.48159326856145607</v>
      </c>
    </row>
    <row r="4859" spans="1:11" x14ac:dyDescent="0.35">
      <c r="A4859" s="14" t="s">
        <v>10537</v>
      </c>
      <c r="B4859" s="13" t="s">
        <v>2183</v>
      </c>
      <c r="C4859" s="14" t="s">
        <v>18587</v>
      </c>
      <c r="D4859" s="14" t="s">
        <v>18588</v>
      </c>
      <c r="E4859" s="15" t="s">
        <v>11359</v>
      </c>
      <c r="F4859" s="6">
        <v>2260</v>
      </c>
      <c r="G4859" s="6">
        <v>1635</v>
      </c>
      <c r="H4859" s="6">
        <f t="shared" si="300"/>
        <v>2261</v>
      </c>
      <c r="I4859" s="6">
        <f t="shared" si="301"/>
        <v>1636</v>
      </c>
      <c r="J4859" s="7">
        <f t="shared" si="302"/>
        <v>0.72357363998230873</v>
      </c>
      <c r="K4859" s="7">
        <f t="shared" si="303"/>
        <v>-0.46678824380978023</v>
      </c>
    </row>
    <row r="4860" spans="1:11" x14ac:dyDescent="0.35">
      <c r="A4860" s="14" t="s">
        <v>10538</v>
      </c>
      <c r="B4860" s="13" t="s">
        <v>1113</v>
      </c>
      <c r="C4860" s="14" t="s">
        <v>18589</v>
      </c>
      <c r="D4860" s="14" t="s">
        <v>11356</v>
      </c>
      <c r="E4860" s="15" t="s">
        <v>5678</v>
      </c>
      <c r="F4860" s="6">
        <v>140</v>
      </c>
      <c r="G4860" s="6">
        <v>87</v>
      </c>
      <c r="H4860" s="6">
        <f t="shared" si="300"/>
        <v>141</v>
      </c>
      <c r="I4860" s="6">
        <f t="shared" si="301"/>
        <v>88</v>
      </c>
      <c r="J4860" s="7">
        <f t="shared" si="302"/>
        <v>0.62411347517730498</v>
      </c>
      <c r="K4860" s="7">
        <f t="shared" si="303"/>
        <v>-0.68011973376149626</v>
      </c>
    </row>
    <row r="4861" spans="1:11" x14ac:dyDescent="0.35">
      <c r="A4861" s="14" t="s">
        <v>10539</v>
      </c>
      <c r="B4861" s="13" t="s">
        <v>4222</v>
      </c>
      <c r="C4861" s="14" t="s">
        <v>18590</v>
      </c>
      <c r="D4861" s="14" t="s">
        <v>11356</v>
      </c>
      <c r="E4861" s="15" t="s">
        <v>5678</v>
      </c>
      <c r="F4861" s="6">
        <v>681</v>
      </c>
      <c r="G4861" s="6">
        <v>625</v>
      </c>
      <c r="H4861" s="6">
        <f t="shared" si="300"/>
        <v>682</v>
      </c>
      <c r="I4861" s="6">
        <f t="shared" si="301"/>
        <v>626</v>
      </c>
      <c r="J4861" s="7">
        <f t="shared" si="302"/>
        <v>0.91788856304985333</v>
      </c>
      <c r="K4861" s="7">
        <f t="shared" si="303"/>
        <v>-0.12360908209155419</v>
      </c>
    </row>
    <row r="4862" spans="1:11" x14ac:dyDescent="0.35">
      <c r="A4862" s="14" t="s">
        <v>10540</v>
      </c>
      <c r="B4862" s="13" t="s">
        <v>2738</v>
      </c>
      <c r="C4862" s="14" t="s">
        <v>18591</v>
      </c>
      <c r="D4862" s="14" t="s">
        <v>18592</v>
      </c>
      <c r="E4862" s="15" t="s">
        <v>11359</v>
      </c>
      <c r="F4862" s="6">
        <v>1136</v>
      </c>
      <c r="G4862" s="6">
        <v>874</v>
      </c>
      <c r="H4862" s="6">
        <f t="shared" si="300"/>
        <v>1137</v>
      </c>
      <c r="I4862" s="6">
        <f t="shared" si="301"/>
        <v>875</v>
      </c>
      <c r="J4862" s="7">
        <f t="shared" si="302"/>
        <v>0.76956904133685133</v>
      </c>
      <c r="K4862" s="7">
        <f t="shared" si="303"/>
        <v>-0.37787733217255681</v>
      </c>
    </row>
    <row r="4863" spans="1:11" x14ac:dyDescent="0.35">
      <c r="A4863" s="14" t="s">
        <v>10541</v>
      </c>
      <c r="B4863" s="13" t="s">
        <v>2774</v>
      </c>
      <c r="C4863" s="14" t="s">
        <v>18593</v>
      </c>
      <c r="D4863" s="14" t="s">
        <v>11418</v>
      </c>
      <c r="E4863" s="15" t="s">
        <v>5678</v>
      </c>
      <c r="F4863" s="6">
        <v>610</v>
      </c>
      <c r="G4863" s="6">
        <v>471</v>
      </c>
      <c r="H4863" s="6">
        <f t="shared" si="300"/>
        <v>611</v>
      </c>
      <c r="I4863" s="6">
        <f t="shared" si="301"/>
        <v>472</v>
      </c>
      <c r="J4863" s="7">
        <f t="shared" si="302"/>
        <v>0.7725040916530278</v>
      </c>
      <c r="K4863" s="7">
        <f t="shared" si="303"/>
        <v>-0.37238552045688839</v>
      </c>
    </row>
    <row r="4864" spans="1:11" x14ac:dyDescent="0.35">
      <c r="A4864" s="14" t="s">
        <v>10542</v>
      </c>
      <c r="B4864" s="13" t="s">
        <v>5508</v>
      </c>
      <c r="C4864" s="14" t="s">
        <v>18594</v>
      </c>
      <c r="D4864" s="14" t="s">
        <v>18595</v>
      </c>
      <c r="E4864" s="15" t="s">
        <v>11359</v>
      </c>
      <c r="F4864" s="6">
        <v>1614</v>
      </c>
      <c r="G4864" s="6">
        <v>4884</v>
      </c>
      <c r="H4864" s="6">
        <f t="shared" si="300"/>
        <v>1615</v>
      </c>
      <c r="I4864" s="6">
        <f t="shared" si="301"/>
        <v>4885</v>
      </c>
      <c r="J4864" s="7">
        <f t="shared" si="302"/>
        <v>3.024767801857585</v>
      </c>
      <c r="K4864" s="7">
        <f t="shared" si="303"/>
        <v>1.5968243972744602</v>
      </c>
    </row>
    <row r="4865" spans="1:11" x14ac:dyDescent="0.35">
      <c r="A4865" s="14" t="s">
        <v>10543</v>
      </c>
      <c r="B4865" s="13" t="s">
        <v>5521</v>
      </c>
      <c r="C4865" s="14" t="s">
        <v>18596</v>
      </c>
      <c r="D4865" s="14" t="s">
        <v>18597</v>
      </c>
      <c r="E4865" s="15" t="s">
        <v>11359</v>
      </c>
      <c r="F4865" s="6">
        <v>716</v>
      </c>
      <c r="G4865" s="6">
        <v>2720</v>
      </c>
      <c r="H4865" s="6">
        <f t="shared" si="300"/>
        <v>717</v>
      </c>
      <c r="I4865" s="6">
        <f t="shared" si="301"/>
        <v>2721</v>
      </c>
      <c r="J4865" s="7">
        <f t="shared" si="302"/>
        <v>3.7949790794979079</v>
      </c>
      <c r="K4865" s="7">
        <f t="shared" si="303"/>
        <v>1.9240919325477739</v>
      </c>
    </row>
    <row r="4866" spans="1:11" x14ac:dyDescent="0.35">
      <c r="A4866" s="14" t="s">
        <v>10544</v>
      </c>
      <c r="B4866" s="13" t="s">
        <v>5536</v>
      </c>
      <c r="C4866" s="14" t="s">
        <v>18598</v>
      </c>
      <c r="D4866" s="14" t="s">
        <v>18599</v>
      </c>
      <c r="E4866" s="15" t="s">
        <v>11359</v>
      </c>
      <c r="F4866" s="6">
        <v>1586</v>
      </c>
      <c r="G4866" s="6">
        <v>7578</v>
      </c>
      <c r="H4866" s="6">
        <f t="shared" si="300"/>
        <v>1587</v>
      </c>
      <c r="I4866" s="6">
        <f t="shared" si="301"/>
        <v>7579</v>
      </c>
      <c r="J4866" s="7">
        <f t="shared" si="302"/>
        <v>4.7756773787019533</v>
      </c>
      <c r="K4866" s="7">
        <f t="shared" si="303"/>
        <v>2.2557053785064065</v>
      </c>
    </row>
    <row r="4867" spans="1:11" x14ac:dyDescent="0.35">
      <c r="A4867" s="14" t="s">
        <v>10545</v>
      </c>
      <c r="B4867" s="13" t="s">
        <v>58</v>
      </c>
      <c r="C4867" s="14" t="s">
        <v>18600</v>
      </c>
      <c r="D4867" s="14" t="s">
        <v>18601</v>
      </c>
      <c r="E4867" s="15" t="s">
        <v>11359</v>
      </c>
      <c r="F4867" s="6">
        <v>859</v>
      </c>
      <c r="G4867" s="6">
        <v>168</v>
      </c>
      <c r="H4867" s="6">
        <f t="shared" ref="H4867:H4930" si="304">F4867+1</f>
        <v>860</v>
      </c>
      <c r="I4867" s="6">
        <f t="shared" ref="I4867:I4930" si="305">G4867+1</f>
        <v>169</v>
      </c>
      <c r="J4867" s="7">
        <f t="shared" ref="J4867:J4930" si="306">I4867/H4867</f>
        <v>0.19651162790697674</v>
      </c>
      <c r="K4867" s="7">
        <f t="shared" ref="K4867:K4930" si="307">LOG(J4867,2)</f>
        <v>-2.3473134133072762</v>
      </c>
    </row>
    <row r="4868" spans="1:11" x14ac:dyDescent="0.35">
      <c r="A4868" s="14" t="s">
        <v>10546</v>
      </c>
      <c r="B4868" s="13" t="s">
        <v>47</v>
      </c>
      <c r="C4868" s="14" t="s">
        <v>18602</v>
      </c>
      <c r="D4868" s="14" t="s">
        <v>12083</v>
      </c>
      <c r="E4868" s="15" t="s">
        <v>11359</v>
      </c>
      <c r="F4868" s="6">
        <v>1880</v>
      </c>
      <c r="G4868" s="6">
        <v>317</v>
      </c>
      <c r="H4868" s="6">
        <f t="shared" si="304"/>
        <v>1881</v>
      </c>
      <c r="I4868" s="6">
        <f t="shared" si="305"/>
        <v>318</v>
      </c>
      <c r="J4868" s="7">
        <f t="shared" si="306"/>
        <v>0.16905901116427433</v>
      </c>
      <c r="K4868" s="7">
        <f t="shared" si="307"/>
        <v>-2.5644011782388398</v>
      </c>
    </row>
    <row r="4869" spans="1:11" x14ac:dyDescent="0.35">
      <c r="A4869" s="14" t="s">
        <v>10547</v>
      </c>
      <c r="B4869" s="13" t="s">
        <v>84</v>
      </c>
      <c r="C4869" s="14" t="s">
        <v>18603</v>
      </c>
      <c r="D4869" s="14" t="s">
        <v>11356</v>
      </c>
      <c r="E4869" s="15" t="s">
        <v>11359</v>
      </c>
      <c r="F4869" s="6">
        <v>735</v>
      </c>
      <c r="G4869" s="6">
        <v>175</v>
      </c>
      <c r="H4869" s="6">
        <f t="shared" si="304"/>
        <v>736</v>
      </c>
      <c r="I4869" s="6">
        <f t="shared" si="305"/>
        <v>176</v>
      </c>
      <c r="J4869" s="7">
        <f t="shared" si="306"/>
        <v>0.2391304347826087</v>
      </c>
      <c r="K4869" s="7">
        <f t="shared" si="307"/>
        <v>-2.0641303374197157</v>
      </c>
    </row>
    <row r="4870" spans="1:11" x14ac:dyDescent="0.35">
      <c r="A4870" s="14" t="s">
        <v>10548</v>
      </c>
      <c r="B4870" s="13" t="s">
        <v>126</v>
      </c>
      <c r="C4870" s="14" t="s">
        <v>18604</v>
      </c>
      <c r="D4870" s="14" t="s">
        <v>18605</v>
      </c>
      <c r="E4870" s="15" t="s">
        <v>11359</v>
      </c>
      <c r="F4870" s="6">
        <v>346</v>
      </c>
      <c r="G4870" s="6">
        <v>103</v>
      </c>
      <c r="H4870" s="6">
        <f t="shared" si="304"/>
        <v>347</v>
      </c>
      <c r="I4870" s="6">
        <f t="shared" si="305"/>
        <v>104</v>
      </c>
      <c r="J4870" s="7">
        <f t="shared" si="306"/>
        <v>0.29971181556195964</v>
      </c>
      <c r="K4870" s="7">
        <f t="shared" si="307"/>
        <v>-1.7383521344371688</v>
      </c>
    </row>
    <row r="4871" spans="1:11" x14ac:dyDescent="0.35">
      <c r="A4871" s="14" t="s">
        <v>10549</v>
      </c>
      <c r="B4871" s="13" t="s">
        <v>137</v>
      </c>
      <c r="C4871" s="14" t="s">
        <v>18606</v>
      </c>
      <c r="D4871" s="14" t="s">
        <v>18607</v>
      </c>
      <c r="E4871" s="15" t="s">
        <v>11359</v>
      </c>
      <c r="F4871" s="6">
        <v>415</v>
      </c>
      <c r="G4871" s="6">
        <v>127</v>
      </c>
      <c r="H4871" s="6">
        <f t="shared" si="304"/>
        <v>416</v>
      </c>
      <c r="I4871" s="6">
        <f t="shared" si="305"/>
        <v>128</v>
      </c>
      <c r="J4871" s="7">
        <f t="shared" si="306"/>
        <v>0.30769230769230771</v>
      </c>
      <c r="K4871" s="7">
        <f t="shared" si="307"/>
        <v>-1.7004397181410922</v>
      </c>
    </row>
    <row r="4872" spans="1:11" x14ac:dyDescent="0.35">
      <c r="A4872" s="14" t="s">
        <v>10550</v>
      </c>
      <c r="B4872" s="13" t="s">
        <v>2582</v>
      </c>
      <c r="C4872" s="14" t="s">
        <v>18608</v>
      </c>
      <c r="D4872" s="14" t="s">
        <v>18609</v>
      </c>
      <c r="E4872" s="15" t="s">
        <v>11359</v>
      </c>
      <c r="F4872" s="6">
        <v>723</v>
      </c>
      <c r="G4872" s="6">
        <v>547</v>
      </c>
      <c r="H4872" s="6">
        <f t="shared" si="304"/>
        <v>724</v>
      </c>
      <c r="I4872" s="6">
        <f t="shared" si="305"/>
        <v>548</v>
      </c>
      <c r="J4872" s="7">
        <f t="shared" si="306"/>
        <v>0.75690607734806625</v>
      </c>
      <c r="K4872" s="7">
        <f t="shared" si="307"/>
        <v>-0.40181380412267875</v>
      </c>
    </row>
    <row r="4873" spans="1:11" x14ac:dyDescent="0.35">
      <c r="A4873" s="14" t="s">
        <v>10551</v>
      </c>
      <c r="B4873" s="13" t="s">
        <v>555</v>
      </c>
      <c r="C4873" s="14" t="s">
        <v>18610</v>
      </c>
      <c r="D4873" s="14" t="s">
        <v>11436</v>
      </c>
      <c r="E4873" s="15" t="s">
        <v>5678</v>
      </c>
      <c r="F4873" s="6">
        <v>95</v>
      </c>
      <c r="G4873" s="6">
        <v>50</v>
      </c>
      <c r="H4873" s="6">
        <f t="shared" si="304"/>
        <v>96</v>
      </c>
      <c r="I4873" s="6">
        <f t="shared" si="305"/>
        <v>51</v>
      </c>
      <c r="J4873" s="7">
        <f t="shared" si="306"/>
        <v>0.53125</v>
      </c>
      <c r="K4873" s="7">
        <f t="shared" si="307"/>
        <v>-0.91253715874966068</v>
      </c>
    </row>
    <row r="4874" spans="1:11" x14ac:dyDescent="0.35">
      <c r="A4874" s="14" t="s">
        <v>10552</v>
      </c>
      <c r="B4874" s="13" t="s">
        <v>1216</v>
      </c>
      <c r="C4874" s="14" t="s">
        <v>18611</v>
      </c>
      <c r="D4874" s="14" t="s">
        <v>18612</v>
      </c>
      <c r="E4874" s="15" t="s">
        <v>5678</v>
      </c>
      <c r="F4874" s="6">
        <v>369</v>
      </c>
      <c r="G4874" s="6">
        <v>234</v>
      </c>
      <c r="H4874" s="6">
        <f t="shared" si="304"/>
        <v>370</v>
      </c>
      <c r="I4874" s="6">
        <f t="shared" si="305"/>
        <v>235</v>
      </c>
      <c r="J4874" s="7">
        <f t="shared" si="306"/>
        <v>0.63513513513513509</v>
      </c>
      <c r="K4874" s="7">
        <f t="shared" si="307"/>
        <v>-0.65486451395131251</v>
      </c>
    </row>
    <row r="4875" spans="1:11" x14ac:dyDescent="0.35">
      <c r="A4875" s="14" t="s">
        <v>10553</v>
      </c>
      <c r="B4875" s="13" t="s">
        <v>624</v>
      </c>
      <c r="C4875" s="14" t="s">
        <v>18613</v>
      </c>
      <c r="D4875" s="14" t="s">
        <v>18614</v>
      </c>
      <c r="E4875" s="15" t="s">
        <v>5678</v>
      </c>
      <c r="F4875" s="6">
        <v>233</v>
      </c>
      <c r="G4875" s="6">
        <v>127</v>
      </c>
      <c r="H4875" s="6">
        <f t="shared" si="304"/>
        <v>234</v>
      </c>
      <c r="I4875" s="6">
        <f t="shared" si="305"/>
        <v>128</v>
      </c>
      <c r="J4875" s="7">
        <f t="shared" si="306"/>
        <v>0.54700854700854706</v>
      </c>
      <c r="K4875" s="7">
        <f t="shared" si="307"/>
        <v>-0.87036471958340433</v>
      </c>
    </row>
    <row r="4876" spans="1:11" x14ac:dyDescent="0.35">
      <c r="A4876" s="14" t="s">
        <v>10554</v>
      </c>
      <c r="B4876" s="13" t="s">
        <v>293</v>
      </c>
      <c r="C4876" s="14" t="s">
        <v>18615</v>
      </c>
      <c r="D4876" s="14" t="s">
        <v>11356</v>
      </c>
      <c r="E4876" s="15" t="s">
        <v>5678</v>
      </c>
      <c r="F4876" s="6">
        <v>153</v>
      </c>
      <c r="G4876" s="6">
        <v>66</v>
      </c>
      <c r="H4876" s="6">
        <f t="shared" si="304"/>
        <v>154</v>
      </c>
      <c r="I4876" s="6">
        <f t="shared" si="305"/>
        <v>67</v>
      </c>
      <c r="J4876" s="7">
        <f t="shared" si="306"/>
        <v>0.43506493506493504</v>
      </c>
      <c r="K4876" s="7">
        <f t="shared" si="307"/>
        <v>-1.200697350237129</v>
      </c>
    </row>
    <row r="4877" spans="1:11" x14ac:dyDescent="0.35">
      <c r="A4877" s="14" t="s">
        <v>10555</v>
      </c>
      <c r="B4877" s="13" t="s">
        <v>3315</v>
      </c>
      <c r="C4877" s="14" t="s">
        <v>18616</v>
      </c>
      <c r="D4877" s="14" t="s">
        <v>11436</v>
      </c>
      <c r="E4877" s="15" t="s">
        <v>5678</v>
      </c>
      <c r="F4877" s="6">
        <v>382</v>
      </c>
      <c r="G4877" s="6">
        <v>312</v>
      </c>
      <c r="H4877" s="6">
        <f t="shared" si="304"/>
        <v>383</v>
      </c>
      <c r="I4877" s="6">
        <f t="shared" si="305"/>
        <v>313</v>
      </c>
      <c r="J4877" s="7">
        <f t="shared" si="306"/>
        <v>0.81723237597911225</v>
      </c>
      <c r="K4877" s="7">
        <f t="shared" si="307"/>
        <v>-0.29118173499233879</v>
      </c>
    </row>
    <row r="4878" spans="1:11" x14ac:dyDescent="0.35">
      <c r="A4878" s="14" t="s">
        <v>10556</v>
      </c>
      <c r="B4878" s="13" t="s">
        <v>1794</v>
      </c>
      <c r="C4878" s="14" t="s">
        <v>18617</v>
      </c>
      <c r="D4878" s="14" t="s">
        <v>18196</v>
      </c>
      <c r="E4878" s="15" t="s">
        <v>11359</v>
      </c>
      <c r="F4878" s="6">
        <v>97</v>
      </c>
      <c r="G4878" s="6">
        <v>67</v>
      </c>
      <c r="H4878" s="6">
        <f t="shared" si="304"/>
        <v>98</v>
      </c>
      <c r="I4878" s="6">
        <f t="shared" si="305"/>
        <v>68</v>
      </c>
      <c r="J4878" s="7">
        <f t="shared" si="306"/>
        <v>0.69387755102040816</v>
      </c>
      <c r="K4878" s="7">
        <f t="shared" si="307"/>
        <v>-0.52724700286486881</v>
      </c>
    </row>
    <row r="4879" spans="1:11" x14ac:dyDescent="0.35">
      <c r="A4879" s="14" t="s">
        <v>10557</v>
      </c>
      <c r="B4879" s="13" t="s">
        <v>2102</v>
      </c>
      <c r="C4879" s="14" t="s">
        <v>18618</v>
      </c>
      <c r="D4879" s="14" t="s">
        <v>15254</v>
      </c>
      <c r="E4879" s="15" t="s">
        <v>5678</v>
      </c>
      <c r="F4879" s="6">
        <v>113</v>
      </c>
      <c r="G4879" s="6">
        <v>81</v>
      </c>
      <c r="H4879" s="6">
        <f t="shared" si="304"/>
        <v>114</v>
      </c>
      <c r="I4879" s="6">
        <f t="shared" si="305"/>
        <v>82</v>
      </c>
      <c r="J4879" s="7">
        <f t="shared" si="306"/>
        <v>0.7192982456140351</v>
      </c>
      <c r="K4879" s="7">
        <f t="shared" si="307"/>
        <v>-0.47533800954665795</v>
      </c>
    </row>
    <row r="4880" spans="1:11" x14ac:dyDescent="0.35">
      <c r="A4880" s="14" t="s">
        <v>10558</v>
      </c>
      <c r="B4880" s="13" t="s">
        <v>1344</v>
      </c>
      <c r="C4880" s="14" t="s">
        <v>18619</v>
      </c>
      <c r="D4880" s="14" t="s">
        <v>11539</v>
      </c>
      <c r="E4880" s="15" t="s">
        <v>11359</v>
      </c>
      <c r="F4880" s="6">
        <v>187</v>
      </c>
      <c r="G4880" s="6">
        <v>121</v>
      </c>
      <c r="H4880" s="6">
        <f t="shared" si="304"/>
        <v>188</v>
      </c>
      <c r="I4880" s="6">
        <f t="shared" si="305"/>
        <v>122</v>
      </c>
      <c r="J4880" s="7">
        <f t="shared" si="306"/>
        <v>0.64893617021276595</v>
      </c>
      <c r="K4880" s="7">
        <f t="shared" si="307"/>
        <v>-0.62385151411475115</v>
      </c>
    </row>
    <row r="4881" spans="1:11" x14ac:dyDescent="0.35">
      <c r="A4881" s="14" t="s">
        <v>10559</v>
      </c>
      <c r="B4881" s="13" t="s">
        <v>1935</v>
      </c>
      <c r="C4881" s="14" t="s">
        <v>18620</v>
      </c>
      <c r="D4881" s="14" t="s">
        <v>11858</v>
      </c>
      <c r="E4881" s="15" t="s">
        <v>5678</v>
      </c>
      <c r="F4881" s="6">
        <v>1561</v>
      </c>
      <c r="G4881" s="6">
        <v>1099</v>
      </c>
      <c r="H4881" s="6">
        <f t="shared" si="304"/>
        <v>1562</v>
      </c>
      <c r="I4881" s="6">
        <f t="shared" si="305"/>
        <v>1100</v>
      </c>
      <c r="J4881" s="7">
        <f t="shared" si="306"/>
        <v>0.70422535211267601</v>
      </c>
      <c r="K4881" s="7">
        <f t="shared" si="307"/>
        <v>-0.50589092972995753</v>
      </c>
    </row>
    <row r="4882" spans="1:11" x14ac:dyDescent="0.35">
      <c r="A4882" s="14" t="s">
        <v>10560</v>
      </c>
      <c r="B4882" s="13" t="s">
        <v>3345</v>
      </c>
      <c r="C4882" s="14" t="s">
        <v>18621</v>
      </c>
      <c r="D4882" s="14" t="s">
        <v>18622</v>
      </c>
      <c r="E4882" s="15" t="s">
        <v>11359</v>
      </c>
      <c r="F4882" s="6">
        <v>33</v>
      </c>
      <c r="G4882" s="6">
        <v>27</v>
      </c>
      <c r="H4882" s="6">
        <f t="shared" si="304"/>
        <v>34</v>
      </c>
      <c r="I4882" s="6">
        <f t="shared" si="305"/>
        <v>28</v>
      </c>
      <c r="J4882" s="7">
        <f t="shared" si="306"/>
        <v>0.82352941176470584</v>
      </c>
      <c r="K4882" s="7">
        <f t="shared" si="307"/>
        <v>-0.28010791919273537</v>
      </c>
    </row>
    <row r="4883" spans="1:11" x14ac:dyDescent="0.35">
      <c r="A4883" s="14" t="s">
        <v>10561</v>
      </c>
      <c r="B4883" s="13" t="s">
        <v>2438</v>
      </c>
      <c r="C4883" s="14" t="s">
        <v>18623</v>
      </c>
      <c r="D4883" s="14" t="s">
        <v>11356</v>
      </c>
      <c r="E4883" s="15" t="s">
        <v>11359</v>
      </c>
      <c r="F4883" s="6">
        <v>59</v>
      </c>
      <c r="G4883" s="6">
        <v>44</v>
      </c>
      <c r="H4883" s="6">
        <f t="shared" si="304"/>
        <v>60</v>
      </c>
      <c r="I4883" s="6">
        <f t="shared" si="305"/>
        <v>45</v>
      </c>
      <c r="J4883" s="7">
        <f t="shared" si="306"/>
        <v>0.75</v>
      </c>
      <c r="K4883" s="7">
        <f t="shared" si="307"/>
        <v>-0.41503749927884381</v>
      </c>
    </row>
    <row r="4884" spans="1:11" x14ac:dyDescent="0.35">
      <c r="A4884" s="14" t="s">
        <v>10562</v>
      </c>
      <c r="B4884" s="13" t="s">
        <v>4343</v>
      </c>
      <c r="C4884" s="14" t="s">
        <v>18624</v>
      </c>
      <c r="D4884" s="14" t="s">
        <v>11356</v>
      </c>
      <c r="E4884" s="15" t="s">
        <v>11359</v>
      </c>
      <c r="F4884" s="6">
        <v>129</v>
      </c>
      <c r="G4884" s="6">
        <v>121</v>
      </c>
      <c r="H4884" s="6">
        <f t="shared" si="304"/>
        <v>130</v>
      </c>
      <c r="I4884" s="6">
        <f t="shared" si="305"/>
        <v>122</v>
      </c>
      <c r="J4884" s="7">
        <f t="shared" si="306"/>
        <v>0.93846153846153846</v>
      </c>
      <c r="K4884" s="7">
        <f t="shared" si="307"/>
        <v>-9.163047546556824E-2</v>
      </c>
    </row>
    <row r="4885" spans="1:11" x14ac:dyDescent="0.35">
      <c r="A4885" s="14" t="s">
        <v>10563</v>
      </c>
      <c r="B4885" s="13" t="s">
        <v>5107</v>
      </c>
      <c r="C4885" s="14" t="s">
        <v>18625</v>
      </c>
      <c r="D4885" s="14" t="s">
        <v>11356</v>
      </c>
      <c r="E4885" s="15" t="s">
        <v>11359</v>
      </c>
      <c r="F4885" s="6">
        <v>111</v>
      </c>
      <c r="G4885" s="6">
        <v>128</v>
      </c>
      <c r="H4885" s="6">
        <f t="shared" si="304"/>
        <v>112</v>
      </c>
      <c r="I4885" s="6">
        <f t="shared" si="305"/>
        <v>129</v>
      </c>
      <c r="J4885" s="7">
        <f t="shared" si="306"/>
        <v>1.1517857142857142</v>
      </c>
      <c r="K4885" s="7">
        <f t="shared" si="307"/>
        <v>0.20387233336564989</v>
      </c>
    </row>
    <row r="4886" spans="1:11" x14ac:dyDescent="0.35">
      <c r="A4886" s="14" t="s">
        <v>10564</v>
      </c>
      <c r="B4886" s="13" t="s">
        <v>1396</v>
      </c>
      <c r="C4886" s="14" t="s">
        <v>18626</v>
      </c>
      <c r="D4886" s="14" t="s">
        <v>11921</v>
      </c>
      <c r="E4886" s="15" t="s">
        <v>5678</v>
      </c>
      <c r="F4886" s="6">
        <v>219</v>
      </c>
      <c r="G4886" s="6">
        <v>143</v>
      </c>
      <c r="H4886" s="6">
        <f t="shared" si="304"/>
        <v>220</v>
      </c>
      <c r="I4886" s="6">
        <f t="shared" si="305"/>
        <v>144</v>
      </c>
      <c r="J4886" s="7">
        <f t="shared" si="306"/>
        <v>0.65454545454545454</v>
      </c>
      <c r="K4886" s="7">
        <f t="shared" si="307"/>
        <v>-0.61143471208234723</v>
      </c>
    </row>
    <row r="4887" spans="1:11" x14ac:dyDescent="0.35">
      <c r="A4887" s="14" t="s">
        <v>10565</v>
      </c>
      <c r="B4887" s="13" t="s">
        <v>2864</v>
      </c>
      <c r="C4887" s="14" t="s">
        <v>18627</v>
      </c>
      <c r="D4887" s="14" t="s">
        <v>11356</v>
      </c>
      <c r="E4887" s="15" t="s">
        <v>11359</v>
      </c>
      <c r="F4887" s="6">
        <v>1051</v>
      </c>
      <c r="G4887" s="6">
        <v>819</v>
      </c>
      <c r="H4887" s="6">
        <f t="shared" si="304"/>
        <v>1052</v>
      </c>
      <c r="I4887" s="6">
        <f t="shared" si="305"/>
        <v>820</v>
      </c>
      <c r="J4887" s="7">
        <f t="shared" si="306"/>
        <v>0.77946768060836502</v>
      </c>
      <c r="K4887" s="7">
        <f t="shared" si="307"/>
        <v>-0.35943888978685634</v>
      </c>
    </row>
    <row r="4888" spans="1:11" x14ac:dyDescent="0.35">
      <c r="A4888" s="14" t="s">
        <v>10566</v>
      </c>
      <c r="B4888" s="13" t="s">
        <v>540</v>
      </c>
      <c r="C4888" s="14" t="s">
        <v>18628</v>
      </c>
      <c r="D4888" s="14" t="s">
        <v>11536</v>
      </c>
      <c r="E4888" s="15" t="s">
        <v>11359</v>
      </c>
      <c r="F4888" s="6">
        <v>198</v>
      </c>
      <c r="G4888" s="6">
        <v>103</v>
      </c>
      <c r="H4888" s="6">
        <f t="shared" si="304"/>
        <v>199</v>
      </c>
      <c r="I4888" s="6">
        <f t="shared" si="305"/>
        <v>104</v>
      </c>
      <c r="J4888" s="7">
        <f t="shared" si="306"/>
        <v>0.52261306532663321</v>
      </c>
      <c r="K4888" s="7">
        <f t="shared" si="307"/>
        <v>-0.93618490240255658</v>
      </c>
    </row>
    <row r="4889" spans="1:11" x14ac:dyDescent="0.35">
      <c r="A4889" s="14" t="s">
        <v>10567</v>
      </c>
      <c r="B4889" s="13" t="s">
        <v>671</v>
      </c>
      <c r="C4889" s="14" t="s">
        <v>18629</v>
      </c>
      <c r="D4889" s="14" t="s">
        <v>11356</v>
      </c>
      <c r="E4889" s="15" t="s">
        <v>11359</v>
      </c>
      <c r="F4889" s="6">
        <v>81</v>
      </c>
      <c r="G4889" s="6">
        <v>45</v>
      </c>
      <c r="H4889" s="6">
        <f t="shared" si="304"/>
        <v>82</v>
      </c>
      <c r="I4889" s="6">
        <f t="shared" si="305"/>
        <v>46</v>
      </c>
      <c r="J4889" s="7">
        <f t="shared" si="306"/>
        <v>0.56097560975609762</v>
      </c>
      <c r="K4889" s="7">
        <f t="shared" si="307"/>
        <v>-0.83399004856107073</v>
      </c>
    </row>
    <row r="4890" spans="1:11" x14ac:dyDescent="0.35">
      <c r="A4890" s="14" t="s">
        <v>10568</v>
      </c>
      <c r="B4890" s="13" t="s">
        <v>504</v>
      </c>
      <c r="C4890" s="14" t="s">
        <v>18630</v>
      </c>
      <c r="D4890" s="14" t="s">
        <v>11356</v>
      </c>
      <c r="E4890" s="15" t="s">
        <v>11359</v>
      </c>
      <c r="F4890" s="6">
        <v>285</v>
      </c>
      <c r="G4890" s="6">
        <v>146</v>
      </c>
      <c r="H4890" s="6">
        <f t="shared" si="304"/>
        <v>286</v>
      </c>
      <c r="I4890" s="6">
        <f t="shared" si="305"/>
        <v>147</v>
      </c>
      <c r="J4890" s="7">
        <f t="shared" si="306"/>
        <v>0.51398601398601396</v>
      </c>
      <c r="K4890" s="7">
        <f t="shared" si="307"/>
        <v>-0.96019899194202507</v>
      </c>
    </row>
    <row r="4891" spans="1:11" x14ac:dyDescent="0.35">
      <c r="A4891" s="14" t="s">
        <v>10569</v>
      </c>
      <c r="B4891" s="13" t="s">
        <v>1499</v>
      </c>
      <c r="C4891" s="14" t="s">
        <v>12080</v>
      </c>
      <c r="D4891" s="14" t="s">
        <v>12081</v>
      </c>
      <c r="E4891" s="15" t="s">
        <v>5678</v>
      </c>
      <c r="F4891" s="6">
        <v>247</v>
      </c>
      <c r="G4891" s="6">
        <v>164</v>
      </c>
      <c r="H4891" s="6">
        <f t="shared" si="304"/>
        <v>248</v>
      </c>
      <c r="I4891" s="6">
        <f t="shared" si="305"/>
        <v>165</v>
      </c>
      <c r="J4891" s="7">
        <f t="shared" si="306"/>
        <v>0.66532258064516125</v>
      </c>
      <c r="K4891" s="7">
        <f t="shared" si="307"/>
        <v>-0.58787409614105957</v>
      </c>
    </row>
    <row r="4892" spans="1:11" x14ac:dyDescent="0.35">
      <c r="A4892" s="14" t="s">
        <v>10570</v>
      </c>
      <c r="B4892" s="13" t="s">
        <v>2817</v>
      </c>
      <c r="C4892" s="14" t="s">
        <v>18631</v>
      </c>
      <c r="D4892" s="14" t="s">
        <v>11356</v>
      </c>
      <c r="E4892" s="15" t="s">
        <v>11359</v>
      </c>
      <c r="F4892" s="6">
        <v>116</v>
      </c>
      <c r="G4892" s="6">
        <v>90</v>
      </c>
      <c r="H4892" s="6">
        <f t="shared" si="304"/>
        <v>117</v>
      </c>
      <c r="I4892" s="6">
        <f t="shared" si="305"/>
        <v>91</v>
      </c>
      <c r="J4892" s="7">
        <f t="shared" si="306"/>
        <v>0.77777777777777779</v>
      </c>
      <c r="K4892" s="7">
        <f t="shared" si="307"/>
        <v>-0.36257007938470825</v>
      </c>
    </row>
    <row r="4893" spans="1:11" x14ac:dyDescent="0.35">
      <c r="A4893" s="14" t="s">
        <v>10571</v>
      </c>
      <c r="B4893" s="13" t="s">
        <v>3993</v>
      </c>
      <c r="C4893" s="14" t="s">
        <v>18632</v>
      </c>
      <c r="D4893" s="14" t="s">
        <v>11356</v>
      </c>
      <c r="E4893" s="15" t="s">
        <v>5678</v>
      </c>
      <c r="F4893" s="6">
        <v>45</v>
      </c>
      <c r="G4893" s="6">
        <v>40</v>
      </c>
      <c r="H4893" s="6">
        <f t="shared" si="304"/>
        <v>46</v>
      </c>
      <c r="I4893" s="6">
        <f t="shared" si="305"/>
        <v>41</v>
      </c>
      <c r="J4893" s="7">
        <f t="shared" si="306"/>
        <v>0.89130434782608692</v>
      </c>
      <c r="K4893" s="7">
        <f t="shared" si="307"/>
        <v>-0.16600995143892924</v>
      </c>
    </row>
    <row r="4894" spans="1:11" x14ac:dyDescent="0.35">
      <c r="A4894" s="14" t="s">
        <v>10572</v>
      </c>
      <c r="B4894" s="13" t="s">
        <v>906</v>
      </c>
      <c r="C4894" s="14" t="s">
        <v>18633</v>
      </c>
      <c r="D4894" s="14" t="s">
        <v>12607</v>
      </c>
      <c r="E4894" s="15" t="s">
        <v>5678</v>
      </c>
      <c r="F4894" s="6">
        <v>138</v>
      </c>
      <c r="G4894" s="6">
        <v>82</v>
      </c>
      <c r="H4894" s="6">
        <f t="shared" si="304"/>
        <v>139</v>
      </c>
      <c r="I4894" s="6">
        <f t="shared" si="305"/>
        <v>83</v>
      </c>
      <c r="J4894" s="7">
        <f t="shared" si="306"/>
        <v>0.59712230215827333</v>
      </c>
      <c r="K4894" s="7">
        <f t="shared" si="307"/>
        <v>-0.74390164137658277</v>
      </c>
    </row>
    <row r="4895" spans="1:11" x14ac:dyDescent="0.35">
      <c r="A4895" s="14" t="s">
        <v>10573</v>
      </c>
      <c r="B4895" s="13" t="s">
        <v>725</v>
      </c>
      <c r="C4895" s="14" t="s">
        <v>18634</v>
      </c>
      <c r="D4895" s="14" t="s">
        <v>11356</v>
      </c>
      <c r="E4895" s="15" t="s">
        <v>5678</v>
      </c>
      <c r="F4895" s="6">
        <v>90</v>
      </c>
      <c r="G4895" s="6">
        <v>51</v>
      </c>
      <c r="H4895" s="6">
        <f t="shared" si="304"/>
        <v>91</v>
      </c>
      <c r="I4895" s="6">
        <f t="shared" si="305"/>
        <v>52</v>
      </c>
      <c r="J4895" s="7">
        <f t="shared" si="306"/>
        <v>0.5714285714285714</v>
      </c>
      <c r="K4895" s="7">
        <f t="shared" si="307"/>
        <v>-0.80735492205760429</v>
      </c>
    </row>
    <row r="4896" spans="1:11" x14ac:dyDescent="0.35">
      <c r="A4896" s="14" t="s">
        <v>10574</v>
      </c>
      <c r="B4896" s="13" t="s">
        <v>437</v>
      </c>
      <c r="C4896" s="14" t="s">
        <v>18635</v>
      </c>
      <c r="D4896" s="14" t="s">
        <v>14558</v>
      </c>
      <c r="E4896" s="15" t="s">
        <v>11359</v>
      </c>
      <c r="F4896" s="6">
        <v>68</v>
      </c>
      <c r="G4896" s="6">
        <v>34</v>
      </c>
      <c r="H4896" s="6">
        <f t="shared" si="304"/>
        <v>69</v>
      </c>
      <c r="I4896" s="6">
        <f t="shared" si="305"/>
        <v>35</v>
      </c>
      <c r="J4896" s="7">
        <f t="shared" si="306"/>
        <v>0.50724637681159424</v>
      </c>
      <c r="K4896" s="7">
        <f t="shared" si="307"/>
        <v>-0.97924143983320255</v>
      </c>
    </row>
    <row r="4897" spans="1:11" x14ac:dyDescent="0.35">
      <c r="A4897" s="14" t="s">
        <v>10575</v>
      </c>
      <c r="B4897" s="13" t="s">
        <v>5670</v>
      </c>
      <c r="C4897" s="14"/>
      <c r="D4897" s="14"/>
      <c r="E4897" s="15" t="s">
        <v>5678</v>
      </c>
      <c r="F4897" s="6">
        <v>0</v>
      </c>
      <c r="G4897" s="6">
        <v>0</v>
      </c>
      <c r="H4897" s="6">
        <f t="shared" si="304"/>
        <v>1</v>
      </c>
      <c r="I4897" s="6">
        <f t="shared" si="305"/>
        <v>1</v>
      </c>
      <c r="J4897" s="7">
        <f t="shared" si="306"/>
        <v>1</v>
      </c>
      <c r="K4897" s="7">
        <f t="shared" si="307"/>
        <v>0</v>
      </c>
    </row>
    <row r="4898" spans="1:11" x14ac:dyDescent="0.35">
      <c r="A4898" s="14" t="s">
        <v>10576</v>
      </c>
      <c r="B4898" s="13" t="s">
        <v>3204</v>
      </c>
      <c r="C4898" s="14" t="s">
        <v>18636</v>
      </c>
      <c r="D4898" s="14" t="s">
        <v>11356</v>
      </c>
      <c r="E4898" s="15" t="s">
        <v>5678</v>
      </c>
      <c r="F4898" s="6">
        <v>196</v>
      </c>
      <c r="G4898" s="6">
        <v>158</v>
      </c>
      <c r="H4898" s="6">
        <f t="shared" si="304"/>
        <v>197</v>
      </c>
      <c r="I4898" s="6">
        <f t="shared" si="305"/>
        <v>159</v>
      </c>
      <c r="J4898" s="7">
        <f t="shared" si="306"/>
        <v>0.80710659898477155</v>
      </c>
      <c r="K4898" s="7">
        <f t="shared" si="307"/>
        <v>-0.309168864172021</v>
      </c>
    </row>
    <row r="4899" spans="1:11" x14ac:dyDescent="0.35">
      <c r="A4899" s="14" t="s">
        <v>10577</v>
      </c>
      <c r="B4899" s="13" t="s">
        <v>1213</v>
      </c>
      <c r="C4899" s="14" t="s">
        <v>18637</v>
      </c>
      <c r="D4899" s="14" t="s">
        <v>18638</v>
      </c>
      <c r="E4899" s="15" t="s">
        <v>5678</v>
      </c>
      <c r="F4899" s="6">
        <v>202</v>
      </c>
      <c r="G4899" s="6">
        <v>128</v>
      </c>
      <c r="H4899" s="6">
        <f t="shared" si="304"/>
        <v>203</v>
      </c>
      <c r="I4899" s="6">
        <f t="shared" si="305"/>
        <v>129</v>
      </c>
      <c r="J4899" s="7">
        <f t="shared" si="306"/>
        <v>0.6354679802955665</v>
      </c>
      <c r="K4899" s="7">
        <f t="shared" si="307"/>
        <v>-0.65410866176192206</v>
      </c>
    </row>
    <row r="4900" spans="1:11" x14ac:dyDescent="0.35">
      <c r="A4900" s="14" t="s">
        <v>10578</v>
      </c>
      <c r="B4900" s="13" t="s">
        <v>264</v>
      </c>
      <c r="C4900" s="14" t="s">
        <v>18639</v>
      </c>
      <c r="D4900" s="14" t="s">
        <v>11718</v>
      </c>
      <c r="E4900" s="15" t="s">
        <v>5678</v>
      </c>
      <c r="F4900" s="6">
        <v>91</v>
      </c>
      <c r="G4900" s="6">
        <v>38</v>
      </c>
      <c r="H4900" s="6">
        <f t="shared" si="304"/>
        <v>92</v>
      </c>
      <c r="I4900" s="6">
        <f t="shared" si="305"/>
        <v>39</v>
      </c>
      <c r="J4900" s="7">
        <f t="shared" si="306"/>
        <v>0.42391304347826086</v>
      </c>
      <c r="K4900" s="7">
        <f t="shared" si="307"/>
        <v>-1.2381597371947646</v>
      </c>
    </row>
    <row r="4901" spans="1:11" x14ac:dyDescent="0.35">
      <c r="A4901" s="14" t="s">
        <v>10579</v>
      </c>
      <c r="B4901" s="13" t="s">
        <v>925</v>
      </c>
      <c r="C4901" s="14" t="s">
        <v>18640</v>
      </c>
      <c r="D4901" s="14" t="s">
        <v>13132</v>
      </c>
      <c r="E4901" s="15" t="s">
        <v>11359</v>
      </c>
      <c r="F4901" s="6">
        <v>92</v>
      </c>
      <c r="G4901" s="6">
        <v>55</v>
      </c>
      <c r="H4901" s="6">
        <f t="shared" si="304"/>
        <v>93</v>
      </c>
      <c r="I4901" s="6">
        <f t="shared" si="305"/>
        <v>56</v>
      </c>
      <c r="J4901" s="7">
        <f t="shared" si="306"/>
        <v>0.60215053763440862</v>
      </c>
      <c r="K4901" s="7">
        <f t="shared" si="307"/>
        <v>-0.73180388905042715</v>
      </c>
    </row>
    <row r="4902" spans="1:11" x14ac:dyDescent="0.35">
      <c r="A4902" s="14" t="s">
        <v>10580</v>
      </c>
      <c r="B4902" s="13" t="s">
        <v>2401</v>
      </c>
      <c r="C4902" s="14" t="s">
        <v>18641</v>
      </c>
      <c r="D4902" s="14" t="s">
        <v>18642</v>
      </c>
      <c r="E4902" s="15" t="s">
        <v>5678</v>
      </c>
      <c r="F4902" s="6">
        <v>902</v>
      </c>
      <c r="G4902" s="6">
        <v>670</v>
      </c>
      <c r="H4902" s="6">
        <f t="shared" si="304"/>
        <v>903</v>
      </c>
      <c r="I4902" s="6">
        <f t="shared" si="305"/>
        <v>671</v>
      </c>
      <c r="J4902" s="7">
        <f t="shared" si="306"/>
        <v>0.74307862679955705</v>
      </c>
      <c r="K4902" s="7">
        <f t="shared" si="307"/>
        <v>-0.42841322128067466</v>
      </c>
    </row>
    <row r="4903" spans="1:11" x14ac:dyDescent="0.35">
      <c r="A4903" s="14" t="s">
        <v>10581</v>
      </c>
      <c r="B4903" s="13" t="s">
        <v>3911</v>
      </c>
      <c r="C4903" s="14" t="s">
        <v>18643</v>
      </c>
      <c r="D4903" s="14" t="s">
        <v>18644</v>
      </c>
      <c r="E4903" s="15" t="s">
        <v>5678</v>
      </c>
      <c r="F4903" s="6">
        <v>1160</v>
      </c>
      <c r="G4903" s="6">
        <v>1021</v>
      </c>
      <c r="H4903" s="6">
        <f t="shared" si="304"/>
        <v>1161</v>
      </c>
      <c r="I4903" s="6">
        <f t="shared" si="305"/>
        <v>1022</v>
      </c>
      <c r="J4903" s="7">
        <f t="shared" si="306"/>
        <v>0.88027562446167096</v>
      </c>
      <c r="K4903" s="7">
        <f t="shared" si="307"/>
        <v>-0.18397277592794517</v>
      </c>
    </row>
    <row r="4904" spans="1:11" x14ac:dyDescent="0.35">
      <c r="A4904" s="14" t="s">
        <v>10582</v>
      </c>
      <c r="B4904" s="13" t="s">
        <v>4931</v>
      </c>
      <c r="C4904" s="14" t="s">
        <v>18645</v>
      </c>
      <c r="D4904" s="14" t="s">
        <v>18646</v>
      </c>
      <c r="E4904" s="15" t="s">
        <v>5678</v>
      </c>
      <c r="F4904" s="6">
        <v>197</v>
      </c>
      <c r="G4904" s="6">
        <v>209</v>
      </c>
      <c r="H4904" s="6">
        <f t="shared" si="304"/>
        <v>198</v>
      </c>
      <c r="I4904" s="6">
        <f t="shared" si="305"/>
        <v>210</v>
      </c>
      <c r="J4904" s="7">
        <f t="shared" si="306"/>
        <v>1.0606060606060606</v>
      </c>
      <c r="K4904" s="7">
        <f t="shared" si="307"/>
        <v>8.4888897586512954E-2</v>
      </c>
    </row>
    <row r="4905" spans="1:11" x14ac:dyDescent="0.35">
      <c r="A4905" s="14" t="s">
        <v>10583</v>
      </c>
      <c r="B4905" s="13" t="s">
        <v>5063</v>
      </c>
      <c r="C4905" s="14" t="s">
        <v>18647</v>
      </c>
      <c r="D4905" s="14" t="s">
        <v>18648</v>
      </c>
      <c r="E4905" s="15" t="s">
        <v>5678</v>
      </c>
      <c r="F4905" s="6">
        <v>348</v>
      </c>
      <c r="G4905" s="6">
        <v>393</v>
      </c>
      <c r="H4905" s="6">
        <f t="shared" si="304"/>
        <v>349</v>
      </c>
      <c r="I4905" s="6">
        <f t="shared" si="305"/>
        <v>394</v>
      </c>
      <c r="J4905" s="7">
        <f t="shared" si="306"/>
        <v>1.1289398280802292</v>
      </c>
      <c r="K4905" s="7">
        <f t="shared" si="307"/>
        <v>0.17496859324672401</v>
      </c>
    </row>
    <row r="4906" spans="1:11" x14ac:dyDescent="0.35">
      <c r="A4906" s="14" t="s">
        <v>10584</v>
      </c>
      <c r="B4906" s="13" t="s">
        <v>4336</v>
      </c>
      <c r="C4906" s="14" t="s">
        <v>18649</v>
      </c>
      <c r="D4906" s="14" t="s">
        <v>18650</v>
      </c>
      <c r="E4906" s="15" t="s">
        <v>5678</v>
      </c>
      <c r="F4906" s="6">
        <v>1229</v>
      </c>
      <c r="G4906" s="6">
        <v>1151</v>
      </c>
      <c r="H4906" s="6">
        <f t="shared" si="304"/>
        <v>1230</v>
      </c>
      <c r="I4906" s="6">
        <f t="shared" si="305"/>
        <v>1152</v>
      </c>
      <c r="J4906" s="7">
        <f t="shared" si="306"/>
        <v>0.93658536585365859</v>
      </c>
      <c r="K4906" s="7">
        <f t="shared" si="307"/>
        <v>-9.4517598784289766E-2</v>
      </c>
    </row>
    <row r="4907" spans="1:11" x14ac:dyDescent="0.35">
      <c r="A4907" s="14" t="s">
        <v>10585</v>
      </c>
      <c r="B4907" s="13" t="s">
        <v>1762</v>
      </c>
      <c r="C4907" s="14" t="s">
        <v>18651</v>
      </c>
      <c r="D4907" s="14" t="s">
        <v>18652</v>
      </c>
      <c r="E4907" s="15" t="s">
        <v>5678</v>
      </c>
      <c r="F4907" s="6">
        <v>10724</v>
      </c>
      <c r="G4907" s="6">
        <v>7368</v>
      </c>
      <c r="H4907" s="6">
        <f t="shared" si="304"/>
        <v>10725</v>
      </c>
      <c r="I4907" s="6">
        <f t="shared" si="305"/>
        <v>7369</v>
      </c>
      <c r="J4907" s="7">
        <f t="shared" si="306"/>
        <v>0.6870862470862471</v>
      </c>
      <c r="K4907" s="7">
        <f t="shared" si="307"/>
        <v>-0.54143688895343034</v>
      </c>
    </row>
    <row r="4908" spans="1:11" x14ac:dyDescent="0.35">
      <c r="A4908" s="14" t="s">
        <v>10586</v>
      </c>
      <c r="B4908" s="13" t="s">
        <v>4395</v>
      </c>
      <c r="C4908" s="14" t="s">
        <v>18653</v>
      </c>
      <c r="D4908" s="14" t="s">
        <v>18654</v>
      </c>
      <c r="E4908" s="15" t="s">
        <v>5678</v>
      </c>
      <c r="F4908" s="6">
        <v>18</v>
      </c>
      <c r="G4908" s="6">
        <v>17</v>
      </c>
      <c r="H4908" s="6">
        <f t="shared" si="304"/>
        <v>19</v>
      </c>
      <c r="I4908" s="6">
        <f t="shared" si="305"/>
        <v>18</v>
      </c>
      <c r="J4908" s="7">
        <f t="shared" si="306"/>
        <v>0.94736842105263153</v>
      </c>
      <c r="K4908" s="7">
        <f t="shared" si="307"/>
        <v>-7.8002512001273214E-2</v>
      </c>
    </row>
    <row r="4909" spans="1:11" x14ac:dyDescent="0.35">
      <c r="A4909" s="14" t="s">
        <v>10587</v>
      </c>
      <c r="B4909" s="13" t="s">
        <v>4747</v>
      </c>
      <c r="C4909" s="14" t="s">
        <v>18655</v>
      </c>
      <c r="D4909" s="14" t="s">
        <v>18656</v>
      </c>
      <c r="E4909" s="15" t="s">
        <v>11359</v>
      </c>
      <c r="F4909" s="6">
        <v>4</v>
      </c>
      <c r="G4909" s="6">
        <v>4</v>
      </c>
      <c r="H4909" s="6">
        <f t="shared" si="304"/>
        <v>5</v>
      </c>
      <c r="I4909" s="6">
        <f t="shared" si="305"/>
        <v>5</v>
      </c>
      <c r="J4909" s="7">
        <f t="shared" si="306"/>
        <v>1</v>
      </c>
      <c r="K4909" s="7">
        <f t="shared" si="307"/>
        <v>0</v>
      </c>
    </row>
    <row r="4910" spans="1:11" x14ac:dyDescent="0.35">
      <c r="A4910" s="14" t="s">
        <v>10588</v>
      </c>
      <c r="B4910" s="13" t="s">
        <v>1406</v>
      </c>
      <c r="C4910" s="14" t="s">
        <v>18657</v>
      </c>
      <c r="D4910" s="14" t="s">
        <v>11356</v>
      </c>
      <c r="E4910" s="15" t="s">
        <v>11359</v>
      </c>
      <c r="F4910" s="6">
        <v>104</v>
      </c>
      <c r="G4910" s="6">
        <v>68</v>
      </c>
      <c r="H4910" s="6">
        <f t="shared" si="304"/>
        <v>105</v>
      </c>
      <c r="I4910" s="6">
        <f t="shared" si="305"/>
        <v>69</v>
      </c>
      <c r="J4910" s="7">
        <f t="shared" si="306"/>
        <v>0.65714285714285714</v>
      </c>
      <c r="K4910" s="7">
        <f t="shared" si="307"/>
        <v>-0.60572106088795363</v>
      </c>
    </row>
    <row r="4911" spans="1:11" x14ac:dyDescent="0.35">
      <c r="A4911" s="14" t="s">
        <v>10589</v>
      </c>
      <c r="B4911" s="13" t="s">
        <v>4651</v>
      </c>
      <c r="C4911" s="14" t="s">
        <v>18658</v>
      </c>
      <c r="D4911" s="14" t="s">
        <v>11356</v>
      </c>
      <c r="E4911" s="15" t="s">
        <v>11359</v>
      </c>
      <c r="F4911" s="6">
        <v>135</v>
      </c>
      <c r="G4911" s="6">
        <v>135</v>
      </c>
      <c r="H4911" s="6">
        <f t="shared" si="304"/>
        <v>136</v>
      </c>
      <c r="I4911" s="6">
        <f t="shared" si="305"/>
        <v>136</v>
      </c>
      <c r="J4911" s="7">
        <f t="shared" si="306"/>
        <v>1</v>
      </c>
      <c r="K4911" s="7">
        <f t="shared" si="307"/>
        <v>0</v>
      </c>
    </row>
    <row r="4912" spans="1:11" x14ac:dyDescent="0.35">
      <c r="A4912" s="14" t="s">
        <v>10590</v>
      </c>
      <c r="B4912" s="13" t="s">
        <v>4057</v>
      </c>
      <c r="C4912" s="14" t="s">
        <v>18659</v>
      </c>
      <c r="D4912" s="14" t="s">
        <v>11356</v>
      </c>
      <c r="E4912" s="15" t="s">
        <v>11359</v>
      </c>
      <c r="F4912" s="6">
        <v>29</v>
      </c>
      <c r="G4912" s="6">
        <v>26</v>
      </c>
      <c r="H4912" s="6">
        <f t="shared" si="304"/>
        <v>30</v>
      </c>
      <c r="I4912" s="6">
        <f t="shared" si="305"/>
        <v>27</v>
      </c>
      <c r="J4912" s="7">
        <f t="shared" si="306"/>
        <v>0.9</v>
      </c>
      <c r="K4912" s="7">
        <f t="shared" si="307"/>
        <v>-0.15200309344504997</v>
      </c>
    </row>
    <row r="4913" spans="1:11" x14ac:dyDescent="0.35">
      <c r="A4913" s="14" t="s">
        <v>10591</v>
      </c>
      <c r="B4913" s="13" t="s">
        <v>5357</v>
      </c>
      <c r="C4913" s="14" t="s">
        <v>18660</v>
      </c>
      <c r="D4913" s="14" t="s">
        <v>18661</v>
      </c>
      <c r="E4913" s="15" t="s">
        <v>5678</v>
      </c>
      <c r="F4913" s="6">
        <v>20</v>
      </c>
      <c r="G4913" s="6">
        <v>29</v>
      </c>
      <c r="H4913" s="6">
        <f t="shared" si="304"/>
        <v>21</v>
      </c>
      <c r="I4913" s="6">
        <f t="shared" si="305"/>
        <v>30</v>
      </c>
      <c r="J4913" s="7">
        <f t="shared" si="306"/>
        <v>1.4285714285714286</v>
      </c>
      <c r="K4913" s="7">
        <f t="shared" si="307"/>
        <v>0.51457317282975823</v>
      </c>
    </row>
    <row r="4914" spans="1:11" x14ac:dyDescent="0.35">
      <c r="A4914" s="14" t="s">
        <v>10592</v>
      </c>
      <c r="B4914" s="13" t="s">
        <v>383</v>
      </c>
      <c r="C4914" s="14" t="s">
        <v>18662</v>
      </c>
      <c r="D4914" s="14" t="s">
        <v>12591</v>
      </c>
      <c r="E4914" s="15" t="s">
        <v>5678</v>
      </c>
      <c r="F4914" s="6">
        <v>19</v>
      </c>
      <c r="G4914" s="6">
        <v>9</v>
      </c>
      <c r="H4914" s="6">
        <f t="shared" si="304"/>
        <v>20</v>
      </c>
      <c r="I4914" s="6">
        <f t="shared" si="305"/>
        <v>10</v>
      </c>
      <c r="J4914" s="7">
        <f t="shared" si="306"/>
        <v>0.5</v>
      </c>
      <c r="K4914" s="7">
        <f t="shared" si="307"/>
        <v>-1</v>
      </c>
    </row>
    <row r="4915" spans="1:11" x14ac:dyDescent="0.35">
      <c r="A4915" s="14" t="s">
        <v>10593</v>
      </c>
      <c r="B4915" s="13" t="s">
        <v>1558</v>
      </c>
      <c r="C4915" s="14" t="s">
        <v>18663</v>
      </c>
      <c r="D4915" s="14" t="s">
        <v>18664</v>
      </c>
      <c r="E4915" s="15" t="s">
        <v>5678</v>
      </c>
      <c r="F4915" s="6">
        <v>3</v>
      </c>
      <c r="G4915" s="6">
        <v>2</v>
      </c>
      <c r="H4915" s="6">
        <f t="shared" si="304"/>
        <v>4</v>
      </c>
      <c r="I4915" s="6">
        <f t="shared" si="305"/>
        <v>3</v>
      </c>
      <c r="J4915" s="7">
        <f t="shared" si="306"/>
        <v>0.75</v>
      </c>
      <c r="K4915" s="7">
        <f t="shared" si="307"/>
        <v>-0.41503749927884381</v>
      </c>
    </row>
    <row r="4916" spans="1:11" x14ac:dyDescent="0.35">
      <c r="A4916" s="14" t="s">
        <v>10594</v>
      </c>
      <c r="B4916" s="13" t="s">
        <v>2744</v>
      </c>
      <c r="C4916" s="14" t="s">
        <v>18665</v>
      </c>
      <c r="D4916" s="14" t="s">
        <v>18666</v>
      </c>
      <c r="E4916" s="15" t="s">
        <v>11359</v>
      </c>
      <c r="F4916" s="6">
        <v>100</v>
      </c>
      <c r="G4916" s="6">
        <v>77</v>
      </c>
      <c r="H4916" s="6">
        <f t="shared" si="304"/>
        <v>101</v>
      </c>
      <c r="I4916" s="6">
        <f t="shared" si="305"/>
        <v>78</v>
      </c>
      <c r="J4916" s="7">
        <f t="shared" si="306"/>
        <v>0.7722772277227723</v>
      </c>
      <c r="K4916" s="7">
        <f t="shared" si="307"/>
        <v>-0.37280926388954638</v>
      </c>
    </row>
    <row r="4917" spans="1:11" x14ac:dyDescent="0.35">
      <c r="A4917" s="14" t="s">
        <v>10595</v>
      </c>
      <c r="B4917" s="13" t="s">
        <v>4450</v>
      </c>
      <c r="C4917" s="14" t="s">
        <v>18667</v>
      </c>
      <c r="D4917" s="14" t="s">
        <v>18668</v>
      </c>
      <c r="E4917" s="15" t="s">
        <v>5678</v>
      </c>
      <c r="F4917" s="6">
        <v>44</v>
      </c>
      <c r="G4917" s="6">
        <v>42</v>
      </c>
      <c r="H4917" s="6">
        <f t="shared" si="304"/>
        <v>45</v>
      </c>
      <c r="I4917" s="6">
        <f t="shared" si="305"/>
        <v>43</v>
      </c>
      <c r="J4917" s="7">
        <f t="shared" si="306"/>
        <v>0.9555555555555556</v>
      </c>
      <c r="K4917" s="7">
        <f t="shared" si="307"/>
        <v>-6.5588341627576707E-2</v>
      </c>
    </row>
    <row r="4918" spans="1:11" x14ac:dyDescent="0.35">
      <c r="A4918" s="14" t="s">
        <v>10596</v>
      </c>
      <c r="B4918" s="13" t="s">
        <v>14</v>
      </c>
      <c r="C4918" s="14" t="s">
        <v>18669</v>
      </c>
      <c r="D4918" s="14" t="s">
        <v>11356</v>
      </c>
      <c r="E4918" s="15" t="s">
        <v>5678</v>
      </c>
      <c r="F4918" s="6">
        <v>2</v>
      </c>
      <c r="G4918" s="6">
        <v>0</v>
      </c>
      <c r="H4918" s="6">
        <f t="shared" si="304"/>
        <v>3</v>
      </c>
      <c r="I4918" s="6">
        <f t="shared" si="305"/>
        <v>1</v>
      </c>
      <c r="J4918" s="7">
        <f t="shared" si="306"/>
        <v>0.33333333333333331</v>
      </c>
      <c r="K4918" s="7">
        <f t="shared" si="307"/>
        <v>-1.5849625007211563</v>
      </c>
    </row>
    <row r="4919" spans="1:11" x14ac:dyDescent="0.35">
      <c r="A4919" s="14" t="s">
        <v>10597</v>
      </c>
      <c r="B4919" s="13" t="s">
        <v>5324</v>
      </c>
      <c r="C4919" s="14" t="s">
        <v>18670</v>
      </c>
      <c r="D4919" s="14" t="s">
        <v>11356</v>
      </c>
      <c r="E4919" s="15" t="s">
        <v>5678</v>
      </c>
      <c r="F4919" s="6">
        <v>19</v>
      </c>
      <c r="G4919" s="6">
        <v>26</v>
      </c>
      <c r="H4919" s="6">
        <f t="shared" si="304"/>
        <v>20</v>
      </c>
      <c r="I4919" s="6">
        <f t="shared" si="305"/>
        <v>27</v>
      </c>
      <c r="J4919" s="7">
        <f t="shared" si="306"/>
        <v>1.35</v>
      </c>
      <c r="K4919" s="7">
        <f t="shared" si="307"/>
        <v>0.43295940727610632</v>
      </c>
    </row>
    <row r="4920" spans="1:11" x14ac:dyDescent="0.35">
      <c r="A4920" s="14" t="s">
        <v>10598</v>
      </c>
      <c r="B4920" s="13" t="s">
        <v>2514</v>
      </c>
      <c r="C4920" s="14" t="s">
        <v>18671</v>
      </c>
      <c r="D4920" s="14" t="s">
        <v>18672</v>
      </c>
      <c r="E4920" s="15" t="s">
        <v>5678</v>
      </c>
      <c r="F4920" s="6">
        <v>213</v>
      </c>
      <c r="G4920" s="6">
        <v>160</v>
      </c>
      <c r="H4920" s="6">
        <f t="shared" si="304"/>
        <v>214</v>
      </c>
      <c r="I4920" s="6">
        <f t="shared" si="305"/>
        <v>161</v>
      </c>
      <c r="J4920" s="7">
        <f t="shared" si="306"/>
        <v>0.75233644859813087</v>
      </c>
      <c r="K4920" s="7">
        <f t="shared" si="307"/>
        <v>-0.41055010828652988</v>
      </c>
    </row>
    <row r="4921" spans="1:11" x14ac:dyDescent="0.35">
      <c r="A4921" s="14" t="s">
        <v>10599</v>
      </c>
      <c r="B4921" s="13" t="s">
        <v>5309</v>
      </c>
      <c r="C4921" s="14" t="s">
        <v>18673</v>
      </c>
      <c r="D4921" s="14" t="s">
        <v>11356</v>
      </c>
      <c r="E4921" s="15" t="s">
        <v>5678</v>
      </c>
      <c r="F4921" s="6">
        <v>3</v>
      </c>
      <c r="G4921" s="6">
        <v>4</v>
      </c>
      <c r="H4921" s="6">
        <f t="shared" si="304"/>
        <v>4</v>
      </c>
      <c r="I4921" s="6">
        <f t="shared" si="305"/>
        <v>5</v>
      </c>
      <c r="J4921" s="7">
        <f t="shared" si="306"/>
        <v>1.25</v>
      </c>
      <c r="K4921" s="7">
        <f t="shared" si="307"/>
        <v>0.32192809488736235</v>
      </c>
    </row>
    <row r="4922" spans="1:11" x14ac:dyDescent="0.35">
      <c r="A4922" s="14" t="s">
        <v>10600</v>
      </c>
      <c r="B4922" s="13" t="s">
        <v>2526</v>
      </c>
      <c r="C4922" s="14" t="s">
        <v>18674</v>
      </c>
      <c r="D4922" s="14" t="s">
        <v>18675</v>
      </c>
      <c r="E4922" s="15" t="s">
        <v>5678</v>
      </c>
      <c r="F4922" s="6">
        <v>226</v>
      </c>
      <c r="G4922" s="6">
        <v>170</v>
      </c>
      <c r="H4922" s="6">
        <f t="shared" si="304"/>
        <v>227</v>
      </c>
      <c r="I4922" s="6">
        <f t="shared" si="305"/>
        <v>171</v>
      </c>
      <c r="J4922" s="7">
        <f t="shared" si="306"/>
        <v>0.75330396475770922</v>
      </c>
      <c r="K4922" s="7">
        <f t="shared" si="307"/>
        <v>-0.4086959724050172</v>
      </c>
    </row>
    <row r="4923" spans="1:11" x14ac:dyDescent="0.35">
      <c r="A4923" s="14" t="s">
        <v>10601</v>
      </c>
      <c r="B4923" s="13" t="s">
        <v>227</v>
      </c>
      <c r="C4923" s="14" t="s">
        <v>18676</v>
      </c>
      <c r="D4923" s="14" t="s">
        <v>11356</v>
      </c>
      <c r="E4923" s="15" t="s">
        <v>11359</v>
      </c>
      <c r="F4923" s="6">
        <v>15</v>
      </c>
      <c r="G4923" s="6">
        <v>6</v>
      </c>
      <c r="H4923" s="6">
        <f t="shared" si="304"/>
        <v>16</v>
      </c>
      <c r="I4923" s="6">
        <f t="shared" si="305"/>
        <v>7</v>
      </c>
      <c r="J4923" s="7">
        <f t="shared" si="306"/>
        <v>0.4375</v>
      </c>
      <c r="K4923" s="7">
        <f t="shared" si="307"/>
        <v>-1.1926450779423958</v>
      </c>
    </row>
    <row r="4924" spans="1:11" x14ac:dyDescent="0.35">
      <c r="A4924" s="14" t="s">
        <v>10602</v>
      </c>
      <c r="B4924" s="13" t="s">
        <v>4835</v>
      </c>
      <c r="C4924" s="14" t="s">
        <v>18677</v>
      </c>
      <c r="D4924" s="14" t="s">
        <v>18678</v>
      </c>
      <c r="E4924" s="15" t="s">
        <v>5678</v>
      </c>
      <c r="F4924" s="6">
        <v>196</v>
      </c>
      <c r="G4924" s="6">
        <v>202</v>
      </c>
      <c r="H4924" s="6">
        <f t="shared" si="304"/>
        <v>197</v>
      </c>
      <c r="I4924" s="6">
        <f t="shared" si="305"/>
        <v>203</v>
      </c>
      <c r="J4924" s="7">
        <f t="shared" si="306"/>
        <v>1.0304568527918783</v>
      </c>
      <c r="K4924" s="7">
        <f t="shared" si="307"/>
        <v>4.328409772880009E-2</v>
      </c>
    </row>
    <row r="4925" spans="1:11" x14ac:dyDescent="0.35">
      <c r="A4925" s="14" t="s">
        <v>10603</v>
      </c>
      <c r="B4925" s="13" t="s">
        <v>5291</v>
      </c>
      <c r="C4925" s="14" t="s">
        <v>18679</v>
      </c>
      <c r="D4925" s="14" t="s">
        <v>11356</v>
      </c>
      <c r="E4925" s="15" t="s">
        <v>11359</v>
      </c>
      <c r="F4925" s="6">
        <v>69</v>
      </c>
      <c r="G4925" s="6">
        <v>92</v>
      </c>
      <c r="H4925" s="6">
        <f t="shared" si="304"/>
        <v>70</v>
      </c>
      <c r="I4925" s="6">
        <f t="shared" si="305"/>
        <v>93</v>
      </c>
      <c r="J4925" s="7">
        <f t="shared" si="306"/>
        <v>1.3285714285714285</v>
      </c>
      <c r="K4925" s="7">
        <f t="shared" si="307"/>
        <v>0.40987579416306491</v>
      </c>
    </row>
    <row r="4926" spans="1:11" x14ac:dyDescent="0.35">
      <c r="A4926" s="14" t="s">
        <v>10604</v>
      </c>
      <c r="B4926" s="13" t="s">
        <v>5125</v>
      </c>
      <c r="C4926" s="14" t="s">
        <v>18680</v>
      </c>
      <c r="D4926" s="14" t="s">
        <v>11755</v>
      </c>
      <c r="E4926" s="15" t="s">
        <v>11359</v>
      </c>
      <c r="F4926" s="6">
        <v>206</v>
      </c>
      <c r="G4926" s="6">
        <v>240</v>
      </c>
      <c r="H4926" s="6">
        <f t="shared" si="304"/>
        <v>207</v>
      </c>
      <c r="I4926" s="6">
        <f t="shared" si="305"/>
        <v>241</v>
      </c>
      <c r="J4926" s="7">
        <f t="shared" si="306"/>
        <v>1.1642512077294687</v>
      </c>
      <c r="K4926" s="7">
        <f t="shared" si="307"/>
        <v>0.21940237873063648</v>
      </c>
    </row>
    <row r="4927" spans="1:11" x14ac:dyDescent="0.35">
      <c r="A4927" s="14" t="s">
        <v>10605</v>
      </c>
      <c r="B4927" s="13" t="s">
        <v>3308</v>
      </c>
      <c r="C4927" s="14" t="s">
        <v>18681</v>
      </c>
      <c r="D4927" s="14" t="s">
        <v>11651</v>
      </c>
      <c r="E4927" s="15" t="s">
        <v>5678</v>
      </c>
      <c r="F4927" s="6">
        <v>76</v>
      </c>
      <c r="G4927" s="6">
        <v>62</v>
      </c>
      <c r="H4927" s="6">
        <f t="shared" si="304"/>
        <v>77</v>
      </c>
      <c r="I4927" s="6">
        <f t="shared" si="305"/>
        <v>63</v>
      </c>
      <c r="J4927" s="7">
        <f t="shared" si="306"/>
        <v>0.81818181818181823</v>
      </c>
      <c r="K4927" s="7">
        <f t="shared" si="307"/>
        <v>-0.28950661719498483</v>
      </c>
    </row>
    <row r="4928" spans="1:11" x14ac:dyDescent="0.35">
      <c r="A4928" s="14" t="s">
        <v>10606</v>
      </c>
      <c r="B4928" s="13" t="s">
        <v>3982</v>
      </c>
      <c r="C4928" s="14" t="s">
        <v>18682</v>
      </c>
      <c r="D4928" s="14" t="s">
        <v>18683</v>
      </c>
      <c r="E4928" s="15" t="s">
        <v>11359</v>
      </c>
      <c r="F4928" s="6">
        <v>310</v>
      </c>
      <c r="G4928" s="6">
        <v>275</v>
      </c>
      <c r="H4928" s="6">
        <f t="shared" si="304"/>
        <v>311</v>
      </c>
      <c r="I4928" s="6">
        <f t="shared" si="305"/>
        <v>276</v>
      </c>
      <c r="J4928" s="7">
        <f t="shared" si="306"/>
        <v>0.887459807073955</v>
      </c>
      <c r="K4928" s="7">
        <f t="shared" si="307"/>
        <v>-0.17224631335243348</v>
      </c>
    </row>
    <row r="4929" spans="1:11" x14ac:dyDescent="0.35">
      <c r="A4929" s="14" t="s">
        <v>10607</v>
      </c>
      <c r="B4929" s="13" t="s">
        <v>2381</v>
      </c>
      <c r="C4929" s="14" t="s">
        <v>18684</v>
      </c>
      <c r="D4929" s="14" t="s">
        <v>11436</v>
      </c>
      <c r="E4929" s="15" t="s">
        <v>5678</v>
      </c>
      <c r="F4929" s="6">
        <v>27</v>
      </c>
      <c r="G4929" s="6">
        <v>20</v>
      </c>
      <c r="H4929" s="6">
        <f t="shared" si="304"/>
        <v>28</v>
      </c>
      <c r="I4929" s="6">
        <f t="shared" si="305"/>
        <v>21</v>
      </c>
      <c r="J4929" s="7">
        <f t="shared" si="306"/>
        <v>0.75</v>
      </c>
      <c r="K4929" s="7">
        <f t="shared" si="307"/>
        <v>-0.41503749927884381</v>
      </c>
    </row>
    <row r="4930" spans="1:11" x14ac:dyDescent="0.35">
      <c r="A4930" s="14" t="s">
        <v>10608</v>
      </c>
      <c r="B4930" s="13" t="s">
        <v>3225</v>
      </c>
      <c r="C4930" s="14" t="s">
        <v>18685</v>
      </c>
      <c r="D4930" s="14" t="s">
        <v>11356</v>
      </c>
      <c r="E4930" s="15" t="s">
        <v>5678</v>
      </c>
      <c r="F4930" s="6">
        <v>78</v>
      </c>
      <c r="G4930" s="6">
        <v>63</v>
      </c>
      <c r="H4930" s="6">
        <f t="shared" si="304"/>
        <v>79</v>
      </c>
      <c r="I4930" s="6">
        <f t="shared" si="305"/>
        <v>64</v>
      </c>
      <c r="J4930" s="7">
        <f t="shared" si="306"/>
        <v>0.810126582278481</v>
      </c>
      <c r="K4930" s="7">
        <f t="shared" si="307"/>
        <v>-0.30378074817710293</v>
      </c>
    </row>
    <row r="4931" spans="1:11" x14ac:dyDescent="0.35">
      <c r="A4931" s="14" t="s">
        <v>10609</v>
      </c>
      <c r="B4931" s="13" t="s">
        <v>4811</v>
      </c>
      <c r="C4931" s="14" t="s">
        <v>18686</v>
      </c>
      <c r="D4931" s="14" t="s">
        <v>18687</v>
      </c>
      <c r="E4931" s="15" t="s">
        <v>5678</v>
      </c>
      <c r="F4931" s="6">
        <v>46</v>
      </c>
      <c r="G4931" s="6">
        <v>47</v>
      </c>
      <c r="H4931" s="6">
        <f t="shared" ref="H4931:H4994" si="308">F4931+1</f>
        <v>47</v>
      </c>
      <c r="I4931" s="6">
        <f t="shared" ref="I4931:I4994" si="309">G4931+1</f>
        <v>48</v>
      </c>
      <c r="J4931" s="7">
        <f t="shared" ref="J4931:J4994" si="310">I4931/H4931</f>
        <v>1.0212765957446808</v>
      </c>
      <c r="K4931" s="7">
        <f t="shared" ref="K4931:K4994" si="311">LOG(J4931,2)</f>
        <v>3.0373649043518695E-2</v>
      </c>
    </row>
    <row r="4932" spans="1:11" x14ac:dyDescent="0.35">
      <c r="A4932" s="14" t="s">
        <v>10610</v>
      </c>
      <c r="B4932" s="13" t="s">
        <v>3986</v>
      </c>
      <c r="C4932" s="14" t="s">
        <v>18688</v>
      </c>
      <c r="D4932" s="14" t="s">
        <v>18689</v>
      </c>
      <c r="E4932" s="15" t="s">
        <v>5678</v>
      </c>
      <c r="F4932" s="6">
        <v>116</v>
      </c>
      <c r="G4932" s="6">
        <v>103</v>
      </c>
      <c r="H4932" s="6">
        <f t="shared" si="308"/>
        <v>117</v>
      </c>
      <c r="I4932" s="6">
        <f t="shared" si="309"/>
        <v>104</v>
      </c>
      <c r="J4932" s="7">
        <f t="shared" si="310"/>
        <v>0.88888888888888884</v>
      </c>
      <c r="K4932" s="7">
        <f t="shared" si="311"/>
        <v>-0.16992500144231246</v>
      </c>
    </row>
    <row r="4933" spans="1:11" x14ac:dyDescent="0.35">
      <c r="A4933" s="14" t="s">
        <v>10611</v>
      </c>
      <c r="B4933" s="13" t="s">
        <v>1719</v>
      </c>
      <c r="C4933" s="14" t="s">
        <v>18690</v>
      </c>
      <c r="D4933" s="14" t="s">
        <v>11356</v>
      </c>
      <c r="E4933" s="15" t="s">
        <v>11359</v>
      </c>
      <c r="F4933" s="6">
        <v>186</v>
      </c>
      <c r="G4933" s="6">
        <v>127</v>
      </c>
      <c r="H4933" s="6">
        <f t="shared" si="308"/>
        <v>187</v>
      </c>
      <c r="I4933" s="6">
        <f t="shared" si="309"/>
        <v>128</v>
      </c>
      <c r="J4933" s="7">
        <f t="shared" si="310"/>
        <v>0.68449197860962563</v>
      </c>
      <c r="K4933" s="7">
        <f t="shared" si="311"/>
        <v>-0.54689445988763674</v>
      </c>
    </row>
    <row r="4934" spans="1:11" x14ac:dyDescent="0.35">
      <c r="A4934" s="14" t="s">
        <v>10612</v>
      </c>
      <c r="B4934" s="13" t="s">
        <v>5122</v>
      </c>
      <c r="C4934" s="14" t="s">
        <v>18691</v>
      </c>
      <c r="D4934" s="14" t="s">
        <v>18692</v>
      </c>
      <c r="E4934" s="15" t="s">
        <v>5678</v>
      </c>
      <c r="F4934" s="6">
        <v>1876</v>
      </c>
      <c r="G4934" s="6">
        <v>2184</v>
      </c>
      <c r="H4934" s="6">
        <f t="shared" si="308"/>
        <v>1877</v>
      </c>
      <c r="I4934" s="6">
        <f t="shared" si="309"/>
        <v>2185</v>
      </c>
      <c r="J4934" s="7">
        <f t="shared" si="310"/>
        <v>1.1640916355887054</v>
      </c>
      <c r="K4934" s="7">
        <f t="shared" si="311"/>
        <v>0.21920462955708647</v>
      </c>
    </row>
    <row r="4935" spans="1:11" x14ac:dyDescent="0.35">
      <c r="A4935" s="14" t="s">
        <v>10613</v>
      </c>
      <c r="B4935" s="13" t="s">
        <v>5210</v>
      </c>
      <c r="C4935" s="14" t="s">
        <v>18693</v>
      </c>
      <c r="D4935" s="14" t="s">
        <v>18694</v>
      </c>
      <c r="E4935" s="15" t="s">
        <v>5678</v>
      </c>
      <c r="F4935" s="6">
        <v>89</v>
      </c>
      <c r="G4935" s="6">
        <v>110</v>
      </c>
      <c r="H4935" s="6">
        <f t="shared" si="308"/>
        <v>90</v>
      </c>
      <c r="I4935" s="6">
        <f t="shared" si="309"/>
        <v>111</v>
      </c>
      <c r="J4935" s="7">
        <f t="shared" si="310"/>
        <v>1.2333333333333334</v>
      </c>
      <c r="K4935" s="7">
        <f t="shared" si="311"/>
        <v>0.3025627700204313</v>
      </c>
    </row>
    <row r="4936" spans="1:11" x14ac:dyDescent="0.35">
      <c r="A4936" s="14" t="s">
        <v>10614</v>
      </c>
      <c r="B4936" s="13" t="s">
        <v>3349</v>
      </c>
      <c r="C4936" s="14" t="s">
        <v>18695</v>
      </c>
      <c r="D4936" s="14" t="s">
        <v>18696</v>
      </c>
      <c r="E4936" s="15" t="s">
        <v>5678</v>
      </c>
      <c r="F4936" s="6">
        <v>425</v>
      </c>
      <c r="G4936" s="6">
        <v>348</v>
      </c>
      <c r="H4936" s="6">
        <f t="shared" si="308"/>
        <v>426</v>
      </c>
      <c r="I4936" s="6">
        <f t="shared" si="309"/>
        <v>349</v>
      </c>
      <c r="J4936" s="7">
        <f t="shared" si="310"/>
        <v>0.81924882629107976</v>
      </c>
      <c r="K4936" s="7">
        <f t="shared" si="311"/>
        <v>-0.28762639401618612</v>
      </c>
    </row>
    <row r="4937" spans="1:11" x14ac:dyDescent="0.35">
      <c r="A4937" s="14" t="s">
        <v>10615</v>
      </c>
      <c r="B4937" s="13" t="s">
        <v>3297</v>
      </c>
      <c r="C4937" s="14" t="s">
        <v>18697</v>
      </c>
      <c r="D4937" s="14" t="s">
        <v>11356</v>
      </c>
      <c r="E4937" s="15" t="s">
        <v>5678</v>
      </c>
      <c r="F4937" s="6">
        <v>3147</v>
      </c>
      <c r="G4937" s="6">
        <v>2564</v>
      </c>
      <c r="H4937" s="6">
        <f t="shared" si="308"/>
        <v>3148</v>
      </c>
      <c r="I4937" s="6">
        <f t="shared" si="309"/>
        <v>2565</v>
      </c>
      <c r="J4937" s="7">
        <f t="shared" si="310"/>
        <v>0.81480304955527316</v>
      </c>
      <c r="K4937" s="7">
        <f t="shared" si="311"/>
        <v>-0.29547671501307005</v>
      </c>
    </row>
    <row r="4938" spans="1:11" x14ac:dyDescent="0.35">
      <c r="A4938" s="14" t="s">
        <v>10616</v>
      </c>
      <c r="B4938" s="13" t="s">
        <v>4293</v>
      </c>
      <c r="C4938" s="14" t="s">
        <v>18698</v>
      </c>
      <c r="D4938" s="14" t="s">
        <v>18699</v>
      </c>
      <c r="E4938" s="15" t="s">
        <v>11359</v>
      </c>
      <c r="F4938" s="6">
        <v>4834</v>
      </c>
      <c r="G4938" s="6">
        <v>4493</v>
      </c>
      <c r="H4938" s="6">
        <f t="shared" si="308"/>
        <v>4835</v>
      </c>
      <c r="I4938" s="6">
        <f t="shared" si="309"/>
        <v>4494</v>
      </c>
      <c r="J4938" s="7">
        <f t="shared" si="310"/>
        <v>0.92947259565667006</v>
      </c>
      <c r="K4938" s="7">
        <f t="shared" si="311"/>
        <v>-0.1055157651842964</v>
      </c>
    </row>
    <row r="4939" spans="1:11" x14ac:dyDescent="0.35">
      <c r="A4939" s="14" t="s">
        <v>10617</v>
      </c>
      <c r="B4939" s="13" t="s">
        <v>505</v>
      </c>
      <c r="C4939" s="14" t="s">
        <v>18700</v>
      </c>
      <c r="D4939" s="14" t="s">
        <v>18701</v>
      </c>
      <c r="E4939" s="15" t="s">
        <v>11359</v>
      </c>
      <c r="F4939" s="6">
        <v>119</v>
      </c>
      <c r="G4939" s="6">
        <v>61</v>
      </c>
      <c r="H4939" s="6">
        <f t="shared" si="308"/>
        <v>120</v>
      </c>
      <c r="I4939" s="6">
        <f t="shared" si="309"/>
        <v>62</v>
      </c>
      <c r="J4939" s="7">
        <f t="shared" si="310"/>
        <v>0.51666666666666672</v>
      </c>
      <c r="K4939" s="7">
        <f t="shared" si="311"/>
        <v>-0.95269428522164323</v>
      </c>
    </row>
    <row r="4940" spans="1:11" x14ac:dyDescent="0.35">
      <c r="A4940" s="14" t="s">
        <v>10618</v>
      </c>
      <c r="B4940" s="13" t="s">
        <v>4043</v>
      </c>
      <c r="C4940" s="14" t="s">
        <v>18702</v>
      </c>
      <c r="D4940" s="14" t="s">
        <v>18703</v>
      </c>
      <c r="E4940" s="15" t="s">
        <v>11359</v>
      </c>
      <c r="F4940" s="6">
        <v>626</v>
      </c>
      <c r="G4940" s="6">
        <v>560</v>
      </c>
      <c r="H4940" s="6">
        <f t="shared" si="308"/>
        <v>627</v>
      </c>
      <c r="I4940" s="6">
        <f t="shared" si="309"/>
        <v>561</v>
      </c>
      <c r="J4940" s="7">
        <f t="shared" si="310"/>
        <v>0.89473684210526316</v>
      </c>
      <c r="K4940" s="7">
        <f t="shared" si="311"/>
        <v>-0.16046467219324609</v>
      </c>
    </row>
    <row r="4941" spans="1:11" x14ac:dyDescent="0.35">
      <c r="A4941" s="14" t="s">
        <v>10619</v>
      </c>
      <c r="B4941" s="13" t="s">
        <v>2020</v>
      </c>
      <c r="C4941" s="14" t="s">
        <v>18704</v>
      </c>
      <c r="D4941" s="14" t="s">
        <v>18705</v>
      </c>
      <c r="E4941" s="15" t="s">
        <v>11359</v>
      </c>
      <c r="F4941" s="6">
        <v>728</v>
      </c>
      <c r="G4941" s="6">
        <v>518</v>
      </c>
      <c r="H4941" s="6">
        <f t="shared" si="308"/>
        <v>729</v>
      </c>
      <c r="I4941" s="6">
        <f t="shared" si="309"/>
        <v>519</v>
      </c>
      <c r="J4941" s="7">
        <f t="shared" si="310"/>
        <v>0.7119341563786008</v>
      </c>
      <c r="K4941" s="7">
        <f t="shared" si="311"/>
        <v>-0.49018427596905639</v>
      </c>
    </row>
    <row r="4942" spans="1:11" x14ac:dyDescent="0.35">
      <c r="A4942" s="14" t="s">
        <v>10620</v>
      </c>
      <c r="B4942" s="13" t="s">
        <v>4303</v>
      </c>
      <c r="C4942" s="14" t="s">
        <v>18706</v>
      </c>
      <c r="D4942" s="14" t="s">
        <v>18707</v>
      </c>
      <c r="E4942" s="15" t="s">
        <v>11359</v>
      </c>
      <c r="F4942" s="6">
        <v>2006</v>
      </c>
      <c r="G4942" s="6">
        <v>1868</v>
      </c>
      <c r="H4942" s="6">
        <f t="shared" si="308"/>
        <v>2007</v>
      </c>
      <c r="I4942" s="6">
        <f t="shared" si="309"/>
        <v>1869</v>
      </c>
      <c r="J4942" s="7">
        <f t="shared" si="310"/>
        <v>0.93124065769805675</v>
      </c>
      <c r="K4942" s="7">
        <f t="shared" si="311"/>
        <v>-0.10277404761745915</v>
      </c>
    </row>
    <row r="4943" spans="1:11" x14ac:dyDescent="0.35">
      <c r="A4943" s="14" t="s">
        <v>10621</v>
      </c>
      <c r="B4943" s="13" t="s">
        <v>4513</v>
      </c>
      <c r="C4943" s="14" t="s">
        <v>18708</v>
      </c>
      <c r="D4943" s="14" t="s">
        <v>18709</v>
      </c>
      <c r="E4943" s="15" t="s">
        <v>11359</v>
      </c>
      <c r="F4943" s="6">
        <v>17516</v>
      </c>
      <c r="G4943" s="6">
        <v>16916</v>
      </c>
      <c r="H4943" s="6">
        <f t="shared" si="308"/>
        <v>17517</v>
      </c>
      <c r="I4943" s="6">
        <f t="shared" si="309"/>
        <v>16917</v>
      </c>
      <c r="J4943" s="7">
        <f t="shared" si="310"/>
        <v>0.96574755951361535</v>
      </c>
      <c r="K4943" s="7">
        <f t="shared" si="311"/>
        <v>-5.0281968179110723E-2</v>
      </c>
    </row>
    <row r="4944" spans="1:11" x14ac:dyDescent="0.35">
      <c r="A4944" s="14" t="s">
        <v>10622</v>
      </c>
      <c r="B4944" s="13" t="s">
        <v>1442</v>
      </c>
      <c r="C4944" s="14" t="s">
        <v>18710</v>
      </c>
      <c r="D4944" s="14" t="s">
        <v>11356</v>
      </c>
      <c r="E4944" s="15" t="s">
        <v>11359</v>
      </c>
      <c r="F4944" s="6">
        <v>114</v>
      </c>
      <c r="G4944" s="6">
        <v>75</v>
      </c>
      <c r="H4944" s="6">
        <f t="shared" si="308"/>
        <v>115</v>
      </c>
      <c r="I4944" s="6">
        <f t="shared" si="309"/>
        <v>76</v>
      </c>
      <c r="J4944" s="7">
        <f t="shared" si="310"/>
        <v>0.66086956521739126</v>
      </c>
      <c r="K4944" s="7">
        <f t="shared" si="311"/>
        <v>-0.59756253750078991</v>
      </c>
    </row>
    <row r="4945" spans="1:11" x14ac:dyDescent="0.35">
      <c r="A4945" s="14" t="s">
        <v>10623</v>
      </c>
      <c r="B4945" s="13" t="s">
        <v>1467</v>
      </c>
      <c r="C4945" s="14" t="s">
        <v>18711</v>
      </c>
      <c r="D4945" s="14" t="s">
        <v>18712</v>
      </c>
      <c r="E4945" s="15" t="s">
        <v>11359</v>
      </c>
      <c r="F4945" s="6">
        <v>1046</v>
      </c>
      <c r="G4945" s="6">
        <v>691</v>
      </c>
      <c r="H4945" s="6">
        <f t="shared" si="308"/>
        <v>1047</v>
      </c>
      <c r="I4945" s="6">
        <f t="shared" si="309"/>
        <v>692</v>
      </c>
      <c r="J4945" s="7">
        <f t="shared" si="310"/>
        <v>0.66093600764087868</v>
      </c>
      <c r="K4945" s="7">
        <f t="shared" si="311"/>
        <v>-0.59741749929408383</v>
      </c>
    </row>
    <row r="4946" spans="1:11" x14ac:dyDescent="0.35">
      <c r="A4946" s="14" t="s">
        <v>10624</v>
      </c>
      <c r="B4946" s="13" t="s">
        <v>1466</v>
      </c>
      <c r="C4946" s="14" t="s">
        <v>18713</v>
      </c>
      <c r="D4946" s="14" t="s">
        <v>11356</v>
      </c>
      <c r="E4946" s="15" t="s">
        <v>11359</v>
      </c>
      <c r="F4946" s="6">
        <v>1255</v>
      </c>
      <c r="G4946" s="6">
        <v>829</v>
      </c>
      <c r="H4946" s="6">
        <f t="shared" si="308"/>
        <v>1256</v>
      </c>
      <c r="I4946" s="6">
        <f t="shared" si="309"/>
        <v>830</v>
      </c>
      <c r="J4946" s="7">
        <f t="shared" si="310"/>
        <v>0.66082802547770703</v>
      </c>
      <c r="K4946" s="7">
        <f t="shared" si="311"/>
        <v>-0.59765322265733989</v>
      </c>
    </row>
    <row r="4947" spans="1:11" x14ac:dyDescent="0.35">
      <c r="A4947" s="14" t="s">
        <v>10625</v>
      </c>
      <c r="B4947" s="13" t="s">
        <v>3593</v>
      </c>
      <c r="C4947" s="14" t="s">
        <v>18714</v>
      </c>
      <c r="D4947" s="14" t="s">
        <v>18715</v>
      </c>
      <c r="E4947" s="15" t="s">
        <v>11359</v>
      </c>
      <c r="F4947" s="6">
        <v>2401</v>
      </c>
      <c r="G4947" s="6">
        <v>2027</v>
      </c>
      <c r="H4947" s="6">
        <f t="shared" si="308"/>
        <v>2402</v>
      </c>
      <c r="I4947" s="6">
        <f t="shared" si="309"/>
        <v>2028</v>
      </c>
      <c r="J4947" s="7">
        <f t="shared" si="310"/>
        <v>0.84429641965029145</v>
      </c>
      <c r="K4947" s="7">
        <f t="shared" si="311"/>
        <v>-0.24417849870229355</v>
      </c>
    </row>
    <row r="4948" spans="1:11" x14ac:dyDescent="0.35">
      <c r="A4948" s="14" t="s">
        <v>10626</v>
      </c>
      <c r="B4948" s="13" t="s">
        <v>5203</v>
      </c>
      <c r="C4948" s="14" t="s">
        <v>18716</v>
      </c>
      <c r="D4948" s="14" t="s">
        <v>18717</v>
      </c>
      <c r="E4948" s="15" t="s">
        <v>11359</v>
      </c>
      <c r="F4948" s="6">
        <v>692</v>
      </c>
      <c r="G4948" s="6">
        <v>846</v>
      </c>
      <c r="H4948" s="6">
        <f t="shared" si="308"/>
        <v>693</v>
      </c>
      <c r="I4948" s="6">
        <f t="shared" si="309"/>
        <v>847</v>
      </c>
      <c r="J4948" s="7">
        <f t="shared" si="310"/>
        <v>1.2222222222222223</v>
      </c>
      <c r="K4948" s="7">
        <f t="shared" si="311"/>
        <v>0.28950661719498505</v>
      </c>
    </row>
    <row r="4949" spans="1:11" x14ac:dyDescent="0.35">
      <c r="A4949" s="14" t="s">
        <v>10627</v>
      </c>
      <c r="B4949" s="13" t="s">
        <v>4794</v>
      </c>
      <c r="C4949" s="14" t="s">
        <v>18718</v>
      </c>
      <c r="D4949" s="14" t="s">
        <v>18719</v>
      </c>
      <c r="E4949" s="15" t="s">
        <v>11359</v>
      </c>
      <c r="F4949" s="6">
        <v>4920</v>
      </c>
      <c r="G4949" s="6">
        <v>5004</v>
      </c>
      <c r="H4949" s="6">
        <f t="shared" si="308"/>
        <v>4921</v>
      </c>
      <c r="I4949" s="6">
        <f t="shared" si="309"/>
        <v>5005</v>
      </c>
      <c r="J4949" s="7">
        <f t="shared" si="310"/>
        <v>1.0170697012802277</v>
      </c>
      <c r="K4949" s="7">
        <f t="shared" si="311"/>
        <v>2.441855259321659E-2</v>
      </c>
    </row>
    <row r="4950" spans="1:11" x14ac:dyDescent="0.35">
      <c r="A4950" s="14" t="s">
        <v>10628</v>
      </c>
      <c r="B4950" s="13" t="s">
        <v>4194</v>
      </c>
      <c r="C4950" s="14" t="s">
        <v>18720</v>
      </c>
      <c r="D4950" s="14" t="s">
        <v>18721</v>
      </c>
      <c r="E4950" s="15" t="s">
        <v>11359</v>
      </c>
      <c r="F4950" s="6">
        <v>3359</v>
      </c>
      <c r="G4950" s="6">
        <v>3070</v>
      </c>
      <c r="H4950" s="6">
        <f t="shared" si="308"/>
        <v>3360</v>
      </c>
      <c r="I4950" s="6">
        <f t="shared" si="309"/>
        <v>3071</v>
      </c>
      <c r="J4950" s="7">
        <f t="shared" si="310"/>
        <v>0.91398809523809521</v>
      </c>
      <c r="K4950" s="7">
        <f t="shared" si="311"/>
        <v>-0.12975272069024812</v>
      </c>
    </row>
    <row r="4951" spans="1:11" x14ac:dyDescent="0.35">
      <c r="A4951" s="14" t="s">
        <v>10629</v>
      </c>
      <c r="B4951" s="13" t="s">
        <v>2413</v>
      </c>
      <c r="C4951" s="14" t="s">
        <v>18722</v>
      </c>
      <c r="D4951" s="14" t="s">
        <v>18723</v>
      </c>
      <c r="E4951" s="15" t="s">
        <v>11359</v>
      </c>
      <c r="F4951" s="6">
        <v>3062</v>
      </c>
      <c r="G4951" s="6">
        <v>2277</v>
      </c>
      <c r="H4951" s="6">
        <f t="shared" si="308"/>
        <v>3063</v>
      </c>
      <c r="I4951" s="6">
        <f t="shared" si="309"/>
        <v>2278</v>
      </c>
      <c r="J4951" s="7">
        <f t="shared" si="310"/>
        <v>0.74371531178583083</v>
      </c>
      <c r="K4951" s="7">
        <f t="shared" si="311"/>
        <v>-0.42717761989084591</v>
      </c>
    </row>
    <row r="4952" spans="1:11" x14ac:dyDescent="0.35">
      <c r="A4952" s="14" t="s">
        <v>10630</v>
      </c>
      <c r="B4952" s="13" t="s">
        <v>4496</v>
      </c>
      <c r="C4952" s="14" t="s">
        <v>18724</v>
      </c>
      <c r="D4952" s="14" t="s">
        <v>11806</v>
      </c>
      <c r="E4952" s="15" t="s">
        <v>11359</v>
      </c>
      <c r="F4952" s="6">
        <v>54</v>
      </c>
      <c r="G4952" s="6">
        <v>52</v>
      </c>
      <c r="H4952" s="6">
        <f t="shared" si="308"/>
        <v>55</v>
      </c>
      <c r="I4952" s="6">
        <f t="shared" si="309"/>
        <v>53</v>
      </c>
      <c r="J4952" s="7">
        <f t="shared" si="310"/>
        <v>0.96363636363636362</v>
      </c>
      <c r="K4952" s="7">
        <f t="shared" si="311"/>
        <v>-5.3439258961460442E-2</v>
      </c>
    </row>
    <row r="4953" spans="1:11" x14ac:dyDescent="0.35">
      <c r="A4953" s="14" t="s">
        <v>10631</v>
      </c>
      <c r="B4953" s="13" t="s">
        <v>2810</v>
      </c>
      <c r="C4953" s="14" t="s">
        <v>18725</v>
      </c>
      <c r="D4953" s="14" t="s">
        <v>18726</v>
      </c>
      <c r="E4953" s="15" t="s">
        <v>11359</v>
      </c>
      <c r="F4953" s="6">
        <v>40</v>
      </c>
      <c r="G4953" s="6">
        <v>31</v>
      </c>
      <c r="H4953" s="6">
        <f t="shared" si="308"/>
        <v>41</v>
      </c>
      <c r="I4953" s="6">
        <f t="shared" si="309"/>
        <v>32</v>
      </c>
      <c r="J4953" s="7">
        <f t="shared" si="310"/>
        <v>0.78048780487804881</v>
      </c>
      <c r="K4953" s="7">
        <f t="shared" si="311"/>
        <v>-0.35755200461808362</v>
      </c>
    </row>
    <row r="4954" spans="1:11" x14ac:dyDescent="0.35">
      <c r="A4954" s="14" t="s">
        <v>10632</v>
      </c>
      <c r="B4954" s="13" t="s">
        <v>4089</v>
      </c>
      <c r="C4954" s="14" t="s">
        <v>18727</v>
      </c>
      <c r="D4954" s="14" t="s">
        <v>12622</v>
      </c>
      <c r="E4954" s="15" t="s">
        <v>11359</v>
      </c>
      <c r="F4954" s="6">
        <v>10</v>
      </c>
      <c r="G4954" s="6">
        <v>9</v>
      </c>
      <c r="H4954" s="6">
        <f t="shared" si="308"/>
        <v>11</v>
      </c>
      <c r="I4954" s="6">
        <f t="shared" si="309"/>
        <v>10</v>
      </c>
      <c r="J4954" s="7">
        <f t="shared" si="310"/>
        <v>0.90909090909090906</v>
      </c>
      <c r="K4954" s="7">
        <f t="shared" si="311"/>
        <v>-0.13750352374993496</v>
      </c>
    </row>
    <row r="4955" spans="1:11" x14ac:dyDescent="0.35">
      <c r="A4955" s="14" t="s">
        <v>10633</v>
      </c>
      <c r="B4955" s="13" t="s">
        <v>3148</v>
      </c>
      <c r="C4955" s="14" t="s">
        <v>18728</v>
      </c>
      <c r="D4955" s="14" t="s">
        <v>12622</v>
      </c>
      <c r="E4955" s="15" t="s">
        <v>11359</v>
      </c>
      <c r="F4955" s="6">
        <v>5</v>
      </c>
      <c r="G4955" s="6">
        <v>4</v>
      </c>
      <c r="H4955" s="6">
        <f t="shared" si="308"/>
        <v>6</v>
      </c>
      <c r="I4955" s="6">
        <f t="shared" si="309"/>
        <v>5</v>
      </c>
      <c r="J4955" s="7">
        <f t="shared" si="310"/>
        <v>0.83333333333333337</v>
      </c>
      <c r="K4955" s="7">
        <f t="shared" si="311"/>
        <v>-0.26303440583379378</v>
      </c>
    </row>
    <row r="4956" spans="1:11" x14ac:dyDescent="0.35">
      <c r="A4956" s="14" t="s">
        <v>10634</v>
      </c>
      <c r="B4956" s="13" t="s">
        <v>1985</v>
      </c>
      <c r="C4956" s="14" t="s">
        <v>18729</v>
      </c>
      <c r="D4956" s="14" t="s">
        <v>11476</v>
      </c>
      <c r="E4956" s="15" t="s">
        <v>11359</v>
      </c>
      <c r="F4956" s="6">
        <v>24</v>
      </c>
      <c r="G4956" s="6">
        <v>17</v>
      </c>
      <c r="H4956" s="6">
        <f t="shared" si="308"/>
        <v>25</v>
      </c>
      <c r="I4956" s="6">
        <f t="shared" si="309"/>
        <v>18</v>
      </c>
      <c r="J4956" s="7">
        <f t="shared" si="310"/>
        <v>0.72</v>
      </c>
      <c r="K4956" s="7">
        <f t="shared" si="311"/>
        <v>-0.47393118833241243</v>
      </c>
    </row>
    <row r="4957" spans="1:11" x14ac:dyDescent="0.35">
      <c r="A4957" s="14" t="s">
        <v>10635</v>
      </c>
      <c r="B4957" s="13" t="s">
        <v>1082</v>
      </c>
      <c r="C4957" s="14" t="s">
        <v>18730</v>
      </c>
      <c r="D4957" s="14" t="s">
        <v>11655</v>
      </c>
      <c r="E4957" s="15" t="s">
        <v>11359</v>
      </c>
      <c r="F4957" s="6">
        <v>34</v>
      </c>
      <c r="G4957" s="6">
        <v>21</v>
      </c>
      <c r="H4957" s="6">
        <f t="shared" si="308"/>
        <v>35</v>
      </c>
      <c r="I4957" s="6">
        <f t="shared" si="309"/>
        <v>22</v>
      </c>
      <c r="J4957" s="7">
        <f t="shared" si="310"/>
        <v>0.62857142857142856</v>
      </c>
      <c r="K4957" s="7">
        <f t="shared" si="311"/>
        <v>-0.66985139830766927</v>
      </c>
    </row>
    <row r="4958" spans="1:11" x14ac:dyDescent="0.35">
      <c r="A4958" s="14" t="s">
        <v>10636</v>
      </c>
      <c r="B4958" s="13" t="s">
        <v>207</v>
      </c>
      <c r="C4958" s="14" t="s">
        <v>18731</v>
      </c>
      <c r="D4958" s="14" t="s">
        <v>11536</v>
      </c>
      <c r="E4958" s="15" t="s">
        <v>11359</v>
      </c>
      <c r="F4958" s="6">
        <v>177</v>
      </c>
      <c r="G4958" s="6">
        <v>68</v>
      </c>
      <c r="H4958" s="6">
        <f t="shared" si="308"/>
        <v>178</v>
      </c>
      <c r="I4958" s="6">
        <f t="shared" si="309"/>
        <v>69</v>
      </c>
      <c r="J4958" s="7">
        <f t="shared" si="310"/>
        <v>0.38764044943820225</v>
      </c>
      <c r="K4958" s="7">
        <f t="shared" si="311"/>
        <v>-1.3672089741882287</v>
      </c>
    </row>
    <row r="4959" spans="1:11" x14ac:dyDescent="0.35">
      <c r="A4959" s="14" t="s">
        <v>10637</v>
      </c>
      <c r="B4959" s="13" t="s">
        <v>642</v>
      </c>
      <c r="C4959" s="14" t="s">
        <v>18732</v>
      </c>
      <c r="D4959" s="14" t="s">
        <v>18733</v>
      </c>
      <c r="E4959" s="15" t="s">
        <v>11359</v>
      </c>
      <c r="F4959" s="6">
        <v>93</v>
      </c>
      <c r="G4959" s="6">
        <v>51</v>
      </c>
      <c r="H4959" s="6">
        <f t="shared" si="308"/>
        <v>94</v>
      </c>
      <c r="I4959" s="6">
        <f t="shared" si="309"/>
        <v>52</v>
      </c>
      <c r="J4959" s="7">
        <f t="shared" si="310"/>
        <v>0.55319148936170215</v>
      </c>
      <c r="K4959" s="7">
        <f t="shared" si="311"/>
        <v>-0.8541491335365452</v>
      </c>
    </row>
    <row r="4960" spans="1:11" x14ac:dyDescent="0.35">
      <c r="A4960" s="14" t="s">
        <v>10638</v>
      </c>
      <c r="B4960" s="13" t="s">
        <v>3285</v>
      </c>
      <c r="C4960" s="14" t="s">
        <v>18734</v>
      </c>
      <c r="D4960" s="14" t="s">
        <v>18735</v>
      </c>
      <c r="E4960" s="15" t="s">
        <v>11359</v>
      </c>
      <c r="F4960" s="6">
        <v>43</v>
      </c>
      <c r="G4960" s="6">
        <v>35</v>
      </c>
      <c r="H4960" s="6">
        <f t="shared" si="308"/>
        <v>44</v>
      </c>
      <c r="I4960" s="6">
        <f t="shared" si="309"/>
        <v>36</v>
      </c>
      <c r="J4960" s="7">
        <f t="shared" si="310"/>
        <v>0.81818181818181823</v>
      </c>
      <c r="K4960" s="7">
        <f t="shared" si="311"/>
        <v>-0.28950661719498483</v>
      </c>
    </row>
    <row r="4961" spans="1:11" x14ac:dyDescent="0.35">
      <c r="A4961" s="14" t="s">
        <v>10639</v>
      </c>
      <c r="B4961" s="13" t="s">
        <v>1642</v>
      </c>
      <c r="C4961" s="14" t="s">
        <v>18736</v>
      </c>
      <c r="D4961" s="14" t="s">
        <v>18737</v>
      </c>
      <c r="E4961" s="15" t="s">
        <v>11359</v>
      </c>
      <c r="F4961" s="6">
        <v>117</v>
      </c>
      <c r="G4961" s="6">
        <v>79</v>
      </c>
      <c r="H4961" s="6">
        <f t="shared" si="308"/>
        <v>118</v>
      </c>
      <c r="I4961" s="6">
        <f t="shared" si="309"/>
        <v>80</v>
      </c>
      <c r="J4961" s="7">
        <f t="shared" si="310"/>
        <v>0.67796610169491522</v>
      </c>
      <c r="K4961" s="7">
        <f t="shared" si="311"/>
        <v>-0.56071495447447894</v>
      </c>
    </row>
    <row r="4962" spans="1:11" x14ac:dyDescent="0.35">
      <c r="A4962" s="14" t="s">
        <v>10640</v>
      </c>
      <c r="B4962" s="13" t="s">
        <v>1103</v>
      </c>
      <c r="C4962" s="14" t="s">
        <v>18738</v>
      </c>
      <c r="D4962" s="14" t="s">
        <v>11356</v>
      </c>
      <c r="E4962" s="15" t="s">
        <v>11359</v>
      </c>
      <c r="F4962" s="6">
        <v>50</v>
      </c>
      <c r="G4962" s="6">
        <v>31</v>
      </c>
      <c r="H4962" s="6">
        <f t="shared" si="308"/>
        <v>51</v>
      </c>
      <c r="I4962" s="6">
        <f t="shared" si="309"/>
        <v>32</v>
      </c>
      <c r="J4962" s="7">
        <f t="shared" si="310"/>
        <v>0.62745098039215685</v>
      </c>
      <c r="K4962" s="7">
        <f t="shared" si="311"/>
        <v>-0.67242534197149562</v>
      </c>
    </row>
    <row r="4963" spans="1:11" x14ac:dyDescent="0.35">
      <c r="A4963" s="14" t="s">
        <v>10641</v>
      </c>
      <c r="B4963" s="13" t="s">
        <v>2533</v>
      </c>
      <c r="C4963" s="14" t="s">
        <v>18739</v>
      </c>
      <c r="D4963" s="14" t="s">
        <v>18740</v>
      </c>
      <c r="E4963" s="15" t="s">
        <v>11359</v>
      </c>
      <c r="F4963" s="6">
        <v>623</v>
      </c>
      <c r="G4963" s="6">
        <v>469</v>
      </c>
      <c r="H4963" s="6">
        <f t="shared" si="308"/>
        <v>624</v>
      </c>
      <c r="I4963" s="6">
        <f t="shared" si="309"/>
        <v>470</v>
      </c>
      <c r="J4963" s="7">
        <f t="shared" si="310"/>
        <v>0.75320512820512819</v>
      </c>
      <c r="K4963" s="7">
        <f t="shared" si="311"/>
        <v>-0.40888527229724864</v>
      </c>
    </row>
    <row r="4964" spans="1:11" x14ac:dyDescent="0.35">
      <c r="A4964" s="14" t="s">
        <v>10642</v>
      </c>
      <c r="B4964" s="13" t="s">
        <v>1284</v>
      </c>
      <c r="C4964" s="14" t="s">
        <v>18741</v>
      </c>
      <c r="D4964" s="14" t="s">
        <v>11356</v>
      </c>
      <c r="E4964" s="15" t="s">
        <v>11359</v>
      </c>
      <c r="F4964" s="6">
        <v>416</v>
      </c>
      <c r="G4964" s="6">
        <v>267</v>
      </c>
      <c r="H4964" s="6">
        <f t="shared" si="308"/>
        <v>417</v>
      </c>
      <c r="I4964" s="6">
        <f t="shared" si="309"/>
        <v>268</v>
      </c>
      <c r="J4964" s="7">
        <f t="shared" si="310"/>
        <v>0.64268585131894485</v>
      </c>
      <c r="K4964" s="7">
        <f t="shared" si="311"/>
        <v>-0.63781438298689119</v>
      </c>
    </row>
    <row r="4965" spans="1:11" x14ac:dyDescent="0.35">
      <c r="A4965" s="14" t="s">
        <v>10643</v>
      </c>
      <c r="B4965" s="13" t="s">
        <v>4943</v>
      </c>
      <c r="C4965" s="14" t="s">
        <v>18742</v>
      </c>
      <c r="D4965" s="14" t="s">
        <v>18304</v>
      </c>
      <c r="E4965" s="15" t="s">
        <v>5678</v>
      </c>
      <c r="F4965" s="6">
        <v>74</v>
      </c>
      <c r="G4965" s="6">
        <v>79</v>
      </c>
      <c r="H4965" s="6">
        <f t="shared" si="308"/>
        <v>75</v>
      </c>
      <c r="I4965" s="6">
        <f t="shared" si="309"/>
        <v>80</v>
      </c>
      <c r="J4965" s="7">
        <f t="shared" si="310"/>
        <v>1.0666666666666667</v>
      </c>
      <c r="K4965" s="7">
        <f t="shared" si="311"/>
        <v>9.3109404391481465E-2</v>
      </c>
    </row>
    <row r="4966" spans="1:11" x14ac:dyDescent="0.35">
      <c r="A4966" s="14" t="s">
        <v>10644</v>
      </c>
      <c r="B4966" s="13" t="s">
        <v>5051</v>
      </c>
      <c r="C4966" s="14" t="s">
        <v>18743</v>
      </c>
      <c r="D4966" s="14" t="s">
        <v>11356</v>
      </c>
      <c r="E4966" s="15" t="s">
        <v>11359</v>
      </c>
      <c r="F4966" s="6">
        <v>33</v>
      </c>
      <c r="G4966" s="6">
        <v>37</v>
      </c>
      <c r="H4966" s="6">
        <f t="shared" si="308"/>
        <v>34</v>
      </c>
      <c r="I4966" s="6">
        <f t="shared" si="309"/>
        <v>38</v>
      </c>
      <c r="J4966" s="7">
        <f t="shared" si="310"/>
        <v>1.1176470588235294</v>
      </c>
      <c r="K4966" s="7">
        <f t="shared" si="311"/>
        <v>0.16046467219324612</v>
      </c>
    </row>
    <row r="4967" spans="1:11" x14ac:dyDescent="0.35">
      <c r="A4967" s="14" t="s">
        <v>10645</v>
      </c>
      <c r="B4967" s="13" t="s">
        <v>1205</v>
      </c>
      <c r="C4967" s="14" t="s">
        <v>18744</v>
      </c>
      <c r="D4967" s="14" t="s">
        <v>18745</v>
      </c>
      <c r="E4967" s="15" t="s">
        <v>5678</v>
      </c>
      <c r="F4967" s="6">
        <v>1030</v>
      </c>
      <c r="G4967" s="6">
        <v>652</v>
      </c>
      <c r="H4967" s="6">
        <f t="shared" si="308"/>
        <v>1031</v>
      </c>
      <c r="I4967" s="6">
        <f t="shared" si="309"/>
        <v>653</v>
      </c>
      <c r="J4967" s="7">
        <f t="shared" si="310"/>
        <v>0.63336566440349173</v>
      </c>
      <c r="K4967" s="7">
        <f t="shared" si="311"/>
        <v>-0.65888943582167758</v>
      </c>
    </row>
    <row r="4968" spans="1:11" x14ac:dyDescent="0.35">
      <c r="A4968" s="14" t="s">
        <v>10646</v>
      </c>
      <c r="B4968" s="13" t="s">
        <v>5236</v>
      </c>
      <c r="C4968" s="14" t="s">
        <v>18746</v>
      </c>
      <c r="D4968" s="14" t="s">
        <v>11356</v>
      </c>
      <c r="E4968" s="15" t="s">
        <v>11359</v>
      </c>
      <c r="F4968" s="6">
        <v>167</v>
      </c>
      <c r="G4968" s="6">
        <v>212</v>
      </c>
      <c r="H4968" s="6">
        <f t="shared" si="308"/>
        <v>168</v>
      </c>
      <c r="I4968" s="6">
        <f t="shared" si="309"/>
        <v>213</v>
      </c>
      <c r="J4968" s="7">
        <f t="shared" si="310"/>
        <v>1.2678571428571428</v>
      </c>
      <c r="K4968" s="7">
        <f t="shared" si="311"/>
        <v>0.34239219744707788</v>
      </c>
    </row>
    <row r="4969" spans="1:11" x14ac:dyDescent="0.35">
      <c r="A4969" s="14" t="s">
        <v>10647</v>
      </c>
      <c r="B4969" s="13" t="s">
        <v>2830</v>
      </c>
      <c r="C4969" s="14" t="s">
        <v>18747</v>
      </c>
      <c r="D4969" s="14" t="s">
        <v>11356</v>
      </c>
      <c r="E4969" s="15" t="s">
        <v>5678</v>
      </c>
      <c r="F4969" s="6">
        <v>722</v>
      </c>
      <c r="G4969" s="6">
        <v>561</v>
      </c>
      <c r="H4969" s="6">
        <f t="shared" si="308"/>
        <v>723</v>
      </c>
      <c r="I4969" s="6">
        <f t="shared" si="309"/>
        <v>562</v>
      </c>
      <c r="J4969" s="7">
        <f t="shared" si="310"/>
        <v>0.7773167358229599</v>
      </c>
      <c r="K4969" s="7">
        <f t="shared" si="311"/>
        <v>-0.36342551673019169</v>
      </c>
    </row>
    <row r="4970" spans="1:11" x14ac:dyDescent="0.35">
      <c r="A4970" s="14" t="s">
        <v>10648</v>
      </c>
      <c r="B4970" s="13" t="s">
        <v>4451</v>
      </c>
      <c r="C4970" s="14" t="s">
        <v>18748</v>
      </c>
      <c r="D4970" s="14" t="s">
        <v>12213</v>
      </c>
      <c r="E4970" s="15" t="s">
        <v>11359</v>
      </c>
      <c r="F4970" s="6">
        <v>22</v>
      </c>
      <c r="G4970" s="6">
        <v>21</v>
      </c>
      <c r="H4970" s="6">
        <f t="shared" si="308"/>
        <v>23</v>
      </c>
      <c r="I4970" s="6">
        <f t="shared" si="309"/>
        <v>22</v>
      </c>
      <c r="J4970" s="7">
        <f t="shared" si="310"/>
        <v>0.95652173913043481</v>
      </c>
      <c r="K4970" s="7">
        <f t="shared" si="311"/>
        <v>-6.4130337419715577E-2</v>
      </c>
    </row>
    <row r="4971" spans="1:11" x14ac:dyDescent="0.35">
      <c r="A4971" s="14" t="s">
        <v>10649</v>
      </c>
      <c r="B4971" s="13" t="s">
        <v>4492</v>
      </c>
      <c r="C4971" s="14" t="s">
        <v>18749</v>
      </c>
      <c r="D4971" s="14" t="s">
        <v>18750</v>
      </c>
      <c r="E4971" s="15" t="s">
        <v>11359</v>
      </c>
      <c r="F4971" s="6">
        <v>241</v>
      </c>
      <c r="G4971" s="6">
        <v>232</v>
      </c>
      <c r="H4971" s="6">
        <f t="shared" si="308"/>
        <v>242</v>
      </c>
      <c r="I4971" s="6">
        <f t="shared" si="309"/>
        <v>233</v>
      </c>
      <c r="J4971" s="7">
        <f t="shared" si="310"/>
        <v>0.96280991735537191</v>
      </c>
      <c r="K4971" s="7">
        <f t="shared" si="311"/>
        <v>-5.4677092620314262E-2</v>
      </c>
    </row>
    <row r="4972" spans="1:11" x14ac:dyDescent="0.35">
      <c r="A4972" s="14" t="s">
        <v>10650</v>
      </c>
      <c r="B4972" s="13" t="s">
        <v>4029</v>
      </c>
      <c r="C4972" s="14" t="s">
        <v>18751</v>
      </c>
      <c r="D4972" s="14" t="s">
        <v>18752</v>
      </c>
      <c r="E4972" s="15" t="s">
        <v>5678</v>
      </c>
      <c r="F4972" s="6">
        <v>28</v>
      </c>
      <c r="G4972" s="6">
        <v>25</v>
      </c>
      <c r="H4972" s="6">
        <f t="shared" si="308"/>
        <v>29</v>
      </c>
      <c r="I4972" s="6">
        <f t="shared" si="309"/>
        <v>26</v>
      </c>
      <c r="J4972" s="7">
        <f t="shared" si="310"/>
        <v>0.89655172413793105</v>
      </c>
      <c r="K4972" s="7">
        <f t="shared" si="311"/>
        <v>-0.15754127698647993</v>
      </c>
    </row>
    <row r="4973" spans="1:11" x14ac:dyDescent="0.35">
      <c r="A4973" s="14" t="s">
        <v>10651</v>
      </c>
      <c r="B4973" s="13" t="s">
        <v>1502</v>
      </c>
      <c r="C4973" s="14" t="s">
        <v>18753</v>
      </c>
      <c r="D4973" s="14" t="s">
        <v>18754</v>
      </c>
      <c r="E4973" s="15" t="s">
        <v>11359</v>
      </c>
      <c r="F4973" s="6">
        <v>402</v>
      </c>
      <c r="G4973" s="6">
        <v>267</v>
      </c>
      <c r="H4973" s="6">
        <f t="shared" si="308"/>
        <v>403</v>
      </c>
      <c r="I4973" s="6">
        <f t="shared" si="309"/>
        <v>268</v>
      </c>
      <c r="J4973" s="7">
        <f t="shared" si="310"/>
        <v>0.66501240694789077</v>
      </c>
      <c r="K4973" s="7">
        <f t="shared" si="311"/>
        <v>-0.58854683807019503</v>
      </c>
    </row>
    <row r="4974" spans="1:11" x14ac:dyDescent="0.35">
      <c r="A4974" s="14" t="s">
        <v>10652</v>
      </c>
      <c r="B4974" s="13" t="s">
        <v>1098</v>
      </c>
      <c r="C4974" s="14" t="s">
        <v>18755</v>
      </c>
      <c r="D4974" s="14" t="s">
        <v>11356</v>
      </c>
      <c r="E4974" s="15" t="s">
        <v>5678</v>
      </c>
      <c r="F4974" s="6">
        <v>583</v>
      </c>
      <c r="G4974" s="6">
        <v>361</v>
      </c>
      <c r="H4974" s="6">
        <f t="shared" si="308"/>
        <v>584</v>
      </c>
      <c r="I4974" s="6">
        <f t="shared" si="309"/>
        <v>362</v>
      </c>
      <c r="J4974" s="7">
        <f t="shared" si="310"/>
        <v>0.61986301369863017</v>
      </c>
      <c r="K4974" s="7">
        <f t="shared" si="311"/>
        <v>-0.68997867179681183</v>
      </c>
    </row>
    <row r="4975" spans="1:11" x14ac:dyDescent="0.35">
      <c r="A4975" s="14" t="s">
        <v>10653</v>
      </c>
      <c r="B4975" s="13" t="s">
        <v>1408</v>
      </c>
      <c r="C4975" s="14" t="s">
        <v>18756</v>
      </c>
      <c r="D4975" s="14" t="s">
        <v>18757</v>
      </c>
      <c r="E4975" s="15" t="s">
        <v>11359</v>
      </c>
      <c r="F4975" s="6">
        <v>393</v>
      </c>
      <c r="G4975" s="6">
        <v>257</v>
      </c>
      <c r="H4975" s="6">
        <f t="shared" si="308"/>
        <v>394</v>
      </c>
      <c r="I4975" s="6">
        <f t="shared" si="309"/>
        <v>258</v>
      </c>
      <c r="J4975" s="7">
        <f t="shared" si="310"/>
        <v>0.65482233502538068</v>
      </c>
      <c r="K4975" s="7">
        <f t="shared" si="311"/>
        <v>-0.61082456403312224</v>
      </c>
    </row>
    <row r="4976" spans="1:11" x14ac:dyDescent="0.35">
      <c r="A4976" s="14" t="s">
        <v>10654</v>
      </c>
      <c r="B4976" s="13" t="s">
        <v>88</v>
      </c>
      <c r="C4976" s="14" t="s">
        <v>18758</v>
      </c>
      <c r="D4976" s="14" t="s">
        <v>11356</v>
      </c>
      <c r="E4976" s="15" t="s">
        <v>11359</v>
      </c>
      <c r="F4976" s="6">
        <v>8</v>
      </c>
      <c r="G4976" s="6">
        <v>2</v>
      </c>
      <c r="H4976" s="6">
        <f t="shared" si="308"/>
        <v>9</v>
      </c>
      <c r="I4976" s="6">
        <f t="shared" si="309"/>
        <v>3</v>
      </c>
      <c r="J4976" s="7">
        <f t="shared" si="310"/>
        <v>0.33333333333333331</v>
      </c>
      <c r="K4976" s="7">
        <f t="shared" si="311"/>
        <v>-1.5849625007211563</v>
      </c>
    </row>
    <row r="4977" spans="1:11" x14ac:dyDescent="0.35">
      <c r="A4977" s="14" t="s">
        <v>10655</v>
      </c>
      <c r="B4977" s="13" t="s">
        <v>4866</v>
      </c>
      <c r="C4977" s="14" t="s">
        <v>18759</v>
      </c>
      <c r="D4977" s="14" t="s">
        <v>15710</v>
      </c>
      <c r="E4977" s="15" t="s">
        <v>5678</v>
      </c>
      <c r="F4977" s="6">
        <v>55</v>
      </c>
      <c r="G4977" s="6">
        <v>57</v>
      </c>
      <c r="H4977" s="6">
        <f t="shared" si="308"/>
        <v>56</v>
      </c>
      <c r="I4977" s="6">
        <f t="shared" si="309"/>
        <v>58</v>
      </c>
      <c r="J4977" s="7">
        <f t="shared" si="310"/>
        <v>1.0357142857142858</v>
      </c>
      <c r="K4977" s="7">
        <f t="shared" si="311"/>
        <v>5.0626073069968143E-2</v>
      </c>
    </row>
    <row r="4978" spans="1:11" x14ac:dyDescent="0.35">
      <c r="A4978" s="14" t="s">
        <v>10656</v>
      </c>
      <c r="B4978" s="13" t="s">
        <v>458</v>
      </c>
      <c r="C4978" s="14" t="s">
        <v>18760</v>
      </c>
      <c r="D4978" s="14" t="s">
        <v>18761</v>
      </c>
      <c r="E4978" s="15" t="s">
        <v>5678</v>
      </c>
      <c r="F4978" s="6">
        <v>12</v>
      </c>
      <c r="G4978" s="6">
        <v>6</v>
      </c>
      <c r="H4978" s="6">
        <f t="shared" si="308"/>
        <v>13</v>
      </c>
      <c r="I4978" s="6">
        <f t="shared" si="309"/>
        <v>7</v>
      </c>
      <c r="J4978" s="7">
        <f t="shared" si="310"/>
        <v>0.53846153846153844</v>
      </c>
      <c r="K4978" s="7">
        <f t="shared" si="311"/>
        <v>-0.89308479608348823</v>
      </c>
    </row>
    <row r="4979" spans="1:11" x14ac:dyDescent="0.35">
      <c r="A4979" s="14" t="s">
        <v>10657</v>
      </c>
      <c r="B4979" s="13" t="s">
        <v>2961</v>
      </c>
      <c r="C4979" s="14" t="s">
        <v>18762</v>
      </c>
      <c r="D4979" s="14" t="s">
        <v>11356</v>
      </c>
      <c r="E4979" s="15" t="s">
        <v>5678</v>
      </c>
      <c r="F4979" s="6">
        <v>14</v>
      </c>
      <c r="G4979" s="6">
        <v>11</v>
      </c>
      <c r="H4979" s="6">
        <f t="shared" si="308"/>
        <v>15</v>
      </c>
      <c r="I4979" s="6">
        <f t="shared" si="309"/>
        <v>12</v>
      </c>
      <c r="J4979" s="7">
        <f t="shared" si="310"/>
        <v>0.8</v>
      </c>
      <c r="K4979" s="7">
        <f t="shared" si="311"/>
        <v>-0.32192809488736229</v>
      </c>
    </row>
    <row r="4980" spans="1:11" x14ac:dyDescent="0.35">
      <c r="A4980" s="14" t="s">
        <v>10658</v>
      </c>
      <c r="B4980" s="13" t="s">
        <v>3718</v>
      </c>
      <c r="C4980" s="14" t="s">
        <v>18763</v>
      </c>
      <c r="D4980" s="14" t="s">
        <v>18764</v>
      </c>
      <c r="E4980" s="15" t="s">
        <v>11359</v>
      </c>
      <c r="F4980" s="6">
        <v>175</v>
      </c>
      <c r="G4980" s="6">
        <v>150</v>
      </c>
      <c r="H4980" s="6">
        <f t="shared" si="308"/>
        <v>176</v>
      </c>
      <c r="I4980" s="6">
        <f t="shared" si="309"/>
        <v>151</v>
      </c>
      <c r="J4980" s="7">
        <f t="shared" si="310"/>
        <v>0.85795454545454541</v>
      </c>
      <c r="K4980" s="7">
        <f t="shared" si="311"/>
        <v>-0.22102687931221843</v>
      </c>
    </row>
    <row r="4981" spans="1:11" x14ac:dyDescent="0.35">
      <c r="A4981" s="14" t="s">
        <v>10659</v>
      </c>
      <c r="B4981" s="13" t="s">
        <v>2739</v>
      </c>
      <c r="C4981" s="14" t="s">
        <v>18765</v>
      </c>
      <c r="D4981" s="14" t="s">
        <v>18766</v>
      </c>
      <c r="E4981" s="15" t="s">
        <v>11359</v>
      </c>
      <c r="F4981" s="6">
        <v>165</v>
      </c>
      <c r="G4981" s="6">
        <v>127</v>
      </c>
      <c r="H4981" s="6">
        <f t="shared" si="308"/>
        <v>166</v>
      </c>
      <c r="I4981" s="6">
        <f t="shared" si="309"/>
        <v>128</v>
      </c>
      <c r="J4981" s="7">
        <f t="shared" si="310"/>
        <v>0.77108433734939763</v>
      </c>
      <c r="K4981" s="7">
        <f t="shared" si="311"/>
        <v>-0.37503943134692463</v>
      </c>
    </row>
    <row r="4982" spans="1:11" x14ac:dyDescent="0.35">
      <c r="A4982" s="14" t="s">
        <v>10660</v>
      </c>
      <c r="B4982" s="13" t="s">
        <v>2000</v>
      </c>
      <c r="C4982" s="14" t="s">
        <v>18767</v>
      </c>
      <c r="D4982" s="14" t="s">
        <v>18768</v>
      </c>
      <c r="E4982" s="15" t="s">
        <v>5678</v>
      </c>
      <c r="F4982" s="6">
        <v>448</v>
      </c>
      <c r="G4982" s="6">
        <v>318</v>
      </c>
      <c r="H4982" s="6">
        <f t="shared" si="308"/>
        <v>449</v>
      </c>
      <c r="I4982" s="6">
        <f t="shared" si="309"/>
        <v>319</v>
      </c>
      <c r="J4982" s="7">
        <f t="shared" si="310"/>
        <v>0.71046770601336307</v>
      </c>
      <c r="K4982" s="7">
        <f t="shared" si="311"/>
        <v>-0.49315902097627751</v>
      </c>
    </row>
    <row r="4983" spans="1:11" x14ac:dyDescent="0.35">
      <c r="A4983" s="14" t="s">
        <v>10661</v>
      </c>
      <c r="B4983" s="13" t="s">
        <v>303</v>
      </c>
      <c r="C4983" s="14" t="s">
        <v>18769</v>
      </c>
      <c r="D4983" s="14" t="s">
        <v>18770</v>
      </c>
      <c r="E4983" s="15" t="s">
        <v>5678</v>
      </c>
      <c r="F4983" s="6">
        <v>1790</v>
      </c>
      <c r="G4983" s="6">
        <v>782</v>
      </c>
      <c r="H4983" s="6">
        <f t="shared" si="308"/>
        <v>1791</v>
      </c>
      <c r="I4983" s="6">
        <f t="shared" si="309"/>
        <v>783</v>
      </c>
      <c r="J4983" s="7">
        <f t="shared" si="310"/>
        <v>0.43718592964824121</v>
      </c>
      <c r="K4983" s="7">
        <f t="shared" si="311"/>
        <v>-1.1936811246949206</v>
      </c>
    </row>
    <row r="4984" spans="1:11" x14ac:dyDescent="0.35">
      <c r="A4984" s="14" t="s">
        <v>10662</v>
      </c>
      <c r="B4984" s="13" t="s">
        <v>234</v>
      </c>
      <c r="C4984" s="14" t="s">
        <v>18771</v>
      </c>
      <c r="D4984" s="14" t="s">
        <v>18772</v>
      </c>
      <c r="E4984" s="15" t="s">
        <v>5678</v>
      </c>
      <c r="F4984" s="6">
        <v>1224</v>
      </c>
      <c r="G4984" s="6">
        <v>491</v>
      </c>
      <c r="H4984" s="6">
        <f t="shared" si="308"/>
        <v>1225</v>
      </c>
      <c r="I4984" s="6">
        <f t="shared" si="309"/>
        <v>492</v>
      </c>
      <c r="J4984" s="7">
        <f t="shared" si="310"/>
        <v>0.40163265306122448</v>
      </c>
      <c r="K4984" s="7">
        <f t="shared" si="311"/>
        <v>-1.3160515285506931</v>
      </c>
    </row>
    <row r="4985" spans="1:11" x14ac:dyDescent="0.35">
      <c r="A4985" s="14" t="s">
        <v>10663</v>
      </c>
      <c r="B4985" s="13" t="s">
        <v>510</v>
      </c>
      <c r="C4985" s="14" t="s">
        <v>18773</v>
      </c>
      <c r="D4985" s="14" t="s">
        <v>18774</v>
      </c>
      <c r="E4985" s="15" t="s">
        <v>11359</v>
      </c>
      <c r="F4985" s="6">
        <v>393</v>
      </c>
      <c r="G4985" s="6">
        <v>202</v>
      </c>
      <c r="H4985" s="6">
        <f t="shared" si="308"/>
        <v>394</v>
      </c>
      <c r="I4985" s="6">
        <f t="shared" si="309"/>
        <v>203</v>
      </c>
      <c r="J4985" s="7">
        <f t="shared" si="310"/>
        <v>0.51522842639593913</v>
      </c>
      <c r="K4985" s="7">
        <f t="shared" si="311"/>
        <v>-0.95671590227119996</v>
      </c>
    </row>
    <row r="4986" spans="1:11" x14ac:dyDescent="0.35">
      <c r="A4986" s="14" t="s">
        <v>10664</v>
      </c>
      <c r="B4986" s="13" t="s">
        <v>3132</v>
      </c>
      <c r="C4986" s="14" t="s">
        <v>18775</v>
      </c>
      <c r="D4986" s="14" t="s">
        <v>18776</v>
      </c>
      <c r="E4986" s="15" t="s">
        <v>11359</v>
      </c>
      <c r="F4986" s="6">
        <v>50</v>
      </c>
      <c r="G4986" s="6">
        <v>40</v>
      </c>
      <c r="H4986" s="6">
        <f t="shared" si="308"/>
        <v>51</v>
      </c>
      <c r="I4986" s="6">
        <f t="shared" si="309"/>
        <v>41</v>
      </c>
      <c r="J4986" s="7">
        <f t="shared" si="310"/>
        <v>0.80392156862745101</v>
      </c>
      <c r="K4986" s="7">
        <f t="shared" si="311"/>
        <v>-0.31487333735341189</v>
      </c>
    </row>
    <row r="4987" spans="1:11" x14ac:dyDescent="0.35">
      <c r="A4987" s="14" t="s">
        <v>10665</v>
      </c>
      <c r="B4987" s="13" t="s">
        <v>4499</v>
      </c>
      <c r="C4987" s="14" t="s">
        <v>18777</v>
      </c>
      <c r="D4987" s="14" t="s">
        <v>18778</v>
      </c>
      <c r="E4987" s="15" t="s">
        <v>11359</v>
      </c>
      <c r="F4987" s="6">
        <v>27</v>
      </c>
      <c r="G4987" s="6">
        <v>26</v>
      </c>
      <c r="H4987" s="6">
        <f t="shared" si="308"/>
        <v>28</v>
      </c>
      <c r="I4987" s="6">
        <f t="shared" si="309"/>
        <v>27</v>
      </c>
      <c r="J4987" s="7">
        <f t="shared" si="310"/>
        <v>0.9642857142857143</v>
      </c>
      <c r="K4987" s="7">
        <f t="shared" si="311"/>
        <v>-5.2467419894135538E-2</v>
      </c>
    </row>
    <row r="4988" spans="1:11" x14ac:dyDescent="0.35">
      <c r="A4988" s="14" t="s">
        <v>10666</v>
      </c>
      <c r="B4988" s="13" t="s">
        <v>4960</v>
      </c>
      <c r="C4988" s="14" t="s">
        <v>18779</v>
      </c>
      <c r="D4988" s="14" t="s">
        <v>18780</v>
      </c>
      <c r="E4988" s="15" t="s">
        <v>11359</v>
      </c>
      <c r="F4988" s="6">
        <v>53</v>
      </c>
      <c r="G4988" s="6">
        <v>57</v>
      </c>
      <c r="H4988" s="6">
        <f t="shared" si="308"/>
        <v>54</v>
      </c>
      <c r="I4988" s="6">
        <f t="shared" si="309"/>
        <v>58</v>
      </c>
      <c r="J4988" s="7">
        <f t="shared" si="310"/>
        <v>1.0740740740740742</v>
      </c>
      <c r="K4988" s="7">
        <f t="shared" si="311"/>
        <v>0.10309349296410371</v>
      </c>
    </row>
    <row r="4989" spans="1:11" x14ac:dyDescent="0.35">
      <c r="A4989" s="14" t="s">
        <v>10667</v>
      </c>
      <c r="B4989" s="13" t="s">
        <v>1844</v>
      </c>
      <c r="C4989" s="14" t="s">
        <v>18781</v>
      </c>
      <c r="D4989" s="14" t="s">
        <v>11356</v>
      </c>
      <c r="E4989" s="15" t="s">
        <v>11359</v>
      </c>
      <c r="F4989" s="6">
        <v>23</v>
      </c>
      <c r="G4989" s="6">
        <v>16</v>
      </c>
      <c r="H4989" s="6">
        <f t="shared" si="308"/>
        <v>24</v>
      </c>
      <c r="I4989" s="6">
        <f t="shared" si="309"/>
        <v>17</v>
      </c>
      <c r="J4989" s="7">
        <f t="shared" si="310"/>
        <v>0.70833333333333337</v>
      </c>
      <c r="K4989" s="7">
        <f t="shared" si="311"/>
        <v>-0.4974996594708167</v>
      </c>
    </row>
    <row r="4990" spans="1:11" x14ac:dyDescent="0.35">
      <c r="A4990" s="14" t="s">
        <v>10668</v>
      </c>
      <c r="B4990" s="13" t="s">
        <v>5323</v>
      </c>
      <c r="C4990" s="14" t="s">
        <v>18782</v>
      </c>
      <c r="D4990" s="14" t="s">
        <v>11596</v>
      </c>
      <c r="E4990" s="15" t="s">
        <v>5678</v>
      </c>
      <c r="F4990" s="6">
        <v>11</v>
      </c>
      <c r="G4990" s="6">
        <v>15</v>
      </c>
      <c r="H4990" s="6">
        <f t="shared" si="308"/>
        <v>12</v>
      </c>
      <c r="I4990" s="6">
        <f t="shared" si="309"/>
        <v>16</v>
      </c>
      <c r="J4990" s="7">
        <f t="shared" si="310"/>
        <v>1.3333333333333333</v>
      </c>
      <c r="K4990" s="7">
        <f t="shared" si="311"/>
        <v>0.4150374992788437</v>
      </c>
    </row>
    <row r="4991" spans="1:11" x14ac:dyDescent="0.35">
      <c r="A4991" s="14" t="s">
        <v>10669</v>
      </c>
      <c r="B4991" s="13" t="s">
        <v>2170</v>
      </c>
      <c r="C4991" s="14" t="s">
        <v>18783</v>
      </c>
      <c r="D4991" s="14" t="s">
        <v>18784</v>
      </c>
      <c r="E4991" s="15" t="s">
        <v>5678</v>
      </c>
      <c r="F4991" s="6">
        <v>18</v>
      </c>
      <c r="G4991" s="6">
        <v>13</v>
      </c>
      <c r="H4991" s="6">
        <f t="shared" si="308"/>
        <v>19</v>
      </c>
      <c r="I4991" s="6">
        <f t="shared" si="309"/>
        <v>14</v>
      </c>
      <c r="J4991" s="7">
        <f t="shared" si="310"/>
        <v>0.73684210526315785</v>
      </c>
      <c r="K4991" s="7">
        <f t="shared" si="311"/>
        <v>-0.44057259138598148</v>
      </c>
    </row>
    <row r="4992" spans="1:11" x14ac:dyDescent="0.35">
      <c r="A4992" s="14" t="s">
        <v>10670</v>
      </c>
      <c r="B4992" s="13" t="s">
        <v>766</v>
      </c>
      <c r="C4992" s="14" t="s">
        <v>18785</v>
      </c>
      <c r="D4992" s="14" t="s">
        <v>18786</v>
      </c>
      <c r="E4992" s="15" t="s">
        <v>11359</v>
      </c>
      <c r="F4992" s="6">
        <v>103</v>
      </c>
      <c r="G4992" s="6">
        <v>59</v>
      </c>
      <c r="H4992" s="6">
        <f t="shared" si="308"/>
        <v>104</v>
      </c>
      <c r="I4992" s="6">
        <f t="shared" si="309"/>
        <v>60</v>
      </c>
      <c r="J4992" s="7">
        <f t="shared" si="310"/>
        <v>0.57692307692307687</v>
      </c>
      <c r="K4992" s="7">
        <f t="shared" si="311"/>
        <v>-0.79354912253257381</v>
      </c>
    </row>
    <row r="4993" spans="1:11" x14ac:dyDescent="0.35">
      <c r="A4993" s="14" t="s">
        <v>10671</v>
      </c>
      <c r="B4993" s="13" t="s">
        <v>594</v>
      </c>
      <c r="C4993" s="14" t="s">
        <v>18787</v>
      </c>
      <c r="D4993" s="14" t="s">
        <v>14615</v>
      </c>
      <c r="E4993" s="15" t="s">
        <v>5678</v>
      </c>
      <c r="F4993" s="6">
        <v>39</v>
      </c>
      <c r="G4993" s="6">
        <v>21</v>
      </c>
      <c r="H4993" s="6">
        <f t="shared" si="308"/>
        <v>40</v>
      </c>
      <c r="I4993" s="6">
        <f t="shared" si="309"/>
        <v>22</v>
      </c>
      <c r="J4993" s="7">
        <f t="shared" si="310"/>
        <v>0.55000000000000004</v>
      </c>
      <c r="K4993" s="7">
        <f t="shared" si="311"/>
        <v>-0.86249647625006509</v>
      </c>
    </row>
    <row r="4994" spans="1:11" x14ac:dyDescent="0.35">
      <c r="A4994" s="14" t="s">
        <v>10672</v>
      </c>
      <c r="B4994" s="13" t="s">
        <v>2993</v>
      </c>
      <c r="C4994" s="14" t="s">
        <v>18788</v>
      </c>
      <c r="D4994" s="14" t="s">
        <v>18789</v>
      </c>
      <c r="E4994" s="15" t="s">
        <v>5678</v>
      </c>
      <c r="F4994" s="6">
        <v>118</v>
      </c>
      <c r="G4994" s="6">
        <v>93</v>
      </c>
      <c r="H4994" s="6">
        <f t="shared" si="308"/>
        <v>119</v>
      </c>
      <c r="I4994" s="6">
        <f t="shared" si="309"/>
        <v>94</v>
      </c>
      <c r="J4994" s="7">
        <f t="shared" si="310"/>
        <v>0.78991596638655459</v>
      </c>
      <c r="K4994" s="7">
        <f t="shared" si="311"/>
        <v>-0.34022891163030622</v>
      </c>
    </row>
    <row r="4995" spans="1:11" x14ac:dyDescent="0.35">
      <c r="A4995" s="14" t="s">
        <v>10673</v>
      </c>
      <c r="B4995" s="13" t="s">
        <v>816</v>
      </c>
      <c r="C4995" s="14" t="s">
        <v>18790</v>
      </c>
      <c r="D4995" s="14" t="s">
        <v>11928</v>
      </c>
      <c r="E4995" s="15" t="s">
        <v>5678</v>
      </c>
      <c r="F4995" s="6">
        <v>50</v>
      </c>
      <c r="G4995" s="6">
        <v>29</v>
      </c>
      <c r="H4995" s="6">
        <f t="shared" ref="H4995:H5058" si="312">F4995+1</f>
        <v>51</v>
      </c>
      <c r="I4995" s="6">
        <f t="shared" ref="I4995:I5058" si="313">G4995+1</f>
        <v>30</v>
      </c>
      <c r="J4995" s="7">
        <f t="shared" ref="J4995:J5058" si="314">I4995/H4995</f>
        <v>0.58823529411764708</v>
      </c>
      <c r="K4995" s="7">
        <f t="shared" ref="K4995:K5058" si="315">LOG(J4995,2)</f>
        <v>-0.76553474636297703</v>
      </c>
    </row>
    <row r="4996" spans="1:11" x14ac:dyDescent="0.35">
      <c r="A4996" s="14" t="s">
        <v>10674</v>
      </c>
      <c r="B4996" s="13" t="s">
        <v>1714</v>
      </c>
      <c r="C4996" s="14" t="s">
        <v>18791</v>
      </c>
      <c r="D4996" s="14" t="s">
        <v>18792</v>
      </c>
      <c r="E4996" s="15" t="s">
        <v>5678</v>
      </c>
      <c r="F4996" s="6">
        <v>63</v>
      </c>
      <c r="G4996" s="6">
        <v>43</v>
      </c>
      <c r="H4996" s="6">
        <f t="shared" si="312"/>
        <v>64</v>
      </c>
      <c r="I4996" s="6">
        <f t="shared" si="313"/>
        <v>44</v>
      </c>
      <c r="J4996" s="7">
        <f t="shared" si="314"/>
        <v>0.6875</v>
      </c>
      <c r="K4996" s="7">
        <f t="shared" si="315"/>
        <v>-0.5405683813627028</v>
      </c>
    </row>
    <row r="4997" spans="1:11" x14ac:dyDescent="0.35">
      <c r="A4997" s="14" t="s">
        <v>10675</v>
      </c>
      <c r="B4997" s="13" t="s">
        <v>4591</v>
      </c>
      <c r="C4997" s="14" t="s">
        <v>18793</v>
      </c>
      <c r="D4997" s="14" t="s">
        <v>11418</v>
      </c>
      <c r="E4997" s="15" t="s">
        <v>11359</v>
      </c>
      <c r="F4997" s="6">
        <v>118</v>
      </c>
      <c r="G4997" s="6">
        <v>116</v>
      </c>
      <c r="H4997" s="6">
        <f t="shared" si="312"/>
        <v>119</v>
      </c>
      <c r="I4997" s="6">
        <f t="shared" si="313"/>
        <v>117</v>
      </c>
      <c r="J4997" s="7">
        <f t="shared" si="314"/>
        <v>0.98319327731092432</v>
      </c>
      <c r="K4997" s="7">
        <f t="shared" si="315"/>
        <v>-2.4453043724539072E-2</v>
      </c>
    </row>
    <row r="4998" spans="1:11" x14ac:dyDescent="0.35">
      <c r="A4998" s="14" t="s">
        <v>10676</v>
      </c>
      <c r="B4998" s="13" t="s">
        <v>2354</v>
      </c>
      <c r="C4998" s="14" t="s">
        <v>18794</v>
      </c>
      <c r="D4998" s="14" t="s">
        <v>13391</v>
      </c>
      <c r="E4998" s="15" t="s">
        <v>5678</v>
      </c>
      <c r="F4998" s="6">
        <v>23</v>
      </c>
      <c r="G4998" s="6">
        <v>17</v>
      </c>
      <c r="H4998" s="6">
        <f t="shared" si="312"/>
        <v>24</v>
      </c>
      <c r="I4998" s="6">
        <f t="shared" si="313"/>
        <v>18</v>
      </c>
      <c r="J4998" s="7">
        <f t="shared" si="314"/>
        <v>0.75</v>
      </c>
      <c r="K4998" s="7">
        <f t="shared" si="315"/>
        <v>-0.41503749927884381</v>
      </c>
    </row>
    <row r="4999" spans="1:11" x14ac:dyDescent="0.35">
      <c r="A4999" s="14" t="s">
        <v>10677</v>
      </c>
      <c r="B4999" s="13" t="s">
        <v>5165</v>
      </c>
      <c r="C4999" s="14" t="s">
        <v>18795</v>
      </c>
      <c r="D4999" s="14" t="s">
        <v>18796</v>
      </c>
      <c r="E4999" s="15" t="s">
        <v>11359</v>
      </c>
      <c r="F4999" s="6">
        <v>32</v>
      </c>
      <c r="G4999" s="6">
        <v>38</v>
      </c>
      <c r="H4999" s="6">
        <f t="shared" si="312"/>
        <v>33</v>
      </c>
      <c r="I4999" s="6">
        <f t="shared" si="313"/>
        <v>39</v>
      </c>
      <c r="J4999" s="7">
        <f t="shared" si="314"/>
        <v>1.1818181818181819</v>
      </c>
      <c r="K4999" s="7">
        <f t="shared" si="315"/>
        <v>0.24100809950379498</v>
      </c>
    </row>
    <row r="5000" spans="1:11" x14ac:dyDescent="0.35">
      <c r="A5000" s="14" t="s">
        <v>10678</v>
      </c>
      <c r="B5000" s="13" t="s">
        <v>4000</v>
      </c>
      <c r="C5000" s="14" t="s">
        <v>18797</v>
      </c>
      <c r="D5000" s="14" t="s">
        <v>18798</v>
      </c>
      <c r="E5000" s="15" t="s">
        <v>11359</v>
      </c>
      <c r="F5000" s="6">
        <v>27</v>
      </c>
      <c r="G5000" s="6">
        <v>24</v>
      </c>
      <c r="H5000" s="6">
        <f t="shared" si="312"/>
        <v>28</v>
      </c>
      <c r="I5000" s="6">
        <f t="shared" si="313"/>
        <v>25</v>
      </c>
      <c r="J5000" s="7">
        <f t="shared" si="314"/>
        <v>0.8928571428571429</v>
      </c>
      <c r="K5000" s="7">
        <f t="shared" si="315"/>
        <v>-0.16349873228287934</v>
      </c>
    </row>
    <row r="5001" spans="1:11" x14ac:dyDescent="0.35">
      <c r="A5001" s="14" t="s">
        <v>10679</v>
      </c>
      <c r="B5001" s="13" t="s">
        <v>2186</v>
      </c>
      <c r="C5001" s="14" t="s">
        <v>18799</v>
      </c>
      <c r="D5001" s="14" t="s">
        <v>11418</v>
      </c>
      <c r="E5001" s="15" t="s">
        <v>5678</v>
      </c>
      <c r="F5001" s="6">
        <v>518</v>
      </c>
      <c r="G5001" s="6">
        <v>375</v>
      </c>
      <c r="H5001" s="6">
        <f t="shared" si="312"/>
        <v>519</v>
      </c>
      <c r="I5001" s="6">
        <f t="shared" si="313"/>
        <v>376</v>
      </c>
      <c r="J5001" s="7">
        <f t="shared" si="314"/>
        <v>0.7244701348747592</v>
      </c>
      <c r="K5001" s="7">
        <f t="shared" si="315"/>
        <v>-0.4650018766802434</v>
      </c>
    </row>
    <row r="5002" spans="1:11" x14ac:dyDescent="0.35">
      <c r="A5002" s="14" t="s">
        <v>10680</v>
      </c>
      <c r="B5002" s="13" t="s">
        <v>2981</v>
      </c>
      <c r="C5002" s="14" t="s">
        <v>18800</v>
      </c>
      <c r="D5002" s="14" t="s">
        <v>11651</v>
      </c>
      <c r="E5002" s="15" t="s">
        <v>5678</v>
      </c>
      <c r="F5002" s="6">
        <v>1269</v>
      </c>
      <c r="G5002" s="6">
        <v>999</v>
      </c>
      <c r="H5002" s="6">
        <f t="shared" si="312"/>
        <v>1270</v>
      </c>
      <c r="I5002" s="6">
        <f t="shared" si="313"/>
        <v>1000</v>
      </c>
      <c r="J5002" s="7">
        <f t="shared" si="314"/>
        <v>0.78740157480314965</v>
      </c>
      <c r="K5002" s="7">
        <f t="shared" si="315"/>
        <v>-0.34482849699744106</v>
      </c>
    </row>
    <row r="5003" spans="1:11" x14ac:dyDescent="0.35">
      <c r="A5003" s="14" t="s">
        <v>10681</v>
      </c>
      <c r="B5003" s="13" t="s">
        <v>5296</v>
      </c>
      <c r="C5003" s="14" t="s">
        <v>18801</v>
      </c>
      <c r="D5003" s="14" t="s">
        <v>11356</v>
      </c>
      <c r="E5003" s="15" t="s">
        <v>5678</v>
      </c>
      <c r="F5003" s="6">
        <v>21</v>
      </c>
      <c r="G5003" s="6">
        <v>28</v>
      </c>
      <c r="H5003" s="6">
        <f t="shared" si="312"/>
        <v>22</v>
      </c>
      <c r="I5003" s="6">
        <f t="shared" si="313"/>
        <v>29</v>
      </c>
      <c r="J5003" s="7">
        <f t="shared" si="314"/>
        <v>1.3181818181818181</v>
      </c>
      <c r="K5003" s="7">
        <f t="shared" si="315"/>
        <v>0.39854937649027483</v>
      </c>
    </row>
    <row r="5004" spans="1:11" x14ac:dyDescent="0.35">
      <c r="A5004" s="14" t="s">
        <v>10682</v>
      </c>
      <c r="B5004" s="13" t="s">
        <v>1346</v>
      </c>
      <c r="C5004" s="14" t="s">
        <v>18802</v>
      </c>
      <c r="D5004" s="14" t="s">
        <v>11655</v>
      </c>
      <c r="E5004" s="15" t="s">
        <v>5678</v>
      </c>
      <c r="F5004" s="6">
        <v>68</v>
      </c>
      <c r="G5004" s="6">
        <v>44</v>
      </c>
      <c r="H5004" s="6">
        <f t="shared" si="312"/>
        <v>69</v>
      </c>
      <c r="I5004" s="6">
        <f t="shared" si="313"/>
        <v>45</v>
      </c>
      <c r="J5004" s="7">
        <f t="shared" si="314"/>
        <v>0.65217391304347827</v>
      </c>
      <c r="K5004" s="7">
        <f t="shared" si="315"/>
        <v>-0.61667136044849435</v>
      </c>
    </row>
    <row r="5005" spans="1:11" x14ac:dyDescent="0.35">
      <c r="A5005" s="14" t="s">
        <v>10683</v>
      </c>
      <c r="B5005" s="13" t="s">
        <v>267</v>
      </c>
      <c r="C5005" s="14" t="s">
        <v>18803</v>
      </c>
      <c r="D5005" s="14" t="s">
        <v>11476</v>
      </c>
      <c r="E5005" s="15" t="s">
        <v>5678</v>
      </c>
      <c r="F5005" s="6">
        <v>31</v>
      </c>
      <c r="G5005" s="6">
        <v>13</v>
      </c>
      <c r="H5005" s="6">
        <f t="shared" si="312"/>
        <v>32</v>
      </c>
      <c r="I5005" s="6">
        <f t="shared" si="313"/>
        <v>14</v>
      </c>
      <c r="J5005" s="7">
        <f t="shared" si="314"/>
        <v>0.4375</v>
      </c>
      <c r="K5005" s="7">
        <f t="shared" si="315"/>
        <v>-1.1926450779423958</v>
      </c>
    </row>
    <row r="5006" spans="1:11" x14ac:dyDescent="0.35">
      <c r="A5006" s="14" t="s">
        <v>10684</v>
      </c>
      <c r="B5006" s="13" t="s">
        <v>2171</v>
      </c>
      <c r="C5006" s="14" t="s">
        <v>18804</v>
      </c>
      <c r="D5006" s="14" t="s">
        <v>18805</v>
      </c>
      <c r="E5006" s="15" t="s">
        <v>5678</v>
      </c>
      <c r="F5006" s="6">
        <v>18</v>
      </c>
      <c r="G5006" s="6">
        <v>13</v>
      </c>
      <c r="H5006" s="6">
        <f t="shared" si="312"/>
        <v>19</v>
      </c>
      <c r="I5006" s="6">
        <f t="shared" si="313"/>
        <v>14</v>
      </c>
      <c r="J5006" s="7">
        <f t="shared" si="314"/>
        <v>0.73684210526315785</v>
      </c>
      <c r="K5006" s="7">
        <f t="shared" si="315"/>
        <v>-0.44057259138598148</v>
      </c>
    </row>
    <row r="5007" spans="1:11" x14ac:dyDescent="0.35">
      <c r="A5007" s="14" t="s">
        <v>10685</v>
      </c>
      <c r="B5007" s="13" t="s">
        <v>449</v>
      </c>
      <c r="C5007" s="14" t="s">
        <v>18806</v>
      </c>
      <c r="D5007" s="14" t="s">
        <v>11571</v>
      </c>
      <c r="E5007" s="15" t="s">
        <v>5678</v>
      </c>
      <c r="F5007" s="6">
        <v>20</v>
      </c>
      <c r="G5007" s="6">
        <v>10</v>
      </c>
      <c r="H5007" s="6">
        <f t="shared" si="312"/>
        <v>21</v>
      </c>
      <c r="I5007" s="6">
        <f t="shared" si="313"/>
        <v>11</v>
      </c>
      <c r="J5007" s="7">
        <f t="shared" si="314"/>
        <v>0.52380952380952384</v>
      </c>
      <c r="K5007" s="7">
        <f t="shared" si="315"/>
        <v>-0.93288580414146305</v>
      </c>
    </row>
    <row r="5008" spans="1:11" x14ac:dyDescent="0.35">
      <c r="A5008" s="14" t="s">
        <v>10686</v>
      </c>
      <c r="B5008" s="13" t="s">
        <v>589</v>
      </c>
      <c r="C5008" s="14" t="s">
        <v>18807</v>
      </c>
      <c r="D5008" s="14" t="s">
        <v>18726</v>
      </c>
      <c r="E5008" s="15" t="s">
        <v>5678</v>
      </c>
      <c r="F5008" s="6">
        <v>194</v>
      </c>
      <c r="G5008" s="6">
        <v>104</v>
      </c>
      <c r="H5008" s="6">
        <f t="shared" si="312"/>
        <v>195</v>
      </c>
      <c r="I5008" s="6">
        <f t="shared" si="313"/>
        <v>105</v>
      </c>
      <c r="J5008" s="7">
        <f t="shared" si="314"/>
        <v>0.53846153846153844</v>
      </c>
      <c r="K5008" s="7">
        <f t="shared" si="315"/>
        <v>-0.89308479608348823</v>
      </c>
    </row>
    <row r="5009" spans="1:11" x14ac:dyDescent="0.35">
      <c r="A5009" s="14" t="s">
        <v>10687</v>
      </c>
      <c r="B5009" s="13" t="s">
        <v>2417</v>
      </c>
      <c r="C5009" s="14" t="s">
        <v>18808</v>
      </c>
      <c r="D5009" s="14" t="s">
        <v>11418</v>
      </c>
      <c r="E5009" s="15" t="s">
        <v>11359</v>
      </c>
      <c r="F5009" s="6">
        <v>207</v>
      </c>
      <c r="G5009" s="6">
        <v>154</v>
      </c>
      <c r="H5009" s="6">
        <f t="shared" si="312"/>
        <v>208</v>
      </c>
      <c r="I5009" s="6">
        <f t="shared" si="313"/>
        <v>155</v>
      </c>
      <c r="J5009" s="7">
        <f t="shared" si="314"/>
        <v>0.74519230769230771</v>
      </c>
      <c r="K5009" s="7">
        <f t="shared" si="315"/>
        <v>-0.42431531286685459</v>
      </c>
    </row>
    <row r="5010" spans="1:11" x14ac:dyDescent="0.35">
      <c r="A5010" s="14" t="s">
        <v>10688</v>
      </c>
      <c r="B5010" s="13" t="s">
        <v>2110</v>
      </c>
      <c r="C5010" s="14" t="s">
        <v>18809</v>
      </c>
      <c r="D5010" s="14" t="s">
        <v>18810</v>
      </c>
      <c r="E5010" s="15" t="s">
        <v>11359</v>
      </c>
      <c r="F5010" s="6">
        <v>421</v>
      </c>
      <c r="G5010" s="6">
        <v>302</v>
      </c>
      <c r="H5010" s="6">
        <f t="shared" si="312"/>
        <v>422</v>
      </c>
      <c r="I5010" s="6">
        <f t="shared" si="313"/>
        <v>303</v>
      </c>
      <c r="J5010" s="7">
        <f t="shared" si="314"/>
        <v>0.71800947867298581</v>
      </c>
      <c r="K5010" s="7">
        <f t="shared" si="315"/>
        <v>-0.47792520523423421</v>
      </c>
    </row>
    <row r="5011" spans="1:11" x14ac:dyDescent="0.35">
      <c r="A5011" s="14" t="s">
        <v>10689</v>
      </c>
      <c r="B5011" s="13" t="s">
        <v>679</v>
      </c>
      <c r="C5011" s="14" t="s">
        <v>18811</v>
      </c>
      <c r="D5011" s="14" t="s">
        <v>11685</v>
      </c>
      <c r="E5011" s="15" t="s">
        <v>5678</v>
      </c>
      <c r="F5011" s="6">
        <v>1522</v>
      </c>
      <c r="G5011" s="6">
        <v>847</v>
      </c>
      <c r="H5011" s="6">
        <f t="shared" si="312"/>
        <v>1523</v>
      </c>
      <c r="I5011" s="6">
        <f t="shared" si="313"/>
        <v>848</v>
      </c>
      <c r="J5011" s="7">
        <f t="shared" si="314"/>
        <v>0.55679579776756405</v>
      </c>
      <c r="K5011" s="7">
        <f t="shared" si="315"/>
        <v>-0.84477977192409304</v>
      </c>
    </row>
    <row r="5012" spans="1:11" x14ac:dyDescent="0.35">
      <c r="A5012" s="14" t="s">
        <v>10690</v>
      </c>
      <c r="B5012" s="13" t="s">
        <v>2745</v>
      </c>
      <c r="C5012" s="14" t="s">
        <v>18812</v>
      </c>
      <c r="D5012" s="14" t="s">
        <v>13467</v>
      </c>
      <c r="E5012" s="15" t="s">
        <v>5678</v>
      </c>
      <c r="F5012" s="6">
        <v>1648</v>
      </c>
      <c r="G5012" s="6">
        <v>1269</v>
      </c>
      <c r="H5012" s="6">
        <f t="shared" si="312"/>
        <v>1649</v>
      </c>
      <c r="I5012" s="6">
        <f t="shared" si="313"/>
        <v>1270</v>
      </c>
      <c r="J5012" s="7">
        <f t="shared" si="314"/>
        <v>0.77016373559733176</v>
      </c>
      <c r="K5012" s="7">
        <f t="shared" si="315"/>
        <v>-0.37676290177793881</v>
      </c>
    </row>
    <row r="5013" spans="1:11" x14ac:dyDescent="0.35">
      <c r="A5013" s="14" t="s">
        <v>10691</v>
      </c>
      <c r="B5013" s="13" t="s">
        <v>3733</v>
      </c>
      <c r="C5013" s="14" t="s">
        <v>18813</v>
      </c>
      <c r="D5013" s="14" t="s">
        <v>11509</v>
      </c>
      <c r="E5013" s="15" t="s">
        <v>11359</v>
      </c>
      <c r="F5013" s="6">
        <v>5490</v>
      </c>
      <c r="G5013" s="6">
        <v>4718</v>
      </c>
      <c r="H5013" s="6">
        <f t="shared" si="312"/>
        <v>5491</v>
      </c>
      <c r="I5013" s="6">
        <f t="shared" si="313"/>
        <v>4719</v>
      </c>
      <c r="J5013" s="7">
        <f t="shared" si="314"/>
        <v>0.85940630122017847</v>
      </c>
      <c r="K5013" s="7">
        <f t="shared" si="315"/>
        <v>-0.21858773980742149</v>
      </c>
    </row>
    <row r="5014" spans="1:11" x14ac:dyDescent="0.35">
      <c r="A5014" s="14" t="s">
        <v>10692</v>
      </c>
      <c r="B5014" s="13" t="s">
        <v>2340</v>
      </c>
      <c r="C5014" s="14" t="s">
        <v>18814</v>
      </c>
      <c r="D5014" s="14" t="s">
        <v>18815</v>
      </c>
      <c r="E5014" s="15" t="s">
        <v>11359</v>
      </c>
      <c r="F5014" s="6">
        <v>10065</v>
      </c>
      <c r="G5014" s="6">
        <v>7430</v>
      </c>
      <c r="H5014" s="6">
        <f t="shared" si="312"/>
        <v>10066</v>
      </c>
      <c r="I5014" s="6">
        <f t="shared" si="313"/>
        <v>7431</v>
      </c>
      <c r="J5014" s="7">
        <f t="shared" si="314"/>
        <v>0.73822769719849002</v>
      </c>
      <c r="K5014" s="7">
        <f t="shared" si="315"/>
        <v>-0.43786222852938256</v>
      </c>
    </row>
    <row r="5015" spans="1:11" x14ac:dyDescent="0.35">
      <c r="A5015" s="14" t="s">
        <v>10693</v>
      </c>
      <c r="B5015" s="13" t="s">
        <v>617</v>
      </c>
      <c r="C5015" s="14" t="s">
        <v>18816</v>
      </c>
      <c r="D5015" s="14" t="s">
        <v>18817</v>
      </c>
      <c r="E5015" s="15" t="s">
        <v>11359</v>
      </c>
      <c r="F5015" s="6">
        <v>5615</v>
      </c>
      <c r="G5015" s="6">
        <v>3048</v>
      </c>
      <c r="H5015" s="6">
        <f t="shared" si="312"/>
        <v>5616</v>
      </c>
      <c r="I5015" s="6">
        <f t="shared" si="313"/>
        <v>3049</v>
      </c>
      <c r="J5015" s="7">
        <f t="shared" si="314"/>
        <v>0.54291310541310545</v>
      </c>
      <c r="K5015" s="7">
        <f t="shared" si="315"/>
        <v>-0.88120678529481222</v>
      </c>
    </row>
    <row r="5016" spans="1:11" x14ac:dyDescent="0.35">
      <c r="A5016" s="14" t="s">
        <v>10694</v>
      </c>
      <c r="B5016" s="13" t="s">
        <v>750</v>
      </c>
      <c r="C5016" s="14" t="s">
        <v>18818</v>
      </c>
      <c r="D5016" s="14" t="s">
        <v>18819</v>
      </c>
      <c r="E5016" s="15" t="s">
        <v>11359</v>
      </c>
      <c r="F5016" s="6">
        <v>615</v>
      </c>
      <c r="G5016" s="6">
        <v>351</v>
      </c>
      <c r="H5016" s="6">
        <f t="shared" si="312"/>
        <v>616</v>
      </c>
      <c r="I5016" s="6">
        <f t="shared" si="313"/>
        <v>352</v>
      </c>
      <c r="J5016" s="7">
        <f t="shared" si="314"/>
        <v>0.5714285714285714</v>
      </c>
      <c r="K5016" s="7">
        <f t="shared" si="315"/>
        <v>-0.80735492205760429</v>
      </c>
    </row>
    <row r="5017" spans="1:11" x14ac:dyDescent="0.35">
      <c r="A5017" s="14" t="s">
        <v>10695</v>
      </c>
      <c r="B5017" s="13" t="s">
        <v>2147</v>
      </c>
      <c r="C5017" s="14" t="s">
        <v>18820</v>
      </c>
      <c r="D5017" s="14" t="s">
        <v>18821</v>
      </c>
      <c r="E5017" s="15" t="s">
        <v>5678</v>
      </c>
      <c r="F5017" s="6">
        <v>19740</v>
      </c>
      <c r="G5017" s="6">
        <v>14213</v>
      </c>
      <c r="H5017" s="6">
        <f t="shared" si="312"/>
        <v>19741</v>
      </c>
      <c r="I5017" s="6">
        <f t="shared" si="313"/>
        <v>14214</v>
      </c>
      <c r="J5017" s="7">
        <f t="shared" si="314"/>
        <v>0.72002431487766572</v>
      </c>
      <c r="K5017" s="7">
        <f t="shared" si="315"/>
        <v>-0.47388246838640996</v>
      </c>
    </row>
    <row r="5018" spans="1:11" x14ac:dyDescent="0.35">
      <c r="A5018" s="14" t="s">
        <v>10696</v>
      </c>
      <c r="B5018" s="13" t="s">
        <v>4531</v>
      </c>
      <c r="C5018" s="14" t="s">
        <v>18822</v>
      </c>
      <c r="D5018" s="14" t="s">
        <v>11356</v>
      </c>
      <c r="E5018" s="15" t="s">
        <v>11359</v>
      </c>
      <c r="F5018" s="6">
        <v>530</v>
      </c>
      <c r="G5018" s="6">
        <v>514</v>
      </c>
      <c r="H5018" s="6">
        <f t="shared" si="312"/>
        <v>531</v>
      </c>
      <c r="I5018" s="6">
        <f t="shared" si="313"/>
        <v>515</v>
      </c>
      <c r="J5018" s="7">
        <f t="shared" si="314"/>
        <v>0.96986817325800379</v>
      </c>
      <c r="K5018" s="7">
        <f t="shared" si="315"/>
        <v>-4.4139428733572871E-2</v>
      </c>
    </row>
    <row r="5019" spans="1:11" x14ac:dyDescent="0.35">
      <c r="A5019" s="14" t="s">
        <v>10697</v>
      </c>
      <c r="B5019" s="13" t="s">
        <v>563</v>
      </c>
      <c r="C5019" s="14" t="s">
        <v>18823</v>
      </c>
      <c r="D5019" s="14" t="s">
        <v>11356</v>
      </c>
      <c r="E5019" s="15" t="s">
        <v>5678</v>
      </c>
      <c r="F5019" s="6">
        <v>301</v>
      </c>
      <c r="G5019" s="6">
        <v>159</v>
      </c>
      <c r="H5019" s="6">
        <f t="shared" si="312"/>
        <v>302</v>
      </c>
      <c r="I5019" s="6">
        <f t="shared" si="313"/>
        <v>160</v>
      </c>
      <c r="J5019" s="7">
        <f t="shared" si="314"/>
        <v>0.5298013245033113</v>
      </c>
      <c r="K5019" s="7">
        <f t="shared" si="315"/>
        <v>-0.91647664443771648</v>
      </c>
    </row>
    <row r="5020" spans="1:11" x14ac:dyDescent="0.35">
      <c r="A5020" s="14" t="s">
        <v>10698</v>
      </c>
      <c r="B5020" s="13" t="s">
        <v>3663</v>
      </c>
      <c r="C5020" s="14" t="s">
        <v>18824</v>
      </c>
      <c r="D5020" s="14" t="s">
        <v>11608</v>
      </c>
      <c r="E5020" s="15" t="s">
        <v>5678</v>
      </c>
      <c r="F5020" s="6">
        <v>47</v>
      </c>
      <c r="G5020" s="6">
        <v>40</v>
      </c>
      <c r="H5020" s="6">
        <f t="shared" si="312"/>
        <v>48</v>
      </c>
      <c r="I5020" s="6">
        <f t="shared" si="313"/>
        <v>41</v>
      </c>
      <c r="J5020" s="7">
        <f t="shared" si="314"/>
        <v>0.85416666666666663</v>
      </c>
      <c r="K5020" s="7">
        <f t="shared" si="315"/>
        <v>-0.22741049610307257</v>
      </c>
    </row>
    <row r="5021" spans="1:11" x14ac:dyDescent="0.35">
      <c r="A5021" s="14" t="s">
        <v>10699</v>
      </c>
      <c r="B5021" s="13" t="s">
        <v>2335</v>
      </c>
      <c r="C5021" s="14" t="s">
        <v>18825</v>
      </c>
      <c r="D5021" s="14" t="s">
        <v>11356</v>
      </c>
      <c r="E5021" s="15" t="s">
        <v>5678</v>
      </c>
      <c r="F5021" s="6">
        <v>103</v>
      </c>
      <c r="G5021" s="6">
        <v>76</v>
      </c>
      <c r="H5021" s="6">
        <f t="shared" si="312"/>
        <v>104</v>
      </c>
      <c r="I5021" s="6">
        <f t="shared" si="313"/>
        <v>77</v>
      </c>
      <c r="J5021" s="7">
        <f t="shared" si="314"/>
        <v>0.74038461538461542</v>
      </c>
      <c r="K5021" s="7">
        <f t="shared" si="315"/>
        <v>-0.4336531774461907</v>
      </c>
    </row>
    <row r="5022" spans="1:11" x14ac:dyDescent="0.35">
      <c r="A5022" s="14" t="s">
        <v>10700</v>
      </c>
      <c r="B5022" s="13" t="s">
        <v>3300</v>
      </c>
      <c r="C5022" s="14" t="s">
        <v>18826</v>
      </c>
      <c r="D5022" s="14" t="s">
        <v>11356</v>
      </c>
      <c r="E5022" s="15" t="s">
        <v>5678</v>
      </c>
      <c r="F5022" s="6">
        <v>265</v>
      </c>
      <c r="G5022" s="6">
        <v>216</v>
      </c>
      <c r="H5022" s="6">
        <f t="shared" si="312"/>
        <v>266</v>
      </c>
      <c r="I5022" s="6">
        <f t="shared" si="313"/>
        <v>217</v>
      </c>
      <c r="J5022" s="7">
        <f t="shared" si="314"/>
        <v>0.81578947368421051</v>
      </c>
      <c r="K5022" s="7">
        <f t="shared" si="315"/>
        <v>-0.29373120305671035</v>
      </c>
    </row>
    <row r="5023" spans="1:11" x14ac:dyDescent="0.35">
      <c r="A5023" s="14" t="s">
        <v>10701</v>
      </c>
      <c r="B5023" s="13" t="s">
        <v>5189</v>
      </c>
      <c r="C5023" s="14" t="s">
        <v>18827</v>
      </c>
      <c r="D5023" s="14" t="s">
        <v>18828</v>
      </c>
      <c r="E5023" s="15" t="s">
        <v>5678</v>
      </c>
      <c r="F5023" s="6">
        <v>1507</v>
      </c>
      <c r="G5023" s="6">
        <v>1819</v>
      </c>
      <c r="H5023" s="6">
        <f t="shared" si="312"/>
        <v>1508</v>
      </c>
      <c r="I5023" s="6">
        <f t="shared" si="313"/>
        <v>1820</v>
      </c>
      <c r="J5023" s="7">
        <f t="shared" si="314"/>
        <v>1.2068965517241379</v>
      </c>
      <c r="K5023" s="7">
        <f t="shared" si="315"/>
        <v>0.27130202181739432</v>
      </c>
    </row>
    <row r="5024" spans="1:11" x14ac:dyDescent="0.35">
      <c r="A5024" s="14" t="s">
        <v>10702</v>
      </c>
      <c r="B5024" s="13" t="s">
        <v>1391</v>
      </c>
      <c r="C5024" s="14" t="s">
        <v>18829</v>
      </c>
      <c r="D5024" s="14" t="s">
        <v>11356</v>
      </c>
      <c r="E5024" s="15" t="s">
        <v>11359</v>
      </c>
      <c r="F5024" s="6">
        <v>118</v>
      </c>
      <c r="G5024" s="6">
        <v>77</v>
      </c>
      <c r="H5024" s="6">
        <f t="shared" si="312"/>
        <v>119</v>
      </c>
      <c r="I5024" s="6">
        <f t="shared" si="313"/>
        <v>78</v>
      </c>
      <c r="J5024" s="7">
        <f t="shared" si="314"/>
        <v>0.65546218487394958</v>
      </c>
      <c r="K5024" s="7">
        <f t="shared" si="315"/>
        <v>-0.60941554444569523</v>
      </c>
    </row>
    <row r="5025" spans="1:11" x14ac:dyDescent="0.35">
      <c r="A5025" s="14" t="s">
        <v>10703</v>
      </c>
      <c r="B5025" s="13" t="s">
        <v>2671</v>
      </c>
      <c r="C5025" s="14" t="s">
        <v>18830</v>
      </c>
      <c r="D5025" s="14" t="s">
        <v>18831</v>
      </c>
      <c r="E5025" s="15" t="s">
        <v>5678</v>
      </c>
      <c r="F5025" s="6">
        <v>887</v>
      </c>
      <c r="G5025" s="6">
        <v>678</v>
      </c>
      <c r="H5025" s="6">
        <f t="shared" si="312"/>
        <v>888</v>
      </c>
      <c r="I5025" s="6">
        <f t="shared" si="313"/>
        <v>679</v>
      </c>
      <c r="J5025" s="7">
        <f t="shared" si="314"/>
        <v>0.76463963963963966</v>
      </c>
      <c r="K5025" s="7">
        <f t="shared" si="315"/>
        <v>-0.3871481021053742</v>
      </c>
    </row>
    <row r="5026" spans="1:11" x14ac:dyDescent="0.35">
      <c r="A5026" s="14" t="s">
        <v>10704</v>
      </c>
      <c r="B5026" s="13" t="s">
        <v>2084</v>
      </c>
      <c r="C5026" s="14" t="s">
        <v>18832</v>
      </c>
      <c r="D5026" s="14" t="s">
        <v>18833</v>
      </c>
      <c r="E5026" s="15" t="s">
        <v>5678</v>
      </c>
      <c r="F5026" s="6">
        <v>2622</v>
      </c>
      <c r="G5026" s="6">
        <v>1877</v>
      </c>
      <c r="H5026" s="6">
        <f t="shared" si="312"/>
        <v>2623</v>
      </c>
      <c r="I5026" s="6">
        <f t="shared" si="313"/>
        <v>1878</v>
      </c>
      <c r="J5026" s="7">
        <f t="shared" si="314"/>
        <v>0.7159740754860846</v>
      </c>
      <c r="K5026" s="7">
        <f t="shared" si="315"/>
        <v>-0.48202074461120981</v>
      </c>
    </row>
    <row r="5027" spans="1:11" x14ac:dyDescent="0.35">
      <c r="A5027" s="14" t="s">
        <v>10705</v>
      </c>
      <c r="B5027" s="13" t="s">
        <v>4898</v>
      </c>
      <c r="C5027" s="14" t="s">
        <v>18834</v>
      </c>
      <c r="D5027" s="14" t="s">
        <v>18835</v>
      </c>
      <c r="E5027" s="15" t="s">
        <v>5678</v>
      </c>
      <c r="F5027" s="6">
        <v>15318</v>
      </c>
      <c r="G5027" s="6">
        <v>16060</v>
      </c>
      <c r="H5027" s="6">
        <f t="shared" si="312"/>
        <v>15319</v>
      </c>
      <c r="I5027" s="6">
        <f t="shared" si="313"/>
        <v>16061</v>
      </c>
      <c r="J5027" s="7">
        <f t="shared" si="314"/>
        <v>1.0484365820223251</v>
      </c>
      <c r="K5027" s="7">
        <f t="shared" si="315"/>
        <v>6.8239598135551263E-2</v>
      </c>
    </row>
    <row r="5028" spans="1:11" x14ac:dyDescent="0.35">
      <c r="A5028" s="14" t="s">
        <v>10706</v>
      </c>
      <c r="B5028" s="13" t="s">
        <v>4926</v>
      </c>
      <c r="C5028" s="14" t="s">
        <v>18836</v>
      </c>
      <c r="D5028" s="14" t="s">
        <v>11356</v>
      </c>
      <c r="E5028" s="15" t="s">
        <v>5678</v>
      </c>
      <c r="F5028" s="6">
        <v>21757</v>
      </c>
      <c r="G5028" s="6">
        <v>23034</v>
      </c>
      <c r="H5028" s="6">
        <f t="shared" si="312"/>
        <v>21758</v>
      </c>
      <c r="I5028" s="6">
        <f t="shared" si="313"/>
        <v>23035</v>
      </c>
      <c r="J5028" s="7">
        <f t="shared" si="314"/>
        <v>1.0586910561632503</v>
      </c>
      <c r="K5028" s="7">
        <f t="shared" si="315"/>
        <v>8.2281648095165291E-2</v>
      </c>
    </row>
    <row r="5029" spans="1:11" x14ac:dyDescent="0.35">
      <c r="A5029" s="14" t="s">
        <v>10707</v>
      </c>
      <c r="B5029" s="13" t="s">
        <v>5197</v>
      </c>
      <c r="C5029" s="14" t="s">
        <v>18837</v>
      </c>
      <c r="D5029" s="14" t="s">
        <v>18838</v>
      </c>
      <c r="E5029" s="15" t="s">
        <v>5678</v>
      </c>
      <c r="F5029" s="6">
        <v>5033</v>
      </c>
      <c r="G5029" s="6">
        <v>6111</v>
      </c>
      <c r="H5029" s="6">
        <f t="shared" si="312"/>
        <v>5034</v>
      </c>
      <c r="I5029" s="6">
        <f t="shared" si="313"/>
        <v>6112</v>
      </c>
      <c r="J5029" s="7">
        <f t="shared" si="314"/>
        <v>1.2141438220103298</v>
      </c>
      <c r="K5029" s="7">
        <f t="shared" si="315"/>
        <v>0.2799393268747693</v>
      </c>
    </row>
    <row r="5030" spans="1:11" x14ac:dyDescent="0.35">
      <c r="A5030" s="14" t="s">
        <v>10708</v>
      </c>
      <c r="B5030" s="13" t="s">
        <v>4979</v>
      </c>
      <c r="C5030" s="14" t="s">
        <v>18839</v>
      </c>
      <c r="D5030" s="14" t="s">
        <v>18840</v>
      </c>
      <c r="E5030" s="15" t="s">
        <v>5678</v>
      </c>
      <c r="F5030" s="6">
        <v>11624</v>
      </c>
      <c r="G5030" s="6">
        <v>12597</v>
      </c>
      <c r="H5030" s="6">
        <f t="shared" si="312"/>
        <v>11625</v>
      </c>
      <c r="I5030" s="6">
        <f t="shared" si="313"/>
        <v>12598</v>
      </c>
      <c r="J5030" s="7">
        <f t="shared" si="314"/>
        <v>1.0836989247311828</v>
      </c>
      <c r="K5030" s="7">
        <f t="shared" si="315"/>
        <v>0.11596400011521905</v>
      </c>
    </row>
    <row r="5031" spans="1:11" x14ac:dyDescent="0.35">
      <c r="A5031" s="14" t="s">
        <v>10709</v>
      </c>
      <c r="B5031" s="13" t="s">
        <v>2944</v>
      </c>
      <c r="C5031" s="14" t="s">
        <v>18841</v>
      </c>
      <c r="D5031" s="14" t="s">
        <v>18842</v>
      </c>
      <c r="E5031" s="15" t="s">
        <v>5678</v>
      </c>
      <c r="F5031" s="6">
        <v>1607</v>
      </c>
      <c r="G5031" s="6">
        <v>1261</v>
      </c>
      <c r="H5031" s="6">
        <f t="shared" si="312"/>
        <v>1608</v>
      </c>
      <c r="I5031" s="6">
        <f t="shared" si="313"/>
        <v>1262</v>
      </c>
      <c r="J5031" s="7">
        <f t="shared" si="314"/>
        <v>0.78482587064676612</v>
      </c>
      <c r="K5031" s="7">
        <f t="shared" si="315"/>
        <v>-0.34955549619637971</v>
      </c>
    </row>
    <row r="5032" spans="1:11" x14ac:dyDescent="0.35">
      <c r="A5032" s="14" t="s">
        <v>10710</v>
      </c>
      <c r="B5032" s="13" t="s">
        <v>1610</v>
      </c>
      <c r="C5032" s="14" t="s">
        <v>18843</v>
      </c>
      <c r="D5032" s="14" t="s">
        <v>18844</v>
      </c>
      <c r="E5032" s="15" t="s">
        <v>5678</v>
      </c>
      <c r="F5032" s="6">
        <v>11710</v>
      </c>
      <c r="G5032" s="6">
        <v>7871</v>
      </c>
      <c r="H5032" s="6">
        <f t="shared" si="312"/>
        <v>11711</v>
      </c>
      <c r="I5032" s="6">
        <f t="shared" si="313"/>
        <v>7872</v>
      </c>
      <c r="J5032" s="7">
        <f t="shared" si="314"/>
        <v>0.67218854068824185</v>
      </c>
      <c r="K5032" s="7">
        <f t="shared" si="315"/>
        <v>-0.57306214675671685</v>
      </c>
    </row>
    <row r="5033" spans="1:11" x14ac:dyDescent="0.35">
      <c r="A5033" s="14" t="s">
        <v>10711</v>
      </c>
      <c r="B5033" s="13" t="s">
        <v>28</v>
      </c>
      <c r="C5033" s="14"/>
      <c r="D5033" s="14"/>
      <c r="E5033" s="15" t="s">
        <v>11359</v>
      </c>
      <c r="F5033" s="6">
        <v>1</v>
      </c>
      <c r="G5033" s="6">
        <v>0</v>
      </c>
      <c r="H5033" s="6">
        <f t="shared" si="312"/>
        <v>2</v>
      </c>
      <c r="I5033" s="6">
        <f t="shared" si="313"/>
        <v>1</v>
      </c>
      <c r="J5033" s="7">
        <f t="shared" si="314"/>
        <v>0.5</v>
      </c>
      <c r="K5033" s="7">
        <f t="shared" si="315"/>
        <v>-1</v>
      </c>
    </row>
    <row r="5034" spans="1:11" x14ac:dyDescent="0.35">
      <c r="A5034" s="14" t="s">
        <v>10712</v>
      </c>
      <c r="B5034" s="13" t="s">
        <v>29</v>
      </c>
      <c r="C5034" s="14"/>
      <c r="D5034" s="14"/>
      <c r="E5034" s="15" t="s">
        <v>11359</v>
      </c>
      <c r="F5034" s="6">
        <v>1</v>
      </c>
      <c r="G5034" s="6">
        <v>0</v>
      </c>
      <c r="H5034" s="6">
        <f t="shared" si="312"/>
        <v>2</v>
      </c>
      <c r="I5034" s="6">
        <f t="shared" si="313"/>
        <v>1</v>
      </c>
      <c r="J5034" s="7">
        <f t="shared" si="314"/>
        <v>0.5</v>
      </c>
      <c r="K5034" s="7">
        <f t="shared" si="315"/>
        <v>-1</v>
      </c>
    </row>
    <row r="5035" spans="1:11" x14ac:dyDescent="0.35">
      <c r="A5035" s="14" t="s">
        <v>10713</v>
      </c>
      <c r="B5035" s="13" t="s">
        <v>4609</v>
      </c>
      <c r="C5035" s="14" t="s">
        <v>18845</v>
      </c>
      <c r="D5035" s="14" t="s">
        <v>18846</v>
      </c>
      <c r="E5035" s="15" t="s">
        <v>5678</v>
      </c>
      <c r="F5035" s="6">
        <v>9217</v>
      </c>
      <c r="G5035" s="6">
        <v>9112</v>
      </c>
      <c r="H5035" s="6">
        <f t="shared" si="312"/>
        <v>9218</v>
      </c>
      <c r="I5035" s="6">
        <f t="shared" si="313"/>
        <v>9113</v>
      </c>
      <c r="J5035" s="7">
        <f t="shared" si="314"/>
        <v>0.98860924278585371</v>
      </c>
      <c r="K5035" s="7">
        <f t="shared" si="315"/>
        <v>-1.6527700184933596E-2</v>
      </c>
    </row>
    <row r="5036" spans="1:11" x14ac:dyDescent="0.35">
      <c r="A5036" s="14" t="s">
        <v>10714</v>
      </c>
      <c r="B5036" s="13" t="s">
        <v>3359</v>
      </c>
      <c r="C5036" s="14" t="s">
        <v>18847</v>
      </c>
      <c r="D5036" s="14" t="s">
        <v>18848</v>
      </c>
      <c r="E5036" s="15" t="s">
        <v>5678</v>
      </c>
      <c r="F5036" s="6">
        <v>1697</v>
      </c>
      <c r="G5036" s="6">
        <v>1391</v>
      </c>
      <c r="H5036" s="6">
        <f t="shared" si="312"/>
        <v>1698</v>
      </c>
      <c r="I5036" s="6">
        <f t="shared" si="313"/>
        <v>1392</v>
      </c>
      <c r="J5036" s="7">
        <f t="shared" si="314"/>
        <v>0.81978798586572443</v>
      </c>
      <c r="K5036" s="7">
        <f t="shared" si="315"/>
        <v>-0.28667724770431008</v>
      </c>
    </row>
    <row r="5037" spans="1:11" x14ac:dyDescent="0.35">
      <c r="A5037" s="14" t="s">
        <v>10715</v>
      </c>
      <c r="B5037" s="13" t="s">
        <v>315</v>
      </c>
      <c r="C5037" s="14" t="s">
        <v>18849</v>
      </c>
      <c r="D5037" s="14" t="s">
        <v>11356</v>
      </c>
      <c r="E5037" s="15" t="s">
        <v>5678</v>
      </c>
      <c r="F5037" s="6">
        <v>75</v>
      </c>
      <c r="G5037" s="6">
        <v>33</v>
      </c>
      <c r="H5037" s="6">
        <f t="shared" si="312"/>
        <v>76</v>
      </c>
      <c r="I5037" s="6">
        <f t="shared" si="313"/>
        <v>34</v>
      </c>
      <c r="J5037" s="7">
        <f t="shared" si="314"/>
        <v>0.44736842105263158</v>
      </c>
      <c r="K5037" s="7">
        <f t="shared" si="315"/>
        <v>-1.1604646721932461</v>
      </c>
    </row>
    <row r="5038" spans="1:11" x14ac:dyDescent="0.35">
      <c r="A5038" s="14" t="s">
        <v>10716</v>
      </c>
      <c r="B5038" s="13" t="s">
        <v>4096</v>
      </c>
      <c r="C5038" s="14" t="s">
        <v>18850</v>
      </c>
      <c r="D5038" s="14" t="s">
        <v>18851</v>
      </c>
      <c r="E5038" s="15" t="s">
        <v>5678</v>
      </c>
      <c r="F5038" s="6">
        <v>7952</v>
      </c>
      <c r="G5038" s="6">
        <v>7164</v>
      </c>
      <c r="H5038" s="6">
        <f t="shared" si="312"/>
        <v>7953</v>
      </c>
      <c r="I5038" s="6">
        <f t="shared" si="313"/>
        <v>7165</v>
      </c>
      <c r="J5038" s="7">
        <f t="shared" si="314"/>
        <v>0.90091789261913746</v>
      </c>
      <c r="K5038" s="7">
        <f t="shared" si="315"/>
        <v>-0.150532466438907</v>
      </c>
    </row>
    <row r="5039" spans="1:11" x14ac:dyDescent="0.35">
      <c r="A5039" s="14" t="s">
        <v>10717</v>
      </c>
      <c r="B5039" s="13" t="s">
        <v>2431</v>
      </c>
      <c r="C5039" s="14" t="s">
        <v>18852</v>
      </c>
      <c r="D5039" s="14" t="s">
        <v>18853</v>
      </c>
      <c r="E5039" s="15" t="s">
        <v>5678</v>
      </c>
      <c r="F5039" s="6">
        <v>10390</v>
      </c>
      <c r="G5039" s="6">
        <v>7744</v>
      </c>
      <c r="H5039" s="6">
        <f t="shared" si="312"/>
        <v>10391</v>
      </c>
      <c r="I5039" s="6">
        <f t="shared" si="313"/>
        <v>7745</v>
      </c>
      <c r="J5039" s="7">
        <f t="shared" si="314"/>
        <v>0.74535655856029259</v>
      </c>
      <c r="K5039" s="7">
        <f t="shared" si="315"/>
        <v>-0.42399735762361801</v>
      </c>
    </row>
    <row r="5040" spans="1:11" x14ac:dyDescent="0.35">
      <c r="A5040" s="14" t="s">
        <v>10718</v>
      </c>
      <c r="B5040" s="13" t="s">
        <v>1627</v>
      </c>
      <c r="C5040" s="14" t="s">
        <v>18854</v>
      </c>
      <c r="D5040" s="14" t="s">
        <v>11917</v>
      </c>
      <c r="E5040" s="15" t="s">
        <v>5678</v>
      </c>
      <c r="F5040" s="6">
        <v>11323</v>
      </c>
      <c r="G5040" s="6">
        <v>7634</v>
      </c>
      <c r="H5040" s="6">
        <f t="shared" si="312"/>
        <v>11324</v>
      </c>
      <c r="I5040" s="6">
        <f t="shared" si="313"/>
        <v>7635</v>
      </c>
      <c r="J5040" s="7">
        <f t="shared" si="314"/>
        <v>0.67423172024019784</v>
      </c>
      <c r="K5040" s="7">
        <f t="shared" si="315"/>
        <v>-0.5686835922215332</v>
      </c>
    </row>
    <row r="5041" spans="1:11" x14ac:dyDescent="0.35">
      <c r="A5041" s="14" t="s">
        <v>10719</v>
      </c>
      <c r="B5041" s="13" t="s">
        <v>3904</v>
      </c>
      <c r="C5041" s="14" t="s">
        <v>18855</v>
      </c>
      <c r="D5041" s="14" t="s">
        <v>18856</v>
      </c>
      <c r="E5041" s="15" t="s">
        <v>5678</v>
      </c>
      <c r="F5041" s="6">
        <v>1624</v>
      </c>
      <c r="G5041" s="6">
        <v>1428</v>
      </c>
      <c r="H5041" s="6">
        <f t="shared" si="312"/>
        <v>1625</v>
      </c>
      <c r="I5041" s="6">
        <f t="shared" si="313"/>
        <v>1429</v>
      </c>
      <c r="J5041" s="7">
        <f t="shared" si="314"/>
        <v>0.87938461538461543</v>
      </c>
      <c r="K5041" s="7">
        <f t="shared" si="315"/>
        <v>-0.18543380170736265</v>
      </c>
    </row>
    <row r="5042" spans="1:11" x14ac:dyDescent="0.35">
      <c r="A5042" s="14" t="s">
        <v>10720</v>
      </c>
      <c r="B5042" s="13" t="s">
        <v>1712</v>
      </c>
      <c r="C5042" s="14" t="s">
        <v>18857</v>
      </c>
      <c r="D5042" s="14" t="s">
        <v>18858</v>
      </c>
      <c r="E5042" s="15" t="s">
        <v>5678</v>
      </c>
      <c r="F5042" s="6">
        <v>3337</v>
      </c>
      <c r="G5042" s="6">
        <v>2277</v>
      </c>
      <c r="H5042" s="6">
        <f t="shared" si="312"/>
        <v>3338</v>
      </c>
      <c r="I5042" s="6">
        <f t="shared" si="313"/>
        <v>2278</v>
      </c>
      <c r="J5042" s="7">
        <f t="shared" si="314"/>
        <v>0.68244457759137211</v>
      </c>
      <c r="K5042" s="7">
        <f t="shared" si="315"/>
        <v>-0.55121620765448687</v>
      </c>
    </row>
    <row r="5043" spans="1:11" x14ac:dyDescent="0.35">
      <c r="A5043" s="14" t="s">
        <v>10721</v>
      </c>
      <c r="B5043" s="13" t="s">
        <v>2823</v>
      </c>
      <c r="C5043" s="14" t="s">
        <v>18859</v>
      </c>
      <c r="D5043" s="14" t="s">
        <v>18860</v>
      </c>
      <c r="E5043" s="15" t="s">
        <v>5678</v>
      </c>
      <c r="F5043" s="6">
        <v>4673</v>
      </c>
      <c r="G5043" s="6">
        <v>3629</v>
      </c>
      <c r="H5043" s="6">
        <f t="shared" si="312"/>
        <v>4674</v>
      </c>
      <c r="I5043" s="6">
        <f t="shared" si="313"/>
        <v>3630</v>
      </c>
      <c r="J5043" s="7">
        <f t="shared" si="314"/>
        <v>0.77663671373555843</v>
      </c>
      <c r="K5043" s="7">
        <f t="shared" si="315"/>
        <v>-0.3646881858997123</v>
      </c>
    </row>
    <row r="5044" spans="1:11" x14ac:dyDescent="0.35">
      <c r="A5044" s="14" t="s">
        <v>10722</v>
      </c>
      <c r="B5044" s="13" t="s">
        <v>2663</v>
      </c>
      <c r="C5044" s="14" t="s">
        <v>18861</v>
      </c>
      <c r="D5044" s="14" t="s">
        <v>18862</v>
      </c>
      <c r="E5044" s="15" t="s">
        <v>5678</v>
      </c>
      <c r="F5044" s="6">
        <v>2587</v>
      </c>
      <c r="G5044" s="6">
        <v>1976</v>
      </c>
      <c r="H5044" s="6">
        <f t="shared" si="312"/>
        <v>2588</v>
      </c>
      <c r="I5044" s="6">
        <f t="shared" si="313"/>
        <v>1977</v>
      </c>
      <c r="J5044" s="7">
        <f t="shared" si="314"/>
        <v>0.76391035548686248</v>
      </c>
      <c r="K5044" s="7">
        <f t="shared" si="315"/>
        <v>-0.38852474626329958</v>
      </c>
    </row>
    <row r="5045" spans="1:11" x14ac:dyDescent="0.35">
      <c r="A5045" s="14" t="s">
        <v>10723</v>
      </c>
      <c r="B5045" s="13" t="s">
        <v>4593</v>
      </c>
      <c r="C5045" s="14" t="s">
        <v>18863</v>
      </c>
      <c r="D5045" s="14" t="s">
        <v>16966</v>
      </c>
      <c r="E5045" s="15" t="s">
        <v>5678</v>
      </c>
      <c r="F5045" s="6">
        <v>239</v>
      </c>
      <c r="G5045" s="6">
        <v>235</v>
      </c>
      <c r="H5045" s="6">
        <f t="shared" si="312"/>
        <v>240</v>
      </c>
      <c r="I5045" s="6">
        <f t="shared" si="313"/>
        <v>236</v>
      </c>
      <c r="J5045" s="7">
        <f t="shared" si="314"/>
        <v>0.98333333333333328</v>
      </c>
      <c r="K5045" s="7">
        <f t="shared" si="315"/>
        <v>-2.424754624667735E-2</v>
      </c>
    </row>
    <row r="5046" spans="1:11" x14ac:dyDescent="0.35">
      <c r="A5046" s="14" t="s">
        <v>10724</v>
      </c>
      <c r="B5046" s="13" t="s">
        <v>4430</v>
      </c>
      <c r="C5046" s="14" t="s">
        <v>18864</v>
      </c>
      <c r="D5046" s="14" t="s">
        <v>11356</v>
      </c>
      <c r="E5046" s="15" t="s">
        <v>5678</v>
      </c>
      <c r="F5046" s="6">
        <v>747</v>
      </c>
      <c r="G5046" s="6">
        <v>710</v>
      </c>
      <c r="H5046" s="6">
        <f t="shared" si="312"/>
        <v>748</v>
      </c>
      <c r="I5046" s="6">
        <f t="shared" si="313"/>
        <v>711</v>
      </c>
      <c r="J5046" s="7">
        <f t="shared" si="314"/>
        <v>0.95053475935828879</v>
      </c>
      <c r="K5046" s="7">
        <f t="shared" si="315"/>
        <v>-7.3188710268221338E-2</v>
      </c>
    </row>
    <row r="5047" spans="1:11" x14ac:dyDescent="0.35">
      <c r="A5047" s="14" t="s">
        <v>10725</v>
      </c>
      <c r="B5047" s="13" t="s">
        <v>2343</v>
      </c>
      <c r="C5047" s="14" t="s">
        <v>18865</v>
      </c>
      <c r="D5047" s="14" t="s">
        <v>18866</v>
      </c>
      <c r="E5047" s="15" t="s">
        <v>11359</v>
      </c>
      <c r="F5047" s="6">
        <v>975</v>
      </c>
      <c r="G5047" s="6">
        <v>720</v>
      </c>
      <c r="H5047" s="6">
        <f t="shared" si="312"/>
        <v>976</v>
      </c>
      <c r="I5047" s="6">
        <f t="shared" si="313"/>
        <v>721</v>
      </c>
      <c r="J5047" s="7">
        <f t="shared" si="314"/>
        <v>0.73872950819672134</v>
      </c>
      <c r="K5047" s="7">
        <f t="shared" si="315"/>
        <v>-0.43688188832206371</v>
      </c>
    </row>
    <row r="5048" spans="1:11" x14ac:dyDescent="0.35">
      <c r="A5048" s="14" t="s">
        <v>10726</v>
      </c>
      <c r="B5048" s="13" t="s">
        <v>3702</v>
      </c>
      <c r="C5048" s="14" t="s">
        <v>18867</v>
      </c>
      <c r="D5048" s="14" t="s">
        <v>18868</v>
      </c>
      <c r="E5048" s="15" t="s">
        <v>5678</v>
      </c>
      <c r="F5048" s="6">
        <v>1148</v>
      </c>
      <c r="G5048" s="6">
        <v>981</v>
      </c>
      <c r="H5048" s="6">
        <f t="shared" si="312"/>
        <v>1149</v>
      </c>
      <c r="I5048" s="6">
        <f t="shared" si="313"/>
        <v>982</v>
      </c>
      <c r="J5048" s="7">
        <f t="shared" si="314"/>
        <v>0.85465622280243692</v>
      </c>
      <c r="K5048" s="7">
        <f t="shared" si="315"/>
        <v>-0.22658386833142016</v>
      </c>
    </row>
    <row r="5049" spans="1:11" x14ac:dyDescent="0.35">
      <c r="A5049" s="14" t="s">
        <v>10727</v>
      </c>
      <c r="B5049" s="13" t="s">
        <v>3116</v>
      </c>
      <c r="C5049" s="14" t="s">
        <v>18869</v>
      </c>
      <c r="D5049" s="14" t="s">
        <v>12556</v>
      </c>
      <c r="E5049" s="15" t="s">
        <v>11359</v>
      </c>
      <c r="F5049" s="6">
        <v>781</v>
      </c>
      <c r="G5049" s="6">
        <v>624</v>
      </c>
      <c r="H5049" s="6">
        <f t="shared" si="312"/>
        <v>782</v>
      </c>
      <c r="I5049" s="6">
        <f t="shared" si="313"/>
        <v>625</v>
      </c>
      <c r="J5049" s="7">
        <f t="shared" si="314"/>
        <v>0.79923273657289007</v>
      </c>
      <c r="K5049" s="7">
        <f t="shared" si="315"/>
        <v>-0.32331241775790281</v>
      </c>
    </row>
    <row r="5050" spans="1:11" x14ac:dyDescent="0.35">
      <c r="A5050" s="14" t="s">
        <v>10728</v>
      </c>
      <c r="B5050" s="13" t="s">
        <v>1463</v>
      </c>
      <c r="C5050" s="14" t="s">
        <v>18870</v>
      </c>
      <c r="D5050" s="14" t="s">
        <v>18871</v>
      </c>
      <c r="E5050" s="15" t="s">
        <v>5678</v>
      </c>
      <c r="F5050" s="6">
        <v>1558</v>
      </c>
      <c r="G5050" s="6">
        <v>1029</v>
      </c>
      <c r="H5050" s="6">
        <f t="shared" si="312"/>
        <v>1559</v>
      </c>
      <c r="I5050" s="6">
        <f t="shared" si="313"/>
        <v>1030</v>
      </c>
      <c r="J5050" s="7">
        <f t="shared" si="314"/>
        <v>0.66067992302758183</v>
      </c>
      <c r="K5050" s="7">
        <f t="shared" si="315"/>
        <v>-0.59797659062720399</v>
      </c>
    </row>
    <row r="5051" spans="1:11" x14ac:dyDescent="0.35">
      <c r="A5051" s="14" t="s">
        <v>10729</v>
      </c>
      <c r="B5051" s="13" t="s">
        <v>1079</v>
      </c>
      <c r="C5051" s="14" t="s">
        <v>18872</v>
      </c>
      <c r="D5051" s="14" t="s">
        <v>18873</v>
      </c>
      <c r="E5051" s="15" t="s">
        <v>5678</v>
      </c>
      <c r="F5051" s="6">
        <v>1703</v>
      </c>
      <c r="G5051" s="6">
        <v>1051</v>
      </c>
      <c r="H5051" s="6">
        <f t="shared" si="312"/>
        <v>1704</v>
      </c>
      <c r="I5051" s="6">
        <f t="shared" si="313"/>
        <v>1052</v>
      </c>
      <c r="J5051" s="7">
        <f t="shared" si="314"/>
        <v>0.61737089201877937</v>
      </c>
      <c r="K5051" s="7">
        <f t="shared" si="315"/>
        <v>-0.69579063093353577</v>
      </c>
    </row>
    <row r="5052" spans="1:11" x14ac:dyDescent="0.35">
      <c r="A5052" s="14" t="s">
        <v>10730</v>
      </c>
      <c r="B5052" s="13" t="s">
        <v>903</v>
      </c>
      <c r="C5052" s="14" t="s">
        <v>18874</v>
      </c>
      <c r="D5052" s="14" t="s">
        <v>11356</v>
      </c>
      <c r="E5052" s="15" t="s">
        <v>11359</v>
      </c>
      <c r="F5052" s="6">
        <v>876</v>
      </c>
      <c r="G5052" s="6">
        <v>520</v>
      </c>
      <c r="H5052" s="6">
        <f t="shared" si="312"/>
        <v>877</v>
      </c>
      <c r="I5052" s="6">
        <f t="shared" si="313"/>
        <v>521</v>
      </c>
      <c r="J5052" s="7">
        <f t="shared" si="314"/>
        <v>0.59407069555302161</v>
      </c>
      <c r="K5052" s="7">
        <f t="shared" si="315"/>
        <v>-0.75129347016622494</v>
      </c>
    </row>
    <row r="5053" spans="1:11" x14ac:dyDescent="0.35">
      <c r="A5053" s="14" t="s">
        <v>10731</v>
      </c>
      <c r="B5053" s="13" t="s">
        <v>2786</v>
      </c>
      <c r="C5053" s="14" t="s">
        <v>18875</v>
      </c>
      <c r="D5053" s="14" t="s">
        <v>18876</v>
      </c>
      <c r="E5053" s="15" t="s">
        <v>11359</v>
      </c>
      <c r="F5053" s="6">
        <v>736</v>
      </c>
      <c r="G5053" s="6">
        <v>569</v>
      </c>
      <c r="H5053" s="6">
        <f t="shared" si="312"/>
        <v>737</v>
      </c>
      <c r="I5053" s="6">
        <f t="shared" si="313"/>
        <v>570</v>
      </c>
      <c r="J5053" s="7">
        <f t="shared" si="314"/>
        <v>0.77340569877883314</v>
      </c>
      <c r="K5053" s="7">
        <f t="shared" si="315"/>
        <v>-0.37070270004296563</v>
      </c>
    </row>
    <row r="5054" spans="1:11" x14ac:dyDescent="0.35">
      <c r="A5054" s="14" t="s">
        <v>10732</v>
      </c>
      <c r="B5054" s="13" t="s">
        <v>5032</v>
      </c>
      <c r="C5054" s="14" t="s">
        <v>18877</v>
      </c>
      <c r="D5054" s="14" t="s">
        <v>18878</v>
      </c>
      <c r="E5054" s="15" t="s">
        <v>11359</v>
      </c>
      <c r="F5054" s="6">
        <v>1036</v>
      </c>
      <c r="G5054" s="6">
        <v>1150</v>
      </c>
      <c r="H5054" s="6">
        <f t="shared" si="312"/>
        <v>1037</v>
      </c>
      <c r="I5054" s="6">
        <f t="shared" si="313"/>
        <v>1151</v>
      </c>
      <c r="J5054" s="7">
        <f t="shared" si="314"/>
        <v>1.1099324975891995</v>
      </c>
      <c r="K5054" s="7">
        <f t="shared" si="315"/>
        <v>0.15047193931900466</v>
      </c>
    </row>
    <row r="5055" spans="1:11" x14ac:dyDescent="0.35">
      <c r="A5055" s="14" t="s">
        <v>10733</v>
      </c>
      <c r="B5055" s="13" t="s">
        <v>1923</v>
      </c>
      <c r="C5055" s="14" t="s">
        <v>18879</v>
      </c>
      <c r="D5055" s="14" t="s">
        <v>11356</v>
      </c>
      <c r="E5055" s="15" t="s">
        <v>11359</v>
      </c>
      <c r="F5055" s="6">
        <v>2416</v>
      </c>
      <c r="G5055" s="6">
        <v>1698</v>
      </c>
      <c r="H5055" s="6">
        <f t="shared" si="312"/>
        <v>2417</v>
      </c>
      <c r="I5055" s="6">
        <f t="shared" si="313"/>
        <v>1699</v>
      </c>
      <c r="J5055" s="7">
        <f t="shared" si="314"/>
        <v>0.70293752585850222</v>
      </c>
      <c r="K5055" s="7">
        <f t="shared" si="315"/>
        <v>-0.50853162058136225</v>
      </c>
    </row>
    <row r="5056" spans="1:11" x14ac:dyDescent="0.35">
      <c r="A5056" s="14" t="s">
        <v>10734</v>
      </c>
      <c r="B5056" s="13" t="s">
        <v>1290</v>
      </c>
      <c r="C5056" s="14" t="s">
        <v>18880</v>
      </c>
      <c r="D5056" s="14" t="s">
        <v>18881</v>
      </c>
      <c r="E5056" s="15" t="s">
        <v>11359</v>
      </c>
      <c r="F5056" s="6">
        <v>3588</v>
      </c>
      <c r="G5056" s="6">
        <v>2305</v>
      </c>
      <c r="H5056" s="6">
        <f t="shared" si="312"/>
        <v>3589</v>
      </c>
      <c r="I5056" s="6">
        <f t="shared" si="313"/>
        <v>2306</v>
      </c>
      <c r="J5056" s="7">
        <f t="shared" si="314"/>
        <v>0.64251880746726109</v>
      </c>
      <c r="K5056" s="7">
        <f t="shared" si="315"/>
        <v>-0.63818941016430564</v>
      </c>
    </row>
    <row r="5057" spans="1:11" x14ac:dyDescent="0.35">
      <c r="A5057" s="14" t="s">
        <v>10735</v>
      </c>
      <c r="B5057" s="13" t="s">
        <v>1046</v>
      </c>
      <c r="C5057" s="14" t="s">
        <v>18882</v>
      </c>
      <c r="D5057" s="14" t="s">
        <v>18883</v>
      </c>
      <c r="E5057" s="15" t="s">
        <v>5678</v>
      </c>
      <c r="F5057" s="6">
        <v>2977</v>
      </c>
      <c r="G5057" s="6">
        <v>1826</v>
      </c>
      <c r="H5057" s="6">
        <f t="shared" si="312"/>
        <v>2978</v>
      </c>
      <c r="I5057" s="6">
        <f t="shared" si="313"/>
        <v>1827</v>
      </c>
      <c r="J5057" s="7">
        <f t="shared" si="314"/>
        <v>0.61349899261249163</v>
      </c>
      <c r="K5057" s="7">
        <f t="shared" si="315"/>
        <v>-0.70486711995461127</v>
      </c>
    </row>
    <row r="5058" spans="1:11" x14ac:dyDescent="0.35">
      <c r="A5058" s="14" t="s">
        <v>10736</v>
      </c>
      <c r="B5058" s="13" t="s">
        <v>1426</v>
      </c>
      <c r="C5058" s="14" t="s">
        <v>18884</v>
      </c>
      <c r="D5058" s="14" t="s">
        <v>11356</v>
      </c>
      <c r="E5058" s="15" t="s">
        <v>11359</v>
      </c>
      <c r="F5058" s="6">
        <v>2715</v>
      </c>
      <c r="G5058" s="6">
        <v>1781</v>
      </c>
      <c r="H5058" s="6">
        <f t="shared" si="312"/>
        <v>2716</v>
      </c>
      <c r="I5058" s="6">
        <f t="shared" si="313"/>
        <v>1782</v>
      </c>
      <c r="J5058" s="7">
        <f t="shared" si="314"/>
        <v>0.6561119293078056</v>
      </c>
      <c r="K5058" s="7">
        <f t="shared" si="315"/>
        <v>-0.60798614272280982</v>
      </c>
    </row>
    <row r="5059" spans="1:11" x14ac:dyDescent="0.35">
      <c r="A5059" s="14" t="s">
        <v>10737</v>
      </c>
      <c r="B5059" s="13" t="s">
        <v>1482</v>
      </c>
      <c r="C5059" s="14" t="s">
        <v>18885</v>
      </c>
      <c r="D5059" s="14" t="s">
        <v>11356</v>
      </c>
      <c r="E5059" s="15" t="s">
        <v>11359</v>
      </c>
      <c r="F5059" s="6">
        <v>86</v>
      </c>
      <c r="G5059" s="6">
        <v>57</v>
      </c>
      <c r="H5059" s="6">
        <f t="shared" ref="H5059:H5122" si="316">F5059+1</f>
        <v>87</v>
      </c>
      <c r="I5059" s="6">
        <f t="shared" ref="I5059:I5122" si="317">G5059+1</f>
        <v>58</v>
      </c>
      <c r="J5059" s="7">
        <f t="shared" ref="J5059:J5122" si="318">I5059/H5059</f>
        <v>0.66666666666666663</v>
      </c>
      <c r="K5059" s="7">
        <f t="shared" ref="K5059:K5122" si="319">LOG(J5059,2)</f>
        <v>-0.5849625007211563</v>
      </c>
    </row>
    <row r="5060" spans="1:11" x14ac:dyDescent="0.35">
      <c r="A5060" s="14" t="s">
        <v>10738</v>
      </c>
      <c r="B5060" s="13" t="s">
        <v>2349</v>
      </c>
      <c r="C5060" s="14" t="s">
        <v>18886</v>
      </c>
      <c r="D5060" s="14" t="s">
        <v>11356</v>
      </c>
      <c r="E5060" s="15" t="s">
        <v>5678</v>
      </c>
      <c r="F5060" s="6">
        <v>1505</v>
      </c>
      <c r="G5060" s="6">
        <v>1112</v>
      </c>
      <c r="H5060" s="6">
        <f t="shared" si="316"/>
        <v>1506</v>
      </c>
      <c r="I5060" s="6">
        <f t="shared" si="317"/>
        <v>1113</v>
      </c>
      <c r="J5060" s="7">
        <f t="shared" si="318"/>
        <v>0.73904382470119523</v>
      </c>
      <c r="K5060" s="7">
        <f t="shared" si="319"/>
        <v>-0.43626817732996875</v>
      </c>
    </row>
    <row r="5061" spans="1:11" x14ac:dyDescent="0.35">
      <c r="A5061" s="14" t="s">
        <v>10739</v>
      </c>
      <c r="B5061" s="13" t="s">
        <v>3468</v>
      </c>
      <c r="C5061" s="14" t="s">
        <v>18887</v>
      </c>
      <c r="D5061" s="14" t="s">
        <v>18888</v>
      </c>
      <c r="E5061" s="15" t="s">
        <v>5678</v>
      </c>
      <c r="F5061" s="6">
        <v>5492</v>
      </c>
      <c r="G5061" s="6">
        <v>4563</v>
      </c>
      <c r="H5061" s="6">
        <f t="shared" si="316"/>
        <v>5493</v>
      </c>
      <c r="I5061" s="6">
        <f t="shared" si="317"/>
        <v>4564</v>
      </c>
      <c r="J5061" s="7">
        <f t="shared" si="318"/>
        <v>0.83087565993082102</v>
      </c>
      <c r="K5061" s="7">
        <f t="shared" si="319"/>
        <v>-0.26729550022981169</v>
      </c>
    </row>
    <row r="5062" spans="1:11" x14ac:dyDescent="0.35">
      <c r="A5062" s="14" t="s">
        <v>10740</v>
      </c>
      <c r="B5062" s="13" t="s">
        <v>2442</v>
      </c>
      <c r="C5062" s="14" t="s">
        <v>18889</v>
      </c>
      <c r="D5062" s="14" t="s">
        <v>11356</v>
      </c>
      <c r="E5062" s="15" t="s">
        <v>5678</v>
      </c>
      <c r="F5062" s="6">
        <v>524</v>
      </c>
      <c r="G5062" s="6">
        <v>391</v>
      </c>
      <c r="H5062" s="6">
        <f t="shared" si="316"/>
        <v>525</v>
      </c>
      <c r="I5062" s="6">
        <f t="shared" si="317"/>
        <v>392</v>
      </c>
      <c r="J5062" s="7">
        <f t="shared" si="318"/>
        <v>0.7466666666666667</v>
      </c>
      <c r="K5062" s="7">
        <f t="shared" si="319"/>
        <v>-0.42146376843827671</v>
      </c>
    </row>
    <row r="5063" spans="1:11" x14ac:dyDescent="0.35">
      <c r="A5063" s="14" t="s">
        <v>10741</v>
      </c>
      <c r="B5063" s="13" t="s">
        <v>3631</v>
      </c>
      <c r="C5063" s="14" t="s">
        <v>18890</v>
      </c>
      <c r="D5063" s="14" t="s">
        <v>11356</v>
      </c>
      <c r="E5063" s="15" t="s">
        <v>5678</v>
      </c>
      <c r="F5063" s="6">
        <v>1117</v>
      </c>
      <c r="G5063" s="6">
        <v>947</v>
      </c>
      <c r="H5063" s="6">
        <f t="shared" si="316"/>
        <v>1118</v>
      </c>
      <c r="I5063" s="6">
        <f t="shared" si="317"/>
        <v>948</v>
      </c>
      <c r="J5063" s="7">
        <f t="shared" si="318"/>
        <v>0.84794275491949911</v>
      </c>
      <c r="K5063" s="7">
        <f t="shared" si="319"/>
        <v>-0.23796122394493099</v>
      </c>
    </row>
    <row r="5064" spans="1:11" x14ac:dyDescent="0.35">
      <c r="A5064" s="14" t="s">
        <v>10742</v>
      </c>
      <c r="B5064" s="13" t="s">
        <v>2365</v>
      </c>
      <c r="C5064" s="14" t="s">
        <v>18891</v>
      </c>
      <c r="D5064" s="14" t="s">
        <v>18892</v>
      </c>
      <c r="E5064" s="15" t="s">
        <v>5678</v>
      </c>
      <c r="F5064" s="6">
        <v>5591</v>
      </c>
      <c r="G5064" s="6">
        <v>4135</v>
      </c>
      <c r="H5064" s="6">
        <f t="shared" si="316"/>
        <v>5592</v>
      </c>
      <c r="I5064" s="6">
        <f t="shared" si="317"/>
        <v>4136</v>
      </c>
      <c r="J5064" s="7">
        <f t="shared" si="318"/>
        <v>0.7396280400572246</v>
      </c>
      <c r="K5064" s="7">
        <f t="shared" si="319"/>
        <v>-0.43512817506050178</v>
      </c>
    </row>
    <row r="5065" spans="1:11" x14ac:dyDescent="0.35">
      <c r="A5065" s="14" t="s">
        <v>10743</v>
      </c>
      <c r="B5065" s="13" t="s">
        <v>1757</v>
      </c>
      <c r="C5065" s="14" t="s">
        <v>18893</v>
      </c>
      <c r="D5065" s="14" t="s">
        <v>11356</v>
      </c>
      <c r="E5065" s="15" t="s">
        <v>5678</v>
      </c>
      <c r="F5065" s="6">
        <v>1066</v>
      </c>
      <c r="G5065" s="6">
        <v>732</v>
      </c>
      <c r="H5065" s="6">
        <f t="shared" si="316"/>
        <v>1067</v>
      </c>
      <c r="I5065" s="6">
        <f t="shared" si="317"/>
        <v>733</v>
      </c>
      <c r="J5065" s="7">
        <f t="shared" si="318"/>
        <v>0.68697282099343959</v>
      </c>
      <c r="K5065" s="7">
        <f t="shared" si="319"/>
        <v>-0.54167507269061299</v>
      </c>
    </row>
    <row r="5066" spans="1:11" x14ac:dyDescent="0.35">
      <c r="A5066" s="14" t="s">
        <v>10744</v>
      </c>
      <c r="B5066" s="13" t="s">
        <v>3120</v>
      </c>
      <c r="C5066" s="14" t="s">
        <v>18894</v>
      </c>
      <c r="D5066" s="14" t="s">
        <v>18895</v>
      </c>
      <c r="E5066" s="15" t="s">
        <v>5678</v>
      </c>
      <c r="F5066" s="6">
        <v>787</v>
      </c>
      <c r="G5066" s="6">
        <v>629</v>
      </c>
      <c r="H5066" s="6">
        <f t="shared" si="316"/>
        <v>788</v>
      </c>
      <c r="I5066" s="6">
        <f t="shared" si="317"/>
        <v>630</v>
      </c>
      <c r="J5066" s="7">
        <f t="shared" si="318"/>
        <v>0.79949238578680204</v>
      </c>
      <c r="K5066" s="7">
        <f t="shared" si="319"/>
        <v>-0.32284380106909744</v>
      </c>
    </row>
    <row r="5067" spans="1:11" x14ac:dyDescent="0.35">
      <c r="A5067" s="14" t="s">
        <v>10745</v>
      </c>
      <c r="B5067" s="13" t="s">
        <v>1809</v>
      </c>
      <c r="C5067" s="14" t="s">
        <v>18896</v>
      </c>
      <c r="D5067" s="14" t="s">
        <v>11356</v>
      </c>
      <c r="E5067" s="15" t="s">
        <v>5678</v>
      </c>
      <c r="F5067" s="6">
        <v>650</v>
      </c>
      <c r="G5067" s="6">
        <v>450</v>
      </c>
      <c r="H5067" s="6">
        <f t="shared" si="316"/>
        <v>651</v>
      </c>
      <c r="I5067" s="6">
        <f t="shared" si="317"/>
        <v>451</v>
      </c>
      <c r="J5067" s="7">
        <f t="shared" si="318"/>
        <v>0.6927803379416283</v>
      </c>
      <c r="K5067" s="7">
        <f t="shared" si="319"/>
        <v>-0.52953010991025451</v>
      </c>
    </row>
    <row r="5068" spans="1:11" x14ac:dyDescent="0.35">
      <c r="A5068" s="14" t="s">
        <v>10746</v>
      </c>
      <c r="B5068" s="13" t="s">
        <v>3928</v>
      </c>
      <c r="C5068" s="14" t="s">
        <v>18897</v>
      </c>
      <c r="D5068" s="14" t="s">
        <v>18898</v>
      </c>
      <c r="E5068" s="15" t="s">
        <v>5678</v>
      </c>
      <c r="F5068" s="6">
        <v>1912</v>
      </c>
      <c r="G5068" s="6">
        <v>1687</v>
      </c>
      <c r="H5068" s="6">
        <f t="shared" si="316"/>
        <v>1913</v>
      </c>
      <c r="I5068" s="6">
        <f t="shared" si="317"/>
        <v>1688</v>
      </c>
      <c r="J5068" s="7">
        <f t="shared" si="318"/>
        <v>0.88238369053842136</v>
      </c>
      <c r="K5068" s="7">
        <f t="shared" si="319"/>
        <v>-0.18052196963892717</v>
      </c>
    </row>
    <row r="5069" spans="1:11" x14ac:dyDescent="0.35">
      <c r="A5069" s="14" t="s">
        <v>10747</v>
      </c>
      <c r="B5069" s="13" t="s">
        <v>807</v>
      </c>
      <c r="C5069" s="14" t="s">
        <v>18899</v>
      </c>
      <c r="D5069" s="14" t="s">
        <v>11356</v>
      </c>
      <c r="E5069" s="15" t="s">
        <v>11359</v>
      </c>
      <c r="F5069" s="6">
        <v>902</v>
      </c>
      <c r="G5069" s="6">
        <v>522</v>
      </c>
      <c r="H5069" s="6">
        <f t="shared" si="316"/>
        <v>903</v>
      </c>
      <c r="I5069" s="6">
        <f t="shared" si="317"/>
        <v>523</v>
      </c>
      <c r="J5069" s="7">
        <f t="shared" si="318"/>
        <v>0.57918050941306753</v>
      </c>
      <c r="K5069" s="7">
        <f t="shared" si="319"/>
        <v>-0.78791504123391687</v>
      </c>
    </row>
    <row r="5070" spans="1:11" x14ac:dyDescent="0.35">
      <c r="A5070" s="14" t="s">
        <v>10748</v>
      </c>
      <c r="B5070" s="13" t="s">
        <v>3599</v>
      </c>
      <c r="C5070" s="14" t="s">
        <v>18900</v>
      </c>
      <c r="D5070" s="14" t="s">
        <v>18901</v>
      </c>
      <c r="E5070" s="15" t="s">
        <v>5678</v>
      </c>
      <c r="F5070" s="6">
        <v>774</v>
      </c>
      <c r="G5070" s="6">
        <v>654</v>
      </c>
      <c r="H5070" s="6">
        <f t="shared" si="316"/>
        <v>775</v>
      </c>
      <c r="I5070" s="6">
        <f t="shared" si="317"/>
        <v>655</v>
      </c>
      <c r="J5070" s="7">
        <f t="shared" si="318"/>
        <v>0.84516129032258069</v>
      </c>
      <c r="K5070" s="7">
        <f t="shared" si="319"/>
        <v>-0.2427014037367872</v>
      </c>
    </row>
    <row r="5071" spans="1:11" x14ac:dyDescent="0.35">
      <c r="A5071" s="14" t="s">
        <v>10749</v>
      </c>
      <c r="B5071" s="13" t="s">
        <v>1351</v>
      </c>
      <c r="C5071" s="14" t="s">
        <v>18902</v>
      </c>
      <c r="D5071" s="14" t="s">
        <v>16527</v>
      </c>
      <c r="E5071" s="15" t="s">
        <v>11359</v>
      </c>
      <c r="F5071" s="6">
        <v>3371</v>
      </c>
      <c r="G5071" s="6">
        <v>2183</v>
      </c>
      <c r="H5071" s="6">
        <f t="shared" si="316"/>
        <v>3372</v>
      </c>
      <c r="I5071" s="6">
        <f t="shared" si="317"/>
        <v>2184</v>
      </c>
      <c r="J5071" s="7">
        <f t="shared" si="318"/>
        <v>0.64768683274021355</v>
      </c>
      <c r="K5071" s="7">
        <f t="shared" si="319"/>
        <v>-0.6266316800222298</v>
      </c>
    </row>
    <row r="5072" spans="1:11" x14ac:dyDescent="0.35">
      <c r="A5072" s="14" t="s">
        <v>10750</v>
      </c>
      <c r="B5072" s="13" t="s">
        <v>2917</v>
      </c>
      <c r="C5072" s="14" t="s">
        <v>18903</v>
      </c>
      <c r="D5072" s="14" t="s">
        <v>18904</v>
      </c>
      <c r="E5072" s="15" t="s">
        <v>5678</v>
      </c>
      <c r="F5072" s="6">
        <v>106</v>
      </c>
      <c r="G5072" s="6">
        <v>83</v>
      </c>
      <c r="H5072" s="6">
        <f t="shared" si="316"/>
        <v>107</v>
      </c>
      <c r="I5072" s="6">
        <f t="shared" si="317"/>
        <v>84</v>
      </c>
      <c r="J5072" s="7">
        <f t="shared" si="318"/>
        <v>0.78504672897196259</v>
      </c>
      <c r="K5072" s="7">
        <f t="shared" si="319"/>
        <v>-0.34914956362238669</v>
      </c>
    </row>
    <row r="5073" spans="1:11" x14ac:dyDescent="0.35">
      <c r="A5073" s="14" t="s">
        <v>10751</v>
      </c>
      <c r="B5073" s="13" t="s">
        <v>733</v>
      </c>
      <c r="C5073" s="14" t="s">
        <v>18905</v>
      </c>
      <c r="D5073" s="14" t="s">
        <v>18906</v>
      </c>
      <c r="E5073" s="15" t="s">
        <v>5678</v>
      </c>
      <c r="F5073" s="6">
        <v>220</v>
      </c>
      <c r="G5073" s="6">
        <v>125</v>
      </c>
      <c r="H5073" s="6">
        <f t="shared" si="316"/>
        <v>221</v>
      </c>
      <c r="I5073" s="6">
        <f t="shared" si="317"/>
        <v>126</v>
      </c>
      <c r="J5073" s="7">
        <f t="shared" si="318"/>
        <v>0.57013574660633481</v>
      </c>
      <c r="K5073" s="7">
        <f t="shared" si="319"/>
        <v>-0.81062263589151518</v>
      </c>
    </row>
    <row r="5074" spans="1:11" x14ac:dyDescent="0.35">
      <c r="A5074" s="14" t="s">
        <v>10752</v>
      </c>
      <c r="B5074" s="13" t="s">
        <v>942</v>
      </c>
      <c r="C5074" s="14" t="s">
        <v>18907</v>
      </c>
      <c r="D5074" s="14" t="s">
        <v>18908</v>
      </c>
      <c r="E5074" s="15" t="s">
        <v>5678</v>
      </c>
      <c r="F5074" s="6">
        <v>185</v>
      </c>
      <c r="G5074" s="6">
        <v>111</v>
      </c>
      <c r="H5074" s="6">
        <f t="shared" si="316"/>
        <v>186</v>
      </c>
      <c r="I5074" s="6">
        <f t="shared" si="317"/>
        <v>112</v>
      </c>
      <c r="J5074" s="7">
        <f t="shared" si="318"/>
        <v>0.60215053763440862</v>
      </c>
      <c r="K5074" s="7">
        <f t="shared" si="319"/>
        <v>-0.73180388905042715</v>
      </c>
    </row>
    <row r="5075" spans="1:11" x14ac:dyDescent="0.35">
      <c r="A5075" s="14" t="s">
        <v>10753</v>
      </c>
      <c r="B5075" s="13" t="s">
        <v>634</v>
      </c>
      <c r="C5075" s="14" t="s">
        <v>18909</v>
      </c>
      <c r="D5075" s="14" t="s">
        <v>18910</v>
      </c>
      <c r="E5075" s="15" t="s">
        <v>5678</v>
      </c>
      <c r="F5075" s="6">
        <v>236</v>
      </c>
      <c r="G5075" s="6">
        <v>129</v>
      </c>
      <c r="H5075" s="6">
        <f t="shared" si="316"/>
        <v>237</v>
      </c>
      <c r="I5075" s="6">
        <f t="shared" si="317"/>
        <v>130</v>
      </c>
      <c r="J5075" s="7">
        <f t="shared" si="318"/>
        <v>0.54852320675105481</v>
      </c>
      <c r="K5075" s="7">
        <f t="shared" si="319"/>
        <v>-0.86637543586980481</v>
      </c>
    </row>
    <row r="5076" spans="1:11" x14ac:dyDescent="0.35">
      <c r="A5076" s="14" t="s">
        <v>10754</v>
      </c>
      <c r="B5076" s="13" t="s">
        <v>1003</v>
      </c>
      <c r="C5076" s="14" t="s">
        <v>18911</v>
      </c>
      <c r="D5076" s="14" t="s">
        <v>18912</v>
      </c>
      <c r="E5076" s="15" t="s">
        <v>5678</v>
      </c>
      <c r="F5076" s="6">
        <v>183</v>
      </c>
      <c r="G5076" s="6">
        <v>111</v>
      </c>
      <c r="H5076" s="6">
        <f t="shared" si="316"/>
        <v>184</v>
      </c>
      <c r="I5076" s="6">
        <f t="shared" si="317"/>
        <v>112</v>
      </c>
      <c r="J5076" s="7">
        <f t="shared" si="318"/>
        <v>0.60869565217391308</v>
      </c>
      <c r="K5076" s="7">
        <f t="shared" si="319"/>
        <v>-0.71620703399940866</v>
      </c>
    </row>
    <row r="5077" spans="1:11" x14ac:dyDescent="0.35">
      <c r="A5077" s="14" t="s">
        <v>10755</v>
      </c>
      <c r="B5077" s="13" t="s">
        <v>3134</v>
      </c>
      <c r="C5077" s="14" t="s">
        <v>18913</v>
      </c>
      <c r="D5077" s="14" t="s">
        <v>11509</v>
      </c>
      <c r="E5077" s="15" t="s">
        <v>5678</v>
      </c>
      <c r="F5077" s="6">
        <v>55</v>
      </c>
      <c r="G5077" s="6">
        <v>44</v>
      </c>
      <c r="H5077" s="6">
        <f t="shared" si="316"/>
        <v>56</v>
      </c>
      <c r="I5077" s="6">
        <f t="shared" si="317"/>
        <v>45</v>
      </c>
      <c r="J5077" s="7">
        <f t="shared" si="318"/>
        <v>0.8035714285714286</v>
      </c>
      <c r="K5077" s="7">
        <f t="shared" si="319"/>
        <v>-0.31550182572792934</v>
      </c>
    </row>
    <row r="5078" spans="1:11" x14ac:dyDescent="0.35">
      <c r="A5078" s="14" t="s">
        <v>10756</v>
      </c>
      <c r="B5078" s="13" t="s">
        <v>782</v>
      </c>
      <c r="C5078" s="14" t="s">
        <v>18914</v>
      </c>
      <c r="D5078" s="14" t="s">
        <v>18915</v>
      </c>
      <c r="E5078" s="15" t="s">
        <v>5678</v>
      </c>
      <c r="F5078" s="6">
        <v>40</v>
      </c>
      <c r="G5078" s="6">
        <v>23</v>
      </c>
      <c r="H5078" s="6">
        <f t="shared" si="316"/>
        <v>41</v>
      </c>
      <c r="I5078" s="6">
        <f t="shared" si="317"/>
        <v>24</v>
      </c>
      <c r="J5078" s="7">
        <f t="shared" si="318"/>
        <v>0.58536585365853655</v>
      </c>
      <c r="K5078" s="7">
        <f t="shared" si="319"/>
        <v>-0.7725895038969276</v>
      </c>
    </row>
    <row r="5079" spans="1:11" x14ac:dyDescent="0.35">
      <c r="A5079" s="14" t="s">
        <v>10757</v>
      </c>
      <c r="B5079" s="13" t="s">
        <v>911</v>
      </c>
      <c r="C5079" s="14" t="s">
        <v>18916</v>
      </c>
      <c r="D5079" s="14" t="s">
        <v>18917</v>
      </c>
      <c r="E5079" s="15" t="s">
        <v>5678</v>
      </c>
      <c r="F5079" s="6">
        <v>284</v>
      </c>
      <c r="G5079" s="6">
        <v>169</v>
      </c>
      <c r="H5079" s="6">
        <f t="shared" si="316"/>
        <v>285</v>
      </c>
      <c r="I5079" s="6">
        <f t="shared" si="317"/>
        <v>170</v>
      </c>
      <c r="J5079" s="7">
        <f t="shared" si="318"/>
        <v>0.59649122807017541</v>
      </c>
      <c r="K5079" s="7">
        <f t="shared" si="319"/>
        <v>-0.74542717291440241</v>
      </c>
    </row>
    <row r="5080" spans="1:11" x14ac:dyDescent="0.35">
      <c r="A5080" s="14" t="s">
        <v>10758</v>
      </c>
      <c r="B5080" s="13" t="s">
        <v>3788</v>
      </c>
      <c r="C5080" s="14" t="s">
        <v>18918</v>
      </c>
      <c r="D5080" s="14" t="s">
        <v>13157</v>
      </c>
      <c r="E5080" s="15" t="s">
        <v>5678</v>
      </c>
      <c r="F5080" s="6">
        <v>411</v>
      </c>
      <c r="G5080" s="6">
        <v>356</v>
      </c>
      <c r="H5080" s="6">
        <f t="shared" si="316"/>
        <v>412</v>
      </c>
      <c r="I5080" s="6">
        <f t="shared" si="317"/>
        <v>357</v>
      </c>
      <c r="J5080" s="7">
        <f t="shared" si="318"/>
        <v>0.86650485436893199</v>
      </c>
      <c r="K5080" s="7">
        <f t="shared" si="319"/>
        <v>-0.20672026315411876</v>
      </c>
    </row>
    <row r="5081" spans="1:11" x14ac:dyDescent="0.35">
      <c r="A5081" s="14" t="s">
        <v>10759</v>
      </c>
      <c r="B5081" s="13" t="s">
        <v>662</v>
      </c>
      <c r="C5081" s="14" t="s">
        <v>18919</v>
      </c>
      <c r="D5081" s="14" t="s">
        <v>11755</v>
      </c>
      <c r="E5081" s="15" t="s">
        <v>5678</v>
      </c>
      <c r="F5081" s="6">
        <v>230</v>
      </c>
      <c r="G5081" s="6">
        <v>127</v>
      </c>
      <c r="H5081" s="6">
        <f t="shared" si="316"/>
        <v>231</v>
      </c>
      <c r="I5081" s="6">
        <f t="shared" si="317"/>
        <v>128</v>
      </c>
      <c r="J5081" s="7">
        <f t="shared" si="318"/>
        <v>0.55411255411255411</v>
      </c>
      <c r="K5081" s="7">
        <f t="shared" si="319"/>
        <v>-0.85174904141605756</v>
      </c>
    </row>
    <row r="5082" spans="1:11" x14ac:dyDescent="0.35">
      <c r="A5082" s="14" t="s">
        <v>10760</v>
      </c>
      <c r="B5082" s="13" t="s">
        <v>1850</v>
      </c>
      <c r="C5082" s="14" t="s">
        <v>18920</v>
      </c>
      <c r="D5082" s="14" t="s">
        <v>11356</v>
      </c>
      <c r="E5082" s="15" t="s">
        <v>5678</v>
      </c>
      <c r="F5082" s="6">
        <v>135</v>
      </c>
      <c r="G5082" s="6">
        <v>94</v>
      </c>
      <c r="H5082" s="6">
        <f t="shared" si="316"/>
        <v>136</v>
      </c>
      <c r="I5082" s="6">
        <f t="shared" si="317"/>
        <v>95</v>
      </c>
      <c r="J5082" s="7">
        <f t="shared" si="318"/>
        <v>0.69852941176470584</v>
      </c>
      <c r="K5082" s="7">
        <f t="shared" si="319"/>
        <v>-0.51760723291939159</v>
      </c>
    </row>
    <row r="5083" spans="1:11" x14ac:dyDescent="0.35">
      <c r="A5083" s="14" t="s">
        <v>10761</v>
      </c>
      <c r="B5083" s="13" t="s">
        <v>2200</v>
      </c>
      <c r="C5083" s="14" t="s">
        <v>18921</v>
      </c>
      <c r="D5083" s="14" t="s">
        <v>18922</v>
      </c>
      <c r="E5083" s="15" t="s">
        <v>11359</v>
      </c>
      <c r="F5083" s="6">
        <v>204</v>
      </c>
      <c r="G5083" s="6">
        <v>148</v>
      </c>
      <c r="H5083" s="6">
        <f t="shared" si="316"/>
        <v>205</v>
      </c>
      <c r="I5083" s="6">
        <f t="shared" si="317"/>
        <v>149</v>
      </c>
      <c r="J5083" s="7">
        <f t="shared" si="318"/>
        <v>0.72682926829268291</v>
      </c>
      <c r="K5083" s="7">
        <f t="shared" si="319"/>
        <v>-0.46031157904328457</v>
      </c>
    </row>
    <row r="5084" spans="1:11" x14ac:dyDescent="0.35">
      <c r="A5084" s="14" t="s">
        <v>10762</v>
      </c>
      <c r="B5084" s="13" t="s">
        <v>1323</v>
      </c>
      <c r="C5084" s="14" t="s">
        <v>18923</v>
      </c>
      <c r="D5084" s="14" t="s">
        <v>11724</v>
      </c>
      <c r="E5084" s="15" t="s">
        <v>11359</v>
      </c>
      <c r="F5084" s="6">
        <v>158</v>
      </c>
      <c r="G5084" s="6">
        <v>102</v>
      </c>
      <c r="H5084" s="6">
        <f t="shared" si="316"/>
        <v>159</v>
      </c>
      <c r="I5084" s="6">
        <f t="shared" si="317"/>
        <v>103</v>
      </c>
      <c r="J5084" s="7">
        <f t="shared" si="318"/>
        <v>0.64779874213836475</v>
      </c>
      <c r="K5084" s="7">
        <f t="shared" si="319"/>
        <v>-0.62638242810113709</v>
      </c>
    </row>
    <row r="5085" spans="1:11" x14ac:dyDescent="0.35">
      <c r="A5085" s="14" t="s">
        <v>10763</v>
      </c>
      <c r="B5085" s="13" t="s">
        <v>2838</v>
      </c>
      <c r="C5085" s="14" t="s">
        <v>18924</v>
      </c>
      <c r="D5085" s="14" t="s">
        <v>18925</v>
      </c>
      <c r="E5085" s="15" t="s">
        <v>5678</v>
      </c>
      <c r="F5085" s="6">
        <v>621</v>
      </c>
      <c r="G5085" s="6">
        <v>483</v>
      </c>
      <c r="H5085" s="6">
        <f t="shared" si="316"/>
        <v>622</v>
      </c>
      <c r="I5085" s="6">
        <f t="shared" si="317"/>
        <v>484</v>
      </c>
      <c r="J5085" s="7">
        <f t="shared" si="318"/>
        <v>0.77813504823151125</v>
      </c>
      <c r="K5085" s="7">
        <f t="shared" si="319"/>
        <v>-0.36190753285600807</v>
      </c>
    </row>
    <row r="5086" spans="1:11" x14ac:dyDescent="0.35">
      <c r="A5086" s="14" t="s">
        <v>10764</v>
      </c>
      <c r="B5086" s="13" t="s">
        <v>4788</v>
      </c>
      <c r="C5086" s="14" t="s">
        <v>18926</v>
      </c>
      <c r="D5086" s="14" t="s">
        <v>11548</v>
      </c>
      <c r="E5086" s="15" t="s">
        <v>5678</v>
      </c>
      <c r="F5086" s="6">
        <v>133</v>
      </c>
      <c r="G5086" s="6">
        <v>135</v>
      </c>
      <c r="H5086" s="6">
        <f t="shared" si="316"/>
        <v>134</v>
      </c>
      <c r="I5086" s="6">
        <f t="shared" si="317"/>
        <v>136</v>
      </c>
      <c r="J5086" s="7">
        <f t="shared" si="318"/>
        <v>1.0149253731343284</v>
      </c>
      <c r="K5086" s="7">
        <f t="shared" si="319"/>
        <v>2.1373650792567037E-2</v>
      </c>
    </row>
    <row r="5087" spans="1:11" x14ac:dyDescent="0.35">
      <c r="A5087" s="14" t="s">
        <v>10765</v>
      </c>
      <c r="B5087" s="13" t="s">
        <v>2068</v>
      </c>
      <c r="C5087" s="14" t="s">
        <v>18927</v>
      </c>
      <c r="D5087" s="14" t="s">
        <v>18928</v>
      </c>
      <c r="E5087" s="15" t="s">
        <v>11359</v>
      </c>
      <c r="F5087" s="6">
        <v>7</v>
      </c>
      <c r="G5087" s="6">
        <v>5</v>
      </c>
      <c r="H5087" s="6">
        <f t="shared" si="316"/>
        <v>8</v>
      </c>
      <c r="I5087" s="6">
        <f t="shared" si="317"/>
        <v>6</v>
      </c>
      <c r="J5087" s="7">
        <f t="shared" si="318"/>
        <v>0.75</v>
      </c>
      <c r="K5087" s="7">
        <f t="shared" si="319"/>
        <v>-0.41503749927884381</v>
      </c>
    </row>
    <row r="5088" spans="1:11" x14ac:dyDescent="0.35">
      <c r="A5088" s="14" t="s">
        <v>10766</v>
      </c>
      <c r="B5088" s="13" t="s">
        <v>3685</v>
      </c>
      <c r="C5088" s="14" t="s">
        <v>18929</v>
      </c>
      <c r="D5088" s="14" t="s">
        <v>11671</v>
      </c>
      <c r="E5088" s="15" t="s">
        <v>11359</v>
      </c>
      <c r="F5088" s="6">
        <v>863</v>
      </c>
      <c r="G5088" s="6">
        <v>736</v>
      </c>
      <c r="H5088" s="6">
        <f t="shared" si="316"/>
        <v>864</v>
      </c>
      <c r="I5088" s="6">
        <f t="shared" si="317"/>
        <v>737</v>
      </c>
      <c r="J5088" s="7">
        <f t="shared" si="318"/>
        <v>0.8530092592592593</v>
      </c>
      <c r="K5088" s="7">
        <f t="shared" si="319"/>
        <v>-0.2293666930683988</v>
      </c>
    </row>
    <row r="5089" spans="1:11" x14ac:dyDescent="0.35">
      <c r="A5089" s="14" t="s">
        <v>10767</v>
      </c>
      <c r="B5089" s="13" t="s">
        <v>3859</v>
      </c>
      <c r="C5089" s="14" t="s">
        <v>18930</v>
      </c>
      <c r="D5089" s="14" t="s">
        <v>11356</v>
      </c>
      <c r="E5089" s="15" t="s">
        <v>11359</v>
      </c>
      <c r="F5089" s="6">
        <v>776</v>
      </c>
      <c r="G5089" s="6">
        <v>678</v>
      </c>
      <c r="H5089" s="6">
        <f t="shared" si="316"/>
        <v>777</v>
      </c>
      <c r="I5089" s="6">
        <f t="shared" si="317"/>
        <v>679</v>
      </c>
      <c r="J5089" s="7">
        <f t="shared" si="318"/>
        <v>0.87387387387387383</v>
      </c>
      <c r="K5089" s="7">
        <f t="shared" si="319"/>
        <v>-0.19450302416297838</v>
      </c>
    </row>
    <row r="5090" spans="1:11" x14ac:dyDescent="0.35">
      <c r="A5090" s="14" t="s">
        <v>10768</v>
      </c>
      <c r="B5090" s="13" t="s">
        <v>2045</v>
      </c>
      <c r="C5090" s="14" t="s">
        <v>18931</v>
      </c>
      <c r="D5090" s="14" t="s">
        <v>11356</v>
      </c>
      <c r="E5090" s="15" t="s">
        <v>11359</v>
      </c>
      <c r="F5090" s="6">
        <v>272</v>
      </c>
      <c r="G5090" s="6">
        <v>194</v>
      </c>
      <c r="H5090" s="6">
        <f t="shared" si="316"/>
        <v>273</v>
      </c>
      <c r="I5090" s="6">
        <f t="shared" si="317"/>
        <v>195</v>
      </c>
      <c r="J5090" s="7">
        <f t="shared" si="318"/>
        <v>0.7142857142857143</v>
      </c>
      <c r="K5090" s="7">
        <f t="shared" si="319"/>
        <v>-0.48542682717024171</v>
      </c>
    </row>
    <row r="5091" spans="1:11" x14ac:dyDescent="0.35">
      <c r="A5091" s="14" t="s">
        <v>10769</v>
      </c>
      <c r="B5091" s="13" t="s">
        <v>2956</v>
      </c>
      <c r="C5091" s="14" t="s">
        <v>18932</v>
      </c>
      <c r="D5091" s="14" t="s">
        <v>12954</v>
      </c>
      <c r="E5091" s="15" t="s">
        <v>5678</v>
      </c>
      <c r="F5091" s="6">
        <v>112</v>
      </c>
      <c r="G5091" s="6">
        <v>88</v>
      </c>
      <c r="H5091" s="6">
        <f t="shared" si="316"/>
        <v>113</v>
      </c>
      <c r="I5091" s="6">
        <f t="shared" si="317"/>
        <v>89</v>
      </c>
      <c r="J5091" s="7">
        <f t="shared" si="318"/>
        <v>0.78761061946902655</v>
      </c>
      <c r="K5091" s="7">
        <f t="shared" si="319"/>
        <v>-0.34444553144878998</v>
      </c>
    </row>
    <row r="5092" spans="1:11" x14ac:dyDescent="0.35">
      <c r="A5092" s="14" t="s">
        <v>10770</v>
      </c>
      <c r="B5092" s="13" t="s">
        <v>1288</v>
      </c>
      <c r="C5092" s="14" t="s">
        <v>18933</v>
      </c>
      <c r="D5092" s="14" t="s">
        <v>18934</v>
      </c>
      <c r="E5092" s="15" t="s">
        <v>5678</v>
      </c>
      <c r="F5092" s="6">
        <v>176</v>
      </c>
      <c r="G5092" s="6">
        <v>113</v>
      </c>
      <c r="H5092" s="6">
        <f t="shared" si="316"/>
        <v>177</v>
      </c>
      <c r="I5092" s="6">
        <f t="shared" si="317"/>
        <v>114</v>
      </c>
      <c r="J5092" s="7">
        <f t="shared" si="318"/>
        <v>0.64406779661016944</v>
      </c>
      <c r="K5092" s="7">
        <f t="shared" si="319"/>
        <v>-0.63471553591825591</v>
      </c>
    </row>
    <row r="5093" spans="1:11" x14ac:dyDescent="0.35">
      <c r="A5093" s="14" t="s">
        <v>10771</v>
      </c>
      <c r="B5093" s="13" t="s">
        <v>1739</v>
      </c>
      <c r="C5093" s="14" t="s">
        <v>18935</v>
      </c>
      <c r="D5093" s="14" t="s">
        <v>18936</v>
      </c>
      <c r="E5093" s="15" t="s">
        <v>5678</v>
      </c>
      <c r="F5093" s="6">
        <v>5332</v>
      </c>
      <c r="G5093" s="6">
        <v>3651</v>
      </c>
      <c r="H5093" s="6">
        <f t="shared" si="316"/>
        <v>5333</v>
      </c>
      <c r="I5093" s="6">
        <f t="shared" si="317"/>
        <v>3652</v>
      </c>
      <c r="J5093" s="7">
        <f t="shared" si="318"/>
        <v>0.68479279954997185</v>
      </c>
      <c r="K5093" s="7">
        <f t="shared" si="319"/>
        <v>-0.54626056269877221</v>
      </c>
    </row>
    <row r="5094" spans="1:11" x14ac:dyDescent="0.35">
      <c r="A5094" s="14" t="s">
        <v>10772</v>
      </c>
      <c r="B5094" s="13" t="s">
        <v>1410</v>
      </c>
      <c r="C5094" s="14" t="s">
        <v>18937</v>
      </c>
      <c r="D5094" s="14" t="s">
        <v>18938</v>
      </c>
      <c r="E5094" s="15" t="s">
        <v>5678</v>
      </c>
      <c r="F5094" s="6">
        <v>3509</v>
      </c>
      <c r="G5094" s="6">
        <v>2295</v>
      </c>
      <c r="H5094" s="6">
        <f t="shared" si="316"/>
        <v>3510</v>
      </c>
      <c r="I5094" s="6">
        <f t="shared" si="317"/>
        <v>2296</v>
      </c>
      <c r="J5094" s="7">
        <f t="shared" si="318"/>
        <v>0.6541310541310541</v>
      </c>
      <c r="K5094" s="7">
        <f t="shared" si="319"/>
        <v>-0.6123483885162353</v>
      </c>
    </row>
    <row r="5095" spans="1:11" x14ac:dyDescent="0.35">
      <c r="A5095" s="14" t="s">
        <v>10773</v>
      </c>
      <c r="B5095" s="13" t="s">
        <v>1083</v>
      </c>
      <c r="C5095" s="14" t="s">
        <v>18939</v>
      </c>
      <c r="D5095" s="14" t="s">
        <v>18940</v>
      </c>
      <c r="E5095" s="15" t="s">
        <v>11359</v>
      </c>
      <c r="F5095" s="6">
        <v>921</v>
      </c>
      <c r="G5095" s="6">
        <v>569</v>
      </c>
      <c r="H5095" s="6">
        <f t="shared" si="316"/>
        <v>922</v>
      </c>
      <c r="I5095" s="6">
        <f t="shared" si="317"/>
        <v>570</v>
      </c>
      <c r="J5095" s="7">
        <f t="shared" si="318"/>
        <v>0.61822125813449025</v>
      </c>
      <c r="K5095" s="7">
        <f t="shared" si="319"/>
        <v>-0.69380483137723392</v>
      </c>
    </row>
    <row r="5096" spans="1:11" x14ac:dyDescent="0.35">
      <c r="A5096" s="14" t="s">
        <v>10774</v>
      </c>
      <c r="B5096" s="13" t="s">
        <v>1320</v>
      </c>
      <c r="C5096" s="14" t="s">
        <v>18941</v>
      </c>
      <c r="D5096" s="14" t="s">
        <v>18942</v>
      </c>
      <c r="E5096" s="15" t="s">
        <v>11359</v>
      </c>
      <c r="F5096" s="6">
        <v>1009</v>
      </c>
      <c r="G5096" s="6">
        <v>651</v>
      </c>
      <c r="H5096" s="6">
        <f t="shared" si="316"/>
        <v>1010</v>
      </c>
      <c r="I5096" s="6">
        <f t="shared" si="317"/>
        <v>652</v>
      </c>
      <c r="J5096" s="7">
        <f t="shared" si="318"/>
        <v>0.64554455445544556</v>
      </c>
      <c r="K5096" s="7">
        <f t="shared" si="319"/>
        <v>-0.63141142340807954</v>
      </c>
    </row>
    <row r="5097" spans="1:11" x14ac:dyDescent="0.35">
      <c r="A5097" s="14" t="s">
        <v>10775</v>
      </c>
      <c r="B5097" s="13" t="s">
        <v>2384</v>
      </c>
      <c r="C5097" s="14" t="s">
        <v>18943</v>
      </c>
      <c r="D5097" s="14" t="s">
        <v>18944</v>
      </c>
      <c r="E5097" s="15" t="s">
        <v>5678</v>
      </c>
      <c r="F5097" s="6">
        <v>3256</v>
      </c>
      <c r="G5097" s="6">
        <v>2414</v>
      </c>
      <c r="H5097" s="6">
        <f t="shared" si="316"/>
        <v>3257</v>
      </c>
      <c r="I5097" s="6">
        <f t="shared" si="317"/>
        <v>2415</v>
      </c>
      <c r="J5097" s="7">
        <f t="shared" si="318"/>
        <v>0.74147988946883636</v>
      </c>
      <c r="K5097" s="7">
        <f t="shared" si="319"/>
        <v>-0.4315205306727678</v>
      </c>
    </row>
    <row r="5098" spans="1:11" x14ac:dyDescent="0.35">
      <c r="A5098" s="14" t="s">
        <v>10776</v>
      </c>
      <c r="B5098" s="13" t="s">
        <v>2208</v>
      </c>
      <c r="C5098" s="14" t="s">
        <v>18945</v>
      </c>
      <c r="D5098" s="14" t="s">
        <v>18946</v>
      </c>
      <c r="E5098" s="15" t="s">
        <v>5678</v>
      </c>
      <c r="F5098" s="6">
        <v>2454</v>
      </c>
      <c r="G5098" s="6">
        <v>1783</v>
      </c>
      <c r="H5098" s="6">
        <f t="shared" si="316"/>
        <v>2455</v>
      </c>
      <c r="I5098" s="6">
        <f t="shared" si="317"/>
        <v>1784</v>
      </c>
      <c r="J5098" s="7">
        <f t="shared" si="318"/>
        <v>0.72668024439918533</v>
      </c>
      <c r="K5098" s="7">
        <f t="shared" si="319"/>
        <v>-0.4606074092817507</v>
      </c>
    </row>
    <row r="5099" spans="1:11" x14ac:dyDescent="0.35">
      <c r="A5099" s="14" t="s">
        <v>10777</v>
      </c>
      <c r="B5099" s="13" t="s">
        <v>937</v>
      </c>
      <c r="C5099" s="14" t="s">
        <v>18947</v>
      </c>
      <c r="D5099" s="14" t="s">
        <v>18948</v>
      </c>
      <c r="E5099" s="15" t="s">
        <v>5678</v>
      </c>
      <c r="F5099" s="6">
        <v>2545</v>
      </c>
      <c r="G5099" s="6">
        <v>1526</v>
      </c>
      <c r="H5099" s="6">
        <f t="shared" si="316"/>
        <v>2546</v>
      </c>
      <c r="I5099" s="6">
        <f t="shared" si="317"/>
        <v>1527</v>
      </c>
      <c r="J5099" s="7">
        <f t="shared" si="318"/>
        <v>0.59976433621366854</v>
      </c>
      <c r="K5099" s="7">
        <f t="shared" si="319"/>
        <v>-0.73753235710450638</v>
      </c>
    </row>
    <row r="5100" spans="1:11" x14ac:dyDescent="0.35">
      <c r="A5100" s="14" t="s">
        <v>10778</v>
      </c>
      <c r="B5100" s="13" t="s">
        <v>2333</v>
      </c>
      <c r="C5100" s="14" t="s">
        <v>18949</v>
      </c>
      <c r="D5100" s="14" t="s">
        <v>18950</v>
      </c>
      <c r="E5100" s="15" t="s">
        <v>5678</v>
      </c>
      <c r="F5100" s="6">
        <v>1693</v>
      </c>
      <c r="G5100" s="6">
        <v>1249</v>
      </c>
      <c r="H5100" s="6">
        <f t="shared" si="316"/>
        <v>1694</v>
      </c>
      <c r="I5100" s="6">
        <f t="shared" si="317"/>
        <v>1250</v>
      </c>
      <c r="J5100" s="7">
        <f t="shared" si="318"/>
        <v>0.7378984651711924</v>
      </c>
      <c r="K5100" s="7">
        <f t="shared" si="319"/>
        <v>-0.43850577978274929</v>
      </c>
    </row>
    <row r="5101" spans="1:11" x14ac:dyDescent="0.35">
      <c r="A5101" s="14" t="s">
        <v>10779</v>
      </c>
      <c r="B5101" s="13" t="s">
        <v>3276</v>
      </c>
      <c r="C5101" s="14" t="s">
        <v>18951</v>
      </c>
      <c r="D5101" s="14" t="s">
        <v>18952</v>
      </c>
      <c r="E5101" s="15" t="s">
        <v>5678</v>
      </c>
      <c r="F5101" s="6">
        <v>4162</v>
      </c>
      <c r="G5101" s="6">
        <v>3386</v>
      </c>
      <c r="H5101" s="6">
        <f t="shared" si="316"/>
        <v>4163</v>
      </c>
      <c r="I5101" s="6">
        <f t="shared" si="317"/>
        <v>3387</v>
      </c>
      <c r="J5101" s="7">
        <f t="shared" si="318"/>
        <v>0.81359596444871485</v>
      </c>
      <c r="K5101" s="7">
        <f t="shared" si="319"/>
        <v>-0.29761557164606128</v>
      </c>
    </row>
    <row r="5102" spans="1:11" x14ac:dyDescent="0.35">
      <c r="A5102" s="14" t="s">
        <v>10780</v>
      </c>
      <c r="B5102" s="13" t="s">
        <v>2203</v>
      </c>
      <c r="C5102" s="14" t="s">
        <v>18953</v>
      </c>
      <c r="D5102" s="14" t="s">
        <v>18954</v>
      </c>
      <c r="E5102" s="15" t="s">
        <v>5678</v>
      </c>
      <c r="F5102" s="6">
        <v>9654</v>
      </c>
      <c r="G5102" s="6">
        <v>7009</v>
      </c>
      <c r="H5102" s="6">
        <f t="shared" si="316"/>
        <v>9655</v>
      </c>
      <c r="I5102" s="6">
        <f t="shared" si="317"/>
        <v>7010</v>
      </c>
      <c r="J5102" s="7">
        <f t="shared" si="318"/>
        <v>0.72604867944070428</v>
      </c>
      <c r="K5102" s="7">
        <f t="shared" si="319"/>
        <v>-0.4618618149400272</v>
      </c>
    </row>
    <row r="5103" spans="1:11" x14ac:dyDescent="0.35">
      <c r="A5103" s="14" t="s">
        <v>10781</v>
      </c>
      <c r="B5103" s="13" t="s">
        <v>2256</v>
      </c>
      <c r="C5103" s="14" t="s">
        <v>18955</v>
      </c>
      <c r="D5103" s="14" t="s">
        <v>18956</v>
      </c>
      <c r="E5103" s="15" t="s">
        <v>5678</v>
      </c>
      <c r="F5103" s="6">
        <v>1718</v>
      </c>
      <c r="G5103" s="6">
        <v>1254</v>
      </c>
      <c r="H5103" s="6">
        <f t="shared" si="316"/>
        <v>1719</v>
      </c>
      <c r="I5103" s="6">
        <f t="shared" si="317"/>
        <v>1255</v>
      </c>
      <c r="J5103" s="7">
        <f t="shared" si="318"/>
        <v>0.7300756253635835</v>
      </c>
      <c r="K5103" s="7">
        <f t="shared" si="319"/>
        <v>-0.45388218063992669</v>
      </c>
    </row>
    <row r="5104" spans="1:11" x14ac:dyDescent="0.35">
      <c r="A5104" s="14" t="s">
        <v>10782</v>
      </c>
      <c r="B5104" s="13" t="s">
        <v>2615</v>
      </c>
      <c r="C5104" s="14" t="s">
        <v>18957</v>
      </c>
      <c r="D5104" s="14" t="s">
        <v>18958</v>
      </c>
      <c r="E5104" s="15" t="s">
        <v>5678</v>
      </c>
      <c r="F5104" s="6">
        <v>1102</v>
      </c>
      <c r="G5104" s="6">
        <v>837</v>
      </c>
      <c r="H5104" s="6">
        <f t="shared" si="316"/>
        <v>1103</v>
      </c>
      <c r="I5104" s="6">
        <f t="shared" si="317"/>
        <v>838</v>
      </c>
      <c r="J5104" s="7">
        <f t="shared" si="318"/>
        <v>0.75974614687216679</v>
      </c>
      <c r="K5104" s="7">
        <f t="shared" si="319"/>
        <v>-0.39641064189203107</v>
      </c>
    </row>
    <row r="5105" spans="1:11" x14ac:dyDescent="0.35">
      <c r="A5105" s="14" t="s">
        <v>10783</v>
      </c>
      <c r="B5105" s="13" t="s">
        <v>2679</v>
      </c>
      <c r="C5105" s="14" t="s">
        <v>18959</v>
      </c>
      <c r="D5105" s="14" t="s">
        <v>18960</v>
      </c>
      <c r="E5105" s="15" t="s">
        <v>5678</v>
      </c>
      <c r="F5105" s="6">
        <v>1390</v>
      </c>
      <c r="G5105" s="6">
        <v>1063</v>
      </c>
      <c r="H5105" s="6">
        <f t="shared" si="316"/>
        <v>1391</v>
      </c>
      <c r="I5105" s="6">
        <f t="shared" si="317"/>
        <v>1064</v>
      </c>
      <c r="J5105" s="7">
        <f t="shared" si="318"/>
        <v>0.76491732566498927</v>
      </c>
      <c r="K5105" s="7">
        <f t="shared" si="319"/>
        <v>-0.38662426904104946</v>
      </c>
    </row>
    <row r="5106" spans="1:11" x14ac:dyDescent="0.35">
      <c r="A5106" s="14" t="s">
        <v>10784</v>
      </c>
      <c r="B5106" s="13" t="s">
        <v>3629</v>
      </c>
      <c r="C5106" s="14" t="s">
        <v>18961</v>
      </c>
      <c r="D5106" s="14" t="s">
        <v>18962</v>
      </c>
      <c r="E5106" s="15" t="s">
        <v>5678</v>
      </c>
      <c r="F5106" s="6">
        <v>891</v>
      </c>
      <c r="G5106" s="6">
        <v>755</v>
      </c>
      <c r="H5106" s="6">
        <f t="shared" si="316"/>
        <v>892</v>
      </c>
      <c r="I5106" s="6">
        <f t="shared" si="317"/>
        <v>756</v>
      </c>
      <c r="J5106" s="7">
        <f t="shared" si="318"/>
        <v>0.84753363228699552</v>
      </c>
      <c r="K5106" s="7">
        <f t="shared" si="319"/>
        <v>-0.2386574756992321</v>
      </c>
    </row>
    <row r="5107" spans="1:11" x14ac:dyDescent="0.35">
      <c r="A5107" s="14" t="s">
        <v>10785</v>
      </c>
      <c r="B5107" s="13" t="s">
        <v>3325</v>
      </c>
      <c r="C5107" s="14" t="s">
        <v>18963</v>
      </c>
      <c r="D5107" s="14" t="s">
        <v>18964</v>
      </c>
      <c r="E5107" s="15" t="s">
        <v>5678</v>
      </c>
      <c r="F5107" s="6">
        <v>2853</v>
      </c>
      <c r="G5107" s="6">
        <v>2332</v>
      </c>
      <c r="H5107" s="6">
        <f t="shared" si="316"/>
        <v>2854</v>
      </c>
      <c r="I5107" s="6">
        <f t="shared" si="317"/>
        <v>2333</v>
      </c>
      <c r="J5107" s="7">
        <f t="shared" si="318"/>
        <v>0.8174491941135249</v>
      </c>
      <c r="K5107" s="7">
        <f t="shared" si="319"/>
        <v>-0.29079902749156417</v>
      </c>
    </row>
    <row r="5108" spans="1:11" x14ac:dyDescent="0.35">
      <c r="A5108" s="14" t="s">
        <v>10786</v>
      </c>
      <c r="B5108" s="13" t="s">
        <v>4532</v>
      </c>
      <c r="C5108" s="14" t="s">
        <v>18965</v>
      </c>
      <c r="D5108" s="14" t="s">
        <v>18966</v>
      </c>
      <c r="E5108" s="15" t="s">
        <v>5678</v>
      </c>
      <c r="F5108" s="6">
        <v>1327</v>
      </c>
      <c r="G5108" s="6">
        <v>1287</v>
      </c>
      <c r="H5108" s="6">
        <f t="shared" si="316"/>
        <v>1328</v>
      </c>
      <c r="I5108" s="6">
        <f t="shared" si="317"/>
        <v>1288</v>
      </c>
      <c r="J5108" s="7">
        <f t="shared" si="318"/>
        <v>0.96987951807228912</v>
      </c>
      <c r="K5108" s="7">
        <f t="shared" si="319"/>
        <v>-4.4122553232307835E-2</v>
      </c>
    </row>
    <row r="5109" spans="1:11" x14ac:dyDescent="0.35">
      <c r="A5109" s="14" t="s">
        <v>10787</v>
      </c>
      <c r="B5109" s="13" t="s">
        <v>3317</v>
      </c>
      <c r="C5109" s="14" t="s">
        <v>18967</v>
      </c>
      <c r="D5109" s="14" t="s">
        <v>18968</v>
      </c>
      <c r="E5109" s="15" t="s">
        <v>5678</v>
      </c>
      <c r="F5109" s="6">
        <v>1579</v>
      </c>
      <c r="G5109" s="6">
        <v>1290</v>
      </c>
      <c r="H5109" s="6">
        <f t="shared" si="316"/>
        <v>1580</v>
      </c>
      <c r="I5109" s="6">
        <f t="shared" si="317"/>
        <v>1291</v>
      </c>
      <c r="J5109" s="7">
        <f t="shared" si="318"/>
        <v>0.81708860759493673</v>
      </c>
      <c r="K5109" s="7">
        <f t="shared" si="319"/>
        <v>-0.29143555775727459</v>
      </c>
    </row>
    <row r="5110" spans="1:11" x14ac:dyDescent="0.35">
      <c r="A5110" s="14" t="s">
        <v>10788</v>
      </c>
      <c r="B5110" s="13" t="s">
        <v>2044</v>
      </c>
      <c r="C5110" s="14" t="s">
        <v>18969</v>
      </c>
      <c r="D5110" s="14" t="s">
        <v>18970</v>
      </c>
      <c r="E5110" s="15" t="s">
        <v>5678</v>
      </c>
      <c r="F5110" s="6">
        <v>6098</v>
      </c>
      <c r="G5110" s="6">
        <v>4349</v>
      </c>
      <c r="H5110" s="6">
        <f t="shared" si="316"/>
        <v>6099</v>
      </c>
      <c r="I5110" s="6">
        <f t="shared" si="317"/>
        <v>4350</v>
      </c>
      <c r="J5110" s="7">
        <f t="shared" si="318"/>
        <v>0.71323167732415149</v>
      </c>
      <c r="K5110" s="7">
        <f t="shared" si="319"/>
        <v>-0.48755731494243565</v>
      </c>
    </row>
    <row r="5111" spans="1:11" x14ac:dyDescent="0.35">
      <c r="A5111" s="14" t="s">
        <v>10789</v>
      </c>
      <c r="B5111" s="13" t="s">
        <v>2375</v>
      </c>
      <c r="C5111" s="14" t="s">
        <v>18971</v>
      </c>
      <c r="D5111" s="14" t="s">
        <v>18972</v>
      </c>
      <c r="E5111" s="15" t="s">
        <v>5678</v>
      </c>
      <c r="F5111" s="6">
        <v>3138</v>
      </c>
      <c r="G5111" s="6">
        <v>2323</v>
      </c>
      <c r="H5111" s="6">
        <f t="shared" si="316"/>
        <v>3139</v>
      </c>
      <c r="I5111" s="6">
        <f t="shared" si="317"/>
        <v>2324</v>
      </c>
      <c r="J5111" s="7">
        <f t="shared" si="318"/>
        <v>0.74036317298502707</v>
      </c>
      <c r="K5111" s="7">
        <f t="shared" si="319"/>
        <v>-0.43369496017758635</v>
      </c>
    </row>
    <row r="5112" spans="1:11" x14ac:dyDescent="0.35">
      <c r="A5112" s="14" t="s">
        <v>10790</v>
      </c>
      <c r="B5112" s="13" t="s">
        <v>1611</v>
      </c>
      <c r="C5112" s="14" t="s">
        <v>18973</v>
      </c>
      <c r="D5112" s="14" t="s">
        <v>18974</v>
      </c>
      <c r="E5112" s="15" t="s">
        <v>11359</v>
      </c>
      <c r="F5112" s="6">
        <v>66529</v>
      </c>
      <c r="G5112" s="6">
        <v>44730</v>
      </c>
      <c r="H5112" s="6">
        <f t="shared" si="316"/>
        <v>66530</v>
      </c>
      <c r="I5112" s="6">
        <f t="shared" si="317"/>
        <v>44731</v>
      </c>
      <c r="J5112" s="7">
        <f t="shared" si="318"/>
        <v>0.6723433037727341</v>
      </c>
      <c r="K5112" s="7">
        <f t="shared" si="319"/>
        <v>-0.5727300223278079</v>
      </c>
    </row>
    <row r="5113" spans="1:11" x14ac:dyDescent="0.35">
      <c r="A5113" s="14" t="s">
        <v>10791</v>
      </c>
      <c r="B5113" s="13" t="s">
        <v>4493</v>
      </c>
      <c r="C5113" s="14" t="s">
        <v>18975</v>
      </c>
      <c r="D5113" s="14" t="s">
        <v>18976</v>
      </c>
      <c r="E5113" s="15" t="s">
        <v>11359</v>
      </c>
      <c r="F5113" s="6">
        <v>17596</v>
      </c>
      <c r="G5113" s="6">
        <v>16941</v>
      </c>
      <c r="H5113" s="6">
        <f t="shared" si="316"/>
        <v>17597</v>
      </c>
      <c r="I5113" s="6">
        <f t="shared" si="317"/>
        <v>16942</v>
      </c>
      <c r="J5113" s="7">
        <f t="shared" si="318"/>
        <v>0.96277774620673984</v>
      </c>
      <c r="K5113" s="7">
        <f t="shared" si="319"/>
        <v>-5.4725299365168095E-2</v>
      </c>
    </row>
    <row r="5114" spans="1:11" x14ac:dyDescent="0.35">
      <c r="A5114" s="14" t="s">
        <v>10792</v>
      </c>
      <c r="B5114" s="13" t="s">
        <v>747</v>
      </c>
      <c r="C5114" s="14" t="s">
        <v>18977</v>
      </c>
      <c r="D5114" s="14" t="s">
        <v>18978</v>
      </c>
      <c r="E5114" s="15" t="s">
        <v>11359</v>
      </c>
      <c r="F5114" s="6">
        <v>3374</v>
      </c>
      <c r="G5114" s="6">
        <v>1923</v>
      </c>
      <c r="H5114" s="6">
        <f t="shared" si="316"/>
        <v>3375</v>
      </c>
      <c r="I5114" s="6">
        <f t="shared" si="317"/>
        <v>1924</v>
      </c>
      <c r="J5114" s="7">
        <f t="shared" si="318"/>
        <v>0.57007407407407407</v>
      </c>
      <c r="K5114" s="7">
        <f t="shared" si="319"/>
        <v>-0.81077870305551369</v>
      </c>
    </row>
    <row r="5115" spans="1:11" x14ac:dyDescent="0.35">
      <c r="A5115" s="14" t="s">
        <v>10793</v>
      </c>
      <c r="B5115" s="13" t="s">
        <v>3481</v>
      </c>
      <c r="C5115" s="14" t="s">
        <v>18979</v>
      </c>
      <c r="D5115" s="14" t="s">
        <v>18980</v>
      </c>
      <c r="E5115" s="15" t="s">
        <v>11359</v>
      </c>
      <c r="F5115" s="6">
        <v>869</v>
      </c>
      <c r="G5115" s="6">
        <v>723</v>
      </c>
      <c r="H5115" s="6">
        <f t="shared" si="316"/>
        <v>870</v>
      </c>
      <c r="I5115" s="6">
        <f t="shared" si="317"/>
        <v>724</v>
      </c>
      <c r="J5115" s="7">
        <f t="shared" si="318"/>
        <v>0.83218390804597697</v>
      </c>
      <c r="K5115" s="7">
        <f t="shared" si="319"/>
        <v>-0.26502570365288536</v>
      </c>
    </row>
    <row r="5116" spans="1:11" x14ac:dyDescent="0.35">
      <c r="A5116" s="14" t="s">
        <v>10794</v>
      </c>
      <c r="B5116" s="13" t="s">
        <v>5021</v>
      </c>
      <c r="C5116" s="14" t="s">
        <v>18981</v>
      </c>
      <c r="D5116" s="14" t="s">
        <v>18982</v>
      </c>
      <c r="E5116" s="15" t="s">
        <v>5678</v>
      </c>
      <c r="F5116" s="6">
        <v>514</v>
      </c>
      <c r="G5116" s="6">
        <v>568</v>
      </c>
      <c r="H5116" s="6">
        <f t="shared" si="316"/>
        <v>515</v>
      </c>
      <c r="I5116" s="6">
        <f t="shared" si="317"/>
        <v>569</v>
      </c>
      <c r="J5116" s="7">
        <f t="shared" si="318"/>
        <v>1.1048543689320389</v>
      </c>
      <c r="K5116" s="7">
        <f t="shared" si="319"/>
        <v>0.14385622023600131</v>
      </c>
    </row>
    <row r="5117" spans="1:11" x14ac:dyDescent="0.35">
      <c r="A5117" s="14" t="s">
        <v>10795</v>
      </c>
      <c r="B5117" s="13" t="s">
        <v>940</v>
      </c>
      <c r="C5117" s="14" t="s">
        <v>18983</v>
      </c>
      <c r="D5117" s="14" t="s">
        <v>15250</v>
      </c>
      <c r="E5117" s="15" t="s">
        <v>11359</v>
      </c>
      <c r="F5117" s="6">
        <v>360</v>
      </c>
      <c r="G5117" s="6">
        <v>216</v>
      </c>
      <c r="H5117" s="6">
        <f t="shared" si="316"/>
        <v>361</v>
      </c>
      <c r="I5117" s="6">
        <f t="shared" si="317"/>
        <v>217</v>
      </c>
      <c r="J5117" s="7">
        <f t="shared" si="318"/>
        <v>0.60110803324099726</v>
      </c>
      <c r="K5117" s="7">
        <f t="shared" si="319"/>
        <v>-0.73430379444269167</v>
      </c>
    </row>
    <row r="5118" spans="1:11" x14ac:dyDescent="0.35">
      <c r="A5118" s="14" t="s">
        <v>10796</v>
      </c>
      <c r="B5118" s="13" t="s">
        <v>2046</v>
      </c>
      <c r="C5118" s="14" t="s">
        <v>18984</v>
      </c>
      <c r="D5118" s="14" t="s">
        <v>18985</v>
      </c>
      <c r="E5118" s="15" t="s">
        <v>11359</v>
      </c>
      <c r="F5118" s="6">
        <v>1277</v>
      </c>
      <c r="G5118" s="6">
        <v>911</v>
      </c>
      <c r="H5118" s="6">
        <f t="shared" si="316"/>
        <v>1278</v>
      </c>
      <c r="I5118" s="6">
        <f t="shared" si="317"/>
        <v>912</v>
      </c>
      <c r="J5118" s="7">
        <f t="shared" si="318"/>
        <v>0.71361502347417838</v>
      </c>
      <c r="K5118" s="7">
        <f t="shared" si="319"/>
        <v>-0.48678210678225287</v>
      </c>
    </row>
    <row r="5119" spans="1:11" x14ac:dyDescent="0.35">
      <c r="A5119" s="14" t="s">
        <v>10797</v>
      </c>
      <c r="B5119" s="13" t="s">
        <v>1649</v>
      </c>
      <c r="C5119" s="14" t="s">
        <v>18986</v>
      </c>
      <c r="D5119" s="14" t="s">
        <v>11608</v>
      </c>
      <c r="E5119" s="15" t="s">
        <v>11359</v>
      </c>
      <c r="F5119" s="6">
        <v>2812</v>
      </c>
      <c r="G5119" s="6">
        <v>1901</v>
      </c>
      <c r="H5119" s="6">
        <f t="shared" si="316"/>
        <v>2813</v>
      </c>
      <c r="I5119" s="6">
        <f t="shared" si="317"/>
        <v>1902</v>
      </c>
      <c r="J5119" s="7">
        <f t="shared" si="318"/>
        <v>0.67614646285104874</v>
      </c>
      <c r="K5119" s="7">
        <f t="shared" si="319"/>
        <v>-0.56459230645413638</v>
      </c>
    </row>
    <row r="5120" spans="1:11" x14ac:dyDescent="0.35">
      <c r="A5120" s="14" t="s">
        <v>10798</v>
      </c>
      <c r="B5120" s="13" t="s">
        <v>1582</v>
      </c>
      <c r="C5120" s="14" t="s">
        <v>18987</v>
      </c>
      <c r="D5120" s="14" t="s">
        <v>11356</v>
      </c>
      <c r="E5120" s="15" t="s">
        <v>11359</v>
      </c>
      <c r="F5120" s="6">
        <v>206</v>
      </c>
      <c r="G5120" s="6">
        <v>138</v>
      </c>
      <c r="H5120" s="6">
        <f t="shared" si="316"/>
        <v>207</v>
      </c>
      <c r="I5120" s="6">
        <f t="shared" si="317"/>
        <v>139</v>
      </c>
      <c r="J5120" s="7">
        <f t="shared" si="318"/>
        <v>0.67149758454106279</v>
      </c>
      <c r="K5120" s="7">
        <f t="shared" si="319"/>
        <v>-0.57454588477581792</v>
      </c>
    </row>
    <row r="5121" spans="1:11" x14ac:dyDescent="0.35">
      <c r="A5121" s="14" t="s">
        <v>10799</v>
      </c>
      <c r="B5121" s="13" t="s">
        <v>4403</v>
      </c>
      <c r="C5121" s="14" t="s">
        <v>18988</v>
      </c>
      <c r="D5121" s="14" t="s">
        <v>11806</v>
      </c>
      <c r="E5121" s="15" t="s">
        <v>11359</v>
      </c>
      <c r="F5121" s="6">
        <v>37</v>
      </c>
      <c r="G5121" s="6">
        <v>35</v>
      </c>
      <c r="H5121" s="6">
        <f t="shared" si="316"/>
        <v>38</v>
      </c>
      <c r="I5121" s="6">
        <f t="shared" si="317"/>
        <v>36</v>
      </c>
      <c r="J5121" s="7">
        <f t="shared" si="318"/>
        <v>0.94736842105263153</v>
      </c>
      <c r="K5121" s="7">
        <f t="shared" si="319"/>
        <v>-7.8002512001273214E-2</v>
      </c>
    </row>
    <row r="5122" spans="1:11" x14ac:dyDescent="0.35">
      <c r="A5122" s="14" t="s">
        <v>10800</v>
      </c>
      <c r="B5122" s="13" t="s">
        <v>1643</v>
      </c>
      <c r="C5122" s="14" t="s">
        <v>18989</v>
      </c>
      <c r="D5122" s="14" t="s">
        <v>18990</v>
      </c>
      <c r="E5122" s="15" t="s">
        <v>11359</v>
      </c>
      <c r="F5122" s="6">
        <v>1746</v>
      </c>
      <c r="G5122" s="6">
        <v>1179</v>
      </c>
      <c r="H5122" s="6">
        <f t="shared" si="316"/>
        <v>1747</v>
      </c>
      <c r="I5122" s="6">
        <f t="shared" si="317"/>
        <v>1180</v>
      </c>
      <c r="J5122" s="7">
        <f t="shared" si="318"/>
        <v>0.6754436176302232</v>
      </c>
      <c r="K5122" s="7">
        <f t="shared" si="319"/>
        <v>-0.56609274866755599</v>
      </c>
    </row>
    <row r="5123" spans="1:11" x14ac:dyDescent="0.35">
      <c r="A5123" s="14" t="s">
        <v>10801</v>
      </c>
      <c r="B5123" s="13" t="s">
        <v>281</v>
      </c>
      <c r="C5123" s="14" t="s">
        <v>18991</v>
      </c>
      <c r="D5123" s="14" t="s">
        <v>11356</v>
      </c>
      <c r="E5123" s="15" t="s">
        <v>11359</v>
      </c>
      <c r="F5123" s="6">
        <v>115</v>
      </c>
      <c r="G5123" s="6">
        <v>49</v>
      </c>
      <c r="H5123" s="6">
        <f t="shared" ref="H5123:H5186" si="320">F5123+1</f>
        <v>116</v>
      </c>
      <c r="I5123" s="6">
        <f t="shared" ref="I5123:I5186" si="321">G5123+1</f>
        <v>50</v>
      </c>
      <c r="J5123" s="7">
        <f t="shared" ref="J5123:J5186" si="322">I5123/H5123</f>
        <v>0.43103448275862066</v>
      </c>
      <c r="K5123" s="7">
        <f t="shared" ref="K5123:K5186" si="323">LOG(J5123,2)</f>
        <v>-1.2141248053528475</v>
      </c>
    </row>
    <row r="5124" spans="1:11" x14ac:dyDescent="0.35">
      <c r="A5124" s="14" t="s">
        <v>10802</v>
      </c>
      <c r="B5124" s="13" t="s">
        <v>2298</v>
      </c>
      <c r="C5124" s="14" t="s">
        <v>18992</v>
      </c>
      <c r="D5124" s="14" t="s">
        <v>12620</v>
      </c>
      <c r="E5124" s="15" t="s">
        <v>11359</v>
      </c>
      <c r="F5124" s="6">
        <v>6395</v>
      </c>
      <c r="G5124" s="6">
        <v>4696</v>
      </c>
      <c r="H5124" s="6">
        <f t="shared" si="320"/>
        <v>6396</v>
      </c>
      <c r="I5124" s="6">
        <f t="shared" si="321"/>
        <v>4697</v>
      </c>
      <c r="J5124" s="7">
        <f t="shared" si="322"/>
        <v>0.73436522826766726</v>
      </c>
      <c r="K5124" s="7">
        <f t="shared" si="323"/>
        <v>-0.44543034522254449</v>
      </c>
    </row>
    <row r="5125" spans="1:11" x14ac:dyDescent="0.35">
      <c r="A5125" s="14" t="s">
        <v>10803</v>
      </c>
      <c r="B5125" s="13" t="s">
        <v>1704</v>
      </c>
      <c r="C5125" s="14" t="s">
        <v>18993</v>
      </c>
      <c r="D5125" s="14" t="s">
        <v>11356</v>
      </c>
      <c r="E5125" s="15" t="s">
        <v>5678</v>
      </c>
      <c r="F5125" s="6">
        <v>1062</v>
      </c>
      <c r="G5125" s="6">
        <v>724</v>
      </c>
      <c r="H5125" s="6">
        <f t="shared" si="320"/>
        <v>1063</v>
      </c>
      <c r="I5125" s="6">
        <f t="shared" si="321"/>
        <v>725</v>
      </c>
      <c r="J5125" s="7">
        <f t="shared" si="322"/>
        <v>0.68203198494825967</v>
      </c>
      <c r="K5125" s="7">
        <f t="shared" si="323"/>
        <v>-0.55208869662880777</v>
      </c>
    </row>
    <row r="5126" spans="1:11" x14ac:dyDescent="0.35">
      <c r="A5126" s="14" t="s">
        <v>10804</v>
      </c>
      <c r="B5126" s="13" t="s">
        <v>3898</v>
      </c>
      <c r="C5126" s="14" t="s">
        <v>18994</v>
      </c>
      <c r="D5126" s="14" t="s">
        <v>11418</v>
      </c>
      <c r="E5126" s="15" t="s">
        <v>5678</v>
      </c>
      <c r="F5126" s="6">
        <v>482</v>
      </c>
      <c r="G5126" s="6">
        <v>423</v>
      </c>
      <c r="H5126" s="6">
        <f t="shared" si="320"/>
        <v>483</v>
      </c>
      <c r="I5126" s="6">
        <f t="shared" si="321"/>
        <v>424</v>
      </c>
      <c r="J5126" s="7">
        <f t="shared" si="322"/>
        <v>0.87784679089026918</v>
      </c>
      <c r="K5126" s="7">
        <f t="shared" si="323"/>
        <v>-0.18795892427257394</v>
      </c>
    </row>
    <row r="5127" spans="1:11" x14ac:dyDescent="0.35">
      <c r="A5127" s="14" t="s">
        <v>10805</v>
      </c>
      <c r="B5127" s="13" t="s">
        <v>5385</v>
      </c>
      <c r="C5127" s="14" t="s">
        <v>18995</v>
      </c>
      <c r="D5127" s="14" t="s">
        <v>14617</v>
      </c>
      <c r="E5127" s="15" t="s">
        <v>11359</v>
      </c>
      <c r="F5127" s="6">
        <v>230</v>
      </c>
      <c r="G5127" s="6">
        <v>353</v>
      </c>
      <c r="H5127" s="6">
        <f t="shared" si="320"/>
        <v>231</v>
      </c>
      <c r="I5127" s="6">
        <f t="shared" si="321"/>
        <v>354</v>
      </c>
      <c r="J5127" s="7">
        <f t="shared" si="322"/>
        <v>1.5324675324675325</v>
      </c>
      <c r="K5127" s="7">
        <f t="shared" si="323"/>
        <v>0.61585650866693997</v>
      </c>
    </row>
    <row r="5128" spans="1:11" x14ac:dyDescent="0.35">
      <c r="A5128" s="14" t="s">
        <v>10806</v>
      </c>
      <c r="B5128" s="13" t="s">
        <v>1539</v>
      </c>
      <c r="C5128" s="14" t="s">
        <v>18996</v>
      </c>
      <c r="D5128" s="14" t="s">
        <v>11539</v>
      </c>
      <c r="E5128" s="15" t="s">
        <v>5678</v>
      </c>
      <c r="F5128" s="6">
        <v>24</v>
      </c>
      <c r="G5128" s="6">
        <v>16</v>
      </c>
      <c r="H5128" s="6">
        <f t="shared" si="320"/>
        <v>25</v>
      </c>
      <c r="I5128" s="6">
        <f t="shared" si="321"/>
        <v>17</v>
      </c>
      <c r="J5128" s="7">
        <f t="shared" si="322"/>
        <v>0.68</v>
      </c>
      <c r="K5128" s="7">
        <f t="shared" si="323"/>
        <v>-0.55639334852438527</v>
      </c>
    </row>
    <row r="5129" spans="1:11" x14ac:dyDescent="0.35">
      <c r="A5129" s="14" t="s">
        <v>10807</v>
      </c>
      <c r="B5129" s="13" t="s">
        <v>4688</v>
      </c>
      <c r="C5129" s="14" t="s">
        <v>18997</v>
      </c>
      <c r="D5129" s="14" t="s">
        <v>17701</v>
      </c>
      <c r="E5129" s="15" t="s">
        <v>11359</v>
      </c>
      <c r="F5129" s="6">
        <v>19</v>
      </c>
      <c r="G5129" s="6">
        <v>19</v>
      </c>
      <c r="H5129" s="6">
        <f t="shared" si="320"/>
        <v>20</v>
      </c>
      <c r="I5129" s="6">
        <f t="shared" si="321"/>
        <v>20</v>
      </c>
      <c r="J5129" s="7">
        <f t="shared" si="322"/>
        <v>1</v>
      </c>
      <c r="K5129" s="7">
        <f t="shared" si="323"/>
        <v>0</v>
      </c>
    </row>
    <row r="5130" spans="1:11" x14ac:dyDescent="0.35">
      <c r="A5130" s="14" t="s">
        <v>10808</v>
      </c>
      <c r="B5130" s="13" t="s">
        <v>5080</v>
      </c>
      <c r="C5130" s="14" t="s">
        <v>18998</v>
      </c>
      <c r="D5130" s="14" t="s">
        <v>12042</v>
      </c>
      <c r="E5130" s="15" t="s">
        <v>11359</v>
      </c>
      <c r="F5130" s="6">
        <v>208</v>
      </c>
      <c r="G5130" s="6">
        <v>237</v>
      </c>
      <c r="H5130" s="6">
        <f t="shared" si="320"/>
        <v>209</v>
      </c>
      <c r="I5130" s="6">
        <f t="shared" si="321"/>
        <v>238</v>
      </c>
      <c r="J5130" s="7">
        <f t="shared" si="322"/>
        <v>1.138755980861244</v>
      </c>
      <c r="K5130" s="7">
        <f t="shared" si="323"/>
        <v>0.18745863122706069</v>
      </c>
    </row>
    <row r="5131" spans="1:11" x14ac:dyDescent="0.35">
      <c r="A5131" s="14" t="s">
        <v>10809</v>
      </c>
      <c r="B5131" s="13" t="s">
        <v>3848</v>
      </c>
      <c r="C5131" s="14" t="s">
        <v>18999</v>
      </c>
      <c r="D5131" s="14" t="s">
        <v>19000</v>
      </c>
      <c r="E5131" s="15" t="s">
        <v>5678</v>
      </c>
      <c r="F5131" s="6">
        <v>894</v>
      </c>
      <c r="G5131" s="6">
        <v>780</v>
      </c>
      <c r="H5131" s="6">
        <f t="shared" si="320"/>
        <v>895</v>
      </c>
      <c r="I5131" s="6">
        <f t="shared" si="321"/>
        <v>781</v>
      </c>
      <c r="J5131" s="7">
        <f t="shared" si="322"/>
        <v>0.87262569832402237</v>
      </c>
      <c r="K5131" s="7">
        <f t="shared" si="323"/>
        <v>-0.19656513400963943</v>
      </c>
    </row>
    <row r="5132" spans="1:11" x14ac:dyDescent="0.35">
      <c r="A5132" s="14" t="s">
        <v>10810</v>
      </c>
      <c r="B5132" s="13" t="s">
        <v>3580</v>
      </c>
      <c r="C5132" s="14" t="s">
        <v>19001</v>
      </c>
      <c r="D5132" s="14" t="s">
        <v>19002</v>
      </c>
      <c r="E5132" s="15" t="s">
        <v>5678</v>
      </c>
      <c r="F5132" s="6">
        <v>1646</v>
      </c>
      <c r="G5132" s="6">
        <v>1387</v>
      </c>
      <c r="H5132" s="6">
        <f t="shared" si="320"/>
        <v>1647</v>
      </c>
      <c r="I5132" s="6">
        <f t="shared" si="321"/>
        <v>1388</v>
      </c>
      <c r="J5132" s="7">
        <f t="shared" si="322"/>
        <v>0.84274438372799032</v>
      </c>
      <c r="K5132" s="7">
        <f t="shared" si="323"/>
        <v>-0.24683298714809387</v>
      </c>
    </row>
    <row r="5133" spans="1:11" x14ac:dyDescent="0.35">
      <c r="A5133" s="14" t="s">
        <v>10811</v>
      </c>
      <c r="B5133" s="13" t="s">
        <v>2906</v>
      </c>
      <c r="C5133" s="14" t="s">
        <v>19003</v>
      </c>
      <c r="D5133" s="14" t="s">
        <v>19004</v>
      </c>
      <c r="E5133" s="15" t="s">
        <v>5678</v>
      </c>
      <c r="F5133" s="6">
        <v>4295</v>
      </c>
      <c r="G5133" s="6">
        <v>3359</v>
      </c>
      <c r="H5133" s="6">
        <f t="shared" si="320"/>
        <v>4296</v>
      </c>
      <c r="I5133" s="6">
        <f t="shared" si="321"/>
        <v>3360</v>
      </c>
      <c r="J5133" s="7">
        <f t="shared" si="322"/>
        <v>0.78212290502793291</v>
      </c>
      <c r="K5133" s="7">
        <f t="shared" si="323"/>
        <v>-0.35453276031929004</v>
      </c>
    </row>
    <row r="5134" spans="1:11" x14ac:dyDescent="0.35">
      <c r="A5134" s="14" t="s">
        <v>10812</v>
      </c>
      <c r="B5134" s="13" t="s">
        <v>3940</v>
      </c>
      <c r="C5134" s="14" t="s">
        <v>19005</v>
      </c>
      <c r="D5134" s="14" t="s">
        <v>11356</v>
      </c>
      <c r="E5134" s="15" t="s">
        <v>5678</v>
      </c>
      <c r="F5134" s="6">
        <v>4543</v>
      </c>
      <c r="G5134" s="6">
        <v>4012</v>
      </c>
      <c r="H5134" s="6">
        <f t="shared" si="320"/>
        <v>4544</v>
      </c>
      <c r="I5134" s="6">
        <f t="shared" si="321"/>
        <v>4013</v>
      </c>
      <c r="J5134" s="7">
        <f t="shared" si="322"/>
        <v>0.88314260563380287</v>
      </c>
      <c r="K5134" s="7">
        <f t="shared" si="323"/>
        <v>-0.17928167872468667</v>
      </c>
    </row>
    <row r="5135" spans="1:11" x14ac:dyDescent="0.35">
      <c r="A5135" s="14" t="s">
        <v>10813</v>
      </c>
      <c r="B5135" s="13" t="s">
        <v>2821</v>
      </c>
      <c r="C5135" s="14" t="s">
        <v>19006</v>
      </c>
      <c r="D5135" s="14" t="s">
        <v>19007</v>
      </c>
      <c r="E5135" s="15" t="s">
        <v>5678</v>
      </c>
      <c r="F5135" s="6">
        <v>1542</v>
      </c>
      <c r="G5135" s="6">
        <v>1197</v>
      </c>
      <c r="H5135" s="6">
        <f t="shared" si="320"/>
        <v>1543</v>
      </c>
      <c r="I5135" s="6">
        <f t="shared" si="321"/>
        <v>1198</v>
      </c>
      <c r="J5135" s="7">
        <f t="shared" si="322"/>
        <v>0.77640959170447177</v>
      </c>
      <c r="K5135" s="7">
        <f t="shared" si="323"/>
        <v>-0.36511015378194933</v>
      </c>
    </row>
    <row r="5136" spans="1:11" x14ac:dyDescent="0.35">
      <c r="A5136" s="14" t="s">
        <v>10814</v>
      </c>
      <c r="B5136" s="13" t="s">
        <v>2946</v>
      </c>
      <c r="C5136" s="14" t="s">
        <v>19008</v>
      </c>
      <c r="D5136" s="14" t="s">
        <v>19009</v>
      </c>
      <c r="E5136" s="15" t="s">
        <v>5678</v>
      </c>
      <c r="F5136" s="6">
        <v>1381</v>
      </c>
      <c r="G5136" s="6">
        <v>1084</v>
      </c>
      <c r="H5136" s="6">
        <f t="shared" si="320"/>
        <v>1382</v>
      </c>
      <c r="I5136" s="6">
        <f t="shared" si="321"/>
        <v>1085</v>
      </c>
      <c r="J5136" s="7">
        <f t="shared" si="322"/>
        <v>0.7850940665701881</v>
      </c>
      <c r="K5136" s="7">
        <f t="shared" si="323"/>
        <v>-0.34906257305641697</v>
      </c>
    </row>
    <row r="5137" spans="1:11" x14ac:dyDescent="0.35">
      <c r="A5137" s="14" t="s">
        <v>10815</v>
      </c>
      <c r="B5137" s="13" t="s">
        <v>1615</v>
      </c>
      <c r="C5137" s="14" t="s">
        <v>19010</v>
      </c>
      <c r="D5137" s="14" t="s">
        <v>19011</v>
      </c>
      <c r="E5137" s="15" t="s">
        <v>5678</v>
      </c>
      <c r="F5137" s="6">
        <v>15376</v>
      </c>
      <c r="G5137" s="6">
        <v>10348</v>
      </c>
      <c r="H5137" s="6">
        <f t="shared" si="320"/>
        <v>15377</v>
      </c>
      <c r="I5137" s="6">
        <f t="shared" si="321"/>
        <v>10349</v>
      </c>
      <c r="J5137" s="7">
        <f t="shared" si="322"/>
        <v>0.67301814398127069</v>
      </c>
      <c r="K5137" s="7">
        <f t="shared" si="323"/>
        <v>-0.57128269572940171</v>
      </c>
    </row>
    <row r="5138" spans="1:11" x14ac:dyDescent="0.35">
      <c r="A5138" s="14" t="s">
        <v>10816</v>
      </c>
      <c r="B5138" s="13" t="s">
        <v>1149</v>
      </c>
      <c r="C5138" s="14" t="s">
        <v>19012</v>
      </c>
      <c r="D5138" s="14" t="s">
        <v>19013</v>
      </c>
      <c r="E5138" s="15" t="s">
        <v>5678</v>
      </c>
      <c r="F5138" s="6">
        <v>1917</v>
      </c>
      <c r="G5138" s="6">
        <v>1199</v>
      </c>
      <c r="H5138" s="6">
        <f t="shared" si="320"/>
        <v>1918</v>
      </c>
      <c r="I5138" s="6">
        <f t="shared" si="321"/>
        <v>1200</v>
      </c>
      <c r="J5138" s="7">
        <f t="shared" si="322"/>
        <v>0.6256517205422315</v>
      </c>
      <c r="K5138" s="7">
        <f t="shared" si="323"/>
        <v>-0.67656831452224997</v>
      </c>
    </row>
    <row r="5139" spans="1:11" x14ac:dyDescent="0.35">
      <c r="A5139" s="14" t="s">
        <v>10817</v>
      </c>
      <c r="B5139" s="13" t="s">
        <v>886</v>
      </c>
      <c r="C5139" s="14" t="s">
        <v>19014</v>
      </c>
      <c r="D5139" s="14" t="s">
        <v>19015</v>
      </c>
      <c r="E5139" s="15" t="s">
        <v>5678</v>
      </c>
      <c r="F5139" s="6">
        <v>2644</v>
      </c>
      <c r="G5139" s="6">
        <v>1560</v>
      </c>
      <c r="H5139" s="6">
        <f t="shared" si="320"/>
        <v>2645</v>
      </c>
      <c r="I5139" s="6">
        <f t="shared" si="321"/>
        <v>1561</v>
      </c>
      <c r="J5139" s="7">
        <f t="shared" si="322"/>
        <v>0.59017013232514182</v>
      </c>
      <c r="K5139" s="7">
        <f t="shared" si="323"/>
        <v>-0.76079718502347926</v>
      </c>
    </row>
    <row r="5140" spans="1:11" x14ac:dyDescent="0.35">
      <c r="A5140" s="14" t="s">
        <v>10818</v>
      </c>
      <c r="B5140" s="13" t="s">
        <v>1798</v>
      </c>
      <c r="C5140" s="14" t="s">
        <v>19016</v>
      </c>
      <c r="D5140" s="14" t="s">
        <v>19017</v>
      </c>
      <c r="E5140" s="15" t="s">
        <v>5678</v>
      </c>
      <c r="F5140" s="6">
        <v>3683</v>
      </c>
      <c r="G5140" s="6">
        <v>2545</v>
      </c>
      <c r="H5140" s="6">
        <f t="shared" si="320"/>
        <v>3684</v>
      </c>
      <c r="I5140" s="6">
        <f t="shared" si="321"/>
        <v>2546</v>
      </c>
      <c r="J5140" s="7">
        <f t="shared" si="322"/>
        <v>0.69109663409337674</v>
      </c>
      <c r="K5140" s="7">
        <f t="shared" si="323"/>
        <v>-0.53304064218997771</v>
      </c>
    </row>
    <row r="5141" spans="1:11" x14ac:dyDescent="0.35">
      <c r="A5141" s="14" t="s">
        <v>10819</v>
      </c>
      <c r="B5141" s="13" t="s">
        <v>2121</v>
      </c>
      <c r="C5141" s="14" t="s">
        <v>19018</v>
      </c>
      <c r="D5141" s="14" t="s">
        <v>19017</v>
      </c>
      <c r="E5141" s="15" t="s">
        <v>5678</v>
      </c>
      <c r="F5141" s="6">
        <v>7727</v>
      </c>
      <c r="G5141" s="6">
        <v>5551</v>
      </c>
      <c r="H5141" s="6">
        <f t="shared" si="320"/>
        <v>7728</v>
      </c>
      <c r="I5141" s="6">
        <f t="shared" si="321"/>
        <v>5552</v>
      </c>
      <c r="J5141" s="7">
        <f t="shared" si="322"/>
        <v>0.71842650103519667</v>
      </c>
      <c r="K5141" s="7">
        <f t="shared" si="323"/>
        <v>-0.47708752625751227</v>
      </c>
    </row>
    <row r="5142" spans="1:11" x14ac:dyDescent="0.35">
      <c r="A5142" s="14" t="s">
        <v>10820</v>
      </c>
      <c r="B5142" s="13" t="s">
        <v>2790</v>
      </c>
      <c r="C5142" s="14" t="s">
        <v>19019</v>
      </c>
      <c r="D5142" s="14" t="s">
        <v>19020</v>
      </c>
      <c r="E5142" s="15" t="s">
        <v>11359</v>
      </c>
      <c r="F5142" s="6">
        <v>2234</v>
      </c>
      <c r="G5142" s="6">
        <v>1728</v>
      </c>
      <c r="H5142" s="6">
        <f t="shared" si="320"/>
        <v>2235</v>
      </c>
      <c r="I5142" s="6">
        <f t="shared" si="321"/>
        <v>1729</v>
      </c>
      <c r="J5142" s="7">
        <f t="shared" si="322"/>
        <v>0.77360178970917226</v>
      </c>
      <c r="K5142" s="7">
        <f t="shared" si="323"/>
        <v>-0.37033696242839831</v>
      </c>
    </row>
    <row r="5143" spans="1:11" x14ac:dyDescent="0.35">
      <c r="A5143" s="14" t="s">
        <v>10821</v>
      </c>
      <c r="B5143" s="13" t="s">
        <v>4906</v>
      </c>
      <c r="C5143" s="14" t="s">
        <v>19021</v>
      </c>
      <c r="D5143" s="14" t="s">
        <v>16620</v>
      </c>
      <c r="E5143" s="15" t="s">
        <v>5678</v>
      </c>
      <c r="F5143" s="6">
        <v>13724</v>
      </c>
      <c r="G5143" s="6">
        <v>14411</v>
      </c>
      <c r="H5143" s="6">
        <f t="shared" si="320"/>
        <v>13725</v>
      </c>
      <c r="I5143" s="6">
        <f t="shared" si="321"/>
        <v>14412</v>
      </c>
      <c r="J5143" s="7">
        <f t="shared" si="322"/>
        <v>1.0500546448087431</v>
      </c>
      <c r="K5143" s="7">
        <f t="shared" si="323"/>
        <v>7.0464407646866858E-2</v>
      </c>
    </row>
    <row r="5144" spans="1:11" x14ac:dyDescent="0.35">
      <c r="A5144" s="14" t="s">
        <v>10822</v>
      </c>
      <c r="B5144" s="13" t="s">
        <v>3217</v>
      </c>
      <c r="C5144" s="14" t="s">
        <v>19022</v>
      </c>
      <c r="D5144" s="14" t="s">
        <v>19023</v>
      </c>
      <c r="E5144" s="15" t="s">
        <v>5678</v>
      </c>
      <c r="F5144" s="6">
        <v>1246</v>
      </c>
      <c r="G5144" s="6">
        <v>1006</v>
      </c>
      <c r="H5144" s="6">
        <f t="shared" si="320"/>
        <v>1247</v>
      </c>
      <c r="I5144" s="6">
        <f t="shared" si="321"/>
        <v>1007</v>
      </c>
      <c r="J5144" s="7">
        <f t="shared" si="322"/>
        <v>0.80753809141940658</v>
      </c>
      <c r="K5144" s="7">
        <f t="shared" si="323"/>
        <v>-0.30839778182288541</v>
      </c>
    </row>
    <row r="5145" spans="1:11" x14ac:dyDescent="0.35">
      <c r="A5145" s="14" t="s">
        <v>10823</v>
      </c>
      <c r="B5145" s="13" t="s">
        <v>2700</v>
      </c>
      <c r="C5145" s="14" t="s">
        <v>19024</v>
      </c>
      <c r="D5145" s="14" t="s">
        <v>19025</v>
      </c>
      <c r="E5145" s="15" t="s">
        <v>5678</v>
      </c>
      <c r="F5145" s="6">
        <v>648</v>
      </c>
      <c r="G5145" s="6">
        <v>497</v>
      </c>
      <c r="H5145" s="6">
        <f t="shared" si="320"/>
        <v>649</v>
      </c>
      <c r="I5145" s="6">
        <f t="shared" si="321"/>
        <v>498</v>
      </c>
      <c r="J5145" s="7">
        <f t="shared" si="322"/>
        <v>0.7673343605546995</v>
      </c>
      <c r="K5145" s="7">
        <f t="shared" si="323"/>
        <v>-0.38207273593105762</v>
      </c>
    </row>
    <row r="5146" spans="1:11" x14ac:dyDescent="0.35">
      <c r="A5146" s="14" t="s">
        <v>10824</v>
      </c>
      <c r="B5146" s="13" t="s">
        <v>5200</v>
      </c>
      <c r="C5146" s="14" t="s">
        <v>19026</v>
      </c>
      <c r="D5146" s="14" t="s">
        <v>19027</v>
      </c>
      <c r="E5146" s="15" t="s">
        <v>5678</v>
      </c>
      <c r="F5146" s="6">
        <v>759</v>
      </c>
      <c r="G5146" s="6">
        <v>924</v>
      </c>
      <c r="H5146" s="6">
        <f t="shared" si="320"/>
        <v>760</v>
      </c>
      <c r="I5146" s="6">
        <f t="shared" si="321"/>
        <v>925</v>
      </c>
      <c r="J5146" s="7">
        <f t="shared" si="322"/>
        <v>1.2171052631578947</v>
      </c>
      <c r="K5146" s="7">
        <f t="shared" si="323"/>
        <v>0.28345394707272659</v>
      </c>
    </row>
    <row r="5147" spans="1:11" x14ac:dyDescent="0.35">
      <c r="A5147" s="14" t="s">
        <v>10825</v>
      </c>
      <c r="B5147" s="13" t="s">
        <v>2523</v>
      </c>
      <c r="C5147" s="14" t="s">
        <v>19028</v>
      </c>
      <c r="D5147" s="14" t="s">
        <v>19029</v>
      </c>
      <c r="E5147" s="15" t="s">
        <v>11359</v>
      </c>
      <c r="F5147" s="6">
        <v>887</v>
      </c>
      <c r="G5147" s="6">
        <v>667</v>
      </c>
      <c r="H5147" s="6">
        <f t="shared" si="320"/>
        <v>888</v>
      </c>
      <c r="I5147" s="6">
        <f t="shared" si="321"/>
        <v>668</v>
      </c>
      <c r="J5147" s="7">
        <f t="shared" si="322"/>
        <v>0.75225225225225223</v>
      </c>
      <c r="K5147" s="7">
        <f t="shared" si="323"/>
        <v>-0.41071157387605378</v>
      </c>
    </row>
    <row r="5148" spans="1:11" x14ac:dyDescent="0.35">
      <c r="A5148" s="14" t="s">
        <v>10826</v>
      </c>
      <c r="B5148" s="13" t="s">
        <v>3813</v>
      </c>
      <c r="C5148" s="14" t="s">
        <v>19030</v>
      </c>
      <c r="D5148" s="14" t="s">
        <v>19031</v>
      </c>
      <c r="E5148" s="15" t="s">
        <v>11359</v>
      </c>
      <c r="F5148" s="6">
        <v>5779</v>
      </c>
      <c r="G5148" s="6">
        <v>5016</v>
      </c>
      <c r="H5148" s="6">
        <f t="shared" si="320"/>
        <v>5780</v>
      </c>
      <c r="I5148" s="6">
        <f t="shared" si="321"/>
        <v>5017</v>
      </c>
      <c r="J5148" s="7">
        <f t="shared" si="322"/>
        <v>0.86799307958477512</v>
      </c>
      <c r="K5148" s="7">
        <f t="shared" si="323"/>
        <v>-0.20424455462374436</v>
      </c>
    </row>
    <row r="5149" spans="1:11" x14ac:dyDescent="0.35">
      <c r="A5149" s="14" t="s">
        <v>10827</v>
      </c>
      <c r="B5149" s="13" t="s">
        <v>4941</v>
      </c>
      <c r="C5149" s="14" t="s">
        <v>19032</v>
      </c>
      <c r="D5149" s="14" t="s">
        <v>11356</v>
      </c>
      <c r="E5149" s="15" t="s">
        <v>11359</v>
      </c>
      <c r="F5149" s="6">
        <v>677</v>
      </c>
      <c r="G5149" s="6">
        <v>722</v>
      </c>
      <c r="H5149" s="6">
        <f t="shared" si="320"/>
        <v>678</v>
      </c>
      <c r="I5149" s="6">
        <f t="shared" si="321"/>
        <v>723</v>
      </c>
      <c r="J5149" s="7">
        <f t="shared" si="322"/>
        <v>1.0663716814159292</v>
      </c>
      <c r="K5149" s="7">
        <f t="shared" si="323"/>
        <v>9.27103738147739E-2</v>
      </c>
    </row>
    <row r="5150" spans="1:11" x14ac:dyDescent="0.35">
      <c r="A5150" s="14" t="s">
        <v>10828</v>
      </c>
      <c r="B5150" s="13" t="s">
        <v>5353</v>
      </c>
      <c r="C5150" s="14" t="s">
        <v>19033</v>
      </c>
      <c r="D5150" s="14" t="s">
        <v>19034</v>
      </c>
      <c r="E5150" s="15" t="s">
        <v>11359</v>
      </c>
      <c r="F5150" s="6">
        <v>1432</v>
      </c>
      <c r="G5150" s="6">
        <v>2073</v>
      </c>
      <c r="H5150" s="6">
        <f t="shared" si="320"/>
        <v>1433</v>
      </c>
      <c r="I5150" s="6">
        <f t="shared" si="321"/>
        <v>2074</v>
      </c>
      <c r="J5150" s="7">
        <f t="shared" si="322"/>
        <v>1.4473133286810886</v>
      </c>
      <c r="K5150" s="7">
        <f t="shared" si="323"/>
        <v>0.53337728455108002</v>
      </c>
    </row>
    <row r="5151" spans="1:11" x14ac:dyDescent="0.35">
      <c r="A5151" s="14" t="s">
        <v>10829</v>
      </c>
      <c r="B5151" s="13" t="s">
        <v>4825</v>
      </c>
      <c r="C5151" s="14" t="s">
        <v>19035</v>
      </c>
      <c r="D5151" s="14" t="s">
        <v>19036</v>
      </c>
      <c r="E5151" s="15" t="s">
        <v>11359</v>
      </c>
      <c r="F5151" s="6">
        <v>5587</v>
      </c>
      <c r="G5151" s="6">
        <v>5737</v>
      </c>
      <c r="H5151" s="6">
        <f t="shared" si="320"/>
        <v>5588</v>
      </c>
      <c r="I5151" s="6">
        <f t="shared" si="321"/>
        <v>5738</v>
      </c>
      <c r="J5151" s="7">
        <f t="shared" si="322"/>
        <v>1.0268432355046528</v>
      </c>
      <c r="K5151" s="7">
        <f t="shared" si="323"/>
        <v>3.8215947359201315E-2</v>
      </c>
    </row>
    <row r="5152" spans="1:11" x14ac:dyDescent="0.35">
      <c r="A5152" s="14" t="s">
        <v>10830</v>
      </c>
      <c r="B5152" s="13" t="s">
        <v>1441</v>
      </c>
      <c r="C5152" s="14" t="s">
        <v>19037</v>
      </c>
      <c r="D5152" s="14" t="s">
        <v>11356</v>
      </c>
      <c r="E5152" s="15" t="s">
        <v>11359</v>
      </c>
      <c r="F5152" s="6">
        <v>456</v>
      </c>
      <c r="G5152" s="6">
        <v>300</v>
      </c>
      <c r="H5152" s="6">
        <f t="shared" si="320"/>
        <v>457</v>
      </c>
      <c r="I5152" s="6">
        <f t="shared" si="321"/>
        <v>301</v>
      </c>
      <c r="J5152" s="7">
        <f t="shared" si="322"/>
        <v>0.65864332603938736</v>
      </c>
      <c r="K5152" s="7">
        <f t="shared" si="323"/>
        <v>-0.60243067829836749</v>
      </c>
    </row>
    <row r="5153" spans="1:11" x14ac:dyDescent="0.35">
      <c r="A5153" s="14" t="s">
        <v>10831</v>
      </c>
      <c r="B5153" s="13" t="s">
        <v>1487</v>
      </c>
      <c r="C5153" s="14" t="s">
        <v>19038</v>
      </c>
      <c r="D5153" s="14" t="s">
        <v>19039</v>
      </c>
      <c r="E5153" s="15" t="s">
        <v>11359</v>
      </c>
      <c r="F5153" s="6">
        <v>900</v>
      </c>
      <c r="G5153" s="6">
        <v>597</v>
      </c>
      <c r="H5153" s="6">
        <f t="shared" si="320"/>
        <v>901</v>
      </c>
      <c r="I5153" s="6">
        <f t="shared" si="321"/>
        <v>598</v>
      </c>
      <c r="J5153" s="7">
        <f t="shared" si="322"/>
        <v>0.66370699223085461</v>
      </c>
      <c r="K5153" s="7">
        <f t="shared" si="323"/>
        <v>-0.59138162161543351</v>
      </c>
    </row>
    <row r="5154" spans="1:11" x14ac:dyDescent="0.35">
      <c r="A5154" s="14" t="s">
        <v>10832</v>
      </c>
      <c r="B5154" s="13" t="s">
        <v>1130</v>
      </c>
      <c r="C5154" s="14" t="s">
        <v>19040</v>
      </c>
      <c r="D5154" s="14" t="s">
        <v>19041</v>
      </c>
      <c r="E5154" s="15" t="s">
        <v>11359</v>
      </c>
      <c r="F5154" s="6">
        <v>255</v>
      </c>
      <c r="G5154" s="6">
        <v>159</v>
      </c>
      <c r="H5154" s="6">
        <f t="shared" si="320"/>
        <v>256</v>
      </c>
      <c r="I5154" s="6">
        <f t="shared" si="321"/>
        <v>160</v>
      </c>
      <c r="J5154" s="7">
        <f t="shared" si="322"/>
        <v>0.625</v>
      </c>
      <c r="K5154" s="7">
        <f t="shared" si="323"/>
        <v>-0.67807190511263771</v>
      </c>
    </row>
    <row r="5155" spans="1:11" x14ac:dyDescent="0.35">
      <c r="A5155" s="14" t="s">
        <v>10833</v>
      </c>
      <c r="B5155" s="13" t="s">
        <v>691</v>
      </c>
      <c r="C5155" s="14" t="s">
        <v>19042</v>
      </c>
      <c r="D5155" s="14" t="s">
        <v>19039</v>
      </c>
      <c r="E5155" s="15" t="s">
        <v>11359</v>
      </c>
      <c r="F5155" s="6">
        <v>175</v>
      </c>
      <c r="G5155" s="6">
        <v>98</v>
      </c>
      <c r="H5155" s="6">
        <f t="shared" si="320"/>
        <v>176</v>
      </c>
      <c r="I5155" s="6">
        <f t="shared" si="321"/>
        <v>99</v>
      </c>
      <c r="J5155" s="7">
        <f t="shared" si="322"/>
        <v>0.5625</v>
      </c>
      <c r="K5155" s="7">
        <f t="shared" si="323"/>
        <v>-0.83007499855768763</v>
      </c>
    </row>
    <row r="5156" spans="1:11" x14ac:dyDescent="0.35">
      <c r="A5156" s="14" t="s">
        <v>10834</v>
      </c>
      <c r="B5156" s="13" t="s">
        <v>948</v>
      </c>
      <c r="C5156" s="14" t="s">
        <v>19043</v>
      </c>
      <c r="D5156" s="14" t="s">
        <v>11755</v>
      </c>
      <c r="E5156" s="15" t="s">
        <v>11359</v>
      </c>
      <c r="F5156" s="6">
        <v>25</v>
      </c>
      <c r="G5156" s="6">
        <v>15</v>
      </c>
      <c r="H5156" s="6">
        <f t="shared" si="320"/>
        <v>26</v>
      </c>
      <c r="I5156" s="6">
        <f t="shared" si="321"/>
        <v>16</v>
      </c>
      <c r="J5156" s="7">
        <f t="shared" si="322"/>
        <v>0.61538461538461542</v>
      </c>
      <c r="K5156" s="7">
        <f t="shared" si="323"/>
        <v>-0.70043971814109218</v>
      </c>
    </row>
    <row r="5157" spans="1:11" x14ac:dyDescent="0.35">
      <c r="A5157" s="14" t="s">
        <v>10835</v>
      </c>
      <c r="B5157" s="13" t="s">
        <v>2740</v>
      </c>
      <c r="C5157" s="14" t="s">
        <v>19044</v>
      </c>
      <c r="D5157" s="14" t="s">
        <v>11356</v>
      </c>
      <c r="E5157" s="15" t="s">
        <v>5678</v>
      </c>
      <c r="F5157" s="6">
        <v>4525</v>
      </c>
      <c r="G5157" s="6">
        <v>3483</v>
      </c>
      <c r="H5157" s="6">
        <f t="shared" si="320"/>
        <v>4526</v>
      </c>
      <c r="I5157" s="6">
        <f t="shared" si="321"/>
        <v>3484</v>
      </c>
      <c r="J5157" s="7">
        <f t="shared" si="322"/>
        <v>0.76977463543968183</v>
      </c>
      <c r="K5157" s="7">
        <f t="shared" si="323"/>
        <v>-0.37749196066802782</v>
      </c>
    </row>
    <row r="5158" spans="1:11" x14ac:dyDescent="0.35">
      <c r="A5158" s="14" t="s">
        <v>10836</v>
      </c>
      <c r="B5158" s="13" t="s">
        <v>2455</v>
      </c>
      <c r="C5158" s="14" t="s">
        <v>19045</v>
      </c>
      <c r="D5158" s="14" t="s">
        <v>11356</v>
      </c>
      <c r="E5158" s="15" t="s">
        <v>5678</v>
      </c>
      <c r="F5158" s="6">
        <v>748</v>
      </c>
      <c r="G5158" s="6">
        <v>559</v>
      </c>
      <c r="H5158" s="6">
        <f t="shared" si="320"/>
        <v>749</v>
      </c>
      <c r="I5158" s="6">
        <f t="shared" si="321"/>
        <v>560</v>
      </c>
      <c r="J5158" s="7">
        <f t="shared" si="322"/>
        <v>0.74766355140186913</v>
      </c>
      <c r="K5158" s="7">
        <f t="shared" si="323"/>
        <v>-0.41953889151378465</v>
      </c>
    </row>
    <row r="5159" spans="1:11" x14ac:dyDescent="0.35">
      <c r="A5159" s="14" t="s">
        <v>10837</v>
      </c>
      <c r="B5159" s="13" t="s">
        <v>2048</v>
      </c>
      <c r="C5159" s="14" t="s">
        <v>19046</v>
      </c>
      <c r="D5159" s="14" t="s">
        <v>11356</v>
      </c>
      <c r="E5159" s="15" t="s">
        <v>5678</v>
      </c>
      <c r="F5159" s="6">
        <v>524</v>
      </c>
      <c r="G5159" s="6">
        <v>374</v>
      </c>
      <c r="H5159" s="6">
        <f t="shared" si="320"/>
        <v>525</v>
      </c>
      <c r="I5159" s="6">
        <f t="shared" si="321"/>
        <v>375</v>
      </c>
      <c r="J5159" s="7">
        <f t="shared" si="322"/>
        <v>0.7142857142857143</v>
      </c>
      <c r="K5159" s="7">
        <f t="shared" si="323"/>
        <v>-0.48542682717024171</v>
      </c>
    </row>
    <row r="5160" spans="1:11" x14ac:dyDescent="0.35">
      <c r="A5160" s="14" t="s">
        <v>10838</v>
      </c>
      <c r="B5160" s="13" t="s">
        <v>3421</v>
      </c>
      <c r="C5160" s="14" t="s">
        <v>19047</v>
      </c>
      <c r="D5160" s="14" t="s">
        <v>19048</v>
      </c>
      <c r="E5160" s="15" t="s">
        <v>11359</v>
      </c>
      <c r="F5160" s="6">
        <v>1567</v>
      </c>
      <c r="G5160" s="6">
        <v>1294</v>
      </c>
      <c r="H5160" s="6">
        <f t="shared" si="320"/>
        <v>1568</v>
      </c>
      <c r="I5160" s="6">
        <f t="shared" si="321"/>
        <v>1295</v>
      </c>
      <c r="J5160" s="7">
        <f t="shared" si="322"/>
        <v>0.8258928571428571</v>
      </c>
      <c r="K5160" s="7">
        <f t="shared" si="323"/>
        <v>-0.27597346154129204</v>
      </c>
    </row>
    <row r="5161" spans="1:11" x14ac:dyDescent="0.35">
      <c r="A5161" s="14" t="s">
        <v>10839</v>
      </c>
      <c r="B5161" s="13" t="s">
        <v>4377</v>
      </c>
      <c r="C5161" s="14" t="s">
        <v>19049</v>
      </c>
      <c r="D5161" s="14" t="s">
        <v>11356</v>
      </c>
      <c r="E5161" s="15" t="s">
        <v>11359</v>
      </c>
      <c r="F5161" s="6">
        <v>458</v>
      </c>
      <c r="G5161" s="6">
        <v>432</v>
      </c>
      <c r="H5161" s="6">
        <f t="shared" si="320"/>
        <v>459</v>
      </c>
      <c r="I5161" s="6">
        <f t="shared" si="321"/>
        <v>433</v>
      </c>
      <c r="J5161" s="7">
        <f t="shared" si="322"/>
        <v>0.94335511982570808</v>
      </c>
      <c r="K5161" s="7">
        <f t="shared" si="323"/>
        <v>-8.4127128687083025E-2</v>
      </c>
    </row>
    <row r="5162" spans="1:11" x14ac:dyDescent="0.35">
      <c r="A5162" s="14" t="s">
        <v>10840</v>
      </c>
      <c r="B5162" s="13" t="s">
        <v>1866</v>
      </c>
      <c r="C5162" s="14" t="s">
        <v>19050</v>
      </c>
      <c r="D5162" s="14" t="s">
        <v>19051</v>
      </c>
      <c r="E5162" s="15" t="s">
        <v>11359</v>
      </c>
      <c r="F5162" s="6">
        <v>1590</v>
      </c>
      <c r="G5162" s="6">
        <v>1110</v>
      </c>
      <c r="H5162" s="6">
        <f t="shared" si="320"/>
        <v>1591</v>
      </c>
      <c r="I5162" s="6">
        <f t="shared" si="321"/>
        <v>1111</v>
      </c>
      <c r="J5162" s="7">
        <f t="shared" si="322"/>
        <v>0.69830295411690757</v>
      </c>
      <c r="K5162" s="7">
        <f t="shared" si="323"/>
        <v>-0.51807501894195584</v>
      </c>
    </row>
    <row r="5163" spans="1:11" x14ac:dyDescent="0.35">
      <c r="A5163" s="14" t="s">
        <v>10841</v>
      </c>
      <c r="B5163" s="13" t="s">
        <v>2870</v>
      </c>
      <c r="C5163" s="14" t="s">
        <v>19052</v>
      </c>
      <c r="D5163" s="14" t="s">
        <v>19053</v>
      </c>
      <c r="E5163" s="15" t="s">
        <v>11359</v>
      </c>
      <c r="F5163" s="6">
        <v>944</v>
      </c>
      <c r="G5163" s="6">
        <v>736</v>
      </c>
      <c r="H5163" s="6">
        <f t="shared" si="320"/>
        <v>945</v>
      </c>
      <c r="I5163" s="6">
        <f t="shared" si="321"/>
        <v>737</v>
      </c>
      <c r="J5163" s="7">
        <f t="shared" si="322"/>
        <v>0.77989417989417986</v>
      </c>
      <c r="K5163" s="7">
        <f t="shared" si="323"/>
        <v>-0.35864971001336537</v>
      </c>
    </row>
    <row r="5164" spans="1:11" x14ac:dyDescent="0.35">
      <c r="A5164" s="14" t="s">
        <v>10842</v>
      </c>
      <c r="B5164" s="13" t="s">
        <v>959</v>
      </c>
      <c r="C5164" s="14" t="s">
        <v>19054</v>
      </c>
      <c r="D5164" s="14" t="s">
        <v>19055</v>
      </c>
      <c r="E5164" s="15" t="s">
        <v>11359</v>
      </c>
      <c r="F5164" s="6">
        <v>458</v>
      </c>
      <c r="G5164" s="6">
        <v>275</v>
      </c>
      <c r="H5164" s="6">
        <f t="shared" si="320"/>
        <v>459</v>
      </c>
      <c r="I5164" s="6">
        <f t="shared" si="321"/>
        <v>276</v>
      </c>
      <c r="J5164" s="7">
        <f t="shared" si="322"/>
        <v>0.60130718954248363</v>
      </c>
      <c r="K5164" s="7">
        <f t="shared" si="323"/>
        <v>-0.73382588663563897</v>
      </c>
    </row>
    <row r="5165" spans="1:11" x14ac:dyDescent="0.35">
      <c r="A5165" s="14" t="s">
        <v>10843</v>
      </c>
      <c r="B5165" s="13" t="s">
        <v>4535</v>
      </c>
      <c r="C5165" s="14" t="s">
        <v>19056</v>
      </c>
      <c r="D5165" s="14" t="s">
        <v>19057</v>
      </c>
      <c r="E5165" s="15" t="s">
        <v>11359</v>
      </c>
      <c r="F5165" s="6">
        <v>572</v>
      </c>
      <c r="G5165" s="6">
        <v>555</v>
      </c>
      <c r="H5165" s="6">
        <f t="shared" si="320"/>
        <v>573</v>
      </c>
      <c r="I5165" s="6">
        <f t="shared" si="321"/>
        <v>556</v>
      </c>
      <c r="J5165" s="7">
        <f t="shared" si="322"/>
        <v>0.9703315881326352</v>
      </c>
      <c r="K5165" s="7">
        <f t="shared" si="323"/>
        <v>-4.3450256033397514E-2</v>
      </c>
    </row>
    <row r="5166" spans="1:11" x14ac:dyDescent="0.35">
      <c r="A5166" s="14" t="s">
        <v>10844</v>
      </c>
      <c r="B5166" s="13" t="s">
        <v>2755</v>
      </c>
      <c r="C5166" s="14" t="s">
        <v>19058</v>
      </c>
      <c r="D5166" s="14" t="s">
        <v>19059</v>
      </c>
      <c r="E5166" s="15" t="s">
        <v>11359</v>
      </c>
      <c r="F5166" s="6">
        <v>506</v>
      </c>
      <c r="G5166" s="6">
        <v>390</v>
      </c>
      <c r="H5166" s="6">
        <f t="shared" si="320"/>
        <v>507</v>
      </c>
      <c r="I5166" s="6">
        <f t="shared" si="321"/>
        <v>391</v>
      </c>
      <c r="J5166" s="7">
        <f t="shared" si="322"/>
        <v>0.77120315581854049</v>
      </c>
      <c r="K5166" s="7">
        <f t="shared" si="323"/>
        <v>-0.37481713969598812</v>
      </c>
    </row>
    <row r="5167" spans="1:11" x14ac:dyDescent="0.35">
      <c r="A5167" s="14" t="s">
        <v>10845</v>
      </c>
      <c r="B5167" s="13" t="s">
        <v>822</v>
      </c>
      <c r="C5167" s="14" t="s">
        <v>19060</v>
      </c>
      <c r="D5167" s="14" t="s">
        <v>19061</v>
      </c>
      <c r="E5167" s="15" t="s">
        <v>11359</v>
      </c>
      <c r="F5167" s="6">
        <v>1114</v>
      </c>
      <c r="G5167" s="6">
        <v>647</v>
      </c>
      <c r="H5167" s="6">
        <f t="shared" si="320"/>
        <v>1115</v>
      </c>
      <c r="I5167" s="6">
        <f t="shared" si="321"/>
        <v>648</v>
      </c>
      <c r="J5167" s="7">
        <f t="shared" si="322"/>
        <v>0.58116591928251116</v>
      </c>
      <c r="K5167" s="7">
        <f t="shared" si="323"/>
        <v>-0.78297799192304263</v>
      </c>
    </row>
    <row r="5168" spans="1:11" x14ac:dyDescent="0.35">
      <c r="A5168" s="14" t="s">
        <v>10846</v>
      </c>
      <c r="B5168" s="13" t="s">
        <v>511</v>
      </c>
      <c r="C5168" s="14" t="s">
        <v>19062</v>
      </c>
      <c r="D5168" s="14" t="s">
        <v>12035</v>
      </c>
      <c r="E5168" s="15" t="s">
        <v>11359</v>
      </c>
      <c r="F5168" s="6">
        <v>282</v>
      </c>
      <c r="G5168" s="6">
        <v>145</v>
      </c>
      <c r="H5168" s="6">
        <f t="shared" si="320"/>
        <v>283</v>
      </c>
      <c r="I5168" s="6">
        <f t="shared" si="321"/>
        <v>146</v>
      </c>
      <c r="J5168" s="7">
        <f t="shared" si="322"/>
        <v>0.51590106007067138</v>
      </c>
      <c r="K5168" s="7">
        <f t="shared" si="323"/>
        <v>-0.95483368395186508</v>
      </c>
    </row>
    <row r="5169" spans="1:11" x14ac:dyDescent="0.35">
      <c r="A5169" s="14" t="s">
        <v>10847</v>
      </c>
      <c r="B5169" s="13" t="s">
        <v>4416</v>
      </c>
      <c r="C5169" s="14" t="s">
        <v>19063</v>
      </c>
      <c r="D5169" s="14" t="s">
        <v>19064</v>
      </c>
      <c r="E5169" s="15" t="s">
        <v>11359</v>
      </c>
      <c r="F5169" s="6">
        <v>505</v>
      </c>
      <c r="G5169" s="6">
        <v>479</v>
      </c>
      <c r="H5169" s="6">
        <f t="shared" si="320"/>
        <v>506</v>
      </c>
      <c r="I5169" s="6">
        <f t="shared" si="321"/>
        <v>480</v>
      </c>
      <c r="J5169" s="7">
        <f t="shared" si="322"/>
        <v>0.9486166007905138</v>
      </c>
      <c r="K5169" s="7">
        <f t="shared" si="323"/>
        <v>-7.6102979085791653E-2</v>
      </c>
    </row>
    <row r="5170" spans="1:11" x14ac:dyDescent="0.35">
      <c r="A5170" s="14" t="s">
        <v>10848</v>
      </c>
      <c r="B5170" s="13" t="s">
        <v>1128</v>
      </c>
      <c r="C5170" s="14" t="s">
        <v>19065</v>
      </c>
      <c r="D5170" s="14" t="s">
        <v>11356</v>
      </c>
      <c r="E5170" s="15" t="s">
        <v>11359</v>
      </c>
      <c r="F5170" s="6">
        <v>276</v>
      </c>
      <c r="G5170" s="6">
        <v>172</v>
      </c>
      <c r="H5170" s="6">
        <f t="shared" si="320"/>
        <v>277</v>
      </c>
      <c r="I5170" s="6">
        <f t="shared" si="321"/>
        <v>173</v>
      </c>
      <c r="J5170" s="7">
        <f t="shared" si="322"/>
        <v>0.62454873646209386</v>
      </c>
      <c r="K5170" s="7">
        <f t="shared" si="323"/>
        <v>-0.6791139384124637</v>
      </c>
    </row>
    <row r="5171" spans="1:11" x14ac:dyDescent="0.35">
      <c r="A5171" s="14" t="s">
        <v>10849</v>
      </c>
      <c r="B5171" s="13" t="s">
        <v>4827</v>
      </c>
      <c r="C5171" s="14" t="s">
        <v>19066</v>
      </c>
      <c r="D5171" s="14" t="s">
        <v>11476</v>
      </c>
      <c r="E5171" s="15" t="s">
        <v>5678</v>
      </c>
      <c r="F5171" s="6">
        <v>610</v>
      </c>
      <c r="G5171" s="6">
        <v>627</v>
      </c>
      <c r="H5171" s="6">
        <f t="shared" si="320"/>
        <v>611</v>
      </c>
      <c r="I5171" s="6">
        <f t="shared" si="321"/>
        <v>628</v>
      </c>
      <c r="J5171" s="7">
        <f t="shared" si="322"/>
        <v>1.0278232405891981</v>
      </c>
      <c r="K5171" s="7">
        <f t="shared" si="323"/>
        <v>3.9592179072897499E-2</v>
      </c>
    </row>
    <row r="5172" spans="1:11" x14ac:dyDescent="0.35">
      <c r="A5172" s="14" t="s">
        <v>10850</v>
      </c>
      <c r="B5172" s="13" t="s">
        <v>4967</v>
      </c>
      <c r="C5172" s="14" t="s">
        <v>19067</v>
      </c>
      <c r="D5172" s="14" t="s">
        <v>16695</v>
      </c>
      <c r="E5172" s="15" t="s">
        <v>5678</v>
      </c>
      <c r="F5172" s="6">
        <v>695</v>
      </c>
      <c r="G5172" s="6">
        <v>751</v>
      </c>
      <c r="H5172" s="6">
        <f t="shared" si="320"/>
        <v>696</v>
      </c>
      <c r="I5172" s="6">
        <f t="shared" si="321"/>
        <v>752</v>
      </c>
      <c r="J5172" s="7">
        <f t="shared" si="322"/>
        <v>1.0804597701149425</v>
      </c>
      <c r="K5172" s="7">
        <f t="shared" si="323"/>
        <v>0.1116453558289091</v>
      </c>
    </row>
    <row r="5173" spans="1:11" x14ac:dyDescent="0.35">
      <c r="A5173" s="14" t="s">
        <v>10851</v>
      </c>
      <c r="B5173" s="13" t="s">
        <v>4885</v>
      </c>
      <c r="C5173" s="14" t="s">
        <v>19068</v>
      </c>
      <c r="D5173" s="14" t="s">
        <v>11869</v>
      </c>
      <c r="E5173" s="15" t="s">
        <v>5678</v>
      </c>
      <c r="F5173" s="6">
        <v>1227</v>
      </c>
      <c r="G5173" s="6">
        <v>1280</v>
      </c>
      <c r="H5173" s="6">
        <f t="shared" si="320"/>
        <v>1228</v>
      </c>
      <c r="I5173" s="6">
        <f t="shared" si="321"/>
        <v>1281</v>
      </c>
      <c r="J5173" s="7">
        <f t="shared" si="322"/>
        <v>1.0431596091205211</v>
      </c>
      <c r="K5173" s="7">
        <f t="shared" si="323"/>
        <v>6.095991497146705E-2</v>
      </c>
    </row>
    <row r="5174" spans="1:11" x14ac:dyDescent="0.35">
      <c r="A5174" s="14" t="s">
        <v>10852</v>
      </c>
      <c r="B5174" s="13" t="s">
        <v>2538</v>
      </c>
      <c r="C5174" s="14" t="s">
        <v>19069</v>
      </c>
      <c r="D5174" s="14" t="s">
        <v>19070</v>
      </c>
      <c r="E5174" s="15" t="s">
        <v>5678</v>
      </c>
      <c r="F5174" s="6">
        <v>5381</v>
      </c>
      <c r="G5174" s="6">
        <v>4053</v>
      </c>
      <c r="H5174" s="6">
        <f t="shared" si="320"/>
        <v>5382</v>
      </c>
      <c r="I5174" s="6">
        <f t="shared" si="321"/>
        <v>4054</v>
      </c>
      <c r="J5174" s="7">
        <f t="shared" si="322"/>
        <v>0.75325157933853581</v>
      </c>
      <c r="K5174" s="7">
        <f t="shared" si="323"/>
        <v>-0.40879630217351853</v>
      </c>
    </row>
    <row r="5175" spans="1:11" x14ac:dyDescent="0.35">
      <c r="A5175" s="14" t="s">
        <v>10853</v>
      </c>
      <c r="B5175" s="13" t="s">
        <v>2339</v>
      </c>
      <c r="C5175" s="14" t="s">
        <v>19071</v>
      </c>
      <c r="D5175" s="14" t="s">
        <v>19072</v>
      </c>
      <c r="E5175" s="15" t="s">
        <v>5678</v>
      </c>
      <c r="F5175" s="6">
        <v>6209</v>
      </c>
      <c r="G5175" s="6">
        <v>4583</v>
      </c>
      <c r="H5175" s="6">
        <f t="shared" si="320"/>
        <v>6210</v>
      </c>
      <c r="I5175" s="6">
        <f t="shared" si="321"/>
        <v>4584</v>
      </c>
      <c r="J5175" s="7">
        <f t="shared" si="322"/>
        <v>0.73816425120772944</v>
      </c>
      <c r="K5175" s="7">
        <f t="shared" si="323"/>
        <v>-0.43798622435093898</v>
      </c>
    </row>
    <row r="5176" spans="1:11" x14ac:dyDescent="0.35">
      <c r="A5176" s="14" t="s">
        <v>10854</v>
      </c>
      <c r="B5176" s="13" t="s">
        <v>4344</v>
      </c>
      <c r="C5176" s="14" t="s">
        <v>19073</v>
      </c>
      <c r="D5176" s="14" t="s">
        <v>19074</v>
      </c>
      <c r="E5176" s="15" t="s">
        <v>5678</v>
      </c>
      <c r="F5176" s="6">
        <v>291</v>
      </c>
      <c r="G5176" s="6">
        <v>273</v>
      </c>
      <c r="H5176" s="6">
        <f t="shared" si="320"/>
        <v>292</v>
      </c>
      <c r="I5176" s="6">
        <f t="shared" si="321"/>
        <v>274</v>
      </c>
      <c r="J5176" s="7">
        <f t="shared" si="322"/>
        <v>0.93835616438356162</v>
      </c>
      <c r="K5176" s="7">
        <f t="shared" si="323"/>
        <v>-9.1792475919490565E-2</v>
      </c>
    </row>
    <row r="5177" spans="1:11" x14ac:dyDescent="0.35">
      <c r="A5177" s="14" t="s">
        <v>10855</v>
      </c>
      <c r="B5177" s="13" t="s">
        <v>3713</v>
      </c>
      <c r="C5177" s="14" t="s">
        <v>19075</v>
      </c>
      <c r="D5177" s="14" t="s">
        <v>19076</v>
      </c>
      <c r="E5177" s="15" t="s">
        <v>5678</v>
      </c>
      <c r="F5177" s="6">
        <v>1422</v>
      </c>
      <c r="G5177" s="6">
        <v>1218</v>
      </c>
      <c r="H5177" s="6">
        <f t="shared" si="320"/>
        <v>1423</v>
      </c>
      <c r="I5177" s="6">
        <f t="shared" si="321"/>
        <v>1219</v>
      </c>
      <c r="J5177" s="7">
        <f t="shared" si="322"/>
        <v>0.85664089950808153</v>
      </c>
      <c r="K5177" s="7">
        <f t="shared" si="323"/>
        <v>-0.22323753590627035</v>
      </c>
    </row>
    <row r="5178" spans="1:11" x14ac:dyDescent="0.35">
      <c r="A5178" s="14" t="s">
        <v>10856</v>
      </c>
      <c r="B5178" s="13" t="s">
        <v>2219</v>
      </c>
      <c r="C5178" s="14" t="s">
        <v>19077</v>
      </c>
      <c r="D5178" s="14" t="s">
        <v>11685</v>
      </c>
      <c r="E5178" s="15" t="s">
        <v>11359</v>
      </c>
      <c r="F5178" s="6">
        <v>44</v>
      </c>
      <c r="G5178" s="6">
        <v>32</v>
      </c>
      <c r="H5178" s="6">
        <f t="shared" si="320"/>
        <v>45</v>
      </c>
      <c r="I5178" s="6">
        <f t="shared" si="321"/>
        <v>33</v>
      </c>
      <c r="J5178" s="7">
        <f t="shared" si="322"/>
        <v>0.73333333333333328</v>
      </c>
      <c r="K5178" s="7">
        <f t="shared" si="323"/>
        <v>-0.44745897697122144</v>
      </c>
    </row>
    <row r="5179" spans="1:11" x14ac:dyDescent="0.35">
      <c r="A5179" s="14" t="s">
        <v>10857</v>
      </c>
      <c r="B5179" s="13" t="s">
        <v>1206</v>
      </c>
      <c r="C5179" s="14" t="s">
        <v>19078</v>
      </c>
      <c r="D5179" s="14" t="s">
        <v>19079</v>
      </c>
      <c r="E5179" s="15" t="s">
        <v>5678</v>
      </c>
      <c r="F5179" s="6">
        <v>218</v>
      </c>
      <c r="G5179" s="6">
        <v>138</v>
      </c>
      <c r="H5179" s="6">
        <f t="shared" si="320"/>
        <v>219</v>
      </c>
      <c r="I5179" s="6">
        <f t="shared" si="321"/>
        <v>139</v>
      </c>
      <c r="J5179" s="7">
        <f t="shared" si="322"/>
        <v>0.63470319634703198</v>
      </c>
      <c r="K5179" s="7">
        <f t="shared" si="323"/>
        <v>-0.65584598687766593</v>
      </c>
    </row>
    <row r="5180" spans="1:11" x14ac:dyDescent="0.35">
      <c r="A5180" s="14" t="s">
        <v>10858</v>
      </c>
      <c r="B5180" s="13" t="s">
        <v>99</v>
      </c>
      <c r="C5180" s="14" t="s">
        <v>19080</v>
      </c>
      <c r="D5180" s="14" t="s">
        <v>11356</v>
      </c>
      <c r="E5180" s="15" t="s">
        <v>5678</v>
      </c>
      <c r="F5180" s="6">
        <v>15</v>
      </c>
      <c r="G5180" s="6">
        <v>4</v>
      </c>
      <c r="H5180" s="6">
        <f t="shared" si="320"/>
        <v>16</v>
      </c>
      <c r="I5180" s="6">
        <f t="shared" si="321"/>
        <v>5</v>
      </c>
      <c r="J5180" s="7">
        <f t="shared" si="322"/>
        <v>0.3125</v>
      </c>
      <c r="K5180" s="7">
        <f t="shared" si="323"/>
        <v>-1.6780719051126378</v>
      </c>
    </row>
    <row r="5181" spans="1:11" x14ac:dyDescent="0.35">
      <c r="A5181" s="14" t="s">
        <v>10859</v>
      </c>
      <c r="B5181" s="13" t="s">
        <v>487</v>
      </c>
      <c r="C5181" s="14" t="s">
        <v>19081</v>
      </c>
      <c r="D5181" s="14" t="s">
        <v>19082</v>
      </c>
      <c r="E5181" s="15" t="s">
        <v>5678</v>
      </c>
      <c r="F5181" s="6">
        <v>79</v>
      </c>
      <c r="G5181" s="6">
        <v>40</v>
      </c>
      <c r="H5181" s="6">
        <f t="shared" si="320"/>
        <v>80</v>
      </c>
      <c r="I5181" s="6">
        <f t="shared" si="321"/>
        <v>41</v>
      </c>
      <c r="J5181" s="7">
        <f t="shared" si="322"/>
        <v>0.51249999999999996</v>
      </c>
      <c r="K5181" s="7">
        <f t="shared" si="323"/>
        <v>-0.96437609026927884</v>
      </c>
    </row>
    <row r="5182" spans="1:11" x14ac:dyDescent="0.35">
      <c r="A5182" s="14" t="s">
        <v>10860</v>
      </c>
      <c r="B5182" s="13" t="s">
        <v>1651</v>
      </c>
      <c r="C5182" s="14" t="s">
        <v>19083</v>
      </c>
      <c r="D5182" s="14" t="s">
        <v>19084</v>
      </c>
      <c r="E5182" s="15" t="s">
        <v>11359</v>
      </c>
      <c r="F5182" s="6">
        <v>312</v>
      </c>
      <c r="G5182" s="6">
        <v>211</v>
      </c>
      <c r="H5182" s="6">
        <f t="shared" si="320"/>
        <v>313</v>
      </c>
      <c r="I5182" s="6">
        <f t="shared" si="321"/>
        <v>212</v>
      </c>
      <c r="J5182" s="7">
        <f t="shared" si="322"/>
        <v>0.67731629392971249</v>
      </c>
      <c r="K5182" s="7">
        <f t="shared" si="323"/>
        <v>-0.56209839236941916</v>
      </c>
    </row>
    <row r="5183" spans="1:11" x14ac:dyDescent="0.35">
      <c r="A5183" s="14" t="s">
        <v>10861</v>
      </c>
      <c r="B5183" s="13" t="s">
        <v>1040</v>
      </c>
      <c r="C5183" s="14" t="s">
        <v>19085</v>
      </c>
      <c r="D5183" s="14" t="s">
        <v>11385</v>
      </c>
      <c r="E5183" s="15" t="s">
        <v>5678</v>
      </c>
      <c r="F5183" s="6">
        <v>276</v>
      </c>
      <c r="G5183" s="6">
        <v>169</v>
      </c>
      <c r="H5183" s="6">
        <f t="shared" si="320"/>
        <v>277</v>
      </c>
      <c r="I5183" s="6">
        <f t="shared" si="321"/>
        <v>170</v>
      </c>
      <c r="J5183" s="7">
        <f t="shared" si="322"/>
        <v>0.61371841155234652</v>
      </c>
      <c r="K5183" s="7">
        <f t="shared" si="323"/>
        <v>-0.70435122991148669</v>
      </c>
    </row>
    <row r="5184" spans="1:11" x14ac:dyDescent="0.35">
      <c r="A5184" s="14" t="s">
        <v>10862</v>
      </c>
      <c r="B5184" s="13" t="s">
        <v>1282</v>
      </c>
      <c r="C5184" s="14" t="s">
        <v>19086</v>
      </c>
      <c r="D5184" s="14" t="s">
        <v>11385</v>
      </c>
      <c r="E5184" s="15" t="s">
        <v>5678</v>
      </c>
      <c r="F5184" s="6">
        <v>226</v>
      </c>
      <c r="G5184" s="6">
        <v>145</v>
      </c>
      <c r="H5184" s="6">
        <f t="shared" si="320"/>
        <v>227</v>
      </c>
      <c r="I5184" s="6">
        <f t="shared" si="321"/>
        <v>146</v>
      </c>
      <c r="J5184" s="7">
        <f t="shared" si="322"/>
        <v>0.64317180616740088</v>
      </c>
      <c r="K5184" s="7">
        <f t="shared" si="323"/>
        <v>-0.63672392841089775</v>
      </c>
    </row>
    <row r="5185" spans="1:11" x14ac:dyDescent="0.35">
      <c r="A5185" s="14" t="s">
        <v>10863</v>
      </c>
      <c r="B5185" s="13" t="s">
        <v>3328</v>
      </c>
      <c r="C5185" s="14" t="s">
        <v>19087</v>
      </c>
      <c r="D5185" s="14" t="s">
        <v>11385</v>
      </c>
      <c r="E5185" s="15" t="s">
        <v>5678</v>
      </c>
      <c r="F5185" s="6">
        <v>181</v>
      </c>
      <c r="G5185" s="6">
        <v>148</v>
      </c>
      <c r="H5185" s="6">
        <f t="shared" si="320"/>
        <v>182</v>
      </c>
      <c r="I5185" s="6">
        <f t="shared" si="321"/>
        <v>149</v>
      </c>
      <c r="J5185" s="7">
        <f t="shared" si="322"/>
        <v>0.81868131868131866</v>
      </c>
      <c r="K5185" s="7">
        <f t="shared" si="323"/>
        <v>-0.28862611973653474</v>
      </c>
    </row>
    <row r="5186" spans="1:11" x14ac:dyDescent="0.35">
      <c r="A5186" s="14" t="s">
        <v>10864</v>
      </c>
      <c r="B5186" s="13" t="s">
        <v>1166</v>
      </c>
      <c r="C5186" s="14" t="s">
        <v>19088</v>
      </c>
      <c r="D5186" s="14" t="s">
        <v>19089</v>
      </c>
      <c r="E5186" s="15" t="s">
        <v>5678</v>
      </c>
      <c r="F5186" s="6">
        <v>274</v>
      </c>
      <c r="G5186" s="6">
        <v>172</v>
      </c>
      <c r="H5186" s="6">
        <f t="shared" si="320"/>
        <v>275</v>
      </c>
      <c r="I5186" s="6">
        <f t="shared" si="321"/>
        <v>173</v>
      </c>
      <c r="J5186" s="7">
        <f t="shared" si="322"/>
        <v>0.62909090909090915</v>
      </c>
      <c r="K5186" s="7">
        <f t="shared" si="323"/>
        <v>-0.66865958077529719</v>
      </c>
    </row>
    <row r="5187" spans="1:11" x14ac:dyDescent="0.35">
      <c r="A5187" s="14" t="s">
        <v>10865</v>
      </c>
      <c r="B5187" s="13" t="s">
        <v>1381</v>
      </c>
      <c r="C5187" s="14" t="s">
        <v>19090</v>
      </c>
      <c r="D5187" s="14" t="s">
        <v>11784</v>
      </c>
      <c r="E5187" s="15" t="s">
        <v>5678</v>
      </c>
      <c r="F5187" s="6">
        <v>310</v>
      </c>
      <c r="G5187" s="6">
        <v>202</v>
      </c>
      <c r="H5187" s="6">
        <f t="shared" ref="H5187:H5250" si="324">F5187+1</f>
        <v>311</v>
      </c>
      <c r="I5187" s="6">
        <f t="shared" ref="I5187:I5250" si="325">G5187+1</f>
        <v>203</v>
      </c>
      <c r="J5187" s="7">
        <f t="shared" ref="J5187:J5250" si="326">I5187/H5187</f>
        <v>0.65273311897106112</v>
      </c>
      <c r="K5187" s="7">
        <f t="shared" ref="K5187:K5250" si="327">LOG(J5187,2)</f>
        <v>-0.61543485294542633</v>
      </c>
    </row>
    <row r="5188" spans="1:11" x14ac:dyDescent="0.35">
      <c r="A5188" s="14" t="s">
        <v>10866</v>
      </c>
      <c r="B5188" s="13" t="s">
        <v>3508</v>
      </c>
      <c r="C5188" s="14" t="s">
        <v>19091</v>
      </c>
      <c r="D5188" s="14" t="s">
        <v>19092</v>
      </c>
      <c r="E5188" s="15" t="s">
        <v>5678</v>
      </c>
      <c r="F5188" s="6">
        <v>223</v>
      </c>
      <c r="G5188" s="6">
        <v>186</v>
      </c>
      <c r="H5188" s="6">
        <f t="shared" si="324"/>
        <v>224</v>
      </c>
      <c r="I5188" s="6">
        <f t="shared" si="325"/>
        <v>187</v>
      </c>
      <c r="J5188" s="7">
        <f t="shared" si="326"/>
        <v>0.8348214285714286</v>
      </c>
      <c r="K5188" s="7">
        <f t="shared" si="327"/>
        <v>-0.26046046216996738</v>
      </c>
    </row>
    <row r="5189" spans="1:11" x14ac:dyDescent="0.35">
      <c r="A5189" s="14" t="s">
        <v>10867</v>
      </c>
      <c r="B5189" s="13" t="s">
        <v>2792</v>
      </c>
      <c r="C5189" s="14" t="s">
        <v>19093</v>
      </c>
      <c r="D5189" s="14" t="s">
        <v>19094</v>
      </c>
      <c r="E5189" s="15" t="s">
        <v>5678</v>
      </c>
      <c r="F5189" s="6">
        <v>212</v>
      </c>
      <c r="G5189" s="6">
        <v>164</v>
      </c>
      <c r="H5189" s="6">
        <f t="shared" si="324"/>
        <v>213</v>
      </c>
      <c r="I5189" s="6">
        <f t="shared" si="325"/>
        <v>165</v>
      </c>
      <c r="J5189" s="7">
        <f t="shared" si="326"/>
        <v>0.77464788732394363</v>
      </c>
      <c r="K5189" s="7">
        <f t="shared" si="327"/>
        <v>-0.36838740598002256</v>
      </c>
    </row>
    <row r="5190" spans="1:11" x14ac:dyDescent="0.35">
      <c r="A5190" s="14" t="s">
        <v>10868</v>
      </c>
      <c r="B5190" s="13" t="s">
        <v>1521</v>
      </c>
      <c r="C5190" s="14" t="s">
        <v>19095</v>
      </c>
      <c r="D5190" s="14" t="s">
        <v>19096</v>
      </c>
      <c r="E5190" s="15" t="s">
        <v>5678</v>
      </c>
      <c r="F5190" s="6">
        <v>192</v>
      </c>
      <c r="G5190" s="6">
        <v>128</v>
      </c>
      <c r="H5190" s="6">
        <f t="shared" si="324"/>
        <v>193</v>
      </c>
      <c r="I5190" s="6">
        <f t="shared" si="325"/>
        <v>129</v>
      </c>
      <c r="J5190" s="7">
        <f t="shared" si="326"/>
        <v>0.66839378238341973</v>
      </c>
      <c r="K5190" s="7">
        <f t="shared" si="327"/>
        <v>-0.58122978184482621</v>
      </c>
    </row>
    <row r="5191" spans="1:11" x14ac:dyDescent="0.35">
      <c r="A5191" s="14" t="s">
        <v>10869</v>
      </c>
      <c r="B5191" s="13" t="s">
        <v>2159</v>
      </c>
      <c r="C5191" s="14" t="s">
        <v>19097</v>
      </c>
      <c r="D5191" s="14" t="s">
        <v>19098</v>
      </c>
      <c r="E5191" s="15" t="s">
        <v>5678</v>
      </c>
      <c r="F5191" s="6">
        <v>201</v>
      </c>
      <c r="G5191" s="6">
        <v>145</v>
      </c>
      <c r="H5191" s="6">
        <f t="shared" si="324"/>
        <v>202</v>
      </c>
      <c r="I5191" s="6">
        <f t="shared" si="325"/>
        <v>146</v>
      </c>
      <c r="J5191" s="7">
        <f t="shared" si="326"/>
        <v>0.72277227722772275</v>
      </c>
      <c r="K5191" s="7">
        <f t="shared" si="327"/>
        <v>-0.46838692387177755</v>
      </c>
    </row>
    <row r="5192" spans="1:11" x14ac:dyDescent="0.35">
      <c r="A5192" s="14" t="s">
        <v>10870</v>
      </c>
      <c r="B5192" s="13" t="s">
        <v>1445</v>
      </c>
      <c r="C5192" s="14" t="s">
        <v>19099</v>
      </c>
      <c r="D5192" s="14" t="s">
        <v>11657</v>
      </c>
      <c r="E5192" s="15" t="s">
        <v>5678</v>
      </c>
      <c r="F5192" s="6">
        <v>117</v>
      </c>
      <c r="G5192" s="6">
        <v>77</v>
      </c>
      <c r="H5192" s="6">
        <f t="shared" si="324"/>
        <v>118</v>
      </c>
      <c r="I5192" s="6">
        <f t="shared" si="325"/>
        <v>78</v>
      </c>
      <c r="J5192" s="7">
        <f t="shared" si="326"/>
        <v>0.66101694915254239</v>
      </c>
      <c r="K5192" s="7">
        <f t="shared" si="327"/>
        <v>-0.59724083049959298</v>
      </c>
    </row>
    <row r="5193" spans="1:11" x14ac:dyDescent="0.35">
      <c r="A5193" s="14" t="s">
        <v>10871</v>
      </c>
      <c r="B5193" s="13" t="s">
        <v>1997</v>
      </c>
      <c r="C5193" s="14" t="s">
        <v>19100</v>
      </c>
      <c r="D5193" s="14" t="s">
        <v>12574</v>
      </c>
      <c r="E5193" s="15" t="s">
        <v>5678</v>
      </c>
      <c r="F5193" s="6">
        <v>86</v>
      </c>
      <c r="G5193" s="6">
        <v>61</v>
      </c>
      <c r="H5193" s="6">
        <f t="shared" si="324"/>
        <v>87</v>
      </c>
      <c r="I5193" s="6">
        <f t="shared" si="325"/>
        <v>62</v>
      </c>
      <c r="J5193" s="7">
        <f t="shared" si="326"/>
        <v>0.71264367816091956</v>
      </c>
      <c r="K5193" s="7">
        <f t="shared" si="327"/>
        <v>-0.48874718546185308</v>
      </c>
    </row>
    <row r="5194" spans="1:11" x14ac:dyDescent="0.35">
      <c r="A5194" s="14" t="s">
        <v>10872</v>
      </c>
      <c r="B5194" s="13" t="s">
        <v>2800</v>
      </c>
      <c r="C5194" s="14" t="s">
        <v>19101</v>
      </c>
      <c r="D5194" s="14" t="s">
        <v>19102</v>
      </c>
      <c r="E5194" s="15" t="s">
        <v>5678</v>
      </c>
      <c r="F5194" s="6">
        <v>31</v>
      </c>
      <c r="G5194" s="6">
        <v>24</v>
      </c>
      <c r="H5194" s="6">
        <f t="shared" si="324"/>
        <v>32</v>
      </c>
      <c r="I5194" s="6">
        <f t="shared" si="325"/>
        <v>25</v>
      </c>
      <c r="J5194" s="7">
        <f t="shared" si="326"/>
        <v>0.78125</v>
      </c>
      <c r="K5194" s="7">
        <f t="shared" si="327"/>
        <v>-0.3561438102252753</v>
      </c>
    </row>
    <row r="5195" spans="1:11" x14ac:dyDescent="0.35">
      <c r="A5195" s="14" t="s">
        <v>10873</v>
      </c>
      <c r="B5195" s="13" t="s">
        <v>498</v>
      </c>
      <c r="C5195" s="14" t="s">
        <v>19103</v>
      </c>
      <c r="D5195" s="14" t="s">
        <v>19104</v>
      </c>
      <c r="E5195" s="15" t="s">
        <v>5678</v>
      </c>
      <c r="F5195" s="6">
        <v>47</v>
      </c>
      <c r="G5195" s="6">
        <v>24</v>
      </c>
      <c r="H5195" s="6">
        <f t="shared" si="324"/>
        <v>48</v>
      </c>
      <c r="I5195" s="6">
        <f t="shared" si="325"/>
        <v>25</v>
      </c>
      <c r="J5195" s="7">
        <f t="shared" si="326"/>
        <v>0.52083333333333337</v>
      </c>
      <c r="K5195" s="7">
        <f t="shared" si="327"/>
        <v>-0.94110631094643149</v>
      </c>
    </row>
    <row r="5196" spans="1:11" x14ac:dyDescent="0.35">
      <c r="A5196" s="14" t="s">
        <v>10874</v>
      </c>
      <c r="B5196" s="13" t="s">
        <v>1033</v>
      </c>
      <c r="C5196" s="14" t="s">
        <v>19105</v>
      </c>
      <c r="D5196" s="14" t="s">
        <v>12127</v>
      </c>
      <c r="E5196" s="15" t="s">
        <v>5678</v>
      </c>
      <c r="F5196" s="6">
        <v>18</v>
      </c>
      <c r="G5196" s="6">
        <v>11</v>
      </c>
      <c r="H5196" s="6">
        <f t="shared" si="324"/>
        <v>19</v>
      </c>
      <c r="I5196" s="6">
        <f t="shared" si="325"/>
        <v>12</v>
      </c>
      <c r="J5196" s="7">
        <f t="shared" si="326"/>
        <v>0.63157894736842102</v>
      </c>
      <c r="K5196" s="7">
        <f t="shared" si="327"/>
        <v>-0.66296501272242936</v>
      </c>
    </row>
    <row r="5197" spans="1:11" x14ac:dyDescent="0.35">
      <c r="A5197" s="14" t="s">
        <v>10875</v>
      </c>
      <c r="B5197" s="13" t="s">
        <v>2216</v>
      </c>
      <c r="C5197" s="14" t="s">
        <v>19106</v>
      </c>
      <c r="D5197" s="14" t="s">
        <v>19107</v>
      </c>
      <c r="E5197" s="15" t="s">
        <v>5678</v>
      </c>
      <c r="F5197" s="6">
        <v>154</v>
      </c>
      <c r="G5197" s="6">
        <v>112</v>
      </c>
      <c r="H5197" s="6">
        <f t="shared" si="324"/>
        <v>155</v>
      </c>
      <c r="I5197" s="6">
        <f t="shared" si="325"/>
        <v>113</v>
      </c>
      <c r="J5197" s="7">
        <f t="shared" si="326"/>
        <v>0.7290322580645161</v>
      </c>
      <c r="K5197" s="7">
        <f t="shared" si="327"/>
        <v>-0.45594544285904987</v>
      </c>
    </row>
    <row r="5198" spans="1:11" x14ac:dyDescent="0.35">
      <c r="A5198" s="14" t="s">
        <v>10876</v>
      </c>
      <c r="B5198" s="13" t="s">
        <v>702</v>
      </c>
      <c r="C5198" s="14" t="s">
        <v>19108</v>
      </c>
      <c r="D5198" s="14" t="s">
        <v>11356</v>
      </c>
      <c r="E5198" s="15" t="s">
        <v>5678</v>
      </c>
      <c r="F5198" s="6">
        <v>32</v>
      </c>
      <c r="G5198" s="6">
        <v>18</v>
      </c>
      <c r="H5198" s="6">
        <f t="shared" si="324"/>
        <v>33</v>
      </c>
      <c r="I5198" s="6">
        <f t="shared" si="325"/>
        <v>19</v>
      </c>
      <c r="J5198" s="7">
        <f t="shared" si="326"/>
        <v>0.5757575757575758</v>
      </c>
      <c r="K5198" s="7">
        <f t="shared" si="327"/>
        <v>-0.79646660591486795</v>
      </c>
    </row>
    <row r="5199" spans="1:11" x14ac:dyDescent="0.35">
      <c r="A5199" s="14" t="s">
        <v>10877</v>
      </c>
      <c r="B5199" s="13" t="s">
        <v>4331</v>
      </c>
      <c r="C5199" s="14" t="s">
        <v>19109</v>
      </c>
      <c r="D5199" s="14" t="s">
        <v>18770</v>
      </c>
      <c r="E5199" s="15" t="s">
        <v>5678</v>
      </c>
      <c r="F5199" s="6">
        <v>31</v>
      </c>
      <c r="G5199" s="6">
        <v>29</v>
      </c>
      <c r="H5199" s="6">
        <f t="shared" si="324"/>
        <v>32</v>
      </c>
      <c r="I5199" s="6">
        <f t="shared" si="325"/>
        <v>30</v>
      </c>
      <c r="J5199" s="7">
        <f t="shared" si="326"/>
        <v>0.9375</v>
      </c>
      <c r="K5199" s="7">
        <f t="shared" si="327"/>
        <v>-9.3109404391481479E-2</v>
      </c>
    </row>
    <row r="5200" spans="1:11" x14ac:dyDescent="0.35">
      <c r="A5200" s="14" t="s">
        <v>10878</v>
      </c>
      <c r="B5200" s="13" t="s">
        <v>2028</v>
      </c>
      <c r="C5200" s="14" t="s">
        <v>19110</v>
      </c>
      <c r="D5200" s="14" t="s">
        <v>13311</v>
      </c>
      <c r="E5200" s="15" t="s">
        <v>5678</v>
      </c>
      <c r="F5200" s="6">
        <v>191</v>
      </c>
      <c r="G5200" s="6">
        <v>136</v>
      </c>
      <c r="H5200" s="6">
        <f t="shared" si="324"/>
        <v>192</v>
      </c>
      <c r="I5200" s="6">
        <f t="shared" si="325"/>
        <v>137</v>
      </c>
      <c r="J5200" s="7">
        <f t="shared" si="326"/>
        <v>0.71354166666666663</v>
      </c>
      <c r="K5200" s="7">
        <f t="shared" si="327"/>
        <v>-0.48693041776062956</v>
      </c>
    </row>
    <row r="5201" spans="1:11" x14ac:dyDescent="0.35">
      <c r="A5201" s="14" t="s">
        <v>10879</v>
      </c>
      <c r="B5201" s="13" t="s">
        <v>1395</v>
      </c>
      <c r="C5201" s="14" t="s">
        <v>19111</v>
      </c>
      <c r="D5201" s="14" t="s">
        <v>11356</v>
      </c>
      <c r="E5201" s="15" t="s">
        <v>5678</v>
      </c>
      <c r="F5201" s="6">
        <v>170</v>
      </c>
      <c r="G5201" s="6">
        <v>111</v>
      </c>
      <c r="H5201" s="6">
        <f t="shared" si="324"/>
        <v>171</v>
      </c>
      <c r="I5201" s="6">
        <f t="shared" si="325"/>
        <v>112</v>
      </c>
      <c r="J5201" s="7">
        <f t="shared" si="326"/>
        <v>0.65497076023391809</v>
      </c>
      <c r="K5201" s="7">
        <f t="shared" si="327"/>
        <v>-0.61049759282829386</v>
      </c>
    </row>
    <row r="5202" spans="1:11" x14ac:dyDescent="0.35">
      <c r="A5202" s="14" t="s">
        <v>10880</v>
      </c>
      <c r="B5202" s="13" t="s">
        <v>3423</v>
      </c>
      <c r="C5202" s="14" t="s">
        <v>19112</v>
      </c>
      <c r="D5202" s="14" t="s">
        <v>19113</v>
      </c>
      <c r="E5202" s="15" t="s">
        <v>5678</v>
      </c>
      <c r="F5202" s="6">
        <v>408</v>
      </c>
      <c r="G5202" s="6">
        <v>337</v>
      </c>
      <c r="H5202" s="6">
        <f t="shared" si="324"/>
        <v>409</v>
      </c>
      <c r="I5202" s="6">
        <f t="shared" si="325"/>
        <v>338</v>
      </c>
      <c r="J5202" s="7">
        <f t="shared" si="326"/>
        <v>0.82640586797066018</v>
      </c>
      <c r="K5202" s="7">
        <f t="shared" si="327"/>
        <v>-0.27507759665956444</v>
      </c>
    </row>
    <row r="5203" spans="1:11" x14ac:dyDescent="0.35">
      <c r="A5203" s="14" t="s">
        <v>10881</v>
      </c>
      <c r="B5203" s="13" t="s">
        <v>1270</v>
      </c>
      <c r="C5203" s="14" t="s">
        <v>19114</v>
      </c>
      <c r="D5203" s="14" t="s">
        <v>19115</v>
      </c>
      <c r="E5203" s="15" t="s">
        <v>11359</v>
      </c>
      <c r="F5203" s="6">
        <v>150</v>
      </c>
      <c r="G5203" s="6">
        <v>96</v>
      </c>
      <c r="H5203" s="6">
        <f t="shared" si="324"/>
        <v>151</v>
      </c>
      <c r="I5203" s="6">
        <f t="shared" si="325"/>
        <v>97</v>
      </c>
      <c r="J5203" s="7">
        <f t="shared" si="326"/>
        <v>0.64238410596026485</v>
      </c>
      <c r="K5203" s="7">
        <f t="shared" si="327"/>
        <v>-0.6384918971379514</v>
      </c>
    </row>
    <row r="5204" spans="1:11" x14ac:dyDescent="0.35">
      <c r="A5204" s="14" t="s">
        <v>10882</v>
      </c>
      <c r="B5204" s="13" t="s">
        <v>997</v>
      </c>
      <c r="C5204" s="14" t="s">
        <v>19116</v>
      </c>
      <c r="D5204" s="14" t="s">
        <v>19117</v>
      </c>
      <c r="E5204" s="15" t="s">
        <v>5678</v>
      </c>
      <c r="F5204" s="6">
        <v>1031</v>
      </c>
      <c r="G5204" s="6">
        <v>624</v>
      </c>
      <c r="H5204" s="6">
        <f t="shared" si="324"/>
        <v>1032</v>
      </c>
      <c r="I5204" s="6">
        <f t="shared" si="325"/>
        <v>625</v>
      </c>
      <c r="J5204" s="7">
        <f t="shared" si="326"/>
        <v>0.60562015503875966</v>
      </c>
      <c r="K5204" s="7">
        <f t="shared" si="327"/>
        <v>-0.72351487587380481</v>
      </c>
    </row>
    <row r="5205" spans="1:11" x14ac:dyDescent="0.35">
      <c r="A5205" s="14" t="s">
        <v>10883</v>
      </c>
      <c r="B5205" s="13" t="s">
        <v>2379</v>
      </c>
      <c r="C5205" s="14" t="s">
        <v>19118</v>
      </c>
      <c r="D5205" s="14" t="s">
        <v>12995</v>
      </c>
      <c r="E5205" s="15" t="s">
        <v>5678</v>
      </c>
      <c r="F5205" s="6">
        <v>189</v>
      </c>
      <c r="G5205" s="6">
        <v>140</v>
      </c>
      <c r="H5205" s="6">
        <f t="shared" si="324"/>
        <v>190</v>
      </c>
      <c r="I5205" s="6">
        <f t="shared" si="325"/>
        <v>141</v>
      </c>
      <c r="J5205" s="7">
        <f t="shared" si="326"/>
        <v>0.74210526315789471</v>
      </c>
      <c r="K5205" s="7">
        <f t="shared" si="327"/>
        <v>-0.43030425593215432</v>
      </c>
    </row>
    <row r="5206" spans="1:11" x14ac:dyDescent="0.35">
      <c r="A5206" s="14" t="s">
        <v>10884</v>
      </c>
      <c r="B5206" s="13" t="s">
        <v>1256</v>
      </c>
      <c r="C5206" s="14" t="s">
        <v>19119</v>
      </c>
      <c r="D5206" s="14" t="s">
        <v>11385</v>
      </c>
      <c r="E5206" s="15" t="s">
        <v>5678</v>
      </c>
      <c r="F5206" s="6">
        <v>1130</v>
      </c>
      <c r="G5206" s="6">
        <v>721</v>
      </c>
      <c r="H5206" s="6">
        <f t="shared" si="324"/>
        <v>1131</v>
      </c>
      <c r="I5206" s="6">
        <f t="shared" si="325"/>
        <v>722</v>
      </c>
      <c r="J5206" s="7">
        <f t="shared" si="326"/>
        <v>0.63837312113174183</v>
      </c>
      <c r="K5206" s="7">
        <f t="shared" si="327"/>
        <v>-0.64752818710264948</v>
      </c>
    </row>
    <row r="5207" spans="1:11" x14ac:dyDescent="0.35">
      <c r="A5207" s="14" t="s">
        <v>10885</v>
      </c>
      <c r="B5207" s="13" t="s">
        <v>1202</v>
      </c>
      <c r="C5207" s="14" t="s">
        <v>19120</v>
      </c>
      <c r="D5207" s="14" t="s">
        <v>19121</v>
      </c>
      <c r="E5207" s="15" t="s">
        <v>5678</v>
      </c>
      <c r="F5207" s="6">
        <v>8202</v>
      </c>
      <c r="G5207" s="6">
        <v>5186</v>
      </c>
      <c r="H5207" s="6">
        <f t="shared" si="324"/>
        <v>8203</v>
      </c>
      <c r="I5207" s="6">
        <f t="shared" si="325"/>
        <v>5187</v>
      </c>
      <c r="J5207" s="7">
        <f t="shared" si="326"/>
        <v>0.63232963549920762</v>
      </c>
      <c r="K5207" s="7">
        <f t="shared" si="327"/>
        <v>-0.66125125876020319</v>
      </c>
    </row>
    <row r="5208" spans="1:11" x14ac:dyDescent="0.35">
      <c r="A5208" s="14" t="s">
        <v>10886</v>
      </c>
      <c r="B5208" s="13" t="s">
        <v>2603</v>
      </c>
      <c r="C5208" s="14" t="s">
        <v>19122</v>
      </c>
      <c r="D5208" s="14" t="s">
        <v>19123</v>
      </c>
      <c r="E5208" s="15" t="s">
        <v>5678</v>
      </c>
      <c r="F5208" s="6">
        <v>779</v>
      </c>
      <c r="G5208" s="6">
        <v>591</v>
      </c>
      <c r="H5208" s="6">
        <f t="shared" si="324"/>
        <v>780</v>
      </c>
      <c r="I5208" s="6">
        <f t="shared" si="325"/>
        <v>592</v>
      </c>
      <c r="J5208" s="7">
        <f t="shared" si="326"/>
        <v>0.75897435897435894</v>
      </c>
      <c r="K5208" s="7">
        <f t="shared" si="327"/>
        <v>-0.39787694812066099</v>
      </c>
    </row>
    <row r="5209" spans="1:11" x14ac:dyDescent="0.35">
      <c r="A5209" s="14" t="s">
        <v>10887</v>
      </c>
      <c r="B5209" s="13" t="s">
        <v>1831</v>
      </c>
      <c r="C5209" s="14" t="s">
        <v>19124</v>
      </c>
      <c r="D5209" s="14" t="s">
        <v>19125</v>
      </c>
      <c r="E5209" s="15" t="s">
        <v>5678</v>
      </c>
      <c r="F5209" s="6">
        <v>5845</v>
      </c>
      <c r="G5209" s="6">
        <v>4060</v>
      </c>
      <c r="H5209" s="6">
        <f t="shared" si="324"/>
        <v>5846</v>
      </c>
      <c r="I5209" s="6">
        <f t="shared" si="325"/>
        <v>4061</v>
      </c>
      <c r="J5209" s="7">
        <f t="shared" si="326"/>
        <v>0.69466301744782755</v>
      </c>
      <c r="K5209" s="7">
        <f t="shared" si="327"/>
        <v>-0.52561480188172727</v>
      </c>
    </row>
    <row r="5210" spans="1:11" x14ac:dyDescent="0.35">
      <c r="A5210" s="14" t="s">
        <v>10888</v>
      </c>
      <c r="B5210" s="13" t="s">
        <v>4209</v>
      </c>
      <c r="C5210" s="14" t="s">
        <v>19126</v>
      </c>
      <c r="D5210" s="14" t="s">
        <v>11356</v>
      </c>
      <c r="E5210" s="15" t="s">
        <v>5678</v>
      </c>
      <c r="F5210" s="6">
        <v>1584</v>
      </c>
      <c r="G5210" s="6">
        <v>1452</v>
      </c>
      <c r="H5210" s="6">
        <f t="shared" si="324"/>
        <v>1585</v>
      </c>
      <c r="I5210" s="6">
        <f t="shared" si="325"/>
        <v>1453</v>
      </c>
      <c r="J5210" s="7">
        <f t="shared" si="326"/>
        <v>0.91671924290220819</v>
      </c>
      <c r="K5210" s="7">
        <f t="shared" si="327"/>
        <v>-0.12544813739392838</v>
      </c>
    </row>
    <row r="5211" spans="1:11" x14ac:dyDescent="0.35">
      <c r="A5211" s="14" t="s">
        <v>10889</v>
      </c>
      <c r="B5211" s="13" t="s">
        <v>4137</v>
      </c>
      <c r="C5211" s="14" t="s">
        <v>19127</v>
      </c>
      <c r="D5211" s="14" t="s">
        <v>11356</v>
      </c>
      <c r="E5211" s="15" t="s">
        <v>5678</v>
      </c>
      <c r="F5211" s="6">
        <v>2373</v>
      </c>
      <c r="G5211" s="6">
        <v>2151</v>
      </c>
      <c r="H5211" s="6">
        <f t="shared" si="324"/>
        <v>2374</v>
      </c>
      <c r="I5211" s="6">
        <f t="shared" si="325"/>
        <v>2152</v>
      </c>
      <c r="J5211" s="7">
        <f t="shared" si="326"/>
        <v>0.90648694187026113</v>
      </c>
      <c r="K5211" s="7">
        <f t="shared" si="327"/>
        <v>-0.14164185708528262</v>
      </c>
    </row>
    <row r="5212" spans="1:11" x14ac:dyDescent="0.35">
      <c r="A5212" s="14" t="s">
        <v>10890</v>
      </c>
      <c r="B5212" s="13" t="s">
        <v>3471</v>
      </c>
      <c r="C5212" s="14" t="s">
        <v>19128</v>
      </c>
      <c r="D5212" s="14" t="s">
        <v>12607</v>
      </c>
      <c r="E5212" s="15" t="s">
        <v>5678</v>
      </c>
      <c r="F5212" s="6">
        <v>77</v>
      </c>
      <c r="G5212" s="6">
        <v>64</v>
      </c>
      <c r="H5212" s="6">
        <f t="shared" si="324"/>
        <v>78</v>
      </c>
      <c r="I5212" s="6">
        <f t="shared" si="325"/>
        <v>65</v>
      </c>
      <c r="J5212" s="7">
        <f t="shared" si="326"/>
        <v>0.83333333333333337</v>
      </c>
      <c r="K5212" s="7">
        <f t="shared" si="327"/>
        <v>-0.26303440583379378</v>
      </c>
    </row>
    <row r="5213" spans="1:11" x14ac:dyDescent="0.35">
      <c r="A5213" s="14" t="s">
        <v>10891</v>
      </c>
      <c r="B5213" s="13" t="s">
        <v>5105</v>
      </c>
      <c r="C5213" s="14" t="s">
        <v>19129</v>
      </c>
      <c r="D5213" s="14" t="s">
        <v>12942</v>
      </c>
      <c r="E5213" s="15" t="s">
        <v>11359</v>
      </c>
      <c r="F5213" s="6">
        <v>20</v>
      </c>
      <c r="G5213" s="6">
        <v>23</v>
      </c>
      <c r="H5213" s="6">
        <f t="shared" si="324"/>
        <v>21</v>
      </c>
      <c r="I5213" s="6">
        <f t="shared" si="325"/>
        <v>24</v>
      </c>
      <c r="J5213" s="7">
        <f t="shared" si="326"/>
        <v>1.1428571428571428</v>
      </c>
      <c r="K5213" s="7">
        <f t="shared" si="327"/>
        <v>0.19264507794239583</v>
      </c>
    </row>
    <row r="5214" spans="1:11" x14ac:dyDescent="0.35">
      <c r="A5214" s="14" t="s">
        <v>10892</v>
      </c>
      <c r="B5214" s="13" t="s">
        <v>4178</v>
      </c>
      <c r="C5214" s="14" t="s">
        <v>19130</v>
      </c>
      <c r="D5214" s="14" t="s">
        <v>19131</v>
      </c>
      <c r="E5214" s="15" t="s">
        <v>5678</v>
      </c>
      <c r="F5214" s="6">
        <v>7215</v>
      </c>
      <c r="G5214" s="6">
        <v>6579</v>
      </c>
      <c r="H5214" s="6">
        <f t="shared" si="324"/>
        <v>7216</v>
      </c>
      <c r="I5214" s="6">
        <f t="shared" si="325"/>
        <v>6580</v>
      </c>
      <c r="J5214" s="7">
        <f t="shared" si="326"/>
        <v>0.91186252771618626</v>
      </c>
      <c r="K5214" s="7">
        <f t="shared" si="327"/>
        <v>-0.13311175463277711</v>
      </c>
    </row>
    <row r="5215" spans="1:11" x14ac:dyDescent="0.35">
      <c r="A5215" s="14" t="s">
        <v>10893</v>
      </c>
      <c r="B5215" s="13" t="s">
        <v>2207</v>
      </c>
      <c r="C5215" s="14" t="s">
        <v>19132</v>
      </c>
      <c r="D5215" s="14" t="s">
        <v>19133</v>
      </c>
      <c r="E5215" s="15" t="s">
        <v>5678</v>
      </c>
      <c r="F5215" s="6">
        <v>1653</v>
      </c>
      <c r="G5215" s="6">
        <v>1201</v>
      </c>
      <c r="H5215" s="6">
        <f t="shared" si="324"/>
        <v>1654</v>
      </c>
      <c r="I5215" s="6">
        <f t="shared" si="325"/>
        <v>1202</v>
      </c>
      <c r="J5215" s="7">
        <f t="shared" si="326"/>
        <v>0.72672309552599756</v>
      </c>
      <c r="K5215" s="7">
        <f t="shared" si="327"/>
        <v>-0.46052233846008933</v>
      </c>
    </row>
    <row r="5216" spans="1:11" x14ac:dyDescent="0.35">
      <c r="A5216" s="14" t="s">
        <v>10894</v>
      </c>
      <c r="B5216" s="13" t="s">
        <v>721</v>
      </c>
      <c r="C5216" s="14" t="s">
        <v>19134</v>
      </c>
      <c r="D5216" s="14" t="s">
        <v>19135</v>
      </c>
      <c r="E5216" s="15" t="s">
        <v>11359</v>
      </c>
      <c r="F5216" s="6">
        <v>23713</v>
      </c>
      <c r="G5216" s="6">
        <v>13421</v>
      </c>
      <c r="H5216" s="6">
        <f t="shared" si="324"/>
        <v>23714</v>
      </c>
      <c r="I5216" s="6">
        <f t="shared" si="325"/>
        <v>13422</v>
      </c>
      <c r="J5216" s="7">
        <f t="shared" si="326"/>
        <v>0.56599477102133766</v>
      </c>
      <c r="K5216" s="7">
        <f t="shared" si="327"/>
        <v>-0.82113937019845917</v>
      </c>
    </row>
    <row r="5217" spans="1:11" x14ac:dyDescent="0.35">
      <c r="A5217" s="14" t="s">
        <v>10895</v>
      </c>
      <c r="B5217" s="13" t="s">
        <v>4667</v>
      </c>
      <c r="C5217" s="14" t="s">
        <v>19136</v>
      </c>
      <c r="D5217" s="14" t="s">
        <v>11356</v>
      </c>
      <c r="E5217" s="15" t="s">
        <v>11359</v>
      </c>
      <c r="F5217" s="6">
        <v>43</v>
      </c>
      <c r="G5217" s="6">
        <v>43</v>
      </c>
      <c r="H5217" s="6">
        <f t="shared" si="324"/>
        <v>44</v>
      </c>
      <c r="I5217" s="6">
        <f t="shared" si="325"/>
        <v>44</v>
      </c>
      <c r="J5217" s="7">
        <f t="shared" si="326"/>
        <v>1</v>
      </c>
      <c r="K5217" s="7">
        <f t="shared" si="327"/>
        <v>0</v>
      </c>
    </row>
    <row r="5218" spans="1:11" x14ac:dyDescent="0.35">
      <c r="A5218" s="14" t="s">
        <v>10896</v>
      </c>
      <c r="B5218" s="13" t="s">
        <v>3534</v>
      </c>
      <c r="C5218" s="14" t="s">
        <v>19137</v>
      </c>
      <c r="D5218" s="14" t="s">
        <v>11608</v>
      </c>
      <c r="E5218" s="15" t="s">
        <v>5678</v>
      </c>
      <c r="F5218" s="6">
        <v>773</v>
      </c>
      <c r="G5218" s="6">
        <v>647</v>
      </c>
      <c r="H5218" s="6">
        <f t="shared" si="324"/>
        <v>774</v>
      </c>
      <c r="I5218" s="6">
        <f t="shared" si="325"/>
        <v>648</v>
      </c>
      <c r="J5218" s="7">
        <f t="shared" si="326"/>
        <v>0.83720930232558144</v>
      </c>
      <c r="K5218" s="7">
        <f t="shared" si="327"/>
        <v>-0.25633975325978547</v>
      </c>
    </row>
    <row r="5219" spans="1:11" x14ac:dyDescent="0.35">
      <c r="A5219" s="14" t="s">
        <v>10897</v>
      </c>
      <c r="B5219" s="13" t="s">
        <v>1269</v>
      </c>
      <c r="C5219" s="14" t="s">
        <v>19138</v>
      </c>
      <c r="D5219" s="14" t="s">
        <v>11356</v>
      </c>
      <c r="E5219" s="15" t="s">
        <v>11359</v>
      </c>
      <c r="F5219" s="6">
        <v>461</v>
      </c>
      <c r="G5219" s="6">
        <v>295</v>
      </c>
      <c r="H5219" s="6">
        <f t="shared" si="324"/>
        <v>462</v>
      </c>
      <c r="I5219" s="6">
        <f t="shared" si="325"/>
        <v>296</v>
      </c>
      <c r="J5219" s="7">
        <f t="shared" si="326"/>
        <v>0.64069264069264065</v>
      </c>
      <c r="K5219" s="7">
        <f t="shared" si="327"/>
        <v>-0.64229567578710789</v>
      </c>
    </row>
    <row r="5220" spans="1:11" x14ac:dyDescent="0.35">
      <c r="A5220" s="14" t="s">
        <v>10898</v>
      </c>
      <c r="B5220" s="13" t="s">
        <v>1180</v>
      </c>
      <c r="C5220" s="14" t="s">
        <v>19139</v>
      </c>
      <c r="D5220" s="14" t="s">
        <v>11356</v>
      </c>
      <c r="E5220" s="15" t="s">
        <v>11359</v>
      </c>
      <c r="F5220" s="6">
        <v>249</v>
      </c>
      <c r="G5220" s="6">
        <v>157</v>
      </c>
      <c r="H5220" s="6">
        <f t="shared" si="324"/>
        <v>250</v>
      </c>
      <c r="I5220" s="6">
        <f t="shared" si="325"/>
        <v>158</v>
      </c>
      <c r="J5220" s="7">
        <f t="shared" si="326"/>
        <v>0.63200000000000001</v>
      </c>
      <c r="K5220" s="7">
        <f t="shared" si="327"/>
        <v>-0.66200353648498411</v>
      </c>
    </row>
    <row r="5221" spans="1:11" x14ac:dyDescent="0.35">
      <c r="A5221" s="14" t="s">
        <v>10899</v>
      </c>
      <c r="B5221" s="13" t="s">
        <v>168</v>
      </c>
      <c r="C5221" s="14" t="s">
        <v>19140</v>
      </c>
      <c r="D5221" s="14" t="s">
        <v>19141</v>
      </c>
      <c r="E5221" s="15" t="s">
        <v>11359</v>
      </c>
      <c r="F5221" s="6">
        <v>768</v>
      </c>
      <c r="G5221" s="6">
        <v>257</v>
      </c>
      <c r="H5221" s="6">
        <f t="shared" si="324"/>
        <v>769</v>
      </c>
      <c r="I5221" s="6">
        <f t="shared" si="325"/>
        <v>258</v>
      </c>
      <c r="J5221" s="7">
        <f t="shared" si="326"/>
        <v>0.33550065019505854</v>
      </c>
      <c r="K5221" s="7">
        <f t="shared" si="327"/>
        <v>-1.5756125325385726</v>
      </c>
    </row>
    <row r="5222" spans="1:11" x14ac:dyDescent="0.35">
      <c r="A5222" s="14" t="s">
        <v>10900</v>
      </c>
      <c r="B5222" s="13" t="s">
        <v>3252</v>
      </c>
      <c r="C5222" s="14" t="s">
        <v>19142</v>
      </c>
      <c r="D5222" s="14" t="s">
        <v>19143</v>
      </c>
      <c r="E5222" s="15" t="s">
        <v>11359</v>
      </c>
      <c r="F5222" s="6">
        <v>710</v>
      </c>
      <c r="G5222" s="6">
        <v>576</v>
      </c>
      <c r="H5222" s="6">
        <f t="shared" si="324"/>
        <v>711</v>
      </c>
      <c r="I5222" s="6">
        <f t="shared" si="325"/>
        <v>577</v>
      </c>
      <c r="J5222" s="7">
        <f t="shared" si="326"/>
        <v>0.8115330520393812</v>
      </c>
      <c r="K5222" s="7">
        <f t="shared" si="327"/>
        <v>-0.30127824097393274</v>
      </c>
    </row>
    <row r="5223" spans="1:11" x14ac:dyDescent="0.35">
      <c r="A5223" s="14" t="s">
        <v>10901</v>
      </c>
      <c r="B5223" s="13" t="s">
        <v>4301</v>
      </c>
      <c r="C5223" s="14" t="s">
        <v>19144</v>
      </c>
      <c r="D5223" s="14" t="s">
        <v>11356</v>
      </c>
      <c r="E5223" s="15" t="s">
        <v>5678</v>
      </c>
      <c r="F5223" s="6">
        <v>87</v>
      </c>
      <c r="G5223" s="6">
        <v>81</v>
      </c>
      <c r="H5223" s="6">
        <f t="shared" si="324"/>
        <v>88</v>
      </c>
      <c r="I5223" s="6">
        <f t="shared" si="325"/>
        <v>82</v>
      </c>
      <c r="J5223" s="7">
        <f t="shared" si="326"/>
        <v>0.93181818181818177</v>
      </c>
      <c r="K5223" s="7">
        <f t="shared" si="327"/>
        <v>-0.10187961401921365</v>
      </c>
    </row>
    <row r="5224" spans="1:11" x14ac:dyDescent="0.35">
      <c r="A5224" s="14" t="s">
        <v>10902</v>
      </c>
      <c r="B5224" s="13" t="s">
        <v>3660</v>
      </c>
      <c r="C5224" s="14" t="s">
        <v>19145</v>
      </c>
      <c r="D5224" s="14" t="s">
        <v>19146</v>
      </c>
      <c r="E5224" s="15" t="s">
        <v>11359</v>
      </c>
      <c r="F5224" s="6">
        <v>194</v>
      </c>
      <c r="G5224" s="6">
        <v>165</v>
      </c>
      <c r="H5224" s="6">
        <f t="shared" si="324"/>
        <v>195</v>
      </c>
      <c r="I5224" s="6">
        <f t="shared" si="325"/>
        <v>166</v>
      </c>
      <c r="J5224" s="7">
        <f t="shared" si="326"/>
        <v>0.85128205128205126</v>
      </c>
      <c r="K5224" s="7">
        <f t="shared" si="327"/>
        <v>-0.232290882402686</v>
      </c>
    </row>
    <row r="5225" spans="1:11" x14ac:dyDescent="0.35">
      <c r="A5225" s="14" t="s">
        <v>10903</v>
      </c>
      <c r="B5225" s="13" t="s">
        <v>3698</v>
      </c>
      <c r="C5225" s="14" t="s">
        <v>19147</v>
      </c>
      <c r="D5225" s="14" t="s">
        <v>19148</v>
      </c>
      <c r="E5225" s="15" t="s">
        <v>5678</v>
      </c>
      <c r="F5225" s="6">
        <v>6030</v>
      </c>
      <c r="G5225" s="6">
        <v>5150</v>
      </c>
      <c r="H5225" s="6">
        <f t="shared" si="324"/>
        <v>6031</v>
      </c>
      <c r="I5225" s="6">
        <f t="shared" si="325"/>
        <v>5151</v>
      </c>
      <c r="J5225" s="7">
        <f t="shared" si="326"/>
        <v>0.85408721605040627</v>
      </c>
      <c r="K5225" s="7">
        <f t="shared" si="327"/>
        <v>-0.22754469513673697</v>
      </c>
    </row>
    <row r="5226" spans="1:11" x14ac:dyDescent="0.35">
      <c r="A5226" s="14" t="s">
        <v>10904</v>
      </c>
      <c r="B5226" s="13" t="s">
        <v>1405</v>
      </c>
      <c r="C5226" s="14" t="s">
        <v>19149</v>
      </c>
      <c r="D5226" s="14" t="s">
        <v>19150</v>
      </c>
      <c r="E5226" s="15" t="s">
        <v>5678</v>
      </c>
      <c r="F5226" s="6">
        <v>260</v>
      </c>
      <c r="G5226" s="6">
        <v>170</v>
      </c>
      <c r="H5226" s="6">
        <f t="shared" si="324"/>
        <v>261</v>
      </c>
      <c r="I5226" s="6">
        <f t="shared" si="325"/>
        <v>171</v>
      </c>
      <c r="J5226" s="7">
        <f t="shared" si="326"/>
        <v>0.65517241379310343</v>
      </c>
      <c r="K5226" s="7">
        <f t="shared" si="327"/>
        <v>-0.61005348168398665</v>
      </c>
    </row>
    <row r="5227" spans="1:11" x14ac:dyDescent="0.35">
      <c r="A5227" s="14" t="s">
        <v>10905</v>
      </c>
      <c r="B5227" s="13" t="s">
        <v>2614</v>
      </c>
      <c r="C5227" s="14" t="s">
        <v>19151</v>
      </c>
      <c r="D5227" s="14" t="s">
        <v>11356</v>
      </c>
      <c r="E5227" s="15" t="s">
        <v>5678</v>
      </c>
      <c r="F5227" s="6">
        <v>532</v>
      </c>
      <c r="G5227" s="6">
        <v>404</v>
      </c>
      <c r="H5227" s="6">
        <f t="shared" si="324"/>
        <v>533</v>
      </c>
      <c r="I5227" s="6">
        <f t="shared" si="325"/>
        <v>405</v>
      </c>
      <c r="J5227" s="7">
        <f t="shared" si="326"/>
        <v>0.75984990619136961</v>
      </c>
      <c r="K5227" s="7">
        <f t="shared" si="327"/>
        <v>-0.39621362498718876</v>
      </c>
    </row>
    <row r="5228" spans="1:11" x14ac:dyDescent="0.35">
      <c r="A5228" s="14" t="s">
        <v>10906</v>
      </c>
      <c r="B5228" s="13" t="s">
        <v>4626</v>
      </c>
      <c r="C5228" s="14" t="s">
        <v>19152</v>
      </c>
      <c r="D5228" s="14" t="s">
        <v>19153</v>
      </c>
      <c r="E5228" s="15" t="s">
        <v>11359</v>
      </c>
      <c r="F5228" s="6">
        <v>3312</v>
      </c>
      <c r="G5228" s="6">
        <v>3288</v>
      </c>
      <c r="H5228" s="6">
        <f t="shared" si="324"/>
        <v>3313</v>
      </c>
      <c r="I5228" s="6">
        <f t="shared" si="325"/>
        <v>3289</v>
      </c>
      <c r="J5228" s="7">
        <f t="shared" si="326"/>
        <v>0.99275581044370664</v>
      </c>
      <c r="K5228" s="7">
        <f t="shared" si="327"/>
        <v>-1.0489195245612169E-2</v>
      </c>
    </row>
    <row r="5229" spans="1:11" x14ac:dyDescent="0.35">
      <c r="A5229" s="14" t="s">
        <v>10907</v>
      </c>
      <c r="B5229" s="13" t="s">
        <v>2666</v>
      </c>
      <c r="C5229" s="14" t="s">
        <v>19154</v>
      </c>
      <c r="D5229" s="14" t="s">
        <v>15731</v>
      </c>
      <c r="E5229" s="15" t="s">
        <v>11359</v>
      </c>
      <c r="F5229" s="6">
        <v>72</v>
      </c>
      <c r="G5229" s="6">
        <v>55</v>
      </c>
      <c r="H5229" s="6">
        <f t="shared" si="324"/>
        <v>73</v>
      </c>
      <c r="I5229" s="6">
        <f t="shared" si="325"/>
        <v>56</v>
      </c>
      <c r="J5229" s="7">
        <f t="shared" si="326"/>
        <v>0.76712328767123283</v>
      </c>
      <c r="K5229" s="7">
        <f t="shared" si="327"/>
        <v>-0.38246963682241325</v>
      </c>
    </row>
    <row r="5230" spans="1:11" x14ac:dyDescent="0.35">
      <c r="A5230" s="14" t="s">
        <v>10908</v>
      </c>
      <c r="B5230" s="13" t="s">
        <v>3051</v>
      </c>
      <c r="C5230" s="14" t="s">
        <v>19155</v>
      </c>
      <c r="D5230" s="14" t="s">
        <v>11356</v>
      </c>
      <c r="E5230" s="15" t="s">
        <v>11359</v>
      </c>
      <c r="F5230" s="6">
        <v>1529</v>
      </c>
      <c r="G5230" s="6">
        <v>1211</v>
      </c>
      <c r="H5230" s="6">
        <f t="shared" si="324"/>
        <v>1530</v>
      </c>
      <c r="I5230" s="6">
        <f t="shared" si="325"/>
        <v>1212</v>
      </c>
      <c r="J5230" s="7">
        <f t="shared" si="326"/>
        <v>0.792156862745098</v>
      </c>
      <c r="K5230" s="7">
        <f t="shared" si="327"/>
        <v>-0.33614195410706327</v>
      </c>
    </row>
    <row r="5231" spans="1:11" x14ac:dyDescent="0.35">
      <c r="A5231" s="14" t="s">
        <v>10909</v>
      </c>
      <c r="B5231" s="13" t="s">
        <v>1693</v>
      </c>
      <c r="C5231" s="14" t="s">
        <v>19156</v>
      </c>
      <c r="D5231" s="14" t="s">
        <v>19157</v>
      </c>
      <c r="E5231" s="15" t="s">
        <v>11359</v>
      </c>
      <c r="F5231" s="6">
        <v>4839</v>
      </c>
      <c r="G5231" s="6">
        <v>3294</v>
      </c>
      <c r="H5231" s="6">
        <f t="shared" si="324"/>
        <v>4840</v>
      </c>
      <c r="I5231" s="6">
        <f t="shared" si="325"/>
        <v>3295</v>
      </c>
      <c r="J5231" s="7">
        <f t="shared" si="326"/>
        <v>0.68078512396694213</v>
      </c>
      <c r="K5231" s="7">
        <f t="shared" si="327"/>
        <v>-0.55472858226654276</v>
      </c>
    </row>
    <row r="5232" spans="1:11" x14ac:dyDescent="0.35">
      <c r="A5232" s="14" t="s">
        <v>10910</v>
      </c>
      <c r="B5232" s="13" t="s">
        <v>1074</v>
      </c>
      <c r="C5232" s="14" t="s">
        <v>19158</v>
      </c>
      <c r="D5232" s="14" t="s">
        <v>19159</v>
      </c>
      <c r="E5232" s="15" t="s">
        <v>11359</v>
      </c>
      <c r="F5232" s="6">
        <v>592</v>
      </c>
      <c r="G5232" s="6">
        <v>365</v>
      </c>
      <c r="H5232" s="6">
        <f t="shared" si="324"/>
        <v>593</v>
      </c>
      <c r="I5232" s="6">
        <f t="shared" si="325"/>
        <v>366</v>
      </c>
      <c r="J5232" s="7">
        <f t="shared" si="326"/>
        <v>0.61720067453625638</v>
      </c>
      <c r="K5232" s="7">
        <f t="shared" si="327"/>
        <v>-0.69618845626196113</v>
      </c>
    </row>
    <row r="5233" spans="1:11" x14ac:dyDescent="0.35">
      <c r="A5233" s="14" t="s">
        <v>10911</v>
      </c>
      <c r="B5233" s="13" t="s">
        <v>2299</v>
      </c>
      <c r="C5233" s="14" t="s">
        <v>19160</v>
      </c>
      <c r="D5233" s="14" t="s">
        <v>11356</v>
      </c>
      <c r="E5233" s="15" t="s">
        <v>11359</v>
      </c>
      <c r="F5233" s="6">
        <v>1581</v>
      </c>
      <c r="G5233" s="6">
        <v>1161</v>
      </c>
      <c r="H5233" s="6">
        <f t="shared" si="324"/>
        <v>1582</v>
      </c>
      <c r="I5233" s="6">
        <f t="shared" si="325"/>
        <v>1162</v>
      </c>
      <c r="J5233" s="7">
        <f t="shared" si="326"/>
        <v>0.73451327433628322</v>
      </c>
      <c r="K5233" s="7">
        <f t="shared" si="327"/>
        <v>-0.44513953106826293</v>
      </c>
    </row>
    <row r="5234" spans="1:11" x14ac:dyDescent="0.35">
      <c r="A5234" s="14" t="s">
        <v>10912</v>
      </c>
      <c r="B5234" s="13" t="s">
        <v>2647</v>
      </c>
      <c r="C5234" s="14" t="s">
        <v>19161</v>
      </c>
      <c r="D5234" s="14" t="s">
        <v>13311</v>
      </c>
      <c r="E5234" s="15" t="s">
        <v>5678</v>
      </c>
      <c r="F5234" s="6">
        <v>357</v>
      </c>
      <c r="G5234" s="6">
        <v>272</v>
      </c>
      <c r="H5234" s="6">
        <f t="shared" si="324"/>
        <v>358</v>
      </c>
      <c r="I5234" s="6">
        <f t="shared" si="325"/>
        <v>273</v>
      </c>
      <c r="J5234" s="7">
        <f t="shared" si="326"/>
        <v>0.76256983240223464</v>
      </c>
      <c r="K5234" s="7">
        <f t="shared" si="327"/>
        <v>-0.39105863634440396</v>
      </c>
    </row>
    <row r="5235" spans="1:11" x14ac:dyDescent="0.35">
      <c r="A5235" s="14" t="s">
        <v>10913</v>
      </c>
      <c r="B5235" s="13" t="s">
        <v>1966</v>
      </c>
      <c r="C5235" s="14" t="s">
        <v>19162</v>
      </c>
      <c r="D5235" s="14" t="s">
        <v>13311</v>
      </c>
      <c r="E5235" s="15" t="s">
        <v>5678</v>
      </c>
      <c r="F5235" s="6">
        <v>1211</v>
      </c>
      <c r="G5235" s="6">
        <v>856</v>
      </c>
      <c r="H5235" s="6">
        <f t="shared" si="324"/>
        <v>1212</v>
      </c>
      <c r="I5235" s="6">
        <f t="shared" si="325"/>
        <v>857</v>
      </c>
      <c r="J5235" s="7">
        <f t="shared" si="326"/>
        <v>0.70709570957095713</v>
      </c>
      <c r="K5235" s="7">
        <f t="shared" si="327"/>
        <v>-0.50002258936045108</v>
      </c>
    </row>
    <row r="5236" spans="1:11" x14ac:dyDescent="0.35">
      <c r="A5236" s="14" t="s">
        <v>10914</v>
      </c>
      <c r="B5236" s="13" t="s">
        <v>4559</v>
      </c>
      <c r="C5236" s="14" t="s">
        <v>19163</v>
      </c>
      <c r="D5236" s="14" t="s">
        <v>12574</v>
      </c>
      <c r="E5236" s="15" t="s">
        <v>5678</v>
      </c>
      <c r="F5236" s="6">
        <v>515</v>
      </c>
      <c r="G5236" s="6">
        <v>502</v>
      </c>
      <c r="H5236" s="6">
        <f t="shared" si="324"/>
        <v>516</v>
      </c>
      <c r="I5236" s="6">
        <f t="shared" si="325"/>
        <v>503</v>
      </c>
      <c r="J5236" s="7">
        <f t="shared" si="326"/>
        <v>0.97480620155038755</v>
      </c>
      <c r="K5236" s="7">
        <f t="shared" si="327"/>
        <v>-3.6812665617727093E-2</v>
      </c>
    </row>
    <row r="5237" spans="1:11" x14ac:dyDescent="0.35">
      <c r="A5237" s="14" t="s">
        <v>10915</v>
      </c>
      <c r="B5237" s="13" t="s">
        <v>3192</v>
      </c>
      <c r="C5237" s="14" t="s">
        <v>19164</v>
      </c>
      <c r="D5237" s="14" t="s">
        <v>19165</v>
      </c>
      <c r="E5237" s="15" t="s">
        <v>5678</v>
      </c>
      <c r="F5237" s="6">
        <v>1488</v>
      </c>
      <c r="G5237" s="6">
        <v>1198</v>
      </c>
      <c r="H5237" s="6">
        <f t="shared" si="324"/>
        <v>1489</v>
      </c>
      <c r="I5237" s="6">
        <f t="shared" si="325"/>
        <v>1199</v>
      </c>
      <c r="J5237" s="7">
        <f t="shared" si="326"/>
        <v>0.80523841504365345</v>
      </c>
      <c r="K5237" s="7">
        <f t="shared" si="327"/>
        <v>-0.31251209516787626</v>
      </c>
    </row>
    <row r="5238" spans="1:11" x14ac:dyDescent="0.35">
      <c r="A5238" s="14" t="s">
        <v>10916</v>
      </c>
      <c r="B5238" s="13" t="s">
        <v>2029</v>
      </c>
      <c r="C5238" s="14" t="s">
        <v>19166</v>
      </c>
      <c r="D5238" s="14" t="s">
        <v>19167</v>
      </c>
      <c r="E5238" s="15" t="s">
        <v>5678</v>
      </c>
      <c r="F5238" s="6">
        <v>1608</v>
      </c>
      <c r="G5238" s="6">
        <v>1145</v>
      </c>
      <c r="H5238" s="6">
        <f t="shared" si="324"/>
        <v>1609</v>
      </c>
      <c r="I5238" s="6">
        <f t="shared" si="325"/>
        <v>1146</v>
      </c>
      <c r="J5238" s="7">
        <f t="shared" si="326"/>
        <v>0.71224362958359233</v>
      </c>
      <c r="K5238" s="7">
        <f t="shared" si="327"/>
        <v>-0.48955728196654136</v>
      </c>
    </row>
    <row r="5239" spans="1:11" x14ac:dyDescent="0.35">
      <c r="A5239" s="14" t="s">
        <v>10917</v>
      </c>
      <c r="B5239" s="13" t="s">
        <v>3251</v>
      </c>
      <c r="C5239" s="14" t="s">
        <v>19168</v>
      </c>
      <c r="D5239" s="14" t="s">
        <v>19169</v>
      </c>
      <c r="E5239" s="15" t="s">
        <v>5678</v>
      </c>
      <c r="F5239" s="6">
        <v>1022</v>
      </c>
      <c r="G5239" s="6">
        <v>829</v>
      </c>
      <c r="H5239" s="6">
        <f t="shared" si="324"/>
        <v>1023</v>
      </c>
      <c r="I5239" s="6">
        <f t="shared" si="325"/>
        <v>830</v>
      </c>
      <c r="J5239" s="7">
        <f t="shared" si="326"/>
        <v>0.81133919843597258</v>
      </c>
      <c r="K5239" s="7">
        <f t="shared" si="327"/>
        <v>-0.30162290351104165</v>
      </c>
    </row>
    <row r="5240" spans="1:11" x14ac:dyDescent="0.35">
      <c r="A5240" s="14" t="s">
        <v>10918</v>
      </c>
      <c r="B5240" s="13" t="s">
        <v>2809</v>
      </c>
      <c r="C5240" s="14" t="s">
        <v>19170</v>
      </c>
      <c r="D5240" s="14" t="s">
        <v>19171</v>
      </c>
      <c r="E5240" s="15" t="s">
        <v>5678</v>
      </c>
      <c r="F5240" s="6">
        <v>1763</v>
      </c>
      <c r="G5240" s="6">
        <v>1366</v>
      </c>
      <c r="H5240" s="6">
        <f t="shared" si="324"/>
        <v>1764</v>
      </c>
      <c r="I5240" s="6">
        <f t="shared" si="325"/>
        <v>1367</v>
      </c>
      <c r="J5240" s="7">
        <f t="shared" si="326"/>
        <v>0.77494331065759636</v>
      </c>
      <c r="K5240" s="7">
        <f t="shared" si="327"/>
        <v>-0.36783731795146057</v>
      </c>
    </row>
    <row r="5241" spans="1:11" x14ac:dyDescent="0.35">
      <c r="A5241" s="14" t="s">
        <v>10919</v>
      </c>
      <c r="B5241" s="13" t="s">
        <v>5374</v>
      </c>
      <c r="C5241" s="14" t="s">
        <v>19172</v>
      </c>
      <c r="D5241" s="14" t="s">
        <v>11536</v>
      </c>
      <c r="E5241" s="15" t="s">
        <v>11359</v>
      </c>
      <c r="F5241" s="6">
        <v>4</v>
      </c>
      <c r="G5241" s="6">
        <v>6</v>
      </c>
      <c r="H5241" s="6">
        <f t="shared" si="324"/>
        <v>5</v>
      </c>
      <c r="I5241" s="6">
        <f t="shared" si="325"/>
        <v>7</v>
      </c>
      <c r="J5241" s="7">
        <f t="shared" si="326"/>
        <v>1.4</v>
      </c>
      <c r="K5241" s="7">
        <f t="shared" si="327"/>
        <v>0.48542682717024171</v>
      </c>
    </row>
    <row r="5242" spans="1:11" x14ac:dyDescent="0.35">
      <c r="A5242" s="14" t="s">
        <v>10920</v>
      </c>
      <c r="B5242" s="13" t="s">
        <v>2824</v>
      </c>
      <c r="C5242" s="14" t="s">
        <v>19173</v>
      </c>
      <c r="D5242" s="14" t="s">
        <v>11671</v>
      </c>
      <c r="E5242" s="15" t="s">
        <v>11359</v>
      </c>
      <c r="F5242" s="6">
        <v>206</v>
      </c>
      <c r="G5242" s="6">
        <v>160</v>
      </c>
      <c r="H5242" s="6">
        <f t="shared" si="324"/>
        <v>207</v>
      </c>
      <c r="I5242" s="6">
        <f t="shared" si="325"/>
        <v>161</v>
      </c>
      <c r="J5242" s="7">
        <f t="shared" si="326"/>
        <v>0.77777777777777779</v>
      </c>
      <c r="K5242" s="7">
        <f t="shared" si="327"/>
        <v>-0.36257007938470825</v>
      </c>
    </row>
    <row r="5243" spans="1:11" x14ac:dyDescent="0.35">
      <c r="A5243" s="14" t="s">
        <v>10921</v>
      </c>
      <c r="B5243" s="13" t="s">
        <v>3926</v>
      </c>
      <c r="C5243" s="14" t="s">
        <v>19174</v>
      </c>
      <c r="D5243" s="14" t="s">
        <v>11356</v>
      </c>
      <c r="E5243" s="15" t="s">
        <v>11359</v>
      </c>
      <c r="F5243" s="6">
        <v>3777</v>
      </c>
      <c r="G5243" s="6">
        <v>3332</v>
      </c>
      <c r="H5243" s="6">
        <f t="shared" si="324"/>
        <v>3778</v>
      </c>
      <c r="I5243" s="6">
        <f t="shared" si="325"/>
        <v>3333</v>
      </c>
      <c r="J5243" s="7">
        <f t="shared" si="326"/>
        <v>0.88221281101111704</v>
      </c>
      <c r="K5243" s="7">
        <f t="shared" si="327"/>
        <v>-0.18080138427812148</v>
      </c>
    </row>
    <row r="5244" spans="1:11" x14ac:dyDescent="0.35">
      <c r="A5244" s="14" t="s">
        <v>10922</v>
      </c>
      <c r="B5244" s="13" t="s">
        <v>2802</v>
      </c>
      <c r="C5244" s="14" t="s">
        <v>19175</v>
      </c>
      <c r="D5244" s="14" t="s">
        <v>19176</v>
      </c>
      <c r="E5244" s="15" t="s">
        <v>11359</v>
      </c>
      <c r="F5244" s="6">
        <v>1600</v>
      </c>
      <c r="G5244" s="6">
        <v>1239</v>
      </c>
      <c r="H5244" s="6">
        <f t="shared" si="324"/>
        <v>1601</v>
      </c>
      <c r="I5244" s="6">
        <f t="shared" si="325"/>
        <v>1240</v>
      </c>
      <c r="J5244" s="7">
        <f t="shared" si="326"/>
        <v>0.7745159275452842</v>
      </c>
      <c r="K5244" s="7">
        <f t="shared" si="327"/>
        <v>-0.36863318724201938</v>
      </c>
    </row>
    <row r="5245" spans="1:11" x14ac:dyDescent="0.35">
      <c r="A5245" s="14" t="s">
        <v>10923</v>
      </c>
      <c r="B5245" s="13" t="s">
        <v>3398</v>
      </c>
      <c r="C5245" s="14" t="s">
        <v>19177</v>
      </c>
      <c r="D5245" s="14" t="s">
        <v>19178</v>
      </c>
      <c r="E5245" s="15" t="s">
        <v>11359</v>
      </c>
      <c r="F5245" s="6">
        <v>306</v>
      </c>
      <c r="G5245" s="6">
        <v>252</v>
      </c>
      <c r="H5245" s="6">
        <f t="shared" si="324"/>
        <v>307</v>
      </c>
      <c r="I5245" s="6">
        <f t="shared" si="325"/>
        <v>253</v>
      </c>
      <c r="J5245" s="7">
        <f t="shared" si="326"/>
        <v>0.82410423452768733</v>
      </c>
      <c r="K5245" s="7">
        <f t="shared" si="327"/>
        <v>-0.27910127067586921</v>
      </c>
    </row>
    <row r="5246" spans="1:11" x14ac:dyDescent="0.35">
      <c r="A5246" s="14" t="s">
        <v>10924</v>
      </c>
      <c r="B5246" s="13" t="s">
        <v>2900</v>
      </c>
      <c r="C5246" s="14" t="s">
        <v>19179</v>
      </c>
      <c r="D5246" s="14" t="s">
        <v>11746</v>
      </c>
      <c r="E5246" s="15" t="s">
        <v>11359</v>
      </c>
      <c r="F5246" s="6">
        <v>933</v>
      </c>
      <c r="G5246" s="6">
        <v>729</v>
      </c>
      <c r="H5246" s="6">
        <f t="shared" si="324"/>
        <v>934</v>
      </c>
      <c r="I5246" s="6">
        <f t="shared" si="325"/>
        <v>730</v>
      </c>
      <c r="J5246" s="7">
        <f t="shared" si="326"/>
        <v>0.78158458244111351</v>
      </c>
      <c r="K5246" s="7">
        <f t="shared" si="327"/>
        <v>-0.3555260859422823</v>
      </c>
    </row>
    <row r="5247" spans="1:11" x14ac:dyDescent="0.35">
      <c r="A5247" s="14" t="s">
        <v>10925</v>
      </c>
      <c r="B5247" s="13" t="s">
        <v>5671</v>
      </c>
      <c r="C5247" s="14"/>
      <c r="D5247" s="14"/>
      <c r="E5247" s="15" t="s">
        <v>11359</v>
      </c>
      <c r="F5247" s="6">
        <v>0</v>
      </c>
      <c r="G5247" s="6">
        <v>0</v>
      </c>
      <c r="H5247" s="6">
        <f t="shared" si="324"/>
        <v>1</v>
      </c>
      <c r="I5247" s="6">
        <f t="shared" si="325"/>
        <v>1</v>
      </c>
      <c r="J5247" s="7">
        <f t="shared" si="326"/>
        <v>1</v>
      </c>
      <c r="K5247" s="7">
        <f t="shared" si="327"/>
        <v>0</v>
      </c>
    </row>
    <row r="5248" spans="1:11" x14ac:dyDescent="0.35">
      <c r="A5248" s="14" t="s">
        <v>10926</v>
      </c>
      <c r="B5248" s="13" t="s">
        <v>1221</v>
      </c>
      <c r="C5248" s="14" t="s">
        <v>19180</v>
      </c>
      <c r="D5248" s="14" t="s">
        <v>11651</v>
      </c>
      <c r="E5248" s="15" t="s">
        <v>5678</v>
      </c>
      <c r="F5248" s="6">
        <v>274</v>
      </c>
      <c r="G5248" s="6">
        <v>174</v>
      </c>
      <c r="H5248" s="6">
        <f t="shared" si="324"/>
        <v>275</v>
      </c>
      <c r="I5248" s="6">
        <f t="shared" si="325"/>
        <v>175</v>
      </c>
      <c r="J5248" s="7">
        <f t="shared" si="326"/>
        <v>0.63636363636363635</v>
      </c>
      <c r="K5248" s="7">
        <f t="shared" si="327"/>
        <v>-0.65207669657969325</v>
      </c>
    </row>
    <row r="5249" spans="1:11" x14ac:dyDescent="0.35">
      <c r="A5249" s="14" t="s">
        <v>10927</v>
      </c>
      <c r="B5249" s="13" t="s">
        <v>4807</v>
      </c>
      <c r="C5249" s="14" t="s">
        <v>19181</v>
      </c>
      <c r="D5249" s="14" t="s">
        <v>11356</v>
      </c>
      <c r="E5249" s="15" t="s">
        <v>11359</v>
      </c>
      <c r="F5249" s="6">
        <v>95</v>
      </c>
      <c r="G5249" s="6">
        <v>97</v>
      </c>
      <c r="H5249" s="6">
        <f t="shared" si="324"/>
        <v>96</v>
      </c>
      <c r="I5249" s="6">
        <f t="shared" si="325"/>
        <v>98</v>
      </c>
      <c r="J5249" s="7">
        <f t="shared" si="326"/>
        <v>1.0208333333333333</v>
      </c>
      <c r="K5249" s="7">
        <f t="shared" si="327"/>
        <v>2.9747343394051932E-2</v>
      </c>
    </row>
    <row r="5250" spans="1:11" x14ac:dyDescent="0.35">
      <c r="A5250" s="14" t="s">
        <v>10928</v>
      </c>
      <c r="B5250" s="13" t="s">
        <v>621</v>
      </c>
      <c r="C5250" s="14" t="s">
        <v>19182</v>
      </c>
      <c r="D5250" s="14" t="s">
        <v>11476</v>
      </c>
      <c r="E5250" s="15" t="s">
        <v>11359</v>
      </c>
      <c r="F5250" s="6">
        <v>1644</v>
      </c>
      <c r="G5250" s="6">
        <v>894</v>
      </c>
      <c r="H5250" s="6">
        <f t="shared" si="324"/>
        <v>1645</v>
      </c>
      <c r="I5250" s="6">
        <f t="shared" si="325"/>
        <v>895</v>
      </c>
      <c r="J5250" s="7">
        <f t="shared" si="326"/>
        <v>0.54407294832826747</v>
      </c>
      <c r="K5250" s="7">
        <f t="shared" si="327"/>
        <v>-0.87812799647098516</v>
      </c>
    </row>
    <row r="5251" spans="1:11" x14ac:dyDescent="0.35">
      <c r="A5251" s="14" t="s">
        <v>10929</v>
      </c>
      <c r="B5251" s="13" t="s">
        <v>1005</v>
      </c>
      <c r="C5251" s="14" t="s">
        <v>19183</v>
      </c>
      <c r="D5251" s="14" t="s">
        <v>19184</v>
      </c>
      <c r="E5251" s="15" t="s">
        <v>11359</v>
      </c>
      <c r="F5251" s="6">
        <v>4970</v>
      </c>
      <c r="G5251" s="6">
        <v>3017</v>
      </c>
      <c r="H5251" s="6">
        <f t="shared" ref="H5251:H5314" si="328">F5251+1</f>
        <v>4971</v>
      </c>
      <c r="I5251" s="6">
        <f t="shared" ref="I5251:I5314" si="329">G5251+1</f>
        <v>3018</v>
      </c>
      <c r="J5251" s="7">
        <f t="shared" ref="J5251:J5314" si="330">I5251/H5251</f>
        <v>0.60712130356065175</v>
      </c>
      <c r="K5251" s="7">
        <f t="shared" ref="K5251:K5314" si="331">LOG(J5251,2)</f>
        <v>-0.71994329741592489</v>
      </c>
    </row>
    <row r="5252" spans="1:11" x14ac:dyDescent="0.35">
      <c r="A5252" s="14" t="s">
        <v>10930</v>
      </c>
      <c r="B5252" s="13" t="s">
        <v>125</v>
      </c>
      <c r="C5252" s="14" t="s">
        <v>19185</v>
      </c>
      <c r="D5252" s="14" t="s">
        <v>19186</v>
      </c>
      <c r="E5252" s="15" t="s">
        <v>11359</v>
      </c>
      <c r="F5252" s="6">
        <v>556</v>
      </c>
      <c r="G5252" s="6">
        <v>165</v>
      </c>
      <c r="H5252" s="6">
        <f t="shared" si="328"/>
        <v>557</v>
      </c>
      <c r="I5252" s="6">
        <f t="shared" si="329"/>
        <v>166</v>
      </c>
      <c r="J5252" s="7">
        <f t="shared" si="330"/>
        <v>0.29802513464991021</v>
      </c>
      <c r="K5252" s="7">
        <f t="shared" si="331"/>
        <v>-1.7464940859931071</v>
      </c>
    </row>
    <row r="5253" spans="1:11" x14ac:dyDescent="0.35">
      <c r="A5253" s="14" t="s">
        <v>10931</v>
      </c>
      <c r="B5253" s="13" t="s">
        <v>127</v>
      </c>
      <c r="C5253" s="14" t="s">
        <v>19187</v>
      </c>
      <c r="D5253" s="14" t="s">
        <v>19188</v>
      </c>
      <c r="E5253" s="15" t="s">
        <v>11359</v>
      </c>
      <c r="F5253" s="6">
        <v>170</v>
      </c>
      <c r="G5253" s="6">
        <v>51</v>
      </c>
      <c r="H5253" s="6">
        <f t="shared" si="328"/>
        <v>171</v>
      </c>
      <c r="I5253" s="6">
        <f t="shared" si="329"/>
        <v>52</v>
      </c>
      <c r="J5253" s="7">
        <f t="shared" si="330"/>
        <v>0.30409356725146197</v>
      </c>
      <c r="K5253" s="7">
        <f t="shared" si="331"/>
        <v>-1.7174127967448058</v>
      </c>
    </row>
    <row r="5254" spans="1:11" x14ac:dyDescent="0.35">
      <c r="A5254" s="14" t="s">
        <v>10932</v>
      </c>
      <c r="B5254" s="13" t="s">
        <v>1674</v>
      </c>
      <c r="C5254" s="14" t="s">
        <v>19189</v>
      </c>
      <c r="D5254" s="14" t="s">
        <v>11356</v>
      </c>
      <c r="E5254" s="15" t="s">
        <v>11359</v>
      </c>
      <c r="F5254" s="6">
        <v>137</v>
      </c>
      <c r="G5254" s="6">
        <v>93</v>
      </c>
      <c r="H5254" s="6">
        <f t="shared" si="328"/>
        <v>138</v>
      </c>
      <c r="I5254" s="6">
        <f t="shared" si="329"/>
        <v>94</v>
      </c>
      <c r="J5254" s="7">
        <f t="shared" si="330"/>
        <v>0.6811594202898551</v>
      </c>
      <c r="K5254" s="7">
        <f t="shared" si="331"/>
        <v>-0.55393560510053164</v>
      </c>
    </row>
    <row r="5255" spans="1:11" x14ac:dyDescent="0.35">
      <c r="A5255" s="14" t="s">
        <v>10933</v>
      </c>
      <c r="B5255" s="13" t="s">
        <v>5146</v>
      </c>
      <c r="C5255" s="14" t="s">
        <v>19190</v>
      </c>
      <c r="D5255" s="14" t="s">
        <v>11772</v>
      </c>
      <c r="E5255" s="15" t="s">
        <v>11359</v>
      </c>
      <c r="F5255" s="6">
        <v>63</v>
      </c>
      <c r="G5255" s="6">
        <v>74</v>
      </c>
      <c r="H5255" s="6">
        <f t="shared" si="328"/>
        <v>64</v>
      </c>
      <c r="I5255" s="6">
        <f t="shared" si="329"/>
        <v>75</v>
      </c>
      <c r="J5255" s="7">
        <f t="shared" si="330"/>
        <v>1.171875</v>
      </c>
      <c r="K5255" s="7">
        <f t="shared" si="331"/>
        <v>0.22881869049588086</v>
      </c>
    </row>
    <row r="5256" spans="1:11" x14ac:dyDescent="0.35">
      <c r="A5256" s="14" t="s">
        <v>10934</v>
      </c>
      <c r="B5256" s="13" t="s">
        <v>5267</v>
      </c>
      <c r="C5256" s="14" t="s">
        <v>19191</v>
      </c>
      <c r="D5256" s="14" t="s">
        <v>19192</v>
      </c>
      <c r="E5256" s="15" t="s">
        <v>11359</v>
      </c>
      <c r="F5256" s="6">
        <v>161</v>
      </c>
      <c r="G5256" s="6">
        <v>210</v>
      </c>
      <c r="H5256" s="6">
        <f t="shared" si="328"/>
        <v>162</v>
      </c>
      <c r="I5256" s="6">
        <f t="shared" si="329"/>
        <v>211</v>
      </c>
      <c r="J5256" s="7">
        <f t="shared" si="330"/>
        <v>1.3024691358024691</v>
      </c>
      <c r="K5256" s="7">
        <f t="shared" si="331"/>
        <v>0.38124918582256045</v>
      </c>
    </row>
    <row r="5257" spans="1:11" x14ac:dyDescent="0.35">
      <c r="A5257" s="14" t="s">
        <v>10935</v>
      </c>
      <c r="B5257" s="13" t="s">
        <v>3635</v>
      </c>
      <c r="C5257" s="14" t="s">
        <v>19193</v>
      </c>
      <c r="D5257" s="14" t="s">
        <v>19194</v>
      </c>
      <c r="E5257" s="15" t="s">
        <v>11359</v>
      </c>
      <c r="F5257" s="6">
        <v>303</v>
      </c>
      <c r="G5257" s="6">
        <v>257</v>
      </c>
      <c r="H5257" s="6">
        <f t="shared" si="328"/>
        <v>304</v>
      </c>
      <c r="I5257" s="6">
        <f t="shared" si="329"/>
        <v>258</v>
      </c>
      <c r="J5257" s="7">
        <f t="shared" si="330"/>
        <v>0.84868421052631582</v>
      </c>
      <c r="K5257" s="7">
        <f t="shared" si="331"/>
        <v>-0.23670025802033132</v>
      </c>
    </row>
    <row r="5258" spans="1:11" x14ac:dyDescent="0.35">
      <c r="A5258" s="14" t="s">
        <v>10936</v>
      </c>
      <c r="B5258" s="13" t="s">
        <v>1833</v>
      </c>
      <c r="C5258" s="14" t="s">
        <v>19195</v>
      </c>
      <c r="D5258" s="14" t="s">
        <v>19196</v>
      </c>
      <c r="E5258" s="15" t="s">
        <v>11359</v>
      </c>
      <c r="F5258" s="6">
        <v>226</v>
      </c>
      <c r="G5258" s="6">
        <v>157</v>
      </c>
      <c r="H5258" s="6">
        <f t="shared" si="328"/>
        <v>227</v>
      </c>
      <c r="I5258" s="6">
        <f t="shared" si="329"/>
        <v>158</v>
      </c>
      <c r="J5258" s="7">
        <f t="shared" si="330"/>
        <v>0.69603524229074887</v>
      </c>
      <c r="K5258" s="7">
        <f t="shared" si="331"/>
        <v>-0.52276773911381214</v>
      </c>
    </row>
    <row r="5259" spans="1:11" x14ac:dyDescent="0.35">
      <c r="A5259" s="14" t="s">
        <v>10937</v>
      </c>
      <c r="B5259" s="13" t="s">
        <v>5672</v>
      </c>
      <c r="C5259" s="14"/>
      <c r="D5259" s="14"/>
      <c r="E5259" s="15" t="s">
        <v>11359</v>
      </c>
      <c r="F5259" s="6">
        <v>0</v>
      </c>
      <c r="G5259" s="6">
        <v>0</v>
      </c>
      <c r="H5259" s="6">
        <f t="shared" si="328"/>
        <v>1</v>
      </c>
      <c r="I5259" s="6">
        <f t="shared" si="329"/>
        <v>1</v>
      </c>
      <c r="J5259" s="7">
        <f t="shared" si="330"/>
        <v>1</v>
      </c>
      <c r="K5259" s="7">
        <f t="shared" si="331"/>
        <v>0</v>
      </c>
    </row>
    <row r="5260" spans="1:11" x14ac:dyDescent="0.35">
      <c r="A5260" s="14" t="s">
        <v>10938</v>
      </c>
      <c r="B5260" s="13" t="s">
        <v>1874</v>
      </c>
      <c r="C5260" s="14" t="s">
        <v>19197</v>
      </c>
      <c r="D5260" s="14" t="s">
        <v>19198</v>
      </c>
      <c r="E5260" s="15" t="s">
        <v>11359</v>
      </c>
      <c r="F5260" s="6">
        <v>3779</v>
      </c>
      <c r="G5260" s="6">
        <v>2641</v>
      </c>
      <c r="H5260" s="6">
        <f t="shared" si="328"/>
        <v>3780</v>
      </c>
      <c r="I5260" s="6">
        <f t="shared" si="329"/>
        <v>2642</v>
      </c>
      <c r="J5260" s="7">
        <f t="shared" si="330"/>
        <v>0.69894179894179898</v>
      </c>
      <c r="K5260" s="7">
        <f t="shared" si="331"/>
        <v>-0.51675576786160737</v>
      </c>
    </row>
    <row r="5261" spans="1:11" x14ac:dyDescent="0.35">
      <c r="A5261" s="14" t="s">
        <v>10939</v>
      </c>
      <c r="B5261" s="13" t="s">
        <v>3922</v>
      </c>
      <c r="C5261" s="14" t="s">
        <v>19199</v>
      </c>
      <c r="D5261" s="14" t="s">
        <v>19200</v>
      </c>
      <c r="E5261" s="15" t="s">
        <v>11359</v>
      </c>
      <c r="F5261" s="6">
        <v>2061</v>
      </c>
      <c r="G5261" s="6">
        <v>1817</v>
      </c>
      <c r="H5261" s="6">
        <f t="shared" si="328"/>
        <v>2062</v>
      </c>
      <c r="I5261" s="6">
        <f t="shared" si="329"/>
        <v>1818</v>
      </c>
      <c r="J5261" s="7">
        <f t="shared" si="330"/>
        <v>0.88166828322017454</v>
      </c>
      <c r="K5261" s="7">
        <f t="shared" si="331"/>
        <v>-0.18169213317400135</v>
      </c>
    </row>
    <row r="5262" spans="1:11" x14ac:dyDescent="0.35">
      <c r="A5262" s="14" t="s">
        <v>10940</v>
      </c>
      <c r="B5262" s="13" t="s">
        <v>4032</v>
      </c>
      <c r="C5262" s="14" t="s">
        <v>19201</v>
      </c>
      <c r="D5262" s="14" t="s">
        <v>19202</v>
      </c>
      <c r="E5262" s="15" t="s">
        <v>11359</v>
      </c>
      <c r="F5262" s="6">
        <v>3675</v>
      </c>
      <c r="G5262" s="6">
        <v>3283</v>
      </c>
      <c r="H5262" s="6">
        <f t="shared" si="328"/>
        <v>3676</v>
      </c>
      <c r="I5262" s="6">
        <f t="shared" si="329"/>
        <v>3284</v>
      </c>
      <c r="J5262" s="7">
        <f t="shared" si="330"/>
        <v>0.89336235038084877</v>
      </c>
      <c r="K5262" s="7">
        <f t="shared" si="331"/>
        <v>-0.16268263951122969</v>
      </c>
    </row>
    <row r="5263" spans="1:11" x14ac:dyDescent="0.35">
      <c r="A5263" s="14" t="s">
        <v>10941</v>
      </c>
      <c r="B5263" s="13" t="s">
        <v>4104</v>
      </c>
      <c r="C5263" s="14" t="s">
        <v>19203</v>
      </c>
      <c r="D5263" s="14" t="s">
        <v>19204</v>
      </c>
      <c r="E5263" s="15" t="s">
        <v>11359</v>
      </c>
      <c r="F5263" s="6">
        <v>1779</v>
      </c>
      <c r="G5263" s="6">
        <v>1605</v>
      </c>
      <c r="H5263" s="6">
        <f t="shared" si="328"/>
        <v>1780</v>
      </c>
      <c r="I5263" s="6">
        <f t="shared" si="329"/>
        <v>1606</v>
      </c>
      <c r="J5263" s="7">
        <f t="shared" si="330"/>
        <v>0.90224719101123596</v>
      </c>
      <c r="K5263" s="7">
        <f t="shared" si="331"/>
        <v>-0.14840534833644561</v>
      </c>
    </row>
    <row r="5264" spans="1:11" x14ac:dyDescent="0.35">
      <c r="A5264" s="14" t="s">
        <v>10942</v>
      </c>
      <c r="B5264" s="13" t="s">
        <v>1634</v>
      </c>
      <c r="C5264" s="14" t="s">
        <v>19205</v>
      </c>
      <c r="D5264" s="14" t="s">
        <v>19206</v>
      </c>
      <c r="E5264" s="15" t="s">
        <v>11359</v>
      </c>
      <c r="F5264" s="6">
        <v>1288</v>
      </c>
      <c r="G5264" s="6">
        <v>869</v>
      </c>
      <c r="H5264" s="6">
        <f t="shared" si="328"/>
        <v>1289</v>
      </c>
      <c r="I5264" s="6">
        <f t="shared" si="329"/>
        <v>870</v>
      </c>
      <c r="J5264" s="7">
        <f t="shared" si="330"/>
        <v>0.67494181536074471</v>
      </c>
      <c r="K5264" s="7">
        <f t="shared" si="331"/>
        <v>-0.56716495762556041</v>
      </c>
    </row>
    <row r="5265" spans="1:11" x14ac:dyDescent="0.35">
      <c r="A5265" s="14" t="s">
        <v>10943</v>
      </c>
      <c r="B5265" s="13" t="s">
        <v>1962</v>
      </c>
      <c r="C5265" s="14" t="s">
        <v>19207</v>
      </c>
      <c r="D5265" s="14" t="s">
        <v>19208</v>
      </c>
      <c r="E5265" s="15" t="s">
        <v>11359</v>
      </c>
      <c r="F5265" s="6">
        <v>960</v>
      </c>
      <c r="G5265" s="6">
        <v>678</v>
      </c>
      <c r="H5265" s="6">
        <f t="shared" si="328"/>
        <v>961</v>
      </c>
      <c r="I5265" s="6">
        <f t="shared" si="329"/>
        <v>679</v>
      </c>
      <c r="J5265" s="7">
        <f t="shared" si="330"/>
        <v>0.70655567117585849</v>
      </c>
      <c r="K5265" s="7">
        <f t="shared" si="331"/>
        <v>-0.50112485652901861</v>
      </c>
    </row>
    <row r="5266" spans="1:11" x14ac:dyDescent="0.35">
      <c r="A5266" s="14" t="s">
        <v>10944</v>
      </c>
      <c r="B5266" s="13" t="s">
        <v>1776</v>
      </c>
      <c r="C5266" s="14" t="s">
        <v>19209</v>
      </c>
      <c r="D5266" s="14" t="s">
        <v>19210</v>
      </c>
      <c r="E5266" s="15" t="s">
        <v>11359</v>
      </c>
      <c r="F5266" s="6">
        <v>730</v>
      </c>
      <c r="G5266" s="6">
        <v>503</v>
      </c>
      <c r="H5266" s="6">
        <f t="shared" si="328"/>
        <v>731</v>
      </c>
      <c r="I5266" s="6">
        <f t="shared" si="329"/>
        <v>504</v>
      </c>
      <c r="J5266" s="7">
        <f t="shared" si="330"/>
        <v>0.68946648426812585</v>
      </c>
      <c r="K5266" s="7">
        <f t="shared" si="331"/>
        <v>-0.5364476724525209</v>
      </c>
    </row>
    <row r="5267" spans="1:11" x14ac:dyDescent="0.35">
      <c r="A5267" s="14" t="s">
        <v>10945</v>
      </c>
      <c r="B5267" s="13" t="s">
        <v>2266</v>
      </c>
      <c r="C5267" s="14" t="s">
        <v>19211</v>
      </c>
      <c r="D5267" s="14" t="s">
        <v>19212</v>
      </c>
      <c r="E5267" s="15" t="s">
        <v>11359</v>
      </c>
      <c r="F5267" s="6">
        <v>130</v>
      </c>
      <c r="G5267" s="6">
        <v>95</v>
      </c>
      <c r="H5267" s="6">
        <f t="shared" si="328"/>
        <v>131</v>
      </c>
      <c r="I5267" s="6">
        <f t="shared" si="329"/>
        <v>96</v>
      </c>
      <c r="J5267" s="7">
        <f t="shared" si="330"/>
        <v>0.73282442748091603</v>
      </c>
      <c r="K5267" s="7">
        <f t="shared" si="331"/>
        <v>-0.44846050081629413</v>
      </c>
    </row>
    <row r="5268" spans="1:11" x14ac:dyDescent="0.35">
      <c r="A5268" s="14" t="s">
        <v>10946</v>
      </c>
      <c r="B5268" s="13" t="s">
        <v>1228</v>
      </c>
      <c r="C5268" s="14" t="s">
        <v>19213</v>
      </c>
      <c r="D5268" s="14" t="s">
        <v>19214</v>
      </c>
      <c r="E5268" s="15" t="s">
        <v>11359</v>
      </c>
      <c r="F5268" s="6">
        <v>225</v>
      </c>
      <c r="G5268" s="6">
        <v>143</v>
      </c>
      <c r="H5268" s="6">
        <f t="shared" si="328"/>
        <v>226</v>
      </c>
      <c r="I5268" s="6">
        <f t="shared" si="329"/>
        <v>144</v>
      </c>
      <c r="J5268" s="7">
        <f t="shared" si="330"/>
        <v>0.63716814159292035</v>
      </c>
      <c r="K5268" s="7">
        <f t="shared" si="331"/>
        <v>-0.65025396097287536</v>
      </c>
    </row>
    <row r="5269" spans="1:11" x14ac:dyDescent="0.35">
      <c r="A5269" s="14" t="s">
        <v>10947</v>
      </c>
      <c r="B5269" s="13" t="s">
        <v>969</v>
      </c>
      <c r="C5269" s="14" t="s">
        <v>19215</v>
      </c>
      <c r="D5269" s="14" t="s">
        <v>19216</v>
      </c>
      <c r="E5269" s="15" t="s">
        <v>11359</v>
      </c>
      <c r="F5269" s="6">
        <v>94231</v>
      </c>
      <c r="G5269" s="6">
        <v>56744</v>
      </c>
      <c r="H5269" s="6">
        <f t="shared" si="328"/>
        <v>94232</v>
      </c>
      <c r="I5269" s="6">
        <f t="shared" si="329"/>
        <v>56745</v>
      </c>
      <c r="J5269" s="7">
        <f t="shared" si="330"/>
        <v>0.6021839714746583</v>
      </c>
      <c r="K5269" s="7">
        <f t="shared" si="331"/>
        <v>-0.73172378699377505</v>
      </c>
    </row>
    <row r="5270" spans="1:11" x14ac:dyDescent="0.35">
      <c r="A5270" s="14" t="s">
        <v>10948</v>
      </c>
      <c r="B5270" s="13" t="s">
        <v>341</v>
      </c>
      <c r="C5270" s="14" t="s">
        <v>19217</v>
      </c>
      <c r="D5270" s="14" t="s">
        <v>19218</v>
      </c>
      <c r="E5270" s="15" t="s">
        <v>11359</v>
      </c>
      <c r="F5270" s="6">
        <v>42510</v>
      </c>
      <c r="G5270" s="6">
        <v>19437</v>
      </c>
      <c r="H5270" s="6">
        <f t="shared" si="328"/>
        <v>42511</v>
      </c>
      <c r="I5270" s="6">
        <f t="shared" si="329"/>
        <v>19438</v>
      </c>
      <c r="J5270" s="7">
        <f t="shared" si="330"/>
        <v>0.45724635976570771</v>
      </c>
      <c r="K5270" s="7">
        <f t="shared" si="331"/>
        <v>-1.1289564104658392</v>
      </c>
    </row>
    <row r="5271" spans="1:11" x14ac:dyDescent="0.35">
      <c r="A5271" s="14" t="s">
        <v>10949</v>
      </c>
      <c r="B5271" s="13" t="s">
        <v>533</v>
      </c>
      <c r="C5271" s="14" t="s">
        <v>19219</v>
      </c>
      <c r="D5271" s="14" t="s">
        <v>19220</v>
      </c>
      <c r="E5271" s="15" t="s">
        <v>11359</v>
      </c>
      <c r="F5271" s="6">
        <v>27518</v>
      </c>
      <c r="G5271" s="6">
        <v>14269</v>
      </c>
      <c r="H5271" s="6">
        <f t="shared" si="328"/>
        <v>27519</v>
      </c>
      <c r="I5271" s="6">
        <f t="shared" si="329"/>
        <v>14270</v>
      </c>
      <c r="J5271" s="7">
        <f t="shared" si="330"/>
        <v>0.51855081943384573</v>
      </c>
      <c r="K5271" s="7">
        <f t="shared" si="331"/>
        <v>-0.94744271076218911</v>
      </c>
    </row>
    <row r="5272" spans="1:11" x14ac:dyDescent="0.35">
      <c r="A5272" s="14" t="s">
        <v>10950</v>
      </c>
      <c r="B5272" s="13" t="s">
        <v>726</v>
      </c>
      <c r="C5272" s="14" t="s">
        <v>19221</v>
      </c>
      <c r="D5272" s="14" t="s">
        <v>19222</v>
      </c>
      <c r="E5272" s="15" t="s">
        <v>11359</v>
      </c>
      <c r="F5272" s="6">
        <v>14156</v>
      </c>
      <c r="G5272" s="6">
        <v>8025</v>
      </c>
      <c r="H5272" s="6">
        <f t="shared" si="328"/>
        <v>14157</v>
      </c>
      <c r="I5272" s="6">
        <f t="shared" si="329"/>
        <v>8026</v>
      </c>
      <c r="J5272" s="7">
        <f t="shared" si="330"/>
        <v>0.56692802147347598</v>
      </c>
      <c r="K5272" s="7">
        <f t="shared" si="331"/>
        <v>-0.81876251607800388</v>
      </c>
    </row>
    <row r="5273" spans="1:11" x14ac:dyDescent="0.35">
      <c r="A5273" s="14" t="s">
        <v>10951</v>
      </c>
      <c r="B5273" s="13" t="s">
        <v>4646</v>
      </c>
      <c r="C5273" s="14" t="s">
        <v>19223</v>
      </c>
      <c r="D5273" s="14" t="s">
        <v>11509</v>
      </c>
      <c r="E5273" s="15" t="s">
        <v>11359</v>
      </c>
      <c r="F5273" s="6">
        <v>5340</v>
      </c>
      <c r="G5273" s="6">
        <v>5338</v>
      </c>
      <c r="H5273" s="6">
        <f t="shared" si="328"/>
        <v>5341</v>
      </c>
      <c r="I5273" s="6">
        <f t="shared" si="329"/>
        <v>5339</v>
      </c>
      <c r="J5273" s="7">
        <f t="shared" si="330"/>
        <v>0.99962553828870993</v>
      </c>
      <c r="K5273" s="7">
        <f t="shared" si="331"/>
        <v>-5.4033522762305937E-4</v>
      </c>
    </row>
    <row r="5274" spans="1:11" x14ac:dyDescent="0.35">
      <c r="A5274" s="14" t="s">
        <v>10952</v>
      </c>
      <c r="B5274" s="13" t="s">
        <v>4247</v>
      </c>
      <c r="C5274" s="14" t="s">
        <v>19224</v>
      </c>
      <c r="D5274" s="14" t="s">
        <v>19225</v>
      </c>
      <c r="E5274" s="15" t="s">
        <v>5678</v>
      </c>
      <c r="F5274" s="6">
        <v>753</v>
      </c>
      <c r="G5274" s="6">
        <v>695</v>
      </c>
      <c r="H5274" s="6">
        <f t="shared" si="328"/>
        <v>754</v>
      </c>
      <c r="I5274" s="6">
        <f t="shared" si="329"/>
        <v>696</v>
      </c>
      <c r="J5274" s="7">
        <f t="shared" si="330"/>
        <v>0.92307692307692313</v>
      </c>
      <c r="K5274" s="7">
        <f t="shared" si="331"/>
        <v>-0.1154772174199359</v>
      </c>
    </row>
    <row r="5275" spans="1:11" x14ac:dyDescent="0.35">
      <c r="A5275" s="14" t="s">
        <v>10953</v>
      </c>
      <c r="B5275" s="13" t="s">
        <v>1766</v>
      </c>
      <c r="C5275" s="14" t="s">
        <v>19226</v>
      </c>
      <c r="D5275" s="14" t="s">
        <v>11685</v>
      </c>
      <c r="E5275" s="15" t="s">
        <v>5678</v>
      </c>
      <c r="F5275" s="6">
        <v>902</v>
      </c>
      <c r="G5275" s="6">
        <v>620</v>
      </c>
      <c r="H5275" s="6">
        <f t="shared" si="328"/>
        <v>903</v>
      </c>
      <c r="I5275" s="6">
        <f t="shared" si="329"/>
        <v>621</v>
      </c>
      <c r="J5275" s="7">
        <f t="shared" si="330"/>
        <v>0.68770764119601324</v>
      </c>
      <c r="K5275" s="7">
        <f t="shared" si="331"/>
        <v>-0.54013271926037687</v>
      </c>
    </row>
    <row r="5276" spans="1:11" x14ac:dyDescent="0.35">
      <c r="A5276" s="14" t="s">
        <v>10954</v>
      </c>
      <c r="B5276" s="13" t="s">
        <v>2142</v>
      </c>
      <c r="C5276" s="14" t="s">
        <v>19227</v>
      </c>
      <c r="D5276" s="14" t="s">
        <v>12260</v>
      </c>
      <c r="E5276" s="15" t="s">
        <v>11359</v>
      </c>
      <c r="F5276" s="6">
        <v>232</v>
      </c>
      <c r="G5276" s="6">
        <v>167</v>
      </c>
      <c r="H5276" s="6">
        <f t="shared" si="328"/>
        <v>233</v>
      </c>
      <c r="I5276" s="6">
        <f t="shared" si="329"/>
        <v>168</v>
      </c>
      <c r="J5276" s="7">
        <f t="shared" si="330"/>
        <v>0.72103004291845496</v>
      </c>
      <c r="K5276" s="7">
        <f t="shared" si="331"/>
        <v>-0.47186872187551993</v>
      </c>
    </row>
    <row r="5277" spans="1:11" x14ac:dyDescent="0.35">
      <c r="A5277" s="14" t="s">
        <v>10955</v>
      </c>
      <c r="B5277" s="13" t="s">
        <v>4081</v>
      </c>
      <c r="C5277" s="14" t="s">
        <v>19228</v>
      </c>
      <c r="D5277" s="14" t="s">
        <v>11356</v>
      </c>
      <c r="E5277" s="15" t="s">
        <v>5678</v>
      </c>
      <c r="F5277" s="6">
        <v>2464</v>
      </c>
      <c r="G5277" s="6">
        <v>2217</v>
      </c>
      <c r="H5277" s="6">
        <f t="shared" si="328"/>
        <v>2465</v>
      </c>
      <c r="I5277" s="6">
        <f t="shared" si="329"/>
        <v>2218</v>
      </c>
      <c r="J5277" s="7">
        <f t="shared" si="330"/>
        <v>0.89979716024340772</v>
      </c>
      <c r="K5277" s="7">
        <f t="shared" si="331"/>
        <v>-0.15232828110356392</v>
      </c>
    </row>
    <row r="5278" spans="1:11" x14ac:dyDescent="0.35">
      <c r="A5278" s="14" t="s">
        <v>10956</v>
      </c>
      <c r="B5278" s="13" t="s">
        <v>2807</v>
      </c>
      <c r="C5278" s="14" t="s">
        <v>19229</v>
      </c>
      <c r="D5278" s="14" t="s">
        <v>11548</v>
      </c>
      <c r="E5278" s="15" t="s">
        <v>11359</v>
      </c>
      <c r="F5278" s="6">
        <v>284</v>
      </c>
      <c r="G5278" s="6">
        <v>220</v>
      </c>
      <c r="H5278" s="6">
        <f t="shared" si="328"/>
        <v>285</v>
      </c>
      <c r="I5278" s="6">
        <f t="shared" si="329"/>
        <v>221</v>
      </c>
      <c r="J5278" s="7">
        <f t="shared" si="330"/>
        <v>0.77543859649122804</v>
      </c>
      <c r="K5278" s="7">
        <f t="shared" si="331"/>
        <v>-0.36691554966067252</v>
      </c>
    </row>
    <row r="5279" spans="1:11" x14ac:dyDescent="0.35">
      <c r="A5279" s="14" t="s">
        <v>10957</v>
      </c>
      <c r="B5279" s="13" t="s">
        <v>1753</v>
      </c>
      <c r="C5279" s="14" t="s">
        <v>19230</v>
      </c>
      <c r="D5279" s="14" t="s">
        <v>19231</v>
      </c>
      <c r="E5279" s="15" t="s">
        <v>11359</v>
      </c>
      <c r="F5279" s="6">
        <v>51</v>
      </c>
      <c r="G5279" s="6">
        <v>35</v>
      </c>
      <c r="H5279" s="6">
        <f t="shared" si="328"/>
        <v>52</v>
      </c>
      <c r="I5279" s="6">
        <f t="shared" si="329"/>
        <v>36</v>
      </c>
      <c r="J5279" s="7">
        <f t="shared" si="330"/>
        <v>0.69230769230769229</v>
      </c>
      <c r="K5279" s="7">
        <f t="shared" si="331"/>
        <v>-0.53051471669877992</v>
      </c>
    </row>
    <row r="5280" spans="1:11" x14ac:dyDescent="0.35">
      <c r="A5280" s="14" t="s">
        <v>10958</v>
      </c>
      <c r="B5280" s="13" t="s">
        <v>2002</v>
      </c>
      <c r="C5280" s="14" t="s">
        <v>19232</v>
      </c>
      <c r="D5280" s="14" t="s">
        <v>19233</v>
      </c>
      <c r="E5280" s="15" t="s">
        <v>11359</v>
      </c>
      <c r="F5280" s="6">
        <v>283</v>
      </c>
      <c r="G5280" s="6">
        <v>201</v>
      </c>
      <c r="H5280" s="6">
        <f t="shared" si="328"/>
        <v>284</v>
      </c>
      <c r="I5280" s="6">
        <f t="shared" si="329"/>
        <v>202</v>
      </c>
      <c r="J5280" s="7">
        <f t="shared" si="330"/>
        <v>0.71126760563380287</v>
      </c>
      <c r="K5280" s="7">
        <f t="shared" si="331"/>
        <v>-0.49153563675288725</v>
      </c>
    </row>
    <row r="5281" spans="1:11" x14ac:dyDescent="0.35">
      <c r="A5281" s="14" t="s">
        <v>10959</v>
      </c>
      <c r="B5281" s="13" t="s">
        <v>459</v>
      </c>
      <c r="C5281" s="14"/>
      <c r="D5281" s="14"/>
      <c r="E5281" s="15" t="s">
        <v>5678</v>
      </c>
      <c r="F5281" s="6">
        <v>12</v>
      </c>
      <c r="G5281" s="6">
        <v>6</v>
      </c>
      <c r="H5281" s="6">
        <f t="shared" si="328"/>
        <v>13</v>
      </c>
      <c r="I5281" s="6">
        <f t="shared" si="329"/>
        <v>7</v>
      </c>
      <c r="J5281" s="7">
        <f t="shared" si="330"/>
        <v>0.53846153846153844</v>
      </c>
      <c r="K5281" s="7">
        <f t="shared" si="331"/>
        <v>-0.89308479608348823</v>
      </c>
    </row>
    <row r="5282" spans="1:11" x14ac:dyDescent="0.35">
      <c r="A5282" s="14" t="s">
        <v>10960</v>
      </c>
      <c r="B5282" s="13" t="s">
        <v>3630</v>
      </c>
      <c r="C5282" s="14" t="s">
        <v>19234</v>
      </c>
      <c r="D5282" s="14" t="s">
        <v>11356</v>
      </c>
      <c r="E5282" s="15" t="s">
        <v>11359</v>
      </c>
      <c r="F5282" s="6">
        <v>197</v>
      </c>
      <c r="G5282" s="6">
        <v>167</v>
      </c>
      <c r="H5282" s="6">
        <f t="shared" si="328"/>
        <v>198</v>
      </c>
      <c r="I5282" s="6">
        <f t="shared" si="329"/>
        <v>168</v>
      </c>
      <c r="J5282" s="7">
        <f t="shared" si="330"/>
        <v>0.84848484848484851</v>
      </c>
      <c r="K5282" s="7">
        <f t="shared" si="331"/>
        <v>-0.2370391973008493</v>
      </c>
    </row>
    <row r="5283" spans="1:11" x14ac:dyDescent="0.35">
      <c r="A5283" s="14" t="s">
        <v>10961</v>
      </c>
      <c r="B5283" s="13" t="s">
        <v>4440</v>
      </c>
      <c r="C5283" s="14" t="s">
        <v>19235</v>
      </c>
      <c r="D5283" s="14" t="s">
        <v>11356</v>
      </c>
      <c r="E5283" s="15" t="s">
        <v>11359</v>
      </c>
      <c r="F5283" s="6">
        <v>64</v>
      </c>
      <c r="G5283" s="6">
        <v>61</v>
      </c>
      <c r="H5283" s="6">
        <f t="shared" si="328"/>
        <v>65</v>
      </c>
      <c r="I5283" s="6">
        <f t="shared" si="329"/>
        <v>62</v>
      </c>
      <c r="J5283" s="7">
        <f t="shared" si="330"/>
        <v>0.9538461538461539</v>
      </c>
      <c r="K5283" s="7">
        <f t="shared" si="331"/>
        <v>-6.8171502641579215E-2</v>
      </c>
    </row>
    <row r="5284" spans="1:11" x14ac:dyDescent="0.35">
      <c r="A5284" s="14" t="s">
        <v>10962</v>
      </c>
      <c r="B5284" s="13" t="s">
        <v>968</v>
      </c>
      <c r="C5284" s="14" t="s">
        <v>19236</v>
      </c>
      <c r="D5284" s="14" t="s">
        <v>19237</v>
      </c>
      <c r="E5284" s="15" t="s">
        <v>11359</v>
      </c>
      <c r="F5284" s="6">
        <v>485</v>
      </c>
      <c r="G5284" s="6">
        <v>292</v>
      </c>
      <c r="H5284" s="6">
        <f t="shared" si="328"/>
        <v>486</v>
      </c>
      <c r="I5284" s="6">
        <f t="shared" si="329"/>
        <v>293</v>
      </c>
      <c r="J5284" s="7">
        <f t="shared" si="330"/>
        <v>0.60288065843621397</v>
      </c>
      <c r="K5284" s="7">
        <f t="shared" si="331"/>
        <v>-0.73005564918353316</v>
      </c>
    </row>
    <row r="5285" spans="1:11" x14ac:dyDescent="0.35">
      <c r="A5285" s="14" t="s">
        <v>10963</v>
      </c>
      <c r="B5285" s="13" t="s">
        <v>713</v>
      </c>
      <c r="C5285" s="14" t="s">
        <v>19238</v>
      </c>
      <c r="D5285" s="14" t="s">
        <v>11356</v>
      </c>
      <c r="E5285" s="15" t="s">
        <v>5678</v>
      </c>
      <c r="F5285" s="6">
        <v>85</v>
      </c>
      <c r="G5285" s="6">
        <v>48</v>
      </c>
      <c r="H5285" s="6">
        <f t="shared" si="328"/>
        <v>86</v>
      </c>
      <c r="I5285" s="6">
        <f t="shared" si="329"/>
        <v>49</v>
      </c>
      <c r="J5285" s="7">
        <f t="shared" si="330"/>
        <v>0.56976744186046513</v>
      </c>
      <c r="K5285" s="7">
        <f t="shared" si="331"/>
        <v>-0.81155491058688967</v>
      </c>
    </row>
    <row r="5286" spans="1:11" x14ac:dyDescent="0.35">
      <c r="A5286" s="14" t="s">
        <v>10964</v>
      </c>
      <c r="B5286" s="13" t="s">
        <v>1678</v>
      </c>
      <c r="C5286" s="14" t="s">
        <v>19239</v>
      </c>
      <c r="D5286" s="14" t="s">
        <v>19240</v>
      </c>
      <c r="E5286" s="15" t="s">
        <v>5678</v>
      </c>
      <c r="F5286" s="6">
        <v>81</v>
      </c>
      <c r="G5286" s="6">
        <v>55</v>
      </c>
      <c r="H5286" s="6">
        <f t="shared" si="328"/>
        <v>82</v>
      </c>
      <c r="I5286" s="6">
        <f t="shared" si="329"/>
        <v>56</v>
      </c>
      <c r="J5286" s="7">
        <f t="shared" si="330"/>
        <v>0.68292682926829273</v>
      </c>
      <c r="K5286" s="7">
        <f t="shared" si="331"/>
        <v>-0.5501970825604795</v>
      </c>
    </row>
    <row r="5287" spans="1:11" x14ac:dyDescent="0.35">
      <c r="A5287" s="14" t="s">
        <v>10965</v>
      </c>
      <c r="B5287" s="13" t="s">
        <v>1054</v>
      </c>
      <c r="C5287" s="14" t="s">
        <v>19241</v>
      </c>
      <c r="D5287" s="14" t="s">
        <v>12176</v>
      </c>
      <c r="E5287" s="15" t="s">
        <v>5678</v>
      </c>
      <c r="F5287" s="6">
        <v>254</v>
      </c>
      <c r="G5287" s="6">
        <v>156</v>
      </c>
      <c r="H5287" s="6">
        <f t="shared" si="328"/>
        <v>255</v>
      </c>
      <c r="I5287" s="6">
        <f t="shared" si="329"/>
        <v>157</v>
      </c>
      <c r="J5287" s="7">
        <f t="shared" si="330"/>
        <v>0.61568627450980395</v>
      </c>
      <c r="K5287" s="7">
        <f t="shared" si="331"/>
        <v>-0.69973268796723087</v>
      </c>
    </row>
    <row r="5288" spans="1:11" x14ac:dyDescent="0.35">
      <c r="A5288" s="14" t="s">
        <v>10966</v>
      </c>
      <c r="B5288" s="13" t="s">
        <v>2232</v>
      </c>
      <c r="C5288" s="14" t="s">
        <v>19242</v>
      </c>
      <c r="D5288" s="14" t="s">
        <v>19243</v>
      </c>
      <c r="E5288" s="15" t="s">
        <v>5678</v>
      </c>
      <c r="F5288" s="6">
        <v>136</v>
      </c>
      <c r="G5288" s="6">
        <v>99</v>
      </c>
      <c r="H5288" s="6">
        <f t="shared" si="328"/>
        <v>137</v>
      </c>
      <c r="I5288" s="6">
        <f t="shared" si="329"/>
        <v>100</v>
      </c>
      <c r="J5288" s="7">
        <f t="shared" si="330"/>
        <v>0.72992700729927007</v>
      </c>
      <c r="K5288" s="7">
        <f t="shared" si="331"/>
        <v>-0.45417589318580204</v>
      </c>
    </row>
    <row r="5289" spans="1:11" x14ac:dyDescent="0.35">
      <c r="A5289" s="14" t="s">
        <v>10967</v>
      </c>
      <c r="B5289" s="13" t="s">
        <v>2674</v>
      </c>
      <c r="C5289" s="14" t="s">
        <v>19244</v>
      </c>
      <c r="D5289" s="14" t="s">
        <v>11418</v>
      </c>
      <c r="E5289" s="15" t="s">
        <v>11359</v>
      </c>
      <c r="F5289" s="6">
        <v>221</v>
      </c>
      <c r="G5289" s="6">
        <v>169</v>
      </c>
      <c r="H5289" s="6">
        <f t="shared" si="328"/>
        <v>222</v>
      </c>
      <c r="I5289" s="6">
        <f t="shared" si="329"/>
        <v>170</v>
      </c>
      <c r="J5289" s="7">
        <f t="shared" si="330"/>
        <v>0.76576576576576572</v>
      </c>
      <c r="K5289" s="7">
        <f t="shared" si="331"/>
        <v>-0.3850249302124043</v>
      </c>
    </row>
    <row r="5290" spans="1:11" x14ac:dyDescent="0.35">
      <c r="A5290" s="14" t="s">
        <v>10968</v>
      </c>
      <c r="B5290" s="13" t="s">
        <v>3331</v>
      </c>
      <c r="C5290" s="14" t="s">
        <v>19245</v>
      </c>
      <c r="D5290" s="14" t="s">
        <v>19246</v>
      </c>
      <c r="E5290" s="15" t="s">
        <v>5678</v>
      </c>
      <c r="F5290" s="6">
        <v>500</v>
      </c>
      <c r="G5290" s="6">
        <v>409</v>
      </c>
      <c r="H5290" s="6">
        <f t="shared" si="328"/>
        <v>501</v>
      </c>
      <c r="I5290" s="6">
        <f t="shared" si="329"/>
        <v>410</v>
      </c>
      <c r="J5290" s="7">
        <f t="shared" si="330"/>
        <v>0.81836327345309379</v>
      </c>
      <c r="K5290" s="7">
        <f t="shared" si="331"/>
        <v>-0.28918669368976241</v>
      </c>
    </row>
    <row r="5291" spans="1:11" x14ac:dyDescent="0.35">
      <c r="A5291" s="14" t="s">
        <v>10969</v>
      </c>
      <c r="B5291" s="13" t="s">
        <v>803</v>
      </c>
      <c r="C5291" s="14" t="s">
        <v>19247</v>
      </c>
      <c r="D5291" s="14" t="s">
        <v>11356</v>
      </c>
      <c r="E5291" s="15" t="s">
        <v>11359</v>
      </c>
      <c r="F5291" s="6">
        <v>147</v>
      </c>
      <c r="G5291" s="6">
        <v>85</v>
      </c>
      <c r="H5291" s="6">
        <f t="shared" si="328"/>
        <v>148</v>
      </c>
      <c r="I5291" s="6">
        <f t="shared" si="329"/>
        <v>86</v>
      </c>
      <c r="J5291" s="7">
        <f t="shared" si="330"/>
        <v>0.58108108108108103</v>
      </c>
      <c r="K5291" s="7">
        <f t="shared" si="331"/>
        <v>-0.7831886109268521</v>
      </c>
    </row>
    <row r="5292" spans="1:11" x14ac:dyDescent="0.35">
      <c r="A5292" s="14" t="s">
        <v>10970</v>
      </c>
      <c r="B5292" s="13" t="s">
        <v>4952</v>
      </c>
      <c r="C5292" s="14" t="s">
        <v>19248</v>
      </c>
      <c r="D5292" s="14" t="s">
        <v>19249</v>
      </c>
      <c r="E5292" s="15" t="s">
        <v>5678</v>
      </c>
      <c r="F5292" s="6">
        <v>8902</v>
      </c>
      <c r="G5292" s="6">
        <v>9535</v>
      </c>
      <c r="H5292" s="6">
        <f t="shared" si="328"/>
        <v>8903</v>
      </c>
      <c r="I5292" s="6">
        <f t="shared" si="329"/>
        <v>9536</v>
      </c>
      <c r="J5292" s="7">
        <f t="shared" si="330"/>
        <v>1.0710996293384252</v>
      </c>
      <c r="K5292" s="7">
        <f t="shared" si="331"/>
        <v>9.9092679964409958E-2</v>
      </c>
    </row>
    <row r="5293" spans="1:11" x14ac:dyDescent="0.35">
      <c r="A5293" s="14" t="s">
        <v>10971</v>
      </c>
      <c r="B5293" s="13" t="s">
        <v>1717</v>
      </c>
      <c r="C5293" s="14" t="s">
        <v>19250</v>
      </c>
      <c r="D5293" s="14" t="s">
        <v>19251</v>
      </c>
      <c r="E5293" s="15" t="s">
        <v>5678</v>
      </c>
      <c r="F5293" s="6">
        <v>1141</v>
      </c>
      <c r="G5293" s="6">
        <v>779</v>
      </c>
      <c r="H5293" s="6">
        <f t="shared" si="328"/>
        <v>1142</v>
      </c>
      <c r="I5293" s="6">
        <f t="shared" si="329"/>
        <v>780</v>
      </c>
      <c r="J5293" s="7">
        <f t="shared" si="330"/>
        <v>0.68301225919439579</v>
      </c>
      <c r="K5293" s="7">
        <f t="shared" si="331"/>
        <v>-0.55001662161323217</v>
      </c>
    </row>
    <row r="5294" spans="1:11" x14ac:dyDescent="0.35">
      <c r="A5294" s="14" t="s">
        <v>10972</v>
      </c>
      <c r="B5294" s="13" t="s">
        <v>2967</v>
      </c>
      <c r="C5294" s="14" t="s">
        <v>19252</v>
      </c>
      <c r="D5294" s="14" t="s">
        <v>18000</v>
      </c>
      <c r="E5294" s="15" t="s">
        <v>11359</v>
      </c>
      <c r="F5294" s="6">
        <v>702</v>
      </c>
      <c r="G5294" s="6">
        <v>552</v>
      </c>
      <c r="H5294" s="6">
        <f t="shared" si="328"/>
        <v>703</v>
      </c>
      <c r="I5294" s="6">
        <f t="shared" si="329"/>
        <v>553</v>
      </c>
      <c r="J5294" s="7">
        <f t="shared" si="330"/>
        <v>0.78662873399715505</v>
      </c>
      <c r="K5294" s="7">
        <f t="shared" si="331"/>
        <v>-0.34624520883782828</v>
      </c>
    </row>
    <row r="5295" spans="1:11" x14ac:dyDescent="0.35">
      <c r="A5295" s="14" t="s">
        <v>10973</v>
      </c>
      <c r="B5295" s="13" t="s">
        <v>1696</v>
      </c>
      <c r="C5295" s="14" t="s">
        <v>19253</v>
      </c>
      <c r="D5295" s="14" t="s">
        <v>19254</v>
      </c>
      <c r="E5295" s="15" t="s">
        <v>5678</v>
      </c>
      <c r="F5295" s="6">
        <v>232</v>
      </c>
      <c r="G5295" s="6">
        <v>158</v>
      </c>
      <c r="H5295" s="6">
        <f t="shared" si="328"/>
        <v>233</v>
      </c>
      <c r="I5295" s="6">
        <f t="shared" si="329"/>
        <v>159</v>
      </c>
      <c r="J5295" s="7">
        <f t="shared" si="330"/>
        <v>0.68240343347639487</v>
      </c>
      <c r="K5295" s="7">
        <f t="shared" si="331"/>
        <v>-0.55130318936992484</v>
      </c>
    </row>
    <row r="5296" spans="1:11" x14ac:dyDescent="0.35">
      <c r="A5296" s="14" t="s">
        <v>10974</v>
      </c>
      <c r="B5296" s="13" t="s">
        <v>4132</v>
      </c>
      <c r="C5296" s="14" t="s">
        <v>19255</v>
      </c>
      <c r="D5296" s="14" t="s">
        <v>11356</v>
      </c>
      <c r="E5296" s="15" t="s">
        <v>11359</v>
      </c>
      <c r="F5296" s="6">
        <v>128</v>
      </c>
      <c r="G5296" s="6">
        <v>116</v>
      </c>
      <c r="H5296" s="6">
        <f t="shared" si="328"/>
        <v>129</v>
      </c>
      <c r="I5296" s="6">
        <f t="shared" si="329"/>
        <v>117</v>
      </c>
      <c r="J5296" s="7">
        <f t="shared" si="330"/>
        <v>0.90697674418604646</v>
      </c>
      <c r="K5296" s="7">
        <f t="shared" si="331"/>
        <v>-0.1408625358398497</v>
      </c>
    </row>
    <row r="5297" spans="1:11" x14ac:dyDescent="0.35">
      <c r="A5297" s="14" t="s">
        <v>10975</v>
      </c>
      <c r="B5297" s="13" t="s">
        <v>717</v>
      </c>
      <c r="C5297" s="14" t="s">
        <v>19256</v>
      </c>
      <c r="D5297" s="14" t="s">
        <v>19257</v>
      </c>
      <c r="E5297" s="15" t="s">
        <v>11359</v>
      </c>
      <c r="F5297" s="6">
        <v>299</v>
      </c>
      <c r="G5297" s="6">
        <v>169</v>
      </c>
      <c r="H5297" s="6">
        <f t="shared" si="328"/>
        <v>300</v>
      </c>
      <c r="I5297" s="6">
        <f t="shared" si="329"/>
        <v>170</v>
      </c>
      <c r="J5297" s="7">
        <f t="shared" si="330"/>
        <v>0.56666666666666665</v>
      </c>
      <c r="K5297" s="7">
        <f t="shared" si="331"/>
        <v>-0.81942775435817916</v>
      </c>
    </row>
    <row r="5298" spans="1:11" x14ac:dyDescent="0.35">
      <c r="A5298" s="14" t="s">
        <v>10976</v>
      </c>
      <c r="B5298" s="13" t="s">
        <v>2012</v>
      </c>
      <c r="C5298" s="14" t="s">
        <v>19258</v>
      </c>
      <c r="D5298" s="14" t="s">
        <v>11356</v>
      </c>
      <c r="E5298" s="15" t="s">
        <v>11359</v>
      </c>
      <c r="F5298" s="6">
        <v>979</v>
      </c>
      <c r="G5298" s="6">
        <v>696</v>
      </c>
      <c r="H5298" s="6">
        <f t="shared" si="328"/>
        <v>980</v>
      </c>
      <c r="I5298" s="6">
        <f t="shared" si="329"/>
        <v>697</v>
      </c>
      <c r="J5298" s="7">
        <f t="shared" si="330"/>
        <v>0.71122448979591835</v>
      </c>
      <c r="K5298" s="7">
        <f t="shared" si="331"/>
        <v>-0.49162309313414754</v>
      </c>
    </row>
    <row r="5299" spans="1:11" x14ac:dyDescent="0.35">
      <c r="A5299" s="14" t="s">
        <v>10977</v>
      </c>
      <c r="B5299" s="13" t="s">
        <v>991</v>
      </c>
      <c r="C5299" s="14" t="s">
        <v>19259</v>
      </c>
      <c r="D5299" s="14" t="s">
        <v>19260</v>
      </c>
      <c r="E5299" s="15" t="s">
        <v>5678</v>
      </c>
      <c r="F5299" s="6">
        <v>906</v>
      </c>
      <c r="G5299" s="6">
        <v>548</v>
      </c>
      <c r="H5299" s="6">
        <f t="shared" si="328"/>
        <v>907</v>
      </c>
      <c r="I5299" s="6">
        <f t="shared" si="329"/>
        <v>549</v>
      </c>
      <c r="J5299" s="7">
        <f t="shared" si="330"/>
        <v>0.60529217199558982</v>
      </c>
      <c r="K5299" s="7">
        <f t="shared" si="331"/>
        <v>-0.72429640152332397</v>
      </c>
    </row>
    <row r="5300" spans="1:11" x14ac:dyDescent="0.35">
      <c r="A5300" s="14" t="s">
        <v>10978</v>
      </c>
      <c r="B5300" s="13" t="s">
        <v>2695</v>
      </c>
      <c r="C5300" s="14" t="s">
        <v>19261</v>
      </c>
      <c r="D5300" s="14" t="s">
        <v>19262</v>
      </c>
      <c r="E5300" s="15" t="s">
        <v>5678</v>
      </c>
      <c r="F5300" s="6">
        <v>2129</v>
      </c>
      <c r="G5300" s="6">
        <v>1631</v>
      </c>
      <c r="H5300" s="6">
        <f t="shared" si="328"/>
        <v>2130</v>
      </c>
      <c r="I5300" s="6">
        <f t="shared" si="329"/>
        <v>1632</v>
      </c>
      <c r="J5300" s="7">
        <f t="shared" si="330"/>
        <v>0.76619718309859153</v>
      </c>
      <c r="K5300" s="7">
        <f t="shared" si="331"/>
        <v>-0.38421237314170503</v>
      </c>
    </row>
    <row r="5301" spans="1:11" x14ac:dyDescent="0.35">
      <c r="A5301" s="14" t="s">
        <v>10979</v>
      </c>
      <c r="B5301" s="13" t="s">
        <v>5100</v>
      </c>
      <c r="C5301" s="14" t="s">
        <v>19263</v>
      </c>
      <c r="D5301" s="14" t="s">
        <v>19264</v>
      </c>
      <c r="E5301" s="15" t="s">
        <v>11359</v>
      </c>
      <c r="F5301" s="6">
        <v>4352</v>
      </c>
      <c r="G5301" s="6">
        <v>5002</v>
      </c>
      <c r="H5301" s="6">
        <f t="shared" si="328"/>
        <v>4353</v>
      </c>
      <c r="I5301" s="6">
        <f t="shared" si="329"/>
        <v>5003</v>
      </c>
      <c r="J5301" s="7">
        <f t="shared" si="330"/>
        <v>1.1493223064553182</v>
      </c>
      <c r="K5301" s="7">
        <f t="shared" si="331"/>
        <v>0.20078343220480213</v>
      </c>
    </row>
    <row r="5302" spans="1:11" x14ac:dyDescent="0.35">
      <c r="A5302" s="14" t="s">
        <v>10980</v>
      </c>
      <c r="B5302" s="13" t="s">
        <v>5217</v>
      </c>
      <c r="C5302" s="14" t="s">
        <v>19265</v>
      </c>
      <c r="D5302" s="14" t="s">
        <v>11356</v>
      </c>
      <c r="E5302" s="15" t="s">
        <v>11359</v>
      </c>
      <c r="F5302" s="6">
        <v>212</v>
      </c>
      <c r="G5302" s="6">
        <v>264</v>
      </c>
      <c r="H5302" s="6">
        <f t="shared" si="328"/>
        <v>213</v>
      </c>
      <c r="I5302" s="6">
        <f t="shared" si="329"/>
        <v>265</v>
      </c>
      <c r="J5302" s="7">
        <f t="shared" si="330"/>
        <v>1.244131455399061</v>
      </c>
      <c r="K5302" s="7">
        <f t="shared" si="331"/>
        <v>0.31513892922472325</v>
      </c>
    </row>
    <row r="5303" spans="1:11" x14ac:dyDescent="0.35">
      <c r="A5303" s="14" t="s">
        <v>10981</v>
      </c>
      <c r="B5303" s="13" t="s">
        <v>2772</v>
      </c>
      <c r="C5303" s="14" t="s">
        <v>19266</v>
      </c>
      <c r="D5303" s="14" t="s">
        <v>19267</v>
      </c>
      <c r="E5303" s="15" t="s">
        <v>11359</v>
      </c>
      <c r="F5303" s="6">
        <v>1965</v>
      </c>
      <c r="G5303" s="6">
        <v>1517</v>
      </c>
      <c r="H5303" s="6">
        <f t="shared" si="328"/>
        <v>1966</v>
      </c>
      <c r="I5303" s="6">
        <f t="shared" si="329"/>
        <v>1518</v>
      </c>
      <c r="J5303" s="7">
        <f t="shared" si="330"/>
        <v>0.77212614445574768</v>
      </c>
      <c r="K5303" s="7">
        <f t="shared" si="331"/>
        <v>-0.37309153092511438</v>
      </c>
    </row>
    <row r="5304" spans="1:11" x14ac:dyDescent="0.35">
      <c r="A5304" s="14" t="s">
        <v>10982</v>
      </c>
      <c r="B5304" s="13" t="s">
        <v>1137</v>
      </c>
      <c r="C5304" s="14" t="s">
        <v>19268</v>
      </c>
      <c r="D5304" s="14" t="s">
        <v>19269</v>
      </c>
      <c r="E5304" s="15" t="s">
        <v>5678</v>
      </c>
      <c r="F5304" s="6">
        <v>1097</v>
      </c>
      <c r="G5304" s="6">
        <v>685</v>
      </c>
      <c r="H5304" s="6">
        <f t="shared" si="328"/>
        <v>1098</v>
      </c>
      <c r="I5304" s="6">
        <f t="shared" si="329"/>
        <v>686</v>
      </c>
      <c r="J5304" s="7">
        <f t="shared" si="330"/>
        <v>0.62477231329690341</v>
      </c>
      <c r="K5304" s="7">
        <f t="shared" si="331"/>
        <v>-0.67859757283238642</v>
      </c>
    </row>
    <row r="5305" spans="1:11" x14ac:dyDescent="0.35">
      <c r="A5305" s="14" t="s">
        <v>10983</v>
      </c>
      <c r="B5305" s="13" t="s">
        <v>3334</v>
      </c>
      <c r="C5305" s="14" t="s">
        <v>19270</v>
      </c>
      <c r="D5305" s="14" t="s">
        <v>11806</v>
      </c>
      <c r="E5305" s="15" t="s">
        <v>11359</v>
      </c>
      <c r="F5305" s="6">
        <v>99</v>
      </c>
      <c r="G5305" s="6">
        <v>81</v>
      </c>
      <c r="H5305" s="6">
        <f t="shared" si="328"/>
        <v>100</v>
      </c>
      <c r="I5305" s="6">
        <f t="shared" si="329"/>
        <v>82</v>
      </c>
      <c r="J5305" s="7">
        <f t="shared" si="330"/>
        <v>0.82</v>
      </c>
      <c r="K5305" s="7">
        <f t="shared" si="331"/>
        <v>-0.28630418515664108</v>
      </c>
    </row>
    <row r="5306" spans="1:11" x14ac:dyDescent="0.35">
      <c r="A5306" s="14" t="s">
        <v>10984</v>
      </c>
      <c r="B5306" s="13" t="s">
        <v>3303</v>
      </c>
      <c r="C5306" s="14" t="s">
        <v>19271</v>
      </c>
      <c r="D5306" s="14" t="s">
        <v>19272</v>
      </c>
      <c r="E5306" s="15" t="s">
        <v>5678</v>
      </c>
      <c r="F5306" s="6">
        <v>1045</v>
      </c>
      <c r="G5306" s="6">
        <v>852</v>
      </c>
      <c r="H5306" s="6">
        <f t="shared" si="328"/>
        <v>1046</v>
      </c>
      <c r="I5306" s="6">
        <f t="shared" si="329"/>
        <v>853</v>
      </c>
      <c r="J5306" s="7">
        <f t="shared" si="330"/>
        <v>0.81548757170172081</v>
      </c>
      <c r="K5306" s="7">
        <f t="shared" si="331"/>
        <v>-0.29426520492865121</v>
      </c>
    </row>
    <row r="5307" spans="1:11" x14ac:dyDescent="0.35">
      <c r="A5307" s="14" t="s">
        <v>10985</v>
      </c>
      <c r="B5307" s="13" t="s">
        <v>313</v>
      </c>
      <c r="C5307" s="14" t="s">
        <v>19273</v>
      </c>
      <c r="D5307" s="14" t="s">
        <v>12089</v>
      </c>
      <c r="E5307" s="15" t="s">
        <v>5678</v>
      </c>
      <c r="F5307" s="6">
        <v>1838</v>
      </c>
      <c r="G5307" s="6">
        <v>807</v>
      </c>
      <c r="H5307" s="6">
        <f t="shared" si="328"/>
        <v>1839</v>
      </c>
      <c r="I5307" s="6">
        <f t="shared" si="329"/>
        <v>808</v>
      </c>
      <c r="J5307" s="7">
        <f t="shared" si="330"/>
        <v>0.43936922240348014</v>
      </c>
      <c r="K5307" s="7">
        <f t="shared" si="331"/>
        <v>-1.1864942816601429</v>
      </c>
    </row>
    <row r="5308" spans="1:11" x14ac:dyDescent="0.35">
      <c r="A5308" s="14" t="s">
        <v>10986</v>
      </c>
      <c r="B5308" s="13" t="s">
        <v>4161</v>
      </c>
      <c r="C5308" s="14" t="s">
        <v>19274</v>
      </c>
      <c r="D5308" s="14" t="s">
        <v>19275</v>
      </c>
      <c r="E5308" s="15" t="s">
        <v>5678</v>
      </c>
      <c r="F5308" s="6">
        <v>4194</v>
      </c>
      <c r="G5308" s="6">
        <v>3816</v>
      </c>
      <c r="H5308" s="6">
        <f t="shared" si="328"/>
        <v>4195</v>
      </c>
      <c r="I5308" s="6">
        <f t="shared" si="329"/>
        <v>3817</v>
      </c>
      <c r="J5308" s="7">
        <f t="shared" si="330"/>
        <v>0.90989272943980926</v>
      </c>
      <c r="K5308" s="7">
        <f t="shared" si="331"/>
        <v>-0.13623162411162751</v>
      </c>
    </row>
    <row r="5309" spans="1:11" x14ac:dyDescent="0.35">
      <c r="A5309" s="14" t="s">
        <v>10987</v>
      </c>
      <c r="B5309" s="13" t="s">
        <v>4487</v>
      </c>
      <c r="C5309" s="14" t="s">
        <v>19276</v>
      </c>
      <c r="D5309" s="14" t="s">
        <v>11356</v>
      </c>
      <c r="E5309" s="15" t="s">
        <v>11359</v>
      </c>
      <c r="F5309" s="6">
        <v>468</v>
      </c>
      <c r="G5309" s="6">
        <v>450</v>
      </c>
      <c r="H5309" s="6">
        <f t="shared" si="328"/>
        <v>469</v>
      </c>
      <c r="I5309" s="6">
        <f t="shared" si="329"/>
        <v>451</v>
      </c>
      <c r="J5309" s="7">
        <f t="shared" si="330"/>
        <v>0.96162046908315568</v>
      </c>
      <c r="K5309" s="7">
        <f t="shared" si="331"/>
        <v>-5.6460489259995542E-2</v>
      </c>
    </row>
    <row r="5310" spans="1:11" x14ac:dyDescent="0.35">
      <c r="A5310" s="14" t="s">
        <v>10988</v>
      </c>
      <c r="B5310" s="13" t="s">
        <v>2806</v>
      </c>
      <c r="C5310" s="14" t="s">
        <v>19277</v>
      </c>
      <c r="D5310" s="14" t="s">
        <v>17889</v>
      </c>
      <c r="E5310" s="15" t="s">
        <v>11359</v>
      </c>
      <c r="F5310" s="6">
        <v>2010</v>
      </c>
      <c r="G5310" s="6">
        <v>1557</v>
      </c>
      <c r="H5310" s="6">
        <f t="shared" si="328"/>
        <v>2011</v>
      </c>
      <c r="I5310" s="6">
        <f t="shared" si="329"/>
        <v>1558</v>
      </c>
      <c r="J5310" s="7">
        <f t="shared" si="330"/>
        <v>0.77473893585280951</v>
      </c>
      <c r="K5310" s="7">
        <f t="shared" si="331"/>
        <v>-0.36821784824368275</v>
      </c>
    </row>
    <row r="5311" spans="1:11" x14ac:dyDescent="0.35">
      <c r="A5311" s="14" t="s">
        <v>10989</v>
      </c>
      <c r="B5311" s="13" t="s">
        <v>369</v>
      </c>
      <c r="C5311" s="14" t="s">
        <v>19278</v>
      </c>
      <c r="D5311" s="14" t="s">
        <v>11356</v>
      </c>
      <c r="E5311" s="15" t="s">
        <v>11359</v>
      </c>
      <c r="F5311" s="6">
        <v>79</v>
      </c>
      <c r="G5311" s="6">
        <v>37</v>
      </c>
      <c r="H5311" s="6">
        <f t="shared" si="328"/>
        <v>80</v>
      </c>
      <c r="I5311" s="6">
        <f t="shared" si="329"/>
        <v>38</v>
      </c>
      <c r="J5311" s="7">
        <f t="shared" si="330"/>
        <v>0.47499999999999998</v>
      </c>
      <c r="K5311" s="7">
        <f t="shared" si="331"/>
        <v>-1.074000581443777</v>
      </c>
    </row>
    <row r="5312" spans="1:11" x14ac:dyDescent="0.35">
      <c r="A5312" s="14" t="s">
        <v>10990</v>
      </c>
      <c r="B5312" s="13" t="s">
        <v>3396</v>
      </c>
      <c r="C5312" s="14" t="s">
        <v>19279</v>
      </c>
      <c r="D5312" s="14" t="s">
        <v>11356</v>
      </c>
      <c r="E5312" s="15" t="s">
        <v>11359</v>
      </c>
      <c r="F5312" s="6">
        <v>390</v>
      </c>
      <c r="G5312" s="6">
        <v>321</v>
      </c>
      <c r="H5312" s="6">
        <f t="shared" si="328"/>
        <v>391</v>
      </c>
      <c r="I5312" s="6">
        <f t="shared" si="329"/>
        <v>322</v>
      </c>
      <c r="J5312" s="7">
        <f t="shared" si="330"/>
        <v>0.82352941176470584</v>
      </c>
      <c r="K5312" s="7">
        <f t="shared" si="331"/>
        <v>-0.28010791919273537</v>
      </c>
    </row>
    <row r="5313" spans="1:11" x14ac:dyDescent="0.35">
      <c r="A5313" s="14" t="s">
        <v>10991</v>
      </c>
      <c r="B5313" s="13" t="s">
        <v>4543</v>
      </c>
      <c r="C5313" s="14" t="s">
        <v>19280</v>
      </c>
      <c r="D5313" s="14" t="s">
        <v>19281</v>
      </c>
      <c r="E5313" s="15" t="s">
        <v>5678</v>
      </c>
      <c r="F5313" s="6">
        <v>516</v>
      </c>
      <c r="G5313" s="6">
        <v>501</v>
      </c>
      <c r="H5313" s="6">
        <f t="shared" si="328"/>
        <v>517</v>
      </c>
      <c r="I5313" s="6">
        <f t="shared" si="329"/>
        <v>502</v>
      </c>
      <c r="J5313" s="7">
        <f t="shared" si="330"/>
        <v>0.97098646034816249</v>
      </c>
      <c r="K5313" s="7">
        <f t="shared" si="331"/>
        <v>-4.2476916364162613E-2</v>
      </c>
    </row>
    <row r="5314" spans="1:11" x14ac:dyDescent="0.35">
      <c r="A5314" s="14" t="s">
        <v>10992</v>
      </c>
      <c r="B5314" s="13" t="s">
        <v>4790</v>
      </c>
      <c r="C5314" s="14" t="s">
        <v>19282</v>
      </c>
      <c r="D5314" s="14" t="s">
        <v>19283</v>
      </c>
      <c r="E5314" s="15" t="s">
        <v>5678</v>
      </c>
      <c r="F5314" s="6">
        <v>1603</v>
      </c>
      <c r="G5314" s="6">
        <v>1629</v>
      </c>
      <c r="H5314" s="6">
        <f t="shared" si="328"/>
        <v>1604</v>
      </c>
      <c r="I5314" s="6">
        <f t="shared" si="329"/>
        <v>1630</v>
      </c>
      <c r="J5314" s="7">
        <f t="shared" si="330"/>
        <v>1.0162094763092269</v>
      </c>
      <c r="K5314" s="7">
        <f t="shared" si="331"/>
        <v>2.3197822663519507E-2</v>
      </c>
    </row>
    <row r="5315" spans="1:11" x14ac:dyDescent="0.35">
      <c r="A5315" s="14" t="s">
        <v>10993</v>
      </c>
      <c r="B5315" s="13" t="s">
        <v>4184</v>
      </c>
      <c r="C5315" s="14" t="s">
        <v>19284</v>
      </c>
      <c r="D5315" s="14" t="s">
        <v>19285</v>
      </c>
      <c r="E5315" s="15" t="s">
        <v>5678</v>
      </c>
      <c r="F5315" s="6">
        <v>2411</v>
      </c>
      <c r="G5315" s="6">
        <v>2201</v>
      </c>
      <c r="H5315" s="6">
        <f t="shared" ref="H5315:H5378" si="332">F5315+1</f>
        <v>2412</v>
      </c>
      <c r="I5315" s="6">
        <f t="shared" ref="I5315:I5378" si="333">G5315+1</f>
        <v>2202</v>
      </c>
      <c r="J5315" s="7">
        <f t="shared" ref="J5315:J5378" si="334">I5315/H5315</f>
        <v>0.91293532338308458</v>
      </c>
      <c r="K5315" s="7">
        <f t="shared" ref="K5315:K5378" si="335">LOG(J5315,2)</f>
        <v>-0.13141543833571584</v>
      </c>
    </row>
    <row r="5316" spans="1:11" x14ac:dyDescent="0.35">
      <c r="A5316" s="14" t="s">
        <v>10994</v>
      </c>
      <c r="B5316" s="13" t="s">
        <v>4533</v>
      </c>
      <c r="C5316" s="14" t="s">
        <v>19286</v>
      </c>
      <c r="D5316" s="14" t="s">
        <v>11657</v>
      </c>
      <c r="E5316" s="15" t="s">
        <v>5678</v>
      </c>
      <c r="F5316" s="6">
        <v>266</v>
      </c>
      <c r="G5316" s="6">
        <v>258</v>
      </c>
      <c r="H5316" s="6">
        <f t="shared" si="332"/>
        <v>267</v>
      </c>
      <c r="I5316" s="6">
        <f t="shared" si="333"/>
        <v>259</v>
      </c>
      <c r="J5316" s="7">
        <f t="shared" si="334"/>
        <v>0.97003745318352064</v>
      </c>
      <c r="K5316" s="7">
        <f t="shared" si="335"/>
        <v>-4.3887644000999988E-2</v>
      </c>
    </row>
    <row r="5317" spans="1:11" x14ac:dyDescent="0.35">
      <c r="A5317" s="14" t="s">
        <v>10995</v>
      </c>
      <c r="B5317" s="13" t="s">
        <v>5422</v>
      </c>
      <c r="C5317" s="14" t="s">
        <v>19287</v>
      </c>
      <c r="D5317" s="14" t="s">
        <v>11356</v>
      </c>
      <c r="E5317" s="15" t="s">
        <v>5678</v>
      </c>
      <c r="F5317" s="6">
        <v>577</v>
      </c>
      <c r="G5317" s="6">
        <v>966</v>
      </c>
      <c r="H5317" s="6">
        <f t="shared" si="332"/>
        <v>578</v>
      </c>
      <c r="I5317" s="6">
        <f t="shared" si="333"/>
        <v>967</v>
      </c>
      <c r="J5317" s="7">
        <f t="shared" si="334"/>
        <v>1.6730103806228374</v>
      </c>
      <c r="K5317" s="7">
        <f t="shared" si="335"/>
        <v>0.74244639697616233</v>
      </c>
    </row>
    <row r="5318" spans="1:11" x14ac:dyDescent="0.35">
      <c r="A5318" s="14" t="s">
        <v>10996</v>
      </c>
      <c r="B5318" s="13" t="s">
        <v>2720</v>
      </c>
      <c r="C5318" s="14" t="s">
        <v>19288</v>
      </c>
      <c r="D5318" s="14" t="s">
        <v>11418</v>
      </c>
      <c r="E5318" s="15" t="s">
        <v>5678</v>
      </c>
      <c r="F5318" s="6">
        <v>242</v>
      </c>
      <c r="G5318" s="6">
        <v>186</v>
      </c>
      <c r="H5318" s="6">
        <f t="shared" si="332"/>
        <v>243</v>
      </c>
      <c r="I5318" s="6">
        <f t="shared" si="333"/>
        <v>187</v>
      </c>
      <c r="J5318" s="7">
        <f t="shared" si="334"/>
        <v>0.76954732510288071</v>
      </c>
      <c r="K5318" s="7">
        <f t="shared" si="335"/>
        <v>-0.37791804371814414</v>
      </c>
    </row>
    <row r="5319" spans="1:11" x14ac:dyDescent="0.35">
      <c r="A5319" s="14" t="s">
        <v>10997</v>
      </c>
      <c r="B5319" s="13" t="s">
        <v>2649</v>
      </c>
      <c r="C5319" s="14" t="s">
        <v>19289</v>
      </c>
      <c r="D5319" s="14" t="s">
        <v>11752</v>
      </c>
      <c r="E5319" s="15" t="s">
        <v>11359</v>
      </c>
      <c r="F5319" s="6">
        <v>42</v>
      </c>
      <c r="G5319" s="6">
        <v>32</v>
      </c>
      <c r="H5319" s="6">
        <f t="shared" si="332"/>
        <v>43</v>
      </c>
      <c r="I5319" s="6">
        <f t="shared" si="333"/>
        <v>33</v>
      </c>
      <c r="J5319" s="7">
        <f t="shared" si="334"/>
        <v>0.76744186046511631</v>
      </c>
      <c r="K5319" s="7">
        <f t="shared" si="335"/>
        <v>-0.38187063534364446</v>
      </c>
    </row>
    <row r="5320" spans="1:11" x14ac:dyDescent="0.35">
      <c r="A5320" s="14" t="s">
        <v>10998</v>
      </c>
      <c r="B5320" s="13" t="s">
        <v>2947</v>
      </c>
      <c r="C5320" s="14" t="s">
        <v>19290</v>
      </c>
      <c r="D5320" s="14" t="s">
        <v>11356</v>
      </c>
      <c r="E5320" s="15" t="s">
        <v>11359</v>
      </c>
      <c r="F5320" s="6">
        <v>386</v>
      </c>
      <c r="G5320" s="6">
        <v>303</v>
      </c>
      <c r="H5320" s="6">
        <f t="shared" si="332"/>
        <v>387</v>
      </c>
      <c r="I5320" s="6">
        <f t="shared" si="333"/>
        <v>304</v>
      </c>
      <c r="J5320" s="7">
        <f t="shared" si="334"/>
        <v>0.78552971576227393</v>
      </c>
      <c r="K5320" s="7">
        <f t="shared" si="335"/>
        <v>-0.34826224270082479</v>
      </c>
    </row>
    <row r="5321" spans="1:11" x14ac:dyDescent="0.35">
      <c r="A5321" s="14" t="s">
        <v>10999</v>
      </c>
      <c r="B5321" s="13" t="s">
        <v>3884</v>
      </c>
      <c r="C5321" s="14" t="s">
        <v>19291</v>
      </c>
      <c r="D5321" s="14" t="s">
        <v>19292</v>
      </c>
      <c r="E5321" s="15" t="s">
        <v>5678</v>
      </c>
      <c r="F5321" s="6">
        <v>1085</v>
      </c>
      <c r="G5321" s="6">
        <v>951</v>
      </c>
      <c r="H5321" s="6">
        <f t="shared" si="332"/>
        <v>1086</v>
      </c>
      <c r="I5321" s="6">
        <f t="shared" si="333"/>
        <v>952</v>
      </c>
      <c r="J5321" s="7">
        <f t="shared" si="334"/>
        <v>0.87661141804788212</v>
      </c>
      <c r="K5321" s="7">
        <f t="shared" si="335"/>
        <v>-0.18999062449641804</v>
      </c>
    </row>
    <row r="5322" spans="1:11" x14ac:dyDescent="0.35">
      <c r="A5322" s="14" t="s">
        <v>11000</v>
      </c>
      <c r="B5322" s="13" t="s">
        <v>1006</v>
      </c>
      <c r="C5322" s="14" t="s">
        <v>19293</v>
      </c>
      <c r="D5322" s="14" t="s">
        <v>11356</v>
      </c>
      <c r="E5322" s="15" t="s">
        <v>5678</v>
      </c>
      <c r="F5322" s="6">
        <v>364</v>
      </c>
      <c r="G5322" s="6">
        <v>221</v>
      </c>
      <c r="H5322" s="6">
        <f t="shared" si="332"/>
        <v>365</v>
      </c>
      <c r="I5322" s="6">
        <f t="shared" si="333"/>
        <v>222</v>
      </c>
      <c r="J5322" s="7">
        <f t="shared" si="334"/>
        <v>0.60821917808219184</v>
      </c>
      <c r="K5322" s="7">
        <f t="shared" si="335"/>
        <v>-0.71733678741727358</v>
      </c>
    </row>
    <row r="5323" spans="1:11" x14ac:dyDescent="0.35">
      <c r="A5323" s="14" t="s">
        <v>11001</v>
      </c>
      <c r="B5323" s="13" t="s">
        <v>3288</v>
      </c>
      <c r="C5323" s="14" t="s">
        <v>19294</v>
      </c>
      <c r="D5323" s="14" t="s">
        <v>19295</v>
      </c>
      <c r="E5323" s="15" t="s">
        <v>5678</v>
      </c>
      <c r="F5323" s="6">
        <v>3111</v>
      </c>
      <c r="G5323" s="6">
        <v>2533</v>
      </c>
      <c r="H5323" s="6">
        <f t="shared" si="332"/>
        <v>3112</v>
      </c>
      <c r="I5323" s="6">
        <f t="shared" si="333"/>
        <v>2534</v>
      </c>
      <c r="J5323" s="7">
        <f t="shared" si="334"/>
        <v>0.81426735218508994</v>
      </c>
      <c r="K5323" s="7">
        <f t="shared" si="335"/>
        <v>-0.2964255358453825</v>
      </c>
    </row>
    <row r="5324" spans="1:11" x14ac:dyDescent="0.35">
      <c r="A5324" s="14" t="s">
        <v>11002</v>
      </c>
      <c r="B5324" s="13" t="s">
        <v>3112</v>
      </c>
      <c r="C5324" s="14" t="s">
        <v>19296</v>
      </c>
      <c r="D5324" s="14" t="s">
        <v>19297</v>
      </c>
      <c r="E5324" s="15" t="s">
        <v>5678</v>
      </c>
      <c r="F5324" s="6">
        <v>5637</v>
      </c>
      <c r="G5324" s="6">
        <v>4502</v>
      </c>
      <c r="H5324" s="6">
        <f t="shared" si="332"/>
        <v>5638</v>
      </c>
      <c r="I5324" s="6">
        <f t="shared" si="333"/>
        <v>4503</v>
      </c>
      <c r="J5324" s="7">
        <f t="shared" si="334"/>
        <v>0.79868747782901739</v>
      </c>
      <c r="K5324" s="7">
        <f t="shared" si="335"/>
        <v>-0.32429700022857716</v>
      </c>
    </row>
    <row r="5325" spans="1:11" x14ac:dyDescent="0.35">
      <c r="A5325" s="14" t="s">
        <v>11003</v>
      </c>
      <c r="B5325" s="13" t="s">
        <v>3661</v>
      </c>
      <c r="C5325" s="14" t="s">
        <v>19298</v>
      </c>
      <c r="D5325" s="14" t="s">
        <v>11356</v>
      </c>
      <c r="E5325" s="15" t="s">
        <v>5678</v>
      </c>
      <c r="F5325" s="6">
        <v>863</v>
      </c>
      <c r="G5325" s="6">
        <v>734</v>
      </c>
      <c r="H5325" s="6">
        <f t="shared" si="332"/>
        <v>864</v>
      </c>
      <c r="I5325" s="6">
        <f t="shared" si="333"/>
        <v>735</v>
      </c>
      <c r="J5325" s="7">
        <f t="shared" si="334"/>
        <v>0.85069444444444442</v>
      </c>
      <c r="K5325" s="7">
        <f t="shared" si="335"/>
        <v>-0.23328706243974184</v>
      </c>
    </row>
    <row r="5326" spans="1:11" x14ac:dyDescent="0.35">
      <c r="A5326" s="14" t="s">
        <v>11004</v>
      </c>
      <c r="B5326" s="13" t="s">
        <v>1880</v>
      </c>
      <c r="C5326" s="14" t="s">
        <v>19299</v>
      </c>
      <c r="D5326" s="14" t="s">
        <v>11356</v>
      </c>
      <c r="E5326" s="15" t="s">
        <v>11359</v>
      </c>
      <c r="F5326" s="6">
        <v>876</v>
      </c>
      <c r="G5326" s="6">
        <v>613</v>
      </c>
      <c r="H5326" s="6">
        <f t="shared" si="332"/>
        <v>877</v>
      </c>
      <c r="I5326" s="6">
        <f t="shared" si="333"/>
        <v>614</v>
      </c>
      <c r="J5326" s="7">
        <f t="shared" si="334"/>
        <v>0.70011402508551879</v>
      </c>
      <c r="K5326" s="7">
        <f t="shared" si="335"/>
        <v>-0.5143381870745537</v>
      </c>
    </row>
    <row r="5327" spans="1:11" x14ac:dyDescent="0.35">
      <c r="A5327" s="14" t="s">
        <v>11005</v>
      </c>
      <c r="B5327" s="13" t="s">
        <v>4636</v>
      </c>
      <c r="C5327" s="14" t="s">
        <v>19300</v>
      </c>
      <c r="D5327" s="14" t="s">
        <v>11356</v>
      </c>
      <c r="E5327" s="15" t="s">
        <v>11359</v>
      </c>
      <c r="F5327" s="6">
        <v>648</v>
      </c>
      <c r="G5327" s="6">
        <v>645</v>
      </c>
      <c r="H5327" s="6">
        <f t="shared" si="332"/>
        <v>649</v>
      </c>
      <c r="I5327" s="6">
        <f t="shared" si="333"/>
        <v>646</v>
      </c>
      <c r="J5327" s="7">
        <f t="shared" si="334"/>
        <v>0.99537750385208013</v>
      </c>
      <c r="K5327" s="7">
        <f t="shared" si="335"/>
        <v>-6.6843133052136103E-3</v>
      </c>
    </row>
    <row r="5328" spans="1:11" x14ac:dyDescent="0.35">
      <c r="A5328" s="14" t="s">
        <v>11006</v>
      </c>
      <c r="B5328" s="13" t="s">
        <v>5317</v>
      </c>
      <c r="C5328" s="14"/>
      <c r="D5328" s="14"/>
      <c r="E5328" s="15" t="s">
        <v>11359</v>
      </c>
      <c r="F5328" s="6">
        <v>1128</v>
      </c>
      <c r="G5328" s="6">
        <v>1523</v>
      </c>
      <c r="H5328" s="6">
        <f t="shared" si="332"/>
        <v>1129</v>
      </c>
      <c r="I5328" s="6">
        <f t="shared" si="333"/>
        <v>1524</v>
      </c>
      <c r="J5328" s="7">
        <f t="shared" si="334"/>
        <v>1.3498671390611161</v>
      </c>
      <c r="K5328" s="7">
        <f t="shared" si="335"/>
        <v>0.43281741672032131</v>
      </c>
    </row>
    <row r="5329" spans="1:11" x14ac:dyDescent="0.35">
      <c r="A5329" s="14" t="s">
        <v>11007</v>
      </c>
      <c r="B5329" s="13" t="s">
        <v>425</v>
      </c>
      <c r="C5329" s="14" t="s">
        <v>19301</v>
      </c>
      <c r="D5329" s="14" t="s">
        <v>11356</v>
      </c>
      <c r="E5329" s="15" t="s">
        <v>11359</v>
      </c>
      <c r="F5329" s="6">
        <v>418</v>
      </c>
      <c r="G5329" s="6">
        <v>206</v>
      </c>
      <c r="H5329" s="6">
        <f t="shared" si="332"/>
        <v>419</v>
      </c>
      <c r="I5329" s="6">
        <f t="shared" si="333"/>
        <v>207</v>
      </c>
      <c r="J5329" s="7">
        <f t="shared" si="334"/>
        <v>0.49403341288782815</v>
      </c>
      <c r="K5329" s="7">
        <f t="shared" si="335"/>
        <v>-1.0173194762000264</v>
      </c>
    </row>
    <row r="5330" spans="1:11" x14ac:dyDescent="0.35">
      <c r="A5330" s="14" t="s">
        <v>11008</v>
      </c>
      <c r="B5330" s="13" t="s">
        <v>4424</v>
      </c>
      <c r="C5330" s="14" t="s">
        <v>19302</v>
      </c>
      <c r="D5330" s="14" t="s">
        <v>11356</v>
      </c>
      <c r="E5330" s="15" t="s">
        <v>11359</v>
      </c>
      <c r="F5330" s="6">
        <v>237</v>
      </c>
      <c r="G5330" s="6">
        <v>225</v>
      </c>
      <c r="H5330" s="6">
        <f t="shared" si="332"/>
        <v>238</v>
      </c>
      <c r="I5330" s="6">
        <f t="shared" si="333"/>
        <v>226</v>
      </c>
      <c r="J5330" s="7">
        <f t="shared" si="334"/>
        <v>0.94957983193277307</v>
      </c>
      <c r="K5330" s="7">
        <f t="shared" si="335"/>
        <v>-7.4638800892755874E-2</v>
      </c>
    </row>
    <row r="5331" spans="1:11" x14ac:dyDescent="0.35">
      <c r="A5331" s="14" t="s">
        <v>11009</v>
      </c>
      <c r="B5331" s="13" t="s">
        <v>2350</v>
      </c>
      <c r="C5331" s="14" t="s">
        <v>19303</v>
      </c>
      <c r="D5331" s="14" t="s">
        <v>19304</v>
      </c>
      <c r="E5331" s="15" t="s">
        <v>5678</v>
      </c>
      <c r="F5331" s="6">
        <v>1486</v>
      </c>
      <c r="G5331" s="6">
        <v>1098</v>
      </c>
      <c r="H5331" s="6">
        <f t="shared" si="332"/>
        <v>1487</v>
      </c>
      <c r="I5331" s="6">
        <f t="shared" si="333"/>
        <v>1099</v>
      </c>
      <c r="J5331" s="7">
        <f t="shared" si="334"/>
        <v>0.7390719569603228</v>
      </c>
      <c r="K5331" s="7">
        <f t="shared" si="335"/>
        <v>-0.43621326110318753</v>
      </c>
    </row>
    <row r="5332" spans="1:11" x14ac:dyDescent="0.35">
      <c r="A5332" s="14" t="s">
        <v>11010</v>
      </c>
      <c r="B5332" s="13" t="s">
        <v>373</v>
      </c>
      <c r="C5332" s="14" t="s">
        <v>19305</v>
      </c>
      <c r="D5332" s="14" t="s">
        <v>19306</v>
      </c>
      <c r="E5332" s="15" t="s">
        <v>5678</v>
      </c>
      <c r="F5332" s="6">
        <v>11331</v>
      </c>
      <c r="G5332" s="6">
        <v>5330</v>
      </c>
      <c r="H5332" s="6">
        <f t="shared" si="332"/>
        <v>11332</v>
      </c>
      <c r="I5332" s="6">
        <f t="shared" si="333"/>
        <v>5331</v>
      </c>
      <c r="J5332" s="7">
        <f t="shared" si="334"/>
        <v>0.4704376985527709</v>
      </c>
      <c r="K5332" s="7">
        <f t="shared" si="335"/>
        <v>-1.0879244196282642</v>
      </c>
    </row>
    <row r="5333" spans="1:11" x14ac:dyDescent="0.35">
      <c r="A5333" s="14" t="s">
        <v>11011</v>
      </c>
      <c r="B5333" s="13" t="s">
        <v>4246</v>
      </c>
      <c r="C5333" s="14" t="s">
        <v>19307</v>
      </c>
      <c r="D5333" s="14" t="s">
        <v>11610</v>
      </c>
      <c r="E5333" s="15" t="s">
        <v>5678</v>
      </c>
      <c r="F5333" s="6">
        <v>11371</v>
      </c>
      <c r="G5333" s="6">
        <v>10492</v>
      </c>
      <c r="H5333" s="6">
        <f t="shared" si="332"/>
        <v>11372</v>
      </c>
      <c r="I5333" s="6">
        <f t="shared" si="333"/>
        <v>10493</v>
      </c>
      <c r="J5333" s="7">
        <f t="shared" si="334"/>
        <v>0.9227048892015477</v>
      </c>
      <c r="K5333" s="7">
        <f t="shared" si="335"/>
        <v>-0.11605879367206368</v>
      </c>
    </row>
    <row r="5334" spans="1:11" x14ac:dyDescent="0.35">
      <c r="A5334" s="14" t="s">
        <v>11012</v>
      </c>
      <c r="B5334" s="13" t="s">
        <v>2341</v>
      </c>
      <c r="C5334" s="14" t="s">
        <v>19308</v>
      </c>
      <c r="D5334" s="14" t="s">
        <v>19309</v>
      </c>
      <c r="E5334" s="15" t="s">
        <v>5678</v>
      </c>
      <c r="F5334" s="6">
        <v>424</v>
      </c>
      <c r="G5334" s="6">
        <v>313</v>
      </c>
      <c r="H5334" s="6">
        <f t="shared" si="332"/>
        <v>425</v>
      </c>
      <c r="I5334" s="6">
        <f t="shared" si="333"/>
        <v>314</v>
      </c>
      <c r="J5334" s="7">
        <f t="shared" si="334"/>
        <v>0.73882352941176466</v>
      </c>
      <c r="K5334" s="7">
        <f t="shared" si="335"/>
        <v>-0.4366982821334372</v>
      </c>
    </row>
    <row r="5335" spans="1:11" x14ac:dyDescent="0.35">
      <c r="A5335" s="14" t="s">
        <v>11013</v>
      </c>
      <c r="B5335" s="13" t="s">
        <v>939</v>
      </c>
      <c r="C5335" s="14" t="s">
        <v>19310</v>
      </c>
      <c r="D5335" s="14" t="s">
        <v>14193</v>
      </c>
      <c r="E5335" s="15" t="s">
        <v>11359</v>
      </c>
      <c r="F5335" s="6">
        <v>430</v>
      </c>
      <c r="G5335" s="6">
        <v>258</v>
      </c>
      <c r="H5335" s="6">
        <f t="shared" si="332"/>
        <v>431</v>
      </c>
      <c r="I5335" s="6">
        <f t="shared" si="333"/>
        <v>259</v>
      </c>
      <c r="J5335" s="7">
        <f t="shared" si="334"/>
        <v>0.60092807424593964</v>
      </c>
      <c r="K5335" s="7">
        <f t="shared" si="335"/>
        <v>-0.73473577140254431</v>
      </c>
    </row>
    <row r="5336" spans="1:11" x14ac:dyDescent="0.35">
      <c r="A5336" s="14" t="s">
        <v>11014</v>
      </c>
      <c r="B5336" s="13" t="s">
        <v>49</v>
      </c>
      <c r="C5336" s="14" t="s">
        <v>19311</v>
      </c>
      <c r="D5336" s="14" t="s">
        <v>19312</v>
      </c>
      <c r="E5336" s="15" t="s">
        <v>11359</v>
      </c>
      <c r="F5336" s="6">
        <v>2644</v>
      </c>
      <c r="G5336" s="6">
        <v>461</v>
      </c>
      <c r="H5336" s="6">
        <f t="shared" si="332"/>
        <v>2645</v>
      </c>
      <c r="I5336" s="6">
        <f t="shared" si="333"/>
        <v>462</v>
      </c>
      <c r="J5336" s="7">
        <f t="shared" si="334"/>
        <v>0.17466918714555765</v>
      </c>
      <c r="K5336" s="7">
        <f t="shared" si="335"/>
        <v>-2.5173029655853307</v>
      </c>
    </row>
    <row r="5337" spans="1:11" x14ac:dyDescent="0.35">
      <c r="A5337" s="14" t="s">
        <v>11015</v>
      </c>
      <c r="B5337" s="13" t="s">
        <v>1922</v>
      </c>
      <c r="C5337" s="14" t="s">
        <v>19313</v>
      </c>
      <c r="D5337" s="14" t="s">
        <v>19314</v>
      </c>
      <c r="E5337" s="15" t="s">
        <v>5678</v>
      </c>
      <c r="F5337" s="6">
        <v>1255</v>
      </c>
      <c r="G5337" s="6">
        <v>882</v>
      </c>
      <c r="H5337" s="6">
        <f t="shared" si="332"/>
        <v>1256</v>
      </c>
      <c r="I5337" s="6">
        <f t="shared" si="333"/>
        <v>883</v>
      </c>
      <c r="J5337" s="7">
        <f t="shared" si="334"/>
        <v>0.70302547770700641</v>
      </c>
      <c r="K5337" s="7">
        <f t="shared" si="335"/>
        <v>-0.50835112124316095</v>
      </c>
    </row>
    <row r="5338" spans="1:11" x14ac:dyDescent="0.35">
      <c r="A5338" s="14" t="s">
        <v>11016</v>
      </c>
      <c r="B5338" s="13" t="s">
        <v>1356</v>
      </c>
      <c r="C5338" s="14" t="s">
        <v>19315</v>
      </c>
      <c r="D5338" s="14" t="s">
        <v>19316</v>
      </c>
      <c r="E5338" s="15" t="s">
        <v>5678</v>
      </c>
      <c r="F5338" s="6">
        <v>3880</v>
      </c>
      <c r="G5338" s="6">
        <v>2515</v>
      </c>
      <c r="H5338" s="6">
        <f t="shared" si="332"/>
        <v>3881</v>
      </c>
      <c r="I5338" s="6">
        <f t="shared" si="333"/>
        <v>2516</v>
      </c>
      <c r="J5338" s="7">
        <f t="shared" si="334"/>
        <v>0.64828652409172893</v>
      </c>
      <c r="K5338" s="7">
        <f t="shared" si="335"/>
        <v>-0.6252965109061589</v>
      </c>
    </row>
    <row r="5339" spans="1:11" x14ac:dyDescent="0.35">
      <c r="A5339" s="14" t="s">
        <v>11017</v>
      </c>
      <c r="B5339" s="13" t="s">
        <v>2178</v>
      </c>
      <c r="C5339" s="14" t="s">
        <v>19317</v>
      </c>
      <c r="D5339" s="14" t="s">
        <v>17936</v>
      </c>
      <c r="E5339" s="15" t="s">
        <v>5678</v>
      </c>
      <c r="F5339" s="6">
        <v>148</v>
      </c>
      <c r="G5339" s="6">
        <v>107</v>
      </c>
      <c r="H5339" s="6">
        <f t="shared" si="332"/>
        <v>149</v>
      </c>
      <c r="I5339" s="6">
        <f t="shared" si="333"/>
        <v>108</v>
      </c>
      <c r="J5339" s="7">
        <f t="shared" si="334"/>
        <v>0.72483221476510062</v>
      </c>
      <c r="K5339" s="7">
        <f t="shared" si="335"/>
        <v>-0.46428101829869312</v>
      </c>
    </row>
    <row r="5340" spans="1:11" x14ac:dyDescent="0.35">
      <c r="A5340" s="14" t="s">
        <v>11018</v>
      </c>
      <c r="B5340" s="13" t="s">
        <v>1171</v>
      </c>
      <c r="C5340" s="14" t="s">
        <v>19318</v>
      </c>
      <c r="D5340" s="14" t="s">
        <v>19319</v>
      </c>
      <c r="E5340" s="15" t="s">
        <v>5678</v>
      </c>
      <c r="F5340" s="6">
        <v>8412</v>
      </c>
      <c r="G5340" s="6">
        <v>5287</v>
      </c>
      <c r="H5340" s="6">
        <f t="shared" si="332"/>
        <v>8413</v>
      </c>
      <c r="I5340" s="6">
        <f t="shared" si="333"/>
        <v>5288</v>
      </c>
      <c r="J5340" s="7">
        <f t="shared" si="334"/>
        <v>0.62855105194342087</v>
      </c>
      <c r="K5340" s="7">
        <f t="shared" si="335"/>
        <v>-0.66989816743420216</v>
      </c>
    </row>
    <row r="5341" spans="1:11" x14ac:dyDescent="0.35">
      <c r="A5341" s="14" t="s">
        <v>11019</v>
      </c>
      <c r="B5341" s="13" t="s">
        <v>3247</v>
      </c>
      <c r="C5341" s="14" t="s">
        <v>19320</v>
      </c>
      <c r="D5341" s="14" t="s">
        <v>19321</v>
      </c>
      <c r="E5341" s="15" t="s">
        <v>5678</v>
      </c>
      <c r="F5341" s="6">
        <v>5105</v>
      </c>
      <c r="G5341" s="6">
        <v>4140</v>
      </c>
      <c r="H5341" s="6">
        <f t="shared" si="332"/>
        <v>5106</v>
      </c>
      <c r="I5341" s="6">
        <f t="shared" si="333"/>
        <v>4141</v>
      </c>
      <c r="J5341" s="7">
        <f t="shared" si="334"/>
        <v>0.81100665883274581</v>
      </c>
      <c r="K5341" s="7">
        <f t="shared" si="335"/>
        <v>-0.30221433503724038</v>
      </c>
    </row>
    <row r="5342" spans="1:11" x14ac:dyDescent="0.35">
      <c r="A5342" s="14" t="s">
        <v>11020</v>
      </c>
      <c r="B5342" s="13" t="s">
        <v>744</v>
      </c>
      <c r="C5342" s="14" t="s">
        <v>19322</v>
      </c>
      <c r="D5342" s="14" t="s">
        <v>19323</v>
      </c>
      <c r="E5342" s="15" t="s">
        <v>11359</v>
      </c>
      <c r="F5342" s="6">
        <v>4233</v>
      </c>
      <c r="G5342" s="6">
        <v>2412</v>
      </c>
      <c r="H5342" s="6">
        <f t="shared" si="332"/>
        <v>4234</v>
      </c>
      <c r="I5342" s="6">
        <f t="shared" si="333"/>
        <v>2413</v>
      </c>
      <c r="J5342" s="7">
        <f t="shared" si="334"/>
        <v>0.56991025035427489</v>
      </c>
      <c r="K5342" s="7">
        <f t="shared" si="335"/>
        <v>-0.8111933537918381</v>
      </c>
    </row>
    <row r="5343" spans="1:11" x14ac:dyDescent="0.35">
      <c r="A5343" s="14" t="s">
        <v>11021</v>
      </c>
      <c r="B5343" s="13" t="s">
        <v>1636</v>
      </c>
      <c r="C5343" s="14" t="s">
        <v>19324</v>
      </c>
      <c r="D5343" s="14" t="s">
        <v>19325</v>
      </c>
      <c r="E5343" s="15" t="s">
        <v>5678</v>
      </c>
      <c r="F5343" s="6">
        <v>10424</v>
      </c>
      <c r="G5343" s="6">
        <v>7035</v>
      </c>
      <c r="H5343" s="6">
        <f t="shared" si="332"/>
        <v>10425</v>
      </c>
      <c r="I5343" s="6">
        <f t="shared" si="333"/>
        <v>7036</v>
      </c>
      <c r="J5343" s="7">
        <f t="shared" si="334"/>
        <v>0.67491606714628294</v>
      </c>
      <c r="K5343" s="7">
        <f t="shared" si="335"/>
        <v>-0.56721999574742743</v>
      </c>
    </row>
    <row r="5344" spans="1:11" x14ac:dyDescent="0.35">
      <c r="A5344" s="14" t="s">
        <v>11022</v>
      </c>
      <c r="B5344" s="13" t="s">
        <v>2138</v>
      </c>
      <c r="C5344" s="14" t="s">
        <v>19326</v>
      </c>
      <c r="D5344" s="14" t="s">
        <v>19327</v>
      </c>
      <c r="E5344" s="15" t="s">
        <v>5678</v>
      </c>
      <c r="F5344" s="6">
        <v>7351</v>
      </c>
      <c r="G5344" s="6">
        <v>5290</v>
      </c>
      <c r="H5344" s="6">
        <f t="shared" si="332"/>
        <v>7352</v>
      </c>
      <c r="I5344" s="6">
        <f t="shared" si="333"/>
        <v>5291</v>
      </c>
      <c r="J5344" s="7">
        <f t="shared" si="334"/>
        <v>0.71966811751904247</v>
      </c>
      <c r="K5344" s="7">
        <f t="shared" si="335"/>
        <v>-0.47459634888169527</v>
      </c>
    </row>
    <row r="5345" spans="1:11" x14ac:dyDescent="0.35">
      <c r="A5345" s="14" t="s">
        <v>11023</v>
      </c>
      <c r="B5345" s="13" t="s">
        <v>1102</v>
      </c>
      <c r="C5345" s="14" t="s">
        <v>19328</v>
      </c>
      <c r="D5345" s="14" t="s">
        <v>11356</v>
      </c>
      <c r="E5345" s="15" t="s">
        <v>11359</v>
      </c>
      <c r="F5345" s="6">
        <v>984</v>
      </c>
      <c r="G5345" s="6">
        <v>610</v>
      </c>
      <c r="H5345" s="6">
        <f t="shared" si="332"/>
        <v>985</v>
      </c>
      <c r="I5345" s="6">
        <f t="shared" si="333"/>
        <v>611</v>
      </c>
      <c r="J5345" s="7">
        <f t="shared" si="334"/>
        <v>0.62030456852791882</v>
      </c>
      <c r="K5345" s="7">
        <f t="shared" si="335"/>
        <v>-0.68895134452500906</v>
      </c>
    </row>
    <row r="5346" spans="1:11" x14ac:dyDescent="0.35">
      <c r="A5346" s="14" t="s">
        <v>11024</v>
      </c>
      <c r="B5346" s="13" t="s">
        <v>3759</v>
      </c>
      <c r="C5346" s="14" t="s">
        <v>19329</v>
      </c>
      <c r="D5346" s="14" t="s">
        <v>11356</v>
      </c>
      <c r="E5346" s="15" t="s">
        <v>11359</v>
      </c>
      <c r="F5346" s="6">
        <v>1683</v>
      </c>
      <c r="G5346" s="6">
        <v>1451</v>
      </c>
      <c r="H5346" s="6">
        <f t="shared" si="332"/>
        <v>1684</v>
      </c>
      <c r="I5346" s="6">
        <f t="shared" si="333"/>
        <v>1452</v>
      </c>
      <c r="J5346" s="7">
        <f t="shared" si="334"/>
        <v>0.86223277909738716</v>
      </c>
      <c r="K5346" s="7">
        <f t="shared" si="335"/>
        <v>-0.21385068507064542</v>
      </c>
    </row>
    <row r="5347" spans="1:11" x14ac:dyDescent="0.35">
      <c r="A5347" s="14" t="s">
        <v>11025</v>
      </c>
      <c r="B5347" s="13" t="s">
        <v>2829</v>
      </c>
      <c r="C5347" s="14" t="s">
        <v>19330</v>
      </c>
      <c r="D5347" s="14" t="s">
        <v>11356</v>
      </c>
      <c r="E5347" s="15" t="s">
        <v>11359</v>
      </c>
      <c r="F5347" s="6">
        <v>139</v>
      </c>
      <c r="G5347" s="6">
        <v>108</v>
      </c>
      <c r="H5347" s="6">
        <f t="shared" si="332"/>
        <v>140</v>
      </c>
      <c r="I5347" s="6">
        <f t="shared" si="333"/>
        <v>109</v>
      </c>
      <c r="J5347" s="7">
        <f t="shared" si="334"/>
        <v>0.77857142857142858</v>
      </c>
      <c r="K5347" s="7">
        <f t="shared" si="335"/>
        <v>-0.36109869216804008</v>
      </c>
    </row>
    <row r="5348" spans="1:11" x14ac:dyDescent="0.35">
      <c r="A5348" s="14" t="s">
        <v>11026</v>
      </c>
      <c r="B5348" s="13" t="s">
        <v>3741</v>
      </c>
      <c r="C5348" s="14" t="s">
        <v>19331</v>
      </c>
      <c r="D5348" s="14" t="s">
        <v>11356</v>
      </c>
      <c r="E5348" s="15" t="s">
        <v>5678</v>
      </c>
      <c r="F5348" s="6">
        <v>371</v>
      </c>
      <c r="G5348" s="6">
        <v>319</v>
      </c>
      <c r="H5348" s="6">
        <f t="shared" si="332"/>
        <v>372</v>
      </c>
      <c r="I5348" s="6">
        <f t="shared" si="333"/>
        <v>320</v>
      </c>
      <c r="J5348" s="7">
        <f t="shared" si="334"/>
        <v>0.86021505376344087</v>
      </c>
      <c r="K5348" s="7">
        <f t="shared" si="335"/>
        <v>-0.21723071622066906</v>
      </c>
    </row>
    <row r="5349" spans="1:11" x14ac:dyDescent="0.35">
      <c r="A5349" s="14" t="s">
        <v>11027</v>
      </c>
      <c r="B5349" s="13" t="s">
        <v>4512</v>
      </c>
      <c r="C5349" s="14" t="s">
        <v>19332</v>
      </c>
      <c r="D5349" s="14" t="s">
        <v>19333</v>
      </c>
      <c r="E5349" s="15" t="s">
        <v>5678</v>
      </c>
      <c r="F5349" s="6">
        <v>729</v>
      </c>
      <c r="G5349" s="6">
        <v>704</v>
      </c>
      <c r="H5349" s="6">
        <f t="shared" si="332"/>
        <v>730</v>
      </c>
      <c r="I5349" s="6">
        <f t="shared" si="333"/>
        <v>705</v>
      </c>
      <c r="J5349" s="7">
        <f t="shared" si="334"/>
        <v>0.96575342465753422</v>
      </c>
      <c r="K5349" s="7">
        <f t="shared" si="335"/>
        <v>-5.0273206481223721E-2</v>
      </c>
    </row>
    <row r="5350" spans="1:11" x14ac:dyDescent="0.35">
      <c r="A5350" s="14" t="s">
        <v>11028</v>
      </c>
      <c r="B5350" s="13" t="s">
        <v>3670</v>
      </c>
      <c r="C5350" s="14" t="s">
        <v>19334</v>
      </c>
      <c r="D5350" s="14" t="s">
        <v>12032</v>
      </c>
      <c r="E5350" s="15" t="s">
        <v>5678</v>
      </c>
      <c r="F5350" s="6">
        <v>472</v>
      </c>
      <c r="G5350" s="6">
        <v>402</v>
      </c>
      <c r="H5350" s="6">
        <f t="shared" si="332"/>
        <v>473</v>
      </c>
      <c r="I5350" s="6">
        <f t="shared" si="333"/>
        <v>403</v>
      </c>
      <c r="J5350" s="7">
        <f t="shared" si="334"/>
        <v>0.85200845665961944</v>
      </c>
      <c r="K5350" s="7">
        <f t="shared" si="335"/>
        <v>-0.23106034481142784</v>
      </c>
    </row>
    <row r="5351" spans="1:11" x14ac:dyDescent="0.35">
      <c r="A5351" s="14" t="s">
        <v>11029</v>
      </c>
      <c r="B5351" s="13" t="s">
        <v>2592</v>
      </c>
      <c r="C5351" s="14" t="s">
        <v>19335</v>
      </c>
      <c r="D5351" s="14" t="s">
        <v>11806</v>
      </c>
      <c r="E5351" s="15" t="s">
        <v>5678</v>
      </c>
      <c r="F5351" s="6">
        <v>1011</v>
      </c>
      <c r="G5351" s="6">
        <v>766</v>
      </c>
      <c r="H5351" s="6">
        <f t="shared" si="332"/>
        <v>1012</v>
      </c>
      <c r="I5351" s="6">
        <f t="shared" si="333"/>
        <v>767</v>
      </c>
      <c r="J5351" s="7">
        <f t="shared" si="334"/>
        <v>0.7579051383399209</v>
      </c>
      <c r="K5351" s="7">
        <f t="shared" si="335"/>
        <v>-0.39991080719137684</v>
      </c>
    </row>
    <row r="5352" spans="1:11" x14ac:dyDescent="0.35">
      <c r="A5352" s="14" t="s">
        <v>11030</v>
      </c>
      <c r="B5352" s="13" t="s">
        <v>3320</v>
      </c>
      <c r="C5352" s="14" t="s">
        <v>19336</v>
      </c>
      <c r="D5352" s="14" t="s">
        <v>11610</v>
      </c>
      <c r="E5352" s="15" t="s">
        <v>5678</v>
      </c>
      <c r="F5352" s="6">
        <v>399</v>
      </c>
      <c r="G5352" s="6">
        <v>326</v>
      </c>
      <c r="H5352" s="6">
        <f t="shared" si="332"/>
        <v>400</v>
      </c>
      <c r="I5352" s="6">
        <f t="shared" si="333"/>
        <v>327</v>
      </c>
      <c r="J5352" s="7">
        <f t="shared" si="334"/>
        <v>0.8175</v>
      </c>
      <c r="K5352" s="7">
        <f t="shared" si="335"/>
        <v>-0.29070936427664218</v>
      </c>
    </row>
    <row r="5353" spans="1:11" x14ac:dyDescent="0.35">
      <c r="A5353" s="14" t="s">
        <v>11031</v>
      </c>
      <c r="B5353" s="13" t="s">
        <v>2886</v>
      </c>
      <c r="C5353" s="14" t="s">
        <v>19337</v>
      </c>
      <c r="D5353" s="14" t="s">
        <v>11476</v>
      </c>
      <c r="E5353" s="15" t="s">
        <v>5678</v>
      </c>
      <c r="F5353" s="6">
        <v>2386</v>
      </c>
      <c r="G5353" s="6">
        <v>1862</v>
      </c>
      <c r="H5353" s="6">
        <f t="shared" si="332"/>
        <v>2387</v>
      </c>
      <c r="I5353" s="6">
        <f t="shared" si="333"/>
        <v>1863</v>
      </c>
      <c r="J5353" s="7">
        <f t="shared" si="334"/>
        <v>0.78047758692919988</v>
      </c>
      <c r="K5353" s="7">
        <f t="shared" si="335"/>
        <v>-0.35757089214013887</v>
      </c>
    </row>
    <row r="5354" spans="1:11" x14ac:dyDescent="0.35">
      <c r="A5354" s="14" t="s">
        <v>11032</v>
      </c>
      <c r="B5354" s="13" t="s">
        <v>3405</v>
      </c>
      <c r="C5354" s="14" t="s">
        <v>19338</v>
      </c>
      <c r="D5354" s="14" t="s">
        <v>19339</v>
      </c>
      <c r="E5354" s="15" t="s">
        <v>5678</v>
      </c>
      <c r="F5354" s="6">
        <v>11578</v>
      </c>
      <c r="G5354" s="6">
        <v>9537</v>
      </c>
      <c r="H5354" s="6">
        <f t="shared" si="332"/>
        <v>11579</v>
      </c>
      <c r="I5354" s="6">
        <f t="shared" si="333"/>
        <v>9538</v>
      </c>
      <c r="J5354" s="7">
        <f t="shared" si="334"/>
        <v>0.82373261939718456</v>
      </c>
      <c r="K5354" s="7">
        <f t="shared" si="335"/>
        <v>-0.27975197503863114</v>
      </c>
    </row>
    <row r="5355" spans="1:11" x14ac:dyDescent="0.35">
      <c r="A5355" s="14" t="s">
        <v>11033</v>
      </c>
      <c r="B5355" s="13" t="s">
        <v>2725</v>
      </c>
      <c r="C5355" s="14" t="s">
        <v>19340</v>
      </c>
      <c r="D5355" s="14" t="s">
        <v>12662</v>
      </c>
      <c r="E5355" s="15" t="s">
        <v>11359</v>
      </c>
      <c r="F5355" s="6">
        <v>173</v>
      </c>
      <c r="G5355" s="6">
        <v>133</v>
      </c>
      <c r="H5355" s="6">
        <f t="shared" si="332"/>
        <v>174</v>
      </c>
      <c r="I5355" s="6">
        <f t="shared" si="333"/>
        <v>134</v>
      </c>
      <c r="J5355" s="7">
        <f t="shared" si="334"/>
        <v>0.77011494252873558</v>
      </c>
      <c r="K5355" s="7">
        <f t="shared" si="335"/>
        <v>-0.37685430539095593</v>
      </c>
    </row>
    <row r="5356" spans="1:11" x14ac:dyDescent="0.35">
      <c r="A5356" s="14" t="s">
        <v>11034</v>
      </c>
      <c r="B5356" s="13" t="s">
        <v>4082</v>
      </c>
      <c r="C5356" s="14" t="s">
        <v>19341</v>
      </c>
      <c r="D5356" s="14" t="s">
        <v>19342</v>
      </c>
      <c r="E5356" s="15" t="s">
        <v>5678</v>
      </c>
      <c r="F5356" s="6">
        <v>3822</v>
      </c>
      <c r="G5356" s="6">
        <v>3439</v>
      </c>
      <c r="H5356" s="6">
        <f t="shared" si="332"/>
        <v>3823</v>
      </c>
      <c r="I5356" s="6">
        <f t="shared" si="333"/>
        <v>3440</v>
      </c>
      <c r="J5356" s="7">
        <f t="shared" si="334"/>
        <v>0.89981689772430029</v>
      </c>
      <c r="K5356" s="7">
        <f t="shared" si="335"/>
        <v>-0.15229663524518844</v>
      </c>
    </row>
    <row r="5357" spans="1:11" x14ac:dyDescent="0.35">
      <c r="A5357" s="14" t="s">
        <v>11035</v>
      </c>
      <c r="B5357" s="13" t="s">
        <v>2009</v>
      </c>
      <c r="C5357" s="14" t="s">
        <v>19343</v>
      </c>
      <c r="D5357" s="14" t="s">
        <v>12226</v>
      </c>
      <c r="E5357" s="15" t="s">
        <v>5678</v>
      </c>
      <c r="F5357" s="6">
        <v>235</v>
      </c>
      <c r="G5357" s="6">
        <v>167</v>
      </c>
      <c r="H5357" s="6">
        <f t="shared" si="332"/>
        <v>236</v>
      </c>
      <c r="I5357" s="6">
        <f t="shared" si="333"/>
        <v>168</v>
      </c>
      <c r="J5357" s="7">
        <f t="shared" si="334"/>
        <v>0.71186440677966101</v>
      </c>
      <c r="K5357" s="7">
        <f t="shared" si="335"/>
        <v>-0.49032562658308104</v>
      </c>
    </row>
    <row r="5358" spans="1:11" x14ac:dyDescent="0.35">
      <c r="A5358" s="14" t="s">
        <v>11036</v>
      </c>
      <c r="B5358" s="13" t="s">
        <v>3091</v>
      </c>
      <c r="C5358" s="14" t="s">
        <v>19344</v>
      </c>
      <c r="D5358" s="14" t="s">
        <v>19345</v>
      </c>
      <c r="E5358" s="15" t="s">
        <v>5678</v>
      </c>
      <c r="F5358" s="6">
        <v>2344</v>
      </c>
      <c r="G5358" s="6">
        <v>1867</v>
      </c>
      <c r="H5358" s="6">
        <f t="shared" si="332"/>
        <v>2345</v>
      </c>
      <c r="I5358" s="6">
        <f t="shared" si="333"/>
        <v>1868</v>
      </c>
      <c r="J5358" s="7">
        <f t="shared" si="334"/>
        <v>0.79658848614072497</v>
      </c>
      <c r="K5358" s="7">
        <f t="shared" si="335"/>
        <v>-0.3280934676930769</v>
      </c>
    </row>
    <row r="5359" spans="1:11" x14ac:dyDescent="0.35">
      <c r="A5359" s="14" t="s">
        <v>11037</v>
      </c>
      <c r="B5359" s="13" t="s">
        <v>3028</v>
      </c>
      <c r="C5359" s="14" t="s">
        <v>19346</v>
      </c>
      <c r="D5359" s="14" t="s">
        <v>11356</v>
      </c>
      <c r="E5359" s="15" t="s">
        <v>5678</v>
      </c>
      <c r="F5359" s="6">
        <v>2101</v>
      </c>
      <c r="G5359" s="6">
        <v>1661</v>
      </c>
      <c r="H5359" s="6">
        <f t="shared" si="332"/>
        <v>2102</v>
      </c>
      <c r="I5359" s="6">
        <f t="shared" si="333"/>
        <v>1662</v>
      </c>
      <c r="J5359" s="7">
        <f t="shared" si="334"/>
        <v>0.79067554709800192</v>
      </c>
      <c r="K5359" s="7">
        <f t="shared" si="335"/>
        <v>-0.33884228719183385</v>
      </c>
    </row>
    <row r="5360" spans="1:11" x14ac:dyDescent="0.35">
      <c r="A5360" s="14" t="s">
        <v>11038</v>
      </c>
      <c r="B5360" s="13" t="s">
        <v>486</v>
      </c>
      <c r="C5360" s="14" t="s">
        <v>19347</v>
      </c>
      <c r="D5360" s="14" t="s">
        <v>19348</v>
      </c>
      <c r="E5360" s="15" t="s">
        <v>5678</v>
      </c>
      <c r="F5360" s="6">
        <v>816</v>
      </c>
      <c r="G5360" s="6">
        <v>413</v>
      </c>
      <c r="H5360" s="6">
        <f t="shared" si="332"/>
        <v>817</v>
      </c>
      <c r="I5360" s="6">
        <f t="shared" si="333"/>
        <v>414</v>
      </c>
      <c r="J5360" s="7">
        <f t="shared" si="334"/>
        <v>0.50673194614443084</v>
      </c>
      <c r="K5360" s="7">
        <f t="shared" si="335"/>
        <v>-0.98070531064635813</v>
      </c>
    </row>
    <row r="5361" spans="1:11" x14ac:dyDescent="0.35">
      <c r="A5361" s="14" t="s">
        <v>11039</v>
      </c>
      <c r="B5361" s="13" t="s">
        <v>2881</v>
      </c>
      <c r="C5361" s="14" t="s">
        <v>19349</v>
      </c>
      <c r="D5361" s="14" t="s">
        <v>19350</v>
      </c>
      <c r="E5361" s="15" t="s">
        <v>5678</v>
      </c>
      <c r="F5361" s="6">
        <v>3239</v>
      </c>
      <c r="G5361" s="6">
        <v>2527</v>
      </c>
      <c r="H5361" s="6">
        <f t="shared" si="332"/>
        <v>3240</v>
      </c>
      <c r="I5361" s="6">
        <f t="shared" si="333"/>
        <v>2528</v>
      </c>
      <c r="J5361" s="7">
        <f t="shared" si="334"/>
        <v>0.78024691358024689</v>
      </c>
      <c r="K5361" s="7">
        <f t="shared" si="335"/>
        <v>-0.35799734959488422</v>
      </c>
    </row>
    <row r="5362" spans="1:11" x14ac:dyDescent="0.35">
      <c r="A5362" s="14" t="s">
        <v>11040</v>
      </c>
      <c r="B5362" s="13" t="s">
        <v>3177</v>
      </c>
      <c r="C5362" s="14" t="s">
        <v>19351</v>
      </c>
      <c r="D5362" s="14" t="s">
        <v>19352</v>
      </c>
      <c r="E5362" s="15" t="s">
        <v>5678</v>
      </c>
      <c r="F5362" s="6">
        <v>2375</v>
      </c>
      <c r="G5362" s="6">
        <v>1908</v>
      </c>
      <c r="H5362" s="6">
        <f t="shared" si="332"/>
        <v>2376</v>
      </c>
      <c r="I5362" s="6">
        <f t="shared" si="333"/>
        <v>1909</v>
      </c>
      <c r="J5362" s="7">
        <f t="shared" si="334"/>
        <v>0.80345117845117842</v>
      </c>
      <c r="K5362" s="7">
        <f t="shared" si="335"/>
        <v>-0.31571773339682824</v>
      </c>
    </row>
    <row r="5363" spans="1:11" x14ac:dyDescent="0.35">
      <c r="A5363" s="14" t="s">
        <v>11041</v>
      </c>
      <c r="B5363" s="13" t="s">
        <v>2330</v>
      </c>
      <c r="C5363" s="14" t="s">
        <v>19353</v>
      </c>
      <c r="D5363" s="14" t="s">
        <v>19354</v>
      </c>
      <c r="E5363" s="15" t="s">
        <v>5678</v>
      </c>
      <c r="F5363" s="6">
        <v>1337</v>
      </c>
      <c r="G5363" s="6">
        <v>986</v>
      </c>
      <c r="H5363" s="6">
        <f t="shared" si="332"/>
        <v>1338</v>
      </c>
      <c r="I5363" s="6">
        <f t="shared" si="333"/>
        <v>987</v>
      </c>
      <c r="J5363" s="7">
        <f t="shared" si="334"/>
        <v>0.7376681614349776</v>
      </c>
      <c r="K5363" s="7">
        <f t="shared" si="335"/>
        <v>-0.43895612618506319</v>
      </c>
    </row>
    <row r="5364" spans="1:11" x14ac:dyDescent="0.35">
      <c r="A5364" s="14" t="s">
        <v>11042</v>
      </c>
      <c r="B5364" s="13" t="s">
        <v>3388</v>
      </c>
      <c r="C5364" s="14" t="s">
        <v>19355</v>
      </c>
      <c r="D5364" s="14" t="s">
        <v>19356</v>
      </c>
      <c r="E5364" s="15" t="s">
        <v>11359</v>
      </c>
      <c r="F5364" s="6">
        <v>2711</v>
      </c>
      <c r="G5364" s="6">
        <v>2230</v>
      </c>
      <c r="H5364" s="6">
        <f t="shared" si="332"/>
        <v>2712</v>
      </c>
      <c r="I5364" s="6">
        <f t="shared" si="333"/>
        <v>2231</v>
      </c>
      <c r="J5364" s="7">
        <f t="shared" si="334"/>
        <v>0.82264011799410031</v>
      </c>
      <c r="K5364" s="7">
        <f t="shared" si="335"/>
        <v>-0.28166666489220332</v>
      </c>
    </row>
    <row r="5365" spans="1:11" x14ac:dyDescent="0.35">
      <c r="A5365" s="14" t="s">
        <v>11043</v>
      </c>
      <c r="B5365" s="13" t="s">
        <v>2050</v>
      </c>
      <c r="C5365" s="14" t="s">
        <v>19357</v>
      </c>
      <c r="D5365" s="14" t="s">
        <v>11356</v>
      </c>
      <c r="E5365" s="15" t="s">
        <v>5678</v>
      </c>
      <c r="F5365" s="6">
        <v>591</v>
      </c>
      <c r="G5365" s="6">
        <v>422</v>
      </c>
      <c r="H5365" s="6">
        <f t="shared" si="332"/>
        <v>592</v>
      </c>
      <c r="I5365" s="6">
        <f t="shared" si="333"/>
        <v>423</v>
      </c>
      <c r="J5365" s="7">
        <f t="shared" si="334"/>
        <v>0.71452702702702697</v>
      </c>
      <c r="K5365" s="7">
        <f t="shared" si="335"/>
        <v>-0.48493951250900014</v>
      </c>
    </row>
    <row r="5366" spans="1:11" x14ac:dyDescent="0.35">
      <c r="A5366" s="14" t="s">
        <v>11044</v>
      </c>
      <c r="B5366" s="13" t="s">
        <v>2576</v>
      </c>
      <c r="C5366" s="14" t="s">
        <v>19358</v>
      </c>
      <c r="D5366" s="14" t="s">
        <v>11356</v>
      </c>
      <c r="E5366" s="15" t="s">
        <v>5678</v>
      </c>
      <c r="F5366" s="6">
        <v>545</v>
      </c>
      <c r="G5366" s="6">
        <v>412</v>
      </c>
      <c r="H5366" s="6">
        <f t="shared" si="332"/>
        <v>546</v>
      </c>
      <c r="I5366" s="6">
        <f t="shared" si="333"/>
        <v>413</v>
      </c>
      <c r="J5366" s="7">
        <f t="shared" si="334"/>
        <v>0.75641025641025639</v>
      </c>
      <c r="K5366" s="7">
        <f t="shared" si="335"/>
        <v>-0.40275916950040713</v>
      </c>
    </row>
    <row r="5367" spans="1:11" x14ac:dyDescent="0.35">
      <c r="A5367" s="14" t="s">
        <v>11045</v>
      </c>
      <c r="B5367" s="13" t="s">
        <v>4549</v>
      </c>
      <c r="C5367" s="14" t="s">
        <v>19359</v>
      </c>
      <c r="D5367" s="14" t="s">
        <v>11784</v>
      </c>
      <c r="E5367" s="15" t="s">
        <v>5678</v>
      </c>
      <c r="F5367" s="6">
        <v>73</v>
      </c>
      <c r="G5367" s="6">
        <v>71</v>
      </c>
      <c r="H5367" s="6">
        <f t="shared" si="332"/>
        <v>74</v>
      </c>
      <c r="I5367" s="6">
        <f t="shared" si="333"/>
        <v>72</v>
      </c>
      <c r="J5367" s="7">
        <f t="shared" si="334"/>
        <v>0.97297297297297303</v>
      </c>
      <c r="K5367" s="7">
        <f t="shared" si="335"/>
        <v>-3.9528364186637341E-2</v>
      </c>
    </row>
    <row r="5368" spans="1:11" x14ac:dyDescent="0.35">
      <c r="A5368" s="14" t="s">
        <v>11046</v>
      </c>
      <c r="B5368" s="13" t="s">
        <v>2003</v>
      </c>
      <c r="C5368" s="14" t="s">
        <v>11785</v>
      </c>
      <c r="D5368" s="14" t="s">
        <v>11356</v>
      </c>
      <c r="E5368" s="15" t="s">
        <v>5678</v>
      </c>
      <c r="F5368" s="6">
        <v>107</v>
      </c>
      <c r="G5368" s="6">
        <v>76</v>
      </c>
      <c r="H5368" s="6">
        <f t="shared" si="332"/>
        <v>108</v>
      </c>
      <c r="I5368" s="6">
        <f t="shared" si="333"/>
        <v>77</v>
      </c>
      <c r="J5368" s="7">
        <f t="shared" si="334"/>
        <v>0.71296296296296291</v>
      </c>
      <c r="K5368" s="7">
        <f t="shared" si="335"/>
        <v>-0.4881009614685673</v>
      </c>
    </row>
    <row r="5369" spans="1:11" x14ac:dyDescent="0.35">
      <c r="A5369" s="14" t="s">
        <v>11047</v>
      </c>
      <c r="B5369" s="13" t="s">
        <v>793</v>
      </c>
      <c r="C5369" s="14" t="s">
        <v>19360</v>
      </c>
      <c r="D5369" s="14" t="s">
        <v>19361</v>
      </c>
      <c r="E5369" s="15" t="s">
        <v>5678</v>
      </c>
      <c r="F5369" s="6">
        <v>813</v>
      </c>
      <c r="G5369" s="6">
        <v>469</v>
      </c>
      <c r="H5369" s="6">
        <f t="shared" si="332"/>
        <v>814</v>
      </c>
      <c r="I5369" s="6">
        <f t="shared" si="333"/>
        <v>470</v>
      </c>
      <c r="J5369" s="7">
        <f t="shared" si="334"/>
        <v>0.57739557739557734</v>
      </c>
      <c r="K5369" s="7">
        <f t="shared" si="335"/>
        <v>-0.79236803770124742</v>
      </c>
    </row>
    <row r="5370" spans="1:11" x14ac:dyDescent="0.35">
      <c r="A5370" s="14" t="s">
        <v>11048</v>
      </c>
      <c r="B5370" s="13" t="s">
        <v>1975</v>
      </c>
      <c r="C5370" s="14" t="s">
        <v>19362</v>
      </c>
      <c r="D5370" s="14" t="s">
        <v>11356</v>
      </c>
      <c r="E5370" s="15" t="s">
        <v>11359</v>
      </c>
      <c r="F5370" s="6">
        <v>236</v>
      </c>
      <c r="G5370" s="6">
        <v>167</v>
      </c>
      <c r="H5370" s="6">
        <f t="shared" si="332"/>
        <v>237</v>
      </c>
      <c r="I5370" s="6">
        <f t="shared" si="333"/>
        <v>168</v>
      </c>
      <c r="J5370" s="7">
        <f t="shared" si="334"/>
        <v>0.70886075949367089</v>
      </c>
      <c r="K5370" s="7">
        <f t="shared" si="335"/>
        <v>-0.49642582611949881</v>
      </c>
    </row>
    <row r="5371" spans="1:11" x14ac:dyDescent="0.35">
      <c r="A5371" s="14" t="s">
        <v>11049</v>
      </c>
      <c r="B5371" s="13" t="s">
        <v>647</v>
      </c>
      <c r="C5371" s="14" t="s">
        <v>19363</v>
      </c>
      <c r="D5371" s="14" t="s">
        <v>13311</v>
      </c>
      <c r="E5371" s="15" t="s">
        <v>11359</v>
      </c>
      <c r="F5371" s="6">
        <v>1308</v>
      </c>
      <c r="G5371" s="6">
        <v>718</v>
      </c>
      <c r="H5371" s="6">
        <f t="shared" si="332"/>
        <v>1309</v>
      </c>
      <c r="I5371" s="6">
        <f t="shared" si="333"/>
        <v>719</v>
      </c>
      <c r="J5371" s="7">
        <f t="shared" si="334"/>
        <v>0.5492742551566081</v>
      </c>
      <c r="K5371" s="7">
        <f t="shared" si="335"/>
        <v>-0.8644014215059429</v>
      </c>
    </row>
    <row r="5372" spans="1:11" x14ac:dyDescent="0.35">
      <c r="A5372" s="14" t="s">
        <v>11050</v>
      </c>
      <c r="B5372" s="13" t="s">
        <v>3080</v>
      </c>
      <c r="C5372" s="14" t="s">
        <v>19364</v>
      </c>
      <c r="D5372" s="14" t="s">
        <v>11356</v>
      </c>
      <c r="E5372" s="15" t="s">
        <v>11359</v>
      </c>
      <c r="F5372" s="6">
        <v>230</v>
      </c>
      <c r="G5372" s="6">
        <v>183</v>
      </c>
      <c r="H5372" s="6">
        <f t="shared" si="332"/>
        <v>231</v>
      </c>
      <c r="I5372" s="6">
        <f t="shared" si="333"/>
        <v>184</v>
      </c>
      <c r="J5372" s="7">
        <f t="shared" si="334"/>
        <v>0.79653679653679654</v>
      </c>
      <c r="K5372" s="7">
        <f t="shared" si="335"/>
        <v>-0.32818708535904467</v>
      </c>
    </row>
    <row r="5373" spans="1:11" x14ac:dyDescent="0.35">
      <c r="A5373" s="14" t="s">
        <v>11051</v>
      </c>
      <c r="B5373" s="13" t="s">
        <v>2034</v>
      </c>
      <c r="C5373" s="14" t="s">
        <v>19365</v>
      </c>
      <c r="D5373" s="14" t="s">
        <v>19366</v>
      </c>
      <c r="E5373" s="15" t="s">
        <v>11359</v>
      </c>
      <c r="F5373" s="6">
        <v>1600</v>
      </c>
      <c r="G5373" s="6">
        <v>1140</v>
      </c>
      <c r="H5373" s="6">
        <f t="shared" si="332"/>
        <v>1601</v>
      </c>
      <c r="I5373" s="6">
        <f t="shared" si="333"/>
        <v>1141</v>
      </c>
      <c r="J5373" s="7">
        <f t="shared" si="334"/>
        <v>0.71267957526545911</v>
      </c>
      <c r="K5373" s="7">
        <f t="shared" si="335"/>
        <v>-0.48867451622757524</v>
      </c>
    </row>
    <row r="5374" spans="1:11" x14ac:dyDescent="0.35">
      <c r="A5374" s="14" t="s">
        <v>11052</v>
      </c>
      <c r="B5374" s="13" t="s">
        <v>2324</v>
      </c>
      <c r="C5374" s="14" t="s">
        <v>19367</v>
      </c>
      <c r="D5374" s="14" t="s">
        <v>11356</v>
      </c>
      <c r="E5374" s="15" t="s">
        <v>11359</v>
      </c>
      <c r="F5374" s="6">
        <v>315</v>
      </c>
      <c r="G5374" s="6">
        <v>232</v>
      </c>
      <c r="H5374" s="6">
        <f t="shared" si="332"/>
        <v>316</v>
      </c>
      <c r="I5374" s="6">
        <f t="shared" si="333"/>
        <v>233</v>
      </c>
      <c r="J5374" s="7">
        <f t="shared" si="334"/>
        <v>0.73734177215189878</v>
      </c>
      <c r="K5374" s="7">
        <f t="shared" si="335"/>
        <v>-0.43959460352282259</v>
      </c>
    </row>
    <row r="5375" spans="1:11" x14ac:dyDescent="0.35">
      <c r="A5375" s="14" t="s">
        <v>11053</v>
      </c>
      <c r="B5375" s="13" t="s">
        <v>2473</v>
      </c>
      <c r="C5375" s="14" t="s">
        <v>19368</v>
      </c>
      <c r="D5375" s="14" t="s">
        <v>19369</v>
      </c>
      <c r="E5375" s="15" t="s">
        <v>5678</v>
      </c>
      <c r="F5375" s="6">
        <v>1561</v>
      </c>
      <c r="G5375" s="6">
        <v>1170</v>
      </c>
      <c r="H5375" s="6">
        <f t="shared" si="332"/>
        <v>1562</v>
      </c>
      <c r="I5375" s="6">
        <f t="shared" si="333"/>
        <v>1171</v>
      </c>
      <c r="J5375" s="7">
        <f t="shared" si="334"/>
        <v>0.74967989756722153</v>
      </c>
      <c r="K5375" s="7">
        <f t="shared" si="335"/>
        <v>-0.41565337764076415</v>
      </c>
    </row>
    <row r="5376" spans="1:11" x14ac:dyDescent="0.35">
      <c r="A5376" s="14" t="s">
        <v>11054</v>
      </c>
      <c r="B5376" s="13" t="s">
        <v>4886</v>
      </c>
      <c r="C5376" s="14" t="s">
        <v>19370</v>
      </c>
      <c r="D5376" s="14" t="s">
        <v>19371</v>
      </c>
      <c r="E5376" s="15" t="s">
        <v>5678</v>
      </c>
      <c r="F5376" s="6">
        <v>115</v>
      </c>
      <c r="G5376" s="6">
        <v>120</v>
      </c>
      <c r="H5376" s="6">
        <f t="shared" si="332"/>
        <v>116</v>
      </c>
      <c r="I5376" s="6">
        <f t="shared" si="333"/>
        <v>121</v>
      </c>
      <c r="J5376" s="7">
        <f t="shared" si="334"/>
        <v>1.0431034482758621</v>
      </c>
      <c r="K5376" s="7">
        <f t="shared" si="335"/>
        <v>6.0882242147022432E-2</v>
      </c>
    </row>
    <row r="5377" spans="1:11" x14ac:dyDescent="0.35">
      <c r="A5377" s="14" t="s">
        <v>11055</v>
      </c>
      <c r="B5377" s="13" t="s">
        <v>3906</v>
      </c>
      <c r="C5377" s="14" t="s">
        <v>19372</v>
      </c>
      <c r="D5377" s="14" t="s">
        <v>19373</v>
      </c>
      <c r="E5377" s="15" t="s">
        <v>11359</v>
      </c>
      <c r="F5377" s="6">
        <v>58</v>
      </c>
      <c r="G5377" s="6">
        <v>51</v>
      </c>
      <c r="H5377" s="6">
        <f t="shared" si="332"/>
        <v>59</v>
      </c>
      <c r="I5377" s="6">
        <f t="shared" si="333"/>
        <v>52</v>
      </c>
      <c r="J5377" s="7">
        <f t="shared" si="334"/>
        <v>0.88135593220338981</v>
      </c>
      <c r="K5377" s="7">
        <f t="shared" si="335"/>
        <v>-0.18220333122074914</v>
      </c>
    </row>
    <row r="5378" spans="1:11" x14ac:dyDescent="0.35">
      <c r="A5378" s="14" t="s">
        <v>11056</v>
      </c>
      <c r="B5378" s="13" t="s">
        <v>2992</v>
      </c>
      <c r="C5378" s="14" t="s">
        <v>19374</v>
      </c>
      <c r="D5378" s="14" t="s">
        <v>19375</v>
      </c>
      <c r="E5378" s="15" t="s">
        <v>11359</v>
      </c>
      <c r="F5378" s="6">
        <v>2822</v>
      </c>
      <c r="G5378" s="6">
        <v>2224</v>
      </c>
      <c r="H5378" s="6">
        <f t="shared" si="332"/>
        <v>2823</v>
      </c>
      <c r="I5378" s="6">
        <f t="shared" si="333"/>
        <v>2225</v>
      </c>
      <c r="J5378" s="7">
        <f t="shared" si="334"/>
        <v>0.78816861494863621</v>
      </c>
      <c r="K5378" s="7">
        <f t="shared" si="335"/>
        <v>-0.34342379270857049</v>
      </c>
    </row>
    <row r="5379" spans="1:11" x14ac:dyDescent="0.35">
      <c r="A5379" s="14" t="s">
        <v>11057</v>
      </c>
      <c r="B5379" s="13" t="s">
        <v>3967</v>
      </c>
      <c r="C5379" s="14" t="s">
        <v>19376</v>
      </c>
      <c r="D5379" s="14" t="s">
        <v>19377</v>
      </c>
      <c r="E5379" s="15" t="s">
        <v>11359</v>
      </c>
      <c r="F5379" s="6">
        <v>1608</v>
      </c>
      <c r="G5379" s="6">
        <v>1424</v>
      </c>
      <c r="H5379" s="6">
        <f t="shared" ref="H5379:H5442" si="336">F5379+1</f>
        <v>1609</v>
      </c>
      <c r="I5379" s="6">
        <f t="shared" ref="I5379:I5442" si="337">G5379+1</f>
        <v>1425</v>
      </c>
      <c r="J5379" s="7">
        <f t="shared" ref="J5379:J5442" si="338">I5379/H5379</f>
        <v>0.88564325668116839</v>
      </c>
      <c r="K5379" s="7">
        <f t="shared" ref="K5379:K5442" si="339">LOG(J5379,2)</f>
        <v>-0.17520240678397997</v>
      </c>
    </row>
    <row r="5380" spans="1:11" x14ac:dyDescent="0.35">
      <c r="A5380" s="14" t="s">
        <v>11058</v>
      </c>
      <c r="B5380" s="13" t="s">
        <v>2038</v>
      </c>
      <c r="C5380" s="14" t="s">
        <v>19378</v>
      </c>
      <c r="D5380" s="14" t="s">
        <v>11356</v>
      </c>
      <c r="E5380" s="15" t="s">
        <v>11359</v>
      </c>
      <c r="F5380" s="6">
        <v>2246</v>
      </c>
      <c r="G5380" s="6">
        <v>1601</v>
      </c>
      <c r="H5380" s="6">
        <f t="shared" si="336"/>
        <v>2247</v>
      </c>
      <c r="I5380" s="6">
        <f t="shared" si="337"/>
        <v>1602</v>
      </c>
      <c r="J5380" s="7">
        <f t="shared" si="338"/>
        <v>0.71295060080106809</v>
      </c>
      <c r="K5380" s="7">
        <f t="shared" si="339"/>
        <v>-0.48812597677119712</v>
      </c>
    </row>
    <row r="5381" spans="1:11" x14ac:dyDescent="0.35">
      <c r="A5381" s="14" t="s">
        <v>11059</v>
      </c>
      <c r="B5381" s="13" t="s">
        <v>1607</v>
      </c>
      <c r="C5381" s="14" t="s">
        <v>19379</v>
      </c>
      <c r="D5381" s="14" t="s">
        <v>19380</v>
      </c>
      <c r="E5381" s="15" t="s">
        <v>11359</v>
      </c>
      <c r="F5381" s="6">
        <v>552</v>
      </c>
      <c r="G5381" s="6">
        <v>371</v>
      </c>
      <c r="H5381" s="6">
        <f t="shared" si="336"/>
        <v>553</v>
      </c>
      <c r="I5381" s="6">
        <f t="shared" si="337"/>
        <v>372</v>
      </c>
      <c r="J5381" s="7">
        <f t="shared" si="338"/>
        <v>0.67269439421338151</v>
      </c>
      <c r="K5381" s="7">
        <f t="shared" si="339"/>
        <v>-0.57197685912667573</v>
      </c>
    </row>
    <row r="5382" spans="1:11" x14ac:dyDescent="0.35">
      <c r="A5382" s="14" t="s">
        <v>11060</v>
      </c>
      <c r="B5382" s="13" t="s">
        <v>1645</v>
      </c>
      <c r="C5382" s="14" t="s">
        <v>19381</v>
      </c>
      <c r="D5382" s="14" t="s">
        <v>12260</v>
      </c>
      <c r="E5382" s="15" t="s">
        <v>11359</v>
      </c>
      <c r="F5382" s="6">
        <v>367</v>
      </c>
      <c r="G5382" s="6">
        <v>248</v>
      </c>
      <c r="H5382" s="6">
        <f t="shared" si="336"/>
        <v>368</v>
      </c>
      <c r="I5382" s="6">
        <f t="shared" si="337"/>
        <v>249</v>
      </c>
      <c r="J5382" s="7">
        <f t="shared" si="338"/>
        <v>0.67663043478260865</v>
      </c>
      <c r="K5382" s="7">
        <f t="shared" si="339"/>
        <v>-0.56356002398893201</v>
      </c>
    </row>
    <row r="5383" spans="1:11" x14ac:dyDescent="0.35">
      <c r="A5383" s="14" t="s">
        <v>11061</v>
      </c>
      <c r="B5383" s="13" t="s">
        <v>711</v>
      </c>
      <c r="C5383" s="14" t="s">
        <v>19382</v>
      </c>
      <c r="D5383" s="14" t="s">
        <v>19383</v>
      </c>
      <c r="E5383" s="15" t="s">
        <v>5678</v>
      </c>
      <c r="F5383" s="6">
        <v>39</v>
      </c>
      <c r="G5383" s="6">
        <v>22</v>
      </c>
      <c r="H5383" s="6">
        <f t="shared" si="336"/>
        <v>40</v>
      </c>
      <c r="I5383" s="6">
        <f t="shared" si="337"/>
        <v>23</v>
      </c>
      <c r="J5383" s="7">
        <f t="shared" si="338"/>
        <v>0.57499999999999996</v>
      </c>
      <c r="K5383" s="7">
        <f t="shared" si="339"/>
        <v>-0.79836613883034957</v>
      </c>
    </row>
    <row r="5384" spans="1:11" x14ac:dyDescent="0.35">
      <c r="A5384" s="14" t="s">
        <v>11062</v>
      </c>
      <c r="B5384" s="13" t="s">
        <v>1261</v>
      </c>
      <c r="C5384" s="14" t="s">
        <v>19384</v>
      </c>
      <c r="D5384" s="14" t="s">
        <v>14597</v>
      </c>
      <c r="E5384" s="15" t="s">
        <v>11359</v>
      </c>
      <c r="F5384" s="6">
        <v>855</v>
      </c>
      <c r="G5384" s="6">
        <v>546</v>
      </c>
      <c r="H5384" s="6">
        <f t="shared" si="336"/>
        <v>856</v>
      </c>
      <c r="I5384" s="6">
        <f t="shared" si="337"/>
        <v>547</v>
      </c>
      <c r="J5384" s="7">
        <f t="shared" si="338"/>
        <v>0.63901869158878499</v>
      </c>
      <c r="K5384" s="7">
        <f t="shared" si="339"/>
        <v>-0.64606996360859059</v>
      </c>
    </row>
    <row r="5385" spans="1:11" x14ac:dyDescent="0.35">
      <c r="A5385" s="14" t="s">
        <v>11063</v>
      </c>
      <c r="B5385" s="13" t="s">
        <v>684</v>
      </c>
      <c r="C5385" s="14" t="s">
        <v>19385</v>
      </c>
      <c r="D5385" s="14" t="s">
        <v>17548</v>
      </c>
      <c r="E5385" s="15" t="s">
        <v>5678</v>
      </c>
      <c r="F5385" s="6">
        <v>86</v>
      </c>
      <c r="G5385" s="6">
        <v>48</v>
      </c>
      <c r="H5385" s="6">
        <f t="shared" si="336"/>
        <v>87</v>
      </c>
      <c r="I5385" s="6">
        <f t="shared" si="337"/>
        <v>49</v>
      </c>
      <c r="J5385" s="7">
        <f t="shared" si="338"/>
        <v>0.56321839080459768</v>
      </c>
      <c r="K5385" s="7">
        <f t="shared" si="339"/>
        <v>-0.82823365173352015</v>
      </c>
    </row>
    <row r="5386" spans="1:11" x14ac:dyDescent="0.35">
      <c r="A5386" s="14" t="s">
        <v>11064</v>
      </c>
      <c r="B5386" s="13" t="s">
        <v>3528</v>
      </c>
      <c r="C5386" s="14" t="s">
        <v>19386</v>
      </c>
      <c r="D5386" s="14" t="s">
        <v>11356</v>
      </c>
      <c r="E5386" s="15" t="s">
        <v>5678</v>
      </c>
      <c r="F5386" s="6">
        <v>2132</v>
      </c>
      <c r="G5386" s="6">
        <v>1783</v>
      </c>
      <c r="H5386" s="6">
        <f t="shared" si="336"/>
        <v>2133</v>
      </c>
      <c r="I5386" s="6">
        <f t="shared" si="337"/>
        <v>1784</v>
      </c>
      <c r="J5386" s="7">
        <f t="shared" si="338"/>
        <v>0.83638068448195035</v>
      </c>
      <c r="K5386" s="7">
        <f t="shared" si="339"/>
        <v>-0.25776835042026669</v>
      </c>
    </row>
    <row r="5387" spans="1:11" x14ac:dyDescent="0.35">
      <c r="A5387" s="14" t="s">
        <v>11065</v>
      </c>
      <c r="B5387" s="13" t="s">
        <v>2258</v>
      </c>
      <c r="C5387" s="14" t="s">
        <v>19387</v>
      </c>
      <c r="D5387" s="14" t="s">
        <v>11356</v>
      </c>
      <c r="E5387" s="15" t="s">
        <v>5678</v>
      </c>
      <c r="F5387" s="6">
        <v>463</v>
      </c>
      <c r="G5387" s="6">
        <v>338</v>
      </c>
      <c r="H5387" s="6">
        <f t="shared" si="336"/>
        <v>464</v>
      </c>
      <c r="I5387" s="6">
        <f t="shared" si="337"/>
        <v>339</v>
      </c>
      <c r="J5387" s="7">
        <f t="shared" si="338"/>
        <v>0.7306034482758621</v>
      </c>
      <c r="K5387" s="7">
        <f t="shared" si="339"/>
        <v>-0.45283953199122817</v>
      </c>
    </row>
    <row r="5388" spans="1:11" x14ac:dyDescent="0.35">
      <c r="A5388" s="14" t="s">
        <v>11066</v>
      </c>
      <c r="B5388" s="13" t="s">
        <v>971</v>
      </c>
      <c r="C5388" s="14" t="s">
        <v>19388</v>
      </c>
      <c r="D5388" s="14" t="s">
        <v>19389</v>
      </c>
      <c r="E5388" s="15" t="s">
        <v>5678</v>
      </c>
      <c r="F5388" s="6">
        <v>762</v>
      </c>
      <c r="G5388" s="6">
        <v>459</v>
      </c>
      <c r="H5388" s="6">
        <f t="shared" si="336"/>
        <v>763</v>
      </c>
      <c r="I5388" s="6">
        <f t="shared" si="337"/>
        <v>460</v>
      </c>
      <c r="J5388" s="7">
        <f t="shared" si="338"/>
        <v>0.60288335517693314</v>
      </c>
      <c r="K5388" s="7">
        <f t="shared" si="339"/>
        <v>-0.73004919589015538</v>
      </c>
    </row>
    <row r="5389" spans="1:11" x14ac:dyDescent="0.35">
      <c r="A5389" s="14" t="s">
        <v>11067</v>
      </c>
      <c r="B5389" s="13" t="s">
        <v>3799</v>
      </c>
      <c r="C5389" s="14" t="s">
        <v>19390</v>
      </c>
      <c r="D5389" s="14" t="s">
        <v>19391</v>
      </c>
      <c r="E5389" s="15" t="s">
        <v>5678</v>
      </c>
      <c r="F5389" s="6">
        <v>1442</v>
      </c>
      <c r="G5389" s="6">
        <v>1250</v>
      </c>
      <c r="H5389" s="6">
        <f t="shared" si="336"/>
        <v>1443</v>
      </c>
      <c r="I5389" s="6">
        <f t="shared" si="337"/>
        <v>1251</v>
      </c>
      <c r="J5389" s="7">
        <f t="shared" si="338"/>
        <v>0.86694386694386694</v>
      </c>
      <c r="K5389" s="7">
        <f t="shared" si="339"/>
        <v>-0.20598951032537832</v>
      </c>
    </row>
    <row r="5390" spans="1:11" x14ac:dyDescent="0.35">
      <c r="A5390" s="14" t="s">
        <v>11068</v>
      </c>
      <c r="B5390" s="13" t="s">
        <v>3069</v>
      </c>
      <c r="C5390" s="14" t="s">
        <v>19392</v>
      </c>
      <c r="D5390" s="14" t="s">
        <v>11356</v>
      </c>
      <c r="E5390" s="15" t="s">
        <v>11359</v>
      </c>
      <c r="F5390" s="6">
        <v>107</v>
      </c>
      <c r="G5390" s="6">
        <v>85</v>
      </c>
      <c r="H5390" s="6">
        <f t="shared" si="336"/>
        <v>108</v>
      </c>
      <c r="I5390" s="6">
        <f t="shared" si="337"/>
        <v>86</v>
      </c>
      <c r="J5390" s="7">
        <f t="shared" si="338"/>
        <v>0.79629629629629628</v>
      </c>
      <c r="K5390" s="7">
        <f t="shared" si="339"/>
        <v>-0.32862274746137066</v>
      </c>
    </row>
    <row r="5391" spans="1:11" x14ac:dyDescent="0.35">
      <c r="A5391" s="14" t="s">
        <v>11069</v>
      </c>
      <c r="B5391" s="13" t="s">
        <v>3347</v>
      </c>
      <c r="C5391" s="14" t="s">
        <v>19393</v>
      </c>
      <c r="D5391" s="14" t="s">
        <v>19394</v>
      </c>
      <c r="E5391" s="15" t="s">
        <v>11359</v>
      </c>
      <c r="F5391" s="6">
        <v>237</v>
      </c>
      <c r="G5391" s="6">
        <v>194</v>
      </c>
      <c r="H5391" s="6">
        <f t="shared" si="336"/>
        <v>238</v>
      </c>
      <c r="I5391" s="6">
        <f t="shared" si="337"/>
        <v>195</v>
      </c>
      <c r="J5391" s="7">
        <f t="shared" si="338"/>
        <v>0.81932773109243695</v>
      </c>
      <c r="K5391" s="7">
        <f t="shared" si="339"/>
        <v>-0.28748744955833289</v>
      </c>
    </row>
    <row r="5392" spans="1:11" x14ac:dyDescent="0.35">
      <c r="A5392" s="14" t="s">
        <v>11070</v>
      </c>
      <c r="B5392" s="13" t="s">
        <v>3525</v>
      </c>
      <c r="C5392" s="14" t="s">
        <v>19395</v>
      </c>
      <c r="D5392" s="14" t="s">
        <v>19396</v>
      </c>
      <c r="E5392" s="15" t="s">
        <v>11359</v>
      </c>
      <c r="F5392" s="6">
        <v>2508</v>
      </c>
      <c r="G5392" s="6">
        <v>2096</v>
      </c>
      <c r="H5392" s="6">
        <f t="shared" si="336"/>
        <v>2509</v>
      </c>
      <c r="I5392" s="6">
        <f t="shared" si="337"/>
        <v>2097</v>
      </c>
      <c r="J5392" s="7">
        <f t="shared" si="338"/>
        <v>0.83579115185332797</v>
      </c>
      <c r="K5392" s="7">
        <f t="shared" si="339"/>
        <v>-0.25878560931258004</v>
      </c>
    </row>
    <row r="5393" spans="1:11" x14ac:dyDescent="0.35">
      <c r="A5393" s="14" t="s">
        <v>11071</v>
      </c>
      <c r="B5393" s="13" t="s">
        <v>2378</v>
      </c>
      <c r="C5393" s="14" t="s">
        <v>19397</v>
      </c>
      <c r="D5393" s="14" t="s">
        <v>14096</v>
      </c>
      <c r="E5393" s="15" t="s">
        <v>5678</v>
      </c>
      <c r="F5393" s="6">
        <v>266</v>
      </c>
      <c r="G5393" s="6">
        <v>197</v>
      </c>
      <c r="H5393" s="6">
        <f t="shared" si="336"/>
        <v>267</v>
      </c>
      <c r="I5393" s="6">
        <f t="shared" si="337"/>
        <v>198</v>
      </c>
      <c r="J5393" s="7">
        <f t="shared" si="338"/>
        <v>0.7415730337078652</v>
      </c>
      <c r="K5393" s="7">
        <f t="shared" si="339"/>
        <v>-0.43133931160794425</v>
      </c>
    </row>
    <row r="5394" spans="1:11" x14ac:dyDescent="0.35">
      <c r="A5394" s="14" t="s">
        <v>11072</v>
      </c>
      <c r="B5394" s="13" t="s">
        <v>4014</v>
      </c>
      <c r="C5394" s="14" t="s">
        <v>19398</v>
      </c>
      <c r="D5394" s="14" t="s">
        <v>11418</v>
      </c>
      <c r="E5394" s="15" t="s">
        <v>5678</v>
      </c>
      <c r="F5394" s="6">
        <v>155</v>
      </c>
      <c r="G5394" s="6">
        <v>138</v>
      </c>
      <c r="H5394" s="6">
        <f t="shared" si="336"/>
        <v>156</v>
      </c>
      <c r="I5394" s="6">
        <f t="shared" si="337"/>
        <v>139</v>
      </c>
      <c r="J5394" s="7">
        <f t="shared" si="338"/>
        <v>0.89102564102564108</v>
      </c>
      <c r="K5394" s="7">
        <f t="shared" si="339"/>
        <v>-0.16646114613874083</v>
      </c>
    </row>
    <row r="5395" spans="1:11" x14ac:dyDescent="0.35">
      <c r="A5395" s="14" t="s">
        <v>11073</v>
      </c>
      <c r="B5395" s="13" t="s">
        <v>2839</v>
      </c>
      <c r="C5395" s="14" t="s">
        <v>19399</v>
      </c>
      <c r="D5395" s="14" t="s">
        <v>19400</v>
      </c>
      <c r="E5395" s="15" t="s">
        <v>11359</v>
      </c>
      <c r="F5395" s="6">
        <v>54</v>
      </c>
      <c r="G5395" s="6">
        <v>42</v>
      </c>
      <c r="H5395" s="6">
        <f t="shared" si="336"/>
        <v>55</v>
      </c>
      <c r="I5395" s="6">
        <f t="shared" si="337"/>
        <v>43</v>
      </c>
      <c r="J5395" s="7">
        <f t="shared" si="338"/>
        <v>0.78181818181818186</v>
      </c>
      <c r="K5395" s="7">
        <f t="shared" si="339"/>
        <v>-0.35509495882256165</v>
      </c>
    </row>
    <row r="5396" spans="1:11" x14ac:dyDescent="0.35">
      <c r="A5396" s="14" t="s">
        <v>11074</v>
      </c>
      <c r="B5396" s="13" t="s">
        <v>2559</v>
      </c>
      <c r="C5396" s="14" t="s">
        <v>19401</v>
      </c>
      <c r="D5396" s="14" t="s">
        <v>11356</v>
      </c>
      <c r="E5396" s="15" t="s">
        <v>5678</v>
      </c>
      <c r="F5396" s="6">
        <v>2211</v>
      </c>
      <c r="G5396" s="6">
        <v>1669</v>
      </c>
      <c r="H5396" s="6">
        <f t="shared" si="336"/>
        <v>2212</v>
      </c>
      <c r="I5396" s="6">
        <f t="shared" si="337"/>
        <v>1670</v>
      </c>
      <c r="J5396" s="7">
        <f t="shared" si="338"/>
        <v>0.75497287522603973</v>
      </c>
      <c r="K5396" s="7">
        <f t="shared" si="339"/>
        <v>-0.40550328287329257</v>
      </c>
    </row>
    <row r="5397" spans="1:11" x14ac:dyDescent="0.35">
      <c r="A5397" s="14" t="s">
        <v>11075</v>
      </c>
      <c r="B5397" s="13" t="s">
        <v>3107</v>
      </c>
      <c r="C5397" s="14" t="s">
        <v>19402</v>
      </c>
      <c r="D5397" s="14" t="s">
        <v>19403</v>
      </c>
      <c r="E5397" s="15" t="s">
        <v>11359</v>
      </c>
      <c r="F5397" s="6">
        <v>2683</v>
      </c>
      <c r="G5397" s="6">
        <v>2142</v>
      </c>
      <c r="H5397" s="6">
        <f t="shared" si="336"/>
        <v>2684</v>
      </c>
      <c r="I5397" s="6">
        <f t="shared" si="337"/>
        <v>2143</v>
      </c>
      <c r="J5397" s="7">
        <f t="shared" si="338"/>
        <v>0.79843517138599107</v>
      </c>
      <c r="K5397" s="7">
        <f t="shared" si="339"/>
        <v>-0.32475282152363599</v>
      </c>
    </row>
    <row r="5398" spans="1:11" x14ac:dyDescent="0.35">
      <c r="A5398" s="14" t="s">
        <v>11076</v>
      </c>
      <c r="B5398" s="13" t="s">
        <v>2405</v>
      </c>
      <c r="C5398" s="14" t="s">
        <v>19404</v>
      </c>
      <c r="D5398" s="14" t="s">
        <v>19405</v>
      </c>
      <c r="E5398" s="15" t="s">
        <v>11359</v>
      </c>
      <c r="F5398" s="6">
        <v>288</v>
      </c>
      <c r="G5398" s="6">
        <v>214</v>
      </c>
      <c r="H5398" s="6">
        <f t="shared" si="336"/>
        <v>289</v>
      </c>
      <c r="I5398" s="6">
        <f t="shared" si="337"/>
        <v>215</v>
      </c>
      <c r="J5398" s="7">
        <f t="shared" si="338"/>
        <v>0.74394463667820065</v>
      </c>
      <c r="K5398" s="7">
        <f t="shared" si="339"/>
        <v>-0.42673283291121855</v>
      </c>
    </row>
    <row r="5399" spans="1:11" x14ac:dyDescent="0.35">
      <c r="A5399" s="14" t="s">
        <v>11077</v>
      </c>
      <c r="B5399" s="13" t="s">
        <v>3257</v>
      </c>
      <c r="C5399" s="14" t="s">
        <v>19406</v>
      </c>
      <c r="D5399" s="14" t="s">
        <v>19407</v>
      </c>
      <c r="E5399" s="15" t="s">
        <v>11359</v>
      </c>
      <c r="F5399" s="6">
        <v>1465</v>
      </c>
      <c r="G5399" s="6">
        <v>1189</v>
      </c>
      <c r="H5399" s="6">
        <f t="shared" si="336"/>
        <v>1466</v>
      </c>
      <c r="I5399" s="6">
        <f t="shared" si="337"/>
        <v>1190</v>
      </c>
      <c r="J5399" s="7">
        <f t="shared" si="338"/>
        <v>0.81173260572987727</v>
      </c>
      <c r="K5399" s="7">
        <f t="shared" si="339"/>
        <v>-0.30092352993850596</v>
      </c>
    </row>
    <row r="5400" spans="1:11" x14ac:dyDescent="0.35">
      <c r="A5400" s="14" t="s">
        <v>11078</v>
      </c>
      <c r="B5400" s="13" t="s">
        <v>3289</v>
      </c>
      <c r="C5400" s="14" t="s">
        <v>19408</v>
      </c>
      <c r="D5400" s="14" t="s">
        <v>11356</v>
      </c>
      <c r="E5400" s="15" t="s">
        <v>5678</v>
      </c>
      <c r="F5400" s="6">
        <v>334</v>
      </c>
      <c r="G5400" s="6">
        <v>272</v>
      </c>
      <c r="H5400" s="6">
        <f t="shared" si="336"/>
        <v>335</v>
      </c>
      <c r="I5400" s="6">
        <f t="shared" si="337"/>
        <v>273</v>
      </c>
      <c r="J5400" s="7">
        <f t="shared" si="338"/>
        <v>0.81492537313432833</v>
      </c>
      <c r="K5400" s="7">
        <f t="shared" si="339"/>
        <v>-0.29526014442528237</v>
      </c>
    </row>
    <row r="5401" spans="1:11" x14ac:dyDescent="0.35">
      <c r="A5401" s="14" t="s">
        <v>11079</v>
      </c>
      <c r="B5401" s="13" t="s">
        <v>5074</v>
      </c>
      <c r="C5401" s="14" t="s">
        <v>19409</v>
      </c>
      <c r="D5401" s="14" t="s">
        <v>19410</v>
      </c>
      <c r="E5401" s="15" t="s">
        <v>5678</v>
      </c>
      <c r="F5401" s="6">
        <v>2831</v>
      </c>
      <c r="G5401" s="6">
        <v>3209</v>
      </c>
      <c r="H5401" s="6">
        <f t="shared" si="336"/>
        <v>2832</v>
      </c>
      <c r="I5401" s="6">
        <f t="shared" si="337"/>
        <v>3210</v>
      </c>
      <c r="J5401" s="7">
        <f t="shared" si="338"/>
        <v>1.1334745762711864</v>
      </c>
      <c r="K5401" s="7">
        <f t="shared" si="339"/>
        <v>0.18075203192666803</v>
      </c>
    </row>
    <row r="5402" spans="1:11" x14ac:dyDescent="0.35">
      <c r="A5402" s="14" t="s">
        <v>11080</v>
      </c>
      <c r="B5402" s="13" t="s">
        <v>5410</v>
      </c>
      <c r="C5402" s="14" t="s">
        <v>19411</v>
      </c>
      <c r="D5402" s="14" t="s">
        <v>19412</v>
      </c>
      <c r="E5402" s="15" t="s">
        <v>5678</v>
      </c>
      <c r="F5402" s="6">
        <v>913</v>
      </c>
      <c r="G5402" s="6">
        <v>1500</v>
      </c>
      <c r="H5402" s="6">
        <f t="shared" si="336"/>
        <v>914</v>
      </c>
      <c r="I5402" s="6">
        <f t="shared" si="337"/>
        <v>1501</v>
      </c>
      <c r="J5402" s="7">
        <f t="shared" si="338"/>
        <v>1.6422319474835887</v>
      </c>
      <c r="K5402" s="7">
        <f t="shared" si="339"/>
        <v>0.71565790656261874</v>
      </c>
    </row>
    <row r="5403" spans="1:11" x14ac:dyDescent="0.35">
      <c r="A5403" s="14" t="s">
        <v>11081</v>
      </c>
      <c r="B5403" s="13" t="s">
        <v>265</v>
      </c>
      <c r="C5403" s="14" t="s">
        <v>19413</v>
      </c>
      <c r="D5403" s="14" t="s">
        <v>19414</v>
      </c>
      <c r="E5403" s="15" t="s">
        <v>5678</v>
      </c>
      <c r="F5403" s="6">
        <v>3656</v>
      </c>
      <c r="G5403" s="6">
        <v>1529</v>
      </c>
      <c r="H5403" s="6">
        <f t="shared" si="336"/>
        <v>3657</v>
      </c>
      <c r="I5403" s="6">
        <f t="shared" si="337"/>
        <v>1530</v>
      </c>
      <c r="J5403" s="7">
        <f t="shared" si="338"/>
        <v>0.41837571780147664</v>
      </c>
      <c r="K5403" s="7">
        <f t="shared" si="339"/>
        <v>-1.257128973761354</v>
      </c>
    </row>
    <row r="5404" spans="1:11" x14ac:dyDescent="0.35">
      <c r="A5404" s="14" t="s">
        <v>11082</v>
      </c>
      <c r="B5404" s="13" t="s">
        <v>765</v>
      </c>
      <c r="C5404" s="14" t="s">
        <v>19415</v>
      </c>
      <c r="D5404" s="14" t="s">
        <v>11356</v>
      </c>
      <c r="E5404" s="15" t="s">
        <v>5678</v>
      </c>
      <c r="F5404" s="6">
        <v>3387</v>
      </c>
      <c r="G5404" s="6">
        <v>1940</v>
      </c>
      <c r="H5404" s="6">
        <f t="shared" si="336"/>
        <v>3388</v>
      </c>
      <c r="I5404" s="6">
        <f t="shared" si="337"/>
        <v>1941</v>
      </c>
      <c r="J5404" s="7">
        <f t="shared" si="338"/>
        <v>0.57290436835891378</v>
      </c>
      <c r="K5404" s="7">
        <f t="shared" si="339"/>
        <v>-0.80363375661853498</v>
      </c>
    </row>
    <row r="5405" spans="1:11" x14ac:dyDescent="0.35">
      <c r="A5405" s="14" t="s">
        <v>11083</v>
      </c>
      <c r="B5405" s="13" t="s">
        <v>1114</v>
      </c>
      <c r="C5405" s="14" t="s">
        <v>19416</v>
      </c>
      <c r="D5405" s="14" t="s">
        <v>19417</v>
      </c>
      <c r="E5405" s="15" t="s">
        <v>5678</v>
      </c>
      <c r="F5405" s="6">
        <v>17938</v>
      </c>
      <c r="G5405" s="6">
        <v>11150</v>
      </c>
      <c r="H5405" s="6">
        <f t="shared" si="336"/>
        <v>17939</v>
      </c>
      <c r="I5405" s="6">
        <f t="shared" si="337"/>
        <v>11151</v>
      </c>
      <c r="J5405" s="7">
        <f t="shared" si="338"/>
        <v>0.62160655554936173</v>
      </c>
      <c r="K5405" s="7">
        <f t="shared" si="339"/>
        <v>-0.68592637619855501</v>
      </c>
    </row>
    <row r="5406" spans="1:11" x14ac:dyDescent="0.35">
      <c r="A5406" s="14" t="s">
        <v>11084</v>
      </c>
      <c r="B5406" s="13" t="s">
        <v>4771</v>
      </c>
      <c r="C5406" s="14" t="s">
        <v>19418</v>
      </c>
      <c r="D5406" s="14" t="s">
        <v>11356</v>
      </c>
      <c r="E5406" s="15" t="s">
        <v>5678</v>
      </c>
      <c r="F5406" s="6">
        <v>705</v>
      </c>
      <c r="G5406" s="6">
        <v>711</v>
      </c>
      <c r="H5406" s="6">
        <f t="shared" si="336"/>
        <v>706</v>
      </c>
      <c r="I5406" s="6">
        <f t="shared" si="337"/>
        <v>712</v>
      </c>
      <c r="J5406" s="7">
        <f t="shared" si="338"/>
        <v>1.0084985835694051</v>
      </c>
      <c r="K5406" s="7">
        <f t="shared" si="339"/>
        <v>1.2209057695217521E-2</v>
      </c>
    </row>
    <row r="5407" spans="1:11" x14ac:dyDescent="0.35">
      <c r="A5407" s="14" t="s">
        <v>11085</v>
      </c>
      <c r="B5407" s="13" t="s">
        <v>813</v>
      </c>
      <c r="C5407" s="14" t="s">
        <v>19419</v>
      </c>
      <c r="D5407" s="14" t="s">
        <v>11356</v>
      </c>
      <c r="E5407" s="15" t="s">
        <v>5678</v>
      </c>
      <c r="F5407" s="6">
        <v>69</v>
      </c>
      <c r="G5407" s="6">
        <v>40</v>
      </c>
      <c r="H5407" s="6">
        <f t="shared" si="336"/>
        <v>70</v>
      </c>
      <c r="I5407" s="6">
        <f t="shared" si="337"/>
        <v>41</v>
      </c>
      <c r="J5407" s="7">
        <f t="shared" si="338"/>
        <v>0.58571428571428574</v>
      </c>
      <c r="K5407" s="7">
        <f t="shared" si="339"/>
        <v>-0.77173101232688279</v>
      </c>
    </row>
    <row r="5408" spans="1:11" x14ac:dyDescent="0.35">
      <c r="A5408" s="14" t="s">
        <v>11086</v>
      </c>
      <c r="B5408" s="13" t="s">
        <v>2816</v>
      </c>
      <c r="C5408" s="14" t="s">
        <v>19420</v>
      </c>
      <c r="D5408" s="14" t="s">
        <v>11356</v>
      </c>
      <c r="E5408" s="15" t="s">
        <v>5678</v>
      </c>
      <c r="F5408" s="6">
        <v>1066</v>
      </c>
      <c r="G5408" s="6">
        <v>827</v>
      </c>
      <c r="H5408" s="6">
        <f t="shared" si="336"/>
        <v>1067</v>
      </c>
      <c r="I5408" s="6">
        <f t="shared" si="337"/>
        <v>828</v>
      </c>
      <c r="J5408" s="7">
        <f t="shared" si="338"/>
        <v>0.77600749765698218</v>
      </c>
      <c r="K5408" s="7">
        <f t="shared" si="339"/>
        <v>-0.3658575033250997</v>
      </c>
    </row>
    <row r="5409" spans="1:11" x14ac:dyDescent="0.35">
      <c r="A5409" s="14" t="s">
        <v>11087</v>
      </c>
      <c r="B5409" s="13" t="s">
        <v>1869</v>
      </c>
      <c r="C5409" s="14" t="s">
        <v>19421</v>
      </c>
      <c r="D5409" s="14" t="s">
        <v>19422</v>
      </c>
      <c r="E5409" s="15" t="s">
        <v>11359</v>
      </c>
      <c r="F5409" s="6">
        <v>746</v>
      </c>
      <c r="G5409" s="6">
        <v>521</v>
      </c>
      <c r="H5409" s="6">
        <f t="shared" si="336"/>
        <v>747</v>
      </c>
      <c r="I5409" s="6">
        <f t="shared" si="337"/>
        <v>522</v>
      </c>
      <c r="J5409" s="7">
        <f t="shared" si="338"/>
        <v>0.6987951807228916</v>
      </c>
      <c r="K5409" s="7">
        <f t="shared" si="339"/>
        <v>-0.51705843621935266</v>
      </c>
    </row>
    <row r="5410" spans="1:11" x14ac:dyDescent="0.35">
      <c r="A5410" s="14" t="s">
        <v>11088</v>
      </c>
      <c r="B5410" s="13" t="s">
        <v>5388</v>
      </c>
      <c r="C5410" s="14" t="s">
        <v>19423</v>
      </c>
      <c r="D5410" s="14" t="s">
        <v>19424</v>
      </c>
      <c r="E5410" s="15" t="s">
        <v>11359</v>
      </c>
      <c r="F5410" s="6">
        <v>712</v>
      </c>
      <c r="G5410" s="6">
        <v>1105</v>
      </c>
      <c r="H5410" s="6">
        <f t="shared" si="336"/>
        <v>713</v>
      </c>
      <c r="I5410" s="6">
        <f t="shared" si="337"/>
        <v>1106</v>
      </c>
      <c r="J5410" s="7">
        <f t="shared" si="338"/>
        <v>1.5511921458625526</v>
      </c>
      <c r="K5410" s="7">
        <f t="shared" si="339"/>
        <v>0.63337740379081897</v>
      </c>
    </row>
    <row r="5411" spans="1:11" x14ac:dyDescent="0.35">
      <c r="A5411" s="14" t="s">
        <v>11089</v>
      </c>
      <c r="B5411" s="13" t="s">
        <v>3511</v>
      </c>
      <c r="C5411" s="14" t="s">
        <v>19425</v>
      </c>
      <c r="D5411" s="14" t="s">
        <v>11876</v>
      </c>
      <c r="E5411" s="15" t="s">
        <v>11359</v>
      </c>
      <c r="F5411" s="6">
        <v>471</v>
      </c>
      <c r="G5411" s="6">
        <v>393</v>
      </c>
      <c r="H5411" s="6">
        <f t="shared" si="336"/>
        <v>472</v>
      </c>
      <c r="I5411" s="6">
        <f t="shared" si="337"/>
        <v>394</v>
      </c>
      <c r="J5411" s="7">
        <f t="shared" si="338"/>
        <v>0.8347457627118644</v>
      </c>
      <c r="K5411" s="7">
        <f t="shared" si="339"/>
        <v>-0.26059122990546502</v>
      </c>
    </row>
    <row r="5412" spans="1:11" x14ac:dyDescent="0.35">
      <c r="A5412" s="14" t="s">
        <v>11090</v>
      </c>
      <c r="B5412" s="13" t="s">
        <v>5502</v>
      </c>
      <c r="C5412" s="14" t="s">
        <v>19426</v>
      </c>
      <c r="D5412" s="14" t="s">
        <v>11752</v>
      </c>
      <c r="E5412" s="15" t="s">
        <v>5678</v>
      </c>
      <c r="F5412" s="6">
        <v>96</v>
      </c>
      <c r="G5412" s="6">
        <v>276</v>
      </c>
      <c r="H5412" s="6">
        <f t="shared" si="336"/>
        <v>97</v>
      </c>
      <c r="I5412" s="6">
        <f t="shared" si="337"/>
        <v>277</v>
      </c>
      <c r="J5412" s="7">
        <f t="shared" si="338"/>
        <v>2.8556701030927836</v>
      </c>
      <c r="K5412" s="7">
        <f t="shared" si="339"/>
        <v>1.5138293238620608</v>
      </c>
    </row>
    <row r="5413" spans="1:11" x14ac:dyDescent="0.35">
      <c r="A5413" s="14" t="s">
        <v>11091</v>
      </c>
      <c r="B5413" s="13" t="s">
        <v>5509</v>
      </c>
      <c r="C5413" s="14" t="s">
        <v>19427</v>
      </c>
      <c r="D5413" s="14" t="s">
        <v>19428</v>
      </c>
      <c r="E5413" s="15" t="s">
        <v>5678</v>
      </c>
      <c r="F5413" s="6">
        <v>3662</v>
      </c>
      <c r="G5413" s="6">
        <v>11249</v>
      </c>
      <c r="H5413" s="6">
        <f t="shared" si="336"/>
        <v>3663</v>
      </c>
      <c r="I5413" s="6">
        <f t="shared" si="337"/>
        <v>11250</v>
      </c>
      <c r="J5413" s="7">
        <f t="shared" si="338"/>
        <v>3.0712530712530715</v>
      </c>
      <c r="K5413" s="7">
        <f t="shared" si="339"/>
        <v>1.6188273952832026</v>
      </c>
    </row>
    <row r="5414" spans="1:11" x14ac:dyDescent="0.35">
      <c r="A5414" s="14" t="s">
        <v>11092</v>
      </c>
      <c r="B5414" s="13" t="s">
        <v>5531</v>
      </c>
      <c r="C5414" s="14" t="s">
        <v>19429</v>
      </c>
      <c r="D5414" s="14" t="s">
        <v>19430</v>
      </c>
      <c r="E5414" s="15" t="s">
        <v>11359</v>
      </c>
      <c r="F5414" s="6">
        <v>484</v>
      </c>
      <c r="G5414" s="6">
        <v>1990</v>
      </c>
      <c r="H5414" s="6">
        <f t="shared" si="336"/>
        <v>485</v>
      </c>
      <c r="I5414" s="6">
        <f t="shared" si="337"/>
        <v>1991</v>
      </c>
      <c r="J5414" s="7">
        <f t="shared" si="338"/>
        <v>4.1051546391752574</v>
      </c>
      <c r="K5414" s="7">
        <f t="shared" si="339"/>
        <v>2.0374365686460125</v>
      </c>
    </row>
    <row r="5415" spans="1:11" x14ac:dyDescent="0.35">
      <c r="A5415" s="14" t="s">
        <v>11093</v>
      </c>
      <c r="B5415" s="13" t="s">
        <v>5546</v>
      </c>
      <c r="C5415" s="14" t="s">
        <v>19431</v>
      </c>
      <c r="D5415" s="14" t="s">
        <v>11356</v>
      </c>
      <c r="E5415" s="15" t="s">
        <v>11359</v>
      </c>
      <c r="F5415" s="6">
        <v>72</v>
      </c>
      <c r="G5415" s="6">
        <v>517</v>
      </c>
      <c r="H5415" s="6">
        <f t="shared" si="336"/>
        <v>73</v>
      </c>
      <c r="I5415" s="6">
        <f t="shared" si="337"/>
        <v>518</v>
      </c>
      <c r="J5415" s="7">
        <f t="shared" si="338"/>
        <v>7.095890410958904</v>
      </c>
      <c r="K5415" s="7">
        <f t="shared" si="339"/>
        <v>2.8269837288065367</v>
      </c>
    </row>
    <row r="5416" spans="1:11" x14ac:dyDescent="0.35">
      <c r="A5416" s="14" t="s">
        <v>11094</v>
      </c>
      <c r="B5416" s="13" t="s">
        <v>5190</v>
      </c>
      <c r="C5416" s="14" t="s">
        <v>19432</v>
      </c>
      <c r="D5416" s="14" t="s">
        <v>19433</v>
      </c>
      <c r="E5416" s="15" t="s">
        <v>5678</v>
      </c>
      <c r="F5416" s="6">
        <v>816</v>
      </c>
      <c r="G5416" s="6">
        <v>987</v>
      </c>
      <c r="H5416" s="6">
        <f t="shared" si="336"/>
        <v>817</v>
      </c>
      <c r="I5416" s="6">
        <f t="shared" si="337"/>
        <v>988</v>
      </c>
      <c r="J5416" s="7">
        <f t="shared" si="338"/>
        <v>1.2093023255813953</v>
      </c>
      <c r="K5416" s="7">
        <f t="shared" si="339"/>
        <v>0.27417496343899417</v>
      </c>
    </row>
    <row r="5417" spans="1:11" x14ac:dyDescent="0.35">
      <c r="A5417" s="14" t="s">
        <v>11095</v>
      </c>
      <c r="B5417" s="13" t="s">
        <v>5000</v>
      </c>
      <c r="C5417" s="14" t="s">
        <v>19434</v>
      </c>
      <c r="D5417" s="14" t="s">
        <v>19435</v>
      </c>
      <c r="E5417" s="15" t="s">
        <v>5678</v>
      </c>
      <c r="F5417" s="6">
        <v>1798</v>
      </c>
      <c r="G5417" s="6">
        <v>1971</v>
      </c>
      <c r="H5417" s="6">
        <f t="shared" si="336"/>
        <v>1799</v>
      </c>
      <c r="I5417" s="6">
        <f t="shared" si="337"/>
        <v>1972</v>
      </c>
      <c r="J5417" s="7">
        <f t="shared" si="338"/>
        <v>1.0961645358532519</v>
      </c>
      <c r="K5417" s="7">
        <f t="shared" si="339"/>
        <v>0.13246436512642945</v>
      </c>
    </row>
    <row r="5418" spans="1:11" x14ac:dyDescent="0.35">
      <c r="A5418" s="14" t="s">
        <v>11096</v>
      </c>
      <c r="B5418" s="13" t="s">
        <v>1612</v>
      </c>
      <c r="C5418" s="14" t="s">
        <v>19436</v>
      </c>
      <c r="D5418" s="14" t="s">
        <v>18178</v>
      </c>
      <c r="E5418" s="15" t="s">
        <v>11359</v>
      </c>
      <c r="F5418" s="6">
        <v>1760</v>
      </c>
      <c r="G5418" s="6">
        <v>1184</v>
      </c>
      <c r="H5418" s="6">
        <f t="shared" si="336"/>
        <v>1761</v>
      </c>
      <c r="I5418" s="6">
        <f t="shared" si="337"/>
        <v>1185</v>
      </c>
      <c r="J5418" s="7">
        <f t="shared" si="338"/>
        <v>0.67291311754684835</v>
      </c>
      <c r="K5418" s="7">
        <f t="shared" si="339"/>
        <v>-0.57150785004558702</v>
      </c>
    </row>
    <row r="5419" spans="1:11" x14ac:dyDescent="0.35">
      <c r="A5419" s="14" t="s">
        <v>11097</v>
      </c>
      <c r="B5419" s="13" t="s">
        <v>1120</v>
      </c>
      <c r="C5419" s="14" t="s">
        <v>19437</v>
      </c>
      <c r="D5419" s="14" t="s">
        <v>11356</v>
      </c>
      <c r="E5419" s="15" t="s">
        <v>11359</v>
      </c>
      <c r="F5419" s="6">
        <v>106</v>
      </c>
      <c r="G5419" s="6">
        <v>66</v>
      </c>
      <c r="H5419" s="6">
        <f t="shared" si="336"/>
        <v>107</v>
      </c>
      <c r="I5419" s="6">
        <f t="shared" si="337"/>
        <v>67</v>
      </c>
      <c r="J5419" s="7">
        <f t="shared" si="338"/>
        <v>0.62616822429906538</v>
      </c>
      <c r="K5419" s="7">
        <f t="shared" si="339"/>
        <v>-0.67537779594337466</v>
      </c>
    </row>
    <row r="5420" spans="1:11" x14ac:dyDescent="0.35">
      <c r="A5420" s="14" t="s">
        <v>11098</v>
      </c>
      <c r="B5420" s="13" t="s">
        <v>4210</v>
      </c>
      <c r="C5420" s="14" t="s">
        <v>19438</v>
      </c>
      <c r="D5420" s="14" t="s">
        <v>11356</v>
      </c>
      <c r="E5420" s="15" t="s">
        <v>5678</v>
      </c>
      <c r="F5420" s="6">
        <v>372</v>
      </c>
      <c r="G5420" s="6">
        <v>341</v>
      </c>
      <c r="H5420" s="6">
        <f t="shared" si="336"/>
        <v>373</v>
      </c>
      <c r="I5420" s="6">
        <f t="shared" si="337"/>
        <v>342</v>
      </c>
      <c r="J5420" s="7">
        <f t="shared" si="338"/>
        <v>0.91689008042895437</v>
      </c>
      <c r="K5420" s="7">
        <f t="shared" si="339"/>
        <v>-0.12517930536934002</v>
      </c>
    </row>
    <row r="5421" spans="1:11" x14ac:dyDescent="0.35">
      <c r="A5421" s="14" t="s">
        <v>11099</v>
      </c>
      <c r="B5421" s="13" t="s">
        <v>1101</v>
      </c>
      <c r="C5421" s="14" t="s">
        <v>19439</v>
      </c>
      <c r="D5421" s="14" t="s">
        <v>19440</v>
      </c>
      <c r="E5421" s="15" t="s">
        <v>11359</v>
      </c>
      <c r="F5421" s="6">
        <v>1447</v>
      </c>
      <c r="G5421" s="6">
        <v>897</v>
      </c>
      <c r="H5421" s="6">
        <f t="shared" si="336"/>
        <v>1448</v>
      </c>
      <c r="I5421" s="6">
        <f t="shared" si="337"/>
        <v>898</v>
      </c>
      <c r="J5421" s="7">
        <f t="shared" si="338"/>
        <v>0.62016574585635365</v>
      </c>
      <c r="K5421" s="7">
        <f t="shared" si="339"/>
        <v>-0.6892742523420583</v>
      </c>
    </row>
    <row r="5422" spans="1:11" x14ac:dyDescent="0.35">
      <c r="A5422" s="14" t="s">
        <v>11100</v>
      </c>
      <c r="B5422" s="13" t="s">
        <v>4846</v>
      </c>
      <c r="C5422" s="14" t="s">
        <v>19441</v>
      </c>
      <c r="D5422" s="14" t="s">
        <v>19442</v>
      </c>
      <c r="E5422" s="15" t="s">
        <v>11359</v>
      </c>
      <c r="F5422" s="6">
        <v>674</v>
      </c>
      <c r="G5422" s="6">
        <v>696</v>
      </c>
      <c r="H5422" s="6">
        <f t="shared" si="336"/>
        <v>675</v>
      </c>
      <c r="I5422" s="6">
        <f t="shared" si="337"/>
        <v>697</v>
      </c>
      <c r="J5422" s="7">
        <f t="shared" si="338"/>
        <v>1.0325925925925925</v>
      </c>
      <c r="K5422" s="7">
        <f t="shared" si="339"/>
        <v>4.6271153930229743E-2</v>
      </c>
    </row>
    <row r="5423" spans="1:11" x14ac:dyDescent="0.35">
      <c r="A5423" s="14" t="s">
        <v>11101</v>
      </c>
      <c r="B5423" s="13" t="s">
        <v>2356</v>
      </c>
      <c r="C5423" s="14" t="s">
        <v>19443</v>
      </c>
      <c r="D5423" s="14" t="s">
        <v>19444</v>
      </c>
      <c r="E5423" s="15" t="s">
        <v>11359</v>
      </c>
      <c r="F5423" s="6">
        <v>6330</v>
      </c>
      <c r="G5423" s="6">
        <v>4679</v>
      </c>
      <c r="H5423" s="6">
        <f t="shared" si="336"/>
        <v>6331</v>
      </c>
      <c r="I5423" s="6">
        <f t="shared" si="337"/>
        <v>4680</v>
      </c>
      <c r="J5423" s="7">
        <f t="shared" si="338"/>
        <v>0.73921971252566732</v>
      </c>
      <c r="K5423" s="7">
        <f t="shared" si="339"/>
        <v>-0.43592486575266748</v>
      </c>
    </row>
    <row r="5424" spans="1:11" x14ac:dyDescent="0.35">
      <c r="A5424" s="14" t="s">
        <v>11102</v>
      </c>
      <c r="B5424" s="13" t="s">
        <v>2691</v>
      </c>
      <c r="C5424" s="14" t="s">
        <v>19445</v>
      </c>
      <c r="D5424" s="14" t="s">
        <v>19446</v>
      </c>
      <c r="E5424" s="15" t="s">
        <v>11359</v>
      </c>
      <c r="F5424" s="6">
        <v>4232</v>
      </c>
      <c r="G5424" s="6">
        <v>3241</v>
      </c>
      <c r="H5424" s="6">
        <f t="shared" si="336"/>
        <v>4233</v>
      </c>
      <c r="I5424" s="6">
        <f t="shared" si="337"/>
        <v>3242</v>
      </c>
      <c r="J5424" s="7">
        <f t="shared" si="338"/>
        <v>0.7658870777226553</v>
      </c>
      <c r="K5424" s="7">
        <f t="shared" si="339"/>
        <v>-0.38479639780087888</v>
      </c>
    </row>
    <row r="5425" spans="1:11" x14ac:dyDescent="0.35">
      <c r="A5425" s="14" t="s">
        <v>11103</v>
      </c>
      <c r="B5425" s="13" t="s">
        <v>810</v>
      </c>
      <c r="C5425" s="14" t="s">
        <v>19447</v>
      </c>
      <c r="D5425" s="14" t="s">
        <v>19448</v>
      </c>
      <c r="E5425" s="15" t="s">
        <v>5678</v>
      </c>
      <c r="F5425" s="6">
        <v>366</v>
      </c>
      <c r="G5425" s="6">
        <v>212</v>
      </c>
      <c r="H5425" s="6">
        <f t="shared" si="336"/>
        <v>367</v>
      </c>
      <c r="I5425" s="6">
        <f t="shared" si="337"/>
        <v>213</v>
      </c>
      <c r="J5425" s="7">
        <f t="shared" si="338"/>
        <v>0.5803814713896458</v>
      </c>
      <c r="K5425" s="7">
        <f t="shared" si="339"/>
        <v>-0.78492663261737439</v>
      </c>
    </row>
    <row r="5426" spans="1:11" x14ac:dyDescent="0.35">
      <c r="A5426" s="14" t="s">
        <v>11104</v>
      </c>
      <c r="B5426" s="13" t="s">
        <v>2677</v>
      </c>
      <c r="C5426" s="14" t="s">
        <v>19449</v>
      </c>
      <c r="D5426" s="14" t="s">
        <v>19450</v>
      </c>
      <c r="E5426" s="15" t="s">
        <v>11359</v>
      </c>
      <c r="F5426" s="6">
        <v>34</v>
      </c>
      <c r="G5426" s="6">
        <v>26</v>
      </c>
      <c r="H5426" s="6">
        <f t="shared" si="336"/>
        <v>35</v>
      </c>
      <c r="I5426" s="6">
        <f t="shared" si="337"/>
        <v>27</v>
      </c>
      <c r="J5426" s="7">
        <f t="shared" si="338"/>
        <v>0.77142857142857146</v>
      </c>
      <c r="K5426" s="7">
        <f t="shared" si="339"/>
        <v>-0.37439551478149785</v>
      </c>
    </row>
    <row r="5427" spans="1:11" x14ac:dyDescent="0.35">
      <c r="A5427" s="14" t="s">
        <v>11105</v>
      </c>
      <c r="B5427" s="13" t="s">
        <v>2558</v>
      </c>
      <c r="C5427" s="14" t="s">
        <v>19451</v>
      </c>
      <c r="D5427" s="14" t="s">
        <v>19452</v>
      </c>
      <c r="E5427" s="15" t="s">
        <v>5678</v>
      </c>
      <c r="F5427" s="6">
        <v>53</v>
      </c>
      <c r="G5427" s="6">
        <v>40</v>
      </c>
      <c r="H5427" s="6">
        <f t="shared" si="336"/>
        <v>54</v>
      </c>
      <c r="I5427" s="6">
        <f t="shared" si="337"/>
        <v>41</v>
      </c>
      <c r="J5427" s="7">
        <f t="shared" si="338"/>
        <v>0.7592592592592593</v>
      </c>
      <c r="K5427" s="7">
        <f t="shared" si="339"/>
        <v>-0.39733549754538477</v>
      </c>
    </row>
    <row r="5428" spans="1:11" x14ac:dyDescent="0.35">
      <c r="A5428" s="14" t="s">
        <v>11106</v>
      </c>
      <c r="B5428" s="13" t="s">
        <v>3136</v>
      </c>
      <c r="C5428" s="14" t="s">
        <v>19453</v>
      </c>
      <c r="D5428" s="14" t="s">
        <v>19454</v>
      </c>
      <c r="E5428" s="15" t="s">
        <v>5678</v>
      </c>
      <c r="F5428" s="6">
        <v>40</v>
      </c>
      <c r="G5428" s="6">
        <v>32</v>
      </c>
      <c r="H5428" s="6">
        <f t="shared" si="336"/>
        <v>41</v>
      </c>
      <c r="I5428" s="6">
        <f t="shared" si="337"/>
        <v>33</v>
      </c>
      <c r="J5428" s="7">
        <f t="shared" si="338"/>
        <v>0.80487804878048785</v>
      </c>
      <c r="K5428" s="7">
        <f t="shared" si="339"/>
        <v>-0.31315788525963018</v>
      </c>
    </row>
    <row r="5429" spans="1:11" x14ac:dyDescent="0.35">
      <c r="A5429" s="14" t="s">
        <v>11107</v>
      </c>
      <c r="B5429" s="13" t="s">
        <v>3149</v>
      </c>
      <c r="C5429" s="14" t="s">
        <v>19455</v>
      </c>
      <c r="D5429" s="14" t="s">
        <v>19456</v>
      </c>
      <c r="E5429" s="15" t="s">
        <v>5678</v>
      </c>
      <c r="F5429" s="6">
        <v>5</v>
      </c>
      <c r="G5429" s="6">
        <v>4</v>
      </c>
      <c r="H5429" s="6">
        <f t="shared" si="336"/>
        <v>6</v>
      </c>
      <c r="I5429" s="6">
        <f t="shared" si="337"/>
        <v>5</v>
      </c>
      <c r="J5429" s="7">
        <f t="shared" si="338"/>
        <v>0.83333333333333337</v>
      </c>
      <c r="K5429" s="7">
        <f t="shared" si="339"/>
        <v>-0.26303440583379378</v>
      </c>
    </row>
    <row r="5430" spans="1:11" x14ac:dyDescent="0.35">
      <c r="A5430" s="14" t="s">
        <v>11108</v>
      </c>
      <c r="B5430" s="13" t="s">
        <v>2540</v>
      </c>
      <c r="C5430" s="14" t="s">
        <v>19457</v>
      </c>
      <c r="D5430" s="14" t="s">
        <v>11685</v>
      </c>
      <c r="E5430" s="15" t="s">
        <v>11359</v>
      </c>
      <c r="F5430" s="6">
        <v>308</v>
      </c>
      <c r="G5430" s="6">
        <v>232</v>
      </c>
      <c r="H5430" s="6">
        <f t="shared" si="336"/>
        <v>309</v>
      </c>
      <c r="I5430" s="6">
        <f t="shared" si="337"/>
        <v>233</v>
      </c>
      <c r="J5430" s="7">
        <f t="shared" si="338"/>
        <v>0.75404530744336573</v>
      </c>
      <c r="K5430" s="7">
        <f t="shared" si="339"/>
        <v>-0.40727688325009431</v>
      </c>
    </row>
    <row r="5431" spans="1:11" x14ac:dyDescent="0.35">
      <c r="A5431" s="14" t="s">
        <v>11109</v>
      </c>
      <c r="B5431" s="13" t="s">
        <v>4454</v>
      </c>
      <c r="C5431" s="14" t="s">
        <v>19458</v>
      </c>
      <c r="D5431" s="14" t="s">
        <v>11356</v>
      </c>
      <c r="E5431" s="15" t="s">
        <v>5678</v>
      </c>
      <c r="F5431" s="6">
        <v>1203</v>
      </c>
      <c r="G5431" s="6">
        <v>1150</v>
      </c>
      <c r="H5431" s="6">
        <f t="shared" si="336"/>
        <v>1204</v>
      </c>
      <c r="I5431" s="6">
        <f t="shared" si="337"/>
        <v>1151</v>
      </c>
      <c r="J5431" s="7">
        <f t="shared" si="338"/>
        <v>0.95598006644518274</v>
      </c>
      <c r="K5431" s="7">
        <f t="shared" si="339"/>
        <v>-6.4947558627471591E-2</v>
      </c>
    </row>
    <row r="5432" spans="1:11" x14ac:dyDescent="0.35">
      <c r="A5432" s="14" t="s">
        <v>11110</v>
      </c>
      <c r="B5432" s="13" t="s">
        <v>3221</v>
      </c>
      <c r="C5432" s="14" t="s">
        <v>19459</v>
      </c>
      <c r="D5432" s="14" t="s">
        <v>19460</v>
      </c>
      <c r="E5432" s="15" t="s">
        <v>5678</v>
      </c>
      <c r="F5432" s="6">
        <v>1887</v>
      </c>
      <c r="G5432" s="6">
        <v>1524</v>
      </c>
      <c r="H5432" s="6">
        <f t="shared" si="336"/>
        <v>1888</v>
      </c>
      <c r="I5432" s="6">
        <f t="shared" si="337"/>
        <v>1525</v>
      </c>
      <c r="J5432" s="7">
        <f t="shared" si="338"/>
        <v>0.80773305084745761</v>
      </c>
      <c r="K5432" s="7">
        <f t="shared" si="339"/>
        <v>-0.30804952202423036</v>
      </c>
    </row>
    <row r="5433" spans="1:11" x14ac:dyDescent="0.35">
      <c r="A5433" s="14" t="s">
        <v>11111</v>
      </c>
      <c r="B5433" s="13" t="s">
        <v>2937</v>
      </c>
      <c r="C5433" s="14" t="s">
        <v>19461</v>
      </c>
      <c r="D5433" s="14" t="s">
        <v>19462</v>
      </c>
      <c r="E5433" s="15" t="s">
        <v>11359</v>
      </c>
      <c r="F5433" s="6">
        <v>4522</v>
      </c>
      <c r="G5433" s="6">
        <v>3547</v>
      </c>
      <c r="H5433" s="6">
        <f t="shared" si="336"/>
        <v>4523</v>
      </c>
      <c r="I5433" s="6">
        <f t="shared" si="337"/>
        <v>3548</v>
      </c>
      <c r="J5433" s="7">
        <f t="shared" si="338"/>
        <v>0.78443510944063677</v>
      </c>
      <c r="K5433" s="7">
        <f t="shared" si="339"/>
        <v>-0.35027398633034723</v>
      </c>
    </row>
    <row r="5434" spans="1:11" x14ac:dyDescent="0.35">
      <c r="A5434" s="14" t="s">
        <v>11112</v>
      </c>
      <c r="B5434" s="13" t="s">
        <v>3039</v>
      </c>
      <c r="C5434" s="14" t="s">
        <v>19463</v>
      </c>
      <c r="D5434" s="14" t="s">
        <v>11356</v>
      </c>
      <c r="E5434" s="15" t="s">
        <v>5678</v>
      </c>
      <c r="F5434" s="6">
        <v>431</v>
      </c>
      <c r="G5434" s="6">
        <v>341</v>
      </c>
      <c r="H5434" s="6">
        <f t="shared" si="336"/>
        <v>432</v>
      </c>
      <c r="I5434" s="6">
        <f t="shared" si="337"/>
        <v>342</v>
      </c>
      <c r="J5434" s="7">
        <f t="shared" si="338"/>
        <v>0.79166666666666663</v>
      </c>
      <c r="K5434" s="7">
        <f t="shared" si="339"/>
        <v>-0.33703498727757075</v>
      </c>
    </row>
    <row r="5435" spans="1:11" x14ac:dyDescent="0.35">
      <c r="A5435" s="14" t="s">
        <v>11113</v>
      </c>
      <c r="B5435" s="13" t="s">
        <v>4452</v>
      </c>
      <c r="C5435" s="14" t="s">
        <v>19464</v>
      </c>
      <c r="D5435" s="14" t="s">
        <v>19465</v>
      </c>
      <c r="E5435" s="15" t="s">
        <v>5678</v>
      </c>
      <c r="F5435" s="6">
        <v>1341</v>
      </c>
      <c r="G5435" s="6">
        <v>1281</v>
      </c>
      <c r="H5435" s="6">
        <f t="shared" si="336"/>
        <v>1342</v>
      </c>
      <c r="I5435" s="6">
        <f t="shared" si="337"/>
        <v>1282</v>
      </c>
      <c r="J5435" s="7">
        <f t="shared" si="338"/>
        <v>0.95529061102831592</v>
      </c>
      <c r="K5435" s="7">
        <f t="shared" si="339"/>
        <v>-6.5988409581442545E-2</v>
      </c>
    </row>
    <row r="5436" spans="1:11" x14ac:dyDescent="0.35">
      <c r="A5436" s="14" t="s">
        <v>11114</v>
      </c>
      <c r="B5436" s="13" t="s">
        <v>2954</v>
      </c>
      <c r="C5436" s="14" t="s">
        <v>19466</v>
      </c>
      <c r="D5436" s="14" t="s">
        <v>11356</v>
      </c>
      <c r="E5436" s="15" t="s">
        <v>11359</v>
      </c>
      <c r="F5436" s="6">
        <v>648</v>
      </c>
      <c r="G5436" s="6">
        <v>509</v>
      </c>
      <c r="H5436" s="6">
        <f t="shared" si="336"/>
        <v>649</v>
      </c>
      <c r="I5436" s="6">
        <f t="shared" si="337"/>
        <v>510</v>
      </c>
      <c r="J5436" s="7">
        <f t="shared" si="338"/>
        <v>0.785824345146379</v>
      </c>
      <c r="K5436" s="7">
        <f t="shared" si="339"/>
        <v>-0.3477212311402807</v>
      </c>
    </row>
    <row r="5437" spans="1:11" x14ac:dyDescent="0.35">
      <c r="A5437" s="14" t="s">
        <v>11115</v>
      </c>
      <c r="B5437" s="13" t="s">
        <v>1919</v>
      </c>
      <c r="C5437" s="14" t="s">
        <v>19467</v>
      </c>
      <c r="D5437" s="14" t="s">
        <v>19468</v>
      </c>
      <c r="E5437" s="15" t="s">
        <v>11359</v>
      </c>
      <c r="F5437" s="6">
        <v>726</v>
      </c>
      <c r="G5437" s="6">
        <v>510</v>
      </c>
      <c r="H5437" s="6">
        <f t="shared" si="336"/>
        <v>727</v>
      </c>
      <c r="I5437" s="6">
        <f t="shared" si="337"/>
        <v>511</v>
      </c>
      <c r="J5437" s="7">
        <f t="shared" si="338"/>
        <v>0.70288858321870706</v>
      </c>
      <c r="K5437" s="7">
        <f t="shared" si="339"/>
        <v>-0.50863207298197299</v>
      </c>
    </row>
    <row r="5438" spans="1:11" x14ac:dyDescent="0.35">
      <c r="A5438" s="14" t="s">
        <v>11116</v>
      </c>
      <c r="B5438" s="13" t="s">
        <v>3714</v>
      </c>
      <c r="C5438" s="14" t="s">
        <v>19469</v>
      </c>
      <c r="D5438" s="14" t="s">
        <v>19470</v>
      </c>
      <c r="E5438" s="15" t="s">
        <v>11359</v>
      </c>
      <c r="F5438" s="6">
        <v>1104</v>
      </c>
      <c r="G5438" s="6">
        <v>946</v>
      </c>
      <c r="H5438" s="6">
        <f t="shared" si="336"/>
        <v>1105</v>
      </c>
      <c r="I5438" s="6">
        <f t="shared" si="337"/>
        <v>947</v>
      </c>
      <c r="J5438" s="7">
        <f t="shared" si="338"/>
        <v>0.85701357466063344</v>
      </c>
      <c r="K5438" s="7">
        <f t="shared" si="339"/>
        <v>-0.222610038810409</v>
      </c>
    </row>
    <row r="5439" spans="1:11" x14ac:dyDescent="0.35">
      <c r="A5439" s="14" t="s">
        <v>11117</v>
      </c>
      <c r="B5439" s="13" t="s">
        <v>1169</v>
      </c>
      <c r="C5439" s="14" t="s">
        <v>19471</v>
      </c>
      <c r="D5439" s="14" t="s">
        <v>19472</v>
      </c>
      <c r="E5439" s="15" t="s">
        <v>11359</v>
      </c>
      <c r="F5439" s="6">
        <v>8903</v>
      </c>
      <c r="G5439" s="6">
        <v>5592</v>
      </c>
      <c r="H5439" s="6">
        <f t="shared" si="336"/>
        <v>8904</v>
      </c>
      <c r="I5439" s="6">
        <f t="shared" si="337"/>
        <v>5593</v>
      </c>
      <c r="J5439" s="7">
        <f t="shared" si="338"/>
        <v>0.62814465408805031</v>
      </c>
      <c r="K5439" s="7">
        <f t="shared" si="339"/>
        <v>-0.67083126235637858</v>
      </c>
    </row>
    <row r="5440" spans="1:11" x14ac:dyDescent="0.35">
      <c r="A5440" s="14" t="s">
        <v>11118</v>
      </c>
      <c r="B5440" s="13" t="s">
        <v>3920</v>
      </c>
      <c r="C5440" s="14" t="s">
        <v>19473</v>
      </c>
      <c r="D5440" s="14" t="s">
        <v>19474</v>
      </c>
      <c r="E5440" s="15" t="s">
        <v>11359</v>
      </c>
      <c r="F5440" s="6">
        <v>2738</v>
      </c>
      <c r="G5440" s="6">
        <v>2413</v>
      </c>
      <c r="H5440" s="6">
        <f t="shared" si="336"/>
        <v>2739</v>
      </c>
      <c r="I5440" s="6">
        <f t="shared" si="337"/>
        <v>2414</v>
      </c>
      <c r="J5440" s="7">
        <f t="shared" si="338"/>
        <v>0.88134355604235126</v>
      </c>
      <c r="K5440" s="7">
        <f t="shared" si="339"/>
        <v>-0.18222358995035667</v>
      </c>
    </row>
    <row r="5441" spans="1:11" x14ac:dyDescent="0.35">
      <c r="A5441" s="14" t="s">
        <v>11119</v>
      </c>
      <c r="B5441" s="13" t="s">
        <v>3309</v>
      </c>
      <c r="C5441" s="14" t="s">
        <v>19475</v>
      </c>
      <c r="D5441" s="14" t="s">
        <v>11356</v>
      </c>
      <c r="E5441" s="15" t="s">
        <v>11359</v>
      </c>
      <c r="F5441" s="6">
        <v>2391</v>
      </c>
      <c r="G5441" s="6">
        <v>1951</v>
      </c>
      <c r="H5441" s="6">
        <f t="shared" si="336"/>
        <v>2392</v>
      </c>
      <c r="I5441" s="6">
        <f t="shared" si="337"/>
        <v>1952</v>
      </c>
      <c r="J5441" s="7">
        <f t="shared" si="338"/>
        <v>0.81605351170568563</v>
      </c>
      <c r="K5441" s="7">
        <f t="shared" si="339"/>
        <v>-0.29326433663521873</v>
      </c>
    </row>
    <row r="5442" spans="1:11" x14ac:dyDescent="0.35">
      <c r="A5442" s="14" t="s">
        <v>11120</v>
      </c>
      <c r="B5442" s="13" t="s">
        <v>512</v>
      </c>
      <c r="C5442" s="14" t="s">
        <v>19476</v>
      </c>
      <c r="D5442" s="14" t="s">
        <v>13851</v>
      </c>
      <c r="E5442" s="15" t="s">
        <v>5678</v>
      </c>
      <c r="F5442" s="6">
        <v>35</v>
      </c>
      <c r="G5442" s="6">
        <v>18</v>
      </c>
      <c r="H5442" s="6">
        <f t="shared" si="336"/>
        <v>36</v>
      </c>
      <c r="I5442" s="6">
        <f t="shared" si="337"/>
        <v>19</v>
      </c>
      <c r="J5442" s="7">
        <f t="shared" si="338"/>
        <v>0.52777777777777779</v>
      </c>
      <c r="K5442" s="7">
        <f t="shared" si="339"/>
        <v>-0.92199748799872694</v>
      </c>
    </row>
    <row r="5443" spans="1:11" x14ac:dyDescent="0.35">
      <c r="A5443" s="14" t="s">
        <v>11121</v>
      </c>
      <c r="B5443" s="13" t="s">
        <v>2834</v>
      </c>
      <c r="C5443" s="14" t="s">
        <v>19477</v>
      </c>
      <c r="D5443" s="14" t="s">
        <v>12263</v>
      </c>
      <c r="E5443" s="15" t="s">
        <v>5678</v>
      </c>
      <c r="F5443" s="6">
        <v>404</v>
      </c>
      <c r="G5443" s="6">
        <v>314</v>
      </c>
      <c r="H5443" s="6">
        <f t="shared" ref="H5443:H5506" si="340">F5443+1</f>
        <v>405</v>
      </c>
      <c r="I5443" s="6">
        <f t="shared" ref="I5443:I5506" si="341">G5443+1</f>
        <v>315</v>
      </c>
      <c r="J5443" s="7">
        <f t="shared" ref="J5443:J5506" si="342">I5443/H5443</f>
        <v>0.77777777777777779</v>
      </c>
      <c r="K5443" s="7">
        <f t="shared" ref="K5443:K5506" si="343">LOG(J5443,2)</f>
        <v>-0.36257007938470825</v>
      </c>
    </row>
    <row r="5444" spans="1:11" x14ac:dyDescent="0.35">
      <c r="A5444" s="14" t="s">
        <v>11122</v>
      </c>
      <c r="B5444" s="13" t="s">
        <v>3470</v>
      </c>
      <c r="C5444" s="14" t="s">
        <v>19478</v>
      </c>
      <c r="D5444" s="14" t="s">
        <v>11356</v>
      </c>
      <c r="E5444" s="15" t="s">
        <v>5678</v>
      </c>
      <c r="F5444" s="6">
        <v>770</v>
      </c>
      <c r="G5444" s="6">
        <v>640</v>
      </c>
      <c r="H5444" s="6">
        <f t="shared" si="340"/>
        <v>771</v>
      </c>
      <c r="I5444" s="6">
        <f t="shared" si="341"/>
        <v>641</v>
      </c>
      <c r="J5444" s="7">
        <f t="shared" si="342"/>
        <v>0.83138780804150458</v>
      </c>
      <c r="K5444" s="7">
        <f t="shared" si="343"/>
        <v>-0.26640650329629323</v>
      </c>
    </row>
    <row r="5445" spans="1:11" x14ac:dyDescent="0.35">
      <c r="A5445" s="14" t="s">
        <v>11123</v>
      </c>
      <c r="B5445" s="13" t="s">
        <v>1619</v>
      </c>
      <c r="C5445" s="14" t="s">
        <v>19479</v>
      </c>
      <c r="D5445" s="14" t="s">
        <v>19480</v>
      </c>
      <c r="E5445" s="15" t="s">
        <v>11359</v>
      </c>
      <c r="F5445" s="6">
        <v>3091</v>
      </c>
      <c r="G5445" s="6">
        <v>2081</v>
      </c>
      <c r="H5445" s="6">
        <f t="shared" si="340"/>
        <v>3092</v>
      </c>
      <c r="I5445" s="6">
        <f t="shared" si="341"/>
        <v>2082</v>
      </c>
      <c r="J5445" s="7">
        <f t="shared" si="342"/>
        <v>0.67335058214747734</v>
      </c>
      <c r="K5445" s="7">
        <f t="shared" si="343"/>
        <v>-0.57057025062543032</v>
      </c>
    </row>
    <row r="5446" spans="1:11" x14ac:dyDescent="0.35">
      <c r="A5446" s="14" t="s">
        <v>11124</v>
      </c>
      <c r="B5446" s="13" t="s">
        <v>1129</v>
      </c>
      <c r="C5446" s="14" t="s">
        <v>19481</v>
      </c>
      <c r="D5446" s="14" t="s">
        <v>19482</v>
      </c>
      <c r="E5446" s="15" t="s">
        <v>11359</v>
      </c>
      <c r="F5446" s="6">
        <v>3604</v>
      </c>
      <c r="G5446" s="6">
        <v>2247</v>
      </c>
      <c r="H5446" s="6">
        <f t="shared" si="340"/>
        <v>3605</v>
      </c>
      <c r="I5446" s="6">
        <f t="shared" si="341"/>
        <v>2248</v>
      </c>
      <c r="J5446" s="7">
        <f t="shared" si="342"/>
        <v>0.62357836338418859</v>
      </c>
      <c r="K5446" s="7">
        <f t="shared" si="343"/>
        <v>-0.68135722390725884</v>
      </c>
    </row>
    <row r="5447" spans="1:11" x14ac:dyDescent="0.35">
      <c r="A5447" s="14" t="s">
        <v>11125</v>
      </c>
      <c r="B5447" s="13" t="s">
        <v>2581</v>
      </c>
      <c r="C5447" s="14" t="s">
        <v>19483</v>
      </c>
      <c r="D5447" s="14" t="s">
        <v>19484</v>
      </c>
      <c r="E5447" s="15" t="s">
        <v>11359</v>
      </c>
      <c r="F5447" s="6">
        <v>7623</v>
      </c>
      <c r="G5447" s="6">
        <v>5765</v>
      </c>
      <c r="H5447" s="6">
        <f t="shared" si="340"/>
        <v>7624</v>
      </c>
      <c r="I5447" s="6">
        <f t="shared" si="341"/>
        <v>5766</v>
      </c>
      <c r="J5447" s="7">
        <f t="shared" si="342"/>
        <v>0.75629590766002097</v>
      </c>
      <c r="K5447" s="7">
        <f t="shared" si="343"/>
        <v>-0.40297728241503539</v>
      </c>
    </row>
    <row r="5448" spans="1:11" x14ac:dyDescent="0.35">
      <c r="A5448" s="14" t="s">
        <v>11126</v>
      </c>
      <c r="B5448" s="13" t="s">
        <v>4628</v>
      </c>
      <c r="C5448" s="14" t="s">
        <v>19485</v>
      </c>
      <c r="D5448" s="14" t="s">
        <v>11356</v>
      </c>
      <c r="E5448" s="15" t="s">
        <v>5678</v>
      </c>
      <c r="F5448" s="6">
        <v>297</v>
      </c>
      <c r="G5448" s="6">
        <v>295</v>
      </c>
      <c r="H5448" s="6">
        <f t="shared" si="340"/>
        <v>298</v>
      </c>
      <c r="I5448" s="6">
        <f t="shared" si="341"/>
        <v>296</v>
      </c>
      <c r="J5448" s="7">
        <f t="shared" si="342"/>
        <v>0.99328859060402686</v>
      </c>
      <c r="K5448" s="7">
        <f t="shared" si="343"/>
        <v>-9.7151548332117758E-3</v>
      </c>
    </row>
    <row r="5449" spans="1:11" x14ac:dyDescent="0.35">
      <c r="A5449" s="14" t="s">
        <v>11127</v>
      </c>
      <c r="B5449" s="13" t="s">
        <v>914</v>
      </c>
      <c r="C5449" s="14" t="s">
        <v>19486</v>
      </c>
      <c r="D5449" s="14" t="s">
        <v>11755</v>
      </c>
      <c r="E5449" s="15" t="s">
        <v>5678</v>
      </c>
      <c r="F5449" s="6">
        <v>1683</v>
      </c>
      <c r="G5449" s="6">
        <v>1003</v>
      </c>
      <c r="H5449" s="6">
        <f t="shared" si="340"/>
        <v>1684</v>
      </c>
      <c r="I5449" s="6">
        <f t="shared" si="341"/>
        <v>1004</v>
      </c>
      <c r="J5449" s="7">
        <f t="shared" si="342"/>
        <v>0.59619952494061756</v>
      </c>
      <c r="K5449" s="7">
        <f t="shared" si="343"/>
        <v>-0.74613286911562415</v>
      </c>
    </row>
    <row r="5450" spans="1:11" x14ac:dyDescent="0.35">
      <c r="A5450" s="14" t="s">
        <v>11128</v>
      </c>
      <c r="B5450" s="13" t="s">
        <v>1987</v>
      </c>
      <c r="C5450" s="14" t="s">
        <v>19487</v>
      </c>
      <c r="D5450" s="14" t="s">
        <v>19488</v>
      </c>
      <c r="E5450" s="15" t="s">
        <v>5678</v>
      </c>
      <c r="F5450" s="6">
        <v>1682</v>
      </c>
      <c r="G5450" s="6">
        <v>1192</v>
      </c>
      <c r="H5450" s="6">
        <f t="shared" si="340"/>
        <v>1683</v>
      </c>
      <c r="I5450" s="6">
        <f t="shared" si="341"/>
        <v>1193</v>
      </c>
      <c r="J5450" s="7">
        <f t="shared" si="342"/>
        <v>0.70885323826500302</v>
      </c>
      <c r="K5450" s="7">
        <f t="shared" si="343"/>
        <v>-0.49644113363472092</v>
      </c>
    </row>
    <row r="5451" spans="1:11" x14ac:dyDescent="0.35">
      <c r="A5451" s="14" t="s">
        <v>11129</v>
      </c>
      <c r="B5451" s="13" t="s">
        <v>4286</v>
      </c>
      <c r="C5451" s="14" t="s">
        <v>19489</v>
      </c>
      <c r="D5451" s="14" t="s">
        <v>19490</v>
      </c>
      <c r="E5451" s="15" t="s">
        <v>5678</v>
      </c>
      <c r="F5451" s="6">
        <v>14</v>
      </c>
      <c r="G5451" s="6">
        <v>13</v>
      </c>
      <c r="H5451" s="6">
        <f t="shared" si="340"/>
        <v>15</v>
      </c>
      <c r="I5451" s="6">
        <f t="shared" si="341"/>
        <v>14</v>
      </c>
      <c r="J5451" s="7">
        <f t="shared" si="342"/>
        <v>0.93333333333333335</v>
      </c>
      <c r="K5451" s="7">
        <f t="shared" si="343"/>
        <v>-9.9535673550914402E-2</v>
      </c>
    </row>
    <row r="5452" spans="1:11" x14ac:dyDescent="0.35">
      <c r="A5452" s="14" t="s">
        <v>11130</v>
      </c>
      <c r="B5452" s="13" t="s">
        <v>1938</v>
      </c>
      <c r="C5452" s="14" t="s">
        <v>19491</v>
      </c>
      <c r="D5452" s="14" t="s">
        <v>19492</v>
      </c>
      <c r="E5452" s="15" t="s">
        <v>5678</v>
      </c>
      <c r="F5452" s="6">
        <v>142</v>
      </c>
      <c r="G5452" s="6">
        <v>100</v>
      </c>
      <c r="H5452" s="6">
        <f t="shared" si="340"/>
        <v>143</v>
      </c>
      <c r="I5452" s="6">
        <f t="shared" si="341"/>
        <v>101</v>
      </c>
      <c r="J5452" s="7">
        <f t="shared" si="342"/>
        <v>0.70629370629370625</v>
      </c>
      <c r="K5452" s="7">
        <f t="shared" si="343"/>
        <v>-0.50165985402659474</v>
      </c>
    </row>
    <row r="5453" spans="1:11" x14ac:dyDescent="0.35">
      <c r="A5453" s="14" t="s">
        <v>11131</v>
      </c>
      <c r="B5453" s="13" t="s">
        <v>4748</v>
      </c>
      <c r="C5453" s="14" t="s">
        <v>19493</v>
      </c>
      <c r="D5453" s="14" t="s">
        <v>11356</v>
      </c>
      <c r="E5453" s="15" t="s">
        <v>5678</v>
      </c>
      <c r="F5453" s="6">
        <v>5</v>
      </c>
      <c r="G5453" s="6">
        <v>5</v>
      </c>
      <c r="H5453" s="6">
        <f t="shared" si="340"/>
        <v>6</v>
      </c>
      <c r="I5453" s="6">
        <f t="shared" si="341"/>
        <v>6</v>
      </c>
      <c r="J5453" s="7">
        <f t="shared" si="342"/>
        <v>1</v>
      </c>
      <c r="K5453" s="7">
        <f t="shared" si="343"/>
        <v>0</v>
      </c>
    </row>
    <row r="5454" spans="1:11" x14ac:dyDescent="0.35">
      <c r="A5454" s="14" t="s">
        <v>11132</v>
      </c>
      <c r="B5454" s="13" t="s">
        <v>1782</v>
      </c>
      <c r="C5454" s="14" t="s">
        <v>19494</v>
      </c>
      <c r="D5454" s="14" t="s">
        <v>19495</v>
      </c>
      <c r="E5454" s="15" t="s">
        <v>5678</v>
      </c>
      <c r="F5454" s="6">
        <v>29</v>
      </c>
      <c r="G5454" s="6">
        <v>20</v>
      </c>
      <c r="H5454" s="6">
        <f t="shared" si="340"/>
        <v>30</v>
      </c>
      <c r="I5454" s="6">
        <f t="shared" si="341"/>
        <v>21</v>
      </c>
      <c r="J5454" s="7">
        <f t="shared" si="342"/>
        <v>0.7</v>
      </c>
      <c r="K5454" s="7">
        <f t="shared" si="343"/>
        <v>-0.51457317282975834</v>
      </c>
    </row>
    <row r="5455" spans="1:11" x14ac:dyDescent="0.35">
      <c r="A5455" s="14" t="s">
        <v>11133</v>
      </c>
      <c r="B5455" s="13" t="s">
        <v>226</v>
      </c>
      <c r="C5455" s="14" t="s">
        <v>19496</v>
      </c>
      <c r="D5455" s="14" t="s">
        <v>19497</v>
      </c>
      <c r="E5455" s="15" t="s">
        <v>5678</v>
      </c>
      <c r="F5455" s="6">
        <v>20</v>
      </c>
      <c r="G5455" s="6">
        <v>8</v>
      </c>
      <c r="H5455" s="6">
        <f t="shared" si="340"/>
        <v>21</v>
      </c>
      <c r="I5455" s="6">
        <f t="shared" si="341"/>
        <v>9</v>
      </c>
      <c r="J5455" s="7">
        <f t="shared" si="342"/>
        <v>0.42857142857142855</v>
      </c>
      <c r="K5455" s="7">
        <f t="shared" si="343"/>
        <v>-1.2223924213364481</v>
      </c>
    </row>
    <row r="5456" spans="1:11" x14ac:dyDescent="0.35">
      <c r="A5456" s="14" t="s">
        <v>11134</v>
      </c>
      <c r="B5456" s="13" t="s">
        <v>549</v>
      </c>
      <c r="C5456" s="14" t="s">
        <v>19498</v>
      </c>
      <c r="D5456" s="14" t="s">
        <v>19499</v>
      </c>
      <c r="E5456" s="15" t="s">
        <v>5678</v>
      </c>
      <c r="F5456" s="6">
        <v>183</v>
      </c>
      <c r="G5456" s="6">
        <v>96</v>
      </c>
      <c r="H5456" s="6">
        <f t="shared" si="340"/>
        <v>184</v>
      </c>
      <c r="I5456" s="6">
        <f t="shared" si="341"/>
        <v>97</v>
      </c>
      <c r="J5456" s="7">
        <f t="shared" si="342"/>
        <v>0.52717391304347827</v>
      </c>
      <c r="K5456" s="7">
        <f t="shared" si="343"/>
        <v>-0.92364911386988524</v>
      </c>
    </row>
    <row r="5457" spans="1:11" x14ac:dyDescent="0.35">
      <c r="A5457" s="14" t="s">
        <v>11135</v>
      </c>
      <c r="B5457" s="13" t="s">
        <v>4296</v>
      </c>
      <c r="C5457" s="14" t="s">
        <v>19500</v>
      </c>
      <c r="D5457" s="14" t="s">
        <v>19501</v>
      </c>
      <c r="E5457" s="15" t="s">
        <v>11359</v>
      </c>
      <c r="F5457" s="6">
        <v>273</v>
      </c>
      <c r="G5457" s="6">
        <v>254</v>
      </c>
      <c r="H5457" s="6">
        <f t="shared" si="340"/>
        <v>274</v>
      </c>
      <c r="I5457" s="6">
        <f t="shared" si="341"/>
        <v>255</v>
      </c>
      <c r="J5457" s="7">
        <f t="shared" si="342"/>
        <v>0.93065693430656937</v>
      </c>
      <c r="K5457" s="7">
        <f t="shared" si="343"/>
        <v>-0.10367864610166874</v>
      </c>
    </row>
    <row r="5458" spans="1:11" x14ac:dyDescent="0.35">
      <c r="A5458" s="14" t="s">
        <v>11136</v>
      </c>
      <c r="B5458" s="13" t="s">
        <v>801</v>
      </c>
      <c r="C5458" s="14" t="s">
        <v>19502</v>
      </c>
      <c r="D5458" s="14" t="s">
        <v>19503</v>
      </c>
      <c r="E5458" s="15" t="s">
        <v>11359</v>
      </c>
      <c r="F5458" s="6">
        <v>199</v>
      </c>
      <c r="G5458" s="6">
        <v>115</v>
      </c>
      <c r="H5458" s="6">
        <f t="shared" si="340"/>
        <v>200</v>
      </c>
      <c r="I5458" s="6">
        <f t="shared" si="341"/>
        <v>116</v>
      </c>
      <c r="J5458" s="7">
        <f t="shared" si="342"/>
        <v>0.57999999999999996</v>
      </c>
      <c r="K5458" s="7">
        <f t="shared" si="343"/>
        <v>-0.78587519464715272</v>
      </c>
    </row>
    <row r="5459" spans="1:11" x14ac:dyDescent="0.35">
      <c r="A5459" s="14" t="s">
        <v>11137</v>
      </c>
      <c r="B5459" s="13" t="s">
        <v>3666</v>
      </c>
      <c r="C5459" s="14" t="s">
        <v>19504</v>
      </c>
      <c r="D5459" s="14" t="s">
        <v>19505</v>
      </c>
      <c r="E5459" s="15" t="s">
        <v>11359</v>
      </c>
      <c r="F5459" s="6">
        <v>726</v>
      </c>
      <c r="G5459" s="6">
        <v>618</v>
      </c>
      <c r="H5459" s="6">
        <f t="shared" si="340"/>
        <v>727</v>
      </c>
      <c r="I5459" s="6">
        <f t="shared" si="341"/>
        <v>619</v>
      </c>
      <c r="J5459" s="7">
        <f t="shared" si="342"/>
        <v>0.85144429160935353</v>
      </c>
      <c r="K5459" s="7">
        <f t="shared" si="343"/>
        <v>-0.23201595470532968</v>
      </c>
    </row>
    <row r="5460" spans="1:11" x14ac:dyDescent="0.35">
      <c r="A5460" s="14" t="s">
        <v>11138</v>
      </c>
      <c r="B5460" s="13" t="s">
        <v>2689</v>
      </c>
      <c r="C5460" s="14" t="s">
        <v>19506</v>
      </c>
      <c r="D5460" s="14" t="s">
        <v>19507</v>
      </c>
      <c r="E5460" s="15" t="s">
        <v>5678</v>
      </c>
      <c r="F5460" s="6">
        <v>175</v>
      </c>
      <c r="G5460" s="6">
        <v>134</v>
      </c>
      <c r="H5460" s="6">
        <f t="shared" si="340"/>
        <v>176</v>
      </c>
      <c r="I5460" s="6">
        <f t="shared" si="341"/>
        <v>135</v>
      </c>
      <c r="J5460" s="7">
        <f t="shared" si="342"/>
        <v>0.76704545454545459</v>
      </c>
      <c r="K5460" s="7">
        <f t="shared" si="343"/>
        <v>-0.38261602158646635</v>
      </c>
    </row>
    <row r="5461" spans="1:11" x14ac:dyDescent="0.35">
      <c r="A5461" s="14" t="s">
        <v>11139</v>
      </c>
      <c r="B5461" s="13" t="s">
        <v>4189</v>
      </c>
      <c r="C5461" s="14" t="s">
        <v>19508</v>
      </c>
      <c r="D5461" s="14" t="s">
        <v>19509</v>
      </c>
      <c r="E5461" s="15" t="s">
        <v>11359</v>
      </c>
      <c r="F5461" s="6">
        <v>451</v>
      </c>
      <c r="G5461" s="6">
        <v>412</v>
      </c>
      <c r="H5461" s="6">
        <f t="shared" si="340"/>
        <v>452</v>
      </c>
      <c r="I5461" s="6">
        <f t="shared" si="341"/>
        <v>413</v>
      </c>
      <c r="J5461" s="7">
        <f t="shared" si="342"/>
        <v>0.91371681415929207</v>
      </c>
      <c r="K5461" s="7">
        <f t="shared" si="343"/>
        <v>-0.13018099099574229</v>
      </c>
    </row>
    <row r="5462" spans="1:11" x14ac:dyDescent="0.35">
      <c r="A5462" s="14" t="s">
        <v>11140</v>
      </c>
      <c r="B5462" s="13" t="s">
        <v>1423</v>
      </c>
      <c r="C5462" s="14" t="s">
        <v>19510</v>
      </c>
      <c r="D5462" s="14" t="s">
        <v>19511</v>
      </c>
      <c r="E5462" s="15" t="s">
        <v>11359</v>
      </c>
      <c r="F5462" s="6">
        <v>296</v>
      </c>
      <c r="G5462" s="6">
        <v>194</v>
      </c>
      <c r="H5462" s="6">
        <f t="shared" si="340"/>
        <v>297</v>
      </c>
      <c r="I5462" s="6">
        <f t="shared" si="341"/>
        <v>195</v>
      </c>
      <c r="J5462" s="7">
        <f t="shared" si="342"/>
        <v>0.65656565656565657</v>
      </c>
      <c r="K5462" s="7">
        <f t="shared" si="343"/>
        <v>-0.6069888070511551</v>
      </c>
    </row>
    <row r="5463" spans="1:11" x14ac:dyDescent="0.35">
      <c r="A5463" s="14" t="s">
        <v>11141</v>
      </c>
      <c r="B5463" s="13" t="s">
        <v>435</v>
      </c>
      <c r="C5463" s="14" t="s">
        <v>19512</v>
      </c>
      <c r="D5463" s="14" t="s">
        <v>19513</v>
      </c>
      <c r="E5463" s="15" t="s">
        <v>11359</v>
      </c>
      <c r="F5463" s="6">
        <v>2726</v>
      </c>
      <c r="G5463" s="6">
        <v>1363</v>
      </c>
      <c r="H5463" s="6">
        <f t="shared" si="340"/>
        <v>2727</v>
      </c>
      <c r="I5463" s="6">
        <f t="shared" si="341"/>
        <v>1364</v>
      </c>
      <c r="J5463" s="7">
        <f t="shared" si="342"/>
        <v>0.50018335166850014</v>
      </c>
      <c r="K5463" s="7">
        <f t="shared" si="343"/>
        <v>-0.99947105589109098</v>
      </c>
    </row>
    <row r="5464" spans="1:11" x14ac:dyDescent="0.35">
      <c r="A5464" s="14" t="s">
        <v>11142</v>
      </c>
      <c r="B5464" s="13" t="s">
        <v>1263</v>
      </c>
      <c r="C5464" s="14" t="s">
        <v>19514</v>
      </c>
      <c r="D5464" s="14" t="s">
        <v>11356</v>
      </c>
      <c r="E5464" s="15" t="s">
        <v>5678</v>
      </c>
      <c r="F5464" s="6">
        <v>485</v>
      </c>
      <c r="G5464" s="6">
        <v>310</v>
      </c>
      <c r="H5464" s="6">
        <f t="shared" si="340"/>
        <v>486</v>
      </c>
      <c r="I5464" s="6">
        <f t="shared" si="341"/>
        <v>311</v>
      </c>
      <c r="J5464" s="7">
        <f t="shared" si="342"/>
        <v>0.63991769547325106</v>
      </c>
      <c r="K5464" s="7">
        <f t="shared" si="343"/>
        <v>-0.64404173347517835</v>
      </c>
    </row>
    <row r="5465" spans="1:11" x14ac:dyDescent="0.35">
      <c r="A5465" s="14" t="s">
        <v>11143</v>
      </c>
      <c r="B5465" s="13" t="s">
        <v>1616</v>
      </c>
      <c r="C5465" s="14" t="s">
        <v>19515</v>
      </c>
      <c r="D5465" s="14" t="s">
        <v>11646</v>
      </c>
      <c r="E5465" s="15" t="s">
        <v>5678</v>
      </c>
      <c r="F5465" s="6">
        <v>3441</v>
      </c>
      <c r="G5465" s="6">
        <v>2316</v>
      </c>
      <c r="H5465" s="6">
        <f t="shared" si="340"/>
        <v>3442</v>
      </c>
      <c r="I5465" s="6">
        <f t="shared" si="341"/>
        <v>2317</v>
      </c>
      <c r="J5465" s="7">
        <f t="shared" si="342"/>
        <v>0.67315514235909357</v>
      </c>
      <c r="K5465" s="7">
        <f t="shared" si="343"/>
        <v>-0.57098905317538173</v>
      </c>
    </row>
    <row r="5466" spans="1:11" x14ac:dyDescent="0.35">
      <c r="A5466" s="14" t="s">
        <v>11144</v>
      </c>
      <c r="B5466" s="13" t="s">
        <v>2382</v>
      </c>
      <c r="C5466" s="14" t="s">
        <v>19516</v>
      </c>
      <c r="D5466" s="14" t="s">
        <v>19517</v>
      </c>
      <c r="E5466" s="15" t="s">
        <v>5678</v>
      </c>
      <c r="F5466" s="6">
        <v>826</v>
      </c>
      <c r="G5466" s="6">
        <v>612</v>
      </c>
      <c r="H5466" s="6">
        <f t="shared" si="340"/>
        <v>827</v>
      </c>
      <c r="I5466" s="6">
        <f t="shared" si="341"/>
        <v>613</v>
      </c>
      <c r="J5466" s="7">
        <f t="shared" si="342"/>
        <v>0.74123337363966146</v>
      </c>
      <c r="K5466" s="7">
        <f t="shared" si="343"/>
        <v>-0.43200025548049314</v>
      </c>
    </row>
    <row r="5467" spans="1:11" x14ac:dyDescent="0.35">
      <c r="A5467" s="14" t="s">
        <v>11145</v>
      </c>
      <c r="B5467" s="13" t="s">
        <v>3246</v>
      </c>
      <c r="C5467" s="14" t="s">
        <v>19518</v>
      </c>
      <c r="D5467" s="14" t="s">
        <v>19519</v>
      </c>
      <c r="E5467" s="15" t="s">
        <v>5678</v>
      </c>
      <c r="F5467" s="6">
        <v>608</v>
      </c>
      <c r="G5467" s="6">
        <v>493</v>
      </c>
      <c r="H5467" s="6">
        <f t="shared" si="340"/>
        <v>609</v>
      </c>
      <c r="I5467" s="6">
        <f t="shared" si="341"/>
        <v>494</v>
      </c>
      <c r="J5467" s="7">
        <f t="shared" si="342"/>
        <v>0.81116584564860428</v>
      </c>
      <c r="K5467" s="7">
        <f t="shared" si="343"/>
        <v>-0.30193118632165478</v>
      </c>
    </row>
    <row r="5468" spans="1:11" x14ac:dyDescent="0.35">
      <c r="A5468" s="14" t="s">
        <v>11146</v>
      </c>
      <c r="B5468" s="13" t="s">
        <v>2962</v>
      </c>
      <c r="C5468" s="14" t="s">
        <v>19520</v>
      </c>
      <c r="D5468" s="14" t="s">
        <v>19521</v>
      </c>
      <c r="E5468" s="15" t="s">
        <v>5678</v>
      </c>
      <c r="F5468" s="6">
        <v>635</v>
      </c>
      <c r="G5468" s="6">
        <v>499</v>
      </c>
      <c r="H5468" s="6">
        <f t="shared" si="340"/>
        <v>636</v>
      </c>
      <c r="I5468" s="6">
        <f t="shared" si="341"/>
        <v>500</v>
      </c>
      <c r="J5468" s="7">
        <f t="shared" si="342"/>
        <v>0.78616352201257866</v>
      </c>
      <c r="K5468" s="7">
        <f t="shared" si="343"/>
        <v>-0.34709867062226823</v>
      </c>
    </row>
    <row r="5469" spans="1:11" x14ac:dyDescent="0.35">
      <c r="A5469" s="14" t="s">
        <v>11147</v>
      </c>
      <c r="B5469" s="13" t="s">
        <v>4413</v>
      </c>
      <c r="C5469" s="14" t="s">
        <v>19522</v>
      </c>
      <c r="D5469" s="14" t="s">
        <v>19523</v>
      </c>
      <c r="E5469" s="15" t="s">
        <v>5678</v>
      </c>
      <c r="F5469" s="6">
        <v>614</v>
      </c>
      <c r="G5469" s="6">
        <v>582</v>
      </c>
      <c r="H5469" s="6">
        <f t="shared" si="340"/>
        <v>615</v>
      </c>
      <c r="I5469" s="6">
        <f t="shared" si="341"/>
        <v>583</v>
      </c>
      <c r="J5469" s="7">
        <f t="shared" si="342"/>
        <v>0.94796747967479678</v>
      </c>
      <c r="K5469" s="7">
        <f t="shared" si="343"/>
        <v>-7.7090527026105748E-2</v>
      </c>
    </row>
    <row r="5470" spans="1:11" x14ac:dyDescent="0.35">
      <c r="A5470" s="14" t="s">
        <v>11148</v>
      </c>
      <c r="B5470" s="13" t="s">
        <v>4103</v>
      </c>
      <c r="C5470" s="14" t="s">
        <v>19524</v>
      </c>
      <c r="D5470" s="14" t="s">
        <v>19525</v>
      </c>
      <c r="E5470" s="15" t="s">
        <v>5678</v>
      </c>
      <c r="F5470" s="6">
        <v>746</v>
      </c>
      <c r="G5470" s="6">
        <v>673</v>
      </c>
      <c r="H5470" s="6">
        <f t="shared" si="340"/>
        <v>747</v>
      </c>
      <c r="I5470" s="6">
        <f t="shared" si="341"/>
        <v>674</v>
      </c>
      <c r="J5470" s="7">
        <f t="shared" si="342"/>
        <v>0.90227576974564927</v>
      </c>
      <c r="K5470" s="7">
        <f t="shared" si="343"/>
        <v>-0.14835965160737866</v>
      </c>
    </row>
    <row r="5471" spans="1:11" x14ac:dyDescent="0.35">
      <c r="A5471" s="14" t="s">
        <v>11149</v>
      </c>
      <c r="B5471" s="13" t="s">
        <v>5673</v>
      </c>
      <c r="C5471" s="14"/>
      <c r="D5471" s="14"/>
      <c r="E5471" s="15" t="s">
        <v>5678</v>
      </c>
      <c r="F5471" s="6">
        <v>0</v>
      </c>
      <c r="G5471" s="6">
        <v>0</v>
      </c>
      <c r="H5471" s="6">
        <f t="shared" si="340"/>
        <v>1</v>
      </c>
      <c r="I5471" s="6">
        <f t="shared" si="341"/>
        <v>1</v>
      </c>
      <c r="J5471" s="7">
        <f t="shared" si="342"/>
        <v>1</v>
      </c>
      <c r="K5471" s="7">
        <f t="shared" si="343"/>
        <v>0</v>
      </c>
    </row>
    <row r="5472" spans="1:11" x14ac:dyDescent="0.35">
      <c r="A5472" s="14" t="s">
        <v>11150</v>
      </c>
      <c r="B5472" s="13" t="s">
        <v>299</v>
      </c>
      <c r="C5472" s="14"/>
      <c r="D5472" s="14"/>
      <c r="E5472" s="15" t="s">
        <v>5678</v>
      </c>
      <c r="F5472" s="6">
        <v>2844</v>
      </c>
      <c r="G5472" s="6">
        <v>1233</v>
      </c>
      <c r="H5472" s="6">
        <f t="shared" si="340"/>
        <v>2845</v>
      </c>
      <c r="I5472" s="6">
        <f t="shared" si="341"/>
        <v>1234</v>
      </c>
      <c r="J5472" s="7">
        <f t="shared" si="342"/>
        <v>0.43374340949033391</v>
      </c>
      <c r="K5472" s="7">
        <f t="shared" si="343"/>
        <v>-1.2050862580445265</v>
      </c>
    </row>
    <row r="5473" spans="1:11" x14ac:dyDescent="0.35">
      <c r="A5473" s="14" t="s">
        <v>11151</v>
      </c>
      <c r="B5473" s="13" t="s">
        <v>5674</v>
      </c>
      <c r="C5473" s="14"/>
      <c r="D5473" s="14"/>
      <c r="E5473" s="15" t="s">
        <v>5678</v>
      </c>
      <c r="F5473" s="6">
        <v>0</v>
      </c>
      <c r="G5473" s="6">
        <v>0</v>
      </c>
      <c r="H5473" s="6">
        <f t="shared" si="340"/>
        <v>1</v>
      </c>
      <c r="I5473" s="6">
        <f t="shared" si="341"/>
        <v>1</v>
      </c>
      <c r="J5473" s="7">
        <f t="shared" si="342"/>
        <v>1</v>
      </c>
      <c r="K5473" s="7">
        <f t="shared" si="343"/>
        <v>0</v>
      </c>
    </row>
    <row r="5474" spans="1:11" x14ac:dyDescent="0.35">
      <c r="A5474" s="14" t="s">
        <v>11152</v>
      </c>
      <c r="B5474" s="13" t="s">
        <v>5675</v>
      </c>
      <c r="C5474" s="14"/>
      <c r="D5474" s="14"/>
      <c r="E5474" s="15" t="s">
        <v>5678</v>
      </c>
      <c r="F5474" s="6">
        <v>0</v>
      </c>
      <c r="G5474" s="6">
        <v>0</v>
      </c>
      <c r="H5474" s="6">
        <f t="shared" si="340"/>
        <v>1</v>
      </c>
      <c r="I5474" s="6">
        <f t="shared" si="341"/>
        <v>1</v>
      </c>
      <c r="J5474" s="7">
        <f t="shared" si="342"/>
        <v>1</v>
      </c>
      <c r="K5474" s="7">
        <f t="shared" si="343"/>
        <v>0</v>
      </c>
    </row>
    <row r="5475" spans="1:11" x14ac:dyDescent="0.35">
      <c r="A5475" s="14" t="s">
        <v>11153</v>
      </c>
      <c r="B5475" s="13" t="s">
        <v>1730</v>
      </c>
      <c r="C5475" s="14"/>
      <c r="D5475" s="14"/>
      <c r="E5475" s="15" t="s">
        <v>5678</v>
      </c>
      <c r="F5475" s="6">
        <v>677</v>
      </c>
      <c r="G5475" s="6">
        <v>463</v>
      </c>
      <c r="H5475" s="6">
        <f t="shared" si="340"/>
        <v>678</v>
      </c>
      <c r="I5475" s="6">
        <f t="shared" si="341"/>
        <v>464</v>
      </c>
      <c r="J5475" s="7">
        <f t="shared" si="342"/>
        <v>0.68436578171091444</v>
      </c>
      <c r="K5475" s="7">
        <f t="shared" si="343"/>
        <v>-0.54716046800877183</v>
      </c>
    </row>
    <row r="5476" spans="1:11" x14ac:dyDescent="0.35">
      <c r="A5476" s="14" t="s">
        <v>11154</v>
      </c>
      <c r="B5476" s="13" t="s">
        <v>342</v>
      </c>
      <c r="C5476" s="14" t="s">
        <v>19526</v>
      </c>
      <c r="D5476" s="14" t="s">
        <v>11752</v>
      </c>
      <c r="E5476" s="15" t="s">
        <v>5678</v>
      </c>
      <c r="F5476" s="6">
        <v>719</v>
      </c>
      <c r="G5476" s="6">
        <v>329</v>
      </c>
      <c r="H5476" s="6">
        <f t="shared" si="340"/>
        <v>720</v>
      </c>
      <c r="I5476" s="6">
        <f t="shared" si="341"/>
        <v>330</v>
      </c>
      <c r="J5476" s="7">
        <f t="shared" si="342"/>
        <v>0.45833333333333331</v>
      </c>
      <c r="K5476" s="7">
        <f t="shared" si="343"/>
        <v>-1.125530882083859</v>
      </c>
    </row>
    <row r="5477" spans="1:11" x14ac:dyDescent="0.35">
      <c r="A5477" s="14" t="s">
        <v>11155</v>
      </c>
      <c r="B5477" s="13" t="s">
        <v>4971</v>
      </c>
      <c r="C5477" s="14" t="s">
        <v>19527</v>
      </c>
      <c r="D5477" s="14" t="s">
        <v>11356</v>
      </c>
      <c r="E5477" s="15" t="s">
        <v>11359</v>
      </c>
      <c r="F5477" s="6">
        <v>933</v>
      </c>
      <c r="G5477" s="6">
        <v>1009</v>
      </c>
      <c r="H5477" s="6">
        <f t="shared" si="340"/>
        <v>934</v>
      </c>
      <c r="I5477" s="6">
        <f t="shared" si="341"/>
        <v>1010</v>
      </c>
      <c r="J5477" s="7">
        <f t="shared" si="342"/>
        <v>1.0813704496788008</v>
      </c>
      <c r="K5477" s="7">
        <f t="shared" si="343"/>
        <v>0.1128608379294951</v>
      </c>
    </row>
    <row r="5478" spans="1:11" x14ac:dyDescent="0.35">
      <c r="A5478" s="14" t="s">
        <v>11156</v>
      </c>
      <c r="B5478" s="13" t="s">
        <v>5036</v>
      </c>
      <c r="C5478" s="14" t="s">
        <v>19528</v>
      </c>
      <c r="D5478" s="14" t="s">
        <v>19529</v>
      </c>
      <c r="E5478" s="15" t="s">
        <v>5678</v>
      </c>
      <c r="F5478" s="6">
        <v>475</v>
      </c>
      <c r="G5478" s="6">
        <v>528</v>
      </c>
      <c r="H5478" s="6">
        <f t="shared" si="340"/>
        <v>476</v>
      </c>
      <c r="I5478" s="6">
        <f t="shared" si="341"/>
        <v>529</v>
      </c>
      <c r="J5478" s="7">
        <f t="shared" si="342"/>
        <v>1.1113445378151261</v>
      </c>
      <c r="K5478" s="7">
        <f t="shared" si="343"/>
        <v>0.15230614880608229</v>
      </c>
    </row>
    <row r="5479" spans="1:11" x14ac:dyDescent="0.35">
      <c r="A5479" s="14" t="s">
        <v>11157</v>
      </c>
      <c r="B5479" s="13" t="s">
        <v>4035</v>
      </c>
      <c r="C5479" s="14" t="s">
        <v>19530</v>
      </c>
      <c r="D5479" s="14" t="s">
        <v>19531</v>
      </c>
      <c r="E5479" s="15" t="s">
        <v>5678</v>
      </c>
      <c r="F5479" s="6">
        <v>1491</v>
      </c>
      <c r="G5479" s="6">
        <v>1332</v>
      </c>
      <c r="H5479" s="6">
        <f t="shared" si="340"/>
        <v>1492</v>
      </c>
      <c r="I5479" s="6">
        <f t="shared" si="341"/>
        <v>1333</v>
      </c>
      <c r="J5479" s="7">
        <f t="shared" si="342"/>
        <v>0.89343163538873993</v>
      </c>
      <c r="K5479" s="7">
        <f t="shared" si="343"/>
        <v>-0.16257075516626465</v>
      </c>
    </row>
    <row r="5480" spans="1:11" x14ac:dyDescent="0.35">
      <c r="A5480" s="14" t="s">
        <v>11158</v>
      </c>
      <c r="B5480" s="13" t="s">
        <v>3109</v>
      </c>
      <c r="C5480" s="14" t="s">
        <v>19532</v>
      </c>
      <c r="D5480" s="14" t="s">
        <v>11755</v>
      </c>
      <c r="E5480" s="15" t="s">
        <v>5678</v>
      </c>
      <c r="F5480" s="6">
        <v>789</v>
      </c>
      <c r="G5480" s="6">
        <v>630</v>
      </c>
      <c r="H5480" s="6">
        <f t="shared" si="340"/>
        <v>790</v>
      </c>
      <c r="I5480" s="6">
        <f t="shared" si="341"/>
        <v>631</v>
      </c>
      <c r="J5480" s="7">
        <f t="shared" si="342"/>
        <v>0.79873417721518991</v>
      </c>
      <c r="K5480" s="7">
        <f t="shared" si="343"/>
        <v>-0.32421264808191619</v>
      </c>
    </row>
    <row r="5481" spans="1:11" x14ac:dyDescent="0.35">
      <c r="A5481" s="14" t="s">
        <v>11159</v>
      </c>
      <c r="B5481" s="13" t="s">
        <v>2056</v>
      </c>
      <c r="C5481" s="14" t="s">
        <v>19533</v>
      </c>
      <c r="D5481" s="14" t="s">
        <v>19534</v>
      </c>
      <c r="E5481" s="15" t="s">
        <v>11359</v>
      </c>
      <c r="F5481" s="6">
        <v>133</v>
      </c>
      <c r="G5481" s="6">
        <v>95</v>
      </c>
      <c r="H5481" s="6">
        <f t="shared" si="340"/>
        <v>134</v>
      </c>
      <c r="I5481" s="6">
        <f t="shared" si="341"/>
        <v>96</v>
      </c>
      <c r="J5481" s="7">
        <f t="shared" si="342"/>
        <v>0.71641791044776115</v>
      </c>
      <c r="K5481" s="7">
        <f t="shared" si="343"/>
        <v>-0.48112668973661632</v>
      </c>
    </row>
    <row r="5482" spans="1:11" x14ac:dyDescent="0.35">
      <c r="A5482" s="14" t="s">
        <v>11160</v>
      </c>
      <c r="B5482" s="13" t="s">
        <v>2071</v>
      </c>
      <c r="C5482" s="14" t="s">
        <v>19535</v>
      </c>
      <c r="D5482" s="14" t="s">
        <v>19536</v>
      </c>
      <c r="E5482" s="15" t="s">
        <v>5678</v>
      </c>
      <c r="F5482" s="6">
        <v>757</v>
      </c>
      <c r="G5482" s="6">
        <v>541</v>
      </c>
      <c r="H5482" s="6">
        <f t="shared" si="340"/>
        <v>758</v>
      </c>
      <c r="I5482" s="6">
        <f t="shared" si="341"/>
        <v>542</v>
      </c>
      <c r="J5482" s="7">
        <f t="shared" si="342"/>
        <v>0.71503957783641159</v>
      </c>
      <c r="K5482" s="7">
        <f t="shared" si="343"/>
        <v>-0.48390499681722021</v>
      </c>
    </row>
    <row r="5483" spans="1:11" x14ac:dyDescent="0.35">
      <c r="A5483" s="14" t="s">
        <v>11161</v>
      </c>
      <c r="B5483" s="13" t="s">
        <v>1692</v>
      </c>
      <c r="C5483" s="14" t="s">
        <v>19537</v>
      </c>
      <c r="D5483" s="14" t="s">
        <v>19538</v>
      </c>
      <c r="E5483" s="15" t="s">
        <v>5678</v>
      </c>
      <c r="F5483" s="6">
        <v>454</v>
      </c>
      <c r="G5483" s="6">
        <v>309</v>
      </c>
      <c r="H5483" s="6">
        <f t="shared" si="340"/>
        <v>455</v>
      </c>
      <c r="I5483" s="6">
        <f t="shared" si="341"/>
        <v>310</v>
      </c>
      <c r="J5483" s="7">
        <f t="shared" si="342"/>
        <v>0.68131868131868134</v>
      </c>
      <c r="K5483" s="7">
        <f t="shared" si="343"/>
        <v>-0.553598329811821</v>
      </c>
    </row>
    <row r="5484" spans="1:11" x14ac:dyDescent="0.35">
      <c r="A5484" s="14" t="s">
        <v>11162</v>
      </c>
      <c r="B5484" s="13" t="s">
        <v>3259</v>
      </c>
      <c r="C5484" s="14" t="s">
        <v>19539</v>
      </c>
      <c r="D5484" s="14" t="s">
        <v>19540</v>
      </c>
      <c r="E5484" s="15" t="s">
        <v>5678</v>
      </c>
      <c r="F5484" s="6">
        <v>969</v>
      </c>
      <c r="G5484" s="6">
        <v>787</v>
      </c>
      <c r="H5484" s="6">
        <f t="shared" si="340"/>
        <v>970</v>
      </c>
      <c r="I5484" s="6">
        <f t="shared" si="341"/>
        <v>788</v>
      </c>
      <c r="J5484" s="7">
        <f t="shared" si="342"/>
        <v>0.81237113402061856</v>
      </c>
      <c r="K5484" s="7">
        <f t="shared" si="343"/>
        <v>-0.29978911761811378</v>
      </c>
    </row>
    <row r="5485" spans="1:11" x14ac:dyDescent="0.35">
      <c r="A5485" s="14" t="s">
        <v>11163</v>
      </c>
      <c r="B5485" s="13" t="s">
        <v>1485</v>
      </c>
      <c r="C5485" s="14" t="s">
        <v>19541</v>
      </c>
      <c r="D5485" s="14" t="s">
        <v>19542</v>
      </c>
      <c r="E5485" s="15" t="s">
        <v>11359</v>
      </c>
      <c r="F5485" s="6">
        <v>95</v>
      </c>
      <c r="G5485" s="6">
        <v>63</v>
      </c>
      <c r="H5485" s="6">
        <f t="shared" si="340"/>
        <v>96</v>
      </c>
      <c r="I5485" s="6">
        <f t="shared" si="341"/>
        <v>64</v>
      </c>
      <c r="J5485" s="7">
        <f t="shared" si="342"/>
        <v>0.66666666666666663</v>
      </c>
      <c r="K5485" s="7">
        <f t="shared" si="343"/>
        <v>-0.5849625007211563</v>
      </c>
    </row>
    <row r="5486" spans="1:11" x14ac:dyDescent="0.35">
      <c r="A5486" s="14" t="s">
        <v>11164</v>
      </c>
      <c r="B5486" s="13" t="s">
        <v>2464</v>
      </c>
      <c r="C5486" s="14" t="s">
        <v>19543</v>
      </c>
      <c r="D5486" s="14" t="s">
        <v>19544</v>
      </c>
      <c r="E5486" s="15" t="s">
        <v>11359</v>
      </c>
      <c r="F5486" s="6">
        <v>528</v>
      </c>
      <c r="G5486" s="6">
        <v>395</v>
      </c>
      <c r="H5486" s="6">
        <f t="shared" si="340"/>
        <v>529</v>
      </c>
      <c r="I5486" s="6">
        <f t="shared" si="341"/>
        <v>396</v>
      </c>
      <c r="J5486" s="7">
        <f t="shared" si="342"/>
        <v>0.74858223062381857</v>
      </c>
      <c r="K5486" s="7">
        <f t="shared" si="343"/>
        <v>-0.41776729203441604</v>
      </c>
    </row>
    <row r="5487" spans="1:11" x14ac:dyDescent="0.35">
      <c r="A5487" s="14" t="s">
        <v>11165</v>
      </c>
      <c r="B5487" s="13" t="s">
        <v>4400</v>
      </c>
      <c r="C5487" s="14" t="s">
        <v>19545</v>
      </c>
      <c r="D5487" s="14" t="s">
        <v>11356</v>
      </c>
      <c r="E5487" s="15" t="s">
        <v>5678</v>
      </c>
      <c r="F5487" s="6">
        <v>91</v>
      </c>
      <c r="G5487" s="6">
        <v>86</v>
      </c>
      <c r="H5487" s="6">
        <f t="shared" si="340"/>
        <v>92</v>
      </c>
      <c r="I5487" s="6">
        <f t="shared" si="341"/>
        <v>87</v>
      </c>
      <c r="J5487" s="7">
        <f t="shared" si="342"/>
        <v>0.94565217391304346</v>
      </c>
      <c r="K5487" s="7">
        <f t="shared" si="343"/>
        <v>-8.0618460208284601E-2</v>
      </c>
    </row>
    <row r="5488" spans="1:11" x14ac:dyDescent="0.35">
      <c r="A5488" s="14" t="s">
        <v>11166</v>
      </c>
      <c r="B5488" s="13" t="s">
        <v>3891</v>
      </c>
      <c r="C5488" s="14" t="s">
        <v>19546</v>
      </c>
      <c r="D5488" s="14" t="s">
        <v>11548</v>
      </c>
      <c r="E5488" s="15" t="s">
        <v>5678</v>
      </c>
      <c r="F5488" s="6">
        <v>220</v>
      </c>
      <c r="G5488" s="6">
        <v>193</v>
      </c>
      <c r="H5488" s="6">
        <f t="shared" si="340"/>
        <v>221</v>
      </c>
      <c r="I5488" s="6">
        <f t="shared" si="341"/>
        <v>194</v>
      </c>
      <c r="J5488" s="7">
        <f t="shared" si="342"/>
        <v>0.87782805429864252</v>
      </c>
      <c r="K5488" s="7">
        <f t="shared" si="343"/>
        <v>-0.18798971720430391</v>
      </c>
    </row>
    <row r="5489" spans="1:11" x14ac:dyDescent="0.35">
      <c r="A5489" s="14" t="s">
        <v>11167</v>
      </c>
      <c r="B5489" s="13" t="s">
        <v>5413</v>
      </c>
      <c r="C5489" s="14" t="s">
        <v>19547</v>
      </c>
      <c r="D5489" s="14" t="s">
        <v>11806</v>
      </c>
      <c r="E5489" s="15" t="s">
        <v>11359</v>
      </c>
      <c r="F5489" s="6">
        <v>9</v>
      </c>
      <c r="G5489" s="6">
        <v>15</v>
      </c>
      <c r="H5489" s="6">
        <f t="shared" si="340"/>
        <v>10</v>
      </c>
      <c r="I5489" s="6">
        <f t="shared" si="341"/>
        <v>16</v>
      </c>
      <c r="J5489" s="7">
        <f t="shared" si="342"/>
        <v>1.6</v>
      </c>
      <c r="K5489" s="7">
        <f t="shared" si="343"/>
        <v>0.67807190511263782</v>
      </c>
    </row>
    <row r="5490" spans="1:11" x14ac:dyDescent="0.35">
      <c r="A5490" s="14" t="s">
        <v>11168</v>
      </c>
      <c r="B5490" s="13" t="s">
        <v>4749</v>
      </c>
      <c r="C5490" s="14" t="s">
        <v>19548</v>
      </c>
      <c r="D5490" s="14" t="s">
        <v>19549</v>
      </c>
      <c r="E5490" s="15" t="s">
        <v>5678</v>
      </c>
      <c r="F5490" s="6">
        <v>4</v>
      </c>
      <c r="G5490" s="6">
        <v>4</v>
      </c>
      <c r="H5490" s="6">
        <f t="shared" si="340"/>
        <v>5</v>
      </c>
      <c r="I5490" s="6">
        <f t="shared" si="341"/>
        <v>5</v>
      </c>
      <c r="J5490" s="7">
        <f t="shared" si="342"/>
        <v>1</v>
      </c>
      <c r="K5490" s="7">
        <f t="shared" si="343"/>
        <v>0</v>
      </c>
    </row>
    <row r="5491" spans="1:11" x14ac:dyDescent="0.35">
      <c r="A5491" s="14" t="s">
        <v>11169</v>
      </c>
      <c r="B5491" s="13" t="s">
        <v>5393</v>
      </c>
      <c r="C5491" s="14" t="s">
        <v>19550</v>
      </c>
      <c r="D5491" s="14" t="s">
        <v>19551</v>
      </c>
      <c r="E5491" s="15" t="s">
        <v>5678</v>
      </c>
      <c r="F5491" s="6">
        <v>7</v>
      </c>
      <c r="G5491" s="6">
        <v>11</v>
      </c>
      <c r="H5491" s="6">
        <f t="shared" si="340"/>
        <v>8</v>
      </c>
      <c r="I5491" s="6">
        <f t="shared" si="341"/>
        <v>12</v>
      </c>
      <c r="J5491" s="7">
        <f t="shared" si="342"/>
        <v>1.5</v>
      </c>
      <c r="K5491" s="7">
        <f t="shared" si="343"/>
        <v>0.58496250072115619</v>
      </c>
    </row>
    <row r="5492" spans="1:11" x14ac:dyDescent="0.35">
      <c r="A5492" s="14" t="s">
        <v>11170</v>
      </c>
      <c r="B5492" s="13" t="s">
        <v>2491</v>
      </c>
      <c r="C5492" s="14" t="s">
        <v>19552</v>
      </c>
      <c r="D5492" s="14" t="s">
        <v>19553</v>
      </c>
      <c r="E5492" s="15" t="s">
        <v>5678</v>
      </c>
      <c r="F5492" s="6">
        <v>16</v>
      </c>
      <c r="G5492" s="6">
        <v>12</v>
      </c>
      <c r="H5492" s="6">
        <f t="shared" si="340"/>
        <v>17</v>
      </c>
      <c r="I5492" s="6">
        <f t="shared" si="341"/>
        <v>13</v>
      </c>
      <c r="J5492" s="7">
        <f t="shared" si="342"/>
        <v>0.76470588235294112</v>
      </c>
      <c r="K5492" s="7">
        <f t="shared" si="343"/>
        <v>-0.38702312310924736</v>
      </c>
    </row>
    <row r="5493" spans="1:11" x14ac:dyDescent="0.35">
      <c r="A5493" s="14" t="s">
        <v>11171</v>
      </c>
      <c r="B5493" s="13" t="s">
        <v>3723</v>
      </c>
      <c r="C5493" s="14" t="s">
        <v>19554</v>
      </c>
      <c r="D5493" s="14" t="s">
        <v>19555</v>
      </c>
      <c r="E5493" s="15" t="s">
        <v>5678</v>
      </c>
      <c r="F5493" s="6">
        <v>14</v>
      </c>
      <c r="G5493" s="6">
        <v>12</v>
      </c>
      <c r="H5493" s="6">
        <f t="shared" si="340"/>
        <v>15</v>
      </c>
      <c r="I5493" s="6">
        <f t="shared" si="341"/>
        <v>13</v>
      </c>
      <c r="J5493" s="7">
        <f t="shared" si="342"/>
        <v>0.8666666666666667</v>
      </c>
      <c r="K5493" s="7">
        <f t="shared" si="343"/>
        <v>-0.20645087746742632</v>
      </c>
    </row>
    <row r="5494" spans="1:11" x14ac:dyDescent="0.35">
      <c r="A5494" s="14" t="s">
        <v>11172</v>
      </c>
      <c r="B5494" s="13" t="s">
        <v>4319</v>
      </c>
      <c r="C5494" s="14" t="s">
        <v>19556</v>
      </c>
      <c r="D5494" s="14" t="s">
        <v>19557</v>
      </c>
      <c r="E5494" s="15" t="s">
        <v>5678</v>
      </c>
      <c r="F5494" s="6">
        <v>15</v>
      </c>
      <c r="G5494" s="6">
        <v>14</v>
      </c>
      <c r="H5494" s="6">
        <f t="shared" si="340"/>
        <v>16</v>
      </c>
      <c r="I5494" s="6">
        <f t="shared" si="341"/>
        <v>15</v>
      </c>
      <c r="J5494" s="7">
        <f t="shared" si="342"/>
        <v>0.9375</v>
      </c>
      <c r="K5494" s="7">
        <f t="shared" si="343"/>
        <v>-9.3109404391481479E-2</v>
      </c>
    </row>
    <row r="5495" spans="1:11" x14ac:dyDescent="0.35">
      <c r="A5495" s="14" t="s">
        <v>11173</v>
      </c>
      <c r="B5495" s="13" t="s">
        <v>2315</v>
      </c>
      <c r="C5495" s="14" t="s">
        <v>19558</v>
      </c>
      <c r="D5495" s="14" t="s">
        <v>19559</v>
      </c>
      <c r="E5495" s="15" t="s">
        <v>11359</v>
      </c>
      <c r="F5495" s="6">
        <v>227</v>
      </c>
      <c r="G5495" s="6">
        <v>167</v>
      </c>
      <c r="H5495" s="6">
        <f t="shared" si="340"/>
        <v>228</v>
      </c>
      <c r="I5495" s="6">
        <f t="shared" si="341"/>
        <v>168</v>
      </c>
      <c r="J5495" s="7">
        <f t="shared" si="342"/>
        <v>0.73684210526315785</v>
      </c>
      <c r="K5495" s="7">
        <f t="shared" si="343"/>
        <v>-0.44057259138598148</v>
      </c>
    </row>
    <row r="5496" spans="1:11" x14ac:dyDescent="0.35">
      <c r="A5496" s="14" t="s">
        <v>11174</v>
      </c>
      <c r="B5496" s="13" t="s">
        <v>4616</v>
      </c>
      <c r="C5496" s="14" t="s">
        <v>19560</v>
      </c>
      <c r="D5496" s="14" t="s">
        <v>19561</v>
      </c>
      <c r="E5496" s="15" t="s">
        <v>5678</v>
      </c>
      <c r="F5496" s="6">
        <v>104</v>
      </c>
      <c r="G5496" s="6">
        <v>103</v>
      </c>
      <c r="H5496" s="6">
        <f t="shared" si="340"/>
        <v>105</v>
      </c>
      <c r="I5496" s="6">
        <f t="shared" si="341"/>
        <v>104</v>
      </c>
      <c r="J5496" s="7">
        <f t="shared" si="342"/>
        <v>0.99047619047619051</v>
      </c>
      <c r="K5496" s="7">
        <f t="shared" si="343"/>
        <v>-1.3805799525030428E-2</v>
      </c>
    </row>
    <row r="5497" spans="1:11" x14ac:dyDescent="0.35">
      <c r="A5497" s="14" t="s">
        <v>11175</v>
      </c>
      <c r="B5497" s="13" t="s">
        <v>4692</v>
      </c>
      <c r="C5497" s="14" t="s">
        <v>19562</v>
      </c>
      <c r="D5497" s="14" t="s">
        <v>11356</v>
      </c>
      <c r="E5497" s="15" t="s">
        <v>5678</v>
      </c>
      <c r="F5497" s="6">
        <v>12</v>
      </c>
      <c r="G5497" s="6">
        <v>12</v>
      </c>
      <c r="H5497" s="6">
        <f t="shared" si="340"/>
        <v>13</v>
      </c>
      <c r="I5497" s="6">
        <f t="shared" si="341"/>
        <v>13</v>
      </c>
      <c r="J5497" s="7">
        <f t="shared" si="342"/>
        <v>1</v>
      </c>
      <c r="K5497" s="7">
        <f t="shared" si="343"/>
        <v>0</v>
      </c>
    </row>
    <row r="5498" spans="1:11" x14ac:dyDescent="0.35">
      <c r="A5498" s="14" t="s">
        <v>11176</v>
      </c>
      <c r="B5498" s="13" t="s">
        <v>527</v>
      </c>
      <c r="C5498" s="14" t="s">
        <v>19563</v>
      </c>
      <c r="D5498" s="14" t="s">
        <v>11356</v>
      </c>
      <c r="E5498" s="15" t="s">
        <v>5678</v>
      </c>
      <c r="F5498" s="6">
        <v>29</v>
      </c>
      <c r="G5498" s="6">
        <v>15</v>
      </c>
      <c r="H5498" s="6">
        <f t="shared" si="340"/>
        <v>30</v>
      </c>
      <c r="I5498" s="6">
        <f t="shared" si="341"/>
        <v>16</v>
      </c>
      <c r="J5498" s="7">
        <f t="shared" si="342"/>
        <v>0.53333333333333333</v>
      </c>
      <c r="K5498" s="7">
        <f t="shared" si="343"/>
        <v>-0.9068905956085187</v>
      </c>
    </row>
    <row r="5499" spans="1:11" x14ac:dyDescent="0.35">
      <c r="A5499" s="14" t="s">
        <v>11177</v>
      </c>
      <c r="B5499" s="13" t="s">
        <v>1071</v>
      </c>
      <c r="C5499" s="14" t="s">
        <v>19564</v>
      </c>
      <c r="D5499" s="14" t="s">
        <v>12256</v>
      </c>
      <c r="E5499" s="15" t="s">
        <v>5678</v>
      </c>
      <c r="F5499" s="6">
        <v>86</v>
      </c>
      <c r="G5499" s="6">
        <v>53</v>
      </c>
      <c r="H5499" s="6">
        <f t="shared" si="340"/>
        <v>87</v>
      </c>
      <c r="I5499" s="6">
        <f t="shared" si="341"/>
        <v>54</v>
      </c>
      <c r="J5499" s="7">
        <f t="shared" si="342"/>
        <v>0.62068965517241381</v>
      </c>
      <c r="K5499" s="7">
        <f t="shared" si="343"/>
        <v>-0.68805599368525971</v>
      </c>
    </row>
    <row r="5500" spans="1:11" x14ac:dyDescent="0.35">
      <c r="A5500" s="14" t="s">
        <v>11178</v>
      </c>
      <c r="B5500" s="13" t="s">
        <v>1116</v>
      </c>
      <c r="C5500" s="14" t="s">
        <v>19565</v>
      </c>
      <c r="D5500" s="14" t="s">
        <v>19566</v>
      </c>
      <c r="E5500" s="15" t="s">
        <v>5678</v>
      </c>
      <c r="F5500" s="6">
        <v>685</v>
      </c>
      <c r="G5500" s="6">
        <v>426</v>
      </c>
      <c r="H5500" s="6">
        <f t="shared" si="340"/>
        <v>686</v>
      </c>
      <c r="I5500" s="6">
        <f t="shared" si="341"/>
        <v>427</v>
      </c>
      <c r="J5500" s="7">
        <f t="shared" si="342"/>
        <v>0.62244897959183676</v>
      </c>
      <c r="K5500" s="7">
        <f t="shared" si="343"/>
        <v>-0.68397250655232189</v>
      </c>
    </row>
    <row r="5501" spans="1:11" x14ac:dyDescent="0.35">
      <c r="A5501" s="14" t="s">
        <v>11179</v>
      </c>
      <c r="B5501" s="13" t="s">
        <v>4877</v>
      </c>
      <c r="C5501" s="14" t="s">
        <v>19567</v>
      </c>
      <c r="D5501" s="14" t="s">
        <v>11356</v>
      </c>
      <c r="E5501" s="15" t="s">
        <v>11359</v>
      </c>
      <c r="F5501" s="6">
        <v>25</v>
      </c>
      <c r="G5501" s="6">
        <v>26</v>
      </c>
      <c r="H5501" s="6">
        <f t="shared" si="340"/>
        <v>26</v>
      </c>
      <c r="I5501" s="6">
        <f t="shared" si="341"/>
        <v>27</v>
      </c>
      <c r="J5501" s="7">
        <f t="shared" si="342"/>
        <v>1.0384615384615385</v>
      </c>
      <c r="K5501" s="7">
        <f t="shared" si="343"/>
        <v>5.4447784022376509E-2</v>
      </c>
    </row>
    <row r="5502" spans="1:11" x14ac:dyDescent="0.35">
      <c r="A5502" s="14" t="s">
        <v>11180</v>
      </c>
      <c r="B5502" s="13" t="s">
        <v>2153</v>
      </c>
      <c r="C5502" s="14" t="s">
        <v>19568</v>
      </c>
      <c r="D5502" s="14" t="s">
        <v>19569</v>
      </c>
      <c r="E5502" s="15" t="s">
        <v>11359</v>
      </c>
      <c r="F5502" s="6">
        <v>129</v>
      </c>
      <c r="G5502" s="6">
        <v>93</v>
      </c>
      <c r="H5502" s="6">
        <f t="shared" si="340"/>
        <v>130</v>
      </c>
      <c r="I5502" s="6">
        <f t="shared" si="341"/>
        <v>94</v>
      </c>
      <c r="J5502" s="7">
        <f t="shared" si="342"/>
        <v>0.72307692307692306</v>
      </c>
      <c r="K5502" s="7">
        <f t="shared" si="343"/>
        <v>-0.46777896135081715</v>
      </c>
    </row>
    <row r="5503" spans="1:11" x14ac:dyDescent="0.35">
      <c r="A5503" s="14" t="s">
        <v>11181</v>
      </c>
      <c r="B5503" s="13" t="s">
        <v>1932</v>
      </c>
      <c r="C5503" s="14" t="s">
        <v>19570</v>
      </c>
      <c r="D5503" s="14" t="s">
        <v>19571</v>
      </c>
      <c r="E5503" s="15" t="s">
        <v>11359</v>
      </c>
      <c r="F5503" s="6">
        <v>27</v>
      </c>
      <c r="G5503" s="6">
        <v>19</v>
      </c>
      <c r="H5503" s="6">
        <f t="shared" si="340"/>
        <v>28</v>
      </c>
      <c r="I5503" s="6">
        <f t="shared" si="341"/>
        <v>20</v>
      </c>
      <c r="J5503" s="7">
        <f t="shared" si="342"/>
        <v>0.7142857142857143</v>
      </c>
      <c r="K5503" s="7">
        <f t="shared" si="343"/>
        <v>-0.48542682717024171</v>
      </c>
    </row>
    <row r="5504" spans="1:11" x14ac:dyDescent="0.35">
      <c r="A5504" s="14" t="s">
        <v>11182</v>
      </c>
      <c r="B5504" s="13" t="s">
        <v>2688</v>
      </c>
      <c r="C5504" s="14" t="s">
        <v>19572</v>
      </c>
      <c r="D5504" s="14" t="s">
        <v>19573</v>
      </c>
      <c r="E5504" s="15" t="s">
        <v>11359</v>
      </c>
      <c r="F5504" s="6">
        <v>192</v>
      </c>
      <c r="G5504" s="6">
        <v>147</v>
      </c>
      <c r="H5504" s="6">
        <f t="shared" si="340"/>
        <v>193</v>
      </c>
      <c r="I5504" s="6">
        <f t="shared" si="341"/>
        <v>148</v>
      </c>
      <c r="J5504" s="7">
        <f t="shared" si="342"/>
        <v>0.76683937823834192</v>
      </c>
      <c r="K5504" s="7">
        <f t="shared" si="343"/>
        <v>-0.38300367163913079</v>
      </c>
    </row>
    <row r="5505" spans="1:11" x14ac:dyDescent="0.35">
      <c r="A5505" s="14" t="s">
        <v>11183</v>
      </c>
      <c r="B5505" s="13" t="s">
        <v>2439</v>
      </c>
      <c r="C5505" s="14" t="s">
        <v>19574</v>
      </c>
      <c r="D5505" s="14" t="s">
        <v>19575</v>
      </c>
      <c r="E5505" s="15" t="s">
        <v>11359</v>
      </c>
      <c r="F5505" s="6">
        <v>59</v>
      </c>
      <c r="G5505" s="6">
        <v>44</v>
      </c>
      <c r="H5505" s="6">
        <f t="shared" si="340"/>
        <v>60</v>
      </c>
      <c r="I5505" s="6">
        <f t="shared" si="341"/>
        <v>45</v>
      </c>
      <c r="J5505" s="7">
        <f t="shared" si="342"/>
        <v>0.75</v>
      </c>
      <c r="K5505" s="7">
        <f t="shared" si="343"/>
        <v>-0.41503749927884381</v>
      </c>
    </row>
    <row r="5506" spans="1:11" x14ac:dyDescent="0.35">
      <c r="A5506" s="14" t="s">
        <v>11184</v>
      </c>
      <c r="B5506" s="13" t="s">
        <v>1816</v>
      </c>
      <c r="C5506" s="14" t="s">
        <v>19576</v>
      </c>
      <c r="D5506" s="14" t="s">
        <v>19577</v>
      </c>
      <c r="E5506" s="15" t="s">
        <v>11359</v>
      </c>
      <c r="F5506" s="6">
        <v>13</v>
      </c>
      <c r="G5506" s="6">
        <v>9</v>
      </c>
      <c r="H5506" s="6">
        <f t="shared" si="340"/>
        <v>14</v>
      </c>
      <c r="I5506" s="6">
        <f t="shared" si="341"/>
        <v>10</v>
      </c>
      <c r="J5506" s="7">
        <f t="shared" si="342"/>
        <v>0.7142857142857143</v>
      </c>
      <c r="K5506" s="7">
        <f t="shared" si="343"/>
        <v>-0.48542682717024171</v>
      </c>
    </row>
    <row r="5507" spans="1:11" x14ac:dyDescent="0.35">
      <c r="A5507" s="14" t="s">
        <v>11185</v>
      </c>
      <c r="B5507" s="13" t="s">
        <v>2488</v>
      </c>
      <c r="C5507" s="14" t="s">
        <v>19578</v>
      </c>
      <c r="D5507" s="14" t="s">
        <v>19579</v>
      </c>
      <c r="E5507" s="15" t="s">
        <v>11359</v>
      </c>
      <c r="F5507" s="6">
        <v>12</v>
      </c>
      <c r="G5507" s="6">
        <v>9</v>
      </c>
      <c r="H5507" s="6">
        <f t="shared" ref="H5507:H5570" si="344">F5507+1</f>
        <v>13</v>
      </c>
      <c r="I5507" s="6">
        <f t="shared" ref="I5507:I5570" si="345">G5507+1</f>
        <v>10</v>
      </c>
      <c r="J5507" s="7">
        <f t="shared" ref="J5507:J5570" si="346">I5507/H5507</f>
        <v>0.76923076923076927</v>
      </c>
      <c r="K5507" s="7">
        <f t="shared" ref="K5507:K5570" si="347">LOG(J5507,2)</f>
        <v>-0.37851162325372978</v>
      </c>
    </row>
    <row r="5508" spans="1:11" x14ac:dyDescent="0.35">
      <c r="A5508" s="14" t="s">
        <v>11186</v>
      </c>
      <c r="B5508" s="13" t="s">
        <v>4576</v>
      </c>
      <c r="C5508" s="14" t="s">
        <v>19580</v>
      </c>
      <c r="D5508" s="14" t="s">
        <v>11356</v>
      </c>
      <c r="E5508" s="15" t="s">
        <v>11359</v>
      </c>
      <c r="F5508" s="6">
        <v>47</v>
      </c>
      <c r="G5508" s="6">
        <v>46</v>
      </c>
      <c r="H5508" s="6">
        <f t="shared" si="344"/>
        <v>48</v>
      </c>
      <c r="I5508" s="6">
        <f t="shared" si="345"/>
        <v>47</v>
      </c>
      <c r="J5508" s="7">
        <f t="shared" si="346"/>
        <v>0.97916666666666663</v>
      </c>
      <c r="K5508" s="7">
        <f t="shared" si="347"/>
        <v>-3.0373649043518865E-2</v>
      </c>
    </row>
    <row r="5509" spans="1:11" x14ac:dyDescent="0.35">
      <c r="A5509" s="14" t="s">
        <v>11187</v>
      </c>
      <c r="B5509" s="13" t="s">
        <v>4700</v>
      </c>
      <c r="C5509" s="14" t="s">
        <v>19581</v>
      </c>
      <c r="D5509" s="14" t="s">
        <v>11444</v>
      </c>
      <c r="E5509" s="15" t="s">
        <v>11359</v>
      </c>
      <c r="F5509" s="6">
        <v>15</v>
      </c>
      <c r="G5509" s="6">
        <v>15</v>
      </c>
      <c r="H5509" s="6">
        <f t="shared" si="344"/>
        <v>16</v>
      </c>
      <c r="I5509" s="6">
        <f t="shared" si="345"/>
        <v>16</v>
      </c>
      <c r="J5509" s="7">
        <f t="shared" si="346"/>
        <v>1</v>
      </c>
      <c r="K5509" s="7">
        <f t="shared" si="347"/>
        <v>0</v>
      </c>
    </row>
    <row r="5510" spans="1:11" x14ac:dyDescent="0.35">
      <c r="A5510" s="14" t="s">
        <v>11188</v>
      </c>
      <c r="B5510" s="13" t="s">
        <v>2494</v>
      </c>
      <c r="C5510" s="14" t="s">
        <v>19582</v>
      </c>
      <c r="D5510" s="14" t="s">
        <v>11356</v>
      </c>
      <c r="E5510" s="15" t="s">
        <v>11359</v>
      </c>
      <c r="F5510" s="6">
        <v>20</v>
      </c>
      <c r="G5510" s="6">
        <v>15</v>
      </c>
      <c r="H5510" s="6">
        <f t="shared" si="344"/>
        <v>21</v>
      </c>
      <c r="I5510" s="6">
        <f t="shared" si="345"/>
        <v>16</v>
      </c>
      <c r="J5510" s="7">
        <f t="shared" si="346"/>
        <v>0.76190476190476186</v>
      </c>
      <c r="K5510" s="7">
        <f t="shared" si="347"/>
        <v>-0.39231742277876036</v>
      </c>
    </row>
    <row r="5511" spans="1:11" x14ac:dyDescent="0.35">
      <c r="A5511" s="14" t="s">
        <v>11189</v>
      </c>
      <c r="B5511" s="13" t="s">
        <v>5226</v>
      </c>
      <c r="C5511" s="14" t="s">
        <v>19583</v>
      </c>
      <c r="D5511" s="14" t="s">
        <v>11356</v>
      </c>
      <c r="E5511" s="15" t="s">
        <v>11359</v>
      </c>
      <c r="F5511" s="6">
        <v>8</v>
      </c>
      <c r="G5511" s="6">
        <v>10</v>
      </c>
      <c r="H5511" s="6">
        <f t="shared" si="344"/>
        <v>9</v>
      </c>
      <c r="I5511" s="6">
        <f t="shared" si="345"/>
        <v>11</v>
      </c>
      <c r="J5511" s="7">
        <f t="shared" si="346"/>
        <v>1.2222222222222223</v>
      </c>
      <c r="K5511" s="7">
        <f t="shared" si="347"/>
        <v>0.28950661719498505</v>
      </c>
    </row>
    <row r="5512" spans="1:11" x14ac:dyDescent="0.35">
      <c r="A5512" s="14" t="s">
        <v>11190</v>
      </c>
      <c r="B5512" s="13" t="s">
        <v>5219</v>
      </c>
      <c r="C5512" s="14" t="s">
        <v>19584</v>
      </c>
      <c r="D5512" s="14" t="s">
        <v>11356</v>
      </c>
      <c r="E5512" s="15" t="s">
        <v>11359</v>
      </c>
      <c r="F5512" s="6">
        <v>190</v>
      </c>
      <c r="G5512" s="6">
        <v>237</v>
      </c>
      <c r="H5512" s="6">
        <f t="shared" si="344"/>
        <v>191</v>
      </c>
      <c r="I5512" s="6">
        <f t="shared" si="345"/>
        <v>238</v>
      </c>
      <c r="J5512" s="7">
        <f t="shared" si="346"/>
        <v>1.2460732984293195</v>
      </c>
      <c r="K5512" s="7">
        <f t="shared" si="347"/>
        <v>0.31738893527219497</v>
      </c>
    </row>
    <row r="5513" spans="1:11" x14ac:dyDescent="0.35">
      <c r="A5513" s="14" t="s">
        <v>11191</v>
      </c>
      <c r="B5513" s="13" t="s">
        <v>5321</v>
      </c>
      <c r="C5513" s="14" t="s">
        <v>19585</v>
      </c>
      <c r="D5513" s="14" t="s">
        <v>11356</v>
      </c>
      <c r="E5513" s="15" t="s">
        <v>11359</v>
      </c>
      <c r="F5513" s="6">
        <v>28</v>
      </c>
      <c r="G5513" s="6">
        <v>38</v>
      </c>
      <c r="H5513" s="6">
        <f t="shared" si="344"/>
        <v>29</v>
      </c>
      <c r="I5513" s="6">
        <f t="shared" si="345"/>
        <v>39</v>
      </c>
      <c r="J5513" s="7">
        <f t="shared" si="346"/>
        <v>1.3448275862068966</v>
      </c>
      <c r="K5513" s="7">
        <f t="shared" si="347"/>
        <v>0.42742122373467628</v>
      </c>
    </row>
    <row r="5514" spans="1:11" x14ac:dyDescent="0.35">
      <c r="A5514" s="14" t="s">
        <v>11192</v>
      </c>
      <c r="B5514" s="13" t="s">
        <v>1239</v>
      </c>
      <c r="C5514" s="14" t="s">
        <v>19586</v>
      </c>
      <c r="D5514" s="14" t="s">
        <v>11356</v>
      </c>
      <c r="E5514" s="15" t="s">
        <v>5678</v>
      </c>
      <c r="F5514" s="6">
        <v>33</v>
      </c>
      <c r="G5514" s="6">
        <v>21</v>
      </c>
      <c r="H5514" s="6">
        <f t="shared" si="344"/>
        <v>34</v>
      </c>
      <c r="I5514" s="6">
        <f t="shared" si="345"/>
        <v>22</v>
      </c>
      <c r="J5514" s="7">
        <f t="shared" si="346"/>
        <v>0.6470588235294118</v>
      </c>
      <c r="K5514" s="7">
        <f t="shared" si="347"/>
        <v>-0.62803122261304212</v>
      </c>
    </row>
    <row r="5515" spans="1:11" x14ac:dyDescent="0.35">
      <c r="A5515" s="14" t="s">
        <v>11193</v>
      </c>
      <c r="B5515" s="13" t="s">
        <v>1755</v>
      </c>
      <c r="C5515" s="14" t="s">
        <v>19587</v>
      </c>
      <c r="D5515" s="14" t="s">
        <v>11356</v>
      </c>
      <c r="E5515" s="15" t="s">
        <v>5678</v>
      </c>
      <c r="F5515" s="6">
        <v>469</v>
      </c>
      <c r="G5515" s="6">
        <v>322</v>
      </c>
      <c r="H5515" s="6">
        <f t="shared" si="344"/>
        <v>470</v>
      </c>
      <c r="I5515" s="6">
        <f t="shared" si="345"/>
        <v>323</v>
      </c>
      <c r="J5515" s="7">
        <f t="shared" si="346"/>
        <v>0.68723404255319154</v>
      </c>
      <c r="K5515" s="7">
        <f t="shared" si="347"/>
        <v>-0.54112659187107481</v>
      </c>
    </row>
    <row r="5516" spans="1:11" x14ac:dyDescent="0.35">
      <c r="A5516" s="14" t="s">
        <v>11194</v>
      </c>
      <c r="B5516" s="13" t="s">
        <v>870</v>
      </c>
      <c r="C5516" s="14" t="s">
        <v>19588</v>
      </c>
      <c r="D5516" s="14" t="s">
        <v>19589</v>
      </c>
      <c r="E5516" s="15" t="s">
        <v>5678</v>
      </c>
      <c r="F5516" s="6">
        <v>209</v>
      </c>
      <c r="G5516" s="6">
        <v>123</v>
      </c>
      <c r="H5516" s="6">
        <f t="shared" si="344"/>
        <v>210</v>
      </c>
      <c r="I5516" s="6">
        <f t="shared" si="345"/>
        <v>124</v>
      </c>
      <c r="J5516" s="7">
        <f t="shared" si="346"/>
        <v>0.59047619047619049</v>
      </c>
      <c r="K5516" s="7">
        <f t="shared" si="347"/>
        <v>-0.76004920727924752</v>
      </c>
    </row>
    <row r="5517" spans="1:11" x14ac:dyDescent="0.35">
      <c r="A5517" s="14" t="s">
        <v>11195</v>
      </c>
      <c r="B5517" s="13" t="s">
        <v>1311</v>
      </c>
      <c r="C5517" s="14" t="s">
        <v>19590</v>
      </c>
      <c r="D5517" s="14" t="s">
        <v>19591</v>
      </c>
      <c r="E5517" s="15" t="s">
        <v>11359</v>
      </c>
      <c r="F5517" s="6">
        <v>59</v>
      </c>
      <c r="G5517" s="6">
        <v>38</v>
      </c>
      <c r="H5517" s="6">
        <f t="shared" si="344"/>
        <v>60</v>
      </c>
      <c r="I5517" s="6">
        <f t="shared" si="345"/>
        <v>39</v>
      </c>
      <c r="J5517" s="7">
        <f t="shared" si="346"/>
        <v>0.65</v>
      </c>
      <c r="K5517" s="7">
        <f t="shared" si="347"/>
        <v>-0.62148837674627011</v>
      </c>
    </row>
    <row r="5518" spans="1:11" x14ac:dyDescent="0.35">
      <c r="A5518" s="14" t="s">
        <v>11196</v>
      </c>
      <c r="B5518" s="13" t="s">
        <v>2883</v>
      </c>
      <c r="C5518" s="14" t="s">
        <v>19592</v>
      </c>
      <c r="D5518" s="14" t="s">
        <v>11356</v>
      </c>
      <c r="E5518" s="15" t="s">
        <v>5678</v>
      </c>
      <c r="F5518" s="6">
        <v>2221</v>
      </c>
      <c r="G5518" s="6">
        <v>1733</v>
      </c>
      <c r="H5518" s="6">
        <f t="shared" si="344"/>
        <v>2222</v>
      </c>
      <c r="I5518" s="6">
        <f t="shared" si="345"/>
        <v>1734</v>
      </c>
      <c r="J5518" s="7">
        <f t="shared" si="346"/>
        <v>0.78037803780378034</v>
      </c>
      <c r="K5518" s="7">
        <f t="shared" si="347"/>
        <v>-0.35775491816725707</v>
      </c>
    </row>
    <row r="5519" spans="1:11" x14ac:dyDescent="0.35">
      <c r="A5519" s="14" t="s">
        <v>11197</v>
      </c>
      <c r="B5519" s="13" t="s">
        <v>3839</v>
      </c>
      <c r="C5519" s="14" t="s">
        <v>19593</v>
      </c>
      <c r="D5519" s="14" t="s">
        <v>19594</v>
      </c>
      <c r="E5519" s="15" t="s">
        <v>5678</v>
      </c>
      <c r="F5519" s="6">
        <v>2771</v>
      </c>
      <c r="G5519" s="6">
        <v>2414</v>
      </c>
      <c r="H5519" s="6">
        <f t="shared" si="344"/>
        <v>2772</v>
      </c>
      <c r="I5519" s="6">
        <f t="shared" si="345"/>
        <v>2415</v>
      </c>
      <c r="J5519" s="7">
        <f t="shared" si="346"/>
        <v>0.87121212121212122</v>
      </c>
      <c r="K5519" s="7">
        <f t="shared" si="347"/>
        <v>-0.19890406841407823</v>
      </c>
    </row>
    <row r="5520" spans="1:11" x14ac:dyDescent="0.35">
      <c r="A5520" s="14" t="s">
        <v>11198</v>
      </c>
      <c r="B5520" s="13" t="s">
        <v>3834</v>
      </c>
      <c r="C5520" s="14" t="s">
        <v>19595</v>
      </c>
      <c r="D5520" s="14" t="s">
        <v>11356</v>
      </c>
      <c r="E5520" s="15" t="s">
        <v>5678</v>
      </c>
      <c r="F5520" s="6">
        <v>867</v>
      </c>
      <c r="G5520" s="6">
        <v>755</v>
      </c>
      <c r="H5520" s="6">
        <f t="shared" si="344"/>
        <v>868</v>
      </c>
      <c r="I5520" s="6">
        <f t="shared" si="345"/>
        <v>756</v>
      </c>
      <c r="J5520" s="7">
        <f t="shared" si="346"/>
        <v>0.87096774193548387</v>
      </c>
      <c r="K5520" s="7">
        <f t="shared" si="347"/>
        <v>-0.19930880822340669</v>
      </c>
    </row>
    <row r="5521" spans="1:11" x14ac:dyDescent="0.35">
      <c r="A5521" s="14" t="s">
        <v>11199</v>
      </c>
      <c r="B5521" s="13" t="s">
        <v>355</v>
      </c>
      <c r="C5521" s="14" t="s">
        <v>19596</v>
      </c>
      <c r="D5521" s="14" t="s">
        <v>19597</v>
      </c>
      <c r="E5521" s="15" t="s">
        <v>11359</v>
      </c>
      <c r="F5521" s="6">
        <v>80</v>
      </c>
      <c r="G5521" s="6">
        <v>37</v>
      </c>
      <c r="H5521" s="6">
        <f t="shared" si="344"/>
        <v>81</v>
      </c>
      <c r="I5521" s="6">
        <f t="shared" si="345"/>
        <v>38</v>
      </c>
      <c r="J5521" s="7">
        <f t="shared" si="346"/>
        <v>0.46913580246913578</v>
      </c>
      <c r="K5521" s="7">
        <f t="shared" si="347"/>
        <v>-1.0919224894410393</v>
      </c>
    </row>
    <row r="5522" spans="1:11" x14ac:dyDescent="0.35">
      <c r="A5522" s="14" t="s">
        <v>11200</v>
      </c>
      <c r="B5522" s="13" t="s">
        <v>3612</v>
      </c>
      <c r="C5522" s="14" t="s">
        <v>19598</v>
      </c>
      <c r="D5522" s="14" t="s">
        <v>19599</v>
      </c>
      <c r="E5522" s="15" t="s">
        <v>11359</v>
      </c>
      <c r="F5522" s="6">
        <v>52</v>
      </c>
      <c r="G5522" s="6">
        <v>44</v>
      </c>
      <c r="H5522" s="6">
        <f t="shared" si="344"/>
        <v>53</v>
      </c>
      <c r="I5522" s="6">
        <f t="shared" si="345"/>
        <v>45</v>
      </c>
      <c r="J5522" s="7">
        <f t="shared" si="346"/>
        <v>0.84905660377358494</v>
      </c>
      <c r="K5522" s="7">
        <f t="shared" si="347"/>
        <v>-0.23606735823352443</v>
      </c>
    </row>
    <row r="5523" spans="1:11" x14ac:dyDescent="0.35">
      <c r="A5523" s="14" t="s">
        <v>11201</v>
      </c>
      <c r="B5523" s="13" t="s">
        <v>46</v>
      </c>
      <c r="C5523" s="14" t="s">
        <v>19600</v>
      </c>
      <c r="D5523" s="14" t="s">
        <v>19601</v>
      </c>
      <c r="E5523" s="15" t="s">
        <v>11359</v>
      </c>
      <c r="F5523" s="6">
        <v>6</v>
      </c>
      <c r="G5523" s="6">
        <v>1</v>
      </c>
      <c r="H5523" s="6">
        <f t="shared" si="344"/>
        <v>7</v>
      </c>
      <c r="I5523" s="6">
        <f t="shared" si="345"/>
        <v>2</v>
      </c>
      <c r="J5523" s="7">
        <f t="shared" si="346"/>
        <v>0.2857142857142857</v>
      </c>
      <c r="K5523" s="7">
        <f t="shared" si="347"/>
        <v>-1.8073549220576042</v>
      </c>
    </row>
    <row r="5524" spans="1:11" x14ac:dyDescent="0.35">
      <c r="A5524" s="14" t="s">
        <v>11202</v>
      </c>
      <c r="B5524" s="13" t="s">
        <v>905</v>
      </c>
      <c r="C5524" s="14" t="s">
        <v>19602</v>
      </c>
      <c r="D5524" s="14" t="s">
        <v>19603</v>
      </c>
      <c r="E5524" s="15" t="s">
        <v>11359</v>
      </c>
      <c r="F5524" s="6">
        <v>160</v>
      </c>
      <c r="G5524" s="6">
        <v>95</v>
      </c>
      <c r="H5524" s="6">
        <f t="shared" si="344"/>
        <v>161</v>
      </c>
      <c r="I5524" s="6">
        <f t="shared" si="345"/>
        <v>96</v>
      </c>
      <c r="J5524" s="7">
        <f t="shared" si="346"/>
        <v>0.59627329192546585</v>
      </c>
      <c r="K5524" s="7">
        <f t="shared" si="347"/>
        <v>-0.74595437739346071</v>
      </c>
    </row>
    <row r="5525" spans="1:11" x14ac:dyDescent="0.35">
      <c r="A5525" s="14" t="s">
        <v>11203</v>
      </c>
      <c r="B5525" s="13" t="s">
        <v>1244</v>
      </c>
      <c r="C5525" s="14" t="s">
        <v>19604</v>
      </c>
      <c r="D5525" s="14" t="s">
        <v>19605</v>
      </c>
      <c r="E5525" s="15" t="s">
        <v>11359</v>
      </c>
      <c r="F5525" s="6">
        <v>22</v>
      </c>
      <c r="G5525" s="6">
        <v>14</v>
      </c>
      <c r="H5525" s="6">
        <f t="shared" si="344"/>
        <v>23</v>
      </c>
      <c r="I5525" s="6">
        <f t="shared" si="345"/>
        <v>15</v>
      </c>
      <c r="J5525" s="7">
        <f t="shared" si="346"/>
        <v>0.65217391304347827</v>
      </c>
      <c r="K5525" s="7">
        <f t="shared" si="347"/>
        <v>-0.61667136044849435</v>
      </c>
    </row>
    <row r="5526" spans="1:11" x14ac:dyDescent="0.35">
      <c r="A5526" s="14" t="s">
        <v>11204</v>
      </c>
      <c r="B5526" s="13" t="s">
        <v>3137</v>
      </c>
      <c r="C5526" s="14" t="s">
        <v>19606</v>
      </c>
      <c r="D5526" s="14" t="s">
        <v>19607</v>
      </c>
      <c r="E5526" s="15" t="s">
        <v>11359</v>
      </c>
      <c r="F5526" s="6">
        <v>40</v>
      </c>
      <c r="G5526" s="6">
        <v>32</v>
      </c>
      <c r="H5526" s="6">
        <f t="shared" si="344"/>
        <v>41</v>
      </c>
      <c r="I5526" s="6">
        <f t="shared" si="345"/>
        <v>33</v>
      </c>
      <c r="J5526" s="7">
        <f t="shared" si="346"/>
        <v>0.80487804878048785</v>
      </c>
      <c r="K5526" s="7">
        <f t="shared" si="347"/>
        <v>-0.31315788525963018</v>
      </c>
    </row>
    <row r="5527" spans="1:11" x14ac:dyDescent="0.35">
      <c r="A5527" s="14" t="s">
        <v>11205</v>
      </c>
      <c r="B5527" s="13" t="s">
        <v>1355</v>
      </c>
      <c r="C5527" s="14" t="s">
        <v>19608</v>
      </c>
      <c r="D5527" s="14" t="s">
        <v>19609</v>
      </c>
      <c r="E5527" s="15" t="s">
        <v>11359</v>
      </c>
      <c r="F5527" s="6">
        <v>54</v>
      </c>
      <c r="G5527" s="6">
        <v>35</v>
      </c>
      <c r="H5527" s="6">
        <f t="shared" si="344"/>
        <v>55</v>
      </c>
      <c r="I5527" s="6">
        <f t="shared" si="345"/>
        <v>36</v>
      </c>
      <c r="J5527" s="7">
        <f t="shared" si="346"/>
        <v>0.65454545454545454</v>
      </c>
      <c r="K5527" s="7">
        <f t="shared" si="347"/>
        <v>-0.61143471208234723</v>
      </c>
    </row>
    <row r="5528" spans="1:11" x14ac:dyDescent="0.35">
      <c r="A5528" s="14" t="s">
        <v>11206</v>
      </c>
      <c r="B5528" s="13" t="s">
        <v>3504</v>
      </c>
      <c r="C5528" s="14" t="s">
        <v>19610</v>
      </c>
      <c r="D5528" s="14" t="s">
        <v>19611</v>
      </c>
      <c r="E5528" s="15" t="s">
        <v>11359</v>
      </c>
      <c r="F5528" s="6">
        <v>1511</v>
      </c>
      <c r="G5528" s="6">
        <v>1260</v>
      </c>
      <c r="H5528" s="6">
        <f t="shared" si="344"/>
        <v>1512</v>
      </c>
      <c r="I5528" s="6">
        <f t="shared" si="345"/>
        <v>1261</v>
      </c>
      <c r="J5528" s="7">
        <f t="shared" si="346"/>
        <v>0.83399470899470896</v>
      </c>
      <c r="K5528" s="7">
        <f t="shared" si="347"/>
        <v>-0.2618898638928529</v>
      </c>
    </row>
    <row r="5529" spans="1:11" x14ac:dyDescent="0.35">
      <c r="A5529" s="14" t="s">
        <v>11207</v>
      </c>
      <c r="B5529" s="13" t="s">
        <v>934</v>
      </c>
      <c r="C5529" s="14" t="s">
        <v>19612</v>
      </c>
      <c r="D5529" s="14" t="s">
        <v>11356</v>
      </c>
      <c r="E5529" s="15" t="s">
        <v>5678</v>
      </c>
      <c r="F5529" s="6">
        <v>559</v>
      </c>
      <c r="G5529" s="6">
        <v>335</v>
      </c>
      <c r="H5529" s="6">
        <f t="shared" si="344"/>
        <v>560</v>
      </c>
      <c r="I5529" s="6">
        <f t="shared" si="345"/>
        <v>336</v>
      </c>
      <c r="J5529" s="7">
        <f t="shared" si="346"/>
        <v>0.6</v>
      </c>
      <c r="K5529" s="7">
        <f t="shared" si="347"/>
        <v>-0.73696559416620622</v>
      </c>
    </row>
    <row r="5530" spans="1:11" x14ac:dyDescent="0.35">
      <c r="A5530" s="14" t="s">
        <v>11208</v>
      </c>
      <c r="B5530" s="13" t="s">
        <v>2217</v>
      </c>
      <c r="C5530" s="14" t="s">
        <v>19613</v>
      </c>
      <c r="D5530" s="14" t="s">
        <v>11806</v>
      </c>
      <c r="E5530" s="15" t="s">
        <v>5678</v>
      </c>
      <c r="F5530" s="6">
        <v>143</v>
      </c>
      <c r="G5530" s="6">
        <v>104</v>
      </c>
      <c r="H5530" s="6">
        <f t="shared" si="344"/>
        <v>144</v>
      </c>
      <c r="I5530" s="6">
        <f t="shared" si="345"/>
        <v>105</v>
      </c>
      <c r="J5530" s="7">
        <f t="shared" si="346"/>
        <v>0.72916666666666663</v>
      </c>
      <c r="K5530" s="7">
        <f t="shared" si="347"/>
        <v>-0.45567948377618983</v>
      </c>
    </row>
    <row r="5531" spans="1:11" x14ac:dyDescent="0.35">
      <c r="A5531" s="14" t="s">
        <v>11209</v>
      </c>
      <c r="B5531" s="13" t="s">
        <v>4858</v>
      </c>
      <c r="C5531" s="14" t="s">
        <v>19614</v>
      </c>
      <c r="D5531" s="14" t="s">
        <v>19615</v>
      </c>
      <c r="E5531" s="15" t="s">
        <v>5678</v>
      </c>
      <c r="F5531" s="6">
        <v>1598</v>
      </c>
      <c r="G5531" s="6">
        <v>1654</v>
      </c>
      <c r="H5531" s="6">
        <f t="shared" si="344"/>
        <v>1599</v>
      </c>
      <c r="I5531" s="6">
        <f t="shared" si="345"/>
        <v>1655</v>
      </c>
      <c r="J5531" s="7">
        <f t="shared" si="346"/>
        <v>1.0350218886804252</v>
      </c>
      <c r="K5531" s="7">
        <f t="shared" si="347"/>
        <v>4.9661278214247949E-2</v>
      </c>
    </row>
    <row r="5532" spans="1:11" x14ac:dyDescent="0.35">
      <c r="A5532" s="14" t="s">
        <v>11210</v>
      </c>
      <c r="B5532" s="13" t="s">
        <v>4325</v>
      </c>
      <c r="C5532" s="14" t="s">
        <v>19616</v>
      </c>
      <c r="D5532" s="14" t="s">
        <v>19617</v>
      </c>
      <c r="E5532" s="15" t="s">
        <v>5678</v>
      </c>
      <c r="F5532" s="6">
        <v>670</v>
      </c>
      <c r="G5532" s="6">
        <v>626</v>
      </c>
      <c r="H5532" s="6">
        <f t="shared" si="344"/>
        <v>671</v>
      </c>
      <c r="I5532" s="6">
        <f t="shared" si="345"/>
        <v>627</v>
      </c>
      <c r="J5532" s="7">
        <f t="shared" si="346"/>
        <v>0.93442622950819676</v>
      </c>
      <c r="K5532" s="7">
        <f t="shared" si="347"/>
        <v>-9.7847323398144545E-2</v>
      </c>
    </row>
    <row r="5533" spans="1:11" x14ac:dyDescent="0.35">
      <c r="A5533" s="14" t="s">
        <v>11211</v>
      </c>
      <c r="B5533" s="13" t="s">
        <v>1286</v>
      </c>
      <c r="C5533" s="14" t="s">
        <v>19618</v>
      </c>
      <c r="D5533" s="14" t="s">
        <v>19619</v>
      </c>
      <c r="E5533" s="15" t="s">
        <v>11359</v>
      </c>
      <c r="F5533" s="6">
        <v>11356</v>
      </c>
      <c r="G5533" s="6">
        <v>7290</v>
      </c>
      <c r="H5533" s="6">
        <f t="shared" si="344"/>
        <v>11357</v>
      </c>
      <c r="I5533" s="6">
        <f t="shared" si="345"/>
        <v>7291</v>
      </c>
      <c r="J5533" s="7">
        <f t="shared" si="346"/>
        <v>0.6419829180241261</v>
      </c>
      <c r="K5533" s="7">
        <f t="shared" si="347"/>
        <v>-0.63939318447085192</v>
      </c>
    </row>
    <row r="5534" spans="1:11" x14ac:dyDescent="0.35">
      <c r="A5534" s="14" t="s">
        <v>11212</v>
      </c>
      <c r="B5534" s="13" t="s">
        <v>4551</v>
      </c>
      <c r="C5534" s="14" t="s">
        <v>19620</v>
      </c>
      <c r="D5534" s="14" t="s">
        <v>11548</v>
      </c>
      <c r="E5534" s="15" t="s">
        <v>5678</v>
      </c>
      <c r="F5534" s="6">
        <v>333</v>
      </c>
      <c r="G5534" s="6">
        <v>324</v>
      </c>
      <c r="H5534" s="6">
        <f t="shared" si="344"/>
        <v>334</v>
      </c>
      <c r="I5534" s="6">
        <f t="shared" si="345"/>
        <v>325</v>
      </c>
      <c r="J5534" s="7">
        <f t="shared" si="346"/>
        <v>0.97305389221556882</v>
      </c>
      <c r="K5534" s="7">
        <f t="shared" si="347"/>
        <v>-3.9408384558235442E-2</v>
      </c>
    </row>
    <row r="5535" spans="1:11" x14ac:dyDescent="0.35">
      <c r="A5535" s="14" t="s">
        <v>11213</v>
      </c>
      <c r="B5535" s="13" t="s">
        <v>5019</v>
      </c>
      <c r="C5535" s="14" t="s">
        <v>19621</v>
      </c>
      <c r="D5535" s="14" t="s">
        <v>19622</v>
      </c>
      <c r="E5535" s="15" t="s">
        <v>11359</v>
      </c>
      <c r="F5535" s="6">
        <v>9907</v>
      </c>
      <c r="G5535" s="6">
        <v>10936</v>
      </c>
      <c r="H5535" s="6">
        <f t="shared" si="344"/>
        <v>9908</v>
      </c>
      <c r="I5535" s="6">
        <f t="shared" si="345"/>
        <v>10937</v>
      </c>
      <c r="J5535" s="7">
        <f t="shared" si="346"/>
        <v>1.1038554703270085</v>
      </c>
      <c r="K5535" s="7">
        <f t="shared" si="347"/>
        <v>0.14255128996723998</v>
      </c>
    </row>
    <row r="5536" spans="1:11" x14ac:dyDescent="0.35">
      <c r="A5536" s="14" t="s">
        <v>11214</v>
      </c>
      <c r="B5536" s="13" t="s">
        <v>4564</v>
      </c>
      <c r="C5536" s="14" t="s">
        <v>19623</v>
      </c>
      <c r="D5536" s="14" t="s">
        <v>11356</v>
      </c>
      <c r="E5536" s="15" t="s">
        <v>5678</v>
      </c>
      <c r="F5536" s="6">
        <v>374</v>
      </c>
      <c r="G5536" s="6">
        <v>365</v>
      </c>
      <c r="H5536" s="6">
        <f t="shared" si="344"/>
        <v>375</v>
      </c>
      <c r="I5536" s="6">
        <f t="shared" si="345"/>
        <v>366</v>
      </c>
      <c r="J5536" s="7">
        <f t="shared" si="346"/>
        <v>0.97599999999999998</v>
      </c>
      <c r="K5536" s="7">
        <f t="shared" si="347"/>
        <v>-3.5046947099200802E-2</v>
      </c>
    </row>
    <row r="5537" spans="1:11" x14ac:dyDescent="0.35">
      <c r="A5537" s="14" t="s">
        <v>11215</v>
      </c>
      <c r="B5537" s="13" t="s">
        <v>3693</v>
      </c>
      <c r="C5537" s="14" t="s">
        <v>19624</v>
      </c>
      <c r="D5537" s="14" t="s">
        <v>19625</v>
      </c>
      <c r="E5537" s="15" t="s">
        <v>5678</v>
      </c>
      <c r="F5537" s="6">
        <v>116</v>
      </c>
      <c r="G5537" s="6">
        <v>99</v>
      </c>
      <c r="H5537" s="6">
        <f t="shared" si="344"/>
        <v>117</v>
      </c>
      <c r="I5537" s="6">
        <f t="shared" si="345"/>
        <v>100</v>
      </c>
      <c r="J5537" s="7">
        <f t="shared" si="346"/>
        <v>0.85470085470085466</v>
      </c>
      <c r="K5537" s="7">
        <f t="shared" si="347"/>
        <v>-0.22650852980867991</v>
      </c>
    </row>
    <row r="5538" spans="1:11" x14ac:dyDescent="0.35">
      <c r="A5538" s="14" t="s">
        <v>11216</v>
      </c>
      <c r="B5538" s="13" t="s">
        <v>3235</v>
      </c>
      <c r="C5538" s="14" t="s">
        <v>19626</v>
      </c>
      <c r="D5538" s="14" t="s">
        <v>11536</v>
      </c>
      <c r="E5538" s="15" t="s">
        <v>11359</v>
      </c>
      <c r="F5538" s="6">
        <v>42</v>
      </c>
      <c r="G5538" s="6">
        <v>34</v>
      </c>
      <c r="H5538" s="6">
        <f t="shared" si="344"/>
        <v>43</v>
      </c>
      <c r="I5538" s="6">
        <f t="shared" si="345"/>
        <v>35</v>
      </c>
      <c r="J5538" s="7">
        <f t="shared" si="346"/>
        <v>0.81395348837209303</v>
      </c>
      <c r="K5538" s="7">
        <f t="shared" si="347"/>
        <v>-0.29698173775713149</v>
      </c>
    </row>
    <row r="5539" spans="1:11" x14ac:dyDescent="0.35">
      <c r="A5539" s="14" t="s">
        <v>11217</v>
      </c>
      <c r="B5539" s="13" t="s">
        <v>4306</v>
      </c>
      <c r="C5539" s="14" t="s">
        <v>19627</v>
      </c>
      <c r="D5539" s="14" t="s">
        <v>11536</v>
      </c>
      <c r="E5539" s="15" t="s">
        <v>11359</v>
      </c>
      <c r="F5539" s="6">
        <v>44</v>
      </c>
      <c r="G5539" s="6">
        <v>41</v>
      </c>
      <c r="H5539" s="6">
        <f t="shared" si="344"/>
        <v>45</v>
      </c>
      <c r="I5539" s="6">
        <f t="shared" si="345"/>
        <v>42</v>
      </c>
      <c r="J5539" s="7">
        <f t="shared" si="346"/>
        <v>0.93333333333333335</v>
      </c>
      <c r="K5539" s="7">
        <f t="shared" si="347"/>
        <v>-9.9535673550914402E-2</v>
      </c>
    </row>
    <row r="5540" spans="1:11" x14ac:dyDescent="0.35">
      <c r="A5540" s="14" t="s">
        <v>11218</v>
      </c>
      <c r="B5540" s="13" t="s">
        <v>1454</v>
      </c>
      <c r="C5540" s="14" t="s">
        <v>19628</v>
      </c>
      <c r="D5540" s="14" t="s">
        <v>19629</v>
      </c>
      <c r="E5540" s="15" t="s">
        <v>5678</v>
      </c>
      <c r="F5540" s="6">
        <v>370</v>
      </c>
      <c r="G5540" s="6">
        <v>244</v>
      </c>
      <c r="H5540" s="6">
        <f t="shared" si="344"/>
        <v>371</v>
      </c>
      <c r="I5540" s="6">
        <f t="shared" si="345"/>
        <v>245</v>
      </c>
      <c r="J5540" s="7">
        <f t="shared" si="346"/>
        <v>0.660377358490566</v>
      </c>
      <c r="K5540" s="7">
        <f t="shared" si="347"/>
        <v>-0.59863743761823285</v>
      </c>
    </row>
    <row r="5541" spans="1:11" x14ac:dyDescent="0.35">
      <c r="A5541" s="14" t="s">
        <v>11219</v>
      </c>
      <c r="B5541" s="13" t="s">
        <v>636</v>
      </c>
      <c r="C5541" s="14" t="s">
        <v>19630</v>
      </c>
      <c r="D5541" s="14" t="s">
        <v>19631</v>
      </c>
      <c r="E5541" s="15" t="s">
        <v>5678</v>
      </c>
      <c r="F5541" s="6">
        <v>13024</v>
      </c>
      <c r="G5541" s="6">
        <v>7124</v>
      </c>
      <c r="H5541" s="6">
        <f t="shared" si="344"/>
        <v>13025</v>
      </c>
      <c r="I5541" s="6">
        <f t="shared" si="345"/>
        <v>7125</v>
      </c>
      <c r="J5541" s="7">
        <f t="shared" si="346"/>
        <v>0.54702495201535506</v>
      </c>
      <c r="K5541" s="7">
        <f t="shared" si="347"/>
        <v>-0.87032145322640431</v>
      </c>
    </row>
    <row r="5542" spans="1:11" x14ac:dyDescent="0.35">
      <c r="A5542" s="14" t="s">
        <v>11220</v>
      </c>
      <c r="B5542" s="13" t="s">
        <v>1093</v>
      </c>
      <c r="C5542" s="14" t="s">
        <v>19632</v>
      </c>
      <c r="D5542" s="14" t="s">
        <v>19633</v>
      </c>
      <c r="E5542" s="15" t="s">
        <v>5678</v>
      </c>
      <c r="F5542" s="6">
        <v>11035</v>
      </c>
      <c r="G5542" s="6">
        <v>6831</v>
      </c>
      <c r="H5542" s="6">
        <f t="shared" si="344"/>
        <v>11036</v>
      </c>
      <c r="I5542" s="6">
        <f t="shared" si="345"/>
        <v>6832</v>
      </c>
      <c r="J5542" s="7">
        <f t="shared" si="346"/>
        <v>0.61906487857919534</v>
      </c>
      <c r="K5542" s="7">
        <f t="shared" si="347"/>
        <v>-0.69183748173278259</v>
      </c>
    </row>
    <row r="5543" spans="1:11" x14ac:dyDescent="0.35">
      <c r="A5543" s="14" t="s">
        <v>11221</v>
      </c>
      <c r="B5543" s="13" t="s">
        <v>283</v>
      </c>
      <c r="C5543" s="14" t="s">
        <v>19634</v>
      </c>
      <c r="D5543" s="14" t="s">
        <v>11418</v>
      </c>
      <c r="E5543" s="15" t="s">
        <v>11359</v>
      </c>
      <c r="F5543" s="6">
        <v>766</v>
      </c>
      <c r="G5543" s="6">
        <v>328</v>
      </c>
      <c r="H5543" s="6">
        <f t="shared" si="344"/>
        <v>767</v>
      </c>
      <c r="I5543" s="6">
        <f t="shared" si="345"/>
        <v>329</v>
      </c>
      <c r="J5543" s="7">
        <f t="shared" si="346"/>
        <v>0.42894393741851367</v>
      </c>
      <c r="K5543" s="7">
        <f t="shared" si="347"/>
        <v>-1.221138993767692</v>
      </c>
    </row>
    <row r="5544" spans="1:11" x14ac:dyDescent="0.35">
      <c r="A5544" s="14" t="s">
        <v>11222</v>
      </c>
      <c r="B5544" s="13" t="s">
        <v>1394</v>
      </c>
      <c r="C5544" s="14" t="s">
        <v>19635</v>
      </c>
      <c r="D5544" s="14" t="s">
        <v>19636</v>
      </c>
      <c r="E5544" s="15" t="s">
        <v>5678</v>
      </c>
      <c r="F5544" s="6">
        <v>2469</v>
      </c>
      <c r="G5544" s="6">
        <v>1612</v>
      </c>
      <c r="H5544" s="6">
        <f t="shared" si="344"/>
        <v>2470</v>
      </c>
      <c r="I5544" s="6">
        <f t="shared" si="345"/>
        <v>1613</v>
      </c>
      <c r="J5544" s="7">
        <f t="shared" si="346"/>
        <v>0.65303643724696359</v>
      </c>
      <c r="K5544" s="7">
        <f t="shared" si="347"/>
        <v>-0.61476460331639726</v>
      </c>
    </row>
    <row r="5545" spans="1:11" x14ac:dyDescent="0.35">
      <c r="A5545" s="14" t="s">
        <v>11223</v>
      </c>
      <c r="B5545" s="13" t="s">
        <v>3738</v>
      </c>
      <c r="C5545" s="14" t="s">
        <v>19637</v>
      </c>
      <c r="D5545" s="14" t="s">
        <v>19638</v>
      </c>
      <c r="E5545" s="15" t="s">
        <v>11359</v>
      </c>
      <c r="F5545" s="6">
        <v>1005</v>
      </c>
      <c r="G5545" s="6">
        <v>864</v>
      </c>
      <c r="H5545" s="6">
        <f t="shared" si="344"/>
        <v>1006</v>
      </c>
      <c r="I5545" s="6">
        <f t="shared" si="345"/>
        <v>865</v>
      </c>
      <c r="J5545" s="7">
        <f t="shared" si="346"/>
        <v>0.85984095427435392</v>
      </c>
      <c r="K5545" s="7">
        <f t="shared" si="347"/>
        <v>-0.21785826728144006</v>
      </c>
    </row>
    <row r="5546" spans="1:11" x14ac:dyDescent="0.35">
      <c r="A5546" s="14" t="s">
        <v>11224</v>
      </c>
      <c r="B5546" s="13" t="s">
        <v>2447</v>
      </c>
      <c r="C5546" s="14" t="s">
        <v>19639</v>
      </c>
      <c r="D5546" s="14" t="s">
        <v>17300</v>
      </c>
      <c r="E5546" s="15" t="s">
        <v>11359</v>
      </c>
      <c r="F5546" s="6">
        <v>3298</v>
      </c>
      <c r="G5546" s="6">
        <v>2462</v>
      </c>
      <c r="H5546" s="6">
        <f t="shared" si="344"/>
        <v>3299</v>
      </c>
      <c r="I5546" s="6">
        <f t="shared" si="345"/>
        <v>2463</v>
      </c>
      <c r="J5546" s="7">
        <f t="shared" si="346"/>
        <v>0.74658987571991509</v>
      </c>
      <c r="K5546" s="7">
        <f t="shared" si="347"/>
        <v>-0.42161215006596986</v>
      </c>
    </row>
    <row r="5547" spans="1:11" x14ac:dyDescent="0.35">
      <c r="A5547" s="14" t="s">
        <v>11225</v>
      </c>
      <c r="B5547" s="13" t="s">
        <v>3604</v>
      </c>
      <c r="C5547" s="14" t="s">
        <v>19640</v>
      </c>
      <c r="D5547" s="14" t="s">
        <v>11356</v>
      </c>
      <c r="E5547" s="15" t="s">
        <v>5678</v>
      </c>
      <c r="F5547" s="6">
        <v>4799</v>
      </c>
      <c r="G5547" s="6">
        <v>4057</v>
      </c>
      <c r="H5547" s="6">
        <f t="shared" si="344"/>
        <v>4800</v>
      </c>
      <c r="I5547" s="6">
        <f t="shared" si="345"/>
        <v>4058</v>
      </c>
      <c r="J5547" s="7">
        <f t="shared" si="346"/>
        <v>0.84541666666666671</v>
      </c>
      <c r="K5547" s="7">
        <f t="shared" si="347"/>
        <v>-0.24226554073922185</v>
      </c>
    </row>
    <row r="5548" spans="1:11" x14ac:dyDescent="0.35">
      <c r="A5548" s="14" t="s">
        <v>11226</v>
      </c>
      <c r="B5548" s="13" t="s">
        <v>372</v>
      </c>
      <c r="C5548" s="14" t="s">
        <v>19641</v>
      </c>
      <c r="D5548" s="14" t="s">
        <v>19642</v>
      </c>
      <c r="E5548" s="15" t="s">
        <v>5678</v>
      </c>
      <c r="F5548" s="6">
        <v>647</v>
      </c>
      <c r="G5548" s="6">
        <v>304</v>
      </c>
      <c r="H5548" s="6">
        <f t="shared" si="344"/>
        <v>648</v>
      </c>
      <c r="I5548" s="6">
        <f t="shared" si="345"/>
        <v>305</v>
      </c>
      <c r="J5548" s="7">
        <f t="shared" si="346"/>
        <v>0.47067901234567899</v>
      </c>
      <c r="K5548" s="7">
        <f t="shared" si="347"/>
        <v>-1.0871845704343763</v>
      </c>
    </row>
    <row r="5549" spans="1:11" x14ac:dyDescent="0.35">
      <c r="A5549" s="14" t="s">
        <v>11227</v>
      </c>
      <c r="B5549" s="13" t="s">
        <v>3520</v>
      </c>
      <c r="C5549" s="14" t="s">
        <v>19643</v>
      </c>
      <c r="D5549" s="14" t="s">
        <v>19644</v>
      </c>
      <c r="E5549" s="15" t="s">
        <v>11359</v>
      </c>
      <c r="F5549" s="6">
        <v>4980</v>
      </c>
      <c r="G5549" s="6">
        <v>4160</v>
      </c>
      <c r="H5549" s="6">
        <f t="shared" si="344"/>
        <v>4981</v>
      </c>
      <c r="I5549" s="6">
        <f t="shared" si="345"/>
        <v>4161</v>
      </c>
      <c r="J5549" s="7">
        <f t="shared" si="346"/>
        <v>0.8353744228066653</v>
      </c>
      <c r="K5549" s="7">
        <f t="shared" si="347"/>
        <v>-0.25950512262782843</v>
      </c>
    </row>
    <row r="5550" spans="1:11" x14ac:dyDescent="0.35">
      <c r="A5550" s="14" t="s">
        <v>11228</v>
      </c>
      <c r="B5550" s="13" t="s">
        <v>2087</v>
      </c>
      <c r="C5550" s="14" t="s">
        <v>19645</v>
      </c>
      <c r="D5550" s="14" t="s">
        <v>11436</v>
      </c>
      <c r="E5550" s="15" t="s">
        <v>11359</v>
      </c>
      <c r="F5550" s="6">
        <v>81</v>
      </c>
      <c r="G5550" s="6">
        <v>58</v>
      </c>
      <c r="H5550" s="6">
        <f t="shared" si="344"/>
        <v>82</v>
      </c>
      <c r="I5550" s="6">
        <f t="shared" si="345"/>
        <v>59</v>
      </c>
      <c r="J5550" s="7">
        <f t="shared" si="346"/>
        <v>0.71951219512195119</v>
      </c>
      <c r="K5550" s="7">
        <f t="shared" si="347"/>
        <v>-0.47490895525624249</v>
      </c>
    </row>
    <row r="5551" spans="1:11" x14ac:dyDescent="0.35">
      <c r="A5551" s="14" t="s">
        <v>11229</v>
      </c>
      <c r="B5551" s="13" t="s">
        <v>433</v>
      </c>
      <c r="C5551" s="14" t="s">
        <v>19646</v>
      </c>
      <c r="D5551" s="14" t="s">
        <v>19647</v>
      </c>
      <c r="E5551" s="15" t="s">
        <v>11359</v>
      </c>
      <c r="F5551" s="6">
        <v>4870</v>
      </c>
      <c r="G5551" s="6">
        <v>2420</v>
      </c>
      <c r="H5551" s="6">
        <f t="shared" si="344"/>
        <v>4871</v>
      </c>
      <c r="I5551" s="6">
        <f t="shared" si="345"/>
        <v>2421</v>
      </c>
      <c r="J5551" s="7">
        <f t="shared" si="346"/>
        <v>0.49702319852186411</v>
      </c>
      <c r="K5551" s="7">
        <f t="shared" si="347"/>
        <v>-1.0086149038415115</v>
      </c>
    </row>
    <row r="5552" spans="1:11" x14ac:dyDescent="0.35">
      <c r="A5552" s="14" t="s">
        <v>11230</v>
      </c>
      <c r="B5552" s="13" t="s">
        <v>4757</v>
      </c>
      <c r="C5552" s="14" t="s">
        <v>19648</v>
      </c>
      <c r="D5552" s="14" t="s">
        <v>11356</v>
      </c>
      <c r="E5552" s="15" t="s">
        <v>11359</v>
      </c>
      <c r="F5552" s="6">
        <v>427</v>
      </c>
      <c r="G5552" s="6">
        <v>429</v>
      </c>
      <c r="H5552" s="6">
        <f t="shared" si="344"/>
        <v>428</v>
      </c>
      <c r="I5552" s="6">
        <f t="shared" si="345"/>
        <v>430</v>
      </c>
      <c r="J5552" s="7">
        <f t="shared" si="346"/>
        <v>1.0046728971962617</v>
      </c>
      <c r="K5552" s="7">
        <f t="shared" si="347"/>
        <v>6.7258631883134199E-3</v>
      </c>
    </row>
    <row r="5553" spans="1:11" x14ac:dyDescent="0.35">
      <c r="A5553" s="14" t="s">
        <v>11231</v>
      </c>
      <c r="B5553" s="13" t="s">
        <v>967</v>
      </c>
      <c r="C5553" s="14" t="s">
        <v>19649</v>
      </c>
      <c r="D5553" s="14" t="s">
        <v>19650</v>
      </c>
      <c r="E5553" s="15" t="s">
        <v>5678</v>
      </c>
      <c r="F5553" s="6">
        <v>1098</v>
      </c>
      <c r="G5553" s="6">
        <v>661</v>
      </c>
      <c r="H5553" s="6">
        <f t="shared" si="344"/>
        <v>1099</v>
      </c>
      <c r="I5553" s="6">
        <f t="shared" si="345"/>
        <v>662</v>
      </c>
      <c r="J5553" s="7">
        <f t="shared" si="346"/>
        <v>0.60236578707916288</v>
      </c>
      <c r="K5553" s="7">
        <f t="shared" si="347"/>
        <v>-0.73128826414201342</v>
      </c>
    </row>
    <row r="5554" spans="1:11" x14ac:dyDescent="0.35">
      <c r="A5554" s="14" t="s">
        <v>11232</v>
      </c>
      <c r="B5554" s="13" t="s">
        <v>771</v>
      </c>
      <c r="C5554" s="14" t="s">
        <v>19651</v>
      </c>
      <c r="D5554" s="14" t="s">
        <v>19652</v>
      </c>
      <c r="E5554" s="15" t="s">
        <v>5678</v>
      </c>
      <c r="F5554" s="6">
        <v>399</v>
      </c>
      <c r="G5554" s="6">
        <v>229</v>
      </c>
      <c r="H5554" s="6">
        <f t="shared" si="344"/>
        <v>400</v>
      </c>
      <c r="I5554" s="6">
        <f t="shared" si="345"/>
        <v>230</v>
      </c>
      <c r="J5554" s="7">
        <f t="shared" si="346"/>
        <v>0.57499999999999996</v>
      </c>
      <c r="K5554" s="7">
        <f t="shared" si="347"/>
        <v>-0.79836613883034957</v>
      </c>
    </row>
    <row r="5555" spans="1:11" x14ac:dyDescent="0.35">
      <c r="A5555" s="14" t="s">
        <v>11233</v>
      </c>
      <c r="B5555" s="13" t="s">
        <v>857</v>
      </c>
      <c r="C5555" s="14" t="s">
        <v>19653</v>
      </c>
      <c r="D5555" s="14" t="s">
        <v>19652</v>
      </c>
      <c r="E5555" s="15" t="s">
        <v>5678</v>
      </c>
      <c r="F5555" s="6">
        <v>605</v>
      </c>
      <c r="G5555" s="6">
        <v>355</v>
      </c>
      <c r="H5555" s="6">
        <f t="shared" si="344"/>
        <v>606</v>
      </c>
      <c r="I5555" s="6">
        <f t="shared" si="345"/>
        <v>356</v>
      </c>
      <c r="J5555" s="7">
        <f t="shared" si="346"/>
        <v>0.58745874587458746</v>
      </c>
      <c r="K5555" s="7">
        <f t="shared" si="347"/>
        <v>-0.76744055250655319</v>
      </c>
    </row>
    <row r="5556" spans="1:11" x14ac:dyDescent="0.35">
      <c r="A5556" s="14" t="s">
        <v>11234</v>
      </c>
      <c r="B5556" s="13" t="s">
        <v>414</v>
      </c>
      <c r="C5556" s="14" t="s">
        <v>19654</v>
      </c>
      <c r="D5556" s="14" t="s">
        <v>19655</v>
      </c>
      <c r="E5556" s="15" t="s">
        <v>5678</v>
      </c>
      <c r="F5556" s="6">
        <v>838</v>
      </c>
      <c r="G5556" s="6">
        <v>409</v>
      </c>
      <c r="H5556" s="6">
        <f t="shared" si="344"/>
        <v>839</v>
      </c>
      <c r="I5556" s="6">
        <f t="shared" si="345"/>
        <v>410</v>
      </c>
      <c r="J5556" s="7">
        <f t="shared" si="346"/>
        <v>0.48867699642431467</v>
      </c>
      <c r="K5556" s="7">
        <f t="shared" si="347"/>
        <v>-1.0330469009343772</v>
      </c>
    </row>
    <row r="5557" spans="1:11" x14ac:dyDescent="0.35">
      <c r="A5557" s="14" t="s">
        <v>11235</v>
      </c>
      <c r="B5557" s="13" t="s">
        <v>294</v>
      </c>
      <c r="C5557" s="14" t="s">
        <v>19656</v>
      </c>
      <c r="D5557" s="14" t="s">
        <v>19657</v>
      </c>
      <c r="E5557" s="15" t="s">
        <v>5678</v>
      </c>
      <c r="F5557" s="6">
        <v>426</v>
      </c>
      <c r="G5557" s="6">
        <v>184</v>
      </c>
      <c r="H5557" s="6">
        <f t="shared" si="344"/>
        <v>427</v>
      </c>
      <c r="I5557" s="6">
        <f t="shared" si="345"/>
        <v>185</v>
      </c>
      <c r="J5557" s="7">
        <f t="shared" si="346"/>
        <v>0.43325526932084307</v>
      </c>
      <c r="K5557" s="7">
        <f t="shared" si="347"/>
        <v>-1.2067107991041783</v>
      </c>
    </row>
    <row r="5558" spans="1:11" x14ac:dyDescent="0.35">
      <c r="A5558" s="14" t="s">
        <v>11236</v>
      </c>
      <c r="B5558" s="13" t="s">
        <v>249</v>
      </c>
      <c r="C5558" s="14" t="s">
        <v>19658</v>
      </c>
      <c r="D5558" s="14" t="s">
        <v>19659</v>
      </c>
      <c r="E5558" s="15" t="s">
        <v>5678</v>
      </c>
      <c r="F5558" s="6">
        <v>1452</v>
      </c>
      <c r="G5558" s="6">
        <v>594</v>
      </c>
      <c r="H5558" s="6">
        <f t="shared" si="344"/>
        <v>1453</v>
      </c>
      <c r="I5558" s="6">
        <f t="shared" si="345"/>
        <v>595</v>
      </c>
      <c r="J5558" s="7">
        <f t="shared" si="346"/>
        <v>0.40949759119064005</v>
      </c>
      <c r="K5558" s="7">
        <f t="shared" si="347"/>
        <v>-1.2880731294375354</v>
      </c>
    </row>
    <row r="5559" spans="1:11" x14ac:dyDescent="0.35">
      <c r="A5559" s="14" t="s">
        <v>11237</v>
      </c>
      <c r="B5559" s="13" t="s">
        <v>247</v>
      </c>
      <c r="C5559" s="14" t="s">
        <v>19660</v>
      </c>
      <c r="D5559" s="14" t="s">
        <v>19661</v>
      </c>
      <c r="E5559" s="15" t="s">
        <v>5678</v>
      </c>
      <c r="F5559" s="6">
        <v>1966</v>
      </c>
      <c r="G5559" s="6">
        <v>803</v>
      </c>
      <c r="H5559" s="6">
        <f t="shared" si="344"/>
        <v>1967</v>
      </c>
      <c r="I5559" s="6">
        <f t="shared" si="345"/>
        <v>804</v>
      </c>
      <c r="J5559" s="7">
        <f t="shared" si="346"/>
        <v>0.40874428063040164</v>
      </c>
      <c r="K5559" s="7">
        <f t="shared" si="347"/>
        <v>-1.2907295510996015</v>
      </c>
    </row>
    <row r="5560" spans="1:11" x14ac:dyDescent="0.35">
      <c r="A5560" s="14" t="s">
        <v>11238</v>
      </c>
      <c r="B5560" s="13" t="s">
        <v>609</v>
      </c>
      <c r="C5560" s="14" t="s">
        <v>19662</v>
      </c>
      <c r="D5560" s="14" t="s">
        <v>19663</v>
      </c>
      <c r="E5560" s="15" t="s">
        <v>5678</v>
      </c>
      <c r="F5560" s="6">
        <v>1512</v>
      </c>
      <c r="G5560" s="6">
        <v>818</v>
      </c>
      <c r="H5560" s="6">
        <f t="shared" si="344"/>
        <v>1513</v>
      </c>
      <c r="I5560" s="6">
        <f t="shared" si="345"/>
        <v>819</v>
      </c>
      <c r="J5560" s="7">
        <f t="shared" si="346"/>
        <v>0.54130865829477859</v>
      </c>
      <c r="K5560" s="7">
        <f t="shared" si="347"/>
        <v>-0.88547663057572856</v>
      </c>
    </row>
    <row r="5561" spans="1:11" x14ac:dyDescent="0.35">
      <c r="A5561" s="14" t="s">
        <v>11239</v>
      </c>
      <c r="B5561" s="13" t="s">
        <v>680</v>
      </c>
      <c r="C5561" s="14" t="s">
        <v>19664</v>
      </c>
      <c r="D5561" s="14" t="s">
        <v>19665</v>
      </c>
      <c r="E5561" s="15" t="s">
        <v>11359</v>
      </c>
      <c r="F5561" s="6">
        <v>2437</v>
      </c>
      <c r="G5561" s="6">
        <v>1357</v>
      </c>
      <c r="H5561" s="6">
        <f t="shared" si="344"/>
        <v>2438</v>
      </c>
      <c r="I5561" s="6">
        <f t="shared" si="345"/>
        <v>1358</v>
      </c>
      <c r="J5561" s="7">
        <f t="shared" si="346"/>
        <v>0.55701394585726005</v>
      </c>
      <c r="K5561" s="7">
        <f t="shared" si="347"/>
        <v>-0.84421464637548027</v>
      </c>
    </row>
    <row r="5562" spans="1:11" x14ac:dyDescent="0.35">
      <c r="A5562" s="14" t="s">
        <v>11240</v>
      </c>
      <c r="B5562" s="13" t="s">
        <v>509</v>
      </c>
      <c r="C5562" s="14" t="s">
        <v>19666</v>
      </c>
      <c r="D5562" s="14" t="s">
        <v>19667</v>
      </c>
      <c r="E5562" s="15" t="s">
        <v>11359</v>
      </c>
      <c r="F5562" s="6">
        <v>1860</v>
      </c>
      <c r="G5562" s="6">
        <v>956</v>
      </c>
      <c r="H5562" s="6">
        <f t="shared" si="344"/>
        <v>1861</v>
      </c>
      <c r="I5562" s="6">
        <f t="shared" si="345"/>
        <v>957</v>
      </c>
      <c r="J5562" s="7">
        <f t="shared" si="346"/>
        <v>0.51423965609887157</v>
      </c>
      <c r="K5562" s="7">
        <f t="shared" si="347"/>
        <v>-0.95948722557312605</v>
      </c>
    </row>
    <row r="5563" spans="1:11" x14ac:dyDescent="0.35">
      <c r="A5563" s="14" t="s">
        <v>11241</v>
      </c>
      <c r="B5563" s="13" t="s">
        <v>213</v>
      </c>
      <c r="C5563" s="14" t="s">
        <v>19668</v>
      </c>
      <c r="D5563" s="14" t="s">
        <v>19669</v>
      </c>
      <c r="E5563" s="15" t="s">
        <v>11359</v>
      </c>
      <c r="F5563" s="6">
        <v>484</v>
      </c>
      <c r="G5563" s="6">
        <v>188</v>
      </c>
      <c r="H5563" s="6">
        <f t="shared" si="344"/>
        <v>485</v>
      </c>
      <c r="I5563" s="6">
        <f t="shared" si="345"/>
        <v>189</v>
      </c>
      <c r="J5563" s="7">
        <f t="shared" si="346"/>
        <v>0.38969072164948454</v>
      </c>
      <c r="K5563" s="7">
        <f t="shared" si="347"/>
        <v>-1.3595985128534174</v>
      </c>
    </row>
    <row r="5564" spans="1:11" x14ac:dyDescent="0.35">
      <c r="A5564" s="14" t="s">
        <v>11242</v>
      </c>
      <c r="B5564" s="13" t="s">
        <v>501</v>
      </c>
      <c r="C5564" s="14" t="s">
        <v>19670</v>
      </c>
      <c r="D5564" s="14" t="s">
        <v>19671</v>
      </c>
      <c r="E5564" s="15" t="s">
        <v>11359</v>
      </c>
      <c r="F5564" s="6">
        <v>379</v>
      </c>
      <c r="G5564" s="6">
        <v>194</v>
      </c>
      <c r="H5564" s="6">
        <f t="shared" si="344"/>
        <v>380</v>
      </c>
      <c r="I5564" s="6">
        <f t="shared" si="345"/>
        <v>195</v>
      </c>
      <c r="J5564" s="7">
        <f t="shared" si="346"/>
        <v>0.51315789473684215</v>
      </c>
      <c r="K5564" s="7">
        <f t="shared" si="347"/>
        <v>-0.96252529458133707</v>
      </c>
    </row>
    <row r="5565" spans="1:11" x14ac:dyDescent="0.35">
      <c r="A5565" s="14" t="s">
        <v>11243</v>
      </c>
      <c r="B5565" s="13" t="s">
        <v>999</v>
      </c>
      <c r="C5565" s="14" t="s">
        <v>19672</v>
      </c>
      <c r="D5565" s="14" t="s">
        <v>19669</v>
      </c>
      <c r="E5565" s="15" t="s">
        <v>11359</v>
      </c>
      <c r="F5565" s="6">
        <v>548</v>
      </c>
      <c r="G5565" s="6">
        <v>332</v>
      </c>
      <c r="H5565" s="6">
        <f t="shared" si="344"/>
        <v>549</v>
      </c>
      <c r="I5565" s="6">
        <f t="shared" si="345"/>
        <v>333</v>
      </c>
      <c r="J5565" s="7">
        <f t="shared" si="346"/>
        <v>0.60655737704918034</v>
      </c>
      <c r="K5565" s="7">
        <f t="shared" si="347"/>
        <v>-0.72128397193393645</v>
      </c>
    </row>
    <row r="5566" spans="1:11" x14ac:dyDescent="0.35">
      <c r="A5566" s="14" t="s">
        <v>11244</v>
      </c>
      <c r="B5566" s="13" t="s">
        <v>4113</v>
      </c>
      <c r="C5566" s="14" t="s">
        <v>19673</v>
      </c>
      <c r="D5566" s="14" t="s">
        <v>11356</v>
      </c>
      <c r="E5566" s="15" t="s">
        <v>11359</v>
      </c>
      <c r="F5566" s="6">
        <v>31</v>
      </c>
      <c r="G5566" s="6">
        <v>28</v>
      </c>
      <c r="H5566" s="6">
        <f t="shared" si="344"/>
        <v>32</v>
      </c>
      <c r="I5566" s="6">
        <f t="shared" si="345"/>
        <v>29</v>
      </c>
      <c r="J5566" s="7">
        <f t="shared" si="346"/>
        <v>0.90625</v>
      </c>
      <c r="K5566" s="7">
        <f t="shared" si="347"/>
        <v>-0.14201900487242788</v>
      </c>
    </row>
    <row r="5567" spans="1:11" x14ac:dyDescent="0.35">
      <c r="A5567" s="14" t="s">
        <v>11245</v>
      </c>
      <c r="B5567" s="13" t="s">
        <v>4974</v>
      </c>
      <c r="C5567" s="14" t="s">
        <v>19674</v>
      </c>
      <c r="D5567" s="14" t="s">
        <v>11356</v>
      </c>
      <c r="E5567" s="15" t="s">
        <v>11359</v>
      </c>
      <c r="F5567" s="6">
        <v>1965</v>
      </c>
      <c r="G5567" s="6">
        <v>2128</v>
      </c>
      <c r="H5567" s="6">
        <f t="shared" si="344"/>
        <v>1966</v>
      </c>
      <c r="I5567" s="6">
        <f t="shared" si="345"/>
        <v>2129</v>
      </c>
      <c r="J5567" s="7">
        <f t="shared" si="346"/>
        <v>1.0829094608341812</v>
      </c>
      <c r="K5567" s="7">
        <f t="shared" si="347"/>
        <v>0.11491262811171345</v>
      </c>
    </row>
    <row r="5568" spans="1:11" x14ac:dyDescent="0.35">
      <c r="A5568" s="14" t="s">
        <v>11246</v>
      </c>
      <c r="B5568" s="13" t="s">
        <v>2542</v>
      </c>
      <c r="C5568" s="14" t="s">
        <v>19675</v>
      </c>
      <c r="D5568" s="14" t="s">
        <v>11356</v>
      </c>
      <c r="E5568" s="15" t="s">
        <v>11359</v>
      </c>
      <c r="F5568" s="6">
        <v>142</v>
      </c>
      <c r="G5568" s="6">
        <v>107</v>
      </c>
      <c r="H5568" s="6">
        <f t="shared" si="344"/>
        <v>143</v>
      </c>
      <c r="I5568" s="6">
        <f t="shared" si="345"/>
        <v>108</v>
      </c>
      <c r="J5568" s="7">
        <f t="shared" si="346"/>
        <v>0.75524475524475521</v>
      </c>
      <c r="K5568" s="7">
        <f t="shared" si="347"/>
        <v>-0.40498383461492099</v>
      </c>
    </row>
    <row r="5569" spans="1:11" x14ac:dyDescent="0.35">
      <c r="A5569" s="14" t="s">
        <v>11247</v>
      </c>
      <c r="B5569" s="13" t="s">
        <v>4117</v>
      </c>
      <c r="C5569" s="14" t="s">
        <v>19676</v>
      </c>
      <c r="D5569" s="14" t="s">
        <v>11356</v>
      </c>
      <c r="E5569" s="15" t="s">
        <v>11359</v>
      </c>
      <c r="F5569" s="6">
        <v>198</v>
      </c>
      <c r="G5569" s="6">
        <v>179</v>
      </c>
      <c r="H5569" s="6">
        <f t="shared" si="344"/>
        <v>199</v>
      </c>
      <c r="I5569" s="6">
        <f t="shared" si="345"/>
        <v>180</v>
      </c>
      <c r="J5569" s="7">
        <f t="shared" si="346"/>
        <v>0.90452261306532666</v>
      </c>
      <c r="K5569" s="7">
        <f t="shared" si="347"/>
        <v>-0.14477152421397407</v>
      </c>
    </row>
    <row r="5570" spans="1:11" x14ac:dyDescent="0.35">
      <c r="A5570" s="14" t="s">
        <v>11248</v>
      </c>
      <c r="B5570" s="13" t="s">
        <v>3044</v>
      </c>
      <c r="C5570" s="14" t="s">
        <v>19677</v>
      </c>
      <c r="D5570" s="14" t="s">
        <v>11356</v>
      </c>
      <c r="E5570" s="15" t="s">
        <v>11359</v>
      </c>
      <c r="F5570" s="6">
        <v>1122</v>
      </c>
      <c r="G5570" s="6">
        <v>888</v>
      </c>
      <c r="H5570" s="6">
        <f t="shared" si="344"/>
        <v>1123</v>
      </c>
      <c r="I5570" s="6">
        <f t="shared" si="345"/>
        <v>889</v>
      </c>
      <c r="J5570" s="7">
        <f t="shared" si="346"/>
        <v>0.79162956366874448</v>
      </c>
      <c r="K5570" s="7">
        <f t="shared" si="347"/>
        <v>-0.33710260357083116</v>
      </c>
    </row>
    <row r="5571" spans="1:11" x14ac:dyDescent="0.35">
      <c r="A5571" s="14" t="s">
        <v>11249</v>
      </c>
      <c r="B5571" s="13" t="s">
        <v>2756</v>
      </c>
      <c r="C5571" s="14" t="s">
        <v>19678</v>
      </c>
      <c r="D5571" s="14" t="s">
        <v>15483</v>
      </c>
      <c r="E5571" s="15" t="s">
        <v>5678</v>
      </c>
      <c r="F5571" s="6">
        <v>144</v>
      </c>
      <c r="G5571" s="6">
        <v>111</v>
      </c>
      <c r="H5571" s="6">
        <f t="shared" ref="H5571:H5634" si="348">F5571+1</f>
        <v>145</v>
      </c>
      <c r="I5571" s="6">
        <f t="shared" ref="I5571:I5634" si="349">G5571+1</f>
        <v>112</v>
      </c>
      <c r="J5571" s="7">
        <f t="shared" ref="J5571:J5634" si="350">I5571/H5571</f>
        <v>0.77241379310344827</v>
      </c>
      <c r="K5571" s="7">
        <f t="shared" ref="K5571:K5634" si="351">LOG(J5571,2)</f>
        <v>-0.37255416795733043</v>
      </c>
    </row>
    <row r="5572" spans="1:11" x14ac:dyDescent="0.35">
      <c r="A5572" s="14" t="s">
        <v>11250</v>
      </c>
      <c r="B5572" s="13" t="s">
        <v>3048</v>
      </c>
      <c r="C5572" s="14" t="s">
        <v>19679</v>
      </c>
      <c r="D5572" s="14" t="s">
        <v>11752</v>
      </c>
      <c r="E5572" s="15" t="s">
        <v>11359</v>
      </c>
      <c r="F5572" s="6">
        <v>240</v>
      </c>
      <c r="G5572" s="6">
        <v>190</v>
      </c>
      <c r="H5572" s="6">
        <f t="shared" si="348"/>
        <v>241</v>
      </c>
      <c r="I5572" s="6">
        <f t="shared" si="349"/>
        <v>191</v>
      </c>
      <c r="J5572" s="7">
        <f t="shared" si="350"/>
        <v>0.79253112033195017</v>
      </c>
      <c r="K5572" s="7">
        <f t="shared" si="351"/>
        <v>-0.33546050819421303</v>
      </c>
    </row>
    <row r="5573" spans="1:11" x14ac:dyDescent="0.35">
      <c r="A5573" s="14" t="s">
        <v>11251</v>
      </c>
      <c r="B5573" s="13" t="s">
        <v>1315</v>
      </c>
      <c r="C5573" s="14" t="s">
        <v>19680</v>
      </c>
      <c r="D5573" s="14" t="s">
        <v>11356</v>
      </c>
      <c r="E5573" s="15" t="s">
        <v>11359</v>
      </c>
      <c r="F5573" s="6">
        <v>90</v>
      </c>
      <c r="G5573" s="6">
        <v>58</v>
      </c>
      <c r="H5573" s="6">
        <f t="shared" si="348"/>
        <v>91</v>
      </c>
      <c r="I5573" s="6">
        <f t="shared" si="349"/>
        <v>59</v>
      </c>
      <c r="J5573" s="7">
        <f t="shared" si="350"/>
        <v>0.64835164835164838</v>
      </c>
      <c r="K5573" s="7">
        <f t="shared" si="351"/>
        <v>-0.62515159083685501</v>
      </c>
    </row>
    <row r="5574" spans="1:11" x14ac:dyDescent="0.35">
      <c r="A5574" s="14" t="s">
        <v>11252</v>
      </c>
      <c r="B5574" s="13" t="s">
        <v>5564</v>
      </c>
      <c r="C5574" s="14" t="s">
        <v>19681</v>
      </c>
      <c r="D5574" s="14" t="s">
        <v>19682</v>
      </c>
      <c r="E5574" s="15" t="s">
        <v>11359</v>
      </c>
      <c r="F5574" s="6">
        <v>49</v>
      </c>
      <c r="G5574" s="6">
        <v>700</v>
      </c>
      <c r="H5574" s="6">
        <f t="shared" si="348"/>
        <v>50</v>
      </c>
      <c r="I5574" s="6">
        <f t="shared" si="349"/>
        <v>701</v>
      </c>
      <c r="J5574" s="7">
        <f t="shared" si="350"/>
        <v>14.02</v>
      </c>
      <c r="K5574" s="7">
        <f t="shared" si="351"/>
        <v>3.8094144442358986</v>
      </c>
    </row>
    <row r="5575" spans="1:11" x14ac:dyDescent="0.35">
      <c r="A5575" s="14" t="s">
        <v>11253</v>
      </c>
      <c r="B5575" s="13" t="s">
        <v>5567</v>
      </c>
      <c r="C5575" s="14" t="s">
        <v>19683</v>
      </c>
      <c r="D5575" s="14" t="s">
        <v>11806</v>
      </c>
      <c r="E5575" s="15" t="s">
        <v>11359</v>
      </c>
      <c r="F5575" s="6">
        <v>66</v>
      </c>
      <c r="G5575" s="6">
        <v>1236</v>
      </c>
      <c r="H5575" s="6">
        <f t="shared" si="348"/>
        <v>67</v>
      </c>
      <c r="I5575" s="6">
        <f t="shared" si="349"/>
        <v>1237</v>
      </c>
      <c r="J5575" s="7">
        <f t="shared" si="350"/>
        <v>18.46268656716418</v>
      </c>
      <c r="K5575" s="7">
        <f t="shared" si="351"/>
        <v>4.2065405945185974</v>
      </c>
    </row>
    <row r="5576" spans="1:11" x14ac:dyDescent="0.35">
      <c r="A5576" s="14" t="s">
        <v>11254</v>
      </c>
      <c r="B5576" s="13" t="s">
        <v>5270</v>
      </c>
      <c r="C5576" s="14" t="s">
        <v>19684</v>
      </c>
      <c r="D5576" s="14" t="s">
        <v>19685</v>
      </c>
      <c r="E5576" s="15" t="s">
        <v>5678</v>
      </c>
      <c r="F5576" s="6">
        <v>143</v>
      </c>
      <c r="G5576" s="6">
        <v>187</v>
      </c>
      <c r="H5576" s="6">
        <f t="shared" si="348"/>
        <v>144</v>
      </c>
      <c r="I5576" s="6">
        <f t="shared" si="349"/>
        <v>188</v>
      </c>
      <c r="J5576" s="7">
        <f t="shared" si="350"/>
        <v>1.3055555555555556</v>
      </c>
      <c r="K5576" s="7">
        <f t="shared" si="351"/>
        <v>0.38466385023532507</v>
      </c>
    </row>
    <row r="5577" spans="1:11" x14ac:dyDescent="0.35">
      <c r="A5577" s="14" t="s">
        <v>11255</v>
      </c>
      <c r="B5577" s="13" t="s">
        <v>3715</v>
      </c>
      <c r="C5577" s="14" t="s">
        <v>19686</v>
      </c>
      <c r="D5577" s="14" t="s">
        <v>19687</v>
      </c>
      <c r="E5577" s="15" t="s">
        <v>5678</v>
      </c>
      <c r="F5577" s="6">
        <v>601</v>
      </c>
      <c r="G5577" s="6">
        <v>515</v>
      </c>
      <c r="H5577" s="6">
        <f t="shared" si="348"/>
        <v>602</v>
      </c>
      <c r="I5577" s="6">
        <f t="shared" si="349"/>
        <v>516</v>
      </c>
      <c r="J5577" s="7">
        <f t="shared" si="350"/>
        <v>0.8571428571428571</v>
      </c>
      <c r="K5577" s="7">
        <f t="shared" si="351"/>
        <v>-0.22239242133644802</v>
      </c>
    </row>
    <row r="5578" spans="1:11" x14ac:dyDescent="0.35">
      <c r="A5578" s="14" t="s">
        <v>11256</v>
      </c>
      <c r="B5578" s="13" t="s">
        <v>5676</v>
      </c>
      <c r="C5578" s="14" t="s">
        <v>19688</v>
      </c>
      <c r="D5578" s="14" t="s">
        <v>19689</v>
      </c>
      <c r="E5578" s="15" t="s">
        <v>5678</v>
      </c>
      <c r="F5578" s="6">
        <v>0</v>
      </c>
      <c r="G5578" s="6">
        <v>0</v>
      </c>
      <c r="H5578" s="6">
        <f t="shared" si="348"/>
        <v>1</v>
      </c>
      <c r="I5578" s="6">
        <f t="shared" si="349"/>
        <v>1</v>
      </c>
      <c r="J5578" s="7">
        <f t="shared" si="350"/>
        <v>1</v>
      </c>
      <c r="K5578" s="7">
        <f t="shared" si="351"/>
        <v>0</v>
      </c>
    </row>
    <row r="5579" spans="1:11" x14ac:dyDescent="0.35">
      <c r="A5579" s="14" t="s">
        <v>11257</v>
      </c>
      <c r="B5579" s="13" t="s">
        <v>3758</v>
      </c>
      <c r="C5579" s="14" t="s">
        <v>19690</v>
      </c>
      <c r="D5579" s="14" t="s">
        <v>12574</v>
      </c>
      <c r="E5579" s="15" t="s">
        <v>5678</v>
      </c>
      <c r="F5579" s="6">
        <v>914</v>
      </c>
      <c r="G5579" s="6">
        <v>788</v>
      </c>
      <c r="H5579" s="6">
        <f t="shared" si="348"/>
        <v>915</v>
      </c>
      <c r="I5579" s="6">
        <f t="shared" si="349"/>
        <v>789</v>
      </c>
      <c r="J5579" s="7">
        <f t="shared" si="350"/>
        <v>0.86229508196721316</v>
      </c>
      <c r="K5579" s="7">
        <f t="shared" si="351"/>
        <v>-0.21374644315794619</v>
      </c>
    </row>
    <row r="5580" spans="1:11" x14ac:dyDescent="0.35">
      <c r="A5580" s="14" t="s">
        <v>11258</v>
      </c>
      <c r="B5580" s="13" t="s">
        <v>1759</v>
      </c>
      <c r="C5580" s="14" t="s">
        <v>19691</v>
      </c>
      <c r="D5580" s="14" t="s">
        <v>19692</v>
      </c>
      <c r="E5580" s="15" t="s">
        <v>11359</v>
      </c>
      <c r="F5580" s="6">
        <v>827</v>
      </c>
      <c r="G5580" s="6">
        <v>568</v>
      </c>
      <c r="H5580" s="6">
        <f t="shared" si="348"/>
        <v>828</v>
      </c>
      <c r="I5580" s="6">
        <f t="shared" si="349"/>
        <v>569</v>
      </c>
      <c r="J5580" s="7">
        <f t="shared" si="350"/>
        <v>0.6871980676328503</v>
      </c>
      <c r="K5580" s="7">
        <f t="shared" si="351"/>
        <v>-0.54120211519274319</v>
      </c>
    </row>
    <row r="5581" spans="1:11" x14ac:dyDescent="0.35">
      <c r="A5581" s="14" t="s">
        <v>11259</v>
      </c>
      <c r="B5581" s="13" t="s">
        <v>1119</v>
      </c>
      <c r="C5581" s="14" t="s">
        <v>19693</v>
      </c>
      <c r="D5581" s="14" t="s">
        <v>19694</v>
      </c>
      <c r="E5581" s="15" t="s">
        <v>11359</v>
      </c>
      <c r="F5581" s="6">
        <v>1536</v>
      </c>
      <c r="G5581" s="6">
        <v>956</v>
      </c>
      <c r="H5581" s="6">
        <f t="shared" si="348"/>
        <v>1537</v>
      </c>
      <c r="I5581" s="6">
        <f t="shared" si="349"/>
        <v>957</v>
      </c>
      <c r="J5581" s="7">
        <f t="shared" si="350"/>
        <v>0.62264150943396224</v>
      </c>
      <c r="K5581" s="7">
        <f t="shared" si="351"/>
        <v>-0.68352633520474582</v>
      </c>
    </row>
    <row r="5582" spans="1:11" x14ac:dyDescent="0.35">
      <c r="A5582" s="14" t="s">
        <v>11260</v>
      </c>
      <c r="B5582" s="13" t="s">
        <v>2882</v>
      </c>
      <c r="C5582" s="14" t="s">
        <v>19695</v>
      </c>
      <c r="D5582" s="14" t="s">
        <v>11536</v>
      </c>
      <c r="E5582" s="15" t="s">
        <v>5678</v>
      </c>
      <c r="F5582" s="6">
        <v>6620</v>
      </c>
      <c r="G5582" s="6">
        <v>5165</v>
      </c>
      <c r="H5582" s="6">
        <f t="shared" si="348"/>
        <v>6621</v>
      </c>
      <c r="I5582" s="6">
        <f t="shared" si="349"/>
        <v>5166</v>
      </c>
      <c r="J5582" s="7">
        <f t="shared" si="350"/>
        <v>0.78024467603081105</v>
      </c>
      <c r="K5582" s="7">
        <f t="shared" si="351"/>
        <v>-0.35800148688277006</v>
      </c>
    </row>
    <row r="5583" spans="1:11" x14ac:dyDescent="0.35">
      <c r="A5583" s="14" t="s">
        <v>11261</v>
      </c>
      <c r="B5583" s="13" t="s">
        <v>5389</v>
      </c>
      <c r="C5583" s="14" t="s">
        <v>19696</v>
      </c>
      <c r="D5583" s="14" t="s">
        <v>19697</v>
      </c>
      <c r="E5583" s="15" t="s">
        <v>5678</v>
      </c>
      <c r="F5583" s="6">
        <v>141</v>
      </c>
      <c r="G5583" s="6">
        <v>219</v>
      </c>
      <c r="H5583" s="6">
        <f t="shared" si="348"/>
        <v>142</v>
      </c>
      <c r="I5583" s="6">
        <f t="shared" si="349"/>
        <v>220</v>
      </c>
      <c r="J5583" s="7">
        <f t="shared" si="350"/>
        <v>1.5492957746478873</v>
      </c>
      <c r="K5583" s="7">
        <f t="shared" si="351"/>
        <v>0.63161259401997749</v>
      </c>
    </row>
    <row r="5584" spans="1:11" x14ac:dyDescent="0.35">
      <c r="A5584" s="14" t="s">
        <v>11262</v>
      </c>
      <c r="B5584" s="13" t="s">
        <v>3930</v>
      </c>
      <c r="C5584" s="14" t="s">
        <v>19698</v>
      </c>
      <c r="D5584" s="14" t="s">
        <v>11356</v>
      </c>
      <c r="E5584" s="15" t="s">
        <v>11359</v>
      </c>
      <c r="F5584" s="6">
        <v>187</v>
      </c>
      <c r="G5584" s="6">
        <v>165</v>
      </c>
      <c r="H5584" s="6">
        <f t="shared" si="348"/>
        <v>188</v>
      </c>
      <c r="I5584" s="6">
        <f t="shared" si="349"/>
        <v>166</v>
      </c>
      <c r="J5584" s="7">
        <f t="shared" si="350"/>
        <v>0.88297872340425532</v>
      </c>
      <c r="K5584" s="7">
        <f t="shared" si="351"/>
        <v>-0.17954942033071264</v>
      </c>
    </row>
    <row r="5585" spans="1:11" x14ac:dyDescent="0.35">
      <c r="A5585" s="14" t="s">
        <v>11263</v>
      </c>
      <c r="B5585" s="13" t="s">
        <v>1873</v>
      </c>
      <c r="C5585" s="14" t="s">
        <v>19699</v>
      </c>
      <c r="D5585" s="14" t="s">
        <v>19700</v>
      </c>
      <c r="E5585" s="15" t="s">
        <v>5678</v>
      </c>
      <c r="F5585" s="6">
        <v>720</v>
      </c>
      <c r="G5585" s="6">
        <v>503</v>
      </c>
      <c r="H5585" s="6">
        <f t="shared" si="348"/>
        <v>721</v>
      </c>
      <c r="I5585" s="6">
        <f t="shared" si="349"/>
        <v>504</v>
      </c>
      <c r="J5585" s="7">
        <f t="shared" si="350"/>
        <v>0.69902912621359226</v>
      </c>
      <c r="K5585" s="7">
        <f t="shared" si="351"/>
        <v>-0.51657552574090604</v>
      </c>
    </row>
    <row r="5586" spans="1:11" x14ac:dyDescent="0.35">
      <c r="A5586" s="14" t="s">
        <v>11264</v>
      </c>
      <c r="B5586" s="13" t="s">
        <v>4411</v>
      </c>
      <c r="C5586" s="14" t="s">
        <v>19701</v>
      </c>
      <c r="D5586" s="14" t="s">
        <v>19702</v>
      </c>
      <c r="E5586" s="15" t="s">
        <v>5678</v>
      </c>
      <c r="F5586" s="6">
        <v>2455</v>
      </c>
      <c r="G5586" s="6">
        <v>2326</v>
      </c>
      <c r="H5586" s="6">
        <f t="shared" si="348"/>
        <v>2456</v>
      </c>
      <c r="I5586" s="6">
        <f t="shared" si="349"/>
        <v>2327</v>
      </c>
      <c r="J5586" s="7">
        <f t="shared" si="350"/>
        <v>0.94747557003257332</v>
      </c>
      <c r="K5586" s="7">
        <f t="shared" si="351"/>
        <v>-7.7839349964830759E-2</v>
      </c>
    </row>
    <row r="5587" spans="1:11" x14ac:dyDescent="0.35">
      <c r="A5587" s="14" t="s">
        <v>11265</v>
      </c>
      <c r="B5587" s="13" t="s">
        <v>5677</v>
      </c>
      <c r="C5587" s="14" t="s">
        <v>19703</v>
      </c>
      <c r="D5587" s="14" t="s">
        <v>11356</v>
      </c>
      <c r="E5587" s="15" t="s">
        <v>11359</v>
      </c>
      <c r="F5587" s="6">
        <v>0</v>
      </c>
      <c r="G5587" s="6">
        <v>0</v>
      </c>
      <c r="H5587" s="6">
        <f t="shared" si="348"/>
        <v>1</v>
      </c>
      <c r="I5587" s="6">
        <f t="shared" si="349"/>
        <v>1</v>
      </c>
      <c r="J5587" s="7">
        <f t="shared" si="350"/>
        <v>1</v>
      </c>
      <c r="K5587" s="7">
        <f t="shared" si="351"/>
        <v>0</v>
      </c>
    </row>
    <row r="5588" spans="1:11" x14ac:dyDescent="0.35">
      <c r="A5588" s="14" t="s">
        <v>11266</v>
      </c>
      <c r="B5588" s="13" t="s">
        <v>3519</v>
      </c>
      <c r="C5588" s="14" t="s">
        <v>19704</v>
      </c>
      <c r="D5588" s="14" t="s">
        <v>19705</v>
      </c>
      <c r="E5588" s="15" t="s">
        <v>5678</v>
      </c>
      <c r="F5588" s="6">
        <v>85</v>
      </c>
      <c r="G5588" s="6">
        <v>71</v>
      </c>
      <c r="H5588" s="6">
        <f t="shared" si="348"/>
        <v>86</v>
      </c>
      <c r="I5588" s="6">
        <f t="shared" si="349"/>
        <v>72</v>
      </c>
      <c r="J5588" s="7">
        <f t="shared" si="350"/>
        <v>0.83720930232558144</v>
      </c>
      <c r="K5588" s="7">
        <f t="shared" si="351"/>
        <v>-0.25633975325978547</v>
      </c>
    </row>
    <row r="5589" spans="1:11" x14ac:dyDescent="0.35">
      <c r="A5589" s="14" t="s">
        <v>11267</v>
      </c>
      <c r="B5589" s="13" t="s">
        <v>5375</v>
      </c>
      <c r="C5589" s="14" t="s">
        <v>19706</v>
      </c>
      <c r="D5589" s="14" t="s">
        <v>11588</v>
      </c>
      <c r="E5589" s="15" t="s">
        <v>5678</v>
      </c>
      <c r="F5589" s="6">
        <v>4</v>
      </c>
      <c r="G5589" s="6">
        <v>6</v>
      </c>
      <c r="H5589" s="6">
        <f t="shared" si="348"/>
        <v>5</v>
      </c>
      <c r="I5589" s="6">
        <f t="shared" si="349"/>
        <v>7</v>
      </c>
      <c r="J5589" s="7">
        <f t="shared" si="350"/>
        <v>1.4</v>
      </c>
      <c r="K5589" s="7">
        <f t="shared" si="351"/>
        <v>0.48542682717024171</v>
      </c>
    </row>
    <row r="5590" spans="1:11" x14ac:dyDescent="0.35">
      <c r="A5590" s="14" t="s">
        <v>11268</v>
      </c>
      <c r="B5590" s="13" t="s">
        <v>1393</v>
      </c>
      <c r="C5590" s="14" t="s">
        <v>19707</v>
      </c>
      <c r="D5590" s="14" t="s">
        <v>19708</v>
      </c>
      <c r="E5590" s="15" t="s">
        <v>11359</v>
      </c>
      <c r="F5590" s="6">
        <v>1362</v>
      </c>
      <c r="G5590" s="6">
        <v>889</v>
      </c>
      <c r="H5590" s="6">
        <f t="shared" si="348"/>
        <v>1363</v>
      </c>
      <c r="I5590" s="6">
        <f t="shared" si="349"/>
        <v>890</v>
      </c>
      <c r="J5590" s="7">
        <f t="shared" si="350"/>
        <v>0.65297138664710197</v>
      </c>
      <c r="K5590" s="7">
        <f t="shared" si="351"/>
        <v>-0.61490832095144943</v>
      </c>
    </row>
    <row r="5591" spans="1:11" x14ac:dyDescent="0.35">
      <c r="A5591" s="14" t="s">
        <v>11269</v>
      </c>
      <c r="B5591" s="13" t="s">
        <v>1404</v>
      </c>
      <c r="C5591" s="14" t="s">
        <v>19709</v>
      </c>
      <c r="D5591" s="14" t="s">
        <v>19710</v>
      </c>
      <c r="E5591" s="15" t="s">
        <v>11359</v>
      </c>
      <c r="F5591" s="6">
        <v>1320</v>
      </c>
      <c r="G5591" s="6">
        <v>863</v>
      </c>
      <c r="H5591" s="6">
        <f t="shared" si="348"/>
        <v>1321</v>
      </c>
      <c r="I5591" s="6">
        <f t="shared" si="349"/>
        <v>864</v>
      </c>
      <c r="J5591" s="7">
        <f t="shared" si="350"/>
        <v>0.65404996214988642</v>
      </c>
      <c r="K5591" s="7">
        <f t="shared" si="351"/>
        <v>-0.61252724908335909</v>
      </c>
    </row>
    <row r="5592" spans="1:11" x14ac:dyDescent="0.35">
      <c r="A5592" s="14" t="s">
        <v>11270</v>
      </c>
      <c r="B5592" s="13" t="s">
        <v>4618</v>
      </c>
      <c r="C5592" s="14" t="s">
        <v>19711</v>
      </c>
      <c r="D5592" s="14" t="s">
        <v>12618</v>
      </c>
      <c r="E5592" s="15" t="s">
        <v>5678</v>
      </c>
      <c r="F5592" s="6">
        <v>423</v>
      </c>
      <c r="G5592" s="6">
        <v>419</v>
      </c>
      <c r="H5592" s="6">
        <f t="shared" si="348"/>
        <v>424</v>
      </c>
      <c r="I5592" s="6">
        <f t="shared" si="349"/>
        <v>420</v>
      </c>
      <c r="J5592" s="7">
        <f t="shared" si="350"/>
        <v>0.99056603773584906</v>
      </c>
      <c r="K5592" s="7">
        <f t="shared" si="351"/>
        <v>-1.367493689707654E-2</v>
      </c>
    </row>
    <row r="5593" spans="1:11" x14ac:dyDescent="0.35">
      <c r="A5593" s="14" t="s">
        <v>11271</v>
      </c>
      <c r="B5593" s="13" t="s">
        <v>2659</v>
      </c>
      <c r="C5593" s="14" t="s">
        <v>19712</v>
      </c>
      <c r="D5593" s="14" t="s">
        <v>11806</v>
      </c>
      <c r="E5593" s="15" t="s">
        <v>5678</v>
      </c>
      <c r="F5593" s="6">
        <v>139</v>
      </c>
      <c r="G5593" s="6">
        <v>106</v>
      </c>
      <c r="H5593" s="6">
        <f t="shared" si="348"/>
        <v>140</v>
      </c>
      <c r="I5593" s="6">
        <f t="shared" si="349"/>
        <v>107</v>
      </c>
      <c r="J5593" s="7">
        <f t="shared" si="350"/>
        <v>0.76428571428571423</v>
      </c>
      <c r="K5593" s="7">
        <f t="shared" si="351"/>
        <v>-0.38781603054381963</v>
      </c>
    </row>
    <row r="5594" spans="1:11" x14ac:dyDescent="0.35">
      <c r="A5594" s="14" t="s">
        <v>11272</v>
      </c>
      <c r="B5594" s="13" t="s">
        <v>1926</v>
      </c>
      <c r="C5594" s="14" t="s">
        <v>19713</v>
      </c>
      <c r="D5594" s="14" t="s">
        <v>15712</v>
      </c>
      <c r="E5594" s="15" t="s">
        <v>5678</v>
      </c>
      <c r="F5594" s="6">
        <v>2765</v>
      </c>
      <c r="G5594" s="6">
        <v>1944</v>
      </c>
      <c r="H5594" s="6">
        <f t="shared" si="348"/>
        <v>2766</v>
      </c>
      <c r="I5594" s="6">
        <f t="shared" si="349"/>
        <v>1945</v>
      </c>
      <c r="J5594" s="7">
        <f t="shared" si="350"/>
        <v>0.70318148951554593</v>
      </c>
      <c r="K5594" s="7">
        <f t="shared" si="351"/>
        <v>-0.5080310012769399</v>
      </c>
    </row>
    <row r="5595" spans="1:11" x14ac:dyDescent="0.35">
      <c r="A5595" s="14" t="s">
        <v>11273</v>
      </c>
      <c r="B5595" s="13" t="s">
        <v>1661</v>
      </c>
      <c r="C5595" s="14" t="s">
        <v>19714</v>
      </c>
      <c r="D5595" s="14" t="s">
        <v>11356</v>
      </c>
      <c r="E5595" s="15" t="s">
        <v>5678</v>
      </c>
      <c r="F5595" s="6">
        <v>2573</v>
      </c>
      <c r="G5595" s="6">
        <v>1743</v>
      </c>
      <c r="H5595" s="6">
        <f t="shared" si="348"/>
        <v>2574</v>
      </c>
      <c r="I5595" s="6">
        <f t="shared" si="349"/>
        <v>1744</v>
      </c>
      <c r="J5595" s="7">
        <f t="shared" si="350"/>
        <v>0.67754467754467751</v>
      </c>
      <c r="K5595" s="7">
        <f t="shared" si="351"/>
        <v>-0.56161201344377554</v>
      </c>
    </row>
    <row r="5596" spans="1:11" x14ac:dyDescent="0.35">
      <c r="A5596" s="14" t="s">
        <v>11274</v>
      </c>
      <c r="B5596" s="13" t="s">
        <v>2763</v>
      </c>
      <c r="C5596" s="14" t="s">
        <v>19715</v>
      </c>
      <c r="D5596" s="14" t="s">
        <v>19716</v>
      </c>
      <c r="E5596" s="15" t="s">
        <v>5678</v>
      </c>
      <c r="F5596" s="6">
        <v>3647</v>
      </c>
      <c r="G5596" s="6">
        <v>2813</v>
      </c>
      <c r="H5596" s="6">
        <f t="shared" si="348"/>
        <v>3648</v>
      </c>
      <c r="I5596" s="6">
        <f t="shared" si="349"/>
        <v>2814</v>
      </c>
      <c r="J5596" s="7">
        <f t="shared" si="350"/>
        <v>0.77138157894736847</v>
      </c>
      <c r="K5596" s="7">
        <f t="shared" si="351"/>
        <v>-0.37448340092820886</v>
      </c>
    </row>
    <row r="5597" spans="1:11" x14ac:dyDescent="0.35">
      <c r="A5597" s="14" t="s">
        <v>11275</v>
      </c>
      <c r="B5597" s="13" t="s">
        <v>5092</v>
      </c>
      <c r="C5597" s="14" t="s">
        <v>19717</v>
      </c>
      <c r="D5597" s="14" t="s">
        <v>19718</v>
      </c>
      <c r="E5597" s="15" t="s">
        <v>5678</v>
      </c>
      <c r="F5597" s="6">
        <v>4259</v>
      </c>
      <c r="G5597" s="6">
        <v>4874</v>
      </c>
      <c r="H5597" s="6">
        <f t="shared" si="348"/>
        <v>4260</v>
      </c>
      <c r="I5597" s="6">
        <f t="shared" si="349"/>
        <v>4875</v>
      </c>
      <c r="J5597" s="7">
        <f t="shared" si="350"/>
        <v>1.1443661971830985</v>
      </c>
      <c r="K5597" s="7">
        <f t="shared" si="351"/>
        <v>0.19454878841113471</v>
      </c>
    </row>
    <row r="5598" spans="1:11" x14ac:dyDescent="0.35">
      <c r="A5598" s="14" t="s">
        <v>11276</v>
      </c>
      <c r="B5598" s="13" t="s">
        <v>1955</v>
      </c>
      <c r="C5598" s="14" t="s">
        <v>19719</v>
      </c>
      <c r="D5598" s="14" t="s">
        <v>12197</v>
      </c>
      <c r="E5598" s="15" t="s">
        <v>5678</v>
      </c>
      <c r="F5598" s="6">
        <v>340</v>
      </c>
      <c r="G5598" s="6">
        <v>240</v>
      </c>
      <c r="H5598" s="6">
        <f t="shared" si="348"/>
        <v>341</v>
      </c>
      <c r="I5598" s="6">
        <f t="shared" si="349"/>
        <v>241</v>
      </c>
      <c r="J5598" s="7">
        <f t="shared" si="350"/>
        <v>0.70674486803519065</v>
      </c>
      <c r="K5598" s="7">
        <f t="shared" si="351"/>
        <v>-0.50073859279421074</v>
      </c>
    </row>
    <row r="5599" spans="1:11" x14ac:dyDescent="0.35">
      <c r="A5599" s="14" t="s">
        <v>11277</v>
      </c>
      <c r="B5599" s="13" t="s">
        <v>3858</v>
      </c>
      <c r="C5599" s="14" t="s">
        <v>19720</v>
      </c>
      <c r="D5599" s="14" t="s">
        <v>19721</v>
      </c>
      <c r="E5599" s="15" t="s">
        <v>11359</v>
      </c>
      <c r="F5599" s="6">
        <v>1678</v>
      </c>
      <c r="G5599" s="6">
        <v>1466</v>
      </c>
      <c r="H5599" s="6">
        <f t="shared" si="348"/>
        <v>1679</v>
      </c>
      <c r="I5599" s="6">
        <f t="shared" si="349"/>
        <v>1467</v>
      </c>
      <c r="J5599" s="7">
        <f t="shared" si="350"/>
        <v>0.87373436569386542</v>
      </c>
      <c r="K5599" s="7">
        <f t="shared" si="351"/>
        <v>-0.19473335926364013</v>
      </c>
    </row>
    <row r="5600" spans="1:11" x14ac:dyDescent="0.35">
      <c r="A5600" s="14" t="s">
        <v>11278</v>
      </c>
      <c r="B5600" s="13" t="s">
        <v>2345</v>
      </c>
      <c r="C5600" s="14" t="s">
        <v>19722</v>
      </c>
      <c r="D5600" s="14" t="s">
        <v>19723</v>
      </c>
      <c r="E5600" s="15" t="s">
        <v>5678</v>
      </c>
      <c r="F5600" s="6">
        <v>4849</v>
      </c>
      <c r="G5600" s="6">
        <v>3581</v>
      </c>
      <c r="H5600" s="6">
        <f t="shared" si="348"/>
        <v>4850</v>
      </c>
      <c r="I5600" s="6">
        <f t="shared" si="349"/>
        <v>3582</v>
      </c>
      <c r="J5600" s="7">
        <f t="shared" si="350"/>
        <v>0.73855670103092785</v>
      </c>
      <c r="K5600" s="7">
        <f t="shared" si="351"/>
        <v>-0.43721940997589115</v>
      </c>
    </row>
    <row r="5601" spans="1:11" x14ac:dyDescent="0.35">
      <c r="A5601" s="14" t="s">
        <v>11279</v>
      </c>
      <c r="B5601" s="13" t="s">
        <v>2519</v>
      </c>
      <c r="C5601" s="14" t="s">
        <v>19724</v>
      </c>
      <c r="D5601" s="14" t="s">
        <v>11356</v>
      </c>
      <c r="E5601" s="15" t="s">
        <v>11359</v>
      </c>
      <c r="F5601" s="6">
        <v>1648</v>
      </c>
      <c r="G5601" s="6">
        <v>1239</v>
      </c>
      <c r="H5601" s="6">
        <f t="shared" si="348"/>
        <v>1649</v>
      </c>
      <c r="I5601" s="6">
        <f t="shared" si="349"/>
        <v>1240</v>
      </c>
      <c r="J5601" s="7">
        <f t="shared" si="350"/>
        <v>0.75197089144936324</v>
      </c>
      <c r="K5601" s="7">
        <f t="shared" si="351"/>
        <v>-0.41125127816322954</v>
      </c>
    </row>
    <row r="5602" spans="1:11" x14ac:dyDescent="0.35">
      <c r="A5602" s="14" t="s">
        <v>11280</v>
      </c>
      <c r="B5602" s="13" t="s">
        <v>1745</v>
      </c>
      <c r="C5602" s="14" t="s">
        <v>19725</v>
      </c>
      <c r="D5602" s="14" t="s">
        <v>19726</v>
      </c>
      <c r="E5602" s="15" t="s">
        <v>11359</v>
      </c>
      <c r="F5602" s="6">
        <v>4224</v>
      </c>
      <c r="G5602" s="6">
        <v>2896</v>
      </c>
      <c r="H5602" s="6">
        <f t="shared" si="348"/>
        <v>4225</v>
      </c>
      <c r="I5602" s="6">
        <f t="shared" si="349"/>
        <v>2897</v>
      </c>
      <c r="J5602" s="7">
        <f t="shared" si="350"/>
        <v>0.68568047337278104</v>
      </c>
      <c r="K5602" s="7">
        <f t="shared" si="351"/>
        <v>-0.54439165678650581</v>
      </c>
    </row>
    <row r="5603" spans="1:11" x14ac:dyDescent="0.35">
      <c r="A5603" s="14" t="s">
        <v>11281</v>
      </c>
      <c r="B5603" s="13" t="s">
        <v>960</v>
      </c>
      <c r="C5603" s="14" t="s">
        <v>19727</v>
      </c>
      <c r="D5603" s="14" t="s">
        <v>19728</v>
      </c>
      <c r="E5603" s="15" t="s">
        <v>5678</v>
      </c>
      <c r="F5603" s="6">
        <v>1415</v>
      </c>
      <c r="G5603" s="6">
        <v>850</v>
      </c>
      <c r="H5603" s="6">
        <f t="shared" si="348"/>
        <v>1416</v>
      </c>
      <c r="I5603" s="6">
        <f t="shared" si="349"/>
        <v>851</v>
      </c>
      <c r="J5603" s="7">
        <f t="shared" si="350"/>
        <v>0.60098870056497178</v>
      </c>
      <c r="K5603" s="7">
        <f t="shared" si="351"/>
        <v>-0.73459022839703469</v>
      </c>
    </row>
    <row r="5604" spans="1:11" x14ac:dyDescent="0.35">
      <c r="A5604" s="14" t="s">
        <v>11282</v>
      </c>
      <c r="B5604" s="13" t="s">
        <v>402</v>
      </c>
      <c r="C5604" s="14" t="s">
        <v>19729</v>
      </c>
      <c r="D5604" s="14" t="s">
        <v>19730</v>
      </c>
      <c r="E5604" s="15" t="s">
        <v>5678</v>
      </c>
      <c r="F5604" s="6">
        <v>11586</v>
      </c>
      <c r="G5604" s="6">
        <v>5594</v>
      </c>
      <c r="H5604" s="6">
        <f t="shared" si="348"/>
        <v>11587</v>
      </c>
      <c r="I5604" s="6">
        <f t="shared" si="349"/>
        <v>5595</v>
      </c>
      <c r="J5604" s="7">
        <f t="shared" si="350"/>
        <v>0.48286873219987919</v>
      </c>
      <c r="K5604" s="7">
        <f t="shared" si="351"/>
        <v>-1.0502970489801717</v>
      </c>
    </row>
    <row r="5605" spans="1:11" x14ac:dyDescent="0.35">
      <c r="A5605" s="14" t="s">
        <v>11283</v>
      </c>
      <c r="B5605" s="13" t="s">
        <v>2672</v>
      </c>
      <c r="C5605" s="14" t="s">
        <v>19731</v>
      </c>
      <c r="D5605" s="14" t="s">
        <v>19732</v>
      </c>
      <c r="E5605" s="15" t="s">
        <v>5678</v>
      </c>
      <c r="F5605" s="6">
        <v>535</v>
      </c>
      <c r="G5605" s="6">
        <v>409</v>
      </c>
      <c r="H5605" s="6">
        <f t="shared" si="348"/>
        <v>536</v>
      </c>
      <c r="I5605" s="6">
        <f t="shared" si="349"/>
        <v>410</v>
      </c>
      <c r="J5605" s="7">
        <f t="shared" si="350"/>
        <v>0.7649253731343284</v>
      </c>
      <c r="K5605" s="7">
        <f t="shared" si="351"/>
        <v>-0.38660909095232632</v>
      </c>
    </row>
    <row r="5606" spans="1:11" x14ac:dyDescent="0.35">
      <c r="A5606" s="14" t="s">
        <v>11284</v>
      </c>
      <c r="B5606" s="13" t="s">
        <v>1695</v>
      </c>
      <c r="C5606" s="14" t="s">
        <v>19733</v>
      </c>
      <c r="D5606" s="14" t="s">
        <v>19734</v>
      </c>
      <c r="E5606" s="15" t="s">
        <v>11359</v>
      </c>
      <c r="F5606" s="6">
        <v>580</v>
      </c>
      <c r="G5606" s="6">
        <v>395</v>
      </c>
      <c r="H5606" s="6">
        <f t="shared" si="348"/>
        <v>581</v>
      </c>
      <c r="I5606" s="6">
        <f t="shared" si="349"/>
        <v>396</v>
      </c>
      <c r="J5606" s="7">
        <f t="shared" si="350"/>
        <v>0.68158347676419961</v>
      </c>
      <c r="K5606" s="7">
        <f t="shared" si="351"/>
        <v>-0.55303773332491935</v>
      </c>
    </row>
    <row r="5607" spans="1:11" x14ac:dyDescent="0.35">
      <c r="A5607" s="14" t="s">
        <v>11285</v>
      </c>
      <c r="B5607" s="13" t="s">
        <v>2704</v>
      </c>
      <c r="C5607" s="14" t="s">
        <v>19735</v>
      </c>
      <c r="D5607" s="14" t="s">
        <v>19736</v>
      </c>
      <c r="E5607" s="15" t="s">
        <v>11359</v>
      </c>
      <c r="F5607" s="6">
        <v>468</v>
      </c>
      <c r="G5607" s="6">
        <v>359</v>
      </c>
      <c r="H5607" s="6">
        <f t="shared" si="348"/>
        <v>469</v>
      </c>
      <c r="I5607" s="6">
        <f t="shared" si="349"/>
        <v>360</v>
      </c>
      <c r="J5607" s="7">
        <f t="shared" si="350"/>
        <v>0.76759061833688702</v>
      </c>
      <c r="K5607" s="7">
        <f t="shared" si="351"/>
        <v>-0.38159101618570179</v>
      </c>
    </row>
    <row r="5608" spans="1:11" x14ac:dyDescent="0.35">
      <c r="A5608" s="14" t="s">
        <v>11286</v>
      </c>
      <c r="B5608" s="13" t="s">
        <v>1768</v>
      </c>
      <c r="C5608" s="14" t="s">
        <v>19737</v>
      </c>
      <c r="D5608" s="14" t="s">
        <v>19738</v>
      </c>
      <c r="E5608" s="15" t="s">
        <v>11359</v>
      </c>
      <c r="F5608" s="6">
        <v>304</v>
      </c>
      <c r="G5608" s="6">
        <v>209</v>
      </c>
      <c r="H5608" s="6">
        <f t="shared" si="348"/>
        <v>305</v>
      </c>
      <c r="I5608" s="6">
        <f t="shared" si="349"/>
        <v>210</v>
      </c>
      <c r="J5608" s="7">
        <f t="shared" si="350"/>
        <v>0.68852459016393441</v>
      </c>
      <c r="K5608" s="7">
        <f t="shared" si="351"/>
        <v>-0.53841991478412599</v>
      </c>
    </row>
    <row r="5609" spans="1:11" x14ac:dyDescent="0.35">
      <c r="A5609" s="14" t="s">
        <v>11287</v>
      </c>
      <c r="B5609" s="13" t="s">
        <v>4973</v>
      </c>
      <c r="C5609" s="14" t="s">
        <v>19739</v>
      </c>
      <c r="D5609" s="14" t="s">
        <v>11356</v>
      </c>
      <c r="E5609" s="15" t="s">
        <v>11359</v>
      </c>
      <c r="F5609" s="6">
        <v>181</v>
      </c>
      <c r="G5609" s="6">
        <v>196</v>
      </c>
      <c r="H5609" s="6">
        <f t="shared" si="348"/>
        <v>182</v>
      </c>
      <c r="I5609" s="6">
        <f t="shared" si="349"/>
        <v>197</v>
      </c>
      <c r="J5609" s="7">
        <f t="shared" si="350"/>
        <v>1.0824175824175823</v>
      </c>
      <c r="K5609" s="7">
        <f t="shared" si="351"/>
        <v>0.11425717925767992</v>
      </c>
    </row>
    <row r="5610" spans="1:11" x14ac:dyDescent="0.35">
      <c r="A5610" s="14" t="s">
        <v>11288</v>
      </c>
      <c r="B5610" s="13" t="s">
        <v>966</v>
      </c>
      <c r="C5610" s="14" t="s">
        <v>19740</v>
      </c>
      <c r="D5610" s="14" t="s">
        <v>11476</v>
      </c>
      <c r="E5610" s="15" t="s">
        <v>11359</v>
      </c>
      <c r="F5610" s="6">
        <v>1429</v>
      </c>
      <c r="G5610" s="6">
        <v>860</v>
      </c>
      <c r="H5610" s="6">
        <f t="shared" si="348"/>
        <v>1430</v>
      </c>
      <c r="I5610" s="6">
        <f t="shared" si="349"/>
        <v>861</v>
      </c>
      <c r="J5610" s="7">
        <f t="shared" si="350"/>
        <v>0.60209790209790215</v>
      </c>
      <c r="K5610" s="7">
        <f t="shared" si="351"/>
        <v>-0.73193000426890775</v>
      </c>
    </row>
    <row r="5611" spans="1:11" x14ac:dyDescent="0.35">
      <c r="A5611" s="14" t="s">
        <v>11289</v>
      </c>
      <c r="B5611" s="13" t="s">
        <v>3927</v>
      </c>
      <c r="C5611" s="14" t="s">
        <v>19741</v>
      </c>
      <c r="D5611" s="14" t="s">
        <v>11657</v>
      </c>
      <c r="E5611" s="15" t="s">
        <v>11359</v>
      </c>
      <c r="F5611" s="6">
        <v>875</v>
      </c>
      <c r="G5611" s="6">
        <v>772</v>
      </c>
      <c r="H5611" s="6">
        <f t="shared" si="348"/>
        <v>876</v>
      </c>
      <c r="I5611" s="6">
        <f t="shared" si="349"/>
        <v>773</v>
      </c>
      <c r="J5611" s="7">
        <f t="shared" si="350"/>
        <v>0.88242009132420096</v>
      </c>
      <c r="K5611" s="7">
        <f t="shared" si="351"/>
        <v>-0.18046245567632593</v>
      </c>
    </row>
    <row r="5612" spans="1:11" x14ac:dyDescent="0.35">
      <c r="A5612" s="14" t="s">
        <v>11290</v>
      </c>
      <c r="B5612" s="13" t="s">
        <v>4229</v>
      </c>
      <c r="C5612" s="14" t="s">
        <v>19742</v>
      </c>
      <c r="D5612" s="14" t="s">
        <v>11356</v>
      </c>
      <c r="E5612" s="15" t="s">
        <v>11359</v>
      </c>
      <c r="F5612" s="6">
        <v>4718</v>
      </c>
      <c r="G5612" s="6">
        <v>4338</v>
      </c>
      <c r="H5612" s="6">
        <f t="shared" si="348"/>
        <v>4719</v>
      </c>
      <c r="I5612" s="6">
        <f t="shared" si="349"/>
        <v>4339</v>
      </c>
      <c r="J5612" s="7">
        <f t="shared" si="350"/>
        <v>0.91947446492901042</v>
      </c>
      <c r="K5612" s="7">
        <f t="shared" si="351"/>
        <v>-0.12111858532010042</v>
      </c>
    </row>
    <row r="5613" spans="1:11" x14ac:dyDescent="0.35">
      <c r="A5613" s="14" t="s">
        <v>11291</v>
      </c>
      <c r="B5613" s="13" t="s">
        <v>2032</v>
      </c>
      <c r="C5613" s="14" t="s">
        <v>19743</v>
      </c>
      <c r="D5613" s="14" t="s">
        <v>19744</v>
      </c>
      <c r="E5613" s="15" t="s">
        <v>11359</v>
      </c>
      <c r="F5613" s="6">
        <v>2019</v>
      </c>
      <c r="G5613" s="6">
        <v>1438</v>
      </c>
      <c r="H5613" s="6">
        <f t="shared" si="348"/>
        <v>2020</v>
      </c>
      <c r="I5613" s="6">
        <f t="shared" si="349"/>
        <v>1439</v>
      </c>
      <c r="J5613" s="7">
        <f t="shared" si="350"/>
        <v>0.71237623762376234</v>
      </c>
      <c r="K5613" s="7">
        <f t="shared" si="351"/>
        <v>-0.48928870089885929</v>
      </c>
    </row>
    <row r="5614" spans="1:11" x14ac:dyDescent="0.35">
      <c r="A5614" s="14" t="s">
        <v>11292</v>
      </c>
      <c r="B5614" s="13" t="s">
        <v>1832</v>
      </c>
      <c r="C5614" s="14" t="s">
        <v>19745</v>
      </c>
      <c r="D5614" s="14" t="s">
        <v>11509</v>
      </c>
      <c r="E5614" s="15" t="s">
        <v>11359</v>
      </c>
      <c r="F5614" s="6">
        <v>2646</v>
      </c>
      <c r="G5614" s="6">
        <v>1838</v>
      </c>
      <c r="H5614" s="6">
        <f t="shared" si="348"/>
        <v>2647</v>
      </c>
      <c r="I5614" s="6">
        <f t="shared" si="349"/>
        <v>1839</v>
      </c>
      <c r="J5614" s="7">
        <f t="shared" si="350"/>
        <v>0.69474877219493769</v>
      </c>
      <c r="K5614" s="7">
        <f t="shared" si="351"/>
        <v>-0.52543671508346079</v>
      </c>
    </row>
    <row r="5615" spans="1:11" x14ac:dyDescent="0.35">
      <c r="A5615" s="14" t="s">
        <v>11293</v>
      </c>
      <c r="B5615" s="13" t="s">
        <v>677</v>
      </c>
      <c r="C5615" s="14" t="s">
        <v>19746</v>
      </c>
      <c r="D5615" s="14" t="s">
        <v>19747</v>
      </c>
      <c r="E5615" s="15" t="s">
        <v>11359</v>
      </c>
      <c r="F5615" s="6">
        <v>2594</v>
      </c>
      <c r="G5615" s="6">
        <v>1442</v>
      </c>
      <c r="H5615" s="6">
        <f t="shared" si="348"/>
        <v>2595</v>
      </c>
      <c r="I5615" s="6">
        <f t="shared" si="349"/>
        <v>1443</v>
      </c>
      <c r="J5615" s="7">
        <f t="shared" si="350"/>
        <v>0.55606936416184971</v>
      </c>
      <c r="K5615" s="7">
        <f t="shared" si="351"/>
        <v>-0.84666323875404503</v>
      </c>
    </row>
    <row r="5616" spans="1:11" x14ac:dyDescent="0.35">
      <c r="A5616" s="14" t="s">
        <v>11294</v>
      </c>
      <c r="B5616" s="13" t="s">
        <v>994</v>
      </c>
      <c r="C5616" s="14" t="s">
        <v>19748</v>
      </c>
      <c r="D5616" s="14" t="s">
        <v>19749</v>
      </c>
      <c r="E5616" s="15" t="s">
        <v>11359</v>
      </c>
      <c r="F5616" s="6">
        <v>886</v>
      </c>
      <c r="G5616" s="6">
        <v>536</v>
      </c>
      <c r="H5616" s="6">
        <f t="shared" si="348"/>
        <v>887</v>
      </c>
      <c r="I5616" s="6">
        <f t="shared" si="349"/>
        <v>537</v>
      </c>
      <c r="J5616" s="7">
        <f t="shared" si="350"/>
        <v>0.60541149943630213</v>
      </c>
      <c r="K5616" s="7">
        <f t="shared" si="351"/>
        <v>-0.72401201631565137</v>
      </c>
    </row>
    <row r="5617" spans="1:11" x14ac:dyDescent="0.35">
      <c r="A5617" s="14" t="s">
        <v>11295</v>
      </c>
      <c r="B5617" s="13" t="s">
        <v>788</v>
      </c>
      <c r="C5617" s="14" t="s">
        <v>19750</v>
      </c>
      <c r="D5617" s="14" t="s">
        <v>19751</v>
      </c>
      <c r="E5617" s="15" t="s">
        <v>11359</v>
      </c>
      <c r="F5617" s="6">
        <v>1422</v>
      </c>
      <c r="G5617" s="6">
        <v>819</v>
      </c>
      <c r="H5617" s="6">
        <f t="shared" si="348"/>
        <v>1423</v>
      </c>
      <c r="I5617" s="6">
        <f t="shared" si="349"/>
        <v>820</v>
      </c>
      <c r="J5617" s="7">
        <f t="shared" si="350"/>
        <v>0.57624736472241744</v>
      </c>
      <c r="K5617" s="7">
        <f t="shared" si="351"/>
        <v>-0.79523984702103634</v>
      </c>
    </row>
    <row r="5618" spans="1:11" x14ac:dyDescent="0.35">
      <c r="A5618" s="14" t="s">
        <v>11296</v>
      </c>
      <c r="B5618" s="13" t="s">
        <v>1100</v>
      </c>
      <c r="C5618" s="14" t="s">
        <v>19752</v>
      </c>
      <c r="D5618" s="14" t="s">
        <v>19753</v>
      </c>
      <c r="E5618" s="15" t="s">
        <v>5678</v>
      </c>
      <c r="F5618" s="6">
        <v>1015</v>
      </c>
      <c r="G5618" s="6">
        <v>629</v>
      </c>
      <c r="H5618" s="6">
        <f t="shared" si="348"/>
        <v>1016</v>
      </c>
      <c r="I5618" s="6">
        <f t="shared" si="349"/>
        <v>630</v>
      </c>
      <c r="J5618" s="7">
        <f t="shared" si="350"/>
        <v>0.62007874015748032</v>
      </c>
      <c r="K5618" s="7">
        <f t="shared" si="351"/>
        <v>-0.68947666838488697</v>
      </c>
    </row>
    <row r="5619" spans="1:11" x14ac:dyDescent="0.35">
      <c r="A5619" s="14" t="s">
        <v>11297</v>
      </c>
      <c r="B5619" s="13" t="s">
        <v>529</v>
      </c>
      <c r="C5619" s="14" t="s">
        <v>19754</v>
      </c>
      <c r="D5619" s="14" t="s">
        <v>19755</v>
      </c>
      <c r="E5619" s="15" t="s">
        <v>5678</v>
      </c>
      <c r="F5619" s="6">
        <v>566</v>
      </c>
      <c r="G5619" s="6">
        <v>293</v>
      </c>
      <c r="H5619" s="6">
        <f t="shared" si="348"/>
        <v>567</v>
      </c>
      <c r="I5619" s="6">
        <f t="shared" si="349"/>
        <v>294</v>
      </c>
      <c r="J5619" s="7">
        <f t="shared" si="350"/>
        <v>0.51851851851851849</v>
      </c>
      <c r="K5619" s="7">
        <f t="shared" si="351"/>
        <v>-0.9475325801058645</v>
      </c>
    </row>
    <row r="5620" spans="1:11" x14ac:dyDescent="0.35">
      <c r="A5620" s="14" t="s">
        <v>11298</v>
      </c>
      <c r="B5620" s="13" t="s">
        <v>1369</v>
      </c>
      <c r="C5620" s="14" t="s">
        <v>19756</v>
      </c>
      <c r="D5620" s="14" t="s">
        <v>11356</v>
      </c>
      <c r="E5620" s="15" t="s">
        <v>11359</v>
      </c>
      <c r="F5620" s="6">
        <v>300</v>
      </c>
      <c r="G5620" s="6">
        <v>195</v>
      </c>
      <c r="H5620" s="6">
        <f t="shared" si="348"/>
        <v>301</v>
      </c>
      <c r="I5620" s="6">
        <f t="shared" si="349"/>
        <v>196</v>
      </c>
      <c r="J5620" s="7">
        <f t="shared" si="350"/>
        <v>0.65116279069767447</v>
      </c>
      <c r="K5620" s="7">
        <f t="shared" si="351"/>
        <v>-0.61890983264449373</v>
      </c>
    </row>
    <row r="5621" spans="1:11" x14ac:dyDescent="0.35">
      <c r="A5621" s="14" t="s">
        <v>11299</v>
      </c>
      <c r="B5621" s="13" t="s">
        <v>2057</v>
      </c>
      <c r="C5621" s="14" t="s">
        <v>19757</v>
      </c>
      <c r="D5621" s="14" t="s">
        <v>19758</v>
      </c>
      <c r="E5621" s="15" t="s">
        <v>11359</v>
      </c>
      <c r="F5621" s="6">
        <v>133</v>
      </c>
      <c r="G5621" s="6">
        <v>95</v>
      </c>
      <c r="H5621" s="6">
        <f t="shared" si="348"/>
        <v>134</v>
      </c>
      <c r="I5621" s="6">
        <f t="shared" si="349"/>
        <v>96</v>
      </c>
      <c r="J5621" s="7">
        <f t="shared" si="350"/>
        <v>0.71641791044776115</v>
      </c>
      <c r="K5621" s="7">
        <f t="shared" si="351"/>
        <v>-0.48112668973661632</v>
      </c>
    </row>
    <row r="5622" spans="1:11" x14ac:dyDescent="0.35">
      <c r="A5622" s="14" t="s">
        <v>11300</v>
      </c>
      <c r="B5622" s="13" t="s">
        <v>1328</v>
      </c>
      <c r="C5622" s="14" t="s">
        <v>19759</v>
      </c>
      <c r="D5622" s="14" t="s">
        <v>11356</v>
      </c>
      <c r="E5622" s="15" t="s">
        <v>5678</v>
      </c>
      <c r="F5622" s="6">
        <v>390</v>
      </c>
      <c r="G5622" s="6">
        <v>252</v>
      </c>
      <c r="H5622" s="6">
        <f t="shared" si="348"/>
        <v>391</v>
      </c>
      <c r="I5622" s="6">
        <f t="shared" si="349"/>
        <v>253</v>
      </c>
      <c r="J5622" s="7">
        <f t="shared" si="350"/>
        <v>0.6470588235294118</v>
      </c>
      <c r="K5622" s="7">
        <f t="shared" si="351"/>
        <v>-0.62803122261304212</v>
      </c>
    </row>
    <row r="5623" spans="1:11" x14ac:dyDescent="0.35">
      <c r="A5623" s="14" t="s">
        <v>11301</v>
      </c>
      <c r="B5623" s="13" t="s">
        <v>1002</v>
      </c>
      <c r="C5623" s="14" t="s">
        <v>19760</v>
      </c>
      <c r="D5623" s="14" t="s">
        <v>19761</v>
      </c>
      <c r="E5623" s="15" t="s">
        <v>11359</v>
      </c>
      <c r="F5623" s="6">
        <v>762</v>
      </c>
      <c r="G5623" s="6">
        <v>462</v>
      </c>
      <c r="H5623" s="6">
        <f t="shared" si="348"/>
        <v>763</v>
      </c>
      <c r="I5623" s="6">
        <f t="shared" si="349"/>
        <v>463</v>
      </c>
      <c r="J5623" s="7">
        <f t="shared" si="350"/>
        <v>0.60681520314547832</v>
      </c>
      <c r="K5623" s="7">
        <f t="shared" si="351"/>
        <v>-0.72067086357429422</v>
      </c>
    </row>
    <row r="5624" spans="1:11" x14ac:dyDescent="0.35">
      <c r="A5624" s="14" t="s">
        <v>11302</v>
      </c>
      <c r="B5624" s="13" t="s">
        <v>865</v>
      </c>
      <c r="C5624" s="14" t="s">
        <v>19762</v>
      </c>
      <c r="D5624" s="14" t="s">
        <v>11356</v>
      </c>
      <c r="E5624" s="15" t="s">
        <v>5678</v>
      </c>
      <c r="F5624" s="6">
        <v>204</v>
      </c>
      <c r="G5624" s="6">
        <v>120</v>
      </c>
      <c r="H5624" s="6">
        <f t="shared" si="348"/>
        <v>205</v>
      </c>
      <c r="I5624" s="6">
        <f t="shared" si="349"/>
        <v>121</v>
      </c>
      <c r="J5624" s="7">
        <f t="shared" si="350"/>
        <v>0.59024390243902436</v>
      </c>
      <c r="K5624" s="7">
        <f t="shared" si="351"/>
        <v>-0.76061686223085156</v>
      </c>
    </row>
    <row r="5625" spans="1:11" x14ac:dyDescent="0.35">
      <c r="A5625" s="14" t="s">
        <v>11303</v>
      </c>
      <c r="B5625" s="13" t="s">
        <v>2021</v>
      </c>
      <c r="C5625" s="14" t="s">
        <v>19763</v>
      </c>
      <c r="D5625" s="14" t="s">
        <v>19764</v>
      </c>
      <c r="E5625" s="15" t="s">
        <v>5678</v>
      </c>
      <c r="F5625" s="6">
        <v>995</v>
      </c>
      <c r="G5625" s="6">
        <v>708</v>
      </c>
      <c r="H5625" s="6">
        <f t="shared" si="348"/>
        <v>996</v>
      </c>
      <c r="I5625" s="6">
        <f t="shared" si="349"/>
        <v>709</v>
      </c>
      <c r="J5625" s="7">
        <f t="shared" si="350"/>
        <v>0.7118473895582329</v>
      </c>
      <c r="K5625" s="7">
        <f t="shared" si="351"/>
        <v>-0.4903601148285649</v>
      </c>
    </row>
    <row r="5626" spans="1:11" x14ac:dyDescent="0.35">
      <c r="A5626" s="14" t="s">
        <v>11304</v>
      </c>
      <c r="B5626" s="13" t="s">
        <v>2626</v>
      </c>
      <c r="C5626" s="14" t="s">
        <v>19765</v>
      </c>
      <c r="D5626" s="14" t="s">
        <v>11356</v>
      </c>
      <c r="E5626" s="15" t="s">
        <v>5678</v>
      </c>
      <c r="F5626" s="6">
        <v>296</v>
      </c>
      <c r="G5626" s="6">
        <v>225</v>
      </c>
      <c r="H5626" s="6">
        <f t="shared" si="348"/>
        <v>297</v>
      </c>
      <c r="I5626" s="6">
        <f t="shared" si="349"/>
        <v>226</v>
      </c>
      <c r="J5626" s="7">
        <f t="shared" si="350"/>
        <v>0.76094276094276092</v>
      </c>
      <c r="K5626" s="7">
        <f t="shared" si="351"/>
        <v>-0.39414015838557809</v>
      </c>
    </row>
    <row r="5627" spans="1:11" x14ac:dyDescent="0.35">
      <c r="A5627" s="14" t="s">
        <v>11305</v>
      </c>
      <c r="B5627" s="13" t="s">
        <v>3964</v>
      </c>
      <c r="C5627" s="14" t="s">
        <v>19766</v>
      </c>
      <c r="D5627" s="14" t="s">
        <v>11385</v>
      </c>
      <c r="E5627" s="15" t="s">
        <v>11359</v>
      </c>
      <c r="F5627" s="6">
        <v>288</v>
      </c>
      <c r="G5627" s="6">
        <v>255</v>
      </c>
      <c r="H5627" s="6">
        <f t="shared" si="348"/>
        <v>289</v>
      </c>
      <c r="I5627" s="6">
        <f t="shared" si="349"/>
        <v>256</v>
      </c>
      <c r="J5627" s="7">
        <f t="shared" si="350"/>
        <v>0.88581314878892736</v>
      </c>
      <c r="K5627" s="7">
        <f t="shared" si="351"/>
        <v>-0.17492568250067878</v>
      </c>
    </row>
    <row r="5628" spans="1:11" x14ac:dyDescent="0.35">
      <c r="A5628" s="14" t="s">
        <v>11306</v>
      </c>
      <c r="B5628" s="13" t="s">
        <v>5441</v>
      </c>
      <c r="C5628" s="14" t="s">
        <v>19767</v>
      </c>
      <c r="D5628" s="14" t="s">
        <v>11539</v>
      </c>
      <c r="E5628" s="15" t="s">
        <v>5678</v>
      </c>
      <c r="F5628" s="6">
        <v>632</v>
      </c>
      <c r="G5628" s="6">
        <v>1147</v>
      </c>
      <c r="H5628" s="6">
        <f t="shared" si="348"/>
        <v>633</v>
      </c>
      <c r="I5628" s="6">
        <f t="shared" si="349"/>
        <v>1148</v>
      </c>
      <c r="J5628" s="7">
        <f t="shared" si="350"/>
        <v>1.8135860979462874</v>
      </c>
      <c r="K5628" s="7">
        <f t="shared" si="351"/>
        <v>0.85884523724734652</v>
      </c>
    </row>
    <row r="5629" spans="1:11" x14ac:dyDescent="0.35">
      <c r="A5629" s="14" t="s">
        <v>11307</v>
      </c>
      <c r="B5629" s="13" t="s">
        <v>5475</v>
      </c>
      <c r="C5629" s="14" t="s">
        <v>19768</v>
      </c>
      <c r="D5629" s="14" t="s">
        <v>19769</v>
      </c>
      <c r="E5629" s="15" t="s">
        <v>5678</v>
      </c>
      <c r="F5629" s="6">
        <v>365</v>
      </c>
      <c r="G5629" s="6">
        <v>784</v>
      </c>
      <c r="H5629" s="6">
        <f t="shared" si="348"/>
        <v>366</v>
      </c>
      <c r="I5629" s="6">
        <f t="shared" si="349"/>
        <v>785</v>
      </c>
      <c r="J5629" s="7">
        <f t="shared" si="350"/>
        <v>2.1448087431693987</v>
      </c>
      <c r="K5629" s="7">
        <f t="shared" si="351"/>
        <v>1.1008490054949469</v>
      </c>
    </row>
    <row r="5630" spans="1:11" x14ac:dyDescent="0.35">
      <c r="A5630" s="14" t="s">
        <v>11308</v>
      </c>
      <c r="B5630" s="13" t="s">
        <v>5497</v>
      </c>
      <c r="C5630" s="14" t="s">
        <v>19770</v>
      </c>
      <c r="D5630" s="14" t="s">
        <v>12215</v>
      </c>
      <c r="E5630" s="15" t="s">
        <v>5678</v>
      </c>
      <c r="F5630" s="6">
        <v>545</v>
      </c>
      <c r="G5630" s="6">
        <v>1422</v>
      </c>
      <c r="H5630" s="6">
        <f t="shared" si="348"/>
        <v>546</v>
      </c>
      <c r="I5630" s="6">
        <f t="shared" si="349"/>
        <v>1423</v>
      </c>
      <c r="J5630" s="7">
        <f t="shared" si="350"/>
        <v>2.6062271062271063</v>
      </c>
      <c r="K5630" s="7">
        <f t="shared" si="351"/>
        <v>1.38196280560663</v>
      </c>
    </row>
    <row r="5631" spans="1:11" x14ac:dyDescent="0.35">
      <c r="A5631" s="14" t="s">
        <v>11309</v>
      </c>
      <c r="B5631" s="13" t="s">
        <v>4124</v>
      </c>
      <c r="C5631" s="14" t="s">
        <v>19771</v>
      </c>
      <c r="D5631" s="14" t="s">
        <v>11651</v>
      </c>
      <c r="E5631" s="15" t="s">
        <v>11359</v>
      </c>
      <c r="F5631" s="6">
        <v>496</v>
      </c>
      <c r="G5631" s="6">
        <v>449</v>
      </c>
      <c r="H5631" s="6">
        <f t="shared" si="348"/>
        <v>497</v>
      </c>
      <c r="I5631" s="6">
        <f t="shared" si="349"/>
        <v>450</v>
      </c>
      <c r="J5631" s="7">
        <f t="shared" si="350"/>
        <v>0.90543259557344069</v>
      </c>
      <c r="K5631" s="7">
        <f t="shared" si="351"/>
        <v>-0.14332085034524905</v>
      </c>
    </row>
    <row r="5632" spans="1:11" x14ac:dyDescent="0.35">
      <c r="A5632" s="14" t="s">
        <v>11310</v>
      </c>
      <c r="B5632" s="13" t="s">
        <v>2653</v>
      </c>
      <c r="C5632" s="14" t="s">
        <v>19772</v>
      </c>
      <c r="D5632" s="14" t="s">
        <v>11548</v>
      </c>
      <c r="E5632" s="15" t="s">
        <v>11359</v>
      </c>
      <c r="F5632" s="6">
        <v>269</v>
      </c>
      <c r="G5632" s="6">
        <v>205</v>
      </c>
      <c r="H5632" s="6">
        <f t="shared" si="348"/>
        <v>270</v>
      </c>
      <c r="I5632" s="6">
        <f t="shared" si="349"/>
        <v>206</v>
      </c>
      <c r="J5632" s="7">
        <f t="shared" si="350"/>
        <v>0.76296296296296295</v>
      </c>
      <c r="K5632" s="7">
        <f t="shared" si="351"/>
        <v>-0.39031506986761255</v>
      </c>
    </row>
    <row r="5633" spans="1:11" x14ac:dyDescent="0.35">
      <c r="A5633" s="14" t="s">
        <v>11311</v>
      </c>
      <c r="B5633" s="13" t="s">
        <v>1183</v>
      </c>
      <c r="C5633" s="14" t="s">
        <v>19773</v>
      </c>
      <c r="D5633" s="14" t="s">
        <v>11356</v>
      </c>
      <c r="E5633" s="15" t="s">
        <v>5678</v>
      </c>
      <c r="F5633" s="6">
        <v>111</v>
      </c>
      <c r="G5633" s="6">
        <v>70</v>
      </c>
      <c r="H5633" s="6">
        <f t="shared" si="348"/>
        <v>112</v>
      </c>
      <c r="I5633" s="6">
        <f t="shared" si="349"/>
        <v>71</v>
      </c>
      <c r="J5633" s="7">
        <f t="shared" si="350"/>
        <v>0.6339285714285714</v>
      </c>
      <c r="K5633" s="7">
        <f t="shared" si="351"/>
        <v>-0.65760780255292217</v>
      </c>
    </row>
    <row r="5634" spans="1:11" x14ac:dyDescent="0.35">
      <c r="A5634" s="14" t="s">
        <v>11312</v>
      </c>
      <c r="B5634" s="13" t="s">
        <v>4855</v>
      </c>
      <c r="C5634" s="14" t="s">
        <v>19774</v>
      </c>
      <c r="D5634" s="14" t="s">
        <v>11356</v>
      </c>
      <c r="E5634" s="15" t="s">
        <v>5678</v>
      </c>
      <c r="F5634" s="6">
        <v>317</v>
      </c>
      <c r="G5634" s="6">
        <v>328</v>
      </c>
      <c r="H5634" s="6">
        <f t="shared" si="348"/>
        <v>318</v>
      </c>
      <c r="I5634" s="6">
        <f t="shared" si="349"/>
        <v>329</v>
      </c>
      <c r="J5634" s="7">
        <f t="shared" si="350"/>
        <v>1.0345911949685536</v>
      </c>
      <c r="K5634" s="7">
        <f t="shared" si="351"/>
        <v>4.9060818450886265E-2</v>
      </c>
    </row>
    <row r="5635" spans="1:11" x14ac:dyDescent="0.35">
      <c r="A5635" s="14" t="s">
        <v>11313</v>
      </c>
      <c r="B5635" s="13" t="s">
        <v>2814</v>
      </c>
      <c r="C5635" s="14" t="s">
        <v>19775</v>
      </c>
      <c r="D5635" s="14" t="s">
        <v>11356</v>
      </c>
      <c r="E5635" s="15" t="s">
        <v>5678</v>
      </c>
      <c r="F5635" s="6">
        <v>3213</v>
      </c>
      <c r="G5635" s="6">
        <v>2492</v>
      </c>
      <c r="H5635" s="6">
        <f t="shared" ref="H5635:H5677" si="352">F5635+1</f>
        <v>3214</v>
      </c>
      <c r="I5635" s="6">
        <f t="shared" ref="I5635:I5677" si="353">G5635+1</f>
        <v>2493</v>
      </c>
      <c r="J5635" s="7">
        <f t="shared" ref="J5635:J5677" si="354">I5635/H5635</f>
        <v>0.77566894835096456</v>
      </c>
      <c r="K5635" s="7">
        <f t="shared" ref="K5635:K5677" si="355">LOG(J5635,2)</f>
        <v>-0.36648704618359307</v>
      </c>
    </row>
    <row r="5636" spans="1:11" x14ac:dyDescent="0.35">
      <c r="A5636" s="14" t="s">
        <v>11314</v>
      </c>
      <c r="B5636" s="13" t="s">
        <v>1010</v>
      </c>
      <c r="C5636" s="14" t="s">
        <v>19776</v>
      </c>
      <c r="D5636" s="14" t="s">
        <v>16932</v>
      </c>
      <c r="E5636" s="15" t="s">
        <v>11359</v>
      </c>
      <c r="F5636" s="6">
        <v>1717</v>
      </c>
      <c r="G5636" s="6">
        <v>1043</v>
      </c>
      <c r="H5636" s="6">
        <f t="shared" si="352"/>
        <v>1718</v>
      </c>
      <c r="I5636" s="6">
        <f t="shared" si="353"/>
        <v>1044</v>
      </c>
      <c r="J5636" s="7">
        <f t="shared" si="354"/>
        <v>0.60768335273573926</v>
      </c>
      <c r="K5636" s="7">
        <f t="shared" si="355"/>
        <v>-0.71860832456857904</v>
      </c>
    </row>
    <row r="5637" spans="1:11" x14ac:dyDescent="0.35">
      <c r="A5637" s="14" t="s">
        <v>11315</v>
      </c>
      <c r="B5637" s="13" t="s">
        <v>5523</v>
      </c>
      <c r="C5637" s="14" t="s">
        <v>19777</v>
      </c>
      <c r="D5637" s="14" t="s">
        <v>19778</v>
      </c>
      <c r="E5637" s="15" t="s">
        <v>11359</v>
      </c>
      <c r="F5637" s="6">
        <v>214</v>
      </c>
      <c r="G5637" s="6">
        <v>832</v>
      </c>
      <c r="H5637" s="6">
        <f t="shared" si="352"/>
        <v>215</v>
      </c>
      <c r="I5637" s="6">
        <f t="shared" si="353"/>
        <v>833</v>
      </c>
      <c r="J5637" s="7">
        <f t="shared" si="354"/>
        <v>3.8744186046511628</v>
      </c>
      <c r="K5637" s="7">
        <f t="shared" si="355"/>
        <v>1.9539798357760876</v>
      </c>
    </row>
    <row r="5638" spans="1:11" x14ac:dyDescent="0.35">
      <c r="A5638" s="14" t="s">
        <v>11316</v>
      </c>
      <c r="B5638" s="13" t="s">
        <v>5382</v>
      </c>
      <c r="C5638" s="14" t="s">
        <v>19779</v>
      </c>
      <c r="D5638" s="14" t="s">
        <v>19780</v>
      </c>
      <c r="E5638" s="15" t="s">
        <v>5678</v>
      </c>
      <c r="F5638" s="6">
        <v>290</v>
      </c>
      <c r="G5638" s="6">
        <v>440</v>
      </c>
      <c r="H5638" s="6">
        <f t="shared" si="352"/>
        <v>291</v>
      </c>
      <c r="I5638" s="6">
        <f t="shared" si="353"/>
        <v>441</v>
      </c>
      <c r="J5638" s="7">
        <f t="shared" si="354"/>
        <v>1.5154639175257731</v>
      </c>
      <c r="K5638" s="7">
        <f t="shared" si="355"/>
        <v>0.59975950264923661</v>
      </c>
    </row>
    <row r="5639" spans="1:11" x14ac:dyDescent="0.35">
      <c r="A5639" s="14" t="s">
        <v>11317</v>
      </c>
      <c r="B5639" s="13" t="s">
        <v>1773</v>
      </c>
      <c r="C5639" s="14" t="s">
        <v>19781</v>
      </c>
      <c r="D5639" s="14" t="s">
        <v>11356</v>
      </c>
      <c r="E5639" s="15" t="s">
        <v>5678</v>
      </c>
      <c r="F5639" s="6">
        <v>138</v>
      </c>
      <c r="G5639" s="6">
        <v>95</v>
      </c>
      <c r="H5639" s="6">
        <f t="shared" si="352"/>
        <v>139</v>
      </c>
      <c r="I5639" s="6">
        <f t="shared" si="353"/>
        <v>96</v>
      </c>
      <c r="J5639" s="7">
        <f t="shared" si="354"/>
        <v>0.69064748201438853</v>
      </c>
      <c r="K5639" s="7">
        <f t="shared" si="355"/>
        <v>-0.53397857200235121</v>
      </c>
    </row>
    <row r="5640" spans="1:11" x14ac:dyDescent="0.35">
      <c r="A5640" s="14" t="s">
        <v>11318</v>
      </c>
      <c r="B5640" s="13" t="s">
        <v>3371</v>
      </c>
      <c r="C5640" s="14" t="s">
        <v>19782</v>
      </c>
      <c r="D5640" s="14" t="s">
        <v>11356</v>
      </c>
      <c r="E5640" s="15" t="s">
        <v>11359</v>
      </c>
      <c r="F5640" s="6">
        <v>95</v>
      </c>
      <c r="G5640" s="6">
        <v>78</v>
      </c>
      <c r="H5640" s="6">
        <f t="shared" si="352"/>
        <v>96</v>
      </c>
      <c r="I5640" s="6">
        <f t="shared" si="353"/>
        <v>79</v>
      </c>
      <c r="J5640" s="7">
        <f t="shared" si="354"/>
        <v>0.82291666666666663</v>
      </c>
      <c r="K5640" s="7">
        <f t="shared" si="355"/>
        <v>-0.28118175254405336</v>
      </c>
    </row>
    <row r="5641" spans="1:11" x14ac:dyDescent="0.35">
      <c r="A5641" s="14" t="s">
        <v>11319</v>
      </c>
      <c r="B5641" s="13" t="s">
        <v>1237</v>
      </c>
      <c r="C5641" s="14" t="s">
        <v>19783</v>
      </c>
      <c r="D5641" s="14" t="s">
        <v>11356</v>
      </c>
      <c r="E5641" s="15" t="s">
        <v>5678</v>
      </c>
      <c r="F5641" s="6">
        <v>55</v>
      </c>
      <c r="G5641" s="6">
        <v>35</v>
      </c>
      <c r="H5641" s="6">
        <f t="shared" si="352"/>
        <v>56</v>
      </c>
      <c r="I5641" s="6">
        <f t="shared" si="353"/>
        <v>36</v>
      </c>
      <c r="J5641" s="7">
        <f t="shared" si="354"/>
        <v>0.6428571428571429</v>
      </c>
      <c r="K5641" s="7">
        <f t="shared" si="355"/>
        <v>-0.63742992061529169</v>
      </c>
    </row>
    <row r="5642" spans="1:11" x14ac:dyDescent="0.35">
      <c r="A5642" s="14" t="s">
        <v>11320</v>
      </c>
      <c r="B5642" s="13" t="s">
        <v>4205</v>
      </c>
      <c r="C5642" s="14" t="s">
        <v>19784</v>
      </c>
      <c r="D5642" s="14" t="s">
        <v>11356</v>
      </c>
      <c r="E5642" s="15" t="s">
        <v>5678</v>
      </c>
      <c r="F5642" s="6">
        <v>178</v>
      </c>
      <c r="G5642" s="6">
        <v>163</v>
      </c>
      <c r="H5642" s="6">
        <f t="shared" si="352"/>
        <v>179</v>
      </c>
      <c r="I5642" s="6">
        <f t="shared" si="353"/>
        <v>164</v>
      </c>
      <c r="J5642" s="7">
        <f t="shared" si="354"/>
        <v>0.91620111731843579</v>
      </c>
      <c r="K5642" s="7">
        <f t="shared" si="355"/>
        <v>-0.1262637726461727</v>
      </c>
    </row>
    <row r="5643" spans="1:11" x14ac:dyDescent="0.35">
      <c r="A5643" s="14" t="s">
        <v>11321</v>
      </c>
      <c r="B5643" s="13" t="s">
        <v>2505</v>
      </c>
      <c r="C5643" s="14" t="s">
        <v>19785</v>
      </c>
      <c r="D5643" s="14" t="s">
        <v>19786</v>
      </c>
      <c r="E5643" s="15" t="s">
        <v>5678</v>
      </c>
      <c r="F5643" s="6">
        <v>4</v>
      </c>
      <c r="G5643" s="6">
        <v>3</v>
      </c>
      <c r="H5643" s="6">
        <f t="shared" si="352"/>
        <v>5</v>
      </c>
      <c r="I5643" s="6">
        <f t="shared" si="353"/>
        <v>4</v>
      </c>
      <c r="J5643" s="7">
        <f t="shared" si="354"/>
        <v>0.8</v>
      </c>
      <c r="K5643" s="7">
        <f t="shared" si="355"/>
        <v>-0.32192809488736229</v>
      </c>
    </row>
    <row r="5644" spans="1:11" x14ac:dyDescent="0.35">
      <c r="A5644" s="14" t="s">
        <v>11322</v>
      </c>
      <c r="B5644" s="13" t="s">
        <v>3254</v>
      </c>
      <c r="C5644" s="14" t="s">
        <v>19787</v>
      </c>
      <c r="D5644" s="14" t="s">
        <v>11356</v>
      </c>
      <c r="E5644" s="15" t="s">
        <v>11359</v>
      </c>
      <c r="F5644" s="6">
        <v>106</v>
      </c>
      <c r="G5644" s="6">
        <v>86</v>
      </c>
      <c r="H5644" s="6">
        <f t="shared" si="352"/>
        <v>107</v>
      </c>
      <c r="I5644" s="6">
        <f t="shared" si="353"/>
        <v>87</v>
      </c>
      <c r="J5644" s="7">
        <f t="shared" si="354"/>
        <v>0.81308411214953269</v>
      </c>
      <c r="K5644" s="7">
        <f t="shared" si="355"/>
        <v>-0.29852349055241872</v>
      </c>
    </row>
    <row r="5645" spans="1:11" x14ac:dyDescent="0.35">
      <c r="A5645" s="14" t="s">
        <v>11323</v>
      </c>
      <c r="B5645" s="13" t="s">
        <v>869</v>
      </c>
      <c r="C5645" s="14" t="s">
        <v>19788</v>
      </c>
      <c r="D5645" s="14" t="s">
        <v>19789</v>
      </c>
      <c r="E5645" s="15" t="s">
        <v>5678</v>
      </c>
      <c r="F5645" s="6">
        <v>34</v>
      </c>
      <c r="G5645" s="6">
        <v>20</v>
      </c>
      <c r="H5645" s="6">
        <f t="shared" si="352"/>
        <v>35</v>
      </c>
      <c r="I5645" s="6">
        <f t="shared" si="353"/>
        <v>21</v>
      </c>
      <c r="J5645" s="7">
        <f t="shared" si="354"/>
        <v>0.6</v>
      </c>
      <c r="K5645" s="7">
        <f t="shared" si="355"/>
        <v>-0.73696559416620622</v>
      </c>
    </row>
    <row r="5646" spans="1:11" x14ac:dyDescent="0.35">
      <c r="A5646" s="14" t="s">
        <v>11324</v>
      </c>
      <c r="B5646" s="13" t="s">
        <v>5453</v>
      </c>
      <c r="C5646" s="14" t="s">
        <v>19790</v>
      </c>
      <c r="D5646" s="14" t="s">
        <v>19791</v>
      </c>
      <c r="E5646" s="15" t="s">
        <v>11359</v>
      </c>
      <c r="F5646" s="6">
        <v>6</v>
      </c>
      <c r="G5646" s="6">
        <v>12</v>
      </c>
      <c r="H5646" s="6">
        <f t="shared" si="352"/>
        <v>7</v>
      </c>
      <c r="I5646" s="6">
        <f t="shared" si="353"/>
        <v>13</v>
      </c>
      <c r="J5646" s="7">
        <f t="shared" si="354"/>
        <v>1.8571428571428572</v>
      </c>
      <c r="K5646" s="7">
        <f t="shared" si="355"/>
        <v>0.89308479608348823</v>
      </c>
    </row>
    <row r="5647" spans="1:11" x14ac:dyDescent="0.35">
      <c r="A5647" s="14" t="s">
        <v>11325</v>
      </c>
      <c r="B5647" s="13" t="s">
        <v>130</v>
      </c>
      <c r="C5647" s="14" t="s">
        <v>19792</v>
      </c>
      <c r="D5647" s="14" t="s">
        <v>11356</v>
      </c>
      <c r="E5647" s="15" t="s">
        <v>11359</v>
      </c>
      <c r="F5647" s="6">
        <v>20</v>
      </c>
      <c r="G5647" s="6">
        <v>6</v>
      </c>
      <c r="H5647" s="6">
        <f t="shared" si="352"/>
        <v>21</v>
      </c>
      <c r="I5647" s="6">
        <f t="shared" si="353"/>
        <v>7</v>
      </c>
      <c r="J5647" s="7">
        <f t="shared" si="354"/>
        <v>0.33333333333333331</v>
      </c>
      <c r="K5647" s="7">
        <f t="shared" si="355"/>
        <v>-1.5849625007211563</v>
      </c>
    </row>
    <row r="5648" spans="1:11" x14ac:dyDescent="0.35">
      <c r="A5648" s="14" t="s">
        <v>11326</v>
      </c>
      <c r="B5648" s="13" t="s">
        <v>3880</v>
      </c>
      <c r="C5648" s="14" t="s">
        <v>19793</v>
      </c>
      <c r="D5648" s="14" t="s">
        <v>19794</v>
      </c>
      <c r="E5648" s="15" t="s">
        <v>11359</v>
      </c>
      <c r="F5648" s="6">
        <v>16</v>
      </c>
      <c r="G5648" s="6">
        <v>14</v>
      </c>
      <c r="H5648" s="6">
        <f t="shared" si="352"/>
        <v>17</v>
      </c>
      <c r="I5648" s="6">
        <f t="shared" si="353"/>
        <v>15</v>
      </c>
      <c r="J5648" s="7">
        <f t="shared" si="354"/>
        <v>0.88235294117647056</v>
      </c>
      <c r="K5648" s="7">
        <f t="shared" si="355"/>
        <v>-0.18057224564182092</v>
      </c>
    </row>
    <row r="5649" spans="1:11" x14ac:dyDescent="0.35">
      <c r="A5649" s="14" t="s">
        <v>11327</v>
      </c>
      <c r="B5649" s="13" t="s">
        <v>605</v>
      </c>
      <c r="C5649" s="14" t="s">
        <v>19795</v>
      </c>
      <c r="D5649" s="14" t="s">
        <v>19796</v>
      </c>
      <c r="E5649" s="15" t="s">
        <v>5678</v>
      </c>
      <c r="F5649" s="6">
        <v>241</v>
      </c>
      <c r="G5649" s="6">
        <v>130</v>
      </c>
      <c r="H5649" s="6">
        <f t="shared" si="352"/>
        <v>242</v>
      </c>
      <c r="I5649" s="6">
        <f t="shared" si="353"/>
        <v>131</v>
      </c>
      <c r="J5649" s="7">
        <f t="shared" si="354"/>
        <v>0.54132231404958675</v>
      </c>
      <c r="K5649" s="7">
        <f t="shared" si="355"/>
        <v>-0.88544023573714437</v>
      </c>
    </row>
    <row r="5650" spans="1:11" x14ac:dyDescent="0.35">
      <c r="A5650" s="14" t="s">
        <v>11328</v>
      </c>
      <c r="B5650" s="13" t="s">
        <v>1783</v>
      </c>
      <c r="C5650" s="14" t="s">
        <v>19797</v>
      </c>
      <c r="D5650" s="14" t="s">
        <v>11356</v>
      </c>
      <c r="E5650" s="15" t="s">
        <v>5678</v>
      </c>
      <c r="F5650" s="6">
        <v>29</v>
      </c>
      <c r="G5650" s="6">
        <v>20</v>
      </c>
      <c r="H5650" s="6">
        <f t="shared" si="352"/>
        <v>30</v>
      </c>
      <c r="I5650" s="6">
        <f t="shared" si="353"/>
        <v>21</v>
      </c>
      <c r="J5650" s="7">
        <f t="shared" si="354"/>
        <v>0.7</v>
      </c>
      <c r="K5650" s="7">
        <f t="shared" si="355"/>
        <v>-0.51457317282975834</v>
      </c>
    </row>
    <row r="5651" spans="1:11" x14ac:dyDescent="0.35">
      <c r="A5651" s="14" t="s">
        <v>11329</v>
      </c>
      <c r="B5651" s="13" t="s">
        <v>206</v>
      </c>
      <c r="C5651" s="14" t="s">
        <v>19798</v>
      </c>
      <c r="D5651" s="14" t="s">
        <v>11356</v>
      </c>
      <c r="E5651" s="15" t="s">
        <v>5678</v>
      </c>
      <c r="F5651" s="6">
        <v>302</v>
      </c>
      <c r="G5651" s="6">
        <v>116</v>
      </c>
      <c r="H5651" s="6">
        <f t="shared" si="352"/>
        <v>303</v>
      </c>
      <c r="I5651" s="6">
        <f t="shared" si="353"/>
        <v>117</v>
      </c>
      <c r="J5651" s="7">
        <f t="shared" si="354"/>
        <v>0.38613861386138615</v>
      </c>
      <c r="K5651" s="7">
        <f t="shared" si="355"/>
        <v>-1.3728092638895464</v>
      </c>
    </row>
    <row r="5652" spans="1:11" x14ac:dyDescent="0.35">
      <c r="A5652" s="14" t="s">
        <v>11330</v>
      </c>
      <c r="B5652" s="13" t="s">
        <v>1053</v>
      </c>
      <c r="C5652" s="14" t="s">
        <v>19799</v>
      </c>
      <c r="D5652" s="14" t="s">
        <v>11356</v>
      </c>
      <c r="E5652" s="15" t="s">
        <v>5678</v>
      </c>
      <c r="F5652" s="6">
        <v>793</v>
      </c>
      <c r="G5652" s="6">
        <v>487</v>
      </c>
      <c r="H5652" s="6">
        <f t="shared" si="352"/>
        <v>794</v>
      </c>
      <c r="I5652" s="6">
        <f t="shared" si="353"/>
        <v>488</v>
      </c>
      <c r="J5652" s="7">
        <f t="shared" si="354"/>
        <v>0.61460957178841313</v>
      </c>
      <c r="K5652" s="7">
        <f t="shared" si="355"/>
        <v>-0.70225785958007148</v>
      </c>
    </row>
    <row r="5653" spans="1:11" x14ac:dyDescent="0.35">
      <c r="A5653" s="14" t="s">
        <v>11331</v>
      </c>
      <c r="B5653" s="13" t="s">
        <v>3705</v>
      </c>
      <c r="C5653" s="14" t="s">
        <v>19800</v>
      </c>
      <c r="D5653" s="14" t="s">
        <v>19801</v>
      </c>
      <c r="E5653" s="15" t="s">
        <v>5678</v>
      </c>
      <c r="F5653" s="6">
        <v>1387</v>
      </c>
      <c r="G5653" s="6">
        <v>1186</v>
      </c>
      <c r="H5653" s="6">
        <f t="shared" si="352"/>
        <v>1388</v>
      </c>
      <c r="I5653" s="6">
        <f t="shared" si="353"/>
        <v>1187</v>
      </c>
      <c r="J5653" s="7">
        <f t="shared" si="354"/>
        <v>0.85518731988472618</v>
      </c>
      <c r="K5653" s="7">
        <f t="shared" si="355"/>
        <v>-0.2256876329363543</v>
      </c>
    </row>
    <row r="5654" spans="1:11" x14ac:dyDescent="0.35">
      <c r="A5654" s="14" t="s">
        <v>11332</v>
      </c>
      <c r="B5654" s="13" t="s">
        <v>1091</v>
      </c>
      <c r="C5654" s="14" t="s">
        <v>19802</v>
      </c>
      <c r="D5654" s="14" t="s">
        <v>13134</v>
      </c>
      <c r="E5654" s="15" t="s">
        <v>11359</v>
      </c>
      <c r="F5654" s="6">
        <v>501</v>
      </c>
      <c r="G5654" s="6">
        <v>310</v>
      </c>
      <c r="H5654" s="6">
        <f t="shared" si="352"/>
        <v>502</v>
      </c>
      <c r="I5654" s="6">
        <f t="shared" si="353"/>
        <v>311</v>
      </c>
      <c r="J5654" s="7">
        <f t="shared" si="354"/>
        <v>0.61952191235059761</v>
      </c>
      <c r="K5654" s="7">
        <f t="shared" si="355"/>
        <v>-0.69077278382016949</v>
      </c>
    </row>
    <row r="5655" spans="1:11" x14ac:dyDescent="0.35">
      <c r="A5655" s="14" t="s">
        <v>11333</v>
      </c>
      <c r="B5655" s="13" t="s">
        <v>2869</v>
      </c>
      <c r="C5655" s="14" t="s">
        <v>19803</v>
      </c>
      <c r="D5655" s="14" t="s">
        <v>19804</v>
      </c>
      <c r="E5655" s="15" t="s">
        <v>11359</v>
      </c>
      <c r="F5655" s="6">
        <v>127</v>
      </c>
      <c r="G5655" s="6">
        <v>99</v>
      </c>
      <c r="H5655" s="6">
        <f t="shared" si="352"/>
        <v>128</v>
      </c>
      <c r="I5655" s="6">
        <f t="shared" si="353"/>
        <v>100</v>
      </c>
      <c r="J5655" s="7">
        <f t="shared" si="354"/>
        <v>0.78125</v>
      </c>
      <c r="K5655" s="7">
        <f t="shared" si="355"/>
        <v>-0.3561438102252753</v>
      </c>
    </row>
    <row r="5656" spans="1:11" x14ac:dyDescent="0.35">
      <c r="A5656" s="14" t="s">
        <v>11334</v>
      </c>
      <c r="B5656" s="13" t="s">
        <v>4758</v>
      </c>
      <c r="C5656" s="14" t="s">
        <v>19805</v>
      </c>
      <c r="D5656" s="14" t="s">
        <v>19806</v>
      </c>
      <c r="E5656" s="15" t="s">
        <v>5678</v>
      </c>
      <c r="F5656" s="6">
        <v>2861</v>
      </c>
      <c r="G5656" s="6">
        <v>2875</v>
      </c>
      <c r="H5656" s="6">
        <f t="shared" si="352"/>
        <v>2862</v>
      </c>
      <c r="I5656" s="6">
        <f t="shared" si="353"/>
        <v>2876</v>
      </c>
      <c r="J5656" s="7">
        <f t="shared" si="354"/>
        <v>1.0048916841369671</v>
      </c>
      <c r="K5656" s="7">
        <f t="shared" si="355"/>
        <v>7.0400037126299398E-3</v>
      </c>
    </row>
    <row r="5657" spans="1:11" x14ac:dyDescent="0.35">
      <c r="A5657" s="14" t="s">
        <v>11335</v>
      </c>
      <c r="B5657" s="13" t="s">
        <v>625</v>
      </c>
      <c r="C5657" s="14" t="s">
        <v>19807</v>
      </c>
      <c r="D5657" s="14" t="s">
        <v>19808</v>
      </c>
      <c r="E5657" s="15" t="s">
        <v>5678</v>
      </c>
      <c r="F5657" s="6">
        <v>385</v>
      </c>
      <c r="G5657" s="6">
        <v>210</v>
      </c>
      <c r="H5657" s="6">
        <f t="shared" si="352"/>
        <v>386</v>
      </c>
      <c r="I5657" s="6">
        <f t="shared" si="353"/>
        <v>211</v>
      </c>
      <c r="J5657" s="7">
        <f t="shared" si="354"/>
        <v>0.54663212435233166</v>
      </c>
      <c r="K5657" s="7">
        <f t="shared" si="355"/>
        <v>-0.87135784856089515</v>
      </c>
    </row>
    <row r="5658" spans="1:11" x14ac:dyDescent="0.35">
      <c r="A5658" s="14" t="s">
        <v>11336</v>
      </c>
      <c r="B5658" s="13" t="s">
        <v>1249</v>
      </c>
      <c r="C5658" s="14" t="s">
        <v>19809</v>
      </c>
      <c r="D5658" s="14" t="s">
        <v>11356</v>
      </c>
      <c r="E5658" s="15" t="s">
        <v>5678</v>
      </c>
      <c r="F5658" s="6">
        <v>388</v>
      </c>
      <c r="G5658" s="6">
        <v>247</v>
      </c>
      <c r="H5658" s="6">
        <f t="shared" si="352"/>
        <v>389</v>
      </c>
      <c r="I5658" s="6">
        <f t="shared" si="353"/>
        <v>248</v>
      </c>
      <c r="J5658" s="7">
        <f t="shared" si="354"/>
        <v>0.63753213367609252</v>
      </c>
      <c r="K5658" s="7">
        <f t="shared" si="355"/>
        <v>-0.64943003459931681</v>
      </c>
    </row>
    <row r="5659" spans="1:11" x14ac:dyDescent="0.35">
      <c r="A5659" s="14" t="s">
        <v>11337</v>
      </c>
      <c r="B5659" s="13" t="s">
        <v>2465</v>
      </c>
      <c r="C5659" s="14" t="s">
        <v>19810</v>
      </c>
      <c r="D5659" s="14" t="s">
        <v>19811</v>
      </c>
      <c r="E5659" s="15" t="s">
        <v>5678</v>
      </c>
      <c r="F5659" s="6">
        <v>4137</v>
      </c>
      <c r="G5659" s="6">
        <v>3095</v>
      </c>
      <c r="H5659" s="6">
        <f t="shared" si="352"/>
        <v>4138</v>
      </c>
      <c r="I5659" s="6">
        <f t="shared" si="353"/>
        <v>3096</v>
      </c>
      <c r="J5659" s="7">
        <f t="shared" si="354"/>
        <v>0.74818753020782991</v>
      </c>
      <c r="K5659" s="7">
        <f t="shared" si="355"/>
        <v>-0.41852817371559914</v>
      </c>
    </row>
    <row r="5660" spans="1:11" x14ac:dyDescent="0.35">
      <c r="A5660" s="14" t="s">
        <v>11338</v>
      </c>
      <c r="B5660" s="13" t="s">
        <v>4536</v>
      </c>
      <c r="C5660" s="14" t="s">
        <v>19812</v>
      </c>
      <c r="D5660" s="14" t="s">
        <v>19813</v>
      </c>
      <c r="E5660" s="15" t="s">
        <v>5678</v>
      </c>
      <c r="F5660" s="6">
        <v>7028</v>
      </c>
      <c r="G5660" s="6">
        <v>6820</v>
      </c>
      <c r="H5660" s="6">
        <f t="shared" si="352"/>
        <v>7029</v>
      </c>
      <c r="I5660" s="6">
        <f t="shared" si="353"/>
        <v>6821</v>
      </c>
      <c r="J5660" s="7">
        <f t="shared" si="354"/>
        <v>0.97040830843647741</v>
      </c>
      <c r="K5660" s="7">
        <f t="shared" si="355"/>
        <v>-4.3336192317654905E-2</v>
      </c>
    </row>
    <row r="5661" spans="1:11" x14ac:dyDescent="0.35">
      <c r="A5661" s="14" t="s">
        <v>11339</v>
      </c>
      <c r="B5661" s="13" t="s">
        <v>4232</v>
      </c>
      <c r="C5661" s="14" t="s">
        <v>19814</v>
      </c>
      <c r="D5661" s="14" t="s">
        <v>19815</v>
      </c>
      <c r="E5661" s="15" t="s">
        <v>5678</v>
      </c>
      <c r="F5661" s="6">
        <v>73605</v>
      </c>
      <c r="G5661" s="6">
        <v>67710</v>
      </c>
      <c r="H5661" s="6">
        <f t="shared" si="352"/>
        <v>73606</v>
      </c>
      <c r="I5661" s="6">
        <f t="shared" si="353"/>
        <v>67711</v>
      </c>
      <c r="J5661" s="7">
        <f t="shared" si="354"/>
        <v>0.91991142026465234</v>
      </c>
      <c r="K5661" s="7">
        <f t="shared" si="355"/>
        <v>-0.1204331464323138</v>
      </c>
    </row>
    <row r="5662" spans="1:11" x14ac:dyDescent="0.35">
      <c r="A5662" s="14" t="s">
        <v>11340</v>
      </c>
      <c r="B5662" s="13" t="s">
        <v>4244</v>
      </c>
      <c r="C5662" s="14" t="s">
        <v>19816</v>
      </c>
      <c r="D5662" s="14" t="s">
        <v>19817</v>
      </c>
      <c r="E5662" s="15" t="s">
        <v>5678</v>
      </c>
      <c r="F5662" s="6">
        <v>31653</v>
      </c>
      <c r="G5662" s="6">
        <v>29192</v>
      </c>
      <c r="H5662" s="6">
        <f t="shared" si="352"/>
        <v>31654</v>
      </c>
      <c r="I5662" s="6">
        <f t="shared" si="353"/>
        <v>29193</v>
      </c>
      <c r="J5662" s="7">
        <f t="shared" si="354"/>
        <v>0.9222531117710242</v>
      </c>
      <c r="K5662" s="7">
        <f t="shared" si="355"/>
        <v>-0.11676534316672479</v>
      </c>
    </row>
    <row r="5663" spans="1:11" x14ac:dyDescent="0.35">
      <c r="A5663" s="14" t="s">
        <v>11341</v>
      </c>
      <c r="B5663" s="13" t="s">
        <v>4575</v>
      </c>
      <c r="C5663" s="14" t="s">
        <v>19818</v>
      </c>
      <c r="D5663" s="14" t="s">
        <v>19819</v>
      </c>
      <c r="E5663" s="15" t="s">
        <v>5678</v>
      </c>
      <c r="F5663" s="6">
        <v>70949</v>
      </c>
      <c r="G5663" s="6">
        <v>69438</v>
      </c>
      <c r="H5663" s="6">
        <f t="shared" si="352"/>
        <v>70950</v>
      </c>
      <c r="I5663" s="6">
        <f t="shared" si="353"/>
        <v>69439</v>
      </c>
      <c r="J5663" s="7">
        <f t="shared" si="354"/>
        <v>0.97870331219168427</v>
      </c>
      <c r="K5663" s="7">
        <f t="shared" si="355"/>
        <v>-3.1056512791295284E-2</v>
      </c>
    </row>
    <row r="5664" spans="1:11" x14ac:dyDescent="0.35">
      <c r="A5664" s="14" t="s">
        <v>11342</v>
      </c>
      <c r="B5664" s="13" t="s">
        <v>4332</v>
      </c>
      <c r="C5664" s="14" t="s">
        <v>19820</v>
      </c>
      <c r="D5664" s="14" t="s">
        <v>19821</v>
      </c>
      <c r="E5664" s="15" t="s">
        <v>5678</v>
      </c>
      <c r="F5664" s="6">
        <v>17425</v>
      </c>
      <c r="G5664" s="6">
        <v>16301</v>
      </c>
      <c r="H5664" s="6">
        <f t="shared" si="352"/>
        <v>17426</v>
      </c>
      <c r="I5664" s="6">
        <f t="shared" si="353"/>
        <v>16302</v>
      </c>
      <c r="J5664" s="7">
        <f t="shared" si="354"/>
        <v>0.93549868013313442</v>
      </c>
      <c r="K5664" s="7">
        <f t="shared" si="355"/>
        <v>-9.619247687477693E-2</v>
      </c>
    </row>
    <row r="5665" spans="1:11" x14ac:dyDescent="0.35">
      <c r="A5665" s="14" t="s">
        <v>11343</v>
      </c>
      <c r="B5665" s="13" t="s">
        <v>4916</v>
      </c>
      <c r="C5665" s="14" t="s">
        <v>19822</v>
      </c>
      <c r="D5665" s="14" t="s">
        <v>19823</v>
      </c>
      <c r="E5665" s="15" t="s">
        <v>5678</v>
      </c>
      <c r="F5665" s="6">
        <v>11610</v>
      </c>
      <c r="G5665" s="6">
        <v>12243</v>
      </c>
      <c r="H5665" s="6">
        <f t="shared" si="352"/>
        <v>11611</v>
      </c>
      <c r="I5665" s="6">
        <f t="shared" si="353"/>
        <v>12244</v>
      </c>
      <c r="J5665" s="7">
        <f t="shared" si="354"/>
        <v>1.0545172681078288</v>
      </c>
      <c r="K5665" s="7">
        <f t="shared" si="355"/>
        <v>7.6582719986561604E-2</v>
      </c>
    </row>
    <row r="5666" spans="1:11" x14ac:dyDescent="0.35">
      <c r="A5666" s="14" t="s">
        <v>11344</v>
      </c>
      <c r="B5666" s="13" t="s">
        <v>5029</v>
      </c>
      <c r="C5666" s="14" t="s">
        <v>19824</v>
      </c>
      <c r="D5666" s="14" t="s">
        <v>19825</v>
      </c>
      <c r="E5666" s="15" t="s">
        <v>5678</v>
      </c>
      <c r="F5666" s="6">
        <v>4181</v>
      </c>
      <c r="G5666" s="6">
        <v>4630</v>
      </c>
      <c r="H5666" s="6">
        <f t="shared" si="352"/>
        <v>4182</v>
      </c>
      <c r="I5666" s="6">
        <f t="shared" si="353"/>
        <v>4631</v>
      </c>
      <c r="J5666" s="7">
        <f t="shared" si="354"/>
        <v>1.1073648971783836</v>
      </c>
      <c r="K5666" s="7">
        <f t="shared" si="355"/>
        <v>0.14713069511411411</v>
      </c>
    </row>
    <row r="5667" spans="1:11" x14ac:dyDescent="0.35">
      <c r="A5667" s="14" t="s">
        <v>11345</v>
      </c>
      <c r="B5667" s="13" t="s">
        <v>4812</v>
      </c>
      <c r="C5667" s="14" t="s">
        <v>19826</v>
      </c>
      <c r="D5667" s="14" t="s">
        <v>19827</v>
      </c>
      <c r="E5667" s="15" t="s">
        <v>5678</v>
      </c>
      <c r="F5667" s="6">
        <v>5745</v>
      </c>
      <c r="G5667" s="6">
        <v>5870</v>
      </c>
      <c r="H5667" s="6">
        <f t="shared" si="352"/>
        <v>5746</v>
      </c>
      <c r="I5667" s="6">
        <f t="shared" si="353"/>
        <v>5871</v>
      </c>
      <c r="J5667" s="7">
        <f t="shared" si="354"/>
        <v>1.0217542638357118</v>
      </c>
      <c r="K5667" s="7">
        <f t="shared" si="355"/>
        <v>3.1048263815436291E-2</v>
      </c>
    </row>
    <row r="5668" spans="1:11" x14ac:dyDescent="0.35">
      <c r="A5668" s="14" t="s">
        <v>11346</v>
      </c>
      <c r="B5668" s="13" t="s">
        <v>488</v>
      </c>
      <c r="C5668" s="14" t="s">
        <v>19828</v>
      </c>
      <c r="D5668" s="14" t="s">
        <v>11356</v>
      </c>
      <c r="E5668" s="15" t="s">
        <v>5678</v>
      </c>
      <c r="F5668" s="6">
        <v>272</v>
      </c>
      <c r="G5668" s="6">
        <v>138</v>
      </c>
      <c r="H5668" s="6">
        <f t="shared" si="352"/>
        <v>273</v>
      </c>
      <c r="I5668" s="6">
        <f t="shared" si="353"/>
        <v>139</v>
      </c>
      <c r="J5668" s="7">
        <f t="shared" si="354"/>
        <v>0.50915750915750912</v>
      </c>
      <c r="K5668" s="7">
        <f t="shared" si="355"/>
        <v>-0.97381606819634514</v>
      </c>
    </row>
    <row r="5669" spans="1:11" x14ac:dyDescent="0.35">
      <c r="A5669" s="14" t="s">
        <v>11347</v>
      </c>
      <c r="B5669" s="13" t="s">
        <v>3772</v>
      </c>
      <c r="C5669" s="14" t="s">
        <v>19829</v>
      </c>
      <c r="D5669" s="14" t="s">
        <v>11755</v>
      </c>
      <c r="E5669" s="15" t="s">
        <v>5678</v>
      </c>
      <c r="F5669" s="6">
        <v>3426</v>
      </c>
      <c r="G5669" s="6">
        <v>2961</v>
      </c>
      <c r="H5669" s="6">
        <f t="shared" si="352"/>
        <v>3427</v>
      </c>
      <c r="I5669" s="6">
        <f t="shared" si="353"/>
        <v>2962</v>
      </c>
      <c r="J5669" s="7">
        <f t="shared" si="354"/>
        <v>0.86431281003793403</v>
      </c>
      <c r="K5669" s="7">
        <f t="shared" si="355"/>
        <v>-0.21037455123032678</v>
      </c>
    </row>
    <row r="5670" spans="1:11" x14ac:dyDescent="0.35">
      <c r="A5670" s="14" t="s">
        <v>11348</v>
      </c>
      <c r="B5670" s="13" t="s">
        <v>2157</v>
      </c>
      <c r="C5670" s="14" t="s">
        <v>19830</v>
      </c>
      <c r="D5670" s="14" t="s">
        <v>19831</v>
      </c>
      <c r="E5670" s="15" t="s">
        <v>5678</v>
      </c>
      <c r="F5670" s="6">
        <v>2749</v>
      </c>
      <c r="G5670" s="6">
        <v>1983</v>
      </c>
      <c r="H5670" s="6">
        <f t="shared" si="352"/>
        <v>2750</v>
      </c>
      <c r="I5670" s="6">
        <f t="shared" si="353"/>
        <v>1984</v>
      </c>
      <c r="J5670" s="7">
        <f t="shared" si="354"/>
        <v>0.72145454545454546</v>
      </c>
      <c r="K5670" s="7">
        <f t="shared" si="355"/>
        <v>-0.47101959291250911</v>
      </c>
    </row>
    <row r="5671" spans="1:11" x14ac:dyDescent="0.35">
      <c r="A5671" s="14" t="s">
        <v>11349</v>
      </c>
      <c r="B5671" s="13" t="s">
        <v>4288</v>
      </c>
      <c r="C5671" s="14" t="s">
        <v>19832</v>
      </c>
      <c r="D5671" s="14" t="s">
        <v>19833</v>
      </c>
      <c r="E5671" s="15" t="s">
        <v>5678</v>
      </c>
      <c r="F5671" s="6">
        <v>1575</v>
      </c>
      <c r="G5671" s="6">
        <v>1463</v>
      </c>
      <c r="H5671" s="6">
        <f t="shared" si="352"/>
        <v>1576</v>
      </c>
      <c r="I5671" s="6">
        <f t="shared" si="353"/>
        <v>1464</v>
      </c>
      <c r="J5671" s="7">
        <f t="shared" si="354"/>
        <v>0.92893401015228427</v>
      </c>
      <c r="K5671" s="7">
        <f t="shared" si="355"/>
        <v>-0.10635198117233381</v>
      </c>
    </row>
    <row r="5672" spans="1:11" x14ac:dyDescent="0.35">
      <c r="A5672" s="14" t="s">
        <v>11350</v>
      </c>
      <c r="B5672" s="13" t="s">
        <v>3860</v>
      </c>
      <c r="C5672" s="14" t="s">
        <v>19834</v>
      </c>
      <c r="D5672" s="14" t="s">
        <v>19835</v>
      </c>
      <c r="E5672" s="15" t="s">
        <v>5678</v>
      </c>
      <c r="F5672" s="6">
        <v>4110</v>
      </c>
      <c r="G5672" s="6">
        <v>3591</v>
      </c>
      <c r="H5672" s="6">
        <f t="shared" si="352"/>
        <v>4111</v>
      </c>
      <c r="I5672" s="6">
        <f t="shared" si="353"/>
        <v>3592</v>
      </c>
      <c r="J5672" s="7">
        <f t="shared" si="354"/>
        <v>0.87375334468499144</v>
      </c>
      <c r="K5672" s="7">
        <f t="shared" si="355"/>
        <v>-0.19470202182279059</v>
      </c>
    </row>
    <row r="5673" spans="1:11" x14ac:dyDescent="0.35">
      <c r="A5673" s="14" t="s">
        <v>11351</v>
      </c>
      <c r="B5673" s="13" t="s">
        <v>5339</v>
      </c>
      <c r="C5673" s="14" t="s">
        <v>19836</v>
      </c>
      <c r="D5673" s="14" t="s">
        <v>11356</v>
      </c>
      <c r="E5673" s="15" t="s">
        <v>5678</v>
      </c>
      <c r="F5673" s="6">
        <v>5</v>
      </c>
      <c r="G5673" s="6">
        <v>7</v>
      </c>
      <c r="H5673" s="6">
        <f t="shared" si="352"/>
        <v>6</v>
      </c>
      <c r="I5673" s="6">
        <f t="shared" si="353"/>
        <v>8</v>
      </c>
      <c r="J5673" s="7">
        <f t="shared" si="354"/>
        <v>1.3333333333333333</v>
      </c>
      <c r="K5673" s="7">
        <f t="shared" si="355"/>
        <v>0.4150374992788437</v>
      </c>
    </row>
    <row r="5674" spans="1:11" x14ac:dyDescent="0.35">
      <c r="A5674" s="14" t="s">
        <v>11352</v>
      </c>
      <c r="B5674" s="13" t="s">
        <v>1912</v>
      </c>
      <c r="C5674" s="14" t="s">
        <v>19837</v>
      </c>
      <c r="D5674" s="14" t="s">
        <v>19838</v>
      </c>
      <c r="E5674" s="15" t="s">
        <v>5678</v>
      </c>
      <c r="F5674" s="6">
        <v>969</v>
      </c>
      <c r="G5674" s="6">
        <v>680</v>
      </c>
      <c r="H5674" s="6">
        <f t="shared" si="352"/>
        <v>970</v>
      </c>
      <c r="I5674" s="6">
        <f t="shared" si="353"/>
        <v>681</v>
      </c>
      <c r="J5674" s="7">
        <f t="shared" si="354"/>
        <v>0.70206185567010304</v>
      </c>
      <c r="K5674" s="7">
        <f t="shared" si="355"/>
        <v>-0.51032994906241902</v>
      </c>
    </row>
    <row r="5675" spans="1:11" x14ac:dyDescent="0.35">
      <c r="A5675" s="14" t="s">
        <v>11353</v>
      </c>
      <c r="B5675" s="13" t="s">
        <v>4358</v>
      </c>
      <c r="C5675" s="14" t="s">
        <v>19839</v>
      </c>
      <c r="D5675" s="14" t="s">
        <v>19840</v>
      </c>
      <c r="E5675" s="15" t="s">
        <v>5678</v>
      </c>
      <c r="F5675" s="6">
        <v>9710</v>
      </c>
      <c r="G5675" s="6">
        <v>9126</v>
      </c>
      <c r="H5675" s="6">
        <f t="shared" si="352"/>
        <v>9711</v>
      </c>
      <c r="I5675" s="6">
        <f t="shared" si="353"/>
        <v>9127</v>
      </c>
      <c r="J5675" s="7">
        <f t="shared" si="354"/>
        <v>0.93986201215116882</v>
      </c>
      <c r="K5675" s="7">
        <f t="shared" si="355"/>
        <v>-8.9479134903749119E-2</v>
      </c>
    </row>
    <row r="5676" spans="1:11" x14ac:dyDescent="0.35">
      <c r="A5676" s="14" t="s">
        <v>11354</v>
      </c>
      <c r="B5676" s="13" t="s">
        <v>1788</v>
      </c>
      <c r="C5676" s="14" t="s">
        <v>19841</v>
      </c>
      <c r="D5676" s="14" t="s">
        <v>19842</v>
      </c>
      <c r="E5676" s="15" t="s">
        <v>5678</v>
      </c>
      <c r="F5676" s="6">
        <v>3950</v>
      </c>
      <c r="G5676" s="6">
        <v>2727</v>
      </c>
      <c r="H5676" s="6">
        <f t="shared" si="352"/>
        <v>3951</v>
      </c>
      <c r="I5676" s="6">
        <f t="shared" si="353"/>
        <v>2728</v>
      </c>
      <c r="J5676" s="7">
        <f t="shared" si="354"/>
        <v>0.69045811187041251</v>
      </c>
      <c r="K5676" s="7">
        <f t="shared" si="355"/>
        <v>-0.53437420195349827</v>
      </c>
    </row>
    <row r="5677" spans="1:11" x14ac:dyDescent="0.35">
      <c r="A5677" s="14" t="s">
        <v>11355</v>
      </c>
      <c r="B5677" s="13" t="s">
        <v>4105</v>
      </c>
      <c r="C5677" s="14" t="s">
        <v>19843</v>
      </c>
      <c r="D5677" s="14" t="s">
        <v>19844</v>
      </c>
      <c r="E5677" s="15" t="s">
        <v>5678</v>
      </c>
      <c r="F5677" s="6">
        <v>266</v>
      </c>
      <c r="G5677" s="6">
        <v>240</v>
      </c>
      <c r="H5677" s="6">
        <f t="shared" si="352"/>
        <v>267</v>
      </c>
      <c r="I5677" s="6">
        <f t="shared" si="353"/>
        <v>241</v>
      </c>
      <c r="J5677" s="7">
        <f t="shared" si="354"/>
        <v>0.90262172284644193</v>
      </c>
      <c r="K5677" s="7">
        <f t="shared" si="355"/>
        <v>-0.14780659545759234</v>
      </c>
    </row>
    <row r="5678" spans="1:11" x14ac:dyDescent="0.35">
      <c r="F5678" s="8"/>
      <c r="G5678" s="8"/>
    </row>
    <row r="5679" spans="1:11" x14ac:dyDescent="0.35">
      <c r="F5679" s="8"/>
      <c r="G5679" s="8"/>
    </row>
    <row r="5680" spans="1:11" x14ac:dyDescent="0.35">
      <c r="F5680" s="8"/>
      <c r="G5680" s="8"/>
    </row>
    <row r="5681" spans="6:7" x14ac:dyDescent="0.35">
      <c r="F5681" s="8"/>
      <c r="G5681" s="8"/>
    </row>
    <row r="5682" spans="6:7" x14ac:dyDescent="0.35">
      <c r="F5682" s="8"/>
      <c r="G5682" s="8"/>
    </row>
    <row r="5683" spans="6:7" x14ac:dyDescent="0.35">
      <c r="F5683" s="8"/>
      <c r="G5683" s="8"/>
    </row>
    <row r="5684" spans="6:7" x14ac:dyDescent="0.35">
      <c r="F5684" s="8"/>
      <c r="G5684" s="8"/>
    </row>
    <row r="5685" spans="6:7" x14ac:dyDescent="0.35">
      <c r="F5685" s="8"/>
      <c r="G5685" s="8"/>
    </row>
    <row r="5686" spans="6:7" x14ac:dyDescent="0.35">
      <c r="F5686" s="8"/>
      <c r="G5686" s="8"/>
    </row>
    <row r="5687" spans="6:7" x14ac:dyDescent="0.35">
      <c r="F5687" s="8"/>
      <c r="G5687" s="8"/>
    </row>
    <row r="5688" spans="6:7" x14ac:dyDescent="0.35">
      <c r="F5688" s="8"/>
      <c r="G5688" s="8"/>
    </row>
    <row r="5689" spans="6:7" x14ac:dyDescent="0.35">
      <c r="F5689" s="8"/>
      <c r="G5689" s="8"/>
    </row>
    <row r="5690" spans="6:7" x14ac:dyDescent="0.35">
      <c r="F5690" s="8"/>
      <c r="G5690" s="8"/>
    </row>
    <row r="5691" spans="6:7" x14ac:dyDescent="0.35">
      <c r="F5691" s="8"/>
      <c r="G5691" s="8"/>
    </row>
    <row r="5692" spans="6:7" x14ac:dyDescent="0.35">
      <c r="F5692" s="8"/>
      <c r="G5692" s="8"/>
    </row>
    <row r="5693" spans="6:7" x14ac:dyDescent="0.35">
      <c r="F5693" s="8"/>
      <c r="G5693" s="8"/>
    </row>
    <row r="5694" spans="6:7" x14ac:dyDescent="0.35">
      <c r="F5694" s="8"/>
      <c r="G5694" s="8"/>
    </row>
    <row r="5695" spans="6:7" x14ac:dyDescent="0.35">
      <c r="F5695" s="8"/>
      <c r="G5695" s="8"/>
    </row>
    <row r="5696" spans="6:7" x14ac:dyDescent="0.35">
      <c r="F5696" s="8"/>
      <c r="G5696" s="8"/>
    </row>
    <row r="5697" spans="6:7" x14ac:dyDescent="0.35">
      <c r="F5697" s="8"/>
      <c r="G5697" s="8"/>
    </row>
    <row r="5698" spans="6:7" x14ac:dyDescent="0.35">
      <c r="F5698" s="8"/>
      <c r="G5698" s="8"/>
    </row>
    <row r="5699" spans="6:7" x14ac:dyDescent="0.35">
      <c r="F5699" s="8"/>
      <c r="G5699" s="8"/>
    </row>
    <row r="5700" spans="6:7" x14ac:dyDescent="0.35">
      <c r="F5700" s="8"/>
      <c r="G5700" s="8"/>
    </row>
    <row r="5701" spans="6:7" x14ac:dyDescent="0.35">
      <c r="F5701" s="8"/>
      <c r="G5701" s="8"/>
    </row>
    <row r="5702" spans="6:7" x14ac:dyDescent="0.35">
      <c r="F5702" s="8"/>
      <c r="G5702" s="8"/>
    </row>
    <row r="5703" spans="6:7" x14ac:dyDescent="0.35">
      <c r="F5703" s="8"/>
      <c r="G5703" s="8"/>
    </row>
    <row r="5704" spans="6:7" x14ac:dyDescent="0.35">
      <c r="F5704" s="8"/>
      <c r="G5704" s="8"/>
    </row>
    <row r="5705" spans="6:7" x14ac:dyDescent="0.35">
      <c r="F5705" s="8"/>
      <c r="G5705" s="8"/>
    </row>
    <row r="5706" spans="6:7" x14ac:dyDescent="0.35">
      <c r="F5706" s="8"/>
      <c r="G5706" s="8"/>
    </row>
    <row r="5707" spans="6:7" x14ac:dyDescent="0.35">
      <c r="F5707" s="8"/>
      <c r="G5707" s="8"/>
    </row>
    <row r="5708" spans="6:7" x14ac:dyDescent="0.35">
      <c r="F5708" s="8"/>
      <c r="G5708" s="8"/>
    </row>
    <row r="5709" spans="6:7" x14ac:dyDescent="0.35">
      <c r="F5709" s="8"/>
      <c r="G5709" s="8"/>
    </row>
    <row r="5710" spans="6:7" x14ac:dyDescent="0.35">
      <c r="F5710" s="8"/>
      <c r="G5710" s="8"/>
    </row>
    <row r="5711" spans="6:7" x14ac:dyDescent="0.35">
      <c r="F5711" s="8"/>
      <c r="G5711" s="8"/>
    </row>
    <row r="5712" spans="6:7" x14ac:dyDescent="0.35">
      <c r="F5712" s="8"/>
      <c r="G5712" s="8"/>
    </row>
    <row r="5713" spans="6:7" x14ac:dyDescent="0.35">
      <c r="F5713" s="8"/>
      <c r="G5713" s="8"/>
    </row>
    <row r="5714" spans="6:7" x14ac:dyDescent="0.35">
      <c r="F5714" s="8"/>
      <c r="G5714" s="8"/>
    </row>
    <row r="5715" spans="6:7" x14ac:dyDescent="0.35">
      <c r="F5715" s="8"/>
      <c r="G5715" s="8"/>
    </row>
    <row r="5716" spans="6:7" x14ac:dyDescent="0.35">
      <c r="F5716" s="8"/>
      <c r="G5716" s="8"/>
    </row>
    <row r="5717" spans="6:7" x14ac:dyDescent="0.35">
      <c r="F5717" s="8"/>
      <c r="G5717" s="8"/>
    </row>
    <row r="5718" spans="6:7" x14ac:dyDescent="0.35">
      <c r="F5718" s="8"/>
      <c r="G5718" s="8"/>
    </row>
    <row r="5719" spans="6:7" x14ac:dyDescent="0.35">
      <c r="F5719" s="8"/>
      <c r="G5719" s="8"/>
    </row>
    <row r="5720" spans="6:7" x14ac:dyDescent="0.35">
      <c r="F5720" s="8"/>
      <c r="G5720" s="8"/>
    </row>
    <row r="5721" spans="6:7" x14ac:dyDescent="0.35">
      <c r="F5721" s="8"/>
      <c r="G5721" s="8"/>
    </row>
    <row r="5722" spans="6:7" x14ac:dyDescent="0.35">
      <c r="F5722" s="8"/>
      <c r="G5722" s="8"/>
    </row>
    <row r="5723" spans="6:7" x14ac:dyDescent="0.35">
      <c r="F5723" s="8"/>
      <c r="G5723" s="8"/>
    </row>
    <row r="5724" spans="6:7" x14ac:dyDescent="0.35">
      <c r="F5724" s="8"/>
      <c r="G5724" s="8"/>
    </row>
    <row r="5725" spans="6:7" x14ac:dyDescent="0.35">
      <c r="F5725" s="8"/>
      <c r="G5725" s="8"/>
    </row>
    <row r="5726" spans="6:7" x14ac:dyDescent="0.35">
      <c r="F5726" s="8"/>
      <c r="G5726" s="8"/>
    </row>
    <row r="5727" spans="6:7" x14ac:dyDescent="0.35">
      <c r="F5727" s="8"/>
      <c r="G5727" s="8"/>
    </row>
    <row r="5728" spans="6:7" x14ac:dyDescent="0.35">
      <c r="F5728" s="8"/>
      <c r="G5728" s="8"/>
    </row>
    <row r="5729" spans="6:7" x14ac:dyDescent="0.35">
      <c r="F5729" s="8"/>
      <c r="G5729" s="8"/>
    </row>
    <row r="5730" spans="6:7" x14ac:dyDescent="0.35">
      <c r="F5730" s="8"/>
      <c r="G5730" s="8"/>
    </row>
    <row r="5731" spans="6:7" x14ac:dyDescent="0.35">
      <c r="F5731" s="8"/>
      <c r="G5731" s="8"/>
    </row>
    <row r="5732" spans="6:7" x14ac:dyDescent="0.35">
      <c r="F5732" s="8"/>
      <c r="G5732" s="8"/>
    </row>
    <row r="5733" spans="6:7" x14ac:dyDescent="0.35">
      <c r="F5733" s="8"/>
      <c r="G5733" s="8"/>
    </row>
    <row r="5734" spans="6:7" x14ac:dyDescent="0.35">
      <c r="F5734" s="8"/>
      <c r="G5734" s="8"/>
    </row>
    <row r="5735" spans="6:7" x14ac:dyDescent="0.35">
      <c r="F5735" s="8"/>
      <c r="G5735" s="8"/>
    </row>
    <row r="5736" spans="6:7" x14ac:dyDescent="0.35">
      <c r="F5736" s="8"/>
      <c r="G5736" s="8"/>
    </row>
    <row r="5737" spans="6:7" x14ac:dyDescent="0.35">
      <c r="F5737" s="8"/>
      <c r="G5737" s="8"/>
    </row>
    <row r="5738" spans="6:7" x14ac:dyDescent="0.35">
      <c r="F5738" s="8"/>
      <c r="G5738" s="8"/>
    </row>
    <row r="5739" spans="6:7" x14ac:dyDescent="0.35">
      <c r="F5739" s="8"/>
      <c r="G5739" s="8"/>
    </row>
    <row r="5740" spans="6:7" x14ac:dyDescent="0.35">
      <c r="F5740" s="8"/>
      <c r="G5740" s="8"/>
    </row>
    <row r="5741" spans="6:7" x14ac:dyDescent="0.35">
      <c r="F5741" s="8"/>
      <c r="G5741" s="8"/>
    </row>
    <row r="5742" spans="6:7" x14ac:dyDescent="0.35">
      <c r="F5742" s="8"/>
      <c r="G5742" s="8"/>
    </row>
    <row r="5743" spans="6:7" x14ac:dyDescent="0.35">
      <c r="F5743" s="8"/>
      <c r="G5743" s="8"/>
    </row>
    <row r="5744" spans="6:7" x14ac:dyDescent="0.35">
      <c r="F5744" s="8"/>
      <c r="G5744" s="8"/>
    </row>
    <row r="5745" spans="6:7" x14ac:dyDescent="0.35">
      <c r="F5745" s="8"/>
      <c r="G5745" s="8"/>
    </row>
    <row r="5746" spans="6:7" x14ac:dyDescent="0.35">
      <c r="F5746" s="8"/>
      <c r="G5746" s="8"/>
    </row>
    <row r="5747" spans="6:7" x14ac:dyDescent="0.35">
      <c r="F5747" s="8"/>
      <c r="G5747" s="8"/>
    </row>
    <row r="5748" spans="6:7" x14ac:dyDescent="0.35">
      <c r="F5748" s="8"/>
      <c r="G5748" s="8"/>
    </row>
    <row r="5749" spans="6:7" x14ac:dyDescent="0.35">
      <c r="F5749" s="8"/>
      <c r="G5749" s="8"/>
    </row>
    <row r="5750" spans="6:7" x14ac:dyDescent="0.35">
      <c r="F5750" s="8"/>
      <c r="G5750" s="8"/>
    </row>
    <row r="5751" spans="6:7" x14ac:dyDescent="0.35">
      <c r="F5751" s="8"/>
      <c r="G5751" s="8"/>
    </row>
    <row r="5752" spans="6:7" x14ac:dyDescent="0.35">
      <c r="F5752" s="8"/>
      <c r="G5752" s="8"/>
    </row>
    <row r="5753" spans="6:7" x14ac:dyDescent="0.35">
      <c r="F5753" s="8"/>
      <c r="G5753" s="8"/>
    </row>
    <row r="5754" spans="6:7" x14ac:dyDescent="0.35">
      <c r="F5754" s="8"/>
      <c r="G5754" s="8"/>
    </row>
    <row r="5755" spans="6:7" x14ac:dyDescent="0.35">
      <c r="F5755" s="8"/>
      <c r="G5755" s="8"/>
    </row>
    <row r="5756" spans="6:7" x14ac:dyDescent="0.35">
      <c r="F5756" s="8"/>
      <c r="G5756" s="8"/>
    </row>
    <row r="5757" spans="6:7" x14ac:dyDescent="0.35">
      <c r="F5757" s="8"/>
      <c r="G5757" s="8"/>
    </row>
    <row r="5758" spans="6:7" x14ac:dyDescent="0.35">
      <c r="F5758" s="8"/>
      <c r="G5758" s="8"/>
    </row>
    <row r="5759" spans="6:7" x14ac:dyDescent="0.35">
      <c r="F5759" s="8"/>
      <c r="G5759" s="8"/>
    </row>
    <row r="5760" spans="6:7" x14ac:dyDescent="0.35">
      <c r="F5760" s="8"/>
      <c r="G5760" s="8"/>
    </row>
    <row r="5761" spans="6:7" x14ac:dyDescent="0.35">
      <c r="F5761" s="8"/>
      <c r="G5761" s="8"/>
    </row>
    <row r="5762" spans="6:7" x14ac:dyDescent="0.35">
      <c r="F5762" s="8"/>
      <c r="G5762" s="8"/>
    </row>
    <row r="5763" spans="6:7" x14ac:dyDescent="0.35">
      <c r="F5763" s="8"/>
      <c r="G5763" s="8"/>
    </row>
    <row r="5764" spans="6:7" x14ac:dyDescent="0.35">
      <c r="F5764" s="8"/>
      <c r="G5764" s="8"/>
    </row>
    <row r="5765" spans="6:7" x14ac:dyDescent="0.35">
      <c r="F5765" s="8"/>
      <c r="G5765" s="8"/>
    </row>
    <row r="5766" spans="6:7" x14ac:dyDescent="0.35">
      <c r="F5766" s="8"/>
      <c r="G5766" s="8"/>
    </row>
    <row r="5767" spans="6:7" x14ac:dyDescent="0.35">
      <c r="F5767" s="8"/>
      <c r="G5767" s="8"/>
    </row>
    <row r="5768" spans="6:7" x14ac:dyDescent="0.35">
      <c r="F5768" s="8"/>
      <c r="G5768" s="8"/>
    </row>
    <row r="5769" spans="6:7" x14ac:dyDescent="0.35">
      <c r="F5769" s="8"/>
      <c r="G5769" s="8"/>
    </row>
    <row r="5770" spans="6:7" x14ac:dyDescent="0.35">
      <c r="F5770" s="8"/>
      <c r="G5770" s="8"/>
    </row>
    <row r="5771" spans="6:7" x14ac:dyDescent="0.35">
      <c r="F5771" s="8"/>
      <c r="G5771" s="8"/>
    </row>
    <row r="5772" spans="6:7" x14ac:dyDescent="0.35">
      <c r="F5772" s="8"/>
      <c r="G5772" s="8"/>
    </row>
    <row r="5773" spans="6:7" x14ac:dyDescent="0.35">
      <c r="F5773" s="8"/>
      <c r="G5773" s="8"/>
    </row>
    <row r="5774" spans="6:7" x14ac:dyDescent="0.35">
      <c r="F5774" s="8"/>
      <c r="G5774" s="8"/>
    </row>
    <row r="5775" spans="6:7" x14ac:dyDescent="0.35">
      <c r="F5775" s="8"/>
      <c r="G5775" s="8"/>
    </row>
    <row r="5776" spans="6:7" x14ac:dyDescent="0.35">
      <c r="F5776" s="8"/>
      <c r="G5776" s="8"/>
    </row>
    <row r="5777" spans="6:7" x14ac:dyDescent="0.35">
      <c r="F5777" s="8"/>
      <c r="G5777" s="8"/>
    </row>
    <row r="5778" spans="6:7" x14ac:dyDescent="0.35">
      <c r="F5778" s="8"/>
      <c r="G5778" s="8"/>
    </row>
    <row r="5779" spans="6:7" x14ac:dyDescent="0.35">
      <c r="F5779" s="8"/>
      <c r="G5779" s="8"/>
    </row>
    <row r="5780" spans="6:7" x14ac:dyDescent="0.35">
      <c r="F5780" s="8"/>
      <c r="G5780" s="8"/>
    </row>
    <row r="5781" spans="6:7" x14ac:dyDescent="0.35">
      <c r="F5781" s="8"/>
      <c r="G5781" s="8"/>
    </row>
    <row r="5782" spans="6:7" x14ac:dyDescent="0.35">
      <c r="F5782" s="8"/>
      <c r="G5782" s="8"/>
    </row>
    <row r="5783" spans="6:7" x14ac:dyDescent="0.35">
      <c r="F5783" s="8"/>
      <c r="G5783" s="8"/>
    </row>
    <row r="5784" spans="6:7" x14ac:dyDescent="0.35">
      <c r="F5784" s="8"/>
      <c r="G5784" s="8"/>
    </row>
    <row r="5785" spans="6:7" x14ac:dyDescent="0.35">
      <c r="F5785" s="8"/>
      <c r="G5785" s="8"/>
    </row>
    <row r="5786" spans="6:7" x14ac:dyDescent="0.35">
      <c r="F5786" s="8"/>
      <c r="G5786" s="8"/>
    </row>
    <row r="5787" spans="6:7" x14ac:dyDescent="0.35">
      <c r="F5787" s="8"/>
      <c r="G5787" s="8"/>
    </row>
    <row r="5788" spans="6:7" x14ac:dyDescent="0.35">
      <c r="F5788" s="8"/>
      <c r="G5788" s="8"/>
    </row>
    <row r="5789" spans="6:7" x14ac:dyDescent="0.35">
      <c r="F5789" s="8"/>
      <c r="G5789" s="8"/>
    </row>
    <row r="5790" spans="6:7" x14ac:dyDescent="0.35">
      <c r="F5790" s="8"/>
      <c r="G5790" s="8"/>
    </row>
    <row r="5791" spans="6:7" x14ac:dyDescent="0.35">
      <c r="F5791" s="8"/>
      <c r="G5791" s="8"/>
    </row>
    <row r="5792" spans="6:7" x14ac:dyDescent="0.35">
      <c r="F5792" s="8"/>
      <c r="G5792" s="8"/>
    </row>
    <row r="5793" spans="6:7" x14ac:dyDescent="0.35">
      <c r="F5793" s="8"/>
      <c r="G5793" s="8"/>
    </row>
    <row r="5794" spans="6:7" x14ac:dyDescent="0.35">
      <c r="F5794" s="8"/>
      <c r="G5794" s="8"/>
    </row>
    <row r="5795" spans="6:7" x14ac:dyDescent="0.35">
      <c r="F5795" s="8"/>
      <c r="G5795" s="8"/>
    </row>
    <row r="5796" spans="6:7" x14ac:dyDescent="0.35">
      <c r="F5796" s="8"/>
      <c r="G5796" s="8"/>
    </row>
    <row r="5797" spans="6:7" x14ac:dyDescent="0.35">
      <c r="F5797" s="8"/>
      <c r="G5797" s="8"/>
    </row>
    <row r="5798" spans="6:7" x14ac:dyDescent="0.35">
      <c r="F5798" s="8"/>
      <c r="G5798" s="8"/>
    </row>
    <row r="5799" spans="6:7" x14ac:dyDescent="0.35">
      <c r="F5799" s="8"/>
      <c r="G5799" s="8"/>
    </row>
    <row r="5800" spans="6:7" x14ac:dyDescent="0.35">
      <c r="F5800" s="8"/>
      <c r="G5800" s="8"/>
    </row>
    <row r="5801" spans="6:7" x14ac:dyDescent="0.35">
      <c r="F5801" s="8"/>
      <c r="G5801" s="8"/>
    </row>
    <row r="5802" spans="6:7" x14ac:dyDescent="0.35">
      <c r="F5802" s="8"/>
      <c r="G5802" s="8"/>
    </row>
    <row r="5803" spans="6:7" x14ac:dyDescent="0.35">
      <c r="F5803" s="8"/>
      <c r="G5803" s="8"/>
    </row>
    <row r="5804" spans="6:7" x14ac:dyDescent="0.35">
      <c r="F5804" s="8"/>
      <c r="G5804" s="8"/>
    </row>
    <row r="5805" spans="6:7" x14ac:dyDescent="0.35">
      <c r="F5805" s="8"/>
      <c r="G5805" s="8"/>
    </row>
    <row r="5806" spans="6:7" x14ac:dyDescent="0.35">
      <c r="F5806" s="8"/>
      <c r="G5806" s="8"/>
    </row>
    <row r="5807" spans="6:7" x14ac:dyDescent="0.35">
      <c r="F5807" s="8"/>
      <c r="G5807" s="8"/>
    </row>
    <row r="5808" spans="6:7" x14ac:dyDescent="0.35">
      <c r="F5808" s="8"/>
      <c r="G5808" s="8"/>
    </row>
    <row r="5809" spans="6:7" x14ac:dyDescent="0.35">
      <c r="F5809" s="8"/>
      <c r="G5809" s="8"/>
    </row>
    <row r="5810" spans="6:7" x14ac:dyDescent="0.35">
      <c r="F5810" s="8"/>
      <c r="G5810" s="8"/>
    </row>
    <row r="5811" spans="6:7" x14ac:dyDescent="0.35">
      <c r="F5811" s="8"/>
      <c r="G5811" s="8"/>
    </row>
    <row r="5812" spans="6:7" x14ac:dyDescent="0.35">
      <c r="F5812" s="8"/>
      <c r="G5812" s="8"/>
    </row>
    <row r="5813" spans="6:7" x14ac:dyDescent="0.35">
      <c r="F5813" s="8"/>
      <c r="G5813" s="8"/>
    </row>
    <row r="5814" spans="6:7" x14ac:dyDescent="0.35">
      <c r="F5814" s="8"/>
      <c r="G5814" s="8"/>
    </row>
    <row r="5815" spans="6:7" x14ac:dyDescent="0.35">
      <c r="F5815" s="8"/>
      <c r="G5815" s="8"/>
    </row>
    <row r="5816" spans="6:7" x14ac:dyDescent="0.35">
      <c r="F5816" s="8"/>
      <c r="G5816" s="8"/>
    </row>
    <row r="5817" spans="6:7" x14ac:dyDescent="0.35">
      <c r="F5817" s="8"/>
      <c r="G5817" s="8"/>
    </row>
    <row r="5818" spans="6:7" x14ac:dyDescent="0.35">
      <c r="F5818" s="8"/>
      <c r="G5818" s="8"/>
    </row>
    <row r="5819" spans="6:7" x14ac:dyDescent="0.35">
      <c r="F5819" s="8"/>
      <c r="G5819" s="8"/>
    </row>
    <row r="5820" spans="6:7" x14ac:dyDescent="0.35">
      <c r="F5820" s="8"/>
      <c r="G5820" s="8"/>
    </row>
    <row r="5821" spans="6:7" x14ac:dyDescent="0.35">
      <c r="F5821" s="8"/>
      <c r="G5821" s="8"/>
    </row>
    <row r="5822" spans="6:7" x14ac:dyDescent="0.35">
      <c r="F5822" s="8"/>
      <c r="G5822" s="8"/>
    </row>
    <row r="5823" spans="6:7" x14ac:dyDescent="0.35">
      <c r="F5823" s="8"/>
      <c r="G5823" s="8"/>
    </row>
    <row r="5824" spans="6:7" x14ac:dyDescent="0.35">
      <c r="F5824" s="8"/>
      <c r="G5824" s="8"/>
    </row>
    <row r="5825" spans="6:7" x14ac:dyDescent="0.35">
      <c r="F5825" s="8"/>
      <c r="G5825" s="8"/>
    </row>
    <row r="5826" spans="6:7" x14ac:dyDescent="0.35">
      <c r="F5826" s="8"/>
      <c r="G5826" s="8"/>
    </row>
    <row r="5827" spans="6:7" x14ac:dyDescent="0.35">
      <c r="F5827" s="8"/>
      <c r="G5827" s="8"/>
    </row>
    <row r="5828" spans="6:7" x14ac:dyDescent="0.35">
      <c r="F5828" s="8"/>
      <c r="G5828" s="8"/>
    </row>
    <row r="5829" spans="6:7" x14ac:dyDescent="0.35">
      <c r="F5829" s="8"/>
      <c r="G5829" s="8"/>
    </row>
    <row r="5830" spans="6:7" x14ac:dyDescent="0.35">
      <c r="F5830" s="8"/>
      <c r="G5830" s="8"/>
    </row>
    <row r="5831" spans="6:7" x14ac:dyDescent="0.35">
      <c r="F5831" s="8"/>
      <c r="G5831" s="8"/>
    </row>
    <row r="5832" spans="6:7" x14ac:dyDescent="0.35">
      <c r="F5832" s="8"/>
      <c r="G5832" s="8"/>
    </row>
    <row r="5833" spans="6:7" x14ac:dyDescent="0.35">
      <c r="F5833" s="8"/>
      <c r="G5833" s="8"/>
    </row>
    <row r="5834" spans="6:7" x14ac:dyDescent="0.35">
      <c r="F5834" s="8"/>
      <c r="G5834" s="8"/>
    </row>
    <row r="5835" spans="6:7" x14ac:dyDescent="0.35">
      <c r="F5835" s="8"/>
      <c r="G5835" s="8"/>
    </row>
    <row r="5836" spans="6:7" x14ac:dyDescent="0.35">
      <c r="F5836" s="8"/>
      <c r="G5836" s="8"/>
    </row>
    <row r="5837" spans="6:7" x14ac:dyDescent="0.35">
      <c r="F5837" s="8"/>
      <c r="G5837" s="8"/>
    </row>
    <row r="5838" spans="6:7" x14ac:dyDescent="0.35">
      <c r="F5838" s="8"/>
      <c r="G5838" s="8"/>
    </row>
    <row r="5839" spans="6:7" x14ac:dyDescent="0.35">
      <c r="F5839" s="8"/>
      <c r="G5839" s="8"/>
    </row>
    <row r="5840" spans="6:7" x14ac:dyDescent="0.35">
      <c r="F5840" s="8"/>
      <c r="G5840" s="8"/>
    </row>
    <row r="5841" spans="6:7" x14ac:dyDescent="0.35">
      <c r="F5841" s="8"/>
      <c r="G5841" s="8"/>
    </row>
    <row r="5842" spans="6:7" x14ac:dyDescent="0.35">
      <c r="F5842" s="8"/>
      <c r="G5842" s="8"/>
    </row>
    <row r="5843" spans="6:7" x14ac:dyDescent="0.35">
      <c r="F5843" s="8"/>
      <c r="G5843" s="8"/>
    </row>
    <row r="5844" spans="6:7" x14ac:dyDescent="0.35">
      <c r="F5844" s="8"/>
      <c r="G5844" s="8"/>
    </row>
    <row r="5845" spans="6:7" x14ac:dyDescent="0.35">
      <c r="F5845" s="8"/>
      <c r="G5845" s="8"/>
    </row>
    <row r="5846" spans="6:7" x14ac:dyDescent="0.35">
      <c r="F5846" s="8"/>
      <c r="G5846" s="8"/>
    </row>
    <row r="5847" spans="6:7" x14ac:dyDescent="0.35">
      <c r="F5847" s="8"/>
      <c r="G5847" s="8"/>
    </row>
    <row r="5848" spans="6:7" x14ac:dyDescent="0.35">
      <c r="F5848" s="8"/>
      <c r="G5848" s="8"/>
    </row>
    <row r="5849" spans="6:7" x14ac:dyDescent="0.35">
      <c r="F5849" s="8"/>
      <c r="G5849" s="8"/>
    </row>
    <row r="5850" spans="6:7" x14ac:dyDescent="0.35">
      <c r="F5850" s="8"/>
      <c r="G5850" s="8"/>
    </row>
    <row r="5851" spans="6:7" x14ac:dyDescent="0.35">
      <c r="F5851" s="8"/>
      <c r="G5851" s="8"/>
    </row>
    <row r="5852" spans="6:7" x14ac:dyDescent="0.35">
      <c r="F5852" s="8"/>
      <c r="G5852" s="8"/>
    </row>
    <row r="5853" spans="6:7" x14ac:dyDescent="0.35">
      <c r="F5853" s="8"/>
      <c r="G5853" s="8"/>
    </row>
    <row r="5854" spans="6:7" x14ac:dyDescent="0.35">
      <c r="F5854" s="8"/>
      <c r="G5854" s="8"/>
    </row>
    <row r="5855" spans="6:7" x14ac:dyDescent="0.35">
      <c r="F5855" s="8"/>
      <c r="G5855" s="8"/>
    </row>
    <row r="5856" spans="6:7" x14ac:dyDescent="0.35">
      <c r="F5856" s="8"/>
      <c r="G5856" s="8"/>
    </row>
    <row r="5857" spans="6:7" x14ac:dyDescent="0.35">
      <c r="F5857" s="8"/>
      <c r="G5857" s="8"/>
    </row>
    <row r="5858" spans="6:7" x14ac:dyDescent="0.35">
      <c r="F5858" s="8"/>
      <c r="G5858" s="8"/>
    </row>
    <row r="5859" spans="6:7" x14ac:dyDescent="0.35">
      <c r="F5859" s="8"/>
      <c r="G5859" s="8"/>
    </row>
    <row r="5860" spans="6:7" x14ac:dyDescent="0.35">
      <c r="F5860" s="8"/>
      <c r="G5860" s="8"/>
    </row>
    <row r="5861" spans="6:7" x14ac:dyDescent="0.35">
      <c r="F5861" s="8"/>
      <c r="G5861" s="8"/>
    </row>
    <row r="5862" spans="6:7" x14ac:dyDescent="0.35">
      <c r="F5862" s="8"/>
      <c r="G5862" s="8"/>
    </row>
    <row r="5863" spans="6:7" x14ac:dyDescent="0.35">
      <c r="F5863" s="8"/>
      <c r="G5863" s="8"/>
    </row>
    <row r="5864" spans="6:7" x14ac:dyDescent="0.35">
      <c r="F5864" s="8"/>
      <c r="G5864" s="8"/>
    </row>
    <row r="5865" spans="6:7" x14ac:dyDescent="0.35">
      <c r="F5865" s="8"/>
      <c r="G5865" s="8"/>
    </row>
    <row r="5866" spans="6:7" x14ac:dyDescent="0.35">
      <c r="F5866" s="8"/>
      <c r="G5866" s="8"/>
    </row>
    <row r="5867" spans="6:7" x14ac:dyDescent="0.35">
      <c r="F5867" s="8"/>
      <c r="G5867" s="8"/>
    </row>
    <row r="5868" spans="6:7" x14ac:dyDescent="0.35">
      <c r="F5868" s="8"/>
      <c r="G5868" s="8"/>
    </row>
    <row r="5869" spans="6:7" x14ac:dyDescent="0.35">
      <c r="F5869" s="8"/>
      <c r="G5869" s="8"/>
    </row>
    <row r="5870" spans="6:7" x14ac:dyDescent="0.35">
      <c r="F5870" s="8"/>
      <c r="G5870" s="8"/>
    </row>
    <row r="5871" spans="6:7" x14ac:dyDescent="0.35">
      <c r="F5871" s="8"/>
      <c r="G5871" s="8"/>
    </row>
    <row r="5872" spans="6:7" x14ac:dyDescent="0.35">
      <c r="F5872" s="8"/>
      <c r="G5872" s="8"/>
    </row>
    <row r="5873" spans="6:7" x14ac:dyDescent="0.35">
      <c r="F5873" s="8"/>
      <c r="G5873" s="8"/>
    </row>
    <row r="5874" spans="6:7" x14ac:dyDescent="0.35">
      <c r="F5874" s="8"/>
      <c r="G5874" s="8"/>
    </row>
    <row r="5875" spans="6:7" x14ac:dyDescent="0.35">
      <c r="F5875" s="8"/>
      <c r="G5875" s="8"/>
    </row>
    <row r="5876" spans="6:7" x14ac:dyDescent="0.35">
      <c r="F5876" s="8"/>
      <c r="G5876" s="8"/>
    </row>
    <row r="5877" spans="6:7" x14ac:dyDescent="0.35">
      <c r="F5877" s="8"/>
      <c r="G5877" s="8"/>
    </row>
    <row r="5878" spans="6:7" x14ac:dyDescent="0.35">
      <c r="F5878" s="8"/>
      <c r="G5878" s="8"/>
    </row>
    <row r="5879" spans="6:7" x14ac:dyDescent="0.35">
      <c r="F5879" s="8"/>
      <c r="G5879" s="8"/>
    </row>
    <row r="5880" spans="6:7" x14ac:dyDescent="0.35">
      <c r="F5880" s="8"/>
      <c r="G5880" s="8"/>
    </row>
    <row r="5881" spans="6:7" x14ac:dyDescent="0.35">
      <c r="F5881" s="8"/>
      <c r="G5881" s="8"/>
    </row>
    <row r="5882" spans="6:7" x14ac:dyDescent="0.35">
      <c r="F5882" s="8"/>
      <c r="G5882" s="8"/>
    </row>
    <row r="5883" spans="6:7" x14ac:dyDescent="0.35">
      <c r="F5883" s="8"/>
      <c r="G5883" s="8"/>
    </row>
    <row r="5884" spans="6:7" x14ac:dyDescent="0.35">
      <c r="F5884" s="8"/>
      <c r="G5884" s="8"/>
    </row>
    <row r="5885" spans="6:7" x14ac:dyDescent="0.35">
      <c r="F5885" s="8"/>
      <c r="G5885" s="8"/>
    </row>
    <row r="5886" spans="6:7" x14ac:dyDescent="0.35">
      <c r="F5886" s="8"/>
      <c r="G5886" s="8"/>
    </row>
    <row r="5887" spans="6:7" x14ac:dyDescent="0.35">
      <c r="F5887" s="8"/>
      <c r="G5887" s="8"/>
    </row>
    <row r="5888" spans="6:7" x14ac:dyDescent="0.35">
      <c r="F5888" s="8"/>
      <c r="G5888" s="8"/>
    </row>
    <row r="5889" spans="6:7" x14ac:dyDescent="0.35">
      <c r="F5889" s="8"/>
      <c r="G5889" s="8"/>
    </row>
    <row r="5890" spans="6:7" x14ac:dyDescent="0.35">
      <c r="F5890" s="8"/>
      <c r="G5890" s="8"/>
    </row>
    <row r="5891" spans="6:7" x14ac:dyDescent="0.35">
      <c r="F5891" s="8"/>
      <c r="G5891" s="8"/>
    </row>
    <row r="5892" spans="6:7" x14ac:dyDescent="0.35">
      <c r="F5892" s="8"/>
      <c r="G5892" s="8"/>
    </row>
    <row r="5893" spans="6:7" x14ac:dyDescent="0.35">
      <c r="F5893" s="8"/>
      <c r="G5893" s="8"/>
    </row>
    <row r="5894" spans="6:7" x14ac:dyDescent="0.35">
      <c r="F5894" s="8"/>
      <c r="G5894" s="8"/>
    </row>
    <row r="5895" spans="6:7" x14ac:dyDescent="0.35">
      <c r="F5895" s="8"/>
      <c r="G5895" s="8"/>
    </row>
    <row r="5896" spans="6:7" x14ac:dyDescent="0.35">
      <c r="F5896" s="8"/>
      <c r="G5896" s="8"/>
    </row>
    <row r="5897" spans="6:7" x14ac:dyDescent="0.35">
      <c r="F5897" s="8"/>
      <c r="G5897" s="8"/>
    </row>
    <row r="5898" spans="6:7" x14ac:dyDescent="0.35">
      <c r="F5898" s="8"/>
      <c r="G5898" s="8"/>
    </row>
    <row r="5899" spans="6:7" x14ac:dyDescent="0.35">
      <c r="F5899" s="8"/>
      <c r="G5899" s="8"/>
    </row>
    <row r="5900" spans="6:7" x14ac:dyDescent="0.35">
      <c r="F5900" s="8"/>
      <c r="G5900" s="8"/>
    </row>
    <row r="5901" spans="6:7" x14ac:dyDescent="0.35">
      <c r="F5901" s="8"/>
      <c r="G5901" s="8"/>
    </row>
    <row r="5902" spans="6:7" x14ac:dyDescent="0.35">
      <c r="F5902" s="8"/>
      <c r="G5902" s="8"/>
    </row>
    <row r="5903" spans="6:7" x14ac:dyDescent="0.35">
      <c r="F5903" s="8"/>
      <c r="G5903" s="8"/>
    </row>
    <row r="5904" spans="6:7" x14ac:dyDescent="0.35">
      <c r="F5904" s="8"/>
      <c r="G5904" s="8"/>
    </row>
    <row r="5905" spans="6:7" x14ac:dyDescent="0.35">
      <c r="F5905" s="8"/>
      <c r="G5905" s="8"/>
    </row>
    <row r="5906" spans="6:7" x14ac:dyDescent="0.35">
      <c r="F5906" s="8"/>
      <c r="G5906" s="8"/>
    </row>
    <row r="5907" spans="6:7" x14ac:dyDescent="0.35">
      <c r="F5907" s="8"/>
      <c r="G5907" s="8"/>
    </row>
    <row r="5908" spans="6:7" x14ac:dyDescent="0.35">
      <c r="F5908" s="8"/>
      <c r="G5908" s="8"/>
    </row>
    <row r="5909" spans="6:7" x14ac:dyDescent="0.35">
      <c r="F5909" s="8"/>
      <c r="G5909" s="8"/>
    </row>
    <row r="5910" spans="6:7" x14ac:dyDescent="0.35">
      <c r="F5910" s="8"/>
      <c r="G5910" s="8"/>
    </row>
    <row r="5911" spans="6:7" x14ac:dyDescent="0.35">
      <c r="F5911" s="8"/>
      <c r="G5911" s="8"/>
    </row>
    <row r="5912" spans="6:7" x14ac:dyDescent="0.35">
      <c r="F5912" s="8"/>
      <c r="G5912" s="8"/>
    </row>
    <row r="5913" spans="6:7" x14ac:dyDescent="0.35">
      <c r="F5913" s="8"/>
      <c r="G5913" s="8"/>
    </row>
    <row r="5914" spans="6:7" x14ac:dyDescent="0.35">
      <c r="F5914" s="8"/>
      <c r="G5914" s="8"/>
    </row>
    <row r="5915" spans="6:7" x14ac:dyDescent="0.35">
      <c r="F5915" s="8"/>
      <c r="G5915" s="8"/>
    </row>
    <row r="5916" spans="6:7" x14ac:dyDescent="0.35">
      <c r="F5916" s="8"/>
      <c r="G5916" s="8"/>
    </row>
    <row r="5917" spans="6:7" x14ac:dyDescent="0.35">
      <c r="F5917" s="8"/>
      <c r="G5917" s="8"/>
    </row>
    <row r="5918" spans="6:7" x14ac:dyDescent="0.35">
      <c r="F5918" s="8"/>
      <c r="G5918" s="8"/>
    </row>
    <row r="5919" spans="6:7" x14ac:dyDescent="0.35">
      <c r="F5919" s="8"/>
      <c r="G5919" s="8"/>
    </row>
    <row r="5920" spans="6:7" x14ac:dyDescent="0.35">
      <c r="F5920" s="8"/>
      <c r="G5920" s="8"/>
    </row>
    <row r="5921" spans="6:7" x14ac:dyDescent="0.35">
      <c r="F5921" s="8"/>
      <c r="G5921" s="8"/>
    </row>
    <row r="5922" spans="6:7" x14ac:dyDescent="0.35">
      <c r="F5922" s="8"/>
      <c r="G5922" s="8"/>
    </row>
    <row r="5923" spans="6:7" x14ac:dyDescent="0.35">
      <c r="F5923" s="8"/>
      <c r="G5923" s="8"/>
    </row>
    <row r="5924" spans="6:7" x14ac:dyDescent="0.35">
      <c r="F5924" s="8"/>
      <c r="G5924" s="8"/>
    </row>
    <row r="5925" spans="6:7" x14ac:dyDescent="0.35">
      <c r="F5925" s="8"/>
      <c r="G5925" s="8"/>
    </row>
    <row r="5926" spans="6:7" x14ac:dyDescent="0.35">
      <c r="F5926" s="8"/>
      <c r="G5926" s="8"/>
    </row>
    <row r="5927" spans="6:7" x14ac:dyDescent="0.35">
      <c r="F5927" s="8"/>
      <c r="G5927" s="8"/>
    </row>
    <row r="5928" spans="6:7" x14ac:dyDescent="0.35">
      <c r="F5928" s="8"/>
      <c r="G5928" s="8"/>
    </row>
    <row r="5929" spans="6:7" x14ac:dyDescent="0.35">
      <c r="F5929" s="8"/>
      <c r="G5929" s="8"/>
    </row>
    <row r="5930" spans="6:7" x14ac:dyDescent="0.35">
      <c r="F5930" s="8"/>
      <c r="G5930" s="8"/>
    </row>
    <row r="5931" spans="6:7" x14ac:dyDescent="0.35">
      <c r="F5931" s="8"/>
      <c r="G5931" s="8"/>
    </row>
    <row r="5932" spans="6:7" x14ac:dyDescent="0.35">
      <c r="F5932" s="8"/>
      <c r="G5932" s="8"/>
    </row>
    <row r="5933" spans="6:7" x14ac:dyDescent="0.35">
      <c r="F5933" s="8"/>
      <c r="G5933" s="8"/>
    </row>
    <row r="5934" spans="6:7" x14ac:dyDescent="0.35">
      <c r="F5934" s="8"/>
      <c r="G5934" s="8"/>
    </row>
    <row r="5935" spans="6:7" x14ac:dyDescent="0.35">
      <c r="F5935" s="8"/>
      <c r="G5935" s="8"/>
    </row>
    <row r="5936" spans="6:7" x14ac:dyDescent="0.35">
      <c r="F5936" s="8"/>
      <c r="G5936" s="8"/>
    </row>
    <row r="5937" spans="6:7" x14ac:dyDescent="0.35">
      <c r="F5937" s="8"/>
      <c r="G5937" s="8"/>
    </row>
    <row r="5938" spans="6:7" x14ac:dyDescent="0.35">
      <c r="F5938" s="8"/>
      <c r="G5938" s="8"/>
    </row>
    <row r="5939" spans="6:7" x14ac:dyDescent="0.35">
      <c r="F5939" s="8"/>
      <c r="G5939" s="8"/>
    </row>
    <row r="5940" spans="6:7" x14ac:dyDescent="0.35">
      <c r="F5940" s="8"/>
      <c r="G5940" s="8"/>
    </row>
    <row r="5941" spans="6:7" x14ac:dyDescent="0.35">
      <c r="F5941" s="8"/>
      <c r="G5941" s="8"/>
    </row>
    <row r="5942" spans="6:7" x14ac:dyDescent="0.35">
      <c r="F5942" s="8"/>
      <c r="G5942" s="8"/>
    </row>
    <row r="5943" spans="6:7" x14ac:dyDescent="0.35">
      <c r="F5943" s="8"/>
      <c r="G5943" s="8"/>
    </row>
    <row r="5944" spans="6:7" x14ac:dyDescent="0.35">
      <c r="F5944" s="8"/>
      <c r="G5944" s="8"/>
    </row>
    <row r="5945" spans="6:7" x14ac:dyDescent="0.35">
      <c r="F5945" s="8"/>
      <c r="G5945" s="8"/>
    </row>
    <row r="5946" spans="6:7" x14ac:dyDescent="0.35">
      <c r="F5946" s="8"/>
      <c r="G5946" s="8"/>
    </row>
    <row r="5947" spans="6:7" x14ac:dyDescent="0.35">
      <c r="F5947" s="8"/>
      <c r="G5947" s="8"/>
    </row>
    <row r="5948" spans="6:7" x14ac:dyDescent="0.35">
      <c r="F5948" s="8"/>
      <c r="G5948" s="8"/>
    </row>
    <row r="5949" spans="6:7" x14ac:dyDescent="0.35">
      <c r="F5949" s="8"/>
      <c r="G5949" s="8"/>
    </row>
    <row r="5950" spans="6:7" x14ac:dyDescent="0.35">
      <c r="F5950" s="8"/>
      <c r="G5950" s="8"/>
    </row>
    <row r="5951" spans="6:7" x14ac:dyDescent="0.35">
      <c r="F5951" s="8"/>
      <c r="G5951" s="8"/>
    </row>
    <row r="5952" spans="6:7" x14ac:dyDescent="0.35">
      <c r="F5952" s="8"/>
      <c r="G5952" s="8"/>
    </row>
    <row r="5953" spans="6:7" x14ac:dyDescent="0.35">
      <c r="F5953" s="8"/>
      <c r="G5953" s="8"/>
    </row>
    <row r="5954" spans="6:7" x14ac:dyDescent="0.35">
      <c r="F5954" s="8"/>
      <c r="G5954" s="8"/>
    </row>
    <row r="5955" spans="6:7" x14ac:dyDescent="0.35">
      <c r="F5955" s="8"/>
      <c r="G5955" s="8"/>
    </row>
    <row r="5956" spans="6:7" x14ac:dyDescent="0.35">
      <c r="F5956" s="8"/>
      <c r="G5956" s="8"/>
    </row>
    <row r="5957" spans="6:7" x14ac:dyDescent="0.35">
      <c r="F5957" s="8"/>
      <c r="G5957" s="8"/>
    </row>
    <row r="5958" spans="6:7" x14ac:dyDescent="0.35">
      <c r="F5958" s="8"/>
      <c r="G5958" s="8"/>
    </row>
    <row r="5959" spans="6:7" x14ac:dyDescent="0.35">
      <c r="F5959" s="8"/>
      <c r="G5959" s="8"/>
    </row>
    <row r="5960" spans="6:7" x14ac:dyDescent="0.35">
      <c r="F5960" s="8"/>
      <c r="G5960" s="8"/>
    </row>
    <row r="5961" spans="6:7" x14ac:dyDescent="0.35">
      <c r="F5961" s="8"/>
      <c r="G5961" s="8"/>
    </row>
    <row r="5962" spans="6:7" x14ac:dyDescent="0.35">
      <c r="F5962" s="8"/>
      <c r="G5962" s="8"/>
    </row>
    <row r="5963" spans="6:7" x14ac:dyDescent="0.35">
      <c r="F5963" s="8"/>
      <c r="G5963" s="8"/>
    </row>
    <row r="5964" spans="6:7" x14ac:dyDescent="0.35">
      <c r="F5964" s="8"/>
      <c r="G5964" s="8"/>
    </row>
    <row r="5965" spans="6:7" x14ac:dyDescent="0.35">
      <c r="F5965" s="8"/>
      <c r="G5965" s="8"/>
    </row>
    <row r="5966" spans="6:7" x14ac:dyDescent="0.35">
      <c r="F5966" s="8"/>
      <c r="G5966" s="8"/>
    </row>
    <row r="5967" spans="6:7" x14ac:dyDescent="0.35">
      <c r="F5967" s="8"/>
      <c r="G5967" s="8"/>
    </row>
    <row r="5968" spans="6:7" x14ac:dyDescent="0.35">
      <c r="F5968" s="8"/>
      <c r="G5968" s="8"/>
    </row>
    <row r="5969" spans="6:7" x14ac:dyDescent="0.35">
      <c r="F5969" s="8"/>
      <c r="G5969" s="8"/>
    </row>
    <row r="5970" spans="6:7" x14ac:dyDescent="0.35">
      <c r="F5970" s="8"/>
      <c r="G5970" s="8"/>
    </row>
    <row r="5971" spans="6:7" x14ac:dyDescent="0.35">
      <c r="F5971" s="8"/>
      <c r="G5971" s="8"/>
    </row>
    <row r="5972" spans="6:7" x14ac:dyDescent="0.35">
      <c r="F5972" s="8"/>
      <c r="G5972" s="8"/>
    </row>
    <row r="5973" spans="6:7" x14ac:dyDescent="0.35">
      <c r="F5973" s="8"/>
      <c r="G5973" s="8"/>
    </row>
    <row r="5974" spans="6:7" x14ac:dyDescent="0.35">
      <c r="F5974" s="8"/>
      <c r="G5974" s="8"/>
    </row>
    <row r="5975" spans="6:7" x14ac:dyDescent="0.35">
      <c r="F5975" s="8"/>
      <c r="G5975" s="8"/>
    </row>
    <row r="5976" spans="6:7" x14ac:dyDescent="0.35">
      <c r="F5976" s="8"/>
      <c r="G5976" s="8"/>
    </row>
    <row r="5977" spans="6:7" x14ac:dyDescent="0.35">
      <c r="F5977" s="8"/>
      <c r="G5977" s="8"/>
    </row>
    <row r="5978" spans="6:7" x14ac:dyDescent="0.35">
      <c r="F5978" s="8"/>
      <c r="G5978" s="8"/>
    </row>
    <row r="5979" spans="6:7" x14ac:dyDescent="0.35">
      <c r="F5979" s="8"/>
      <c r="G5979" s="8"/>
    </row>
    <row r="5980" spans="6:7" x14ac:dyDescent="0.35">
      <c r="F5980" s="8"/>
      <c r="G5980" s="8"/>
    </row>
    <row r="5981" spans="6:7" x14ac:dyDescent="0.35">
      <c r="F5981" s="8"/>
      <c r="G5981" s="8"/>
    </row>
    <row r="5982" spans="6:7" x14ac:dyDescent="0.35">
      <c r="F5982" s="8"/>
      <c r="G5982" s="8"/>
    </row>
    <row r="5983" spans="6:7" x14ac:dyDescent="0.35">
      <c r="F5983" s="8"/>
      <c r="G5983" s="8"/>
    </row>
    <row r="5984" spans="6:7" x14ac:dyDescent="0.35">
      <c r="F5984" s="8"/>
      <c r="G5984" s="8"/>
    </row>
    <row r="5985" spans="6:7" x14ac:dyDescent="0.35">
      <c r="F5985" s="8"/>
      <c r="G5985" s="8"/>
    </row>
    <row r="5986" spans="6:7" x14ac:dyDescent="0.35">
      <c r="F5986" s="8"/>
      <c r="G5986" s="8"/>
    </row>
    <row r="5987" spans="6:7" x14ac:dyDescent="0.35">
      <c r="F5987" s="8"/>
      <c r="G5987" s="8"/>
    </row>
    <row r="5988" spans="6:7" x14ac:dyDescent="0.35">
      <c r="F5988" s="8"/>
      <c r="G5988" s="8"/>
    </row>
    <row r="5989" spans="6:7" x14ac:dyDescent="0.35">
      <c r="F5989" s="8"/>
      <c r="G5989" s="8"/>
    </row>
    <row r="5990" spans="6:7" x14ac:dyDescent="0.35">
      <c r="F5990" s="8"/>
      <c r="G5990" s="8"/>
    </row>
    <row r="5991" spans="6:7" x14ac:dyDescent="0.35">
      <c r="F5991" s="8"/>
      <c r="G5991" s="8"/>
    </row>
    <row r="5992" spans="6:7" x14ac:dyDescent="0.35">
      <c r="F5992" s="8"/>
      <c r="G5992" s="8"/>
    </row>
    <row r="5993" spans="6:7" x14ac:dyDescent="0.35">
      <c r="F5993" s="8"/>
      <c r="G5993" s="8"/>
    </row>
    <row r="5994" spans="6:7" x14ac:dyDescent="0.35">
      <c r="F5994" s="8"/>
      <c r="G5994" s="8"/>
    </row>
    <row r="5995" spans="6:7" x14ac:dyDescent="0.35">
      <c r="F5995" s="8"/>
      <c r="G5995" s="8"/>
    </row>
    <row r="5996" spans="6:7" x14ac:dyDescent="0.35">
      <c r="F5996" s="8"/>
      <c r="G5996" s="8"/>
    </row>
    <row r="5997" spans="6:7" x14ac:dyDescent="0.35">
      <c r="F5997" s="8"/>
      <c r="G5997" s="8"/>
    </row>
    <row r="5998" spans="6:7" x14ac:dyDescent="0.35">
      <c r="F5998" s="8"/>
      <c r="G5998" s="8"/>
    </row>
    <row r="5999" spans="6:7" x14ac:dyDescent="0.35">
      <c r="F5999" s="8"/>
      <c r="G5999" s="8"/>
    </row>
    <row r="6000" spans="6:7" x14ac:dyDescent="0.35">
      <c r="F6000" s="8"/>
      <c r="G6000" s="8"/>
    </row>
    <row r="6001" spans="6:7" x14ac:dyDescent="0.35">
      <c r="F6001" s="8"/>
      <c r="G6001" s="8"/>
    </row>
    <row r="6002" spans="6:7" x14ac:dyDescent="0.35">
      <c r="F6002" s="8"/>
      <c r="G6002" s="8"/>
    </row>
    <row r="6003" spans="6:7" x14ac:dyDescent="0.35">
      <c r="F6003" s="8"/>
      <c r="G6003" s="8"/>
    </row>
    <row r="6004" spans="6:7" x14ac:dyDescent="0.35">
      <c r="F6004" s="8"/>
      <c r="G6004" s="8"/>
    </row>
    <row r="6005" spans="6:7" x14ac:dyDescent="0.35">
      <c r="F6005" s="8"/>
      <c r="G6005" s="8"/>
    </row>
    <row r="6006" spans="6:7" x14ac:dyDescent="0.35">
      <c r="F6006" s="8"/>
      <c r="G6006" s="8"/>
    </row>
    <row r="6007" spans="6:7" x14ac:dyDescent="0.35">
      <c r="F6007" s="8"/>
      <c r="G6007" s="8"/>
    </row>
    <row r="6008" spans="6:7" x14ac:dyDescent="0.35">
      <c r="F6008" s="8"/>
      <c r="G6008" s="8"/>
    </row>
    <row r="6009" spans="6:7" x14ac:dyDescent="0.35">
      <c r="F6009" s="8"/>
      <c r="G6009" s="8"/>
    </row>
    <row r="6010" spans="6:7" x14ac:dyDescent="0.35">
      <c r="F6010" s="8"/>
      <c r="G6010" s="8"/>
    </row>
    <row r="6011" spans="6:7" x14ac:dyDescent="0.35">
      <c r="F6011" s="8"/>
      <c r="G6011" s="8"/>
    </row>
    <row r="6012" spans="6:7" x14ac:dyDescent="0.35">
      <c r="F6012" s="8"/>
      <c r="G6012" s="8"/>
    </row>
    <row r="6013" spans="6:7" x14ac:dyDescent="0.35">
      <c r="F6013" s="8"/>
      <c r="G6013" s="8"/>
    </row>
    <row r="6014" spans="6:7" x14ac:dyDescent="0.35">
      <c r="F6014" s="8"/>
      <c r="G6014" s="8"/>
    </row>
    <row r="6015" spans="6:7" x14ac:dyDescent="0.35">
      <c r="F6015" s="8"/>
      <c r="G6015" s="8"/>
    </row>
    <row r="6016" spans="6:7" x14ac:dyDescent="0.35">
      <c r="F6016" s="8"/>
      <c r="G6016" s="8"/>
    </row>
    <row r="6017" spans="6:7" x14ac:dyDescent="0.35">
      <c r="F6017" s="8"/>
      <c r="G6017" s="8"/>
    </row>
    <row r="6018" spans="6:7" x14ac:dyDescent="0.35">
      <c r="F6018" s="8"/>
      <c r="G6018" s="8"/>
    </row>
    <row r="6019" spans="6:7" x14ac:dyDescent="0.35">
      <c r="F6019" s="8"/>
      <c r="G6019" s="8"/>
    </row>
    <row r="6020" spans="6:7" x14ac:dyDescent="0.35">
      <c r="F6020" s="8"/>
      <c r="G6020" s="8"/>
    </row>
    <row r="6021" spans="6:7" x14ac:dyDescent="0.35">
      <c r="F6021" s="8"/>
      <c r="G6021" s="8"/>
    </row>
    <row r="6022" spans="6:7" x14ac:dyDescent="0.35">
      <c r="F6022" s="8"/>
      <c r="G6022" s="8"/>
    </row>
    <row r="6023" spans="6:7" x14ac:dyDescent="0.35">
      <c r="F6023" s="8"/>
      <c r="G6023" s="8"/>
    </row>
    <row r="6024" spans="6:7" x14ac:dyDescent="0.35">
      <c r="F6024" s="8"/>
      <c r="G6024" s="8"/>
    </row>
    <row r="6025" spans="6:7" x14ac:dyDescent="0.35">
      <c r="F6025" s="8"/>
      <c r="G6025" s="8"/>
    </row>
    <row r="6026" spans="6:7" x14ac:dyDescent="0.35">
      <c r="F6026" s="8"/>
      <c r="G6026" s="8"/>
    </row>
    <row r="6027" spans="6:7" x14ac:dyDescent="0.35">
      <c r="F6027" s="8"/>
      <c r="G6027" s="8"/>
    </row>
    <row r="6028" spans="6:7" x14ac:dyDescent="0.35">
      <c r="F6028" s="8"/>
      <c r="G6028" s="8"/>
    </row>
    <row r="6029" spans="6:7" x14ac:dyDescent="0.35">
      <c r="F6029" s="8"/>
      <c r="G6029" s="8"/>
    </row>
    <row r="6030" spans="6:7" x14ac:dyDescent="0.35">
      <c r="F6030" s="8"/>
      <c r="G6030" s="8"/>
    </row>
    <row r="6031" spans="6:7" x14ac:dyDescent="0.35">
      <c r="F6031" s="8"/>
      <c r="G6031" s="8"/>
    </row>
    <row r="6032" spans="6:7" x14ac:dyDescent="0.35">
      <c r="F6032" s="8"/>
      <c r="G6032" s="8"/>
    </row>
    <row r="6033" spans="6:7" x14ac:dyDescent="0.35">
      <c r="F6033" s="8"/>
      <c r="G6033" s="8"/>
    </row>
    <row r="6034" spans="6:7" x14ac:dyDescent="0.35">
      <c r="F6034" s="8"/>
      <c r="G6034" s="8"/>
    </row>
    <row r="6035" spans="6:7" x14ac:dyDescent="0.35">
      <c r="F6035" s="8"/>
      <c r="G6035" s="8"/>
    </row>
    <row r="6036" spans="6:7" x14ac:dyDescent="0.35">
      <c r="F6036" s="8"/>
      <c r="G6036" s="8"/>
    </row>
    <row r="6037" spans="6:7" x14ac:dyDescent="0.35">
      <c r="F6037" s="8"/>
      <c r="G6037" s="8"/>
    </row>
    <row r="6038" spans="6:7" x14ac:dyDescent="0.35">
      <c r="F6038" s="8"/>
      <c r="G6038" s="8"/>
    </row>
    <row r="6039" spans="6:7" x14ac:dyDescent="0.35">
      <c r="F6039" s="8"/>
      <c r="G6039" s="8"/>
    </row>
    <row r="6040" spans="6:7" x14ac:dyDescent="0.35">
      <c r="F6040" s="8"/>
      <c r="G6040" s="8"/>
    </row>
    <row r="6041" spans="6:7" x14ac:dyDescent="0.35">
      <c r="F6041" s="8"/>
      <c r="G6041" s="8"/>
    </row>
    <row r="6042" spans="6:7" x14ac:dyDescent="0.35">
      <c r="F6042" s="8"/>
      <c r="G6042" s="8"/>
    </row>
    <row r="6043" spans="6:7" x14ac:dyDescent="0.35">
      <c r="F6043" s="8"/>
      <c r="G6043" s="8"/>
    </row>
    <row r="6044" spans="6:7" x14ac:dyDescent="0.35">
      <c r="F6044" s="8"/>
      <c r="G6044" s="8"/>
    </row>
    <row r="6045" spans="6:7" x14ac:dyDescent="0.35">
      <c r="F6045" s="8"/>
      <c r="G6045" s="8"/>
    </row>
    <row r="6046" spans="6:7" x14ac:dyDescent="0.35">
      <c r="F6046" s="8"/>
      <c r="G6046" s="8"/>
    </row>
    <row r="6047" spans="6:7" x14ac:dyDescent="0.35">
      <c r="F6047" s="8"/>
      <c r="G6047" s="8"/>
    </row>
    <row r="6048" spans="6:7" x14ac:dyDescent="0.35">
      <c r="F6048" s="8"/>
      <c r="G6048" s="8"/>
    </row>
    <row r="6049" spans="6:7" x14ac:dyDescent="0.35">
      <c r="F6049" s="8"/>
      <c r="G6049" s="8"/>
    </row>
    <row r="6050" spans="6:7" x14ac:dyDescent="0.35">
      <c r="F6050" s="8"/>
      <c r="G6050" s="8"/>
    </row>
    <row r="6051" spans="6:7" x14ac:dyDescent="0.35">
      <c r="F6051" s="8"/>
      <c r="G6051" s="8"/>
    </row>
    <row r="6052" spans="6:7" x14ac:dyDescent="0.35">
      <c r="F6052" s="8"/>
      <c r="G6052" s="8"/>
    </row>
    <row r="6053" spans="6:7" x14ac:dyDescent="0.35">
      <c r="F6053" s="8"/>
      <c r="G6053" s="8"/>
    </row>
    <row r="6054" spans="6:7" x14ac:dyDescent="0.35">
      <c r="F6054" s="8"/>
      <c r="G6054" s="8"/>
    </row>
    <row r="6055" spans="6:7" x14ac:dyDescent="0.35">
      <c r="F6055" s="8"/>
      <c r="G6055" s="8"/>
    </row>
    <row r="6056" spans="6:7" x14ac:dyDescent="0.35">
      <c r="F6056" s="8"/>
      <c r="G6056" s="8"/>
    </row>
    <row r="6057" spans="6:7" x14ac:dyDescent="0.35">
      <c r="F6057" s="8"/>
      <c r="G6057" s="8"/>
    </row>
    <row r="6058" spans="6:7" x14ac:dyDescent="0.35">
      <c r="F6058" s="8"/>
      <c r="G6058" s="8"/>
    </row>
    <row r="6059" spans="6:7" x14ac:dyDescent="0.35">
      <c r="F6059" s="8"/>
      <c r="G6059" s="8"/>
    </row>
    <row r="6060" spans="6:7" x14ac:dyDescent="0.35">
      <c r="F6060" s="8"/>
      <c r="G6060" s="8"/>
    </row>
    <row r="6061" spans="6:7" x14ac:dyDescent="0.35">
      <c r="F6061" s="8"/>
      <c r="G6061" s="8"/>
    </row>
    <row r="6062" spans="6:7" x14ac:dyDescent="0.35">
      <c r="F6062" s="8"/>
      <c r="G6062" s="8"/>
    </row>
    <row r="6063" spans="6:7" x14ac:dyDescent="0.35">
      <c r="F6063" s="8"/>
      <c r="G6063" s="8"/>
    </row>
    <row r="6064" spans="6:7" x14ac:dyDescent="0.35">
      <c r="F6064" s="8"/>
      <c r="G6064" s="8"/>
    </row>
    <row r="6065" spans="6:7" x14ac:dyDescent="0.35">
      <c r="F6065" s="8"/>
      <c r="G6065" s="8"/>
    </row>
    <row r="6066" spans="6:7" x14ac:dyDescent="0.35">
      <c r="F6066" s="8"/>
      <c r="G6066" s="8"/>
    </row>
    <row r="6067" spans="6:7" x14ac:dyDescent="0.35">
      <c r="F6067" s="8"/>
      <c r="G6067" s="8"/>
    </row>
    <row r="6068" spans="6:7" x14ac:dyDescent="0.35">
      <c r="F6068" s="8"/>
      <c r="G6068" s="8"/>
    </row>
    <row r="6069" spans="6:7" x14ac:dyDescent="0.35">
      <c r="F6069" s="8"/>
      <c r="G6069" s="8"/>
    </row>
    <row r="6070" spans="6:7" x14ac:dyDescent="0.35">
      <c r="F6070" s="8"/>
      <c r="G6070" s="8"/>
    </row>
    <row r="6071" spans="6:7" x14ac:dyDescent="0.35">
      <c r="F6071" s="8"/>
      <c r="G6071" s="8"/>
    </row>
    <row r="6072" spans="6:7" x14ac:dyDescent="0.35">
      <c r="F6072" s="8"/>
      <c r="G6072" s="8"/>
    </row>
    <row r="6073" spans="6:7" x14ac:dyDescent="0.35">
      <c r="F6073" s="8"/>
      <c r="G6073" s="8"/>
    </row>
    <row r="6074" spans="6:7" x14ac:dyDescent="0.35">
      <c r="F6074" s="8"/>
      <c r="G6074" s="8"/>
    </row>
    <row r="6075" spans="6:7" x14ac:dyDescent="0.35">
      <c r="F6075" s="8"/>
      <c r="G6075" s="8"/>
    </row>
    <row r="6076" spans="6:7" x14ac:dyDescent="0.35">
      <c r="F6076" s="8"/>
      <c r="G6076" s="8"/>
    </row>
    <row r="6077" spans="6:7" x14ac:dyDescent="0.35">
      <c r="F6077" s="8"/>
      <c r="G6077" s="8"/>
    </row>
    <row r="6078" spans="6:7" x14ac:dyDescent="0.35">
      <c r="F6078" s="8"/>
      <c r="G6078" s="8"/>
    </row>
    <row r="6079" spans="6:7" x14ac:dyDescent="0.35">
      <c r="F6079" s="8"/>
      <c r="G6079" s="8"/>
    </row>
    <row r="6080" spans="6:7" x14ac:dyDescent="0.35">
      <c r="F6080" s="8"/>
      <c r="G6080" s="8"/>
    </row>
    <row r="6081" spans="6:7" x14ac:dyDescent="0.35">
      <c r="F6081" s="8"/>
      <c r="G6081" s="8"/>
    </row>
    <row r="6082" spans="6:7" x14ac:dyDescent="0.35">
      <c r="F6082" s="8"/>
      <c r="G6082" s="8"/>
    </row>
    <row r="6083" spans="6:7" x14ac:dyDescent="0.35">
      <c r="F6083" s="8"/>
      <c r="G6083" s="8"/>
    </row>
    <row r="6084" spans="6:7" x14ac:dyDescent="0.35">
      <c r="F6084" s="8"/>
      <c r="G6084" s="8"/>
    </row>
    <row r="6085" spans="6:7" x14ac:dyDescent="0.35">
      <c r="F6085" s="8"/>
      <c r="G6085" s="8"/>
    </row>
    <row r="6086" spans="6:7" x14ac:dyDescent="0.35">
      <c r="F6086" s="8"/>
      <c r="G6086" s="8"/>
    </row>
    <row r="6087" spans="6:7" x14ac:dyDescent="0.35">
      <c r="F6087" s="8"/>
      <c r="G6087" s="8"/>
    </row>
    <row r="6088" spans="6:7" x14ac:dyDescent="0.35">
      <c r="F6088" s="8"/>
      <c r="G6088" s="8"/>
    </row>
    <row r="6089" spans="6:7" x14ac:dyDescent="0.35">
      <c r="F6089" s="8"/>
      <c r="G6089" s="8"/>
    </row>
    <row r="6090" spans="6:7" x14ac:dyDescent="0.35">
      <c r="F6090" s="8"/>
      <c r="G6090" s="8"/>
    </row>
    <row r="6091" spans="6:7" x14ac:dyDescent="0.35">
      <c r="F6091" s="8"/>
      <c r="G6091" s="8"/>
    </row>
    <row r="6092" spans="6:7" x14ac:dyDescent="0.35">
      <c r="F6092" s="8"/>
      <c r="G6092" s="8"/>
    </row>
    <row r="6093" spans="6:7" x14ac:dyDescent="0.35">
      <c r="F6093" s="8"/>
      <c r="G6093" s="8"/>
    </row>
    <row r="6094" spans="6:7" x14ac:dyDescent="0.35">
      <c r="F6094" s="8"/>
      <c r="G6094" s="8"/>
    </row>
    <row r="6095" spans="6:7" x14ac:dyDescent="0.35">
      <c r="F6095" s="8"/>
      <c r="G6095" s="8"/>
    </row>
    <row r="6096" spans="6:7" x14ac:dyDescent="0.35">
      <c r="F6096" s="8"/>
      <c r="G6096" s="8"/>
    </row>
    <row r="6097" spans="6:7" x14ac:dyDescent="0.35">
      <c r="F6097" s="8"/>
      <c r="G6097" s="8"/>
    </row>
    <row r="6098" spans="6:7" x14ac:dyDescent="0.35">
      <c r="F6098" s="8"/>
      <c r="G6098" s="8"/>
    </row>
    <row r="6099" spans="6:7" x14ac:dyDescent="0.35">
      <c r="F6099" s="8"/>
      <c r="G6099" s="8"/>
    </row>
    <row r="6100" spans="6:7" x14ac:dyDescent="0.35">
      <c r="F6100" s="8"/>
      <c r="G6100" s="8"/>
    </row>
    <row r="6101" spans="6:7" x14ac:dyDescent="0.35">
      <c r="F6101" s="8"/>
      <c r="G6101" s="8"/>
    </row>
    <row r="6102" spans="6:7" x14ac:dyDescent="0.35">
      <c r="F6102" s="8"/>
      <c r="G6102" s="8"/>
    </row>
    <row r="6103" spans="6:7" x14ac:dyDescent="0.35">
      <c r="F6103" s="8"/>
      <c r="G6103" s="8"/>
    </row>
    <row r="6104" spans="6:7" x14ac:dyDescent="0.35">
      <c r="F6104" s="8"/>
      <c r="G6104" s="8"/>
    </row>
    <row r="6105" spans="6:7" x14ac:dyDescent="0.35">
      <c r="F6105" s="8"/>
      <c r="G6105" s="8"/>
    </row>
    <row r="6106" spans="6:7" x14ac:dyDescent="0.35">
      <c r="F6106" s="8"/>
      <c r="G6106" s="8"/>
    </row>
    <row r="6107" spans="6:7" x14ac:dyDescent="0.35">
      <c r="F6107" s="8"/>
      <c r="G6107" s="8"/>
    </row>
    <row r="6108" spans="6:7" x14ac:dyDescent="0.35">
      <c r="F6108" s="8"/>
      <c r="G6108" s="8"/>
    </row>
    <row r="6109" spans="6:7" x14ac:dyDescent="0.35">
      <c r="F6109" s="8"/>
      <c r="G6109" s="8"/>
    </row>
    <row r="6110" spans="6:7" x14ac:dyDescent="0.35">
      <c r="F6110" s="8"/>
      <c r="G6110" s="8"/>
    </row>
    <row r="6111" spans="6:7" x14ac:dyDescent="0.35">
      <c r="F6111" s="8"/>
      <c r="G6111" s="8"/>
    </row>
    <row r="6112" spans="6:7" x14ac:dyDescent="0.35">
      <c r="F6112" s="8"/>
      <c r="G6112" s="8"/>
    </row>
    <row r="6113" spans="6:7" x14ac:dyDescent="0.35">
      <c r="F6113" s="8"/>
      <c r="G6113" s="8"/>
    </row>
    <row r="6114" spans="6:7" x14ac:dyDescent="0.35">
      <c r="F6114" s="8"/>
      <c r="G6114" s="8"/>
    </row>
    <row r="6115" spans="6:7" x14ac:dyDescent="0.35">
      <c r="F6115" s="8"/>
      <c r="G6115" s="8"/>
    </row>
    <row r="6116" spans="6:7" x14ac:dyDescent="0.35">
      <c r="F6116" s="8"/>
      <c r="G6116" s="8"/>
    </row>
    <row r="6117" spans="6:7" x14ac:dyDescent="0.35">
      <c r="F6117" s="8"/>
      <c r="G6117" s="8"/>
    </row>
    <row r="6118" spans="6:7" x14ac:dyDescent="0.35">
      <c r="F6118" s="8"/>
      <c r="G6118" s="8"/>
    </row>
    <row r="6119" spans="6:7" x14ac:dyDescent="0.35">
      <c r="F6119" s="8"/>
      <c r="G6119" s="8"/>
    </row>
    <row r="6120" spans="6:7" x14ac:dyDescent="0.35">
      <c r="F6120" s="8"/>
      <c r="G6120" s="8"/>
    </row>
    <row r="6121" spans="6:7" x14ac:dyDescent="0.35">
      <c r="F6121" s="8"/>
      <c r="G6121" s="8"/>
    </row>
    <row r="6122" spans="6:7" x14ac:dyDescent="0.35">
      <c r="F6122" s="8"/>
      <c r="G6122" s="8"/>
    </row>
    <row r="6123" spans="6:7" x14ac:dyDescent="0.35">
      <c r="F6123" s="8"/>
      <c r="G6123" s="8"/>
    </row>
    <row r="6124" spans="6:7" x14ac:dyDescent="0.35">
      <c r="F6124" s="8"/>
      <c r="G6124" s="8"/>
    </row>
    <row r="6125" spans="6:7" x14ac:dyDescent="0.35">
      <c r="F6125" s="8"/>
      <c r="G6125" s="8"/>
    </row>
    <row r="6126" spans="6:7" x14ac:dyDescent="0.35">
      <c r="F6126" s="8"/>
      <c r="G6126" s="8"/>
    </row>
    <row r="6127" spans="6:7" x14ac:dyDescent="0.35">
      <c r="F6127" s="8"/>
      <c r="G6127" s="8"/>
    </row>
    <row r="6128" spans="6:7" x14ac:dyDescent="0.35">
      <c r="F6128" s="8"/>
      <c r="G6128" s="8"/>
    </row>
    <row r="6129" spans="6:7" x14ac:dyDescent="0.35">
      <c r="F6129" s="8"/>
      <c r="G6129" s="8"/>
    </row>
    <row r="6130" spans="6:7" x14ac:dyDescent="0.35">
      <c r="F6130" s="8"/>
      <c r="G6130" s="8"/>
    </row>
    <row r="6131" spans="6:7" x14ac:dyDescent="0.35">
      <c r="F6131" s="8"/>
      <c r="G6131" s="8"/>
    </row>
    <row r="6132" spans="6:7" x14ac:dyDescent="0.35">
      <c r="F6132" s="8"/>
      <c r="G6132" s="8"/>
    </row>
    <row r="6133" spans="6:7" x14ac:dyDescent="0.35">
      <c r="F6133" s="8"/>
      <c r="G6133" s="8"/>
    </row>
    <row r="6134" spans="6:7" x14ac:dyDescent="0.35">
      <c r="F6134" s="8"/>
      <c r="G6134" s="8"/>
    </row>
    <row r="6135" spans="6:7" x14ac:dyDescent="0.35">
      <c r="F6135" s="8"/>
      <c r="G6135" s="8"/>
    </row>
    <row r="6136" spans="6:7" x14ac:dyDescent="0.35">
      <c r="F6136" s="8"/>
      <c r="G6136" s="8"/>
    </row>
    <row r="6137" spans="6:7" x14ac:dyDescent="0.35">
      <c r="F6137" s="8"/>
      <c r="G6137" s="8"/>
    </row>
    <row r="6138" spans="6:7" x14ac:dyDescent="0.35">
      <c r="F6138" s="8"/>
      <c r="G6138" s="8"/>
    </row>
    <row r="6139" spans="6:7" x14ac:dyDescent="0.35">
      <c r="F6139" s="8"/>
      <c r="G6139" s="8"/>
    </row>
    <row r="6140" spans="6:7" x14ac:dyDescent="0.35">
      <c r="F6140" s="8"/>
      <c r="G6140" s="8"/>
    </row>
    <row r="6141" spans="6:7" x14ac:dyDescent="0.35">
      <c r="F6141" s="8"/>
      <c r="G6141" s="8"/>
    </row>
    <row r="6142" spans="6:7" x14ac:dyDescent="0.35">
      <c r="F6142" s="8"/>
      <c r="G6142" s="8"/>
    </row>
    <row r="6143" spans="6:7" x14ac:dyDescent="0.35">
      <c r="F6143" s="8"/>
      <c r="G6143" s="8"/>
    </row>
    <row r="6144" spans="6:7" x14ac:dyDescent="0.35">
      <c r="F6144" s="8"/>
      <c r="G6144" s="8"/>
    </row>
    <row r="6145" spans="6:7" x14ac:dyDescent="0.35">
      <c r="F6145" s="8"/>
      <c r="G6145" s="8"/>
    </row>
    <row r="6146" spans="6:7" x14ac:dyDescent="0.35">
      <c r="F6146" s="8"/>
      <c r="G6146" s="8"/>
    </row>
    <row r="6147" spans="6:7" x14ac:dyDescent="0.35">
      <c r="F6147" s="8"/>
      <c r="G6147" s="8"/>
    </row>
    <row r="6148" spans="6:7" x14ac:dyDescent="0.35">
      <c r="F6148" s="8"/>
      <c r="G6148" s="8"/>
    </row>
    <row r="6149" spans="6:7" x14ac:dyDescent="0.35">
      <c r="F6149" s="8"/>
      <c r="G6149" s="8"/>
    </row>
    <row r="6150" spans="6:7" x14ac:dyDescent="0.35">
      <c r="F6150" s="8"/>
      <c r="G6150" s="8"/>
    </row>
    <row r="6151" spans="6:7" x14ac:dyDescent="0.35">
      <c r="F6151" s="8"/>
      <c r="G6151" s="8"/>
    </row>
    <row r="6152" spans="6:7" x14ac:dyDescent="0.35">
      <c r="F6152" s="8"/>
      <c r="G6152" s="8"/>
    </row>
    <row r="6153" spans="6:7" x14ac:dyDescent="0.35">
      <c r="F6153" s="8"/>
      <c r="G6153" s="8"/>
    </row>
    <row r="6154" spans="6:7" x14ac:dyDescent="0.35">
      <c r="F6154" s="8"/>
      <c r="G6154" s="8"/>
    </row>
    <row r="6155" spans="6:7" x14ac:dyDescent="0.35">
      <c r="F6155" s="8"/>
      <c r="G6155" s="8"/>
    </row>
    <row r="6156" spans="6:7" x14ac:dyDescent="0.35">
      <c r="F6156" s="8"/>
      <c r="G6156" s="8"/>
    </row>
    <row r="6157" spans="6:7" x14ac:dyDescent="0.35">
      <c r="F6157" s="8"/>
      <c r="G6157" s="8"/>
    </row>
    <row r="6158" spans="6:7" x14ac:dyDescent="0.35">
      <c r="F6158" s="8"/>
      <c r="G6158" s="8"/>
    </row>
    <row r="6159" spans="6:7" x14ac:dyDescent="0.35">
      <c r="F6159" s="8"/>
      <c r="G6159" s="8"/>
    </row>
    <row r="6160" spans="6:7" x14ac:dyDescent="0.35">
      <c r="F6160" s="8"/>
      <c r="G6160" s="8"/>
    </row>
    <row r="6161" spans="6:7" x14ac:dyDescent="0.35">
      <c r="F6161" s="8"/>
      <c r="G6161" s="8"/>
    </row>
    <row r="6162" spans="6:7" x14ac:dyDescent="0.35">
      <c r="F6162" s="8"/>
      <c r="G6162" s="8"/>
    </row>
    <row r="6163" spans="6:7" x14ac:dyDescent="0.35">
      <c r="F6163" s="8"/>
      <c r="G6163" s="8"/>
    </row>
    <row r="6164" spans="6:7" x14ac:dyDescent="0.35">
      <c r="F6164" s="8"/>
      <c r="G6164" s="8"/>
    </row>
    <row r="6165" spans="6:7" x14ac:dyDescent="0.35">
      <c r="F6165" s="8"/>
      <c r="G6165" s="8"/>
    </row>
    <row r="6166" spans="6:7" x14ac:dyDescent="0.35">
      <c r="F6166" s="8"/>
      <c r="G6166" s="8"/>
    </row>
    <row r="6167" spans="6:7" x14ac:dyDescent="0.35">
      <c r="F6167" s="8"/>
      <c r="G6167" s="8"/>
    </row>
    <row r="6168" spans="6:7" x14ac:dyDescent="0.35">
      <c r="F6168" s="8"/>
      <c r="G6168" s="8"/>
    </row>
    <row r="6169" spans="6:7" x14ac:dyDescent="0.35">
      <c r="F6169" s="8"/>
      <c r="G6169" s="8"/>
    </row>
    <row r="6170" spans="6:7" x14ac:dyDescent="0.35">
      <c r="F6170" s="8"/>
      <c r="G6170" s="8"/>
    </row>
    <row r="6171" spans="6:7" x14ac:dyDescent="0.35">
      <c r="F6171" s="8"/>
      <c r="G6171" s="8"/>
    </row>
    <row r="6172" spans="6:7" x14ac:dyDescent="0.35">
      <c r="F6172" s="8"/>
      <c r="G6172" s="8"/>
    </row>
    <row r="6173" spans="6:7" x14ac:dyDescent="0.35">
      <c r="F6173" s="8"/>
      <c r="G6173" s="8"/>
    </row>
    <row r="6174" spans="6:7" x14ac:dyDescent="0.35">
      <c r="F6174" s="8"/>
      <c r="G6174" s="8"/>
    </row>
    <row r="6175" spans="6:7" x14ac:dyDescent="0.35">
      <c r="F6175" s="8"/>
      <c r="G6175" s="8"/>
    </row>
    <row r="6176" spans="6:7" x14ac:dyDescent="0.35">
      <c r="F6176" s="8"/>
      <c r="G6176" s="8"/>
    </row>
    <row r="6177" spans="6:7" x14ac:dyDescent="0.35">
      <c r="F6177" s="8"/>
      <c r="G6177" s="8"/>
    </row>
    <row r="6178" spans="6:7" x14ac:dyDescent="0.35">
      <c r="F6178" s="8"/>
      <c r="G6178" s="8"/>
    </row>
    <row r="6179" spans="6:7" x14ac:dyDescent="0.35">
      <c r="F6179" s="8"/>
      <c r="G6179" s="8"/>
    </row>
    <row r="6180" spans="6:7" x14ac:dyDescent="0.35">
      <c r="F6180" s="8"/>
      <c r="G6180" s="8"/>
    </row>
    <row r="6181" spans="6:7" x14ac:dyDescent="0.35">
      <c r="F6181" s="8"/>
      <c r="G6181" s="8"/>
    </row>
    <row r="6182" spans="6:7" x14ac:dyDescent="0.35">
      <c r="F6182" s="8"/>
      <c r="G6182" s="8"/>
    </row>
    <row r="6183" spans="6:7" x14ac:dyDescent="0.35">
      <c r="F6183" s="8"/>
      <c r="G6183" s="8"/>
    </row>
    <row r="6184" spans="6:7" x14ac:dyDescent="0.35">
      <c r="F6184" s="8"/>
      <c r="G6184" s="8"/>
    </row>
    <row r="6185" spans="6:7" x14ac:dyDescent="0.35">
      <c r="F6185" s="8"/>
      <c r="G6185" s="8"/>
    </row>
    <row r="6186" spans="6:7" x14ac:dyDescent="0.35">
      <c r="F6186" s="8"/>
      <c r="G6186" s="8"/>
    </row>
    <row r="6187" spans="6:7" x14ac:dyDescent="0.35">
      <c r="F6187" s="8"/>
      <c r="G6187" s="8"/>
    </row>
    <row r="6188" spans="6:7" x14ac:dyDescent="0.35">
      <c r="F6188" s="8"/>
      <c r="G6188" s="8"/>
    </row>
    <row r="6189" spans="6:7" x14ac:dyDescent="0.35">
      <c r="F6189" s="8"/>
      <c r="G6189" s="8"/>
    </row>
    <row r="6190" spans="6:7" x14ac:dyDescent="0.35">
      <c r="F6190" s="8"/>
      <c r="G6190" s="8"/>
    </row>
    <row r="6191" spans="6:7" x14ac:dyDescent="0.35">
      <c r="F6191" s="8"/>
      <c r="G6191" s="8"/>
    </row>
    <row r="6192" spans="6:7" x14ac:dyDescent="0.35">
      <c r="F6192" s="8"/>
      <c r="G6192" s="8"/>
    </row>
    <row r="6193" spans="6:7" x14ac:dyDescent="0.35">
      <c r="F6193" s="8"/>
      <c r="G6193" s="8"/>
    </row>
    <row r="6194" spans="6:7" x14ac:dyDescent="0.35">
      <c r="F6194" s="8"/>
      <c r="G6194" s="8"/>
    </row>
    <row r="6195" spans="6:7" x14ac:dyDescent="0.35">
      <c r="F6195" s="8"/>
      <c r="G6195" s="8"/>
    </row>
    <row r="6196" spans="6:7" x14ac:dyDescent="0.35">
      <c r="F6196" s="8"/>
      <c r="G6196" s="8"/>
    </row>
    <row r="6197" spans="6:7" x14ac:dyDescent="0.35">
      <c r="F6197" s="8"/>
      <c r="G6197" s="8"/>
    </row>
    <row r="6198" spans="6:7" x14ac:dyDescent="0.35">
      <c r="F6198" s="8"/>
      <c r="G6198" s="8"/>
    </row>
    <row r="6199" spans="6:7" x14ac:dyDescent="0.35">
      <c r="F6199" s="8"/>
      <c r="G6199" s="8"/>
    </row>
    <row r="6200" spans="6:7" x14ac:dyDescent="0.35">
      <c r="F6200" s="8"/>
      <c r="G6200" s="8"/>
    </row>
    <row r="6201" spans="6:7" x14ac:dyDescent="0.35">
      <c r="F6201" s="8"/>
      <c r="G6201" s="8"/>
    </row>
    <row r="6202" spans="6:7" x14ac:dyDescent="0.35">
      <c r="F6202" s="8"/>
      <c r="G6202" s="8"/>
    </row>
    <row r="6203" spans="6:7" x14ac:dyDescent="0.35">
      <c r="F6203" s="8"/>
      <c r="G6203" s="8"/>
    </row>
    <row r="6204" spans="6:7" x14ac:dyDescent="0.35">
      <c r="F6204" s="8"/>
      <c r="G6204" s="8"/>
    </row>
    <row r="6205" spans="6:7" x14ac:dyDescent="0.35">
      <c r="F6205" s="8"/>
      <c r="G6205" s="8"/>
    </row>
    <row r="6206" spans="6:7" x14ac:dyDescent="0.35">
      <c r="F6206" s="8"/>
      <c r="G6206" s="8"/>
    </row>
    <row r="6207" spans="6:7" x14ac:dyDescent="0.35">
      <c r="F6207" s="8"/>
      <c r="G6207" s="8"/>
    </row>
    <row r="6208" spans="6:7" x14ac:dyDescent="0.35">
      <c r="F6208" s="8"/>
      <c r="G6208" s="8"/>
    </row>
    <row r="6209" spans="6:7" x14ac:dyDescent="0.35">
      <c r="F6209" s="8"/>
      <c r="G6209" s="8"/>
    </row>
    <row r="6210" spans="6:7" x14ac:dyDescent="0.35">
      <c r="F6210" s="8"/>
      <c r="G6210" s="8"/>
    </row>
    <row r="6211" spans="6:7" x14ac:dyDescent="0.35">
      <c r="F6211" s="8"/>
      <c r="G6211" s="8"/>
    </row>
    <row r="6212" spans="6:7" x14ac:dyDescent="0.35">
      <c r="F6212" s="8"/>
      <c r="G6212" s="8"/>
    </row>
    <row r="6213" spans="6:7" x14ac:dyDescent="0.35">
      <c r="F6213" s="8"/>
      <c r="G6213" s="8"/>
    </row>
    <row r="6214" spans="6:7" x14ac:dyDescent="0.35">
      <c r="F6214" s="8"/>
      <c r="G6214" s="8"/>
    </row>
    <row r="6215" spans="6:7" x14ac:dyDescent="0.35">
      <c r="F6215" s="8"/>
      <c r="G6215" s="8"/>
    </row>
    <row r="6216" spans="6:7" x14ac:dyDescent="0.35">
      <c r="F6216" s="8"/>
      <c r="G6216" s="8"/>
    </row>
    <row r="6217" spans="6:7" x14ac:dyDescent="0.35">
      <c r="F6217" s="8"/>
      <c r="G6217" s="8"/>
    </row>
    <row r="6218" spans="6:7" x14ac:dyDescent="0.35">
      <c r="F6218" s="8"/>
      <c r="G6218" s="8"/>
    </row>
    <row r="6219" spans="6:7" x14ac:dyDescent="0.35">
      <c r="F6219" s="8"/>
      <c r="G6219" s="8"/>
    </row>
    <row r="6220" spans="6:7" x14ac:dyDescent="0.35">
      <c r="F6220" s="8"/>
      <c r="G6220" s="8"/>
    </row>
    <row r="6221" spans="6:7" x14ac:dyDescent="0.35">
      <c r="F6221" s="8"/>
      <c r="G6221" s="8"/>
    </row>
    <row r="6222" spans="6:7" x14ac:dyDescent="0.35">
      <c r="F6222" s="8"/>
      <c r="G6222" s="8"/>
    </row>
    <row r="6223" spans="6:7" x14ac:dyDescent="0.35">
      <c r="F6223" s="8"/>
      <c r="G6223" s="8"/>
    </row>
    <row r="6224" spans="6:7" x14ac:dyDescent="0.35">
      <c r="F6224" s="8"/>
      <c r="G6224" s="8"/>
    </row>
    <row r="6225" spans="6:7" x14ac:dyDescent="0.35">
      <c r="F6225" s="8"/>
      <c r="G6225" s="8"/>
    </row>
    <row r="6226" spans="6:7" x14ac:dyDescent="0.35">
      <c r="F6226" s="8"/>
      <c r="G6226" s="8"/>
    </row>
    <row r="6227" spans="6:7" x14ac:dyDescent="0.35">
      <c r="F6227" s="8"/>
      <c r="G6227" s="8"/>
    </row>
    <row r="6228" spans="6:7" x14ac:dyDescent="0.35">
      <c r="F6228" s="8"/>
      <c r="G6228" s="8"/>
    </row>
    <row r="6229" spans="6:7" x14ac:dyDescent="0.35">
      <c r="F6229" s="8"/>
      <c r="G6229" s="8"/>
    </row>
    <row r="6230" spans="6:7" x14ac:dyDescent="0.35">
      <c r="F6230" s="8"/>
      <c r="G6230" s="8"/>
    </row>
    <row r="6231" spans="6:7" x14ac:dyDescent="0.35">
      <c r="F6231" s="8"/>
      <c r="G6231" s="8"/>
    </row>
    <row r="6232" spans="6:7" x14ac:dyDescent="0.35">
      <c r="F6232" s="8"/>
      <c r="G6232" s="8"/>
    </row>
    <row r="6233" spans="6:7" x14ac:dyDescent="0.35">
      <c r="F6233" s="8"/>
      <c r="G6233" s="8"/>
    </row>
    <row r="6234" spans="6:7" x14ac:dyDescent="0.35">
      <c r="F6234" s="8"/>
      <c r="G6234" s="8"/>
    </row>
    <row r="6235" spans="6:7" x14ac:dyDescent="0.35">
      <c r="F6235" s="8"/>
      <c r="G6235" s="8"/>
    </row>
    <row r="6236" spans="6:7" x14ac:dyDescent="0.35">
      <c r="F6236" s="8"/>
      <c r="G6236" s="8"/>
    </row>
    <row r="6237" spans="6:7" x14ac:dyDescent="0.35">
      <c r="F6237" s="8"/>
      <c r="G6237" s="8"/>
    </row>
    <row r="6238" spans="6:7" x14ac:dyDescent="0.35">
      <c r="F6238" s="8"/>
      <c r="G6238" s="8"/>
    </row>
    <row r="6239" spans="6:7" x14ac:dyDescent="0.35">
      <c r="F6239" s="8"/>
      <c r="G6239" s="8"/>
    </row>
    <row r="6240" spans="6:7" x14ac:dyDescent="0.35">
      <c r="F6240" s="8"/>
      <c r="G6240" s="8"/>
    </row>
    <row r="6241" spans="6:7" x14ac:dyDescent="0.35">
      <c r="F6241" s="8"/>
      <c r="G6241" s="8"/>
    </row>
    <row r="6242" spans="6:7" x14ac:dyDescent="0.35">
      <c r="F6242" s="8"/>
      <c r="G6242" s="8"/>
    </row>
    <row r="6243" spans="6:7" x14ac:dyDescent="0.35">
      <c r="F6243" s="8"/>
      <c r="G6243" s="8"/>
    </row>
    <row r="6244" spans="6:7" x14ac:dyDescent="0.35">
      <c r="F6244" s="8"/>
      <c r="G6244" s="8"/>
    </row>
    <row r="6245" spans="6:7" x14ac:dyDescent="0.35">
      <c r="F6245" s="8"/>
      <c r="G6245" s="8"/>
    </row>
    <row r="6246" spans="6:7" x14ac:dyDescent="0.35">
      <c r="F6246" s="8"/>
      <c r="G6246" s="8"/>
    </row>
    <row r="6247" spans="6:7" x14ac:dyDescent="0.35">
      <c r="F6247" s="8"/>
      <c r="G6247" s="8"/>
    </row>
    <row r="6248" spans="6:7" x14ac:dyDescent="0.35">
      <c r="F6248" s="8"/>
      <c r="G6248" s="8"/>
    </row>
    <row r="6249" spans="6:7" x14ac:dyDescent="0.35">
      <c r="F6249" s="8"/>
      <c r="G6249" s="8"/>
    </row>
    <row r="6250" spans="6:7" x14ac:dyDescent="0.35">
      <c r="F6250" s="8"/>
      <c r="G6250" s="8"/>
    </row>
    <row r="6251" spans="6:7" x14ac:dyDescent="0.35">
      <c r="F6251" s="8"/>
      <c r="G6251" s="8"/>
    </row>
    <row r="6252" spans="6:7" x14ac:dyDescent="0.35">
      <c r="F6252" s="8"/>
      <c r="G6252" s="8"/>
    </row>
    <row r="6253" spans="6:7" x14ac:dyDescent="0.35">
      <c r="F6253" s="8"/>
      <c r="G6253" s="8"/>
    </row>
    <row r="6254" spans="6:7" x14ac:dyDescent="0.35">
      <c r="F6254" s="8"/>
      <c r="G6254" s="8"/>
    </row>
    <row r="6255" spans="6:7" x14ac:dyDescent="0.35">
      <c r="F6255" s="8"/>
      <c r="G6255" s="8"/>
    </row>
    <row r="6256" spans="6:7" x14ac:dyDescent="0.35">
      <c r="F6256" s="8"/>
      <c r="G6256" s="8"/>
    </row>
    <row r="6257" spans="6:7" x14ac:dyDescent="0.35">
      <c r="F6257" s="8"/>
      <c r="G6257" s="8"/>
    </row>
    <row r="6258" spans="6:7" x14ac:dyDescent="0.35">
      <c r="F6258" s="8"/>
      <c r="G6258" s="8"/>
    </row>
    <row r="6259" spans="6:7" x14ac:dyDescent="0.35">
      <c r="F6259" s="8"/>
      <c r="G6259" s="8"/>
    </row>
    <row r="6260" spans="6:7" x14ac:dyDescent="0.35">
      <c r="F6260" s="8"/>
      <c r="G6260" s="8"/>
    </row>
    <row r="6261" spans="6:7" x14ac:dyDescent="0.35">
      <c r="F6261" s="8"/>
      <c r="G6261" s="8"/>
    </row>
    <row r="6262" spans="6:7" x14ac:dyDescent="0.35">
      <c r="F6262" s="8"/>
      <c r="G6262" s="8"/>
    </row>
    <row r="6263" spans="6:7" x14ac:dyDescent="0.35">
      <c r="F6263" s="8"/>
      <c r="G6263" s="8"/>
    </row>
    <row r="6264" spans="6:7" x14ac:dyDescent="0.35">
      <c r="F6264" s="8"/>
      <c r="G6264" s="8"/>
    </row>
    <row r="6265" spans="6:7" x14ac:dyDescent="0.35">
      <c r="F6265" s="8"/>
      <c r="G6265" s="8"/>
    </row>
    <row r="6266" spans="6:7" x14ac:dyDescent="0.35">
      <c r="F6266" s="8"/>
      <c r="G6266" s="8"/>
    </row>
    <row r="6267" spans="6:7" x14ac:dyDescent="0.35">
      <c r="F6267" s="8"/>
      <c r="G6267" s="8"/>
    </row>
    <row r="6268" spans="6:7" x14ac:dyDescent="0.35">
      <c r="F6268" s="8"/>
      <c r="G6268" s="8"/>
    </row>
    <row r="6269" spans="6:7" x14ac:dyDescent="0.35">
      <c r="F6269" s="8"/>
      <c r="G6269" s="8"/>
    </row>
    <row r="6270" spans="6:7" x14ac:dyDescent="0.35">
      <c r="F6270" s="8"/>
      <c r="G6270" s="8"/>
    </row>
    <row r="6271" spans="6:7" x14ac:dyDescent="0.35">
      <c r="F6271" s="8"/>
      <c r="G6271" s="8"/>
    </row>
    <row r="6272" spans="6:7" x14ac:dyDescent="0.35">
      <c r="F6272" s="8"/>
      <c r="G6272" s="8"/>
    </row>
    <row r="6273" spans="6:7" x14ac:dyDescent="0.35">
      <c r="F6273" s="8"/>
      <c r="G6273" s="8"/>
    </row>
    <row r="6274" spans="6:7" x14ac:dyDescent="0.35">
      <c r="F6274" s="8"/>
      <c r="G6274" s="8"/>
    </row>
    <row r="6275" spans="6:7" x14ac:dyDescent="0.35">
      <c r="F6275" s="8"/>
      <c r="G6275" s="8"/>
    </row>
    <row r="6276" spans="6:7" x14ac:dyDescent="0.35">
      <c r="F6276" s="8"/>
      <c r="G6276" s="8"/>
    </row>
    <row r="6277" spans="6:7" x14ac:dyDescent="0.35">
      <c r="F6277" s="8"/>
      <c r="G6277" s="8"/>
    </row>
    <row r="6278" spans="6:7" x14ac:dyDescent="0.35">
      <c r="F6278" s="8"/>
      <c r="G6278" s="8"/>
    </row>
    <row r="6279" spans="6:7" x14ac:dyDescent="0.35">
      <c r="F6279" s="8"/>
      <c r="G6279" s="8"/>
    </row>
    <row r="6280" spans="6:7" x14ac:dyDescent="0.35">
      <c r="F6280" s="8"/>
      <c r="G6280" s="8"/>
    </row>
    <row r="6281" spans="6:7" x14ac:dyDescent="0.35">
      <c r="F6281" s="8"/>
      <c r="G6281" s="8"/>
    </row>
    <row r="6282" spans="6:7" x14ac:dyDescent="0.35">
      <c r="F6282" s="8"/>
      <c r="G6282" s="8"/>
    </row>
    <row r="6283" spans="6:7" x14ac:dyDescent="0.35">
      <c r="F6283" s="8"/>
      <c r="G6283" s="8"/>
    </row>
    <row r="6284" spans="6:7" x14ac:dyDescent="0.35">
      <c r="F6284" s="8"/>
      <c r="G6284" s="8"/>
    </row>
    <row r="6285" spans="6:7" x14ac:dyDescent="0.35">
      <c r="F6285" s="8"/>
      <c r="G6285" s="8"/>
    </row>
    <row r="6286" spans="6:7" x14ac:dyDescent="0.35">
      <c r="F6286" s="8"/>
      <c r="G6286" s="8"/>
    </row>
    <row r="6287" spans="6:7" x14ac:dyDescent="0.35">
      <c r="F6287" s="8"/>
      <c r="G6287" s="8"/>
    </row>
    <row r="6288" spans="6:7" x14ac:dyDescent="0.35">
      <c r="F6288" s="8"/>
      <c r="G6288" s="8"/>
    </row>
    <row r="6289" spans="6:7" x14ac:dyDescent="0.35">
      <c r="F6289" s="8"/>
      <c r="G6289" s="8"/>
    </row>
    <row r="6290" spans="6:7" x14ac:dyDescent="0.35">
      <c r="F6290" s="8"/>
      <c r="G6290" s="8"/>
    </row>
    <row r="6291" spans="6:7" x14ac:dyDescent="0.35">
      <c r="F6291" s="8"/>
      <c r="G6291" s="8"/>
    </row>
    <row r="6292" spans="6:7" x14ac:dyDescent="0.35">
      <c r="F6292" s="8"/>
      <c r="G6292" s="8"/>
    </row>
    <row r="6293" spans="6:7" x14ac:dyDescent="0.35">
      <c r="F6293" s="8"/>
      <c r="G6293" s="8"/>
    </row>
    <row r="6294" spans="6:7" x14ac:dyDescent="0.35">
      <c r="F6294" s="8"/>
      <c r="G6294" s="8"/>
    </row>
    <row r="6295" spans="6:7" x14ac:dyDescent="0.35">
      <c r="F6295" s="8"/>
      <c r="G6295" s="8"/>
    </row>
    <row r="6296" spans="6:7" x14ac:dyDescent="0.35">
      <c r="F6296" s="8"/>
      <c r="G6296" s="8"/>
    </row>
    <row r="6297" spans="6:7" x14ac:dyDescent="0.35">
      <c r="F6297" s="8"/>
      <c r="G6297" s="8"/>
    </row>
    <row r="6298" spans="6:7" x14ac:dyDescent="0.35">
      <c r="F6298" s="8"/>
      <c r="G6298" s="8"/>
    </row>
    <row r="6299" spans="6:7" x14ac:dyDescent="0.35">
      <c r="F6299" s="8"/>
      <c r="G6299" s="8"/>
    </row>
    <row r="6300" spans="6:7" x14ac:dyDescent="0.35">
      <c r="F6300" s="8"/>
      <c r="G6300" s="8"/>
    </row>
    <row r="6301" spans="6:7" x14ac:dyDescent="0.35">
      <c r="F6301" s="8"/>
      <c r="G6301" s="8"/>
    </row>
    <row r="6302" spans="6:7" x14ac:dyDescent="0.35">
      <c r="F6302" s="8"/>
      <c r="G6302" s="8"/>
    </row>
    <row r="6303" spans="6:7" x14ac:dyDescent="0.35">
      <c r="F6303" s="8"/>
      <c r="G6303" s="8"/>
    </row>
    <row r="6304" spans="6:7" x14ac:dyDescent="0.35">
      <c r="F6304" s="8"/>
      <c r="G6304" s="8"/>
    </row>
    <row r="6305" spans="6:7" x14ac:dyDescent="0.35">
      <c r="F6305" s="8"/>
      <c r="G6305" s="8"/>
    </row>
    <row r="6306" spans="6:7" x14ac:dyDescent="0.35">
      <c r="F6306" s="8"/>
      <c r="G6306" s="8"/>
    </row>
    <row r="6307" spans="6:7" x14ac:dyDescent="0.35">
      <c r="F6307" s="8"/>
      <c r="G6307" s="8"/>
    </row>
    <row r="6308" spans="6:7" x14ac:dyDescent="0.35">
      <c r="F6308" s="8"/>
      <c r="G6308" s="8"/>
    </row>
    <row r="6309" spans="6:7" x14ac:dyDescent="0.35">
      <c r="F6309" s="8"/>
      <c r="G6309" s="8"/>
    </row>
    <row r="6310" spans="6:7" x14ac:dyDescent="0.35">
      <c r="F6310" s="8"/>
      <c r="G6310" s="8"/>
    </row>
    <row r="6311" spans="6:7" x14ac:dyDescent="0.35">
      <c r="F6311" s="8"/>
      <c r="G6311" s="8"/>
    </row>
    <row r="6312" spans="6:7" x14ac:dyDescent="0.35">
      <c r="F6312" s="8"/>
      <c r="G6312" s="8"/>
    </row>
    <row r="6313" spans="6:7" x14ac:dyDescent="0.35">
      <c r="F6313" s="8"/>
      <c r="G6313" s="8"/>
    </row>
    <row r="6314" spans="6:7" x14ac:dyDescent="0.35">
      <c r="F6314" s="8"/>
      <c r="G6314" s="8"/>
    </row>
    <row r="6315" spans="6:7" x14ac:dyDescent="0.35">
      <c r="F6315" s="8"/>
      <c r="G6315" s="8"/>
    </row>
    <row r="6316" spans="6:7" x14ac:dyDescent="0.35">
      <c r="F6316" s="8"/>
      <c r="G6316" s="8"/>
    </row>
    <row r="6317" spans="6:7" x14ac:dyDescent="0.35">
      <c r="F6317" s="8"/>
      <c r="G6317" s="8"/>
    </row>
    <row r="6318" spans="6:7" x14ac:dyDescent="0.35">
      <c r="F6318" s="8"/>
      <c r="G6318" s="8"/>
    </row>
    <row r="6319" spans="6:7" x14ac:dyDescent="0.35">
      <c r="F6319" s="8"/>
      <c r="G6319" s="8"/>
    </row>
    <row r="6320" spans="6:7" x14ac:dyDescent="0.35">
      <c r="F6320" s="8"/>
      <c r="G6320" s="8"/>
    </row>
    <row r="6321" spans="6:7" x14ac:dyDescent="0.35">
      <c r="F6321" s="8"/>
      <c r="G6321" s="8"/>
    </row>
    <row r="6322" spans="6:7" x14ac:dyDescent="0.35">
      <c r="F6322" s="8"/>
      <c r="G6322" s="8"/>
    </row>
    <row r="6323" spans="6:7" x14ac:dyDescent="0.35">
      <c r="F6323" s="8"/>
      <c r="G6323" s="8"/>
    </row>
    <row r="6324" spans="6:7" x14ac:dyDescent="0.35">
      <c r="F6324" s="8"/>
      <c r="G6324" s="8"/>
    </row>
    <row r="6325" spans="6:7" x14ac:dyDescent="0.35">
      <c r="F6325" s="8"/>
      <c r="G6325" s="8"/>
    </row>
    <row r="6326" spans="6:7" x14ac:dyDescent="0.35">
      <c r="F6326" s="8"/>
      <c r="G6326" s="8"/>
    </row>
    <row r="6327" spans="6:7" x14ac:dyDescent="0.35">
      <c r="F6327" s="8"/>
      <c r="G6327" s="8"/>
    </row>
    <row r="6328" spans="6:7" x14ac:dyDescent="0.35">
      <c r="F6328" s="8"/>
      <c r="G6328" s="8"/>
    </row>
    <row r="6329" spans="6:7" x14ac:dyDescent="0.35">
      <c r="F6329" s="8"/>
      <c r="G6329" s="8"/>
    </row>
    <row r="6330" spans="6:7" x14ac:dyDescent="0.35">
      <c r="F6330" s="8"/>
      <c r="G6330" s="8"/>
    </row>
    <row r="6331" spans="6:7" x14ac:dyDescent="0.35">
      <c r="F6331" s="8"/>
      <c r="G6331" s="8"/>
    </row>
    <row r="6332" spans="6:7" x14ac:dyDescent="0.35">
      <c r="F6332" s="8"/>
      <c r="G6332" s="8"/>
    </row>
    <row r="6333" spans="6:7" x14ac:dyDescent="0.35">
      <c r="F6333" s="8"/>
      <c r="G6333" s="8"/>
    </row>
    <row r="6334" spans="6:7" x14ac:dyDescent="0.35">
      <c r="F6334" s="8"/>
      <c r="G6334" s="8"/>
    </row>
    <row r="6335" spans="6:7" x14ac:dyDescent="0.35">
      <c r="F6335" s="8"/>
      <c r="G6335" s="8"/>
    </row>
    <row r="6336" spans="6:7" x14ac:dyDescent="0.35">
      <c r="F6336" s="8"/>
      <c r="G6336" s="8"/>
    </row>
    <row r="6337" spans="6:7" x14ac:dyDescent="0.35">
      <c r="F6337" s="8"/>
      <c r="G6337" s="8"/>
    </row>
    <row r="6338" spans="6:7" x14ac:dyDescent="0.35">
      <c r="F6338" s="8"/>
      <c r="G6338" s="8"/>
    </row>
    <row r="6339" spans="6:7" x14ac:dyDescent="0.35">
      <c r="F6339" s="8"/>
      <c r="G6339" s="8"/>
    </row>
    <row r="6340" spans="6:7" x14ac:dyDescent="0.35">
      <c r="F6340" s="8"/>
      <c r="G6340" s="8"/>
    </row>
    <row r="6341" spans="6:7" x14ac:dyDescent="0.35">
      <c r="F6341" s="8"/>
      <c r="G6341" s="8"/>
    </row>
    <row r="6342" spans="6:7" x14ac:dyDescent="0.35">
      <c r="F6342" s="8"/>
      <c r="G6342" s="8"/>
    </row>
    <row r="6343" spans="6:7" x14ac:dyDescent="0.35">
      <c r="F6343" s="8"/>
      <c r="G6343" s="8"/>
    </row>
    <row r="6344" spans="6:7" x14ac:dyDescent="0.35">
      <c r="F6344" s="8"/>
      <c r="G6344" s="8"/>
    </row>
    <row r="6345" spans="6:7" x14ac:dyDescent="0.35">
      <c r="F6345" s="8"/>
      <c r="G6345" s="8"/>
    </row>
    <row r="6346" spans="6:7" x14ac:dyDescent="0.35">
      <c r="F6346" s="8"/>
      <c r="G6346" s="8"/>
    </row>
    <row r="6347" spans="6:7" x14ac:dyDescent="0.35">
      <c r="F6347" s="8"/>
      <c r="G6347" s="8"/>
    </row>
    <row r="6348" spans="6:7" x14ac:dyDescent="0.35">
      <c r="F6348" s="8"/>
      <c r="G6348" s="8"/>
    </row>
    <row r="6349" spans="6:7" x14ac:dyDescent="0.35">
      <c r="F6349" s="8"/>
      <c r="G6349" s="8"/>
    </row>
    <row r="6350" spans="6:7" x14ac:dyDescent="0.35">
      <c r="F6350" s="8"/>
      <c r="G6350" s="8"/>
    </row>
    <row r="6351" spans="6:7" x14ac:dyDescent="0.35">
      <c r="F6351" s="8"/>
      <c r="G6351" s="8"/>
    </row>
    <row r="6352" spans="6:7" x14ac:dyDescent="0.35">
      <c r="F6352" s="8"/>
      <c r="G6352" s="8"/>
    </row>
    <row r="6353" spans="6:7" x14ac:dyDescent="0.35">
      <c r="F6353" s="8"/>
      <c r="G6353" s="8"/>
    </row>
    <row r="6354" spans="6:7" x14ac:dyDescent="0.35">
      <c r="F6354" s="8"/>
      <c r="G6354" s="8"/>
    </row>
    <row r="6355" spans="6:7" x14ac:dyDescent="0.35">
      <c r="F6355" s="8"/>
      <c r="G6355" s="8"/>
    </row>
    <row r="6356" spans="6:7" x14ac:dyDescent="0.35">
      <c r="F6356" s="8"/>
      <c r="G6356" s="8"/>
    </row>
    <row r="6357" spans="6:7" x14ac:dyDescent="0.35">
      <c r="F6357" s="8"/>
      <c r="G6357" s="8"/>
    </row>
    <row r="6358" spans="6:7" x14ac:dyDescent="0.35">
      <c r="F6358" s="8"/>
      <c r="G6358" s="8"/>
    </row>
    <row r="6359" spans="6:7" x14ac:dyDescent="0.35">
      <c r="F6359" s="8"/>
      <c r="G6359" s="8"/>
    </row>
    <row r="6360" spans="6:7" x14ac:dyDescent="0.35">
      <c r="F6360" s="8"/>
      <c r="G6360" s="8"/>
    </row>
    <row r="6361" spans="6:7" x14ac:dyDescent="0.35">
      <c r="F6361" s="8"/>
      <c r="G6361" s="8"/>
    </row>
    <row r="6362" spans="6:7" x14ac:dyDescent="0.35">
      <c r="F6362" s="8"/>
      <c r="G6362" s="8"/>
    </row>
    <row r="6363" spans="6:7" x14ac:dyDescent="0.35">
      <c r="F6363" s="8"/>
      <c r="G6363" s="8"/>
    </row>
    <row r="6364" spans="6:7" x14ac:dyDescent="0.35">
      <c r="F6364" s="8"/>
      <c r="G6364" s="8"/>
    </row>
    <row r="6365" spans="6:7" x14ac:dyDescent="0.35">
      <c r="F6365" s="8"/>
      <c r="G6365" s="8"/>
    </row>
    <row r="6366" spans="6:7" x14ac:dyDescent="0.35">
      <c r="F6366" s="8"/>
      <c r="G6366" s="8"/>
    </row>
    <row r="6367" spans="6:7" x14ac:dyDescent="0.35">
      <c r="F6367" s="8"/>
      <c r="G6367" s="8"/>
    </row>
    <row r="6368" spans="6:7" x14ac:dyDescent="0.35">
      <c r="F6368" s="8"/>
      <c r="G6368" s="8"/>
    </row>
    <row r="6369" spans="6:7" x14ac:dyDescent="0.35">
      <c r="F6369" s="8"/>
      <c r="G6369" s="8"/>
    </row>
    <row r="6370" spans="6:7" x14ac:dyDescent="0.35">
      <c r="F6370" s="8"/>
      <c r="G6370" s="8"/>
    </row>
    <row r="6371" spans="6:7" x14ac:dyDescent="0.35">
      <c r="F6371" s="8"/>
      <c r="G6371" s="8"/>
    </row>
    <row r="6372" spans="6:7" x14ac:dyDescent="0.35">
      <c r="F6372" s="8"/>
      <c r="G6372" s="8"/>
    </row>
    <row r="6373" spans="6:7" x14ac:dyDescent="0.35">
      <c r="F6373" s="8"/>
      <c r="G6373" s="8"/>
    </row>
    <row r="6374" spans="6:7" x14ac:dyDescent="0.35">
      <c r="F6374" s="8"/>
      <c r="G6374" s="8"/>
    </row>
    <row r="6375" spans="6:7" x14ac:dyDescent="0.35">
      <c r="F6375" s="8"/>
      <c r="G6375" s="8"/>
    </row>
    <row r="6376" spans="6:7" x14ac:dyDescent="0.35">
      <c r="F6376" s="8"/>
      <c r="G6376" s="8"/>
    </row>
    <row r="6377" spans="6:7" x14ac:dyDescent="0.35">
      <c r="F6377" s="8"/>
      <c r="G6377" s="8"/>
    </row>
    <row r="6378" spans="6:7" x14ac:dyDescent="0.35">
      <c r="F6378" s="8"/>
      <c r="G6378" s="8"/>
    </row>
    <row r="6379" spans="6:7" x14ac:dyDescent="0.35">
      <c r="F6379" s="8"/>
      <c r="G6379" s="8"/>
    </row>
    <row r="6380" spans="6:7" x14ac:dyDescent="0.35">
      <c r="F6380" s="8"/>
      <c r="G6380" s="8"/>
    </row>
    <row r="6381" spans="6:7" x14ac:dyDescent="0.35">
      <c r="F6381" s="8"/>
      <c r="G6381" s="8"/>
    </row>
    <row r="6382" spans="6:7" x14ac:dyDescent="0.35">
      <c r="F6382" s="8"/>
      <c r="G6382" s="8"/>
    </row>
    <row r="6383" spans="6:7" x14ac:dyDescent="0.35">
      <c r="F6383" s="8"/>
      <c r="G6383" s="8"/>
    </row>
    <row r="6384" spans="6:7" x14ac:dyDescent="0.35">
      <c r="F6384" s="8"/>
      <c r="G6384" s="8"/>
    </row>
    <row r="6385" spans="6:7" x14ac:dyDescent="0.35">
      <c r="F6385" s="8"/>
      <c r="G6385" s="8"/>
    </row>
    <row r="6386" spans="6:7" x14ac:dyDescent="0.35">
      <c r="F6386" s="8"/>
      <c r="G6386" s="8"/>
    </row>
    <row r="6387" spans="6:7" x14ac:dyDescent="0.35">
      <c r="F6387" s="8"/>
      <c r="G6387" s="8"/>
    </row>
    <row r="6388" spans="6:7" x14ac:dyDescent="0.35">
      <c r="F6388" s="8"/>
      <c r="G6388" s="8"/>
    </row>
    <row r="6389" spans="6:7" x14ac:dyDescent="0.35">
      <c r="F6389" s="8"/>
      <c r="G6389" s="8"/>
    </row>
    <row r="6390" spans="6:7" x14ac:dyDescent="0.35">
      <c r="F6390" s="8"/>
      <c r="G6390" s="8"/>
    </row>
    <row r="6391" spans="6:7" x14ac:dyDescent="0.35">
      <c r="F6391" s="8"/>
      <c r="G6391" s="8"/>
    </row>
    <row r="6392" spans="6:7" x14ac:dyDescent="0.35">
      <c r="F6392" s="8"/>
      <c r="G6392" s="8"/>
    </row>
    <row r="6393" spans="6:7" x14ac:dyDescent="0.35">
      <c r="F6393" s="8"/>
      <c r="G6393" s="8"/>
    </row>
    <row r="6394" spans="6:7" x14ac:dyDescent="0.35">
      <c r="F6394" s="8"/>
      <c r="G6394" s="8"/>
    </row>
    <row r="6395" spans="6:7" x14ac:dyDescent="0.35">
      <c r="F6395" s="8"/>
      <c r="G6395" s="8"/>
    </row>
    <row r="6396" spans="6:7" x14ac:dyDescent="0.35">
      <c r="F6396" s="8"/>
      <c r="G6396" s="8"/>
    </row>
    <row r="6397" spans="6:7" x14ac:dyDescent="0.35">
      <c r="F6397" s="8"/>
      <c r="G6397" s="8"/>
    </row>
    <row r="6398" spans="6:7" x14ac:dyDescent="0.35">
      <c r="F6398" s="8"/>
      <c r="G6398" s="8"/>
    </row>
    <row r="6399" spans="6:7" x14ac:dyDescent="0.35">
      <c r="F6399" s="8"/>
      <c r="G6399" s="8"/>
    </row>
    <row r="6400" spans="6:7" x14ac:dyDescent="0.35">
      <c r="F6400" s="8"/>
      <c r="G6400" s="8"/>
    </row>
    <row r="6401" spans="6:7" x14ac:dyDescent="0.35">
      <c r="F6401" s="8"/>
      <c r="G6401" s="8"/>
    </row>
    <row r="6402" spans="6:7" x14ac:dyDescent="0.35">
      <c r="F6402" s="8"/>
      <c r="G6402" s="8"/>
    </row>
    <row r="6403" spans="6:7" x14ac:dyDescent="0.35">
      <c r="F6403" s="8"/>
      <c r="G6403" s="8"/>
    </row>
    <row r="6404" spans="6:7" x14ac:dyDescent="0.35">
      <c r="F6404" s="8"/>
      <c r="G6404" s="8"/>
    </row>
    <row r="6405" spans="6:7" x14ac:dyDescent="0.35">
      <c r="F6405" s="8"/>
      <c r="G6405" s="8"/>
    </row>
    <row r="6406" spans="6:7" x14ac:dyDescent="0.35">
      <c r="F6406" s="8"/>
      <c r="G6406" s="8"/>
    </row>
    <row r="6407" spans="6:7" x14ac:dyDescent="0.35">
      <c r="F6407" s="8"/>
      <c r="G6407" s="8"/>
    </row>
    <row r="6408" spans="6:7" x14ac:dyDescent="0.35">
      <c r="F6408" s="8"/>
      <c r="G6408" s="8"/>
    </row>
    <row r="6409" spans="6:7" x14ac:dyDescent="0.35">
      <c r="F6409" s="8"/>
      <c r="G6409" s="8"/>
    </row>
    <row r="6410" spans="6:7" x14ac:dyDescent="0.35">
      <c r="F6410" s="8"/>
      <c r="G6410" s="8"/>
    </row>
    <row r="6411" spans="6:7" x14ac:dyDescent="0.35">
      <c r="F6411" s="8"/>
      <c r="G6411" s="8"/>
    </row>
    <row r="6412" spans="6:7" x14ac:dyDescent="0.35">
      <c r="F6412" s="8"/>
      <c r="G6412" s="8"/>
    </row>
    <row r="6413" spans="6:7" x14ac:dyDescent="0.35">
      <c r="F6413" s="8"/>
      <c r="G6413" s="8"/>
    </row>
    <row r="6414" spans="6:7" x14ac:dyDescent="0.35">
      <c r="F6414" s="8"/>
      <c r="G6414" s="8"/>
    </row>
    <row r="6415" spans="6:7" x14ac:dyDescent="0.35">
      <c r="F6415" s="8"/>
      <c r="G6415" s="8"/>
    </row>
    <row r="6416" spans="6:7" x14ac:dyDescent="0.35">
      <c r="F6416" s="8"/>
      <c r="G6416" s="8"/>
    </row>
    <row r="6417" spans="6:7" x14ac:dyDescent="0.35">
      <c r="F6417" s="8"/>
      <c r="G6417" s="8"/>
    </row>
    <row r="6418" spans="6:7" x14ac:dyDescent="0.35">
      <c r="F6418" s="8"/>
      <c r="G6418" s="8"/>
    </row>
    <row r="6419" spans="6:7" x14ac:dyDescent="0.35">
      <c r="F6419" s="8"/>
      <c r="G6419" s="8"/>
    </row>
    <row r="6420" spans="6:7" x14ac:dyDescent="0.35">
      <c r="F6420" s="8"/>
      <c r="G6420" s="8"/>
    </row>
    <row r="6421" spans="6:7" x14ac:dyDescent="0.35">
      <c r="F6421" s="8"/>
      <c r="G6421" s="8"/>
    </row>
    <row r="6422" spans="6:7" x14ac:dyDescent="0.35">
      <c r="F6422" s="8"/>
      <c r="G6422" s="8"/>
    </row>
    <row r="6423" spans="6:7" x14ac:dyDescent="0.35">
      <c r="F6423" s="8"/>
      <c r="G6423" s="8"/>
    </row>
    <row r="6424" spans="6:7" x14ac:dyDescent="0.35">
      <c r="F6424" s="8"/>
      <c r="G6424" s="8"/>
    </row>
    <row r="6425" spans="6:7" x14ac:dyDescent="0.35">
      <c r="F6425" s="8"/>
      <c r="G6425" s="8"/>
    </row>
    <row r="6426" spans="6:7" x14ac:dyDescent="0.35">
      <c r="F6426" s="8"/>
      <c r="G6426" s="8"/>
    </row>
    <row r="6427" spans="6:7" x14ac:dyDescent="0.35">
      <c r="F6427" s="8"/>
      <c r="G6427" s="8"/>
    </row>
    <row r="6428" spans="6:7" x14ac:dyDescent="0.35">
      <c r="F6428" s="8"/>
      <c r="G6428" s="8"/>
    </row>
    <row r="6429" spans="6:7" x14ac:dyDescent="0.35">
      <c r="F6429" s="8"/>
      <c r="G6429" s="8"/>
    </row>
    <row r="6430" spans="6:7" x14ac:dyDescent="0.35">
      <c r="F6430" s="8"/>
      <c r="G6430" s="8"/>
    </row>
    <row r="6431" spans="6:7" x14ac:dyDescent="0.35">
      <c r="F6431" s="8"/>
      <c r="G6431" s="8"/>
    </row>
    <row r="6432" spans="6:7" x14ac:dyDescent="0.35">
      <c r="F6432" s="8"/>
      <c r="G6432" s="8"/>
    </row>
    <row r="6433" spans="6:7" x14ac:dyDescent="0.35">
      <c r="F6433" s="8"/>
      <c r="G6433" s="8"/>
    </row>
    <row r="6434" spans="6:7" x14ac:dyDescent="0.35">
      <c r="F6434" s="8"/>
      <c r="G6434" s="8"/>
    </row>
    <row r="6435" spans="6:7" x14ac:dyDescent="0.35">
      <c r="F6435" s="8"/>
      <c r="G6435" s="8"/>
    </row>
    <row r="6436" spans="6:7" x14ac:dyDescent="0.35">
      <c r="F6436" s="8"/>
      <c r="G6436" s="8"/>
    </row>
    <row r="6437" spans="6:7" x14ac:dyDescent="0.35">
      <c r="F6437" s="8"/>
      <c r="G6437" s="8"/>
    </row>
    <row r="6438" spans="6:7" x14ac:dyDescent="0.35">
      <c r="F6438" s="8"/>
      <c r="G6438" s="8"/>
    </row>
    <row r="6439" spans="6:7" x14ac:dyDescent="0.35">
      <c r="F6439" s="8"/>
      <c r="G6439" s="8"/>
    </row>
    <row r="6440" spans="6:7" x14ac:dyDescent="0.35">
      <c r="F6440" s="8"/>
      <c r="G6440" s="8"/>
    </row>
    <row r="6441" spans="6:7" x14ac:dyDescent="0.35">
      <c r="F6441" s="8"/>
      <c r="G6441" s="8"/>
    </row>
    <row r="6442" spans="6:7" x14ac:dyDescent="0.35">
      <c r="F6442" s="8"/>
      <c r="G6442" s="8"/>
    </row>
    <row r="6443" spans="6:7" x14ac:dyDescent="0.35">
      <c r="F6443" s="8"/>
      <c r="G6443" s="8"/>
    </row>
    <row r="6444" spans="6:7" x14ac:dyDescent="0.35">
      <c r="F6444" s="8"/>
      <c r="G6444" s="8"/>
    </row>
    <row r="6445" spans="6:7" x14ac:dyDescent="0.35">
      <c r="F6445" s="8"/>
      <c r="G6445" s="8"/>
    </row>
    <row r="6446" spans="6:7" x14ac:dyDescent="0.35">
      <c r="F6446" s="8"/>
      <c r="G6446" s="8"/>
    </row>
    <row r="6447" spans="6:7" x14ac:dyDescent="0.35">
      <c r="F6447" s="8"/>
      <c r="G6447" s="8"/>
    </row>
    <row r="6448" spans="6:7" x14ac:dyDescent="0.35">
      <c r="F6448" s="8"/>
      <c r="G6448" s="8"/>
    </row>
    <row r="6449" spans="6:7" x14ac:dyDescent="0.35">
      <c r="F6449" s="8"/>
      <c r="G6449" s="8"/>
    </row>
    <row r="6450" spans="6:7" x14ac:dyDescent="0.35">
      <c r="F6450" s="8"/>
      <c r="G6450" s="8"/>
    </row>
    <row r="6451" spans="6:7" x14ac:dyDescent="0.35">
      <c r="F6451" s="8"/>
      <c r="G6451" s="8"/>
    </row>
    <row r="6452" spans="6:7" x14ac:dyDescent="0.35">
      <c r="F6452" s="8"/>
      <c r="G6452" s="8"/>
    </row>
    <row r="6453" spans="6:7" x14ac:dyDescent="0.35">
      <c r="F6453" s="8"/>
      <c r="G6453" s="8"/>
    </row>
    <row r="6454" spans="6:7" x14ac:dyDescent="0.35">
      <c r="F6454" s="8"/>
      <c r="G6454" s="8"/>
    </row>
    <row r="6455" spans="6:7" x14ac:dyDescent="0.35">
      <c r="F6455" s="8"/>
      <c r="G6455" s="8"/>
    </row>
    <row r="6456" spans="6:7" x14ac:dyDescent="0.35">
      <c r="F6456" s="8"/>
      <c r="G6456" s="8"/>
    </row>
    <row r="6457" spans="6:7" x14ac:dyDescent="0.35">
      <c r="F6457" s="8"/>
      <c r="G6457" s="8"/>
    </row>
    <row r="6458" spans="6:7" x14ac:dyDescent="0.35">
      <c r="F6458" s="8"/>
      <c r="G6458" s="8"/>
    </row>
    <row r="6459" spans="6:7" x14ac:dyDescent="0.35">
      <c r="F6459" s="8"/>
      <c r="G6459" s="8"/>
    </row>
    <row r="6460" spans="6:7" x14ac:dyDescent="0.35">
      <c r="F6460" s="8"/>
      <c r="G6460" s="8"/>
    </row>
    <row r="6461" spans="6:7" x14ac:dyDescent="0.35">
      <c r="F6461" s="8"/>
      <c r="G6461" s="8"/>
    </row>
    <row r="6462" spans="6:7" x14ac:dyDescent="0.35">
      <c r="F6462" s="8"/>
      <c r="G6462" s="8"/>
    </row>
    <row r="6463" spans="6:7" x14ac:dyDescent="0.35">
      <c r="F6463" s="8"/>
      <c r="G6463" s="8"/>
    </row>
    <row r="6464" spans="6:7" x14ac:dyDescent="0.35">
      <c r="F6464" s="8"/>
      <c r="G6464" s="8"/>
    </row>
    <row r="6465" spans="6:7" x14ac:dyDescent="0.35">
      <c r="F6465" s="8"/>
      <c r="G6465" s="8"/>
    </row>
    <row r="6466" spans="6:7" x14ac:dyDescent="0.35">
      <c r="F6466" s="8"/>
      <c r="G6466" s="8"/>
    </row>
    <row r="6467" spans="6:7" x14ac:dyDescent="0.35">
      <c r="F6467" s="8"/>
      <c r="G6467" s="8"/>
    </row>
    <row r="6468" spans="6:7" x14ac:dyDescent="0.35">
      <c r="F6468" s="8"/>
      <c r="G6468" s="8"/>
    </row>
    <row r="6469" spans="6:7" x14ac:dyDescent="0.35">
      <c r="F6469" s="8"/>
      <c r="G6469" s="8"/>
    </row>
    <row r="6470" spans="6:7" x14ac:dyDescent="0.35">
      <c r="F6470" s="8"/>
      <c r="G6470" s="8"/>
    </row>
    <row r="6471" spans="6:7" x14ac:dyDescent="0.35">
      <c r="F6471" s="8"/>
      <c r="G6471" s="8"/>
    </row>
    <row r="6472" spans="6:7" x14ac:dyDescent="0.35">
      <c r="F6472" s="8"/>
      <c r="G6472" s="8"/>
    </row>
    <row r="6473" spans="6:7" x14ac:dyDescent="0.35">
      <c r="F6473" s="8"/>
      <c r="G6473" s="8"/>
    </row>
    <row r="6474" spans="6:7" x14ac:dyDescent="0.35">
      <c r="F6474" s="8"/>
      <c r="G6474" s="8"/>
    </row>
    <row r="6475" spans="6:7" x14ac:dyDescent="0.35">
      <c r="F6475" s="8"/>
      <c r="G6475" s="8"/>
    </row>
    <row r="6476" spans="6:7" x14ac:dyDescent="0.35">
      <c r="F6476" s="8"/>
      <c r="G6476" s="8"/>
    </row>
    <row r="6477" spans="6:7" x14ac:dyDescent="0.35">
      <c r="F6477" s="8"/>
      <c r="G6477" s="8"/>
    </row>
    <row r="6478" spans="6:7" x14ac:dyDescent="0.35">
      <c r="F6478" s="8"/>
      <c r="G6478" s="8"/>
    </row>
    <row r="6479" spans="6:7" x14ac:dyDescent="0.35">
      <c r="F6479" s="8"/>
      <c r="G6479" s="8"/>
    </row>
    <row r="6480" spans="6:7" x14ac:dyDescent="0.35">
      <c r="F6480" s="8"/>
      <c r="G6480" s="8"/>
    </row>
    <row r="6481" spans="6:7" x14ac:dyDescent="0.35">
      <c r="F6481" s="8"/>
      <c r="G6481" s="8"/>
    </row>
    <row r="6482" spans="6:7" x14ac:dyDescent="0.35">
      <c r="F6482" s="8"/>
      <c r="G6482" s="8"/>
    </row>
    <row r="6483" spans="6:7" x14ac:dyDescent="0.35">
      <c r="F6483" s="8"/>
      <c r="G6483" s="8"/>
    </row>
    <row r="6484" spans="6:7" x14ac:dyDescent="0.35">
      <c r="F6484" s="8"/>
      <c r="G6484" s="8"/>
    </row>
    <row r="6485" spans="6:7" x14ac:dyDescent="0.35">
      <c r="F6485" s="8"/>
      <c r="G6485" s="8"/>
    </row>
    <row r="6486" spans="6:7" x14ac:dyDescent="0.35">
      <c r="F6486" s="8"/>
      <c r="G6486" s="8"/>
    </row>
    <row r="6487" spans="6:7" x14ac:dyDescent="0.35">
      <c r="F6487" s="8"/>
      <c r="G6487" s="8"/>
    </row>
    <row r="6488" spans="6:7" x14ac:dyDescent="0.35">
      <c r="F6488" s="8"/>
      <c r="G6488" s="8"/>
    </row>
    <row r="6489" spans="6:7" x14ac:dyDescent="0.35">
      <c r="F6489" s="8"/>
      <c r="G6489" s="8"/>
    </row>
    <row r="6490" spans="6:7" x14ac:dyDescent="0.35">
      <c r="F6490" s="8"/>
      <c r="G6490" s="8"/>
    </row>
    <row r="6491" spans="6:7" x14ac:dyDescent="0.35">
      <c r="F6491" s="8"/>
      <c r="G6491" s="8"/>
    </row>
    <row r="6492" spans="6:7" x14ac:dyDescent="0.35">
      <c r="F6492" s="8"/>
      <c r="G6492" s="8"/>
    </row>
    <row r="6493" spans="6:7" x14ac:dyDescent="0.35">
      <c r="F6493" s="8"/>
      <c r="G6493" s="8"/>
    </row>
    <row r="6494" spans="6:7" x14ac:dyDescent="0.35">
      <c r="F6494" s="8"/>
      <c r="G6494" s="8"/>
    </row>
    <row r="6495" spans="6:7" x14ac:dyDescent="0.35">
      <c r="F6495" s="8"/>
      <c r="G6495" s="8"/>
    </row>
    <row r="6496" spans="6:7" x14ac:dyDescent="0.35">
      <c r="F6496" s="8"/>
      <c r="G6496" s="8"/>
    </row>
    <row r="6497" spans="6:7" x14ac:dyDescent="0.35">
      <c r="F6497" s="8"/>
      <c r="G6497" s="8"/>
    </row>
    <row r="6498" spans="6:7" x14ac:dyDescent="0.35">
      <c r="F6498" s="8"/>
      <c r="G6498" s="8"/>
    </row>
    <row r="6499" spans="6:7" x14ac:dyDescent="0.35">
      <c r="F6499" s="8"/>
      <c r="G6499" s="8"/>
    </row>
    <row r="6500" spans="6:7" x14ac:dyDescent="0.35">
      <c r="F6500" s="8"/>
      <c r="G6500" s="8"/>
    </row>
    <row r="6501" spans="6:7" x14ac:dyDescent="0.35">
      <c r="F6501" s="8"/>
      <c r="G6501" s="8"/>
    </row>
    <row r="6502" spans="6:7" x14ac:dyDescent="0.35">
      <c r="F6502" s="8"/>
      <c r="G6502" s="8"/>
    </row>
    <row r="6503" spans="6:7" x14ac:dyDescent="0.35">
      <c r="F6503" s="8"/>
      <c r="G6503" s="8"/>
    </row>
    <row r="6504" spans="6:7" x14ac:dyDescent="0.35">
      <c r="F6504" s="8"/>
      <c r="G6504" s="8"/>
    </row>
    <row r="6505" spans="6:7" x14ac:dyDescent="0.35">
      <c r="F6505" s="8"/>
      <c r="G6505" s="8"/>
    </row>
    <row r="6506" spans="6:7" x14ac:dyDescent="0.35">
      <c r="F6506" s="8"/>
      <c r="G6506" s="8"/>
    </row>
    <row r="6507" spans="6:7" x14ac:dyDescent="0.35">
      <c r="F6507" s="8"/>
      <c r="G6507" s="8"/>
    </row>
    <row r="6508" spans="6:7" x14ac:dyDescent="0.35">
      <c r="F6508" s="8"/>
      <c r="G6508" s="8"/>
    </row>
    <row r="6509" spans="6:7" x14ac:dyDescent="0.35">
      <c r="F6509" s="8"/>
      <c r="G6509" s="8"/>
    </row>
    <row r="6510" spans="6:7" x14ac:dyDescent="0.35">
      <c r="F6510" s="8"/>
      <c r="G6510" s="8"/>
    </row>
    <row r="6511" spans="6:7" x14ac:dyDescent="0.35">
      <c r="F6511" s="8"/>
      <c r="G6511" s="8"/>
    </row>
    <row r="6512" spans="6:7" x14ac:dyDescent="0.35">
      <c r="F6512" s="8"/>
      <c r="G6512" s="8"/>
    </row>
    <row r="6513" spans="6:7" x14ac:dyDescent="0.35">
      <c r="F6513" s="8"/>
      <c r="G6513" s="8"/>
    </row>
    <row r="6514" spans="6:7" x14ac:dyDescent="0.35">
      <c r="F6514" s="8"/>
      <c r="G6514" s="8"/>
    </row>
    <row r="6515" spans="6:7" x14ac:dyDescent="0.35">
      <c r="F6515" s="8"/>
      <c r="G6515" s="8"/>
    </row>
    <row r="6516" spans="6:7" x14ac:dyDescent="0.35">
      <c r="F6516" s="8"/>
      <c r="G6516" s="8"/>
    </row>
    <row r="6517" spans="6:7" x14ac:dyDescent="0.35">
      <c r="F6517" s="8"/>
      <c r="G6517" s="8"/>
    </row>
    <row r="6518" spans="6:7" x14ac:dyDescent="0.35">
      <c r="F6518" s="8"/>
      <c r="G6518" s="8"/>
    </row>
    <row r="6519" spans="6:7" x14ac:dyDescent="0.35">
      <c r="F6519" s="8"/>
      <c r="G6519" s="8"/>
    </row>
    <row r="6520" spans="6:7" x14ac:dyDescent="0.35">
      <c r="F6520" s="8"/>
      <c r="G6520" s="8"/>
    </row>
    <row r="6521" spans="6:7" x14ac:dyDescent="0.35">
      <c r="F6521" s="8"/>
      <c r="G6521" s="8"/>
    </row>
    <row r="6522" spans="6:7" x14ac:dyDescent="0.35">
      <c r="F6522" s="8"/>
      <c r="G6522" s="8"/>
    </row>
    <row r="6523" spans="6:7" x14ac:dyDescent="0.35">
      <c r="F6523" s="8"/>
      <c r="G6523" s="8"/>
    </row>
    <row r="6524" spans="6:7" x14ac:dyDescent="0.35">
      <c r="F6524" s="8"/>
      <c r="G6524" s="8"/>
    </row>
    <row r="6525" spans="6:7" x14ac:dyDescent="0.35">
      <c r="F6525" s="8"/>
      <c r="G6525" s="8"/>
    </row>
    <row r="6526" spans="6:7" x14ac:dyDescent="0.35">
      <c r="F6526" s="8"/>
      <c r="G6526" s="8"/>
    </row>
    <row r="6527" spans="6:7" x14ac:dyDescent="0.35">
      <c r="F6527" s="8"/>
      <c r="G6527" s="8"/>
    </row>
    <row r="6528" spans="6:7" x14ac:dyDescent="0.35">
      <c r="F6528" s="8"/>
      <c r="G6528" s="8"/>
    </row>
    <row r="6529" spans="6:7" x14ac:dyDescent="0.35">
      <c r="F6529" s="8"/>
      <c r="G6529" s="8"/>
    </row>
    <row r="6530" spans="6:7" x14ac:dyDescent="0.35">
      <c r="F6530" s="8"/>
      <c r="G6530" s="8"/>
    </row>
    <row r="6531" spans="6:7" x14ac:dyDescent="0.35">
      <c r="F6531" s="8"/>
      <c r="G6531" s="8"/>
    </row>
    <row r="6532" spans="6:7" x14ac:dyDescent="0.35">
      <c r="F6532" s="8"/>
      <c r="G6532" s="8"/>
    </row>
    <row r="6533" spans="6:7" x14ac:dyDescent="0.35">
      <c r="F6533" s="8"/>
      <c r="G6533" s="8"/>
    </row>
    <row r="6534" spans="6:7" x14ac:dyDescent="0.35">
      <c r="F6534" s="8"/>
      <c r="G6534" s="8"/>
    </row>
    <row r="6535" spans="6:7" x14ac:dyDescent="0.35">
      <c r="F6535" s="8"/>
      <c r="G6535" s="8"/>
    </row>
    <row r="6536" spans="6:7" x14ac:dyDescent="0.35">
      <c r="F6536" s="8"/>
      <c r="G6536" s="8"/>
    </row>
    <row r="6537" spans="6:7" x14ac:dyDescent="0.35">
      <c r="F6537" s="8"/>
      <c r="G6537" s="8"/>
    </row>
    <row r="6538" spans="6:7" x14ac:dyDescent="0.35">
      <c r="F6538" s="8"/>
      <c r="G6538" s="8"/>
    </row>
    <row r="6539" spans="6:7" x14ac:dyDescent="0.35">
      <c r="F6539" s="8"/>
      <c r="G6539" s="8"/>
    </row>
    <row r="6540" spans="6:7" x14ac:dyDescent="0.35">
      <c r="F6540" s="8"/>
      <c r="G6540" s="8"/>
    </row>
    <row r="6541" spans="6:7" x14ac:dyDescent="0.35">
      <c r="F6541" s="8"/>
      <c r="G6541" s="8"/>
    </row>
    <row r="6542" spans="6:7" x14ac:dyDescent="0.35">
      <c r="F6542" s="8"/>
      <c r="G6542" s="8"/>
    </row>
    <row r="6543" spans="6:7" x14ac:dyDescent="0.35">
      <c r="F6543" s="8"/>
      <c r="G6543" s="8"/>
    </row>
    <row r="6544" spans="6:7" x14ac:dyDescent="0.35">
      <c r="F6544" s="8"/>
      <c r="G6544" s="8"/>
    </row>
    <row r="6545" spans="6:7" x14ac:dyDescent="0.35">
      <c r="F6545" s="8"/>
      <c r="G6545" s="8"/>
    </row>
    <row r="6546" spans="6:7" x14ac:dyDescent="0.35">
      <c r="F6546" s="8"/>
      <c r="G6546" s="8"/>
    </row>
    <row r="6547" spans="6:7" x14ac:dyDescent="0.35">
      <c r="F6547" s="8"/>
      <c r="G6547" s="8"/>
    </row>
    <row r="6548" spans="6:7" x14ac:dyDescent="0.35">
      <c r="F6548" s="8"/>
      <c r="G6548" s="8"/>
    </row>
    <row r="6549" spans="6:7" x14ac:dyDescent="0.35">
      <c r="F6549" s="8"/>
      <c r="G6549" s="8"/>
    </row>
    <row r="6550" spans="6:7" x14ac:dyDescent="0.35">
      <c r="F6550" s="8"/>
      <c r="G6550" s="8"/>
    </row>
    <row r="6551" spans="6:7" x14ac:dyDescent="0.35">
      <c r="F6551" s="8"/>
      <c r="G6551" s="8"/>
    </row>
    <row r="6552" spans="6:7" x14ac:dyDescent="0.35">
      <c r="F6552" s="8"/>
      <c r="G6552" s="8"/>
    </row>
    <row r="6553" spans="6:7" x14ac:dyDescent="0.35">
      <c r="F6553" s="8"/>
      <c r="G6553" s="8"/>
    </row>
    <row r="6554" spans="6:7" x14ac:dyDescent="0.35">
      <c r="F6554" s="8"/>
      <c r="G6554" s="8"/>
    </row>
    <row r="6555" spans="6:7" x14ac:dyDescent="0.35">
      <c r="F6555" s="8"/>
      <c r="G6555" s="8"/>
    </row>
    <row r="6556" spans="6:7" x14ac:dyDescent="0.35">
      <c r="F6556" s="8"/>
      <c r="G6556" s="8"/>
    </row>
    <row r="6557" spans="6:7" x14ac:dyDescent="0.35">
      <c r="F6557" s="8"/>
      <c r="G6557" s="8"/>
    </row>
    <row r="6558" spans="6:7" x14ac:dyDescent="0.35">
      <c r="F6558" s="8"/>
      <c r="G6558" s="8"/>
    </row>
    <row r="6559" spans="6:7" x14ac:dyDescent="0.35">
      <c r="F6559" s="8"/>
      <c r="G6559" s="8"/>
    </row>
    <row r="6560" spans="6:7" x14ac:dyDescent="0.35">
      <c r="F6560" s="8"/>
      <c r="G6560" s="8"/>
    </row>
    <row r="6561" spans="6:7" x14ac:dyDescent="0.35">
      <c r="F6561" s="8"/>
      <c r="G6561" s="8"/>
    </row>
    <row r="6562" spans="6:7" x14ac:dyDescent="0.35">
      <c r="F6562" s="8"/>
      <c r="G6562" s="8"/>
    </row>
    <row r="6563" spans="6:7" x14ac:dyDescent="0.35">
      <c r="F6563" s="8"/>
      <c r="G6563" s="8"/>
    </row>
    <row r="6564" spans="6:7" x14ac:dyDescent="0.35">
      <c r="F6564" s="8"/>
      <c r="G6564" s="8"/>
    </row>
    <row r="6565" spans="6:7" x14ac:dyDescent="0.35">
      <c r="F6565" s="8"/>
      <c r="G6565" s="8"/>
    </row>
    <row r="6566" spans="6:7" x14ac:dyDescent="0.35">
      <c r="F6566" s="8"/>
      <c r="G6566" s="8"/>
    </row>
    <row r="6567" spans="6:7" x14ac:dyDescent="0.35">
      <c r="F6567" s="8"/>
      <c r="G6567" s="8"/>
    </row>
    <row r="6568" spans="6:7" x14ac:dyDescent="0.35">
      <c r="F6568" s="8"/>
      <c r="G6568" s="8"/>
    </row>
    <row r="6569" spans="6:7" x14ac:dyDescent="0.35">
      <c r="F6569" s="8"/>
      <c r="G6569" s="8"/>
    </row>
    <row r="6570" spans="6:7" x14ac:dyDescent="0.35">
      <c r="F6570" s="8"/>
      <c r="G6570" s="8"/>
    </row>
    <row r="6571" spans="6:7" x14ac:dyDescent="0.35">
      <c r="F6571" s="8"/>
      <c r="G6571" s="8"/>
    </row>
    <row r="6572" spans="6:7" x14ac:dyDescent="0.35">
      <c r="F6572" s="8"/>
      <c r="G6572" s="8"/>
    </row>
    <row r="6573" spans="6:7" x14ac:dyDescent="0.35">
      <c r="F6573" s="8"/>
      <c r="G6573" s="8"/>
    </row>
    <row r="6574" spans="6:7" x14ac:dyDescent="0.35">
      <c r="F6574" s="8"/>
      <c r="G6574" s="8"/>
    </row>
    <row r="6575" spans="6:7" x14ac:dyDescent="0.35">
      <c r="F6575" s="8"/>
      <c r="G6575" s="8"/>
    </row>
    <row r="6576" spans="6:7" x14ac:dyDescent="0.35">
      <c r="F6576" s="8"/>
      <c r="G6576" s="8"/>
    </row>
    <row r="6577" spans="6:7" x14ac:dyDescent="0.35">
      <c r="F6577" s="8"/>
      <c r="G6577" s="8"/>
    </row>
    <row r="6578" spans="6:7" x14ac:dyDescent="0.35">
      <c r="F6578" s="8"/>
      <c r="G6578" s="8"/>
    </row>
    <row r="6579" spans="6:7" x14ac:dyDescent="0.35">
      <c r="F6579" s="8"/>
      <c r="G6579" s="8"/>
    </row>
    <row r="6580" spans="6:7" x14ac:dyDescent="0.35">
      <c r="F6580" s="8"/>
      <c r="G6580" s="8"/>
    </row>
    <row r="6581" spans="6:7" x14ac:dyDescent="0.35">
      <c r="F6581" s="8"/>
      <c r="G6581" s="8"/>
    </row>
    <row r="6582" spans="6:7" x14ac:dyDescent="0.35">
      <c r="F6582" s="8"/>
      <c r="G6582" s="8"/>
    </row>
    <row r="6583" spans="6:7" x14ac:dyDescent="0.35">
      <c r="F6583" s="8"/>
      <c r="G6583" s="8"/>
    </row>
    <row r="6584" spans="6:7" x14ac:dyDescent="0.35">
      <c r="F6584" s="8"/>
      <c r="G6584" s="8"/>
    </row>
    <row r="6585" spans="6:7" x14ac:dyDescent="0.35">
      <c r="F6585" s="8"/>
      <c r="G6585" s="8"/>
    </row>
    <row r="6586" spans="6:7" x14ac:dyDescent="0.35">
      <c r="F6586" s="8"/>
      <c r="G6586" s="8"/>
    </row>
    <row r="6587" spans="6:7" x14ac:dyDescent="0.35">
      <c r="F6587" s="8"/>
      <c r="G6587" s="8"/>
    </row>
    <row r="6588" spans="6:7" x14ac:dyDescent="0.35">
      <c r="F6588" s="8"/>
      <c r="G6588" s="8"/>
    </row>
    <row r="6589" spans="6:7" x14ac:dyDescent="0.35">
      <c r="F6589" s="8"/>
      <c r="G6589" s="8"/>
    </row>
    <row r="6590" spans="6:7" x14ac:dyDescent="0.35">
      <c r="F6590" s="8"/>
      <c r="G6590" s="8"/>
    </row>
    <row r="6591" spans="6:7" x14ac:dyDescent="0.35">
      <c r="F6591" s="8"/>
      <c r="G6591" s="8"/>
    </row>
    <row r="6592" spans="6:7" x14ac:dyDescent="0.35">
      <c r="F6592" s="8"/>
      <c r="G6592" s="8"/>
    </row>
    <row r="6593" spans="6:7" x14ac:dyDescent="0.35">
      <c r="F6593" s="8"/>
      <c r="G6593" s="8"/>
    </row>
    <row r="6594" spans="6:7" x14ac:dyDescent="0.35">
      <c r="F6594" s="8"/>
      <c r="G6594" s="8"/>
    </row>
    <row r="6595" spans="6:7" x14ac:dyDescent="0.35">
      <c r="F6595" s="8"/>
      <c r="G6595" s="8"/>
    </row>
    <row r="6596" spans="6:7" x14ac:dyDescent="0.35">
      <c r="F6596" s="8"/>
      <c r="G6596" s="8"/>
    </row>
    <row r="6597" spans="6:7" x14ac:dyDescent="0.35">
      <c r="F6597" s="8"/>
      <c r="G6597" s="8"/>
    </row>
    <row r="6598" spans="6:7" x14ac:dyDescent="0.35">
      <c r="F6598" s="8"/>
      <c r="G6598" s="8"/>
    </row>
    <row r="6599" spans="6:7" x14ac:dyDescent="0.35">
      <c r="F6599" s="8"/>
      <c r="G6599" s="8"/>
    </row>
    <row r="6600" spans="6:7" x14ac:dyDescent="0.35">
      <c r="F6600" s="8"/>
      <c r="G6600" s="8"/>
    </row>
    <row r="6601" spans="6:7" x14ac:dyDescent="0.35">
      <c r="F6601" s="8"/>
      <c r="G6601" s="8"/>
    </row>
    <row r="6602" spans="6:7" x14ac:dyDescent="0.35">
      <c r="F6602" s="8"/>
      <c r="G6602" s="8"/>
    </row>
    <row r="6603" spans="6:7" x14ac:dyDescent="0.35">
      <c r="F6603" s="8"/>
      <c r="G6603" s="8"/>
    </row>
    <row r="6604" spans="6:7" x14ac:dyDescent="0.35">
      <c r="F6604" s="8"/>
      <c r="G6604" s="8"/>
    </row>
    <row r="6605" spans="6:7" x14ac:dyDescent="0.35">
      <c r="F6605" s="8"/>
      <c r="G6605" s="8"/>
    </row>
    <row r="6606" spans="6:7" x14ac:dyDescent="0.35">
      <c r="F6606" s="8"/>
      <c r="G6606" s="8"/>
    </row>
    <row r="6607" spans="6:7" x14ac:dyDescent="0.35">
      <c r="F6607" s="8"/>
      <c r="G6607" s="8"/>
    </row>
    <row r="6608" spans="6:7" x14ac:dyDescent="0.35">
      <c r="F6608" s="8"/>
      <c r="G6608" s="8"/>
    </row>
    <row r="6609" spans="6:7" x14ac:dyDescent="0.35">
      <c r="F6609" s="8"/>
      <c r="G6609" s="8"/>
    </row>
    <row r="6610" spans="6:7" x14ac:dyDescent="0.35">
      <c r="F6610" s="8"/>
      <c r="G6610" s="8"/>
    </row>
    <row r="6611" spans="6:7" x14ac:dyDescent="0.35">
      <c r="F6611" s="8"/>
      <c r="G6611" s="8"/>
    </row>
    <row r="6612" spans="6:7" x14ac:dyDescent="0.35">
      <c r="F6612" s="8"/>
      <c r="G6612" s="8"/>
    </row>
    <row r="6613" spans="6:7" x14ac:dyDescent="0.35">
      <c r="F6613" s="8"/>
      <c r="G6613" s="8"/>
    </row>
    <row r="6614" spans="6:7" x14ac:dyDescent="0.35">
      <c r="F6614" s="8"/>
      <c r="G6614" s="8"/>
    </row>
    <row r="6615" spans="6:7" x14ac:dyDescent="0.35">
      <c r="F6615" s="8"/>
      <c r="G6615" s="8"/>
    </row>
    <row r="6616" spans="6:7" x14ac:dyDescent="0.35">
      <c r="F6616" s="8"/>
      <c r="G6616" s="8"/>
    </row>
    <row r="6617" spans="6:7" x14ac:dyDescent="0.35">
      <c r="F6617" s="8"/>
      <c r="G6617" s="8"/>
    </row>
    <row r="6618" spans="6:7" x14ac:dyDescent="0.35">
      <c r="F6618" s="8"/>
      <c r="G6618" s="8"/>
    </row>
    <row r="6619" spans="6:7" x14ac:dyDescent="0.35">
      <c r="F6619" s="8"/>
      <c r="G6619" s="8"/>
    </row>
    <row r="6620" spans="6:7" x14ac:dyDescent="0.35">
      <c r="F6620" s="8"/>
      <c r="G6620" s="8"/>
    </row>
    <row r="6621" spans="6:7" x14ac:dyDescent="0.35">
      <c r="F6621" s="8"/>
      <c r="G6621" s="8"/>
    </row>
    <row r="6622" spans="6:7" x14ac:dyDescent="0.35">
      <c r="F6622" s="8"/>
      <c r="G6622" s="8"/>
    </row>
    <row r="6623" spans="6:7" x14ac:dyDescent="0.35">
      <c r="F6623" s="8"/>
      <c r="G6623" s="8"/>
    </row>
    <row r="6624" spans="6:7" x14ac:dyDescent="0.35">
      <c r="F6624" s="8"/>
      <c r="G6624" s="8"/>
    </row>
    <row r="6625" spans="6:7" x14ac:dyDescent="0.35">
      <c r="F6625" s="8"/>
      <c r="G6625" s="8"/>
    </row>
    <row r="6626" spans="6:7" x14ac:dyDescent="0.35">
      <c r="F6626" s="8"/>
      <c r="G6626" s="8"/>
    </row>
    <row r="6627" spans="6:7" x14ac:dyDescent="0.35">
      <c r="F6627" s="8"/>
      <c r="G6627" s="8"/>
    </row>
    <row r="6628" spans="6:7" x14ac:dyDescent="0.35">
      <c r="F6628" s="8"/>
      <c r="G6628" s="8"/>
    </row>
    <row r="6629" spans="6:7" x14ac:dyDescent="0.35">
      <c r="F6629" s="8"/>
      <c r="G6629" s="8"/>
    </row>
    <row r="6630" spans="6:7" x14ac:dyDescent="0.35">
      <c r="F6630" s="8"/>
      <c r="G6630" s="8"/>
    </row>
    <row r="6631" spans="6:7" x14ac:dyDescent="0.35">
      <c r="F6631" s="8"/>
      <c r="G6631" s="8"/>
    </row>
    <row r="6632" spans="6:7" x14ac:dyDescent="0.35">
      <c r="F6632" s="8"/>
      <c r="G6632" s="8"/>
    </row>
    <row r="6633" spans="6:7" x14ac:dyDescent="0.35">
      <c r="F6633" s="8"/>
      <c r="G6633" s="8"/>
    </row>
    <row r="6634" spans="6:7" x14ac:dyDescent="0.35">
      <c r="F6634" s="8"/>
      <c r="G6634" s="8"/>
    </row>
    <row r="6635" spans="6:7" x14ac:dyDescent="0.35">
      <c r="F6635" s="8"/>
      <c r="G6635" s="8"/>
    </row>
    <row r="6636" spans="6:7" x14ac:dyDescent="0.35">
      <c r="F6636" s="8"/>
      <c r="G6636" s="8"/>
    </row>
    <row r="6637" spans="6:7" x14ac:dyDescent="0.35">
      <c r="F6637" s="8"/>
      <c r="G6637" s="8"/>
    </row>
    <row r="6638" spans="6:7" x14ac:dyDescent="0.35">
      <c r="F6638" s="8"/>
      <c r="G6638" s="8"/>
    </row>
    <row r="6639" spans="6:7" x14ac:dyDescent="0.35">
      <c r="F6639" s="8"/>
      <c r="G6639" s="8"/>
    </row>
    <row r="6640" spans="6:7" x14ac:dyDescent="0.35">
      <c r="F6640" s="8"/>
      <c r="G6640" s="8"/>
    </row>
    <row r="6641" spans="6:7" x14ac:dyDescent="0.35">
      <c r="F6641" s="8"/>
      <c r="G6641" s="8"/>
    </row>
    <row r="6642" spans="6:7" x14ac:dyDescent="0.35">
      <c r="F6642" s="8"/>
      <c r="G6642" s="8"/>
    </row>
    <row r="6643" spans="6:7" x14ac:dyDescent="0.35">
      <c r="F6643" s="8"/>
      <c r="G6643" s="8"/>
    </row>
    <row r="6644" spans="6:7" x14ac:dyDescent="0.35">
      <c r="F6644" s="8"/>
      <c r="G6644" s="8"/>
    </row>
    <row r="6645" spans="6:7" x14ac:dyDescent="0.35">
      <c r="F6645" s="8"/>
      <c r="G6645" s="8"/>
    </row>
    <row r="6646" spans="6:7" x14ac:dyDescent="0.35">
      <c r="F6646" s="8"/>
      <c r="G6646" s="8"/>
    </row>
    <row r="6647" spans="6:7" x14ac:dyDescent="0.35">
      <c r="F6647" s="8"/>
      <c r="G6647" s="8"/>
    </row>
    <row r="6648" spans="6:7" x14ac:dyDescent="0.35">
      <c r="F6648" s="8"/>
      <c r="G6648" s="8"/>
    </row>
    <row r="6649" spans="6:7" x14ac:dyDescent="0.35">
      <c r="F6649" s="8"/>
      <c r="G6649" s="8"/>
    </row>
    <row r="6650" spans="6:7" x14ac:dyDescent="0.35">
      <c r="F6650" s="8"/>
      <c r="G6650" s="8"/>
    </row>
    <row r="6651" spans="6:7" x14ac:dyDescent="0.35">
      <c r="F6651" s="8"/>
      <c r="G6651" s="8"/>
    </row>
    <row r="6652" spans="6:7" x14ac:dyDescent="0.35">
      <c r="F6652" s="8"/>
      <c r="G6652" s="8"/>
    </row>
    <row r="6653" spans="6:7" x14ac:dyDescent="0.35">
      <c r="F6653" s="8"/>
      <c r="G6653" s="8"/>
    </row>
    <row r="6654" spans="6:7" x14ac:dyDescent="0.35">
      <c r="F6654" s="8"/>
      <c r="G6654" s="8"/>
    </row>
    <row r="6655" spans="6:7" x14ac:dyDescent="0.35">
      <c r="F6655" s="8"/>
      <c r="G6655" s="8"/>
    </row>
    <row r="6656" spans="6:7" x14ac:dyDescent="0.35">
      <c r="F6656" s="8"/>
      <c r="G6656" s="8"/>
    </row>
    <row r="6657" spans="6:7" x14ac:dyDescent="0.35">
      <c r="F6657" s="8"/>
      <c r="G6657" s="8"/>
    </row>
    <row r="6658" spans="6:7" x14ac:dyDescent="0.35">
      <c r="F6658" s="8"/>
      <c r="G6658" s="8"/>
    </row>
    <row r="6659" spans="6:7" x14ac:dyDescent="0.35">
      <c r="F6659" s="8"/>
      <c r="G6659" s="8"/>
    </row>
    <row r="6660" spans="6:7" x14ac:dyDescent="0.35">
      <c r="F6660" s="8"/>
      <c r="G6660" s="8"/>
    </row>
    <row r="6661" spans="6:7" x14ac:dyDescent="0.35">
      <c r="F6661" s="8"/>
      <c r="G6661" s="8"/>
    </row>
    <row r="6662" spans="6:7" x14ac:dyDescent="0.35">
      <c r="F6662" s="8"/>
      <c r="G6662" s="8"/>
    </row>
    <row r="6663" spans="6:7" x14ac:dyDescent="0.35">
      <c r="F6663" s="8"/>
      <c r="G6663" s="8"/>
    </row>
    <row r="6664" spans="6:7" x14ac:dyDescent="0.35">
      <c r="F6664" s="8"/>
      <c r="G6664" s="8"/>
    </row>
    <row r="6665" spans="6:7" x14ac:dyDescent="0.35">
      <c r="F6665" s="8"/>
      <c r="G6665" s="8"/>
    </row>
    <row r="6666" spans="6:7" x14ac:dyDescent="0.35">
      <c r="F6666" s="8"/>
      <c r="G6666" s="8"/>
    </row>
    <row r="6667" spans="6:7" x14ac:dyDescent="0.35">
      <c r="F6667" s="8"/>
      <c r="G6667" s="8"/>
    </row>
    <row r="6668" spans="6:7" x14ac:dyDescent="0.35">
      <c r="F6668" s="8"/>
      <c r="G6668" s="8"/>
    </row>
    <row r="6669" spans="6:7" x14ac:dyDescent="0.35">
      <c r="F6669" s="8"/>
      <c r="G6669" s="8"/>
    </row>
    <row r="6670" spans="6:7" x14ac:dyDescent="0.35">
      <c r="F6670" s="8"/>
      <c r="G6670" s="8"/>
    </row>
    <row r="6671" spans="6:7" x14ac:dyDescent="0.35">
      <c r="F6671" s="8"/>
      <c r="G6671" s="8"/>
    </row>
    <row r="6672" spans="6:7" x14ac:dyDescent="0.35">
      <c r="F6672" s="8"/>
      <c r="G6672" s="8"/>
    </row>
    <row r="6673" spans="6:7" x14ac:dyDescent="0.35">
      <c r="F6673" s="8"/>
      <c r="G6673" s="8"/>
    </row>
    <row r="6674" spans="6:7" x14ac:dyDescent="0.35">
      <c r="F6674" s="8"/>
      <c r="G6674" s="8"/>
    </row>
    <row r="6675" spans="6:7" x14ac:dyDescent="0.35">
      <c r="F6675" s="8"/>
      <c r="G6675" s="8"/>
    </row>
    <row r="6676" spans="6:7" x14ac:dyDescent="0.35">
      <c r="F6676" s="8"/>
      <c r="G6676" s="8"/>
    </row>
    <row r="6677" spans="6:7" x14ac:dyDescent="0.35">
      <c r="F6677" s="8"/>
      <c r="G6677" s="8"/>
    </row>
    <row r="6678" spans="6:7" x14ac:dyDescent="0.35">
      <c r="F6678" s="8"/>
      <c r="G6678" s="8"/>
    </row>
    <row r="6679" spans="6:7" x14ac:dyDescent="0.35">
      <c r="F6679" s="8"/>
      <c r="G6679" s="8"/>
    </row>
    <row r="6680" spans="6:7" x14ac:dyDescent="0.35">
      <c r="F6680" s="8"/>
      <c r="G6680" s="8"/>
    </row>
    <row r="6681" spans="6:7" x14ac:dyDescent="0.35">
      <c r="F6681" s="8"/>
      <c r="G6681" s="8"/>
    </row>
    <row r="6682" spans="6:7" x14ac:dyDescent="0.35">
      <c r="F6682" s="8"/>
      <c r="G6682" s="8"/>
    </row>
    <row r="6683" spans="6:7" x14ac:dyDescent="0.35">
      <c r="F6683" s="8"/>
      <c r="G6683" s="8"/>
    </row>
    <row r="6684" spans="6:7" x14ac:dyDescent="0.35">
      <c r="F6684" s="8"/>
      <c r="G6684" s="8"/>
    </row>
    <row r="6685" spans="6:7" x14ac:dyDescent="0.35">
      <c r="F6685" s="8"/>
      <c r="G6685" s="8"/>
    </row>
    <row r="6686" spans="6:7" x14ac:dyDescent="0.35">
      <c r="F6686" s="8"/>
      <c r="G6686" s="8"/>
    </row>
    <row r="6687" spans="6:7" x14ac:dyDescent="0.35">
      <c r="F6687" s="8"/>
      <c r="G6687" s="8"/>
    </row>
    <row r="6688" spans="6:7" x14ac:dyDescent="0.35">
      <c r="F6688" s="8"/>
      <c r="G6688" s="8"/>
    </row>
    <row r="6689" spans="6:7" x14ac:dyDescent="0.35">
      <c r="F6689" s="8"/>
      <c r="G6689" s="8"/>
    </row>
    <row r="6690" spans="6:7" x14ac:dyDescent="0.35">
      <c r="F6690" s="8"/>
      <c r="G6690" s="8"/>
    </row>
    <row r="6691" spans="6:7" x14ac:dyDescent="0.35">
      <c r="F6691" s="8"/>
      <c r="G6691" s="8"/>
    </row>
    <row r="6692" spans="6:7" x14ac:dyDescent="0.35">
      <c r="F6692" s="8"/>
      <c r="G6692" s="8"/>
    </row>
    <row r="6693" spans="6:7" x14ac:dyDescent="0.35">
      <c r="F6693" s="8"/>
      <c r="G6693" s="8"/>
    </row>
    <row r="6694" spans="6:7" x14ac:dyDescent="0.35">
      <c r="F6694" s="8"/>
      <c r="G6694" s="8"/>
    </row>
    <row r="6695" spans="6:7" x14ac:dyDescent="0.35">
      <c r="F6695" s="8"/>
      <c r="G6695" s="8"/>
    </row>
    <row r="6696" spans="6:7" x14ac:dyDescent="0.35">
      <c r="F6696" s="8"/>
      <c r="G6696" s="8"/>
    </row>
    <row r="6697" spans="6:7" x14ac:dyDescent="0.35">
      <c r="F6697" s="8"/>
      <c r="G6697" s="8"/>
    </row>
    <row r="6698" spans="6:7" x14ac:dyDescent="0.35">
      <c r="F6698" s="8"/>
      <c r="G6698" s="8"/>
    </row>
    <row r="6699" spans="6:7" x14ac:dyDescent="0.35">
      <c r="F6699" s="8"/>
      <c r="G6699" s="8"/>
    </row>
    <row r="6700" spans="6:7" x14ac:dyDescent="0.35">
      <c r="F6700" s="8"/>
      <c r="G6700" s="8"/>
    </row>
    <row r="6701" spans="6:7" x14ac:dyDescent="0.35">
      <c r="F6701" s="8"/>
      <c r="G6701" s="8"/>
    </row>
    <row r="6702" spans="6:7" x14ac:dyDescent="0.35">
      <c r="F6702" s="8"/>
      <c r="G6702" s="8"/>
    </row>
    <row r="6703" spans="6:7" x14ac:dyDescent="0.35">
      <c r="F6703" s="8"/>
      <c r="G6703" s="8"/>
    </row>
    <row r="6704" spans="6:7" x14ac:dyDescent="0.35">
      <c r="F6704" s="8"/>
      <c r="G6704" s="8"/>
    </row>
    <row r="6705" spans="6:7" x14ac:dyDescent="0.35">
      <c r="F6705" s="8"/>
      <c r="G6705" s="8"/>
    </row>
    <row r="6706" spans="6:7" x14ac:dyDescent="0.35">
      <c r="F6706" s="8"/>
      <c r="G6706" s="8"/>
    </row>
    <row r="6707" spans="6:7" x14ac:dyDescent="0.35">
      <c r="F6707" s="8"/>
      <c r="G6707" s="8"/>
    </row>
    <row r="6708" spans="6:7" x14ac:dyDescent="0.35">
      <c r="F6708" s="8"/>
      <c r="G6708" s="8"/>
    </row>
    <row r="6709" spans="6:7" x14ac:dyDescent="0.35">
      <c r="F6709" s="8"/>
      <c r="G6709" s="8"/>
    </row>
    <row r="6710" spans="6:7" x14ac:dyDescent="0.35">
      <c r="F6710" s="8"/>
      <c r="G6710" s="8"/>
    </row>
    <row r="6711" spans="6:7" x14ac:dyDescent="0.35">
      <c r="F6711" s="8"/>
      <c r="G6711" s="8"/>
    </row>
    <row r="6712" spans="6:7" x14ac:dyDescent="0.35">
      <c r="F6712" s="8"/>
      <c r="G6712" s="8"/>
    </row>
    <row r="6713" spans="6:7" x14ac:dyDescent="0.35">
      <c r="F6713" s="8"/>
      <c r="G6713" s="8"/>
    </row>
    <row r="6714" spans="6:7" x14ac:dyDescent="0.35">
      <c r="F6714" s="8"/>
      <c r="G6714" s="8"/>
    </row>
    <row r="6715" spans="6:7" x14ac:dyDescent="0.35">
      <c r="F6715" s="8"/>
      <c r="G6715" s="8"/>
    </row>
    <row r="6716" spans="6:7" x14ac:dyDescent="0.35">
      <c r="F6716" s="8"/>
      <c r="G6716" s="8"/>
    </row>
    <row r="6717" spans="6:7" x14ac:dyDescent="0.35">
      <c r="F6717" s="8"/>
      <c r="G6717" s="8"/>
    </row>
    <row r="6718" spans="6:7" x14ac:dyDescent="0.35">
      <c r="F6718" s="8"/>
      <c r="G6718" s="8"/>
    </row>
    <row r="6719" spans="6:7" x14ac:dyDescent="0.35">
      <c r="F6719" s="8"/>
      <c r="G6719" s="8"/>
    </row>
    <row r="6720" spans="6:7" x14ac:dyDescent="0.35">
      <c r="F6720" s="8"/>
      <c r="G6720" s="8"/>
    </row>
    <row r="6721" spans="6:7" x14ac:dyDescent="0.35">
      <c r="F6721" s="8"/>
      <c r="G6721" s="8"/>
    </row>
    <row r="6722" spans="6:7" x14ac:dyDescent="0.35">
      <c r="F6722" s="8"/>
      <c r="G6722" s="8"/>
    </row>
    <row r="6723" spans="6:7" x14ac:dyDescent="0.35">
      <c r="F6723" s="8"/>
      <c r="G6723" s="8"/>
    </row>
    <row r="6724" spans="6:7" x14ac:dyDescent="0.35">
      <c r="F6724" s="8"/>
      <c r="G6724" s="8"/>
    </row>
    <row r="6725" spans="6:7" x14ac:dyDescent="0.35">
      <c r="F6725" s="8"/>
      <c r="G6725" s="8"/>
    </row>
    <row r="6726" spans="6:7" x14ac:dyDescent="0.35">
      <c r="F6726" s="8"/>
      <c r="G6726" s="8"/>
    </row>
    <row r="6727" spans="6:7" x14ac:dyDescent="0.35">
      <c r="F6727" s="8"/>
      <c r="G6727" s="8"/>
    </row>
    <row r="6728" spans="6:7" x14ac:dyDescent="0.35">
      <c r="F6728" s="8"/>
      <c r="G6728" s="8"/>
    </row>
    <row r="6729" spans="6:7" x14ac:dyDescent="0.35">
      <c r="F6729" s="8"/>
      <c r="G6729" s="8"/>
    </row>
    <row r="6730" spans="6:7" x14ac:dyDescent="0.35">
      <c r="F6730" s="8"/>
      <c r="G6730" s="8"/>
    </row>
    <row r="6731" spans="6:7" x14ac:dyDescent="0.35">
      <c r="F6731" s="8"/>
      <c r="G6731" s="8"/>
    </row>
    <row r="6732" spans="6:7" x14ac:dyDescent="0.35">
      <c r="F6732" s="8"/>
      <c r="G6732" s="8"/>
    </row>
    <row r="6733" spans="6:7" x14ac:dyDescent="0.35">
      <c r="F6733" s="8"/>
      <c r="G6733" s="8"/>
    </row>
    <row r="6734" spans="6:7" x14ac:dyDescent="0.35">
      <c r="F6734" s="8"/>
      <c r="G6734" s="8"/>
    </row>
    <row r="6735" spans="6:7" x14ac:dyDescent="0.35">
      <c r="F6735" s="8"/>
      <c r="G6735" s="8"/>
    </row>
    <row r="6736" spans="6:7" x14ac:dyDescent="0.35">
      <c r="F6736" s="8"/>
      <c r="G6736" s="8"/>
    </row>
    <row r="6737" spans="6:7" x14ac:dyDescent="0.35">
      <c r="F6737" s="8"/>
      <c r="G6737" s="8"/>
    </row>
    <row r="6738" spans="6:7" x14ac:dyDescent="0.35">
      <c r="F6738" s="8"/>
      <c r="G6738" s="8"/>
    </row>
    <row r="6739" spans="6:7" x14ac:dyDescent="0.35">
      <c r="F6739" s="8"/>
      <c r="G6739" s="8"/>
    </row>
    <row r="6740" spans="6:7" x14ac:dyDescent="0.35">
      <c r="F6740" s="8"/>
      <c r="G6740" s="8"/>
    </row>
    <row r="6741" spans="6:7" x14ac:dyDescent="0.35">
      <c r="F6741" s="8"/>
      <c r="G6741" s="8"/>
    </row>
    <row r="6742" spans="6:7" x14ac:dyDescent="0.35">
      <c r="F6742" s="8"/>
      <c r="G6742" s="8"/>
    </row>
    <row r="6743" spans="6:7" x14ac:dyDescent="0.35">
      <c r="F6743" s="8"/>
      <c r="G6743" s="8"/>
    </row>
    <row r="6744" spans="6:7" x14ac:dyDescent="0.35">
      <c r="F6744" s="8"/>
      <c r="G6744" s="8"/>
    </row>
    <row r="6745" spans="6:7" x14ac:dyDescent="0.35">
      <c r="F6745" s="8"/>
      <c r="G6745" s="8"/>
    </row>
    <row r="6746" spans="6:7" x14ac:dyDescent="0.35">
      <c r="F6746" s="8"/>
      <c r="G6746" s="8"/>
    </row>
    <row r="6747" spans="6:7" x14ac:dyDescent="0.35">
      <c r="F6747" s="8"/>
      <c r="G6747" s="8"/>
    </row>
    <row r="6748" spans="6:7" x14ac:dyDescent="0.35">
      <c r="F6748" s="8"/>
      <c r="G6748" s="8"/>
    </row>
    <row r="6749" spans="6:7" x14ac:dyDescent="0.35">
      <c r="F6749" s="8"/>
      <c r="G6749" s="8"/>
    </row>
    <row r="6750" spans="6:7" x14ac:dyDescent="0.35">
      <c r="F6750" s="8"/>
      <c r="G6750" s="8"/>
    </row>
    <row r="6751" spans="6:7" x14ac:dyDescent="0.35">
      <c r="F6751" s="8"/>
      <c r="G6751" s="8"/>
    </row>
    <row r="6752" spans="6:7" x14ac:dyDescent="0.35">
      <c r="F6752" s="8"/>
      <c r="G6752" s="8"/>
    </row>
    <row r="6753" spans="6:7" x14ac:dyDescent="0.35">
      <c r="F6753" s="8"/>
      <c r="G6753" s="8"/>
    </row>
    <row r="6754" spans="6:7" x14ac:dyDescent="0.35">
      <c r="F6754" s="8"/>
      <c r="G6754" s="8"/>
    </row>
    <row r="6755" spans="6:7" x14ac:dyDescent="0.35">
      <c r="F6755" s="8"/>
      <c r="G6755" s="8"/>
    </row>
    <row r="6756" spans="6:7" x14ac:dyDescent="0.35">
      <c r="F6756" s="8"/>
      <c r="G6756" s="8"/>
    </row>
    <row r="6757" spans="6:7" x14ac:dyDescent="0.35">
      <c r="F6757" s="8"/>
      <c r="G6757" s="8"/>
    </row>
    <row r="6758" spans="6:7" x14ac:dyDescent="0.35">
      <c r="F6758" s="8"/>
      <c r="G6758" s="8"/>
    </row>
    <row r="6759" spans="6:7" x14ac:dyDescent="0.35">
      <c r="F6759" s="8"/>
      <c r="G6759" s="8"/>
    </row>
    <row r="6760" spans="6:7" x14ac:dyDescent="0.35">
      <c r="F6760" s="8"/>
      <c r="G6760" s="8"/>
    </row>
    <row r="6761" spans="6:7" x14ac:dyDescent="0.35">
      <c r="F6761" s="8"/>
      <c r="G6761" s="8"/>
    </row>
    <row r="6762" spans="6:7" x14ac:dyDescent="0.35">
      <c r="F6762" s="8"/>
      <c r="G6762" s="8"/>
    </row>
    <row r="6763" spans="6:7" x14ac:dyDescent="0.35">
      <c r="F6763" s="8"/>
      <c r="G6763" s="8"/>
    </row>
    <row r="6764" spans="6:7" x14ac:dyDescent="0.35">
      <c r="F6764" s="8"/>
      <c r="G6764" s="8"/>
    </row>
    <row r="6765" spans="6:7" x14ac:dyDescent="0.35">
      <c r="F6765" s="8"/>
      <c r="G6765" s="8"/>
    </row>
    <row r="6766" spans="6:7" x14ac:dyDescent="0.35">
      <c r="F6766" s="8"/>
      <c r="G6766" s="8"/>
    </row>
    <row r="6767" spans="6:7" x14ac:dyDescent="0.35">
      <c r="F6767" s="8"/>
      <c r="G6767" s="8"/>
    </row>
    <row r="6768" spans="6:7" x14ac:dyDescent="0.35">
      <c r="F6768" s="8"/>
      <c r="G6768" s="8"/>
    </row>
    <row r="6769" spans="6:7" x14ac:dyDescent="0.35">
      <c r="F6769" s="8"/>
      <c r="G6769" s="8"/>
    </row>
    <row r="6770" spans="6:7" x14ac:dyDescent="0.35">
      <c r="F6770" s="8"/>
      <c r="G6770" s="8"/>
    </row>
    <row r="6771" spans="6:7" x14ac:dyDescent="0.35">
      <c r="F6771" s="8"/>
      <c r="G6771" s="8"/>
    </row>
    <row r="6772" spans="6:7" x14ac:dyDescent="0.35">
      <c r="F6772" s="8"/>
      <c r="G6772" s="8"/>
    </row>
    <row r="6773" spans="6:7" x14ac:dyDescent="0.35">
      <c r="F6773" s="8"/>
      <c r="G6773" s="8"/>
    </row>
    <row r="6774" spans="6:7" x14ac:dyDescent="0.35">
      <c r="F6774" s="8"/>
      <c r="G6774" s="8"/>
    </row>
    <row r="6775" spans="6:7" x14ac:dyDescent="0.35">
      <c r="F6775" s="8"/>
      <c r="G6775" s="8"/>
    </row>
    <row r="6776" spans="6:7" x14ac:dyDescent="0.35">
      <c r="F6776" s="8"/>
      <c r="G6776" s="8"/>
    </row>
    <row r="6777" spans="6:7" x14ac:dyDescent="0.35">
      <c r="F6777" s="8"/>
      <c r="G6777" s="8"/>
    </row>
    <row r="6778" spans="6:7" x14ac:dyDescent="0.35">
      <c r="F6778" s="8"/>
      <c r="G6778" s="8"/>
    </row>
    <row r="6779" spans="6:7" x14ac:dyDescent="0.35">
      <c r="F6779" s="8"/>
      <c r="G6779" s="8"/>
    </row>
    <row r="6780" spans="6:7" x14ac:dyDescent="0.35">
      <c r="F6780" s="8"/>
      <c r="G6780" s="8"/>
    </row>
    <row r="6781" spans="6:7" x14ac:dyDescent="0.35">
      <c r="F6781" s="8"/>
      <c r="G6781" s="8"/>
    </row>
    <row r="6782" spans="6:7" x14ac:dyDescent="0.35">
      <c r="F6782" s="8"/>
      <c r="G6782" s="8"/>
    </row>
    <row r="6783" spans="6:7" x14ac:dyDescent="0.35">
      <c r="F6783" s="8"/>
      <c r="G6783" s="8"/>
    </row>
    <row r="6784" spans="6:7" x14ac:dyDescent="0.35">
      <c r="F6784" s="8"/>
      <c r="G6784" s="8"/>
    </row>
    <row r="6785" spans="6:7" x14ac:dyDescent="0.35">
      <c r="F6785" s="8"/>
      <c r="G6785" s="8"/>
    </row>
    <row r="6786" spans="6:7" x14ac:dyDescent="0.35">
      <c r="F6786" s="8"/>
      <c r="G6786" s="8"/>
    </row>
    <row r="6787" spans="6:7" x14ac:dyDescent="0.35">
      <c r="F6787" s="8"/>
      <c r="G6787" s="8"/>
    </row>
    <row r="6788" spans="6:7" x14ac:dyDescent="0.35">
      <c r="F6788" s="8"/>
      <c r="G6788" s="8"/>
    </row>
    <row r="6789" spans="6:7" x14ac:dyDescent="0.35">
      <c r="F6789" s="8"/>
      <c r="G6789" s="8"/>
    </row>
    <row r="6790" spans="6:7" x14ac:dyDescent="0.35">
      <c r="F6790" s="8"/>
      <c r="G6790" s="8"/>
    </row>
    <row r="6791" spans="6:7" x14ac:dyDescent="0.35">
      <c r="F6791" s="8"/>
      <c r="G6791" s="8"/>
    </row>
    <row r="6792" spans="6:7" x14ac:dyDescent="0.35">
      <c r="F6792" s="8"/>
      <c r="G6792" s="8"/>
    </row>
    <row r="6793" spans="6:7" x14ac:dyDescent="0.35">
      <c r="F6793" s="8"/>
      <c r="G6793" s="8"/>
    </row>
    <row r="6794" spans="6:7" x14ac:dyDescent="0.35">
      <c r="F6794" s="8"/>
      <c r="G6794" s="8"/>
    </row>
    <row r="6795" spans="6:7" x14ac:dyDescent="0.35">
      <c r="F6795" s="8"/>
      <c r="G6795" s="8"/>
    </row>
    <row r="6796" spans="6:7" x14ac:dyDescent="0.35">
      <c r="F6796" s="8"/>
      <c r="G6796" s="8"/>
    </row>
    <row r="6797" spans="6:7" x14ac:dyDescent="0.35">
      <c r="F6797" s="8"/>
      <c r="G6797" s="8"/>
    </row>
    <row r="6798" spans="6:7" x14ac:dyDescent="0.35">
      <c r="F6798" s="8"/>
      <c r="G6798" s="8"/>
    </row>
    <row r="6799" spans="6:7" x14ac:dyDescent="0.35">
      <c r="F6799" s="8"/>
      <c r="G6799" s="8"/>
    </row>
    <row r="6800" spans="6:7" x14ac:dyDescent="0.35">
      <c r="F6800" s="8"/>
      <c r="G6800" s="8"/>
    </row>
    <row r="6801" spans="6:7" x14ac:dyDescent="0.35">
      <c r="F6801" s="8"/>
      <c r="G6801" s="8"/>
    </row>
    <row r="6802" spans="6:7" x14ac:dyDescent="0.35">
      <c r="F6802" s="8"/>
      <c r="G6802" s="8"/>
    </row>
    <row r="6803" spans="6:7" x14ac:dyDescent="0.35">
      <c r="F6803" s="8"/>
      <c r="G6803" s="8"/>
    </row>
    <row r="6804" spans="6:7" x14ac:dyDescent="0.35">
      <c r="F6804" s="8"/>
      <c r="G6804" s="8"/>
    </row>
    <row r="6805" spans="6:7" x14ac:dyDescent="0.35">
      <c r="F6805" s="8"/>
      <c r="G6805" s="8"/>
    </row>
    <row r="6806" spans="6:7" x14ac:dyDescent="0.35">
      <c r="F6806" s="8"/>
      <c r="G6806" s="8"/>
    </row>
    <row r="6807" spans="6:7" x14ac:dyDescent="0.35">
      <c r="F6807" s="8"/>
      <c r="G6807" s="8"/>
    </row>
    <row r="6808" spans="6:7" x14ac:dyDescent="0.35">
      <c r="F6808" s="8"/>
      <c r="G6808" s="8"/>
    </row>
    <row r="6809" spans="6:7" x14ac:dyDescent="0.35">
      <c r="F6809" s="8"/>
      <c r="G6809" s="8"/>
    </row>
    <row r="6810" spans="6:7" x14ac:dyDescent="0.35">
      <c r="F6810" s="8"/>
      <c r="G6810" s="8"/>
    </row>
    <row r="6811" spans="6:7" x14ac:dyDescent="0.35">
      <c r="F6811" s="8"/>
      <c r="G6811" s="8"/>
    </row>
    <row r="6812" spans="6:7" x14ac:dyDescent="0.35">
      <c r="F6812" s="8"/>
      <c r="G6812" s="8"/>
    </row>
    <row r="6813" spans="6:7" x14ac:dyDescent="0.35">
      <c r="F6813" s="8"/>
      <c r="G6813" s="8"/>
    </row>
    <row r="6814" spans="6:7" x14ac:dyDescent="0.35">
      <c r="F6814" s="8"/>
      <c r="G6814" s="8"/>
    </row>
    <row r="6815" spans="6:7" x14ac:dyDescent="0.35">
      <c r="F6815" s="8"/>
      <c r="G6815" s="8"/>
    </row>
    <row r="6816" spans="6:7" x14ac:dyDescent="0.35">
      <c r="F6816" s="8"/>
      <c r="G6816" s="8"/>
    </row>
    <row r="6817" spans="6:7" x14ac:dyDescent="0.35">
      <c r="F6817" s="8"/>
      <c r="G6817" s="8"/>
    </row>
    <row r="6818" spans="6:7" x14ac:dyDescent="0.35">
      <c r="F6818" s="8"/>
      <c r="G6818" s="8"/>
    </row>
    <row r="6819" spans="6:7" x14ac:dyDescent="0.35">
      <c r="F6819" s="8"/>
      <c r="G6819" s="8"/>
    </row>
    <row r="6820" spans="6:7" x14ac:dyDescent="0.35">
      <c r="F6820" s="8"/>
      <c r="G6820" s="8"/>
    </row>
    <row r="6821" spans="6:7" x14ac:dyDescent="0.35">
      <c r="F6821" s="8"/>
      <c r="G6821" s="8"/>
    </row>
    <row r="6822" spans="6:7" x14ac:dyDescent="0.35">
      <c r="F6822" s="8"/>
      <c r="G6822" s="8"/>
    </row>
    <row r="6823" spans="6:7" x14ac:dyDescent="0.35">
      <c r="F6823" s="8"/>
      <c r="G6823" s="8"/>
    </row>
    <row r="6824" spans="6:7" x14ac:dyDescent="0.35">
      <c r="F6824" s="8"/>
      <c r="G6824" s="8"/>
    </row>
    <row r="6825" spans="6:7" x14ac:dyDescent="0.35">
      <c r="F6825" s="8"/>
      <c r="G6825" s="8"/>
    </row>
    <row r="6826" spans="6:7" x14ac:dyDescent="0.35">
      <c r="F6826" s="8"/>
      <c r="G6826" s="8"/>
    </row>
    <row r="6827" spans="6:7" x14ac:dyDescent="0.35">
      <c r="F6827" s="8"/>
      <c r="G6827" s="8"/>
    </row>
    <row r="6828" spans="6:7" x14ac:dyDescent="0.35">
      <c r="F6828" s="8"/>
      <c r="G6828" s="8"/>
    </row>
    <row r="6829" spans="6:7" x14ac:dyDescent="0.35">
      <c r="F6829" s="8"/>
      <c r="G6829" s="8"/>
    </row>
    <row r="6830" spans="6:7" x14ac:dyDescent="0.35">
      <c r="F6830" s="8"/>
      <c r="G6830" s="8"/>
    </row>
    <row r="6831" spans="6:7" x14ac:dyDescent="0.35">
      <c r="F6831" s="8"/>
      <c r="G6831" s="8"/>
    </row>
    <row r="6832" spans="6:7" x14ac:dyDescent="0.35">
      <c r="F6832" s="8"/>
      <c r="G6832" s="8"/>
    </row>
    <row r="6833" spans="6:7" x14ac:dyDescent="0.35">
      <c r="F6833" s="8"/>
      <c r="G6833" s="8"/>
    </row>
    <row r="6834" spans="6:7" x14ac:dyDescent="0.35">
      <c r="F6834" s="8"/>
      <c r="G6834" s="8"/>
    </row>
    <row r="6835" spans="6:7" x14ac:dyDescent="0.35">
      <c r="F6835" s="8"/>
      <c r="G6835" s="8"/>
    </row>
    <row r="6836" spans="6:7" x14ac:dyDescent="0.35">
      <c r="F6836" s="8"/>
      <c r="G6836" s="8"/>
    </row>
    <row r="6837" spans="6:7" x14ac:dyDescent="0.35">
      <c r="F6837" s="8"/>
      <c r="G6837" s="8"/>
    </row>
    <row r="6838" spans="6:7" x14ac:dyDescent="0.35">
      <c r="F6838" s="8"/>
      <c r="G6838" s="8"/>
    </row>
    <row r="6839" spans="6:7" x14ac:dyDescent="0.35">
      <c r="F6839" s="8"/>
      <c r="G6839" s="8"/>
    </row>
    <row r="6840" spans="6:7" x14ac:dyDescent="0.35">
      <c r="F6840" s="8"/>
      <c r="G6840" s="8"/>
    </row>
    <row r="6841" spans="6:7" x14ac:dyDescent="0.35">
      <c r="F6841" s="8"/>
      <c r="G6841" s="8"/>
    </row>
    <row r="6842" spans="6:7" x14ac:dyDescent="0.35">
      <c r="F6842" s="8"/>
      <c r="G6842" s="8"/>
    </row>
    <row r="6843" spans="6:7" x14ac:dyDescent="0.35">
      <c r="F6843" s="8"/>
      <c r="G6843" s="8"/>
    </row>
    <row r="6844" spans="6:7" x14ac:dyDescent="0.35">
      <c r="F6844" s="8"/>
      <c r="G6844" s="8"/>
    </row>
    <row r="6845" spans="6:7" x14ac:dyDescent="0.35">
      <c r="F6845" s="8"/>
      <c r="G6845" s="8"/>
    </row>
    <row r="6846" spans="6:7" x14ac:dyDescent="0.35">
      <c r="F6846" s="8"/>
      <c r="G6846" s="8"/>
    </row>
    <row r="6847" spans="6:7" x14ac:dyDescent="0.35">
      <c r="F6847" s="8"/>
      <c r="G6847" s="8"/>
    </row>
    <row r="6848" spans="6:7" x14ac:dyDescent="0.35">
      <c r="F6848" s="8"/>
      <c r="G6848" s="8"/>
    </row>
    <row r="6849" spans="6:7" x14ac:dyDescent="0.35">
      <c r="F6849" s="8"/>
      <c r="G6849" s="8"/>
    </row>
    <row r="6850" spans="6:7" x14ac:dyDescent="0.35">
      <c r="F6850" s="8"/>
      <c r="G6850" s="8"/>
    </row>
    <row r="6851" spans="6:7" x14ac:dyDescent="0.35">
      <c r="F6851" s="8"/>
      <c r="G6851" s="8"/>
    </row>
    <row r="6852" spans="6:7" x14ac:dyDescent="0.35">
      <c r="F6852" s="8"/>
      <c r="G6852" s="8"/>
    </row>
    <row r="6853" spans="6:7" x14ac:dyDescent="0.35">
      <c r="F6853" s="8"/>
      <c r="G6853" s="8"/>
    </row>
    <row r="6854" spans="6:7" x14ac:dyDescent="0.35">
      <c r="F6854" s="8"/>
      <c r="G6854" s="8"/>
    </row>
    <row r="6855" spans="6:7" x14ac:dyDescent="0.35">
      <c r="F6855" s="8"/>
      <c r="G6855" s="8"/>
    </row>
    <row r="6856" spans="6:7" x14ac:dyDescent="0.35">
      <c r="F6856" s="8"/>
      <c r="G6856" s="8"/>
    </row>
    <row r="6857" spans="6:7" x14ac:dyDescent="0.35">
      <c r="F6857" s="8"/>
      <c r="G6857" s="8"/>
    </row>
    <row r="6858" spans="6:7" x14ac:dyDescent="0.35">
      <c r="F6858" s="8"/>
      <c r="G6858" s="8"/>
    </row>
    <row r="6859" spans="6:7" x14ac:dyDescent="0.35">
      <c r="F6859" s="8"/>
      <c r="G6859" s="8"/>
    </row>
    <row r="6860" spans="6:7" x14ac:dyDescent="0.35">
      <c r="F6860" s="8"/>
      <c r="G6860" s="8"/>
    </row>
    <row r="6861" spans="6:7" x14ac:dyDescent="0.35">
      <c r="F6861" s="8"/>
      <c r="G6861" s="8"/>
    </row>
    <row r="6862" spans="6:7" x14ac:dyDescent="0.35">
      <c r="F6862" s="8"/>
      <c r="G6862" s="8"/>
    </row>
    <row r="6863" spans="6:7" x14ac:dyDescent="0.35">
      <c r="F6863" s="8"/>
      <c r="G6863" s="8"/>
    </row>
    <row r="6864" spans="6:7" x14ac:dyDescent="0.35">
      <c r="F6864" s="8"/>
      <c r="G6864" s="8"/>
    </row>
    <row r="6865" spans="6:7" x14ac:dyDescent="0.35">
      <c r="F6865" s="8"/>
      <c r="G6865" s="8"/>
    </row>
    <row r="6866" spans="6:7" x14ac:dyDescent="0.35">
      <c r="F6866" s="8"/>
      <c r="G6866" s="8"/>
    </row>
    <row r="6867" spans="6:7" x14ac:dyDescent="0.35">
      <c r="F6867" s="8"/>
      <c r="G6867" s="8"/>
    </row>
    <row r="6868" spans="6:7" x14ac:dyDescent="0.35">
      <c r="F6868" s="8"/>
      <c r="G6868" s="8"/>
    </row>
    <row r="6869" spans="6:7" x14ac:dyDescent="0.35">
      <c r="F6869" s="8"/>
      <c r="G6869" s="8"/>
    </row>
    <row r="6870" spans="6:7" x14ac:dyDescent="0.35">
      <c r="F6870" s="8"/>
      <c r="G6870" s="8"/>
    </row>
    <row r="6871" spans="6:7" x14ac:dyDescent="0.35">
      <c r="F6871" s="8"/>
      <c r="G6871" s="8"/>
    </row>
    <row r="6872" spans="6:7" x14ac:dyDescent="0.35">
      <c r="F6872" s="8"/>
      <c r="G6872" s="8"/>
    </row>
    <row r="6873" spans="6:7" x14ac:dyDescent="0.35">
      <c r="F6873" s="8"/>
      <c r="G6873" s="8"/>
    </row>
    <row r="6874" spans="6:7" x14ac:dyDescent="0.35">
      <c r="F6874" s="8"/>
      <c r="G6874" s="8"/>
    </row>
    <row r="6875" spans="6:7" x14ac:dyDescent="0.35">
      <c r="F6875" s="8"/>
      <c r="G6875" s="8"/>
    </row>
    <row r="6876" spans="6:7" x14ac:dyDescent="0.35">
      <c r="F6876" s="8"/>
      <c r="G6876" s="8"/>
    </row>
    <row r="6877" spans="6:7" x14ac:dyDescent="0.35">
      <c r="F6877" s="8"/>
      <c r="G6877" s="8"/>
    </row>
    <row r="6878" spans="6:7" x14ac:dyDescent="0.35">
      <c r="F6878" s="8"/>
      <c r="G6878" s="8"/>
    </row>
    <row r="6879" spans="6:7" x14ac:dyDescent="0.35">
      <c r="F6879" s="8"/>
      <c r="G6879" s="8"/>
    </row>
    <row r="6880" spans="6:7" x14ac:dyDescent="0.35">
      <c r="F6880" s="8"/>
      <c r="G6880" s="8"/>
    </row>
    <row r="6881" spans="6:7" x14ac:dyDescent="0.35">
      <c r="F6881" s="8"/>
      <c r="G6881" s="8"/>
    </row>
    <row r="6882" spans="6:7" x14ac:dyDescent="0.35">
      <c r="F6882" s="8"/>
      <c r="G6882" s="8"/>
    </row>
    <row r="6883" spans="6:7" x14ac:dyDescent="0.35">
      <c r="F6883" s="8"/>
      <c r="G6883" s="8"/>
    </row>
    <row r="6884" spans="6:7" x14ac:dyDescent="0.35">
      <c r="F6884" s="8"/>
      <c r="G6884" s="8"/>
    </row>
    <row r="6885" spans="6:7" x14ac:dyDescent="0.35">
      <c r="F6885" s="8"/>
      <c r="G6885" s="8"/>
    </row>
    <row r="6886" spans="6:7" x14ac:dyDescent="0.35">
      <c r="F6886" s="8"/>
      <c r="G6886" s="8"/>
    </row>
    <row r="6887" spans="6:7" x14ac:dyDescent="0.35">
      <c r="F6887" s="8"/>
      <c r="G6887" s="8"/>
    </row>
    <row r="6888" spans="6:7" x14ac:dyDescent="0.35">
      <c r="F6888" s="8"/>
      <c r="G6888" s="8"/>
    </row>
    <row r="6889" spans="6:7" x14ac:dyDescent="0.35">
      <c r="F6889" s="8"/>
      <c r="G6889" s="8"/>
    </row>
    <row r="6890" spans="6:7" x14ac:dyDescent="0.35">
      <c r="F6890" s="8"/>
      <c r="G6890" s="8"/>
    </row>
    <row r="6891" spans="6:7" x14ac:dyDescent="0.35">
      <c r="F6891" s="8"/>
      <c r="G6891" s="8"/>
    </row>
    <row r="6892" spans="6:7" x14ac:dyDescent="0.35">
      <c r="F6892" s="8"/>
      <c r="G6892" s="8"/>
    </row>
    <row r="6893" spans="6:7" x14ac:dyDescent="0.35">
      <c r="F6893" s="8"/>
      <c r="G6893" s="8"/>
    </row>
    <row r="6894" spans="6:7" x14ac:dyDescent="0.35">
      <c r="F6894" s="8"/>
      <c r="G6894" s="8"/>
    </row>
    <row r="6895" spans="6:7" x14ac:dyDescent="0.35">
      <c r="F6895" s="8"/>
      <c r="G6895" s="8"/>
    </row>
    <row r="6896" spans="6:7" x14ac:dyDescent="0.35">
      <c r="F6896" s="8"/>
      <c r="G6896" s="8"/>
    </row>
    <row r="6897" spans="6:7" x14ac:dyDescent="0.35">
      <c r="F6897" s="8"/>
      <c r="G6897" s="8"/>
    </row>
    <row r="6898" spans="6:7" x14ac:dyDescent="0.35">
      <c r="F6898" s="8"/>
      <c r="G6898" s="8"/>
    </row>
    <row r="6899" spans="6:7" x14ac:dyDescent="0.35">
      <c r="F6899" s="8"/>
      <c r="G6899" s="8"/>
    </row>
    <row r="6900" spans="6:7" x14ac:dyDescent="0.35">
      <c r="F6900" s="8"/>
      <c r="G6900" s="8"/>
    </row>
    <row r="6901" spans="6:7" x14ac:dyDescent="0.35">
      <c r="F6901" s="8"/>
      <c r="G6901" s="8"/>
    </row>
    <row r="6902" spans="6:7" x14ac:dyDescent="0.35">
      <c r="F6902" s="8"/>
      <c r="G6902" s="8"/>
    </row>
    <row r="6903" spans="6:7" x14ac:dyDescent="0.35">
      <c r="F6903" s="8"/>
      <c r="G6903" s="8"/>
    </row>
    <row r="6904" spans="6:7" x14ac:dyDescent="0.35">
      <c r="F6904" s="8"/>
      <c r="G6904" s="8"/>
    </row>
    <row r="6905" spans="6:7" x14ac:dyDescent="0.35">
      <c r="F6905" s="8"/>
      <c r="G6905" s="8"/>
    </row>
    <row r="6906" spans="6:7" x14ac:dyDescent="0.35">
      <c r="F6906" s="8"/>
      <c r="G6906" s="8"/>
    </row>
    <row r="6907" spans="6:7" x14ac:dyDescent="0.35">
      <c r="F6907" s="8"/>
      <c r="G6907" s="8"/>
    </row>
    <row r="6908" spans="6:7" x14ac:dyDescent="0.35">
      <c r="F6908" s="8"/>
      <c r="G6908" s="8"/>
    </row>
    <row r="6909" spans="6:7" x14ac:dyDescent="0.35">
      <c r="F6909" s="8"/>
      <c r="G6909" s="8"/>
    </row>
    <row r="6910" spans="6:7" x14ac:dyDescent="0.35">
      <c r="F6910" s="8"/>
      <c r="G6910" s="8"/>
    </row>
    <row r="6911" spans="6:7" x14ac:dyDescent="0.35">
      <c r="F6911" s="8"/>
      <c r="G6911" s="8"/>
    </row>
    <row r="6912" spans="6:7" x14ac:dyDescent="0.35">
      <c r="F6912" s="8"/>
      <c r="G6912" s="8"/>
    </row>
    <row r="6913" spans="6:7" x14ac:dyDescent="0.35">
      <c r="F6913" s="8"/>
      <c r="G6913" s="8"/>
    </row>
    <row r="6914" spans="6:7" x14ac:dyDescent="0.35">
      <c r="F6914" s="8"/>
      <c r="G6914" s="8"/>
    </row>
    <row r="6915" spans="6:7" x14ac:dyDescent="0.35">
      <c r="F6915" s="8"/>
      <c r="G6915" s="8"/>
    </row>
    <row r="6916" spans="6:7" x14ac:dyDescent="0.35">
      <c r="F6916" s="8"/>
      <c r="G6916" s="8"/>
    </row>
    <row r="6917" spans="6:7" x14ac:dyDescent="0.35">
      <c r="F6917" s="8"/>
      <c r="G6917" s="8"/>
    </row>
    <row r="6918" spans="6:7" x14ac:dyDescent="0.35">
      <c r="F6918" s="8"/>
      <c r="G6918" s="8"/>
    </row>
    <row r="6919" spans="6:7" x14ac:dyDescent="0.35">
      <c r="F6919" s="8"/>
      <c r="G6919" s="8"/>
    </row>
    <row r="6920" spans="6:7" x14ac:dyDescent="0.35">
      <c r="F6920" s="8"/>
      <c r="G6920" s="8"/>
    </row>
    <row r="6921" spans="6:7" x14ac:dyDescent="0.35">
      <c r="F6921" s="8"/>
      <c r="G6921" s="8"/>
    </row>
    <row r="6922" spans="6:7" x14ac:dyDescent="0.35">
      <c r="F6922" s="8"/>
      <c r="G6922" s="8"/>
    </row>
    <row r="6923" spans="6:7" x14ac:dyDescent="0.35">
      <c r="F6923" s="8"/>
      <c r="G6923" s="8"/>
    </row>
    <row r="6924" spans="6:7" x14ac:dyDescent="0.35">
      <c r="F6924" s="8"/>
      <c r="G6924" s="8"/>
    </row>
    <row r="6925" spans="6:7" x14ac:dyDescent="0.35">
      <c r="F6925" s="8"/>
      <c r="G6925" s="8"/>
    </row>
    <row r="6926" spans="6:7" x14ac:dyDescent="0.35">
      <c r="F6926" s="8"/>
      <c r="G6926" s="8"/>
    </row>
    <row r="6927" spans="6:7" x14ac:dyDescent="0.35">
      <c r="F6927" s="8"/>
      <c r="G6927" s="8"/>
    </row>
    <row r="6928" spans="6:7" x14ac:dyDescent="0.35">
      <c r="F6928" s="8"/>
      <c r="G6928" s="8"/>
    </row>
    <row r="6929" spans="6:7" x14ac:dyDescent="0.35">
      <c r="F6929" s="8"/>
      <c r="G6929" s="8"/>
    </row>
    <row r="6930" spans="6:7" x14ac:dyDescent="0.35">
      <c r="F6930" s="8"/>
      <c r="G6930" s="8"/>
    </row>
    <row r="6931" spans="6:7" x14ac:dyDescent="0.35">
      <c r="F6931" s="8"/>
      <c r="G6931" s="8"/>
    </row>
    <row r="6932" spans="6:7" x14ac:dyDescent="0.35">
      <c r="F6932" s="8"/>
      <c r="G6932" s="8"/>
    </row>
    <row r="6933" spans="6:7" x14ac:dyDescent="0.35">
      <c r="F6933" s="8"/>
      <c r="G6933" s="8"/>
    </row>
    <row r="6934" spans="6:7" x14ac:dyDescent="0.35">
      <c r="F6934" s="8"/>
      <c r="G6934" s="8"/>
    </row>
    <row r="6935" spans="6:7" x14ac:dyDescent="0.35">
      <c r="F6935" s="8"/>
      <c r="G6935" s="8"/>
    </row>
    <row r="6936" spans="6:7" x14ac:dyDescent="0.35">
      <c r="F6936" s="8"/>
      <c r="G6936" s="8"/>
    </row>
    <row r="6937" spans="6:7" x14ac:dyDescent="0.35">
      <c r="F6937" s="8"/>
      <c r="G6937" s="8"/>
    </row>
    <row r="6938" spans="6:7" x14ac:dyDescent="0.35">
      <c r="F6938" s="8"/>
      <c r="G6938" s="8"/>
    </row>
    <row r="6939" spans="6:7" x14ac:dyDescent="0.35">
      <c r="F6939" s="8"/>
      <c r="G6939" s="8"/>
    </row>
    <row r="6940" spans="6:7" x14ac:dyDescent="0.35">
      <c r="F6940" s="8"/>
      <c r="G6940" s="8"/>
    </row>
    <row r="6941" spans="6:7" x14ac:dyDescent="0.35">
      <c r="F6941" s="8"/>
      <c r="G6941" s="8"/>
    </row>
    <row r="6942" spans="6:7" x14ac:dyDescent="0.35">
      <c r="F6942" s="8"/>
      <c r="G6942" s="8"/>
    </row>
    <row r="6943" spans="6:7" x14ac:dyDescent="0.35">
      <c r="F6943" s="8"/>
      <c r="G6943" s="8"/>
    </row>
    <row r="6944" spans="6:7" x14ac:dyDescent="0.35">
      <c r="F6944" s="8"/>
      <c r="G6944" s="8"/>
    </row>
    <row r="6945" spans="6:7" x14ac:dyDescent="0.35">
      <c r="F6945" s="8"/>
      <c r="G6945" s="8"/>
    </row>
    <row r="6946" spans="6:7" x14ac:dyDescent="0.35">
      <c r="F6946" s="8"/>
      <c r="G6946" s="8"/>
    </row>
    <row r="6947" spans="6:7" x14ac:dyDescent="0.35">
      <c r="F6947" s="8"/>
      <c r="G6947" s="8"/>
    </row>
    <row r="6948" spans="6:7" x14ac:dyDescent="0.35">
      <c r="F6948" s="8"/>
      <c r="G6948" s="8"/>
    </row>
    <row r="6949" spans="6:7" x14ac:dyDescent="0.35">
      <c r="F6949" s="8"/>
      <c r="G6949" s="8"/>
    </row>
    <row r="6950" spans="6:7" x14ac:dyDescent="0.35">
      <c r="F6950" s="8"/>
      <c r="G6950" s="8"/>
    </row>
    <row r="6951" spans="6:7" x14ac:dyDescent="0.35">
      <c r="F6951" s="8"/>
      <c r="G6951" s="8"/>
    </row>
    <row r="6952" spans="6:7" x14ac:dyDescent="0.35">
      <c r="F6952" s="8"/>
      <c r="G6952" s="8"/>
    </row>
    <row r="6953" spans="6:7" x14ac:dyDescent="0.35">
      <c r="F6953" s="8"/>
      <c r="G6953" s="8"/>
    </row>
    <row r="6954" spans="6:7" x14ac:dyDescent="0.35">
      <c r="F6954" s="8"/>
      <c r="G6954" s="8"/>
    </row>
    <row r="6955" spans="6:7" x14ac:dyDescent="0.35">
      <c r="F6955" s="8"/>
      <c r="G6955" s="8"/>
    </row>
    <row r="6956" spans="6:7" x14ac:dyDescent="0.35">
      <c r="F6956" s="8"/>
      <c r="G6956" s="8"/>
    </row>
    <row r="6957" spans="6:7" x14ac:dyDescent="0.35">
      <c r="F6957" s="8"/>
      <c r="G6957" s="8"/>
    </row>
    <row r="6958" spans="6:7" x14ac:dyDescent="0.35">
      <c r="F6958" s="8"/>
      <c r="G6958" s="8"/>
    </row>
    <row r="6959" spans="6:7" x14ac:dyDescent="0.35">
      <c r="F6959" s="8"/>
      <c r="G6959" s="8"/>
    </row>
    <row r="6960" spans="6:7" x14ac:dyDescent="0.35">
      <c r="F6960" s="8"/>
      <c r="G6960" s="8"/>
    </row>
    <row r="6961" spans="6:7" x14ac:dyDescent="0.35">
      <c r="F6961" s="8"/>
      <c r="G6961" s="8"/>
    </row>
    <row r="6962" spans="6:7" x14ac:dyDescent="0.35">
      <c r="F6962" s="8"/>
      <c r="G6962" s="8"/>
    </row>
    <row r="6963" spans="6:7" x14ac:dyDescent="0.35">
      <c r="F6963" s="8"/>
      <c r="G6963" s="8"/>
    </row>
    <row r="6964" spans="6:7" x14ac:dyDescent="0.35">
      <c r="F6964" s="8"/>
      <c r="G6964" s="8"/>
    </row>
    <row r="6965" spans="6:7" x14ac:dyDescent="0.35">
      <c r="F6965" s="8"/>
      <c r="G6965" s="8"/>
    </row>
    <row r="6966" spans="6:7" x14ac:dyDescent="0.35">
      <c r="F6966" s="8"/>
      <c r="G6966" s="8"/>
    </row>
    <row r="6967" spans="6:7" x14ac:dyDescent="0.35">
      <c r="F6967" s="8"/>
      <c r="G6967" s="8"/>
    </row>
    <row r="6968" spans="6:7" x14ac:dyDescent="0.35">
      <c r="F6968" s="8"/>
      <c r="G6968" s="8"/>
    </row>
    <row r="6969" spans="6:7" x14ac:dyDescent="0.35">
      <c r="F6969" s="8"/>
      <c r="G6969" s="8"/>
    </row>
    <row r="6970" spans="6:7" x14ac:dyDescent="0.35">
      <c r="F6970" s="8"/>
      <c r="G6970" s="8"/>
    </row>
    <row r="6971" spans="6:7" x14ac:dyDescent="0.35">
      <c r="F6971" s="8"/>
      <c r="G6971" s="8"/>
    </row>
    <row r="6972" spans="6:7" x14ac:dyDescent="0.35">
      <c r="F6972" s="8"/>
      <c r="G6972" s="8"/>
    </row>
    <row r="6973" spans="6:7" x14ac:dyDescent="0.35">
      <c r="F6973" s="8"/>
      <c r="G6973" s="8"/>
    </row>
    <row r="6974" spans="6:7" x14ac:dyDescent="0.35">
      <c r="F6974" s="8"/>
      <c r="G6974" s="8"/>
    </row>
    <row r="6975" spans="6:7" x14ac:dyDescent="0.35">
      <c r="F6975" s="8"/>
      <c r="G6975" s="8"/>
    </row>
    <row r="6976" spans="6:7" x14ac:dyDescent="0.35">
      <c r="F6976" s="8"/>
      <c r="G6976" s="8"/>
    </row>
    <row r="6977" spans="6:7" x14ac:dyDescent="0.35">
      <c r="F6977" s="8"/>
      <c r="G6977" s="8"/>
    </row>
    <row r="6978" spans="6:7" x14ac:dyDescent="0.35">
      <c r="F6978" s="8"/>
      <c r="G6978" s="8"/>
    </row>
    <row r="6979" spans="6:7" x14ac:dyDescent="0.35">
      <c r="F6979" s="8"/>
      <c r="G6979" s="8"/>
    </row>
    <row r="6980" spans="6:7" x14ac:dyDescent="0.35">
      <c r="F6980" s="8"/>
      <c r="G6980" s="8"/>
    </row>
    <row r="6981" spans="6:7" x14ac:dyDescent="0.35">
      <c r="F6981" s="8"/>
      <c r="G6981" s="8"/>
    </row>
    <row r="6982" spans="6:7" x14ac:dyDescent="0.35">
      <c r="F6982" s="8"/>
      <c r="G6982" s="8"/>
    </row>
    <row r="6983" spans="6:7" x14ac:dyDescent="0.35">
      <c r="F6983" s="8"/>
      <c r="G6983" s="8"/>
    </row>
    <row r="6984" spans="6:7" x14ac:dyDescent="0.35">
      <c r="F6984" s="8"/>
      <c r="G6984" s="8"/>
    </row>
    <row r="6985" spans="6:7" x14ac:dyDescent="0.35">
      <c r="F6985" s="8"/>
      <c r="G6985" s="8"/>
    </row>
    <row r="6986" spans="6:7" x14ac:dyDescent="0.35">
      <c r="F6986" s="8"/>
      <c r="G6986" s="8"/>
    </row>
    <row r="6987" spans="6:7" x14ac:dyDescent="0.35">
      <c r="F6987" s="8"/>
      <c r="G6987" s="8"/>
    </row>
    <row r="6988" spans="6:7" x14ac:dyDescent="0.35">
      <c r="F6988" s="8"/>
      <c r="G6988" s="8"/>
    </row>
    <row r="6989" spans="6:7" x14ac:dyDescent="0.35">
      <c r="F6989" s="8"/>
      <c r="G6989" s="8"/>
    </row>
    <row r="6990" spans="6:7" x14ac:dyDescent="0.35">
      <c r="F6990" s="8"/>
      <c r="G6990" s="8"/>
    </row>
    <row r="6991" spans="6:7" x14ac:dyDescent="0.35">
      <c r="F6991" s="8"/>
      <c r="G6991" s="8"/>
    </row>
    <row r="6992" spans="6:7" x14ac:dyDescent="0.35">
      <c r="F6992" s="8"/>
      <c r="G6992" s="8"/>
    </row>
    <row r="6993" spans="6:7" x14ac:dyDescent="0.35">
      <c r="F6993" s="8"/>
      <c r="G6993" s="8"/>
    </row>
    <row r="6994" spans="6:7" x14ac:dyDescent="0.35">
      <c r="F6994" s="8"/>
      <c r="G6994" s="8"/>
    </row>
    <row r="6995" spans="6:7" x14ac:dyDescent="0.35">
      <c r="F6995" s="8"/>
      <c r="G6995" s="8"/>
    </row>
    <row r="6996" spans="6:7" x14ac:dyDescent="0.35">
      <c r="F6996" s="8"/>
      <c r="G6996" s="8"/>
    </row>
    <row r="6997" spans="6:7" x14ac:dyDescent="0.35">
      <c r="F6997" s="8"/>
      <c r="G6997" s="8"/>
    </row>
    <row r="6998" spans="6:7" x14ac:dyDescent="0.35">
      <c r="F6998" s="8"/>
      <c r="G6998" s="8"/>
    </row>
    <row r="6999" spans="6:7" x14ac:dyDescent="0.35">
      <c r="F6999" s="8"/>
      <c r="G6999" s="8"/>
    </row>
    <row r="7000" spans="6:7" x14ac:dyDescent="0.35">
      <c r="F7000" s="8"/>
      <c r="G7000" s="8"/>
    </row>
    <row r="7001" spans="6:7" x14ac:dyDescent="0.35">
      <c r="F7001" s="8"/>
      <c r="G7001" s="8"/>
    </row>
    <row r="7002" spans="6:7" x14ac:dyDescent="0.35">
      <c r="F7002" s="8"/>
      <c r="G7002" s="8"/>
    </row>
    <row r="7003" spans="6:7" x14ac:dyDescent="0.35">
      <c r="F7003" s="8"/>
      <c r="G7003" s="8"/>
    </row>
    <row r="7004" spans="6:7" x14ac:dyDescent="0.35">
      <c r="F7004" s="8"/>
      <c r="G7004" s="8"/>
    </row>
    <row r="7005" spans="6:7" x14ac:dyDescent="0.35">
      <c r="F7005" s="8"/>
      <c r="G7005" s="8"/>
    </row>
    <row r="7006" spans="6:7" x14ac:dyDescent="0.35">
      <c r="F7006" s="8"/>
      <c r="G7006" s="8"/>
    </row>
    <row r="7007" spans="6:7" x14ac:dyDescent="0.35">
      <c r="F7007" s="8"/>
      <c r="G7007" s="8"/>
    </row>
    <row r="7008" spans="6:7" x14ac:dyDescent="0.35">
      <c r="F7008" s="8"/>
      <c r="G7008" s="8"/>
    </row>
    <row r="7009" spans="6:7" x14ac:dyDescent="0.35">
      <c r="F7009" s="8"/>
      <c r="G7009" s="8"/>
    </row>
    <row r="7010" spans="6:7" x14ac:dyDescent="0.35">
      <c r="F7010" s="8"/>
      <c r="G7010" s="8"/>
    </row>
    <row r="7011" spans="6:7" x14ac:dyDescent="0.35">
      <c r="F7011" s="8"/>
      <c r="G7011" s="8"/>
    </row>
    <row r="7012" spans="6:7" x14ac:dyDescent="0.35">
      <c r="F7012" s="8"/>
      <c r="G7012" s="8"/>
    </row>
    <row r="7013" spans="6:7" x14ac:dyDescent="0.35">
      <c r="F7013" s="8"/>
      <c r="G7013" s="8"/>
    </row>
    <row r="7014" spans="6:7" x14ac:dyDescent="0.35">
      <c r="F7014" s="8"/>
      <c r="G7014" s="8"/>
    </row>
    <row r="7015" spans="6:7" x14ac:dyDescent="0.35">
      <c r="F7015" s="8"/>
      <c r="G7015" s="8"/>
    </row>
    <row r="7016" spans="6:7" x14ac:dyDescent="0.35">
      <c r="F7016" s="8"/>
      <c r="G7016" s="8"/>
    </row>
    <row r="7017" spans="6:7" x14ac:dyDescent="0.35">
      <c r="F7017" s="8"/>
      <c r="G7017" s="8"/>
    </row>
    <row r="7018" spans="6:7" x14ac:dyDescent="0.35">
      <c r="F7018" s="8"/>
      <c r="G7018" s="8"/>
    </row>
    <row r="7019" spans="6:7" x14ac:dyDescent="0.35">
      <c r="F7019" s="8"/>
      <c r="G7019" s="8"/>
    </row>
    <row r="7020" spans="6:7" x14ac:dyDescent="0.35">
      <c r="F7020" s="8"/>
      <c r="G7020" s="8"/>
    </row>
    <row r="7021" spans="6:7" x14ac:dyDescent="0.35">
      <c r="F7021" s="8"/>
      <c r="G7021" s="8"/>
    </row>
    <row r="7022" spans="6:7" x14ac:dyDescent="0.35">
      <c r="F7022" s="8"/>
      <c r="G7022" s="8"/>
    </row>
    <row r="7023" spans="6:7" x14ac:dyDescent="0.35">
      <c r="F7023" s="8"/>
      <c r="G7023" s="8"/>
    </row>
    <row r="7024" spans="6:7" x14ac:dyDescent="0.35">
      <c r="F7024" s="8"/>
      <c r="G7024" s="8"/>
    </row>
    <row r="7025" spans="6:7" x14ac:dyDescent="0.35">
      <c r="F7025" s="8"/>
      <c r="G7025" s="8"/>
    </row>
    <row r="7026" spans="6:7" x14ac:dyDescent="0.35">
      <c r="F7026" s="8"/>
      <c r="G7026" s="8"/>
    </row>
    <row r="7027" spans="6:7" x14ac:dyDescent="0.35">
      <c r="F7027" s="8"/>
      <c r="G7027" s="8"/>
    </row>
    <row r="7028" spans="6:7" x14ac:dyDescent="0.35">
      <c r="F7028" s="8"/>
      <c r="G7028" s="8"/>
    </row>
    <row r="7029" spans="6:7" x14ac:dyDescent="0.35">
      <c r="F7029" s="8"/>
      <c r="G7029" s="8"/>
    </row>
    <row r="7030" spans="6:7" x14ac:dyDescent="0.35">
      <c r="F7030" s="8"/>
      <c r="G7030" s="8"/>
    </row>
    <row r="7031" spans="6:7" x14ac:dyDescent="0.35">
      <c r="F7031" s="8"/>
      <c r="G7031" s="8"/>
    </row>
    <row r="7032" spans="6:7" x14ac:dyDescent="0.35">
      <c r="F7032" s="8"/>
      <c r="G7032" s="8"/>
    </row>
    <row r="7033" spans="6:7" x14ac:dyDescent="0.35">
      <c r="F7033" s="8"/>
      <c r="G7033" s="8"/>
    </row>
    <row r="7034" spans="6:7" x14ac:dyDescent="0.35">
      <c r="F7034" s="8"/>
      <c r="G7034" s="8"/>
    </row>
    <row r="7035" spans="6:7" x14ac:dyDescent="0.35">
      <c r="F7035" s="8"/>
      <c r="G7035" s="8"/>
    </row>
    <row r="7036" spans="6:7" x14ac:dyDescent="0.35">
      <c r="F7036" s="8"/>
      <c r="G7036" s="8"/>
    </row>
    <row r="7037" spans="6:7" x14ac:dyDescent="0.35">
      <c r="F7037" s="8"/>
      <c r="G7037" s="8"/>
    </row>
    <row r="7038" spans="6:7" x14ac:dyDescent="0.35">
      <c r="F7038" s="8"/>
      <c r="G7038" s="8"/>
    </row>
    <row r="7039" spans="6:7" x14ac:dyDescent="0.35">
      <c r="F7039" s="8"/>
      <c r="G7039" s="8"/>
    </row>
    <row r="7040" spans="6:7" x14ac:dyDescent="0.35">
      <c r="F7040" s="8"/>
      <c r="G7040" s="8"/>
    </row>
    <row r="7041" spans="6:7" x14ac:dyDescent="0.35">
      <c r="F7041" s="8"/>
      <c r="G7041" s="8"/>
    </row>
    <row r="7042" spans="6:7" x14ac:dyDescent="0.35">
      <c r="F7042" s="8"/>
      <c r="G7042" s="8"/>
    </row>
    <row r="7043" spans="6:7" x14ac:dyDescent="0.35">
      <c r="F7043" s="8"/>
      <c r="G7043" s="8"/>
    </row>
    <row r="7044" spans="6:7" x14ac:dyDescent="0.35">
      <c r="F7044" s="8"/>
      <c r="G7044" s="8"/>
    </row>
    <row r="7045" spans="6:7" x14ac:dyDescent="0.35">
      <c r="F7045" s="8"/>
      <c r="G7045" s="8"/>
    </row>
    <row r="7046" spans="6:7" x14ac:dyDescent="0.35">
      <c r="F7046" s="8"/>
      <c r="G7046" s="8"/>
    </row>
    <row r="7047" spans="6:7" x14ac:dyDescent="0.35">
      <c r="F7047" s="8"/>
      <c r="G7047" s="8"/>
    </row>
    <row r="7048" spans="6:7" x14ac:dyDescent="0.35">
      <c r="F7048" s="8"/>
      <c r="G7048" s="8"/>
    </row>
    <row r="7049" spans="6:7" x14ac:dyDescent="0.35">
      <c r="F7049" s="8"/>
      <c r="G7049" s="8"/>
    </row>
    <row r="7050" spans="6:7" x14ac:dyDescent="0.35">
      <c r="F7050" s="8"/>
      <c r="G7050" s="8"/>
    </row>
    <row r="7051" spans="6:7" x14ac:dyDescent="0.35">
      <c r="F7051" s="8"/>
      <c r="G7051" s="8"/>
    </row>
    <row r="7052" spans="6:7" x14ac:dyDescent="0.35">
      <c r="F7052" s="8"/>
      <c r="G7052" s="8"/>
    </row>
    <row r="7053" spans="6:7" x14ac:dyDescent="0.35">
      <c r="F7053" s="8"/>
      <c r="G7053" s="8"/>
    </row>
    <row r="7054" spans="6:7" x14ac:dyDescent="0.35">
      <c r="F7054" s="8"/>
      <c r="G7054" s="8"/>
    </row>
    <row r="7055" spans="6:7" x14ac:dyDescent="0.35">
      <c r="F7055" s="8"/>
      <c r="G7055" s="8"/>
    </row>
    <row r="7056" spans="6:7" x14ac:dyDescent="0.35">
      <c r="F7056" s="8"/>
      <c r="G7056" s="8"/>
    </row>
    <row r="7057" spans="6:7" x14ac:dyDescent="0.35">
      <c r="F7057" s="8"/>
      <c r="G7057" s="8"/>
    </row>
    <row r="7058" spans="6:7" x14ac:dyDescent="0.35">
      <c r="F7058" s="8"/>
      <c r="G7058" s="8"/>
    </row>
    <row r="7059" spans="6:7" x14ac:dyDescent="0.35">
      <c r="F7059" s="8"/>
      <c r="G7059" s="8"/>
    </row>
    <row r="7060" spans="6:7" x14ac:dyDescent="0.35">
      <c r="F7060" s="8"/>
      <c r="G7060" s="8"/>
    </row>
    <row r="7061" spans="6:7" x14ac:dyDescent="0.35">
      <c r="F7061" s="8"/>
      <c r="G7061" s="8"/>
    </row>
    <row r="7062" spans="6:7" x14ac:dyDescent="0.35">
      <c r="F7062" s="8"/>
      <c r="G7062" s="8"/>
    </row>
    <row r="7063" spans="6:7" x14ac:dyDescent="0.35">
      <c r="F7063" s="8"/>
      <c r="G7063" s="8"/>
    </row>
    <row r="7064" spans="6:7" x14ac:dyDescent="0.35">
      <c r="F7064" s="8"/>
      <c r="G7064" s="8"/>
    </row>
    <row r="7065" spans="6:7" x14ac:dyDescent="0.35">
      <c r="F7065" s="8"/>
      <c r="G7065" s="8"/>
    </row>
    <row r="7066" spans="6:7" x14ac:dyDescent="0.35">
      <c r="F7066" s="8"/>
      <c r="G7066" s="8"/>
    </row>
    <row r="7067" spans="6:7" x14ac:dyDescent="0.35">
      <c r="F7067" s="8"/>
      <c r="G7067" s="8"/>
    </row>
    <row r="7068" spans="6:7" x14ac:dyDescent="0.35">
      <c r="F7068" s="8"/>
      <c r="G7068" s="8"/>
    </row>
    <row r="7069" spans="6:7" x14ac:dyDescent="0.35">
      <c r="F7069" s="8"/>
      <c r="G7069" s="8"/>
    </row>
    <row r="7070" spans="6:7" x14ac:dyDescent="0.35">
      <c r="F7070" s="8"/>
      <c r="G7070" s="8"/>
    </row>
    <row r="7071" spans="6:7" x14ac:dyDescent="0.35">
      <c r="F7071" s="8"/>
      <c r="G7071" s="8"/>
    </row>
    <row r="7072" spans="6:7" x14ac:dyDescent="0.35">
      <c r="F7072" s="8"/>
      <c r="G7072" s="8"/>
    </row>
    <row r="7073" spans="6:7" x14ac:dyDescent="0.35">
      <c r="F7073" s="8"/>
      <c r="G7073" s="8"/>
    </row>
    <row r="7074" spans="6:7" x14ac:dyDescent="0.35">
      <c r="F7074" s="8"/>
      <c r="G7074" s="8"/>
    </row>
    <row r="7075" spans="6:7" x14ac:dyDescent="0.35">
      <c r="F7075" s="8"/>
      <c r="G7075" s="8"/>
    </row>
    <row r="7076" spans="6:7" x14ac:dyDescent="0.35">
      <c r="F7076" s="8"/>
      <c r="G7076" s="8"/>
    </row>
    <row r="7077" spans="6:7" x14ac:dyDescent="0.35">
      <c r="F7077" s="8"/>
      <c r="G7077" s="8"/>
    </row>
    <row r="7078" spans="6:7" x14ac:dyDescent="0.35">
      <c r="F7078" s="8"/>
      <c r="G7078" s="8"/>
    </row>
    <row r="7079" spans="6:7" x14ac:dyDescent="0.35">
      <c r="F7079" s="8"/>
      <c r="G7079" s="8"/>
    </row>
    <row r="7080" spans="6:7" x14ac:dyDescent="0.35">
      <c r="F7080" s="8"/>
      <c r="G7080" s="8"/>
    </row>
    <row r="7081" spans="6:7" x14ac:dyDescent="0.35">
      <c r="F7081" s="8"/>
      <c r="G7081" s="8"/>
    </row>
    <row r="7082" spans="6:7" x14ac:dyDescent="0.35">
      <c r="F7082" s="8"/>
      <c r="G7082" s="8"/>
    </row>
    <row r="7083" spans="6:7" x14ac:dyDescent="0.35">
      <c r="F7083" s="8"/>
      <c r="G7083" s="8"/>
    </row>
    <row r="7084" spans="6:7" x14ac:dyDescent="0.35">
      <c r="F7084" s="8"/>
      <c r="G7084" s="8"/>
    </row>
    <row r="7085" spans="6:7" x14ac:dyDescent="0.35">
      <c r="F7085" s="8"/>
      <c r="G7085" s="8"/>
    </row>
    <row r="7086" spans="6:7" x14ac:dyDescent="0.35">
      <c r="F7086" s="8"/>
      <c r="G7086" s="8"/>
    </row>
    <row r="7087" spans="6:7" x14ac:dyDescent="0.35">
      <c r="F7087" s="8"/>
      <c r="G7087" s="8"/>
    </row>
    <row r="7088" spans="6:7" x14ac:dyDescent="0.35">
      <c r="F7088" s="8"/>
      <c r="G7088" s="8"/>
    </row>
    <row r="7089" spans="6:7" x14ac:dyDescent="0.35">
      <c r="F7089" s="8"/>
      <c r="G7089" s="8"/>
    </row>
    <row r="7090" spans="6:7" x14ac:dyDescent="0.35">
      <c r="F7090" s="8"/>
      <c r="G7090" s="8"/>
    </row>
    <row r="7091" spans="6:7" x14ac:dyDescent="0.35">
      <c r="F7091" s="8"/>
      <c r="G7091" s="8"/>
    </row>
    <row r="7092" spans="6:7" x14ac:dyDescent="0.35">
      <c r="F7092" s="8"/>
      <c r="G7092" s="8"/>
    </row>
    <row r="7093" spans="6:7" x14ac:dyDescent="0.35">
      <c r="F7093" s="8"/>
      <c r="G7093" s="8"/>
    </row>
    <row r="7094" spans="6:7" x14ac:dyDescent="0.35">
      <c r="F7094" s="8"/>
      <c r="G7094" s="8"/>
    </row>
    <row r="7095" spans="6:7" x14ac:dyDescent="0.35">
      <c r="F7095" s="8"/>
      <c r="G7095" s="8"/>
    </row>
    <row r="7096" spans="6:7" x14ac:dyDescent="0.35">
      <c r="F7096" s="8"/>
      <c r="G7096" s="8"/>
    </row>
    <row r="7097" spans="6:7" x14ac:dyDescent="0.35">
      <c r="F7097" s="8"/>
      <c r="G7097" s="8"/>
    </row>
    <row r="7098" spans="6:7" x14ac:dyDescent="0.35">
      <c r="F7098" s="8"/>
      <c r="G7098" s="8"/>
    </row>
    <row r="7099" spans="6:7" x14ac:dyDescent="0.35">
      <c r="F7099" s="8"/>
      <c r="G7099" s="8"/>
    </row>
    <row r="7100" spans="6:7" x14ac:dyDescent="0.35">
      <c r="F7100" s="8"/>
      <c r="G7100" s="8"/>
    </row>
    <row r="7101" spans="6:7" x14ac:dyDescent="0.35">
      <c r="F7101" s="8"/>
      <c r="G7101" s="8"/>
    </row>
    <row r="7102" spans="6:7" x14ac:dyDescent="0.35">
      <c r="F7102" s="8"/>
      <c r="G7102" s="8"/>
    </row>
    <row r="7103" spans="6:7" x14ac:dyDescent="0.35">
      <c r="F7103" s="8"/>
      <c r="G7103" s="8"/>
    </row>
    <row r="7104" spans="6:7" x14ac:dyDescent="0.35">
      <c r="F7104" s="8"/>
      <c r="G7104" s="8"/>
    </row>
    <row r="7105" spans="6:7" x14ac:dyDescent="0.35">
      <c r="F7105" s="8"/>
      <c r="G7105" s="8"/>
    </row>
    <row r="7106" spans="6:7" x14ac:dyDescent="0.35">
      <c r="F7106" s="8"/>
      <c r="G7106" s="8"/>
    </row>
    <row r="7107" spans="6:7" x14ac:dyDescent="0.35">
      <c r="F7107" s="8"/>
      <c r="G7107" s="8"/>
    </row>
    <row r="7108" spans="6:7" x14ac:dyDescent="0.35">
      <c r="F7108" s="8"/>
      <c r="G7108" s="8"/>
    </row>
    <row r="7109" spans="6:7" x14ac:dyDescent="0.35">
      <c r="F7109" s="8"/>
      <c r="G7109" s="8"/>
    </row>
    <row r="7110" spans="6:7" x14ac:dyDescent="0.35">
      <c r="F7110" s="8"/>
      <c r="G7110" s="8"/>
    </row>
    <row r="7111" spans="6:7" x14ac:dyDescent="0.35">
      <c r="F7111" s="8"/>
      <c r="G7111" s="8"/>
    </row>
    <row r="7112" spans="6:7" x14ac:dyDescent="0.35">
      <c r="F7112" s="8"/>
      <c r="G7112" s="8"/>
    </row>
    <row r="7113" spans="6:7" x14ac:dyDescent="0.35">
      <c r="F7113" s="8"/>
      <c r="G7113" s="8"/>
    </row>
    <row r="7114" spans="6:7" x14ac:dyDescent="0.35">
      <c r="F7114" s="8"/>
      <c r="G7114" s="8"/>
    </row>
    <row r="7115" spans="6:7" x14ac:dyDescent="0.35">
      <c r="F7115" s="8"/>
      <c r="G7115" s="8"/>
    </row>
    <row r="7116" spans="6:7" x14ac:dyDescent="0.35">
      <c r="F7116" s="8"/>
      <c r="G7116" s="8"/>
    </row>
    <row r="7117" spans="6:7" x14ac:dyDescent="0.35">
      <c r="F7117" s="8"/>
      <c r="G7117" s="8"/>
    </row>
    <row r="7118" spans="6:7" x14ac:dyDescent="0.35">
      <c r="F7118" s="8"/>
      <c r="G7118" s="8"/>
    </row>
    <row r="7119" spans="6:7" x14ac:dyDescent="0.35">
      <c r="F7119" s="8"/>
      <c r="G7119" s="8"/>
    </row>
    <row r="7120" spans="6:7" x14ac:dyDescent="0.35">
      <c r="F7120" s="8"/>
      <c r="G7120" s="8"/>
    </row>
    <row r="7121" spans="6:7" x14ac:dyDescent="0.35">
      <c r="F7121" s="8"/>
      <c r="G7121" s="8"/>
    </row>
    <row r="7122" spans="6:7" x14ac:dyDescent="0.35">
      <c r="F7122" s="8"/>
      <c r="G7122" s="8"/>
    </row>
    <row r="7123" spans="6:7" x14ac:dyDescent="0.35">
      <c r="F7123" s="8"/>
      <c r="G7123" s="8"/>
    </row>
    <row r="7124" spans="6:7" x14ac:dyDescent="0.35">
      <c r="F7124" s="8"/>
      <c r="G7124" s="8"/>
    </row>
    <row r="7125" spans="6:7" x14ac:dyDescent="0.35">
      <c r="F7125" s="8"/>
      <c r="G7125" s="8"/>
    </row>
    <row r="7126" spans="6:7" x14ac:dyDescent="0.35">
      <c r="F7126" s="8"/>
      <c r="G7126" s="8"/>
    </row>
    <row r="7127" spans="6:7" x14ac:dyDescent="0.35">
      <c r="F7127" s="8"/>
      <c r="G7127" s="8"/>
    </row>
    <row r="7128" spans="6:7" x14ac:dyDescent="0.35">
      <c r="F7128" s="8"/>
      <c r="G7128" s="8"/>
    </row>
    <row r="7129" spans="6:7" x14ac:dyDescent="0.35">
      <c r="F7129" s="8"/>
      <c r="G7129" s="8"/>
    </row>
    <row r="7130" spans="6:7" x14ac:dyDescent="0.35">
      <c r="F7130" s="8"/>
      <c r="G7130" s="8"/>
    </row>
    <row r="7131" spans="6:7" x14ac:dyDescent="0.35">
      <c r="F7131" s="8"/>
      <c r="G7131" s="8"/>
    </row>
    <row r="7132" spans="6:7" x14ac:dyDescent="0.35">
      <c r="F7132" s="8"/>
      <c r="G7132" s="8"/>
    </row>
    <row r="7133" spans="6:7" x14ac:dyDescent="0.35">
      <c r="F7133" s="8"/>
      <c r="G7133" s="8"/>
    </row>
    <row r="7134" spans="6:7" x14ac:dyDescent="0.35">
      <c r="F7134" s="8"/>
      <c r="G7134" s="8"/>
    </row>
    <row r="7135" spans="6:7" x14ac:dyDescent="0.35">
      <c r="F7135" s="8"/>
      <c r="G7135" s="8"/>
    </row>
    <row r="7136" spans="6:7" x14ac:dyDescent="0.35">
      <c r="F7136" s="8"/>
      <c r="G7136" s="8"/>
    </row>
    <row r="7137" spans="6:7" x14ac:dyDescent="0.35">
      <c r="F7137" s="8"/>
      <c r="G7137" s="8"/>
    </row>
    <row r="7138" spans="6:7" x14ac:dyDescent="0.35">
      <c r="F7138" s="8"/>
      <c r="G7138" s="8"/>
    </row>
    <row r="7139" spans="6:7" x14ac:dyDescent="0.35">
      <c r="F7139" s="8"/>
      <c r="G7139" s="8"/>
    </row>
    <row r="7140" spans="6:7" x14ac:dyDescent="0.35">
      <c r="F7140" s="8"/>
      <c r="G7140" s="8"/>
    </row>
    <row r="7141" spans="6:7" x14ac:dyDescent="0.35">
      <c r="F7141" s="8"/>
      <c r="G7141" s="8"/>
    </row>
    <row r="7142" spans="6:7" x14ac:dyDescent="0.35">
      <c r="F7142" s="8"/>
      <c r="G7142" s="8"/>
    </row>
    <row r="7143" spans="6:7" x14ac:dyDescent="0.35">
      <c r="F7143" s="8"/>
      <c r="G7143" s="8"/>
    </row>
    <row r="7144" spans="6:7" x14ac:dyDescent="0.35">
      <c r="F7144" s="8"/>
      <c r="G7144" s="8"/>
    </row>
    <row r="7145" spans="6:7" x14ac:dyDescent="0.35">
      <c r="F7145" s="8"/>
      <c r="G7145" s="8"/>
    </row>
    <row r="7146" spans="6:7" x14ac:dyDescent="0.35">
      <c r="F7146" s="8"/>
      <c r="G7146" s="8"/>
    </row>
    <row r="7147" spans="6:7" x14ac:dyDescent="0.35">
      <c r="F7147" s="8"/>
      <c r="G7147" s="8"/>
    </row>
    <row r="7148" spans="6:7" x14ac:dyDescent="0.35">
      <c r="F7148" s="8"/>
      <c r="G7148" s="8"/>
    </row>
    <row r="7149" spans="6:7" x14ac:dyDescent="0.35">
      <c r="F7149" s="8"/>
      <c r="G7149" s="8"/>
    </row>
    <row r="7150" spans="6:7" x14ac:dyDescent="0.35">
      <c r="F7150" s="8"/>
      <c r="G7150" s="8"/>
    </row>
    <row r="7151" spans="6:7" x14ac:dyDescent="0.35">
      <c r="F7151" s="8"/>
      <c r="G7151" s="8"/>
    </row>
    <row r="7152" spans="6:7" x14ac:dyDescent="0.35">
      <c r="F7152" s="8"/>
      <c r="G7152" s="8"/>
    </row>
    <row r="7153" spans="6:7" x14ac:dyDescent="0.35">
      <c r="F7153" s="8"/>
      <c r="G7153" s="8"/>
    </row>
    <row r="7154" spans="6:7" x14ac:dyDescent="0.35">
      <c r="F7154" s="8"/>
      <c r="G7154" s="8"/>
    </row>
    <row r="7155" spans="6:7" x14ac:dyDescent="0.35">
      <c r="F7155" s="8"/>
      <c r="G7155" s="8"/>
    </row>
    <row r="7156" spans="6:7" x14ac:dyDescent="0.35">
      <c r="F7156" s="8"/>
      <c r="G7156" s="8"/>
    </row>
    <row r="7157" spans="6:7" x14ac:dyDescent="0.35">
      <c r="F7157" s="8"/>
      <c r="G7157" s="8"/>
    </row>
    <row r="7158" spans="6:7" x14ac:dyDescent="0.35">
      <c r="F7158" s="8"/>
      <c r="G7158" s="8"/>
    </row>
    <row r="7159" spans="6:7" x14ac:dyDescent="0.35">
      <c r="F7159" s="8"/>
      <c r="G7159" s="8"/>
    </row>
    <row r="7160" spans="6:7" x14ac:dyDescent="0.35">
      <c r="F7160" s="8"/>
      <c r="G7160" s="8"/>
    </row>
    <row r="7161" spans="6:7" x14ac:dyDescent="0.35">
      <c r="F7161" s="8"/>
      <c r="G7161" s="8"/>
    </row>
    <row r="7162" spans="6:7" x14ac:dyDescent="0.35">
      <c r="F7162" s="8"/>
      <c r="G7162" s="8"/>
    </row>
    <row r="7163" spans="6:7" x14ac:dyDescent="0.35">
      <c r="F7163" s="8"/>
      <c r="G7163" s="8"/>
    </row>
    <row r="7164" spans="6:7" x14ac:dyDescent="0.35">
      <c r="F7164" s="8"/>
      <c r="G7164" s="8"/>
    </row>
    <row r="7165" spans="6:7" x14ac:dyDescent="0.35">
      <c r="F7165" s="8"/>
      <c r="G7165" s="8"/>
    </row>
    <row r="7166" spans="6:7" x14ac:dyDescent="0.35">
      <c r="F7166" s="8"/>
      <c r="G7166" s="8"/>
    </row>
    <row r="7167" spans="6:7" x14ac:dyDescent="0.35">
      <c r="F7167" s="8"/>
      <c r="G7167" s="8"/>
    </row>
    <row r="7168" spans="6:7" x14ac:dyDescent="0.35">
      <c r="F7168" s="8"/>
      <c r="G7168" s="8"/>
    </row>
    <row r="7169" spans="6:7" x14ac:dyDescent="0.35">
      <c r="F7169" s="8"/>
      <c r="G7169" s="8"/>
    </row>
    <row r="7170" spans="6:7" x14ac:dyDescent="0.35">
      <c r="F7170" s="8"/>
      <c r="G7170" s="8"/>
    </row>
    <row r="7171" spans="6:7" x14ac:dyDescent="0.35">
      <c r="F7171" s="8"/>
      <c r="G7171" s="8"/>
    </row>
    <row r="7172" spans="6:7" x14ac:dyDescent="0.35">
      <c r="F7172" s="8"/>
      <c r="G7172" s="8"/>
    </row>
    <row r="7173" spans="6:7" x14ac:dyDescent="0.35">
      <c r="F7173" s="8"/>
      <c r="G7173" s="8"/>
    </row>
    <row r="7174" spans="6:7" x14ac:dyDescent="0.35">
      <c r="F7174" s="8"/>
      <c r="G7174" s="8"/>
    </row>
    <row r="7175" spans="6:7" x14ac:dyDescent="0.35">
      <c r="F7175" s="8"/>
      <c r="G7175" s="8"/>
    </row>
    <row r="7176" spans="6:7" x14ac:dyDescent="0.35">
      <c r="F7176" s="8"/>
      <c r="G7176" s="8"/>
    </row>
    <row r="7177" spans="6:7" x14ac:dyDescent="0.35">
      <c r="F7177" s="8"/>
      <c r="G7177" s="8"/>
    </row>
    <row r="7178" spans="6:7" x14ac:dyDescent="0.35">
      <c r="F7178" s="8"/>
      <c r="G7178" s="8"/>
    </row>
    <row r="7179" spans="6:7" x14ac:dyDescent="0.35">
      <c r="F7179" s="8"/>
      <c r="G7179" s="8"/>
    </row>
    <row r="7180" spans="6:7" x14ac:dyDescent="0.35">
      <c r="F7180" s="8"/>
      <c r="G7180" s="8"/>
    </row>
    <row r="7181" spans="6:7" x14ac:dyDescent="0.35">
      <c r="F7181" s="8"/>
      <c r="G7181" s="8"/>
    </row>
    <row r="7182" spans="6:7" x14ac:dyDescent="0.35">
      <c r="F7182" s="8"/>
      <c r="G7182" s="8"/>
    </row>
    <row r="7183" spans="6:7" x14ac:dyDescent="0.35">
      <c r="F7183" s="8"/>
      <c r="G7183" s="8"/>
    </row>
    <row r="7184" spans="6:7" x14ac:dyDescent="0.35">
      <c r="F7184" s="8"/>
      <c r="G7184" s="8"/>
    </row>
    <row r="7185" spans="6:7" x14ac:dyDescent="0.35">
      <c r="F7185" s="8"/>
      <c r="G7185" s="8"/>
    </row>
    <row r="7186" spans="6:7" x14ac:dyDescent="0.35">
      <c r="F7186" s="8"/>
      <c r="G7186" s="8"/>
    </row>
    <row r="7187" spans="6:7" x14ac:dyDescent="0.35">
      <c r="F7187" s="8"/>
      <c r="G7187" s="8"/>
    </row>
    <row r="7188" spans="6:7" x14ac:dyDescent="0.35">
      <c r="F7188" s="8"/>
      <c r="G7188" s="8"/>
    </row>
    <row r="7189" spans="6:7" x14ac:dyDescent="0.35">
      <c r="F7189" s="8"/>
      <c r="G7189" s="8"/>
    </row>
    <row r="7190" spans="6:7" x14ac:dyDescent="0.35">
      <c r="F7190" s="8"/>
      <c r="G7190" s="8"/>
    </row>
    <row r="7191" spans="6:7" x14ac:dyDescent="0.35">
      <c r="F7191" s="8"/>
      <c r="G7191" s="8"/>
    </row>
    <row r="7192" spans="6:7" x14ac:dyDescent="0.35">
      <c r="F7192" s="8"/>
      <c r="G7192" s="8"/>
    </row>
    <row r="7193" spans="6:7" x14ac:dyDescent="0.35">
      <c r="F7193" s="8"/>
      <c r="G7193" s="8"/>
    </row>
    <row r="7194" spans="6:7" x14ac:dyDescent="0.35">
      <c r="F7194" s="8"/>
      <c r="G7194" s="8"/>
    </row>
    <row r="7195" spans="6:7" x14ac:dyDescent="0.35">
      <c r="F7195" s="8"/>
      <c r="G7195" s="8"/>
    </row>
    <row r="7196" spans="6:7" x14ac:dyDescent="0.35">
      <c r="F7196" s="8"/>
      <c r="G7196" s="8"/>
    </row>
    <row r="7197" spans="6:7" x14ac:dyDescent="0.35">
      <c r="F7197" s="8"/>
      <c r="G7197" s="8"/>
    </row>
    <row r="7198" spans="6:7" x14ac:dyDescent="0.35">
      <c r="F7198" s="8"/>
      <c r="G7198" s="8"/>
    </row>
    <row r="7199" spans="6:7" x14ac:dyDescent="0.35">
      <c r="F7199" s="8"/>
      <c r="G7199" s="8"/>
    </row>
    <row r="7200" spans="6:7" x14ac:dyDescent="0.35">
      <c r="F7200" s="8"/>
      <c r="G7200" s="8"/>
    </row>
    <row r="7201" spans="6:7" x14ac:dyDescent="0.35">
      <c r="F7201" s="8"/>
      <c r="G7201" s="8"/>
    </row>
    <row r="7202" spans="6:7" x14ac:dyDescent="0.35">
      <c r="F7202" s="8"/>
      <c r="G7202" s="8"/>
    </row>
    <row r="7203" spans="6:7" x14ac:dyDescent="0.35">
      <c r="F7203" s="8"/>
      <c r="G7203" s="8"/>
    </row>
    <row r="7204" spans="6:7" x14ac:dyDescent="0.35">
      <c r="F7204" s="8"/>
      <c r="G7204" s="8"/>
    </row>
    <row r="7205" spans="6:7" x14ac:dyDescent="0.35">
      <c r="F7205" s="8"/>
      <c r="G7205" s="8"/>
    </row>
    <row r="7206" spans="6:7" x14ac:dyDescent="0.35">
      <c r="F7206" s="8"/>
      <c r="G7206" s="8"/>
    </row>
    <row r="7207" spans="6:7" x14ac:dyDescent="0.35">
      <c r="F7207" s="8"/>
      <c r="G7207" s="8"/>
    </row>
    <row r="7208" spans="6:7" x14ac:dyDescent="0.35">
      <c r="F7208" s="8"/>
      <c r="G7208" s="8"/>
    </row>
    <row r="7209" spans="6:7" x14ac:dyDescent="0.35">
      <c r="F7209" s="8"/>
      <c r="G7209" s="8"/>
    </row>
    <row r="7210" spans="6:7" x14ac:dyDescent="0.35">
      <c r="F7210" s="8"/>
      <c r="G7210" s="8"/>
    </row>
    <row r="7211" spans="6:7" x14ac:dyDescent="0.35">
      <c r="F7211" s="8"/>
      <c r="G7211" s="8"/>
    </row>
    <row r="7212" spans="6:7" x14ac:dyDescent="0.35">
      <c r="F7212" s="8"/>
      <c r="G7212" s="8"/>
    </row>
    <row r="7213" spans="6:7" x14ac:dyDescent="0.35">
      <c r="F7213" s="8"/>
      <c r="G7213" s="8"/>
    </row>
    <row r="7214" spans="6:7" x14ac:dyDescent="0.35">
      <c r="F7214" s="8"/>
      <c r="G7214" s="8"/>
    </row>
    <row r="7215" spans="6:7" x14ac:dyDescent="0.35">
      <c r="F7215" s="8"/>
      <c r="G7215" s="8"/>
    </row>
    <row r="7216" spans="6:7" x14ac:dyDescent="0.35">
      <c r="F7216" s="8"/>
      <c r="G7216" s="8"/>
    </row>
    <row r="7217" spans="6:7" x14ac:dyDescent="0.35">
      <c r="F7217" s="8"/>
      <c r="G7217" s="8"/>
    </row>
    <row r="7218" spans="6:7" x14ac:dyDescent="0.35">
      <c r="F7218" s="8"/>
      <c r="G7218" s="8"/>
    </row>
    <row r="7219" spans="6:7" x14ac:dyDescent="0.35">
      <c r="F7219" s="8"/>
      <c r="G7219" s="8"/>
    </row>
    <row r="7220" spans="6:7" x14ac:dyDescent="0.35">
      <c r="F7220" s="8"/>
      <c r="G7220" s="8"/>
    </row>
    <row r="7221" spans="6:7" x14ac:dyDescent="0.35">
      <c r="F7221" s="8"/>
      <c r="G7221" s="8"/>
    </row>
    <row r="7222" spans="6:7" x14ac:dyDescent="0.35">
      <c r="F7222" s="8"/>
      <c r="G7222" s="8"/>
    </row>
    <row r="7223" spans="6:7" x14ac:dyDescent="0.35">
      <c r="F7223" s="8"/>
      <c r="G7223" s="8"/>
    </row>
    <row r="7224" spans="6:7" x14ac:dyDescent="0.35">
      <c r="F7224" s="8"/>
      <c r="G7224" s="8"/>
    </row>
    <row r="7225" spans="6:7" x14ac:dyDescent="0.35">
      <c r="F7225" s="8"/>
      <c r="G7225" s="8"/>
    </row>
    <row r="7226" spans="6:7" x14ac:dyDescent="0.35">
      <c r="F7226" s="8"/>
      <c r="G7226" s="8"/>
    </row>
    <row r="7227" spans="6:7" x14ac:dyDescent="0.35">
      <c r="F7227" s="8"/>
      <c r="G7227" s="8"/>
    </row>
    <row r="7228" spans="6:7" x14ac:dyDescent="0.35">
      <c r="F7228" s="8"/>
      <c r="G7228" s="8"/>
    </row>
    <row r="7229" spans="6:7" x14ac:dyDescent="0.35">
      <c r="F7229" s="8"/>
      <c r="G7229" s="8"/>
    </row>
    <row r="7230" spans="6:7" x14ac:dyDescent="0.35">
      <c r="F7230" s="8"/>
      <c r="G7230" s="8"/>
    </row>
    <row r="7231" spans="6:7" x14ac:dyDescent="0.35">
      <c r="F7231" s="8"/>
      <c r="G7231" s="8"/>
    </row>
    <row r="7232" spans="6:7" x14ac:dyDescent="0.35">
      <c r="F7232" s="8"/>
      <c r="G7232" s="8"/>
    </row>
    <row r="7233" spans="6:7" x14ac:dyDescent="0.35">
      <c r="F7233" s="8"/>
      <c r="G7233" s="8"/>
    </row>
    <row r="7234" spans="6:7" x14ac:dyDescent="0.35">
      <c r="F7234" s="8"/>
      <c r="G7234" s="8"/>
    </row>
    <row r="7235" spans="6:7" x14ac:dyDescent="0.35">
      <c r="F7235" s="8"/>
      <c r="G7235" s="8"/>
    </row>
    <row r="7236" spans="6:7" x14ac:dyDescent="0.35">
      <c r="F7236" s="8"/>
      <c r="G7236" s="8"/>
    </row>
    <row r="7237" spans="6:7" x14ac:dyDescent="0.35">
      <c r="F7237" s="8"/>
      <c r="G7237" s="8"/>
    </row>
    <row r="7238" spans="6:7" x14ac:dyDescent="0.35">
      <c r="F7238" s="8"/>
      <c r="G7238" s="8"/>
    </row>
    <row r="7239" spans="6:7" x14ac:dyDescent="0.35">
      <c r="F7239" s="8"/>
      <c r="G7239" s="8"/>
    </row>
    <row r="7240" spans="6:7" x14ac:dyDescent="0.35">
      <c r="F7240" s="8"/>
      <c r="G7240" s="8"/>
    </row>
    <row r="7241" spans="6:7" x14ac:dyDescent="0.35">
      <c r="F7241" s="8"/>
      <c r="G7241" s="8"/>
    </row>
    <row r="7242" spans="6:7" x14ac:dyDescent="0.35">
      <c r="F7242" s="8"/>
      <c r="G7242" s="8"/>
    </row>
    <row r="7243" spans="6:7" x14ac:dyDescent="0.35">
      <c r="F7243" s="8"/>
      <c r="G7243" s="8"/>
    </row>
    <row r="7244" spans="6:7" x14ac:dyDescent="0.35">
      <c r="F7244" s="8"/>
      <c r="G7244" s="8"/>
    </row>
    <row r="7245" spans="6:7" x14ac:dyDescent="0.35">
      <c r="F7245" s="8"/>
      <c r="G7245" s="8"/>
    </row>
    <row r="7246" spans="6:7" x14ac:dyDescent="0.35">
      <c r="F7246" s="8"/>
      <c r="G7246" s="8"/>
    </row>
    <row r="7247" spans="6:7" x14ac:dyDescent="0.35">
      <c r="F7247" s="8"/>
      <c r="G7247" s="8"/>
    </row>
    <row r="7248" spans="6:7" x14ac:dyDescent="0.35">
      <c r="F7248" s="8"/>
      <c r="G7248" s="8"/>
    </row>
    <row r="7249" spans="6:7" x14ac:dyDescent="0.35">
      <c r="F7249" s="8"/>
      <c r="G7249" s="8"/>
    </row>
    <row r="7250" spans="6:7" x14ac:dyDescent="0.35">
      <c r="F7250" s="8"/>
      <c r="G7250" s="8"/>
    </row>
    <row r="7251" spans="6:7" x14ac:dyDescent="0.35">
      <c r="F7251" s="8"/>
      <c r="G7251" s="8"/>
    </row>
    <row r="7252" spans="6:7" x14ac:dyDescent="0.35">
      <c r="F7252" s="8"/>
      <c r="G7252" s="8"/>
    </row>
    <row r="7253" spans="6:7" x14ac:dyDescent="0.35">
      <c r="F7253" s="8"/>
      <c r="G7253" s="8"/>
    </row>
    <row r="7254" spans="6:7" x14ac:dyDescent="0.35">
      <c r="F7254" s="8"/>
      <c r="G7254" s="8"/>
    </row>
    <row r="7255" spans="6:7" x14ac:dyDescent="0.35">
      <c r="F7255" s="8"/>
      <c r="G7255" s="8"/>
    </row>
    <row r="7256" spans="6:7" x14ac:dyDescent="0.35">
      <c r="F7256" s="8"/>
      <c r="G7256" s="8"/>
    </row>
    <row r="7257" spans="6:7" x14ac:dyDescent="0.35">
      <c r="F7257" s="8"/>
      <c r="G7257" s="8"/>
    </row>
    <row r="7258" spans="6:7" x14ac:dyDescent="0.35">
      <c r="F7258" s="8"/>
      <c r="G7258" s="8"/>
    </row>
    <row r="7259" spans="6:7" x14ac:dyDescent="0.35">
      <c r="F7259" s="8"/>
      <c r="G7259" s="8"/>
    </row>
    <row r="7260" spans="6:7" x14ac:dyDescent="0.35">
      <c r="F7260" s="8"/>
      <c r="G7260" s="8"/>
    </row>
    <row r="7261" spans="6:7" x14ac:dyDescent="0.35">
      <c r="F7261" s="8"/>
      <c r="G7261" s="8"/>
    </row>
    <row r="7262" spans="6:7" x14ac:dyDescent="0.35">
      <c r="F7262" s="8"/>
      <c r="G7262" s="8"/>
    </row>
    <row r="7263" spans="6:7" x14ac:dyDescent="0.35">
      <c r="F7263" s="8"/>
      <c r="G7263" s="8"/>
    </row>
    <row r="7264" spans="6:7" x14ac:dyDescent="0.35">
      <c r="F7264" s="8"/>
      <c r="G7264" s="8"/>
    </row>
    <row r="7265" spans="6:7" x14ac:dyDescent="0.35">
      <c r="F7265" s="8"/>
      <c r="G7265" s="8"/>
    </row>
    <row r="7266" spans="6:7" x14ac:dyDescent="0.35">
      <c r="F7266" s="8"/>
      <c r="G7266" s="8"/>
    </row>
    <row r="7267" spans="6:7" x14ac:dyDescent="0.35">
      <c r="F7267" s="8"/>
      <c r="G7267" s="8"/>
    </row>
    <row r="7268" spans="6:7" x14ac:dyDescent="0.35">
      <c r="F7268" s="8"/>
      <c r="G7268" s="8"/>
    </row>
    <row r="7269" spans="6:7" x14ac:dyDescent="0.35">
      <c r="F7269" s="8"/>
      <c r="G7269" s="8"/>
    </row>
    <row r="7270" spans="6:7" x14ac:dyDescent="0.35">
      <c r="F7270" s="8"/>
      <c r="G7270" s="8"/>
    </row>
    <row r="7271" spans="6:7" x14ac:dyDescent="0.35">
      <c r="F7271" s="8"/>
      <c r="G7271" s="8"/>
    </row>
    <row r="7272" spans="6:7" x14ac:dyDescent="0.35">
      <c r="F7272" s="8"/>
      <c r="G7272" s="8"/>
    </row>
    <row r="7273" spans="6:7" x14ac:dyDescent="0.35">
      <c r="F7273" s="8"/>
      <c r="G7273" s="8"/>
    </row>
    <row r="7274" spans="6:7" x14ac:dyDescent="0.35">
      <c r="F7274" s="8"/>
      <c r="G7274" s="8"/>
    </row>
    <row r="7275" spans="6:7" x14ac:dyDescent="0.35">
      <c r="F7275" s="8"/>
      <c r="G7275" s="8"/>
    </row>
    <row r="7276" spans="6:7" x14ac:dyDescent="0.35">
      <c r="F7276" s="8"/>
      <c r="G7276" s="8"/>
    </row>
    <row r="7277" spans="6:7" x14ac:dyDescent="0.35">
      <c r="F7277" s="8"/>
      <c r="G7277" s="8"/>
    </row>
    <row r="7278" spans="6:7" x14ac:dyDescent="0.35">
      <c r="F7278" s="8"/>
      <c r="G7278" s="8"/>
    </row>
    <row r="7279" spans="6:7" x14ac:dyDescent="0.35">
      <c r="F7279" s="8"/>
      <c r="G7279" s="8"/>
    </row>
    <row r="7280" spans="6:7" x14ac:dyDescent="0.35">
      <c r="F7280" s="8"/>
      <c r="G7280" s="8"/>
    </row>
    <row r="7281" spans="6:7" x14ac:dyDescent="0.35">
      <c r="F7281" s="8"/>
      <c r="G7281" s="8"/>
    </row>
    <row r="7282" spans="6:7" x14ac:dyDescent="0.35">
      <c r="F7282" s="8"/>
      <c r="G7282" s="8"/>
    </row>
    <row r="7283" spans="6:7" x14ac:dyDescent="0.35">
      <c r="F7283" s="8"/>
      <c r="G7283" s="8"/>
    </row>
    <row r="7284" spans="6:7" x14ac:dyDescent="0.35">
      <c r="F7284" s="8"/>
      <c r="G7284" s="8"/>
    </row>
    <row r="7285" spans="6:7" x14ac:dyDescent="0.35">
      <c r="F7285" s="8"/>
      <c r="G7285" s="8"/>
    </row>
    <row r="7286" spans="6:7" x14ac:dyDescent="0.35">
      <c r="F7286" s="8"/>
      <c r="G7286" s="8"/>
    </row>
    <row r="7287" spans="6:7" x14ac:dyDescent="0.35">
      <c r="F7287" s="8"/>
      <c r="G7287" s="8"/>
    </row>
    <row r="7288" spans="6:7" x14ac:dyDescent="0.35">
      <c r="F7288" s="8"/>
      <c r="G7288" s="8"/>
    </row>
    <row r="7289" spans="6:7" x14ac:dyDescent="0.35">
      <c r="F7289" s="8"/>
      <c r="G7289" s="8"/>
    </row>
    <row r="7290" spans="6:7" x14ac:dyDescent="0.35">
      <c r="F7290" s="8"/>
      <c r="G7290" s="8"/>
    </row>
    <row r="7291" spans="6:7" x14ac:dyDescent="0.35">
      <c r="F7291" s="8"/>
      <c r="G7291" s="8"/>
    </row>
    <row r="7292" spans="6:7" x14ac:dyDescent="0.35">
      <c r="F7292" s="8"/>
      <c r="G7292" s="8"/>
    </row>
    <row r="7293" spans="6:7" x14ac:dyDescent="0.35">
      <c r="F7293" s="8"/>
      <c r="G7293" s="8"/>
    </row>
    <row r="7294" spans="6:7" x14ac:dyDescent="0.35">
      <c r="F7294" s="8"/>
      <c r="G7294" s="8"/>
    </row>
    <row r="7295" spans="6:7" x14ac:dyDescent="0.35">
      <c r="F7295" s="8"/>
      <c r="G7295" s="8"/>
    </row>
    <row r="7296" spans="6:7" x14ac:dyDescent="0.35">
      <c r="F7296" s="8"/>
      <c r="G7296" s="8"/>
    </row>
    <row r="7297" spans="6:7" x14ac:dyDescent="0.35">
      <c r="F7297" s="8"/>
      <c r="G7297" s="8"/>
    </row>
    <row r="7298" spans="6:7" x14ac:dyDescent="0.35">
      <c r="F7298" s="8"/>
      <c r="G7298" s="8"/>
    </row>
    <row r="7299" spans="6:7" x14ac:dyDescent="0.35">
      <c r="F7299" s="8"/>
      <c r="G7299" s="8"/>
    </row>
    <row r="7300" spans="6:7" x14ac:dyDescent="0.35">
      <c r="F7300" s="8"/>
      <c r="G7300" s="8"/>
    </row>
    <row r="7301" spans="6:7" x14ac:dyDescent="0.35">
      <c r="F7301" s="8"/>
      <c r="G7301" s="8"/>
    </row>
    <row r="7302" spans="6:7" x14ac:dyDescent="0.35">
      <c r="F7302" s="8"/>
      <c r="G7302" s="8"/>
    </row>
    <row r="7303" spans="6:7" x14ac:dyDescent="0.35">
      <c r="F7303" s="8"/>
      <c r="G7303" s="8"/>
    </row>
    <row r="7304" spans="6:7" x14ac:dyDescent="0.35">
      <c r="F7304" s="8"/>
      <c r="G7304" s="8"/>
    </row>
    <row r="7305" spans="6:7" x14ac:dyDescent="0.35">
      <c r="F7305" s="8"/>
      <c r="G7305" s="8"/>
    </row>
    <row r="7306" spans="6:7" x14ac:dyDescent="0.35">
      <c r="F7306" s="8"/>
      <c r="G7306" s="8"/>
    </row>
    <row r="7307" spans="6:7" x14ac:dyDescent="0.35">
      <c r="F7307" s="8"/>
      <c r="G7307" s="8"/>
    </row>
    <row r="7308" spans="6:7" x14ac:dyDescent="0.35">
      <c r="F7308" s="8"/>
      <c r="G7308" s="8"/>
    </row>
    <row r="7309" spans="6:7" x14ac:dyDescent="0.35">
      <c r="F7309" s="8"/>
      <c r="G7309" s="8"/>
    </row>
    <row r="7310" spans="6:7" x14ac:dyDescent="0.35">
      <c r="F7310" s="8"/>
      <c r="G7310" s="8"/>
    </row>
    <row r="7311" spans="6:7" x14ac:dyDescent="0.35">
      <c r="F7311" s="8"/>
      <c r="G7311" s="8"/>
    </row>
    <row r="7312" spans="6:7" x14ac:dyDescent="0.35">
      <c r="F7312" s="8"/>
      <c r="G7312" s="8"/>
    </row>
    <row r="7313" spans="6:7" x14ac:dyDescent="0.35">
      <c r="F7313" s="8"/>
      <c r="G7313" s="8"/>
    </row>
    <row r="7314" spans="6:7" x14ac:dyDescent="0.35">
      <c r="F7314" s="8"/>
      <c r="G7314" s="8"/>
    </row>
    <row r="7315" spans="6:7" x14ac:dyDescent="0.35">
      <c r="F7315" s="8"/>
      <c r="G7315" s="8"/>
    </row>
    <row r="7316" spans="6:7" x14ac:dyDescent="0.35">
      <c r="F7316" s="8"/>
      <c r="G7316" s="8"/>
    </row>
    <row r="7317" spans="6:7" x14ac:dyDescent="0.35">
      <c r="F7317" s="8"/>
      <c r="G7317" s="8"/>
    </row>
    <row r="7318" spans="6:7" x14ac:dyDescent="0.35">
      <c r="F7318" s="8"/>
      <c r="G7318" s="8"/>
    </row>
    <row r="7319" spans="6:7" x14ac:dyDescent="0.35">
      <c r="F7319" s="8"/>
      <c r="G7319" s="8"/>
    </row>
    <row r="7320" spans="6:7" x14ac:dyDescent="0.35">
      <c r="F7320" s="8"/>
      <c r="G7320" s="8"/>
    </row>
    <row r="7321" spans="6:7" x14ac:dyDescent="0.35">
      <c r="F7321" s="8"/>
      <c r="G7321" s="8"/>
    </row>
    <row r="7322" spans="6:7" x14ac:dyDescent="0.35">
      <c r="F7322" s="8"/>
      <c r="G7322" s="8"/>
    </row>
    <row r="7323" spans="6:7" x14ac:dyDescent="0.35">
      <c r="F7323" s="8"/>
      <c r="G7323" s="8"/>
    </row>
    <row r="7324" spans="6:7" x14ac:dyDescent="0.35">
      <c r="F7324" s="8"/>
      <c r="G7324" s="8"/>
    </row>
    <row r="7325" spans="6:7" x14ac:dyDescent="0.35">
      <c r="F7325" s="8"/>
      <c r="G7325" s="8"/>
    </row>
    <row r="7326" spans="6:7" x14ac:dyDescent="0.35">
      <c r="F7326" s="8"/>
      <c r="G7326" s="8"/>
    </row>
    <row r="7327" spans="6:7" x14ac:dyDescent="0.35">
      <c r="F7327" s="8"/>
      <c r="G7327" s="8"/>
    </row>
    <row r="7328" spans="6:7" x14ac:dyDescent="0.35">
      <c r="F7328" s="8"/>
      <c r="G7328" s="8"/>
    </row>
    <row r="7329" spans="6:7" x14ac:dyDescent="0.35">
      <c r="F7329" s="8"/>
      <c r="G7329" s="8"/>
    </row>
    <row r="7330" spans="6:7" x14ac:dyDescent="0.35">
      <c r="F7330" s="8"/>
      <c r="G7330" s="8"/>
    </row>
    <row r="7331" spans="6:7" x14ac:dyDescent="0.35">
      <c r="F7331" s="8"/>
      <c r="G7331" s="8"/>
    </row>
    <row r="7332" spans="6:7" x14ac:dyDescent="0.35">
      <c r="F7332" s="8"/>
      <c r="G7332" s="8"/>
    </row>
    <row r="7333" spans="6:7" x14ac:dyDescent="0.35">
      <c r="F7333" s="8"/>
      <c r="G7333" s="8"/>
    </row>
    <row r="7334" spans="6:7" x14ac:dyDescent="0.35">
      <c r="F7334" s="8"/>
      <c r="G7334" s="8"/>
    </row>
    <row r="7335" spans="6:7" x14ac:dyDescent="0.35">
      <c r="F7335" s="8"/>
      <c r="G7335" s="8"/>
    </row>
    <row r="7336" spans="6:7" x14ac:dyDescent="0.35">
      <c r="F7336" s="8"/>
      <c r="G7336" s="8"/>
    </row>
    <row r="7337" spans="6:7" x14ac:dyDescent="0.35">
      <c r="F7337" s="8"/>
      <c r="G7337" s="8"/>
    </row>
    <row r="7338" spans="6:7" x14ac:dyDescent="0.35">
      <c r="F7338" s="8"/>
      <c r="G7338" s="8"/>
    </row>
    <row r="7339" spans="6:7" x14ac:dyDescent="0.35">
      <c r="F7339" s="8"/>
      <c r="G7339" s="8"/>
    </row>
    <row r="7340" spans="6:7" x14ac:dyDescent="0.35">
      <c r="F7340" s="8"/>
      <c r="G7340" s="8"/>
    </row>
    <row r="7341" spans="6:7" x14ac:dyDescent="0.35">
      <c r="F7341" s="8"/>
      <c r="G7341" s="8"/>
    </row>
    <row r="7342" spans="6:7" x14ac:dyDescent="0.35">
      <c r="F7342" s="8"/>
      <c r="G7342" s="8"/>
    </row>
    <row r="7343" spans="6:7" x14ac:dyDescent="0.35">
      <c r="F7343" s="8"/>
      <c r="G7343" s="8"/>
    </row>
    <row r="7344" spans="6:7" x14ac:dyDescent="0.35">
      <c r="F7344" s="8"/>
      <c r="G7344" s="8"/>
    </row>
    <row r="7345" spans="6:7" x14ac:dyDescent="0.35">
      <c r="F7345" s="8"/>
      <c r="G7345" s="8"/>
    </row>
    <row r="7346" spans="6:7" x14ac:dyDescent="0.35">
      <c r="F7346" s="8"/>
      <c r="G7346" s="8"/>
    </row>
    <row r="7347" spans="6:7" x14ac:dyDescent="0.35">
      <c r="F7347" s="8"/>
      <c r="G7347" s="8"/>
    </row>
    <row r="7348" spans="6:7" x14ac:dyDescent="0.35">
      <c r="F7348" s="8"/>
      <c r="G7348" s="8"/>
    </row>
    <row r="7349" spans="6:7" x14ac:dyDescent="0.35">
      <c r="F7349" s="8"/>
      <c r="G7349" s="8"/>
    </row>
    <row r="7350" spans="6:7" x14ac:dyDescent="0.35">
      <c r="F7350" s="8"/>
      <c r="G7350" s="8"/>
    </row>
    <row r="7351" spans="6:7" x14ac:dyDescent="0.35">
      <c r="F7351" s="8"/>
      <c r="G7351" s="8"/>
    </row>
    <row r="7352" spans="6:7" x14ac:dyDescent="0.35">
      <c r="F7352" s="8"/>
      <c r="G7352" s="8"/>
    </row>
    <row r="7353" spans="6:7" x14ac:dyDescent="0.35">
      <c r="F7353" s="8"/>
      <c r="G7353" s="8"/>
    </row>
    <row r="7354" spans="6:7" x14ac:dyDescent="0.35">
      <c r="F7354" s="8"/>
      <c r="G7354" s="8"/>
    </row>
    <row r="7355" spans="6:7" x14ac:dyDescent="0.35">
      <c r="F7355" s="8"/>
      <c r="G7355" s="8"/>
    </row>
    <row r="7356" spans="6:7" x14ac:dyDescent="0.35">
      <c r="F7356" s="8"/>
      <c r="G7356" s="8"/>
    </row>
    <row r="7357" spans="6:7" x14ac:dyDescent="0.35">
      <c r="F7357" s="8"/>
      <c r="G7357" s="8"/>
    </row>
    <row r="7358" spans="6:7" x14ac:dyDescent="0.35">
      <c r="F7358" s="8"/>
      <c r="G7358" s="8"/>
    </row>
    <row r="7359" spans="6:7" x14ac:dyDescent="0.35">
      <c r="F7359" s="8"/>
      <c r="G7359" s="8"/>
    </row>
    <row r="7360" spans="6:7" x14ac:dyDescent="0.35">
      <c r="F7360" s="8"/>
      <c r="G7360" s="8"/>
    </row>
    <row r="7361" spans="6:7" x14ac:dyDescent="0.35">
      <c r="F7361" s="8"/>
      <c r="G7361" s="8"/>
    </row>
    <row r="7362" spans="6:7" x14ac:dyDescent="0.35">
      <c r="F7362" s="8"/>
      <c r="G7362" s="8"/>
    </row>
    <row r="7363" spans="6:7" x14ac:dyDescent="0.35">
      <c r="F7363" s="8"/>
      <c r="G7363" s="8"/>
    </row>
    <row r="7364" spans="6:7" x14ac:dyDescent="0.35">
      <c r="F7364" s="8"/>
      <c r="G7364" s="8"/>
    </row>
    <row r="7365" spans="6:7" x14ac:dyDescent="0.35">
      <c r="F7365" s="8"/>
      <c r="G7365" s="8"/>
    </row>
    <row r="7366" spans="6:7" x14ac:dyDescent="0.35">
      <c r="F7366" s="8"/>
      <c r="G7366" s="8"/>
    </row>
    <row r="7367" spans="6:7" x14ac:dyDescent="0.35">
      <c r="F7367" s="8"/>
      <c r="G7367" s="8"/>
    </row>
    <row r="7368" spans="6:7" x14ac:dyDescent="0.35">
      <c r="F7368" s="8"/>
      <c r="G7368" s="8"/>
    </row>
    <row r="7369" spans="6:7" x14ac:dyDescent="0.35">
      <c r="F7369" s="8"/>
      <c r="G7369" s="8"/>
    </row>
    <row r="7370" spans="6:7" x14ac:dyDescent="0.35">
      <c r="F7370" s="8"/>
      <c r="G7370" s="8"/>
    </row>
    <row r="7371" spans="6:7" x14ac:dyDescent="0.35">
      <c r="F7371" s="8"/>
      <c r="G7371" s="8"/>
    </row>
    <row r="7372" spans="6:7" x14ac:dyDescent="0.35">
      <c r="F7372" s="8"/>
      <c r="G7372" s="8"/>
    </row>
    <row r="7373" spans="6:7" x14ac:dyDescent="0.35">
      <c r="F7373" s="8"/>
      <c r="G7373" s="8"/>
    </row>
    <row r="7374" spans="6:7" x14ac:dyDescent="0.35">
      <c r="F7374" s="8"/>
      <c r="G7374" s="8"/>
    </row>
    <row r="7375" spans="6:7" x14ac:dyDescent="0.35">
      <c r="F7375" s="8"/>
      <c r="G7375" s="8"/>
    </row>
    <row r="7376" spans="6:7" x14ac:dyDescent="0.35">
      <c r="F7376" s="8"/>
      <c r="G7376" s="8"/>
    </row>
    <row r="7377" spans="6:7" x14ac:dyDescent="0.35">
      <c r="F7377" s="8"/>
      <c r="G7377" s="8"/>
    </row>
    <row r="7378" spans="6:7" x14ac:dyDescent="0.35">
      <c r="F7378" s="8"/>
      <c r="G7378" s="8"/>
    </row>
    <row r="7379" spans="6:7" x14ac:dyDescent="0.35">
      <c r="F7379" s="8"/>
      <c r="G7379" s="8"/>
    </row>
    <row r="7380" spans="6:7" x14ac:dyDescent="0.35">
      <c r="F7380" s="8"/>
      <c r="G7380" s="8"/>
    </row>
    <row r="7381" spans="6:7" x14ac:dyDescent="0.35">
      <c r="F7381" s="8"/>
      <c r="G7381" s="8"/>
    </row>
    <row r="7382" spans="6:7" x14ac:dyDescent="0.35">
      <c r="F7382" s="8"/>
      <c r="G7382" s="8"/>
    </row>
    <row r="7383" spans="6:7" x14ac:dyDescent="0.35">
      <c r="F7383" s="8"/>
      <c r="G7383" s="8"/>
    </row>
    <row r="7384" spans="6:7" x14ac:dyDescent="0.35">
      <c r="F7384" s="8"/>
      <c r="G7384" s="8"/>
    </row>
    <row r="7385" spans="6:7" x14ac:dyDescent="0.35">
      <c r="F7385" s="8"/>
      <c r="G7385" s="8"/>
    </row>
    <row r="7386" spans="6:7" x14ac:dyDescent="0.35">
      <c r="F7386" s="8"/>
      <c r="G7386" s="8"/>
    </row>
    <row r="7387" spans="6:7" x14ac:dyDescent="0.35">
      <c r="F7387" s="8"/>
      <c r="G7387" s="8"/>
    </row>
    <row r="7388" spans="6:7" x14ac:dyDescent="0.35">
      <c r="F7388" s="8"/>
      <c r="G7388" s="8"/>
    </row>
    <row r="7389" spans="6:7" x14ac:dyDescent="0.35">
      <c r="F7389" s="8"/>
      <c r="G7389" s="8"/>
    </row>
    <row r="7390" spans="6:7" x14ac:dyDescent="0.35">
      <c r="F7390" s="8"/>
      <c r="G7390" s="8"/>
    </row>
    <row r="7391" spans="6:7" x14ac:dyDescent="0.35">
      <c r="F7391" s="8"/>
      <c r="G7391" s="8"/>
    </row>
    <row r="7392" spans="6:7" x14ac:dyDescent="0.35">
      <c r="F7392" s="8"/>
      <c r="G7392" s="8"/>
    </row>
    <row r="7393" spans="6:7" x14ac:dyDescent="0.35">
      <c r="F7393" s="8"/>
      <c r="G7393" s="8"/>
    </row>
    <row r="7394" spans="6:7" x14ac:dyDescent="0.35">
      <c r="F7394" s="8"/>
      <c r="G7394" s="8"/>
    </row>
    <row r="7395" spans="6:7" x14ac:dyDescent="0.35">
      <c r="F7395" s="8"/>
      <c r="G7395" s="8"/>
    </row>
    <row r="7396" spans="6:7" x14ac:dyDescent="0.35">
      <c r="F7396" s="8"/>
      <c r="G7396" s="8"/>
    </row>
    <row r="7397" spans="6:7" x14ac:dyDescent="0.35">
      <c r="F7397" s="8"/>
      <c r="G7397" s="8"/>
    </row>
    <row r="7398" spans="6:7" x14ac:dyDescent="0.35">
      <c r="F7398" s="8"/>
      <c r="G7398" s="8"/>
    </row>
    <row r="7399" spans="6:7" x14ac:dyDescent="0.35">
      <c r="F7399" s="8"/>
      <c r="G7399" s="8"/>
    </row>
    <row r="7400" spans="6:7" x14ac:dyDescent="0.35">
      <c r="F7400" s="8"/>
      <c r="G7400" s="8"/>
    </row>
    <row r="7401" spans="6:7" x14ac:dyDescent="0.35">
      <c r="F7401" s="8"/>
      <c r="G7401" s="8"/>
    </row>
    <row r="7402" spans="6:7" x14ac:dyDescent="0.35">
      <c r="F7402" s="8"/>
      <c r="G7402" s="8"/>
    </row>
    <row r="7403" spans="6:7" x14ac:dyDescent="0.35">
      <c r="F7403" s="8"/>
      <c r="G7403" s="8"/>
    </row>
    <row r="7404" spans="6:7" x14ac:dyDescent="0.35">
      <c r="F7404" s="8"/>
      <c r="G7404" s="8"/>
    </row>
    <row r="7405" spans="6:7" x14ac:dyDescent="0.35">
      <c r="F7405" s="8"/>
      <c r="G7405" s="8"/>
    </row>
    <row r="7406" spans="6:7" x14ac:dyDescent="0.35">
      <c r="F7406" s="8"/>
      <c r="G7406" s="8"/>
    </row>
    <row r="7407" spans="6:7" x14ac:dyDescent="0.35">
      <c r="F7407" s="8"/>
      <c r="G7407" s="8"/>
    </row>
    <row r="7408" spans="6:7" x14ac:dyDescent="0.35">
      <c r="F7408" s="8"/>
      <c r="G7408" s="8"/>
    </row>
    <row r="7409" spans="6:7" x14ac:dyDescent="0.35">
      <c r="F7409" s="8"/>
      <c r="G7409" s="8"/>
    </row>
    <row r="7410" spans="6:7" x14ac:dyDescent="0.35">
      <c r="F7410" s="8"/>
      <c r="G7410" s="8"/>
    </row>
    <row r="7411" spans="6:7" x14ac:dyDescent="0.35">
      <c r="F7411" s="8"/>
      <c r="G7411" s="8"/>
    </row>
    <row r="7412" spans="6:7" x14ac:dyDescent="0.35">
      <c r="F7412" s="8"/>
      <c r="G7412" s="8"/>
    </row>
    <row r="7413" spans="6:7" x14ac:dyDescent="0.35">
      <c r="F7413" s="8"/>
      <c r="G7413" s="8"/>
    </row>
    <row r="7414" spans="6:7" x14ac:dyDescent="0.35">
      <c r="F7414" s="8"/>
      <c r="G7414" s="8"/>
    </row>
    <row r="7415" spans="6:7" x14ac:dyDescent="0.35">
      <c r="F7415" s="8"/>
      <c r="G7415" s="8"/>
    </row>
    <row r="7416" spans="6:7" x14ac:dyDescent="0.35">
      <c r="F7416" s="8"/>
      <c r="G7416" s="8"/>
    </row>
    <row r="7417" spans="6:7" x14ac:dyDescent="0.35">
      <c r="F7417" s="8"/>
      <c r="G7417" s="8"/>
    </row>
    <row r="7418" spans="6:7" x14ac:dyDescent="0.35">
      <c r="F7418" s="8"/>
      <c r="G7418" s="8"/>
    </row>
    <row r="7419" spans="6:7" x14ac:dyDescent="0.35">
      <c r="F7419" s="8"/>
      <c r="G7419" s="8"/>
    </row>
    <row r="7420" spans="6:7" x14ac:dyDescent="0.35">
      <c r="F7420" s="8"/>
      <c r="G7420" s="8"/>
    </row>
    <row r="7421" spans="6:7" x14ac:dyDescent="0.35">
      <c r="F7421" s="8"/>
      <c r="G7421" s="8"/>
    </row>
    <row r="7422" spans="6:7" x14ac:dyDescent="0.35">
      <c r="F7422" s="8"/>
      <c r="G7422" s="8"/>
    </row>
    <row r="7423" spans="6:7" x14ac:dyDescent="0.35">
      <c r="F7423" s="8"/>
      <c r="G7423" s="8"/>
    </row>
    <row r="7424" spans="6:7" x14ac:dyDescent="0.35">
      <c r="F7424" s="8"/>
      <c r="G7424" s="8"/>
    </row>
    <row r="7425" spans="6:7" x14ac:dyDescent="0.35">
      <c r="F7425" s="8"/>
      <c r="G7425" s="8"/>
    </row>
    <row r="7426" spans="6:7" x14ac:dyDescent="0.35">
      <c r="F7426" s="8"/>
      <c r="G7426" s="8"/>
    </row>
    <row r="7427" spans="6:7" x14ac:dyDescent="0.35">
      <c r="F7427" s="8"/>
      <c r="G7427" s="8"/>
    </row>
    <row r="7428" spans="6:7" x14ac:dyDescent="0.35">
      <c r="F7428" s="8"/>
      <c r="G7428" s="8"/>
    </row>
    <row r="7429" spans="6:7" x14ac:dyDescent="0.35">
      <c r="F7429" s="8"/>
      <c r="G7429" s="8"/>
    </row>
    <row r="7430" spans="6:7" x14ac:dyDescent="0.35">
      <c r="F7430" s="8"/>
      <c r="G7430" s="8"/>
    </row>
    <row r="7431" spans="6:7" x14ac:dyDescent="0.35">
      <c r="F7431" s="8"/>
      <c r="G7431" s="8"/>
    </row>
    <row r="7432" spans="6:7" x14ac:dyDescent="0.35">
      <c r="F7432" s="8"/>
      <c r="G7432" s="8"/>
    </row>
    <row r="7433" spans="6:7" x14ac:dyDescent="0.35">
      <c r="F7433" s="8"/>
      <c r="G7433" s="8"/>
    </row>
    <row r="7434" spans="6:7" x14ac:dyDescent="0.35">
      <c r="F7434" s="8"/>
      <c r="G7434" s="8"/>
    </row>
    <row r="7435" spans="6:7" x14ac:dyDescent="0.35">
      <c r="F7435" s="8"/>
      <c r="G7435" s="8"/>
    </row>
    <row r="7436" spans="6:7" x14ac:dyDescent="0.35">
      <c r="F7436" s="8"/>
      <c r="G7436" s="8"/>
    </row>
    <row r="7437" spans="6:7" x14ac:dyDescent="0.35">
      <c r="F7437" s="8"/>
      <c r="G7437" s="8"/>
    </row>
    <row r="7438" spans="6:7" x14ac:dyDescent="0.35">
      <c r="F7438" s="8"/>
      <c r="G7438" s="8"/>
    </row>
    <row r="7439" spans="6:7" x14ac:dyDescent="0.35">
      <c r="F7439" s="8"/>
      <c r="G7439" s="8"/>
    </row>
    <row r="7440" spans="6:7" x14ac:dyDescent="0.35">
      <c r="F7440" s="8"/>
      <c r="G7440" s="8"/>
    </row>
    <row r="7441" spans="6:7" x14ac:dyDescent="0.35">
      <c r="F7441" s="8"/>
      <c r="G7441" s="8"/>
    </row>
    <row r="7442" spans="6:7" x14ac:dyDescent="0.35">
      <c r="F7442" s="8"/>
      <c r="G7442" s="8"/>
    </row>
    <row r="7443" spans="6:7" x14ac:dyDescent="0.35">
      <c r="F7443" s="8"/>
      <c r="G7443" s="8"/>
    </row>
    <row r="7444" spans="6:7" x14ac:dyDescent="0.35">
      <c r="F7444" s="8"/>
      <c r="G7444" s="8"/>
    </row>
    <row r="7445" spans="6:7" x14ac:dyDescent="0.35">
      <c r="F7445" s="8"/>
      <c r="G7445" s="8"/>
    </row>
    <row r="7446" spans="6:7" x14ac:dyDescent="0.35">
      <c r="F7446" s="8"/>
      <c r="G7446" s="8"/>
    </row>
    <row r="7447" spans="6:7" x14ac:dyDescent="0.35">
      <c r="F7447" s="8"/>
      <c r="G7447" s="8"/>
    </row>
    <row r="7448" spans="6:7" x14ac:dyDescent="0.35">
      <c r="F7448" s="8"/>
      <c r="G7448" s="8"/>
    </row>
    <row r="7449" spans="6:7" x14ac:dyDescent="0.35">
      <c r="F7449" s="8"/>
      <c r="G7449" s="8"/>
    </row>
    <row r="7450" spans="6:7" x14ac:dyDescent="0.35">
      <c r="F7450" s="8"/>
      <c r="G7450" s="8"/>
    </row>
    <row r="7451" spans="6:7" x14ac:dyDescent="0.35">
      <c r="F7451" s="8"/>
      <c r="G7451" s="8"/>
    </row>
    <row r="7452" spans="6:7" x14ac:dyDescent="0.35">
      <c r="F7452" s="8"/>
      <c r="G7452" s="8"/>
    </row>
    <row r="7453" spans="6:7" x14ac:dyDescent="0.35">
      <c r="F7453" s="8"/>
      <c r="G7453" s="8"/>
    </row>
    <row r="7454" spans="6:7" x14ac:dyDescent="0.35">
      <c r="F7454" s="8"/>
      <c r="G7454" s="8"/>
    </row>
    <row r="7455" spans="6:7" x14ac:dyDescent="0.35">
      <c r="F7455" s="8"/>
      <c r="G7455" s="8"/>
    </row>
    <row r="7456" spans="6:7" x14ac:dyDescent="0.35">
      <c r="F7456" s="8"/>
      <c r="G7456" s="8"/>
    </row>
    <row r="7457" spans="6:7" x14ac:dyDescent="0.35">
      <c r="F7457" s="8"/>
      <c r="G7457" s="8"/>
    </row>
    <row r="7458" spans="6:7" x14ac:dyDescent="0.35">
      <c r="F7458" s="8"/>
      <c r="G7458" s="8"/>
    </row>
    <row r="7459" spans="6:7" x14ac:dyDescent="0.35">
      <c r="F7459" s="8"/>
      <c r="G7459" s="8"/>
    </row>
    <row r="7460" spans="6:7" x14ac:dyDescent="0.35">
      <c r="F7460" s="8"/>
      <c r="G7460" s="8"/>
    </row>
    <row r="7461" spans="6:7" x14ac:dyDescent="0.35">
      <c r="F7461" s="8"/>
      <c r="G7461" s="8"/>
    </row>
    <row r="7462" spans="6:7" x14ac:dyDescent="0.35">
      <c r="F7462" s="8"/>
      <c r="G7462" s="8"/>
    </row>
    <row r="7463" spans="6:7" x14ac:dyDescent="0.35">
      <c r="F7463" s="8"/>
      <c r="G7463" s="8"/>
    </row>
    <row r="7464" spans="6:7" x14ac:dyDescent="0.35">
      <c r="F7464" s="8"/>
      <c r="G7464" s="8"/>
    </row>
    <row r="7465" spans="6:7" x14ac:dyDescent="0.35">
      <c r="F7465" s="8"/>
      <c r="G7465" s="8"/>
    </row>
    <row r="7466" spans="6:7" x14ac:dyDescent="0.35">
      <c r="F7466" s="8"/>
      <c r="G7466" s="8"/>
    </row>
    <row r="7467" spans="6:7" x14ac:dyDescent="0.35">
      <c r="F7467" s="8"/>
      <c r="G7467" s="8"/>
    </row>
    <row r="7468" spans="6:7" x14ac:dyDescent="0.35">
      <c r="F7468" s="8"/>
      <c r="G7468" s="8"/>
    </row>
    <row r="7469" spans="6:7" x14ac:dyDescent="0.35">
      <c r="F7469" s="8"/>
      <c r="G7469" s="8"/>
    </row>
    <row r="7470" spans="6:7" x14ac:dyDescent="0.35">
      <c r="F7470" s="8"/>
      <c r="G7470" s="8"/>
    </row>
    <row r="7471" spans="6:7" x14ac:dyDescent="0.35">
      <c r="F7471" s="8"/>
      <c r="G7471" s="8"/>
    </row>
    <row r="7472" spans="6:7" x14ac:dyDescent="0.35">
      <c r="F7472" s="8"/>
      <c r="G7472" s="8"/>
    </row>
    <row r="7473" spans="6:7" x14ac:dyDescent="0.35">
      <c r="F7473" s="8"/>
      <c r="G7473" s="8"/>
    </row>
    <row r="7474" spans="6:7" x14ac:dyDescent="0.35">
      <c r="F7474" s="8"/>
      <c r="G7474" s="8"/>
    </row>
    <row r="7475" spans="6:7" x14ac:dyDescent="0.35">
      <c r="F7475" s="8"/>
      <c r="G7475" s="8"/>
    </row>
    <row r="7476" spans="6:7" x14ac:dyDescent="0.35">
      <c r="F7476" s="8"/>
      <c r="G7476" s="8"/>
    </row>
    <row r="7477" spans="6:7" x14ac:dyDescent="0.35">
      <c r="F7477" s="8"/>
      <c r="G7477" s="8"/>
    </row>
    <row r="7478" spans="6:7" x14ac:dyDescent="0.35">
      <c r="F7478" s="8"/>
      <c r="G7478" s="8"/>
    </row>
    <row r="7479" spans="6:7" x14ac:dyDescent="0.35">
      <c r="F7479" s="8"/>
      <c r="G7479" s="8"/>
    </row>
    <row r="7480" spans="6:7" x14ac:dyDescent="0.35">
      <c r="F7480" s="8"/>
      <c r="G7480" s="8"/>
    </row>
    <row r="7481" spans="6:7" x14ac:dyDescent="0.35">
      <c r="F7481" s="8"/>
      <c r="G7481" s="8"/>
    </row>
    <row r="7482" spans="6:7" x14ac:dyDescent="0.35">
      <c r="F7482" s="8"/>
      <c r="G7482" s="8"/>
    </row>
    <row r="7483" spans="6:7" x14ac:dyDescent="0.35">
      <c r="F7483" s="8"/>
      <c r="G7483" s="8"/>
    </row>
    <row r="7484" spans="6:7" x14ac:dyDescent="0.35">
      <c r="F7484" s="8"/>
      <c r="G7484" s="8"/>
    </row>
    <row r="7485" spans="6:7" x14ac:dyDescent="0.35">
      <c r="F7485" s="8"/>
      <c r="G7485" s="8"/>
    </row>
    <row r="7486" spans="6:7" x14ac:dyDescent="0.35">
      <c r="F7486" s="8"/>
      <c r="G7486" s="8"/>
    </row>
    <row r="7487" spans="6:7" x14ac:dyDescent="0.35">
      <c r="F7487" s="8"/>
      <c r="G7487" s="8"/>
    </row>
    <row r="7488" spans="6:7" x14ac:dyDescent="0.35">
      <c r="F7488" s="8"/>
      <c r="G7488" s="8"/>
    </row>
    <row r="7489" spans="6:7" x14ac:dyDescent="0.35">
      <c r="F7489" s="8"/>
      <c r="G7489" s="8"/>
    </row>
    <row r="7490" spans="6:7" x14ac:dyDescent="0.35">
      <c r="F7490" s="8"/>
      <c r="G7490" s="8"/>
    </row>
    <row r="7491" spans="6:7" x14ac:dyDescent="0.35">
      <c r="F7491" s="8"/>
      <c r="G7491" s="8"/>
    </row>
    <row r="7492" spans="6:7" x14ac:dyDescent="0.35">
      <c r="F7492" s="8"/>
      <c r="G7492" s="8"/>
    </row>
    <row r="7493" spans="6:7" x14ac:dyDescent="0.35">
      <c r="F7493" s="8"/>
      <c r="G7493" s="8"/>
    </row>
    <row r="7494" spans="6:7" x14ac:dyDescent="0.35">
      <c r="F7494" s="8"/>
      <c r="G7494" s="8"/>
    </row>
    <row r="7495" spans="6:7" x14ac:dyDescent="0.35">
      <c r="F7495" s="8"/>
      <c r="G7495" s="8"/>
    </row>
    <row r="7496" spans="6:7" x14ac:dyDescent="0.35">
      <c r="F7496" s="8"/>
      <c r="G7496" s="8"/>
    </row>
    <row r="7497" spans="6:7" x14ac:dyDescent="0.35">
      <c r="F7497" s="8"/>
      <c r="G7497" s="8"/>
    </row>
    <row r="7498" spans="6:7" x14ac:dyDescent="0.35">
      <c r="F7498" s="8"/>
      <c r="G7498" s="8"/>
    </row>
    <row r="7499" spans="6:7" x14ac:dyDescent="0.35">
      <c r="F7499" s="8"/>
      <c r="G7499" s="8"/>
    </row>
    <row r="7500" spans="6:7" x14ac:dyDescent="0.35">
      <c r="F7500" s="8"/>
      <c r="G7500" s="8"/>
    </row>
    <row r="7501" spans="6:7" x14ac:dyDescent="0.35">
      <c r="F7501" s="8"/>
      <c r="G7501" s="8"/>
    </row>
    <row r="7502" spans="6:7" x14ac:dyDescent="0.35">
      <c r="F7502" s="8"/>
      <c r="G7502" s="8"/>
    </row>
    <row r="7503" spans="6:7" x14ac:dyDescent="0.35">
      <c r="F7503" s="8"/>
      <c r="G7503" s="8"/>
    </row>
    <row r="7504" spans="6:7" x14ac:dyDescent="0.35">
      <c r="F7504" s="8"/>
      <c r="G7504" s="8"/>
    </row>
    <row r="7505" spans="6:7" x14ac:dyDescent="0.35">
      <c r="F7505" s="8"/>
      <c r="G7505" s="8"/>
    </row>
    <row r="7506" spans="6:7" x14ac:dyDescent="0.35">
      <c r="F7506" s="8"/>
      <c r="G7506" s="8"/>
    </row>
    <row r="7507" spans="6:7" x14ac:dyDescent="0.35">
      <c r="F7507" s="8"/>
      <c r="G7507" s="8"/>
    </row>
    <row r="7508" spans="6:7" x14ac:dyDescent="0.35">
      <c r="F7508" s="8"/>
      <c r="G7508" s="8"/>
    </row>
    <row r="7509" spans="6:7" x14ac:dyDescent="0.35">
      <c r="F7509" s="8"/>
      <c r="G7509" s="8"/>
    </row>
    <row r="7510" spans="6:7" x14ac:dyDescent="0.35">
      <c r="F7510" s="8"/>
      <c r="G7510" s="8"/>
    </row>
    <row r="7511" spans="6:7" x14ac:dyDescent="0.35">
      <c r="F7511" s="8"/>
      <c r="G7511" s="8"/>
    </row>
    <row r="7512" spans="6:7" x14ac:dyDescent="0.35">
      <c r="F7512" s="8"/>
      <c r="G7512" s="8"/>
    </row>
    <row r="7513" spans="6:7" x14ac:dyDescent="0.35">
      <c r="F7513" s="8"/>
      <c r="G7513" s="8"/>
    </row>
    <row r="7514" spans="6:7" x14ac:dyDescent="0.35">
      <c r="F7514" s="8"/>
      <c r="G7514" s="8"/>
    </row>
    <row r="7515" spans="6:7" x14ac:dyDescent="0.35">
      <c r="F7515" s="8"/>
      <c r="G7515" s="8"/>
    </row>
    <row r="7516" spans="6:7" x14ac:dyDescent="0.35">
      <c r="F7516" s="8"/>
      <c r="G7516" s="8"/>
    </row>
    <row r="7517" spans="6:7" x14ac:dyDescent="0.35">
      <c r="F7517" s="8"/>
      <c r="G7517" s="8"/>
    </row>
    <row r="7518" spans="6:7" x14ac:dyDescent="0.35">
      <c r="F7518" s="8"/>
      <c r="G7518" s="8"/>
    </row>
    <row r="7519" spans="6:7" x14ac:dyDescent="0.35">
      <c r="F7519" s="8"/>
      <c r="G7519" s="8"/>
    </row>
    <row r="7520" spans="6:7" x14ac:dyDescent="0.35">
      <c r="F7520" s="8"/>
      <c r="G7520" s="8"/>
    </row>
    <row r="7521" spans="6:7" x14ac:dyDescent="0.35">
      <c r="F7521" s="8"/>
      <c r="G7521" s="8"/>
    </row>
    <row r="7522" spans="6:7" x14ac:dyDescent="0.35">
      <c r="F7522" s="8"/>
      <c r="G7522" s="8"/>
    </row>
    <row r="7523" spans="6:7" x14ac:dyDescent="0.35">
      <c r="F7523" s="8"/>
      <c r="G7523" s="8"/>
    </row>
    <row r="7524" spans="6:7" x14ac:dyDescent="0.35">
      <c r="F7524" s="8"/>
      <c r="G7524" s="8"/>
    </row>
    <row r="7525" spans="6:7" x14ac:dyDescent="0.35">
      <c r="F7525" s="8"/>
      <c r="G7525" s="8"/>
    </row>
    <row r="7526" spans="6:7" x14ac:dyDescent="0.35">
      <c r="F7526" s="8"/>
      <c r="G7526" s="8"/>
    </row>
    <row r="7527" spans="6:7" x14ac:dyDescent="0.35">
      <c r="F7527" s="8"/>
      <c r="G7527" s="8"/>
    </row>
    <row r="7528" spans="6:7" x14ac:dyDescent="0.35">
      <c r="F7528" s="8"/>
      <c r="G7528" s="8"/>
    </row>
    <row r="7529" spans="6:7" x14ac:dyDescent="0.35">
      <c r="F7529" s="8"/>
      <c r="G7529" s="8"/>
    </row>
    <row r="7530" spans="6:7" x14ac:dyDescent="0.35">
      <c r="F7530" s="8"/>
      <c r="G7530" s="8"/>
    </row>
    <row r="7531" spans="6:7" x14ac:dyDescent="0.35">
      <c r="F7531" s="8"/>
      <c r="G7531" s="8"/>
    </row>
    <row r="7532" spans="6:7" x14ac:dyDescent="0.35">
      <c r="F7532" s="8"/>
      <c r="G7532" s="8"/>
    </row>
    <row r="7533" spans="6:7" x14ac:dyDescent="0.35">
      <c r="F7533" s="8"/>
      <c r="G7533" s="8"/>
    </row>
    <row r="7534" spans="6:7" x14ac:dyDescent="0.35">
      <c r="F7534" s="8"/>
      <c r="G7534" s="8"/>
    </row>
    <row r="7535" spans="6:7" x14ac:dyDescent="0.35">
      <c r="F7535" s="8"/>
      <c r="G7535" s="8"/>
    </row>
    <row r="7536" spans="6:7" x14ac:dyDescent="0.35">
      <c r="F7536" s="8"/>
      <c r="G7536" s="8"/>
    </row>
    <row r="7537" spans="6:7" x14ac:dyDescent="0.35">
      <c r="F7537" s="8"/>
      <c r="G7537" s="8"/>
    </row>
    <row r="7538" spans="6:7" x14ac:dyDescent="0.35">
      <c r="F7538" s="8"/>
      <c r="G7538" s="8"/>
    </row>
    <row r="7539" spans="6:7" x14ac:dyDescent="0.35">
      <c r="F7539" s="8"/>
      <c r="G7539" s="8"/>
    </row>
    <row r="7540" spans="6:7" x14ac:dyDescent="0.35">
      <c r="F7540" s="8"/>
      <c r="G7540" s="8"/>
    </row>
    <row r="7541" spans="6:7" x14ac:dyDescent="0.35">
      <c r="F7541" s="8"/>
      <c r="G7541" s="8"/>
    </row>
    <row r="7542" spans="6:7" x14ac:dyDescent="0.35">
      <c r="F7542" s="8"/>
      <c r="G7542" s="8"/>
    </row>
    <row r="7543" spans="6:7" x14ac:dyDescent="0.35">
      <c r="F7543" s="8"/>
      <c r="G7543" s="8"/>
    </row>
    <row r="7544" spans="6:7" x14ac:dyDescent="0.35">
      <c r="F7544" s="8"/>
      <c r="G7544" s="8"/>
    </row>
    <row r="7545" spans="6:7" x14ac:dyDescent="0.35">
      <c r="F7545" s="8"/>
      <c r="G7545" s="8"/>
    </row>
    <row r="7546" spans="6:7" x14ac:dyDescent="0.35">
      <c r="F7546" s="8"/>
      <c r="G7546" s="8"/>
    </row>
    <row r="7547" spans="6:7" x14ac:dyDescent="0.35">
      <c r="F7547" s="8"/>
      <c r="G7547" s="8"/>
    </row>
    <row r="7548" spans="6:7" x14ac:dyDescent="0.35">
      <c r="F7548" s="8"/>
      <c r="G7548" s="8"/>
    </row>
    <row r="7549" spans="6:7" x14ac:dyDescent="0.35">
      <c r="F7549" s="8"/>
      <c r="G7549" s="8"/>
    </row>
    <row r="7550" spans="6:7" x14ac:dyDescent="0.35">
      <c r="F7550" s="8"/>
      <c r="G7550" s="8"/>
    </row>
    <row r="7551" spans="6:7" x14ac:dyDescent="0.35">
      <c r="F7551" s="8"/>
      <c r="G7551" s="8"/>
    </row>
    <row r="7552" spans="6:7" x14ac:dyDescent="0.35">
      <c r="F7552" s="8"/>
      <c r="G7552" s="8"/>
    </row>
    <row r="7553" spans="6:7" x14ac:dyDescent="0.35">
      <c r="F7553" s="8"/>
      <c r="G7553" s="8"/>
    </row>
    <row r="7554" spans="6:7" x14ac:dyDescent="0.35">
      <c r="F7554" s="8"/>
      <c r="G7554" s="8"/>
    </row>
    <row r="7555" spans="6:7" x14ac:dyDescent="0.35">
      <c r="F7555" s="8"/>
      <c r="G7555" s="8"/>
    </row>
    <row r="7556" spans="6:7" x14ac:dyDescent="0.35">
      <c r="F7556" s="8"/>
      <c r="G7556" s="8"/>
    </row>
    <row r="7557" spans="6:7" x14ac:dyDescent="0.35">
      <c r="F7557" s="8"/>
      <c r="G7557" s="8"/>
    </row>
    <row r="7558" spans="6:7" x14ac:dyDescent="0.35">
      <c r="F7558" s="8"/>
      <c r="G7558" s="8"/>
    </row>
    <row r="7559" spans="6:7" x14ac:dyDescent="0.35">
      <c r="F7559" s="8"/>
      <c r="G7559" s="8"/>
    </row>
    <row r="7560" spans="6:7" x14ac:dyDescent="0.35">
      <c r="F7560" s="8"/>
      <c r="G7560" s="8"/>
    </row>
    <row r="7561" spans="6:7" x14ac:dyDescent="0.35">
      <c r="F7561" s="8"/>
      <c r="G7561" s="8"/>
    </row>
    <row r="7562" spans="6:7" x14ac:dyDescent="0.35">
      <c r="F7562" s="8"/>
      <c r="G7562" s="8"/>
    </row>
    <row r="7563" spans="6:7" x14ac:dyDescent="0.35">
      <c r="F7563" s="8"/>
      <c r="G7563" s="8"/>
    </row>
    <row r="7564" spans="6:7" x14ac:dyDescent="0.35">
      <c r="F7564" s="8"/>
      <c r="G7564" s="8"/>
    </row>
    <row r="7565" spans="6:7" x14ac:dyDescent="0.35">
      <c r="F7565" s="8"/>
      <c r="G7565" s="8"/>
    </row>
    <row r="7566" spans="6:7" x14ac:dyDescent="0.35">
      <c r="F7566" s="8"/>
      <c r="G7566" s="8"/>
    </row>
    <row r="7567" spans="6:7" x14ac:dyDescent="0.35">
      <c r="F7567" s="8"/>
      <c r="G7567" s="8"/>
    </row>
    <row r="7568" spans="6:7" x14ac:dyDescent="0.35">
      <c r="F7568" s="8"/>
      <c r="G7568" s="8"/>
    </row>
    <row r="7569" spans="6:7" x14ac:dyDescent="0.35">
      <c r="F7569" s="8"/>
      <c r="G7569" s="8"/>
    </row>
    <row r="7570" spans="6:7" x14ac:dyDescent="0.35">
      <c r="F7570" s="8"/>
      <c r="G7570" s="8"/>
    </row>
    <row r="7571" spans="6:7" x14ac:dyDescent="0.35">
      <c r="F7571" s="8"/>
      <c r="G7571" s="8"/>
    </row>
    <row r="7572" spans="6:7" x14ac:dyDescent="0.35">
      <c r="F7572" s="8"/>
      <c r="G7572" s="8"/>
    </row>
    <row r="7573" spans="6:7" x14ac:dyDescent="0.35">
      <c r="F7573" s="8"/>
      <c r="G7573" s="8"/>
    </row>
    <row r="7574" spans="6:7" x14ac:dyDescent="0.35">
      <c r="F7574" s="8"/>
      <c r="G7574" s="8"/>
    </row>
    <row r="7575" spans="6:7" x14ac:dyDescent="0.35">
      <c r="F7575" s="8"/>
      <c r="G7575" s="8"/>
    </row>
    <row r="7576" spans="6:7" x14ac:dyDescent="0.35">
      <c r="F7576" s="8"/>
      <c r="G7576" s="8"/>
    </row>
    <row r="7577" spans="6:7" x14ac:dyDescent="0.35">
      <c r="F7577" s="8"/>
      <c r="G7577" s="8"/>
    </row>
    <row r="7578" spans="6:7" x14ac:dyDescent="0.35">
      <c r="F7578" s="8"/>
      <c r="G7578" s="8"/>
    </row>
    <row r="7579" spans="6:7" x14ac:dyDescent="0.35">
      <c r="F7579" s="8"/>
      <c r="G7579" s="8"/>
    </row>
    <row r="7580" spans="6:7" x14ac:dyDescent="0.35">
      <c r="F7580" s="8"/>
      <c r="G7580" s="8"/>
    </row>
    <row r="7581" spans="6:7" x14ac:dyDescent="0.35">
      <c r="F7581" s="8"/>
      <c r="G7581" s="8"/>
    </row>
    <row r="7582" spans="6:7" x14ac:dyDescent="0.35">
      <c r="F7582" s="8"/>
      <c r="G7582" s="8"/>
    </row>
    <row r="7583" spans="6:7" x14ac:dyDescent="0.35">
      <c r="F7583" s="8"/>
      <c r="G7583" s="8"/>
    </row>
    <row r="7584" spans="6:7" x14ac:dyDescent="0.35">
      <c r="F7584" s="8"/>
      <c r="G7584" s="8"/>
    </row>
    <row r="7585" spans="6:7" x14ac:dyDescent="0.35">
      <c r="F7585" s="8"/>
      <c r="G7585" s="8"/>
    </row>
    <row r="7586" spans="6:7" x14ac:dyDescent="0.35">
      <c r="F7586" s="8"/>
      <c r="G7586" s="8"/>
    </row>
    <row r="7587" spans="6:7" x14ac:dyDescent="0.35">
      <c r="F7587" s="8"/>
      <c r="G7587" s="8"/>
    </row>
    <row r="7588" spans="6:7" x14ac:dyDescent="0.35">
      <c r="F7588" s="8"/>
      <c r="G7588" s="8"/>
    </row>
    <row r="7589" spans="6:7" x14ac:dyDescent="0.35">
      <c r="F7589" s="8"/>
      <c r="G7589" s="8"/>
    </row>
    <row r="7590" spans="6:7" x14ac:dyDescent="0.35">
      <c r="F7590" s="8"/>
      <c r="G7590" s="8"/>
    </row>
    <row r="7591" spans="6:7" x14ac:dyDescent="0.35">
      <c r="F7591" s="8"/>
      <c r="G7591" s="8"/>
    </row>
    <row r="7592" spans="6:7" x14ac:dyDescent="0.35">
      <c r="F7592" s="8"/>
      <c r="G7592" s="8"/>
    </row>
    <row r="7593" spans="6:7" x14ac:dyDescent="0.35">
      <c r="F7593" s="8"/>
      <c r="G7593" s="8"/>
    </row>
    <row r="7594" spans="6:7" x14ac:dyDescent="0.35">
      <c r="F7594" s="8"/>
      <c r="G7594" s="8"/>
    </row>
    <row r="7595" spans="6:7" x14ac:dyDescent="0.35">
      <c r="F7595" s="8"/>
      <c r="G7595" s="8"/>
    </row>
    <row r="7596" spans="6:7" x14ac:dyDescent="0.35">
      <c r="F7596" s="8"/>
      <c r="G7596" s="8"/>
    </row>
    <row r="7597" spans="6:7" x14ac:dyDescent="0.35">
      <c r="F7597" s="8"/>
      <c r="G7597" s="8"/>
    </row>
    <row r="7598" spans="6:7" x14ac:dyDescent="0.35">
      <c r="F7598" s="8"/>
      <c r="G7598" s="8"/>
    </row>
    <row r="7599" spans="6:7" x14ac:dyDescent="0.35">
      <c r="F7599" s="8"/>
      <c r="G7599" s="8"/>
    </row>
    <row r="7600" spans="6:7" x14ac:dyDescent="0.35">
      <c r="F7600" s="8"/>
      <c r="G7600" s="8"/>
    </row>
    <row r="7601" spans="6:7" x14ac:dyDescent="0.35">
      <c r="F7601" s="8"/>
      <c r="G7601" s="8"/>
    </row>
    <row r="7602" spans="6:7" x14ac:dyDescent="0.35">
      <c r="F7602" s="8"/>
      <c r="G7602" s="8"/>
    </row>
    <row r="7603" spans="6:7" x14ac:dyDescent="0.35">
      <c r="F7603" s="8"/>
      <c r="G7603" s="8"/>
    </row>
    <row r="7604" spans="6:7" x14ac:dyDescent="0.35">
      <c r="F7604" s="8"/>
      <c r="G7604" s="8"/>
    </row>
    <row r="7605" spans="6:7" x14ac:dyDescent="0.35">
      <c r="F7605" s="8"/>
      <c r="G7605" s="8"/>
    </row>
    <row r="7606" spans="6:7" x14ac:dyDescent="0.35">
      <c r="F7606" s="8"/>
      <c r="G7606" s="8"/>
    </row>
    <row r="7607" spans="6:7" x14ac:dyDescent="0.35">
      <c r="F7607" s="8"/>
      <c r="G7607" s="8"/>
    </row>
    <row r="7608" spans="6:7" x14ac:dyDescent="0.35">
      <c r="F7608" s="8"/>
      <c r="G7608" s="8"/>
    </row>
    <row r="7609" spans="6:7" x14ac:dyDescent="0.35">
      <c r="F7609" s="8"/>
      <c r="G7609" s="8"/>
    </row>
    <row r="7610" spans="6:7" x14ac:dyDescent="0.35">
      <c r="F7610" s="8"/>
      <c r="G7610" s="8"/>
    </row>
    <row r="7611" spans="6:7" x14ac:dyDescent="0.35">
      <c r="F7611" s="8"/>
      <c r="G7611" s="8"/>
    </row>
    <row r="7612" spans="6:7" x14ac:dyDescent="0.35">
      <c r="F7612" s="8"/>
      <c r="G7612" s="8"/>
    </row>
    <row r="7613" spans="6:7" x14ac:dyDescent="0.35">
      <c r="F7613" s="8"/>
      <c r="G7613" s="8"/>
    </row>
    <row r="7614" spans="6:7" x14ac:dyDescent="0.35">
      <c r="F7614" s="8"/>
      <c r="G7614" s="8"/>
    </row>
    <row r="7615" spans="6:7" x14ac:dyDescent="0.35">
      <c r="F7615" s="8"/>
      <c r="G7615" s="8"/>
    </row>
    <row r="7616" spans="6:7" x14ac:dyDescent="0.35">
      <c r="F7616" s="8"/>
      <c r="G7616" s="8"/>
    </row>
    <row r="7617" spans="6:7" x14ac:dyDescent="0.35">
      <c r="F7617" s="8"/>
      <c r="G7617" s="8"/>
    </row>
    <row r="7618" spans="6:7" x14ac:dyDescent="0.35">
      <c r="F7618" s="8"/>
      <c r="G7618" s="8"/>
    </row>
    <row r="7619" spans="6:7" x14ac:dyDescent="0.35">
      <c r="F7619" s="8"/>
      <c r="G7619" s="8"/>
    </row>
    <row r="7620" spans="6:7" x14ac:dyDescent="0.35">
      <c r="F7620" s="8"/>
      <c r="G7620" s="8"/>
    </row>
    <row r="7621" spans="6:7" x14ac:dyDescent="0.35">
      <c r="F7621" s="8"/>
      <c r="G7621" s="8"/>
    </row>
    <row r="7622" spans="6:7" x14ac:dyDescent="0.35">
      <c r="F7622" s="8"/>
      <c r="G7622" s="8"/>
    </row>
    <row r="7623" spans="6:7" x14ac:dyDescent="0.35">
      <c r="F7623" s="8"/>
      <c r="G7623" s="8"/>
    </row>
    <row r="7624" spans="6:7" x14ac:dyDescent="0.35">
      <c r="F7624" s="8"/>
      <c r="G7624" s="8"/>
    </row>
    <row r="7625" spans="6:7" x14ac:dyDescent="0.35">
      <c r="F7625" s="8"/>
      <c r="G7625" s="8"/>
    </row>
    <row r="7626" spans="6:7" x14ac:dyDescent="0.35">
      <c r="F7626" s="8"/>
      <c r="G7626" s="8"/>
    </row>
    <row r="7627" spans="6:7" x14ac:dyDescent="0.35">
      <c r="F7627" s="8"/>
      <c r="G7627" s="8"/>
    </row>
    <row r="7628" spans="6:7" x14ac:dyDescent="0.35">
      <c r="F7628" s="8"/>
      <c r="G7628" s="8"/>
    </row>
    <row r="7629" spans="6:7" x14ac:dyDescent="0.35">
      <c r="F7629" s="8"/>
      <c r="G7629" s="8"/>
    </row>
    <row r="7630" spans="6:7" x14ac:dyDescent="0.35">
      <c r="F7630" s="8"/>
      <c r="G7630" s="8"/>
    </row>
    <row r="7631" spans="6:7" x14ac:dyDescent="0.35">
      <c r="F7631" s="8"/>
      <c r="G7631" s="8"/>
    </row>
    <row r="7632" spans="6:7" x14ac:dyDescent="0.35">
      <c r="F7632" s="8"/>
      <c r="G7632" s="8"/>
    </row>
    <row r="7633" spans="6:7" x14ac:dyDescent="0.35">
      <c r="F7633" s="8"/>
      <c r="G7633" s="8"/>
    </row>
    <row r="7634" spans="6:7" x14ac:dyDescent="0.35">
      <c r="F7634" s="8"/>
      <c r="G7634" s="8"/>
    </row>
    <row r="7635" spans="6:7" x14ac:dyDescent="0.35">
      <c r="F7635" s="8"/>
      <c r="G7635" s="8"/>
    </row>
    <row r="7636" spans="6:7" x14ac:dyDescent="0.35">
      <c r="F7636" s="8"/>
      <c r="G7636" s="8"/>
    </row>
    <row r="7637" spans="6:7" x14ac:dyDescent="0.35">
      <c r="F7637" s="8"/>
      <c r="G7637" s="8"/>
    </row>
    <row r="7638" spans="6:7" x14ac:dyDescent="0.35">
      <c r="F7638" s="8"/>
      <c r="G7638" s="8"/>
    </row>
    <row r="7639" spans="6:7" x14ac:dyDescent="0.35">
      <c r="F7639" s="8"/>
      <c r="G7639" s="8"/>
    </row>
    <row r="7640" spans="6:7" x14ac:dyDescent="0.35">
      <c r="F7640" s="8"/>
      <c r="G7640" s="8"/>
    </row>
    <row r="7641" spans="6:7" x14ac:dyDescent="0.35">
      <c r="F7641" s="8"/>
      <c r="G7641" s="8"/>
    </row>
    <row r="7642" spans="6:7" x14ac:dyDescent="0.35">
      <c r="F7642" s="8"/>
      <c r="G7642" s="8"/>
    </row>
    <row r="7643" spans="6:7" x14ac:dyDescent="0.35">
      <c r="F7643" s="8"/>
      <c r="G7643" s="8"/>
    </row>
    <row r="7644" spans="6:7" x14ac:dyDescent="0.35">
      <c r="F7644" s="8"/>
      <c r="G7644" s="8"/>
    </row>
    <row r="7645" spans="6:7" x14ac:dyDescent="0.35">
      <c r="F7645" s="8"/>
      <c r="G7645" s="8"/>
    </row>
    <row r="7646" spans="6:7" x14ac:dyDescent="0.35">
      <c r="F7646" s="8"/>
      <c r="G7646" s="8"/>
    </row>
    <row r="7647" spans="6:7" x14ac:dyDescent="0.35">
      <c r="F7647" s="8"/>
      <c r="G7647" s="8"/>
    </row>
    <row r="7648" spans="6:7" x14ac:dyDescent="0.35">
      <c r="F7648" s="8"/>
      <c r="G7648" s="8"/>
    </row>
    <row r="7649" spans="6:7" x14ac:dyDescent="0.35">
      <c r="F7649" s="8"/>
      <c r="G7649" s="8"/>
    </row>
    <row r="7650" spans="6:7" x14ac:dyDescent="0.35">
      <c r="F7650" s="8"/>
      <c r="G7650" s="8"/>
    </row>
    <row r="7651" spans="6:7" x14ac:dyDescent="0.35">
      <c r="F7651" s="8"/>
      <c r="G7651" s="8"/>
    </row>
    <row r="7652" spans="6:7" x14ac:dyDescent="0.35">
      <c r="F7652" s="8"/>
      <c r="G7652" s="8"/>
    </row>
    <row r="7653" spans="6:7" x14ac:dyDescent="0.35">
      <c r="F7653" s="8"/>
      <c r="G7653" s="8"/>
    </row>
    <row r="7654" spans="6:7" x14ac:dyDescent="0.35">
      <c r="F7654" s="8"/>
      <c r="G7654" s="8"/>
    </row>
    <row r="7655" spans="6:7" x14ac:dyDescent="0.35">
      <c r="F7655" s="8"/>
      <c r="G7655" s="8"/>
    </row>
    <row r="7656" spans="6:7" x14ac:dyDescent="0.35">
      <c r="F7656" s="8"/>
      <c r="G7656" s="8"/>
    </row>
    <row r="7657" spans="6:7" x14ac:dyDescent="0.35">
      <c r="F7657" s="8"/>
      <c r="G7657" s="8"/>
    </row>
    <row r="7658" spans="6:7" x14ac:dyDescent="0.35">
      <c r="F7658" s="8"/>
      <c r="G7658" s="8"/>
    </row>
    <row r="7659" spans="6:7" x14ac:dyDescent="0.35">
      <c r="F7659" s="8"/>
      <c r="G7659" s="8"/>
    </row>
    <row r="7660" spans="6:7" x14ac:dyDescent="0.35">
      <c r="F7660" s="8"/>
      <c r="G7660" s="8"/>
    </row>
    <row r="7661" spans="6:7" x14ac:dyDescent="0.35">
      <c r="F7661" s="8"/>
      <c r="G7661" s="8"/>
    </row>
    <row r="7662" spans="6:7" x14ac:dyDescent="0.35">
      <c r="F7662" s="8"/>
      <c r="G7662" s="8"/>
    </row>
    <row r="7663" spans="6:7" x14ac:dyDescent="0.35">
      <c r="F7663" s="8"/>
      <c r="G7663" s="8"/>
    </row>
    <row r="7664" spans="6:7" x14ac:dyDescent="0.35">
      <c r="F7664" s="8"/>
      <c r="G7664" s="8"/>
    </row>
    <row r="7665" spans="6:7" x14ac:dyDescent="0.35">
      <c r="F7665" s="8"/>
      <c r="G7665" s="8"/>
    </row>
    <row r="7666" spans="6:7" x14ac:dyDescent="0.35">
      <c r="F7666" s="8"/>
      <c r="G7666" s="8"/>
    </row>
    <row r="7667" spans="6:7" x14ac:dyDescent="0.35">
      <c r="F7667" s="8"/>
      <c r="G7667" s="8"/>
    </row>
    <row r="7668" spans="6:7" x14ac:dyDescent="0.35">
      <c r="F7668" s="8"/>
      <c r="G7668" s="8"/>
    </row>
    <row r="7669" spans="6:7" x14ac:dyDescent="0.35">
      <c r="F7669" s="8"/>
      <c r="G7669" s="8"/>
    </row>
    <row r="7670" spans="6:7" x14ac:dyDescent="0.35">
      <c r="F7670" s="8"/>
      <c r="G7670" s="8"/>
    </row>
    <row r="7671" spans="6:7" x14ac:dyDescent="0.35">
      <c r="F7671" s="8"/>
      <c r="G7671" s="8"/>
    </row>
    <row r="7672" spans="6:7" x14ac:dyDescent="0.35">
      <c r="F7672" s="8"/>
      <c r="G7672" s="8"/>
    </row>
    <row r="7673" spans="6:7" x14ac:dyDescent="0.35">
      <c r="F7673" s="8"/>
      <c r="G7673" s="8"/>
    </row>
    <row r="7674" spans="6:7" x14ac:dyDescent="0.35">
      <c r="F7674" s="8"/>
      <c r="G7674" s="8"/>
    </row>
    <row r="7675" spans="6:7" x14ac:dyDescent="0.35">
      <c r="F7675" s="8"/>
      <c r="G7675" s="8"/>
    </row>
    <row r="7676" spans="6:7" x14ac:dyDescent="0.35">
      <c r="F7676" s="8"/>
      <c r="G7676" s="8"/>
    </row>
    <row r="7677" spans="6:7" x14ac:dyDescent="0.35">
      <c r="F7677" s="8"/>
      <c r="G7677" s="8"/>
    </row>
    <row r="7678" spans="6:7" x14ac:dyDescent="0.35">
      <c r="F7678" s="8"/>
      <c r="G7678" s="8"/>
    </row>
    <row r="7679" spans="6:7" x14ac:dyDescent="0.35">
      <c r="F7679" s="8"/>
      <c r="G7679" s="8"/>
    </row>
    <row r="7680" spans="6:7" x14ac:dyDescent="0.35">
      <c r="F7680" s="8"/>
      <c r="G7680" s="8"/>
    </row>
    <row r="7681" spans="6:7" x14ac:dyDescent="0.35">
      <c r="F7681" s="8"/>
      <c r="G7681" s="8"/>
    </row>
    <row r="7682" spans="6:7" x14ac:dyDescent="0.35">
      <c r="F7682" s="8"/>
      <c r="G7682" s="8"/>
    </row>
    <row r="7683" spans="6:7" x14ac:dyDescent="0.35">
      <c r="F7683" s="8"/>
      <c r="G7683" s="8"/>
    </row>
    <row r="7684" spans="6:7" x14ac:dyDescent="0.35">
      <c r="F7684" s="8"/>
      <c r="G7684" s="8"/>
    </row>
    <row r="7685" spans="6:7" x14ac:dyDescent="0.35">
      <c r="F7685" s="8"/>
      <c r="G7685" s="8"/>
    </row>
    <row r="7686" spans="6:7" x14ac:dyDescent="0.35">
      <c r="F7686" s="8"/>
      <c r="G7686" s="8"/>
    </row>
    <row r="7687" spans="6:7" x14ac:dyDescent="0.35">
      <c r="F7687" s="8"/>
      <c r="G7687" s="8"/>
    </row>
    <row r="7688" spans="6:7" x14ac:dyDescent="0.35">
      <c r="F7688" s="8"/>
      <c r="G7688" s="8"/>
    </row>
    <row r="7689" spans="6:7" x14ac:dyDescent="0.35">
      <c r="F7689" s="8"/>
      <c r="G7689" s="8"/>
    </row>
    <row r="7690" spans="6:7" x14ac:dyDescent="0.35">
      <c r="F7690" s="8"/>
      <c r="G7690" s="8"/>
    </row>
    <row r="7691" spans="6:7" x14ac:dyDescent="0.35">
      <c r="F7691" s="8"/>
      <c r="G7691" s="8"/>
    </row>
    <row r="7692" spans="6:7" x14ac:dyDescent="0.35">
      <c r="F7692" s="8"/>
      <c r="G7692" s="8"/>
    </row>
    <row r="7693" spans="6:7" x14ac:dyDescent="0.35">
      <c r="F7693" s="8"/>
      <c r="G7693" s="8"/>
    </row>
    <row r="7694" spans="6:7" x14ac:dyDescent="0.35">
      <c r="F7694" s="8"/>
      <c r="G7694" s="8"/>
    </row>
    <row r="7695" spans="6:7" x14ac:dyDescent="0.35">
      <c r="F7695" s="8"/>
      <c r="G7695" s="8"/>
    </row>
    <row r="7696" spans="6:7" x14ac:dyDescent="0.35">
      <c r="F7696" s="8"/>
      <c r="G7696" s="8"/>
    </row>
    <row r="7697" spans="6:7" x14ac:dyDescent="0.35">
      <c r="F7697" s="8"/>
      <c r="G7697" s="8"/>
    </row>
    <row r="7698" spans="6:7" x14ac:dyDescent="0.35">
      <c r="F7698" s="8"/>
      <c r="G7698" s="8"/>
    </row>
    <row r="7699" spans="6:7" x14ac:dyDescent="0.35">
      <c r="F7699" s="8"/>
      <c r="G7699" s="8"/>
    </row>
    <row r="7700" spans="6:7" x14ac:dyDescent="0.35">
      <c r="F7700" s="8"/>
      <c r="G7700" s="8"/>
    </row>
    <row r="7701" spans="6:7" x14ac:dyDescent="0.35">
      <c r="F7701" s="8"/>
      <c r="G7701" s="8"/>
    </row>
    <row r="7702" spans="6:7" x14ac:dyDescent="0.35">
      <c r="F7702" s="8"/>
      <c r="G7702" s="8"/>
    </row>
    <row r="7703" spans="6:7" x14ac:dyDescent="0.35">
      <c r="F7703" s="8"/>
      <c r="G7703" s="8"/>
    </row>
    <row r="7704" spans="6:7" x14ac:dyDescent="0.35">
      <c r="F7704" s="8"/>
      <c r="G7704" s="8"/>
    </row>
    <row r="7705" spans="6:7" x14ac:dyDescent="0.35">
      <c r="F7705" s="8"/>
      <c r="G7705" s="8"/>
    </row>
    <row r="7706" spans="6:7" x14ac:dyDescent="0.35">
      <c r="F7706" s="8"/>
      <c r="G7706" s="8"/>
    </row>
    <row r="7707" spans="6:7" x14ac:dyDescent="0.35">
      <c r="F7707" s="8"/>
      <c r="G7707" s="8"/>
    </row>
    <row r="7708" spans="6:7" x14ac:dyDescent="0.35">
      <c r="F7708" s="8"/>
      <c r="G7708" s="8"/>
    </row>
    <row r="7709" spans="6:7" x14ac:dyDescent="0.35">
      <c r="F7709" s="8"/>
      <c r="G7709" s="8"/>
    </row>
    <row r="7710" spans="6:7" x14ac:dyDescent="0.35">
      <c r="F7710" s="8"/>
      <c r="G7710" s="8"/>
    </row>
    <row r="7711" spans="6:7" x14ac:dyDescent="0.35">
      <c r="F7711" s="8"/>
      <c r="G7711" s="8"/>
    </row>
    <row r="7712" spans="6:7" x14ac:dyDescent="0.35">
      <c r="F7712" s="8"/>
      <c r="G7712" s="8"/>
    </row>
    <row r="7713" spans="6:7" x14ac:dyDescent="0.35">
      <c r="F7713" s="8"/>
      <c r="G7713" s="8"/>
    </row>
    <row r="7714" spans="6:7" x14ac:dyDescent="0.35">
      <c r="F7714" s="8"/>
      <c r="G7714" s="8"/>
    </row>
    <row r="7715" spans="6:7" x14ac:dyDescent="0.35">
      <c r="F7715" s="8"/>
      <c r="G7715" s="8"/>
    </row>
    <row r="7716" spans="6:7" x14ac:dyDescent="0.35">
      <c r="F7716" s="8"/>
      <c r="G7716" s="8"/>
    </row>
    <row r="7717" spans="6:7" x14ac:dyDescent="0.35">
      <c r="F7717" s="8"/>
      <c r="G7717" s="8"/>
    </row>
    <row r="7718" spans="6:7" x14ac:dyDescent="0.35">
      <c r="F7718" s="8"/>
      <c r="G7718" s="8"/>
    </row>
    <row r="7719" spans="6:7" x14ac:dyDescent="0.35">
      <c r="F7719" s="8"/>
      <c r="G7719" s="8"/>
    </row>
    <row r="7720" spans="6:7" x14ac:dyDescent="0.35">
      <c r="F7720" s="8"/>
      <c r="G7720" s="8"/>
    </row>
    <row r="7721" spans="6:7" x14ac:dyDescent="0.35">
      <c r="F7721" s="8"/>
      <c r="G7721" s="8"/>
    </row>
    <row r="7722" spans="6:7" x14ac:dyDescent="0.35">
      <c r="F7722" s="8"/>
      <c r="G7722" s="8"/>
    </row>
    <row r="7723" spans="6:7" x14ac:dyDescent="0.35">
      <c r="F7723" s="8"/>
      <c r="G7723" s="8"/>
    </row>
    <row r="7724" spans="6:7" x14ac:dyDescent="0.35">
      <c r="F7724" s="8"/>
      <c r="G7724" s="8"/>
    </row>
    <row r="7725" spans="6:7" x14ac:dyDescent="0.35">
      <c r="F7725" s="8"/>
      <c r="G7725" s="8"/>
    </row>
    <row r="7726" spans="6:7" x14ac:dyDescent="0.35">
      <c r="F7726" s="8"/>
      <c r="G7726" s="8"/>
    </row>
    <row r="7727" spans="6:7" x14ac:dyDescent="0.35">
      <c r="F7727" s="8"/>
      <c r="G7727" s="8"/>
    </row>
    <row r="7728" spans="6:7" x14ac:dyDescent="0.35">
      <c r="F7728" s="8"/>
      <c r="G7728" s="8"/>
    </row>
    <row r="7729" spans="6:7" x14ac:dyDescent="0.35">
      <c r="F7729" s="8"/>
      <c r="G7729" s="8"/>
    </row>
    <row r="7730" spans="6:7" x14ac:dyDescent="0.35">
      <c r="F7730" s="8"/>
      <c r="G7730" s="8"/>
    </row>
    <row r="7731" spans="6:7" x14ac:dyDescent="0.35">
      <c r="F7731" s="8"/>
      <c r="G7731" s="8"/>
    </row>
    <row r="7732" spans="6:7" x14ac:dyDescent="0.35">
      <c r="F7732" s="8"/>
      <c r="G7732" s="8"/>
    </row>
    <row r="7733" spans="6:7" x14ac:dyDescent="0.35">
      <c r="F7733" s="8"/>
      <c r="G7733" s="8"/>
    </row>
    <row r="7734" spans="6:7" x14ac:dyDescent="0.35">
      <c r="F7734" s="8"/>
      <c r="G7734" s="8"/>
    </row>
    <row r="7735" spans="6:7" x14ac:dyDescent="0.35">
      <c r="F7735" s="8"/>
      <c r="G7735" s="8"/>
    </row>
    <row r="7736" spans="6:7" x14ac:dyDescent="0.35">
      <c r="F7736" s="8"/>
      <c r="G7736" s="8"/>
    </row>
    <row r="7737" spans="6:7" x14ac:dyDescent="0.35">
      <c r="F7737" s="8"/>
      <c r="G7737" s="8"/>
    </row>
    <row r="7738" spans="6:7" x14ac:dyDescent="0.35">
      <c r="F7738" s="8"/>
      <c r="G7738" s="8"/>
    </row>
    <row r="7739" spans="6:7" x14ac:dyDescent="0.35">
      <c r="F7739" s="8"/>
      <c r="G7739" s="8"/>
    </row>
    <row r="7740" spans="6:7" x14ac:dyDescent="0.35">
      <c r="F7740" s="8"/>
      <c r="G7740" s="8"/>
    </row>
    <row r="7741" spans="6:7" x14ac:dyDescent="0.35">
      <c r="F7741" s="8"/>
      <c r="G7741" s="8"/>
    </row>
    <row r="7742" spans="6:7" x14ac:dyDescent="0.35">
      <c r="F7742" s="8"/>
      <c r="G7742" s="8"/>
    </row>
    <row r="7743" spans="6:7" x14ac:dyDescent="0.35">
      <c r="F7743" s="8"/>
      <c r="G7743" s="8"/>
    </row>
    <row r="7744" spans="6:7" x14ac:dyDescent="0.35">
      <c r="F7744" s="8"/>
      <c r="G7744" s="8"/>
    </row>
    <row r="7745" spans="6:7" x14ac:dyDescent="0.35">
      <c r="F7745" s="8"/>
      <c r="G7745" s="8"/>
    </row>
    <row r="7746" spans="6:7" x14ac:dyDescent="0.35">
      <c r="F7746" s="8"/>
      <c r="G7746" s="8"/>
    </row>
    <row r="7747" spans="6:7" x14ac:dyDescent="0.35">
      <c r="F7747" s="8"/>
      <c r="G7747" s="8"/>
    </row>
    <row r="7748" spans="6:7" x14ac:dyDescent="0.35">
      <c r="F7748" s="8"/>
      <c r="G7748" s="8"/>
    </row>
    <row r="7749" spans="6:7" x14ac:dyDescent="0.35">
      <c r="F7749" s="8"/>
      <c r="G7749" s="8"/>
    </row>
    <row r="7750" spans="6:7" x14ac:dyDescent="0.35">
      <c r="F7750" s="8"/>
      <c r="G7750" s="8"/>
    </row>
    <row r="7751" spans="6:7" x14ac:dyDescent="0.35">
      <c r="F7751" s="8"/>
      <c r="G7751" s="8"/>
    </row>
    <row r="7752" spans="6:7" x14ac:dyDescent="0.35">
      <c r="F7752" s="8"/>
      <c r="G7752" s="8"/>
    </row>
    <row r="7753" spans="6:7" x14ac:dyDescent="0.35">
      <c r="F7753" s="8"/>
      <c r="G7753" s="8"/>
    </row>
    <row r="7754" spans="6:7" x14ac:dyDescent="0.35">
      <c r="F7754" s="8"/>
      <c r="G7754" s="8"/>
    </row>
    <row r="7755" spans="6:7" x14ac:dyDescent="0.35">
      <c r="F7755" s="8"/>
      <c r="G7755" s="8"/>
    </row>
    <row r="7756" spans="6:7" x14ac:dyDescent="0.35">
      <c r="F7756" s="8"/>
      <c r="G7756" s="8"/>
    </row>
    <row r="7757" spans="6:7" x14ac:dyDescent="0.35">
      <c r="F7757" s="8"/>
      <c r="G7757" s="8"/>
    </row>
    <row r="7758" spans="6:7" x14ac:dyDescent="0.35">
      <c r="F7758" s="8"/>
      <c r="G7758" s="8"/>
    </row>
    <row r="7759" spans="6:7" x14ac:dyDescent="0.35">
      <c r="F7759" s="8"/>
      <c r="G7759" s="8"/>
    </row>
    <row r="7760" spans="6:7" x14ac:dyDescent="0.35">
      <c r="F7760" s="8"/>
      <c r="G7760" s="8"/>
    </row>
    <row r="7761" spans="6:7" x14ac:dyDescent="0.35">
      <c r="F7761" s="8"/>
      <c r="G7761" s="8"/>
    </row>
    <row r="7762" spans="6:7" x14ac:dyDescent="0.35">
      <c r="F7762" s="8"/>
      <c r="G7762" s="8"/>
    </row>
    <row r="7763" spans="6:7" x14ac:dyDescent="0.35">
      <c r="F7763" s="8"/>
      <c r="G7763" s="8"/>
    </row>
    <row r="7764" spans="6:7" x14ac:dyDescent="0.35">
      <c r="F7764" s="8"/>
      <c r="G7764" s="8"/>
    </row>
    <row r="7765" spans="6:7" x14ac:dyDescent="0.35">
      <c r="F7765" s="8"/>
      <c r="G7765" s="8"/>
    </row>
    <row r="7766" spans="6:7" x14ac:dyDescent="0.35">
      <c r="F7766" s="8"/>
      <c r="G7766" s="8"/>
    </row>
    <row r="7767" spans="6:7" x14ac:dyDescent="0.35">
      <c r="F7767" s="8"/>
      <c r="G7767" s="8"/>
    </row>
    <row r="7768" spans="6:7" x14ac:dyDescent="0.35">
      <c r="F7768" s="8"/>
      <c r="G7768" s="8"/>
    </row>
    <row r="7769" spans="6:7" x14ac:dyDescent="0.35">
      <c r="F7769" s="8"/>
      <c r="G7769" s="8"/>
    </row>
    <row r="7770" spans="6:7" x14ac:dyDescent="0.35">
      <c r="F7770" s="8"/>
      <c r="G7770" s="8"/>
    </row>
    <row r="7771" spans="6:7" x14ac:dyDescent="0.35">
      <c r="F7771" s="8"/>
      <c r="G7771" s="8"/>
    </row>
    <row r="7772" spans="6:7" x14ac:dyDescent="0.35">
      <c r="F7772" s="8"/>
      <c r="G7772" s="8"/>
    </row>
    <row r="7773" spans="6:7" x14ac:dyDescent="0.35">
      <c r="F7773" s="8"/>
      <c r="G7773" s="8"/>
    </row>
    <row r="7774" spans="6:7" x14ac:dyDescent="0.35">
      <c r="F7774" s="8"/>
      <c r="G7774" s="8"/>
    </row>
    <row r="7775" spans="6:7" x14ac:dyDescent="0.35">
      <c r="F7775" s="8"/>
      <c r="G7775" s="8"/>
    </row>
    <row r="7776" spans="6:7" x14ac:dyDescent="0.35">
      <c r="F7776" s="8"/>
      <c r="G7776" s="8"/>
    </row>
    <row r="7777" spans="6:7" x14ac:dyDescent="0.35">
      <c r="F7777" s="8"/>
      <c r="G7777" s="8"/>
    </row>
    <row r="7778" spans="6:7" x14ac:dyDescent="0.35">
      <c r="F7778" s="8"/>
      <c r="G7778" s="8"/>
    </row>
    <row r="7779" spans="6:7" x14ac:dyDescent="0.35">
      <c r="F7779" s="8"/>
      <c r="G7779" s="8"/>
    </row>
    <row r="7780" spans="6:7" x14ac:dyDescent="0.35">
      <c r="F7780" s="8"/>
      <c r="G7780" s="8"/>
    </row>
    <row r="7781" spans="6:7" x14ac:dyDescent="0.35">
      <c r="F7781" s="8"/>
      <c r="G7781" s="8"/>
    </row>
    <row r="7782" spans="6:7" x14ac:dyDescent="0.35">
      <c r="F7782" s="8"/>
      <c r="G7782" s="8"/>
    </row>
    <row r="7783" spans="6:7" x14ac:dyDescent="0.35">
      <c r="F7783" s="8"/>
      <c r="G7783" s="8"/>
    </row>
    <row r="7784" spans="6:7" x14ac:dyDescent="0.35">
      <c r="F7784" s="8"/>
      <c r="G7784" s="8"/>
    </row>
    <row r="7785" spans="6:7" x14ac:dyDescent="0.35">
      <c r="F7785" s="8"/>
      <c r="G7785" s="8"/>
    </row>
    <row r="7786" spans="6:7" x14ac:dyDescent="0.35">
      <c r="F7786" s="8"/>
      <c r="G7786" s="8"/>
    </row>
    <row r="7787" spans="6:7" x14ac:dyDescent="0.35">
      <c r="F7787" s="8"/>
      <c r="G7787" s="8"/>
    </row>
    <row r="7788" spans="6:7" x14ac:dyDescent="0.35">
      <c r="F7788" s="8"/>
      <c r="G7788" s="8"/>
    </row>
    <row r="7789" spans="6:7" x14ac:dyDescent="0.35">
      <c r="F7789" s="8"/>
      <c r="G7789" s="8"/>
    </row>
    <row r="7790" spans="6:7" x14ac:dyDescent="0.35">
      <c r="F7790" s="8"/>
      <c r="G7790" s="8"/>
    </row>
    <row r="7791" spans="6:7" x14ac:dyDescent="0.35">
      <c r="F7791" s="8"/>
      <c r="G7791" s="8"/>
    </row>
    <row r="7792" spans="6:7" x14ac:dyDescent="0.35">
      <c r="F7792" s="8"/>
      <c r="G7792" s="8"/>
    </row>
    <row r="7793" spans="6:7" x14ac:dyDescent="0.35">
      <c r="F7793" s="8"/>
      <c r="G7793" s="8"/>
    </row>
    <row r="7794" spans="6:7" x14ac:dyDescent="0.35">
      <c r="F7794" s="8"/>
      <c r="G7794" s="8"/>
    </row>
    <row r="7795" spans="6:7" x14ac:dyDescent="0.35">
      <c r="F7795" s="8"/>
      <c r="G7795" s="8"/>
    </row>
    <row r="7796" spans="6:7" x14ac:dyDescent="0.35">
      <c r="F7796" s="8"/>
      <c r="G7796" s="8"/>
    </row>
    <row r="7797" spans="6:7" x14ac:dyDescent="0.35">
      <c r="F7797" s="8"/>
      <c r="G7797" s="8"/>
    </row>
    <row r="7798" spans="6:7" x14ac:dyDescent="0.35">
      <c r="F7798" s="8"/>
      <c r="G7798" s="8"/>
    </row>
    <row r="7799" spans="6:7" x14ac:dyDescent="0.35">
      <c r="F7799" s="8"/>
      <c r="G7799" s="8"/>
    </row>
    <row r="7800" spans="6:7" x14ac:dyDescent="0.35">
      <c r="F7800" s="8"/>
      <c r="G7800" s="8"/>
    </row>
    <row r="7801" spans="6:7" x14ac:dyDescent="0.35">
      <c r="F7801" s="8"/>
      <c r="G7801" s="8"/>
    </row>
    <row r="7802" spans="6:7" x14ac:dyDescent="0.35">
      <c r="F7802" s="8"/>
      <c r="G7802" s="8"/>
    </row>
    <row r="7803" spans="6:7" x14ac:dyDescent="0.35">
      <c r="F7803" s="8"/>
      <c r="G7803" s="8"/>
    </row>
    <row r="7804" spans="6:7" x14ac:dyDescent="0.35">
      <c r="F7804" s="8"/>
      <c r="G7804" s="8"/>
    </row>
    <row r="7805" spans="6:7" x14ac:dyDescent="0.35">
      <c r="F7805" s="8"/>
      <c r="G7805" s="8"/>
    </row>
    <row r="7806" spans="6:7" x14ac:dyDescent="0.35">
      <c r="F7806" s="8"/>
      <c r="G7806" s="8"/>
    </row>
    <row r="7807" spans="6:7" x14ac:dyDescent="0.35">
      <c r="F7807" s="8"/>
      <c r="G7807" s="8"/>
    </row>
    <row r="7808" spans="6:7" x14ac:dyDescent="0.35">
      <c r="F7808" s="8"/>
      <c r="G7808" s="8"/>
    </row>
    <row r="7809" spans="6:7" x14ac:dyDescent="0.35">
      <c r="F7809" s="8"/>
      <c r="G7809" s="8"/>
    </row>
    <row r="7810" spans="6:7" x14ac:dyDescent="0.35">
      <c r="F7810" s="8"/>
      <c r="G7810" s="8"/>
    </row>
    <row r="7811" spans="6:7" x14ac:dyDescent="0.35">
      <c r="F7811" s="8"/>
      <c r="G7811" s="8"/>
    </row>
    <row r="7812" spans="6:7" x14ac:dyDescent="0.35">
      <c r="F7812" s="8"/>
      <c r="G7812" s="8"/>
    </row>
    <row r="7813" spans="6:7" x14ac:dyDescent="0.35">
      <c r="F7813" s="8"/>
      <c r="G7813" s="8"/>
    </row>
    <row r="7814" spans="6:7" x14ac:dyDescent="0.35">
      <c r="F7814" s="8"/>
      <c r="G7814" s="8"/>
    </row>
    <row r="7815" spans="6:7" x14ac:dyDescent="0.35">
      <c r="F7815" s="8"/>
      <c r="G7815" s="8"/>
    </row>
    <row r="7816" spans="6:7" x14ac:dyDescent="0.35">
      <c r="F7816" s="8"/>
      <c r="G7816" s="8"/>
    </row>
    <row r="7817" spans="6:7" x14ac:dyDescent="0.35">
      <c r="F7817" s="8"/>
      <c r="G7817" s="8"/>
    </row>
    <row r="7818" spans="6:7" x14ac:dyDescent="0.35">
      <c r="F7818" s="8"/>
      <c r="G7818" s="8"/>
    </row>
    <row r="7819" spans="6:7" x14ac:dyDescent="0.35">
      <c r="F7819" s="8"/>
      <c r="G7819" s="8"/>
    </row>
    <row r="7820" spans="6:7" x14ac:dyDescent="0.35">
      <c r="F7820" s="8"/>
      <c r="G7820" s="8"/>
    </row>
    <row r="7821" spans="6:7" x14ac:dyDescent="0.35">
      <c r="F7821" s="8"/>
      <c r="G7821" s="8"/>
    </row>
    <row r="7822" spans="6:7" x14ac:dyDescent="0.35">
      <c r="F7822" s="8"/>
      <c r="G7822" s="8"/>
    </row>
    <row r="7823" spans="6:7" x14ac:dyDescent="0.35">
      <c r="F7823" s="8"/>
      <c r="G7823" s="8"/>
    </row>
    <row r="7824" spans="6:7" x14ac:dyDescent="0.35">
      <c r="F7824" s="8"/>
      <c r="G7824" s="8"/>
    </row>
    <row r="7825" spans="6:7" x14ac:dyDescent="0.35">
      <c r="F7825" s="8"/>
      <c r="G7825" s="8"/>
    </row>
    <row r="7826" spans="6:7" x14ac:dyDescent="0.35">
      <c r="F7826" s="8"/>
      <c r="G7826" s="8"/>
    </row>
    <row r="7827" spans="6:7" x14ac:dyDescent="0.35">
      <c r="F7827" s="8"/>
      <c r="G7827" s="8"/>
    </row>
    <row r="7828" spans="6:7" x14ac:dyDescent="0.35">
      <c r="F7828" s="8"/>
      <c r="G7828" s="8"/>
    </row>
    <row r="7829" spans="6:7" x14ac:dyDescent="0.35">
      <c r="F7829" s="8"/>
      <c r="G7829" s="8"/>
    </row>
    <row r="7830" spans="6:7" x14ac:dyDescent="0.35">
      <c r="F7830" s="8"/>
      <c r="G7830" s="8"/>
    </row>
    <row r="7831" spans="6:7" x14ac:dyDescent="0.35">
      <c r="F7831" s="8"/>
      <c r="G7831" s="8"/>
    </row>
    <row r="7832" spans="6:7" x14ac:dyDescent="0.35">
      <c r="F7832" s="8"/>
      <c r="G7832" s="8"/>
    </row>
    <row r="7833" spans="6:7" x14ac:dyDescent="0.35">
      <c r="F7833" s="8"/>
      <c r="G7833" s="8"/>
    </row>
    <row r="7834" spans="6:7" x14ac:dyDescent="0.35">
      <c r="F7834" s="8"/>
      <c r="G7834" s="8"/>
    </row>
    <row r="7835" spans="6:7" x14ac:dyDescent="0.35">
      <c r="F7835" s="8"/>
      <c r="G7835" s="8"/>
    </row>
    <row r="7836" spans="6:7" x14ac:dyDescent="0.35">
      <c r="F7836" s="8"/>
      <c r="G7836" s="8"/>
    </row>
    <row r="7837" spans="6:7" x14ac:dyDescent="0.35">
      <c r="F7837" s="8"/>
      <c r="G7837" s="8"/>
    </row>
    <row r="7838" spans="6:7" x14ac:dyDescent="0.35">
      <c r="F7838" s="8"/>
      <c r="G7838" s="8"/>
    </row>
    <row r="7839" spans="6:7" x14ac:dyDescent="0.35">
      <c r="F7839" s="8"/>
      <c r="G7839" s="8"/>
    </row>
    <row r="7840" spans="6:7" x14ac:dyDescent="0.35">
      <c r="F7840" s="8"/>
      <c r="G7840" s="8"/>
    </row>
    <row r="7841" spans="6:7" x14ac:dyDescent="0.35">
      <c r="F7841" s="8"/>
      <c r="G7841" s="8"/>
    </row>
    <row r="7842" spans="6:7" x14ac:dyDescent="0.35">
      <c r="F7842" s="8"/>
      <c r="G7842" s="8"/>
    </row>
    <row r="7843" spans="6:7" x14ac:dyDescent="0.35">
      <c r="F7843" s="8"/>
      <c r="G7843" s="8"/>
    </row>
    <row r="7844" spans="6:7" x14ac:dyDescent="0.35">
      <c r="F7844" s="8"/>
      <c r="G7844" s="8"/>
    </row>
    <row r="7845" spans="6:7" x14ac:dyDescent="0.35">
      <c r="F7845" s="8"/>
      <c r="G7845" s="8"/>
    </row>
    <row r="7846" spans="6:7" x14ac:dyDescent="0.35">
      <c r="F7846" s="8"/>
      <c r="G7846" s="8"/>
    </row>
    <row r="7847" spans="6:7" x14ac:dyDescent="0.35">
      <c r="F7847" s="8"/>
      <c r="G7847" s="8"/>
    </row>
    <row r="7848" spans="6:7" x14ac:dyDescent="0.35">
      <c r="F7848" s="8"/>
      <c r="G7848" s="8"/>
    </row>
    <row r="7849" spans="6:7" x14ac:dyDescent="0.35">
      <c r="F7849" s="8"/>
      <c r="G7849" s="8"/>
    </row>
    <row r="7850" spans="6:7" x14ac:dyDescent="0.35">
      <c r="F7850" s="8"/>
      <c r="G7850" s="8"/>
    </row>
    <row r="7851" spans="6:7" x14ac:dyDescent="0.35">
      <c r="F7851" s="8"/>
      <c r="G7851" s="8"/>
    </row>
    <row r="7852" spans="6:7" x14ac:dyDescent="0.35">
      <c r="F7852" s="8"/>
      <c r="G7852" s="8"/>
    </row>
    <row r="7853" spans="6:7" x14ac:dyDescent="0.35">
      <c r="F7853" s="8"/>
      <c r="G7853" s="8"/>
    </row>
    <row r="7854" spans="6:7" x14ac:dyDescent="0.35">
      <c r="F7854" s="8"/>
      <c r="G7854" s="8"/>
    </row>
    <row r="7855" spans="6:7" x14ac:dyDescent="0.35">
      <c r="F7855" s="8"/>
      <c r="G7855" s="8"/>
    </row>
    <row r="7856" spans="6:7" x14ac:dyDescent="0.35">
      <c r="F7856" s="8"/>
      <c r="G7856" s="8"/>
    </row>
    <row r="7857" spans="6:7" x14ac:dyDescent="0.35">
      <c r="F7857" s="8"/>
      <c r="G7857" s="8"/>
    </row>
    <row r="7858" spans="6:7" x14ac:dyDescent="0.35">
      <c r="F7858" s="8"/>
      <c r="G7858" s="8"/>
    </row>
    <row r="7859" spans="6:7" x14ac:dyDescent="0.35">
      <c r="F7859" s="8"/>
      <c r="G7859" s="8"/>
    </row>
    <row r="7860" spans="6:7" x14ac:dyDescent="0.35">
      <c r="F7860" s="8"/>
      <c r="G7860" s="8"/>
    </row>
    <row r="7861" spans="6:7" x14ac:dyDescent="0.35">
      <c r="F7861" s="8"/>
      <c r="G7861" s="8"/>
    </row>
    <row r="7862" spans="6:7" x14ac:dyDescent="0.35">
      <c r="F7862" s="8"/>
      <c r="G7862" s="8"/>
    </row>
    <row r="7863" spans="6:7" x14ac:dyDescent="0.35">
      <c r="F7863" s="8"/>
      <c r="G7863" s="8"/>
    </row>
    <row r="7864" spans="6:7" x14ac:dyDescent="0.35">
      <c r="F7864" s="8"/>
      <c r="G7864" s="8"/>
    </row>
    <row r="7865" spans="6:7" x14ac:dyDescent="0.35">
      <c r="F7865" s="8"/>
      <c r="G7865" s="8"/>
    </row>
    <row r="7866" spans="6:7" x14ac:dyDescent="0.35">
      <c r="F7866" s="8"/>
      <c r="G7866" s="8"/>
    </row>
    <row r="7867" spans="6:7" x14ac:dyDescent="0.35">
      <c r="F7867" s="8"/>
      <c r="G7867" s="8"/>
    </row>
    <row r="7868" spans="6:7" x14ac:dyDescent="0.35">
      <c r="F7868" s="8"/>
      <c r="G7868" s="8"/>
    </row>
    <row r="7869" spans="6:7" x14ac:dyDescent="0.35">
      <c r="F7869" s="8"/>
      <c r="G7869" s="8"/>
    </row>
    <row r="7870" spans="6:7" x14ac:dyDescent="0.35">
      <c r="F7870" s="8"/>
      <c r="G7870" s="8"/>
    </row>
    <row r="7871" spans="6:7" x14ac:dyDescent="0.35">
      <c r="F7871" s="8"/>
      <c r="G7871" s="8"/>
    </row>
    <row r="7872" spans="6:7" x14ac:dyDescent="0.35">
      <c r="F7872" s="8"/>
      <c r="G7872" s="8"/>
    </row>
    <row r="7873" spans="6:7" x14ac:dyDescent="0.35">
      <c r="F7873" s="8"/>
      <c r="G7873" s="8"/>
    </row>
    <row r="7874" spans="6:7" x14ac:dyDescent="0.35">
      <c r="F7874" s="8"/>
      <c r="G7874" s="8"/>
    </row>
    <row r="7875" spans="6:7" x14ac:dyDescent="0.35">
      <c r="F7875" s="8"/>
      <c r="G7875" s="8"/>
    </row>
    <row r="7876" spans="6:7" x14ac:dyDescent="0.35">
      <c r="F7876" s="8"/>
      <c r="G7876" s="8"/>
    </row>
    <row r="7877" spans="6:7" x14ac:dyDescent="0.35">
      <c r="F7877" s="8"/>
      <c r="G7877" s="8"/>
    </row>
    <row r="7878" spans="6:7" x14ac:dyDescent="0.35">
      <c r="F7878" s="8"/>
      <c r="G7878" s="8"/>
    </row>
    <row r="7879" spans="6:7" x14ac:dyDescent="0.35">
      <c r="F7879" s="8"/>
      <c r="G7879" s="8"/>
    </row>
    <row r="7880" spans="6:7" x14ac:dyDescent="0.35">
      <c r="F7880" s="8"/>
      <c r="G7880" s="8"/>
    </row>
    <row r="7881" spans="6:7" x14ac:dyDescent="0.35">
      <c r="F7881" s="8"/>
      <c r="G7881" s="8"/>
    </row>
    <row r="7882" spans="6:7" x14ac:dyDescent="0.35">
      <c r="F7882" s="8"/>
      <c r="G7882" s="8"/>
    </row>
    <row r="7883" spans="6:7" x14ac:dyDescent="0.35">
      <c r="F7883" s="8"/>
      <c r="G7883" s="8"/>
    </row>
    <row r="7884" spans="6:7" x14ac:dyDescent="0.35">
      <c r="F7884" s="8"/>
      <c r="G7884" s="8"/>
    </row>
    <row r="7885" spans="6:7" x14ac:dyDescent="0.35">
      <c r="F7885" s="8"/>
      <c r="G7885" s="8"/>
    </row>
    <row r="7886" spans="6:7" x14ac:dyDescent="0.35">
      <c r="F7886" s="8"/>
      <c r="G7886" s="8"/>
    </row>
    <row r="7887" spans="6:7" x14ac:dyDescent="0.35">
      <c r="F7887" s="8"/>
      <c r="G7887" s="8"/>
    </row>
    <row r="7888" spans="6:7" x14ac:dyDescent="0.35">
      <c r="F7888" s="8"/>
      <c r="G7888" s="8"/>
    </row>
    <row r="7889" spans="6:7" x14ac:dyDescent="0.35">
      <c r="F7889" s="8"/>
      <c r="G7889" s="8"/>
    </row>
    <row r="7890" spans="6:7" x14ac:dyDescent="0.35">
      <c r="F7890" s="8"/>
      <c r="G7890" s="8"/>
    </row>
    <row r="7891" spans="6:7" x14ac:dyDescent="0.35">
      <c r="F7891" s="8"/>
      <c r="G7891" s="8"/>
    </row>
    <row r="7892" spans="6:7" x14ac:dyDescent="0.35">
      <c r="F7892" s="8"/>
      <c r="G7892" s="8"/>
    </row>
    <row r="7893" spans="6:7" x14ac:dyDescent="0.35">
      <c r="F7893" s="8"/>
      <c r="G7893" s="8"/>
    </row>
    <row r="7894" spans="6:7" x14ac:dyDescent="0.35">
      <c r="F7894" s="8"/>
      <c r="G7894" s="8"/>
    </row>
    <row r="7895" spans="6:7" x14ac:dyDescent="0.35">
      <c r="F7895" s="8"/>
      <c r="G7895" s="8"/>
    </row>
    <row r="7896" spans="6:7" x14ac:dyDescent="0.35">
      <c r="F7896" s="8"/>
      <c r="G7896" s="8"/>
    </row>
    <row r="7897" spans="6:7" x14ac:dyDescent="0.35">
      <c r="F7897" s="8"/>
      <c r="G7897" s="8"/>
    </row>
    <row r="7898" spans="6:7" x14ac:dyDescent="0.35">
      <c r="F7898" s="8"/>
      <c r="G7898" s="8"/>
    </row>
    <row r="7899" spans="6:7" x14ac:dyDescent="0.35">
      <c r="F7899" s="8"/>
      <c r="G7899" s="8"/>
    </row>
    <row r="7900" spans="6:7" x14ac:dyDescent="0.35">
      <c r="F7900" s="8"/>
      <c r="G7900" s="8"/>
    </row>
    <row r="7901" spans="6:7" x14ac:dyDescent="0.35">
      <c r="F7901" s="8"/>
      <c r="G7901" s="8"/>
    </row>
    <row r="7902" spans="6:7" x14ac:dyDescent="0.35">
      <c r="F7902" s="8"/>
      <c r="G7902" s="8"/>
    </row>
    <row r="7903" spans="6:7" x14ac:dyDescent="0.35">
      <c r="F7903" s="8"/>
      <c r="G7903" s="8"/>
    </row>
    <row r="7904" spans="6:7" x14ac:dyDescent="0.35">
      <c r="F7904" s="8"/>
      <c r="G7904" s="8"/>
    </row>
    <row r="7905" spans="6:7" x14ac:dyDescent="0.35">
      <c r="F7905" s="8"/>
      <c r="G7905" s="8"/>
    </row>
    <row r="7906" spans="6:7" x14ac:dyDescent="0.35">
      <c r="F7906" s="8"/>
      <c r="G7906" s="8"/>
    </row>
    <row r="7907" spans="6:7" x14ac:dyDescent="0.35">
      <c r="F7907" s="8"/>
      <c r="G7907" s="8"/>
    </row>
    <row r="7908" spans="6:7" x14ac:dyDescent="0.35">
      <c r="F7908" s="8"/>
      <c r="G7908" s="8"/>
    </row>
    <row r="7909" spans="6:7" x14ac:dyDescent="0.35">
      <c r="F7909" s="8"/>
      <c r="G7909" s="8"/>
    </row>
    <row r="7910" spans="6:7" x14ac:dyDescent="0.35">
      <c r="F7910" s="8"/>
      <c r="G7910" s="8"/>
    </row>
    <row r="7911" spans="6:7" x14ac:dyDescent="0.35">
      <c r="F7911" s="8"/>
      <c r="G7911" s="8"/>
    </row>
    <row r="7912" spans="6:7" x14ac:dyDescent="0.35">
      <c r="F7912" s="8"/>
      <c r="G7912" s="8"/>
    </row>
    <row r="7913" spans="6:7" x14ac:dyDescent="0.35">
      <c r="F7913" s="8"/>
      <c r="G7913" s="8"/>
    </row>
    <row r="7914" spans="6:7" x14ac:dyDescent="0.35">
      <c r="F7914" s="8"/>
      <c r="G7914" s="8"/>
    </row>
    <row r="7915" spans="6:7" x14ac:dyDescent="0.35">
      <c r="F7915" s="8"/>
      <c r="G7915" s="8"/>
    </row>
    <row r="7916" spans="6:7" x14ac:dyDescent="0.35">
      <c r="F7916" s="8"/>
      <c r="G7916" s="8"/>
    </row>
    <row r="7917" spans="6:7" x14ac:dyDescent="0.35">
      <c r="F7917" s="8"/>
      <c r="G7917" s="8"/>
    </row>
    <row r="7918" spans="6:7" x14ac:dyDescent="0.35">
      <c r="F7918" s="8"/>
      <c r="G7918" s="8"/>
    </row>
    <row r="7919" spans="6:7" x14ac:dyDescent="0.35">
      <c r="F7919" s="8"/>
      <c r="G7919" s="8"/>
    </row>
    <row r="7920" spans="6:7" x14ac:dyDescent="0.35">
      <c r="F7920" s="8"/>
      <c r="G7920" s="8"/>
    </row>
    <row r="7921" spans="6:7" x14ac:dyDescent="0.35">
      <c r="F7921" s="8"/>
      <c r="G7921" s="8"/>
    </row>
    <row r="7922" spans="6:7" x14ac:dyDescent="0.35">
      <c r="F7922" s="8"/>
      <c r="G7922" s="8"/>
    </row>
    <row r="7923" spans="6:7" x14ac:dyDescent="0.35">
      <c r="F7923" s="8"/>
      <c r="G7923" s="8"/>
    </row>
    <row r="7924" spans="6:7" x14ac:dyDescent="0.35">
      <c r="F7924" s="8"/>
      <c r="G7924" s="8"/>
    </row>
    <row r="7925" spans="6:7" x14ac:dyDescent="0.35">
      <c r="F7925" s="8"/>
      <c r="G7925" s="8"/>
    </row>
    <row r="7926" spans="6:7" x14ac:dyDescent="0.35">
      <c r="F7926" s="8"/>
      <c r="G7926" s="8"/>
    </row>
    <row r="7927" spans="6:7" x14ac:dyDescent="0.35">
      <c r="F7927" s="8"/>
      <c r="G7927" s="8"/>
    </row>
    <row r="7928" spans="6:7" x14ac:dyDescent="0.35">
      <c r="F7928" s="8"/>
      <c r="G7928" s="8"/>
    </row>
    <row r="7929" spans="6:7" x14ac:dyDescent="0.35">
      <c r="F7929" s="8"/>
      <c r="G7929" s="8"/>
    </row>
    <row r="7930" spans="6:7" x14ac:dyDescent="0.35">
      <c r="F7930" s="8"/>
      <c r="G7930" s="8"/>
    </row>
    <row r="7931" spans="6:7" x14ac:dyDescent="0.35">
      <c r="F7931" s="8"/>
      <c r="G7931" s="8"/>
    </row>
    <row r="7932" spans="6:7" x14ac:dyDescent="0.35">
      <c r="F7932" s="8"/>
      <c r="G7932" s="8"/>
    </row>
    <row r="7933" spans="6:7" x14ac:dyDescent="0.35">
      <c r="F7933" s="8"/>
      <c r="G7933" s="8"/>
    </row>
    <row r="7934" spans="6:7" x14ac:dyDescent="0.35">
      <c r="F7934" s="8"/>
      <c r="G7934" s="8"/>
    </row>
    <row r="7935" spans="6:7" x14ac:dyDescent="0.35">
      <c r="F7935" s="8"/>
      <c r="G7935" s="8"/>
    </row>
    <row r="7936" spans="6:7" x14ac:dyDescent="0.35">
      <c r="F7936" s="8"/>
      <c r="G7936" s="8"/>
    </row>
    <row r="7937" spans="6:7" x14ac:dyDescent="0.35">
      <c r="F7937" s="8"/>
      <c r="G7937" s="8"/>
    </row>
    <row r="7938" spans="6:7" x14ac:dyDescent="0.35">
      <c r="F7938" s="8"/>
      <c r="G7938" s="8"/>
    </row>
    <row r="7939" spans="6:7" x14ac:dyDescent="0.35">
      <c r="F7939" s="8"/>
      <c r="G7939" s="8"/>
    </row>
    <row r="7940" spans="6:7" x14ac:dyDescent="0.35">
      <c r="F7940" s="8"/>
      <c r="G7940" s="8"/>
    </row>
    <row r="7941" spans="6:7" x14ac:dyDescent="0.35">
      <c r="F7941" s="8"/>
      <c r="G7941" s="8"/>
    </row>
    <row r="7942" spans="6:7" x14ac:dyDescent="0.35">
      <c r="F7942" s="8"/>
      <c r="G7942" s="8"/>
    </row>
    <row r="7943" spans="6:7" x14ac:dyDescent="0.35">
      <c r="F7943" s="8"/>
      <c r="G7943" s="8"/>
    </row>
    <row r="7944" spans="6:7" x14ac:dyDescent="0.35">
      <c r="F7944" s="8"/>
      <c r="G7944" s="8"/>
    </row>
    <row r="7945" spans="6:7" x14ac:dyDescent="0.35">
      <c r="F7945" s="8"/>
      <c r="G7945" s="8"/>
    </row>
    <row r="7946" spans="6:7" x14ac:dyDescent="0.35">
      <c r="F7946" s="8"/>
      <c r="G7946" s="8"/>
    </row>
    <row r="7947" spans="6:7" x14ac:dyDescent="0.35">
      <c r="F7947" s="8"/>
      <c r="G7947" s="8"/>
    </row>
    <row r="7948" spans="6:7" x14ac:dyDescent="0.35">
      <c r="F7948" s="8"/>
      <c r="G7948" s="8"/>
    </row>
    <row r="7949" spans="6:7" x14ac:dyDescent="0.35">
      <c r="F7949" s="8"/>
      <c r="G7949" s="8"/>
    </row>
    <row r="7950" spans="6:7" x14ac:dyDescent="0.35">
      <c r="F7950" s="8"/>
      <c r="G7950" s="8"/>
    </row>
    <row r="7951" spans="6:7" x14ac:dyDescent="0.35">
      <c r="F7951" s="8"/>
      <c r="G7951" s="8"/>
    </row>
    <row r="7952" spans="6:7" x14ac:dyDescent="0.35">
      <c r="F7952" s="8"/>
      <c r="G7952" s="8"/>
    </row>
    <row r="7953" spans="6:7" x14ac:dyDescent="0.35">
      <c r="F7953" s="8"/>
      <c r="G7953" s="8"/>
    </row>
    <row r="7954" spans="6:7" x14ac:dyDescent="0.35">
      <c r="F7954" s="8"/>
      <c r="G7954" s="8"/>
    </row>
    <row r="7955" spans="6:7" x14ac:dyDescent="0.35">
      <c r="F7955" s="8"/>
      <c r="G7955" s="8"/>
    </row>
    <row r="7956" spans="6:7" x14ac:dyDescent="0.35">
      <c r="F7956" s="8"/>
      <c r="G7956" s="8"/>
    </row>
    <row r="7957" spans="6:7" x14ac:dyDescent="0.35">
      <c r="F7957" s="8"/>
      <c r="G7957" s="8"/>
    </row>
    <row r="7958" spans="6:7" x14ac:dyDescent="0.35">
      <c r="F7958" s="8"/>
      <c r="G7958" s="8"/>
    </row>
    <row r="7959" spans="6:7" x14ac:dyDescent="0.35">
      <c r="F7959" s="8"/>
      <c r="G7959" s="8"/>
    </row>
    <row r="7960" spans="6:7" x14ac:dyDescent="0.35">
      <c r="F7960" s="8"/>
      <c r="G7960" s="8"/>
    </row>
    <row r="7961" spans="6:7" x14ac:dyDescent="0.35">
      <c r="F7961" s="8"/>
      <c r="G7961" s="8"/>
    </row>
    <row r="7962" spans="6:7" x14ac:dyDescent="0.35">
      <c r="F7962" s="8"/>
      <c r="G7962" s="8"/>
    </row>
    <row r="7963" spans="6:7" x14ac:dyDescent="0.35">
      <c r="F7963" s="8"/>
      <c r="G7963" s="8"/>
    </row>
    <row r="7964" spans="6:7" x14ac:dyDescent="0.35">
      <c r="F7964" s="8"/>
      <c r="G7964" s="8"/>
    </row>
    <row r="7965" spans="6:7" x14ac:dyDescent="0.35">
      <c r="F7965" s="8"/>
      <c r="G7965" s="8"/>
    </row>
    <row r="7966" spans="6:7" x14ac:dyDescent="0.35">
      <c r="F7966" s="8"/>
      <c r="G7966" s="8"/>
    </row>
    <row r="7967" spans="6:7" x14ac:dyDescent="0.35">
      <c r="F7967" s="8"/>
      <c r="G7967" s="8"/>
    </row>
    <row r="7968" spans="6:7" x14ac:dyDescent="0.35">
      <c r="F7968" s="8"/>
      <c r="G7968" s="8"/>
    </row>
    <row r="7969" spans="6:7" x14ac:dyDescent="0.35">
      <c r="F7969" s="8"/>
      <c r="G7969" s="8"/>
    </row>
    <row r="7970" spans="6:7" x14ac:dyDescent="0.35">
      <c r="F7970" s="8"/>
      <c r="G7970" s="8"/>
    </row>
    <row r="7971" spans="6:7" x14ac:dyDescent="0.35">
      <c r="F7971" s="8"/>
      <c r="G7971" s="8"/>
    </row>
    <row r="7972" spans="6:7" x14ac:dyDescent="0.35">
      <c r="F7972" s="8"/>
      <c r="G7972" s="8"/>
    </row>
    <row r="7973" spans="6:7" x14ac:dyDescent="0.35">
      <c r="F7973" s="8"/>
      <c r="G7973" s="8"/>
    </row>
    <row r="7974" spans="6:7" x14ac:dyDescent="0.35">
      <c r="F7974" s="8"/>
      <c r="G7974" s="8"/>
    </row>
    <row r="7975" spans="6:7" x14ac:dyDescent="0.35">
      <c r="F7975" s="8"/>
      <c r="G7975" s="8"/>
    </row>
    <row r="7976" spans="6:7" x14ac:dyDescent="0.35">
      <c r="F7976" s="8"/>
      <c r="G7976" s="8"/>
    </row>
    <row r="7977" spans="6:7" x14ac:dyDescent="0.35">
      <c r="F7977" s="8"/>
      <c r="G7977" s="8"/>
    </row>
    <row r="7978" spans="6:7" x14ac:dyDescent="0.35">
      <c r="F7978" s="8"/>
      <c r="G7978" s="8"/>
    </row>
    <row r="7979" spans="6:7" x14ac:dyDescent="0.35">
      <c r="F7979" s="8"/>
      <c r="G7979" s="8"/>
    </row>
    <row r="7980" spans="6:7" x14ac:dyDescent="0.35">
      <c r="F7980" s="8"/>
      <c r="G7980" s="8"/>
    </row>
    <row r="7981" spans="6:7" x14ac:dyDescent="0.35">
      <c r="F7981" s="8"/>
      <c r="G7981" s="8"/>
    </row>
    <row r="7982" spans="6:7" x14ac:dyDescent="0.35">
      <c r="F7982" s="8"/>
      <c r="G7982" s="8"/>
    </row>
    <row r="7983" spans="6:7" x14ac:dyDescent="0.35">
      <c r="F7983" s="8"/>
      <c r="G7983" s="8"/>
    </row>
    <row r="7984" spans="6:7" x14ac:dyDescent="0.35">
      <c r="F7984" s="8"/>
      <c r="G7984" s="8"/>
    </row>
    <row r="7985" spans="6:7" x14ac:dyDescent="0.35">
      <c r="F7985" s="8"/>
      <c r="G7985" s="8"/>
    </row>
    <row r="7986" spans="6:7" x14ac:dyDescent="0.35">
      <c r="F7986" s="8"/>
      <c r="G7986" s="8"/>
    </row>
    <row r="7987" spans="6:7" x14ac:dyDescent="0.35">
      <c r="F7987" s="8"/>
      <c r="G7987" s="8"/>
    </row>
    <row r="7988" spans="6:7" x14ac:dyDescent="0.35">
      <c r="F7988" s="8"/>
      <c r="G7988" s="8"/>
    </row>
    <row r="7989" spans="6:7" x14ac:dyDescent="0.35">
      <c r="F7989" s="8"/>
      <c r="G7989" s="8"/>
    </row>
    <row r="7990" spans="6:7" x14ac:dyDescent="0.35">
      <c r="F7990" s="8"/>
      <c r="G7990" s="8"/>
    </row>
    <row r="7991" spans="6:7" x14ac:dyDescent="0.35">
      <c r="F7991" s="8"/>
      <c r="G7991" s="8"/>
    </row>
    <row r="7992" spans="6:7" x14ac:dyDescent="0.35">
      <c r="F7992" s="8"/>
      <c r="G7992" s="8"/>
    </row>
    <row r="7993" spans="6:7" x14ac:dyDescent="0.35">
      <c r="F7993" s="8"/>
      <c r="G7993" s="8"/>
    </row>
    <row r="7994" spans="6:7" x14ac:dyDescent="0.35">
      <c r="F7994" s="8"/>
      <c r="G7994" s="8"/>
    </row>
    <row r="7995" spans="6:7" x14ac:dyDescent="0.35">
      <c r="F7995" s="8"/>
      <c r="G7995" s="8"/>
    </row>
    <row r="7996" spans="6:7" x14ac:dyDescent="0.35">
      <c r="F7996" s="8"/>
      <c r="G7996" s="8"/>
    </row>
    <row r="7997" spans="6:7" x14ac:dyDescent="0.35">
      <c r="F7997" s="8"/>
      <c r="G7997" s="8"/>
    </row>
    <row r="7998" spans="6:7" x14ac:dyDescent="0.35">
      <c r="F7998" s="8"/>
      <c r="G7998" s="8"/>
    </row>
    <row r="7999" spans="6:7" x14ac:dyDescent="0.35">
      <c r="F7999" s="8"/>
      <c r="G7999" s="8"/>
    </row>
    <row r="8000" spans="6:7" x14ac:dyDescent="0.35">
      <c r="F8000" s="8"/>
      <c r="G8000" s="8"/>
    </row>
    <row r="8001" spans="6:7" x14ac:dyDescent="0.35">
      <c r="F8001" s="8"/>
      <c r="G8001" s="8"/>
    </row>
    <row r="8002" spans="6:7" x14ac:dyDescent="0.35">
      <c r="F8002" s="8"/>
      <c r="G8002" s="8"/>
    </row>
    <row r="8003" spans="6:7" x14ac:dyDescent="0.35">
      <c r="F8003" s="8"/>
      <c r="G8003" s="8"/>
    </row>
    <row r="8004" spans="6:7" x14ac:dyDescent="0.35">
      <c r="F8004" s="8"/>
      <c r="G8004" s="8"/>
    </row>
    <row r="8005" spans="6:7" x14ac:dyDescent="0.35">
      <c r="F8005" s="8"/>
      <c r="G8005" s="8"/>
    </row>
    <row r="8006" spans="6:7" x14ac:dyDescent="0.35">
      <c r="F8006" s="8"/>
      <c r="G8006" s="8"/>
    </row>
    <row r="8007" spans="6:7" x14ac:dyDescent="0.35">
      <c r="F8007" s="8"/>
      <c r="G8007" s="8"/>
    </row>
    <row r="8008" spans="6:7" x14ac:dyDescent="0.35">
      <c r="F8008" s="8"/>
      <c r="G8008" s="8"/>
    </row>
    <row r="8009" spans="6:7" x14ac:dyDescent="0.35">
      <c r="F8009" s="8"/>
      <c r="G8009" s="8"/>
    </row>
    <row r="8010" spans="6:7" x14ac:dyDescent="0.35">
      <c r="F8010" s="8"/>
      <c r="G8010" s="8"/>
    </row>
    <row r="8011" spans="6:7" x14ac:dyDescent="0.35">
      <c r="F8011" s="8"/>
      <c r="G8011" s="8"/>
    </row>
    <row r="8012" spans="6:7" x14ac:dyDescent="0.35">
      <c r="F8012" s="8"/>
      <c r="G8012" s="8"/>
    </row>
    <row r="8013" spans="6:7" x14ac:dyDescent="0.35">
      <c r="F8013" s="8"/>
      <c r="G8013" s="8"/>
    </row>
    <row r="8014" spans="6:7" x14ac:dyDescent="0.35">
      <c r="F8014" s="8"/>
      <c r="G8014" s="8"/>
    </row>
    <row r="8015" spans="6:7" x14ac:dyDescent="0.35">
      <c r="F8015" s="8"/>
      <c r="G8015" s="8"/>
    </row>
    <row r="8016" spans="6:7" x14ac:dyDescent="0.35">
      <c r="F8016" s="8"/>
      <c r="G8016" s="8"/>
    </row>
    <row r="8017" spans="6:7" x14ac:dyDescent="0.35">
      <c r="F8017" s="8"/>
      <c r="G8017" s="8"/>
    </row>
    <row r="8018" spans="6:7" x14ac:dyDescent="0.35">
      <c r="F8018" s="8"/>
      <c r="G8018" s="8"/>
    </row>
    <row r="8019" spans="6:7" x14ac:dyDescent="0.35">
      <c r="F8019" s="8"/>
      <c r="G8019" s="8"/>
    </row>
    <row r="8020" spans="6:7" x14ac:dyDescent="0.35">
      <c r="F8020" s="8"/>
      <c r="G8020" s="8"/>
    </row>
    <row r="8021" spans="6:7" x14ac:dyDescent="0.35">
      <c r="F8021" s="8"/>
      <c r="G8021" s="8"/>
    </row>
    <row r="8022" spans="6:7" x14ac:dyDescent="0.35">
      <c r="F8022" s="8"/>
      <c r="G8022" s="8"/>
    </row>
    <row r="8023" spans="6:7" x14ac:dyDescent="0.35">
      <c r="F8023" s="8"/>
      <c r="G8023" s="8"/>
    </row>
    <row r="8024" spans="6:7" x14ac:dyDescent="0.35">
      <c r="F8024" s="8"/>
      <c r="G8024" s="8"/>
    </row>
    <row r="8025" spans="6:7" x14ac:dyDescent="0.35">
      <c r="F8025" s="8"/>
      <c r="G8025" s="8"/>
    </row>
    <row r="8026" spans="6:7" x14ac:dyDescent="0.35">
      <c r="F8026" s="8"/>
      <c r="G8026" s="8"/>
    </row>
    <row r="8027" spans="6:7" x14ac:dyDescent="0.35">
      <c r="F8027" s="8"/>
      <c r="G8027" s="8"/>
    </row>
    <row r="8028" spans="6:7" x14ac:dyDescent="0.35">
      <c r="F8028" s="8"/>
      <c r="G8028" s="8"/>
    </row>
    <row r="8029" spans="6:7" x14ac:dyDescent="0.35">
      <c r="F8029" s="8"/>
      <c r="G8029" s="8"/>
    </row>
    <row r="8030" spans="6:7" x14ac:dyDescent="0.35">
      <c r="F8030" s="8"/>
      <c r="G8030" s="8"/>
    </row>
    <row r="8031" spans="6:7" x14ac:dyDescent="0.35">
      <c r="F8031" s="8"/>
      <c r="G8031" s="8"/>
    </row>
    <row r="8032" spans="6:7" x14ac:dyDescent="0.35">
      <c r="F8032" s="8"/>
      <c r="G8032" s="8"/>
    </row>
    <row r="8033" spans="6:7" x14ac:dyDescent="0.35">
      <c r="F8033" s="8"/>
      <c r="G8033" s="8"/>
    </row>
    <row r="8034" spans="6:7" x14ac:dyDescent="0.35">
      <c r="F8034" s="8"/>
      <c r="G8034" s="8"/>
    </row>
    <row r="8035" spans="6:7" x14ac:dyDescent="0.35">
      <c r="F8035" s="8"/>
      <c r="G8035" s="8"/>
    </row>
    <row r="8036" spans="6:7" x14ac:dyDescent="0.35">
      <c r="F8036" s="8"/>
      <c r="G8036" s="8"/>
    </row>
    <row r="8037" spans="6:7" x14ac:dyDescent="0.35">
      <c r="F8037" s="8"/>
      <c r="G8037" s="8"/>
    </row>
    <row r="8038" spans="6:7" x14ac:dyDescent="0.35">
      <c r="F8038" s="8"/>
      <c r="G8038" s="8"/>
    </row>
    <row r="8039" spans="6:7" x14ac:dyDescent="0.35">
      <c r="F8039" s="8"/>
      <c r="G8039" s="8"/>
    </row>
    <row r="8040" spans="6:7" x14ac:dyDescent="0.35">
      <c r="F8040" s="8"/>
      <c r="G8040" s="8"/>
    </row>
    <row r="8041" spans="6:7" x14ac:dyDescent="0.35">
      <c r="F8041" s="8"/>
      <c r="G8041" s="8"/>
    </row>
    <row r="8042" spans="6:7" x14ac:dyDescent="0.35">
      <c r="F8042" s="8"/>
      <c r="G8042" s="8"/>
    </row>
    <row r="8043" spans="6:7" x14ac:dyDescent="0.35">
      <c r="F8043" s="8"/>
      <c r="G8043" s="8"/>
    </row>
    <row r="8044" spans="6:7" x14ac:dyDescent="0.35">
      <c r="F8044" s="8"/>
      <c r="G8044" s="8"/>
    </row>
    <row r="8045" spans="6:7" x14ac:dyDescent="0.35">
      <c r="F8045" s="8"/>
      <c r="G8045" s="8"/>
    </row>
    <row r="8046" spans="6:7" x14ac:dyDescent="0.35">
      <c r="F8046" s="8"/>
      <c r="G8046" s="8"/>
    </row>
    <row r="8047" spans="6:7" x14ac:dyDescent="0.35">
      <c r="F8047" s="8"/>
      <c r="G8047" s="8"/>
    </row>
    <row r="8048" spans="6:7" x14ac:dyDescent="0.35">
      <c r="F8048" s="8"/>
      <c r="G8048" s="8"/>
    </row>
    <row r="8049" spans="6:7" x14ac:dyDescent="0.35">
      <c r="F8049" s="8"/>
      <c r="G8049" s="8"/>
    </row>
    <row r="8050" spans="6:7" x14ac:dyDescent="0.35">
      <c r="F8050" s="8"/>
      <c r="G8050" s="8"/>
    </row>
    <row r="8051" spans="6:7" x14ac:dyDescent="0.35">
      <c r="F8051" s="8"/>
      <c r="G8051" s="8"/>
    </row>
    <row r="8052" spans="6:7" x14ac:dyDescent="0.35">
      <c r="F8052" s="8"/>
      <c r="G8052" s="8"/>
    </row>
    <row r="8053" spans="6:7" x14ac:dyDescent="0.35">
      <c r="F8053" s="8"/>
      <c r="G8053" s="8"/>
    </row>
    <row r="8054" spans="6:7" x14ac:dyDescent="0.35">
      <c r="F8054" s="8"/>
      <c r="G8054" s="8"/>
    </row>
    <row r="8055" spans="6:7" x14ac:dyDescent="0.35">
      <c r="F8055" s="8"/>
      <c r="G8055" s="8"/>
    </row>
    <row r="8056" spans="6:7" x14ac:dyDescent="0.35">
      <c r="F8056" s="8"/>
      <c r="G8056" s="8"/>
    </row>
    <row r="8057" spans="6:7" x14ac:dyDescent="0.35">
      <c r="F8057" s="8"/>
      <c r="G8057" s="8"/>
    </row>
    <row r="8058" spans="6:7" x14ac:dyDescent="0.35">
      <c r="F8058" s="8"/>
      <c r="G8058" s="8"/>
    </row>
    <row r="8059" spans="6:7" x14ac:dyDescent="0.35">
      <c r="F8059" s="8"/>
      <c r="G8059" s="8"/>
    </row>
    <row r="8060" spans="6:7" x14ac:dyDescent="0.35">
      <c r="F8060" s="8"/>
      <c r="G8060" s="8"/>
    </row>
    <row r="8061" spans="6:7" x14ac:dyDescent="0.35">
      <c r="F8061" s="8"/>
      <c r="G8061" s="8"/>
    </row>
    <row r="8062" spans="6:7" x14ac:dyDescent="0.35">
      <c r="F8062" s="8"/>
      <c r="G8062" s="8"/>
    </row>
    <row r="8063" spans="6:7" x14ac:dyDescent="0.35">
      <c r="F8063" s="8"/>
      <c r="G8063" s="8"/>
    </row>
    <row r="8064" spans="6:7" x14ac:dyDescent="0.35">
      <c r="F8064" s="8"/>
      <c r="G8064" s="8"/>
    </row>
    <row r="8065" spans="6:7" x14ac:dyDescent="0.35">
      <c r="F8065" s="8"/>
      <c r="G8065" s="8"/>
    </row>
    <row r="8066" spans="6:7" x14ac:dyDescent="0.35">
      <c r="F8066" s="8"/>
      <c r="G8066" s="8"/>
    </row>
    <row r="8067" spans="6:7" x14ac:dyDescent="0.35">
      <c r="F8067" s="8"/>
      <c r="G8067" s="8"/>
    </row>
    <row r="8068" spans="6:7" x14ac:dyDescent="0.35">
      <c r="F8068" s="8"/>
      <c r="G8068" s="8"/>
    </row>
    <row r="8069" spans="6:7" x14ac:dyDescent="0.35">
      <c r="F8069" s="8"/>
      <c r="G8069" s="8"/>
    </row>
    <row r="8070" spans="6:7" x14ac:dyDescent="0.35">
      <c r="F8070" s="8"/>
      <c r="G8070" s="8"/>
    </row>
    <row r="8071" spans="6:7" x14ac:dyDescent="0.35">
      <c r="F8071" s="8"/>
      <c r="G8071" s="8"/>
    </row>
    <row r="8072" spans="6:7" x14ac:dyDescent="0.35">
      <c r="F8072" s="8"/>
      <c r="G8072" s="8"/>
    </row>
    <row r="8073" spans="6:7" x14ac:dyDescent="0.35">
      <c r="F8073" s="8"/>
      <c r="G8073" s="8"/>
    </row>
    <row r="8074" spans="6:7" x14ac:dyDescent="0.35">
      <c r="F8074" s="8"/>
      <c r="G8074" s="8"/>
    </row>
    <row r="8075" spans="6:7" x14ac:dyDescent="0.35">
      <c r="F8075" s="8"/>
      <c r="G8075" s="8"/>
    </row>
    <row r="8076" spans="6:7" x14ac:dyDescent="0.35">
      <c r="F8076" s="8"/>
      <c r="G8076" s="8"/>
    </row>
    <row r="8077" spans="6:7" x14ac:dyDescent="0.35">
      <c r="F8077" s="8"/>
      <c r="G8077" s="8"/>
    </row>
    <row r="8078" spans="6:7" x14ac:dyDescent="0.35">
      <c r="F8078" s="8"/>
      <c r="G8078" s="8"/>
    </row>
    <row r="8079" spans="6:7" x14ac:dyDescent="0.35">
      <c r="F8079" s="8"/>
      <c r="G8079" s="8"/>
    </row>
    <row r="8080" spans="6:7" x14ac:dyDescent="0.35">
      <c r="F8080" s="8"/>
      <c r="G8080" s="8"/>
    </row>
    <row r="8081" spans="6:7" x14ac:dyDescent="0.35">
      <c r="F8081" s="8"/>
      <c r="G8081" s="8"/>
    </row>
    <row r="8082" spans="6:7" x14ac:dyDescent="0.35">
      <c r="F8082" s="8"/>
      <c r="G8082" s="8"/>
    </row>
    <row r="8083" spans="6:7" x14ac:dyDescent="0.35">
      <c r="F8083" s="8"/>
      <c r="G8083" s="8"/>
    </row>
    <row r="8084" spans="6:7" x14ac:dyDescent="0.35">
      <c r="F8084" s="8"/>
      <c r="G8084" s="8"/>
    </row>
    <row r="8085" spans="6:7" x14ac:dyDescent="0.35">
      <c r="F8085" s="8"/>
      <c r="G8085" s="8"/>
    </row>
    <row r="8086" spans="6:7" x14ac:dyDescent="0.35">
      <c r="F8086" s="8"/>
      <c r="G8086" s="8"/>
    </row>
    <row r="8087" spans="6:7" x14ac:dyDescent="0.35">
      <c r="F8087" s="8"/>
      <c r="G8087" s="8"/>
    </row>
    <row r="8088" spans="6:7" x14ac:dyDescent="0.35">
      <c r="F8088" s="8"/>
      <c r="G8088" s="8"/>
    </row>
    <row r="8089" spans="6:7" x14ac:dyDescent="0.35">
      <c r="F8089" s="8"/>
      <c r="G8089" s="8"/>
    </row>
    <row r="8090" spans="6:7" x14ac:dyDescent="0.35">
      <c r="F8090" s="8"/>
      <c r="G8090" s="8"/>
    </row>
    <row r="8091" spans="6:7" x14ac:dyDescent="0.35">
      <c r="F8091" s="8"/>
      <c r="G8091" s="8"/>
    </row>
    <row r="8092" spans="6:7" x14ac:dyDescent="0.35">
      <c r="F8092" s="8"/>
      <c r="G8092" s="8"/>
    </row>
    <row r="8093" spans="6:7" x14ac:dyDescent="0.35">
      <c r="F8093" s="8"/>
      <c r="G8093" s="8"/>
    </row>
    <row r="8094" spans="6:7" x14ac:dyDescent="0.35">
      <c r="F8094" s="8"/>
      <c r="G8094" s="8"/>
    </row>
    <row r="8095" spans="6:7" x14ac:dyDescent="0.35">
      <c r="F8095" s="8"/>
      <c r="G8095" s="8"/>
    </row>
    <row r="8096" spans="6:7" x14ac:dyDescent="0.35">
      <c r="F8096" s="8"/>
      <c r="G8096" s="8"/>
    </row>
    <row r="8097" spans="6:7" x14ac:dyDescent="0.35">
      <c r="F8097" s="8"/>
      <c r="G8097" s="8"/>
    </row>
    <row r="8098" spans="6:7" x14ac:dyDescent="0.35">
      <c r="F8098" s="8"/>
      <c r="G8098" s="8"/>
    </row>
    <row r="8099" spans="6:7" x14ac:dyDescent="0.35">
      <c r="F8099" s="8"/>
      <c r="G8099" s="8"/>
    </row>
    <row r="8100" spans="6:7" x14ac:dyDescent="0.35">
      <c r="F8100" s="8"/>
      <c r="G8100" s="8"/>
    </row>
    <row r="8101" spans="6:7" x14ac:dyDescent="0.35">
      <c r="F8101" s="8"/>
      <c r="G8101" s="8"/>
    </row>
    <row r="8102" spans="6:7" x14ac:dyDescent="0.35">
      <c r="F8102" s="8"/>
      <c r="G8102" s="8"/>
    </row>
    <row r="8103" spans="6:7" x14ac:dyDescent="0.35">
      <c r="F8103" s="8"/>
      <c r="G8103" s="8"/>
    </row>
    <row r="8104" spans="6:7" x14ac:dyDescent="0.35">
      <c r="F8104" s="8"/>
      <c r="G8104" s="8"/>
    </row>
    <row r="8105" spans="6:7" x14ac:dyDescent="0.35">
      <c r="F8105" s="8"/>
      <c r="G8105" s="8"/>
    </row>
    <row r="8106" spans="6:7" x14ac:dyDescent="0.35">
      <c r="F8106" s="8"/>
      <c r="G8106" s="8"/>
    </row>
    <row r="8107" spans="6:7" x14ac:dyDescent="0.35">
      <c r="F8107" s="8"/>
      <c r="G8107" s="8"/>
    </row>
    <row r="8108" spans="6:7" x14ac:dyDescent="0.35">
      <c r="F8108" s="8"/>
      <c r="G8108" s="8"/>
    </row>
    <row r="8109" spans="6:7" x14ac:dyDescent="0.35">
      <c r="F8109" s="8"/>
      <c r="G8109" s="8"/>
    </row>
    <row r="8110" spans="6:7" x14ac:dyDescent="0.35">
      <c r="F8110" s="8"/>
      <c r="G8110" s="8"/>
    </row>
    <row r="8111" spans="6:7" x14ac:dyDescent="0.35">
      <c r="F8111" s="8"/>
      <c r="G8111" s="8"/>
    </row>
    <row r="8112" spans="6:7" x14ac:dyDescent="0.35">
      <c r="F8112" s="8"/>
      <c r="G8112" s="8"/>
    </row>
    <row r="8113" spans="6:7" x14ac:dyDescent="0.35">
      <c r="F8113" s="8"/>
      <c r="G8113" s="8"/>
    </row>
    <row r="8114" spans="6:7" x14ac:dyDescent="0.35">
      <c r="F8114" s="8"/>
      <c r="G8114" s="8"/>
    </row>
    <row r="8115" spans="6:7" x14ac:dyDescent="0.35">
      <c r="F8115" s="8"/>
      <c r="G8115" s="8"/>
    </row>
    <row r="8116" spans="6:7" x14ac:dyDescent="0.35">
      <c r="F8116" s="8"/>
      <c r="G8116" s="8"/>
    </row>
    <row r="8117" spans="6:7" x14ac:dyDescent="0.35">
      <c r="F8117" s="8"/>
      <c r="G8117" s="8"/>
    </row>
    <row r="8118" spans="6:7" x14ac:dyDescent="0.35">
      <c r="F8118" s="8"/>
      <c r="G8118" s="8"/>
    </row>
    <row r="8119" spans="6:7" x14ac:dyDescent="0.35">
      <c r="F8119" s="8"/>
      <c r="G8119" s="8"/>
    </row>
    <row r="8120" spans="6:7" x14ac:dyDescent="0.35">
      <c r="F8120" s="8"/>
      <c r="G8120" s="8"/>
    </row>
    <row r="8121" spans="6:7" x14ac:dyDescent="0.35">
      <c r="F8121" s="8"/>
      <c r="G8121" s="8"/>
    </row>
    <row r="8122" spans="6:7" x14ac:dyDescent="0.35">
      <c r="F8122" s="8"/>
      <c r="G8122" s="8"/>
    </row>
    <row r="8123" spans="6:7" x14ac:dyDescent="0.35">
      <c r="F8123" s="8"/>
      <c r="G8123" s="8"/>
    </row>
    <row r="8124" spans="6:7" x14ac:dyDescent="0.35">
      <c r="F8124" s="8"/>
      <c r="G8124" s="8"/>
    </row>
    <row r="8125" spans="6:7" x14ac:dyDescent="0.35">
      <c r="F8125" s="8"/>
      <c r="G8125" s="8"/>
    </row>
    <row r="8126" spans="6:7" x14ac:dyDescent="0.35">
      <c r="F8126" s="8"/>
      <c r="G8126" s="8"/>
    </row>
    <row r="8127" spans="6:7" x14ac:dyDescent="0.35">
      <c r="F8127" s="8"/>
      <c r="G8127" s="8"/>
    </row>
    <row r="8128" spans="6:7" x14ac:dyDescent="0.35">
      <c r="F8128" s="8"/>
      <c r="G8128" s="8"/>
    </row>
    <row r="8129" spans="6:7" x14ac:dyDescent="0.35">
      <c r="F8129" s="8"/>
      <c r="G8129" s="8"/>
    </row>
    <row r="8130" spans="6:7" x14ac:dyDescent="0.35">
      <c r="F8130" s="8"/>
      <c r="G8130" s="8"/>
    </row>
    <row r="8131" spans="6:7" x14ac:dyDescent="0.35">
      <c r="F8131" s="8"/>
      <c r="G8131" s="8"/>
    </row>
    <row r="8132" spans="6:7" x14ac:dyDescent="0.35">
      <c r="F8132" s="8"/>
      <c r="G8132" s="8"/>
    </row>
    <row r="8133" spans="6:7" x14ac:dyDescent="0.35">
      <c r="F8133" s="8"/>
      <c r="G8133" s="8"/>
    </row>
    <row r="8134" spans="6:7" x14ac:dyDescent="0.35">
      <c r="F8134" s="8"/>
      <c r="G8134" s="8"/>
    </row>
    <row r="8135" spans="6:7" x14ac:dyDescent="0.35">
      <c r="F8135" s="8"/>
      <c r="G8135" s="8"/>
    </row>
    <row r="8136" spans="6:7" x14ac:dyDescent="0.35">
      <c r="F8136" s="8"/>
      <c r="G8136" s="8"/>
    </row>
    <row r="8137" spans="6:7" x14ac:dyDescent="0.35">
      <c r="F8137" s="8"/>
      <c r="G8137" s="8"/>
    </row>
    <row r="8138" spans="6:7" x14ac:dyDescent="0.35">
      <c r="F8138" s="8"/>
      <c r="G8138" s="8"/>
    </row>
    <row r="8139" spans="6:7" x14ac:dyDescent="0.35">
      <c r="F8139" s="8"/>
      <c r="G8139" s="8"/>
    </row>
    <row r="8140" spans="6:7" x14ac:dyDescent="0.35">
      <c r="F8140" s="8"/>
      <c r="G8140" s="8"/>
    </row>
    <row r="8141" spans="6:7" x14ac:dyDescent="0.35">
      <c r="F8141" s="8"/>
      <c r="G8141" s="8"/>
    </row>
    <row r="8142" spans="6:7" x14ac:dyDescent="0.35">
      <c r="F8142" s="8"/>
      <c r="G8142" s="8"/>
    </row>
    <row r="8143" spans="6:7" x14ac:dyDescent="0.35">
      <c r="F8143" s="8"/>
      <c r="G8143" s="8"/>
    </row>
    <row r="8144" spans="6:7" x14ac:dyDescent="0.35">
      <c r="F8144" s="8"/>
      <c r="G8144" s="8"/>
    </row>
    <row r="8145" spans="6:7" x14ac:dyDescent="0.35">
      <c r="F8145" s="8"/>
      <c r="G8145" s="8"/>
    </row>
    <row r="8146" spans="6:7" x14ac:dyDescent="0.35">
      <c r="F8146" s="8"/>
      <c r="G8146" s="8"/>
    </row>
    <row r="8147" spans="6:7" x14ac:dyDescent="0.35">
      <c r="F8147" s="8"/>
      <c r="G8147" s="8"/>
    </row>
    <row r="8148" spans="6:7" x14ac:dyDescent="0.35">
      <c r="F8148" s="8"/>
      <c r="G8148" s="8"/>
    </row>
    <row r="8149" spans="6:7" x14ac:dyDescent="0.35">
      <c r="F8149" s="8"/>
      <c r="G8149" s="8"/>
    </row>
    <row r="8150" spans="6:7" x14ac:dyDescent="0.35">
      <c r="F8150" s="8"/>
      <c r="G8150" s="8"/>
    </row>
    <row r="8151" spans="6:7" x14ac:dyDescent="0.35">
      <c r="F8151" s="8"/>
      <c r="G8151" s="8"/>
    </row>
    <row r="8152" spans="6:7" x14ac:dyDescent="0.35">
      <c r="F8152" s="8"/>
      <c r="G8152" s="8"/>
    </row>
    <row r="8153" spans="6:7" x14ac:dyDescent="0.35">
      <c r="F8153" s="8"/>
      <c r="G8153" s="8"/>
    </row>
    <row r="8154" spans="6:7" x14ac:dyDescent="0.35">
      <c r="F8154" s="8"/>
      <c r="G8154" s="8"/>
    </row>
    <row r="8155" spans="6:7" x14ac:dyDescent="0.35">
      <c r="F8155" s="8"/>
      <c r="G8155" s="8"/>
    </row>
    <row r="8156" spans="6:7" x14ac:dyDescent="0.35">
      <c r="F8156" s="8"/>
      <c r="G8156" s="8"/>
    </row>
    <row r="8157" spans="6:7" x14ac:dyDescent="0.35">
      <c r="F8157" s="8"/>
      <c r="G8157" s="8"/>
    </row>
    <row r="8158" spans="6:7" x14ac:dyDescent="0.35">
      <c r="F8158" s="8"/>
      <c r="G8158" s="8"/>
    </row>
    <row r="8159" spans="6:7" x14ac:dyDescent="0.35">
      <c r="F8159" s="8"/>
      <c r="G8159" s="8"/>
    </row>
    <row r="8160" spans="6:7" x14ac:dyDescent="0.35">
      <c r="F8160" s="8"/>
      <c r="G8160" s="8"/>
    </row>
    <row r="8161" spans="6:7" x14ac:dyDescent="0.35">
      <c r="F8161" s="8"/>
      <c r="G8161" s="8"/>
    </row>
    <row r="8162" spans="6:7" x14ac:dyDescent="0.35">
      <c r="F8162" s="8"/>
      <c r="G8162" s="8"/>
    </row>
    <row r="8163" spans="6:7" x14ac:dyDescent="0.35">
      <c r="F8163" s="8"/>
      <c r="G8163" s="8"/>
    </row>
    <row r="8164" spans="6:7" x14ac:dyDescent="0.35">
      <c r="F8164" s="8"/>
      <c r="G8164" s="8"/>
    </row>
    <row r="8165" spans="6:7" x14ac:dyDescent="0.35">
      <c r="F8165" s="8"/>
      <c r="G8165" s="8"/>
    </row>
    <row r="8166" spans="6:7" x14ac:dyDescent="0.35">
      <c r="F8166" s="8"/>
      <c r="G8166" s="8"/>
    </row>
    <row r="8167" spans="6:7" x14ac:dyDescent="0.35">
      <c r="F8167" s="8"/>
      <c r="G8167" s="8"/>
    </row>
    <row r="8168" spans="6:7" x14ac:dyDescent="0.35">
      <c r="F8168" s="8"/>
      <c r="G8168" s="8"/>
    </row>
    <row r="8169" spans="6:7" x14ac:dyDescent="0.35">
      <c r="F8169" s="8"/>
      <c r="G8169" s="8"/>
    </row>
    <row r="8170" spans="6:7" x14ac:dyDescent="0.35">
      <c r="F8170" s="8"/>
      <c r="G8170" s="8"/>
    </row>
    <row r="8171" spans="6:7" x14ac:dyDescent="0.35">
      <c r="F8171" s="8"/>
      <c r="G8171" s="8"/>
    </row>
    <row r="8172" spans="6:7" x14ac:dyDescent="0.35">
      <c r="F8172" s="8"/>
      <c r="G8172" s="8"/>
    </row>
    <row r="8173" spans="6:7" x14ac:dyDescent="0.35">
      <c r="F8173" s="8"/>
      <c r="G8173" s="8"/>
    </row>
    <row r="8174" spans="6:7" x14ac:dyDescent="0.35">
      <c r="F8174" s="8"/>
      <c r="G8174" s="8"/>
    </row>
    <row r="8175" spans="6:7" x14ac:dyDescent="0.35">
      <c r="F8175" s="8"/>
      <c r="G8175" s="8"/>
    </row>
    <row r="8176" spans="6:7" x14ac:dyDescent="0.35">
      <c r="F8176" s="8"/>
      <c r="G8176" s="8"/>
    </row>
    <row r="8177" spans="6:7" x14ac:dyDescent="0.35">
      <c r="F8177" s="8"/>
      <c r="G8177" s="8"/>
    </row>
    <row r="8178" spans="6:7" x14ac:dyDescent="0.35">
      <c r="F8178" s="8"/>
      <c r="G8178" s="8"/>
    </row>
    <row r="8179" spans="6:7" x14ac:dyDescent="0.35">
      <c r="F8179" s="8"/>
      <c r="G8179" s="8"/>
    </row>
    <row r="8180" spans="6:7" x14ac:dyDescent="0.35">
      <c r="F8180" s="8"/>
      <c r="G8180" s="8"/>
    </row>
    <row r="8181" spans="6:7" x14ac:dyDescent="0.35">
      <c r="F8181" s="8"/>
      <c r="G8181" s="8"/>
    </row>
    <row r="8182" spans="6:7" x14ac:dyDescent="0.35">
      <c r="F8182" s="8"/>
      <c r="G8182" s="8"/>
    </row>
    <row r="8183" spans="6:7" x14ac:dyDescent="0.35">
      <c r="F8183" s="8"/>
      <c r="G8183" s="8"/>
    </row>
    <row r="8184" spans="6:7" x14ac:dyDescent="0.35">
      <c r="F8184" s="8"/>
      <c r="G8184" s="8"/>
    </row>
    <row r="8185" spans="6:7" x14ac:dyDescent="0.35">
      <c r="F8185" s="8"/>
      <c r="G8185" s="8"/>
    </row>
    <row r="8186" spans="6:7" x14ac:dyDescent="0.35">
      <c r="F8186" s="8"/>
      <c r="G8186" s="8"/>
    </row>
    <row r="8187" spans="6:7" x14ac:dyDescent="0.35">
      <c r="F8187" s="8"/>
      <c r="G8187" s="8"/>
    </row>
    <row r="8188" spans="6:7" x14ac:dyDescent="0.35">
      <c r="F8188" s="8"/>
      <c r="G8188" s="8"/>
    </row>
    <row r="8189" spans="6:7" x14ac:dyDescent="0.35">
      <c r="F8189" s="8"/>
      <c r="G8189" s="8"/>
    </row>
    <row r="8190" spans="6:7" x14ac:dyDescent="0.35">
      <c r="F8190" s="8"/>
      <c r="G8190" s="8"/>
    </row>
    <row r="8191" spans="6:7" x14ac:dyDescent="0.35">
      <c r="F8191" s="8"/>
      <c r="G8191" s="8"/>
    </row>
    <row r="8192" spans="6:7" x14ac:dyDescent="0.35">
      <c r="F8192" s="8"/>
      <c r="G8192" s="8"/>
    </row>
    <row r="8193" spans="6:7" x14ac:dyDescent="0.35">
      <c r="F8193" s="8"/>
      <c r="G8193" s="8"/>
    </row>
    <row r="8194" spans="6:7" x14ac:dyDescent="0.35">
      <c r="F8194" s="8"/>
      <c r="G8194" s="8"/>
    </row>
    <row r="8195" spans="6:7" x14ac:dyDescent="0.35">
      <c r="F8195" s="8"/>
      <c r="G8195" s="8"/>
    </row>
    <row r="8196" spans="6:7" x14ac:dyDescent="0.35">
      <c r="F8196" s="8"/>
      <c r="G8196" s="8"/>
    </row>
    <row r="8197" spans="6:7" x14ac:dyDescent="0.35">
      <c r="F8197" s="8"/>
      <c r="G8197" s="8"/>
    </row>
    <row r="8198" spans="6:7" x14ac:dyDescent="0.35">
      <c r="F8198" s="8"/>
      <c r="G8198" s="8"/>
    </row>
    <row r="8199" spans="6:7" x14ac:dyDescent="0.35">
      <c r="F8199" s="8"/>
      <c r="G8199" s="8"/>
    </row>
    <row r="8200" spans="6:7" x14ac:dyDescent="0.35">
      <c r="F8200" s="8"/>
      <c r="G8200" s="8"/>
    </row>
    <row r="8201" spans="6:7" x14ac:dyDescent="0.35">
      <c r="F8201" s="8"/>
      <c r="G8201" s="8"/>
    </row>
    <row r="8202" spans="6:7" x14ac:dyDescent="0.35">
      <c r="F8202" s="8"/>
      <c r="G8202" s="8"/>
    </row>
    <row r="8203" spans="6:7" x14ac:dyDescent="0.35">
      <c r="F8203" s="8"/>
      <c r="G8203" s="8"/>
    </row>
    <row r="8204" spans="6:7" x14ac:dyDescent="0.35">
      <c r="F8204" s="8"/>
      <c r="G8204" s="8"/>
    </row>
    <row r="8205" spans="6:7" x14ac:dyDescent="0.35">
      <c r="F8205" s="8"/>
      <c r="G8205" s="8"/>
    </row>
    <row r="8206" spans="6:7" x14ac:dyDescent="0.35">
      <c r="F8206" s="8"/>
      <c r="G8206" s="8"/>
    </row>
    <row r="8207" spans="6:7" x14ac:dyDescent="0.35">
      <c r="F8207" s="8"/>
      <c r="G8207" s="8"/>
    </row>
    <row r="8208" spans="6:7" x14ac:dyDescent="0.35">
      <c r="F8208" s="8"/>
      <c r="G8208" s="8"/>
    </row>
    <row r="8209" spans="6:7" x14ac:dyDescent="0.35">
      <c r="F8209" s="8"/>
      <c r="G8209" s="8"/>
    </row>
    <row r="8210" spans="6:7" x14ac:dyDescent="0.35">
      <c r="F8210" s="8"/>
      <c r="G8210" s="8"/>
    </row>
    <row r="8211" spans="6:7" x14ac:dyDescent="0.35">
      <c r="F8211" s="8"/>
      <c r="G8211" s="8"/>
    </row>
    <row r="8212" spans="6:7" x14ac:dyDescent="0.35">
      <c r="F8212" s="8"/>
      <c r="G8212" s="8"/>
    </row>
    <row r="8213" spans="6:7" x14ac:dyDescent="0.35">
      <c r="F8213" s="8"/>
      <c r="G8213" s="8"/>
    </row>
    <row r="8214" spans="6:7" x14ac:dyDescent="0.35">
      <c r="F8214" s="8"/>
      <c r="G8214" s="8"/>
    </row>
    <row r="8215" spans="6:7" x14ac:dyDescent="0.35">
      <c r="F8215" s="8"/>
      <c r="G8215" s="8"/>
    </row>
    <row r="8216" spans="6:7" x14ac:dyDescent="0.35">
      <c r="F8216" s="8"/>
      <c r="G8216" s="8"/>
    </row>
    <row r="8217" spans="6:7" x14ac:dyDescent="0.35">
      <c r="F8217" s="8"/>
      <c r="G8217" s="8"/>
    </row>
    <row r="8218" spans="6:7" x14ac:dyDescent="0.35">
      <c r="F8218" s="8"/>
      <c r="G8218" s="8"/>
    </row>
    <row r="8219" spans="6:7" x14ac:dyDescent="0.35">
      <c r="F8219" s="8"/>
      <c r="G8219" s="8"/>
    </row>
    <row r="8220" spans="6:7" x14ac:dyDescent="0.35">
      <c r="F8220" s="8"/>
      <c r="G8220" s="8"/>
    </row>
    <row r="8221" spans="6:7" x14ac:dyDescent="0.35">
      <c r="F8221" s="8"/>
      <c r="G8221" s="8"/>
    </row>
    <row r="8222" spans="6:7" x14ac:dyDescent="0.35">
      <c r="F8222" s="8"/>
      <c r="G8222" s="8"/>
    </row>
    <row r="8223" spans="6:7" x14ac:dyDescent="0.35">
      <c r="F8223" s="8"/>
      <c r="G8223" s="8"/>
    </row>
    <row r="8224" spans="6:7" x14ac:dyDescent="0.35">
      <c r="F8224" s="8"/>
      <c r="G8224" s="8"/>
    </row>
    <row r="8225" spans="6:7" x14ac:dyDescent="0.35">
      <c r="F8225" s="8"/>
      <c r="G8225" s="8"/>
    </row>
    <row r="8226" spans="6:7" x14ac:dyDescent="0.35">
      <c r="F8226" s="8"/>
      <c r="G8226" s="8"/>
    </row>
    <row r="8227" spans="6:7" x14ac:dyDescent="0.35">
      <c r="F8227" s="8"/>
      <c r="G8227" s="8"/>
    </row>
    <row r="8228" spans="6:7" x14ac:dyDescent="0.35">
      <c r="F8228" s="8"/>
      <c r="G8228" s="8"/>
    </row>
    <row r="8229" spans="6:7" x14ac:dyDescent="0.35">
      <c r="F8229" s="8"/>
      <c r="G8229" s="8"/>
    </row>
    <row r="8230" spans="6:7" x14ac:dyDescent="0.35">
      <c r="F8230" s="8"/>
      <c r="G8230" s="8"/>
    </row>
    <row r="8231" spans="6:7" x14ac:dyDescent="0.35">
      <c r="F8231" s="8"/>
      <c r="G8231" s="8"/>
    </row>
    <row r="8232" spans="6:7" x14ac:dyDescent="0.35">
      <c r="F8232" s="8"/>
      <c r="G8232" s="8"/>
    </row>
    <row r="8233" spans="6:7" x14ac:dyDescent="0.35">
      <c r="F8233" s="8"/>
      <c r="G8233" s="8"/>
    </row>
    <row r="8234" spans="6:7" x14ac:dyDescent="0.35">
      <c r="F8234" s="8"/>
      <c r="G8234" s="8"/>
    </row>
    <row r="8235" spans="6:7" x14ac:dyDescent="0.35">
      <c r="F8235" s="8"/>
      <c r="G8235" s="8"/>
    </row>
    <row r="8236" spans="6:7" x14ac:dyDescent="0.35">
      <c r="F8236" s="8"/>
      <c r="G8236" s="8"/>
    </row>
    <row r="8237" spans="6:7" x14ac:dyDescent="0.35">
      <c r="F8237" s="8"/>
      <c r="G8237" s="8"/>
    </row>
    <row r="8238" spans="6:7" x14ac:dyDescent="0.35">
      <c r="F8238" s="8"/>
      <c r="G8238" s="8"/>
    </row>
    <row r="8239" spans="6:7" x14ac:dyDescent="0.35">
      <c r="F8239" s="8"/>
      <c r="G8239" s="8"/>
    </row>
    <row r="8240" spans="6:7" x14ac:dyDescent="0.35">
      <c r="F8240" s="8"/>
      <c r="G8240" s="8"/>
    </row>
    <row r="8241" spans="6:7" x14ac:dyDescent="0.35">
      <c r="F8241" s="8"/>
      <c r="G8241" s="8"/>
    </row>
    <row r="8242" spans="6:7" x14ac:dyDescent="0.35">
      <c r="F8242" s="8"/>
      <c r="G8242" s="8"/>
    </row>
    <row r="8243" spans="6:7" x14ac:dyDescent="0.35">
      <c r="F8243" s="8"/>
      <c r="G8243" s="8"/>
    </row>
    <row r="8244" spans="6:7" x14ac:dyDescent="0.35">
      <c r="F8244" s="8"/>
      <c r="G8244" s="8"/>
    </row>
    <row r="8245" spans="6:7" x14ac:dyDescent="0.35">
      <c r="F8245" s="8"/>
      <c r="G8245" s="8"/>
    </row>
    <row r="8246" spans="6:7" x14ac:dyDescent="0.35">
      <c r="F8246" s="8"/>
      <c r="G8246" s="8"/>
    </row>
    <row r="8247" spans="6:7" x14ac:dyDescent="0.35">
      <c r="F8247" s="8"/>
      <c r="G8247" s="8"/>
    </row>
    <row r="8248" spans="6:7" x14ac:dyDescent="0.35">
      <c r="F8248" s="8"/>
      <c r="G8248" s="8"/>
    </row>
    <row r="8249" spans="6:7" x14ac:dyDescent="0.35">
      <c r="F8249" s="8"/>
      <c r="G8249" s="8"/>
    </row>
    <row r="8250" spans="6:7" x14ac:dyDescent="0.35">
      <c r="F8250" s="8"/>
      <c r="G8250" s="8"/>
    </row>
    <row r="8251" spans="6:7" x14ac:dyDescent="0.35">
      <c r="F8251" s="8"/>
      <c r="G8251" s="8"/>
    </row>
    <row r="8252" spans="6:7" x14ac:dyDescent="0.35">
      <c r="F8252" s="8"/>
      <c r="G8252" s="8"/>
    </row>
    <row r="8253" spans="6:7" x14ac:dyDescent="0.35">
      <c r="F8253" s="8"/>
      <c r="G8253" s="8"/>
    </row>
    <row r="8254" spans="6:7" x14ac:dyDescent="0.35">
      <c r="F8254" s="8"/>
      <c r="G8254" s="8"/>
    </row>
    <row r="8255" spans="6:7" x14ac:dyDescent="0.35">
      <c r="F8255" s="8"/>
      <c r="G8255" s="8"/>
    </row>
    <row r="8256" spans="6:7" x14ac:dyDescent="0.35">
      <c r="F8256" s="8"/>
      <c r="G8256" s="8"/>
    </row>
    <row r="8257" spans="6:7" x14ac:dyDescent="0.35">
      <c r="F8257" s="8"/>
      <c r="G8257" s="8"/>
    </row>
    <row r="8258" spans="6:7" x14ac:dyDescent="0.35">
      <c r="F8258" s="8"/>
      <c r="G8258" s="8"/>
    </row>
    <row r="8259" spans="6:7" x14ac:dyDescent="0.35">
      <c r="F8259" s="8"/>
      <c r="G8259" s="8"/>
    </row>
    <row r="8260" spans="6:7" x14ac:dyDescent="0.35">
      <c r="F8260" s="8"/>
      <c r="G8260" s="8"/>
    </row>
    <row r="8261" spans="6:7" x14ac:dyDescent="0.35">
      <c r="F8261" s="8"/>
      <c r="G8261" s="8"/>
    </row>
    <row r="8262" spans="6:7" x14ac:dyDescent="0.35">
      <c r="F8262" s="8"/>
      <c r="G8262" s="8"/>
    </row>
    <row r="8263" spans="6:7" x14ac:dyDescent="0.35">
      <c r="F8263" s="8"/>
      <c r="G8263" s="8"/>
    </row>
    <row r="8264" spans="6:7" x14ac:dyDescent="0.35">
      <c r="F8264" s="8"/>
      <c r="G8264" s="8"/>
    </row>
    <row r="8265" spans="6:7" x14ac:dyDescent="0.35">
      <c r="F8265" s="8"/>
      <c r="G8265" s="8"/>
    </row>
    <row r="8266" spans="6:7" x14ac:dyDescent="0.35">
      <c r="F8266" s="8"/>
      <c r="G8266" s="8"/>
    </row>
    <row r="8267" spans="6:7" x14ac:dyDescent="0.35">
      <c r="F8267" s="8"/>
      <c r="G8267" s="8"/>
    </row>
    <row r="8268" spans="6:7" x14ac:dyDescent="0.35">
      <c r="F8268" s="8"/>
      <c r="G8268" s="8"/>
    </row>
    <row r="8269" spans="6:7" x14ac:dyDescent="0.35">
      <c r="F8269" s="8"/>
      <c r="G8269" s="8"/>
    </row>
    <row r="8270" spans="6:7" x14ac:dyDescent="0.35">
      <c r="F8270" s="8"/>
      <c r="G8270" s="8"/>
    </row>
    <row r="8271" spans="6:7" x14ac:dyDescent="0.35">
      <c r="F8271" s="8"/>
      <c r="G8271" s="8"/>
    </row>
    <row r="8272" spans="6:7" x14ac:dyDescent="0.35">
      <c r="F8272" s="8"/>
      <c r="G8272" s="8"/>
    </row>
    <row r="8273" spans="6:7" x14ac:dyDescent="0.35">
      <c r="F8273" s="8"/>
      <c r="G8273" s="8"/>
    </row>
    <row r="8274" spans="6:7" x14ac:dyDescent="0.35">
      <c r="F8274" s="8"/>
      <c r="G8274" s="8"/>
    </row>
    <row r="8275" spans="6:7" x14ac:dyDescent="0.35">
      <c r="F8275" s="8"/>
      <c r="G8275" s="8"/>
    </row>
    <row r="8276" spans="6:7" x14ac:dyDescent="0.35">
      <c r="F8276" s="8"/>
      <c r="G8276" s="8"/>
    </row>
    <row r="8277" spans="6:7" x14ac:dyDescent="0.35">
      <c r="F8277" s="8"/>
      <c r="G8277" s="8"/>
    </row>
    <row r="8278" spans="6:7" x14ac:dyDescent="0.35">
      <c r="F8278" s="8"/>
      <c r="G8278" s="8"/>
    </row>
    <row r="8279" spans="6:7" x14ac:dyDescent="0.35">
      <c r="F8279" s="8"/>
      <c r="G8279" s="8"/>
    </row>
    <row r="8280" spans="6:7" x14ac:dyDescent="0.35">
      <c r="F8280" s="8"/>
      <c r="G8280" s="8"/>
    </row>
    <row r="8281" spans="6:7" x14ac:dyDescent="0.35">
      <c r="F8281" s="8"/>
      <c r="G8281" s="8"/>
    </row>
    <row r="8282" spans="6:7" x14ac:dyDescent="0.35">
      <c r="F8282" s="8"/>
      <c r="G8282" s="8"/>
    </row>
    <row r="8283" spans="6:7" x14ac:dyDescent="0.35">
      <c r="F8283" s="8"/>
      <c r="G8283" s="8"/>
    </row>
    <row r="8284" spans="6:7" x14ac:dyDescent="0.35">
      <c r="F8284" s="8"/>
      <c r="G8284" s="8"/>
    </row>
    <row r="8285" spans="6:7" x14ac:dyDescent="0.35">
      <c r="F8285" s="8"/>
      <c r="G8285" s="8"/>
    </row>
    <row r="8286" spans="6:7" x14ac:dyDescent="0.35">
      <c r="F8286" s="8"/>
      <c r="G8286" s="8"/>
    </row>
    <row r="8287" spans="6:7" x14ac:dyDescent="0.35">
      <c r="F8287" s="8"/>
      <c r="G8287" s="8"/>
    </row>
    <row r="8288" spans="6:7" x14ac:dyDescent="0.35">
      <c r="F8288" s="8"/>
      <c r="G8288" s="8"/>
    </row>
    <row r="8289" spans="6:7" x14ac:dyDescent="0.35">
      <c r="F8289" s="8"/>
      <c r="G8289" s="8"/>
    </row>
    <row r="8290" spans="6:7" x14ac:dyDescent="0.35">
      <c r="F8290" s="8"/>
      <c r="G8290" s="8"/>
    </row>
    <row r="8291" spans="6:7" x14ac:dyDescent="0.35">
      <c r="F8291" s="8"/>
      <c r="G8291" s="8"/>
    </row>
    <row r="8292" spans="6:7" x14ac:dyDescent="0.35">
      <c r="F8292" s="8"/>
      <c r="G8292" s="8"/>
    </row>
    <row r="8293" spans="6:7" x14ac:dyDescent="0.35">
      <c r="F8293" s="8"/>
      <c r="G8293" s="8"/>
    </row>
    <row r="8294" spans="6:7" x14ac:dyDescent="0.35">
      <c r="F8294" s="8"/>
      <c r="G8294" s="8"/>
    </row>
    <row r="8295" spans="6:7" x14ac:dyDescent="0.35">
      <c r="F8295" s="8"/>
      <c r="G8295" s="8"/>
    </row>
    <row r="8296" spans="6:7" x14ac:dyDescent="0.35">
      <c r="F8296" s="8"/>
      <c r="G8296" s="8"/>
    </row>
    <row r="8297" spans="6:7" x14ac:dyDescent="0.35">
      <c r="F8297" s="8"/>
      <c r="G8297" s="8"/>
    </row>
    <row r="8298" spans="6:7" x14ac:dyDescent="0.35">
      <c r="F8298" s="8"/>
      <c r="G8298" s="8"/>
    </row>
    <row r="8299" spans="6:7" x14ac:dyDescent="0.35">
      <c r="F8299" s="8"/>
      <c r="G8299" s="8"/>
    </row>
    <row r="8300" spans="6:7" x14ac:dyDescent="0.35">
      <c r="F8300" s="8"/>
      <c r="G8300" s="8"/>
    </row>
    <row r="8301" spans="6:7" x14ac:dyDescent="0.35">
      <c r="F8301" s="8"/>
      <c r="G8301" s="8"/>
    </row>
    <row r="8302" spans="6:7" x14ac:dyDescent="0.35">
      <c r="F8302" s="8"/>
      <c r="G8302" s="8"/>
    </row>
    <row r="8303" spans="6:7" x14ac:dyDescent="0.35">
      <c r="F8303" s="8"/>
      <c r="G8303" s="8"/>
    </row>
    <row r="8304" spans="6:7" x14ac:dyDescent="0.35">
      <c r="F8304" s="8"/>
      <c r="G8304" s="8"/>
    </row>
    <row r="8305" spans="6:7" x14ac:dyDescent="0.35">
      <c r="F8305" s="8"/>
      <c r="G8305" s="8"/>
    </row>
    <row r="8306" spans="6:7" x14ac:dyDescent="0.35">
      <c r="F8306" s="8"/>
      <c r="G8306" s="8"/>
    </row>
    <row r="8307" spans="6:7" x14ac:dyDescent="0.35">
      <c r="F8307" s="8"/>
      <c r="G8307" s="8"/>
    </row>
    <row r="8308" spans="6:7" x14ac:dyDescent="0.35">
      <c r="F8308" s="8"/>
      <c r="G8308" s="8"/>
    </row>
    <row r="8309" spans="6:7" x14ac:dyDescent="0.35">
      <c r="F8309" s="8"/>
      <c r="G8309" s="8"/>
    </row>
    <row r="8310" spans="6:7" x14ac:dyDescent="0.35">
      <c r="F8310" s="8"/>
      <c r="G8310" s="8"/>
    </row>
    <row r="8311" spans="6:7" x14ac:dyDescent="0.35">
      <c r="F8311" s="8"/>
      <c r="G8311" s="8"/>
    </row>
    <row r="8312" spans="6:7" x14ac:dyDescent="0.35">
      <c r="F8312" s="8"/>
      <c r="G8312" s="8"/>
    </row>
    <row r="8313" spans="6:7" x14ac:dyDescent="0.35">
      <c r="F8313" s="8"/>
      <c r="G8313" s="8"/>
    </row>
    <row r="8314" spans="6:7" x14ac:dyDescent="0.35">
      <c r="F8314" s="8"/>
      <c r="G8314" s="8"/>
    </row>
    <row r="8315" spans="6:7" x14ac:dyDescent="0.35">
      <c r="F8315" s="8"/>
      <c r="G8315" s="8"/>
    </row>
    <row r="8316" spans="6:7" x14ac:dyDescent="0.35">
      <c r="F8316" s="8"/>
      <c r="G8316" s="8"/>
    </row>
    <row r="8317" spans="6:7" x14ac:dyDescent="0.35">
      <c r="F8317" s="8"/>
      <c r="G8317" s="8"/>
    </row>
    <row r="8318" spans="6:7" x14ac:dyDescent="0.35">
      <c r="F8318" s="8"/>
      <c r="G8318" s="8"/>
    </row>
    <row r="8319" spans="6:7" x14ac:dyDescent="0.35">
      <c r="F8319" s="8"/>
      <c r="G8319" s="8"/>
    </row>
    <row r="8320" spans="6:7" x14ac:dyDescent="0.35">
      <c r="F8320" s="8"/>
      <c r="G8320" s="8"/>
    </row>
    <row r="8321" spans="6:7" x14ac:dyDescent="0.35">
      <c r="F8321" s="8"/>
      <c r="G8321" s="8"/>
    </row>
    <row r="8322" spans="6:7" x14ac:dyDescent="0.35">
      <c r="F8322" s="8"/>
      <c r="G8322" s="8"/>
    </row>
    <row r="8323" spans="6:7" x14ac:dyDescent="0.35">
      <c r="F8323" s="8"/>
      <c r="G8323" s="8"/>
    </row>
    <row r="8324" spans="6:7" x14ac:dyDescent="0.35">
      <c r="F8324" s="8"/>
      <c r="G8324" s="8"/>
    </row>
    <row r="8325" spans="6:7" x14ac:dyDescent="0.35">
      <c r="F8325" s="8"/>
      <c r="G8325" s="8"/>
    </row>
    <row r="8326" spans="6:7" x14ac:dyDescent="0.35">
      <c r="F8326" s="8"/>
      <c r="G8326" s="8"/>
    </row>
    <row r="8327" spans="6:7" x14ac:dyDescent="0.35">
      <c r="F8327" s="8"/>
      <c r="G8327" s="8"/>
    </row>
    <row r="8328" spans="6:7" x14ac:dyDescent="0.35">
      <c r="F8328" s="8"/>
      <c r="G8328" s="8"/>
    </row>
    <row r="8329" spans="6:7" x14ac:dyDescent="0.35">
      <c r="F8329" s="8"/>
      <c r="G8329" s="8"/>
    </row>
    <row r="8330" spans="6:7" x14ac:dyDescent="0.35">
      <c r="F8330" s="8"/>
      <c r="G8330" s="8"/>
    </row>
    <row r="8331" spans="6:7" x14ac:dyDescent="0.35">
      <c r="F8331" s="8"/>
      <c r="G8331" s="8"/>
    </row>
    <row r="8332" spans="6:7" x14ac:dyDescent="0.35">
      <c r="F8332" s="8"/>
      <c r="G8332" s="8"/>
    </row>
    <row r="8333" spans="6:7" x14ac:dyDescent="0.35">
      <c r="F8333" s="8"/>
      <c r="G8333" s="8"/>
    </row>
    <row r="8334" spans="6:7" x14ac:dyDescent="0.35">
      <c r="F8334" s="8"/>
      <c r="G8334" s="8"/>
    </row>
    <row r="8335" spans="6:7" x14ac:dyDescent="0.35">
      <c r="F8335" s="8"/>
      <c r="G8335" s="8"/>
    </row>
    <row r="8336" spans="6:7" x14ac:dyDescent="0.35">
      <c r="F8336" s="8"/>
      <c r="G8336" s="8"/>
    </row>
    <row r="8337" spans="6:7" x14ac:dyDescent="0.35">
      <c r="F8337" s="8"/>
      <c r="G8337" s="8"/>
    </row>
    <row r="8338" spans="6:7" x14ac:dyDescent="0.35">
      <c r="F8338" s="8"/>
      <c r="G8338" s="8"/>
    </row>
    <row r="8339" spans="6:7" x14ac:dyDescent="0.35">
      <c r="F8339" s="8"/>
      <c r="G8339" s="8"/>
    </row>
    <row r="8340" spans="6:7" x14ac:dyDescent="0.35">
      <c r="F8340" s="8"/>
      <c r="G8340" s="8"/>
    </row>
    <row r="8341" spans="6:7" x14ac:dyDescent="0.35">
      <c r="F8341" s="8"/>
      <c r="G8341" s="8"/>
    </row>
    <row r="8342" spans="6:7" x14ac:dyDescent="0.35">
      <c r="F8342" s="8"/>
      <c r="G8342" s="8"/>
    </row>
    <row r="8343" spans="6:7" x14ac:dyDescent="0.35">
      <c r="F8343" s="8"/>
      <c r="G8343" s="8"/>
    </row>
    <row r="8344" spans="6:7" x14ac:dyDescent="0.35">
      <c r="F8344" s="8"/>
      <c r="G8344" s="8"/>
    </row>
    <row r="8345" spans="6:7" x14ac:dyDescent="0.35">
      <c r="F8345" s="8"/>
      <c r="G8345" s="8"/>
    </row>
    <row r="8346" spans="6:7" x14ac:dyDescent="0.35">
      <c r="F8346" s="8"/>
      <c r="G8346" s="8"/>
    </row>
    <row r="8347" spans="6:7" x14ac:dyDescent="0.35">
      <c r="F8347" s="8"/>
      <c r="G8347" s="8"/>
    </row>
    <row r="8348" spans="6:7" x14ac:dyDescent="0.35">
      <c r="F8348" s="8"/>
      <c r="G8348" s="8"/>
    </row>
    <row r="8349" spans="6:7" x14ac:dyDescent="0.35">
      <c r="F8349" s="8"/>
      <c r="G8349" s="8"/>
    </row>
    <row r="8350" spans="6:7" x14ac:dyDescent="0.35">
      <c r="F8350" s="8"/>
      <c r="G8350" s="8"/>
    </row>
    <row r="8351" spans="6:7" x14ac:dyDescent="0.35">
      <c r="F8351" s="8"/>
      <c r="G8351" s="8"/>
    </row>
    <row r="8352" spans="6:7" x14ac:dyDescent="0.35">
      <c r="F8352" s="8"/>
      <c r="G8352" s="8"/>
    </row>
    <row r="8353" spans="6:7" x14ac:dyDescent="0.35">
      <c r="F8353" s="8"/>
      <c r="G8353" s="8"/>
    </row>
    <row r="8354" spans="6:7" x14ac:dyDescent="0.35">
      <c r="F8354" s="8"/>
      <c r="G8354" s="8"/>
    </row>
    <row r="8355" spans="6:7" x14ac:dyDescent="0.35">
      <c r="F8355" s="8"/>
      <c r="G8355" s="8"/>
    </row>
    <row r="8356" spans="6:7" x14ac:dyDescent="0.35">
      <c r="F8356" s="8"/>
      <c r="G8356" s="8"/>
    </row>
    <row r="8357" spans="6:7" x14ac:dyDescent="0.35">
      <c r="F8357" s="8"/>
      <c r="G8357" s="8"/>
    </row>
    <row r="8358" spans="6:7" x14ac:dyDescent="0.35">
      <c r="F8358" s="8"/>
      <c r="G8358" s="8"/>
    </row>
    <row r="8359" spans="6:7" x14ac:dyDescent="0.35">
      <c r="F8359" s="8"/>
      <c r="G8359" s="8"/>
    </row>
    <row r="8360" spans="6:7" x14ac:dyDescent="0.35">
      <c r="F8360" s="8"/>
      <c r="G8360" s="8"/>
    </row>
    <row r="8361" spans="6:7" x14ac:dyDescent="0.35">
      <c r="F8361" s="8"/>
      <c r="G8361" s="8"/>
    </row>
    <row r="8362" spans="6:7" x14ac:dyDescent="0.35">
      <c r="F8362" s="8"/>
      <c r="G8362" s="8"/>
    </row>
    <row r="8363" spans="6:7" x14ac:dyDescent="0.35">
      <c r="F8363" s="8"/>
      <c r="G8363" s="8"/>
    </row>
    <row r="8364" spans="6:7" x14ac:dyDescent="0.35">
      <c r="F8364" s="8"/>
      <c r="G8364" s="8"/>
    </row>
    <row r="8365" spans="6:7" x14ac:dyDescent="0.35">
      <c r="F8365" s="8"/>
      <c r="G8365" s="8"/>
    </row>
    <row r="8366" spans="6:7" x14ac:dyDescent="0.35">
      <c r="F8366" s="8"/>
      <c r="G8366" s="8"/>
    </row>
    <row r="8367" spans="6:7" x14ac:dyDescent="0.35">
      <c r="F8367" s="8"/>
      <c r="G8367" s="8"/>
    </row>
    <row r="8368" spans="6:7" x14ac:dyDescent="0.35">
      <c r="F8368" s="8"/>
      <c r="G8368" s="8"/>
    </row>
    <row r="8369" spans="6:7" x14ac:dyDescent="0.35">
      <c r="F8369" s="8"/>
      <c r="G8369" s="8"/>
    </row>
    <row r="8370" spans="6:7" x14ac:dyDescent="0.35">
      <c r="F8370" s="8"/>
      <c r="G8370" s="8"/>
    </row>
    <row r="8371" spans="6:7" x14ac:dyDescent="0.35">
      <c r="F8371" s="8"/>
      <c r="G8371" s="8"/>
    </row>
    <row r="8372" spans="6:7" x14ac:dyDescent="0.35">
      <c r="F8372" s="8"/>
      <c r="G8372" s="8"/>
    </row>
    <row r="8373" spans="6:7" x14ac:dyDescent="0.35">
      <c r="F8373" s="8"/>
      <c r="G8373" s="8"/>
    </row>
    <row r="8374" spans="6:7" x14ac:dyDescent="0.35">
      <c r="F8374" s="8"/>
      <c r="G8374" s="8"/>
    </row>
    <row r="8375" spans="6:7" x14ac:dyDescent="0.35">
      <c r="F8375" s="8"/>
      <c r="G8375" s="8"/>
    </row>
    <row r="8376" spans="6:7" x14ac:dyDescent="0.35">
      <c r="F8376" s="8"/>
      <c r="G8376" s="8"/>
    </row>
    <row r="8377" spans="6:7" x14ac:dyDescent="0.35">
      <c r="F8377" s="8"/>
      <c r="G8377" s="8"/>
    </row>
    <row r="8378" spans="6:7" x14ac:dyDescent="0.35">
      <c r="F8378" s="8"/>
      <c r="G8378" s="8"/>
    </row>
    <row r="8379" spans="6:7" x14ac:dyDescent="0.35">
      <c r="F8379" s="8"/>
      <c r="G8379" s="8"/>
    </row>
    <row r="8380" spans="6:7" x14ac:dyDescent="0.35">
      <c r="F8380" s="8"/>
      <c r="G8380" s="8"/>
    </row>
    <row r="8381" spans="6:7" x14ac:dyDescent="0.35">
      <c r="F8381" s="8"/>
      <c r="G8381" s="8"/>
    </row>
    <row r="8382" spans="6:7" x14ac:dyDescent="0.35">
      <c r="F8382" s="8"/>
      <c r="G8382" s="8"/>
    </row>
    <row r="8383" spans="6:7" x14ac:dyDescent="0.35">
      <c r="F8383" s="8"/>
      <c r="G8383" s="8"/>
    </row>
    <row r="8384" spans="6:7" x14ac:dyDescent="0.35">
      <c r="F8384" s="8"/>
      <c r="G8384" s="8"/>
    </row>
    <row r="8385" spans="6:7" x14ac:dyDescent="0.35">
      <c r="F8385" s="8"/>
      <c r="G8385" s="8"/>
    </row>
    <row r="8386" spans="6:7" x14ac:dyDescent="0.35">
      <c r="F8386" s="8"/>
      <c r="G8386" s="8"/>
    </row>
    <row r="8387" spans="6:7" x14ac:dyDescent="0.35">
      <c r="F8387" s="8"/>
      <c r="G8387" s="8"/>
    </row>
    <row r="8388" spans="6:7" x14ac:dyDescent="0.35">
      <c r="F8388" s="8"/>
      <c r="G8388" s="8"/>
    </row>
    <row r="8389" spans="6:7" x14ac:dyDescent="0.35">
      <c r="F8389" s="8"/>
      <c r="G8389" s="8"/>
    </row>
    <row r="8390" spans="6:7" x14ac:dyDescent="0.35">
      <c r="F8390" s="8"/>
      <c r="G8390" s="8"/>
    </row>
    <row r="8391" spans="6:7" x14ac:dyDescent="0.35">
      <c r="F8391" s="8"/>
      <c r="G8391" s="8"/>
    </row>
    <row r="8392" spans="6:7" x14ac:dyDescent="0.35">
      <c r="F8392" s="8"/>
      <c r="G8392" s="8"/>
    </row>
    <row r="8393" spans="6:7" x14ac:dyDescent="0.35">
      <c r="F8393" s="8"/>
      <c r="G8393" s="8"/>
    </row>
    <row r="8394" spans="6:7" x14ac:dyDescent="0.35">
      <c r="F8394" s="8"/>
      <c r="G8394" s="8"/>
    </row>
    <row r="8395" spans="6:7" x14ac:dyDescent="0.35">
      <c r="F8395" s="8"/>
      <c r="G8395" s="8"/>
    </row>
    <row r="8396" spans="6:7" x14ac:dyDescent="0.35">
      <c r="F8396" s="8"/>
      <c r="G8396" s="8"/>
    </row>
    <row r="8397" spans="6:7" x14ac:dyDescent="0.35">
      <c r="F8397" s="8"/>
      <c r="G8397" s="8"/>
    </row>
    <row r="8398" spans="6:7" x14ac:dyDescent="0.35">
      <c r="F8398" s="8"/>
      <c r="G8398" s="8"/>
    </row>
    <row r="8399" spans="6:7" x14ac:dyDescent="0.35">
      <c r="F8399" s="8"/>
      <c r="G8399" s="8"/>
    </row>
    <row r="8400" spans="6:7" x14ac:dyDescent="0.35">
      <c r="F8400" s="8"/>
      <c r="G8400" s="8"/>
    </row>
    <row r="8401" spans="6:7" x14ac:dyDescent="0.35">
      <c r="F8401" s="8"/>
      <c r="G8401" s="8"/>
    </row>
    <row r="8402" spans="6:7" x14ac:dyDescent="0.35">
      <c r="F8402" s="8"/>
      <c r="G8402" s="8"/>
    </row>
    <row r="8403" spans="6:7" x14ac:dyDescent="0.35">
      <c r="F8403" s="8"/>
      <c r="G8403" s="8"/>
    </row>
    <row r="8404" spans="6:7" x14ac:dyDescent="0.35">
      <c r="F8404" s="8"/>
      <c r="G8404" s="8"/>
    </row>
    <row r="8405" spans="6:7" x14ac:dyDescent="0.35">
      <c r="F8405" s="8"/>
      <c r="G8405" s="8"/>
    </row>
    <row r="8406" spans="6:7" x14ac:dyDescent="0.35">
      <c r="F8406" s="8"/>
      <c r="G8406" s="8"/>
    </row>
    <row r="8407" spans="6:7" x14ac:dyDescent="0.35">
      <c r="F8407" s="8"/>
      <c r="G8407" s="8"/>
    </row>
    <row r="8408" spans="6:7" x14ac:dyDescent="0.35">
      <c r="F8408" s="8"/>
      <c r="G8408" s="8"/>
    </row>
    <row r="8409" spans="6:7" x14ac:dyDescent="0.35">
      <c r="F8409" s="8"/>
      <c r="G8409" s="8"/>
    </row>
    <row r="8410" spans="6:7" x14ac:dyDescent="0.35">
      <c r="F8410" s="8"/>
      <c r="G8410" s="8"/>
    </row>
    <row r="8411" spans="6:7" x14ac:dyDescent="0.35">
      <c r="F8411" s="8"/>
      <c r="G8411" s="8"/>
    </row>
    <row r="8412" spans="6:7" x14ac:dyDescent="0.35">
      <c r="F8412" s="8"/>
      <c r="G8412" s="8"/>
    </row>
    <row r="8413" spans="6:7" x14ac:dyDescent="0.35">
      <c r="F8413" s="8"/>
      <c r="G8413" s="8"/>
    </row>
    <row r="8414" spans="6:7" x14ac:dyDescent="0.35">
      <c r="F8414" s="8"/>
      <c r="G8414" s="8"/>
    </row>
    <row r="8415" spans="6:7" x14ac:dyDescent="0.35">
      <c r="F8415" s="8"/>
      <c r="G8415" s="8"/>
    </row>
    <row r="8416" spans="6:7" x14ac:dyDescent="0.35">
      <c r="F8416" s="8"/>
      <c r="G8416" s="8"/>
    </row>
    <row r="8417" spans="6:7" x14ac:dyDescent="0.35">
      <c r="F8417" s="8"/>
      <c r="G8417" s="8"/>
    </row>
    <row r="8418" spans="6:7" x14ac:dyDescent="0.35">
      <c r="F8418" s="8"/>
      <c r="G8418" s="8"/>
    </row>
    <row r="8419" spans="6:7" x14ac:dyDescent="0.35">
      <c r="F8419" s="8"/>
      <c r="G8419" s="8"/>
    </row>
    <row r="8420" spans="6:7" x14ac:dyDescent="0.35">
      <c r="F8420" s="8"/>
      <c r="G8420" s="8"/>
    </row>
    <row r="8421" spans="6:7" x14ac:dyDescent="0.35">
      <c r="F8421" s="8"/>
      <c r="G8421" s="8"/>
    </row>
    <row r="8422" spans="6:7" x14ac:dyDescent="0.35">
      <c r="F8422" s="8"/>
      <c r="G8422" s="8"/>
    </row>
    <row r="8423" spans="6:7" x14ac:dyDescent="0.35">
      <c r="F8423" s="8"/>
      <c r="G8423" s="8"/>
    </row>
    <row r="8424" spans="6:7" x14ac:dyDescent="0.35">
      <c r="F8424" s="8"/>
      <c r="G8424" s="8"/>
    </row>
    <row r="8425" spans="6:7" x14ac:dyDescent="0.35">
      <c r="F8425" s="8"/>
      <c r="G8425" s="8"/>
    </row>
    <row r="8426" spans="6:7" x14ac:dyDescent="0.35">
      <c r="F8426" s="8"/>
      <c r="G8426" s="8"/>
    </row>
    <row r="8427" spans="6:7" x14ac:dyDescent="0.35">
      <c r="F8427" s="8"/>
      <c r="G8427" s="8"/>
    </row>
    <row r="8428" spans="6:7" x14ac:dyDescent="0.35">
      <c r="F8428" s="8"/>
      <c r="G8428" s="8"/>
    </row>
    <row r="8429" spans="6:7" x14ac:dyDescent="0.35">
      <c r="F8429" s="8"/>
      <c r="G8429" s="8"/>
    </row>
    <row r="8430" spans="6:7" x14ac:dyDescent="0.35">
      <c r="F8430" s="8"/>
      <c r="G8430" s="8"/>
    </row>
    <row r="8431" spans="6:7" x14ac:dyDescent="0.35">
      <c r="F8431" s="8"/>
      <c r="G8431" s="8"/>
    </row>
    <row r="8432" spans="6:7" x14ac:dyDescent="0.35">
      <c r="F8432" s="8"/>
      <c r="G8432" s="8"/>
    </row>
    <row r="8433" spans="6:7" x14ac:dyDescent="0.35">
      <c r="F8433" s="8"/>
      <c r="G8433" s="8"/>
    </row>
    <row r="8434" spans="6:7" x14ac:dyDescent="0.35">
      <c r="F8434" s="8"/>
      <c r="G8434" s="8"/>
    </row>
    <row r="8435" spans="6:7" x14ac:dyDescent="0.35">
      <c r="F8435" s="8"/>
      <c r="G8435" s="8"/>
    </row>
    <row r="8436" spans="6:7" x14ac:dyDescent="0.35">
      <c r="F8436" s="8"/>
      <c r="G8436" s="8"/>
    </row>
    <row r="8437" spans="6:7" x14ac:dyDescent="0.35">
      <c r="F8437" s="8"/>
      <c r="G8437" s="8"/>
    </row>
    <row r="8438" spans="6:7" x14ac:dyDescent="0.35">
      <c r="F8438" s="8"/>
      <c r="G8438" s="8"/>
    </row>
    <row r="8439" spans="6:7" x14ac:dyDescent="0.35">
      <c r="F8439" s="8"/>
      <c r="G8439" s="8"/>
    </row>
    <row r="8440" spans="6:7" x14ac:dyDescent="0.35">
      <c r="F8440" s="8"/>
      <c r="G8440" s="8"/>
    </row>
    <row r="8441" spans="6:7" x14ac:dyDescent="0.35">
      <c r="F8441" s="8"/>
      <c r="G8441" s="8"/>
    </row>
    <row r="8442" spans="6:7" x14ac:dyDescent="0.35">
      <c r="F8442" s="8"/>
      <c r="G8442" s="8"/>
    </row>
    <row r="8443" spans="6:7" x14ac:dyDescent="0.35">
      <c r="F8443" s="8"/>
      <c r="G8443" s="8"/>
    </row>
    <row r="8444" spans="6:7" x14ac:dyDescent="0.35">
      <c r="F8444" s="8"/>
      <c r="G8444" s="8"/>
    </row>
    <row r="8445" spans="6:7" x14ac:dyDescent="0.35">
      <c r="F8445" s="8"/>
      <c r="G8445" s="8"/>
    </row>
    <row r="8446" spans="6:7" x14ac:dyDescent="0.35">
      <c r="F8446" s="8"/>
      <c r="G8446" s="8"/>
    </row>
    <row r="8447" spans="6:7" x14ac:dyDescent="0.35">
      <c r="F8447" s="8"/>
      <c r="G8447" s="8"/>
    </row>
    <row r="8448" spans="6:7" x14ac:dyDescent="0.35">
      <c r="F8448" s="8"/>
      <c r="G8448" s="8"/>
    </row>
    <row r="8449" spans="6:7" x14ac:dyDescent="0.35">
      <c r="F8449" s="8"/>
      <c r="G8449" s="8"/>
    </row>
    <row r="8450" spans="6:7" x14ac:dyDescent="0.35">
      <c r="F8450" s="8"/>
      <c r="G8450" s="8"/>
    </row>
    <row r="8451" spans="6:7" x14ac:dyDescent="0.35">
      <c r="F8451" s="8"/>
      <c r="G8451" s="8"/>
    </row>
    <row r="8452" spans="6:7" x14ac:dyDescent="0.35">
      <c r="F8452" s="8"/>
      <c r="G8452" s="8"/>
    </row>
    <row r="8453" spans="6:7" x14ac:dyDescent="0.35">
      <c r="F8453" s="8"/>
      <c r="G8453" s="8"/>
    </row>
    <row r="8454" spans="6:7" x14ac:dyDescent="0.35">
      <c r="F8454" s="8"/>
      <c r="G8454" s="8"/>
    </row>
    <row r="8455" spans="6:7" x14ac:dyDescent="0.35">
      <c r="F8455" s="8"/>
      <c r="G8455" s="8"/>
    </row>
    <row r="8456" spans="6:7" x14ac:dyDescent="0.35">
      <c r="F8456" s="8"/>
      <c r="G8456" s="8"/>
    </row>
    <row r="8457" spans="6:7" x14ac:dyDescent="0.35">
      <c r="F8457" s="8"/>
      <c r="G8457" s="8"/>
    </row>
    <row r="8458" spans="6:7" x14ac:dyDescent="0.35">
      <c r="F8458" s="8"/>
      <c r="G8458" s="8"/>
    </row>
    <row r="8459" spans="6:7" x14ac:dyDescent="0.35">
      <c r="F8459" s="8"/>
      <c r="G8459" s="8"/>
    </row>
    <row r="8460" spans="6:7" x14ac:dyDescent="0.35">
      <c r="F8460" s="8"/>
      <c r="G8460" s="8"/>
    </row>
    <row r="8461" spans="6:7" x14ac:dyDescent="0.35">
      <c r="F8461" s="8"/>
      <c r="G8461" s="8"/>
    </row>
    <row r="8462" spans="6:7" x14ac:dyDescent="0.35">
      <c r="F8462" s="8"/>
      <c r="G8462" s="8"/>
    </row>
    <row r="8463" spans="6:7" x14ac:dyDescent="0.35">
      <c r="F8463" s="8"/>
      <c r="G8463" s="8"/>
    </row>
    <row r="8464" spans="6:7" x14ac:dyDescent="0.35">
      <c r="F8464" s="8"/>
      <c r="G8464" s="8"/>
    </row>
    <row r="8465" spans="6:7" x14ac:dyDescent="0.35">
      <c r="F8465" s="8"/>
      <c r="G8465" s="8"/>
    </row>
    <row r="8466" spans="6:7" x14ac:dyDescent="0.35">
      <c r="F8466" s="8"/>
      <c r="G8466" s="8"/>
    </row>
    <row r="8467" spans="6:7" x14ac:dyDescent="0.35">
      <c r="F8467" s="8"/>
      <c r="G8467" s="8"/>
    </row>
    <row r="8468" spans="6:7" x14ac:dyDescent="0.35">
      <c r="F8468" s="8"/>
      <c r="G8468" s="8"/>
    </row>
    <row r="8469" spans="6:7" x14ac:dyDescent="0.35">
      <c r="F8469" s="8"/>
      <c r="G8469" s="8"/>
    </row>
    <row r="8470" spans="6:7" x14ac:dyDescent="0.35">
      <c r="F8470" s="8"/>
      <c r="G8470" s="8"/>
    </row>
    <row r="8471" spans="6:7" x14ac:dyDescent="0.35">
      <c r="F8471" s="8"/>
      <c r="G8471" s="8"/>
    </row>
    <row r="8472" spans="6:7" x14ac:dyDescent="0.35">
      <c r="F8472" s="8"/>
      <c r="G8472" s="8"/>
    </row>
    <row r="8473" spans="6:7" x14ac:dyDescent="0.35">
      <c r="F8473" s="8"/>
      <c r="G8473" s="8"/>
    </row>
    <row r="8474" spans="6:7" x14ac:dyDescent="0.35">
      <c r="F8474" s="8"/>
      <c r="G8474" s="8"/>
    </row>
    <row r="8475" spans="6:7" x14ac:dyDescent="0.35">
      <c r="F8475" s="8"/>
      <c r="G8475" s="8"/>
    </row>
    <row r="8476" spans="6:7" x14ac:dyDescent="0.35">
      <c r="F8476" s="8"/>
      <c r="G8476" s="8"/>
    </row>
    <row r="8477" spans="6:7" x14ac:dyDescent="0.35">
      <c r="F8477" s="8"/>
      <c r="G8477" s="8"/>
    </row>
    <row r="8478" spans="6:7" x14ac:dyDescent="0.35">
      <c r="F8478" s="8"/>
      <c r="G8478" s="8"/>
    </row>
    <row r="8479" spans="6:7" x14ac:dyDescent="0.35">
      <c r="F8479" s="8"/>
      <c r="G8479" s="8"/>
    </row>
    <row r="8480" spans="6:7" x14ac:dyDescent="0.35">
      <c r="F8480" s="8"/>
      <c r="G8480" s="8"/>
    </row>
    <row r="8481" spans="6:7" x14ac:dyDescent="0.35">
      <c r="F8481" s="8"/>
      <c r="G8481" s="8"/>
    </row>
    <row r="8482" spans="6:7" x14ac:dyDescent="0.35">
      <c r="F8482" s="8"/>
      <c r="G8482" s="8"/>
    </row>
    <row r="8483" spans="6:7" x14ac:dyDescent="0.35">
      <c r="F8483" s="8"/>
      <c r="G8483" s="8"/>
    </row>
    <row r="8484" spans="6:7" x14ac:dyDescent="0.35">
      <c r="F8484" s="8"/>
      <c r="G8484" s="8"/>
    </row>
    <row r="8485" spans="6:7" x14ac:dyDescent="0.35">
      <c r="F8485" s="8"/>
      <c r="G8485" s="8"/>
    </row>
    <row r="8486" spans="6:7" x14ac:dyDescent="0.35">
      <c r="F8486" s="8"/>
      <c r="G8486" s="8"/>
    </row>
    <row r="8487" spans="6:7" x14ac:dyDescent="0.35">
      <c r="F8487" s="8"/>
      <c r="G8487" s="8"/>
    </row>
    <row r="8488" spans="6:7" x14ac:dyDescent="0.35">
      <c r="F8488" s="8"/>
      <c r="G8488" s="8"/>
    </row>
    <row r="8489" spans="6:7" x14ac:dyDescent="0.35">
      <c r="F8489" s="8"/>
      <c r="G8489" s="8"/>
    </row>
    <row r="8490" spans="6:7" x14ac:dyDescent="0.35">
      <c r="F8490" s="8"/>
      <c r="G8490" s="8"/>
    </row>
    <row r="8491" spans="6:7" x14ac:dyDescent="0.35">
      <c r="F8491" s="8"/>
      <c r="G8491" s="8"/>
    </row>
    <row r="8492" spans="6:7" x14ac:dyDescent="0.35">
      <c r="F8492" s="8"/>
      <c r="G8492" s="8"/>
    </row>
    <row r="8493" spans="6:7" x14ac:dyDescent="0.35">
      <c r="F8493" s="8"/>
      <c r="G8493" s="8"/>
    </row>
    <row r="8494" spans="6:7" x14ac:dyDescent="0.35">
      <c r="F8494" s="8"/>
      <c r="G8494" s="8"/>
    </row>
    <row r="8495" spans="6:7" x14ac:dyDescent="0.35">
      <c r="F8495" s="8"/>
      <c r="G8495" s="8"/>
    </row>
    <row r="8496" spans="6:7" x14ac:dyDescent="0.35">
      <c r="F8496" s="8"/>
      <c r="G8496" s="8"/>
    </row>
    <row r="8497" spans="6:7" x14ac:dyDescent="0.35">
      <c r="F8497" s="8"/>
      <c r="G8497" s="8"/>
    </row>
    <row r="8498" spans="6:7" x14ac:dyDescent="0.35">
      <c r="F8498" s="8"/>
      <c r="G8498" s="8"/>
    </row>
    <row r="8499" spans="6:7" x14ac:dyDescent="0.35">
      <c r="F8499" s="8"/>
      <c r="G8499" s="8"/>
    </row>
    <row r="8500" spans="6:7" x14ac:dyDescent="0.35">
      <c r="F8500" s="8"/>
      <c r="G8500" s="8"/>
    </row>
    <row r="8501" spans="6:7" x14ac:dyDescent="0.35">
      <c r="F8501" s="8"/>
      <c r="G8501" s="8"/>
    </row>
    <row r="8502" spans="6:7" x14ac:dyDescent="0.35">
      <c r="F8502" s="8"/>
      <c r="G8502" s="8"/>
    </row>
    <row r="8503" spans="6:7" x14ac:dyDescent="0.35">
      <c r="F8503" s="8"/>
      <c r="G8503" s="8"/>
    </row>
    <row r="8504" spans="6:7" x14ac:dyDescent="0.35">
      <c r="F8504" s="8"/>
      <c r="G8504" s="8"/>
    </row>
    <row r="8505" spans="6:7" x14ac:dyDescent="0.35">
      <c r="F8505" s="8"/>
      <c r="G8505" s="8"/>
    </row>
    <row r="8506" spans="6:7" x14ac:dyDescent="0.35">
      <c r="F8506" s="8"/>
      <c r="G8506" s="8"/>
    </row>
    <row r="8507" spans="6:7" x14ac:dyDescent="0.35">
      <c r="F8507" s="8"/>
      <c r="G8507" s="8"/>
    </row>
    <row r="8508" spans="6:7" x14ac:dyDescent="0.35">
      <c r="F8508" s="8"/>
      <c r="G8508" s="8"/>
    </row>
    <row r="8509" spans="6:7" x14ac:dyDescent="0.35">
      <c r="F8509" s="8"/>
      <c r="G8509" s="8"/>
    </row>
    <row r="8510" spans="6:7" x14ac:dyDescent="0.35">
      <c r="F8510" s="8"/>
      <c r="G8510" s="8"/>
    </row>
    <row r="8511" spans="6:7" x14ac:dyDescent="0.35">
      <c r="F8511" s="8"/>
      <c r="G8511" s="8"/>
    </row>
    <row r="8512" spans="6:7" x14ac:dyDescent="0.35">
      <c r="F8512" s="8"/>
      <c r="G8512" s="8"/>
    </row>
    <row r="8513" spans="6:7" x14ac:dyDescent="0.35">
      <c r="F8513" s="8"/>
      <c r="G8513" s="8"/>
    </row>
    <row r="8514" spans="6:7" x14ac:dyDescent="0.35">
      <c r="F8514" s="8"/>
      <c r="G8514" s="8"/>
    </row>
    <row r="8515" spans="6:7" x14ac:dyDescent="0.35">
      <c r="F8515" s="8"/>
      <c r="G8515" s="8"/>
    </row>
    <row r="8516" spans="6:7" x14ac:dyDescent="0.35">
      <c r="F8516" s="8"/>
      <c r="G8516" s="8"/>
    </row>
    <row r="8517" spans="6:7" x14ac:dyDescent="0.35">
      <c r="F8517" s="8"/>
      <c r="G8517" s="8"/>
    </row>
    <row r="8518" spans="6:7" x14ac:dyDescent="0.35">
      <c r="F8518" s="8"/>
      <c r="G8518" s="8"/>
    </row>
    <row r="8519" spans="6:7" x14ac:dyDescent="0.35">
      <c r="F8519" s="8"/>
      <c r="G8519" s="8"/>
    </row>
    <row r="8520" spans="6:7" x14ac:dyDescent="0.35">
      <c r="F8520" s="8"/>
      <c r="G8520" s="8"/>
    </row>
    <row r="8521" spans="6:7" x14ac:dyDescent="0.35">
      <c r="F8521" s="8"/>
      <c r="G8521" s="8"/>
    </row>
    <row r="8522" spans="6:7" x14ac:dyDescent="0.35">
      <c r="F8522" s="8"/>
      <c r="G8522" s="8"/>
    </row>
    <row r="8523" spans="6:7" x14ac:dyDescent="0.35">
      <c r="F8523" s="8"/>
      <c r="G8523" s="8"/>
    </row>
    <row r="8524" spans="6:7" x14ac:dyDescent="0.35">
      <c r="F8524" s="8"/>
      <c r="G8524" s="8"/>
    </row>
    <row r="8525" spans="6:7" x14ac:dyDescent="0.35">
      <c r="F8525" s="8"/>
      <c r="G8525" s="8"/>
    </row>
    <row r="8526" spans="6:7" x14ac:dyDescent="0.35">
      <c r="F8526" s="8"/>
      <c r="G8526" s="8"/>
    </row>
    <row r="8527" spans="6:7" x14ac:dyDescent="0.35">
      <c r="F8527" s="8"/>
      <c r="G8527" s="8"/>
    </row>
    <row r="8528" spans="6:7" x14ac:dyDescent="0.35">
      <c r="F8528" s="8"/>
      <c r="G8528" s="8"/>
    </row>
    <row r="8529" spans="6:7" x14ac:dyDescent="0.35">
      <c r="F8529" s="8"/>
      <c r="G8529" s="8"/>
    </row>
    <row r="8530" spans="6:7" x14ac:dyDescent="0.35">
      <c r="F8530" s="8"/>
      <c r="G8530" s="8"/>
    </row>
    <row r="8531" spans="6:7" x14ac:dyDescent="0.35">
      <c r="F8531" s="8"/>
      <c r="G8531" s="8"/>
    </row>
    <row r="8532" spans="6:7" x14ac:dyDescent="0.35">
      <c r="F8532" s="8"/>
      <c r="G8532" s="8"/>
    </row>
    <row r="8533" spans="6:7" x14ac:dyDescent="0.35">
      <c r="F8533" s="8"/>
      <c r="G8533" s="8"/>
    </row>
    <row r="8534" spans="6:7" x14ac:dyDescent="0.35">
      <c r="F8534" s="8"/>
      <c r="G8534" s="8"/>
    </row>
    <row r="8535" spans="6:7" x14ac:dyDescent="0.35">
      <c r="F8535" s="8"/>
      <c r="G8535" s="8"/>
    </row>
    <row r="8536" spans="6:7" x14ac:dyDescent="0.35">
      <c r="F8536" s="8"/>
      <c r="G8536" s="8"/>
    </row>
    <row r="8537" spans="6:7" x14ac:dyDescent="0.35">
      <c r="F8537" s="8"/>
      <c r="G8537" s="8"/>
    </row>
    <row r="8538" spans="6:7" x14ac:dyDescent="0.35">
      <c r="F8538" s="8"/>
      <c r="G8538" s="8"/>
    </row>
    <row r="8539" spans="6:7" x14ac:dyDescent="0.35">
      <c r="F8539" s="8"/>
      <c r="G8539" s="8"/>
    </row>
    <row r="8540" spans="6:7" x14ac:dyDescent="0.35">
      <c r="F8540" s="8"/>
      <c r="G8540" s="8"/>
    </row>
    <row r="8541" spans="6:7" x14ac:dyDescent="0.35">
      <c r="F8541" s="8"/>
      <c r="G8541" s="8"/>
    </row>
    <row r="8542" spans="6:7" x14ac:dyDescent="0.35">
      <c r="F8542" s="8"/>
      <c r="G8542" s="8"/>
    </row>
    <row r="8543" spans="6:7" x14ac:dyDescent="0.35">
      <c r="F8543" s="8"/>
      <c r="G8543" s="8"/>
    </row>
    <row r="8544" spans="6:7" x14ac:dyDescent="0.35">
      <c r="F8544" s="8"/>
      <c r="G8544" s="8"/>
    </row>
    <row r="8545" spans="6:7" x14ac:dyDescent="0.35">
      <c r="F8545" s="8"/>
      <c r="G8545" s="8"/>
    </row>
    <row r="8546" spans="6:7" x14ac:dyDescent="0.35">
      <c r="F8546" s="8"/>
      <c r="G8546" s="8"/>
    </row>
    <row r="8547" spans="6:7" x14ac:dyDescent="0.35">
      <c r="F8547" s="8"/>
      <c r="G8547" s="8"/>
    </row>
    <row r="8548" spans="6:7" x14ac:dyDescent="0.35">
      <c r="F8548" s="8"/>
      <c r="G8548" s="8"/>
    </row>
    <row r="8549" spans="6:7" x14ac:dyDescent="0.35">
      <c r="F8549" s="8"/>
      <c r="G8549" s="8"/>
    </row>
    <row r="8550" spans="6:7" x14ac:dyDescent="0.35">
      <c r="F8550" s="8"/>
      <c r="G8550" s="8"/>
    </row>
    <row r="8551" spans="6:7" x14ac:dyDescent="0.35">
      <c r="F8551" s="8"/>
      <c r="G8551" s="8"/>
    </row>
    <row r="8552" spans="6:7" x14ac:dyDescent="0.35">
      <c r="F8552" s="8"/>
      <c r="G8552" s="8"/>
    </row>
    <row r="8553" spans="6:7" x14ac:dyDescent="0.35">
      <c r="F8553" s="8"/>
      <c r="G8553" s="8"/>
    </row>
    <row r="8554" spans="6:7" x14ac:dyDescent="0.35">
      <c r="F8554" s="8"/>
      <c r="G8554" s="8"/>
    </row>
    <row r="8555" spans="6:7" x14ac:dyDescent="0.35">
      <c r="F8555" s="8"/>
      <c r="G8555" s="8"/>
    </row>
    <row r="8556" spans="6:7" x14ac:dyDescent="0.35">
      <c r="F8556" s="8"/>
      <c r="G8556" s="8"/>
    </row>
    <row r="8557" spans="6:7" x14ac:dyDescent="0.35">
      <c r="F8557" s="8"/>
      <c r="G8557" s="8"/>
    </row>
    <row r="8558" spans="6:7" x14ac:dyDescent="0.35">
      <c r="F8558" s="8"/>
      <c r="G8558" s="8"/>
    </row>
    <row r="8559" spans="6:7" x14ac:dyDescent="0.35">
      <c r="F8559" s="8"/>
      <c r="G8559" s="8"/>
    </row>
    <row r="8560" spans="6:7" x14ac:dyDescent="0.35">
      <c r="F8560" s="8"/>
      <c r="G8560" s="8"/>
    </row>
    <row r="8561" spans="6:7" x14ac:dyDescent="0.35">
      <c r="F8561" s="8"/>
      <c r="G8561" s="8"/>
    </row>
    <row r="8562" spans="6:7" x14ac:dyDescent="0.35">
      <c r="F8562" s="8"/>
      <c r="G8562" s="8"/>
    </row>
    <row r="8563" spans="6:7" x14ac:dyDescent="0.35">
      <c r="F8563" s="8"/>
      <c r="G8563" s="8"/>
    </row>
    <row r="8564" spans="6:7" x14ac:dyDescent="0.35">
      <c r="F8564" s="8"/>
      <c r="G8564" s="8"/>
    </row>
    <row r="8565" spans="6:7" x14ac:dyDescent="0.35">
      <c r="F8565" s="8"/>
      <c r="G8565" s="8"/>
    </row>
    <row r="8566" spans="6:7" x14ac:dyDescent="0.35">
      <c r="F8566" s="8"/>
      <c r="G8566" s="8"/>
    </row>
    <row r="8567" spans="6:7" x14ac:dyDescent="0.35">
      <c r="F8567" s="8"/>
      <c r="G8567" s="8"/>
    </row>
    <row r="8568" spans="6:7" x14ac:dyDescent="0.35">
      <c r="F8568" s="8"/>
      <c r="G8568" s="8"/>
    </row>
    <row r="8569" spans="6:7" x14ac:dyDescent="0.35">
      <c r="F8569" s="8"/>
      <c r="G8569" s="8"/>
    </row>
    <row r="8570" spans="6:7" x14ac:dyDescent="0.35">
      <c r="F8570" s="8"/>
      <c r="G8570" s="8"/>
    </row>
    <row r="8571" spans="6:7" x14ac:dyDescent="0.35">
      <c r="F8571" s="8"/>
      <c r="G8571" s="8"/>
    </row>
    <row r="8572" spans="6:7" x14ac:dyDescent="0.35">
      <c r="F8572" s="8"/>
      <c r="G8572" s="8"/>
    </row>
    <row r="8573" spans="6:7" x14ac:dyDescent="0.35">
      <c r="F8573" s="8"/>
      <c r="G8573" s="8"/>
    </row>
    <row r="8574" spans="6:7" x14ac:dyDescent="0.35">
      <c r="F8574" s="8"/>
      <c r="G8574" s="8"/>
    </row>
    <row r="8575" spans="6:7" x14ac:dyDescent="0.35">
      <c r="F8575" s="8"/>
      <c r="G8575" s="8"/>
    </row>
    <row r="8576" spans="6:7" x14ac:dyDescent="0.35">
      <c r="F8576" s="8"/>
      <c r="G8576" s="8"/>
    </row>
    <row r="8577" spans="6:7" x14ac:dyDescent="0.35">
      <c r="F8577" s="8"/>
      <c r="G8577" s="8"/>
    </row>
    <row r="8578" spans="6:7" x14ac:dyDescent="0.35">
      <c r="F8578" s="8"/>
      <c r="G8578" s="8"/>
    </row>
    <row r="8579" spans="6:7" x14ac:dyDescent="0.35">
      <c r="F8579" s="8"/>
      <c r="G8579" s="8"/>
    </row>
    <row r="8580" spans="6:7" x14ac:dyDescent="0.35">
      <c r="F8580" s="8"/>
      <c r="G8580" s="8"/>
    </row>
    <row r="8581" spans="6:7" x14ac:dyDescent="0.35">
      <c r="F8581" s="8"/>
      <c r="G8581" s="8"/>
    </row>
    <row r="8582" spans="6:7" x14ac:dyDescent="0.35">
      <c r="F8582" s="8"/>
      <c r="G8582" s="8"/>
    </row>
    <row r="8583" spans="6:7" x14ac:dyDescent="0.35">
      <c r="F8583" s="8"/>
      <c r="G8583" s="8"/>
    </row>
    <row r="8584" spans="6:7" x14ac:dyDescent="0.35">
      <c r="F8584" s="8"/>
      <c r="G8584" s="8"/>
    </row>
    <row r="8585" spans="6:7" x14ac:dyDescent="0.35">
      <c r="F8585" s="8"/>
      <c r="G8585" s="8"/>
    </row>
    <row r="8586" spans="6:7" x14ac:dyDescent="0.35">
      <c r="F8586" s="8"/>
      <c r="G8586" s="8"/>
    </row>
    <row r="8587" spans="6:7" x14ac:dyDescent="0.35">
      <c r="F8587" s="8"/>
      <c r="G8587" s="8"/>
    </row>
    <row r="8588" spans="6:7" x14ac:dyDescent="0.35">
      <c r="F8588" s="8"/>
      <c r="G8588" s="8"/>
    </row>
    <row r="8589" spans="6:7" x14ac:dyDescent="0.35">
      <c r="F8589" s="8"/>
      <c r="G8589" s="8"/>
    </row>
    <row r="8590" spans="6:7" x14ac:dyDescent="0.35">
      <c r="F8590" s="8"/>
      <c r="G8590" s="8"/>
    </row>
    <row r="8591" spans="6:7" x14ac:dyDescent="0.35">
      <c r="F8591" s="8"/>
      <c r="G8591" s="8"/>
    </row>
    <row r="8592" spans="6:7" x14ac:dyDescent="0.35">
      <c r="F8592" s="8"/>
      <c r="G8592" s="8"/>
    </row>
    <row r="8593" spans="6:7" x14ac:dyDescent="0.35">
      <c r="F8593" s="8"/>
      <c r="G8593" s="8"/>
    </row>
    <row r="8594" spans="6:7" x14ac:dyDescent="0.35">
      <c r="F8594" s="8"/>
      <c r="G8594" s="8"/>
    </row>
    <row r="8595" spans="6:7" x14ac:dyDescent="0.35">
      <c r="F8595" s="8"/>
      <c r="G8595" s="8"/>
    </row>
    <row r="8596" spans="6:7" x14ac:dyDescent="0.35">
      <c r="F8596" s="8"/>
      <c r="G8596" s="8"/>
    </row>
    <row r="8597" spans="6:7" x14ac:dyDescent="0.35">
      <c r="F8597" s="8"/>
      <c r="G8597" s="8"/>
    </row>
    <row r="8598" spans="6:7" x14ac:dyDescent="0.35">
      <c r="F8598" s="8"/>
      <c r="G8598" s="8"/>
    </row>
    <row r="8599" spans="6:7" x14ac:dyDescent="0.35">
      <c r="F8599" s="8"/>
      <c r="G8599" s="8"/>
    </row>
    <row r="8600" spans="6:7" x14ac:dyDescent="0.35">
      <c r="F8600" s="8"/>
      <c r="G8600" s="8"/>
    </row>
    <row r="8601" spans="6:7" x14ac:dyDescent="0.35">
      <c r="F8601" s="8"/>
      <c r="G8601" s="8"/>
    </row>
    <row r="8602" spans="6:7" x14ac:dyDescent="0.35">
      <c r="F8602" s="8"/>
      <c r="G8602" s="8"/>
    </row>
    <row r="8603" spans="6:7" x14ac:dyDescent="0.35">
      <c r="F8603" s="8"/>
      <c r="G8603" s="8"/>
    </row>
    <row r="8604" spans="6:7" x14ac:dyDescent="0.35">
      <c r="F8604" s="8"/>
      <c r="G8604" s="8"/>
    </row>
    <row r="8605" spans="6:7" x14ac:dyDescent="0.35">
      <c r="F8605" s="8"/>
      <c r="G8605" s="8"/>
    </row>
    <row r="8606" spans="6:7" x14ac:dyDescent="0.35">
      <c r="F8606" s="8"/>
      <c r="G8606" s="8"/>
    </row>
    <row r="8607" spans="6:7" x14ac:dyDescent="0.35">
      <c r="F8607" s="8"/>
      <c r="G8607" s="8"/>
    </row>
    <row r="8608" spans="6:7" x14ac:dyDescent="0.35">
      <c r="F8608" s="8"/>
      <c r="G8608" s="8"/>
    </row>
    <row r="8609" spans="6:7" x14ac:dyDescent="0.35">
      <c r="F8609" s="8"/>
      <c r="G8609" s="8"/>
    </row>
    <row r="8610" spans="6:7" x14ac:dyDescent="0.35">
      <c r="F8610" s="8"/>
      <c r="G8610" s="8"/>
    </row>
    <row r="8611" spans="6:7" x14ac:dyDescent="0.35">
      <c r="F8611" s="8"/>
      <c r="G8611" s="8"/>
    </row>
    <row r="8612" spans="6:7" x14ac:dyDescent="0.35">
      <c r="F8612" s="8"/>
      <c r="G8612" s="8"/>
    </row>
    <row r="8613" spans="6:7" x14ac:dyDescent="0.35">
      <c r="F8613" s="8"/>
      <c r="G8613" s="8"/>
    </row>
    <row r="8614" spans="6:7" x14ac:dyDescent="0.35">
      <c r="F8614" s="8"/>
      <c r="G8614" s="8"/>
    </row>
    <row r="8615" spans="6:7" x14ac:dyDescent="0.35">
      <c r="F8615" s="8"/>
      <c r="G8615" s="8"/>
    </row>
    <row r="8616" spans="6:7" x14ac:dyDescent="0.35">
      <c r="F8616" s="8"/>
      <c r="G8616" s="8"/>
    </row>
    <row r="8617" spans="6:7" x14ac:dyDescent="0.35">
      <c r="F8617" s="8"/>
      <c r="G8617" s="8"/>
    </row>
    <row r="8618" spans="6:7" x14ac:dyDescent="0.35">
      <c r="F8618" s="8"/>
      <c r="G8618" s="8"/>
    </row>
    <row r="8619" spans="6:7" x14ac:dyDescent="0.35">
      <c r="F8619" s="8"/>
      <c r="G8619" s="8"/>
    </row>
    <row r="8620" spans="6:7" x14ac:dyDescent="0.35">
      <c r="F8620" s="8"/>
      <c r="G8620" s="8"/>
    </row>
    <row r="8621" spans="6:7" x14ac:dyDescent="0.35">
      <c r="F8621" s="8"/>
      <c r="G8621" s="8"/>
    </row>
    <row r="8622" spans="6:7" x14ac:dyDescent="0.35">
      <c r="F8622" s="8"/>
      <c r="G8622" s="8"/>
    </row>
    <row r="8623" spans="6:7" x14ac:dyDescent="0.35">
      <c r="F8623" s="8"/>
      <c r="G8623" s="8"/>
    </row>
    <row r="8624" spans="6:7" x14ac:dyDescent="0.35">
      <c r="F8624" s="8"/>
      <c r="G8624" s="8"/>
    </row>
    <row r="8625" spans="6:7" x14ac:dyDescent="0.35">
      <c r="F8625" s="8"/>
      <c r="G8625" s="8"/>
    </row>
    <row r="8626" spans="6:7" x14ac:dyDescent="0.35">
      <c r="F8626" s="8"/>
      <c r="G8626" s="8"/>
    </row>
    <row r="8627" spans="6:7" x14ac:dyDescent="0.35">
      <c r="F8627" s="8"/>
      <c r="G8627" s="8"/>
    </row>
    <row r="8628" spans="6:7" x14ac:dyDescent="0.35">
      <c r="F8628" s="8"/>
      <c r="G8628" s="8"/>
    </row>
    <row r="8629" spans="6:7" x14ac:dyDescent="0.35">
      <c r="F8629" s="8"/>
      <c r="G8629" s="8"/>
    </row>
    <row r="8630" spans="6:7" x14ac:dyDescent="0.35">
      <c r="F8630" s="8"/>
      <c r="G8630" s="8"/>
    </row>
    <row r="8631" spans="6:7" x14ac:dyDescent="0.35">
      <c r="F8631" s="8"/>
      <c r="G8631" s="8"/>
    </row>
    <row r="8632" spans="6:7" x14ac:dyDescent="0.35">
      <c r="F8632" s="8"/>
      <c r="G8632" s="8"/>
    </row>
    <row r="8633" spans="6:7" x14ac:dyDescent="0.35">
      <c r="F8633" s="8"/>
      <c r="G8633" s="8"/>
    </row>
    <row r="8634" spans="6:7" x14ac:dyDescent="0.35">
      <c r="F8634" s="8"/>
      <c r="G8634" s="8"/>
    </row>
    <row r="8635" spans="6:7" x14ac:dyDescent="0.35">
      <c r="F8635" s="8"/>
      <c r="G8635" s="8"/>
    </row>
    <row r="8636" spans="6:7" x14ac:dyDescent="0.35">
      <c r="F8636" s="8"/>
      <c r="G8636" s="8"/>
    </row>
    <row r="8637" spans="6:7" x14ac:dyDescent="0.35">
      <c r="F8637" s="8"/>
      <c r="G8637" s="8"/>
    </row>
    <row r="8638" spans="6:7" x14ac:dyDescent="0.35">
      <c r="F8638" s="8"/>
      <c r="G8638" s="8"/>
    </row>
    <row r="8639" spans="6:7" x14ac:dyDescent="0.35">
      <c r="F8639" s="8"/>
      <c r="G8639" s="8"/>
    </row>
    <row r="8640" spans="6:7" x14ac:dyDescent="0.35">
      <c r="F8640" s="8"/>
      <c r="G8640" s="8"/>
    </row>
    <row r="8641" spans="6:7" x14ac:dyDescent="0.35">
      <c r="F8641" s="8"/>
      <c r="G8641" s="8"/>
    </row>
    <row r="8642" spans="6:7" x14ac:dyDescent="0.35">
      <c r="F8642" s="8"/>
      <c r="G8642" s="8"/>
    </row>
    <row r="8643" spans="6:7" x14ac:dyDescent="0.35">
      <c r="F8643" s="8"/>
      <c r="G8643" s="8"/>
    </row>
    <row r="8644" spans="6:7" x14ac:dyDescent="0.35">
      <c r="F8644" s="8"/>
      <c r="G8644" s="8"/>
    </row>
    <row r="8645" spans="6:7" x14ac:dyDescent="0.35">
      <c r="F8645" s="8"/>
      <c r="G8645" s="8"/>
    </row>
    <row r="8646" spans="6:7" x14ac:dyDescent="0.35">
      <c r="F8646" s="8"/>
      <c r="G8646" s="8"/>
    </row>
    <row r="8647" spans="6:7" x14ac:dyDescent="0.35">
      <c r="F8647" s="8"/>
      <c r="G8647" s="8"/>
    </row>
    <row r="8648" spans="6:7" x14ac:dyDescent="0.35">
      <c r="F8648" s="8"/>
      <c r="G8648" s="8"/>
    </row>
    <row r="8649" spans="6:7" x14ac:dyDescent="0.35">
      <c r="F8649" s="8"/>
      <c r="G8649" s="8"/>
    </row>
    <row r="8650" spans="6:7" x14ac:dyDescent="0.35">
      <c r="F8650" s="8"/>
      <c r="G8650" s="8"/>
    </row>
    <row r="8651" spans="6:7" x14ac:dyDescent="0.35">
      <c r="F8651" s="8"/>
      <c r="G8651" s="8"/>
    </row>
    <row r="8652" spans="6:7" x14ac:dyDescent="0.35">
      <c r="F8652" s="8"/>
      <c r="G8652" s="8"/>
    </row>
    <row r="8653" spans="6:7" x14ac:dyDescent="0.35">
      <c r="F8653" s="8"/>
      <c r="G8653" s="8"/>
    </row>
    <row r="8654" spans="6:7" x14ac:dyDescent="0.35">
      <c r="F8654" s="8"/>
      <c r="G8654" s="8"/>
    </row>
    <row r="8655" spans="6:7" x14ac:dyDescent="0.35">
      <c r="F8655" s="8"/>
      <c r="G8655" s="8"/>
    </row>
    <row r="8656" spans="6:7" x14ac:dyDescent="0.35">
      <c r="F8656" s="8"/>
      <c r="G8656" s="8"/>
    </row>
    <row r="8657" spans="6:7" x14ac:dyDescent="0.35">
      <c r="F8657" s="8"/>
      <c r="G8657" s="8"/>
    </row>
    <row r="8658" spans="6:7" x14ac:dyDescent="0.35">
      <c r="F8658" s="8"/>
      <c r="G8658" s="8"/>
    </row>
    <row r="8659" spans="6:7" x14ac:dyDescent="0.35">
      <c r="F8659" s="8"/>
      <c r="G8659" s="8"/>
    </row>
    <row r="8660" spans="6:7" x14ac:dyDescent="0.35">
      <c r="F8660" s="8"/>
      <c r="G8660" s="8"/>
    </row>
    <row r="8661" spans="6:7" x14ac:dyDescent="0.35">
      <c r="F8661" s="8"/>
      <c r="G8661" s="8"/>
    </row>
    <row r="8662" spans="6:7" x14ac:dyDescent="0.35">
      <c r="F8662" s="8"/>
      <c r="G8662" s="8"/>
    </row>
    <row r="8663" spans="6:7" x14ac:dyDescent="0.35">
      <c r="F8663" s="8"/>
      <c r="G8663" s="8"/>
    </row>
    <row r="8664" spans="6:7" x14ac:dyDescent="0.35">
      <c r="F8664" s="8"/>
      <c r="G8664" s="8"/>
    </row>
    <row r="8665" spans="6:7" x14ac:dyDescent="0.35">
      <c r="F8665" s="8"/>
      <c r="G8665" s="8"/>
    </row>
    <row r="8666" spans="6:7" x14ac:dyDescent="0.35">
      <c r="F8666" s="8"/>
      <c r="G8666" s="8"/>
    </row>
    <row r="8667" spans="6:7" x14ac:dyDescent="0.35">
      <c r="F8667" s="8"/>
      <c r="G8667" s="8"/>
    </row>
    <row r="8668" spans="6:7" x14ac:dyDescent="0.35">
      <c r="F8668" s="8"/>
      <c r="G8668" s="8"/>
    </row>
    <row r="8669" spans="6:7" x14ac:dyDescent="0.35">
      <c r="F8669" s="8"/>
      <c r="G8669" s="8"/>
    </row>
    <row r="8670" spans="6:7" x14ac:dyDescent="0.35">
      <c r="F8670" s="8"/>
      <c r="G8670" s="8"/>
    </row>
    <row r="8671" spans="6:7" x14ac:dyDescent="0.35">
      <c r="F8671" s="8"/>
      <c r="G8671" s="8"/>
    </row>
    <row r="8672" spans="6:7" x14ac:dyDescent="0.35">
      <c r="F8672" s="8"/>
      <c r="G8672" s="8"/>
    </row>
    <row r="8673" spans="6:7" x14ac:dyDescent="0.35">
      <c r="F8673" s="8"/>
      <c r="G8673" s="8"/>
    </row>
    <row r="8674" spans="6:7" x14ac:dyDescent="0.35">
      <c r="F8674" s="8"/>
      <c r="G8674" s="8"/>
    </row>
    <row r="8675" spans="6:7" x14ac:dyDescent="0.35">
      <c r="F8675" s="8"/>
      <c r="G8675" s="8"/>
    </row>
    <row r="8676" spans="6:7" x14ac:dyDescent="0.35">
      <c r="F8676" s="8"/>
      <c r="G8676" s="8"/>
    </row>
    <row r="8677" spans="6:7" x14ac:dyDescent="0.35">
      <c r="F8677" s="8"/>
      <c r="G8677" s="8"/>
    </row>
    <row r="8678" spans="6:7" x14ac:dyDescent="0.35">
      <c r="F8678" s="8"/>
      <c r="G8678" s="8"/>
    </row>
    <row r="8679" spans="6:7" x14ac:dyDescent="0.35">
      <c r="F8679" s="8"/>
      <c r="G8679" s="8"/>
    </row>
    <row r="8680" spans="6:7" x14ac:dyDescent="0.35">
      <c r="F8680" s="8"/>
      <c r="G8680" s="8"/>
    </row>
    <row r="8681" spans="6:7" x14ac:dyDescent="0.35">
      <c r="F8681" s="8"/>
      <c r="G8681" s="8"/>
    </row>
    <row r="8682" spans="6:7" x14ac:dyDescent="0.35">
      <c r="F8682" s="8"/>
      <c r="G8682" s="8"/>
    </row>
    <row r="8683" spans="6:7" x14ac:dyDescent="0.35">
      <c r="F8683" s="8"/>
      <c r="G8683" s="8"/>
    </row>
    <row r="8684" spans="6:7" x14ac:dyDescent="0.35">
      <c r="F8684" s="8"/>
      <c r="G8684" s="8"/>
    </row>
    <row r="8685" spans="6:7" x14ac:dyDescent="0.35">
      <c r="F8685" s="8"/>
      <c r="G8685" s="8"/>
    </row>
    <row r="8686" spans="6:7" x14ac:dyDescent="0.35">
      <c r="F8686" s="8"/>
      <c r="G8686" s="8"/>
    </row>
    <row r="8687" spans="6:7" x14ac:dyDescent="0.35">
      <c r="F8687" s="8"/>
      <c r="G8687" s="8"/>
    </row>
    <row r="8688" spans="6:7" x14ac:dyDescent="0.35">
      <c r="F8688" s="8"/>
      <c r="G8688" s="8"/>
    </row>
    <row r="8689" spans="6:7" x14ac:dyDescent="0.35">
      <c r="F8689" s="8"/>
      <c r="G8689" s="8"/>
    </row>
    <row r="8690" spans="6:7" x14ac:dyDescent="0.35">
      <c r="F8690" s="8"/>
      <c r="G8690" s="8"/>
    </row>
    <row r="8691" spans="6:7" x14ac:dyDescent="0.35">
      <c r="F8691" s="8"/>
      <c r="G8691" s="8"/>
    </row>
    <row r="8692" spans="6:7" x14ac:dyDescent="0.35">
      <c r="F8692" s="8"/>
      <c r="G8692" s="8"/>
    </row>
    <row r="8693" spans="6:7" x14ac:dyDescent="0.35">
      <c r="F8693" s="8"/>
      <c r="G8693" s="8"/>
    </row>
    <row r="8694" spans="6:7" x14ac:dyDescent="0.35">
      <c r="F8694" s="8"/>
      <c r="G8694" s="8"/>
    </row>
    <row r="8695" spans="6:7" x14ac:dyDescent="0.35">
      <c r="F8695" s="8"/>
      <c r="G8695" s="8"/>
    </row>
    <row r="8696" spans="6:7" x14ac:dyDescent="0.35">
      <c r="F8696" s="8"/>
      <c r="G8696" s="8"/>
    </row>
    <row r="8697" spans="6:7" x14ac:dyDescent="0.35">
      <c r="F8697" s="8"/>
      <c r="G8697" s="8"/>
    </row>
    <row r="8698" spans="6:7" x14ac:dyDescent="0.35">
      <c r="F8698" s="8"/>
      <c r="G8698" s="8"/>
    </row>
    <row r="8699" spans="6:7" x14ac:dyDescent="0.35">
      <c r="F8699" s="8"/>
      <c r="G8699" s="8"/>
    </row>
    <row r="8700" spans="6:7" x14ac:dyDescent="0.35">
      <c r="F8700" s="8"/>
      <c r="G8700" s="8"/>
    </row>
    <row r="8701" spans="6:7" x14ac:dyDescent="0.35">
      <c r="F8701" s="8"/>
      <c r="G8701" s="8"/>
    </row>
    <row r="8702" spans="6:7" x14ac:dyDescent="0.35">
      <c r="F8702" s="8"/>
      <c r="G8702" s="8"/>
    </row>
    <row r="8703" spans="6:7" x14ac:dyDescent="0.35">
      <c r="F8703" s="8"/>
      <c r="G8703" s="8"/>
    </row>
    <row r="8704" spans="6:7" x14ac:dyDescent="0.35">
      <c r="F8704" s="8"/>
      <c r="G8704" s="8"/>
    </row>
    <row r="8705" spans="6:7" x14ac:dyDescent="0.35">
      <c r="F8705" s="8"/>
      <c r="G8705" s="8"/>
    </row>
    <row r="8706" spans="6:7" x14ac:dyDescent="0.35">
      <c r="F8706" s="8"/>
      <c r="G8706" s="8"/>
    </row>
    <row r="8707" spans="6:7" x14ac:dyDescent="0.35">
      <c r="F8707" s="8"/>
      <c r="G8707" s="8"/>
    </row>
    <row r="8708" spans="6:7" x14ac:dyDescent="0.35">
      <c r="F8708" s="8"/>
      <c r="G8708" s="8"/>
    </row>
    <row r="8709" spans="6:7" x14ac:dyDescent="0.35">
      <c r="F8709" s="8"/>
      <c r="G8709" s="8"/>
    </row>
    <row r="8710" spans="6:7" x14ac:dyDescent="0.35">
      <c r="F8710" s="8"/>
      <c r="G8710" s="8"/>
    </row>
    <row r="8711" spans="6:7" x14ac:dyDescent="0.35">
      <c r="F8711" s="8"/>
      <c r="G8711" s="8"/>
    </row>
    <row r="8712" spans="6:7" x14ac:dyDescent="0.35">
      <c r="F8712" s="8"/>
      <c r="G8712" s="8"/>
    </row>
    <row r="8713" spans="6:7" x14ac:dyDescent="0.35">
      <c r="F8713" s="8"/>
      <c r="G8713" s="8"/>
    </row>
    <row r="8714" spans="6:7" x14ac:dyDescent="0.35">
      <c r="F8714" s="8"/>
      <c r="G8714" s="8"/>
    </row>
    <row r="8715" spans="6:7" x14ac:dyDescent="0.35">
      <c r="F8715" s="8"/>
      <c r="G8715" s="8"/>
    </row>
    <row r="8716" spans="6:7" x14ac:dyDescent="0.35">
      <c r="F8716" s="8"/>
      <c r="G8716" s="8"/>
    </row>
    <row r="8717" spans="6:7" x14ac:dyDescent="0.35">
      <c r="F8717" s="8"/>
      <c r="G8717" s="8"/>
    </row>
    <row r="8718" spans="6:7" x14ac:dyDescent="0.35">
      <c r="F8718" s="8"/>
      <c r="G8718" s="8"/>
    </row>
    <row r="8719" spans="6:7" x14ac:dyDescent="0.35">
      <c r="F8719" s="8"/>
      <c r="G8719" s="8"/>
    </row>
    <row r="8720" spans="6:7" x14ac:dyDescent="0.35">
      <c r="F8720" s="8"/>
      <c r="G8720" s="8"/>
    </row>
    <row r="8721" spans="6:7" x14ac:dyDescent="0.35">
      <c r="F8721" s="8"/>
      <c r="G8721" s="8"/>
    </row>
    <row r="8722" spans="6:7" x14ac:dyDescent="0.35">
      <c r="F8722" s="8"/>
      <c r="G8722" s="8"/>
    </row>
    <row r="8723" spans="6:7" x14ac:dyDescent="0.35">
      <c r="F8723" s="8"/>
      <c r="G8723" s="8"/>
    </row>
    <row r="8724" spans="6:7" x14ac:dyDescent="0.35">
      <c r="F8724" s="8"/>
      <c r="G8724" s="8"/>
    </row>
    <row r="8725" spans="6:7" x14ac:dyDescent="0.35">
      <c r="F8725" s="8"/>
      <c r="G8725" s="8"/>
    </row>
    <row r="8726" spans="6:7" x14ac:dyDescent="0.35">
      <c r="F8726" s="8"/>
      <c r="G8726" s="8"/>
    </row>
    <row r="8727" spans="6:7" x14ac:dyDescent="0.35">
      <c r="F8727" s="8"/>
      <c r="G8727" s="8"/>
    </row>
    <row r="8728" spans="6:7" x14ac:dyDescent="0.35">
      <c r="F8728" s="8"/>
      <c r="G8728" s="8"/>
    </row>
    <row r="8729" spans="6:7" x14ac:dyDescent="0.35">
      <c r="F8729" s="8"/>
      <c r="G8729" s="8"/>
    </row>
    <row r="8730" spans="6:7" x14ac:dyDescent="0.35">
      <c r="F8730" s="8"/>
      <c r="G8730" s="8"/>
    </row>
    <row r="8731" spans="6:7" x14ac:dyDescent="0.35">
      <c r="F8731" s="8"/>
      <c r="G8731" s="8"/>
    </row>
    <row r="8732" spans="6:7" x14ac:dyDescent="0.35">
      <c r="F8732" s="8"/>
      <c r="G8732" s="8"/>
    </row>
    <row r="8733" spans="6:7" x14ac:dyDescent="0.35">
      <c r="F8733" s="8"/>
      <c r="G8733" s="8"/>
    </row>
    <row r="8734" spans="6:7" x14ac:dyDescent="0.35">
      <c r="F8734" s="8"/>
      <c r="G8734" s="8"/>
    </row>
    <row r="8735" spans="6:7" x14ac:dyDescent="0.35">
      <c r="F8735" s="8"/>
      <c r="G8735" s="8"/>
    </row>
    <row r="8736" spans="6:7" x14ac:dyDescent="0.35">
      <c r="F8736" s="8"/>
      <c r="G8736" s="8"/>
    </row>
    <row r="8737" spans="6:7" x14ac:dyDescent="0.35">
      <c r="F8737" s="8"/>
      <c r="G8737" s="8"/>
    </row>
    <row r="8738" spans="6:7" x14ac:dyDescent="0.35">
      <c r="F8738" s="8"/>
      <c r="G8738" s="8"/>
    </row>
    <row r="8739" spans="6:7" x14ac:dyDescent="0.35">
      <c r="F8739" s="8"/>
      <c r="G8739" s="8"/>
    </row>
    <row r="8740" spans="6:7" x14ac:dyDescent="0.35">
      <c r="F8740" s="8"/>
      <c r="G8740" s="8"/>
    </row>
    <row r="8741" spans="6:7" x14ac:dyDescent="0.35">
      <c r="F8741" s="8"/>
      <c r="G8741" s="8"/>
    </row>
    <row r="8742" spans="6:7" x14ac:dyDescent="0.35">
      <c r="F8742" s="8"/>
      <c r="G8742" s="8"/>
    </row>
    <row r="8743" spans="6:7" x14ac:dyDescent="0.35">
      <c r="F8743" s="8"/>
      <c r="G8743" s="8"/>
    </row>
    <row r="8744" spans="6:7" x14ac:dyDescent="0.35">
      <c r="F8744" s="8"/>
      <c r="G8744" s="8"/>
    </row>
    <row r="8745" spans="6:7" x14ac:dyDescent="0.35">
      <c r="F8745" s="8"/>
      <c r="G8745" s="8"/>
    </row>
    <row r="8746" spans="6:7" x14ac:dyDescent="0.35">
      <c r="F8746" s="8"/>
      <c r="G8746" s="8"/>
    </row>
    <row r="8747" spans="6:7" x14ac:dyDescent="0.35">
      <c r="F8747" s="8"/>
      <c r="G8747" s="8"/>
    </row>
    <row r="8748" spans="6:7" x14ac:dyDescent="0.35">
      <c r="F8748" s="8"/>
      <c r="G8748" s="8"/>
    </row>
    <row r="8749" spans="6:7" x14ac:dyDescent="0.35">
      <c r="F8749" s="8"/>
      <c r="G8749" s="8"/>
    </row>
    <row r="8750" spans="6:7" x14ac:dyDescent="0.35">
      <c r="F8750" s="8"/>
      <c r="G8750" s="8"/>
    </row>
    <row r="8751" spans="6:7" x14ac:dyDescent="0.35">
      <c r="F8751" s="8"/>
      <c r="G8751" s="8"/>
    </row>
    <row r="8752" spans="6:7" x14ac:dyDescent="0.35">
      <c r="F8752" s="8"/>
      <c r="G8752" s="8"/>
    </row>
    <row r="8753" spans="6:7" x14ac:dyDescent="0.35">
      <c r="F8753" s="8"/>
      <c r="G8753" s="8"/>
    </row>
    <row r="8754" spans="6:7" x14ac:dyDescent="0.35">
      <c r="F8754" s="8"/>
      <c r="G8754" s="8"/>
    </row>
    <row r="8755" spans="6:7" x14ac:dyDescent="0.35">
      <c r="F8755" s="8"/>
      <c r="G8755" s="8"/>
    </row>
    <row r="8756" spans="6:7" x14ac:dyDescent="0.35">
      <c r="F8756" s="8"/>
      <c r="G8756" s="8"/>
    </row>
    <row r="8757" spans="6:7" x14ac:dyDescent="0.35">
      <c r="F8757" s="8"/>
      <c r="G8757" s="8"/>
    </row>
    <row r="8758" spans="6:7" x14ac:dyDescent="0.35">
      <c r="F8758" s="8"/>
      <c r="G8758" s="8"/>
    </row>
    <row r="8759" spans="6:7" x14ac:dyDescent="0.35">
      <c r="F8759" s="8"/>
      <c r="G8759" s="8"/>
    </row>
    <row r="8760" spans="6:7" x14ac:dyDescent="0.35">
      <c r="F8760" s="8"/>
      <c r="G8760" s="8"/>
    </row>
    <row r="8761" spans="6:7" x14ac:dyDescent="0.35">
      <c r="F8761" s="8"/>
      <c r="G8761" s="8"/>
    </row>
    <row r="8762" spans="6:7" x14ac:dyDescent="0.35">
      <c r="F8762" s="8"/>
      <c r="G8762" s="8"/>
    </row>
    <row r="8763" spans="6:7" x14ac:dyDescent="0.35">
      <c r="F8763" s="8"/>
      <c r="G8763" s="8"/>
    </row>
    <row r="8764" spans="6:7" x14ac:dyDescent="0.35">
      <c r="F8764" s="8"/>
      <c r="G8764" s="8"/>
    </row>
    <row r="8765" spans="6:7" x14ac:dyDescent="0.35">
      <c r="F8765" s="8"/>
      <c r="G8765" s="8"/>
    </row>
    <row r="8766" spans="6:7" x14ac:dyDescent="0.35">
      <c r="F8766" s="8"/>
      <c r="G8766" s="8"/>
    </row>
    <row r="8767" spans="6:7" x14ac:dyDescent="0.35">
      <c r="F8767" s="8"/>
      <c r="G8767" s="8"/>
    </row>
    <row r="8768" spans="6:7" x14ac:dyDescent="0.35">
      <c r="F8768" s="8"/>
      <c r="G8768" s="8"/>
    </row>
    <row r="8769" spans="6:7" x14ac:dyDescent="0.35">
      <c r="F8769" s="8"/>
      <c r="G8769" s="8"/>
    </row>
    <row r="8770" spans="6:7" x14ac:dyDescent="0.35">
      <c r="F8770" s="8"/>
      <c r="G8770" s="8"/>
    </row>
    <row r="8771" spans="6:7" x14ac:dyDescent="0.35">
      <c r="F8771" s="8"/>
      <c r="G8771" s="8"/>
    </row>
    <row r="8772" spans="6:7" x14ac:dyDescent="0.35">
      <c r="F8772" s="8"/>
      <c r="G8772" s="8"/>
    </row>
    <row r="8773" spans="6:7" x14ac:dyDescent="0.35">
      <c r="F8773" s="8"/>
      <c r="G8773" s="8"/>
    </row>
    <row r="8774" spans="6:7" x14ac:dyDescent="0.35">
      <c r="F8774" s="8"/>
      <c r="G8774" s="8"/>
    </row>
    <row r="8775" spans="6:7" x14ac:dyDescent="0.35">
      <c r="F8775" s="8"/>
      <c r="G8775" s="8"/>
    </row>
    <row r="8776" spans="6:7" x14ac:dyDescent="0.35">
      <c r="F8776" s="8"/>
      <c r="G8776" s="8"/>
    </row>
    <row r="8777" spans="6:7" x14ac:dyDescent="0.35">
      <c r="F8777" s="8"/>
      <c r="G8777" s="8"/>
    </row>
    <row r="8778" spans="6:7" x14ac:dyDescent="0.35">
      <c r="F8778" s="8"/>
      <c r="G8778" s="8"/>
    </row>
    <row r="8779" spans="6:7" x14ac:dyDescent="0.35">
      <c r="F8779" s="8"/>
      <c r="G8779" s="8"/>
    </row>
    <row r="8780" spans="6:7" x14ac:dyDescent="0.35">
      <c r="F8780" s="8"/>
      <c r="G8780" s="8"/>
    </row>
    <row r="8781" spans="6:7" x14ac:dyDescent="0.35">
      <c r="F8781" s="8"/>
      <c r="G8781" s="8"/>
    </row>
    <row r="8782" spans="6:7" x14ac:dyDescent="0.35">
      <c r="F8782" s="8"/>
      <c r="G8782" s="8"/>
    </row>
    <row r="8783" spans="6:7" x14ac:dyDescent="0.35">
      <c r="F8783" s="8"/>
      <c r="G8783" s="8"/>
    </row>
    <row r="8784" spans="6:7" x14ac:dyDescent="0.35">
      <c r="F8784" s="8"/>
      <c r="G8784" s="8"/>
    </row>
    <row r="8785" spans="6:7" x14ac:dyDescent="0.35">
      <c r="F8785" s="8"/>
      <c r="G8785" s="8"/>
    </row>
    <row r="8786" spans="6:7" x14ac:dyDescent="0.35">
      <c r="F8786" s="8"/>
      <c r="G8786" s="8"/>
    </row>
    <row r="8787" spans="6:7" x14ac:dyDescent="0.35">
      <c r="F8787" s="8"/>
      <c r="G8787" s="8"/>
    </row>
    <row r="8788" spans="6:7" x14ac:dyDescent="0.35">
      <c r="F8788" s="8"/>
      <c r="G8788" s="8"/>
    </row>
    <row r="8789" spans="6:7" x14ac:dyDescent="0.35">
      <c r="F8789" s="8"/>
      <c r="G8789" s="8"/>
    </row>
    <row r="8790" spans="6:7" x14ac:dyDescent="0.35">
      <c r="F8790" s="8"/>
      <c r="G8790" s="8"/>
    </row>
    <row r="8791" spans="6:7" x14ac:dyDescent="0.35">
      <c r="F8791" s="8"/>
      <c r="G8791" s="8"/>
    </row>
    <row r="8792" spans="6:7" x14ac:dyDescent="0.35">
      <c r="F8792" s="8"/>
      <c r="G8792" s="8"/>
    </row>
    <row r="8793" spans="6:7" x14ac:dyDescent="0.35">
      <c r="F8793" s="8"/>
      <c r="G8793" s="8"/>
    </row>
    <row r="8794" spans="6:7" x14ac:dyDescent="0.35">
      <c r="F8794" s="8"/>
      <c r="G8794" s="8"/>
    </row>
    <row r="8795" spans="6:7" x14ac:dyDescent="0.35">
      <c r="F8795" s="8"/>
      <c r="G8795" s="8"/>
    </row>
    <row r="8796" spans="6:7" x14ac:dyDescent="0.35">
      <c r="F8796" s="8"/>
      <c r="G8796" s="8"/>
    </row>
    <row r="8797" spans="6:7" x14ac:dyDescent="0.35">
      <c r="F8797" s="8"/>
      <c r="G8797" s="8"/>
    </row>
    <row r="8798" spans="6:7" x14ac:dyDescent="0.35">
      <c r="F8798" s="8"/>
      <c r="G8798" s="8"/>
    </row>
    <row r="8799" spans="6:7" x14ac:dyDescent="0.35">
      <c r="F8799" s="8"/>
      <c r="G8799" s="8"/>
    </row>
    <row r="8800" spans="6:7" x14ac:dyDescent="0.35">
      <c r="F8800" s="8"/>
      <c r="G8800" s="8"/>
    </row>
    <row r="8801" spans="6:7" x14ac:dyDescent="0.35">
      <c r="F8801" s="8"/>
      <c r="G8801" s="8"/>
    </row>
    <row r="8802" spans="6:7" x14ac:dyDescent="0.35">
      <c r="F8802" s="8"/>
      <c r="G8802" s="8"/>
    </row>
    <row r="8803" spans="6:7" x14ac:dyDescent="0.35">
      <c r="F8803" s="8"/>
      <c r="G8803" s="8"/>
    </row>
    <row r="8804" spans="6:7" x14ac:dyDescent="0.35">
      <c r="F8804" s="8"/>
      <c r="G8804" s="8"/>
    </row>
    <row r="8805" spans="6:7" x14ac:dyDescent="0.35">
      <c r="F8805" s="8"/>
      <c r="G8805" s="8"/>
    </row>
    <row r="8806" spans="6:7" x14ac:dyDescent="0.35">
      <c r="F8806" s="8"/>
      <c r="G8806" s="8"/>
    </row>
    <row r="8807" spans="6:7" x14ac:dyDescent="0.35">
      <c r="F8807" s="8"/>
      <c r="G8807" s="8"/>
    </row>
    <row r="8808" spans="6:7" x14ac:dyDescent="0.35">
      <c r="F8808" s="8"/>
      <c r="G8808" s="8"/>
    </row>
    <row r="8809" spans="6:7" x14ac:dyDescent="0.35">
      <c r="F8809" s="8"/>
      <c r="G8809" s="8"/>
    </row>
    <row r="8810" spans="6:7" x14ac:dyDescent="0.35">
      <c r="F8810" s="8"/>
      <c r="G8810" s="8"/>
    </row>
    <row r="8811" spans="6:7" x14ac:dyDescent="0.35">
      <c r="F8811" s="8"/>
      <c r="G8811" s="8"/>
    </row>
    <row r="8812" spans="6:7" x14ac:dyDescent="0.35">
      <c r="F8812" s="8"/>
      <c r="G8812" s="8"/>
    </row>
    <row r="8813" spans="6:7" x14ac:dyDescent="0.35">
      <c r="F8813" s="8"/>
      <c r="G8813" s="8"/>
    </row>
    <row r="8814" spans="6:7" x14ac:dyDescent="0.35">
      <c r="F8814" s="8"/>
      <c r="G8814" s="8"/>
    </row>
    <row r="8815" spans="6:7" x14ac:dyDescent="0.35">
      <c r="F8815" s="8"/>
      <c r="G8815" s="8"/>
    </row>
    <row r="8816" spans="6:7" x14ac:dyDescent="0.35">
      <c r="F8816" s="8"/>
      <c r="G8816" s="8"/>
    </row>
    <row r="8817" spans="6:7" x14ac:dyDescent="0.35">
      <c r="F8817" s="8"/>
      <c r="G8817" s="8"/>
    </row>
    <row r="8818" spans="6:7" x14ac:dyDescent="0.35">
      <c r="F8818" s="8"/>
      <c r="G8818" s="8"/>
    </row>
    <row r="8819" spans="6:7" x14ac:dyDescent="0.35">
      <c r="F8819" s="8"/>
      <c r="G8819" s="8"/>
    </row>
    <row r="8820" spans="6:7" x14ac:dyDescent="0.35">
      <c r="F8820" s="8"/>
      <c r="G8820" s="8"/>
    </row>
    <row r="8821" spans="6:7" x14ac:dyDescent="0.35">
      <c r="F8821" s="8"/>
      <c r="G8821" s="8"/>
    </row>
    <row r="8822" spans="6:7" x14ac:dyDescent="0.35">
      <c r="F8822" s="8"/>
      <c r="G8822" s="8"/>
    </row>
    <row r="8823" spans="6:7" x14ac:dyDescent="0.35">
      <c r="F8823" s="8"/>
      <c r="G8823" s="8"/>
    </row>
    <row r="8824" spans="6:7" x14ac:dyDescent="0.35">
      <c r="F8824" s="8"/>
      <c r="G8824" s="8"/>
    </row>
    <row r="8825" spans="6:7" x14ac:dyDescent="0.35">
      <c r="F8825" s="8"/>
      <c r="G8825" s="8"/>
    </row>
    <row r="8826" spans="6:7" x14ac:dyDescent="0.35">
      <c r="F8826" s="8"/>
      <c r="G8826" s="8"/>
    </row>
    <row r="8827" spans="6:7" x14ac:dyDescent="0.35">
      <c r="F8827" s="8"/>
      <c r="G8827" s="8"/>
    </row>
    <row r="8828" spans="6:7" x14ac:dyDescent="0.35">
      <c r="F8828" s="8"/>
      <c r="G8828" s="8"/>
    </row>
    <row r="8829" spans="6:7" x14ac:dyDescent="0.35">
      <c r="F8829" s="8"/>
      <c r="G8829" s="8"/>
    </row>
    <row r="8830" spans="6:7" x14ac:dyDescent="0.35">
      <c r="F8830" s="8"/>
      <c r="G8830" s="8"/>
    </row>
    <row r="8831" spans="6:7" x14ac:dyDescent="0.35">
      <c r="F8831" s="8"/>
      <c r="G8831" s="8"/>
    </row>
    <row r="8832" spans="6:7" x14ac:dyDescent="0.35">
      <c r="F8832" s="8"/>
      <c r="G8832" s="8"/>
    </row>
    <row r="8833" spans="6:7" x14ac:dyDescent="0.35">
      <c r="F8833" s="8"/>
      <c r="G8833" s="8"/>
    </row>
    <row r="8834" spans="6:7" x14ac:dyDescent="0.35">
      <c r="F8834" s="8"/>
      <c r="G8834" s="8"/>
    </row>
    <row r="8835" spans="6:7" x14ac:dyDescent="0.35">
      <c r="F8835" s="8"/>
      <c r="G8835" s="8"/>
    </row>
    <row r="8836" spans="6:7" x14ac:dyDescent="0.35">
      <c r="F8836" s="8"/>
      <c r="G8836" s="8"/>
    </row>
    <row r="8837" spans="6:7" x14ac:dyDescent="0.35">
      <c r="F8837" s="8"/>
      <c r="G8837" s="8"/>
    </row>
    <row r="8838" spans="6:7" x14ac:dyDescent="0.35">
      <c r="F8838" s="8"/>
      <c r="G8838" s="8"/>
    </row>
    <row r="8839" spans="6:7" x14ac:dyDescent="0.35">
      <c r="F8839" s="8"/>
      <c r="G8839" s="8"/>
    </row>
    <row r="8840" spans="6:7" x14ac:dyDescent="0.35">
      <c r="F8840" s="8"/>
      <c r="G8840" s="8"/>
    </row>
    <row r="8841" spans="6:7" x14ac:dyDescent="0.35">
      <c r="F8841" s="8"/>
      <c r="G8841" s="8"/>
    </row>
    <row r="8842" spans="6:7" x14ac:dyDescent="0.35">
      <c r="F8842" s="8"/>
      <c r="G8842" s="8"/>
    </row>
    <row r="8843" spans="6:7" x14ac:dyDescent="0.35">
      <c r="F8843" s="8"/>
      <c r="G8843" s="8"/>
    </row>
    <row r="8844" spans="6:7" x14ac:dyDescent="0.35">
      <c r="F8844" s="8"/>
      <c r="G8844" s="8"/>
    </row>
    <row r="8845" spans="6:7" x14ac:dyDescent="0.35">
      <c r="F8845" s="8"/>
      <c r="G8845" s="8"/>
    </row>
    <row r="8846" spans="6:7" x14ac:dyDescent="0.35">
      <c r="F8846" s="8"/>
      <c r="G8846" s="8"/>
    </row>
    <row r="8847" spans="6:7" x14ac:dyDescent="0.35">
      <c r="F8847" s="8"/>
      <c r="G8847" s="8"/>
    </row>
    <row r="8848" spans="6:7" x14ac:dyDescent="0.35">
      <c r="F8848" s="8"/>
      <c r="G8848" s="8"/>
    </row>
    <row r="8849" spans="6:7" x14ac:dyDescent="0.35">
      <c r="F8849" s="8"/>
      <c r="G8849" s="8"/>
    </row>
    <row r="8850" spans="6:7" x14ac:dyDescent="0.35">
      <c r="F8850" s="8"/>
      <c r="G8850" s="8"/>
    </row>
    <row r="8851" spans="6:7" x14ac:dyDescent="0.35">
      <c r="F8851" s="8"/>
      <c r="G8851" s="8"/>
    </row>
    <row r="8852" spans="6:7" x14ac:dyDescent="0.35">
      <c r="F8852" s="8"/>
      <c r="G8852" s="8"/>
    </row>
    <row r="8853" spans="6:7" x14ac:dyDescent="0.35">
      <c r="F8853" s="8"/>
      <c r="G8853" s="8"/>
    </row>
    <row r="8854" spans="6:7" x14ac:dyDescent="0.35">
      <c r="F8854" s="8"/>
      <c r="G8854" s="8"/>
    </row>
    <row r="8855" spans="6:7" x14ac:dyDescent="0.35">
      <c r="F8855" s="8"/>
      <c r="G8855" s="8"/>
    </row>
    <row r="8856" spans="6:7" x14ac:dyDescent="0.35">
      <c r="F8856" s="8"/>
      <c r="G8856" s="8"/>
    </row>
    <row r="8857" spans="6:7" x14ac:dyDescent="0.35">
      <c r="F8857" s="8"/>
      <c r="G8857" s="8"/>
    </row>
    <row r="8858" spans="6:7" x14ac:dyDescent="0.35">
      <c r="F8858" s="8"/>
      <c r="G8858" s="8"/>
    </row>
    <row r="8859" spans="6:7" x14ac:dyDescent="0.35">
      <c r="F8859" s="8"/>
      <c r="G8859" s="8"/>
    </row>
    <row r="8860" spans="6:7" x14ac:dyDescent="0.35">
      <c r="F8860" s="8"/>
      <c r="G8860" s="8"/>
    </row>
    <row r="8861" spans="6:7" x14ac:dyDescent="0.35">
      <c r="F8861" s="8"/>
      <c r="G8861" s="8"/>
    </row>
    <row r="8862" spans="6:7" x14ac:dyDescent="0.35">
      <c r="F8862" s="8"/>
      <c r="G8862" s="8"/>
    </row>
    <row r="8863" spans="6:7" x14ac:dyDescent="0.35">
      <c r="F8863" s="8"/>
      <c r="G8863" s="8"/>
    </row>
    <row r="8864" spans="6:7" x14ac:dyDescent="0.35">
      <c r="F8864" s="8"/>
      <c r="G8864" s="8"/>
    </row>
    <row r="8865" spans="6:7" x14ac:dyDescent="0.35">
      <c r="F8865" s="8"/>
      <c r="G8865" s="8"/>
    </row>
    <row r="8866" spans="6:7" x14ac:dyDescent="0.35">
      <c r="F8866" s="8"/>
      <c r="G8866" s="8"/>
    </row>
    <row r="8867" spans="6:7" x14ac:dyDescent="0.35">
      <c r="F8867" s="8"/>
      <c r="G8867" s="8"/>
    </row>
    <row r="8868" spans="6:7" x14ac:dyDescent="0.35">
      <c r="F8868" s="8"/>
      <c r="G8868" s="8"/>
    </row>
    <row r="8869" spans="6:7" x14ac:dyDescent="0.35">
      <c r="F8869" s="8"/>
      <c r="G8869" s="8"/>
    </row>
    <row r="8870" spans="6:7" x14ac:dyDescent="0.35">
      <c r="F8870" s="8"/>
      <c r="G8870" s="8"/>
    </row>
    <row r="8871" spans="6:7" x14ac:dyDescent="0.35">
      <c r="F8871" s="8"/>
      <c r="G8871" s="8"/>
    </row>
    <row r="8872" spans="6:7" x14ac:dyDescent="0.35">
      <c r="F8872" s="8"/>
      <c r="G8872" s="8"/>
    </row>
    <row r="8873" spans="6:7" x14ac:dyDescent="0.35">
      <c r="F8873" s="8"/>
      <c r="G8873" s="8"/>
    </row>
    <row r="8874" spans="6:7" x14ac:dyDescent="0.35">
      <c r="F8874" s="8"/>
      <c r="G8874" s="8"/>
    </row>
    <row r="8875" spans="6:7" x14ac:dyDescent="0.35">
      <c r="F8875" s="8"/>
      <c r="G8875" s="8"/>
    </row>
    <row r="8876" spans="6:7" x14ac:dyDescent="0.35">
      <c r="F8876" s="8"/>
      <c r="G8876" s="8"/>
    </row>
    <row r="8877" spans="6:7" x14ac:dyDescent="0.35">
      <c r="F8877" s="8"/>
      <c r="G8877" s="8"/>
    </row>
    <row r="8878" spans="6:7" x14ac:dyDescent="0.35">
      <c r="F8878" s="8"/>
      <c r="G8878" s="8"/>
    </row>
    <row r="8879" spans="6:7" x14ac:dyDescent="0.35">
      <c r="F8879" s="8"/>
      <c r="G8879" s="8"/>
    </row>
    <row r="8880" spans="6:7" x14ac:dyDescent="0.35">
      <c r="F8880" s="8"/>
      <c r="G8880" s="8"/>
    </row>
    <row r="8881" spans="6:7" x14ac:dyDescent="0.35">
      <c r="F8881" s="8"/>
      <c r="G8881" s="8"/>
    </row>
    <row r="8882" spans="6:7" x14ac:dyDescent="0.35">
      <c r="F8882" s="8"/>
      <c r="G8882" s="8"/>
    </row>
    <row r="8883" spans="6:7" x14ac:dyDescent="0.35">
      <c r="F8883" s="8"/>
      <c r="G8883" s="8"/>
    </row>
    <row r="8884" spans="6:7" x14ac:dyDescent="0.35">
      <c r="F8884" s="8"/>
      <c r="G8884" s="8"/>
    </row>
    <row r="8885" spans="6:7" x14ac:dyDescent="0.35">
      <c r="F8885" s="8"/>
      <c r="G8885" s="8"/>
    </row>
    <row r="8886" spans="6:7" x14ac:dyDescent="0.35">
      <c r="F8886" s="8"/>
      <c r="G8886" s="8"/>
    </row>
    <row r="8887" spans="6:7" x14ac:dyDescent="0.35">
      <c r="F8887" s="8"/>
      <c r="G8887" s="8"/>
    </row>
    <row r="8888" spans="6:7" x14ac:dyDescent="0.35">
      <c r="F8888" s="8"/>
      <c r="G8888" s="8"/>
    </row>
    <row r="8889" spans="6:7" x14ac:dyDescent="0.35">
      <c r="F8889" s="8"/>
      <c r="G8889" s="8"/>
    </row>
    <row r="8890" spans="6:7" x14ac:dyDescent="0.35">
      <c r="F8890" s="8"/>
      <c r="G8890" s="8"/>
    </row>
    <row r="8891" spans="6:7" x14ac:dyDescent="0.35">
      <c r="F8891" s="8"/>
      <c r="G8891" s="8"/>
    </row>
    <row r="8892" spans="6:7" x14ac:dyDescent="0.35">
      <c r="F8892" s="8"/>
      <c r="G8892" s="8"/>
    </row>
    <row r="8893" spans="6:7" x14ac:dyDescent="0.35">
      <c r="F8893" s="8"/>
      <c r="G8893" s="8"/>
    </row>
    <row r="8894" spans="6:7" x14ac:dyDescent="0.35">
      <c r="F8894" s="8"/>
      <c r="G8894" s="8"/>
    </row>
    <row r="8895" spans="6:7" x14ac:dyDescent="0.35">
      <c r="F8895" s="8"/>
      <c r="G8895" s="8"/>
    </row>
    <row r="8896" spans="6:7" x14ac:dyDescent="0.35">
      <c r="F8896" s="8"/>
      <c r="G8896" s="8"/>
    </row>
    <row r="8897" spans="6:7" x14ac:dyDescent="0.35">
      <c r="F8897" s="8"/>
      <c r="G8897" s="8"/>
    </row>
    <row r="8898" spans="6:7" x14ac:dyDescent="0.35">
      <c r="F8898" s="8"/>
      <c r="G8898" s="8"/>
    </row>
    <row r="8899" spans="6:7" x14ac:dyDescent="0.35">
      <c r="F8899" s="8"/>
      <c r="G8899" s="8"/>
    </row>
    <row r="8900" spans="6:7" x14ac:dyDescent="0.35">
      <c r="F8900" s="8"/>
      <c r="G8900" s="8"/>
    </row>
    <row r="8901" spans="6:7" x14ac:dyDescent="0.35">
      <c r="F8901" s="8"/>
      <c r="G8901" s="8"/>
    </row>
    <row r="8902" spans="6:7" x14ac:dyDescent="0.35">
      <c r="F8902" s="8"/>
      <c r="G8902" s="8"/>
    </row>
    <row r="8903" spans="6:7" x14ac:dyDescent="0.35">
      <c r="F8903" s="8"/>
      <c r="G8903" s="8"/>
    </row>
    <row r="8904" spans="6:7" x14ac:dyDescent="0.35">
      <c r="F8904" s="8"/>
      <c r="G8904" s="8"/>
    </row>
    <row r="8905" spans="6:7" x14ac:dyDescent="0.35">
      <c r="F8905" s="8"/>
      <c r="G8905" s="8"/>
    </row>
    <row r="8906" spans="6:7" x14ac:dyDescent="0.35">
      <c r="F8906" s="8"/>
      <c r="G8906" s="8"/>
    </row>
    <row r="8907" spans="6:7" x14ac:dyDescent="0.35">
      <c r="F8907" s="8"/>
      <c r="G8907" s="8"/>
    </row>
    <row r="8908" spans="6:7" x14ac:dyDescent="0.35">
      <c r="F8908" s="8"/>
      <c r="G8908" s="8"/>
    </row>
    <row r="8909" spans="6:7" x14ac:dyDescent="0.35">
      <c r="F8909" s="8"/>
      <c r="G8909" s="8"/>
    </row>
    <row r="8910" spans="6:7" x14ac:dyDescent="0.35">
      <c r="F8910" s="8"/>
      <c r="G8910" s="8"/>
    </row>
    <row r="8911" spans="6:7" x14ac:dyDescent="0.35">
      <c r="F8911" s="8"/>
      <c r="G8911" s="8"/>
    </row>
    <row r="8912" spans="6:7" x14ac:dyDescent="0.35">
      <c r="F8912" s="8"/>
      <c r="G8912" s="8"/>
    </row>
    <row r="8913" spans="6:7" x14ac:dyDescent="0.35">
      <c r="F8913" s="8"/>
      <c r="G8913" s="8"/>
    </row>
    <row r="8914" spans="6:7" x14ac:dyDescent="0.35">
      <c r="F8914" s="8"/>
      <c r="G8914" s="8"/>
    </row>
    <row r="8915" spans="6:7" x14ac:dyDescent="0.35">
      <c r="F8915" s="8"/>
      <c r="G8915" s="8"/>
    </row>
    <row r="8916" spans="6:7" x14ac:dyDescent="0.35">
      <c r="F8916" s="8"/>
      <c r="G8916" s="8"/>
    </row>
    <row r="8917" spans="6:7" x14ac:dyDescent="0.35">
      <c r="F8917" s="8"/>
      <c r="G8917" s="8"/>
    </row>
    <row r="8918" spans="6:7" x14ac:dyDescent="0.35">
      <c r="F8918" s="8"/>
      <c r="G8918" s="8"/>
    </row>
    <row r="8919" spans="6:7" x14ac:dyDescent="0.35">
      <c r="F8919" s="8"/>
      <c r="G8919" s="8"/>
    </row>
    <row r="8920" spans="6:7" x14ac:dyDescent="0.35">
      <c r="F8920" s="8"/>
      <c r="G8920" s="8"/>
    </row>
    <row r="8921" spans="6:7" x14ac:dyDescent="0.35">
      <c r="F8921" s="8"/>
      <c r="G8921" s="8"/>
    </row>
    <row r="8922" spans="6:7" x14ac:dyDescent="0.35">
      <c r="F8922" s="8"/>
      <c r="G8922" s="8"/>
    </row>
    <row r="8923" spans="6:7" x14ac:dyDescent="0.35">
      <c r="F8923" s="8"/>
      <c r="G8923" s="8"/>
    </row>
    <row r="8924" spans="6:7" x14ac:dyDescent="0.35">
      <c r="F8924" s="8"/>
      <c r="G8924" s="8"/>
    </row>
    <row r="8925" spans="6:7" x14ac:dyDescent="0.35">
      <c r="F8925" s="8"/>
      <c r="G8925" s="8"/>
    </row>
    <row r="8926" spans="6:7" x14ac:dyDescent="0.35">
      <c r="F8926" s="8"/>
      <c r="G8926" s="8"/>
    </row>
    <row r="8927" spans="6:7" x14ac:dyDescent="0.35">
      <c r="F8927" s="8"/>
      <c r="G8927" s="8"/>
    </row>
    <row r="8928" spans="6:7" x14ac:dyDescent="0.35">
      <c r="F8928" s="8"/>
      <c r="G8928" s="8"/>
    </row>
    <row r="8929" spans="6:7" x14ac:dyDescent="0.35">
      <c r="F8929" s="8"/>
      <c r="G8929" s="8"/>
    </row>
    <row r="8930" spans="6:7" x14ac:dyDescent="0.35">
      <c r="F8930" s="8"/>
      <c r="G8930" s="8"/>
    </row>
    <row r="8931" spans="6:7" x14ac:dyDescent="0.35">
      <c r="F8931" s="8"/>
      <c r="G8931" s="8"/>
    </row>
    <row r="8932" spans="6:7" x14ac:dyDescent="0.35">
      <c r="F8932" s="8"/>
      <c r="G8932" s="8"/>
    </row>
    <row r="8933" spans="6:7" x14ac:dyDescent="0.35">
      <c r="F8933" s="8"/>
      <c r="G8933" s="8"/>
    </row>
    <row r="8934" spans="6:7" x14ac:dyDescent="0.35">
      <c r="F8934" s="8"/>
      <c r="G8934" s="8"/>
    </row>
    <row r="8935" spans="6:7" x14ac:dyDescent="0.35">
      <c r="F8935" s="8"/>
      <c r="G8935" s="8"/>
    </row>
    <row r="8936" spans="6:7" x14ac:dyDescent="0.35">
      <c r="F8936" s="8"/>
      <c r="G8936" s="8"/>
    </row>
    <row r="8937" spans="6:7" x14ac:dyDescent="0.35">
      <c r="F8937" s="8"/>
      <c r="G8937" s="8"/>
    </row>
    <row r="8938" spans="6:7" x14ac:dyDescent="0.35">
      <c r="F8938" s="8"/>
      <c r="G8938" s="8"/>
    </row>
    <row r="8939" spans="6:7" x14ac:dyDescent="0.35">
      <c r="F8939" s="8"/>
      <c r="G8939" s="8"/>
    </row>
    <row r="8940" spans="6:7" x14ac:dyDescent="0.35">
      <c r="F8940" s="8"/>
      <c r="G8940" s="8"/>
    </row>
    <row r="8941" spans="6:7" x14ac:dyDescent="0.35">
      <c r="F8941" s="8"/>
      <c r="G8941" s="8"/>
    </row>
    <row r="8942" spans="6:7" x14ac:dyDescent="0.35">
      <c r="F8942" s="8"/>
      <c r="G8942" s="8"/>
    </row>
    <row r="8943" spans="6:7" x14ac:dyDescent="0.35">
      <c r="F8943" s="8"/>
      <c r="G8943" s="8"/>
    </row>
    <row r="8944" spans="6:7" x14ac:dyDescent="0.35">
      <c r="F8944" s="8"/>
      <c r="G8944" s="8"/>
    </row>
    <row r="8945" spans="6:7" x14ac:dyDescent="0.35">
      <c r="F8945" s="8"/>
      <c r="G8945" s="8"/>
    </row>
    <row r="8946" spans="6:7" x14ac:dyDescent="0.35">
      <c r="F8946" s="8"/>
      <c r="G8946" s="8"/>
    </row>
    <row r="8947" spans="6:7" x14ac:dyDescent="0.35">
      <c r="F8947" s="8"/>
      <c r="G8947" s="8"/>
    </row>
    <row r="8948" spans="6:7" x14ac:dyDescent="0.35">
      <c r="F8948" s="8"/>
      <c r="G8948" s="8"/>
    </row>
    <row r="8949" spans="6:7" x14ac:dyDescent="0.35">
      <c r="F8949" s="8"/>
      <c r="G8949" s="8"/>
    </row>
    <row r="8950" spans="6:7" x14ac:dyDescent="0.35">
      <c r="F8950" s="8"/>
      <c r="G8950" s="8"/>
    </row>
    <row r="8951" spans="6:7" x14ac:dyDescent="0.35">
      <c r="F8951" s="8"/>
      <c r="G8951" s="8"/>
    </row>
    <row r="8952" spans="6:7" x14ac:dyDescent="0.35">
      <c r="F8952" s="8"/>
      <c r="G8952" s="8"/>
    </row>
    <row r="8953" spans="6:7" x14ac:dyDescent="0.35">
      <c r="F8953" s="8"/>
      <c r="G8953" s="8"/>
    </row>
    <row r="8954" spans="6:7" x14ac:dyDescent="0.35">
      <c r="F8954" s="8"/>
      <c r="G8954" s="8"/>
    </row>
    <row r="8955" spans="6:7" x14ac:dyDescent="0.35">
      <c r="F8955" s="8"/>
      <c r="G8955" s="8"/>
    </row>
    <row r="8956" spans="6:7" x14ac:dyDescent="0.35">
      <c r="F8956" s="8"/>
      <c r="G8956" s="8"/>
    </row>
    <row r="8957" spans="6:7" x14ac:dyDescent="0.35">
      <c r="F8957" s="8"/>
      <c r="G8957" s="8"/>
    </row>
    <row r="8958" spans="6:7" x14ac:dyDescent="0.35">
      <c r="F8958" s="8"/>
      <c r="G8958" s="8"/>
    </row>
    <row r="8959" spans="6:7" x14ac:dyDescent="0.35">
      <c r="F8959" s="8"/>
      <c r="G8959" s="8"/>
    </row>
    <row r="8960" spans="6:7" x14ac:dyDescent="0.35">
      <c r="F8960" s="8"/>
      <c r="G8960" s="8"/>
    </row>
    <row r="8961" spans="6:7" x14ac:dyDescent="0.35">
      <c r="F8961" s="8"/>
      <c r="G8961" s="8"/>
    </row>
    <row r="8962" spans="6:7" x14ac:dyDescent="0.35">
      <c r="F8962" s="8"/>
      <c r="G8962" s="8"/>
    </row>
    <row r="8963" spans="6:7" x14ac:dyDescent="0.35">
      <c r="F8963" s="8"/>
      <c r="G8963" s="8"/>
    </row>
    <row r="8964" spans="6:7" x14ac:dyDescent="0.35">
      <c r="F8964" s="8"/>
      <c r="G8964" s="8"/>
    </row>
    <row r="8965" spans="6:7" x14ac:dyDescent="0.35">
      <c r="F8965" s="8"/>
      <c r="G8965" s="8"/>
    </row>
    <row r="8966" spans="6:7" x14ac:dyDescent="0.35">
      <c r="F8966" s="8"/>
      <c r="G8966" s="8"/>
    </row>
    <row r="8967" spans="6:7" x14ac:dyDescent="0.35">
      <c r="F8967" s="8"/>
      <c r="G8967" s="8"/>
    </row>
    <row r="8968" spans="6:7" x14ac:dyDescent="0.35">
      <c r="F8968" s="8"/>
      <c r="G8968" s="8"/>
    </row>
    <row r="8969" spans="6:7" x14ac:dyDescent="0.35">
      <c r="F8969" s="8"/>
      <c r="G8969" s="8"/>
    </row>
    <row r="8970" spans="6:7" x14ac:dyDescent="0.35">
      <c r="F8970" s="8"/>
      <c r="G8970" s="8"/>
    </row>
    <row r="8971" spans="6:7" x14ac:dyDescent="0.35">
      <c r="F8971" s="8"/>
      <c r="G8971" s="8"/>
    </row>
    <row r="8972" spans="6:7" x14ac:dyDescent="0.35">
      <c r="F8972" s="8"/>
      <c r="G8972" s="8"/>
    </row>
    <row r="8973" spans="6:7" x14ac:dyDescent="0.35">
      <c r="F8973" s="8"/>
      <c r="G8973" s="8"/>
    </row>
    <row r="8974" spans="6:7" x14ac:dyDescent="0.35">
      <c r="F8974" s="8"/>
      <c r="G8974" s="8"/>
    </row>
    <row r="8975" spans="6:7" x14ac:dyDescent="0.35">
      <c r="F8975" s="8"/>
      <c r="G8975" s="8"/>
    </row>
    <row r="8976" spans="6:7" x14ac:dyDescent="0.35">
      <c r="F8976" s="8"/>
      <c r="G8976" s="8"/>
    </row>
    <row r="8977" spans="6:7" x14ac:dyDescent="0.35">
      <c r="F8977" s="8"/>
      <c r="G8977" s="8"/>
    </row>
    <row r="8978" spans="6:7" x14ac:dyDescent="0.35">
      <c r="F8978" s="8"/>
      <c r="G8978" s="8"/>
    </row>
    <row r="8979" spans="6:7" x14ac:dyDescent="0.35">
      <c r="F8979" s="8"/>
      <c r="G8979" s="8"/>
    </row>
    <row r="8980" spans="6:7" x14ac:dyDescent="0.35">
      <c r="F8980" s="8"/>
      <c r="G8980" s="8"/>
    </row>
    <row r="8981" spans="6:7" x14ac:dyDescent="0.35">
      <c r="F8981" s="8"/>
      <c r="G8981" s="8"/>
    </row>
    <row r="8982" spans="6:7" x14ac:dyDescent="0.35">
      <c r="F8982" s="8"/>
      <c r="G8982" s="8"/>
    </row>
    <row r="8983" spans="6:7" x14ac:dyDescent="0.35">
      <c r="F8983" s="8"/>
      <c r="G8983" s="8"/>
    </row>
    <row r="8984" spans="6:7" x14ac:dyDescent="0.35">
      <c r="F8984" s="8"/>
      <c r="G8984" s="8"/>
    </row>
    <row r="8985" spans="6:7" x14ac:dyDescent="0.35">
      <c r="F8985" s="8"/>
      <c r="G8985" s="8"/>
    </row>
    <row r="8986" spans="6:7" x14ac:dyDescent="0.35">
      <c r="F8986" s="8"/>
      <c r="G8986" s="8"/>
    </row>
    <row r="8987" spans="6:7" x14ac:dyDescent="0.35">
      <c r="F8987" s="8"/>
      <c r="G8987" s="8"/>
    </row>
    <row r="8988" spans="6:7" x14ac:dyDescent="0.35">
      <c r="F8988" s="8"/>
      <c r="G8988" s="8"/>
    </row>
    <row r="8989" spans="6:7" x14ac:dyDescent="0.35">
      <c r="F8989" s="8"/>
      <c r="G8989" s="8"/>
    </row>
    <row r="8990" spans="6:7" x14ac:dyDescent="0.35">
      <c r="F8990" s="8"/>
      <c r="G8990" s="8"/>
    </row>
    <row r="8991" spans="6:7" x14ac:dyDescent="0.35">
      <c r="F8991" s="8"/>
      <c r="G8991" s="8"/>
    </row>
    <row r="8992" spans="6:7" x14ac:dyDescent="0.35">
      <c r="F8992" s="8"/>
      <c r="G8992" s="8"/>
    </row>
    <row r="8993" spans="6:7" x14ac:dyDescent="0.35">
      <c r="F8993" s="8"/>
      <c r="G8993" s="8"/>
    </row>
    <row r="8994" spans="6:7" x14ac:dyDescent="0.35">
      <c r="F8994" s="8"/>
      <c r="G8994" s="8"/>
    </row>
    <row r="8995" spans="6:7" x14ac:dyDescent="0.35">
      <c r="F8995" s="8"/>
      <c r="G8995" s="8"/>
    </row>
    <row r="8996" spans="6:7" x14ac:dyDescent="0.35">
      <c r="F8996" s="8"/>
      <c r="G8996" s="8"/>
    </row>
    <row r="8997" spans="6:7" x14ac:dyDescent="0.35">
      <c r="F8997" s="8"/>
      <c r="G8997" s="8"/>
    </row>
    <row r="8998" spans="6:7" x14ac:dyDescent="0.35">
      <c r="F8998" s="8"/>
      <c r="G8998" s="8"/>
    </row>
    <row r="8999" spans="6:7" x14ac:dyDescent="0.35">
      <c r="F8999" s="8"/>
      <c r="G8999" s="8"/>
    </row>
    <row r="9000" spans="6:7" x14ac:dyDescent="0.35">
      <c r="F9000" s="8"/>
      <c r="G9000" s="8"/>
    </row>
    <row r="9001" spans="6:7" x14ac:dyDescent="0.35">
      <c r="F9001" s="8"/>
      <c r="G9001" s="8"/>
    </row>
    <row r="9002" spans="6:7" x14ac:dyDescent="0.35">
      <c r="F9002" s="8"/>
      <c r="G9002" s="8"/>
    </row>
    <row r="9003" spans="6:7" x14ac:dyDescent="0.35">
      <c r="F9003" s="8"/>
      <c r="G9003" s="8"/>
    </row>
    <row r="9004" spans="6:7" x14ac:dyDescent="0.35">
      <c r="F9004" s="8"/>
      <c r="G9004" s="8"/>
    </row>
    <row r="9005" spans="6:7" x14ac:dyDescent="0.35">
      <c r="F9005" s="8"/>
      <c r="G9005" s="8"/>
    </row>
    <row r="9006" spans="6:7" x14ac:dyDescent="0.35">
      <c r="F9006" s="8"/>
      <c r="G9006" s="8"/>
    </row>
    <row r="9007" spans="6:7" x14ac:dyDescent="0.35">
      <c r="F9007" s="8"/>
      <c r="G9007" s="8"/>
    </row>
    <row r="9008" spans="6:7" x14ac:dyDescent="0.35">
      <c r="F9008" s="8"/>
      <c r="G9008" s="8"/>
    </row>
    <row r="9009" spans="6:7" x14ac:dyDescent="0.35">
      <c r="F9009" s="8"/>
      <c r="G9009" s="8"/>
    </row>
    <row r="9010" spans="6:7" x14ac:dyDescent="0.35">
      <c r="F9010" s="8"/>
      <c r="G9010" s="8"/>
    </row>
    <row r="9011" spans="6:7" x14ac:dyDescent="0.35">
      <c r="F9011" s="8"/>
      <c r="G9011" s="8"/>
    </row>
    <row r="9012" spans="6:7" x14ac:dyDescent="0.35">
      <c r="F9012" s="8"/>
      <c r="G9012" s="8"/>
    </row>
    <row r="9013" spans="6:7" x14ac:dyDescent="0.35">
      <c r="F9013" s="8"/>
      <c r="G9013" s="8"/>
    </row>
    <row r="9014" spans="6:7" x14ac:dyDescent="0.35">
      <c r="F9014" s="8"/>
      <c r="G9014" s="8"/>
    </row>
    <row r="9015" spans="6:7" x14ac:dyDescent="0.35">
      <c r="F9015" s="8"/>
      <c r="G9015" s="8"/>
    </row>
    <row r="9016" spans="6:7" x14ac:dyDescent="0.35">
      <c r="F9016" s="8"/>
      <c r="G9016" s="8"/>
    </row>
    <row r="9017" spans="6:7" x14ac:dyDescent="0.35">
      <c r="F9017" s="8"/>
      <c r="G9017" s="8"/>
    </row>
    <row r="9018" spans="6:7" x14ac:dyDescent="0.35">
      <c r="F9018" s="8"/>
      <c r="G9018" s="8"/>
    </row>
    <row r="9019" spans="6:7" x14ac:dyDescent="0.35">
      <c r="F9019" s="8"/>
      <c r="G9019" s="8"/>
    </row>
    <row r="9020" spans="6:7" x14ac:dyDescent="0.35">
      <c r="F9020" s="8"/>
      <c r="G9020" s="8"/>
    </row>
    <row r="9021" spans="6:7" x14ac:dyDescent="0.35">
      <c r="F9021" s="8"/>
      <c r="G9021" s="8"/>
    </row>
    <row r="9022" spans="6:7" x14ac:dyDescent="0.35">
      <c r="F9022" s="8"/>
      <c r="G9022" s="8"/>
    </row>
    <row r="9023" spans="6:7" x14ac:dyDescent="0.35">
      <c r="F9023" s="8"/>
      <c r="G9023" s="8"/>
    </row>
    <row r="9024" spans="6:7" x14ac:dyDescent="0.35">
      <c r="F9024" s="8"/>
      <c r="G9024" s="8"/>
    </row>
    <row r="9025" spans="6:7" x14ac:dyDescent="0.35">
      <c r="F9025" s="8"/>
      <c r="G9025" s="8"/>
    </row>
    <row r="9026" spans="6:7" x14ac:dyDescent="0.35">
      <c r="F9026" s="8"/>
      <c r="G9026" s="8"/>
    </row>
    <row r="9027" spans="6:7" x14ac:dyDescent="0.35">
      <c r="F9027" s="8"/>
      <c r="G9027" s="8"/>
    </row>
    <row r="9028" spans="6:7" x14ac:dyDescent="0.35">
      <c r="F9028" s="8"/>
      <c r="G9028" s="8"/>
    </row>
    <row r="9029" spans="6:7" x14ac:dyDescent="0.35">
      <c r="F9029" s="8"/>
      <c r="G9029" s="8"/>
    </row>
    <row r="9030" spans="6:7" x14ac:dyDescent="0.35">
      <c r="F9030" s="8"/>
      <c r="G9030" s="8"/>
    </row>
    <row r="9031" spans="6:7" x14ac:dyDescent="0.35">
      <c r="F9031" s="8"/>
      <c r="G9031" s="8"/>
    </row>
    <row r="9032" spans="6:7" x14ac:dyDescent="0.35">
      <c r="F9032" s="8"/>
      <c r="G9032" s="8"/>
    </row>
    <row r="9033" spans="6:7" x14ac:dyDescent="0.35">
      <c r="F9033" s="8"/>
      <c r="G9033" s="8"/>
    </row>
    <row r="9034" spans="6:7" x14ac:dyDescent="0.35">
      <c r="F9034" s="8"/>
      <c r="G9034" s="8"/>
    </row>
    <row r="9035" spans="6:7" x14ac:dyDescent="0.35">
      <c r="F9035" s="8"/>
      <c r="G9035" s="8"/>
    </row>
    <row r="9036" spans="6:7" x14ac:dyDescent="0.35">
      <c r="F9036" s="8"/>
      <c r="G9036" s="8"/>
    </row>
    <row r="9037" spans="6:7" x14ac:dyDescent="0.35">
      <c r="F9037" s="8"/>
      <c r="G9037" s="8"/>
    </row>
    <row r="9038" spans="6:7" x14ac:dyDescent="0.35">
      <c r="F9038" s="8"/>
      <c r="G9038" s="8"/>
    </row>
    <row r="9039" spans="6:7" x14ac:dyDescent="0.35">
      <c r="F9039" s="8"/>
      <c r="G9039" s="8"/>
    </row>
    <row r="9040" spans="6:7" x14ac:dyDescent="0.35">
      <c r="F9040" s="8"/>
      <c r="G9040" s="8"/>
    </row>
    <row r="9041" spans="6:7" x14ac:dyDescent="0.35">
      <c r="F9041" s="8"/>
      <c r="G9041" s="8"/>
    </row>
    <row r="9042" spans="6:7" x14ac:dyDescent="0.35">
      <c r="F9042" s="8"/>
      <c r="G9042" s="8"/>
    </row>
    <row r="9043" spans="6:7" x14ac:dyDescent="0.35">
      <c r="F9043" s="8"/>
      <c r="G9043" s="8"/>
    </row>
    <row r="9044" spans="6:7" x14ac:dyDescent="0.35">
      <c r="F9044" s="8"/>
      <c r="G9044" s="8"/>
    </row>
    <row r="9045" spans="6:7" x14ac:dyDescent="0.35">
      <c r="F9045" s="8"/>
      <c r="G9045" s="8"/>
    </row>
    <row r="9046" spans="6:7" x14ac:dyDescent="0.35">
      <c r="F9046" s="8"/>
      <c r="G9046" s="8"/>
    </row>
    <row r="9047" spans="6:7" x14ac:dyDescent="0.35">
      <c r="F9047" s="8"/>
      <c r="G9047" s="8"/>
    </row>
    <row r="9048" spans="6:7" x14ac:dyDescent="0.35">
      <c r="F9048" s="8"/>
      <c r="G9048" s="8"/>
    </row>
    <row r="9049" spans="6:7" x14ac:dyDescent="0.35">
      <c r="F9049" s="8"/>
      <c r="G9049" s="8"/>
    </row>
    <row r="9050" spans="6:7" x14ac:dyDescent="0.35">
      <c r="F9050" s="8"/>
      <c r="G9050" s="8"/>
    </row>
    <row r="9051" spans="6:7" x14ac:dyDescent="0.35">
      <c r="F9051" s="8"/>
      <c r="G9051" s="8"/>
    </row>
    <row r="9052" spans="6:7" x14ac:dyDescent="0.35">
      <c r="F9052" s="8"/>
      <c r="G9052" s="8"/>
    </row>
    <row r="9053" spans="6:7" x14ac:dyDescent="0.35">
      <c r="F9053" s="8"/>
      <c r="G9053" s="8"/>
    </row>
    <row r="9054" spans="6:7" x14ac:dyDescent="0.35">
      <c r="F9054" s="8"/>
      <c r="G9054" s="8"/>
    </row>
    <row r="9055" spans="6:7" x14ac:dyDescent="0.35">
      <c r="F9055" s="8"/>
      <c r="G9055" s="8"/>
    </row>
    <row r="9056" spans="6:7" x14ac:dyDescent="0.35">
      <c r="F9056" s="8"/>
      <c r="G9056" s="8"/>
    </row>
    <row r="9057" spans="6:7" x14ac:dyDescent="0.35">
      <c r="F9057" s="8"/>
      <c r="G9057" s="8"/>
    </row>
    <row r="9058" spans="6:7" x14ac:dyDescent="0.35">
      <c r="F9058" s="8"/>
      <c r="G9058" s="8"/>
    </row>
    <row r="9059" spans="6:7" x14ac:dyDescent="0.35">
      <c r="F9059" s="8"/>
      <c r="G9059" s="8"/>
    </row>
    <row r="9060" spans="6:7" x14ac:dyDescent="0.35">
      <c r="F9060" s="8"/>
      <c r="G9060" s="8"/>
    </row>
    <row r="9061" spans="6:7" x14ac:dyDescent="0.35">
      <c r="F9061" s="8"/>
      <c r="G9061" s="8"/>
    </row>
    <row r="9062" spans="6:7" x14ac:dyDescent="0.35">
      <c r="F9062" s="8"/>
      <c r="G9062" s="8"/>
    </row>
    <row r="9063" spans="6:7" x14ac:dyDescent="0.35">
      <c r="F9063" s="8"/>
      <c r="G9063" s="8"/>
    </row>
    <row r="9064" spans="6:7" x14ac:dyDescent="0.35">
      <c r="F9064" s="8"/>
      <c r="G9064" s="8"/>
    </row>
    <row r="9065" spans="6:7" x14ac:dyDescent="0.35">
      <c r="F9065" s="8"/>
      <c r="G9065" s="8"/>
    </row>
    <row r="9066" spans="6:7" x14ac:dyDescent="0.35">
      <c r="F9066" s="8"/>
      <c r="G9066" s="8"/>
    </row>
    <row r="9067" spans="6:7" x14ac:dyDescent="0.35">
      <c r="F9067" s="8"/>
      <c r="G9067" s="8"/>
    </row>
    <row r="9068" spans="6:7" x14ac:dyDescent="0.35">
      <c r="F9068" s="8"/>
      <c r="G9068" s="8"/>
    </row>
    <row r="9069" spans="6:7" x14ac:dyDescent="0.35">
      <c r="F9069" s="8"/>
      <c r="G9069" s="8"/>
    </row>
    <row r="9070" spans="6:7" x14ac:dyDescent="0.35">
      <c r="F9070" s="8"/>
      <c r="G9070" s="8"/>
    </row>
    <row r="9071" spans="6:7" x14ac:dyDescent="0.35">
      <c r="F9071" s="8"/>
      <c r="G9071" s="8"/>
    </row>
    <row r="9072" spans="6:7" x14ac:dyDescent="0.35">
      <c r="F9072" s="8"/>
      <c r="G9072" s="8"/>
    </row>
    <row r="9073" spans="6:7" x14ac:dyDescent="0.35">
      <c r="F9073" s="8"/>
      <c r="G9073" s="8"/>
    </row>
    <row r="9074" spans="6:7" x14ac:dyDescent="0.35">
      <c r="F9074" s="8"/>
      <c r="G9074" s="8"/>
    </row>
    <row r="9075" spans="6:7" x14ac:dyDescent="0.35">
      <c r="F9075" s="8"/>
      <c r="G9075" s="8"/>
    </row>
    <row r="9076" spans="6:7" x14ac:dyDescent="0.35">
      <c r="F9076" s="8"/>
      <c r="G9076" s="8"/>
    </row>
    <row r="9077" spans="6:7" x14ac:dyDescent="0.35">
      <c r="F9077" s="8"/>
      <c r="G9077" s="8"/>
    </row>
    <row r="9078" spans="6:7" x14ac:dyDescent="0.35">
      <c r="F9078" s="8"/>
      <c r="G9078" s="8"/>
    </row>
    <row r="9079" spans="6:7" x14ac:dyDescent="0.35">
      <c r="F9079" s="8"/>
      <c r="G9079" s="8"/>
    </row>
    <row r="9080" spans="6:7" x14ac:dyDescent="0.35">
      <c r="F9080" s="8"/>
      <c r="G9080" s="8"/>
    </row>
    <row r="9081" spans="6:7" x14ac:dyDescent="0.35">
      <c r="F9081" s="8"/>
      <c r="G9081" s="8"/>
    </row>
    <row r="9082" spans="6:7" x14ac:dyDescent="0.35">
      <c r="F9082" s="8"/>
      <c r="G9082" s="8"/>
    </row>
    <row r="9083" spans="6:7" x14ac:dyDescent="0.35">
      <c r="F9083" s="8"/>
      <c r="G9083" s="8"/>
    </row>
    <row r="9084" spans="6:7" x14ac:dyDescent="0.35">
      <c r="F9084" s="8"/>
      <c r="G9084" s="8"/>
    </row>
    <row r="9085" spans="6:7" x14ac:dyDescent="0.35">
      <c r="F9085" s="8"/>
      <c r="G9085" s="8"/>
    </row>
    <row r="9086" spans="6:7" x14ac:dyDescent="0.35">
      <c r="F9086" s="8"/>
      <c r="G9086" s="8"/>
    </row>
    <row r="9087" spans="6:7" x14ac:dyDescent="0.35">
      <c r="F9087" s="8"/>
      <c r="G9087" s="8"/>
    </row>
    <row r="9088" spans="6:7" x14ac:dyDescent="0.35">
      <c r="F9088" s="8"/>
      <c r="G9088" s="8"/>
    </row>
    <row r="9089" spans="6:7" x14ac:dyDescent="0.35">
      <c r="F9089" s="8"/>
      <c r="G9089" s="8"/>
    </row>
    <row r="9090" spans="6:7" x14ac:dyDescent="0.35">
      <c r="F9090" s="8"/>
      <c r="G9090" s="8"/>
    </row>
    <row r="9091" spans="6:7" x14ac:dyDescent="0.35">
      <c r="F9091" s="8"/>
      <c r="G9091" s="8"/>
    </row>
    <row r="9092" spans="6:7" x14ac:dyDescent="0.35">
      <c r="F9092" s="8"/>
      <c r="G9092" s="8"/>
    </row>
    <row r="9093" spans="6:7" x14ac:dyDescent="0.35">
      <c r="F9093" s="8"/>
      <c r="G9093" s="8"/>
    </row>
    <row r="9094" spans="6:7" x14ac:dyDescent="0.35">
      <c r="F9094" s="8"/>
      <c r="G9094" s="8"/>
    </row>
    <row r="9095" spans="6:7" x14ac:dyDescent="0.35">
      <c r="F9095" s="8"/>
      <c r="G9095" s="8"/>
    </row>
    <row r="9096" spans="6:7" x14ac:dyDescent="0.35">
      <c r="F9096" s="8"/>
      <c r="G9096" s="8"/>
    </row>
    <row r="9097" spans="6:7" x14ac:dyDescent="0.35">
      <c r="F9097" s="8"/>
      <c r="G9097" s="8"/>
    </row>
    <row r="9098" spans="6:7" x14ac:dyDescent="0.35">
      <c r="F9098" s="8"/>
      <c r="G9098" s="8"/>
    </row>
    <row r="9099" spans="6:7" x14ac:dyDescent="0.35">
      <c r="F9099" s="8"/>
      <c r="G9099" s="8"/>
    </row>
    <row r="9100" spans="6:7" x14ac:dyDescent="0.35">
      <c r="F9100" s="8"/>
      <c r="G9100" s="8"/>
    </row>
    <row r="9101" spans="6:7" x14ac:dyDescent="0.35">
      <c r="F9101" s="8"/>
      <c r="G9101" s="8"/>
    </row>
    <row r="9102" spans="6:7" x14ac:dyDescent="0.35">
      <c r="F9102" s="8"/>
      <c r="G9102" s="8"/>
    </row>
    <row r="9103" spans="6:7" x14ac:dyDescent="0.35">
      <c r="F9103" s="8"/>
      <c r="G9103" s="8"/>
    </row>
    <row r="9104" spans="6:7" x14ac:dyDescent="0.35">
      <c r="F9104" s="8"/>
      <c r="G9104" s="8"/>
    </row>
    <row r="9105" spans="6:7" x14ac:dyDescent="0.35">
      <c r="F9105" s="8"/>
      <c r="G9105" s="8"/>
    </row>
    <row r="9106" spans="6:7" x14ac:dyDescent="0.35">
      <c r="F9106" s="8"/>
      <c r="G9106" s="8"/>
    </row>
    <row r="9107" spans="6:7" x14ac:dyDescent="0.35">
      <c r="F9107" s="8"/>
      <c r="G9107" s="8"/>
    </row>
    <row r="9108" spans="6:7" x14ac:dyDescent="0.35">
      <c r="F9108" s="8"/>
      <c r="G9108" s="8"/>
    </row>
    <row r="9109" spans="6:7" x14ac:dyDescent="0.35">
      <c r="F9109" s="8"/>
      <c r="G9109" s="8"/>
    </row>
    <row r="9110" spans="6:7" x14ac:dyDescent="0.35">
      <c r="F9110" s="8"/>
      <c r="G9110" s="8"/>
    </row>
    <row r="9111" spans="6:7" x14ac:dyDescent="0.35">
      <c r="F9111" s="8"/>
      <c r="G9111" s="8"/>
    </row>
    <row r="9112" spans="6:7" x14ac:dyDescent="0.35">
      <c r="F9112" s="8"/>
      <c r="G9112" s="8"/>
    </row>
    <row r="9113" spans="6:7" x14ac:dyDescent="0.35">
      <c r="F9113" s="8"/>
      <c r="G9113" s="8"/>
    </row>
    <row r="9114" spans="6:7" x14ac:dyDescent="0.35">
      <c r="F9114" s="8"/>
      <c r="G9114" s="8"/>
    </row>
    <row r="9115" spans="6:7" x14ac:dyDescent="0.35">
      <c r="F9115" s="8"/>
      <c r="G9115" s="8"/>
    </row>
    <row r="9116" spans="6:7" x14ac:dyDescent="0.35">
      <c r="F9116" s="8"/>
      <c r="G9116" s="8"/>
    </row>
    <row r="9117" spans="6:7" x14ac:dyDescent="0.35">
      <c r="F9117" s="8"/>
      <c r="G9117" s="8"/>
    </row>
    <row r="9118" spans="6:7" x14ac:dyDescent="0.35">
      <c r="F9118" s="8"/>
      <c r="G9118" s="8"/>
    </row>
    <row r="9119" spans="6:7" x14ac:dyDescent="0.35">
      <c r="F9119" s="8"/>
      <c r="G9119" s="8"/>
    </row>
    <row r="9120" spans="6:7" x14ac:dyDescent="0.35">
      <c r="F9120" s="8"/>
      <c r="G9120" s="8"/>
    </row>
    <row r="9121" spans="6:7" x14ac:dyDescent="0.35">
      <c r="F9121" s="8"/>
      <c r="G9121" s="8"/>
    </row>
    <row r="9122" spans="6:7" x14ac:dyDescent="0.35">
      <c r="F9122" s="8"/>
      <c r="G9122" s="8"/>
    </row>
    <row r="9123" spans="6:7" x14ac:dyDescent="0.35">
      <c r="F9123" s="8"/>
      <c r="G9123" s="8"/>
    </row>
    <row r="9124" spans="6:7" x14ac:dyDescent="0.35">
      <c r="F9124" s="8"/>
      <c r="G9124" s="8"/>
    </row>
    <row r="9125" spans="6:7" x14ac:dyDescent="0.35">
      <c r="F9125" s="8"/>
      <c r="G9125" s="8"/>
    </row>
    <row r="9126" spans="6:7" x14ac:dyDescent="0.35">
      <c r="F9126" s="8"/>
      <c r="G9126" s="8"/>
    </row>
    <row r="9127" spans="6:7" x14ac:dyDescent="0.35">
      <c r="F9127" s="8"/>
      <c r="G9127" s="8"/>
    </row>
    <row r="9128" spans="6:7" x14ac:dyDescent="0.35">
      <c r="F9128" s="8"/>
      <c r="G9128" s="8"/>
    </row>
    <row r="9129" spans="6:7" x14ac:dyDescent="0.35">
      <c r="F9129" s="8"/>
      <c r="G9129" s="8"/>
    </row>
    <row r="9130" spans="6:7" x14ac:dyDescent="0.35">
      <c r="F9130" s="8"/>
      <c r="G9130" s="8"/>
    </row>
    <row r="9131" spans="6:7" x14ac:dyDescent="0.35">
      <c r="F9131" s="8"/>
      <c r="G9131" s="8"/>
    </row>
    <row r="9132" spans="6:7" x14ac:dyDescent="0.35">
      <c r="F9132" s="8"/>
      <c r="G9132" s="8"/>
    </row>
    <row r="9133" spans="6:7" x14ac:dyDescent="0.35">
      <c r="F9133" s="8"/>
      <c r="G9133" s="8"/>
    </row>
    <row r="9134" spans="6:7" x14ac:dyDescent="0.35">
      <c r="F9134" s="8"/>
      <c r="G9134" s="8"/>
    </row>
    <row r="9135" spans="6:7" x14ac:dyDescent="0.35">
      <c r="F9135" s="8"/>
      <c r="G9135" s="8"/>
    </row>
    <row r="9136" spans="6:7" x14ac:dyDescent="0.35">
      <c r="F9136" s="8"/>
      <c r="G9136" s="8"/>
    </row>
    <row r="9137" spans="6:7" x14ac:dyDescent="0.35">
      <c r="F9137" s="8"/>
      <c r="G9137" s="8"/>
    </row>
    <row r="9138" spans="6:7" x14ac:dyDescent="0.35">
      <c r="F9138" s="8"/>
      <c r="G9138" s="8"/>
    </row>
    <row r="9139" spans="6:7" x14ac:dyDescent="0.35">
      <c r="F9139" s="8"/>
      <c r="G9139" s="8"/>
    </row>
    <row r="9140" spans="6:7" x14ac:dyDescent="0.35">
      <c r="F9140" s="8"/>
      <c r="G9140" s="8"/>
    </row>
    <row r="9141" spans="6:7" x14ac:dyDescent="0.35">
      <c r="F9141" s="8"/>
      <c r="G9141" s="8"/>
    </row>
    <row r="9142" spans="6:7" x14ac:dyDescent="0.35">
      <c r="F9142" s="8"/>
      <c r="G9142" s="8"/>
    </row>
    <row r="9143" spans="6:7" x14ac:dyDescent="0.35">
      <c r="F9143" s="8"/>
      <c r="G9143" s="8"/>
    </row>
    <row r="9144" spans="6:7" x14ac:dyDescent="0.35">
      <c r="F9144" s="8"/>
      <c r="G9144" s="8"/>
    </row>
    <row r="9145" spans="6:7" x14ac:dyDescent="0.35">
      <c r="F9145" s="8"/>
      <c r="G9145" s="8"/>
    </row>
    <row r="9146" spans="6:7" x14ac:dyDescent="0.35">
      <c r="F9146" s="8"/>
      <c r="G9146" s="8"/>
    </row>
    <row r="9147" spans="6:7" x14ac:dyDescent="0.35">
      <c r="F9147" s="8"/>
      <c r="G9147" s="8"/>
    </row>
    <row r="9148" spans="6:7" x14ac:dyDescent="0.35">
      <c r="F9148" s="8"/>
      <c r="G9148" s="8"/>
    </row>
    <row r="9149" spans="6:7" x14ac:dyDescent="0.35">
      <c r="F9149" s="8"/>
      <c r="G9149" s="8"/>
    </row>
    <row r="9150" spans="6:7" x14ac:dyDescent="0.35">
      <c r="F9150" s="8"/>
      <c r="G9150" s="8"/>
    </row>
    <row r="9151" spans="6:7" x14ac:dyDescent="0.35">
      <c r="F9151" s="8"/>
      <c r="G9151" s="8"/>
    </row>
    <row r="9152" spans="6:7" x14ac:dyDescent="0.35">
      <c r="F9152" s="8"/>
      <c r="G9152" s="8"/>
    </row>
    <row r="9153" spans="6:7" x14ac:dyDescent="0.35">
      <c r="F9153" s="8"/>
      <c r="G9153" s="8"/>
    </row>
    <row r="9154" spans="6:7" x14ac:dyDescent="0.35">
      <c r="F9154" s="8"/>
      <c r="G9154" s="8"/>
    </row>
    <row r="9155" spans="6:7" x14ac:dyDescent="0.35">
      <c r="F9155" s="8"/>
      <c r="G9155" s="8"/>
    </row>
    <row r="9156" spans="6:7" x14ac:dyDescent="0.35">
      <c r="F9156" s="8"/>
      <c r="G9156" s="8"/>
    </row>
    <row r="9157" spans="6:7" x14ac:dyDescent="0.35">
      <c r="F9157" s="8"/>
      <c r="G9157" s="8"/>
    </row>
    <row r="9158" spans="6:7" x14ac:dyDescent="0.35">
      <c r="F9158" s="8"/>
      <c r="G9158" s="8"/>
    </row>
    <row r="9159" spans="6:7" x14ac:dyDescent="0.35">
      <c r="F9159" s="8"/>
      <c r="G9159" s="8"/>
    </row>
    <row r="9160" spans="6:7" x14ac:dyDescent="0.35">
      <c r="F9160" s="8"/>
      <c r="G9160" s="8"/>
    </row>
    <row r="9161" spans="6:7" x14ac:dyDescent="0.35">
      <c r="F9161" s="8"/>
      <c r="G9161" s="8"/>
    </row>
    <row r="9162" spans="6:7" x14ac:dyDescent="0.35">
      <c r="F9162" s="8"/>
      <c r="G9162" s="8"/>
    </row>
    <row r="9163" spans="6:7" x14ac:dyDescent="0.35">
      <c r="F9163" s="8"/>
      <c r="G9163" s="8"/>
    </row>
    <row r="9164" spans="6:7" x14ac:dyDescent="0.35">
      <c r="F9164" s="8"/>
      <c r="G9164" s="8"/>
    </row>
    <row r="9165" spans="6:7" x14ac:dyDescent="0.35">
      <c r="F9165" s="8"/>
      <c r="G9165" s="8"/>
    </row>
    <row r="9166" spans="6:7" x14ac:dyDescent="0.35">
      <c r="F9166" s="8"/>
      <c r="G9166" s="8"/>
    </row>
    <row r="9167" spans="6:7" x14ac:dyDescent="0.35">
      <c r="F9167" s="8"/>
      <c r="G9167" s="8"/>
    </row>
    <row r="9168" spans="6:7" x14ac:dyDescent="0.35">
      <c r="F9168" s="8"/>
      <c r="G9168" s="8"/>
    </row>
    <row r="9169" spans="6:7" x14ac:dyDescent="0.35">
      <c r="F9169" s="8"/>
      <c r="G9169" s="8"/>
    </row>
    <row r="9170" spans="6:7" x14ac:dyDescent="0.35">
      <c r="F9170" s="8"/>
      <c r="G9170" s="8"/>
    </row>
    <row r="9171" spans="6:7" x14ac:dyDescent="0.35">
      <c r="F9171" s="8"/>
      <c r="G9171" s="8"/>
    </row>
    <row r="9172" spans="6:7" x14ac:dyDescent="0.35">
      <c r="F9172" s="8"/>
      <c r="G9172" s="8"/>
    </row>
    <row r="9173" spans="6:7" x14ac:dyDescent="0.35">
      <c r="F9173" s="8"/>
      <c r="G9173" s="8"/>
    </row>
    <row r="9174" spans="6:7" x14ac:dyDescent="0.35">
      <c r="F9174" s="8"/>
      <c r="G9174" s="8"/>
    </row>
    <row r="9175" spans="6:7" x14ac:dyDescent="0.35">
      <c r="F9175" s="8"/>
      <c r="G9175" s="8"/>
    </row>
    <row r="9176" spans="6:7" x14ac:dyDescent="0.35">
      <c r="F9176" s="8"/>
      <c r="G9176" s="8"/>
    </row>
    <row r="9177" spans="6:7" x14ac:dyDescent="0.35">
      <c r="F9177" s="8"/>
      <c r="G9177" s="8"/>
    </row>
    <row r="9178" spans="6:7" x14ac:dyDescent="0.35">
      <c r="F9178" s="8"/>
      <c r="G9178" s="8"/>
    </row>
    <row r="9179" spans="6:7" x14ac:dyDescent="0.35">
      <c r="F9179" s="8"/>
      <c r="G9179" s="8"/>
    </row>
    <row r="9180" spans="6:7" x14ac:dyDescent="0.35">
      <c r="F9180" s="8"/>
      <c r="G9180" s="8"/>
    </row>
    <row r="9181" spans="6:7" x14ac:dyDescent="0.35">
      <c r="F9181" s="8"/>
      <c r="G9181" s="8"/>
    </row>
    <row r="9182" spans="6:7" x14ac:dyDescent="0.35">
      <c r="F9182" s="8"/>
      <c r="G9182" s="8"/>
    </row>
    <row r="9183" spans="6:7" x14ac:dyDescent="0.35">
      <c r="F9183" s="8"/>
      <c r="G9183" s="8"/>
    </row>
    <row r="9184" spans="6:7" x14ac:dyDescent="0.35">
      <c r="F9184" s="8"/>
      <c r="G9184" s="8"/>
    </row>
    <row r="9185" spans="6:7" x14ac:dyDescent="0.35">
      <c r="F9185" s="8"/>
      <c r="G9185" s="8"/>
    </row>
    <row r="9186" spans="6:7" x14ac:dyDescent="0.35">
      <c r="F9186" s="8"/>
      <c r="G9186" s="8"/>
    </row>
    <row r="9187" spans="6:7" x14ac:dyDescent="0.35">
      <c r="F9187" s="8"/>
      <c r="G9187" s="8"/>
    </row>
    <row r="9188" spans="6:7" x14ac:dyDescent="0.35">
      <c r="F9188" s="8"/>
      <c r="G9188" s="8"/>
    </row>
    <row r="9189" spans="6:7" x14ac:dyDescent="0.35">
      <c r="F9189" s="8"/>
      <c r="G9189" s="8"/>
    </row>
    <row r="9190" spans="6:7" x14ac:dyDescent="0.35">
      <c r="F9190" s="8"/>
      <c r="G9190" s="8"/>
    </row>
    <row r="9191" spans="6:7" x14ac:dyDescent="0.35">
      <c r="F9191" s="8"/>
      <c r="G9191" s="8"/>
    </row>
    <row r="9192" spans="6:7" x14ac:dyDescent="0.35">
      <c r="F9192" s="8"/>
      <c r="G9192" s="8"/>
    </row>
    <row r="9193" spans="6:7" x14ac:dyDescent="0.35">
      <c r="F9193" s="8"/>
      <c r="G9193" s="8"/>
    </row>
    <row r="9194" spans="6:7" x14ac:dyDescent="0.35">
      <c r="F9194" s="8"/>
      <c r="G9194" s="8"/>
    </row>
    <row r="9195" spans="6:7" x14ac:dyDescent="0.35">
      <c r="F9195" s="8"/>
      <c r="G9195" s="8"/>
    </row>
    <row r="9196" spans="6:7" x14ac:dyDescent="0.35">
      <c r="F9196" s="8"/>
      <c r="G9196" s="8"/>
    </row>
    <row r="9197" spans="6:7" x14ac:dyDescent="0.35">
      <c r="F9197" s="8"/>
      <c r="G9197" s="8"/>
    </row>
    <row r="9198" spans="6:7" x14ac:dyDescent="0.35">
      <c r="F9198" s="8"/>
      <c r="G9198" s="8"/>
    </row>
    <row r="9199" spans="6:7" x14ac:dyDescent="0.35">
      <c r="F9199" s="8"/>
      <c r="G9199" s="8"/>
    </row>
    <row r="9200" spans="6:7" x14ac:dyDescent="0.35">
      <c r="F9200" s="8"/>
      <c r="G9200" s="8"/>
    </row>
    <row r="9201" spans="6:7" x14ac:dyDescent="0.35">
      <c r="F9201" s="8"/>
      <c r="G9201" s="8"/>
    </row>
    <row r="9202" spans="6:7" x14ac:dyDescent="0.35">
      <c r="F9202" s="8"/>
      <c r="G9202" s="8"/>
    </row>
    <row r="9203" spans="6:7" x14ac:dyDescent="0.35">
      <c r="F9203" s="8"/>
      <c r="G9203" s="8"/>
    </row>
    <row r="9204" spans="6:7" x14ac:dyDescent="0.35">
      <c r="F9204" s="8"/>
      <c r="G9204" s="8"/>
    </row>
    <row r="9205" spans="6:7" x14ac:dyDescent="0.35">
      <c r="F9205" s="8"/>
      <c r="G9205" s="8"/>
    </row>
    <row r="9206" spans="6:7" x14ac:dyDescent="0.35">
      <c r="F9206" s="8"/>
      <c r="G9206" s="8"/>
    </row>
    <row r="9207" spans="6:7" x14ac:dyDescent="0.35">
      <c r="F9207" s="8"/>
      <c r="G9207" s="8"/>
    </row>
    <row r="9208" spans="6:7" x14ac:dyDescent="0.35">
      <c r="F9208" s="8"/>
      <c r="G9208" s="8"/>
    </row>
    <row r="9209" spans="6:7" x14ac:dyDescent="0.35">
      <c r="F9209" s="8"/>
      <c r="G9209" s="8"/>
    </row>
    <row r="9210" spans="6:7" x14ac:dyDescent="0.35">
      <c r="F9210" s="8"/>
      <c r="G9210" s="8"/>
    </row>
    <row r="9211" spans="6:7" x14ac:dyDescent="0.35">
      <c r="F9211" s="8"/>
      <c r="G9211" s="8"/>
    </row>
    <row r="9212" spans="6:7" x14ac:dyDescent="0.35">
      <c r="F9212" s="8"/>
      <c r="G9212" s="8"/>
    </row>
    <row r="9213" spans="6:7" x14ac:dyDescent="0.35">
      <c r="F9213" s="8"/>
      <c r="G9213" s="8"/>
    </row>
    <row r="9214" spans="6:7" x14ac:dyDescent="0.35">
      <c r="F9214" s="8"/>
      <c r="G9214" s="8"/>
    </row>
    <row r="9215" spans="6:7" x14ac:dyDescent="0.35">
      <c r="F9215" s="8"/>
      <c r="G9215" s="8"/>
    </row>
    <row r="9216" spans="6:7" x14ac:dyDescent="0.35">
      <c r="F9216" s="8"/>
      <c r="G9216" s="8"/>
    </row>
    <row r="9217" spans="6:7" x14ac:dyDescent="0.35">
      <c r="F9217" s="8"/>
      <c r="G9217" s="8"/>
    </row>
    <row r="9218" spans="6:7" x14ac:dyDescent="0.35">
      <c r="F9218" s="8"/>
      <c r="G9218" s="8"/>
    </row>
    <row r="9219" spans="6:7" x14ac:dyDescent="0.35">
      <c r="F9219" s="8"/>
      <c r="G9219" s="8"/>
    </row>
    <row r="9220" spans="6:7" x14ac:dyDescent="0.35">
      <c r="F9220" s="8"/>
      <c r="G9220" s="8"/>
    </row>
    <row r="9221" spans="6:7" x14ac:dyDescent="0.35">
      <c r="F9221" s="8"/>
      <c r="G9221" s="8"/>
    </row>
    <row r="9222" spans="6:7" x14ac:dyDescent="0.35">
      <c r="F9222" s="8"/>
      <c r="G9222" s="8"/>
    </row>
    <row r="9223" spans="6:7" x14ac:dyDescent="0.35">
      <c r="F9223" s="8"/>
      <c r="G9223" s="8"/>
    </row>
    <row r="9224" spans="6:7" x14ac:dyDescent="0.35">
      <c r="F9224" s="8"/>
      <c r="G9224" s="8"/>
    </row>
    <row r="9225" spans="6:7" x14ac:dyDescent="0.35">
      <c r="F9225" s="8"/>
      <c r="G9225" s="8"/>
    </row>
    <row r="9226" spans="6:7" x14ac:dyDescent="0.35">
      <c r="F9226" s="8"/>
      <c r="G9226" s="8"/>
    </row>
    <row r="9227" spans="6:7" x14ac:dyDescent="0.35">
      <c r="F9227" s="8"/>
      <c r="G9227" s="8"/>
    </row>
    <row r="9228" spans="6:7" x14ac:dyDescent="0.35">
      <c r="F9228" s="8"/>
      <c r="G9228" s="8"/>
    </row>
    <row r="9229" spans="6:7" x14ac:dyDescent="0.35">
      <c r="F9229" s="8"/>
      <c r="G9229" s="8"/>
    </row>
    <row r="9230" spans="6:7" x14ac:dyDescent="0.35">
      <c r="F9230" s="8"/>
      <c r="G9230" s="8"/>
    </row>
    <row r="9231" spans="6:7" x14ac:dyDescent="0.35">
      <c r="F9231" s="8"/>
      <c r="G9231" s="8"/>
    </row>
    <row r="9232" spans="6:7" x14ac:dyDescent="0.35">
      <c r="F9232" s="8"/>
      <c r="G9232" s="8"/>
    </row>
    <row r="9233" spans="6:7" x14ac:dyDescent="0.35">
      <c r="F9233" s="8"/>
      <c r="G9233" s="8"/>
    </row>
    <row r="9234" spans="6:7" x14ac:dyDescent="0.35">
      <c r="F9234" s="8"/>
      <c r="G9234" s="8"/>
    </row>
    <row r="9235" spans="6:7" x14ac:dyDescent="0.35">
      <c r="F9235" s="8"/>
      <c r="G9235" s="8"/>
    </row>
    <row r="9236" spans="6:7" x14ac:dyDescent="0.35">
      <c r="F9236" s="8"/>
      <c r="G9236" s="8"/>
    </row>
    <row r="9237" spans="6:7" x14ac:dyDescent="0.35">
      <c r="F9237" s="8"/>
      <c r="G9237" s="8"/>
    </row>
    <row r="9238" spans="6:7" x14ac:dyDescent="0.35">
      <c r="F9238" s="8"/>
      <c r="G9238" s="8"/>
    </row>
    <row r="9239" spans="6:7" x14ac:dyDescent="0.35">
      <c r="F9239" s="8"/>
      <c r="G9239" s="8"/>
    </row>
    <row r="9240" spans="6:7" x14ac:dyDescent="0.35">
      <c r="F9240" s="8"/>
      <c r="G9240" s="8"/>
    </row>
    <row r="9241" spans="6:7" x14ac:dyDescent="0.35">
      <c r="F9241" s="8"/>
      <c r="G9241" s="8"/>
    </row>
    <row r="9242" spans="6:7" x14ac:dyDescent="0.35">
      <c r="F9242" s="8"/>
      <c r="G9242" s="8"/>
    </row>
    <row r="9243" spans="6:7" x14ac:dyDescent="0.35">
      <c r="F9243" s="8"/>
      <c r="G9243" s="8"/>
    </row>
    <row r="9244" spans="6:7" x14ac:dyDescent="0.35">
      <c r="F9244" s="8"/>
      <c r="G9244" s="8"/>
    </row>
    <row r="9245" spans="6:7" x14ac:dyDescent="0.35">
      <c r="F9245" s="8"/>
      <c r="G9245" s="8"/>
    </row>
    <row r="9246" spans="6:7" x14ac:dyDescent="0.35">
      <c r="F9246" s="8"/>
      <c r="G9246" s="8"/>
    </row>
    <row r="9247" spans="6:7" x14ac:dyDescent="0.35">
      <c r="F9247" s="8"/>
      <c r="G9247" s="8"/>
    </row>
    <row r="9248" spans="6:7" x14ac:dyDescent="0.35">
      <c r="F9248" s="8"/>
      <c r="G9248" s="8"/>
    </row>
    <row r="9249" spans="6:7" x14ac:dyDescent="0.35">
      <c r="F9249" s="8"/>
      <c r="G9249" s="8"/>
    </row>
    <row r="9250" spans="6:7" x14ac:dyDescent="0.35">
      <c r="F9250" s="8"/>
      <c r="G9250" s="8"/>
    </row>
    <row r="9251" spans="6:7" x14ac:dyDescent="0.35">
      <c r="F9251" s="8"/>
      <c r="G9251" s="8"/>
    </row>
    <row r="9252" spans="6:7" x14ac:dyDescent="0.35">
      <c r="F9252" s="8"/>
      <c r="G9252" s="8"/>
    </row>
    <row r="9253" spans="6:7" x14ac:dyDescent="0.35">
      <c r="F9253" s="8"/>
      <c r="G9253" s="8"/>
    </row>
    <row r="9254" spans="6:7" x14ac:dyDescent="0.35">
      <c r="F9254" s="8"/>
      <c r="G9254" s="8"/>
    </row>
    <row r="9255" spans="6:7" x14ac:dyDescent="0.35">
      <c r="F9255" s="8"/>
      <c r="G9255" s="8"/>
    </row>
    <row r="9256" spans="6:7" x14ac:dyDescent="0.35">
      <c r="F9256" s="8"/>
      <c r="G9256" s="8"/>
    </row>
    <row r="9257" spans="6:7" x14ac:dyDescent="0.35">
      <c r="F9257" s="8"/>
      <c r="G9257" s="8"/>
    </row>
    <row r="9258" spans="6:7" x14ac:dyDescent="0.35">
      <c r="F9258" s="8"/>
      <c r="G9258" s="8"/>
    </row>
    <row r="9259" spans="6:7" x14ac:dyDescent="0.35">
      <c r="F9259" s="8"/>
      <c r="G9259" s="8"/>
    </row>
    <row r="9260" spans="6:7" x14ac:dyDescent="0.35">
      <c r="F9260" s="8"/>
      <c r="G9260" s="8"/>
    </row>
    <row r="9261" spans="6:7" x14ac:dyDescent="0.35">
      <c r="F9261" s="8"/>
      <c r="G9261" s="8"/>
    </row>
    <row r="9262" spans="6:7" x14ac:dyDescent="0.35">
      <c r="F9262" s="8"/>
      <c r="G9262" s="8"/>
    </row>
    <row r="9263" spans="6:7" x14ac:dyDescent="0.35">
      <c r="F9263" s="8"/>
      <c r="G9263" s="8"/>
    </row>
    <row r="9264" spans="6:7" x14ac:dyDescent="0.35">
      <c r="F9264" s="8"/>
      <c r="G9264" s="8"/>
    </row>
    <row r="9265" spans="6:7" x14ac:dyDescent="0.35">
      <c r="F9265" s="8"/>
      <c r="G9265" s="8"/>
    </row>
    <row r="9266" spans="6:7" x14ac:dyDescent="0.35">
      <c r="F9266" s="8"/>
      <c r="G9266" s="8"/>
    </row>
    <row r="9267" spans="6:7" x14ac:dyDescent="0.35">
      <c r="F9267" s="8"/>
      <c r="G9267" s="8"/>
    </row>
    <row r="9268" spans="6:7" x14ac:dyDescent="0.35">
      <c r="F9268" s="8"/>
      <c r="G9268" s="8"/>
    </row>
    <row r="9269" spans="6:7" x14ac:dyDescent="0.35">
      <c r="F9269" s="8"/>
      <c r="G9269" s="8"/>
    </row>
    <row r="9270" spans="6:7" x14ac:dyDescent="0.35">
      <c r="F9270" s="8"/>
      <c r="G9270" s="8"/>
    </row>
    <row r="9271" spans="6:7" x14ac:dyDescent="0.35">
      <c r="F9271" s="8"/>
      <c r="G9271" s="8"/>
    </row>
    <row r="9272" spans="6:7" x14ac:dyDescent="0.35">
      <c r="F9272" s="8"/>
      <c r="G9272" s="8"/>
    </row>
    <row r="9273" spans="6:7" x14ac:dyDescent="0.35">
      <c r="F9273" s="8"/>
      <c r="G9273" s="8"/>
    </row>
    <row r="9274" spans="6:7" x14ac:dyDescent="0.35">
      <c r="F9274" s="8"/>
      <c r="G9274" s="8"/>
    </row>
    <row r="9275" spans="6:7" x14ac:dyDescent="0.35">
      <c r="F9275" s="8"/>
      <c r="G9275" s="8"/>
    </row>
    <row r="9276" spans="6:7" x14ac:dyDescent="0.35">
      <c r="F9276" s="8"/>
      <c r="G9276" s="8"/>
    </row>
    <row r="9277" spans="6:7" x14ac:dyDescent="0.35">
      <c r="F9277" s="8"/>
      <c r="G9277" s="8"/>
    </row>
    <row r="9278" spans="6:7" x14ac:dyDescent="0.35">
      <c r="F9278" s="8"/>
      <c r="G9278" s="8"/>
    </row>
    <row r="9279" spans="6:7" x14ac:dyDescent="0.35">
      <c r="F9279" s="8"/>
      <c r="G9279" s="8"/>
    </row>
    <row r="9280" spans="6:7" x14ac:dyDescent="0.35">
      <c r="F9280" s="8"/>
      <c r="G9280" s="8"/>
    </row>
    <row r="9281" spans="6:7" x14ac:dyDescent="0.35">
      <c r="F9281" s="8"/>
      <c r="G9281" s="8"/>
    </row>
    <row r="9282" spans="6:7" x14ac:dyDescent="0.35">
      <c r="F9282" s="8"/>
      <c r="G9282" s="8"/>
    </row>
    <row r="9283" spans="6:7" x14ac:dyDescent="0.35">
      <c r="F9283" s="8"/>
      <c r="G9283" s="8"/>
    </row>
    <row r="9284" spans="6:7" x14ac:dyDescent="0.35">
      <c r="F9284" s="8"/>
      <c r="G9284" s="8"/>
    </row>
    <row r="9285" spans="6:7" x14ac:dyDescent="0.35">
      <c r="F9285" s="8"/>
      <c r="G9285" s="8"/>
    </row>
    <row r="9286" spans="6:7" x14ac:dyDescent="0.35">
      <c r="F9286" s="8"/>
      <c r="G9286" s="8"/>
    </row>
    <row r="9287" spans="6:7" x14ac:dyDescent="0.35">
      <c r="F9287" s="8"/>
      <c r="G9287" s="8"/>
    </row>
    <row r="9288" spans="6:7" x14ac:dyDescent="0.35">
      <c r="F9288" s="8"/>
      <c r="G9288" s="8"/>
    </row>
    <row r="9289" spans="6:7" x14ac:dyDescent="0.35">
      <c r="F9289" s="8"/>
      <c r="G9289" s="8"/>
    </row>
    <row r="9290" spans="6:7" x14ac:dyDescent="0.35">
      <c r="F9290" s="8"/>
      <c r="G9290" s="8"/>
    </row>
    <row r="9291" spans="6:7" x14ac:dyDescent="0.35">
      <c r="F9291" s="8"/>
      <c r="G9291" s="8"/>
    </row>
    <row r="9292" spans="6:7" x14ac:dyDescent="0.35">
      <c r="F9292" s="8"/>
      <c r="G9292" s="8"/>
    </row>
    <row r="9293" spans="6:7" x14ac:dyDescent="0.35">
      <c r="F9293" s="8"/>
      <c r="G9293" s="8"/>
    </row>
    <row r="9294" spans="6:7" x14ac:dyDescent="0.35">
      <c r="F9294" s="8"/>
      <c r="G9294" s="8"/>
    </row>
    <row r="9295" spans="6:7" x14ac:dyDescent="0.35">
      <c r="F9295" s="8"/>
      <c r="G9295" s="8"/>
    </row>
    <row r="9296" spans="6:7" x14ac:dyDescent="0.35">
      <c r="F9296" s="8"/>
      <c r="G9296" s="8"/>
    </row>
    <row r="9297" spans="6:7" x14ac:dyDescent="0.35">
      <c r="F9297" s="8"/>
      <c r="G9297" s="8"/>
    </row>
    <row r="9298" spans="6:7" x14ac:dyDescent="0.35">
      <c r="F9298" s="8"/>
      <c r="G9298" s="8"/>
    </row>
    <row r="9299" spans="6:7" x14ac:dyDescent="0.35">
      <c r="F9299" s="8"/>
      <c r="G9299" s="8"/>
    </row>
    <row r="9300" spans="6:7" x14ac:dyDescent="0.35">
      <c r="F9300" s="8"/>
      <c r="G9300" s="8"/>
    </row>
    <row r="9301" spans="6:7" x14ac:dyDescent="0.35">
      <c r="F9301" s="8"/>
      <c r="G9301" s="8"/>
    </row>
    <row r="9302" spans="6:7" x14ac:dyDescent="0.35">
      <c r="F9302" s="8"/>
      <c r="G9302" s="8"/>
    </row>
    <row r="9303" spans="6:7" x14ac:dyDescent="0.35">
      <c r="F9303" s="8"/>
      <c r="G9303" s="8"/>
    </row>
    <row r="9304" spans="6:7" x14ac:dyDescent="0.35">
      <c r="F9304" s="8"/>
      <c r="G9304" s="8"/>
    </row>
    <row r="9305" spans="6:7" x14ac:dyDescent="0.35">
      <c r="F9305" s="8"/>
      <c r="G9305" s="8"/>
    </row>
    <row r="9306" spans="6:7" x14ac:dyDescent="0.35">
      <c r="F9306" s="8"/>
      <c r="G9306" s="8"/>
    </row>
    <row r="9307" spans="6:7" x14ac:dyDescent="0.35">
      <c r="F9307" s="8"/>
      <c r="G9307" s="8"/>
    </row>
    <row r="9308" spans="6:7" x14ac:dyDescent="0.35">
      <c r="F9308" s="8"/>
      <c r="G9308" s="8"/>
    </row>
    <row r="9309" spans="6:7" x14ac:dyDescent="0.35">
      <c r="F9309" s="8"/>
      <c r="G9309" s="8"/>
    </row>
    <row r="9310" spans="6:7" x14ac:dyDescent="0.35">
      <c r="F9310" s="8"/>
      <c r="G9310" s="8"/>
    </row>
    <row r="9311" spans="6:7" x14ac:dyDescent="0.35">
      <c r="F9311" s="8"/>
      <c r="G9311" s="8"/>
    </row>
    <row r="9312" spans="6:7" x14ac:dyDescent="0.35">
      <c r="F9312" s="8"/>
      <c r="G9312" s="8"/>
    </row>
    <row r="9313" spans="6:7" x14ac:dyDescent="0.35">
      <c r="F9313" s="8"/>
      <c r="G9313" s="8"/>
    </row>
    <row r="9314" spans="6:7" x14ac:dyDescent="0.35">
      <c r="F9314" s="8"/>
      <c r="G9314" s="8"/>
    </row>
    <row r="9315" spans="6:7" x14ac:dyDescent="0.35">
      <c r="F9315" s="8"/>
      <c r="G9315" s="8"/>
    </row>
    <row r="9316" spans="6:7" x14ac:dyDescent="0.35">
      <c r="F9316" s="8"/>
      <c r="G9316" s="8"/>
    </row>
    <row r="9317" spans="6:7" x14ac:dyDescent="0.35">
      <c r="F9317" s="8"/>
      <c r="G9317" s="8"/>
    </row>
    <row r="9318" spans="6:7" x14ac:dyDescent="0.35">
      <c r="F9318" s="8"/>
      <c r="G9318" s="8"/>
    </row>
    <row r="9319" spans="6:7" x14ac:dyDescent="0.35">
      <c r="F9319" s="8"/>
      <c r="G9319" s="8"/>
    </row>
    <row r="9320" spans="6:7" x14ac:dyDescent="0.35">
      <c r="F9320" s="8"/>
      <c r="G9320" s="8"/>
    </row>
    <row r="9321" spans="6:7" x14ac:dyDescent="0.35">
      <c r="F9321" s="8"/>
      <c r="G9321" s="8"/>
    </row>
    <row r="9322" spans="6:7" x14ac:dyDescent="0.35">
      <c r="F9322" s="8"/>
      <c r="G9322" s="8"/>
    </row>
    <row r="9323" spans="6:7" x14ac:dyDescent="0.35">
      <c r="F9323" s="8"/>
      <c r="G9323" s="8"/>
    </row>
    <row r="9324" spans="6:7" x14ac:dyDescent="0.35">
      <c r="F9324" s="8"/>
      <c r="G9324" s="8"/>
    </row>
    <row r="9325" spans="6:7" x14ac:dyDescent="0.35">
      <c r="F9325" s="8"/>
      <c r="G9325" s="8"/>
    </row>
    <row r="9326" spans="6:7" x14ac:dyDescent="0.35">
      <c r="F9326" s="8"/>
      <c r="G9326" s="8"/>
    </row>
    <row r="9327" spans="6:7" x14ac:dyDescent="0.35">
      <c r="F9327" s="8"/>
      <c r="G9327" s="8"/>
    </row>
    <row r="9328" spans="6:7" x14ac:dyDescent="0.35">
      <c r="F9328" s="8"/>
      <c r="G9328" s="8"/>
    </row>
    <row r="9329" spans="6:7" x14ac:dyDescent="0.35">
      <c r="F9329" s="8"/>
      <c r="G9329" s="8"/>
    </row>
    <row r="9330" spans="6:7" x14ac:dyDescent="0.35">
      <c r="F9330" s="8"/>
      <c r="G9330" s="8"/>
    </row>
    <row r="9331" spans="6:7" x14ac:dyDescent="0.35">
      <c r="F9331" s="8"/>
      <c r="G9331" s="8"/>
    </row>
    <row r="9332" spans="6:7" x14ac:dyDescent="0.35">
      <c r="F9332" s="8"/>
      <c r="G9332" s="8"/>
    </row>
    <row r="9333" spans="6:7" x14ac:dyDescent="0.35">
      <c r="F9333" s="8"/>
      <c r="G9333" s="8"/>
    </row>
    <row r="9334" spans="6:7" x14ac:dyDescent="0.35">
      <c r="F9334" s="8"/>
      <c r="G9334" s="8"/>
    </row>
    <row r="9335" spans="6:7" x14ac:dyDescent="0.35">
      <c r="F9335" s="8"/>
      <c r="G9335" s="8"/>
    </row>
    <row r="9336" spans="6:7" x14ac:dyDescent="0.35">
      <c r="F9336" s="8"/>
      <c r="G9336" s="8"/>
    </row>
    <row r="9337" spans="6:7" x14ac:dyDescent="0.35">
      <c r="F9337" s="8"/>
      <c r="G9337" s="8"/>
    </row>
    <row r="9338" spans="6:7" x14ac:dyDescent="0.35">
      <c r="F9338" s="8"/>
      <c r="G9338" s="8"/>
    </row>
    <row r="9339" spans="6:7" x14ac:dyDescent="0.35">
      <c r="F9339" s="8"/>
      <c r="G9339" s="8"/>
    </row>
    <row r="9340" spans="6:7" x14ac:dyDescent="0.35">
      <c r="F9340" s="8"/>
      <c r="G9340" s="8"/>
    </row>
    <row r="9341" spans="6:7" x14ac:dyDescent="0.35">
      <c r="F9341" s="8"/>
      <c r="G9341" s="8"/>
    </row>
    <row r="9342" spans="6:7" x14ac:dyDescent="0.35">
      <c r="F9342" s="8"/>
      <c r="G9342" s="8"/>
    </row>
    <row r="9343" spans="6:7" x14ac:dyDescent="0.35">
      <c r="F9343" s="8"/>
      <c r="G9343" s="8"/>
    </row>
    <row r="9344" spans="6:7" x14ac:dyDescent="0.35">
      <c r="F9344" s="8"/>
      <c r="G9344" s="8"/>
    </row>
    <row r="9345" spans="6:7" x14ac:dyDescent="0.35">
      <c r="F9345" s="8"/>
      <c r="G9345" s="8"/>
    </row>
    <row r="9346" spans="6:7" x14ac:dyDescent="0.35">
      <c r="F9346" s="8"/>
      <c r="G9346" s="8"/>
    </row>
    <row r="9347" spans="6:7" x14ac:dyDescent="0.35">
      <c r="F9347" s="8"/>
      <c r="G9347" s="8"/>
    </row>
    <row r="9348" spans="6:7" x14ac:dyDescent="0.35">
      <c r="F9348" s="8"/>
      <c r="G9348" s="8"/>
    </row>
    <row r="9349" spans="6:7" x14ac:dyDescent="0.35">
      <c r="F9349" s="8"/>
      <c r="G9349" s="8"/>
    </row>
    <row r="9350" spans="6:7" x14ac:dyDescent="0.35">
      <c r="F9350" s="8"/>
      <c r="G9350" s="8"/>
    </row>
  </sheetData>
  <autoFilter ref="A1:K1" xr:uid="{00000000-0001-0000-0000-000000000000}"/>
  <sortState xmlns:xlrd2="http://schemas.microsoft.com/office/spreadsheetml/2017/richdata2" ref="F2:K5677">
    <sortCondition ref="J1"/>
  </sortState>
  <pageMargins left="0.7" right="0.7" top="0.75" bottom="0.75" header="0.3" footer="0.3"/>
  <pageSetup paperSize="9" orientation="portrait"/>
  <drawing r:id="rId1"/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D315EB0F-354E-4E9B-BE35-083EA7212242}">
  <dimension ref="A1:N5678"/>
  <sheetViews>
    <sheetView zoomScale="60" zoomScaleNormal="60" workbookViewId="0">
      <selection activeCell="Q34" sqref="Q34"/>
    </sheetView>
  </sheetViews>
  <sheetFormatPr defaultColWidth="10.90625" defaultRowHeight="14.5" x14ac:dyDescent="0.35"/>
  <cols>
    <col min="1" max="1" width="62.90625" customWidth="1"/>
    <col min="2" max="2" width="15.54296875" style="5" customWidth="1"/>
    <col min="3" max="3" width="18.7265625" customWidth="1"/>
    <col min="4" max="4" width="18.90625" customWidth="1"/>
    <col min="5" max="5" width="18" customWidth="1"/>
    <col min="6" max="6" width="14.6328125" style="5" customWidth="1"/>
    <col min="7" max="7" width="15.6328125" style="5" customWidth="1"/>
    <col min="8" max="9" width="14.6328125" style="8" customWidth="1"/>
    <col min="10" max="10" width="13" style="5" customWidth="1"/>
    <col min="11" max="11" width="17.08984375" style="5" customWidth="1"/>
  </cols>
  <sheetData>
    <row r="1" spans="1:11" ht="16.5" x14ac:dyDescent="0.35">
      <c r="A1" s="4" t="s">
        <v>19849</v>
      </c>
      <c r="B1" s="4" t="s">
        <v>19847</v>
      </c>
      <c r="C1" s="11" t="s">
        <v>19850</v>
      </c>
      <c r="D1" s="11" t="s">
        <v>19851</v>
      </c>
      <c r="E1" s="12" t="s">
        <v>19848</v>
      </c>
      <c r="F1" s="17" t="s">
        <v>1</v>
      </c>
      <c r="G1" s="17" t="s">
        <v>19853</v>
      </c>
      <c r="H1" s="4" t="s">
        <v>19845</v>
      </c>
      <c r="I1" s="4" t="s">
        <v>19852</v>
      </c>
      <c r="J1" s="4" t="s">
        <v>0</v>
      </c>
      <c r="K1" s="4" t="s">
        <v>19858</v>
      </c>
    </row>
    <row r="2" spans="1:11" x14ac:dyDescent="0.35">
      <c r="A2" s="14" t="s">
        <v>5679</v>
      </c>
      <c r="B2" s="13" t="s">
        <v>2972</v>
      </c>
      <c r="C2" s="14" t="s">
        <v>11357</v>
      </c>
      <c r="D2" s="14" t="s">
        <v>11358</v>
      </c>
      <c r="E2" s="15" t="s">
        <v>11359</v>
      </c>
      <c r="F2" s="16">
        <v>445</v>
      </c>
      <c r="G2" s="16">
        <v>504</v>
      </c>
      <c r="H2" s="9">
        <f>F2+1</f>
        <v>446</v>
      </c>
      <c r="I2" s="9">
        <f>G2+1</f>
        <v>505</v>
      </c>
      <c r="J2" s="10">
        <f>I2/H2</f>
        <v>1.1322869955156951</v>
      </c>
      <c r="K2" s="10">
        <f>LOG(J2,2)</f>
        <v>0.17923967771885241</v>
      </c>
    </row>
    <row r="3" spans="1:11" x14ac:dyDescent="0.35">
      <c r="A3" s="14" t="s">
        <v>5680</v>
      </c>
      <c r="B3" s="13" t="s">
        <v>3234</v>
      </c>
      <c r="C3" s="14" t="s">
        <v>11360</v>
      </c>
      <c r="D3" s="14" t="s">
        <v>11361</v>
      </c>
      <c r="E3" s="15" t="s">
        <v>11359</v>
      </c>
      <c r="F3" s="16">
        <v>652</v>
      </c>
      <c r="G3" s="16">
        <v>786</v>
      </c>
      <c r="H3" s="6">
        <f t="shared" ref="H3:H66" si="0">F3+1</f>
        <v>653</v>
      </c>
      <c r="I3" s="6">
        <f t="shared" ref="I3:I66" si="1">G3+1</f>
        <v>787</v>
      </c>
      <c r="J3" s="7">
        <f t="shared" ref="J3:J66" si="2">I3/H3</f>
        <v>1.2052067381316998</v>
      </c>
      <c r="K3" s="7">
        <f t="shared" ref="K3:K66" si="3">LOG(J3,2)</f>
        <v>0.26928064396105555</v>
      </c>
    </row>
    <row r="4" spans="1:11" x14ac:dyDescent="0.35">
      <c r="A4" s="14" t="s">
        <v>5681</v>
      </c>
      <c r="B4" s="13" t="s">
        <v>847</v>
      </c>
      <c r="C4" s="14" t="s">
        <v>11362</v>
      </c>
      <c r="D4" s="14" t="s">
        <v>11363</v>
      </c>
      <c r="E4" s="15" t="s">
        <v>11359</v>
      </c>
      <c r="F4" s="16">
        <v>368</v>
      </c>
      <c r="G4" s="16">
        <v>417</v>
      </c>
      <c r="H4" s="6">
        <f t="shared" si="0"/>
        <v>369</v>
      </c>
      <c r="I4" s="6">
        <f t="shared" si="1"/>
        <v>418</v>
      </c>
      <c r="J4" s="7">
        <f t="shared" si="2"/>
        <v>1.1327913279132791</v>
      </c>
      <c r="K4" s="7">
        <f t="shared" si="3"/>
        <v>0.17988212602048664</v>
      </c>
    </row>
    <row r="5" spans="1:11" x14ac:dyDescent="0.35">
      <c r="A5" s="14" t="s">
        <v>5682</v>
      </c>
      <c r="B5" s="13" t="s">
        <v>3540</v>
      </c>
      <c r="C5" s="14" t="s">
        <v>11364</v>
      </c>
      <c r="D5" s="14" t="s">
        <v>11365</v>
      </c>
      <c r="E5" s="15" t="s">
        <v>11359</v>
      </c>
      <c r="F5" s="16">
        <v>609</v>
      </c>
      <c r="G5" s="16">
        <v>724</v>
      </c>
      <c r="H5" s="6">
        <f t="shared" si="0"/>
        <v>610</v>
      </c>
      <c r="I5" s="6">
        <f t="shared" si="1"/>
        <v>725</v>
      </c>
      <c r="J5" s="7">
        <f t="shared" si="2"/>
        <v>1.1885245901639345</v>
      </c>
      <c r="K5" s="7">
        <f t="shared" si="3"/>
        <v>0.24917175245204831</v>
      </c>
    </row>
    <row r="6" spans="1:11" x14ac:dyDescent="0.35">
      <c r="A6" s="14" t="s">
        <v>5683</v>
      </c>
      <c r="B6" s="13" t="s">
        <v>2248</v>
      </c>
      <c r="C6" s="14" t="s">
        <v>11366</v>
      </c>
      <c r="D6" s="14" t="s">
        <v>11367</v>
      </c>
      <c r="E6" s="15" t="s">
        <v>5678</v>
      </c>
      <c r="F6" s="16">
        <v>106</v>
      </c>
      <c r="G6" s="16">
        <v>105</v>
      </c>
      <c r="H6" s="6">
        <f t="shared" si="0"/>
        <v>107</v>
      </c>
      <c r="I6" s="6">
        <f t="shared" si="1"/>
        <v>106</v>
      </c>
      <c r="J6" s="7">
        <f t="shared" si="2"/>
        <v>0.99065420560747663</v>
      </c>
      <c r="K6" s="7">
        <f t="shared" si="3"/>
        <v>-1.3546531837947772E-2</v>
      </c>
    </row>
    <row r="7" spans="1:11" x14ac:dyDescent="0.35">
      <c r="A7" s="14" t="s">
        <v>5684</v>
      </c>
      <c r="B7" s="13" t="s">
        <v>2368</v>
      </c>
      <c r="C7" s="14" t="s">
        <v>11368</v>
      </c>
      <c r="D7" s="14" t="s">
        <v>11369</v>
      </c>
      <c r="E7" s="15" t="s">
        <v>5678</v>
      </c>
      <c r="F7" s="16">
        <v>96</v>
      </c>
      <c r="G7" s="16">
        <v>94</v>
      </c>
      <c r="H7" s="6">
        <f t="shared" si="0"/>
        <v>97</v>
      </c>
      <c r="I7" s="6">
        <f t="shared" si="1"/>
        <v>95</v>
      </c>
      <c r="J7" s="7">
        <f t="shared" si="2"/>
        <v>0.97938144329896903</v>
      </c>
      <c r="K7" s="7">
        <f t="shared" si="3"/>
        <v>-3.0057233856179894E-2</v>
      </c>
    </row>
    <row r="8" spans="1:11" x14ac:dyDescent="0.35">
      <c r="A8" s="14" t="s">
        <v>5685</v>
      </c>
      <c r="B8" s="13" t="s">
        <v>4155</v>
      </c>
      <c r="C8" s="14" t="s">
        <v>11370</v>
      </c>
      <c r="D8" s="14" t="s">
        <v>11371</v>
      </c>
      <c r="E8" s="15" t="s">
        <v>11359</v>
      </c>
      <c r="F8" s="16">
        <v>16</v>
      </c>
      <c r="G8" s="16">
        <v>18</v>
      </c>
      <c r="H8" s="6">
        <f t="shared" si="0"/>
        <v>17</v>
      </c>
      <c r="I8" s="6">
        <f t="shared" si="1"/>
        <v>19</v>
      </c>
      <c r="J8" s="7">
        <f t="shared" si="2"/>
        <v>1.1176470588235294</v>
      </c>
      <c r="K8" s="7">
        <f t="shared" si="3"/>
        <v>0.16046467219324612</v>
      </c>
    </row>
    <row r="9" spans="1:11" x14ac:dyDescent="0.35">
      <c r="A9" s="14" t="s">
        <v>5686</v>
      </c>
      <c r="B9" s="13" t="s">
        <v>4781</v>
      </c>
      <c r="C9" s="14" t="s">
        <v>11372</v>
      </c>
      <c r="D9" s="14" t="s">
        <v>11373</v>
      </c>
      <c r="E9" s="15" t="s">
        <v>5678</v>
      </c>
      <c r="F9" s="16">
        <v>260</v>
      </c>
      <c r="G9" s="16">
        <v>190</v>
      </c>
      <c r="H9" s="6">
        <f t="shared" si="0"/>
        <v>261</v>
      </c>
      <c r="I9" s="6">
        <f t="shared" si="1"/>
        <v>191</v>
      </c>
      <c r="J9" s="7">
        <f t="shared" si="2"/>
        <v>0.73180076628352486</v>
      </c>
      <c r="K9" s="7">
        <f t="shared" si="3"/>
        <v>-0.45047716853413589</v>
      </c>
    </row>
    <row r="10" spans="1:11" x14ac:dyDescent="0.35">
      <c r="A10" s="14" t="s">
        <v>5687</v>
      </c>
      <c r="B10" s="13" t="s">
        <v>3546</v>
      </c>
      <c r="C10" s="14" t="s">
        <v>11374</v>
      </c>
      <c r="D10" s="14" t="s">
        <v>11375</v>
      </c>
      <c r="E10" s="15" t="s">
        <v>5678</v>
      </c>
      <c r="F10" s="16">
        <v>246</v>
      </c>
      <c r="G10" s="16">
        <v>224</v>
      </c>
      <c r="H10" s="6">
        <f t="shared" si="0"/>
        <v>247</v>
      </c>
      <c r="I10" s="6">
        <f t="shared" si="1"/>
        <v>225</v>
      </c>
      <c r="J10" s="7">
        <f t="shared" si="2"/>
        <v>0.91093117408906887</v>
      </c>
      <c r="K10" s="7">
        <f t="shared" si="3"/>
        <v>-0.13458604036764052</v>
      </c>
    </row>
    <row r="11" spans="1:11" x14ac:dyDescent="0.35">
      <c r="A11" s="14" t="s">
        <v>5688</v>
      </c>
      <c r="B11" s="13" t="s">
        <v>3241</v>
      </c>
      <c r="C11" s="14" t="s">
        <v>11376</v>
      </c>
      <c r="D11" s="14" t="s">
        <v>11377</v>
      </c>
      <c r="E11" s="15" t="s">
        <v>11359</v>
      </c>
      <c r="F11" s="16">
        <v>29</v>
      </c>
      <c r="G11" s="16">
        <v>31</v>
      </c>
      <c r="H11" s="6">
        <f t="shared" si="0"/>
        <v>30</v>
      </c>
      <c r="I11" s="6">
        <f t="shared" si="1"/>
        <v>32</v>
      </c>
      <c r="J11" s="7">
        <f t="shared" si="2"/>
        <v>1.0666666666666667</v>
      </c>
      <c r="K11" s="7">
        <f t="shared" si="3"/>
        <v>9.3109404391481465E-2</v>
      </c>
    </row>
    <row r="12" spans="1:11" x14ac:dyDescent="0.35">
      <c r="A12" s="14" t="s">
        <v>5689</v>
      </c>
      <c r="B12" s="13" t="s">
        <v>1708</v>
      </c>
      <c r="C12" s="14" t="s">
        <v>11378</v>
      </c>
      <c r="D12" s="14" t="s">
        <v>11379</v>
      </c>
      <c r="E12" s="15" t="s">
        <v>11359</v>
      </c>
      <c r="F12" s="16">
        <v>92</v>
      </c>
      <c r="G12" s="16">
        <v>108</v>
      </c>
      <c r="H12" s="6">
        <f t="shared" si="0"/>
        <v>93</v>
      </c>
      <c r="I12" s="6">
        <f t="shared" si="1"/>
        <v>109</v>
      </c>
      <c r="J12" s="7">
        <f t="shared" si="2"/>
        <v>1.1720430107526882</v>
      </c>
      <c r="K12" s="7">
        <f t="shared" si="3"/>
        <v>0.22902551366889504</v>
      </c>
    </row>
    <row r="13" spans="1:11" x14ac:dyDescent="0.35">
      <c r="A13" s="14" t="s">
        <v>5690</v>
      </c>
      <c r="B13" s="13" t="s">
        <v>876</v>
      </c>
      <c r="C13" s="14" t="s">
        <v>11380</v>
      </c>
      <c r="D13" s="14" t="s">
        <v>11381</v>
      </c>
      <c r="E13" s="15" t="s">
        <v>11359</v>
      </c>
      <c r="F13" s="16">
        <v>55</v>
      </c>
      <c r="G13" s="16">
        <v>72</v>
      </c>
      <c r="H13" s="6">
        <f t="shared" si="0"/>
        <v>56</v>
      </c>
      <c r="I13" s="6">
        <f t="shared" si="1"/>
        <v>73</v>
      </c>
      <c r="J13" s="7">
        <f t="shared" si="2"/>
        <v>1.3035714285714286</v>
      </c>
      <c r="K13" s="7">
        <f t="shared" si="3"/>
        <v>0.38246963682241314</v>
      </c>
    </row>
    <row r="14" spans="1:11" x14ac:dyDescent="0.35">
      <c r="A14" s="14" t="s">
        <v>5691</v>
      </c>
      <c r="B14" s="13" t="s">
        <v>4307</v>
      </c>
      <c r="C14" s="14" t="s">
        <v>11382</v>
      </c>
      <c r="D14" s="14" t="s">
        <v>11356</v>
      </c>
      <c r="E14" s="15" t="s">
        <v>11359</v>
      </c>
      <c r="F14" s="16">
        <v>17</v>
      </c>
      <c r="G14" s="16">
        <v>17</v>
      </c>
      <c r="H14" s="6">
        <f t="shared" si="0"/>
        <v>18</v>
      </c>
      <c r="I14" s="6">
        <f t="shared" si="1"/>
        <v>18</v>
      </c>
      <c r="J14" s="7">
        <f t="shared" si="2"/>
        <v>1</v>
      </c>
      <c r="K14" s="7">
        <f t="shared" si="3"/>
        <v>0</v>
      </c>
    </row>
    <row r="15" spans="1:11" x14ac:dyDescent="0.35">
      <c r="A15" s="14" t="s">
        <v>5692</v>
      </c>
      <c r="B15" s="13" t="s">
        <v>1735</v>
      </c>
      <c r="C15" s="14" t="s">
        <v>11383</v>
      </c>
      <c r="D15" s="14" t="s">
        <v>11356</v>
      </c>
      <c r="E15" s="15" t="s">
        <v>5678</v>
      </c>
      <c r="F15" s="16">
        <v>16</v>
      </c>
      <c r="G15" s="16">
        <v>15</v>
      </c>
      <c r="H15" s="6">
        <f t="shared" si="0"/>
        <v>17</v>
      </c>
      <c r="I15" s="6">
        <f t="shared" si="1"/>
        <v>16</v>
      </c>
      <c r="J15" s="7">
        <f t="shared" si="2"/>
        <v>0.94117647058823528</v>
      </c>
      <c r="K15" s="7">
        <f t="shared" si="3"/>
        <v>-8.7462841250339429E-2</v>
      </c>
    </row>
    <row r="16" spans="1:11" x14ac:dyDescent="0.35">
      <c r="A16" s="14" t="s">
        <v>5693</v>
      </c>
      <c r="B16" s="13" t="s">
        <v>5025</v>
      </c>
      <c r="C16" s="14" t="s">
        <v>11384</v>
      </c>
      <c r="D16" s="14" t="s">
        <v>11385</v>
      </c>
      <c r="E16" s="15" t="s">
        <v>5678</v>
      </c>
      <c r="F16" s="16">
        <v>75</v>
      </c>
      <c r="G16" s="16">
        <v>80</v>
      </c>
      <c r="H16" s="6">
        <f t="shared" si="0"/>
        <v>76</v>
      </c>
      <c r="I16" s="6">
        <f t="shared" si="1"/>
        <v>81</v>
      </c>
      <c r="J16" s="7">
        <f t="shared" si="2"/>
        <v>1.0657894736842106</v>
      </c>
      <c r="K16" s="7">
        <f t="shared" si="3"/>
        <v>9.1922489441039368E-2</v>
      </c>
    </row>
    <row r="17" spans="1:14" x14ac:dyDescent="0.35">
      <c r="A17" s="14" t="s">
        <v>5694</v>
      </c>
      <c r="B17" s="13" t="s">
        <v>3522</v>
      </c>
      <c r="C17" s="14" t="s">
        <v>11386</v>
      </c>
      <c r="D17" s="14" t="s">
        <v>11387</v>
      </c>
      <c r="E17" s="15" t="s">
        <v>5678</v>
      </c>
      <c r="F17" s="16">
        <v>100</v>
      </c>
      <c r="G17" s="16">
        <v>102</v>
      </c>
      <c r="H17" s="6">
        <f t="shared" si="0"/>
        <v>101</v>
      </c>
      <c r="I17" s="6">
        <f t="shared" si="1"/>
        <v>103</v>
      </c>
      <c r="J17" s="7">
        <f t="shared" si="2"/>
        <v>1.0198019801980198</v>
      </c>
      <c r="K17" s="7">
        <f t="shared" si="3"/>
        <v>2.828904443142367E-2</v>
      </c>
    </row>
    <row r="18" spans="1:14" x14ac:dyDescent="0.35">
      <c r="A18" s="14" t="s">
        <v>5695</v>
      </c>
      <c r="B18" s="13" t="s">
        <v>3980</v>
      </c>
      <c r="C18" s="14" t="s">
        <v>11388</v>
      </c>
      <c r="D18" s="14" t="s">
        <v>11389</v>
      </c>
      <c r="E18" s="15" t="s">
        <v>5678</v>
      </c>
      <c r="F18" s="16">
        <v>65</v>
      </c>
      <c r="G18" s="16">
        <v>37</v>
      </c>
      <c r="H18" s="6">
        <f t="shared" si="0"/>
        <v>66</v>
      </c>
      <c r="I18" s="6">
        <f t="shared" si="1"/>
        <v>38</v>
      </c>
      <c r="J18" s="7">
        <f t="shared" si="2"/>
        <v>0.5757575757575758</v>
      </c>
      <c r="K18" s="7">
        <f t="shared" si="3"/>
        <v>-0.79646660591486795</v>
      </c>
    </row>
    <row r="19" spans="1:14" x14ac:dyDescent="0.35">
      <c r="A19" s="14" t="s">
        <v>5696</v>
      </c>
      <c r="B19" s="13" t="s">
        <v>2751</v>
      </c>
      <c r="C19" s="14" t="s">
        <v>11390</v>
      </c>
      <c r="D19" s="14" t="s">
        <v>11391</v>
      </c>
      <c r="E19" s="15" t="s">
        <v>5678</v>
      </c>
      <c r="F19" s="16">
        <v>91</v>
      </c>
      <c r="G19" s="16">
        <v>58</v>
      </c>
      <c r="H19" s="6">
        <f t="shared" si="0"/>
        <v>92</v>
      </c>
      <c r="I19" s="6">
        <f t="shared" si="1"/>
        <v>59</v>
      </c>
      <c r="J19" s="7">
        <f t="shared" si="2"/>
        <v>0.64130434782608692</v>
      </c>
      <c r="K19" s="7">
        <f t="shared" si="3"/>
        <v>-0.64091890669517171</v>
      </c>
    </row>
    <row r="20" spans="1:14" x14ac:dyDescent="0.35">
      <c r="A20" s="14" t="s">
        <v>5697</v>
      </c>
      <c r="B20" s="13" t="s">
        <v>3244</v>
      </c>
      <c r="C20" s="14" t="s">
        <v>11392</v>
      </c>
      <c r="D20" s="14" t="s">
        <v>11393</v>
      </c>
      <c r="E20" s="15" t="s">
        <v>5678</v>
      </c>
      <c r="F20" s="16">
        <v>447</v>
      </c>
      <c r="G20" s="16">
        <v>596</v>
      </c>
      <c r="H20" s="6">
        <f t="shared" si="0"/>
        <v>448</v>
      </c>
      <c r="I20" s="6">
        <f t="shared" si="1"/>
        <v>597</v>
      </c>
      <c r="J20" s="7">
        <f t="shared" si="2"/>
        <v>1.3325892857142858</v>
      </c>
      <c r="K20" s="7">
        <f t="shared" si="3"/>
        <v>0.414232199207201</v>
      </c>
    </row>
    <row r="21" spans="1:14" x14ac:dyDescent="0.35">
      <c r="A21" s="14" t="s">
        <v>5698</v>
      </c>
      <c r="B21" s="13" t="s">
        <v>3064</v>
      </c>
      <c r="C21" s="14" t="s">
        <v>11394</v>
      </c>
      <c r="D21" s="14" t="s">
        <v>11395</v>
      </c>
      <c r="E21" s="15" t="s">
        <v>11359</v>
      </c>
      <c r="F21" s="16">
        <v>313</v>
      </c>
      <c r="G21" s="16">
        <v>266</v>
      </c>
      <c r="H21" s="6">
        <f t="shared" si="0"/>
        <v>314</v>
      </c>
      <c r="I21" s="6">
        <f t="shared" si="1"/>
        <v>267</v>
      </c>
      <c r="J21" s="7">
        <f t="shared" si="2"/>
        <v>0.85031847133757965</v>
      </c>
      <c r="K21" s="7">
        <f t="shared" si="3"/>
        <v>-0.23392481720407304</v>
      </c>
    </row>
    <row r="22" spans="1:14" x14ac:dyDescent="0.35">
      <c r="A22" s="14" t="s">
        <v>5699</v>
      </c>
      <c r="B22" s="13" t="s">
        <v>1096</v>
      </c>
      <c r="C22" s="14" t="s">
        <v>11396</v>
      </c>
      <c r="D22" s="14" t="s">
        <v>11397</v>
      </c>
      <c r="E22" s="15" t="s">
        <v>11359</v>
      </c>
      <c r="F22" s="16">
        <v>2</v>
      </c>
      <c r="G22" s="16">
        <v>1</v>
      </c>
      <c r="H22" s="6">
        <f t="shared" si="0"/>
        <v>3</v>
      </c>
      <c r="I22" s="6">
        <f t="shared" si="1"/>
        <v>2</v>
      </c>
      <c r="J22" s="7">
        <f t="shared" si="2"/>
        <v>0.66666666666666663</v>
      </c>
      <c r="K22" s="7">
        <f t="shared" si="3"/>
        <v>-0.5849625007211563</v>
      </c>
    </row>
    <row r="23" spans="1:14" x14ac:dyDescent="0.35">
      <c r="A23" s="14" t="s">
        <v>5700</v>
      </c>
      <c r="B23" s="13" t="s">
        <v>3270</v>
      </c>
      <c r="C23" s="14" t="s">
        <v>11398</v>
      </c>
      <c r="D23" s="14" t="s">
        <v>11399</v>
      </c>
      <c r="E23" s="15" t="s">
        <v>11359</v>
      </c>
      <c r="F23" s="16">
        <v>89</v>
      </c>
      <c r="G23" s="16">
        <v>68</v>
      </c>
      <c r="H23" s="6">
        <f t="shared" si="0"/>
        <v>90</v>
      </c>
      <c r="I23" s="6">
        <f t="shared" si="1"/>
        <v>69</v>
      </c>
      <c r="J23" s="7">
        <f t="shared" si="2"/>
        <v>0.76666666666666672</v>
      </c>
      <c r="K23" s="7">
        <f t="shared" si="3"/>
        <v>-0.38332863955150559</v>
      </c>
    </row>
    <row r="24" spans="1:14" x14ac:dyDescent="0.35">
      <c r="A24" s="14" t="s">
        <v>5701</v>
      </c>
      <c r="B24" s="13" t="s">
        <v>2418</v>
      </c>
      <c r="C24" s="14" t="s">
        <v>11400</v>
      </c>
      <c r="D24" s="14" t="s">
        <v>11401</v>
      </c>
      <c r="E24" s="15" t="s">
        <v>5678</v>
      </c>
      <c r="F24" s="16">
        <v>89</v>
      </c>
      <c r="G24" s="16">
        <v>97</v>
      </c>
      <c r="H24" s="6">
        <f t="shared" si="0"/>
        <v>90</v>
      </c>
      <c r="I24" s="6">
        <f t="shared" si="1"/>
        <v>98</v>
      </c>
      <c r="J24" s="7">
        <f t="shared" si="2"/>
        <v>1.0888888888888888</v>
      </c>
      <c r="K24" s="7">
        <f t="shared" si="3"/>
        <v>0.12285674778553339</v>
      </c>
    </row>
    <row r="25" spans="1:14" x14ac:dyDescent="0.35">
      <c r="A25" s="14" t="s">
        <v>5702</v>
      </c>
      <c r="B25" s="13" t="s">
        <v>521</v>
      </c>
      <c r="C25" s="14" t="s">
        <v>11402</v>
      </c>
      <c r="D25" s="14" t="s">
        <v>11403</v>
      </c>
      <c r="E25" s="15" t="s">
        <v>11359</v>
      </c>
      <c r="F25" s="16">
        <v>377</v>
      </c>
      <c r="G25" s="16">
        <v>334</v>
      </c>
      <c r="H25" s="6">
        <f t="shared" si="0"/>
        <v>378</v>
      </c>
      <c r="I25" s="6">
        <f t="shared" si="1"/>
        <v>335</v>
      </c>
      <c r="J25" s="7">
        <f t="shared" si="2"/>
        <v>0.88624338624338628</v>
      </c>
      <c r="K25" s="7">
        <f t="shared" si="3"/>
        <v>-0.17422513887593782</v>
      </c>
    </row>
    <row r="26" spans="1:14" x14ac:dyDescent="0.35">
      <c r="A26" s="14" t="s">
        <v>5703</v>
      </c>
      <c r="B26" s="13" t="s">
        <v>904</v>
      </c>
      <c r="C26" s="14" t="s">
        <v>11404</v>
      </c>
      <c r="D26" s="14" t="s">
        <v>11405</v>
      </c>
      <c r="E26" s="15" t="s">
        <v>11359</v>
      </c>
      <c r="F26" s="16">
        <v>164</v>
      </c>
      <c r="G26" s="16">
        <v>140</v>
      </c>
      <c r="H26" s="6">
        <f t="shared" si="0"/>
        <v>165</v>
      </c>
      <c r="I26" s="6">
        <f t="shared" si="1"/>
        <v>141</v>
      </c>
      <c r="J26" s="7">
        <f t="shared" si="2"/>
        <v>0.8545454545454545</v>
      </c>
      <c r="K26" s="7">
        <f t="shared" si="3"/>
        <v>-0.2267708618470223</v>
      </c>
    </row>
    <row r="27" spans="1:14" x14ac:dyDescent="0.35">
      <c r="A27" s="14" t="s">
        <v>5704</v>
      </c>
      <c r="B27" s="13" t="s">
        <v>931</v>
      </c>
      <c r="C27" s="14" t="s">
        <v>11406</v>
      </c>
      <c r="D27" s="14" t="s">
        <v>11407</v>
      </c>
      <c r="E27" s="15" t="s">
        <v>11359</v>
      </c>
      <c r="F27" s="16">
        <v>169</v>
      </c>
      <c r="G27" s="16">
        <v>234</v>
      </c>
      <c r="H27" s="6">
        <f t="shared" si="0"/>
        <v>170</v>
      </c>
      <c r="I27" s="6">
        <f t="shared" si="1"/>
        <v>235</v>
      </c>
      <c r="J27" s="7">
        <f t="shared" si="2"/>
        <v>1.3823529411764706</v>
      </c>
      <c r="K27" s="7">
        <f t="shared" si="3"/>
        <v>0.46712601042729801</v>
      </c>
    </row>
    <row r="28" spans="1:14" x14ac:dyDescent="0.35">
      <c r="A28" s="14" t="s">
        <v>5705</v>
      </c>
      <c r="B28" s="13" t="s">
        <v>378</v>
      </c>
      <c r="C28" s="14" t="s">
        <v>11408</v>
      </c>
      <c r="D28" s="14" t="s">
        <v>11409</v>
      </c>
      <c r="E28" s="15" t="s">
        <v>11359</v>
      </c>
      <c r="F28" s="16">
        <v>59</v>
      </c>
      <c r="G28" s="16">
        <v>53</v>
      </c>
      <c r="H28" s="6">
        <f t="shared" si="0"/>
        <v>60</v>
      </c>
      <c r="I28" s="6">
        <f t="shared" si="1"/>
        <v>54</v>
      </c>
      <c r="J28" s="7">
        <f t="shared" si="2"/>
        <v>0.9</v>
      </c>
      <c r="K28" s="7">
        <f t="shared" si="3"/>
        <v>-0.15200309344504997</v>
      </c>
      <c r="N28" t="s">
        <v>19857</v>
      </c>
    </row>
    <row r="29" spans="1:14" x14ac:dyDescent="0.35">
      <c r="A29" s="14" t="s">
        <v>5706</v>
      </c>
      <c r="B29" s="13" t="s">
        <v>318</v>
      </c>
      <c r="C29" s="14" t="s">
        <v>11410</v>
      </c>
      <c r="D29" s="14" t="s">
        <v>11356</v>
      </c>
      <c r="E29" s="15" t="s">
        <v>11359</v>
      </c>
      <c r="F29" s="16">
        <v>26</v>
      </c>
      <c r="G29" s="16">
        <v>15</v>
      </c>
      <c r="H29" s="6">
        <f t="shared" si="0"/>
        <v>27</v>
      </c>
      <c r="I29" s="6">
        <f t="shared" si="1"/>
        <v>16</v>
      </c>
      <c r="J29" s="7">
        <f t="shared" si="2"/>
        <v>0.59259259259259256</v>
      </c>
      <c r="K29" s="7">
        <f t="shared" si="3"/>
        <v>-0.75488750216346867</v>
      </c>
    </row>
    <row r="30" spans="1:14" x14ac:dyDescent="0.35">
      <c r="A30" s="14" t="s">
        <v>5707</v>
      </c>
      <c r="B30" s="13" t="s">
        <v>491</v>
      </c>
      <c r="C30" s="14" t="s">
        <v>11411</v>
      </c>
      <c r="D30" s="14" t="s">
        <v>11412</v>
      </c>
      <c r="E30" s="15" t="s">
        <v>5678</v>
      </c>
      <c r="F30" s="16">
        <v>2</v>
      </c>
      <c r="G30" s="16">
        <v>2</v>
      </c>
      <c r="H30" s="6">
        <f t="shared" si="0"/>
        <v>3</v>
      </c>
      <c r="I30" s="6">
        <f t="shared" si="1"/>
        <v>3</v>
      </c>
      <c r="J30" s="7">
        <f t="shared" si="2"/>
        <v>1</v>
      </c>
      <c r="K30" s="7">
        <f t="shared" si="3"/>
        <v>0</v>
      </c>
    </row>
    <row r="31" spans="1:14" x14ac:dyDescent="0.35">
      <c r="A31" s="14" t="s">
        <v>5708</v>
      </c>
      <c r="B31" s="13" t="s">
        <v>3887</v>
      </c>
      <c r="C31" s="14" t="s">
        <v>11413</v>
      </c>
      <c r="D31" s="14" t="s">
        <v>11414</v>
      </c>
      <c r="E31" s="15" t="s">
        <v>5678</v>
      </c>
      <c r="F31" s="16">
        <v>6</v>
      </c>
      <c r="G31" s="16">
        <v>4</v>
      </c>
      <c r="H31" s="6">
        <f t="shared" si="0"/>
        <v>7</v>
      </c>
      <c r="I31" s="6">
        <f t="shared" si="1"/>
        <v>5</v>
      </c>
      <c r="J31" s="7">
        <f t="shared" si="2"/>
        <v>0.7142857142857143</v>
      </c>
      <c r="K31" s="7">
        <f t="shared" si="3"/>
        <v>-0.48542682717024171</v>
      </c>
    </row>
    <row r="32" spans="1:14" x14ac:dyDescent="0.35">
      <c r="A32" s="14" t="s">
        <v>5709</v>
      </c>
      <c r="B32" s="13" t="s">
        <v>3353</v>
      </c>
      <c r="C32" s="14" t="s">
        <v>11415</v>
      </c>
      <c r="D32" s="14" t="s">
        <v>11416</v>
      </c>
      <c r="E32" s="15" t="s">
        <v>5678</v>
      </c>
      <c r="F32" s="16">
        <v>4</v>
      </c>
      <c r="G32" s="16">
        <v>4</v>
      </c>
      <c r="H32" s="6">
        <f t="shared" si="0"/>
        <v>5</v>
      </c>
      <c r="I32" s="6">
        <f t="shared" si="1"/>
        <v>5</v>
      </c>
      <c r="J32" s="7">
        <f t="shared" si="2"/>
        <v>1</v>
      </c>
      <c r="K32" s="7">
        <f t="shared" si="3"/>
        <v>0</v>
      </c>
    </row>
    <row r="33" spans="1:11" x14ac:dyDescent="0.35">
      <c r="A33" s="14" t="s">
        <v>5710</v>
      </c>
      <c r="B33" s="13" t="s">
        <v>1088</v>
      </c>
      <c r="C33" s="14" t="s">
        <v>11417</v>
      </c>
      <c r="D33" s="14" t="s">
        <v>11418</v>
      </c>
      <c r="E33" s="15" t="s">
        <v>11359</v>
      </c>
      <c r="F33" s="16">
        <v>25</v>
      </c>
      <c r="G33" s="16">
        <v>18</v>
      </c>
      <c r="H33" s="6">
        <f t="shared" si="0"/>
        <v>26</v>
      </c>
      <c r="I33" s="6">
        <f t="shared" si="1"/>
        <v>19</v>
      </c>
      <c r="J33" s="7">
        <f t="shared" si="2"/>
        <v>0.73076923076923073</v>
      </c>
      <c r="K33" s="7">
        <f t="shared" si="3"/>
        <v>-0.4525122046975068</v>
      </c>
    </row>
    <row r="34" spans="1:11" x14ac:dyDescent="0.35">
      <c r="A34" s="14" t="s">
        <v>5711</v>
      </c>
      <c r="B34" s="13" t="s">
        <v>5150</v>
      </c>
      <c r="C34" s="14" t="s">
        <v>11419</v>
      </c>
      <c r="D34" s="14" t="s">
        <v>11420</v>
      </c>
      <c r="E34" s="15" t="s">
        <v>5678</v>
      </c>
      <c r="F34" s="16">
        <v>10</v>
      </c>
      <c r="G34" s="16">
        <v>7</v>
      </c>
      <c r="H34" s="6">
        <f t="shared" si="0"/>
        <v>11</v>
      </c>
      <c r="I34" s="6">
        <f t="shared" si="1"/>
        <v>8</v>
      </c>
      <c r="J34" s="7">
        <f t="shared" si="2"/>
        <v>0.72727272727272729</v>
      </c>
      <c r="K34" s="7">
        <f t="shared" si="3"/>
        <v>-0.45943161863729726</v>
      </c>
    </row>
    <row r="35" spans="1:11" x14ac:dyDescent="0.35">
      <c r="A35" s="14" t="s">
        <v>5712</v>
      </c>
      <c r="B35" s="13" t="s">
        <v>1927</v>
      </c>
      <c r="C35" s="14" t="s">
        <v>11421</v>
      </c>
      <c r="D35" s="14" t="s">
        <v>11422</v>
      </c>
      <c r="E35" s="15" t="s">
        <v>5678</v>
      </c>
      <c r="F35" s="16">
        <v>6</v>
      </c>
      <c r="G35" s="16">
        <v>8</v>
      </c>
      <c r="H35" s="6">
        <f t="shared" si="0"/>
        <v>7</v>
      </c>
      <c r="I35" s="6">
        <f t="shared" si="1"/>
        <v>9</v>
      </c>
      <c r="J35" s="7">
        <f t="shared" si="2"/>
        <v>1.2857142857142858</v>
      </c>
      <c r="K35" s="7">
        <f t="shared" si="3"/>
        <v>0.36257007938470842</v>
      </c>
    </row>
    <row r="36" spans="1:11" x14ac:dyDescent="0.35">
      <c r="A36" s="14" t="s">
        <v>5713</v>
      </c>
      <c r="B36" s="13" t="s">
        <v>4171</v>
      </c>
      <c r="C36" s="14" t="s">
        <v>11423</v>
      </c>
      <c r="D36" s="14" t="s">
        <v>11424</v>
      </c>
      <c r="E36" s="15" t="s">
        <v>5678</v>
      </c>
      <c r="F36" s="16">
        <v>66</v>
      </c>
      <c r="G36" s="16">
        <v>55</v>
      </c>
      <c r="H36" s="6">
        <f t="shared" si="0"/>
        <v>67</v>
      </c>
      <c r="I36" s="6">
        <f t="shared" si="1"/>
        <v>56</v>
      </c>
      <c r="J36" s="7">
        <f t="shared" si="2"/>
        <v>0.83582089552238803</v>
      </c>
      <c r="K36" s="7">
        <f t="shared" si="3"/>
        <v>-0.25873426840016839</v>
      </c>
    </row>
    <row r="37" spans="1:11" x14ac:dyDescent="0.35">
      <c r="A37" s="14" t="s">
        <v>5714</v>
      </c>
      <c r="B37" s="13" t="s">
        <v>3646</v>
      </c>
      <c r="C37" s="14" t="s">
        <v>11425</v>
      </c>
      <c r="D37" s="14" t="s">
        <v>11426</v>
      </c>
      <c r="E37" s="15" t="s">
        <v>5678</v>
      </c>
      <c r="F37" s="16">
        <v>73</v>
      </c>
      <c r="G37" s="16">
        <v>61</v>
      </c>
      <c r="H37" s="6">
        <f t="shared" si="0"/>
        <v>74</v>
      </c>
      <c r="I37" s="6">
        <f t="shared" si="1"/>
        <v>62</v>
      </c>
      <c r="J37" s="7">
        <f t="shared" si="2"/>
        <v>0.83783783783783783</v>
      </c>
      <c r="K37" s="7">
        <f t="shared" si="3"/>
        <v>-0.25525705524207459</v>
      </c>
    </row>
    <row r="38" spans="1:11" x14ac:dyDescent="0.35">
      <c r="A38" s="14" t="s">
        <v>5715</v>
      </c>
      <c r="B38" s="13" t="s">
        <v>4887</v>
      </c>
      <c r="C38" s="14" t="s">
        <v>11427</v>
      </c>
      <c r="D38" s="14" t="s">
        <v>11428</v>
      </c>
      <c r="E38" s="15" t="s">
        <v>11359</v>
      </c>
      <c r="F38" s="16">
        <v>24</v>
      </c>
      <c r="G38" s="16">
        <v>16</v>
      </c>
      <c r="H38" s="6">
        <f t="shared" si="0"/>
        <v>25</v>
      </c>
      <c r="I38" s="6">
        <f t="shared" si="1"/>
        <v>17</v>
      </c>
      <c r="J38" s="7">
        <f t="shared" si="2"/>
        <v>0.68</v>
      </c>
      <c r="K38" s="7">
        <f t="shared" si="3"/>
        <v>-0.55639334852438527</v>
      </c>
    </row>
    <row r="39" spans="1:11" x14ac:dyDescent="0.35">
      <c r="A39" s="14" t="s">
        <v>5716</v>
      </c>
      <c r="B39" s="13" t="s">
        <v>2412</v>
      </c>
      <c r="C39" s="14" t="s">
        <v>11429</v>
      </c>
      <c r="D39" s="14" t="s">
        <v>11356</v>
      </c>
      <c r="E39" s="15" t="s">
        <v>11359</v>
      </c>
      <c r="F39" s="16">
        <v>60</v>
      </c>
      <c r="G39" s="16">
        <v>93</v>
      </c>
      <c r="H39" s="6">
        <f t="shared" si="0"/>
        <v>61</v>
      </c>
      <c r="I39" s="6">
        <f t="shared" si="1"/>
        <v>94</v>
      </c>
      <c r="J39" s="7">
        <f t="shared" si="2"/>
        <v>1.540983606557377</v>
      </c>
      <c r="K39" s="7">
        <f t="shared" si="3"/>
        <v>0.62385151411475104</v>
      </c>
    </row>
    <row r="40" spans="1:11" x14ac:dyDescent="0.35">
      <c r="A40" s="14" t="s">
        <v>5717</v>
      </c>
      <c r="B40" s="13" t="s">
        <v>4955</v>
      </c>
      <c r="C40" s="14" t="s">
        <v>11430</v>
      </c>
      <c r="D40" s="14" t="s">
        <v>11356</v>
      </c>
      <c r="E40" s="15" t="s">
        <v>11359</v>
      </c>
      <c r="F40" s="16">
        <v>771</v>
      </c>
      <c r="G40" s="16">
        <v>976</v>
      </c>
      <c r="H40" s="6">
        <f t="shared" si="0"/>
        <v>772</v>
      </c>
      <c r="I40" s="6">
        <f t="shared" si="1"/>
        <v>977</v>
      </c>
      <c r="J40" s="7">
        <f t="shared" si="2"/>
        <v>1.2655440414507773</v>
      </c>
      <c r="K40" s="7">
        <f t="shared" si="3"/>
        <v>0.33975771470030491</v>
      </c>
    </row>
    <row r="41" spans="1:11" x14ac:dyDescent="0.35">
      <c r="A41" s="14" t="s">
        <v>5718</v>
      </c>
      <c r="B41" s="13" t="s">
        <v>2130</v>
      </c>
      <c r="C41" s="14" t="s">
        <v>11431</v>
      </c>
      <c r="D41" s="14" t="s">
        <v>11432</v>
      </c>
      <c r="E41" s="15" t="s">
        <v>11359</v>
      </c>
      <c r="F41" s="16">
        <v>20</v>
      </c>
      <c r="G41" s="16">
        <v>16</v>
      </c>
      <c r="H41" s="6">
        <f t="shared" si="0"/>
        <v>21</v>
      </c>
      <c r="I41" s="6">
        <f t="shared" si="1"/>
        <v>17</v>
      </c>
      <c r="J41" s="7">
        <f t="shared" si="2"/>
        <v>0.80952380952380953</v>
      </c>
      <c r="K41" s="7">
        <f t="shared" si="3"/>
        <v>-0.30485458152842088</v>
      </c>
    </row>
    <row r="42" spans="1:11" x14ac:dyDescent="0.35">
      <c r="A42" s="14" t="s">
        <v>5719</v>
      </c>
      <c r="B42" s="13" t="s">
        <v>4366</v>
      </c>
      <c r="C42" s="14" t="s">
        <v>11433</v>
      </c>
      <c r="D42" s="14" t="s">
        <v>11356</v>
      </c>
      <c r="E42" s="15" t="s">
        <v>11359</v>
      </c>
      <c r="F42" s="16">
        <v>25</v>
      </c>
      <c r="G42" s="16">
        <v>23</v>
      </c>
      <c r="H42" s="6">
        <f t="shared" si="0"/>
        <v>26</v>
      </c>
      <c r="I42" s="6">
        <f t="shared" si="1"/>
        <v>24</v>
      </c>
      <c r="J42" s="7">
        <f t="shared" si="2"/>
        <v>0.92307692307692313</v>
      </c>
      <c r="K42" s="7">
        <f t="shared" si="3"/>
        <v>-0.1154772174199359</v>
      </c>
    </row>
    <row r="43" spans="1:11" x14ac:dyDescent="0.35">
      <c r="A43" s="14" t="s">
        <v>5720</v>
      </c>
      <c r="B43" s="13" t="s">
        <v>3033</v>
      </c>
      <c r="C43" s="14" t="s">
        <v>11434</v>
      </c>
      <c r="D43" s="14" t="s">
        <v>11356</v>
      </c>
      <c r="E43" s="15" t="s">
        <v>11359</v>
      </c>
      <c r="F43" s="16">
        <v>54</v>
      </c>
      <c r="G43" s="16">
        <v>56</v>
      </c>
      <c r="H43" s="6">
        <f t="shared" si="0"/>
        <v>55</v>
      </c>
      <c r="I43" s="6">
        <f t="shared" si="1"/>
        <v>57</v>
      </c>
      <c r="J43" s="7">
        <f t="shared" si="2"/>
        <v>1.0363636363636364</v>
      </c>
      <c r="K43" s="7">
        <f t="shared" si="3"/>
        <v>5.1530300640082093E-2</v>
      </c>
    </row>
    <row r="44" spans="1:11" x14ac:dyDescent="0.35">
      <c r="A44" s="14" t="s">
        <v>5721</v>
      </c>
      <c r="B44" s="13" t="s">
        <v>3167</v>
      </c>
      <c r="C44" s="14" t="s">
        <v>11435</v>
      </c>
      <c r="D44" s="14" t="s">
        <v>11436</v>
      </c>
      <c r="E44" s="15" t="s">
        <v>5678</v>
      </c>
      <c r="F44" s="16">
        <v>12</v>
      </c>
      <c r="G44" s="16">
        <v>10</v>
      </c>
      <c r="H44" s="6">
        <f t="shared" si="0"/>
        <v>13</v>
      </c>
      <c r="I44" s="6">
        <f t="shared" si="1"/>
        <v>11</v>
      </c>
      <c r="J44" s="7">
        <f t="shared" si="2"/>
        <v>0.84615384615384615</v>
      </c>
      <c r="K44" s="7">
        <f t="shared" si="3"/>
        <v>-0.24100809950379493</v>
      </c>
    </row>
    <row r="45" spans="1:11" x14ac:dyDescent="0.35">
      <c r="A45" s="14" t="s">
        <v>5722</v>
      </c>
      <c r="B45" s="13" t="s">
        <v>4041</v>
      </c>
      <c r="C45" s="14" t="s">
        <v>11437</v>
      </c>
      <c r="D45" s="14" t="s">
        <v>11438</v>
      </c>
      <c r="E45" s="15" t="s">
        <v>11359</v>
      </c>
      <c r="F45" s="16">
        <v>52</v>
      </c>
      <c r="G45" s="16">
        <v>47</v>
      </c>
      <c r="H45" s="6">
        <f t="shared" si="0"/>
        <v>53</v>
      </c>
      <c r="I45" s="6">
        <f t="shared" si="1"/>
        <v>48</v>
      </c>
      <c r="J45" s="7">
        <f t="shared" si="2"/>
        <v>0.90566037735849059</v>
      </c>
      <c r="K45" s="7">
        <f t="shared" si="3"/>
        <v>-0.14295795384204296</v>
      </c>
    </row>
    <row r="46" spans="1:11" x14ac:dyDescent="0.35">
      <c r="A46" s="14" t="s">
        <v>5723</v>
      </c>
      <c r="B46" s="13" t="s">
        <v>4477</v>
      </c>
      <c r="C46" s="14" t="s">
        <v>11439</v>
      </c>
      <c r="D46" s="14" t="s">
        <v>11440</v>
      </c>
      <c r="E46" s="15" t="s">
        <v>11359</v>
      </c>
      <c r="F46" s="16">
        <v>209</v>
      </c>
      <c r="G46" s="16">
        <v>157</v>
      </c>
      <c r="H46" s="6">
        <f t="shared" si="0"/>
        <v>210</v>
      </c>
      <c r="I46" s="6">
        <f t="shared" si="1"/>
        <v>158</v>
      </c>
      <c r="J46" s="7">
        <f t="shared" si="2"/>
        <v>0.75238095238095237</v>
      </c>
      <c r="K46" s="7">
        <f t="shared" si="3"/>
        <v>-0.41046476948901978</v>
      </c>
    </row>
    <row r="47" spans="1:11" x14ac:dyDescent="0.35">
      <c r="A47" s="14" t="s">
        <v>5724</v>
      </c>
      <c r="B47" s="13" t="s">
        <v>4546</v>
      </c>
      <c r="C47" s="14" t="s">
        <v>11441</v>
      </c>
      <c r="D47" s="14" t="s">
        <v>11356</v>
      </c>
      <c r="E47" s="15" t="s">
        <v>11359</v>
      </c>
      <c r="F47" s="16">
        <v>263</v>
      </c>
      <c r="G47" s="16">
        <v>222</v>
      </c>
      <c r="H47" s="6">
        <f t="shared" si="0"/>
        <v>264</v>
      </c>
      <c r="I47" s="6">
        <f t="shared" si="1"/>
        <v>223</v>
      </c>
      <c r="J47" s="7">
        <f t="shared" si="2"/>
        <v>0.84469696969696972</v>
      </c>
      <c r="K47" s="7">
        <f t="shared" si="3"/>
        <v>-0.24349421943814867</v>
      </c>
    </row>
    <row r="48" spans="1:11" x14ac:dyDescent="0.35">
      <c r="A48" s="14" t="s">
        <v>5725</v>
      </c>
      <c r="B48" s="13" t="s">
        <v>5137</v>
      </c>
      <c r="C48" s="14" t="s">
        <v>11442</v>
      </c>
      <c r="D48" s="14" t="s">
        <v>11356</v>
      </c>
      <c r="E48" s="15" t="s">
        <v>11359</v>
      </c>
      <c r="F48" s="16">
        <v>141</v>
      </c>
      <c r="G48" s="16">
        <v>64</v>
      </c>
      <c r="H48" s="6">
        <f t="shared" si="0"/>
        <v>142</v>
      </c>
      <c r="I48" s="6">
        <f t="shared" si="1"/>
        <v>65</v>
      </c>
      <c r="J48" s="7">
        <f t="shared" si="2"/>
        <v>0.45774647887323944</v>
      </c>
      <c r="K48" s="7">
        <f t="shared" si="3"/>
        <v>-1.1273793064762276</v>
      </c>
    </row>
    <row r="49" spans="1:11" x14ac:dyDescent="0.35">
      <c r="A49" s="14" t="s">
        <v>5726</v>
      </c>
      <c r="B49" s="13" t="s">
        <v>3825</v>
      </c>
      <c r="C49" s="14" t="s">
        <v>11443</v>
      </c>
      <c r="D49" s="14" t="s">
        <v>11444</v>
      </c>
      <c r="E49" s="15" t="s">
        <v>5678</v>
      </c>
      <c r="F49" s="16">
        <v>5</v>
      </c>
      <c r="G49" s="16">
        <v>5</v>
      </c>
      <c r="H49" s="6">
        <f t="shared" si="0"/>
        <v>6</v>
      </c>
      <c r="I49" s="6">
        <f t="shared" si="1"/>
        <v>6</v>
      </c>
      <c r="J49" s="7">
        <f t="shared" si="2"/>
        <v>1</v>
      </c>
      <c r="K49" s="7">
        <f t="shared" si="3"/>
        <v>0</v>
      </c>
    </row>
    <row r="50" spans="1:11" x14ac:dyDescent="0.35">
      <c r="A50" s="14" t="s">
        <v>5727</v>
      </c>
      <c r="B50" s="13" t="s">
        <v>263</v>
      </c>
      <c r="C50" s="14" t="s">
        <v>11445</v>
      </c>
      <c r="D50" s="14" t="s">
        <v>11356</v>
      </c>
      <c r="E50" s="15" t="s">
        <v>5678</v>
      </c>
      <c r="F50" s="16">
        <v>4</v>
      </c>
      <c r="G50" s="16">
        <v>4</v>
      </c>
      <c r="H50" s="6">
        <f t="shared" si="0"/>
        <v>5</v>
      </c>
      <c r="I50" s="6">
        <f t="shared" si="1"/>
        <v>5</v>
      </c>
      <c r="J50" s="7">
        <f t="shared" si="2"/>
        <v>1</v>
      </c>
      <c r="K50" s="7">
        <f t="shared" si="3"/>
        <v>0</v>
      </c>
    </row>
    <row r="51" spans="1:11" x14ac:dyDescent="0.35">
      <c r="A51" s="14" t="s">
        <v>5728</v>
      </c>
      <c r="B51" s="13" t="s">
        <v>15</v>
      </c>
      <c r="C51" s="14" t="s">
        <v>11446</v>
      </c>
      <c r="D51" s="14" t="s">
        <v>11356</v>
      </c>
      <c r="E51" s="15" t="s">
        <v>11359</v>
      </c>
      <c r="F51" s="16">
        <v>6</v>
      </c>
      <c r="G51" s="16">
        <v>8</v>
      </c>
      <c r="H51" s="6">
        <f t="shared" si="0"/>
        <v>7</v>
      </c>
      <c r="I51" s="6">
        <f t="shared" si="1"/>
        <v>9</v>
      </c>
      <c r="J51" s="7">
        <f t="shared" si="2"/>
        <v>1.2857142857142858</v>
      </c>
      <c r="K51" s="7">
        <f t="shared" si="3"/>
        <v>0.36257007938470842</v>
      </c>
    </row>
    <row r="52" spans="1:11" x14ac:dyDescent="0.35">
      <c r="A52" s="14" t="s">
        <v>5729</v>
      </c>
      <c r="B52" s="13" t="s">
        <v>3400</v>
      </c>
      <c r="C52" s="14" t="s">
        <v>11447</v>
      </c>
      <c r="D52" s="14" t="s">
        <v>11448</v>
      </c>
      <c r="E52" s="15" t="s">
        <v>11359</v>
      </c>
      <c r="F52" s="16">
        <v>2</v>
      </c>
      <c r="G52" s="16">
        <v>3</v>
      </c>
      <c r="H52" s="6">
        <f t="shared" si="0"/>
        <v>3</v>
      </c>
      <c r="I52" s="6">
        <f t="shared" si="1"/>
        <v>4</v>
      </c>
      <c r="J52" s="7">
        <f t="shared" si="2"/>
        <v>1.3333333333333333</v>
      </c>
      <c r="K52" s="7">
        <f t="shared" si="3"/>
        <v>0.4150374992788437</v>
      </c>
    </row>
    <row r="53" spans="1:11" x14ac:dyDescent="0.35">
      <c r="A53" s="14" t="s">
        <v>5730</v>
      </c>
      <c r="B53" s="13" t="s">
        <v>3737</v>
      </c>
      <c r="C53" s="14" t="s">
        <v>11449</v>
      </c>
      <c r="D53" s="14" t="s">
        <v>11356</v>
      </c>
      <c r="E53" s="15" t="s">
        <v>5678</v>
      </c>
      <c r="F53" s="16">
        <v>9</v>
      </c>
      <c r="G53" s="16">
        <v>8</v>
      </c>
      <c r="H53" s="6">
        <f t="shared" si="0"/>
        <v>10</v>
      </c>
      <c r="I53" s="6">
        <f t="shared" si="1"/>
        <v>9</v>
      </c>
      <c r="J53" s="7">
        <f t="shared" si="2"/>
        <v>0.9</v>
      </c>
      <c r="K53" s="7">
        <f t="shared" si="3"/>
        <v>-0.15200309344504997</v>
      </c>
    </row>
    <row r="54" spans="1:11" x14ac:dyDescent="0.35">
      <c r="A54" s="14" t="s">
        <v>5731</v>
      </c>
      <c r="B54" s="13" t="s">
        <v>570</v>
      </c>
      <c r="C54" s="14" t="s">
        <v>11450</v>
      </c>
      <c r="D54" s="14" t="s">
        <v>11356</v>
      </c>
      <c r="E54" s="15" t="s">
        <v>11359</v>
      </c>
      <c r="F54" s="16">
        <v>165</v>
      </c>
      <c r="G54" s="16">
        <v>237</v>
      </c>
      <c r="H54" s="6">
        <f t="shared" si="0"/>
        <v>166</v>
      </c>
      <c r="I54" s="6">
        <f t="shared" si="1"/>
        <v>238</v>
      </c>
      <c r="J54" s="7">
        <f t="shared" si="2"/>
        <v>1.4337349397590362</v>
      </c>
      <c r="K54" s="7">
        <f t="shared" si="3"/>
        <v>0.51977833196101886</v>
      </c>
    </row>
    <row r="55" spans="1:11" x14ac:dyDescent="0.35">
      <c r="A55" s="14" t="s">
        <v>5732</v>
      </c>
      <c r="B55" s="13" t="s">
        <v>2903</v>
      </c>
      <c r="C55" s="14" t="s">
        <v>11451</v>
      </c>
      <c r="D55" s="14" t="s">
        <v>11452</v>
      </c>
      <c r="E55" s="15" t="s">
        <v>5678</v>
      </c>
      <c r="F55" s="16">
        <v>21</v>
      </c>
      <c r="G55" s="16">
        <v>15</v>
      </c>
      <c r="H55" s="6">
        <f t="shared" si="0"/>
        <v>22</v>
      </c>
      <c r="I55" s="6">
        <f t="shared" si="1"/>
        <v>16</v>
      </c>
      <c r="J55" s="7">
        <f t="shared" si="2"/>
        <v>0.72727272727272729</v>
      </c>
      <c r="K55" s="7">
        <f t="shared" si="3"/>
        <v>-0.45943161863729726</v>
      </c>
    </row>
    <row r="56" spans="1:11" x14ac:dyDescent="0.35">
      <c r="A56" s="14" t="s">
        <v>5733</v>
      </c>
      <c r="B56" s="13" t="s">
        <v>2235</v>
      </c>
      <c r="C56" s="14" t="s">
        <v>11453</v>
      </c>
      <c r="D56" s="14" t="s">
        <v>11356</v>
      </c>
      <c r="E56" s="15" t="s">
        <v>5678</v>
      </c>
      <c r="F56" s="16">
        <v>66</v>
      </c>
      <c r="G56" s="16">
        <v>47</v>
      </c>
      <c r="H56" s="6">
        <f t="shared" si="0"/>
        <v>67</v>
      </c>
      <c r="I56" s="6">
        <f t="shared" si="1"/>
        <v>48</v>
      </c>
      <c r="J56" s="7">
        <f t="shared" si="2"/>
        <v>0.71641791044776115</v>
      </c>
      <c r="K56" s="7">
        <f t="shared" si="3"/>
        <v>-0.48112668973661632</v>
      </c>
    </row>
    <row r="57" spans="1:11" x14ac:dyDescent="0.35">
      <c r="A57" s="14" t="s">
        <v>5734</v>
      </c>
      <c r="B57" s="13" t="s">
        <v>584</v>
      </c>
      <c r="C57" s="14" t="s">
        <v>11454</v>
      </c>
      <c r="D57" s="14" t="s">
        <v>11418</v>
      </c>
      <c r="E57" s="15" t="s">
        <v>5678</v>
      </c>
      <c r="F57" s="16">
        <v>7</v>
      </c>
      <c r="G57" s="16">
        <v>3</v>
      </c>
      <c r="H57" s="6">
        <f t="shared" si="0"/>
        <v>8</v>
      </c>
      <c r="I57" s="6">
        <f t="shared" si="1"/>
        <v>4</v>
      </c>
      <c r="J57" s="7">
        <f t="shared" si="2"/>
        <v>0.5</v>
      </c>
      <c r="K57" s="7">
        <f t="shared" si="3"/>
        <v>-1</v>
      </c>
    </row>
    <row r="58" spans="1:11" x14ac:dyDescent="0.35">
      <c r="A58" s="14" t="s">
        <v>5735</v>
      </c>
      <c r="B58" s="13" t="s">
        <v>3932</v>
      </c>
      <c r="C58" s="14" t="s">
        <v>11455</v>
      </c>
      <c r="D58" s="14" t="s">
        <v>11356</v>
      </c>
      <c r="E58" s="15" t="s">
        <v>11359</v>
      </c>
      <c r="F58" s="16">
        <v>6</v>
      </c>
      <c r="G58" s="16">
        <v>4</v>
      </c>
      <c r="H58" s="6">
        <f t="shared" si="0"/>
        <v>7</v>
      </c>
      <c r="I58" s="6">
        <f t="shared" si="1"/>
        <v>5</v>
      </c>
      <c r="J58" s="7">
        <f t="shared" si="2"/>
        <v>0.7142857142857143</v>
      </c>
      <c r="K58" s="7">
        <f t="shared" si="3"/>
        <v>-0.48542682717024171</v>
      </c>
    </row>
    <row r="59" spans="1:11" x14ac:dyDescent="0.35">
      <c r="A59" s="14" t="s">
        <v>5736</v>
      </c>
      <c r="B59" s="13" t="s">
        <v>340</v>
      </c>
      <c r="C59" s="14" t="s">
        <v>11456</v>
      </c>
      <c r="D59" s="14" t="s">
        <v>11457</v>
      </c>
      <c r="E59" s="15" t="s">
        <v>11359</v>
      </c>
      <c r="F59" s="16">
        <v>3</v>
      </c>
      <c r="G59" s="16">
        <v>1</v>
      </c>
      <c r="H59" s="6">
        <f t="shared" si="0"/>
        <v>4</v>
      </c>
      <c r="I59" s="6">
        <f t="shared" si="1"/>
        <v>2</v>
      </c>
      <c r="J59" s="7">
        <f t="shared" si="2"/>
        <v>0.5</v>
      </c>
      <c r="K59" s="7">
        <f t="shared" si="3"/>
        <v>-1</v>
      </c>
    </row>
    <row r="60" spans="1:11" x14ac:dyDescent="0.35">
      <c r="A60" s="14" t="s">
        <v>5737</v>
      </c>
      <c r="B60" s="13" t="s">
        <v>4951</v>
      </c>
      <c r="C60" s="14" t="s">
        <v>11458</v>
      </c>
      <c r="D60" s="14" t="s">
        <v>11459</v>
      </c>
      <c r="E60" s="15" t="s">
        <v>11359</v>
      </c>
      <c r="F60" s="16">
        <v>16</v>
      </c>
      <c r="G60" s="16">
        <v>25</v>
      </c>
      <c r="H60" s="6">
        <f t="shared" si="0"/>
        <v>17</v>
      </c>
      <c r="I60" s="6">
        <f t="shared" si="1"/>
        <v>26</v>
      </c>
      <c r="J60" s="7">
        <f t="shared" si="2"/>
        <v>1.5294117647058822</v>
      </c>
      <c r="K60" s="7">
        <f t="shared" si="3"/>
        <v>0.61297687689075275</v>
      </c>
    </row>
    <row r="61" spans="1:11" x14ac:dyDescent="0.35">
      <c r="A61" s="14" t="s">
        <v>5738</v>
      </c>
      <c r="B61" s="13" t="s">
        <v>3994</v>
      </c>
      <c r="C61" s="14" t="s">
        <v>11460</v>
      </c>
      <c r="D61" s="14" t="s">
        <v>11356</v>
      </c>
      <c r="E61" s="15" t="s">
        <v>11359</v>
      </c>
      <c r="F61" s="16">
        <v>89</v>
      </c>
      <c r="G61" s="16">
        <v>95</v>
      </c>
      <c r="H61" s="6">
        <f t="shared" si="0"/>
        <v>90</v>
      </c>
      <c r="I61" s="6">
        <f t="shared" si="1"/>
        <v>96</v>
      </c>
      <c r="J61" s="7">
        <f t="shared" si="2"/>
        <v>1.0666666666666667</v>
      </c>
      <c r="K61" s="7">
        <f t="shared" si="3"/>
        <v>9.3109404391481465E-2</v>
      </c>
    </row>
    <row r="62" spans="1:11" x14ac:dyDescent="0.35">
      <c r="A62" s="14" t="s">
        <v>5739</v>
      </c>
      <c r="B62" s="13" t="s">
        <v>3735</v>
      </c>
      <c r="C62" s="14" t="s">
        <v>11461</v>
      </c>
      <c r="D62" s="14" t="s">
        <v>11356</v>
      </c>
      <c r="E62" s="15" t="s">
        <v>5678</v>
      </c>
      <c r="F62" s="16">
        <v>34</v>
      </c>
      <c r="G62" s="16">
        <v>22</v>
      </c>
      <c r="H62" s="6">
        <f t="shared" si="0"/>
        <v>35</v>
      </c>
      <c r="I62" s="6">
        <f t="shared" si="1"/>
        <v>23</v>
      </c>
      <c r="J62" s="7">
        <f t="shared" si="2"/>
        <v>0.65714285714285714</v>
      </c>
      <c r="K62" s="7">
        <f t="shared" si="3"/>
        <v>-0.60572106088795363</v>
      </c>
    </row>
    <row r="63" spans="1:11" x14ac:dyDescent="0.35">
      <c r="A63" s="14" t="s">
        <v>5740</v>
      </c>
      <c r="B63" s="13" t="s">
        <v>1156</v>
      </c>
      <c r="C63" s="14" t="s">
        <v>11462</v>
      </c>
      <c r="D63" s="14" t="s">
        <v>11356</v>
      </c>
      <c r="E63" s="15" t="s">
        <v>5678</v>
      </c>
      <c r="F63" s="16">
        <v>21</v>
      </c>
      <c r="G63" s="16">
        <v>18</v>
      </c>
      <c r="H63" s="6">
        <f t="shared" si="0"/>
        <v>22</v>
      </c>
      <c r="I63" s="6">
        <f t="shared" si="1"/>
        <v>19</v>
      </c>
      <c r="J63" s="7">
        <f t="shared" si="2"/>
        <v>0.86363636363636365</v>
      </c>
      <c r="K63" s="7">
        <f t="shared" si="3"/>
        <v>-0.21150410519371177</v>
      </c>
    </row>
    <row r="64" spans="1:11" x14ac:dyDescent="0.35">
      <c r="A64" s="14" t="s">
        <v>5741</v>
      </c>
      <c r="B64" s="13" t="s">
        <v>1135</v>
      </c>
      <c r="C64" s="14" t="s">
        <v>11463</v>
      </c>
      <c r="D64" s="14" t="s">
        <v>11356</v>
      </c>
      <c r="E64" s="15" t="s">
        <v>11359</v>
      </c>
      <c r="F64" s="16">
        <v>32</v>
      </c>
      <c r="G64" s="16">
        <v>20</v>
      </c>
      <c r="H64" s="6">
        <f t="shared" si="0"/>
        <v>33</v>
      </c>
      <c r="I64" s="6">
        <f t="shared" si="1"/>
        <v>21</v>
      </c>
      <c r="J64" s="7">
        <f t="shared" si="2"/>
        <v>0.63636363636363635</v>
      </c>
      <c r="K64" s="7">
        <f t="shared" si="3"/>
        <v>-0.65207669657969325</v>
      </c>
    </row>
    <row r="65" spans="1:11" x14ac:dyDescent="0.35">
      <c r="A65" s="14" t="s">
        <v>5742</v>
      </c>
      <c r="B65" s="13" t="s">
        <v>3419</v>
      </c>
      <c r="C65" s="14" t="s">
        <v>11464</v>
      </c>
      <c r="D65" s="14" t="s">
        <v>11356</v>
      </c>
      <c r="E65" s="15" t="s">
        <v>5678</v>
      </c>
      <c r="F65" s="16">
        <v>70</v>
      </c>
      <c r="G65" s="16">
        <v>52</v>
      </c>
      <c r="H65" s="6">
        <f t="shared" si="0"/>
        <v>71</v>
      </c>
      <c r="I65" s="6">
        <f t="shared" si="1"/>
        <v>53</v>
      </c>
      <c r="J65" s="7">
        <f t="shared" si="2"/>
        <v>0.74647887323943662</v>
      </c>
      <c r="K65" s="7">
        <f t="shared" si="3"/>
        <v>-0.42182666494148291</v>
      </c>
    </row>
    <row r="66" spans="1:11" x14ac:dyDescent="0.35">
      <c r="A66" s="14" t="s">
        <v>5743</v>
      </c>
      <c r="B66" s="13" t="s">
        <v>3413</v>
      </c>
      <c r="C66" s="14" t="s">
        <v>11465</v>
      </c>
      <c r="D66" s="14" t="s">
        <v>11356</v>
      </c>
      <c r="E66" s="15" t="s">
        <v>5678</v>
      </c>
      <c r="F66" s="16">
        <v>84</v>
      </c>
      <c r="G66" s="16">
        <v>60</v>
      </c>
      <c r="H66" s="6">
        <f t="shared" si="0"/>
        <v>85</v>
      </c>
      <c r="I66" s="6">
        <f t="shared" si="1"/>
        <v>61</v>
      </c>
      <c r="J66" s="7">
        <f t="shared" si="2"/>
        <v>0.71764705882352942</v>
      </c>
      <c r="K66" s="7">
        <f t="shared" si="3"/>
        <v>-0.47865359857481549</v>
      </c>
    </row>
    <row r="67" spans="1:11" x14ac:dyDescent="0.35">
      <c r="A67" s="14" t="s">
        <v>5744</v>
      </c>
      <c r="B67" s="13" t="s">
        <v>4625</v>
      </c>
      <c r="C67" s="14" t="s">
        <v>11466</v>
      </c>
      <c r="D67" s="14" t="s">
        <v>11356</v>
      </c>
      <c r="E67" s="15" t="s">
        <v>5678</v>
      </c>
      <c r="F67" s="16">
        <v>83</v>
      </c>
      <c r="G67" s="16">
        <v>54</v>
      </c>
      <c r="H67" s="6">
        <f t="shared" ref="H67:H130" si="4">F67+1</f>
        <v>84</v>
      </c>
      <c r="I67" s="6">
        <f t="shared" ref="I67:I130" si="5">G67+1</f>
        <v>55</v>
      </c>
      <c r="J67" s="7">
        <f t="shared" ref="J67:J130" si="6">I67/H67</f>
        <v>0.65476190476190477</v>
      </c>
      <c r="K67" s="7">
        <f t="shared" ref="K67:K130" si="7">LOG(J67,2)</f>
        <v>-0.61095770925410064</v>
      </c>
    </row>
    <row r="68" spans="1:11" x14ac:dyDescent="0.35">
      <c r="A68" s="14" t="s">
        <v>5745</v>
      </c>
      <c r="B68" s="13" t="s">
        <v>3115</v>
      </c>
      <c r="C68" s="14" t="s">
        <v>11467</v>
      </c>
      <c r="D68" s="14" t="s">
        <v>11468</v>
      </c>
      <c r="E68" s="15" t="s">
        <v>11359</v>
      </c>
      <c r="F68" s="16">
        <v>247</v>
      </c>
      <c r="G68" s="16">
        <v>252</v>
      </c>
      <c r="H68" s="6">
        <f t="shared" si="4"/>
        <v>248</v>
      </c>
      <c r="I68" s="6">
        <f t="shared" si="5"/>
        <v>253</v>
      </c>
      <c r="J68" s="7">
        <f t="shared" si="6"/>
        <v>1.0201612903225807</v>
      </c>
      <c r="K68" s="7">
        <f t="shared" si="7"/>
        <v>2.8797264307435053E-2</v>
      </c>
    </row>
    <row r="69" spans="1:11" x14ac:dyDescent="0.35">
      <c r="A69" s="14" t="s">
        <v>5746</v>
      </c>
      <c r="B69" s="13" t="s">
        <v>3669</v>
      </c>
      <c r="C69" s="14" t="s">
        <v>11469</v>
      </c>
      <c r="D69" s="14" t="s">
        <v>11356</v>
      </c>
      <c r="E69" s="15" t="s">
        <v>11359</v>
      </c>
      <c r="F69" s="16">
        <v>229</v>
      </c>
      <c r="G69" s="16">
        <v>197</v>
      </c>
      <c r="H69" s="6">
        <f t="shared" si="4"/>
        <v>230</v>
      </c>
      <c r="I69" s="6">
        <f t="shared" si="5"/>
        <v>198</v>
      </c>
      <c r="J69" s="7">
        <f t="shared" si="6"/>
        <v>0.86086956521739133</v>
      </c>
      <c r="K69" s="7">
        <f t="shared" si="7"/>
        <v>-0.21613343086476558</v>
      </c>
    </row>
    <row r="70" spans="1:11" x14ac:dyDescent="0.35">
      <c r="A70" s="14" t="s">
        <v>5747</v>
      </c>
      <c r="B70" s="13" t="s">
        <v>1691</v>
      </c>
      <c r="C70" s="14" t="s">
        <v>11470</v>
      </c>
      <c r="D70" s="14" t="s">
        <v>11471</v>
      </c>
      <c r="E70" s="15" t="s">
        <v>11359</v>
      </c>
      <c r="F70" s="16">
        <v>16</v>
      </c>
      <c r="G70" s="16">
        <v>11</v>
      </c>
      <c r="H70" s="6">
        <f t="shared" si="4"/>
        <v>17</v>
      </c>
      <c r="I70" s="6">
        <f t="shared" si="5"/>
        <v>12</v>
      </c>
      <c r="J70" s="7">
        <f t="shared" si="6"/>
        <v>0.70588235294117652</v>
      </c>
      <c r="K70" s="7">
        <f t="shared" si="7"/>
        <v>-0.50250034052918313</v>
      </c>
    </row>
    <row r="71" spans="1:11" x14ac:dyDescent="0.35">
      <c r="A71" s="14" t="s">
        <v>5748</v>
      </c>
      <c r="B71" s="13" t="s">
        <v>4826</v>
      </c>
      <c r="C71" s="14" t="s">
        <v>11472</v>
      </c>
      <c r="D71" s="14" t="s">
        <v>11356</v>
      </c>
      <c r="E71" s="15" t="s">
        <v>5678</v>
      </c>
      <c r="F71" s="16">
        <v>892</v>
      </c>
      <c r="G71" s="16">
        <v>778</v>
      </c>
      <c r="H71" s="6">
        <f t="shared" si="4"/>
        <v>893</v>
      </c>
      <c r="I71" s="6">
        <f t="shared" si="5"/>
        <v>779</v>
      </c>
      <c r="J71" s="7">
        <f t="shared" si="6"/>
        <v>0.87234042553191493</v>
      </c>
      <c r="K71" s="7">
        <f t="shared" si="7"/>
        <v>-0.1970368470595536</v>
      </c>
    </row>
    <row r="72" spans="1:11" x14ac:dyDescent="0.35">
      <c r="A72" s="14" t="s">
        <v>5749</v>
      </c>
      <c r="B72" s="13" t="s">
        <v>2796</v>
      </c>
      <c r="C72" s="14" t="s">
        <v>11473</v>
      </c>
      <c r="D72" s="14" t="s">
        <v>11356</v>
      </c>
      <c r="E72" s="15" t="s">
        <v>5678</v>
      </c>
      <c r="F72" s="16">
        <v>124</v>
      </c>
      <c r="G72" s="16">
        <v>128</v>
      </c>
      <c r="H72" s="6">
        <f t="shared" si="4"/>
        <v>125</v>
      </c>
      <c r="I72" s="6">
        <f t="shared" si="5"/>
        <v>129</v>
      </c>
      <c r="J72" s="7">
        <f t="shared" si="6"/>
        <v>1.032</v>
      </c>
      <c r="K72" s="7">
        <f t="shared" si="7"/>
        <v>4.5442970761167115E-2</v>
      </c>
    </row>
    <row r="73" spans="1:11" x14ac:dyDescent="0.35">
      <c r="A73" s="14" t="s">
        <v>5750</v>
      </c>
      <c r="B73" s="13" t="s">
        <v>4127</v>
      </c>
      <c r="C73" s="14" t="s">
        <v>11474</v>
      </c>
      <c r="D73" s="14" t="s">
        <v>11436</v>
      </c>
      <c r="E73" s="15" t="s">
        <v>5678</v>
      </c>
      <c r="F73" s="16">
        <v>20</v>
      </c>
      <c r="G73" s="16">
        <v>8</v>
      </c>
      <c r="H73" s="6">
        <f t="shared" si="4"/>
        <v>21</v>
      </c>
      <c r="I73" s="6">
        <f t="shared" si="5"/>
        <v>9</v>
      </c>
      <c r="J73" s="7">
        <f t="shared" si="6"/>
        <v>0.42857142857142855</v>
      </c>
      <c r="K73" s="7">
        <f t="shared" si="7"/>
        <v>-1.2223924213364481</v>
      </c>
    </row>
    <row r="74" spans="1:11" x14ac:dyDescent="0.35">
      <c r="A74" s="14" t="s">
        <v>5751</v>
      </c>
      <c r="B74" s="13" t="s">
        <v>5038</v>
      </c>
      <c r="C74" s="14" t="s">
        <v>11475</v>
      </c>
      <c r="D74" s="14" t="s">
        <v>11476</v>
      </c>
      <c r="E74" s="15" t="s">
        <v>5678</v>
      </c>
      <c r="F74" s="16">
        <v>20</v>
      </c>
      <c r="G74" s="16">
        <v>8</v>
      </c>
      <c r="H74" s="6">
        <f t="shared" si="4"/>
        <v>21</v>
      </c>
      <c r="I74" s="6">
        <f t="shared" si="5"/>
        <v>9</v>
      </c>
      <c r="J74" s="7">
        <f t="shared" si="6"/>
        <v>0.42857142857142855</v>
      </c>
      <c r="K74" s="7">
        <f t="shared" si="7"/>
        <v>-1.2223924213364481</v>
      </c>
    </row>
    <row r="75" spans="1:11" x14ac:dyDescent="0.35">
      <c r="A75" s="14" t="s">
        <v>5752</v>
      </c>
      <c r="B75" s="13" t="s">
        <v>3763</v>
      </c>
      <c r="C75" s="14" t="s">
        <v>11477</v>
      </c>
      <c r="D75" s="14" t="s">
        <v>11478</v>
      </c>
      <c r="E75" s="15" t="s">
        <v>5678</v>
      </c>
      <c r="F75" s="16">
        <v>62</v>
      </c>
      <c r="G75" s="16">
        <v>51</v>
      </c>
      <c r="H75" s="6">
        <f t="shared" si="4"/>
        <v>63</v>
      </c>
      <c r="I75" s="6">
        <f t="shared" si="5"/>
        <v>52</v>
      </c>
      <c r="J75" s="7">
        <f t="shared" si="6"/>
        <v>0.82539682539682535</v>
      </c>
      <c r="K75" s="7">
        <f t="shared" si="7"/>
        <v>-0.27684020535882442</v>
      </c>
    </row>
    <row r="76" spans="1:11" x14ac:dyDescent="0.35">
      <c r="A76" s="14" t="s">
        <v>5753</v>
      </c>
      <c r="B76" s="13" t="s">
        <v>4600</v>
      </c>
      <c r="C76" s="14" t="s">
        <v>11479</v>
      </c>
      <c r="D76" s="14" t="s">
        <v>11480</v>
      </c>
      <c r="E76" s="15" t="s">
        <v>5678</v>
      </c>
      <c r="F76" s="16">
        <v>68</v>
      </c>
      <c r="G76" s="16">
        <v>35</v>
      </c>
      <c r="H76" s="6">
        <f t="shared" si="4"/>
        <v>69</v>
      </c>
      <c r="I76" s="6">
        <f t="shared" si="5"/>
        <v>36</v>
      </c>
      <c r="J76" s="7">
        <f t="shared" si="6"/>
        <v>0.52173913043478259</v>
      </c>
      <c r="K76" s="7">
        <f t="shared" si="7"/>
        <v>-0.93859945533585676</v>
      </c>
    </row>
    <row r="77" spans="1:11" x14ac:dyDescent="0.35">
      <c r="A77" s="14" t="s">
        <v>5754</v>
      </c>
      <c r="B77" s="13" t="s">
        <v>4067</v>
      </c>
      <c r="C77" s="14" t="s">
        <v>11481</v>
      </c>
      <c r="D77" s="14" t="s">
        <v>11356</v>
      </c>
      <c r="E77" s="15" t="s">
        <v>5678</v>
      </c>
      <c r="F77" s="16">
        <v>87</v>
      </c>
      <c r="G77" s="16">
        <v>37</v>
      </c>
      <c r="H77" s="6">
        <f t="shared" si="4"/>
        <v>88</v>
      </c>
      <c r="I77" s="6">
        <f t="shared" si="5"/>
        <v>38</v>
      </c>
      <c r="J77" s="7">
        <f t="shared" si="6"/>
        <v>0.43181818181818182</v>
      </c>
      <c r="K77" s="7">
        <f t="shared" si="7"/>
        <v>-1.2115041051937117</v>
      </c>
    </row>
    <row r="78" spans="1:11" x14ac:dyDescent="0.35">
      <c r="A78" s="14" t="s">
        <v>5755</v>
      </c>
      <c r="B78" s="13" t="s">
        <v>4367</v>
      </c>
      <c r="C78" s="14" t="s">
        <v>11482</v>
      </c>
      <c r="D78" s="14" t="s">
        <v>11356</v>
      </c>
      <c r="E78" s="15" t="s">
        <v>5678</v>
      </c>
      <c r="F78" s="16">
        <v>97</v>
      </c>
      <c r="G78" s="16">
        <v>66</v>
      </c>
      <c r="H78" s="6">
        <f t="shared" si="4"/>
        <v>98</v>
      </c>
      <c r="I78" s="6">
        <f t="shared" si="5"/>
        <v>67</v>
      </c>
      <c r="J78" s="7">
        <f t="shared" si="6"/>
        <v>0.68367346938775508</v>
      </c>
      <c r="K78" s="7">
        <f t="shared" si="7"/>
        <v>-0.54862065365743584</v>
      </c>
    </row>
    <row r="79" spans="1:11" x14ac:dyDescent="0.35">
      <c r="A79" s="14" t="s">
        <v>5756</v>
      </c>
      <c r="B79" s="13" t="s">
        <v>4802</v>
      </c>
      <c r="C79" s="14" t="s">
        <v>11483</v>
      </c>
      <c r="D79" s="14" t="s">
        <v>11356</v>
      </c>
      <c r="E79" s="15" t="s">
        <v>5678</v>
      </c>
      <c r="F79" s="16">
        <v>65</v>
      </c>
      <c r="G79" s="16">
        <v>33</v>
      </c>
      <c r="H79" s="6">
        <f t="shared" si="4"/>
        <v>66</v>
      </c>
      <c r="I79" s="6">
        <f t="shared" si="5"/>
        <v>34</v>
      </c>
      <c r="J79" s="7">
        <f t="shared" si="6"/>
        <v>0.51515151515151514</v>
      </c>
      <c r="K79" s="7">
        <f t="shared" si="7"/>
        <v>-0.95693127810811407</v>
      </c>
    </row>
    <row r="80" spans="1:11" x14ac:dyDescent="0.35">
      <c r="A80" s="14" t="s">
        <v>5757</v>
      </c>
      <c r="B80" s="13" t="s">
        <v>4006</v>
      </c>
      <c r="C80" s="14" t="s">
        <v>11484</v>
      </c>
      <c r="D80" s="14" t="s">
        <v>11356</v>
      </c>
      <c r="E80" s="15" t="s">
        <v>5678</v>
      </c>
      <c r="F80" s="16">
        <v>106</v>
      </c>
      <c r="G80" s="16">
        <v>67</v>
      </c>
      <c r="H80" s="6">
        <f t="shared" si="4"/>
        <v>107</v>
      </c>
      <c r="I80" s="6">
        <f t="shared" si="5"/>
        <v>68</v>
      </c>
      <c r="J80" s="7">
        <f t="shared" si="6"/>
        <v>0.63551401869158874</v>
      </c>
      <c r="K80" s="7">
        <f t="shared" si="7"/>
        <v>-0.65400414515080763</v>
      </c>
    </row>
    <row r="81" spans="1:11" x14ac:dyDescent="0.35">
      <c r="A81" s="14" t="s">
        <v>5758</v>
      </c>
      <c r="B81" s="13" t="s">
        <v>4243</v>
      </c>
      <c r="C81" s="14" t="s">
        <v>11485</v>
      </c>
      <c r="D81" s="14" t="s">
        <v>11356</v>
      </c>
      <c r="E81" s="15" t="s">
        <v>5678</v>
      </c>
      <c r="F81" s="16">
        <v>115</v>
      </c>
      <c r="G81" s="16">
        <v>76</v>
      </c>
      <c r="H81" s="6">
        <f t="shared" si="4"/>
        <v>116</v>
      </c>
      <c r="I81" s="6">
        <f t="shared" si="5"/>
        <v>77</v>
      </c>
      <c r="J81" s="7">
        <f t="shared" si="6"/>
        <v>0.66379310344827591</v>
      </c>
      <c r="K81" s="7">
        <f t="shared" si="7"/>
        <v>-0.5911944544326706</v>
      </c>
    </row>
    <row r="82" spans="1:11" x14ac:dyDescent="0.35">
      <c r="A82" s="14" t="s">
        <v>5759</v>
      </c>
      <c r="B82" s="13" t="s">
        <v>3690</v>
      </c>
      <c r="C82" s="14" t="s">
        <v>11486</v>
      </c>
      <c r="D82" s="14" t="s">
        <v>11385</v>
      </c>
      <c r="E82" s="15" t="s">
        <v>5678</v>
      </c>
      <c r="F82" s="16">
        <v>94</v>
      </c>
      <c r="G82" s="16">
        <v>100</v>
      </c>
      <c r="H82" s="6">
        <f t="shared" si="4"/>
        <v>95</v>
      </c>
      <c r="I82" s="6">
        <f t="shared" si="5"/>
        <v>101</v>
      </c>
      <c r="J82" s="7">
        <f t="shared" si="6"/>
        <v>1.0631578947368421</v>
      </c>
      <c r="K82" s="7">
        <f t="shared" si="7"/>
        <v>8.8355874420846872E-2</v>
      </c>
    </row>
    <row r="83" spans="1:11" x14ac:dyDescent="0.35">
      <c r="A83" s="14" t="s">
        <v>5760</v>
      </c>
      <c r="B83" s="13" t="s">
        <v>4110</v>
      </c>
      <c r="C83" s="14" t="s">
        <v>11487</v>
      </c>
      <c r="D83" s="14" t="s">
        <v>11356</v>
      </c>
      <c r="E83" s="15" t="s">
        <v>11359</v>
      </c>
      <c r="F83" s="16">
        <v>80</v>
      </c>
      <c r="G83" s="16">
        <v>47</v>
      </c>
      <c r="H83" s="6">
        <f t="shared" si="4"/>
        <v>81</v>
      </c>
      <c r="I83" s="6">
        <f t="shared" si="5"/>
        <v>48</v>
      </c>
      <c r="J83" s="7">
        <f t="shared" si="6"/>
        <v>0.59259259259259256</v>
      </c>
      <c r="K83" s="7">
        <f t="shared" si="7"/>
        <v>-0.75488750216346867</v>
      </c>
    </row>
    <row r="84" spans="1:11" x14ac:dyDescent="0.35">
      <c r="A84" s="14" t="s">
        <v>5761</v>
      </c>
      <c r="B84" s="13" t="s">
        <v>4799</v>
      </c>
      <c r="C84" s="14" t="s">
        <v>11488</v>
      </c>
      <c r="D84" s="14" t="s">
        <v>11356</v>
      </c>
      <c r="E84" s="15" t="s">
        <v>11359</v>
      </c>
      <c r="F84" s="16">
        <v>438</v>
      </c>
      <c r="G84" s="16">
        <v>446</v>
      </c>
      <c r="H84" s="6">
        <f t="shared" si="4"/>
        <v>439</v>
      </c>
      <c r="I84" s="6">
        <f t="shared" si="5"/>
        <v>447</v>
      </c>
      <c r="J84" s="7">
        <f t="shared" si="6"/>
        <v>1.0182232346241458</v>
      </c>
      <c r="K84" s="7">
        <f t="shared" si="7"/>
        <v>2.6053891647959546E-2</v>
      </c>
    </row>
    <row r="85" spans="1:11" x14ac:dyDescent="0.35">
      <c r="A85" s="14" t="s">
        <v>5762</v>
      </c>
      <c r="B85" s="13" t="s">
        <v>4273</v>
      </c>
      <c r="C85" s="14" t="s">
        <v>11489</v>
      </c>
      <c r="D85" s="14" t="s">
        <v>11356</v>
      </c>
      <c r="E85" s="15" t="s">
        <v>11359</v>
      </c>
      <c r="F85" s="16">
        <v>543</v>
      </c>
      <c r="G85" s="16">
        <v>515</v>
      </c>
      <c r="H85" s="6">
        <f t="shared" si="4"/>
        <v>544</v>
      </c>
      <c r="I85" s="6">
        <f t="shared" si="5"/>
        <v>516</v>
      </c>
      <c r="J85" s="7">
        <f t="shared" si="6"/>
        <v>0.94852941176470584</v>
      </c>
      <c r="K85" s="7">
        <f t="shared" si="7"/>
        <v>-7.6235585827085353E-2</v>
      </c>
    </row>
    <row r="86" spans="1:11" x14ac:dyDescent="0.35">
      <c r="A86" s="14" t="s">
        <v>5763</v>
      </c>
      <c r="B86" s="13" t="s">
        <v>4976</v>
      </c>
      <c r="C86" s="14" t="s">
        <v>11490</v>
      </c>
      <c r="D86" s="14" t="s">
        <v>11356</v>
      </c>
      <c r="E86" s="15" t="s">
        <v>11359</v>
      </c>
      <c r="F86" s="16">
        <v>1284</v>
      </c>
      <c r="G86" s="16">
        <v>1653</v>
      </c>
      <c r="H86" s="6">
        <f t="shared" si="4"/>
        <v>1285</v>
      </c>
      <c r="I86" s="6">
        <f t="shared" si="5"/>
        <v>1654</v>
      </c>
      <c r="J86" s="7">
        <f t="shared" si="6"/>
        <v>1.2871595330739301</v>
      </c>
      <c r="K86" s="7">
        <f t="shared" si="7"/>
        <v>0.36419087509003434</v>
      </c>
    </row>
    <row r="87" spans="1:11" x14ac:dyDescent="0.35">
      <c r="A87" s="14" t="s">
        <v>5764</v>
      </c>
      <c r="B87" s="13" t="s">
        <v>3732</v>
      </c>
      <c r="C87" s="14" t="s">
        <v>11491</v>
      </c>
      <c r="D87" s="14" t="s">
        <v>11385</v>
      </c>
      <c r="E87" s="15" t="s">
        <v>11359</v>
      </c>
      <c r="F87" s="16">
        <v>129</v>
      </c>
      <c r="G87" s="16">
        <v>92</v>
      </c>
      <c r="H87" s="6">
        <f t="shared" si="4"/>
        <v>130</v>
      </c>
      <c r="I87" s="6">
        <f t="shared" si="5"/>
        <v>93</v>
      </c>
      <c r="J87" s="7">
        <f t="shared" si="6"/>
        <v>0.7153846153846154</v>
      </c>
      <c r="K87" s="7">
        <f t="shared" si="7"/>
        <v>-0.4832090019204231</v>
      </c>
    </row>
    <row r="88" spans="1:11" x14ac:dyDescent="0.35">
      <c r="A88" s="14" t="s">
        <v>5765</v>
      </c>
      <c r="B88" s="13" t="s">
        <v>1043</v>
      </c>
      <c r="C88" s="14" t="s">
        <v>11492</v>
      </c>
      <c r="D88" s="14" t="s">
        <v>11356</v>
      </c>
      <c r="E88" s="15" t="s">
        <v>11359</v>
      </c>
      <c r="F88" s="16">
        <v>94</v>
      </c>
      <c r="G88" s="16">
        <v>60</v>
      </c>
      <c r="H88" s="6">
        <f t="shared" si="4"/>
        <v>95</v>
      </c>
      <c r="I88" s="6">
        <f t="shared" si="5"/>
        <v>61</v>
      </c>
      <c r="J88" s="7">
        <f t="shared" si="6"/>
        <v>0.64210526315789473</v>
      </c>
      <c r="K88" s="7">
        <f t="shared" si="7"/>
        <v>-0.6391182707680616</v>
      </c>
    </row>
    <row r="89" spans="1:11" x14ac:dyDescent="0.35">
      <c r="A89" s="14" t="s">
        <v>5766</v>
      </c>
      <c r="B89" s="13" t="s">
        <v>4436</v>
      </c>
      <c r="C89" s="14" t="s">
        <v>11493</v>
      </c>
      <c r="D89" s="14" t="s">
        <v>11356</v>
      </c>
      <c r="E89" s="15" t="s">
        <v>11359</v>
      </c>
      <c r="F89" s="16">
        <v>66</v>
      </c>
      <c r="G89" s="16">
        <v>46</v>
      </c>
      <c r="H89" s="6">
        <f t="shared" si="4"/>
        <v>67</v>
      </c>
      <c r="I89" s="6">
        <f t="shared" si="5"/>
        <v>47</v>
      </c>
      <c r="J89" s="7">
        <f t="shared" si="6"/>
        <v>0.70149253731343286</v>
      </c>
      <c r="K89" s="7">
        <f t="shared" si="7"/>
        <v>-0.51150033878013501</v>
      </c>
    </row>
    <row r="90" spans="1:11" x14ac:dyDescent="0.35">
      <c r="A90" s="14" t="s">
        <v>5767</v>
      </c>
      <c r="B90" s="13" t="s">
        <v>3968</v>
      </c>
      <c r="C90" s="14" t="s">
        <v>11494</v>
      </c>
      <c r="D90" s="14" t="s">
        <v>11356</v>
      </c>
      <c r="E90" s="15" t="s">
        <v>11359</v>
      </c>
      <c r="F90" s="16">
        <v>66</v>
      </c>
      <c r="G90" s="16">
        <v>42</v>
      </c>
      <c r="H90" s="6">
        <f t="shared" si="4"/>
        <v>67</v>
      </c>
      <c r="I90" s="6">
        <f t="shared" si="5"/>
        <v>43</v>
      </c>
      <c r="J90" s="7">
        <f t="shared" si="6"/>
        <v>0.64179104477611937</v>
      </c>
      <c r="K90" s="7">
        <f t="shared" si="7"/>
        <v>-0.6398244357556746</v>
      </c>
    </row>
    <row r="91" spans="1:11" x14ac:dyDescent="0.35">
      <c r="A91" s="14" t="s">
        <v>5768</v>
      </c>
      <c r="B91" s="13" t="s">
        <v>4558</v>
      </c>
      <c r="C91" s="14" t="s">
        <v>11495</v>
      </c>
      <c r="D91" s="14" t="s">
        <v>11496</v>
      </c>
      <c r="E91" s="15" t="s">
        <v>11359</v>
      </c>
      <c r="F91" s="16">
        <v>140</v>
      </c>
      <c r="G91" s="16">
        <v>118</v>
      </c>
      <c r="H91" s="6">
        <f t="shared" si="4"/>
        <v>141</v>
      </c>
      <c r="I91" s="6">
        <f t="shared" si="5"/>
        <v>119</v>
      </c>
      <c r="J91" s="7">
        <f t="shared" si="6"/>
        <v>0.84397163120567376</v>
      </c>
      <c r="K91" s="7">
        <f t="shared" si="7"/>
        <v>-0.24473358909085005</v>
      </c>
    </row>
    <row r="92" spans="1:11" x14ac:dyDescent="0.35">
      <c r="A92" s="14" t="s">
        <v>5769</v>
      </c>
      <c r="B92" s="13" t="s">
        <v>4182</v>
      </c>
      <c r="C92" s="14" t="s">
        <v>11497</v>
      </c>
      <c r="D92" s="14" t="s">
        <v>11498</v>
      </c>
      <c r="E92" s="15" t="s">
        <v>11359</v>
      </c>
      <c r="F92" s="16">
        <v>108</v>
      </c>
      <c r="G92" s="16">
        <v>105</v>
      </c>
      <c r="H92" s="6">
        <f t="shared" si="4"/>
        <v>109</v>
      </c>
      <c r="I92" s="6">
        <f t="shared" si="5"/>
        <v>106</v>
      </c>
      <c r="J92" s="7">
        <f t="shared" si="6"/>
        <v>0.97247706422018354</v>
      </c>
      <c r="K92" s="7">
        <f t="shared" si="7"/>
        <v>-4.0263870213727099E-2</v>
      </c>
    </row>
    <row r="93" spans="1:11" x14ac:dyDescent="0.35">
      <c r="A93" s="14" t="s">
        <v>5770</v>
      </c>
      <c r="B93" s="13" t="s">
        <v>2300</v>
      </c>
      <c r="C93" s="14" t="s">
        <v>11499</v>
      </c>
      <c r="D93" s="14" t="s">
        <v>11500</v>
      </c>
      <c r="E93" s="15" t="s">
        <v>5678</v>
      </c>
      <c r="F93" s="16">
        <v>109</v>
      </c>
      <c r="G93" s="16">
        <v>86</v>
      </c>
      <c r="H93" s="6">
        <f t="shared" si="4"/>
        <v>110</v>
      </c>
      <c r="I93" s="6">
        <f t="shared" si="5"/>
        <v>87</v>
      </c>
      <c r="J93" s="7">
        <f t="shared" si="6"/>
        <v>0.79090909090909089</v>
      </c>
      <c r="K93" s="7">
        <f t="shared" si="7"/>
        <v>-0.33841621767593133</v>
      </c>
    </row>
    <row r="94" spans="1:11" x14ac:dyDescent="0.35">
      <c r="A94" s="14" t="s">
        <v>5771</v>
      </c>
      <c r="B94" s="13" t="s">
        <v>4630</v>
      </c>
      <c r="C94" s="14" t="s">
        <v>11501</v>
      </c>
      <c r="D94" s="14" t="s">
        <v>11502</v>
      </c>
      <c r="E94" s="15" t="s">
        <v>5678</v>
      </c>
      <c r="F94" s="16">
        <v>44</v>
      </c>
      <c r="G94" s="16">
        <v>31</v>
      </c>
      <c r="H94" s="6">
        <f t="shared" si="4"/>
        <v>45</v>
      </c>
      <c r="I94" s="6">
        <f t="shared" si="5"/>
        <v>32</v>
      </c>
      <c r="J94" s="7">
        <f t="shared" si="6"/>
        <v>0.71111111111111114</v>
      </c>
      <c r="K94" s="7">
        <f t="shared" si="7"/>
        <v>-0.49185309632967472</v>
      </c>
    </row>
    <row r="95" spans="1:11" x14ac:dyDescent="0.35">
      <c r="A95" s="14" t="s">
        <v>5772</v>
      </c>
      <c r="B95" s="13" t="s">
        <v>4640</v>
      </c>
      <c r="C95" s="14" t="s">
        <v>11503</v>
      </c>
      <c r="D95" s="14" t="s">
        <v>11356</v>
      </c>
      <c r="E95" s="15" t="s">
        <v>5678</v>
      </c>
      <c r="F95" s="16">
        <v>86</v>
      </c>
      <c r="G95" s="16">
        <v>87</v>
      </c>
      <c r="H95" s="6">
        <f t="shared" si="4"/>
        <v>87</v>
      </c>
      <c r="I95" s="6">
        <f t="shared" si="5"/>
        <v>88</v>
      </c>
      <c r="J95" s="7">
        <f t="shared" si="6"/>
        <v>1.0114942528735633</v>
      </c>
      <c r="K95" s="7">
        <f t="shared" si="7"/>
        <v>1.6488122788569093E-2</v>
      </c>
    </row>
    <row r="96" spans="1:11" x14ac:dyDescent="0.35">
      <c r="A96" s="14" t="s">
        <v>5773</v>
      </c>
      <c r="B96" s="13" t="s">
        <v>1924</v>
      </c>
      <c r="C96" s="14" t="s">
        <v>11504</v>
      </c>
      <c r="D96" s="14" t="s">
        <v>11505</v>
      </c>
      <c r="E96" s="15" t="s">
        <v>11359</v>
      </c>
      <c r="F96" s="16">
        <v>78</v>
      </c>
      <c r="G96" s="16">
        <v>111</v>
      </c>
      <c r="H96" s="6">
        <f t="shared" si="4"/>
        <v>79</v>
      </c>
      <c r="I96" s="6">
        <f t="shared" si="5"/>
        <v>112</v>
      </c>
      <c r="J96" s="7">
        <f t="shared" si="6"/>
        <v>1.4177215189873418</v>
      </c>
      <c r="K96" s="7">
        <f t="shared" si="7"/>
        <v>0.50357417388050119</v>
      </c>
    </row>
    <row r="97" spans="1:11" x14ac:dyDescent="0.35">
      <c r="A97" s="14" t="s">
        <v>5774</v>
      </c>
      <c r="B97" s="13" t="s">
        <v>1461</v>
      </c>
      <c r="C97" s="14" t="s">
        <v>11506</v>
      </c>
      <c r="D97" s="14" t="s">
        <v>11356</v>
      </c>
      <c r="E97" s="15" t="s">
        <v>11359</v>
      </c>
      <c r="F97" s="16">
        <v>11</v>
      </c>
      <c r="G97" s="16">
        <v>11</v>
      </c>
      <c r="H97" s="6">
        <f t="shared" si="4"/>
        <v>12</v>
      </c>
      <c r="I97" s="6">
        <f t="shared" si="5"/>
        <v>12</v>
      </c>
      <c r="J97" s="7">
        <f t="shared" si="6"/>
        <v>1</v>
      </c>
      <c r="K97" s="7">
        <f t="shared" si="7"/>
        <v>0</v>
      </c>
    </row>
    <row r="98" spans="1:11" x14ac:dyDescent="0.35">
      <c r="A98" s="14" t="s">
        <v>5775</v>
      </c>
      <c r="B98" s="13" t="s">
        <v>2948</v>
      </c>
      <c r="C98" s="14" t="s">
        <v>11507</v>
      </c>
      <c r="D98" s="14" t="s">
        <v>11356</v>
      </c>
      <c r="E98" s="15" t="s">
        <v>11359</v>
      </c>
      <c r="F98" s="16">
        <v>20</v>
      </c>
      <c r="G98" s="16">
        <v>22</v>
      </c>
      <c r="H98" s="6">
        <f t="shared" si="4"/>
        <v>21</v>
      </c>
      <c r="I98" s="6">
        <f t="shared" si="5"/>
        <v>23</v>
      </c>
      <c r="J98" s="7">
        <f t="shared" si="6"/>
        <v>1.0952380952380953</v>
      </c>
      <c r="K98" s="7">
        <f t="shared" si="7"/>
        <v>0.13124453327825272</v>
      </c>
    </row>
    <row r="99" spans="1:11" x14ac:dyDescent="0.35">
      <c r="A99" s="14" t="s">
        <v>5776</v>
      </c>
      <c r="B99" s="13" t="s">
        <v>4347</v>
      </c>
      <c r="C99" s="14" t="s">
        <v>11508</v>
      </c>
      <c r="D99" s="14" t="s">
        <v>11509</v>
      </c>
      <c r="E99" s="15" t="s">
        <v>11359</v>
      </c>
      <c r="F99" s="16">
        <v>12</v>
      </c>
      <c r="G99" s="16">
        <v>5</v>
      </c>
      <c r="H99" s="6">
        <f t="shared" si="4"/>
        <v>13</v>
      </c>
      <c r="I99" s="6">
        <f t="shared" si="5"/>
        <v>6</v>
      </c>
      <c r="J99" s="7">
        <f t="shared" si="6"/>
        <v>0.46153846153846156</v>
      </c>
      <c r="K99" s="7">
        <f t="shared" si="7"/>
        <v>-1.1154772174199359</v>
      </c>
    </row>
    <row r="100" spans="1:11" x14ac:dyDescent="0.35">
      <c r="A100" s="14" t="s">
        <v>5777</v>
      </c>
      <c r="B100" s="13" t="s">
        <v>1726</v>
      </c>
      <c r="C100" s="14" t="s">
        <v>11510</v>
      </c>
      <c r="D100" s="14" t="s">
        <v>11511</v>
      </c>
      <c r="E100" s="15" t="s">
        <v>11359</v>
      </c>
      <c r="F100" s="16">
        <v>40</v>
      </c>
      <c r="G100" s="16">
        <v>46</v>
      </c>
      <c r="H100" s="6">
        <f t="shared" si="4"/>
        <v>41</v>
      </c>
      <c r="I100" s="6">
        <f t="shared" si="5"/>
        <v>47</v>
      </c>
      <c r="J100" s="7">
        <f t="shared" si="6"/>
        <v>1.1463414634146341</v>
      </c>
      <c r="K100" s="7">
        <f t="shared" si="7"/>
        <v>0.19703684705955357</v>
      </c>
    </row>
    <row r="101" spans="1:11" x14ac:dyDescent="0.35">
      <c r="A101" s="14" t="s">
        <v>5778</v>
      </c>
      <c r="B101" s="13" t="s">
        <v>3261</v>
      </c>
      <c r="C101" s="14" t="s">
        <v>11512</v>
      </c>
      <c r="D101" s="14" t="s">
        <v>11356</v>
      </c>
      <c r="E101" s="15" t="s">
        <v>11359</v>
      </c>
      <c r="F101" s="16">
        <v>74</v>
      </c>
      <c r="G101" s="16">
        <v>87</v>
      </c>
      <c r="H101" s="6">
        <f t="shared" si="4"/>
        <v>75</v>
      </c>
      <c r="I101" s="6">
        <f t="shared" si="5"/>
        <v>88</v>
      </c>
      <c r="J101" s="7">
        <f t="shared" si="6"/>
        <v>1.1733333333333333</v>
      </c>
      <c r="K101" s="7">
        <f t="shared" si="7"/>
        <v>0.2306129281414164</v>
      </c>
    </row>
    <row r="102" spans="1:11" x14ac:dyDescent="0.35">
      <c r="A102" s="14" t="s">
        <v>5779</v>
      </c>
      <c r="B102" s="13" t="s">
        <v>4200</v>
      </c>
      <c r="C102" s="14" t="s">
        <v>11513</v>
      </c>
      <c r="D102" s="14" t="s">
        <v>11514</v>
      </c>
      <c r="E102" s="15" t="s">
        <v>11359</v>
      </c>
      <c r="F102" s="16">
        <v>20</v>
      </c>
      <c r="G102" s="16">
        <v>11</v>
      </c>
      <c r="H102" s="6">
        <f t="shared" si="4"/>
        <v>21</v>
      </c>
      <c r="I102" s="6">
        <f t="shared" si="5"/>
        <v>12</v>
      </c>
      <c r="J102" s="7">
        <f t="shared" si="6"/>
        <v>0.5714285714285714</v>
      </c>
      <c r="K102" s="7">
        <f t="shared" si="7"/>
        <v>-0.80735492205760429</v>
      </c>
    </row>
    <row r="103" spans="1:11" x14ac:dyDescent="0.35">
      <c r="A103" s="14" t="s">
        <v>5780</v>
      </c>
      <c r="B103" s="13" t="s">
        <v>4525</v>
      </c>
      <c r="C103" s="14" t="s">
        <v>11515</v>
      </c>
      <c r="D103" s="14" t="s">
        <v>11516</v>
      </c>
      <c r="E103" s="15" t="s">
        <v>11359</v>
      </c>
      <c r="F103" s="16">
        <v>165</v>
      </c>
      <c r="G103" s="16">
        <v>161</v>
      </c>
      <c r="H103" s="6">
        <f t="shared" si="4"/>
        <v>166</v>
      </c>
      <c r="I103" s="6">
        <f t="shared" si="5"/>
        <v>162</v>
      </c>
      <c r="J103" s="7">
        <f t="shared" si="6"/>
        <v>0.97590361445783136</v>
      </c>
      <c r="K103" s="7">
        <f t="shared" si="7"/>
        <v>-3.5189428462299985E-2</v>
      </c>
    </row>
    <row r="104" spans="1:11" x14ac:dyDescent="0.35">
      <c r="A104" s="14" t="s">
        <v>5781</v>
      </c>
      <c r="B104" s="13" t="s">
        <v>4111</v>
      </c>
      <c r="C104" s="14" t="s">
        <v>11517</v>
      </c>
      <c r="D104" s="14" t="s">
        <v>11412</v>
      </c>
      <c r="E104" s="15" t="s">
        <v>11359</v>
      </c>
      <c r="F104" s="16">
        <v>6</v>
      </c>
      <c r="G104" s="16">
        <v>5</v>
      </c>
      <c r="H104" s="6">
        <f t="shared" si="4"/>
        <v>7</v>
      </c>
      <c r="I104" s="6">
        <f t="shared" si="5"/>
        <v>6</v>
      </c>
      <c r="J104" s="7">
        <f t="shared" si="6"/>
        <v>0.8571428571428571</v>
      </c>
      <c r="K104" s="7">
        <f t="shared" si="7"/>
        <v>-0.22239242133644802</v>
      </c>
    </row>
    <row r="105" spans="1:11" x14ac:dyDescent="0.35">
      <c r="A105" s="14" t="s">
        <v>5782</v>
      </c>
      <c r="B105" s="13" t="s">
        <v>2367</v>
      </c>
      <c r="C105" s="14" t="s">
        <v>11518</v>
      </c>
      <c r="D105" s="14" t="s">
        <v>11356</v>
      </c>
      <c r="E105" s="15" t="s">
        <v>11359</v>
      </c>
      <c r="F105" s="16">
        <v>11</v>
      </c>
      <c r="G105" s="16">
        <v>11</v>
      </c>
      <c r="H105" s="6">
        <f t="shared" si="4"/>
        <v>12</v>
      </c>
      <c r="I105" s="6">
        <f t="shared" si="5"/>
        <v>12</v>
      </c>
      <c r="J105" s="7">
        <f t="shared" si="6"/>
        <v>1</v>
      </c>
      <c r="K105" s="7">
        <f t="shared" si="7"/>
        <v>0</v>
      </c>
    </row>
    <row r="106" spans="1:11" x14ac:dyDescent="0.35">
      <c r="A106" s="14" t="s">
        <v>5783</v>
      </c>
      <c r="B106" s="13" t="s">
        <v>3730</v>
      </c>
      <c r="C106" s="14" t="s">
        <v>11519</v>
      </c>
      <c r="D106" s="14" t="s">
        <v>11520</v>
      </c>
      <c r="E106" s="15" t="s">
        <v>11359</v>
      </c>
      <c r="F106" s="16">
        <v>20</v>
      </c>
      <c r="G106" s="16">
        <v>23</v>
      </c>
      <c r="H106" s="6">
        <f t="shared" si="4"/>
        <v>21</v>
      </c>
      <c r="I106" s="6">
        <f t="shared" si="5"/>
        <v>24</v>
      </c>
      <c r="J106" s="7">
        <f t="shared" si="6"/>
        <v>1.1428571428571428</v>
      </c>
      <c r="K106" s="7">
        <f t="shared" si="7"/>
        <v>0.19264507794239583</v>
      </c>
    </row>
    <row r="107" spans="1:11" x14ac:dyDescent="0.35">
      <c r="A107" s="14" t="s">
        <v>5784</v>
      </c>
      <c r="B107" s="13" t="s">
        <v>2273</v>
      </c>
      <c r="C107" s="14" t="s">
        <v>11521</v>
      </c>
      <c r="D107" s="14" t="s">
        <v>11522</v>
      </c>
      <c r="E107" s="15" t="s">
        <v>11359</v>
      </c>
      <c r="F107" s="16">
        <v>4</v>
      </c>
      <c r="G107" s="16">
        <v>5</v>
      </c>
      <c r="H107" s="6">
        <f t="shared" si="4"/>
        <v>5</v>
      </c>
      <c r="I107" s="6">
        <f t="shared" si="5"/>
        <v>6</v>
      </c>
      <c r="J107" s="7">
        <f t="shared" si="6"/>
        <v>1.2</v>
      </c>
      <c r="K107" s="7">
        <f t="shared" si="7"/>
        <v>0.26303440583379378</v>
      </c>
    </row>
    <row r="108" spans="1:11" x14ac:dyDescent="0.35">
      <c r="A108" s="14" t="s">
        <v>5785</v>
      </c>
      <c r="B108" s="13" t="s">
        <v>1814</v>
      </c>
      <c r="C108" s="14" t="s">
        <v>11523</v>
      </c>
      <c r="D108" s="14" t="s">
        <v>11524</v>
      </c>
      <c r="E108" s="15" t="s">
        <v>11359</v>
      </c>
      <c r="F108" s="16">
        <v>2</v>
      </c>
      <c r="G108" s="16">
        <v>1</v>
      </c>
      <c r="H108" s="6">
        <f t="shared" si="4"/>
        <v>3</v>
      </c>
      <c r="I108" s="6">
        <f t="shared" si="5"/>
        <v>2</v>
      </c>
      <c r="J108" s="7">
        <f t="shared" si="6"/>
        <v>0.66666666666666663</v>
      </c>
      <c r="K108" s="7">
        <f t="shared" si="7"/>
        <v>-0.5849625007211563</v>
      </c>
    </row>
    <row r="109" spans="1:11" x14ac:dyDescent="0.35">
      <c r="A109" s="14" t="s">
        <v>5786</v>
      </c>
      <c r="B109" s="13" t="s">
        <v>3875</v>
      </c>
      <c r="C109" s="14" t="s">
        <v>11525</v>
      </c>
      <c r="D109" s="14" t="s">
        <v>11526</v>
      </c>
      <c r="E109" s="15" t="s">
        <v>11359</v>
      </c>
      <c r="F109" s="16">
        <v>3</v>
      </c>
      <c r="G109" s="16">
        <v>2</v>
      </c>
      <c r="H109" s="6">
        <f t="shared" si="4"/>
        <v>4</v>
      </c>
      <c r="I109" s="6">
        <f t="shared" si="5"/>
        <v>3</v>
      </c>
      <c r="J109" s="7">
        <f t="shared" si="6"/>
        <v>0.75</v>
      </c>
      <c r="K109" s="7">
        <f t="shared" si="7"/>
        <v>-0.41503749927884381</v>
      </c>
    </row>
    <row r="110" spans="1:11" x14ac:dyDescent="0.35">
      <c r="A110" s="14" t="s">
        <v>5787</v>
      </c>
      <c r="B110" s="13" t="s">
        <v>5454</v>
      </c>
      <c r="C110" s="14" t="s">
        <v>11527</v>
      </c>
      <c r="D110" s="14" t="s">
        <v>11356</v>
      </c>
      <c r="E110" s="15" t="s">
        <v>5678</v>
      </c>
      <c r="F110" s="16">
        <v>5</v>
      </c>
      <c r="G110" s="16">
        <v>3</v>
      </c>
      <c r="H110" s="6">
        <f t="shared" si="4"/>
        <v>6</v>
      </c>
      <c r="I110" s="6">
        <f t="shared" si="5"/>
        <v>4</v>
      </c>
      <c r="J110" s="7">
        <f t="shared" si="6"/>
        <v>0.66666666666666663</v>
      </c>
      <c r="K110" s="7">
        <f t="shared" si="7"/>
        <v>-0.5849625007211563</v>
      </c>
    </row>
    <row r="111" spans="1:11" x14ac:dyDescent="0.35">
      <c r="A111" s="14" t="s">
        <v>5788</v>
      </c>
      <c r="B111" s="13" t="s">
        <v>285</v>
      </c>
      <c r="C111" s="14" t="s">
        <v>11528</v>
      </c>
      <c r="D111" s="14" t="s">
        <v>11436</v>
      </c>
      <c r="E111" s="15" t="s">
        <v>11359</v>
      </c>
      <c r="F111" s="16">
        <v>2</v>
      </c>
      <c r="G111" s="16">
        <v>1</v>
      </c>
      <c r="H111" s="6">
        <f t="shared" si="4"/>
        <v>3</v>
      </c>
      <c r="I111" s="6">
        <f t="shared" si="5"/>
        <v>2</v>
      </c>
      <c r="J111" s="7">
        <f t="shared" si="6"/>
        <v>0.66666666666666663</v>
      </c>
      <c r="K111" s="7">
        <f t="shared" si="7"/>
        <v>-0.5849625007211563</v>
      </c>
    </row>
    <row r="112" spans="1:11" x14ac:dyDescent="0.35">
      <c r="A112" s="14" t="s">
        <v>5789</v>
      </c>
      <c r="B112" s="13" t="s">
        <v>5304</v>
      </c>
      <c r="C112" s="14" t="s">
        <v>11529</v>
      </c>
      <c r="D112" s="14" t="s">
        <v>11356</v>
      </c>
      <c r="E112" s="15" t="s">
        <v>11359</v>
      </c>
      <c r="F112" s="16">
        <v>2</v>
      </c>
      <c r="G112" s="16">
        <v>1</v>
      </c>
      <c r="H112" s="6">
        <f t="shared" si="4"/>
        <v>3</v>
      </c>
      <c r="I112" s="6">
        <f t="shared" si="5"/>
        <v>2</v>
      </c>
      <c r="J112" s="7">
        <f t="shared" si="6"/>
        <v>0.66666666666666663</v>
      </c>
      <c r="K112" s="7">
        <f t="shared" si="7"/>
        <v>-0.5849625007211563</v>
      </c>
    </row>
    <row r="113" spans="1:11" x14ac:dyDescent="0.35">
      <c r="A113" s="14" t="s">
        <v>5790</v>
      </c>
      <c r="B113" s="13" t="s">
        <v>3335</v>
      </c>
      <c r="C113" s="14" t="s">
        <v>11530</v>
      </c>
      <c r="D113" s="14" t="s">
        <v>11531</v>
      </c>
      <c r="E113" s="15" t="s">
        <v>11359</v>
      </c>
      <c r="F113" s="16">
        <v>0</v>
      </c>
      <c r="G113" s="16">
        <v>1</v>
      </c>
      <c r="H113" s="6">
        <f t="shared" si="4"/>
        <v>1</v>
      </c>
      <c r="I113" s="6">
        <f t="shared" si="5"/>
        <v>2</v>
      </c>
      <c r="J113" s="7">
        <f t="shared" si="6"/>
        <v>2</v>
      </c>
      <c r="K113" s="7">
        <f t="shared" si="7"/>
        <v>1</v>
      </c>
    </row>
    <row r="114" spans="1:11" x14ac:dyDescent="0.35">
      <c r="A114" s="14" t="s">
        <v>5791</v>
      </c>
      <c r="B114" s="13" t="s">
        <v>756</v>
      </c>
      <c r="C114" s="14" t="s">
        <v>11532</v>
      </c>
      <c r="D114" s="14" t="s">
        <v>11533</v>
      </c>
      <c r="E114" s="15" t="s">
        <v>11359</v>
      </c>
      <c r="F114" s="16">
        <v>1</v>
      </c>
      <c r="G114" s="16">
        <v>2</v>
      </c>
      <c r="H114" s="6">
        <f t="shared" si="4"/>
        <v>2</v>
      </c>
      <c r="I114" s="6">
        <f t="shared" si="5"/>
        <v>3</v>
      </c>
      <c r="J114" s="7">
        <f t="shared" si="6"/>
        <v>1.5</v>
      </c>
      <c r="K114" s="7">
        <f t="shared" si="7"/>
        <v>0.58496250072115619</v>
      </c>
    </row>
    <row r="115" spans="1:11" x14ac:dyDescent="0.35">
      <c r="A115" s="14" t="s">
        <v>5792</v>
      </c>
      <c r="B115" s="13" t="s">
        <v>2099</v>
      </c>
      <c r="C115" s="14" t="s">
        <v>11534</v>
      </c>
      <c r="D115" s="14" t="s">
        <v>11356</v>
      </c>
      <c r="E115" s="15" t="s">
        <v>11359</v>
      </c>
      <c r="F115" s="16">
        <v>45</v>
      </c>
      <c r="G115" s="16">
        <v>54</v>
      </c>
      <c r="H115" s="6">
        <f t="shared" si="4"/>
        <v>46</v>
      </c>
      <c r="I115" s="6">
        <f t="shared" si="5"/>
        <v>55</v>
      </c>
      <c r="J115" s="7">
        <f t="shared" si="6"/>
        <v>1.1956521739130435</v>
      </c>
      <c r="K115" s="7">
        <f t="shared" si="7"/>
        <v>0.25779775746764672</v>
      </c>
    </row>
    <row r="116" spans="1:11" x14ac:dyDescent="0.35">
      <c r="A116" s="14" t="s">
        <v>5793</v>
      </c>
      <c r="B116" s="13" t="s">
        <v>1994</v>
      </c>
      <c r="C116" s="14" t="s">
        <v>11535</v>
      </c>
      <c r="D116" s="14" t="s">
        <v>11536</v>
      </c>
      <c r="E116" s="15" t="s">
        <v>5678</v>
      </c>
      <c r="F116" s="16">
        <v>59</v>
      </c>
      <c r="G116" s="16">
        <v>44</v>
      </c>
      <c r="H116" s="6">
        <f t="shared" si="4"/>
        <v>60</v>
      </c>
      <c r="I116" s="6">
        <f t="shared" si="5"/>
        <v>45</v>
      </c>
      <c r="J116" s="7">
        <f t="shared" si="6"/>
        <v>0.75</v>
      </c>
      <c r="K116" s="7">
        <f t="shared" si="7"/>
        <v>-0.41503749927884381</v>
      </c>
    </row>
    <row r="117" spans="1:11" x14ac:dyDescent="0.35">
      <c r="A117" s="14" t="s">
        <v>5794</v>
      </c>
      <c r="B117" s="13" t="s">
        <v>4462</v>
      </c>
      <c r="C117" s="14" t="s">
        <v>11537</v>
      </c>
      <c r="D117" s="14" t="s">
        <v>11356</v>
      </c>
      <c r="E117" s="15" t="s">
        <v>11359</v>
      </c>
      <c r="F117" s="16">
        <v>52</v>
      </c>
      <c r="G117" s="16">
        <v>49</v>
      </c>
      <c r="H117" s="6">
        <f t="shared" si="4"/>
        <v>53</v>
      </c>
      <c r="I117" s="6">
        <f t="shared" si="5"/>
        <v>50</v>
      </c>
      <c r="J117" s="7">
        <f t="shared" si="6"/>
        <v>0.94339622641509435</v>
      </c>
      <c r="K117" s="7">
        <f t="shared" si="7"/>
        <v>-8.4064264788474466E-2</v>
      </c>
    </row>
    <row r="118" spans="1:11" x14ac:dyDescent="0.35">
      <c r="A118" s="14" t="s">
        <v>5795</v>
      </c>
      <c r="B118" s="13" t="s">
        <v>3512</v>
      </c>
      <c r="C118" s="14" t="s">
        <v>11538</v>
      </c>
      <c r="D118" s="14" t="s">
        <v>11539</v>
      </c>
      <c r="E118" s="15" t="s">
        <v>11359</v>
      </c>
      <c r="F118" s="16">
        <v>22</v>
      </c>
      <c r="G118" s="16">
        <v>13</v>
      </c>
      <c r="H118" s="6">
        <f t="shared" si="4"/>
        <v>23</v>
      </c>
      <c r="I118" s="6">
        <f t="shared" si="5"/>
        <v>14</v>
      </c>
      <c r="J118" s="7">
        <f t="shared" si="6"/>
        <v>0.60869565217391308</v>
      </c>
      <c r="K118" s="7">
        <f t="shared" si="7"/>
        <v>-0.71620703399940866</v>
      </c>
    </row>
    <row r="119" spans="1:11" x14ac:dyDescent="0.35">
      <c r="A119" s="14" t="s">
        <v>5796</v>
      </c>
      <c r="B119" s="13" t="s">
        <v>1155</v>
      </c>
      <c r="C119" s="14" t="s">
        <v>11540</v>
      </c>
      <c r="D119" s="14" t="s">
        <v>11457</v>
      </c>
      <c r="E119" s="15" t="s">
        <v>11359</v>
      </c>
      <c r="F119" s="16">
        <v>36</v>
      </c>
      <c r="G119" s="16">
        <v>30</v>
      </c>
      <c r="H119" s="6">
        <f t="shared" si="4"/>
        <v>37</v>
      </c>
      <c r="I119" s="6">
        <f t="shared" si="5"/>
        <v>31</v>
      </c>
      <c r="J119" s="7">
        <f t="shared" si="6"/>
        <v>0.83783783783783783</v>
      </c>
      <c r="K119" s="7">
        <f t="shared" si="7"/>
        <v>-0.25525705524207459</v>
      </c>
    </row>
    <row r="120" spans="1:11" x14ac:dyDescent="0.35">
      <c r="A120" s="14" t="s">
        <v>5797</v>
      </c>
      <c r="B120" s="13" t="s">
        <v>2230</v>
      </c>
      <c r="C120" s="14" t="s">
        <v>11541</v>
      </c>
      <c r="D120" s="14" t="s">
        <v>11542</v>
      </c>
      <c r="E120" s="15" t="s">
        <v>11359</v>
      </c>
      <c r="F120" s="16">
        <v>54</v>
      </c>
      <c r="G120" s="16">
        <v>63</v>
      </c>
      <c r="H120" s="6">
        <f t="shared" si="4"/>
        <v>55</v>
      </c>
      <c r="I120" s="6">
        <f t="shared" si="5"/>
        <v>64</v>
      </c>
      <c r="J120" s="7">
        <f t="shared" si="6"/>
        <v>1.1636363636363636</v>
      </c>
      <c r="K120" s="7">
        <f t="shared" si="7"/>
        <v>0.21864028647534031</v>
      </c>
    </row>
    <row r="121" spans="1:11" x14ac:dyDescent="0.35">
      <c r="A121" s="14" t="s">
        <v>5798</v>
      </c>
      <c r="B121" s="13" t="s">
        <v>1133</v>
      </c>
      <c r="C121" s="14" t="s">
        <v>11543</v>
      </c>
      <c r="D121" s="14" t="s">
        <v>11418</v>
      </c>
      <c r="E121" s="15" t="s">
        <v>11359</v>
      </c>
      <c r="F121" s="16">
        <v>53</v>
      </c>
      <c r="G121" s="16">
        <v>54</v>
      </c>
      <c r="H121" s="6">
        <f t="shared" si="4"/>
        <v>54</v>
      </c>
      <c r="I121" s="6">
        <f t="shared" si="5"/>
        <v>55</v>
      </c>
      <c r="J121" s="7">
        <f t="shared" si="6"/>
        <v>1.0185185185185186</v>
      </c>
      <c r="K121" s="7">
        <f t="shared" si="7"/>
        <v>2.647221136119118E-2</v>
      </c>
    </row>
    <row r="122" spans="1:11" x14ac:dyDescent="0.35">
      <c r="A122" s="14" t="s">
        <v>5799</v>
      </c>
      <c r="B122" s="13" t="s">
        <v>2316</v>
      </c>
      <c r="C122" s="14" t="s">
        <v>11544</v>
      </c>
      <c r="D122" s="14" t="s">
        <v>11418</v>
      </c>
      <c r="E122" s="15" t="s">
        <v>11359</v>
      </c>
      <c r="F122" s="16">
        <v>23</v>
      </c>
      <c r="G122" s="16">
        <v>21</v>
      </c>
      <c r="H122" s="6">
        <f t="shared" si="4"/>
        <v>24</v>
      </c>
      <c r="I122" s="6">
        <f t="shared" si="5"/>
        <v>22</v>
      </c>
      <c r="J122" s="7">
        <f t="shared" si="6"/>
        <v>0.91666666666666663</v>
      </c>
      <c r="K122" s="7">
        <f t="shared" si="7"/>
        <v>-0.12553088208385899</v>
      </c>
    </row>
    <row r="123" spans="1:11" x14ac:dyDescent="0.35">
      <c r="A123" s="14" t="s">
        <v>5800</v>
      </c>
      <c r="B123" s="13" t="s">
        <v>4759</v>
      </c>
      <c r="C123" s="14" t="s">
        <v>11545</v>
      </c>
      <c r="D123" s="14" t="s">
        <v>11546</v>
      </c>
      <c r="E123" s="15" t="s">
        <v>11359</v>
      </c>
      <c r="F123" s="16">
        <v>104</v>
      </c>
      <c r="G123" s="16">
        <v>282</v>
      </c>
      <c r="H123" s="6">
        <f t="shared" si="4"/>
        <v>105</v>
      </c>
      <c r="I123" s="6">
        <f t="shared" si="5"/>
        <v>283</v>
      </c>
      <c r="J123" s="7">
        <f t="shared" si="6"/>
        <v>2.6952380952380954</v>
      </c>
      <c r="K123" s="7">
        <f t="shared" si="7"/>
        <v>1.4304127251657599</v>
      </c>
    </row>
    <row r="124" spans="1:11" x14ac:dyDescent="0.35">
      <c r="A124" s="14" t="s">
        <v>5801</v>
      </c>
      <c r="B124" s="13" t="s">
        <v>4012</v>
      </c>
      <c r="C124" s="14" t="s">
        <v>11547</v>
      </c>
      <c r="D124" s="14" t="s">
        <v>11548</v>
      </c>
      <c r="E124" s="15" t="s">
        <v>5678</v>
      </c>
      <c r="F124" s="16">
        <v>25</v>
      </c>
      <c r="G124" s="16">
        <v>19</v>
      </c>
      <c r="H124" s="6">
        <f t="shared" si="4"/>
        <v>26</v>
      </c>
      <c r="I124" s="6">
        <f t="shared" si="5"/>
        <v>20</v>
      </c>
      <c r="J124" s="7">
        <f t="shared" si="6"/>
        <v>0.76923076923076927</v>
      </c>
      <c r="K124" s="7">
        <f t="shared" si="7"/>
        <v>-0.37851162325372978</v>
      </c>
    </row>
    <row r="125" spans="1:11" x14ac:dyDescent="0.35">
      <c r="A125" s="14" t="s">
        <v>5802</v>
      </c>
      <c r="B125" s="13" t="s">
        <v>5048</v>
      </c>
      <c r="C125" s="14" t="s">
        <v>11549</v>
      </c>
      <c r="D125" s="14" t="s">
        <v>11356</v>
      </c>
      <c r="E125" s="15" t="s">
        <v>5678</v>
      </c>
      <c r="F125" s="16">
        <v>52</v>
      </c>
      <c r="G125" s="16">
        <v>42</v>
      </c>
      <c r="H125" s="6">
        <f t="shared" si="4"/>
        <v>53</v>
      </c>
      <c r="I125" s="6">
        <f t="shared" si="5"/>
        <v>43</v>
      </c>
      <c r="J125" s="7">
        <f t="shared" si="6"/>
        <v>0.81132075471698117</v>
      </c>
      <c r="K125" s="7">
        <f t="shared" si="7"/>
        <v>-0.30165569986110119</v>
      </c>
    </row>
    <row r="126" spans="1:11" x14ac:dyDescent="0.35">
      <c r="A126" s="14" t="s">
        <v>5803</v>
      </c>
      <c r="B126" s="13" t="s">
        <v>4956</v>
      </c>
      <c r="C126" s="14" t="s">
        <v>11550</v>
      </c>
      <c r="D126" s="14" t="s">
        <v>11551</v>
      </c>
      <c r="E126" s="15" t="s">
        <v>5678</v>
      </c>
      <c r="F126" s="16">
        <v>47</v>
      </c>
      <c r="G126" s="16">
        <v>24</v>
      </c>
      <c r="H126" s="6">
        <f t="shared" si="4"/>
        <v>48</v>
      </c>
      <c r="I126" s="6">
        <f t="shared" si="5"/>
        <v>25</v>
      </c>
      <c r="J126" s="7">
        <f t="shared" si="6"/>
        <v>0.52083333333333337</v>
      </c>
      <c r="K126" s="7">
        <f t="shared" si="7"/>
        <v>-0.94110631094643149</v>
      </c>
    </row>
    <row r="127" spans="1:11" x14ac:dyDescent="0.35">
      <c r="A127" s="14" t="s">
        <v>5804</v>
      </c>
      <c r="B127" s="13" t="s">
        <v>5266</v>
      </c>
      <c r="C127" s="14" t="s">
        <v>11552</v>
      </c>
      <c r="D127" s="14" t="s">
        <v>11356</v>
      </c>
      <c r="E127" s="15" t="s">
        <v>5678</v>
      </c>
      <c r="F127" s="16">
        <v>197</v>
      </c>
      <c r="G127" s="16">
        <v>153</v>
      </c>
      <c r="H127" s="6">
        <f t="shared" si="4"/>
        <v>198</v>
      </c>
      <c r="I127" s="6">
        <f t="shared" si="5"/>
        <v>154</v>
      </c>
      <c r="J127" s="7">
        <f t="shared" si="6"/>
        <v>0.77777777777777779</v>
      </c>
      <c r="K127" s="7">
        <f t="shared" si="7"/>
        <v>-0.36257007938470825</v>
      </c>
    </row>
    <row r="128" spans="1:11" x14ac:dyDescent="0.35">
      <c r="A128" s="14" t="s">
        <v>5805</v>
      </c>
      <c r="B128" s="13" t="s">
        <v>4590</v>
      </c>
      <c r="C128" s="14" t="s">
        <v>11553</v>
      </c>
      <c r="D128" s="14" t="s">
        <v>11554</v>
      </c>
      <c r="E128" s="15" t="s">
        <v>11359</v>
      </c>
      <c r="F128" s="16">
        <v>35</v>
      </c>
      <c r="G128" s="16">
        <v>40</v>
      </c>
      <c r="H128" s="6">
        <f t="shared" si="4"/>
        <v>36</v>
      </c>
      <c r="I128" s="6">
        <f t="shared" si="5"/>
        <v>41</v>
      </c>
      <c r="J128" s="7">
        <f t="shared" si="6"/>
        <v>1.1388888888888888</v>
      </c>
      <c r="K128" s="7">
        <f t="shared" si="7"/>
        <v>0.18762700317577127</v>
      </c>
    </row>
    <row r="129" spans="1:11" x14ac:dyDescent="0.35">
      <c r="A129" s="14" t="s">
        <v>5806</v>
      </c>
      <c r="B129" s="13" t="s">
        <v>2164</v>
      </c>
      <c r="C129" s="14" t="s">
        <v>11555</v>
      </c>
      <c r="D129" s="14" t="s">
        <v>11356</v>
      </c>
      <c r="E129" s="15" t="s">
        <v>11359</v>
      </c>
      <c r="F129" s="16">
        <v>184</v>
      </c>
      <c r="G129" s="16">
        <v>241</v>
      </c>
      <c r="H129" s="6">
        <f t="shared" si="4"/>
        <v>185</v>
      </c>
      <c r="I129" s="6">
        <f t="shared" si="5"/>
        <v>242</v>
      </c>
      <c r="J129" s="7">
        <f t="shared" si="6"/>
        <v>1.3081081081081081</v>
      </c>
      <c r="K129" s="7">
        <f t="shared" si="7"/>
        <v>0.38748177675828238</v>
      </c>
    </row>
    <row r="130" spans="1:11" x14ac:dyDescent="0.35">
      <c r="A130" s="14" t="s">
        <v>5807</v>
      </c>
      <c r="B130" s="13" t="s">
        <v>102</v>
      </c>
      <c r="C130" s="14" t="s">
        <v>11556</v>
      </c>
      <c r="D130" s="14" t="s">
        <v>11557</v>
      </c>
      <c r="E130" s="15" t="s">
        <v>5678</v>
      </c>
      <c r="F130" s="16">
        <v>25</v>
      </c>
      <c r="G130" s="16">
        <v>13</v>
      </c>
      <c r="H130" s="6">
        <f t="shared" si="4"/>
        <v>26</v>
      </c>
      <c r="I130" s="6">
        <f t="shared" si="5"/>
        <v>14</v>
      </c>
      <c r="J130" s="7">
        <f t="shared" si="6"/>
        <v>0.53846153846153844</v>
      </c>
      <c r="K130" s="7">
        <f t="shared" si="7"/>
        <v>-0.89308479608348823</v>
      </c>
    </row>
    <row r="131" spans="1:11" x14ac:dyDescent="0.35">
      <c r="A131" s="14" t="s">
        <v>5808</v>
      </c>
      <c r="B131" s="13" t="s">
        <v>237</v>
      </c>
      <c r="C131" s="14" t="s">
        <v>11558</v>
      </c>
      <c r="D131" s="14" t="s">
        <v>11559</v>
      </c>
      <c r="E131" s="15" t="s">
        <v>5678</v>
      </c>
      <c r="F131" s="16">
        <v>139</v>
      </c>
      <c r="G131" s="16">
        <v>89</v>
      </c>
      <c r="H131" s="6">
        <f t="shared" ref="H131:H194" si="8">F131+1</f>
        <v>140</v>
      </c>
      <c r="I131" s="6">
        <f t="shared" ref="I131:I194" si="9">G131+1</f>
        <v>90</v>
      </c>
      <c r="J131" s="7">
        <f t="shared" ref="J131:J194" si="10">I131/H131</f>
        <v>0.6428571428571429</v>
      </c>
      <c r="K131" s="7">
        <f t="shared" ref="K131:K194" si="11">LOG(J131,2)</f>
        <v>-0.63742992061529169</v>
      </c>
    </row>
    <row r="132" spans="1:11" x14ac:dyDescent="0.35">
      <c r="A132" s="14" t="s">
        <v>5809</v>
      </c>
      <c r="B132" s="13" t="s">
        <v>276</v>
      </c>
      <c r="C132" s="14" t="s">
        <v>11560</v>
      </c>
      <c r="D132" s="14" t="s">
        <v>11561</v>
      </c>
      <c r="E132" s="15" t="s">
        <v>5678</v>
      </c>
      <c r="F132" s="16">
        <v>93</v>
      </c>
      <c r="G132" s="16">
        <v>28</v>
      </c>
      <c r="H132" s="6">
        <f t="shared" si="8"/>
        <v>94</v>
      </c>
      <c r="I132" s="6">
        <f t="shared" si="9"/>
        <v>29</v>
      </c>
      <c r="J132" s="7">
        <f t="shared" si="10"/>
        <v>0.30851063829787234</v>
      </c>
      <c r="K132" s="7">
        <f t="shared" si="11"/>
        <v>-1.6966078565500653</v>
      </c>
    </row>
    <row r="133" spans="1:11" x14ac:dyDescent="0.35">
      <c r="A133" s="14" t="s">
        <v>5810</v>
      </c>
      <c r="B133" s="13" t="s">
        <v>255</v>
      </c>
      <c r="C133" s="14" t="s">
        <v>11562</v>
      </c>
      <c r="D133" s="14" t="s">
        <v>11563</v>
      </c>
      <c r="E133" s="15" t="s">
        <v>5678</v>
      </c>
      <c r="F133" s="16">
        <v>140</v>
      </c>
      <c r="G133" s="16">
        <v>91</v>
      </c>
      <c r="H133" s="6">
        <f t="shared" si="8"/>
        <v>141</v>
      </c>
      <c r="I133" s="6">
        <f t="shared" si="9"/>
        <v>92</v>
      </c>
      <c r="J133" s="7">
        <f t="shared" si="10"/>
        <v>0.65248226950354615</v>
      </c>
      <c r="K133" s="7">
        <f t="shared" si="11"/>
        <v>-0.61598939634178063</v>
      </c>
    </row>
    <row r="134" spans="1:11" x14ac:dyDescent="0.35">
      <c r="A134" s="14" t="s">
        <v>5811</v>
      </c>
      <c r="B134" s="13" t="s">
        <v>3492</v>
      </c>
      <c r="C134" s="14" t="s">
        <v>11564</v>
      </c>
      <c r="D134" s="14" t="s">
        <v>11565</v>
      </c>
      <c r="E134" s="15" t="s">
        <v>11359</v>
      </c>
      <c r="F134" s="16">
        <v>13</v>
      </c>
      <c r="G134" s="16">
        <v>12</v>
      </c>
      <c r="H134" s="6">
        <f t="shared" si="8"/>
        <v>14</v>
      </c>
      <c r="I134" s="6">
        <f t="shared" si="9"/>
        <v>13</v>
      </c>
      <c r="J134" s="7">
        <f t="shared" si="10"/>
        <v>0.9285714285714286</v>
      </c>
      <c r="K134" s="7">
        <f t="shared" si="11"/>
        <v>-0.10691520391651191</v>
      </c>
    </row>
    <row r="135" spans="1:11" x14ac:dyDescent="0.35">
      <c r="A135" s="14" t="s">
        <v>5812</v>
      </c>
      <c r="B135" s="13" t="s">
        <v>1849</v>
      </c>
      <c r="C135" s="14" t="s">
        <v>11566</v>
      </c>
      <c r="D135" s="14" t="s">
        <v>11567</v>
      </c>
      <c r="E135" s="15" t="s">
        <v>5678</v>
      </c>
      <c r="F135" s="16">
        <v>32</v>
      </c>
      <c r="G135" s="16">
        <v>33</v>
      </c>
      <c r="H135" s="6">
        <f t="shared" si="8"/>
        <v>33</v>
      </c>
      <c r="I135" s="6">
        <f t="shared" si="9"/>
        <v>34</v>
      </c>
      <c r="J135" s="7">
        <f t="shared" si="10"/>
        <v>1.0303030303030303</v>
      </c>
      <c r="K135" s="7">
        <f t="shared" si="11"/>
        <v>4.3068721891885937E-2</v>
      </c>
    </row>
    <row r="136" spans="1:11" x14ac:dyDescent="0.35">
      <c r="A136" s="14" t="s">
        <v>5813</v>
      </c>
      <c r="B136" s="13" t="s">
        <v>5579</v>
      </c>
      <c r="C136" s="14" t="s">
        <v>11568</v>
      </c>
      <c r="D136" s="14" t="s">
        <v>11356</v>
      </c>
      <c r="E136" s="15" t="s">
        <v>11359</v>
      </c>
      <c r="F136" s="16">
        <v>2</v>
      </c>
      <c r="G136" s="16">
        <v>1</v>
      </c>
      <c r="H136" s="6">
        <f t="shared" si="8"/>
        <v>3</v>
      </c>
      <c r="I136" s="6">
        <f t="shared" si="9"/>
        <v>2</v>
      </c>
      <c r="J136" s="7">
        <f t="shared" si="10"/>
        <v>0.66666666666666663</v>
      </c>
      <c r="K136" s="7">
        <f t="shared" si="11"/>
        <v>-0.5849625007211563</v>
      </c>
    </row>
    <row r="137" spans="1:11" x14ac:dyDescent="0.35">
      <c r="A137" s="14" t="s">
        <v>5814</v>
      </c>
      <c r="B137" s="13" t="s">
        <v>3242</v>
      </c>
      <c r="C137" s="14" t="s">
        <v>11569</v>
      </c>
      <c r="D137" s="14" t="s">
        <v>11476</v>
      </c>
      <c r="E137" s="15" t="s">
        <v>11359</v>
      </c>
      <c r="F137" s="16">
        <v>2</v>
      </c>
      <c r="G137" s="16">
        <v>1</v>
      </c>
      <c r="H137" s="6">
        <f t="shared" si="8"/>
        <v>3</v>
      </c>
      <c r="I137" s="6">
        <f t="shared" si="9"/>
        <v>2</v>
      </c>
      <c r="J137" s="7">
        <f t="shared" si="10"/>
        <v>0.66666666666666663</v>
      </c>
      <c r="K137" s="7">
        <f t="shared" si="11"/>
        <v>-0.5849625007211563</v>
      </c>
    </row>
    <row r="138" spans="1:11" x14ac:dyDescent="0.35">
      <c r="A138" s="14" t="s">
        <v>5815</v>
      </c>
      <c r="B138" s="13" t="s">
        <v>377</v>
      </c>
      <c r="C138" s="14" t="s">
        <v>11570</v>
      </c>
      <c r="D138" s="14" t="s">
        <v>11571</v>
      </c>
      <c r="E138" s="15" t="s">
        <v>11359</v>
      </c>
      <c r="F138" s="16">
        <v>1</v>
      </c>
      <c r="G138" s="16">
        <v>1</v>
      </c>
      <c r="H138" s="6">
        <f t="shared" si="8"/>
        <v>2</v>
      </c>
      <c r="I138" s="6">
        <f t="shared" si="9"/>
        <v>2</v>
      </c>
      <c r="J138" s="7">
        <f t="shared" si="10"/>
        <v>1</v>
      </c>
      <c r="K138" s="7">
        <f t="shared" si="11"/>
        <v>0</v>
      </c>
    </row>
    <row r="139" spans="1:11" x14ac:dyDescent="0.35">
      <c r="A139" s="14" t="s">
        <v>5816</v>
      </c>
      <c r="B139" s="13" t="s">
        <v>1080</v>
      </c>
      <c r="C139" s="14" t="s">
        <v>11572</v>
      </c>
      <c r="D139" s="14" t="s">
        <v>11571</v>
      </c>
      <c r="E139" s="15" t="s">
        <v>11359</v>
      </c>
      <c r="F139" s="16">
        <v>3</v>
      </c>
      <c r="G139" s="16">
        <v>1</v>
      </c>
      <c r="H139" s="6">
        <f t="shared" si="8"/>
        <v>4</v>
      </c>
      <c r="I139" s="6">
        <f t="shared" si="9"/>
        <v>2</v>
      </c>
      <c r="J139" s="7">
        <f t="shared" si="10"/>
        <v>0.5</v>
      </c>
      <c r="K139" s="7">
        <f t="shared" si="11"/>
        <v>-1</v>
      </c>
    </row>
    <row r="140" spans="1:11" x14ac:dyDescent="0.35">
      <c r="A140" s="14" t="s">
        <v>5817</v>
      </c>
      <c r="B140" s="13" t="s">
        <v>4156</v>
      </c>
      <c r="C140" s="14" t="s">
        <v>11573</v>
      </c>
      <c r="D140" s="14" t="s">
        <v>11574</v>
      </c>
      <c r="E140" s="15" t="s">
        <v>11359</v>
      </c>
      <c r="F140" s="16">
        <v>1464</v>
      </c>
      <c r="G140" s="16">
        <v>1929</v>
      </c>
      <c r="H140" s="6">
        <f t="shared" si="8"/>
        <v>1465</v>
      </c>
      <c r="I140" s="6">
        <f t="shared" si="9"/>
        <v>1930</v>
      </c>
      <c r="J140" s="7">
        <f t="shared" si="10"/>
        <v>1.31740614334471</v>
      </c>
      <c r="K140" s="7">
        <f t="shared" si="11"/>
        <v>0.39770018284583264</v>
      </c>
    </row>
    <row r="141" spans="1:11" x14ac:dyDescent="0.35">
      <c r="A141" s="14" t="s">
        <v>5818</v>
      </c>
      <c r="B141" s="13" t="s">
        <v>4545</v>
      </c>
      <c r="C141" s="14" t="s">
        <v>11575</v>
      </c>
      <c r="D141" s="14" t="s">
        <v>11576</v>
      </c>
      <c r="E141" s="15" t="s">
        <v>11359</v>
      </c>
      <c r="F141" s="16">
        <v>64</v>
      </c>
      <c r="G141" s="16">
        <v>53</v>
      </c>
      <c r="H141" s="6">
        <f t="shared" si="8"/>
        <v>65</v>
      </c>
      <c r="I141" s="6">
        <f t="shared" si="9"/>
        <v>54</v>
      </c>
      <c r="J141" s="7">
        <f t="shared" si="10"/>
        <v>0.83076923076923082</v>
      </c>
      <c r="K141" s="7">
        <f t="shared" si="11"/>
        <v>-0.26748031086498586</v>
      </c>
    </row>
    <row r="142" spans="1:11" x14ac:dyDescent="0.35">
      <c r="A142" s="14" t="s">
        <v>5819</v>
      </c>
      <c r="B142" s="13" t="s">
        <v>399</v>
      </c>
      <c r="C142" s="14" t="s">
        <v>11577</v>
      </c>
      <c r="D142" s="14" t="s">
        <v>11578</v>
      </c>
      <c r="E142" s="15" t="s">
        <v>5678</v>
      </c>
      <c r="F142" s="16">
        <v>868</v>
      </c>
      <c r="G142" s="16">
        <v>1330</v>
      </c>
      <c r="H142" s="6">
        <f t="shared" si="8"/>
        <v>869</v>
      </c>
      <c r="I142" s="6">
        <f t="shared" si="9"/>
        <v>1331</v>
      </c>
      <c r="J142" s="7">
        <f t="shared" si="10"/>
        <v>1.5316455696202531</v>
      </c>
      <c r="K142" s="7">
        <f t="shared" si="11"/>
        <v>0.61508248909749152</v>
      </c>
    </row>
    <row r="143" spans="1:11" x14ac:dyDescent="0.35">
      <c r="A143" s="14" t="s">
        <v>5820</v>
      </c>
      <c r="B143" s="13" t="s">
        <v>3097</v>
      </c>
      <c r="C143" s="14" t="s">
        <v>11579</v>
      </c>
      <c r="D143" s="14" t="s">
        <v>11580</v>
      </c>
      <c r="E143" s="15" t="s">
        <v>11359</v>
      </c>
      <c r="F143" s="16">
        <v>19</v>
      </c>
      <c r="G143" s="16">
        <v>12</v>
      </c>
      <c r="H143" s="6">
        <f t="shared" si="8"/>
        <v>20</v>
      </c>
      <c r="I143" s="6">
        <f t="shared" si="9"/>
        <v>13</v>
      </c>
      <c r="J143" s="7">
        <f t="shared" si="10"/>
        <v>0.65</v>
      </c>
      <c r="K143" s="7">
        <f t="shared" si="11"/>
        <v>-0.62148837674627011</v>
      </c>
    </row>
    <row r="144" spans="1:11" x14ac:dyDescent="0.35">
      <c r="A144" s="14" t="s">
        <v>5821</v>
      </c>
      <c r="B144" s="13" t="s">
        <v>1793</v>
      </c>
      <c r="C144" s="14" t="s">
        <v>11581</v>
      </c>
      <c r="D144" s="14" t="s">
        <v>11582</v>
      </c>
      <c r="E144" s="15" t="s">
        <v>11359</v>
      </c>
      <c r="F144" s="16">
        <v>82</v>
      </c>
      <c r="G144" s="16">
        <v>99</v>
      </c>
      <c r="H144" s="6">
        <f t="shared" si="8"/>
        <v>83</v>
      </c>
      <c r="I144" s="6">
        <f t="shared" si="9"/>
        <v>100</v>
      </c>
      <c r="J144" s="7">
        <f t="shared" si="10"/>
        <v>1.2048192771084338</v>
      </c>
      <c r="K144" s="7">
        <f t="shared" si="11"/>
        <v>0.26881675842780006</v>
      </c>
    </row>
    <row r="145" spans="1:11" x14ac:dyDescent="0.35">
      <c r="A145" s="14" t="s">
        <v>5822</v>
      </c>
      <c r="B145" s="13" t="s">
        <v>1748</v>
      </c>
      <c r="C145" s="14" t="s">
        <v>11583</v>
      </c>
      <c r="D145" s="14" t="s">
        <v>11584</v>
      </c>
      <c r="E145" s="15" t="s">
        <v>5678</v>
      </c>
      <c r="F145" s="16">
        <v>15</v>
      </c>
      <c r="G145" s="16">
        <v>6</v>
      </c>
      <c r="H145" s="6">
        <f t="shared" si="8"/>
        <v>16</v>
      </c>
      <c r="I145" s="6">
        <f t="shared" si="9"/>
        <v>7</v>
      </c>
      <c r="J145" s="7">
        <f t="shared" si="10"/>
        <v>0.4375</v>
      </c>
      <c r="K145" s="7">
        <f t="shared" si="11"/>
        <v>-1.1926450779423958</v>
      </c>
    </row>
    <row r="146" spans="1:11" x14ac:dyDescent="0.35">
      <c r="A146" s="14" t="s">
        <v>5823</v>
      </c>
      <c r="B146" s="13" t="s">
        <v>2477</v>
      </c>
      <c r="C146" s="14" t="s">
        <v>11585</v>
      </c>
      <c r="D146" s="14" t="s">
        <v>11586</v>
      </c>
      <c r="E146" s="15" t="s">
        <v>5678</v>
      </c>
      <c r="F146" s="16">
        <v>50</v>
      </c>
      <c r="G146" s="16">
        <v>36</v>
      </c>
      <c r="H146" s="6">
        <f t="shared" si="8"/>
        <v>51</v>
      </c>
      <c r="I146" s="6">
        <f t="shared" si="9"/>
        <v>37</v>
      </c>
      <c r="J146" s="7">
        <f t="shared" si="10"/>
        <v>0.72549019607843135</v>
      </c>
      <c r="K146" s="7">
        <f t="shared" si="11"/>
        <v>-0.46297197634254589</v>
      </c>
    </row>
    <row r="147" spans="1:11" x14ac:dyDescent="0.35">
      <c r="A147" s="14" t="s">
        <v>5824</v>
      </c>
      <c r="B147" s="13" t="s">
        <v>2425</v>
      </c>
      <c r="C147" s="14" t="s">
        <v>11587</v>
      </c>
      <c r="D147" s="14" t="s">
        <v>11588</v>
      </c>
      <c r="E147" s="15" t="s">
        <v>11359</v>
      </c>
      <c r="F147" s="16">
        <v>4</v>
      </c>
      <c r="G147" s="16">
        <v>3</v>
      </c>
      <c r="H147" s="6">
        <f t="shared" si="8"/>
        <v>5</v>
      </c>
      <c r="I147" s="6">
        <f t="shared" si="9"/>
        <v>4</v>
      </c>
      <c r="J147" s="7">
        <f t="shared" si="10"/>
        <v>0.8</v>
      </c>
      <c r="K147" s="7">
        <f t="shared" si="11"/>
        <v>-0.32192809488736229</v>
      </c>
    </row>
    <row r="148" spans="1:11" x14ac:dyDescent="0.35">
      <c r="A148" s="14" t="s">
        <v>5825</v>
      </c>
      <c r="B148" s="13" t="s">
        <v>4588</v>
      </c>
      <c r="C148" s="14" t="s">
        <v>11589</v>
      </c>
      <c r="D148" s="14" t="s">
        <v>11590</v>
      </c>
      <c r="E148" s="15" t="s">
        <v>11359</v>
      </c>
      <c r="F148" s="16">
        <v>23</v>
      </c>
      <c r="G148" s="16">
        <v>21</v>
      </c>
      <c r="H148" s="6">
        <f t="shared" si="8"/>
        <v>24</v>
      </c>
      <c r="I148" s="6">
        <f t="shared" si="9"/>
        <v>22</v>
      </c>
      <c r="J148" s="7">
        <f t="shared" si="10"/>
        <v>0.91666666666666663</v>
      </c>
      <c r="K148" s="7">
        <f t="shared" si="11"/>
        <v>-0.12553088208385899</v>
      </c>
    </row>
    <row r="149" spans="1:11" x14ac:dyDescent="0.35">
      <c r="A149" s="14" t="s">
        <v>5826</v>
      </c>
      <c r="B149" s="13" t="s">
        <v>1904</v>
      </c>
      <c r="C149" s="14" t="s">
        <v>11591</v>
      </c>
      <c r="D149" s="14" t="s">
        <v>11592</v>
      </c>
      <c r="E149" s="15" t="s">
        <v>11359</v>
      </c>
      <c r="F149" s="16">
        <v>57</v>
      </c>
      <c r="G149" s="16">
        <v>68</v>
      </c>
      <c r="H149" s="6">
        <f t="shared" si="8"/>
        <v>58</v>
      </c>
      <c r="I149" s="6">
        <f t="shared" si="9"/>
        <v>69</v>
      </c>
      <c r="J149" s="7">
        <f t="shared" si="10"/>
        <v>1.1896551724137931</v>
      </c>
      <c r="K149" s="7">
        <f t="shared" si="11"/>
        <v>0.25054346165059699</v>
      </c>
    </row>
    <row r="150" spans="1:11" x14ac:dyDescent="0.35">
      <c r="A150" s="14" t="s">
        <v>5827</v>
      </c>
      <c r="B150" s="13" t="s">
        <v>4671</v>
      </c>
      <c r="C150" s="14" t="s">
        <v>11593</v>
      </c>
      <c r="D150" s="14" t="s">
        <v>11594</v>
      </c>
      <c r="E150" s="15" t="s">
        <v>11359</v>
      </c>
      <c r="F150" s="16">
        <v>4</v>
      </c>
      <c r="G150" s="16">
        <v>3</v>
      </c>
      <c r="H150" s="6">
        <f t="shared" si="8"/>
        <v>5</v>
      </c>
      <c r="I150" s="6">
        <f t="shared" si="9"/>
        <v>4</v>
      </c>
      <c r="J150" s="7">
        <f t="shared" si="10"/>
        <v>0.8</v>
      </c>
      <c r="K150" s="7">
        <f t="shared" si="11"/>
        <v>-0.32192809488736229</v>
      </c>
    </row>
    <row r="151" spans="1:11" x14ac:dyDescent="0.35">
      <c r="A151" s="14" t="s">
        <v>5828</v>
      </c>
      <c r="B151" s="13" t="s">
        <v>5095</v>
      </c>
      <c r="C151" s="14" t="s">
        <v>11595</v>
      </c>
      <c r="D151" s="14" t="s">
        <v>11596</v>
      </c>
      <c r="E151" s="15" t="s">
        <v>11359</v>
      </c>
      <c r="F151" s="16">
        <v>6</v>
      </c>
      <c r="G151" s="16">
        <v>1</v>
      </c>
      <c r="H151" s="6">
        <f t="shared" si="8"/>
        <v>7</v>
      </c>
      <c r="I151" s="6">
        <f t="shared" si="9"/>
        <v>2</v>
      </c>
      <c r="J151" s="7">
        <f t="shared" si="10"/>
        <v>0.2857142857142857</v>
      </c>
      <c r="K151" s="7">
        <f t="shared" si="11"/>
        <v>-1.8073549220576042</v>
      </c>
    </row>
    <row r="152" spans="1:11" x14ac:dyDescent="0.35">
      <c r="A152" s="14" t="s">
        <v>5829</v>
      </c>
      <c r="B152" s="13" t="s">
        <v>4894</v>
      </c>
      <c r="C152" s="14" t="s">
        <v>11597</v>
      </c>
      <c r="D152" s="14" t="s">
        <v>11598</v>
      </c>
      <c r="E152" s="15" t="s">
        <v>11359</v>
      </c>
      <c r="F152" s="16">
        <v>2</v>
      </c>
      <c r="G152" s="16">
        <v>2</v>
      </c>
      <c r="H152" s="6">
        <f t="shared" si="8"/>
        <v>3</v>
      </c>
      <c r="I152" s="6">
        <f t="shared" si="9"/>
        <v>3</v>
      </c>
      <c r="J152" s="7">
        <f t="shared" si="10"/>
        <v>1</v>
      </c>
      <c r="K152" s="7">
        <f t="shared" si="11"/>
        <v>0</v>
      </c>
    </row>
    <row r="153" spans="1:11" x14ac:dyDescent="0.35">
      <c r="A153" s="14" t="s">
        <v>5830</v>
      </c>
      <c r="B153" s="13" t="s">
        <v>2957</v>
      </c>
      <c r="C153" s="14" t="s">
        <v>11599</v>
      </c>
      <c r="D153" s="14" t="s">
        <v>11600</v>
      </c>
      <c r="E153" s="15" t="s">
        <v>11359</v>
      </c>
      <c r="F153" s="16">
        <v>10</v>
      </c>
      <c r="G153" s="16">
        <v>4</v>
      </c>
      <c r="H153" s="6">
        <f t="shared" si="8"/>
        <v>11</v>
      </c>
      <c r="I153" s="6">
        <f t="shared" si="9"/>
        <v>5</v>
      </c>
      <c r="J153" s="7">
        <f t="shared" si="10"/>
        <v>0.45454545454545453</v>
      </c>
      <c r="K153" s="7">
        <f t="shared" si="11"/>
        <v>-1.1375035237499349</v>
      </c>
    </row>
    <row r="154" spans="1:11" x14ac:dyDescent="0.35">
      <c r="A154" s="14" t="s">
        <v>5831</v>
      </c>
      <c r="B154" s="13" t="s">
        <v>3535</v>
      </c>
      <c r="C154" s="14" t="s">
        <v>11601</v>
      </c>
      <c r="D154" s="14" t="s">
        <v>11602</v>
      </c>
      <c r="E154" s="15" t="s">
        <v>11359</v>
      </c>
      <c r="F154" s="16">
        <v>5</v>
      </c>
      <c r="G154" s="16">
        <v>6</v>
      </c>
      <c r="H154" s="6">
        <f t="shared" si="8"/>
        <v>6</v>
      </c>
      <c r="I154" s="6">
        <f t="shared" si="9"/>
        <v>7</v>
      </c>
      <c r="J154" s="7">
        <f t="shared" si="10"/>
        <v>1.1666666666666667</v>
      </c>
      <c r="K154" s="7">
        <f t="shared" si="11"/>
        <v>0.22239242133644802</v>
      </c>
    </row>
    <row r="155" spans="1:11" x14ac:dyDescent="0.35">
      <c r="A155" s="14" t="s">
        <v>5832</v>
      </c>
      <c r="B155" s="13" t="s">
        <v>2060</v>
      </c>
      <c r="C155" s="14" t="s">
        <v>11603</v>
      </c>
      <c r="D155" s="14" t="s">
        <v>11604</v>
      </c>
      <c r="E155" s="15" t="s">
        <v>11359</v>
      </c>
      <c r="F155" s="16">
        <v>6</v>
      </c>
      <c r="G155" s="16">
        <v>6</v>
      </c>
      <c r="H155" s="6">
        <f t="shared" si="8"/>
        <v>7</v>
      </c>
      <c r="I155" s="6">
        <f t="shared" si="9"/>
        <v>7</v>
      </c>
      <c r="J155" s="7">
        <f t="shared" si="10"/>
        <v>1</v>
      </c>
      <c r="K155" s="7">
        <f t="shared" si="11"/>
        <v>0</v>
      </c>
    </row>
    <row r="156" spans="1:11" x14ac:dyDescent="0.35">
      <c r="A156" s="14" t="s">
        <v>5833</v>
      </c>
      <c r="B156" s="13" t="s">
        <v>4901</v>
      </c>
      <c r="C156" s="14" t="s">
        <v>11605</v>
      </c>
      <c r="D156" s="14" t="s">
        <v>11606</v>
      </c>
      <c r="E156" s="15" t="s">
        <v>11359</v>
      </c>
      <c r="F156" s="16">
        <v>18</v>
      </c>
      <c r="G156" s="16">
        <v>15</v>
      </c>
      <c r="H156" s="6">
        <f t="shared" si="8"/>
        <v>19</v>
      </c>
      <c r="I156" s="6">
        <f t="shared" si="9"/>
        <v>16</v>
      </c>
      <c r="J156" s="7">
        <f t="shared" si="10"/>
        <v>0.84210526315789469</v>
      </c>
      <c r="K156" s="7">
        <f t="shared" si="11"/>
        <v>-0.2479275134435856</v>
      </c>
    </row>
    <row r="157" spans="1:11" x14ac:dyDescent="0.35">
      <c r="A157" s="14" t="s">
        <v>5834</v>
      </c>
      <c r="B157" s="13" t="s">
        <v>4570</v>
      </c>
      <c r="C157" s="14" t="s">
        <v>11607</v>
      </c>
      <c r="D157" s="14" t="s">
        <v>11608</v>
      </c>
      <c r="E157" s="15" t="s">
        <v>11359</v>
      </c>
      <c r="F157" s="16">
        <v>43</v>
      </c>
      <c r="G157" s="16">
        <v>22</v>
      </c>
      <c r="H157" s="6">
        <f t="shared" si="8"/>
        <v>44</v>
      </c>
      <c r="I157" s="6">
        <f t="shared" si="9"/>
        <v>23</v>
      </c>
      <c r="J157" s="7">
        <f t="shared" si="10"/>
        <v>0.52272727272727271</v>
      </c>
      <c r="K157" s="7">
        <f t="shared" si="11"/>
        <v>-0.93586966258028437</v>
      </c>
    </row>
    <row r="158" spans="1:11" x14ac:dyDescent="0.35">
      <c r="A158" s="14" t="s">
        <v>5835</v>
      </c>
      <c r="B158" s="13" t="s">
        <v>4833</v>
      </c>
      <c r="C158" s="14" t="s">
        <v>11609</v>
      </c>
      <c r="D158" s="14" t="s">
        <v>11610</v>
      </c>
      <c r="E158" s="15" t="s">
        <v>11359</v>
      </c>
      <c r="F158" s="16">
        <v>39</v>
      </c>
      <c r="G158" s="16">
        <v>17</v>
      </c>
      <c r="H158" s="6">
        <f t="shared" si="8"/>
        <v>40</v>
      </c>
      <c r="I158" s="6">
        <f t="shared" si="9"/>
        <v>18</v>
      </c>
      <c r="J158" s="7">
        <f t="shared" si="10"/>
        <v>0.45</v>
      </c>
      <c r="K158" s="7">
        <f t="shared" si="11"/>
        <v>-1.15200309344505</v>
      </c>
    </row>
    <row r="159" spans="1:11" x14ac:dyDescent="0.35">
      <c r="A159" s="14" t="s">
        <v>5836</v>
      </c>
      <c r="B159" s="13" t="s">
        <v>3412</v>
      </c>
      <c r="C159" s="14" t="s">
        <v>11611</v>
      </c>
      <c r="D159" s="14" t="s">
        <v>11571</v>
      </c>
      <c r="E159" s="15" t="s">
        <v>11359</v>
      </c>
      <c r="F159" s="16">
        <v>63</v>
      </c>
      <c r="G159" s="16">
        <v>53</v>
      </c>
      <c r="H159" s="6">
        <f t="shared" si="8"/>
        <v>64</v>
      </c>
      <c r="I159" s="6">
        <f t="shared" si="9"/>
        <v>54</v>
      </c>
      <c r="J159" s="7">
        <f t="shared" si="10"/>
        <v>0.84375</v>
      </c>
      <c r="K159" s="7">
        <f t="shared" si="11"/>
        <v>-0.24511249783653147</v>
      </c>
    </row>
    <row r="160" spans="1:11" x14ac:dyDescent="0.35">
      <c r="A160" s="14" t="s">
        <v>5837</v>
      </c>
      <c r="B160" s="13" t="s">
        <v>1585</v>
      </c>
      <c r="C160" s="14" t="s">
        <v>11612</v>
      </c>
      <c r="D160" s="14" t="s">
        <v>11418</v>
      </c>
      <c r="E160" s="15" t="s">
        <v>11359</v>
      </c>
      <c r="F160" s="16">
        <v>50</v>
      </c>
      <c r="G160" s="16">
        <v>36</v>
      </c>
      <c r="H160" s="6">
        <f t="shared" si="8"/>
        <v>51</v>
      </c>
      <c r="I160" s="6">
        <f t="shared" si="9"/>
        <v>37</v>
      </c>
      <c r="J160" s="7">
        <f t="shared" si="10"/>
        <v>0.72549019607843135</v>
      </c>
      <c r="K160" s="7">
        <f t="shared" si="11"/>
        <v>-0.46297197634254589</v>
      </c>
    </row>
    <row r="161" spans="1:11" x14ac:dyDescent="0.35">
      <c r="A161" s="14" t="s">
        <v>5838</v>
      </c>
      <c r="B161" s="13" t="s">
        <v>4895</v>
      </c>
      <c r="C161" s="14" t="s">
        <v>11613</v>
      </c>
      <c r="D161" s="14" t="s">
        <v>11356</v>
      </c>
      <c r="E161" s="15" t="s">
        <v>11359</v>
      </c>
      <c r="F161" s="16">
        <v>27</v>
      </c>
      <c r="G161" s="16">
        <v>68</v>
      </c>
      <c r="H161" s="6">
        <f t="shared" si="8"/>
        <v>28</v>
      </c>
      <c r="I161" s="6">
        <f t="shared" si="9"/>
        <v>69</v>
      </c>
      <c r="J161" s="7">
        <f t="shared" si="10"/>
        <v>2.4642857142857144</v>
      </c>
      <c r="K161" s="7">
        <f t="shared" si="11"/>
        <v>1.3011695347205652</v>
      </c>
    </row>
    <row r="162" spans="1:11" x14ac:dyDescent="0.35">
      <c r="A162" s="14" t="s">
        <v>5839</v>
      </c>
      <c r="B162" s="13" t="s">
        <v>1544</v>
      </c>
      <c r="C162" s="14" t="s">
        <v>11614</v>
      </c>
      <c r="D162" s="14" t="s">
        <v>11356</v>
      </c>
      <c r="E162" s="15" t="s">
        <v>11359</v>
      </c>
      <c r="F162" s="16">
        <v>27</v>
      </c>
      <c r="G162" s="16">
        <v>86</v>
      </c>
      <c r="H162" s="6">
        <f t="shared" si="8"/>
        <v>28</v>
      </c>
      <c r="I162" s="6">
        <f t="shared" si="9"/>
        <v>87</v>
      </c>
      <c r="J162" s="7">
        <f t="shared" si="10"/>
        <v>3.1071428571428572</v>
      </c>
      <c r="K162" s="7">
        <f t="shared" si="11"/>
        <v>1.6355885737911244</v>
      </c>
    </row>
    <row r="163" spans="1:11" x14ac:dyDescent="0.35">
      <c r="A163" s="14" t="s">
        <v>5840</v>
      </c>
      <c r="B163" s="13" t="s">
        <v>3272</v>
      </c>
      <c r="C163" s="14" t="s">
        <v>11615</v>
      </c>
      <c r="D163" s="14" t="s">
        <v>11616</v>
      </c>
      <c r="E163" s="15" t="s">
        <v>11359</v>
      </c>
      <c r="F163" s="16">
        <v>97</v>
      </c>
      <c r="G163" s="16">
        <v>115</v>
      </c>
      <c r="H163" s="6">
        <f t="shared" si="8"/>
        <v>98</v>
      </c>
      <c r="I163" s="6">
        <f t="shared" si="9"/>
        <v>116</v>
      </c>
      <c r="J163" s="7">
        <f t="shared" si="10"/>
        <v>1.1836734693877551</v>
      </c>
      <c r="K163" s="7">
        <f t="shared" si="11"/>
        <v>0.24327115101236391</v>
      </c>
    </row>
    <row r="164" spans="1:11" x14ac:dyDescent="0.35">
      <c r="A164" s="14" t="s">
        <v>5841</v>
      </c>
      <c r="B164" s="13" t="s">
        <v>1127</v>
      </c>
      <c r="C164" s="14" t="s">
        <v>11617</v>
      </c>
      <c r="D164" s="14" t="s">
        <v>11618</v>
      </c>
      <c r="E164" s="15" t="s">
        <v>5678</v>
      </c>
      <c r="F164" s="16">
        <v>30</v>
      </c>
      <c r="G164" s="16">
        <v>16</v>
      </c>
      <c r="H164" s="6">
        <f t="shared" si="8"/>
        <v>31</v>
      </c>
      <c r="I164" s="6">
        <f t="shared" si="9"/>
        <v>17</v>
      </c>
      <c r="J164" s="7">
        <f t="shared" si="10"/>
        <v>0.54838709677419351</v>
      </c>
      <c r="K164" s="7">
        <f t="shared" si="11"/>
        <v>-0.86673346913653593</v>
      </c>
    </row>
    <row r="165" spans="1:11" x14ac:dyDescent="0.35">
      <c r="A165" s="14" t="s">
        <v>5842</v>
      </c>
      <c r="B165" s="13" t="s">
        <v>1227</v>
      </c>
      <c r="C165" s="14" t="s">
        <v>11619</v>
      </c>
      <c r="D165" s="14" t="s">
        <v>11620</v>
      </c>
      <c r="E165" s="15" t="s">
        <v>11359</v>
      </c>
      <c r="F165" s="16">
        <v>153</v>
      </c>
      <c r="G165" s="16">
        <v>133</v>
      </c>
      <c r="H165" s="6">
        <f t="shared" si="8"/>
        <v>154</v>
      </c>
      <c r="I165" s="6">
        <f t="shared" si="9"/>
        <v>134</v>
      </c>
      <c r="J165" s="7">
        <f t="shared" si="10"/>
        <v>0.87012987012987009</v>
      </c>
      <c r="K165" s="7">
        <f t="shared" si="11"/>
        <v>-0.20069735023712901</v>
      </c>
    </row>
    <row r="166" spans="1:11" x14ac:dyDescent="0.35">
      <c r="A166" s="14" t="s">
        <v>5843</v>
      </c>
      <c r="B166" s="13" t="s">
        <v>4840</v>
      </c>
      <c r="C166" s="14" t="s">
        <v>11621</v>
      </c>
      <c r="D166" s="14" t="s">
        <v>11622</v>
      </c>
      <c r="E166" s="15" t="s">
        <v>11359</v>
      </c>
      <c r="F166" s="16">
        <v>114</v>
      </c>
      <c r="G166" s="16">
        <v>87</v>
      </c>
      <c r="H166" s="6">
        <f t="shared" si="8"/>
        <v>115</v>
      </c>
      <c r="I166" s="6">
        <f t="shared" si="9"/>
        <v>88</v>
      </c>
      <c r="J166" s="7">
        <f t="shared" si="10"/>
        <v>0.76521739130434785</v>
      </c>
      <c r="K166" s="7">
        <f t="shared" si="11"/>
        <v>-0.38605843230707793</v>
      </c>
    </row>
    <row r="167" spans="1:11" x14ac:dyDescent="0.35">
      <c r="A167" s="14" t="s">
        <v>5844</v>
      </c>
      <c r="B167" s="13" t="s">
        <v>4284</v>
      </c>
      <c r="C167" s="14" t="s">
        <v>11623</v>
      </c>
      <c r="D167" s="14" t="s">
        <v>11624</v>
      </c>
      <c r="E167" s="15" t="s">
        <v>11359</v>
      </c>
      <c r="F167" s="16">
        <v>1</v>
      </c>
      <c r="G167" s="16">
        <v>0</v>
      </c>
      <c r="H167" s="6">
        <f t="shared" si="8"/>
        <v>2</v>
      </c>
      <c r="I167" s="6">
        <f t="shared" si="9"/>
        <v>1</v>
      </c>
      <c r="J167" s="7">
        <f t="shared" si="10"/>
        <v>0.5</v>
      </c>
      <c r="K167" s="7">
        <f t="shared" si="11"/>
        <v>-1</v>
      </c>
    </row>
    <row r="168" spans="1:11" x14ac:dyDescent="0.35">
      <c r="A168" s="14" t="s">
        <v>5845</v>
      </c>
      <c r="B168" s="13" t="s">
        <v>2122</v>
      </c>
      <c r="C168" s="14" t="s">
        <v>11625</v>
      </c>
      <c r="D168" s="14" t="s">
        <v>11626</v>
      </c>
      <c r="E168" s="15" t="s">
        <v>11359</v>
      </c>
      <c r="F168" s="16">
        <v>106</v>
      </c>
      <c r="G168" s="16">
        <v>92</v>
      </c>
      <c r="H168" s="6">
        <f t="shared" si="8"/>
        <v>107</v>
      </c>
      <c r="I168" s="6">
        <f t="shared" si="9"/>
        <v>93</v>
      </c>
      <c r="J168" s="7">
        <f t="shared" si="10"/>
        <v>0.86915887850467288</v>
      </c>
      <c r="K168" s="7">
        <f t="shared" si="11"/>
        <v>-0.20230817529311559</v>
      </c>
    </row>
    <row r="169" spans="1:11" x14ac:dyDescent="0.35">
      <c r="A169" s="14" t="s">
        <v>5846</v>
      </c>
      <c r="B169" s="13" t="s">
        <v>1841</v>
      </c>
      <c r="C169" s="14" t="s">
        <v>11627</v>
      </c>
      <c r="D169" s="14" t="s">
        <v>11356</v>
      </c>
      <c r="E169" s="15" t="s">
        <v>11359</v>
      </c>
      <c r="F169" s="16">
        <v>57</v>
      </c>
      <c r="G169" s="16">
        <v>19</v>
      </c>
      <c r="H169" s="6">
        <f t="shared" si="8"/>
        <v>58</v>
      </c>
      <c r="I169" s="6">
        <f t="shared" si="9"/>
        <v>20</v>
      </c>
      <c r="J169" s="7">
        <f t="shared" si="10"/>
        <v>0.34482758620689657</v>
      </c>
      <c r="K169" s="7">
        <f t="shared" si="11"/>
        <v>-1.5360529002402097</v>
      </c>
    </row>
    <row r="170" spans="1:11" x14ac:dyDescent="0.35">
      <c r="A170" s="14" t="s">
        <v>5847</v>
      </c>
      <c r="B170" s="13" t="s">
        <v>5239</v>
      </c>
      <c r="C170" s="14" t="s">
        <v>11628</v>
      </c>
      <c r="D170" s="14" t="s">
        <v>11356</v>
      </c>
      <c r="E170" s="15" t="s">
        <v>5678</v>
      </c>
      <c r="F170" s="16">
        <v>41</v>
      </c>
      <c r="G170" s="16">
        <v>44</v>
      </c>
      <c r="H170" s="6">
        <f t="shared" si="8"/>
        <v>42</v>
      </c>
      <c r="I170" s="6">
        <f t="shared" si="9"/>
        <v>45</v>
      </c>
      <c r="J170" s="7">
        <f t="shared" si="10"/>
        <v>1.0714285714285714</v>
      </c>
      <c r="K170" s="7">
        <f t="shared" si="11"/>
        <v>9.9535673550914375E-2</v>
      </c>
    </row>
    <row r="171" spans="1:11" x14ac:dyDescent="0.35">
      <c r="A171" s="14" t="s">
        <v>5848</v>
      </c>
      <c r="B171" s="13" t="s">
        <v>5330</v>
      </c>
      <c r="C171" s="14" t="s">
        <v>11629</v>
      </c>
      <c r="D171" s="14" t="s">
        <v>11356</v>
      </c>
      <c r="E171" s="15" t="s">
        <v>5678</v>
      </c>
      <c r="F171" s="16">
        <v>52</v>
      </c>
      <c r="G171" s="16">
        <v>61</v>
      </c>
      <c r="H171" s="6">
        <f t="shared" si="8"/>
        <v>53</v>
      </c>
      <c r="I171" s="6">
        <f t="shared" si="9"/>
        <v>62</v>
      </c>
      <c r="J171" s="7">
        <f t="shared" si="10"/>
        <v>1.1698113207547169</v>
      </c>
      <c r="K171" s="7">
        <f t="shared" si="11"/>
        <v>0.22627585582367596</v>
      </c>
    </row>
    <row r="172" spans="1:11" x14ac:dyDescent="0.35">
      <c r="A172" s="14" t="s">
        <v>5849</v>
      </c>
      <c r="B172" s="13" t="s">
        <v>5359</v>
      </c>
      <c r="C172" s="14" t="s">
        <v>11630</v>
      </c>
      <c r="D172" s="14" t="s">
        <v>11356</v>
      </c>
      <c r="E172" s="15" t="s">
        <v>5678</v>
      </c>
      <c r="F172" s="16">
        <v>33</v>
      </c>
      <c r="G172" s="16">
        <v>39</v>
      </c>
      <c r="H172" s="6">
        <f t="shared" si="8"/>
        <v>34</v>
      </c>
      <c r="I172" s="6">
        <f t="shared" si="9"/>
        <v>40</v>
      </c>
      <c r="J172" s="7">
        <f t="shared" si="10"/>
        <v>1.1764705882352942</v>
      </c>
      <c r="K172" s="7">
        <f t="shared" si="11"/>
        <v>0.23446525363702297</v>
      </c>
    </row>
    <row r="173" spans="1:11" x14ac:dyDescent="0.35">
      <c r="A173" s="14" t="s">
        <v>5850</v>
      </c>
      <c r="B173" s="13" t="s">
        <v>5334</v>
      </c>
      <c r="C173" s="14" t="s">
        <v>11631</v>
      </c>
      <c r="D173" s="14" t="s">
        <v>11632</v>
      </c>
      <c r="E173" s="15" t="s">
        <v>5678</v>
      </c>
      <c r="F173" s="16">
        <v>12</v>
      </c>
      <c r="G173" s="16">
        <v>9</v>
      </c>
      <c r="H173" s="6">
        <f t="shared" si="8"/>
        <v>13</v>
      </c>
      <c r="I173" s="6">
        <f t="shared" si="9"/>
        <v>10</v>
      </c>
      <c r="J173" s="7">
        <f t="shared" si="10"/>
        <v>0.76923076923076927</v>
      </c>
      <c r="K173" s="7">
        <f t="shared" si="11"/>
        <v>-0.37851162325372978</v>
      </c>
    </row>
    <row r="174" spans="1:11" x14ac:dyDescent="0.35">
      <c r="A174" s="14" t="s">
        <v>5851</v>
      </c>
      <c r="B174" s="13" t="s">
        <v>455</v>
      </c>
      <c r="C174" s="14" t="s">
        <v>11633</v>
      </c>
      <c r="D174" s="14" t="s">
        <v>11634</v>
      </c>
      <c r="E174" s="15" t="s">
        <v>5678</v>
      </c>
      <c r="F174" s="16">
        <v>1</v>
      </c>
      <c r="G174" s="16">
        <v>0</v>
      </c>
      <c r="H174" s="6">
        <f t="shared" si="8"/>
        <v>2</v>
      </c>
      <c r="I174" s="6">
        <f t="shared" si="9"/>
        <v>1</v>
      </c>
      <c r="J174" s="7">
        <f t="shared" si="10"/>
        <v>0.5</v>
      </c>
      <c r="K174" s="7">
        <f t="shared" si="11"/>
        <v>-1</v>
      </c>
    </row>
    <row r="175" spans="1:11" x14ac:dyDescent="0.35">
      <c r="A175" s="14" t="s">
        <v>5852</v>
      </c>
      <c r="B175" s="13" t="s">
        <v>950</v>
      </c>
      <c r="C175" s="14" t="s">
        <v>11635</v>
      </c>
      <c r="D175" s="14" t="s">
        <v>11636</v>
      </c>
      <c r="E175" s="15" t="s">
        <v>5678</v>
      </c>
      <c r="F175" s="16">
        <v>2</v>
      </c>
      <c r="G175" s="16">
        <v>2</v>
      </c>
      <c r="H175" s="6">
        <f t="shared" si="8"/>
        <v>3</v>
      </c>
      <c r="I175" s="6">
        <f t="shared" si="9"/>
        <v>3</v>
      </c>
      <c r="J175" s="7">
        <f t="shared" si="10"/>
        <v>1</v>
      </c>
      <c r="K175" s="7">
        <f t="shared" si="11"/>
        <v>0</v>
      </c>
    </row>
    <row r="176" spans="1:11" x14ac:dyDescent="0.35">
      <c r="A176" s="14" t="s">
        <v>5853</v>
      </c>
      <c r="B176" s="13" t="s">
        <v>2483</v>
      </c>
      <c r="C176" s="14" t="s">
        <v>11637</v>
      </c>
      <c r="D176" s="14" t="s">
        <v>11638</v>
      </c>
      <c r="E176" s="15" t="s">
        <v>5678</v>
      </c>
      <c r="F176" s="16">
        <v>5</v>
      </c>
      <c r="G176" s="16">
        <v>6</v>
      </c>
      <c r="H176" s="6">
        <f t="shared" si="8"/>
        <v>6</v>
      </c>
      <c r="I176" s="6">
        <f t="shared" si="9"/>
        <v>7</v>
      </c>
      <c r="J176" s="7">
        <f t="shared" si="10"/>
        <v>1.1666666666666667</v>
      </c>
      <c r="K176" s="7">
        <f t="shared" si="11"/>
        <v>0.22239242133644802</v>
      </c>
    </row>
    <row r="177" spans="1:11" x14ac:dyDescent="0.35">
      <c r="A177" s="14" t="s">
        <v>5854</v>
      </c>
      <c r="B177" s="13" t="s">
        <v>3598</v>
      </c>
      <c r="C177" s="14" t="s">
        <v>11639</v>
      </c>
      <c r="D177" s="14" t="s">
        <v>11640</v>
      </c>
      <c r="E177" s="15" t="s">
        <v>5678</v>
      </c>
      <c r="F177" s="16">
        <v>10</v>
      </c>
      <c r="G177" s="16">
        <v>13</v>
      </c>
      <c r="H177" s="6">
        <f t="shared" si="8"/>
        <v>11</v>
      </c>
      <c r="I177" s="6">
        <f t="shared" si="9"/>
        <v>14</v>
      </c>
      <c r="J177" s="7">
        <f t="shared" si="10"/>
        <v>1.2727272727272727</v>
      </c>
      <c r="K177" s="7">
        <f t="shared" si="11"/>
        <v>0.34792330342030681</v>
      </c>
    </row>
    <row r="178" spans="1:11" x14ac:dyDescent="0.35">
      <c r="A178" s="14" t="s">
        <v>5855</v>
      </c>
      <c r="B178" s="13" t="s">
        <v>1920</v>
      </c>
      <c r="C178" s="14" t="s">
        <v>11641</v>
      </c>
      <c r="D178" s="14" t="s">
        <v>11642</v>
      </c>
      <c r="E178" s="15" t="s">
        <v>5678</v>
      </c>
      <c r="F178" s="16">
        <v>9</v>
      </c>
      <c r="G178" s="16">
        <v>13</v>
      </c>
      <c r="H178" s="6">
        <f t="shared" si="8"/>
        <v>10</v>
      </c>
      <c r="I178" s="6">
        <f t="shared" si="9"/>
        <v>14</v>
      </c>
      <c r="J178" s="7">
        <f t="shared" si="10"/>
        <v>1.4</v>
      </c>
      <c r="K178" s="7">
        <f t="shared" si="11"/>
        <v>0.48542682717024171</v>
      </c>
    </row>
    <row r="179" spans="1:11" x14ac:dyDescent="0.35">
      <c r="A179" s="14" t="s">
        <v>5856</v>
      </c>
      <c r="B179" s="13" t="s">
        <v>1115</v>
      </c>
      <c r="C179" s="14" t="s">
        <v>11643</v>
      </c>
      <c r="D179" s="14" t="s">
        <v>11644</v>
      </c>
      <c r="E179" s="15" t="s">
        <v>5678</v>
      </c>
      <c r="F179" s="16">
        <v>16</v>
      </c>
      <c r="G179" s="16">
        <v>19</v>
      </c>
      <c r="H179" s="6">
        <f t="shared" si="8"/>
        <v>17</v>
      </c>
      <c r="I179" s="6">
        <f t="shared" si="9"/>
        <v>20</v>
      </c>
      <c r="J179" s="7">
        <f t="shared" si="10"/>
        <v>1.1764705882352942</v>
      </c>
      <c r="K179" s="7">
        <f t="shared" si="11"/>
        <v>0.23446525363702297</v>
      </c>
    </row>
    <row r="180" spans="1:11" x14ac:dyDescent="0.35">
      <c r="A180" s="14" t="s">
        <v>5857</v>
      </c>
      <c r="B180" s="13" t="s">
        <v>888</v>
      </c>
      <c r="C180" s="14" t="s">
        <v>11645</v>
      </c>
      <c r="D180" s="14" t="s">
        <v>11646</v>
      </c>
      <c r="E180" s="15" t="s">
        <v>5678</v>
      </c>
      <c r="F180" s="16">
        <v>73</v>
      </c>
      <c r="G180" s="16">
        <v>158</v>
      </c>
      <c r="H180" s="6">
        <f t="shared" si="8"/>
        <v>74</v>
      </c>
      <c r="I180" s="6">
        <f t="shared" si="9"/>
        <v>159</v>
      </c>
      <c r="J180" s="7">
        <f t="shared" si="10"/>
        <v>2.1486486486486487</v>
      </c>
      <c r="K180" s="7">
        <f t="shared" si="11"/>
        <v>1.1034295896554056</v>
      </c>
    </row>
    <row r="181" spans="1:11" x14ac:dyDescent="0.35">
      <c r="A181" s="14" t="s">
        <v>5858</v>
      </c>
      <c r="B181" s="13" t="s">
        <v>981</v>
      </c>
      <c r="C181" s="14" t="s">
        <v>11647</v>
      </c>
      <c r="D181" s="14" t="s">
        <v>11648</v>
      </c>
      <c r="E181" s="15" t="s">
        <v>5678</v>
      </c>
      <c r="F181" s="16">
        <v>33</v>
      </c>
      <c r="G181" s="16">
        <v>28</v>
      </c>
      <c r="H181" s="6">
        <f t="shared" si="8"/>
        <v>34</v>
      </c>
      <c r="I181" s="6">
        <f t="shared" si="9"/>
        <v>29</v>
      </c>
      <c r="J181" s="7">
        <f t="shared" si="10"/>
        <v>0.8529411764705882</v>
      </c>
      <c r="K181" s="7">
        <f t="shared" si="11"/>
        <v>-0.22948184612276734</v>
      </c>
    </row>
    <row r="182" spans="1:11" x14ac:dyDescent="0.35">
      <c r="A182" s="14" t="s">
        <v>5859</v>
      </c>
      <c r="B182" s="13" t="s">
        <v>4008</v>
      </c>
      <c r="C182" s="14" t="s">
        <v>11649</v>
      </c>
      <c r="D182" s="14" t="s">
        <v>11418</v>
      </c>
      <c r="E182" s="15" t="s">
        <v>5678</v>
      </c>
      <c r="F182" s="16">
        <v>43</v>
      </c>
      <c r="G182" s="16">
        <v>32</v>
      </c>
      <c r="H182" s="6">
        <f t="shared" si="8"/>
        <v>44</v>
      </c>
      <c r="I182" s="6">
        <f t="shared" si="9"/>
        <v>33</v>
      </c>
      <c r="J182" s="7">
        <f t="shared" si="10"/>
        <v>0.75</v>
      </c>
      <c r="K182" s="7">
        <f t="shared" si="11"/>
        <v>-0.41503749927884381</v>
      </c>
    </row>
    <row r="183" spans="1:11" x14ac:dyDescent="0.35">
      <c r="A183" s="14" t="s">
        <v>5860</v>
      </c>
      <c r="B183" s="13" t="s">
        <v>4508</v>
      </c>
      <c r="C183" s="14" t="s">
        <v>11650</v>
      </c>
      <c r="D183" s="14" t="s">
        <v>11651</v>
      </c>
      <c r="E183" s="15" t="s">
        <v>11359</v>
      </c>
      <c r="F183" s="16">
        <v>11</v>
      </c>
      <c r="G183" s="16">
        <v>4</v>
      </c>
      <c r="H183" s="6">
        <f t="shared" si="8"/>
        <v>12</v>
      </c>
      <c r="I183" s="6">
        <f t="shared" si="9"/>
        <v>5</v>
      </c>
      <c r="J183" s="7">
        <f t="shared" si="10"/>
        <v>0.41666666666666669</v>
      </c>
      <c r="K183" s="7">
        <f t="shared" si="11"/>
        <v>-1.2630344058337937</v>
      </c>
    </row>
    <row r="184" spans="1:11" x14ac:dyDescent="0.35">
      <c r="A184" s="14" t="s">
        <v>5861</v>
      </c>
      <c r="B184" s="13" t="s">
        <v>3434</v>
      </c>
      <c r="C184" s="14" t="s">
        <v>11652</v>
      </c>
      <c r="D184" s="14" t="s">
        <v>11653</v>
      </c>
      <c r="E184" s="15" t="s">
        <v>5678</v>
      </c>
      <c r="F184" s="16">
        <v>10</v>
      </c>
      <c r="G184" s="16">
        <v>7</v>
      </c>
      <c r="H184" s="6">
        <f t="shared" si="8"/>
        <v>11</v>
      </c>
      <c r="I184" s="6">
        <f t="shared" si="9"/>
        <v>8</v>
      </c>
      <c r="J184" s="7">
        <f t="shared" si="10"/>
        <v>0.72727272727272729</v>
      </c>
      <c r="K184" s="7">
        <f t="shared" si="11"/>
        <v>-0.45943161863729726</v>
      </c>
    </row>
    <row r="185" spans="1:11" x14ac:dyDescent="0.35">
      <c r="A185" s="14" t="s">
        <v>5862</v>
      </c>
      <c r="B185" s="13" t="s">
        <v>4889</v>
      </c>
      <c r="C185" s="14" t="s">
        <v>11654</v>
      </c>
      <c r="D185" s="14" t="s">
        <v>11655</v>
      </c>
      <c r="E185" s="15" t="s">
        <v>5678</v>
      </c>
      <c r="F185" s="16">
        <v>4</v>
      </c>
      <c r="G185" s="16">
        <v>2</v>
      </c>
      <c r="H185" s="6">
        <f t="shared" si="8"/>
        <v>5</v>
      </c>
      <c r="I185" s="6">
        <f t="shared" si="9"/>
        <v>3</v>
      </c>
      <c r="J185" s="7">
        <f t="shared" si="10"/>
        <v>0.6</v>
      </c>
      <c r="K185" s="7">
        <f t="shared" si="11"/>
        <v>-0.73696559416620622</v>
      </c>
    </row>
    <row r="186" spans="1:11" x14ac:dyDescent="0.35">
      <c r="A186" s="14" t="s">
        <v>5863</v>
      </c>
      <c r="B186" s="13" t="s">
        <v>4584</v>
      </c>
      <c r="C186" s="14" t="s">
        <v>11656</v>
      </c>
      <c r="D186" s="14" t="s">
        <v>11657</v>
      </c>
      <c r="E186" s="15" t="s">
        <v>5678</v>
      </c>
      <c r="F186" s="16">
        <v>2</v>
      </c>
      <c r="G186" s="16">
        <v>1</v>
      </c>
      <c r="H186" s="6">
        <f t="shared" si="8"/>
        <v>3</v>
      </c>
      <c r="I186" s="6">
        <f t="shared" si="9"/>
        <v>2</v>
      </c>
      <c r="J186" s="7">
        <f t="shared" si="10"/>
        <v>0.66666666666666663</v>
      </c>
      <c r="K186" s="7">
        <f t="shared" si="11"/>
        <v>-0.5849625007211563</v>
      </c>
    </row>
    <row r="187" spans="1:11" x14ac:dyDescent="0.35">
      <c r="A187" s="14" t="s">
        <v>5864</v>
      </c>
      <c r="B187" s="13" t="s">
        <v>1064</v>
      </c>
      <c r="C187" s="14" t="s">
        <v>11658</v>
      </c>
      <c r="D187" s="14" t="s">
        <v>11356</v>
      </c>
      <c r="E187" s="15" t="s">
        <v>11359</v>
      </c>
      <c r="F187" s="16">
        <v>4</v>
      </c>
      <c r="G187" s="16">
        <v>2</v>
      </c>
      <c r="H187" s="6">
        <f t="shared" si="8"/>
        <v>5</v>
      </c>
      <c r="I187" s="6">
        <f t="shared" si="9"/>
        <v>3</v>
      </c>
      <c r="J187" s="7">
        <f t="shared" si="10"/>
        <v>0.6</v>
      </c>
      <c r="K187" s="7">
        <f t="shared" si="11"/>
        <v>-0.73696559416620622</v>
      </c>
    </row>
    <row r="188" spans="1:11" x14ac:dyDescent="0.35">
      <c r="A188" s="14" t="s">
        <v>5865</v>
      </c>
      <c r="B188" s="13" t="s">
        <v>700</v>
      </c>
      <c r="C188" s="14" t="s">
        <v>11659</v>
      </c>
      <c r="D188" s="14" t="s">
        <v>11660</v>
      </c>
      <c r="E188" s="15" t="s">
        <v>11359</v>
      </c>
      <c r="F188" s="16">
        <v>3</v>
      </c>
      <c r="G188" s="16">
        <v>3</v>
      </c>
      <c r="H188" s="6">
        <f t="shared" si="8"/>
        <v>4</v>
      </c>
      <c r="I188" s="6">
        <f t="shared" si="9"/>
        <v>4</v>
      </c>
      <c r="J188" s="7">
        <f t="shared" si="10"/>
        <v>1</v>
      </c>
      <c r="K188" s="7">
        <f t="shared" si="11"/>
        <v>0</v>
      </c>
    </row>
    <row r="189" spans="1:11" x14ac:dyDescent="0.35">
      <c r="A189" s="14" t="s">
        <v>5866</v>
      </c>
      <c r="B189" s="13" t="s">
        <v>3015</v>
      </c>
      <c r="C189" s="14" t="s">
        <v>11661</v>
      </c>
      <c r="D189" s="14" t="s">
        <v>11662</v>
      </c>
      <c r="E189" s="15" t="s">
        <v>11359</v>
      </c>
      <c r="F189" s="16">
        <v>2</v>
      </c>
      <c r="G189" s="16">
        <v>3</v>
      </c>
      <c r="H189" s="6">
        <f t="shared" si="8"/>
        <v>3</v>
      </c>
      <c r="I189" s="6">
        <f t="shared" si="9"/>
        <v>4</v>
      </c>
      <c r="J189" s="7">
        <f t="shared" si="10"/>
        <v>1.3333333333333333</v>
      </c>
      <c r="K189" s="7">
        <f t="shared" si="11"/>
        <v>0.4150374992788437</v>
      </c>
    </row>
    <row r="190" spans="1:11" x14ac:dyDescent="0.35">
      <c r="A190" s="14" t="s">
        <v>5867</v>
      </c>
      <c r="B190" s="13" t="s">
        <v>389</v>
      </c>
      <c r="C190" s="14" t="s">
        <v>11663</v>
      </c>
      <c r="D190" s="14" t="s">
        <v>11664</v>
      </c>
      <c r="E190" s="15" t="s">
        <v>5678</v>
      </c>
      <c r="F190" s="16">
        <v>1</v>
      </c>
      <c r="G190" s="16">
        <v>0</v>
      </c>
      <c r="H190" s="6">
        <f t="shared" si="8"/>
        <v>2</v>
      </c>
      <c r="I190" s="6">
        <f t="shared" si="9"/>
        <v>1</v>
      </c>
      <c r="J190" s="7">
        <f t="shared" si="10"/>
        <v>0.5</v>
      </c>
      <c r="K190" s="7">
        <f t="shared" si="11"/>
        <v>-1</v>
      </c>
    </row>
    <row r="191" spans="1:11" x14ac:dyDescent="0.35">
      <c r="A191" s="14" t="s">
        <v>5868</v>
      </c>
      <c r="B191" s="13" t="s">
        <v>5294</v>
      </c>
      <c r="C191" s="14" t="s">
        <v>11665</v>
      </c>
      <c r="D191" s="14" t="s">
        <v>11666</v>
      </c>
      <c r="E191" s="15" t="s">
        <v>11359</v>
      </c>
      <c r="F191" s="16">
        <v>4</v>
      </c>
      <c r="G191" s="16">
        <v>8</v>
      </c>
      <c r="H191" s="6">
        <f t="shared" si="8"/>
        <v>5</v>
      </c>
      <c r="I191" s="6">
        <f t="shared" si="9"/>
        <v>9</v>
      </c>
      <c r="J191" s="7">
        <f t="shared" si="10"/>
        <v>1.8</v>
      </c>
      <c r="K191" s="7">
        <f t="shared" si="11"/>
        <v>0.84799690655495008</v>
      </c>
    </row>
    <row r="192" spans="1:11" x14ac:dyDescent="0.35">
      <c r="A192" s="14" t="s">
        <v>5869</v>
      </c>
      <c r="B192" s="13" t="s">
        <v>5281</v>
      </c>
      <c r="C192" s="14" t="s">
        <v>11667</v>
      </c>
      <c r="D192" s="14" t="s">
        <v>11548</v>
      </c>
      <c r="E192" s="15" t="s">
        <v>5678</v>
      </c>
      <c r="F192" s="16">
        <v>9</v>
      </c>
      <c r="G192" s="16">
        <v>10</v>
      </c>
      <c r="H192" s="6">
        <f t="shared" si="8"/>
        <v>10</v>
      </c>
      <c r="I192" s="6">
        <f t="shared" si="9"/>
        <v>11</v>
      </c>
      <c r="J192" s="7">
        <f t="shared" si="10"/>
        <v>1.1000000000000001</v>
      </c>
      <c r="K192" s="7">
        <f t="shared" si="11"/>
        <v>0.13750352374993502</v>
      </c>
    </row>
    <row r="193" spans="1:11" x14ac:dyDescent="0.35">
      <c r="A193" s="14" t="s">
        <v>5870</v>
      </c>
      <c r="B193" s="13" t="s">
        <v>4821</v>
      </c>
      <c r="C193" s="14" t="s">
        <v>11668</v>
      </c>
      <c r="D193" s="14" t="s">
        <v>11669</v>
      </c>
      <c r="E193" s="15" t="s">
        <v>11359</v>
      </c>
      <c r="F193" s="16">
        <v>1</v>
      </c>
      <c r="G193" s="16">
        <v>0</v>
      </c>
      <c r="H193" s="6">
        <f t="shared" si="8"/>
        <v>2</v>
      </c>
      <c r="I193" s="6">
        <f t="shared" si="9"/>
        <v>1</v>
      </c>
      <c r="J193" s="7">
        <f t="shared" si="10"/>
        <v>0.5</v>
      </c>
      <c r="K193" s="7">
        <f t="shared" si="11"/>
        <v>-1</v>
      </c>
    </row>
    <row r="194" spans="1:11" x14ac:dyDescent="0.35">
      <c r="A194" s="14" t="s">
        <v>5871</v>
      </c>
      <c r="B194" s="13" t="s">
        <v>4443</v>
      </c>
      <c r="C194" s="14" t="s">
        <v>11670</v>
      </c>
      <c r="D194" s="14" t="s">
        <v>11671</v>
      </c>
      <c r="E194" s="15" t="s">
        <v>11359</v>
      </c>
      <c r="F194" s="16">
        <v>3</v>
      </c>
      <c r="G194" s="16">
        <v>2</v>
      </c>
      <c r="H194" s="6">
        <f t="shared" si="8"/>
        <v>4</v>
      </c>
      <c r="I194" s="6">
        <f t="shared" si="9"/>
        <v>3</v>
      </c>
      <c r="J194" s="7">
        <f t="shared" si="10"/>
        <v>0.75</v>
      </c>
      <c r="K194" s="7">
        <f t="shared" si="11"/>
        <v>-0.41503749927884381</v>
      </c>
    </row>
    <row r="195" spans="1:11" x14ac:dyDescent="0.35">
      <c r="A195" s="14" t="s">
        <v>5872</v>
      </c>
      <c r="B195" s="13" t="s">
        <v>3456</v>
      </c>
      <c r="C195" s="14" t="s">
        <v>11672</v>
      </c>
      <c r="D195" s="14" t="s">
        <v>11671</v>
      </c>
      <c r="E195" s="15" t="s">
        <v>11359</v>
      </c>
      <c r="F195" s="16">
        <v>3</v>
      </c>
      <c r="G195" s="16">
        <v>2</v>
      </c>
      <c r="H195" s="6">
        <f t="shared" ref="H195:H258" si="12">F195+1</f>
        <v>4</v>
      </c>
      <c r="I195" s="6">
        <f t="shared" ref="I195:I258" si="13">G195+1</f>
        <v>3</v>
      </c>
      <c r="J195" s="7">
        <f t="shared" ref="J195:J258" si="14">I195/H195</f>
        <v>0.75</v>
      </c>
      <c r="K195" s="7">
        <f t="shared" ref="K195:K258" si="15">LOG(J195,2)</f>
        <v>-0.41503749927884381</v>
      </c>
    </row>
    <row r="196" spans="1:11" x14ac:dyDescent="0.35">
      <c r="A196" s="14" t="s">
        <v>5873</v>
      </c>
      <c r="B196" s="13" t="s">
        <v>5014</v>
      </c>
      <c r="C196" s="14" t="s">
        <v>11673</v>
      </c>
      <c r="D196" s="14" t="s">
        <v>11674</v>
      </c>
      <c r="E196" s="15" t="s">
        <v>11359</v>
      </c>
      <c r="F196" s="16">
        <v>19</v>
      </c>
      <c r="G196" s="16">
        <v>16</v>
      </c>
      <c r="H196" s="6">
        <f t="shared" si="12"/>
        <v>20</v>
      </c>
      <c r="I196" s="6">
        <f t="shared" si="13"/>
        <v>17</v>
      </c>
      <c r="J196" s="7">
        <f t="shared" si="14"/>
        <v>0.85</v>
      </c>
      <c r="K196" s="7">
        <f t="shared" si="15"/>
        <v>-0.23446525363702297</v>
      </c>
    </row>
    <row r="197" spans="1:11" x14ac:dyDescent="0.35">
      <c r="A197" s="14" t="s">
        <v>5874</v>
      </c>
      <c r="B197" s="13" t="s">
        <v>5088</v>
      </c>
      <c r="C197" s="14" t="s">
        <v>11675</v>
      </c>
      <c r="D197" s="14" t="s">
        <v>11356</v>
      </c>
      <c r="E197" s="15" t="s">
        <v>11359</v>
      </c>
      <c r="F197" s="16">
        <v>11</v>
      </c>
      <c r="G197" s="16">
        <v>15</v>
      </c>
      <c r="H197" s="6">
        <f t="shared" si="12"/>
        <v>12</v>
      </c>
      <c r="I197" s="6">
        <f t="shared" si="13"/>
        <v>16</v>
      </c>
      <c r="J197" s="7">
        <f t="shared" si="14"/>
        <v>1.3333333333333333</v>
      </c>
      <c r="K197" s="7">
        <f t="shared" si="15"/>
        <v>0.4150374992788437</v>
      </c>
    </row>
    <row r="198" spans="1:11" x14ac:dyDescent="0.35">
      <c r="A198" s="14" t="s">
        <v>5875</v>
      </c>
      <c r="B198" s="13" t="s">
        <v>5195</v>
      </c>
      <c r="C198" s="14" t="s">
        <v>11676</v>
      </c>
      <c r="D198" s="14" t="s">
        <v>11677</v>
      </c>
      <c r="E198" s="15" t="s">
        <v>11359</v>
      </c>
      <c r="F198" s="16">
        <v>14</v>
      </c>
      <c r="G198" s="16">
        <v>18</v>
      </c>
      <c r="H198" s="6">
        <f t="shared" si="12"/>
        <v>15</v>
      </c>
      <c r="I198" s="6">
        <f t="shared" si="13"/>
        <v>19</v>
      </c>
      <c r="J198" s="7">
        <f t="shared" si="14"/>
        <v>1.2666666666666666</v>
      </c>
      <c r="K198" s="7">
        <f t="shared" si="15"/>
        <v>0.3410369178350669</v>
      </c>
    </row>
    <row r="199" spans="1:11" x14ac:dyDescent="0.35">
      <c r="A199" s="14" t="s">
        <v>5876</v>
      </c>
      <c r="B199" s="13" t="s">
        <v>164</v>
      </c>
      <c r="C199" s="14" t="s">
        <v>11678</v>
      </c>
      <c r="D199" s="14" t="s">
        <v>11679</v>
      </c>
      <c r="E199" s="15" t="s">
        <v>11359</v>
      </c>
      <c r="F199" s="16">
        <v>0</v>
      </c>
      <c r="G199" s="16">
        <v>0</v>
      </c>
      <c r="H199" s="6">
        <f t="shared" si="12"/>
        <v>1</v>
      </c>
      <c r="I199" s="6">
        <f t="shared" si="13"/>
        <v>1</v>
      </c>
      <c r="J199" s="7">
        <f t="shared" si="14"/>
        <v>1</v>
      </c>
      <c r="K199" s="7">
        <f t="shared" si="15"/>
        <v>0</v>
      </c>
    </row>
    <row r="200" spans="1:11" x14ac:dyDescent="0.35">
      <c r="A200" s="14" t="s">
        <v>5877</v>
      </c>
      <c r="B200" s="13" t="s">
        <v>3494</v>
      </c>
      <c r="C200" s="14" t="s">
        <v>11680</v>
      </c>
      <c r="D200" s="14" t="s">
        <v>11681</v>
      </c>
      <c r="E200" s="15" t="s">
        <v>11359</v>
      </c>
      <c r="F200" s="16">
        <v>2</v>
      </c>
      <c r="G200" s="16">
        <v>2</v>
      </c>
      <c r="H200" s="6">
        <f t="shared" si="12"/>
        <v>3</v>
      </c>
      <c r="I200" s="6">
        <f t="shared" si="13"/>
        <v>3</v>
      </c>
      <c r="J200" s="7">
        <f t="shared" si="14"/>
        <v>1</v>
      </c>
      <c r="K200" s="7">
        <f t="shared" si="15"/>
        <v>0</v>
      </c>
    </row>
    <row r="201" spans="1:11" x14ac:dyDescent="0.35">
      <c r="A201" s="14" t="s">
        <v>5878</v>
      </c>
      <c r="B201" s="13" t="s">
        <v>228</v>
      </c>
      <c r="C201" s="14" t="s">
        <v>11682</v>
      </c>
      <c r="D201" s="14" t="s">
        <v>11571</v>
      </c>
      <c r="E201" s="15" t="s">
        <v>11359</v>
      </c>
      <c r="F201" s="16">
        <v>4</v>
      </c>
      <c r="G201" s="16">
        <v>3</v>
      </c>
      <c r="H201" s="6">
        <f t="shared" si="12"/>
        <v>5</v>
      </c>
      <c r="I201" s="6">
        <f t="shared" si="13"/>
        <v>4</v>
      </c>
      <c r="J201" s="7">
        <f t="shared" si="14"/>
        <v>0.8</v>
      </c>
      <c r="K201" s="7">
        <f t="shared" si="15"/>
        <v>-0.32192809488736229</v>
      </c>
    </row>
    <row r="202" spans="1:11" x14ac:dyDescent="0.35">
      <c r="A202" s="14" t="s">
        <v>5879</v>
      </c>
      <c r="B202" s="13" t="s">
        <v>4261</v>
      </c>
      <c r="C202" s="14" t="s">
        <v>11683</v>
      </c>
      <c r="D202" s="14" t="s">
        <v>11356</v>
      </c>
      <c r="E202" s="15" t="s">
        <v>5678</v>
      </c>
      <c r="F202" s="16">
        <v>635</v>
      </c>
      <c r="G202" s="16">
        <v>1091</v>
      </c>
      <c r="H202" s="6">
        <f t="shared" si="12"/>
        <v>636</v>
      </c>
      <c r="I202" s="6">
        <f t="shared" si="13"/>
        <v>1092</v>
      </c>
      <c r="J202" s="7">
        <f t="shared" si="14"/>
        <v>1.7169811320754718</v>
      </c>
      <c r="K202" s="7">
        <f t="shared" si="15"/>
        <v>0.77987418563549715</v>
      </c>
    </row>
    <row r="203" spans="1:11" x14ac:dyDescent="0.35">
      <c r="A203" s="14" t="s">
        <v>5880</v>
      </c>
      <c r="B203" s="13" t="s">
        <v>1519</v>
      </c>
      <c r="C203" s="14" t="s">
        <v>11684</v>
      </c>
      <c r="D203" s="14" t="s">
        <v>11685</v>
      </c>
      <c r="E203" s="15" t="s">
        <v>11359</v>
      </c>
      <c r="F203" s="16">
        <v>144</v>
      </c>
      <c r="G203" s="16">
        <v>105</v>
      </c>
      <c r="H203" s="6">
        <f t="shared" si="12"/>
        <v>145</v>
      </c>
      <c r="I203" s="6">
        <f t="shared" si="13"/>
        <v>106</v>
      </c>
      <c r="J203" s="7">
        <f t="shared" si="14"/>
        <v>0.73103448275862071</v>
      </c>
      <c r="K203" s="7">
        <f t="shared" si="15"/>
        <v>-0.45198863545173529</v>
      </c>
    </row>
    <row r="204" spans="1:11" x14ac:dyDescent="0.35">
      <c r="A204" s="14" t="s">
        <v>5881</v>
      </c>
      <c r="B204" s="13" t="s">
        <v>5315</v>
      </c>
      <c r="C204" s="14" t="s">
        <v>11686</v>
      </c>
      <c r="D204" s="14" t="s">
        <v>11687</v>
      </c>
      <c r="E204" s="15" t="s">
        <v>5678</v>
      </c>
      <c r="F204" s="16">
        <v>1</v>
      </c>
      <c r="G204" s="16">
        <v>1</v>
      </c>
      <c r="H204" s="6">
        <f t="shared" si="12"/>
        <v>2</v>
      </c>
      <c r="I204" s="6">
        <f t="shared" si="13"/>
        <v>2</v>
      </c>
      <c r="J204" s="7">
        <f t="shared" si="14"/>
        <v>1</v>
      </c>
      <c r="K204" s="7">
        <f t="shared" si="15"/>
        <v>0</v>
      </c>
    </row>
    <row r="205" spans="1:11" x14ac:dyDescent="0.35">
      <c r="A205" s="14" t="s">
        <v>5882</v>
      </c>
      <c r="B205" s="13" t="s">
        <v>438</v>
      </c>
      <c r="C205" s="14" t="s">
        <v>11688</v>
      </c>
      <c r="D205" s="14" t="s">
        <v>11689</v>
      </c>
      <c r="E205" s="15" t="s">
        <v>5678</v>
      </c>
      <c r="F205" s="16">
        <v>4</v>
      </c>
      <c r="G205" s="16">
        <v>2</v>
      </c>
      <c r="H205" s="6">
        <f t="shared" si="12"/>
        <v>5</v>
      </c>
      <c r="I205" s="6">
        <f t="shared" si="13"/>
        <v>3</v>
      </c>
      <c r="J205" s="7">
        <f t="shared" si="14"/>
        <v>0.6</v>
      </c>
      <c r="K205" s="7">
        <f t="shared" si="15"/>
        <v>-0.73696559416620622</v>
      </c>
    </row>
    <row r="206" spans="1:11" x14ac:dyDescent="0.35">
      <c r="A206" s="14" t="s">
        <v>5883</v>
      </c>
      <c r="B206" s="13" t="s">
        <v>4711</v>
      </c>
      <c r="C206" s="14" t="s">
        <v>11690</v>
      </c>
      <c r="D206" s="14" t="s">
        <v>11691</v>
      </c>
      <c r="E206" s="15" t="s">
        <v>5678</v>
      </c>
      <c r="F206" s="16">
        <v>1</v>
      </c>
      <c r="G206" s="16">
        <v>1</v>
      </c>
      <c r="H206" s="6">
        <f t="shared" si="12"/>
        <v>2</v>
      </c>
      <c r="I206" s="6">
        <f t="shared" si="13"/>
        <v>2</v>
      </c>
      <c r="J206" s="7">
        <f t="shared" si="14"/>
        <v>1</v>
      </c>
      <c r="K206" s="7">
        <f t="shared" si="15"/>
        <v>0</v>
      </c>
    </row>
    <row r="207" spans="1:11" x14ac:dyDescent="0.35">
      <c r="A207" s="14" t="s">
        <v>5884</v>
      </c>
      <c r="B207" s="13" t="s">
        <v>1245</v>
      </c>
      <c r="C207" s="14" t="s">
        <v>11692</v>
      </c>
      <c r="D207" s="14" t="s">
        <v>11691</v>
      </c>
      <c r="E207" s="15" t="s">
        <v>5678</v>
      </c>
      <c r="F207" s="16">
        <v>2</v>
      </c>
      <c r="G207" s="16">
        <v>1</v>
      </c>
      <c r="H207" s="6">
        <f t="shared" si="12"/>
        <v>3</v>
      </c>
      <c r="I207" s="6">
        <f t="shared" si="13"/>
        <v>2</v>
      </c>
      <c r="J207" s="7">
        <f t="shared" si="14"/>
        <v>0.66666666666666663</v>
      </c>
      <c r="K207" s="7">
        <f t="shared" si="15"/>
        <v>-0.5849625007211563</v>
      </c>
    </row>
    <row r="208" spans="1:11" x14ac:dyDescent="0.35">
      <c r="A208" s="14" t="s">
        <v>5885</v>
      </c>
      <c r="B208" s="13" t="s">
        <v>1347</v>
      </c>
      <c r="C208" s="14" t="s">
        <v>11693</v>
      </c>
      <c r="D208" s="14" t="s">
        <v>11694</v>
      </c>
      <c r="E208" s="15" t="s">
        <v>5678</v>
      </c>
      <c r="F208" s="16">
        <v>2</v>
      </c>
      <c r="G208" s="16">
        <v>2</v>
      </c>
      <c r="H208" s="6">
        <f t="shared" si="12"/>
        <v>3</v>
      </c>
      <c r="I208" s="6">
        <f t="shared" si="13"/>
        <v>3</v>
      </c>
      <c r="J208" s="7">
        <f t="shared" si="14"/>
        <v>1</v>
      </c>
      <c r="K208" s="7">
        <f t="shared" si="15"/>
        <v>0</v>
      </c>
    </row>
    <row r="209" spans="1:11" x14ac:dyDescent="0.35">
      <c r="A209" s="14" t="s">
        <v>5886</v>
      </c>
      <c r="B209" s="13" t="s">
        <v>4565</v>
      </c>
      <c r="C209" s="14" t="s">
        <v>11695</v>
      </c>
      <c r="D209" s="14" t="s">
        <v>11418</v>
      </c>
      <c r="E209" s="15" t="s">
        <v>11359</v>
      </c>
      <c r="F209" s="16">
        <v>30</v>
      </c>
      <c r="G209" s="16">
        <v>20</v>
      </c>
      <c r="H209" s="6">
        <f t="shared" si="12"/>
        <v>31</v>
      </c>
      <c r="I209" s="6">
        <f t="shared" si="13"/>
        <v>21</v>
      </c>
      <c r="J209" s="7">
        <f t="shared" si="14"/>
        <v>0.67741935483870963</v>
      </c>
      <c r="K209" s="7">
        <f t="shared" si="15"/>
        <v>-0.561878887608115</v>
      </c>
    </row>
    <row r="210" spans="1:11" x14ac:dyDescent="0.35">
      <c r="A210" s="14" t="s">
        <v>5887</v>
      </c>
      <c r="B210" s="13" t="s">
        <v>1207</v>
      </c>
      <c r="C210" s="14" t="s">
        <v>11696</v>
      </c>
      <c r="D210" s="14" t="s">
        <v>11697</v>
      </c>
      <c r="E210" s="15" t="s">
        <v>11359</v>
      </c>
      <c r="F210" s="16">
        <v>5</v>
      </c>
      <c r="G210" s="16">
        <v>2</v>
      </c>
      <c r="H210" s="6">
        <f t="shared" si="12"/>
        <v>6</v>
      </c>
      <c r="I210" s="6">
        <f t="shared" si="13"/>
        <v>3</v>
      </c>
      <c r="J210" s="7">
        <f t="shared" si="14"/>
        <v>0.5</v>
      </c>
      <c r="K210" s="7">
        <f t="shared" si="15"/>
        <v>-1</v>
      </c>
    </row>
    <row r="211" spans="1:11" x14ac:dyDescent="0.35">
      <c r="A211" s="14" t="s">
        <v>5888</v>
      </c>
      <c r="B211" s="13" t="s">
        <v>5012</v>
      </c>
      <c r="C211" s="14" t="s">
        <v>11698</v>
      </c>
      <c r="D211" s="14" t="s">
        <v>11699</v>
      </c>
      <c r="E211" s="15" t="s">
        <v>11359</v>
      </c>
      <c r="F211" s="16">
        <v>1</v>
      </c>
      <c r="G211" s="16">
        <v>0</v>
      </c>
      <c r="H211" s="6">
        <f t="shared" si="12"/>
        <v>2</v>
      </c>
      <c r="I211" s="6">
        <f t="shared" si="13"/>
        <v>1</v>
      </c>
      <c r="J211" s="7">
        <f t="shared" si="14"/>
        <v>0.5</v>
      </c>
      <c r="K211" s="7">
        <f t="shared" si="15"/>
        <v>-1</v>
      </c>
    </row>
    <row r="212" spans="1:11" x14ac:dyDescent="0.35">
      <c r="A212" s="14" t="s">
        <v>5889</v>
      </c>
      <c r="B212" s="13" t="s">
        <v>2496</v>
      </c>
      <c r="C212" s="14" t="s">
        <v>11700</v>
      </c>
      <c r="D212" s="14" t="s">
        <v>11697</v>
      </c>
      <c r="E212" s="15" t="s">
        <v>11359</v>
      </c>
      <c r="F212" s="16">
        <v>1</v>
      </c>
      <c r="G212" s="16">
        <v>2</v>
      </c>
      <c r="H212" s="6">
        <f t="shared" si="12"/>
        <v>2</v>
      </c>
      <c r="I212" s="6">
        <f t="shared" si="13"/>
        <v>3</v>
      </c>
      <c r="J212" s="7">
        <f t="shared" si="14"/>
        <v>1.5</v>
      </c>
      <c r="K212" s="7">
        <f t="shared" si="15"/>
        <v>0.58496250072115619</v>
      </c>
    </row>
    <row r="213" spans="1:11" x14ac:dyDescent="0.35">
      <c r="A213" s="14" t="s">
        <v>5890</v>
      </c>
      <c r="B213" s="13" t="s">
        <v>4668</v>
      </c>
      <c r="C213" s="14" t="s">
        <v>11701</v>
      </c>
      <c r="D213" s="14" t="s">
        <v>11702</v>
      </c>
      <c r="E213" s="15" t="s">
        <v>11359</v>
      </c>
      <c r="F213" s="16">
        <v>3</v>
      </c>
      <c r="G213" s="16">
        <v>1</v>
      </c>
      <c r="H213" s="6">
        <f t="shared" si="12"/>
        <v>4</v>
      </c>
      <c r="I213" s="6">
        <f t="shared" si="13"/>
        <v>2</v>
      </c>
      <c r="J213" s="7">
        <f t="shared" si="14"/>
        <v>0.5</v>
      </c>
      <c r="K213" s="7">
        <f t="shared" si="15"/>
        <v>-1</v>
      </c>
    </row>
    <row r="214" spans="1:11" x14ac:dyDescent="0.35">
      <c r="A214" s="14" t="s">
        <v>5891</v>
      </c>
      <c r="B214" s="13" t="s">
        <v>3552</v>
      </c>
      <c r="C214" s="14" t="s">
        <v>11703</v>
      </c>
      <c r="D214" s="14" t="s">
        <v>11697</v>
      </c>
      <c r="E214" s="15" t="s">
        <v>11359</v>
      </c>
      <c r="F214" s="16">
        <v>3</v>
      </c>
      <c r="G214" s="16">
        <v>2</v>
      </c>
      <c r="H214" s="6">
        <f t="shared" si="12"/>
        <v>4</v>
      </c>
      <c r="I214" s="6">
        <f t="shared" si="13"/>
        <v>3</v>
      </c>
      <c r="J214" s="7">
        <f t="shared" si="14"/>
        <v>0.75</v>
      </c>
      <c r="K214" s="7">
        <f t="shared" si="15"/>
        <v>-0.41503749927884381</v>
      </c>
    </row>
    <row r="215" spans="1:11" x14ac:dyDescent="0.35">
      <c r="A215" s="14" t="s">
        <v>5892</v>
      </c>
      <c r="B215" s="13" t="s">
        <v>1065</v>
      </c>
      <c r="C215" s="14" t="s">
        <v>11704</v>
      </c>
      <c r="D215" s="14" t="s">
        <v>11705</v>
      </c>
      <c r="E215" s="15" t="s">
        <v>11359</v>
      </c>
      <c r="F215" s="16">
        <v>2</v>
      </c>
      <c r="G215" s="16">
        <v>0</v>
      </c>
      <c r="H215" s="6">
        <f t="shared" si="12"/>
        <v>3</v>
      </c>
      <c r="I215" s="6">
        <f t="shared" si="13"/>
        <v>1</v>
      </c>
      <c r="J215" s="7">
        <f t="shared" si="14"/>
        <v>0.33333333333333331</v>
      </c>
      <c r="K215" s="7">
        <f t="shared" si="15"/>
        <v>-1.5849625007211563</v>
      </c>
    </row>
    <row r="216" spans="1:11" x14ac:dyDescent="0.35">
      <c r="A216" s="14" t="s">
        <v>5893</v>
      </c>
      <c r="B216" s="13" t="s">
        <v>3613</v>
      </c>
      <c r="C216" s="14" t="s">
        <v>11706</v>
      </c>
      <c r="D216" s="14" t="s">
        <v>11707</v>
      </c>
      <c r="E216" s="15" t="s">
        <v>11359</v>
      </c>
      <c r="F216" s="16">
        <v>1</v>
      </c>
      <c r="G216" s="16">
        <v>0</v>
      </c>
      <c r="H216" s="6">
        <f t="shared" si="12"/>
        <v>2</v>
      </c>
      <c r="I216" s="6">
        <f t="shared" si="13"/>
        <v>1</v>
      </c>
      <c r="J216" s="7">
        <f t="shared" si="14"/>
        <v>0.5</v>
      </c>
      <c r="K216" s="7">
        <f t="shared" si="15"/>
        <v>-1</v>
      </c>
    </row>
    <row r="217" spans="1:11" x14ac:dyDescent="0.35">
      <c r="A217" s="14" t="s">
        <v>5894</v>
      </c>
      <c r="B217" s="13" t="s">
        <v>2268</v>
      </c>
      <c r="C217" s="14" t="s">
        <v>11708</v>
      </c>
      <c r="D217" s="14" t="s">
        <v>11436</v>
      </c>
      <c r="E217" s="15" t="s">
        <v>11359</v>
      </c>
      <c r="F217" s="16">
        <v>13</v>
      </c>
      <c r="G217" s="16">
        <v>8</v>
      </c>
      <c r="H217" s="6">
        <f t="shared" si="12"/>
        <v>14</v>
      </c>
      <c r="I217" s="6">
        <f t="shared" si="13"/>
        <v>9</v>
      </c>
      <c r="J217" s="7">
        <f t="shared" si="14"/>
        <v>0.6428571428571429</v>
      </c>
      <c r="K217" s="7">
        <f t="shared" si="15"/>
        <v>-0.63742992061529169</v>
      </c>
    </row>
    <row r="218" spans="1:11" x14ac:dyDescent="0.35">
      <c r="A218" s="14" t="s">
        <v>5895</v>
      </c>
      <c r="B218" s="13" t="s">
        <v>1907</v>
      </c>
      <c r="C218" s="14" t="s">
        <v>11709</v>
      </c>
      <c r="D218" s="14" t="s">
        <v>11710</v>
      </c>
      <c r="E218" s="15" t="s">
        <v>11359</v>
      </c>
      <c r="F218" s="16">
        <v>9</v>
      </c>
      <c r="G218" s="16">
        <v>4</v>
      </c>
      <c r="H218" s="6">
        <f t="shared" si="12"/>
        <v>10</v>
      </c>
      <c r="I218" s="6">
        <f t="shared" si="13"/>
        <v>5</v>
      </c>
      <c r="J218" s="7">
        <f t="shared" si="14"/>
        <v>0.5</v>
      </c>
      <c r="K218" s="7">
        <f t="shared" si="15"/>
        <v>-1</v>
      </c>
    </row>
    <row r="219" spans="1:11" x14ac:dyDescent="0.35">
      <c r="A219" s="14" t="s">
        <v>5896</v>
      </c>
      <c r="B219" s="13" t="s">
        <v>883</v>
      </c>
      <c r="C219" s="14" t="s">
        <v>11711</v>
      </c>
      <c r="D219" s="14" t="s">
        <v>11418</v>
      </c>
      <c r="E219" s="15" t="s">
        <v>5678</v>
      </c>
      <c r="F219" s="16">
        <v>13</v>
      </c>
      <c r="G219" s="16">
        <v>10</v>
      </c>
      <c r="H219" s="6">
        <f t="shared" si="12"/>
        <v>14</v>
      </c>
      <c r="I219" s="6">
        <f t="shared" si="13"/>
        <v>11</v>
      </c>
      <c r="J219" s="7">
        <f t="shared" si="14"/>
        <v>0.7857142857142857</v>
      </c>
      <c r="K219" s="7">
        <f t="shared" si="15"/>
        <v>-0.34792330342030692</v>
      </c>
    </row>
    <row r="220" spans="1:11" x14ac:dyDescent="0.35">
      <c r="A220" s="14" t="s">
        <v>5897</v>
      </c>
      <c r="B220" s="13" t="s">
        <v>3332</v>
      </c>
      <c r="C220" s="14" t="s">
        <v>11712</v>
      </c>
      <c r="D220" s="14" t="s">
        <v>11418</v>
      </c>
      <c r="E220" s="15" t="s">
        <v>5678</v>
      </c>
      <c r="F220" s="16">
        <v>31</v>
      </c>
      <c r="G220" s="16">
        <v>31</v>
      </c>
      <c r="H220" s="6">
        <f t="shared" si="12"/>
        <v>32</v>
      </c>
      <c r="I220" s="6">
        <f t="shared" si="13"/>
        <v>32</v>
      </c>
      <c r="J220" s="7">
        <f t="shared" si="14"/>
        <v>1</v>
      </c>
      <c r="K220" s="7">
        <f t="shared" si="15"/>
        <v>0</v>
      </c>
    </row>
    <row r="221" spans="1:11" x14ac:dyDescent="0.35">
      <c r="A221" s="14" t="s">
        <v>5898</v>
      </c>
      <c r="B221" s="13" t="s">
        <v>4185</v>
      </c>
      <c r="C221" s="14" t="s">
        <v>11713</v>
      </c>
      <c r="D221" s="14" t="s">
        <v>11714</v>
      </c>
      <c r="E221" s="15" t="s">
        <v>11359</v>
      </c>
      <c r="F221" s="16">
        <v>2</v>
      </c>
      <c r="G221" s="16">
        <v>2</v>
      </c>
      <c r="H221" s="6">
        <f t="shared" si="12"/>
        <v>3</v>
      </c>
      <c r="I221" s="6">
        <f t="shared" si="13"/>
        <v>3</v>
      </c>
      <c r="J221" s="7">
        <f t="shared" si="14"/>
        <v>1</v>
      </c>
      <c r="K221" s="7">
        <f t="shared" si="15"/>
        <v>0</v>
      </c>
    </row>
    <row r="222" spans="1:11" x14ac:dyDescent="0.35">
      <c r="A222" s="14" t="s">
        <v>5899</v>
      </c>
      <c r="B222" s="13" t="s">
        <v>4676</v>
      </c>
      <c r="C222" s="14" t="s">
        <v>11715</v>
      </c>
      <c r="D222" s="14" t="s">
        <v>11716</v>
      </c>
      <c r="E222" s="15" t="s">
        <v>11359</v>
      </c>
      <c r="F222" s="16">
        <v>1</v>
      </c>
      <c r="G222" s="16">
        <v>2</v>
      </c>
      <c r="H222" s="6">
        <f t="shared" si="12"/>
        <v>2</v>
      </c>
      <c r="I222" s="6">
        <f t="shared" si="13"/>
        <v>3</v>
      </c>
      <c r="J222" s="7">
        <f t="shared" si="14"/>
        <v>1.5</v>
      </c>
      <c r="K222" s="7">
        <f t="shared" si="15"/>
        <v>0.58496250072115619</v>
      </c>
    </row>
    <row r="223" spans="1:11" x14ac:dyDescent="0.35">
      <c r="A223" s="14" t="s">
        <v>5900</v>
      </c>
      <c r="B223" s="13" t="s">
        <v>3969</v>
      </c>
      <c r="C223" s="14" t="s">
        <v>11717</v>
      </c>
      <c r="D223" s="14" t="s">
        <v>11718</v>
      </c>
      <c r="E223" s="15" t="s">
        <v>11359</v>
      </c>
      <c r="F223" s="16">
        <v>5</v>
      </c>
      <c r="G223" s="16">
        <v>3</v>
      </c>
      <c r="H223" s="6">
        <f t="shared" si="12"/>
        <v>6</v>
      </c>
      <c r="I223" s="6">
        <f t="shared" si="13"/>
        <v>4</v>
      </c>
      <c r="J223" s="7">
        <f t="shared" si="14"/>
        <v>0.66666666666666663</v>
      </c>
      <c r="K223" s="7">
        <f t="shared" si="15"/>
        <v>-0.5849625007211563</v>
      </c>
    </row>
    <row r="224" spans="1:11" x14ac:dyDescent="0.35">
      <c r="A224" s="14" t="s">
        <v>5901</v>
      </c>
      <c r="B224" s="13" t="s">
        <v>1238</v>
      </c>
      <c r="C224" s="14" t="s">
        <v>11719</v>
      </c>
      <c r="D224" s="14" t="s">
        <v>11356</v>
      </c>
      <c r="E224" s="15" t="s">
        <v>11359</v>
      </c>
      <c r="F224" s="16">
        <v>3</v>
      </c>
      <c r="G224" s="16">
        <v>2</v>
      </c>
      <c r="H224" s="6">
        <f t="shared" si="12"/>
        <v>4</v>
      </c>
      <c r="I224" s="6">
        <f t="shared" si="13"/>
        <v>3</v>
      </c>
      <c r="J224" s="7">
        <f t="shared" si="14"/>
        <v>0.75</v>
      </c>
      <c r="K224" s="7">
        <f t="shared" si="15"/>
        <v>-0.41503749927884381</v>
      </c>
    </row>
    <row r="225" spans="1:11" x14ac:dyDescent="0.35">
      <c r="A225" s="14" t="s">
        <v>5902</v>
      </c>
      <c r="B225" s="13" t="s">
        <v>5040</v>
      </c>
      <c r="C225" s="14" t="s">
        <v>11720</v>
      </c>
      <c r="D225" s="14" t="s">
        <v>11721</v>
      </c>
      <c r="E225" s="15" t="s">
        <v>5678</v>
      </c>
      <c r="F225" s="16">
        <v>10</v>
      </c>
      <c r="G225" s="16">
        <v>8</v>
      </c>
      <c r="H225" s="6">
        <f t="shared" si="12"/>
        <v>11</v>
      </c>
      <c r="I225" s="6">
        <f t="shared" si="13"/>
        <v>9</v>
      </c>
      <c r="J225" s="7">
        <f t="shared" si="14"/>
        <v>0.81818181818181823</v>
      </c>
      <c r="K225" s="7">
        <f t="shared" si="15"/>
        <v>-0.28950661719498483</v>
      </c>
    </row>
    <row r="226" spans="1:11" x14ac:dyDescent="0.35">
      <c r="A226" s="14" t="s">
        <v>5903</v>
      </c>
      <c r="B226" s="13" t="s">
        <v>3991</v>
      </c>
      <c r="C226" s="14" t="s">
        <v>11722</v>
      </c>
      <c r="D226" s="14" t="s">
        <v>11356</v>
      </c>
      <c r="E226" s="15" t="s">
        <v>5678</v>
      </c>
      <c r="F226" s="16">
        <v>5</v>
      </c>
      <c r="G226" s="16">
        <v>5</v>
      </c>
      <c r="H226" s="6">
        <f t="shared" si="12"/>
        <v>6</v>
      </c>
      <c r="I226" s="6">
        <f t="shared" si="13"/>
        <v>6</v>
      </c>
      <c r="J226" s="7">
        <f t="shared" si="14"/>
        <v>1</v>
      </c>
      <c r="K226" s="7">
        <f t="shared" si="15"/>
        <v>0</v>
      </c>
    </row>
    <row r="227" spans="1:11" x14ac:dyDescent="0.35">
      <c r="A227" s="14" t="s">
        <v>5904</v>
      </c>
      <c r="B227" s="13" t="s">
        <v>3668</v>
      </c>
      <c r="C227" s="14" t="s">
        <v>11723</v>
      </c>
      <c r="D227" s="14" t="s">
        <v>11724</v>
      </c>
      <c r="E227" s="15" t="s">
        <v>11359</v>
      </c>
      <c r="F227" s="16">
        <v>46</v>
      </c>
      <c r="G227" s="16">
        <v>42</v>
      </c>
      <c r="H227" s="6">
        <f t="shared" si="12"/>
        <v>47</v>
      </c>
      <c r="I227" s="6">
        <f t="shared" si="13"/>
        <v>43</v>
      </c>
      <c r="J227" s="7">
        <f t="shared" si="14"/>
        <v>0.91489361702127658</v>
      </c>
      <c r="K227" s="7">
        <f t="shared" si="15"/>
        <v>-0.12832409697553945</v>
      </c>
    </row>
    <row r="228" spans="1:11" x14ac:dyDescent="0.35">
      <c r="A228" s="14" t="s">
        <v>5905</v>
      </c>
      <c r="B228" s="13" t="s">
        <v>1958</v>
      </c>
      <c r="C228" s="14" t="s">
        <v>11725</v>
      </c>
      <c r="D228" s="14" t="s">
        <v>11726</v>
      </c>
      <c r="E228" s="15" t="s">
        <v>11359</v>
      </c>
      <c r="F228" s="16">
        <v>10</v>
      </c>
      <c r="G228" s="16">
        <v>9</v>
      </c>
      <c r="H228" s="6">
        <f t="shared" si="12"/>
        <v>11</v>
      </c>
      <c r="I228" s="6">
        <f t="shared" si="13"/>
        <v>10</v>
      </c>
      <c r="J228" s="7">
        <f t="shared" si="14"/>
        <v>0.90909090909090906</v>
      </c>
      <c r="K228" s="7">
        <f t="shared" si="15"/>
        <v>-0.13750352374993496</v>
      </c>
    </row>
    <row r="229" spans="1:11" x14ac:dyDescent="0.35">
      <c r="A229" s="14" t="s">
        <v>5906</v>
      </c>
      <c r="B229" s="13" t="s">
        <v>2600</v>
      </c>
      <c r="C229" s="14" t="s">
        <v>11727</v>
      </c>
      <c r="D229" s="14" t="s">
        <v>11728</v>
      </c>
      <c r="E229" s="15" t="s">
        <v>11359</v>
      </c>
      <c r="F229" s="16">
        <v>6</v>
      </c>
      <c r="G229" s="16">
        <v>3</v>
      </c>
      <c r="H229" s="6">
        <f t="shared" si="12"/>
        <v>7</v>
      </c>
      <c r="I229" s="6">
        <f t="shared" si="13"/>
        <v>4</v>
      </c>
      <c r="J229" s="7">
        <f t="shared" si="14"/>
        <v>0.5714285714285714</v>
      </c>
      <c r="K229" s="7">
        <f t="shared" si="15"/>
        <v>-0.80735492205760429</v>
      </c>
    </row>
    <row r="230" spans="1:11" x14ac:dyDescent="0.35">
      <c r="A230" s="14" t="s">
        <v>5907</v>
      </c>
      <c r="B230" s="13" t="s">
        <v>2043</v>
      </c>
      <c r="C230" s="14" t="s">
        <v>11729</v>
      </c>
      <c r="D230" s="14" t="s">
        <v>11730</v>
      </c>
      <c r="E230" s="15" t="s">
        <v>11359</v>
      </c>
      <c r="F230" s="16">
        <v>10</v>
      </c>
      <c r="G230" s="16">
        <v>4</v>
      </c>
      <c r="H230" s="6">
        <f t="shared" si="12"/>
        <v>11</v>
      </c>
      <c r="I230" s="6">
        <f t="shared" si="13"/>
        <v>5</v>
      </c>
      <c r="J230" s="7">
        <f t="shared" si="14"/>
        <v>0.45454545454545453</v>
      </c>
      <c r="K230" s="7">
        <f t="shared" si="15"/>
        <v>-1.1375035237499349</v>
      </c>
    </row>
    <row r="231" spans="1:11" x14ac:dyDescent="0.35">
      <c r="A231" s="14" t="s">
        <v>5908</v>
      </c>
      <c r="B231" s="13" t="s">
        <v>5062</v>
      </c>
      <c r="C231" s="14" t="s">
        <v>11731</v>
      </c>
      <c r="D231" s="14" t="s">
        <v>11732</v>
      </c>
      <c r="E231" s="15" t="s">
        <v>11359</v>
      </c>
      <c r="F231" s="16">
        <v>4</v>
      </c>
      <c r="G231" s="16">
        <v>5</v>
      </c>
      <c r="H231" s="6">
        <f t="shared" si="12"/>
        <v>5</v>
      </c>
      <c r="I231" s="6">
        <f t="shared" si="13"/>
        <v>6</v>
      </c>
      <c r="J231" s="7">
        <f t="shared" si="14"/>
        <v>1.2</v>
      </c>
      <c r="K231" s="7">
        <f t="shared" si="15"/>
        <v>0.26303440583379378</v>
      </c>
    </row>
    <row r="232" spans="1:11" x14ac:dyDescent="0.35">
      <c r="A232" s="14" t="s">
        <v>5909</v>
      </c>
      <c r="B232" s="13" t="s">
        <v>3505</v>
      </c>
      <c r="C232" s="14" t="s">
        <v>11733</v>
      </c>
      <c r="D232" s="14" t="s">
        <v>11734</v>
      </c>
      <c r="E232" s="15" t="s">
        <v>11359</v>
      </c>
      <c r="F232" s="16">
        <v>15</v>
      </c>
      <c r="G232" s="16">
        <v>6</v>
      </c>
      <c r="H232" s="6">
        <f t="shared" si="12"/>
        <v>16</v>
      </c>
      <c r="I232" s="6">
        <f t="shared" si="13"/>
        <v>7</v>
      </c>
      <c r="J232" s="7">
        <f t="shared" si="14"/>
        <v>0.4375</v>
      </c>
      <c r="K232" s="7">
        <f t="shared" si="15"/>
        <v>-1.1926450779423958</v>
      </c>
    </row>
    <row r="233" spans="1:11" x14ac:dyDescent="0.35">
      <c r="A233" s="14" t="s">
        <v>5910</v>
      </c>
      <c r="B233" s="13" t="s">
        <v>2479</v>
      </c>
      <c r="C233" s="14" t="s">
        <v>11735</v>
      </c>
      <c r="D233" s="14" t="s">
        <v>11736</v>
      </c>
      <c r="E233" s="15" t="s">
        <v>11359</v>
      </c>
      <c r="F233" s="16">
        <v>17</v>
      </c>
      <c r="G233" s="16">
        <v>10</v>
      </c>
      <c r="H233" s="6">
        <f t="shared" si="12"/>
        <v>18</v>
      </c>
      <c r="I233" s="6">
        <f t="shared" si="13"/>
        <v>11</v>
      </c>
      <c r="J233" s="7">
        <f t="shared" si="14"/>
        <v>0.61111111111111116</v>
      </c>
      <c r="K233" s="7">
        <f t="shared" si="15"/>
        <v>-0.71049338280501506</v>
      </c>
    </row>
    <row r="234" spans="1:11" x14ac:dyDescent="0.35">
      <c r="A234" s="14" t="s">
        <v>5911</v>
      </c>
      <c r="B234" s="13" t="s">
        <v>2975</v>
      </c>
      <c r="C234" s="14" t="s">
        <v>11737</v>
      </c>
      <c r="D234" s="14" t="s">
        <v>11738</v>
      </c>
      <c r="E234" s="15" t="s">
        <v>11359</v>
      </c>
      <c r="F234" s="16">
        <v>36</v>
      </c>
      <c r="G234" s="16">
        <v>48</v>
      </c>
      <c r="H234" s="6">
        <f t="shared" si="12"/>
        <v>37</v>
      </c>
      <c r="I234" s="6">
        <f t="shared" si="13"/>
        <v>49</v>
      </c>
      <c r="J234" s="7">
        <f t="shared" si="14"/>
        <v>1.3243243243243243</v>
      </c>
      <c r="K234" s="7">
        <f t="shared" si="15"/>
        <v>0.40525647848625845</v>
      </c>
    </row>
    <row r="235" spans="1:11" x14ac:dyDescent="0.35">
      <c r="A235" s="14" t="s">
        <v>5912</v>
      </c>
      <c r="B235" s="13" t="s">
        <v>536</v>
      </c>
      <c r="C235" s="14" t="s">
        <v>11739</v>
      </c>
      <c r="D235" s="14" t="s">
        <v>11418</v>
      </c>
      <c r="E235" s="15" t="s">
        <v>11359</v>
      </c>
      <c r="F235" s="16">
        <v>22</v>
      </c>
      <c r="G235" s="16">
        <v>12</v>
      </c>
      <c r="H235" s="6">
        <f t="shared" si="12"/>
        <v>23</v>
      </c>
      <c r="I235" s="6">
        <f t="shared" si="13"/>
        <v>13</v>
      </c>
      <c r="J235" s="7">
        <f t="shared" si="14"/>
        <v>0.56521739130434778</v>
      </c>
      <c r="K235" s="7">
        <f t="shared" si="15"/>
        <v>-0.82312223791592087</v>
      </c>
    </row>
    <row r="236" spans="1:11" x14ac:dyDescent="0.35">
      <c r="A236" s="14" t="s">
        <v>5913</v>
      </c>
      <c r="B236" s="13" t="s">
        <v>580</v>
      </c>
      <c r="C236" s="14" t="s">
        <v>11740</v>
      </c>
      <c r="D236" s="14" t="s">
        <v>11622</v>
      </c>
      <c r="E236" s="15" t="s">
        <v>11359</v>
      </c>
      <c r="F236" s="16">
        <v>4</v>
      </c>
      <c r="G236" s="16">
        <v>5</v>
      </c>
      <c r="H236" s="6">
        <f t="shared" si="12"/>
        <v>5</v>
      </c>
      <c r="I236" s="6">
        <f t="shared" si="13"/>
        <v>6</v>
      </c>
      <c r="J236" s="7">
        <f t="shared" si="14"/>
        <v>1.2</v>
      </c>
      <c r="K236" s="7">
        <f t="shared" si="15"/>
        <v>0.26303440583379378</v>
      </c>
    </row>
    <row r="237" spans="1:11" x14ac:dyDescent="0.35">
      <c r="A237" s="14" t="s">
        <v>5914</v>
      </c>
      <c r="B237" s="13" t="s">
        <v>723</v>
      </c>
      <c r="C237" s="14" t="s">
        <v>11741</v>
      </c>
      <c r="D237" s="14" t="s">
        <v>11742</v>
      </c>
      <c r="E237" s="15" t="s">
        <v>5678</v>
      </c>
      <c r="F237" s="16">
        <v>3</v>
      </c>
      <c r="G237" s="16">
        <v>2</v>
      </c>
      <c r="H237" s="6">
        <f t="shared" si="12"/>
        <v>4</v>
      </c>
      <c r="I237" s="6">
        <f t="shared" si="13"/>
        <v>3</v>
      </c>
      <c r="J237" s="7">
        <f t="shared" si="14"/>
        <v>0.75</v>
      </c>
      <c r="K237" s="7">
        <f t="shared" si="15"/>
        <v>-0.41503749927884381</v>
      </c>
    </row>
    <row r="238" spans="1:11" x14ac:dyDescent="0.35">
      <c r="A238" s="14" t="s">
        <v>5915</v>
      </c>
      <c r="B238" s="13" t="s">
        <v>3293</v>
      </c>
      <c r="C238" s="14" t="s">
        <v>11743</v>
      </c>
      <c r="D238" s="14" t="s">
        <v>11744</v>
      </c>
      <c r="E238" s="15" t="s">
        <v>11359</v>
      </c>
      <c r="F238" s="16">
        <v>15</v>
      </c>
      <c r="G238" s="16">
        <v>11</v>
      </c>
      <c r="H238" s="6">
        <f t="shared" si="12"/>
        <v>16</v>
      </c>
      <c r="I238" s="6">
        <f t="shared" si="13"/>
        <v>12</v>
      </c>
      <c r="J238" s="7">
        <f t="shared" si="14"/>
        <v>0.75</v>
      </c>
      <c r="K238" s="7">
        <f t="shared" si="15"/>
        <v>-0.41503749927884381</v>
      </c>
    </row>
    <row r="239" spans="1:11" x14ac:dyDescent="0.35">
      <c r="A239" s="14" t="s">
        <v>5916</v>
      </c>
      <c r="B239" s="13" t="s">
        <v>3553</v>
      </c>
      <c r="C239" s="14" t="s">
        <v>11745</v>
      </c>
      <c r="D239" s="14" t="s">
        <v>11746</v>
      </c>
      <c r="E239" s="15" t="s">
        <v>11359</v>
      </c>
      <c r="F239" s="16">
        <v>2</v>
      </c>
      <c r="G239" s="16">
        <v>1</v>
      </c>
      <c r="H239" s="6">
        <f t="shared" si="12"/>
        <v>3</v>
      </c>
      <c r="I239" s="6">
        <f t="shared" si="13"/>
        <v>2</v>
      </c>
      <c r="J239" s="7">
        <f t="shared" si="14"/>
        <v>0.66666666666666663</v>
      </c>
      <c r="K239" s="7">
        <f t="shared" si="15"/>
        <v>-0.5849625007211563</v>
      </c>
    </row>
    <row r="240" spans="1:11" x14ac:dyDescent="0.35">
      <c r="A240" s="14" t="s">
        <v>5917</v>
      </c>
      <c r="B240" s="13" t="s">
        <v>2601</v>
      </c>
      <c r="C240" s="14" t="s">
        <v>11747</v>
      </c>
      <c r="D240" s="14" t="s">
        <v>11356</v>
      </c>
      <c r="E240" s="15" t="s">
        <v>11359</v>
      </c>
      <c r="F240" s="16">
        <v>1</v>
      </c>
      <c r="G240" s="16">
        <v>1</v>
      </c>
      <c r="H240" s="6">
        <f t="shared" si="12"/>
        <v>2</v>
      </c>
      <c r="I240" s="6">
        <f t="shared" si="13"/>
        <v>2</v>
      </c>
      <c r="J240" s="7">
        <f t="shared" si="14"/>
        <v>1</v>
      </c>
      <c r="K240" s="7">
        <f t="shared" si="15"/>
        <v>0</v>
      </c>
    </row>
    <row r="241" spans="1:11" x14ac:dyDescent="0.35">
      <c r="A241" s="14" t="s">
        <v>5918</v>
      </c>
      <c r="B241" s="13" t="s">
        <v>1720</v>
      </c>
      <c r="C241" s="14" t="s">
        <v>11748</v>
      </c>
      <c r="D241" s="14" t="s">
        <v>11436</v>
      </c>
      <c r="E241" s="15" t="s">
        <v>11359</v>
      </c>
      <c r="F241" s="16">
        <v>10</v>
      </c>
      <c r="G241" s="16">
        <v>17</v>
      </c>
      <c r="H241" s="6">
        <f t="shared" si="12"/>
        <v>11</v>
      </c>
      <c r="I241" s="6">
        <f t="shared" si="13"/>
        <v>18</v>
      </c>
      <c r="J241" s="7">
        <f t="shared" si="14"/>
        <v>1.6363636363636365</v>
      </c>
      <c r="K241" s="7">
        <f t="shared" si="15"/>
        <v>0.71049338280501528</v>
      </c>
    </row>
    <row r="242" spans="1:11" x14ac:dyDescent="0.35">
      <c r="A242" s="14" t="s">
        <v>5919</v>
      </c>
      <c r="B242" s="13" t="s">
        <v>4693</v>
      </c>
      <c r="C242" s="14" t="s">
        <v>11749</v>
      </c>
      <c r="D242" s="14" t="s">
        <v>11750</v>
      </c>
      <c r="E242" s="15" t="s">
        <v>5678</v>
      </c>
      <c r="F242" s="16">
        <v>1</v>
      </c>
      <c r="G242" s="16">
        <v>1</v>
      </c>
      <c r="H242" s="6">
        <f t="shared" si="12"/>
        <v>2</v>
      </c>
      <c r="I242" s="6">
        <f t="shared" si="13"/>
        <v>2</v>
      </c>
      <c r="J242" s="7">
        <f t="shared" si="14"/>
        <v>1</v>
      </c>
      <c r="K242" s="7">
        <f t="shared" si="15"/>
        <v>0</v>
      </c>
    </row>
    <row r="243" spans="1:11" x14ac:dyDescent="0.35">
      <c r="A243" s="14" t="s">
        <v>5920</v>
      </c>
      <c r="B243" s="13" t="s">
        <v>753</v>
      </c>
      <c r="C243" s="14" t="s">
        <v>11751</v>
      </c>
      <c r="D243" s="14" t="s">
        <v>11752</v>
      </c>
      <c r="E243" s="15" t="s">
        <v>5678</v>
      </c>
      <c r="F243" s="16">
        <v>1</v>
      </c>
      <c r="G243" s="16">
        <v>1</v>
      </c>
      <c r="H243" s="6">
        <f t="shared" si="12"/>
        <v>2</v>
      </c>
      <c r="I243" s="6">
        <f t="shared" si="13"/>
        <v>2</v>
      </c>
      <c r="J243" s="7">
        <f t="shared" si="14"/>
        <v>1</v>
      </c>
      <c r="K243" s="7">
        <f t="shared" si="15"/>
        <v>0</v>
      </c>
    </row>
    <row r="244" spans="1:11" x14ac:dyDescent="0.35">
      <c r="A244" s="14" t="s">
        <v>5921</v>
      </c>
      <c r="B244" s="13" t="s">
        <v>5233</v>
      </c>
      <c r="C244" s="14" t="s">
        <v>11753</v>
      </c>
      <c r="D244" s="14" t="s">
        <v>11356</v>
      </c>
      <c r="E244" s="15" t="s">
        <v>11359</v>
      </c>
      <c r="F244" s="16">
        <v>4</v>
      </c>
      <c r="G244" s="16">
        <v>3</v>
      </c>
      <c r="H244" s="6">
        <f t="shared" si="12"/>
        <v>5</v>
      </c>
      <c r="I244" s="6">
        <f t="shared" si="13"/>
        <v>4</v>
      </c>
      <c r="J244" s="7">
        <f t="shared" si="14"/>
        <v>0.8</v>
      </c>
      <c r="K244" s="7">
        <f t="shared" si="15"/>
        <v>-0.32192809488736229</v>
      </c>
    </row>
    <row r="245" spans="1:11" x14ac:dyDescent="0.35">
      <c r="A245" s="14" t="s">
        <v>5922</v>
      </c>
      <c r="B245" s="13" t="s">
        <v>1705</v>
      </c>
      <c r="C245" s="14" t="s">
        <v>11754</v>
      </c>
      <c r="D245" s="14" t="s">
        <v>11755</v>
      </c>
      <c r="E245" s="15" t="s">
        <v>11359</v>
      </c>
      <c r="F245" s="16">
        <v>41</v>
      </c>
      <c r="G245" s="16">
        <v>35</v>
      </c>
      <c r="H245" s="6">
        <f t="shared" si="12"/>
        <v>42</v>
      </c>
      <c r="I245" s="6">
        <f t="shared" si="13"/>
        <v>36</v>
      </c>
      <c r="J245" s="7">
        <f t="shared" si="14"/>
        <v>0.8571428571428571</v>
      </c>
      <c r="K245" s="7">
        <f t="shared" si="15"/>
        <v>-0.22239242133644802</v>
      </c>
    </row>
    <row r="246" spans="1:11" x14ac:dyDescent="0.35">
      <c r="A246" s="14" t="s">
        <v>5923</v>
      </c>
      <c r="B246" s="13" t="s">
        <v>5297</v>
      </c>
      <c r="C246" s="14" t="s">
        <v>11756</v>
      </c>
      <c r="D246" s="14" t="s">
        <v>11757</v>
      </c>
      <c r="E246" s="15" t="s">
        <v>5678</v>
      </c>
      <c r="F246" s="16">
        <v>3</v>
      </c>
      <c r="G246" s="16">
        <v>2</v>
      </c>
      <c r="H246" s="6">
        <f t="shared" si="12"/>
        <v>4</v>
      </c>
      <c r="I246" s="6">
        <f t="shared" si="13"/>
        <v>3</v>
      </c>
      <c r="J246" s="7">
        <f t="shared" si="14"/>
        <v>0.75</v>
      </c>
      <c r="K246" s="7">
        <f t="shared" si="15"/>
        <v>-0.41503749927884381</v>
      </c>
    </row>
    <row r="247" spans="1:11" x14ac:dyDescent="0.35">
      <c r="A247" s="14" t="s">
        <v>5924</v>
      </c>
      <c r="B247" s="13" t="s">
        <v>1916</v>
      </c>
      <c r="C247" s="14" t="s">
        <v>11758</v>
      </c>
      <c r="D247" s="14" t="s">
        <v>11759</v>
      </c>
      <c r="E247" s="15" t="s">
        <v>5678</v>
      </c>
      <c r="F247" s="16">
        <v>8</v>
      </c>
      <c r="G247" s="16">
        <v>6</v>
      </c>
      <c r="H247" s="6">
        <f t="shared" si="12"/>
        <v>9</v>
      </c>
      <c r="I247" s="6">
        <f t="shared" si="13"/>
        <v>7</v>
      </c>
      <c r="J247" s="7">
        <f t="shared" si="14"/>
        <v>0.77777777777777779</v>
      </c>
      <c r="K247" s="7">
        <f t="shared" si="15"/>
        <v>-0.36257007938470825</v>
      </c>
    </row>
    <row r="248" spans="1:11" x14ac:dyDescent="0.35">
      <c r="A248" s="14" t="s">
        <v>5925</v>
      </c>
      <c r="B248" s="13" t="s">
        <v>1713</v>
      </c>
      <c r="C248" s="14" t="s">
        <v>11760</v>
      </c>
      <c r="D248" s="14" t="s">
        <v>11761</v>
      </c>
      <c r="E248" s="15" t="s">
        <v>5678</v>
      </c>
      <c r="F248" s="16">
        <v>21</v>
      </c>
      <c r="G248" s="16">
        <v>12</v>
      </c>
      <c r="H248" s="6">
        <f t="shared" si="12"/>
        <v>22</v>
      </c>
      <c r="I248" s="6">
        <f t="shared" si="13"/>
        <v>13</v>
      </c>
      <c r="J248" s="7">
        <f t="shared" si="14"/>
        <v>0.59090909090909094</v>
      </c>
      <c r="K248" s="7">
        <f t="shared" si="15"/>
        <v>-0.75899190049620513</v>
      </c>
    </row>
    <row r="249" spans="1:11" x14ac:dyDescent="0.35">
      <c r="A249" s="14" t="s">
        <v>5926</v>
      </c>
      <c r="B249" s="13" t="s">
        <v>784</v>
      </c>
      <c r="C249" s="14" t="s">
        <v>11762</v>
      </c>
      <c r="D249" s="14" t="s">
        <v>11763</v>
      </c>
      <c r="E249" s="15" t="s">
        <v>5678</v>
      </c>
      <c r="F249" s="16">
        <v>4</v>
      </c>
      <c r="G249" s="16">
        <v>3</v>
      </c>
      <c r="H249" s="6">
        <f t="shared" si="12"/>
        <v>5</v>
      </c>
      <c r="I249" s="6">
        <f t="shared" si="13"/>
        <v>4</v>
      </c>
      <c r="J249" s="7">
        <f t="shared" si="14"/>
        <v>0.8</v>
      </c>
      <c r="K249" s="7">
        <f t="shared" si="15"/>
        <v>-0.32192809488736229</v>
      </c>
    </row>
    <row r="250" spans="1:11" x14ac:dyDescent="0.35">
      <c r="A250" s="14" t="s">
        <v>5927</v>
      </c>
      <c r="B250" s="13" t="s">
        <v>3346</v>
      </c>
      <c r="C250" s="14" t="s">
        <v>11764</v>
      </c>
      <c r="D250" s="14" t="s">
        <v>11765</v>
      </c>
      <c r="E250" s="15" t="s">
        <v>11359</v>
      </c>
      <c r="F250" s="16">
        <v>40</v>
      </c>
      <c r="G250" s="16">
        <v>30</v>
      </c>
      <c r="H250" s="6">
        <f t="shared" si="12"/>
        <v>41</v>
      </c>
      <c r="I250" s="6">
        <f t="shared" si="13"/>
        <v>31</v>
      </c>
      <c r="J250" s="7">
        <f t="shared" si="14"/>
        <v>0.75609756097560976</v>
      </c>
      <c r="K250" s="7">
        <f t="shared" si="15"/>
        <v>-0.40335569423120854</v>
      </c>
    </row>
    <row r="251" spans="1:11" x14ac:dyDescent="0.35">
      <c r="A251" s="14" t="s">
        <v>5928</v>
      </c>
      <c r="B251" s="13" t="s">
        <v>2176</v>
      </c>
      <c r="C251" s="14" t="s">
        <v>11766</v>
      </c>
      <c r="D251" s="14" t="s">
        <v>11536</v>
      </c>
      <c r="E251" s="15" t="s">
        <v>5678</v>
      </c>
      <c r="F251" s="16">
        <v>30</v>
      </c>
      <c r="G251" s="16">
        <v>15</v>
      </c>
      <c r="H251" s="6">
        <f t="shared" si="12"/>
        <v>31</v>
      </c>
      <c r="I251" s="6">
        <f t="shared" si="13"/>
        <v>16</v>
      </c>
      <c r="J251" s="7">
        <f t="shared" si="14"/>
        <v>0.5161290322580645</v>
      </c>
      <c r="K251" s="7">
        <f t="shared" si="15"/>
        <v>-0.95419631038687525</v>
      </c>
    </row>
    <row r="252" spans="1:11" x14ac:dyDescent="0.35">
      <c r="A252" s="14" t="s">
        <v>5929</v>
      </c>
      <c r="B252" s="13" t="s">
        <v>1853</v>
      </c>
      <c r="C252" s="14" t="s">
        <v>11767</v>
      </c>
      <c r="D252" s="14" t="s">
        <v>11768</v>
      </c>
      <c r="E252" s="15" t="s">
        <v>5678</v>
      </c>
      <c r="F252" s="16">
        <v>69</v>
      </c>
      <c r="G252" s="16">
        <v>76</v>
      </c>
      <c r="H252" s="6">
        <f t="shared" si="12"/>
        <v>70</v>
      </c>
      <c r="I252" s="6">
        <f t="shared" si="13"/>
        <v>77</v>
      </c>
      <c r="J252" s="7">
        <f t="shared" si="14"/>
        <v>1.1000000000000001</v>
      </c>
      <c r="K252" s="7">
        <f t="shared" si="15"/>
        <v>0.13750352374993502</v>
      </c>
    </row>
    <row r="253" spans="1:11" x14ac:dyDescent="0.35">
      <c r="A253" s="14" t="s">
        <v>5930</v>
      </c>
      <c r="B253" s="13" t="s">
        <v>5516</v>
      </c>
      <c r="C253" s="14" t="s">
        <v>11769</v>
      </c>
      <c r="D253" s="14" t="s">
        <v>11356</v>
      </c>
      <c r="E253" s="15" t="s">
        <v>5678</v>
      </c>
      <c r="F253" s="16">
        <v>1</v>
      </c>
      <c r="G253" s="16">
        <v>1</v>
      </c>
      <c r="H253" s="6">
        <f t="shared" si="12"/>
        <v>2</v>
      </c>
      <c r="I253" s="6">
        <f t="shared" si="13"/>
        <v>2</v>
      </c>
      <c r="J253" s="7">
        <f t="shared" si="14"/>
        <v>1</v>
      </c>
      <c r="K253" s="7">
        <f t="shared" si="15"/>
        <v>0</v>
      </c>
    </row>
    <row r="254" spans="1:11" x14ac:dyDescent="0.35">
      <c r="A254" s="14" t="s">
        <v>5931</v>
      </c>
      <c r="B254" s="13" t="s">
        <v>4997</v>
      </c>
      <c r="C254" s="14" t="s">
        <v>11770</v>
      </c>
      <c r="D254" s="14" t="s">
        <v>11356</v>
      </c>
      <c r="E254" s="15" t="s">
        <v>5678</v>
      </c>
      <c r="F254" s="16">
        <v>7</v>
      </c>
      <c r="G254" s="16">
        <v>3</v>
      </c>
      <c r="H254" s="6">
        <f t="shared" si="12"/>
        <v>8</v>
      </c>
      <c r="I254" s="6">
        <f t="shared" si="13"/>
        <v>4</v>
      </c>
      <c r="J254" s="7">
        <f t="shared" si="14"/>
        <v>0.5</v>
      </c>
      <c r="K254" s="7">
        <f t="shared" si="15"/>
        <v>-1</v>
      </c>
    </row>
    <row r="255" spans="1:11" x14ac:dyDescent="0.35">
      <c r="A255" s="14" t="s">
        <v>5932</v>
      </c>
      <c r="B255" s="13" t="s">
        <v>1481</v>
      </c>
      <c r="C255" s="14" t="s">
        <v>11771</v>
      </c>
      <c r="D255" s="14" t="s">
        <v>11772</v>
      </c>
      <c r="E255" s="15" t="s">
        <v>5678</v>
      </c>
      <c r="F255" s="16">
        <v>17</v>
      </c>
      <c r="G255" s="16">
        <v>15</v>
      </c>
      <c r="H255" s="6">
        <f t="shared" si="12"/>
        <v>18</v>
      </c>
      <c r="I255" s="6">
        <f t="shared" si="13"/>
        <v>16</v>
      </c>
      <c r="J255" s="7">
        <f t="shared" si="14"/>
        <v>0.88888888888888884</v>
      </c>
      <c r="K255" s="7">
        <f t="shared" si="15"/>
        <v>-0.16992500144231246</v>
      </c>
    </row>
    <row r="256" spans="1:11" x14ac:dyDescent="0.35">
      <c r="A256" s="14" t="s">
        <v>5933</v>
      </c>
      <c r="B256" s="13" t="s">
        <v>4972</v>
      </c>
      <c r="C256" s="14" t="s">
        <v>11773</v>
      </c>
      <c r="D256" s="14" t="s">
        <v>11774</v>
      </c>
      <c r="E256" s="15" t="s">
        <v>5678</v>
      </c>
      <c r="F256" s="16">
        <v>7</v>
      </c>
      <c r="G256" s="16">
        <v>7</v>
      </c>
      <c r="H256" s="6">
        <f t="shared" si="12"/>
        <v>8</v>
      </c>
      <c r="I256" s="6">
        <f t="shared" si="13"/>
        <v>8</v>
      </c>
      <c r="J256" s="7">
        <f t="shared" si="14"/>
        <v>1</v>
      </c>
      <c r="K256" s="7">
        <f t="shared" si="15"/>
        <v>0</v>
      </c>
    </row>
    <row r="257" spans="1:11" x14ac:dyDescent="0.35">
      <c r="A257" s="14" t="s">
        <v>5934</v>
      </c>
      <c r="B257" s="13" t="s">
        <v>1341</v>
      </c>
      <c r="C257" s="14" t="s">
        <v>11775</v>
      </c>
      <c r="D257" s="14" t="s">
        <v>11356</v>
      </c>
      <c r="E257" s="15" t="s">
        <v>5678</v>
      </c>
      <c r="F257" s="16">
        <v>82</v>
      </c>
      <c r="G257" s="16">
        <v>51</v>
      </c>
      <c r="H257" s="6">
        <f t="shared" si="12"/>
        <v>83</v>
      </c>
      <c r="I257" s="6">
        <f t="shared" si="13"/>
        <v>52</v>
      </c>
      <c r="J257" s="7">
        <f t="shared" si="14"/>
        <v>0.62650602409638556</v>
      </c>
      <c r="K257" s="7">
        <f t="shared" si="15"/>
        <v>-0.67459971320583256</v>
      </c>
    </row>
    <row r="258" spans="1:11" x14ac:dyDescent="0.35">
      <c r="A258" s="14" t="s">
        <v>5935</v>
      </c>
      <c r="B258" s="13" t="s">
        <v>1009</v>
      </c>
      <c r="C258" s="14" t="s">
        <v>11776</v>
      </c>
      <c r="D258" s="14" t="s">
        <v>11356</v>
      </c>
      <c r="E258" s="15" t="s">
        <v>5678</v>
      </c>
      <c r="F258" s="16">
        <v>25</v>
      </c>
      <c r="G258" s="16">
        <v>31</v>
      </c>
      <c r="H258" s="6">
        <f t="shared" si="12"/>
        <v>26</v>
      </c>
      <c r="I258" s="6">
        <f t="shared" si="13"/>
        <v>32</v>
      </c>
      <c r="J258" s="7">
        <f t="shared" si="14"/>
        <v>1.2307692307692308</v>
      </c>
      <c r="K258" s="7">
        <f t="shared" si="15"/>
        <v>0.29956028185890793</v>
      </c>
    </row>
    <row r="259" spans="1:11" x14ac:dyDescent="0.35">
      <c r="A259" s="14" t="s">
        <v>5936</v>
      </c>
      <c r="B259" s="13" t="s">
        <v>1669</v>
      </c>
      <c r="C259" s="14" t="s">
        <v>11777</v>
      </c>
      <c r="D259" s="14" t="s">
        <v>11778</v>
      </c>
      <c r="E259" s="15" t="s">
        <v>5678</v>
      </c>
      <c r="F259" s="16">
        <v>37</v>
      </c>
      <c r="G259" s="16">
        <v>47</v>
      </c>
      <c r="H259" s="6">
        <f t="shared" ref="H259:H322" si="16">F259+1</f>
        <v>38</v>
      </c>
      <c r="I259" s="6">
        <f t="shared" ref="I259:I322" si="17">G259+1</f>
        <v>48</v>
      </c>
      <c r="J259" s="7">
        <f t="shared" ref="J259:J322" si="18">I259/H259</f>
        <v>1.263157894736842</v>
      </c>
      <c r="K259" s="7">
        <f t="shared" ref="K259:K322" si="19">LOG(J259,2)</f>
        <v>0.33703498727757064</v>
      </c>
    </row>
    <row r="260" spans="1:11" x14ac:dyDescent="0.35">
      <c r="A260" s="14" t="s">
        <v>5937</v>
      </c>
      <c r="B260" s="13" t="s">
        <v>1372</v>
      </c>
      <c r="C260" s="14" t="s">
        <v>11779</v>
      </c>
      <c r="D260" s="14" t="s">
        <v>11356</v>
      </c>
      <c r="E260" s="15" t="s">
        <v>5678</v>
      </c>
      <c r="F260" s="16">
        <v>39</v>
      </c>
      <c r="G260" s="16">
        <v>46</v>
      </c>
      <c r="H260" s="6">
        <f t="shared" si="16"/>
        <v>40</v>
      </c>
      <c r="I260" s="6">
        <f t="shared" si="17"/>
        <v>47</v>
      </c>
      <c r="J260" s="7">
        <f t="shared" si="18"/>
        <v>1.175</v>
      </c>
      <c r="K260" s="7">
        <f t="shared" si="19"/>
        <v>0.23266075679027509</v>
      </c>
    </row>
    <row r="261" spans="1:11" x14ac:dyDescent="0.35">
      <c r="A261" s="14" t="s">
        <v>5938</v>
      </c>
      <c r="B261" s="13" t="s">
        <v>3547</v>
      </c>
      <c r="C261" s="14" t="s">
        <v>11780</v>
      </c>
      <c r="D261" s="14" t="s">
        <v>11356</v>
      </c>
      <c r="E261" s="15" t="s">
        <v>5678</v>
      </c>
      <c r="F261" s="16">
        <v>93</v>
      </c>
      <c r="G261" s="16">
        <v>99</v>
      </c>
      <c r="H261" s="6">
        <f t="shared" si="16"/>
        <v>94</v>
      </c>
      <c r="I261" s="6">
        <f t="shared" si="17"/>
        <v>100</v>
      </c>
      <c r="J261" s="7">
        <f t="shared" si="18"/>
        <v>1.0638297872340425</v>
      </c>
      <c r="K261" s="7">
        <f t="shared" si="19"/>
        <v>8.9267338097087298E-2</v>
      </c>
    </row>
    <row r="262" spans="1:11" x14ac:dyDescent="0.35">
      <c r="A262" s="14" t="s">
        <v>5939</v>
      </c>
      <c r="B262" s="13" t="s">
        <v>2640</v>
      </c>
      <c r="C262" s="14" t="s">
        <v>11781</v>
      </c>
      <c r="D262" s="14" t="s">
        <v>11356</v>
      </c>
      <c r="E262" s="15" t="s">
        <v>5678</v>
      </c>
      <c r="F262" s="16">
        <v>47</v>
      </c>
      <c r="G262" s="16">
        <v>52</v>
      </c>
      <c r="H262" s="6">
        <f t="shared" si="16"/>
        <v>48</v>
      </c>
      <c r="I262" s="6">
        <f t="shared" si="17"/>
        <v>53</v>
      </c>
      <c r="J262" s="7">
        <f t="shared" si="18"/>
        <v>1.1041666666666667</v>
      </c>
      <c r="K262" s="7">
        <f t="shared" si="19"/>
        <v>0.1429579538420431</v>
      </c>
    </row>
    <row r="263" spans="1:11" x14ac:dyDescent="0.35">
      <c r="A263" s="14" t="s">
        <v>5940</v>
      </c>
      <c r="B263" s="13" t="s">
        <v>4170</v>
      </c>
      <c r="C263" s="14" t="s">
        <v>11782</v>
      </c>
      <c r="D263" s="14" t="s">
        <v>11356</v>
      </c>
      <c r="E263" s="15" t="s">
        <v>5678</v>
      </c>
      <c r="F263" s="16">
        <v>40</v>
      </c>
      <c r="G263" s="16">
        <v>46</v>
      </c>
      <c r="H263" s="6">
        <f t="shared" si="16"/>
        <v>41</v>
      </c>
      <c r="I263" s="6">
        <f t="shared" si="17"/>
        <v>47</v>
      </c>
      <c r="J263" s="7">
        <f t="shared" si="18"/>
        <v>1.1463414634146341</v>
      </c>
      <c r="K263" s="7">
        <f t="shared" si="19"/>
        <v>0.19703684705955357</v>
      </c>
    </row>
    <row r="264" spans="1:11" x14ac:dyDescent="0.35">
      <c r="A264" s="14" t="s">
        <v>5941</v>
      </c>
      <c r="B264" s="13" t="s">
        <v>2918</v>
      </c>
      <c r="C264" s="14" t="s">
        <v>11783</v>
      </c>
      <c r="D264" s="14" t="s">
        <v>11784</v>
      </c>
      <c r="E264" s="15" t="s">
        <v>5678</v>
      </c>
      <c r="F264" s="16">
        <v>35</v>
      </c>
      <c r="G264" s="16">
        <v>36</v>
      </c>
      <c r="H264" s="6">
        <f t="shared" si="16"/>
        <v>36</v>
      </c>
      <c r="I264" s="6">
        <f t="shared" si="17"/>
        <v>37</v>
      </c>
      <c r="J264" s="7">
        <f t="shared" si="18"/>
        <v>1.0277777777777777</v>
      </c>
      <c r="K264" s="7">
        <f t="shared" si="19"/>
        <v>3.9528364186637278E-2</v>
      </c>
    </row>
    <row r="265" spans="1:11" x14ac:dyDescent="0.35">
      <c r="A265" s="14" t="s">
        <v>5942</v>
      </c>
      <c r="B265" s="13" t="s">
        <v>1029</v>
      </c>
      <c r="C265" s="14" t="s">
        <v>11785</v>
      </c>
      <c r="D265" s="14" t="s">
        <v>11356</v>
      </c>
      <c r="E265" s="15" t="s">
        <v>5678</v>
      </c>
      <c r="F265" s="16">
        <v>6</v>
      </c>
      <c r="G265" s="16">
        <v>5</v>
      </c>
      <c r="H265" s="6">
        <f t="shared" si="16"/>
        <v>7</v>
      </c>
      <c r="I265" s="6">
        <f t="shared" si="17"/>
        <v>6</v>
      </c>
      <c r="J265" s="7">
        <f t="shared" si="18"/>
        <v>0.8571428571428571</v>
      </c>
      <c r="K265" s="7">
        <f t="shared" si="19"/>
        <v>-0.22239242133644802</v>
      </c>
    </row>
    <row r="266" spans="1:11" x14ac:dyDescent="0.35">
      <c r="A266" s="14" t="s">
        <v>5943</v>
      </c>
      <c r="B266" s="13" t="s">
        <v>5588</v>
      </c>
      <c r="C266" s="14" t="s">
        <v>11786</v>
      </c>
      <c r="D266" s="14" t="s">
        <v>11356</v>
      </c>
      <c r="E266" s="15" t="s">
        <v>5678</v>
      </c>
      <c r="F266" s="16">
        <v>0</v>
      </c>
      <c r="G266" s="16">
        <v>0</v>
      </c>
      <c r="H266" s="6">
        <f t="shared" si="16"/>
        <v>1</v>
      </c>
      <c r="I266" s="6">
        <f t="shared" si="17"/>
        <v>1</v>
      </c>
      <c r="J266" s="7">
        <f t="shared" si="18"/>
        <v>1</v>
      </c>
      <c r="K266" s="7">
        <f t="shared" si="19"/>
        <v>0</v>
      </c>
    </row>
    <row r="267" spans="1:11" x14ac:dyDescent="0.35">
      <c r="A267" s="14" t="s">
        <v>5944</v>
      </c>
      <c r="B267" s="13" t="s">
        <v>759</v>
      </c>
      <c r="C267" s="14"/>
      <c r="D267" s="14"/>
      <c r="E267" s="15" t="s">
        <v>5678</v>
      </c>
      <c r="F267" s="16">
        <v>0</v>
      </c>
      <c r="G267" s="16">
        <v>1</v>
      </c>
      <c r="H267" s="6">
        <f t="shared" si="16"/>
        <v>1</v>
      </c>
      <c r="I267" s="6">
        <f t="shared" si="17"/>
        <v>2</v>
      </c>
      <c r="J267" s="7">
        <f t="shared" si="18"/>
        <v>2</v>
      </c>
      <c r="K267" s="7">
        <f t="shared" si="19"/>
        <v>1</v>
      </c>
    </row>
    <row r="268" spans="1:11" x14ac:dyDescent="0.35">
      <c r="A268" s="14" t="s">
        <v>5945</v>
      </c>
      <c r="B268" s="13" t="s">
        <v>5535</v>
      </c>
      <c r="C268" s="14" t="s">
        <v>11787</v>
      </c>
      <c r="D268" s="14" t="s">
        <v>11788</v>
      </c>
      <c r="E268" s="15" t="s">
        <v>11359</v>
      </c>
      <c r="F268" s="16">
        <v>146</v>
      </c>
      <c r="G268" s="16">
        <v>140</v>
      </c>
      <c r="H268" s="6">
        <f t="shared" si="16"/>
        <v>147</v>
      </c>
      <c r="I268" s="6">
        <f t="shared" si="17"/>
        <v>141</v>
      </c>
      <c r="J268" s="7">
        <f t="shared" si="18"/>
        <v>0.95918367346938771</v>
      </c>
      <c r="K268" s="7">
        <f t="shared" si="19"/>
        <v>-6.0120992437570915E-2</v>
      </c>
    </row>
    <row r="269" spans="1:11" x14ac:dyDescent="0.35">
      <c r="A269" s="14" t="s">
        <v>5946</v>
      </c>
      <c r="B269" s="13" t="s">
        <v>5543</v>
      </c>
      <c r="C269" s="14" t="s">
        <v>11789</v>
      </c>
      <c r="D269" s="14" t="s">
        <v>11790</v>
      </c>
      <c r="E269" s="15" t="s">
        <v>11359</v>
      </c>
      <c r="F269" s="16">
        <v>169</v>
      </c>
      <c r="G269" s="16">
        <v>225</v>
      </c>
      <c r="H269" s="6">
        <f t="shared" si="16"/>
        <v>170</v>
      </c>
      <c r="I269" s="6">
        <f t="shared" si="17"/>
        <v>226</v>
      </c>
      <c r="J269" s="7">
        <f t="shared" si="18"/>
        <v>1.3294117647058823</v>
      </c>
      <c r="K269" s="7">
        <f t="shared" si="19"/>
        <v>0.41078802627748595</v>
      </c>
    </row>
    <row r="270" spans="1:11" x14ac:dyDescent="0.35">
      <c r="A270" s="14" t="s">
        <v>5947</v>
      </c>
      <c r="B270" s="13" t="s">
        <v>1632</v>
      </c>
      <c r="C270" s="14" t="s">
        <v>11791</v>
      </c>
      <c r="D270" s="14" t="s">
        <v>11646</v>
      </c>
      <c r="E270" s="15" t="s">
        <v>11359</v>
      </c>
      <c r="F270" s="16">
        <v>34</v>
      </c>
      <c r="G270" s="16">
        <v>17</v>
      </c>
      <c r="H270" s="6">
        <f t="shared" si="16"/>
        <v>35</v>
      </c>
      <c r="I270" s="6">
        <f t="shared" si="17"/>
        <v>18</v>
      </c>
      <c r="J270" s="7">
        <f t="shared" si="18"/>
        <v>0.51428571428571423</v>
      </c>
      <c r="K270" s="7">
        <f t="shared" si="19"/>
        <v>-0.95935801550265432</v>
      </c>
    </row>
    <row r="271" spans="1:11" x14ac:dyDescent="0.35">
      <c r="A271" s="14" t="s">
        <v>5948</v>
      </c>
      <c r="B271" s="13" t="s">
        <v>4476</v>
      </c>
      <c r="C271" s="14" t="s">
        <v>11792</v>
      </c>
      <c r="D271" s="14" t="s">
        <v>11793</v>
      </c>
      <c r="E271" s="15" t="s">
        <v>5678</v>
      </c>
      <c r="F271" s="16">
        <v>10</v>
      </c>
      <c r="G271" s="16">
        <v>5</v>
      </c>
      <c r="H271" s="6">
        <f t="shared" si="16"/>
        <v>11</v>
      </c>
      <c r="I271" s="6">
        <f t="shared" si="17"/>
        <v>6</v>
      </c>
      <c r="J271" s="7">
        <f t="shared" si="18"/>
        <v>0.54545454545454541</v>
      </c>
      <c r="K271" s="7">
        <f t="shared" si="19"/>
        <v>-0.87446911791614124</v>
      </c>
    </row>
    <row r="272" spans="1:11" x14ac:dyDescent="0.35">
      <c r="A272" s="14" t="s">
        <v>5949</v>
      </c>
      <c r="B272" s="13" t="s">
        <v>3895</v>
      </c>
      <c r="C272" s="14" t="s">
        <v>11794</v>
      </c>
      <c r="D272" s="14" t="s">
        <v>11738</v>
      </c>
      <c r="E272" s="15" t="s">
        <v>11359</v>
      </c>
      <c r="F272" s="16">
        <v>49</v>
      </c>
      <c r="G272" s="16">
        <v>49</v>
      </c>
      <c r="H272" s="6">
        <f t="shared" si="16"/>
        <v>50</v>
      </c>
      <c r="I272" s="6">
        <f t="shared" si="17"/>
        <v>50</v>
      </c>
      <c r="J272" s="7">
        <f t="shared" si="18"/>
        <v>1</v>
      </c>
      <c r="K272" s="7">
        <f t="shared" si="19"/>
        <v>0</v>
      </c>
    </row>
    <row r="273" spans="1:11" x14ac:dyDescent="0.35">
      <c r="A273" s="14" t="s">
        <v>5950</v>
      </c>
      <c r="B273" s="13" t="s">
        <v>1475</v>
      </c>
      <c r="C273" s="14" t="s">
        <v>11795</v>
      </c>
      <c r="D273" s="14" t="s">
        <v>11356</v>
      </c>
      <c r="E273" s="15" t="s">
        <v>11359</v>
      </c>
      <c r="F273" s="16">
        <v>39</v>
      </c>
      <c r="G273" s="16">
        <v>54</v>
      </c>
      <c r="H273" s="6">
        <f t="shared" si="16"/>
        <v>40</v>
      </c>
      <c r="I273" s="6">
        <f t="shared" si="17"/>
        <v>55</v>
      </c>
      <c r="J273" s="7">
        <f t="shared" si="18"/>
        <v>1.375</v>
      </c>
      <c r="K273" s="7">
        <f t="shared" si="19"/>
        <v>0.45943161863729726</v>
      </c>
    </row>
    <row r="274" spans="1:11" x14ac:dyDescent="0.35">
      <c r="A274" s="14" t="s">
        <v>5951</v>
      </c>
      <c r="B274" s="13" t="s">
        <v>535</v>
      </c>
      <c r="C274" s="14" t="s">
        <v>11796</v>
      </c>
      <c r="D274" s="14" t="s">
        <v>11356</v>
      </c>
      <c r="E274" s="15" t="s">
        <v>11359</v>
      </c>
      <c r="F274" s="16">
        <v>34</v>
      </c>
      <c r="G274" s="16">
        <v>34</v>
      </c>
      <c r="H274" s="6">
        <f t="shared" si="16"/>
        <v>35</v>
      </c>
      <c r="I274" s="6">
        <f t="shared" si="17"/>
        <v>35</v>
      </c>
      <c r="J274" s="7">
        <f t="shared" si="18"/>
        <v>1</v>
      </c>
      <c r="K274" s="7">
        <f t="shared" si="19"/>
        <v>0</v>
      </c>
    </row>
    <row r="275" spans="1:11" x14ac:dyDescent="0.35">
      <c r="A275" s="14" t="s">
        <v>5952</v>
      </c>
      <c r="B275" s="13" t="s">
        <v>582</v>
      </c>
      <c r="C275" s="14" t="s">
        <v>11797</v>
      </c>
      <c r="D275" s="14" t="s">
        <v>11418</v>
      </c>
      <c r="E275" s="15" t="s">
        <v>5678</v>
      </c>
      <c r="F275" s="16">
        <v>18</v>
      </c>
      <c r="G275" s="16">
        <v>12</v>
      </c>
      <c r="H275" s="6">
        <f t="shared" si="16"/>
        <v>19</v>
      </c>
      <c r="I275" s="6">
        <f t="shared" si="17"/>
        <v>13</v>
      </c>
      <c r="J275" s="7">
        <f t="shared" si="18"/>
        <v>0.68421052631578949</v>
      </c>
      <c r="K275" s="7">
        <f t="shared" si="19"/>
        <v>-0.54748779530249325</v>
      </c>
    </row>
    <row r="276" spans="1:11" x14ac:dyDescent="0.35">
      <c r="A276" s="14" t="s">
        <v>5953</v>
      </c>
      <c r="B276" s="13" t="s">
        <v>454</v>
      </c>
      <c r="C276" s="14" t="s">
        <v>11798</v>
      </c>
      <c r="D276" s="14" t="s">
        <v>11752</v>
      </c>
      <c r="E276" s="15" t="s">
        <v>5678</v>
      </c>
      <c r="F276" s="16">
        <v>1</v>
      </c>
      <c r="G276" s="16">
        <v>1</v>
      </c>
      <c r="H276" s="6">
        <f t="shared" si="16"/>
        <v>2</v>
      </c>
      <c r="I276" s="6">
        <f t="shared" si="17"/>
        <v>2</v>
      </c>
      <c r="J276" s="7">
        <f t="shared" si="18"/>
        <v>1</v>
      </c>
      <c r="K276" s="7">
        <f t="shared" si="19"/>
        <v>0</v>
      </c>
    </row>
    <row r="277" spans="1:11" x14ac:dyDescent="0.35">
      <c r="A277" s="14" t="s">
        <v>5954</v>
      </c>
      <c r="B277" s="13" t="s">
        <v>75</v>
      </c>
      <c r="C277" s="14" t="s">
        <v>11799</v>
      </c>
      <c r="D277" s="14" t="s">
        <v>11356</v>
      </c>
      <c r="E277" s="15" t="s">
        <v>5678</v>
      </c>
      <c r="F277" s="16">
        <v>6</v>
      </c>
      <c r="G277" s="16">
        <v>3</v>
      </c>
      <c r="H277" s="6">
        <f t="shared" si="16"/>
        <v>7</v>
      </c>
      <c r="I277" s="6">
        <f t="shared" si="17"/>
        <v>4</v>
      </c>
      <c r="J277" s="7">
        <f t="shared" si="18"/>
        <v>0.5714285714285714</v>
      </c>
      <c r="K277" s="7">
        <f t="shared" si="19"/>
        <v>-0.80735492205760429</v>
      </c>
    </row>
    <row r="278" spans="1:11" x14ac:dyDescent="0.35">
      <c r="A278" s="14" t="s">
        <v>5955</v>
      </c>
      <c r="B278" s="13" t="s">
        <v>3724</v>
      </c>
      <c r="C278" s="14" t="s">
        <v>11800</v>
      </c>
      <c r="D278" s="14" t="s">
        <v>11801</v>
      </c>
      <c r="E278" s="15" t="s">
        <v>5678</v>
      </c>
      <c r="F278" s="16">
        <v>36</v>
      </c>
      <c r="G278" s="16">
        <v>22</v>
      </c>
      <c r="H278" s="6">
        <f t="shared" si="16"/>
        <v>37</v>
      </c>
      <c r="I278" s="6">
        <f t="shared" si="17"/>
        <v>23</v>
      </c>
      <c r="J278" s="7">
        <f t="shared" si="18"/>
        <v>0.6216216216216216</v>
      </c>
      <c r="K278" s="7">
        <f t="shared" si="19"/>
        <v>-0.68589140957193695</v>
      </c>
    </row>
    <row r="279" spans="1:11" x14ac:dyDescent="0.35">
      <c r="A279" s="14" t="s">
        <v>5956</v>
      </c>
      <c r="B279" s="13" t="s">
        <v>626</v>
      </c>
      <c r="C279" s="14" t="s">
        <v>11802</v>
      </c>
      <c r="D279" s="14" t="s">
        <v>11356</v>
      </c>
      <c r="E279" s="15" t="s">
        <v>11359</v>
      </c>
      <c r="F279" s="16">
        <v>14</v>
      </c>
      <c r="G279" s="16">
        <v>9</v>
      </c>
      <c r="H279" s="6">
        <f t="shared" si="16"/>
        <v>15</v>
      </c>
      <c r="I279" s="6">
        <f t="shared" si="17"/>
        <v>10</v>
      </c>
      <c r="J279" s="7">
        <f t="shared" si="18"/>
        <v>0.66666666666666663</v>
      </c>
      <c r="K279" s="7">
        <f t="shared" si="19"/>
        <v>-0.5849625007211563</v>
      </c>
    </row>
    <row r="280" spans="1:11" x14ac:dyDescent="0.35">
      <c r="A280" s="14" t="s">
        <v>5957</v>
      </c>
      <c r="B280" s="13" t="s">
        <v>5381</v>
      </c>
      <c r="C280" s="14" t="s">
        <v>11803</v>
      </c>
      <c r="D280" s="14" t="s">
        <v>11804</v>
      </c>
      <c r="E280" s="15" t="s">
        <v>5678</v>
      </c>
      <c r="F280" s="16">
        <v>39</v>
      </c>
      <c r="G280" s="16">
        <v>26</v>
      </c>
      <c r="H280" s="6">
        <f t="shared" si="16"/>
        <v>40</v>
      </c>
      <c r="I280" s="6">
        <f t="shared" si="17"/>
        <v>27</v>
      </c>
      <c r="J280" s="7">
        <f t="shared" si="18"/>
        <v>0.67500000000000004</v>
      </c>
      <c r="K280" s="7">
        <f t="shared" si="19"/>
        <v>-0.56704059272389373</v>
      </c>
    </row>
    <row r="281" spans="1:11" x14ac:dyDescent="0.35">
      <c r="A281" s="14" t="s">
        <v>5958</v>
      </c>
      <c r="B281" s="13" t="s">
        <v>1644</v>
      </c>
      <c r="C281" s="14" t="s">
        <v>11805</v>
      </c>
      <c r="D281" s="14" t="s">
        <v>11806</v>
      </c>
      <c r="E281" s="15" t="s">
        <v>5678</v>
      </c>
      <c r="F281" s="16">
        <v>5</v>
      </c>
      <c r="G281" s="16">
        <v>2</v>
      </c>
      <c r="H281" s="6">
        <f t="shared" si="16"/>
        <v>6</v>
      </c>
      <c r="I281" s="6">
        <f t="shared" si="17"/>
        <v>3</v>
      </c>
      <c r="J281" s="7">
        <f t="shared" si="18"/>
        <v>0.5</v>
      </c>
      <c r="K281" s="7">
        <f t="shared" si="19"/>
        <v>-1</v>
      </c>
    </row>
    <row r="282" spans="1:11" x14ac:dyDescent="0.35">
      <c r="A282" s="14" t="s">
        <v>5959</v>
      </c>
      <c r="B282" s="13" t="s">
        <v>5138</v>
      </c>
      <c r="C282" s="14" t="s">
        <v>11807</v>
      </c>
      <c r="D282" s="14" t="s">
        <v>11418</v>
      </c>
      <c r="E282" s="15" t="s">
        <v>11359</v>
      </c>
      <c r="F282" s="16">
        <v>8</v>
      </c>
      <c r="G282" s="16">
        <v>3</v>
      </c>
      <c r="H282" s="6">
        <f t="shared" si="16"/>
        <v>9</v>
      </c>
      <c r="I282" s="6">
        <f t="shared" si="17"/>
        <v>4</v>
      </c>
      <c r="J282" s="7">
        <f t="shared" si="18"/>
        <v>0.44444444444444442</v>
      </c>
      <c r="K282" s="7">
        <f t="shared" si="19"/>
        <v>-1.1699250014423124</v>
      </c>
    </row>
    <row r="283" spans="1:11" x14ac:dyDescent="0.35">
      <c r="A283" s="14" t="s">
        <v>5960</v>
      </c>
      <c r="B283" s="13" t="s">
        <v>4764</v>
      </c>
      <c r="C283" s="14" t="s">
        <v>11808</v>
      </c>
      <c r="D283" s="14" t="s">
        <v>11809</v>
      </c>
      <c r="E283" s="15" t="s">
        <v>5678</v>
      </c>
      <c r="F283" s="16">
        <v>51</v>
      </c>
      <c r="G283" s="16">
        <v>29</v>
      </c>
      <c r="H283" s="6">
        <f t="shared" si="16"/>
        <v>52</v>
      </c>
      <c r="I283" s="6">
        <f t="shared" si="17"/>
        <v>30</v>
      </c>
      <c r="J283" s="7">
        <f t="shared" si="18"/>
        <v>0.57692307692307687</v>
      </c>
      <c r="K283" s="7">
        <f t="shared" si="19"/>
        <v>-0.79354912253257381</v>
      </c>
    </row>
    <row r="284" spans="1:11" x14ac:dyDescent="0.35">
      <c r="A284" s="14" t="s">
        <v>5961</v>
      </c>
      <c r="B284" s="13" t="s">
        <v>2995</v>
      </c>
      <c r="C284" s="14" t="s">
        <v>11810</v>
      </c>
      <c r="D284" s="14" t="s">
        <v>11811</v>
      </c>
      <c r="E284" s="15" t="s">
        <v>5678</v>
      </c>
      <c r="F284" s="16">
        <v>34</v>
      </c>
      <c r="G284" s="16">
        <v>18</v>
      </c>
      <c r="H284" s="6">
        <f t="shared" si="16"/>
        <v>35</v>
      </c>
      <c r="I284" s="6">
        <f t="shared" si="17"/>
        <v>19</v>
      </c>
      <c r="J284" s="7">
        <f t="shared" si="18"/>
        <v>0.54285714285714282</v>
      </c>
      <c r="K284" s="7">
        <f t="shared" si="19"/>
        <v>-0.88135550350138103</v>
      </c>
    </row>
    <row r="285" spans="1:11" x14ac:dyDescent="0.35">
      <c r="A285" s="14" t="s">
        <v>5962</v>
      </c>
      <c r="B285" s="13" t="s">
        <v>2535</v>
      </c>
      <c r="C285" s="14" t="s">
        <v>11812</v>
      </c>
      <c r="D285" s="14" t="s">
        <v>11813</v>
      </c>
      <c r="E285" s="15" t="s">
        <v>5678</v>
      </c>
      <c r="F285" s="16">
        <v>41</v>
      </c>
      <c r="G285" s="16">
        <v>11</v>
      </c>
      <c r="H285" s="6">
        <f t="shared" si="16"/>
        <v>42</v>
      </c>
      <c r="I285" s="6">
        <f t="shared" si="17"/>
        <v>12</v>
      </c>
      <c r="J285" s="7">
        <f t="shared" si="18"/>
        <v>0.2857142857142857</v>
      </c>
      <c r="K285" s="7">
        <f t="shared" si="19"/>
        <v>-1.8073549220576042</v>
      </c>
    </row>
    <row r="286" spans="1:11" x14ac:dyDescent="0.35">
      <c r="A286" s="14" t="s">
        <v>5963</v>
      </c>
      <c r="B286" s="13" t="s">
        <v>4872</v>
      </c>
      <c r="C286" s="14" t="s">
        <v>11814</v>
      </c>
      <c r="D286" s="14" t="s">
        <v>11815</v>
      </c>
      <c r="E286" s="15" t="s">
        <v>5678</v>
      </c>
      <c r="F286" s="16">
        <v>36</v>
      </c>
      <c r="G286" s="16">
        <v>15</v>
      </c>
      <c r="H286" s="6">
        <f t="shared" si="16"/>
        <v>37</v>
      </c>
      <c r="I286" s="6">
        <f t="shared" si="17"/>
        <v>16</v>
      </c>
      <c r="J286" s="7">
        <f t="shared" si="18"/>
        <v>0.43243243243243246</v>
      </c>
      <c r="K286" s="7">
        <f t="shared" si="19"/>
        <v>-1.2094533656289499</v>
      </c>
    </row>
    <row r="287" spans="1:11" x14ac:dyDescent="0.35">
      <c r="A287" s="14" t="s">
        <v>5964</v>
      </c>
      <c r="B287" s="13" t="s">
        <v>5300</v>
      </c>
      <c r="C287" s="14" t="s">
        <v>11816</v>
      </c>
      <c r="D287" s="14" t="s">
        <v>11356</v>
      </c>
      <c r="E287" s="15" t="s">
        <v>5678</v>
      </c>
      <c r="F287" s="16">
        <v>21</v>
      </c>
      <c r="G287" s="16">
        <v>7</v>
      </c>
      <c r="H287" s="6">
        <f t="shared" si="16"/>
        <v>22</v>
      </c>
      <c r="I287" s="6">
        <f t="shared" si="17"/>
        <v>8</v>
      </c>
      <c r="J287" s="7">
        <f t="shared" si="18"/>
        <v>0.36363636363636365</v>
      </c>
      <c r="K287" s="7">
        <f t="shared" si="19"/>
        <v>-1.4594316186372973</v>
      </c>
    </row>
    <row r="288" spans="1:11" x14ac:dyDescent="0.35">
      <c r="A288" s="14" t="s">
        <v>5965</v>
      </c>
      <c r="B288" s="13" t="s">
        <v>2092</v>
      </c>
      <c r="C288" s="14" t="s">
        <v>11817</v>
      </c>
      <c r="D288" s="14" t="s">
        <v>11818</v>
      </c>
      <c r="E288" s="15" t="s">
        <v>5678</v>
      </c>
      <c r="F288" s="16">
        <v>40</v>
      </c>
      <c r="G288" s="16">
        <v>24</v>
      </c>
      <c r="H288" s="6">
        <f t="shared" si="16"/>
        <v>41</v>
      </c>
      <c r="I288" s="6">
        <f t="shared" si="17"/>
        <v>25</v>
      </c>
      <c r="J288" s="7">
        <f t="shared" si="18"/>
        <v>0.6097560975609756</v>
      </c>
      <c r="K288" s="7">
        <f t="shared" si="19"/>
        <v>-0.71369581484335898</v>
      </c>
    </row>
    <row r="289" spans="1:11" x14ac:dyDescent="0.35">
      <c r="A289" s="14" t="s">
        <v>5966</v>
      </c>
      <c r="B289" s="13" t="s">
        <v>2567</v>
      </c>
      <c r="C289" s="14" t="s">
        <v>11819</v>
      </c>
      <c r="D289" s="14" t="s">
        <v>11820</v>
      </c>
      <c r="E289" s="15" t="s">
        <v>11359</v>
      </c>
      <c r="F289" s="16">
        <v>278</v>
      </c>
      <c r="G289" s="16">
        <v>306</v>
      </c>
      <c r="H289" s="6">
        <f t="shared" si="16"/>
        <v>279</v>
      </c>
      <c r="I289" s="6">
        <f t="shared" si="17"/>
        <v>307</v>
      </c>
      <c r="J289" s="7">
        <f t="shared" si="18"/>
        <v>1.1003584229390682</v>
      </c>
      <c r="K289" s="7">
        <f t="shared" si="19"/>
        <v>0.1379735335409919</v>
      </c>
    </row>
    <row r="290" spans="1:11" x14ac:dyDescent="0.35">
      <c r="A290" s="14" t="s">
        <v>5967</v>
      </c>
      <c r="B290" s="13" t="s">
        <v>525</v>
      </c>
      <c r="C290" s="14" t="s">
        <v>11821</v>
      </c>
      <c r="D290" s="14" t="s">
        <v>11822</v>
      </c>
      <c r="E290" s="15" t="s">
        <v>11359</v>
      </c>
      <c r="F290" s="16">
        <v>2</v>
      </c>
      <c r="G290" s="16">
        <v>1</v>
      </c>
      <c r="H290" s="6">
        <f t="shared" si="16"/>
        <v>3</v>
      </c>
      <c r="I290" s="6">
        <f t="shared" si="17"/>
        <v>2</v>
      </c>
      <c r="J290" s="7">
        <f t="shared" si="18"/>
        <v>0.66666666666666663</v>
      </c>
      <c r="K290" s="7">
        <f t="shared" si="19"/>
        <v>-0.5849625007211563</v>
      </c>
    </row>
    <row r="291" spans="1:11" x14ac:dyDescent="0.35">
      <c r="A291" s="14" t="s">
        <v>5968</v>
      </c>
      <c r="B291" s="13" t="s">
        <v>1318</v>
      </c>
      <c r="C291" s="14" t="s">
        <v>11823</v>
      </c>
      <c r="D291" s="14" t="s">
        <v>11824</v>
      </c>
      <c r="E291" s="15" t="s">
        <v>11359</v>
      </c>
      <c r="F291" s="16">
        <v>3</v>
      </c>
      <c r="G291" s="16">
        <v>3</v>
      </c>
      <c r="H291" s="6">
        <f t="shared" si="16"/>
        <v>4</v>
      </c>
      <c r="I291" s="6">
        <f t="shared" si="17"/>
        <v>4</v>
      </c>
      <c r="J291" s="7">
        <f t="shared" si="18"/>
        <v>1</v>
      </c>
      <c r="K291" s="7">
        <f t="shared" si="19"/>
        <v>0</v>
      </c>
    </row>
    <row r="292" spans="1:11" x14ac:dyDescent="0.35">
      <c r="A292" s="14" t="s">
        <v>5969</v>
      </c>
      <c r="B292" s="13" t="s">
        <v>3638</v>
      </c>
      <c r="C292" s="14" t="s">
        <v>11825</v>
      </c>
      <c r="D292" s="14" t="s">
        <v>11826</v>
      </c>
      <c r="E292" s="15" t="s">
        <v>11359</v>
      </c>
      <c r="F292" s="16">
        <v>38</v>
      </c>
      <c r="G292" s="16">
        <v>25</v>
      </c>
      <c r="H292" s="6">
        <f t="shared" si="16"/>
        <v>39</v>
      </c>
      <c r="I292" s="6">
        <f t="shared" si="17"/>
        <v>26</v>
      </c>
      <c r="J292" s="7">
        <f t="shared" si="18"/>
        <v>0.66666666666666663</v>
      </c>
      <c r="K292" s="7">
        <f t="shared" si="19"/>
        <v>-0.5849625007211563</v>
      </c>
    </row>
    <row r="293" spans="1:11" x14ac:dyDescent="0.35">
      <c r="A293" s="14" t="s">
        <v>5970</v>
      </c>
      <c r="B293" s="13" t="s">
        <v>2450</v>
      </c>
      <c r="C293" s="14" t="s">
        <v>11827</v>
      </c>
      <c r="D293" s="14" t="s">
        <v>11828</v>
      </c>
      <c r="E293" s="15" t="s">
        <v>11359</v>
      </c>
      <c r="F293" s="16">
        <v>19</v>
      </c>
      <c r="G293" s="16">
        <v>18</v>
      </c>
      <c r="H293" s="6">
        <f t="shared" si="16"/>
        <v>20</v>
      </c>
      <c r="I293" s="6">
        <f t="shared" si="17"/>
        <v>19</v>
      </c>
      <c r="J293" s="7">
        <f t="shared" si="18"/>
        <v>0.95</v>
      </c>
      <c r="K293" s="7">
        <f t="shared" si="19"/>
        <v>-7.4000581443776928E-2</v>
      </c>
    </row>
    <row r="294" spans="1:11" x14ac:dyDescent="0.35">
      <c r="A294" s="14" t="s">
        <v>5971</v>
      </c>
      <c r="B294" s="13" t="s">
        <v>3569</v>
      </c>
      <c r="C294" s="14" t="s">
        <v>11829</v>
      </c>
      <c r="D294" s="14" t="s">
        <v>11830</v>
      </c>
      <c r="E294" s="15" t="s">
        <v>11359</v>
      </c>
      <c r="F294" s="16">
        <v>591</v>
      </c>
      <c r="G294" s="16">
        <v>572</v>
      </c>
      <c r="H294" s="6">
        <f t="shared" si="16"/>
        <v>592</v>
      </c>
      <c r="I294" s="6">
        <f t="shared" si="17"/>
        <v>573</v>
      </c>
      <c r="J294" s="7">
        <f t="shared" si="18"/>
        <v>0.96790540540540537</v>
      </c>
      <c r="K294" s="7">
        <f t="shared" si="19"/>
        <v>-4.7062036872044959E-2</v>
      </c>
    </row>
    <row r="295" spans="1:11" x14ac:dyDescent="0.35">
      <c r="A295" s="14" t="s">
        <v>5972</v>
      </c>
      <c r="B295" s="13" t="s">
        <v>3170</v>
      </c>
      <c r="C295" s="14" t="s">
        <v>11831</v>
      </c>
      <c r="D295" s="14" t="s">
        <v>11832</v>
      </c>
      <c r="E295" s="15" t="s">
        <v>5678</v>
      </c>
      <c r="F295" s="16">
        <v>95</v>
      </c>
      <c r="G295" s="16">
        <v>85</v>
      </c>
      <c r="H295" s="6">
        <f t="shared" si="16"/>
        <v>96</v>
      </c>
      <c r="I295" s="6">
        <f t="shared" si="17"/>
        <v>86</v>
      </c>
      <c r="J295" s="7">
        <f t="shared" si="18"/>
        <v>0.89583333333333337</v>
      </c>
      <c r="K295" s="7">
        <f t="shared" si="19"/>
        <v>-0.15869774601905817</v>
      </c>
    </row>
    <row r="296" spans="1:11" x14ac:dyDescent="0.35">
      <c r="A296" s="14" t="s">
        <v>5973</v>
      </c>
      <c r="B296" s="13" t="s">
        <v>4236</v>
      </c>
      <c r="C296" s="14" t="s">
        <v>11833</v>
      </c>
      <c r="D296" s="14" t="s">
        <v>11834</v>
      </c>
      <c r="E296" s="15" t="s">
        <v>5678</v>
      </c>
      <c r="F296" s="16">
        <v>34</v>
      </c>
      <c r="G296" s="16">
        <v>28</v>
      </c>
      <c r="H296" s="6">
        <f t="shared" si="16"/>
        <v>35</v>
      </c>
      <c r="I296" s="6">
        <f t="shared" si="17"/>
        <v>29</v>
      </c>
      <c r="J296" s="7">
        <f t="shared" si="18"/>
        <v>0.82857142857142863</v>
      </c>
      <c r="K296" s="7">
        <f t="shared" si="19"/>
        <v>-0.27130202181739427</v>
      </c>
    </row>
    <row r="297" spans="1:11" x14ac:dyDescent="0.35">
      <c r="A297" s="14" t="s">
        <v>5974</v>
      </c>
      <c r="B297" s="13" t="s">
        <v>419</v>
      </c>
      <c r="C297" s="14" t="s">
        <v>11835</v>
      </c>
      <c r="D297" s="14" t="s">
        <v>11836</v>
      </c>
      <c r="E297" s="15" t="s">
        <v>5678</v>
      </c>
      <c r="F297" s="16">
        <v>31</v>
      </c>
      <c r="G297" s="16">
        <v>17</v>
      </c>
      <c r="H297" s="6">
        <f t="shared" si="16"/>
        <v>32</v>
      </c>
      <c r="I297" s="6">
        <f t="shared" si="17"/>
        <v>18</v>
      </c>
      <c r="J297" s="7">
        <f t="shared" si="18"/>
        <v>0.5625</v>
      </c>
      <c r="K297" s="7">
        <f t="shared" si="19"/>
        <v>-0.83007499855768763</v>
      </c>
    </row>
    <row r="298" spans="1:11" x14ac:dyDescent="0.35">
      <c r="A298" s="14" t="s">
        <v>5975</v>
      </c>
      <c r="B298" s="13" t="s">
        <v>1906</v>
      </c>
      <c r="C298" s="14" t="s">
        <v>11837</v>
      </c>
      <c r="D298" s="14" t="s">
        <v>11689</v>
      </c>
      <c r="E298" s="15" t="s">
        <v>5678</v>
      </c>
      <c r="F298" s="16">
        <v>159</v>
      </c>
      <c r="G298" s="16">
        <v>157</v>
      </c>
      <c r="H298" s="6">
        <f t="shared" si="16"/>
        <v>160</v>
      </c>
      <c r="I298" s="6">
        <f t="shared" si="17"/>
        <v>158</v>
      </c>
      <c r="J298" s="7">
        <f t="shared" si="18"/>
        <v>0.98750000000000004</v>
      </c>
      <c r="K298" s="7">
        <f t="shared" si="19"/>
        <v>-1.814734671025936E-2</v>
      </c>
    </row>
    <row r="299" spans="1:11" x14ac:dyDescent="0.35">
      <c r="A299" s="14" t="s">
        <v>5976</v>
      </c>
      <c r="B299" s="13" t="s">
        <v>5172</v>
      </c>
      <c r="C299" s="14" t="s">
        <v>11838</v>
      </c>
      <c r="D299" s="14" t="s">
        <v>11839</v>
      </c>
      <c r="E299" s="15" t="s">
        <v>5678</v>
      </c>
      <c r="F299" s="16">
        <v>292</v>
      </c>
      <c r="G299" s="16">
        <v>276</v>
      </c>
      <c r="H299" s="6">
        <f t="shared" si="16"/>
        <v>293</v>
      </c>
      <c r="I299" s="6">
        <f t="shared" si="17"/>
        <v>277</v>
      </c>
      <c r="J299" s="7">
        <f t="shared" si="18"/>
        <v>0.94539249146757676</v>
      </c>
      <c r="K299" s="7">
        <f t="shared" si="19"/>
        <v>-8.1014688373059612E-2</v>
      </c>
    </row>
    <row r="300" spans="1:11" x14ac:dyDescent="0.35">
      <c r="A300" s="14" t="s">
        <v>5977</v>
      </c>
      <c r="B300" s="13" t="s">
        <v>5446</v>
      </c>
      <c r="C300" s="14" t="s">
        <v>11840</v>
      </c>
      <c r="D300" s="14" t="s">
        <v>11841</v>
      </c>
      <c r="E300" s="15" t="s">
        <v>11359</v>
      </c>
      <c r="F300" s="16">
        <v>40</v>
      </c>
      <c r="G300" s="16">
        <v>31</v>
      </c>
      <c r="H300" s="6">
        <f t="shared" si="16"/>
        <v>41</v>
      </c>
      <c r="I300" s="6">
        <f t="shared" si="17"/>
        <v>32</v>
      </c>
      <c r="J300" s="7">
        <f t="shared" si="18"/>
        <v>0.78048780487804881</v>
      </c>
      <c r="K300" s="7">
        <f t="shared" si="19"/>
        <v>-0.35755200461808362</v>
      </c>
    </row>
    <row r="301" spans="1:11" x14ac:dyDescent="0.35">
      <c r="A301" s="14" t="s">
        <v>5978</v>
      </c>
      <c r="B301" s="13" t="s">
        <v>5351</v>
      </c>
      <c r="C301" s="14" t="s">
        <v>11842</v>
      </c>
      <c r="D301" s="14" t="s">
        <v>11843</v>
      </c>
      <c r="E301" s="15" t="s">
        <v>11359</v>
      </c>
      <c r="F301" s="16">
        <v>169</v>
      </c>
      <c r="G301" s="16">
        <v>178</v>
      </c>
      <c r="H301" s="6">
        <f t="shared" si="16"/>
        <v>170</v>
      </c>
      <c r="I301" s="6">
        <f t="shared" si="17"/>
        <v>179</v>
      </c>
      <c r="J301" s="7">
        <f t="shared" si="18"/>
        <v>1.0529411764705883</v>
      </c>
      <c r="K301" s="7">
        <f t="shared" si="19"/>
        <v>7.4424841126554717E-2</v>
      </c>
    </row>
    <row r="302" spans="1:11" x14ac:dyDescent="0.35">
      <c r="A302" s="14" t="s">
        <v>5979</v>
      </c>
      <c r="B302" s="13" t="s">
        <v>5442</v>
      </c>
      <c r="C302" s="14" t="s">
        <v>11844</v>
      </c>
      <c r="D302" s="14" t="s">
        <v>11845</v>
      </c>
      <c r="E302" s="15" t="s">
        <v>11359</v>
      </c>
      <c r="F302" s="16">
        <v>249</v>
      </c>
      <c r="G302" s="16">
        <v>274</v>
      </c>
      <c r="H302" s="6">
        <f t="shared" si="16"/>
        <v>250</v>
      </c>
      <c r="I302" s="6">
        <f t="shared" si="17"/>
        <v>275</v>
      </c>
      <c r="J302" s="7">
        <f t="shared" si="18"/>
        <v>1.1000000000000001</v>
      </c>
      <c r="K302" s="7">
        <f t="shared" si="19"/>
        <v>0.13750352374993502</v>
      </c>
    </row>
    <row r="303" spans="1:11" x14ac:dyDescent="0.35">
      <c r="A303" s="14" t="s">
        <v>5980</v>
      </c>
      <c r="B303" s="13" t="s">
        <v>2788</v>
      </c>
      <c r="C303" s="14" t="s">
        <v>11846</v>
      </c>
      <c r="D303" s="14" t="s">
        <v>11847</v>
      </c>
      <c r="E303" s="15" t="s">
        <v>11359</v>
      </c>
      <c r="F303" s="16">
        <v>430</v>
      </c>
      <c r="G303" s="16">
        <v>502</v>
      </c>
      <c r="H303" s="6">
        <f t="shared" si="16"/>
        <v>431</v>
      </c>
      <c r="I303" s="6">
        <f t="shared" si="17"/>
        <v>503</v>
      </c>
      <c r="J303" s="7">
        <f t="shared" si="18"/>
        <v>1.1670533642691416</v>
      </c>
      <c r="K303" s="7">
        <f t="shared" si="19"/>
        <v>0.22287053071642909</v>
      </c>
    </row>
    <row r="304" spans="1:11" x14ac:dyDescent="0.35">
      <c r="A304" s="14" t="s">
        <v>5981</v>
      </c>
      <c r="B304" s="13" t="s">
        <v>2771</v>
      </c>
      <c r="C304" s="14" t="s">
        <v>11848</v>
      </c>
      <c r="D304" s="14" t="s">
        <v>11849</v>
      </c>
      <c r="E304" s="15" t="s">
        <v>11359</v>
      </c>
      <c r="F304" s="16">
        <v>168</v>
      </c>
      <c r="G304" s="16">
        <v>174</v>
      </c>
      <c r="H304" s="6">
        <f t="shared" si="16"/>
        <v>169</v>
      </c>
      <c r="I304" s="6">
        <f t="shared" si="17"/>
        <v>175</v>
      </c>
      <c r="J304" s="7">
        <f t="shared" si="18"/>
        <v>1.0355029585798816</v>
      </c>
      <c r="K304" s="7">
        <f t="shared" si="19"/>
        <v>5.0331675550144422E-2</v>
      </c>
    </row>
    <row r="305" spans="1:11" x14ac:dyDescent="0.35">
      <c r="A305" s="14" t="s">
        <v>5982</v>
      </c>
      <c r="B305" s="13" t="s">
        <v>4465</v>
      </c>
      <c r="C305" s="14" t="s">
        <v>11850</v>
      </c>
      <c r="D305" s="14" t="s">
        <v>11851</v>
      </c>
      <c r="E305" s="15" t="s">
        <v>11359</v>
      </c>
      <c r="F305" s="16">
        <v>156</v>
      </c>
      <c r="G305" s="16">
        <v>158</v>
      </c>
      <c r="H305" s="6">
        <f t="shared" si="16"/>
        <v>157</v>
      </c>
      <c r="I305" s="6">
        <f t="shared" si="17"/>
        <v>159</v>
      </c>
      <c r="J305" s="7">
        <f t="shared" si="18"/>
        <v>1.0127388535031847</v>
      </c>
      <c r="K305" s="7">
        <f t="shared" si="19"/>
        <v>1.8262206392728349E-2</v>
      </c>
    </row>
    <row r="306" spans="1:11" x14ac:dyDescent="0.35">
      <c r="A306" s="14" t="s">
        <v>5983</v>
      </c>
      <c r="B306" s="13" t="s">
        <v>3861</v>
      </c>
      <c r="C306" s="14" t="s">
        <v>11852</v>
      </c>
      <c r="D306" s="14" t="s">
        <v>11853</v>
      </c>
      <c r="E306" s="15" t="s">
        <v>11359</v>
      </c>
      <c r="F306" s="16">
        <v>120</v>
      </c>
      <c r="G306" s="16">
        <v>107</v>
      </c>
      <c r="H306" s="6">
        <f t="shared" si="16"/>
        <v>121</v>
      </c>
      <c r="I306" s="6">
        <f t="shared" si="17"/>
        <v>108</v>
      </c>
      <c r="J306" s="7">
        <f t="shared" si="18"/>
        <v>0.8925619834710744</v>
      </c>
      <c r="K306" s="7">
        <f t="shared" si="19"/>
        <v>-0.16397573511112593</v>
      </c>
    </row>
    <row r="307" spans="1:11" x14ac:dyDescent="0.35">
      <c r="A307" s="14" t="s">
        <v>5984</v>
      </c>
      <c r="B307" s="13" t="s">
        <v>4272</v>
      </c>
      <c r="C307" s="14" t="s">
        <v>11854</v>
      </c>
      <c r="D307" s="14" t="s">
        <v>11853</v>
      </c>
      <c r="E307" s="15" t="s">
        <v>11359</v>
      </c>
      <c r="F307" s="16">
        <v>142</v>
      </c>
      <c r="G307" s="16">
        <v>118</v>
      </c>
      <c r="H307" s="6">
        <f t="shared" si="16"/>
        <v>143</v>
      </c>
      <c r="I307" s="6">
        <f t="shared" si="17"/>
        <v>119</v>
      </c>
      <c r="J307" s="7">
        <f t="shared" si="18"/>
        <v>0.83216783216783219</v>
      </c>
      <c r="K307" s="7">
        <f t="shared" si="19"/>
        <v>-0.26505357347044589</v>
      </c>
    </row>
    <row r="308" spans="1:11" x14ac:dyDescent="0.35">
      <c r="A308" s="14" t="s">
        <v>5985</v>
      </c>
      <c r="B308" s="13" t="s">
        <v>1325</v>
      </c>
      <c r="C308" s="14" t="s">
        <v>11855</v>
      </c>
      <c r="D308" s="14" t="s">
        <v>11856</v>
      </c>
      <c r="E308" s="15" t="s">
        <v>5678</v>
      </c>
      <c r="F308" s="16">
        <v>33</v>
      </c>
      <c r="G308" s="16">
        <v>25</v>
      </c>
      <c r="H308" s="6">
        <f t="shared" si="16"/>
        <v>34</v>
      </c>
      <c r="I308" s="6">
        <f t="shared" si="17"/>
        <v>26</v>
      </c>
      <c r="J308" s="7">
        <f t="shared" si="18"/>
        <v>0.76470588235294112</v>
      </c>
      <c r="K308" s="7">
        <f t="shared" si="19"/>
        <v>-0.38702312310924736</v>
      </c>
    </row>
    <row r="309" spans="1:11" x14ac:dyDescent="0.35">
      <c r="A309" s="14" t="s">
        <v>5986</v>
      </c>
      <c r="B309" s="13" t="s">
        <v>2458</v>
      </c>
      <c r="C309" s="14" t="s">
        <v>11857</v>
      </c>
      <c r="D309" s="14" t="s">
        <v>11858</v>
      </c>
      <c r="E309" s="15" t="s">
        <v>11359</v>
      </c>
      <c r="F309" s="16">
        <v>22</v>
      </c>
      <c r="G309" s="16">
        <v>13</v>
      </c>
      <c r="H309" s="6">
        <f t="shared" si="16"/>
        <v>23</v>
      </c>
      <c r="I309" s="6">
        <f t="shared" si="17"/>
        <v>14</v>
      </c>
      <c r="J309" s="7">
        <f t="shared" si="18"/>
        <v>0.60869565217391308</v>
      </c>
      <c r="K309" s="7">
        <f t="shared" si="19"/>
        <v>-0.71620703399940866</v>
      </c>
    </row>
    <row r="310" spans="1:11" x14ac:dyDescent="0.35">
      <c r="A310" s="14" t="s">
        <v>5987</v>
      </c>
      <c r="B310" s="13" t="s">
        <v>698</v>
      </c>
      <c r="C310" s="14" t="s">
        <v>11859</v>
      </c>
      <c r="D310" s="14" t="s">
        <v>11356</v>
      </c>
      <c r="E310" s="15" t="s">
        <v>5678</v>
      </c>
      <c r="F310" s="16">
        <v>24</v>
      </c>
      <c r="G310" s="16">
        <v>19</v>
      </c>
      <c r="H310" s="6">
        <f t="shared" si="16"/>
        <v>25</v>
      </c>
      <c r="I310" s="6">
        <f t="shared" si="17"/>
        <v>20</v>
      </c>
      <c r="J310" s="7">
        <f t="shared" si="18"/>
        <v>0.8</v>
      </c>
      <c r="K310" s="7">
        <f t="shared" si="19"/>
        <v>-0.32192809488736229</v>
      </c>
    </row>
    <row r="311" spans="1:11" x14ac:dyDescent="0.35">
      <c r="A311" s="14" t="s">
        <v>5988</v>
      </c>
      <c r="B311" s="13" t="s">
        <v>1380</v>
      </c>
      <c r="C311" s="14" t="s">
        <v>11860</v>
      </c>
      <c r="D311" s="14" t="s">
        <v>11356</v>
      </c>
      <c r="E311" s="15" t="s">
        <v>11359</v>
      </c>
      <c r="F311" s="16">
        <v>36</v>
      </c>
      <c r="G311" s="16">
        <v>23</v>
      </c>
      <c r="H311" s="6">
        <f t="shared" si="16"/>
        <v>37</v>
      </c>
      <c r="I311" s="6">
        <f t="shared" si="17"/>
        <v>24</v>
      </c>
      <c r="J311" s="7">
        <f t="shared" si="18"/>
        <v>0.64864864864864868</v>
      </c>
      <c r="K311" s="7">
        <f t="shared" si="19"/>
        <v>-0.62449086490779349</v>
      </c>
    </row>
    <row r="312" spans="1:11" x14ac:dyDescent="0.35">
      <c r="A312" s="14" t="s">
        <v>5989</v>
      </c>
      <c r="B312" s="13" t="s">
        <v>1561</v>
      </c>
      <c r="C312" s="14" t="s">
        <v>11861</v>
      </c>
      <c r="D312" s="14" t="s">
        <v>11356</v>
      </c>
      <c r="E312" s="15" t="s">
        <v>5678</v>
      </c>
      <c r="F312" s="16">
        <v>60</v>
      </c>
      <c r="G312" s="16">
        <v>33</v>
      </c>
      <c r="H312" s="6">
        <f t="shared" si="16"/>
        <v>61</v>
      </c>
      <c r="I312" s="6">
        <f t="shared" si="17"/>
        <v>34</v>
      </c>
      <c r="J312" s="7">
        <f t="shared" si="18"/>
        <v>0.55737704918032782</v>
      </c>
      <c r="K312" s="7">
        <f t="shared" si="19"/>
        <v>-0.84327449631254692</v>
      </c>
    </row>
    <row r="313" spans="1:11" x14ac:dyDescent="0.35">
      <c r="A313" s="14" t="s">
        <v>5990</v>
      </c>
      <c r="B313" s="13" t="s">
        <v>2323</v>
      </c>
      <c r="C313" s="14" t="s">
        <v>11862</v>
      </c>
      <c r="D313" s="14" t="s">
        <v>11863</v>
      </c>
      <c r="E313" s="15" t="s">
        <v>11359</v>
      </c>
      <c r="F313" s="16">
        <v>65</v>
      </c>
      <c r="G313" s="16">
        <v>46</v>
      </c>
      <c r="H313" s="6">
        <f t="shared" si="16"/>
        <v>66</v>
      </c>
      <c r="I313" s="6">
        <f t="shared" si="17"/>
        <v>47</v>
      </c>
      <c r="J313" s="7">
        <f t="shared" si="18"/>
        <v>0.71212121212121215</v>
      </c>
      <c r="K313" s="7">
        <f t="shared" si="19"/>
        <v>-0.489805267680816</v>
      </c>
    </row>
    <row r="314" spans="1:11" x14ac:dyDescent="0.35">
      <c r="A314" s="14" t="s">
        <v>5991</v>
      </c>
      <c r="B314" s="13" t="s">
        <v>5305</v>
      </c>
      <c r="C314" s="14" t="s">
        <v>11864</v>
      </c>
      <c r="D314" s="14" t="s">
        <v>11356</v>
      </c>
      <c r="E314" s="15" t="s">
        <v>5678</v>
      </c>
      <c r="F314" s="16">
        <v>1</v>
      </c>
      <c r="G314" s="16">
        <v>1</v>
      </c>
      <c r="H314" s="6">
        <f t="shared" si="16"/>
        <v>2</v>
      </c>
      <c r="I314" s="6">
        <f t="shared" si="17"/>
        <v>2</v>
      </c>
      <c r="J314" s="7">
        <f t="shared" si="18"/>
        <v>1</v>
      </c>
      <c r="K314" s="7">
        <f t="shared" si="19"/>
        <v>0</v>
      </c>
    </row>
    <row r="315" spans="1:11" x14ac:dyDescent="0.35">
      <c r="A315" s="14" t="s">
        <v>5992</v>
      </c>
      <c r="B315" s="13" t="s">
        <v>4070</v>
      </c>
      <c r="C315" s="14" t="s">
        <v>11865</v>
      </c>
      <c r="D315" s="14" t="s">
        <v>11356</v>
      </c>
      <c r="E315" s="15" t="s">
        <v>11359</v>
      </c>
      <c r="F315" s="16">
        <v>70</v>
      </c>
      <c r="G315" s="16">
        <v>49</v>
      </c>
      <c r="H315" s="6">
        <f t="shared" si="16"/>
        <v>71</v>
      </c>
      <c r="I315" s="6">
        <f t="shared" si="17"/>
        <v>50</v>
      </c>
      <c r="J315" s="7">
        <f t="shared" si="18"/>
        <v>0.70422535211267601</v>
      </c>
      <c r="K315" s="7">
        <f t="shared" si="19"/>
        <v>-0.50589092972995753</v>
      </c>
    </row>
    <row r="316" spans="1:11" x14ac:dyDescent="0.35">
      <c r="A316" s="14" t="s">
        <v>5993</v>
      </c>
      <c r="B316" s="13" t="s">
        <v>2921</v>
      </c>
      <c r="C316" s="14" t="s">
        <v>11866</v>
      </c>
      <c r="D316" s="14" t="s">
        <v>11867</v>
      </c>
      <c r="E316" s="15" t="s">
        <v>5678</v>
      </c>
      <c r="F316" s="16">
        <v>45</v>
      </c>
      <c r="G316" s="16">
        <v>45</v>
      </c>
      <c r="H316" s="6">
        <f t="shared" si="16"/>
        <v>46</v>
      </c>
      <c r="I316" s="6">
        <f t="shared" si="17"/>
        <v>46</v>
      </c>
      <c r="J316" s="7">
        <f t="shared" si="18"/>
        <v>1</v>
      </c>
      <c r="K316" s="7">
        <f t="shared" si="19"/>
        <v>0</v>
      </c>
    </row>
    <row r="317" spans="1:11" x14ac:dyDescent="0.35">
      <c r="A317" s="14" t="s">
        <v>5994</v>
      </c>
      <c r="B317" s="13" t="s">
        <v>2118</v>
      </c>
      <c r="C317" s="14" t="s">
        <v>11868</v>
      </c>
      <c r="D317" s="14" t="s">
        <v>11869</v>
      </c>
      <c r="E317" s="15" t="s">
        <v>5678</v>
      </c>
      <c r="F317" s="16">
        <v>90</v>
      </c>
      <c r="G317" s="16">
        <v>76</v>
      </c>
      <c r="H317" s="6">
        <f t="shared" si="16"/>
        <v>91</v>
      </c>
      <c r="I317" s="6">
        <f t="shared" si="17"/>
        <v>77</v>
      </c>
      <c r="J317" s="7">
        <f t="shared" si="18"/>
        <v>0.84615384615384615</v>
      </c>
      <c r="K317" s="7">
        <f t="shared" si="19"/>
        <v>-0.24100809950379493</v>
      </c>
    </row>
    <row r="318" spans="1:11" x14ac:dyDescent="0.35">
      <c r="A318" s="14" t="s">
        <v>5995</v>
      </c>
      <c r="B318" s="13" t="s">
        <v>1656</v>
      </c>
      <c r="C318" s="14" t="s">
        <v>11870</v>
      </c>
      <c r="D318" s="14" t="s">
        <v>11356</v>
      </c>
      <c r="E318" s="15" t="s">
        <v>11359</v>
      </c>
      <c r="F318" s="16">
        <v>408</v>
      </c>
      <c r="G318" s="16">
        <v>595</v>
      </c>
      <c r="H318" s="6">
        <f t="shared" si="16"/>
        <v>409</v>
      </c>
      <c r="I318" s="6">
        <f t="shared" si="17"/>
        <v>596</v>
      </c>
      <c r="J318" s="7">
        <f t="shared" si="18"/>
        <v>1.4572127139364304</v>
      </c>
      <c r="K318" s="7">
        <f t="shared" si="19"/>
        <v>0.54321148752041282</v>
      </c>
    </row>
    <row r="319" spans="1:11" x14ac:dyDescent="0.35">
      <c r="A319" s="14" t="s">
        <v>5996</v>
      </c>
      <c r="B319" s="13" t="s">
        <v>4365</v>
      </c>
      <c r="C319" s="14" t="s">
        <v>11871</v>
      </c>
      <c r="D319" s="14" t="s">
        <v>11872</v>
      </c>
      <c r="E319" s="15" t="s">
        <v>5678</v>
      </c>
      <c r="F319" s="16">
        <v>460</v>
      </c>
      <c r="G319" s="16">
        <v>423</v>
      </c>
      <c r="H319" s="6">
        <f t="shared" si="16"/>
        <v>461</v>
      </c>
      <c r="I319" s="6">
        <f t="shared" si="17"/>
        <v>424</v>
      </c>
      <c r="J319" s="7">
        <f t="shared" si="18"/>
        <v>0.91973969631236441</v>
      </c>
      <c r="K319" s="7">
        <f t="shared" si="19"/>
        <v>-0.12070248586613884</v>
      </c>
    </row>
    <row r="320" spans="1:11" x14ac:dyDescent="0.35">
      <c r="A320" s="14" t="s">
        <v>5997</v>
      </c>
      <c r="B320" s="13" t="s">
        <v>2854</v>
      </c>
      <c r="C320" s="14" t="s">
        <v>11873</v>
      </c>
      <c r="D320" s="14" t="s">
        <v>11874</v>
      </c>
      <c r="E320" s="15" t="s">
        <v>11359</v>
      </c>
      <c r="F320" s="16">
        <v>175</v>
      </c>
      <c r="G320" s="16">
        <v>180</v>
      </c>
      <c r="H320" s="6">
        <f t="shared" si="16"/>
        <v>176</v>
      </c>
      <c r="I320" s="6">
        <f t="shared" si="17"/>
        <v>181</v>
      </c>
      <c r="J320" s="7">
        <f t="shared" si="18"/>
        <v>1.0284090909090908</v>
      </c>
      <c r="K320" s="7">
        <f t="shared" si="19"/>
        <v>4.0414268445907994E-2</v>
      </c>
    </row>
    <row r="321" spans="1:11" x14ac:dyDescent="0.35">
      <c r="A321" s="14" t="s">
        <v>5998</v>
      </c>
      <c r="B321" s="13" t="s">
        <v>1998</v>
      </c>
      <c r="C321" s="14" t="s">
        <v>11875</v>
      </c>
      <c r="D321" s="14" t="s">
        <v>11876</v>
      </c>
      <c r="E321" s="15" t="s">
        <v>11359</v>
      </c>
      <c r="F321" s="16">
        <v>181</v>
      </c>
      <c r="G321" s="16">
        <v>166</v>
      </c>
      <c r="H321" s="6">
        <f t="shared" si="16"/>
        <v>182</v>
      </c>
      <c r="I321" s="6">
        <f t="shared" si="17"/>
        <v>167</v>
      </c>
      <c r="J321" s="7">
        <f t="shared" si="18"/>
        <v>0.91758241758241754</v>
      </c>
      <c r="K321" s="7">
        <f t="shared" si="19"/>
        <v>-0.12409034772464411</v>
      </c>
    </row>
    <row r="322" spans="1:11" x14ac:dyDescent="0.35">
      <c r="A322" s="14" t="s">
        <v>5999</v>
      </c>
      <c r="B322" s="13" t="s">
        <v>819</v>
      </c>
      <c r="C322" s="14" t="s">
        <v>11877</v>
      </c>
      <c r="D322" s="14" t="s">
        <v>11385</v>
      </c>
      <c r="E322" s="15" t="s">
        <v>11359</v>
      </c>
      <c r="F322" s="16">
        <v>80</v>
      </c>
      <c r="G322" s="16">
        <v>65</v>
      </c>
      <c r="H322" s="6">
        <f t="shared" si="16"/>
        <v>81</v>
      </c>
      <c r="I322" s="6">
        <f t="shared" si="17"/>
        <v>66</v>
      </c>
      <c r="J322" s="7">
        <f t="shared" si="18"/>
        <v>0.81481481481481477</v>
      </c>
      <c r="K322" s="7">
        <f t="shared" si="19"/>
        <v>-0.29545588352617136</v>
      </c>
    </row>
    <row r="323" spans="1:11" x14ac:dyDescent="0.35">
      <c r="A323" s="14" t="s">
        <v>6000</v>
      </c>
      <c r="B323" s="13" t="s">
        <v>5064</v>
      </c>
      <c r="C323" s="14" t="s">
        <v>11878</v>
      </c>
      <c r="D323" s="14" t="s">
        <v>11879</v>
      </c>
      <c r="E323" s="15" t="s">
        <v>11359</v>
      </c>
      <c r="F323" s="16">
        <v>24</v>
      </c>
      <c r="G323" s="16">
        <v>26</v>
      </c>
      <c r="H323" s="6">
        <f t="shared" ref="H323:H386" si="20">F323+1</f>
        <v>25</v>
      </c>
      <c r="I323" s="6">
        <f t="shared" ref="I323:I386" si="21">G323+1</f>
        <v>27</v>
      </c>
      <c r="J323" s="7">
        <f t="shared" ref="J323:J386" si="22">I323/H323</f>
        <v>1.08</v>
      </c>
      <c r="K323" s="7">
        <f t="shared" ref="K323:K386" si="23">LOG(J323,2)</f>
        <v>0.11103131238874395</v>
      </c>
    </row>
    <row r="324" spans="1:11" x14ac:dyDescent="0.35">
      <c r="A324" s="14" t="s">
        <v>6001</v>
      </c>
      <c r="B324" s="13" t="s">
        <v>1217</v>
      </c>
      <c r="C324" s="14" t="s">
        <v>11880</v>
      </c>
      <c r="D324" s="14" t="s">
        <v>11356</v>
      </c>
      <c r="E324" s="15" t="s">
        <v>5678</v>
      </c>
      <c r="F324" s="16">
        <v>3</v>
      </c>
      <c r="G324" s="16">
        <v>3</v>
      </c>
      <c r="H324" s="6">
        <f t="shared" si="20"/>
        <v>4</v>
      </c>
      <c r="I324" s="6">
        <f t="shared" si="21"/>
        <v>4</v>
      </c>
      <c r="J324" s="7">
        <f t="shared" si="22"/>
        <v>1</v>
      </c>
      <c r="K324" s="7">
        <f t="shared" si="23"/>
        <v>0</v>
      </c>
    </row>
    <row r="325" spans="1:11" x14ac:dyDescent="0.35">
      <c r="A325" s="14" t="s">
        <v>6002</v>
      </c>
      <c r="B325" s="13" t="s">
        <v>1842</v>
      </c>
      <c r="C325" s="14" t="s">
        <v>11881</v>
      </c>
      <c r="D325" s="14" t="s">
        <v>11882</v>
      </c>
      <c r="E325" s="15" t="s">
        <v>5678</v>
      </c>
      <c r="F325" s="16">
        <v>2</v>
      </c>
      <c r="G325" s="16">
        <v>2</v>
      </c>
      <c r="H325" s="6">
        <f t="shared" si="20"/>
        <v>3</v>
      </c>
      <c r="I325" s="6">
        <f t="shared" si="21"/>
        <v>3</v>
      </c>
      <c r="J325" s="7">
        <f t="shared" si="22"/>
        <v>1</v>
      </c>
      <c r="K325" s="7">
        <f t="shared" si="23"/>
        <v>0</v>
      </c>
    </row>
    <row r="326" spans="1:11" x14ac:dyDescent="0.35">
      <c r="A326" s="14" t="s">
        <v>6003</v>
      </c>
      <c r="B326" s="13" t="s">
        <v>2685</v>
      </c>
      <c r="C326" s="14" t="s">
        <v>11883</v>
      </c>
      <c r="D326" s="14" t="s">
        <v>11884</v>
      </c>
      <c r="E326" s="15" t="s">
        <v>5678</v>
      </c>
      <c r="F326" s="16">
        <v>7</v>
      </c>
      <c r="G326" s="16">
        <v>7</v>
      </c>
      <c r="H326" s="6">
        <f t="shared" si="20"/>
        <v>8</v>
      </c>
      <c r="I326" s="6">
        <f t="shared" si="21"/>
        <v>8</v>
      </c>
      <c r="J326" s="7">
        <f t="shared" si="22"/>
        <v>1</v>
      </c>
      <c r="K326" s="7">
        <f t="shared" si="23"/>
        <v>0</v>
      </c>
    </row>
    <row r="327" spans="1:11" x14ac:dyDescent="0.35">
      <c r="A327" s="14" t="s">
        <v>6004</v>
      </c>
      <c r="B327" s="13" t="s">
        <v>467</v>
      </c>
      <c r="C327" s="14" t="s">
        <v>11885</v>
      </c>
      <c r="D327" s="14" t="s">
        <v>11657</v>
      </c>
      <c r="E327" s="15" t="s">
        <v>5678</v>
      </c>
      <c r="F327" s="16">
        <v>1</v>
      </c>
      <c r="G327" s="16">
        <v>1</v>
      </c>
      <c r="H327" s="6">
        <f t="shared" si="20"/>
        <v>2</v>
      </c>
      <c r="I327" s="6">
        <f t="shared" si="21"/>
        <v>2</v>
      </c>
      <c r="J327" s="7">
        <f t="shared" si="22"/>
        <v>1</v>
      </c>
      <c r="K327" s="7">
        <f t="shared" si="23"/>
        <v>0</v>
      </c>
    </row>
    <row r="328" spans="1:11" x14ac:dyDescent="0.35">
      <c r="A328" s="14" t="s">
        <v>6005</v>
      </c>
      <c r="B328" s="13" t="s">
        <v>352</v>
      </c>
      <c r="C328" s="14" t="s">
        <v>11886</v>
      </c>
      <c r="D328" s="14" t="s">
        <v>11657</v>
      </c>
      <c r="E328" s="15" t="s">
        <v>5678</v>
      </c>
      <c r="F328" s="16">
        <v>1</v>
      </c>
      <c r="G328" s="16">
        <v>1</v>
      </c>
      <c r="H328" s="6">
        <f t="shared" si="20"/>
        <v>2</v>
      </c>
      <c r="I328" s="6">
        <f t="shared" si="21"/>
        <v>2</v>
      </c>
      <c r="J328" s="7">
        <f t="shared" si="22"/>
        <v>1</v>
      </c>
      <c r="K328" s="7">
        <f t="shared" si="23"/>
        <v>0</v>
      </c>
    </row>
    <row r="329" spans="1:11" x14ac:dyDescent="0.35">
      <c r="A329" s="14" t="s">
        <v>6006</v>
      </c>
      <c r="B329" s="13" t="s">
        <v>151</v>
      </c>
      <c r="C329" s="14" t="s">
        <v>11887</v>
      </c>
      <c r="D329" s="14" t="s">
        <v>11888</v>
      </c>
      <c r="E329" s="15" t="s">
        <v>5678</v>
      </c>
      <c r="F329" s="16">
        <v>4</v>
      </c>
      <c r="G329" s="16">
        <v>5</v>
      </c>
      <c r="H329" s="6">
        <f t="shared" si="20"/>
        <v>5</v>
      </c>
      <c r="I329" s="6">
        <f t="shared" si="21"/>
        <v>6</v>
      </c>
      <c r="J329" s="7">
        <f t="shared" si="22"/>
        <v>1.2</v>
      </c>
      <c r="K329" s="7">
        <f t="shared" si="23"/>
        <v>0.26303440583379378</v>
      </c>
    </row>
    <row r="330" spans="1:11" x14ac:dyDescent="0.35">
      <c r="A330" s="14" t="s">
        <v>6007</v>
      </c>
      <c r="B330" s="13" t="s">
        <v>1279</v>
      </c>
      <c r="C330" s="14" t="s">
        <v>11889</v>
      </c>
      <c r="D330" s="14" t="s">
        <v>11356</v>
      </c>
      <c r="E330" s="15" t="s">
        <v>11359</v>
      </c>
      <c r="F330" s="16">
        <v>15</v>
      </c>
      <c r="G330" s="16">
        <v>16</v>
      </c>
      <c r="H330" s="6">
        <f t="shared" si="20"/>
        <v>16</v>
      </c>
      <c r="I330" s="6">
        <f t="shared" si="21"/>
        <v>17</v>
      </c>
      <c r="J330" s="7">
        <f t="shared" si="22"/>
        <v>1.0625</v>
      </c>
      <c r="K330" s="7">
        <f t="shared" si="23"/>
        <v>8.7462841250339401E-2</v>
      </c>
    </row>
    <row r="331" spans="1:11" x14ac:dyDescent="0.35">
      <c r="A331" s="14" t="s">
        <v>6008</v>
      </c>
      <c r="B331" s="13" t="s">
        <v>4071</v>
      </c>
      <c r="C331" s="14" t="s">
        <v>11890</v>
      </c>
      <c r="D331" s="14" t="s">
        <v>11891</v>
      </c>
      <c r="E331" s="15" t="s">
        <v>5678</v>
      </c>
      <c r="F331" s="16">
        <v>31</v>
      </c>
      <c r="G331" s="16">
        <v>17</v>
      </c>
      <c r="H331" s="6">
        <f t="shared" si="20"/>
        <v>32</v>
      </c>
      <c r="I331" s="6">
        <f t="shared" si="21"/>
        <v>18</v>
      </c>
      <c r="J331" s="7">
        <f t="shared" si="22"/>
        <v>0.5625</v>
      </c>
      <c r="K331" s="7">
        <f t="shared" si="23"/>
        <v>-0.83007499855768763</v>
      </c>
    </row>
    <row r="332" spans="1:11" x14ac:dyDescent="0.35">
      <c r="A332" s="14" t="s">
        <v>6009</v>
      </c>
      <c r="B332" s="13" t="s">
        <v>3776</v>
      </c>
      <c r="C332" s="14" t="s">
        <v>11892</v>
      </c>
      <c r="D332" s="14" t="s">
        <v>11356</v>
      </c>
      <c r="E332" s="15" t="s">
        <v>5678</v>
      </c>
      <c r="F332" s="16">
        <v>225</v>
      </c>
      <c r="G332" s="16">
        <v>283</v>
      </c>
      <c r="H332" s="6">
        <f t="shared" si="20"/>
        <v>226</v>
      </c>
      <c r="I332" s="6">
        <f t="shared" si="21"/>
        <v>284</v>
      </c>
      <c r="J332" s="7">
        <f t="shared" si="22"/>
        <v>1.2566371681415929</v>
      </c>
      <c r="K332" s="7">
        <f t="shared" si="23"/>
        <v>0.32956815708949433</v>
      </c>
    </row>
    <row r="333" spans="1:11" x14ac:dyDescent="0.35">
      <c r="A333" s="14" t="s">
        <v>6010</v>
      </c>
      <c r="B333" s="13" t="s">
        <v>2655</v>
      </c>
      <c r="C333" s="14" t="s">
        <v>11893</v>
      </c>
      <c r="D333" s="14" t="s">
        <v>11894</v>
      </c>
      <c r="E333" s="15" t="s">
        <v>5678</v>
      </c>
      <c r="F333" s="16">
        <v>107</v>
      </c>
      <c r="G333" s="16">
        <v>88</v>
      </c>
      <c r="H333" s="6">
        <f t="shared" si="20"/>
        <v>108</v>
      </c>
      <c r="I333" s="6">
        <f t="shared" si="21"/>
        <v>89</v>
      </c>
      <c r="J333" s="7">
        <f t="shared" si="22"/>
        <v>0.82407407407407407</v>
      </c>
      <c r="K333" s="7">
        <f t="shared" si="23"/>
        <v>-0.27915407119707081</v>
      </c>
    </row>
    <row r="334" spans="1:11" x14ac:dyDescent="0.35">
      <c r="A334" s="14" t="s">
        <v>6011</v>
      </c>
      <c r="B334" s="13" t="s">
        <v>2507</v>
      </c>
      <c r="C334" s="14" t="s">
        <v>11895</v>
      </c>
      <c r="D334" s="14" t="s">
        <v>11896</v>
      </c>
      <c r="E334" s="15" t="s">
        <v>11359</v>
      </c>
      <c r="F334" s="16">
        <v>147</v>
      </c>
      <c r="G334" s="16">
        <v>96</v>
      </c>
      <c r="H334" s="6">
        <f t="shared" si="20"/>
        <v>148</v>
      </c>
      <c r="I334" s="6">
        <f t="shared" si="21"/>
        <v>97</v>
      </c>
      <c r="J334" s="7">
        <f t="shared" si="22"/>
        <v>0.65540540540540537</v>
      </c>
      <c r="K334" s="7">
        <f t="shared" si="23"/>
        <v>-0.60954052344182219</v>
      </c>
    </row>
    <row r="335" spans="1:11" x14ac:dyDescent="0.35">
      <c r="A335" s="14" t="s">
        <v>6012</v>
      </c>
      <c r="B335" s="13" t="s">
        <v>4594</v>
      </c>
      <c r="C335" s="14" t="s">
        <v>11897</v>
      </c>
      <c r="D335" s="14" t="s">
        <v>11356</v>
      </c>
      <c r="E335" s="15" t="s">
        <v>11359</v>
      </c>
      <c r="F335" s="16">
        <v>47</v>
      </c>
      <c r="G335" s="16">
        <v>17</v>
      </c>
      <c r="H335" s="6">
        <f t="shared" si="20"/>
        <v>48</v>
      </c>
      <c r="I335" s="6">
        <f t="shared" si="21"/>
        <v>18</v>
      </c>
      <c r="J335" s="7">
        <f t="shared" si="22"/>
        <v>0.375</v>
      </c>
      <c r="K335" s="7">
        <f t="shared" si="23"/>
        <v>-1.4150374992788437</v>
      </c>
    </row>
    <row r="336" spans="1:11" x14ac:dyDescent="0.35">
      <c r="A336" s="14" t="s">
        <v>6013</v>
      </c>
      <c r="B336" s="13" t="s">
        <v>1689</v>
      </c>
      <c r="C336" s="14" t="s">
        <v>11898</v>
      </c>
      <c r="D336" s="14" t="s">
        <v>11356</v>
      </c>
      <c r="E336" s="15" t="s">
        <v>11359</v>
      </c>
      <c r="F336" s="16">
        <v>28</v>
      </c>
      <c r="G336" s="16">
        <v>13</v>
      </c>
      <c r="H336" s="6">
        <f t="shared" si="20"/>
        <v>29</v>
      </c>
      <c r="I336" s="6">
        <f t="shared" si="21"/>
        <v>14</v>
      </c>
      <c r="J336" s="7">
        <f t="shared" si="22"/>
        <v>0.48275862068965519</v>
      </c>
      <c r="K336" s="7">
        <f t="shared" si="23"/>
        <v>-1.0506260730699681</v>
      </c>
    </row>
    <row r="337" spans="1:11" x14ac:dyDescent="0.35">
      <c r="A337" s="14" t="s">
        <v>6014</v>
      </c>
      <c r="B337" s="13" t="s">
        <v>1470</v>
      </c>
      <c r="C337" s="14" t="s">
        <v>11899</v>
      </c>
      <c r="D337" s="14" t="s">
        <v>11900</v>
      </c>
      <c r="E337" s="15" t="s">
        <v>5678</v>
      </c>
      <c r="F337" s="16">
        <v>14</v>
      </c>
      <c r="G337" s="16">
        <v>10</v>
      </c>
      <c r="H337" s="6">
        <f t="shared" si="20"/>
        <v>15</v>
      </c>
      <c r="I337" s="6">
        <f t="shared" si="21"/>
        <v>11</v>
      </c>
      <c r="J337" s="7">
        <f t="shared" si="22"/>
        <v>0.73333333333333328</v>
      </c>
      <c r="K337" s="7">
        <f t="shared" si="23"/>
        <v>-0.44745897697122144</v>
      </c>
    </row>
    <row r="338" spans="1:11" x14ac:dyDescent="0.35">
      <c r="A338" s="14" t="s">
        <v>6015</v>
      </c>
      <c r="B338" s="13" t="s">
        <v>1915</v>
      </c>
      <c r="C338" s="14" t="s">
        <v>11901</v>
      </c>
      <c r="D338" s="14" t="s">
        <v>11902</v>
      </c>
      <c r="E338" s="15" t="s">
        <v>5678</v>
      </c>
      <c r="F338" s="16">
        <v>91</v>
      </c>
      <c r="G338" s="16">
        <v>78</v>
      </c>
      <c r="H338" s="6">
        <f t="shared" si="20"/>
        <v>92</v>
      </c>
      <c r="I338" s="6">
        <f t="shared" si="21"/>
        <v>79</v>
      </c>
      <c r="J338" s="7">
        <f t="shared" si="22"/>
        <v>0.85869565217391308</v>
      </c>
      <c r="K338" s="7">
        <f t="shared" si="23"/>
        <v>-0.2197812078799099</v>
      </c>
    </row>
    <row r="339" spans="1:11" x14ac:dyDescent="0.35">
      <c r="A339" s="14" t="s">
        <v>6016</v>
      </c>
      <c r="B339" s="13" t="s">
        <v>3212</v>
      </c>
      <c r="C339" s="14" t="s">
        <v>11903</v>
      </c>
      <c r="D339" s="14" t="s">
        <v>11904</v>
      </c>
      <c r="E339" s="15" t="s">
        <v>11359</v>
      </c>
      <c r="F339" s="16">
        <v>436</v>
      </c>
      <c r="G339" s="16">
        <v>361</v>
      </c>
      <c r="H339" s="6">
        <f t="shared" si="20"/>
        <v>437</v>
      </c>
      <c r="I339" s="6">
        <f t="shared" si="21"/>
        <v>362</v>
      </c>
      <c r="J339" s="7">
        <f t="shared" si="22"/>
        <v>0.82837528604118993</v>
      </c>
      <c r="K339" s="7">
        <f t="shared" si="23"/>
        <v>-0.271643582417393</v>
      </c>
    </row>
    <row r="340" spans="1:11" x14ac:dyDescent="0.35">
      <c r="A340" s="14" t="s">
        <v>6017</v>
      </c>
      <c r="B340" s="13" t="s">
        <v>2001</v>
      </c>
      <c r="C340" s="14" t="s">
        <v>11905</v>
      </c>
      <c r="D340" s="14" t="s">
        <v>11906</v>
      </c>
      <c r="E340" s="15" t="s">
        <v>11359</v>
      </c>
      <c r="F340" s="16">
        <v>345</v>
      </c>
      <c r="G340" s="16">
        <v>311</v>
      </c>
      <c r="H340" s="6">
        <f t="shared" si="20"/>
        <v>346</v>
      </c>
      <c r="I340" s="6">
        <f t="shared" si="21"/>
        <v>312</v>
      </c>
      <c r="J340" s="7">
        <f t="shared" si="22"/>
        <v>0.90173410404624277</v>
      </c>
      <c r="K340" s="7">
        <f t="shared" si="23"/>
        <v>-0.14922600877447631</v>
      </c>
    </row>
    <row r="341" spans="1:11" x14ac:dyDescent="0.35">
      <c r="A341" s="14" t="s">
        <v>6018</v>
      </c>
      <c r="B341" s="13" t="s">
        <v>3123</v>
      </c>
      <c r="C341" s="14" t="s">
        <v>11907</v>
      </c>
      <c r="D341" s="14" t="s">
        <v>11908</v>
      </c>
      <c r="E341" s="15" t="s">
        <v>11359</v>
      </c>
      <c r="F341" s="16">
        <v>39</v>
      </c>
      <c r="G341" s="16">
        <v>32</v>
      </c>
      <c r="H341" s="6">
        <f t="shared" si="20"/>
        <v>40</v>
      </c>
      <c r="I341" s="6">
        <f t="shared" si="21"/>
        <v>33</v>
      </c>
      <c r="J341" s="7">
        <f t="shared" si="22"/>
        <v>0.82499999999999996</v>
      </c>
      <c r="K341" s="7">
        <f t="shared" si="23"/>
        <v>-0.27753397552890902</v>
      </c>
    </row>
    <row r="342" spans="1:11" x14ac:dyDescent="0.35">
      <c r="A342" s="14" t="s">
        <v>6019</v>
      </c>
      <c r="B342" s="13" t="s">
        <v>2150</v>
      </c>
      <c r="C342" s="14" t="s">
        <v>11909</v>
      </c>
      <c r="D342" s="14" t="s">
        <v>11356</v>
      </c>
      <c r="E342" s="15" t="s">
        <v>5678</v>
      </c>
      <c r="F342" s="16">
        <v>33</v>
      </c>
      <c r="G342" s="16">
        <v>18</v>
      </c>
      <c r="H342" s="6">
        <f t="shared" si="20"/>
        <v>34</v>
      </c>
      <c r="I342" s="6">
        <f t="shared" si="21"/>
        <v>19</v>
      </c>
      <c r="J342" s="7">
        <f t="shared" si="22"/>
        <v>0.55882352941176472</v>
      </c>
      <c r="K342" s="7">
        <f t="shared" si="23"/>
        <v>-0.83953532780675388</v>
      </c>
    </row>
    <row r="343" spans="1:11" x14ac:dyDescent="0.35">
      <c r="A343" s="14" t="s">
        <v>6020</v>
      </c>
      <c r="B343" s="13" t="s">
        <v>1337</v>
      </c>
      <c r="C343" s="14" t="s">
        <v>11910</v>
      </c>
      <c r="D343" s="14" t="s">
        <v>11806</v>
      </c>
      <c r="E343" s="15" t="s">
        <v>11359</v>
      </c>
      <c r="F343" s="16">
        <v>27</v>
      </c>
      <c r="G343" s="16">
        <v>18</v>
      </c>
      <c r="H343" s="6">
        <f t="shared" si="20"/>
        <v>28</v>
      </c>
      <c r="I343" s="6">
        <f t="shared" si="21"/>
        <v>19</v>
      </c>
      <c r="J343" s="7">
        <f t="shared" si="22"/>
        <v>0.6785714285714286</v>
      </c>
      <c r="K343" s="7">
        <f t="shared" si="23"/>
        <v>-0.55942740861401863</v>
      </c>
    </row>
    <row r="344" spans="1:11" x14ac:dyDescent="0.35">
      <c r="A344" s="14" t="s">
        <v>6021</v>
      </c>
      <c r="B344" s="13" t="s">
        <v>4223</v>
      </c>
      <c r="C344" s="14" t="s">
        <v>11911</v>
      </c>
      <c r="D344" s="14" t="s">
        <v>11912</v>
      </c>
      <c r="E344" s="15" t="s">
        <v>11359</v>
      </c>
      <c r="F344" s="16">
        <v>103</v>
      </c>
      <c r="G344" s="16">
        <v>99</v>
      </c>
      <c r="H344" s="6">
        <f t="shared" si="20"/>
        <v>104</v>
      </c>
      <c r="I344" s="6">
        <f t="shared" si="21"/>
        <v>100</v>
      </c>
      <c r="J344" s="7">
        <f t="shared" si="22"/>
        <v>0.96153846153846156</v>
      </c>
      <c r="K344" s="7">
        <f t="shared" si="23"/>
        <v>-5.6583528366367424E-2</v>
      </c>
    </row>
    <row r="345" spans="1:11" x14ac:dyDescent="0.35">
      <c r="A345" s="14" t="s">
        <v>6022</v>
      </c>
      <c r="B345" s="13" t="s">
        <v>1476</v>
      </c>
      <c r="C345" s="14" t="s">
        <v>11913</v>
      </c>
      <c r="D345" s="14" t="s">
        <v>11914</v>
      </c>
      <c r="E345" s="15" t="s">
        <v>11359</v>
      </c>
      <c r="F345" s="16">
        <v>116</v>
      </c>
      <c r="G345" s="16">
        <v>87</v>
      </c>
      <c r="H345" s="6">
        <f t="shared" si="20"/>
        <v>117</v>
      </c>
      <c r="I345" s="6">
        <f t="shared" si="21"/>
        <v>88</v>
      </c>
      <c r="J345" s="7">
        <f t="shared" si="22"/>
        <v>0.75213675213675213</v>
      </c>
      <c r="K345" s="7">
        <f t="shared" si="23"/>
        <v>-0.4109331009461073</v>
      </c>
    </row>
    <row r="346" spans="1:11" x14ac:dyDescent="0.35">
      <c r="A346" s="14" t="s">
        <v>6023</v>
      </c>
      <c r="B346" s="13" t="s">
        <v>2156</v>
      </c>
      <c r="C346" s="14" t="s">
        <v>11915</v>
      </c>
      <c r="D346" s="14" t="s">
        <v>11356</v>
      </c>
      <c r="E346" s="15" t="s">
        <v>5678</v>
      </c>
      <c r="F346" s="16">
        <v>34</v>
      </c>
      <c r="G346" s="16">
        <v>26</v>
      </c>
      <c r="H346" s="6">
        <f t="shared" si="20"/>
        <v>35</v>
      </c>
      <c r="I346" s="6">
        <f t="shared" si="21"/>
        <v>27</v>
      </c>
      <c r="J346" s="7">
        <f t="shared" si="22"/>
        <v>0.77142857142857146</v>
      </c>
      <c r="K346" s="7">
        <f t="shared" si="23"/>
        <v>-0.37439551478149785</v>
      </c>
    </row>
    <row r="347" spans="1:11" x14ac:dyDescent="0.35">
      <c r="A347" s="14" t="s">
        <v>6024</v>
      </c>
      <c r="B347" s="13" t="s">
        <v>2137</v>
      </c>
      <c r="C347" s="14" t="s">
        <v>11916</v>
      </c>
      <c r="D347" s="14" t="s">
        <v>11917</v>
      </c>
      <c r="E347" s="15" t="s">
        <v>5678</v>
      </c>
      <c r="F347" s="16">
        <v>23</v>
      </c>
      <c r="G347" s="16">
        <v>13</v>
      </c>
      <c r="H347" s="6">
        <f t="shared" si="20"/>
        <v>24</v>
      </c>
      <c r="I347" s="6">
        <f t="shared" si="21"/>
        <v>14</v>
      </c>
      <c r="J347" s="7">
        <f t="shared" si="22"/>
        <v>0.58333333333333337</v>
      </c>
      <c r="K347" s="7">
        <f t="shared" si="23"/>
        <v>-0.7776075786635519</v>
      </c>
    </row>
    <row r="348" spans="1:11" x14ac:dyDescent="0.35">
      <c r="A348" s="14" t="s">
        <v>6025</v>
      </c>
      <c r="B348" s="13" t="s">
        <v>4605</v>
      </c>
      <c r="C348" s="14" t="s">
        <v>11918</v>
      </c>
      <c r="D348" s="14" t="s">
        <v>11356</v>
      </c>
      <c r="E348" s="15" t="s">
        <v>5678</v>
      </c>
      <c r="F348" s="16">
        <v>8</v>
      </c>
      <c r="G348" s="16">
        <v>4</v>
      </c>
      <c r="H348" s="6">
        <f t="shared" si="20"/>
        <v>9</v>
      </c>
      <c r="I348" s="6">
        <f t="shared" si="21"/>
        <v>5</v>
      </c>
      <c r="J348" s="7">
        <f t="shared" si="22"/>
        <v>0.55555555555555558</v>
      </c>
      <c r="K348" s="7">
        <f t="shared" si="23"/>
        <v>-0.84799690655494997</v>
      </c>
    </row>
    <row r="349" spans="1:11" x14ac:dyDescent="0.35">
      <c r="A349" s="14" t="s">
        <v>6026</v>
      </c>
      <c r="B349" s="13" t="s">
        <v>5141</v>
      </c>
      <c r="C349" s="14" t="s">
        <v>11919</v>
      </c>
      <c r="D349" s="14" t="s">
        <v>11356</v>
      </c>
      <c r="E349" s="15" t="s">
        <v>11359</v>
      </c>
      <c r="F349" s="16">
        <v>28</v>
      </c>
      <c r="G349" s="16">
        <v>18</v>
      </c>
      <c r="H349" s="6">
        <f t="shared" si="20"/>
        <v>29</v>
      </c>
      <c r="I349" s="6">
        <f t="shared" si="21"/>
        <v>19</v>
      </c>
      <c r="J349" s="7">
        <f t="shared" si="22"/>
        <v>0.65517241379310343</v>
      </c>
      <c r="K349" s="7">
        <f t="shared" si="23"/>
        <v>-0.61005348168398665</v>
      </c>
    </row>
    <row r="350" spans="1:11" x14ac:dyDescent="0.35">
      <c r="A350" s="14" t="s">
        <v>6027</v>
      </c>
      <c r="B350" s="13" t="s">
        <v>2243</v>
      </c>
      <c r="C350" s="14" t="s">
        <v>11920</v>
      </c>
      <c r="D350" s="14" t="s">
        <v>11921</v>
      </c>
      <c r="E350" s="15" t="s">
        <v>5678</v>
      </c>
      <c r="F350" s="16">
        <v>3</v>
      </c>
      <c r="G350" s="16">
        <v>3</v>
      </c>
      <c r="H350" s="6">
        <f t="shared" si="20"/>
        <v>4</v>
      </c>
      <c r="I350" s="6">
        <f t="shared" si="21"/>
        <v>4</v>
      </c>
      <c r="J350" s="7">
        <f t="shared" si="22"/>
        <v>1</v>
      </c>
      <c r="K350" s="7">
        <f t="shared" si="23"/>
        <v>0</v>
      </c>
    </row>
    <row r="351" spans="1:11" x14ac:dyDescent="0.35">
      <c r="A351" s="14" t="s">
        <v>6028</v>
      </c>
      <c r="B351" s="13" t="s">
        <v>4047</v>
      </c>
      <c r="C351" s="14" t="s">
        <v>11922</v>
      </c>
      <c r="D351" s="14" t="s">
        <v>11356</v>
      </c>
      <c r="E351" s="15" t="s">
        <v>11359</v>
      </c>
      <c r="F351" s="16">
        <v>5</v>
      </c>
      <c r="G351" s="16">
        <v>3</v>
      </c>
      <c r="H351" s="6">
        <f t="shared" si="20"/>
        <v>6</v>
      </c>
      <c r="I351" s="6">
        <f t="shared" si="21"/>
        <v>4</v>
      </c>
      <c r="J351" s="7">
        <f t="shared" si="22"/>
        <v>0.66666666666666663</v>
      </c>
      <c r="K351" s="7">
        <f t="shared" si="23"/>
        <v>-0.5849625007211563</v>
      </c>
    </row>
    <row r="352" spans="1:11" x14ac:dyDescent="0.35">
      <c r="A352" s="14" t="s">
        <v>6029</v>
      </c>
      <c r="B352" s="13" t="s">
        <v>1428</v>
      </c>
      <c r="C352" s="14" t="s">
        <v>11923</v>
      </c>
      <c r="D352" s="14" t="s">
        <v>11356</v>
      </c>
      <c r="E352" s="15" t="s">
        <v>11359</v>
      </c>
      <c r="F352" s="16">
        <v>3</v>
      </c>
      <c r="G352" s="16">
        <v>1</v>
      </c>
      <c r="H352" s="6">
        <f t="shared" si="20"/>
        <v>4</v>
      </c>
      <c r="I352" s="6">
        <f t="shared" si="21"/>
        <v>2</v>
      </c>
      <c r="J352" s="7">
        <f t="shared" si="22"/>
        <v>0.5</v>
      </c>
      <c r="K352" s="7">
        <f t="shared" si="23"/>
        <v>-1</v>
      </c>
    </row>
    <row r="353" spans="1:11" x14ac:dyDescent="0.35">
      <c r="A353" s="14" t="s">
        <v>6030</v>
      </c>
      <c r="B353" s="13" t="s">
        <v>4776</v>
      </c>
      <c r="C353" s="14" t="s">
        <v>11924</v>
      </c>
      <c r="D353" s="14" t="s">
        <v>11925</v>
      </c>
      <c r="E353" s="15" t="s">
        <v>11359</v>
      </c>
      <c r="F353" s="16">
        <v>61</v>
      </c>
      <c r="G353" s="16">
        <v>26</v>
      </c>
      <c r="H353" s="6">
        <f t="shared" si="20"/>
        <v>62</v>
      </c>
      <c r="I353" s="6">
        <f t="shared" si="21"/>
        <v>27</v>
      </c>
      <c r="J353" s="7">
        <f t="shared" si="22"/>
        <v>0.43548387096774194</v>
      </c>
      <c r="K353" s="7">
        <f t="shared" si="23"/>
        <v>-1.1993088082234067</v>
      </c>
    </row>
    <row r="354" spans="1:11" x14ac:dyDescent="0.35">
      <c r="A354" s="14" t="s">
        <v>6031</v>
      </c>
      <c r="B354" s="13" t="s">
        <v>3845</v>
      </c>
      <c r="C354" s="14" t="s">
        <v>11926</v>
      </c>
      <c r="D354" s="14" t="s">
        <v>11356</v>
      </c>
      <c r="E354" s="15" t="s">
        <v>5678</v>
      </c>
      <c r="F354" s="16">
        <v>71</v>
      </c>
      <c r="G354" s="16">
        <v>48</v>
      </c>
      <c r="H354" s="6">
        <f t="shared" si="20"/>
        <v>72</v>
      </c>
      <c r="I354" s="6">
        <f t="shared" si="21"/>
        <v>49</v>
      </c>
      <c r="J354" s="7">
        <f t="shared" si="22"/>
        <v>0.68055555555555558</v>
      </c>
      <c r="K354" s="7">
        <f t="shared" si="23"/>
        <v>-0.55521515732710414</v>
      </c>
    </row>
    <row r="355" spans="1:11" x14ac:dyDescent="0.35">
      <c r="A355" s="14" t="s">
        <v>6032</v>
      </c>
      <c r="B355" s="13" t="s">
        <v>4138</v>
      </c>
      <c r="C355" s="14" t="s">
        <v>11927</v>
      </c>
      <c r="D355" s="14" t="s">
        <v>11928</v>
      </c>
      <c r="E355" s="15" t="s">
        <v>5678</v>
      </c>
      <c r="F355" s="16">
        <v>33</v>
      </c>
      <c r="G355" s="16">
        <v>23</v>
      </c>
      <c r="H355" s="6">
        <f t="shared" si="20"/>
        <v>34</v>
      </c>
      <c r="I355" s="6">
        <f t="shared" si="21"/>
        <v>24</v>
      </c>
      <c r="J355" s="7">
        <f t="shared" si="22"/>
        <v>0.70588235294117652</v>
      </c>
      <c r="K355" s="7">
        <f t="shared" si="23"/>
        <v>-0.50250034052918313</v>
      </c>
    </row>
    <row r="356" spans="1:11" x14ac:dyDescent="0.35">
      <c r="A356" s="14" t="s">
        <v>6033</v>
      </c>
      <c r="B356" s="13" t="s">
        <v>3151</v>
      </c>
      <c r="C356" s="14" t="s">
        <v>11929</v>
      </c>
      <c r="D356" s="14" t="s">
        <v>11930</v>
      </c>
      <c r="E356" s="15" t="s">
        <v>5678</v>
      </c>
      <c r="F356" s="16">
        <v>145</v>
      </c>
      <c r="G356" s="16">
        <v>157</v>
      </c>
      <c r="H356" s="6">
        <f t="shared" si="20"/>
        <v>146</v>
      </c>
      <c r="I356" s="6">
        <f t="shared" si="21"/>
        <v>158</v>
      </c>
      <c r="J356" s="7">
        <f t="shared" si="22"/>
        <v>1.0821917808219179</v>
      </c>
      <c r="K356" s="7">
        <f t="shared" si="23"/>
        <v>0.11395618929708584</v>
      </c>
    </row>
    <row r="357" spans="1:11" x14ac:dyDescent="0.35">
      <c r="A357" s="14" t="s">
        <v>6034</v>
      </c>
      <c r="B357" s="13" t="s">
        <v>2604</v>
      </c>
      <c r="C357" s="14" t="s">
        <v>11931</v>
      </c>
      <c r="D357" s="14" t="s">
        <v>11932</v>
      </c>
      <c r="E357" s="15" t="s">
        <v>5678</v>
      </c>
      <c r="F357" s="16">
        <v>65</v>
      </c>
      <c r="G357" s="16">
        <v>54</v>
      </c>
      <c r="H357" s="6">
        <f t="shared" si="20"/>
        <v>66</v>
      </c>
      <c r="I357" s="6">
        <f t="shared" si="21"/>
        <v>55</v>
      </c>
      <c r="J357" s="7">
        <f t="shared" si="22"/>
        <v>0.83333333333333337</v>
      </c>
      <c r="K357" s="7">
        <f t="shared" si="23"/>
        <v>-0.26303440583379378</v>
      </c>
    </row>
    <row r="358" spans="1:11" x14ac:dyDescent="0.35">
      <c r="A358" s="14" t="s">
        <v>6035</v>
      </c>
      <c r="B358" s="13" t="s">
        <v>1439</v>
      </c>
      <c r="C358" s="14" t="s">
        <v>11933</v>
      </c>
      <c r="D358" s="14" t="s">
        <v>11934</v>
      </c>
      <c r="E358" s="15" t="s">
        <v>5678</v>
      </c>
      <c r="F358" s="16">
        <v>16</v>
      </c>
      <c r="G358" s="16">
        <v>22</v>
      </c>
      <c r="H358" s="6">
        <f t="shared" si="20"/>
        <v>17</v>
      </c>
      <c r="I358" s="6">
        <f t="shared" si="21"/>
        <v>23</v>
      </c>
      <c r="J358" s="7">
        <f t="shared" si="22"/>
        <v>1.3529411764705883</v>
      </c>
      <c r="K358" s="7">
        <f t="shared" si="23"/>
        <v>0.43609911480667357</v>
      </c>
    </row>
    <row r="359" spans="1:11" x14ac:dyDescent="0.35">
      <c r="A359" s="14" t="s">
        <v>6036</v>
      </c>
      <c r="B359" s="13" t="s">
        <v>987</v>
      </c>
      <c r="C359" s="14" t="s">
        <v>11935</v>
      </c>
      <c r="D359" s="14" t="s">
        <v>11356</v>
      </c>
      <c r="E359" s="15" t="s">
        <v>11359</v>
      </c>
      <c r="F359" s="16">
        <v>68</v>
      </c>
      <c r="G359" s="16">
        <v>58</v>
      </c>
      <c r="H359" s="6">
        <f t="shared" si="20"/>
        <v>69</v>
      </c>
      <c r="I359" s="6">
        <f t="shared" si="21"/>
        <v>59</v>
      </c>
      <c r="J359" s="7">
        <f t="shared" si="22"/>
        <v>0.85507246376811596</v>
      </c>
      <c r="K359" s="7">
        <f t="shared" si="23"/>
        <v>-0.22588140741632778</v>
      </c>
    </row>
    <row r="360" spans="1:11" x14ac:dyDescent="0.35">
      <c r="A360" s="14" t="s">
        <v>6037</v>
      </c>
      <c r="B360" s="13" t="s">
        <v>1483</v>
      </c>
      <c r="C360" s="14" t="s">
        <v>11936</v>
      </c>
      <c r="D360" s="14" t="s">
        <v>11937</v>
      </c>
      <c r="E360" s="15" t="s">
        <v>11359</v>
      </c>
      <c r="F360" s="16">
        <v>115</v>
      </c>
      <c r="G360" s="16">
        <v>46</v>
      </c>
      <c r="H360" s="6">
        <f t="shared" si="20"/>
        <v>116</v>
      </c>
      <c r="I360" s="6">
        <f t="shared" si="21"/>
        <v>47</v>
      </c>
      <c r="J360" s="7">
        <f t="shared" si="22"/>
        <v>0.40517241379310343</v>
      </c>
      <c r="K360" s="7">
        <f t="shared" si="23"/>
        <v>-1.3033921434499347</v>
      </c>
    </row>
    <row r="361" spans="1:11" x14ac:dyDescent="0.35">
      <c r="A361" s="14" t="s">
        <v>6038</v>
      </c>
      <c r="B361" s="13" t="s">
        <v>3703</v>
      </c>
      <c r="C361" s="14" t="s">
        <v>11938</v>
      </c>
      <c r="D361" s="14" t="s">
        <v>11939</v>
      </c>
      <c r="E361" s="15" t="s">
        <v>11359</v>
      </c>
      <c r="F361" s="16">
        <v>24</v>
      </c>
      <c r="G361" s="16">
        <v>27</v>
      </c>
      <c r="H361" s="6">
        <f t="shared" si="20"/>
        <v>25</v>
      </c>
      <c r="I361" s="6">
        <f t="shared" si="21"/>
        <v>28</v>
      </c>
      <c r="J361" s="7">
        <f t="shared" si="22"/>
        <v>1.1200000000000001</v>
      </c>
      <c r="K361" s="7">
        <f t="shared" si="23"/>
        <v>0.16349873228287956</v>
      </c>
    </row>
    <row r="362" spans="1:11" x14ac:dyDescent="0.35">
      <c r="A362" s="14" t="s">
        <v>6039</v>
      </c>
      <c r="B362" s="13" t="s">
        <v>3697</v>
      </c>
      <c r="C362" s="14" t="s">
        <v>11940</v>
      </c>
      <c r="D362" s="14" t="s">
        <v>11356</v>
      </c>
      <c r="E362" s="15" t="s">
        <v>11359</v>
      </c>
      <c r="F362" s="16">
        <v>303</v>
      </c>
      <c r="G362" s="16">
        <v>230</v>
      </c>
      <c r="H362" s="6">
        <f t="shared" si="20"/>
        <v>304</v>
      </c>
      <c r="I362" s="6">
        <f t="shared" si="21"/>
        <v>231</v>
      </c>
      <c r="J362" s="7">
        <f t="shared" si="22"/>
        <v>0.75986842105263153</v>
      </c>
      <c r="K362" s="7">
        <f t="shared" si="23"/>
        <v>-0.39617847202752804</v>
      </c>
    </row>
    <row r="363" spans="1:11" x14ac:dyDescent="0.35">
      <c r="A363" s="14" t="s">
        <v>6040</v>
      </c>
      <c r="B363" s="13" t="s">
        <v>1517</v>
      </c>
      <c r="C363" s="14" t="s">
        <v>11941</v>
      </c>
      <c r="D363" s="14" t="s">
        <v>11385</v>
      </c>
      <c r="E363" s="15" t="s">
        <v>11359</v>
      </c>
      <c r="F363" s="16">
        <v>91</v>
      </c>
      <c r="G363" s="16">
        <v>89</v>
      </c>
      <c r="H363" s="6">
        <f t="shared" si="20"/>
        <v>92</v>
      </c>
      <c r="I363" s="6">
        <f t="shared" si="21"/>
        <v>90</v>
      </c>
      <c r="J363" s="7">
        <f t="shared" si="22"/>
        <v>0.97826086956521741</v>
      </c>
      <c r="K363" s="7">
        <f t="shared" si="23"/>
        <v>-3.1708859727338147E-2</v>
      </c>
    </row>
    <row r="364" spans="1:11" x14ac:dyDescent="0.35">
      <c r="A364" s="14" t="s">
        <v>6041</v>
      </c>
      <c r="B364" s="13" t="s">
        <v>2039</v>
      </c>
      <c r="C364" s="14" t="s">
        <v>11942</v>
      </c>
      <c r="D364" s="14" t="s">
        <v>11620</v>
      </c>
      <c r="E364" s="15" t="s">
        <v>5678</v>
      </c>
      <c r="F364" s="16">
        <v>28</v>
      </c>
      <c r="G364" s="16">
        <v>21</v>
      </c>
      <c r="H364" s="6">
        <f t="shared" si="20"/>
        <v>29</v>
      </c>
      <c r="I364" s="6">
        <f t="shared" si="21"/>
        <v>22</v>
      </c>
      <c r="J364" s="7">
        <f t="shared" si="22"/>
        <v>0.75862068965517238</v>
      </c>
      <c r="K364" s="7">
        <f t="shared" si="23"/>
        <v>-0.398549376490275</v>
      </c>
    </row>
    <row r="365" spans="1:11" x14ac:dyDescent="0.35">
      <c r="A365" s="14" t="s">
        <v>6042</v>
      </c>
      <c r="B365" s="13" t="s">
        <v>4007</v>
      </c>
      <c r="C365" s="14" t="s">
        <v>11943</v>
      </c>
      <c r="D365" s="14" t="s">
        <v>11944</v>
      </c>
      <c r="E365" s="15" t="s">
        <v>5678</v>
      </c>
      <c r="F365" s="16">
        <v>126</v>
      </c>
      <c r="G365" s="16">
        <v>178</v>
      </c>
      <c r="H365" s="6">
        <f t="shared" si="20"/>
        <v>127</v>
      </c>
      <c r="I365" s="6">
        <f t="shared" si="21"/>
        <v>179</v>
      </c>
      <c r="J365" s="7">
        <f t="shared" si="22"/>
        <v>1.4094488188976377</v>
      </c>
      <c r="K365" s="7">
        <f t="shared" si="23"/>
        <v>0.49513109049209053</v>
      </c>
    </row>
    <row r="366" spans="1:11" x14ac:dyDescent="0.35">
      <c r="A366" s="14" t="s">
        <v>6043</v>
      </c>
      <c r="B366" s="13" t="s">
        <v>2035</v>
      </c>
      <c r="C366" s="14" t="s">
        <v>11945</v>
      </c>
      <c r="D366" s="14" t="s">
        <v>11946</v>
      </c>
      <c r="E366" s="15" t="s">
        <v>5678</v>
      </c>
      <c r="F366" s="16">
        <v>152</v>
      </c>
      <c r="G366" s="16">
        <v>122</v>
      </c>
      <c r="H366" s="6">
        <f t="shared" si="20"/>
        <v>153</v>
      </c>
      <c r="I366" s="6">
        <f t="shared" si="21"/>
        <v>123</v>
      </c>
      <c r="J366" s="7">
        <f t="shared" si="22"/>
        <v>0.80392156862745101</v>
      </c>
      <c r="K366" s="7">
        <f t="shared" si="23"/>
        <v>-0.31487333735341189</v>
      </c>
    </row>
    <row r="367" spans="1:11" x14ac:dyDescent="0.35">
      <c r="A367" s="14" t="s">
        <v>6044</v>
      </c>
      <c r="B367" s="13" t="s">
        <v>856</v>
      </c>
      <c r="C367" s="14" t="s">
        <v>11947</v>
      </c>
      <c r="D367" s="14" t="s">
        <v>11948</v>
      </c>
      <c r="E367" s="15" t="s">
        <v>5678</v>
      </c>
      <c r="F367" s="16">
        <v>12</v>
      </c>
      <c r="G367" s="16">
        <v>14</v>
      </c>
      <c r="H367" s="6">
        <f t="shared" si="20"/>
        <v>13</v>
      </c>
      <c r="I367" s="6">
        <f t="shared" si="21"/>
        <v>15</v>
      </c>
      <c r="J367" s="7">
        <f t="shared" si="22"/>
        <v>1.1538461538461537</v>
      </c>
      <c r="K367" s="7">
        <f t="shared" si="23"/>
        <v>0.20645087746742624</v>
      </c>
    </row>
    <row r="368" spans="1:11" x14ac:dyDescent="0.35">
      <c r="A368" s="14" t="s">
        <v>6045</v>
      </c>
      <c r="B368" s="13" t="s">
        <v>1028</v>
      </c>
      <c r="C368" s="14" t="s">
        <v>11949</v>
      </c>
      <c r="D368" s="14" t="s">
        <v>11356</v>
      </c>
      <c r="E368" s="15" t="s">
        <v>5678</v>
      </c>
      <c r="F368" s="16">
        <v>14</v>
      </c>
      <c r="G368" s="16">
        <v>22</v>
      </c>
      <c r="H368" s="6">
        <f t="shared" si="20"/>
        <v>15</v>
      </c>
      <c r="I368" s="6">
        <f t="shared" si="21"/>
        <v>23</v>
      </c>
      <c r="J368" s="7">
        <f t="shared" si="22"/>
        <v>1.5333333333333334</v>
      </c>
      <c r="K368" s="7">
        <f t="shared" si="23"/>
        <v>0.61667136044849447</v>
      </c>
    </row>
    <row r="369" spans="1:11" x14ac:dyDescent="0.35">
      <c r="A369" s="14" t="s">
        <v>6046</v>
      </c>
      <c r="B369" s="13" t="s">
        <v>1175</v>
      </c>
      <c r="C369" s="14" t="s">
        <v>11950</v>
      </c>
      <c r="D369" s="14" t="s">
        <v>11951</v>
      </c>
      <c r="E369" s="15" t="s">
        <v>5678</v>
      </c>
      <c r="F369" s="16">
        <v>29</v>
      </c>
      <c r="G369" s="16">
        <v>39</v>
      </c>
      <c r="H369" s="6">
        <f t="shared" si="20"/>
        <v>30</v>
      </c>
      <c r="I369" s="6">
        <f t="shared" si="21"/>
        <v>40</v>
      </c>
      <c r="J369" s="7">
        <f t="shared" si="22"/>
        <v>1.3333333333333333</v>
      </c>
      <c r="K369" s="7">
        <f t="shared" si="23"/>
        <v>0.4150374992788437</v>
      </c>
    </row>
    <row r="370" spans="1:11" x14ac:dyDescent="0.35">
      <c r="A370" s="14" t="s">
        <v>6047</v>
      </c>
      <c r="B370" s="13" t="s">
        <v>1084</v>
      </c>
      <c r="C370" s="14" t="s">
        <v>11952</v>
      </c>
      <c r="D370" s="14" t="s">
        <v>11755</v>
      </c>
      <c r="E370" s="15" t="s">
        <v>11359</v>
      </c>
      <c r="F370" s="16">
        <v>57</v>
      </c>
      <c r="G370" s="16">
        <v>64</v>
      </c>
      <c r="H370" s="6">
        <f t="shared" si="20"/>
        <v>58</v>
      </c>
      <c r="I370" s="6">
        <f t="shared" si="21"/>
        <v>65</v>
      </c>
      <c r="J370" s="7">
        <f t="shared" si="22"/>
        <v>1.1206896551724137</v>
      </c>
      <c r="K370" s="7">
        <f t="shared" si="23"/>
        <v>0.16438681790088228</v>
      </c>
    </row>
    <row r="371" spans="1:11" x14ac:dyDescent="0.35">
      <c r="A371" s="14" t="s">
        <v>6048</v>
      </c>
      <c r="B371" s="13" t="s">
        <v>2391</v>
      </c>
      <c r="C371" s="14" t="s">
        <v>11953</v>
      </c>
      <c r="D371" s="14" t="s">
        <v>11356</v>
      </c>
      <c r="E371" s="15" t="s">
        <v>5678</v>
      </c>
      <c r="F371" s="16">
        <v>36</v>
      </c>
      <c r="G371" s="16">
        <v>19</v>
      </c>
      <c r="H371" s="6">
        <f t="shared" si="20"/>
        <v>37</v>
      </c>
      <c r="I371" s="6">
        <f t="shared" si="21"/>
        <v>20</v>
      </c>
      <c r="J371" s="7">
        <f t="shared" si="22"/>
        <v>0.54054054054054057</v>
      </c>
      <c r="K371" s="7">
        <f t="shared" si="23"/>
        <v>-0.88752527074158738</v>
      </c>
    </row>
    <row r="372" spans="1:11" x14ac:dyDescent="0.35">
      <c r="A372" s="14" t="s">
        <v>6049</v>
      </c>
      <c r="B372" s="13" t="s">
        <v>2115</v>
      </c>
      <c r="C372" s="14" t="s">
        <v>11954</v>
      </c>
      <c r="D372" s="14" t="s">
        <v>11356</v>
      </c>
      <c r="E372" s="15" t="s">
        <v>5678</v>
      </c>
      <c r="F372" s="16">
        <v>37</v>
      </c>
      <c r="G372" s="16">
        <v>12</v>
      </c>
      <c r="H372" s="6">
        <f t="shared" si="20"/>
        <v>38</v>
      </c>
      <c r="I372" s="6">
        <f t="shared" si="21"/>
        <v>13</v>
      </c>
      <c r="J372" s="7">
        <f t="shared" si="22"/>
        <v>0.34210526315789475</v>
      </c>
      <c r="K372" s="7">
        <f t="shared" si="23"/>
        <v>-1.5474877953024933</v>
      </c>
    </row>
    <row r="373" spans="1:11" x14ac:dyDescent="0.35">
      <c r="A373" s="14" t="s">
        <v>6050</v>
      </c>
      <c r="B373" s="13" t="s">
        <v>3864</v>
      </c>
      <c r="C373" s="14" t="s">
        <v>11955</v>
      </c>
      <c r="D373" s="14" t="s">
        <v>11956</v>
      </c>
      <c r="E373" s="15" t="s">
        <v>5678</v>
      </c>
      <c r="F373" s="16">
        <v>81</v>
      </c>
      <c r="G373" s="16">
        <v>59</v>
      </c>
      <c r="H373" s="6">
        <f t="shared" si="20"/>
        <v>82</v>
      </c>
      <c r="I373" s="6">
        <f t="shared" si="21"/>
        <v>60</v>
      </c>
      <c r="J373" s="7">
        <f t="shared" si="22"/>
        <v>0.73170731707317072</v>
      </c>
      <c r="K373" s="7">
        <f t="shared" si="23"/>
        <v>-0.45066140900956519</v>
      </c>
    </row>
    <row r="374" spans="1:11" x14ac:dyDescent="0.35">
      <c r="A374" s="14" t="s">
        <v>6051</v>
      </c>
      <c r="B374" s="13" t="s">
        <v>3818</v>
      </c>
      <c r="C374" s="14" t="s">
        <v>11957</v>
      </c>
      <c r="D374" s="14" t="s">
        <v>11958</v>
      </c>
      <c r="E374" s="15" t="s">
        <v>5678</v>
      </c>
      <c r="F374" s="16">
        <v>98</v>
      </c>
      <c r="G374" s="16">
        <v>83</v>
      </c>
      <c r="H374" s="6">
        <f t="shared" si="20"/>
        <v>99</v>
      </c>
      <c r="I374" s="6">
        <f t="shared" si="21"/>
        <v>84</v>
      </c>
      <c r="J374" s="7">
        <f t="shared" si="22"/>
        <v>0.84848484848484851</v>
      </c>
      <c r="K374" s="7">
        <f t="shared" si="23"/>
        <v>-0.2370391973008493</v>
      </c>
    </row>
    <row r="375" spans="1:11" x14ac:dyDescent="0.35">
      <c r="A375" s="14" t="s">
        <v>6052</v>
      </c>
      <c r="B375" s="13" t="s">
        <v>2644</v>
      </c>
      <c r="C375" s="14" t="s">
        <v>11959</v>
      </c>
      <c r="D375" s="14" t="s">
        <v>11960</v>
      </c>
      <c r="E375" s="15" t="s">
        <v>5678</v>
      </c>
      <c r="F375" s="16">
        <v>90</v>
      </c>
      <c r="G375" s="16">
        <v>86</v>
      </c>
      <c r="H375" s="6">
        <f t="shared" si="20"/>
        <v>91</v>
      </c>
      <c r="I375" s="6">
        <f t="shared" si="21"/>
        <v>87</v>
      </c>
      <c r="J375" s="7">
        <f t="shared" si="22"/>
        <v>0.95604395604395609</v>
      </c>
      <c r="K375" s="7">
        <f t="shared" si="23"/>
        <v>-6.4851144349967901E-2</v>
      </c>
    </row>
    <row r="376" spans="1:11" x14ac:dyDescent="0.35">
      <c r="A376" s="14" t="s">
        <v>6053</v>
      </c>
      <c r="B376" s="13" t="s">
        <v>2651</v>
      </c>
      <c r="C376" s="14" t="s">
        <v>11961</v>
      </c>
      <c r="D376" s="14" t="s">
        <v>11962</v>
      </c>
      <c r="E376" s="15" t="s">
        <v>11359</v>
      </c>
      <c r="F376" s="16">
        <v>184</v>
      </c>
      <c r="G376" s="16">
        <v>134</v>
      </c>
      <c r="H376" s="6">
        <f t="shared" si="20"/>
        <v>185</v>
      </c>
      <c r="I376" s="6">
        <f t="shared" si="21"/>
        <v>135</v>
      </c>
      <c r="J376" s="7">
        <f t="shared" si="22"/>
        <v>0.72972972972972971</v>
      </c>
      <c r="K376" s="7">
        <f t="shared" si="23"/>
        <v>-0.45456586346548128</v>
      </c>
    </row>
    <row r="377" spans="1:11" x14ac:dyDescent="0.35">
      <c r="A377" s="14" t="s">
        <v>6054</v>
      </c>
      <c r="B377" s="13" t="s">
        <v>3369</v>
      </c>
      <c r="C377" s="14" t="s">
        <v>11963</v>
      </c>
      <c r="D377" s="14" t="s">
        <v>11964</v>
      </c>
      <c r="E377" s="15" t="s">
        <v>11359</v>
      </c>
      <c r="F377" s="16">
        <v>212</v>
      </c>
      <c r="G377" s="16">
        <v>165</v>
      </c>
      <c r="H377" s="6">
        <f t="shared" si="20"/>
        <v>213</v>
      </c>
      <c r="I377" s="6">
        <f t="shared" si="21"/>
        <v>166</v>
      </c>
      <c r="J377" s="7">
        <f t="shared" si="22"/>
        <v>0.77934272300469487</v>
      </c>
      <c r="K377" s="7">
        <f t="shared" si="23"/>
        <v>-0.35967018887891344</v>
      </c>
    </row>
    <row r="378" spans="1:11" x14ac:dyDescent="0.35">
      <c r="A378" s="14" t="s">
        <v>6055</v>
      </c>
      <c r="B378" s="13" t="s">
        <v>1929</v>
      </c>
      <c r="C378" s="14" t="s">
        <v>11965</v>
      </c>
      <c r="D378" s="14" t="s">
        <v>11966</v>
      </c>
      <c r="E378" s="15" t="s">
        <v>11359</v>
      </c>
      <c r="F378" s="16">
        <v>172</v>
      </c>
      <c r="G378" s="16">
        <v>131</v>
      </c>
      <c r="H378" s="6">
        <f t="shared" si="20"/>
        <v>173</v>
      </c>
      <c r="I378" s="6">
        <f t="shared" si="21"/>
        <v>132</v>
      </c>
      <c r="J378" s="7">
        <f t="shared" si="22"/>
        <v>0.76300578034682076</v>
      </c>
      <c r="K378" s="7">
        <f t="shared" si="23"/>
        <v>-0.39023410827827132</v>
      </c>
    </row>
    <row r="379" spans="1:11" x14ac:dyDescent="0.35">
      <c r="A379" s="14" t="s">
        <v>6056</v>
      </c>
      <c r="B379" s="13" t="s">
        <v>3543</v>
      </c>
      <c r="C379" s="14" t="s">
        <v>11967</v>
      </c>
      <c r="D379" s="14" t="s">
        <v>11968</v>
      </c>
      <c r="E379" s="15" t="s">
        <v>11359</v>
      </c>
      <c r="F379" s="16">
        <v>948</v>
      </c>
      <c r="G379" s="16">
        <v>784</v>
      </c>
      <c r="H379" s="6">
        <f t="shared" si="20"/>
        <v>949</v>
      </c>
      <c r="I379" s="6">
        <f t="shared" si="21"/>
        <v>785</v>
      </c>
      <c r="J379" s="7">
        <f t="shared" si="22"/>
        <v>0.82718651211801897</v>
      </c>
      <c r="K379" s="7">
        <f t="shared" si="23"/>
        <v>-0.27371543324212005</v>
      </c>
    </row>
    <row r="380" spans="1:11" x14ac:dyDescent="0.35">
      <c r="A380" s="14" t="s">
        <v>6057</v>
      </c>
      <c r="B380" s="13" t="s">
        <v>998</v>
      </c>
      <c r="C380" s="14" t="s">
        <v>11969</v>
      </c>
      <c r="D380" s="14" t="s">
        <v>11356</v>
      </c>
      <c r="E380" s="15" t="s">
        <v>11359</v>
      </c>
      <c r="F380" s="16">
        <v>38</v>
      </c>
      <c r="G380" s="16">
        <v>13</v>
      </c>
      <c r="H380" s="6">
        <f t="shared" si="20"/>
        <v>39</v>
      </c>
      <c r="I380" s="6">
        <f t="shared" si="21"/>
        <v>14</v>
      </c>
      <c r="J380" s="7">
        <f t="shared" si="22"/>
        <v>0.35897435897435898</v>
      </c>
      <c r="K380" s="7">
        <f t="shared" si="23"/>
        <v>-1.4780472968046443</v>
      </c>
    </row>
    <row r="381" spans="1:11" x14ac:dyDescent="0.35">
      <c r="A381" s="14" t="s">
        <v>6058</v>
      </c>
      <c r="B381" s="13" t="s">
        <v>4206</v>
      </c>
      <c r="C381" s="14" t="s">
        <v>11970</v>
      </c>
      <c r="D381" s="14" t="s">
        <v>11971</v>
      </c>
      <c r="E381" s="15" t="s">
        <v>5678</v>
      </c>
      <c r="F381" s="16">
        <v>20</v>
      </c>
      <c r="G381" s="16">
        <v>8</v>
      </c>
      <c r="H381" s="6">
        <f t="shared" si="20"/>
        <v>21</v>
      </c>
      <c r="I381" s="6">
        <f t="shared" si="21"/>
        <v>9</v>
      </c>
      <c r="J381" s="7">
        <f t="shared" si="22"/>
        <v>0.42857142857142855</v>
      </c>
      <c r="K381" s="7">
        <f t="shared" si="23"/>
        <v>-1.2223924213364481</v>
      </c>
    </row>
    <row r="382" spans="1:11" x14ac:dyDescent="0.35">
      <c r="A382" s="14" t="s">
        <v>6059</v>
      </c>
      <c r="B382" s="13" t="s">
        <v>2031</v>
      </c>
      <c r="C382" s="14" t="s">
        <v>11972</v>
      </c>
      <c r="D382" s="14" t="s">
        <v>11356</v>
      </c>
      <c r="E382" s="15" t="s">
        <v>11359</v>
      </c>
      <c r="F382" s="16">
        <v>63</v>
      </c>
      <c r="G382" s="16">
        <v>48</v>
      </c>
      <c r="H382" s="6">
        <f t="shared" si="20"/>
        <v>64</v>
      </c>
      <c r="I382" s="6">
        <f t="shared" si="21"/>
        <v>49</v>
      </c>
      <c r="J382" s="7">
        <f t="shared" si="22"/>
        <v>0.765625</v>
      </c>
      <c r="K382" s="7">
        <f t="shared" si="23"/>
        <v>-0.38529015588479182</v>
      </c>
    </row>
    <row r="383" spans="1:11" x14ac:dyDescent="0.35">
      <c r="A383" s="14" t="s">
        <v>6060</v>
      </c>
      <c r="B383" s="13" t="s">
        <v>898</v>
      </c>
      <c r="C383" s="14" t="s">
        <v>11973</v>
      </c>
      <c r="D383" s="14" t="s">
        <v>11356</v>
      </c>
      <c r="E383" s="15" t="s">
        <v>11359</v>
      </c>
      <c r="F383" s="16">
        <v>44</v>
      </c>
      <c r="G383" s="16">
        <v>18</v>
      </c>
      <c r="H383" s="6">
        <f t="shared" si="20"/>
        <v>45</v>
      </c>
      <c r="I383" s="6">
        <f t="shared" si="21"/>
        <v>19</v>
      </c>
      <c r="J383" s="7">
        <f t="shared" si="22"/>
        <v>0.42222222222222222</v>
      </c>
      <c r="K383" s="7">
        <f t="shared" si="23"/>
        <v>-1.2439255828860891</v>
      </c>
    </row>
    <row r="384" spans="1:11" x14ac:dyDescent="0.35">
      <c r="A384" s="14" t="s">
        <v>6061</v>
      </c>
      <c r="B384" s="13" t="s">
        <v>3386</v>
      </c>
      <c r="C384" s="14" t="s">
        <v>11974</v>
      </c>
      <c r="D384" s="14" t="s">
        <v>11975</v>
      </c>
      <c r="E384" s="15" t="s">
        <v>11359</v>
      </c>
      <c r="F384" s="16">
        <v>146</v>
      </c>
      <c r="G384" s="16">
        <v>135</v>
      </c>
      <c r="H384" s="6">
        <f t="shared" si="20"/>
        <v>147</v>
      </c>
      <c r="I384" s="6">
        <f t="shared" si="21"/>
        <v>136</v>
      </c>
      <c r="J384" s="7">
        <f t="shared" si="22"/>
        <v>0.92517006802721091</v>
      </c>
      <c r="K384" s="7">
        <f t="shared" si="23"/>
        <v>-0.11220950358602495</v>
      </c>
    </row>
    <row r="385" spans="1:11" x14ac:dyDescent="0.35">
      <c r="A385" s="14" t="s">
        <v>6062</v>
      </c>
      <c r="B385" s="13" t="s">
        <v>4466</v>
      </c>
      <c r="C385" s="14" t="s">
        <v>11976</v>
      </c>
      <c r="D385" s="14" t="s">
        <v>11977</v>
      </c>
      <c r="E385" s="15" t="s">
        <v>11359</v>
      </c>
      <c r="F385" s="16">
        <v>101</v>
      </c>
      <c r="G385" s="16">
        <v>49</v>
      </c>
      <c r="H385" s="6">
        <f t="shared" si="20"/>
        <v>102</v>
      </c>
      <c r="I385" s="6">
        <f t="shared" si="21"/>
        <v>50</v>
      </c>
      <c r="J385" s="7">
        <f t="shared" si="22"/>
        <v>0.49019607843137253</v>
      </c>
      <c r="K385" s="7">
        <f t="shared" si="23"/>
        <v>-1.028569152196771</v>
      </c>
    </row>
    <row r="386" spans="1:11" x14ac:dyDescent="0.35">
      <c r="A386" s="14" t="s">
        <v>6063</v>
      </c>
      <c r="B386" s="13" t="s">
        <v>3484</v>
      </c>
      <c r="C386" s="14" t="s">
        <v>11978</v>
      </c>
      <c r="D386" s="14" t="s">
        <v>11356</v>
      </c>
      <c r="E386" s="15" t="s">
        <v>11359</v>
      </c>
      <c r="F386" s="16">
        <v>8</v>
      </c>
      <c r="G386" s="16">
        <v>7</v>
      </c>
      <c r="H386" s="6">
        <f t="shared" si="20"/>
        <v>9</v>
      </c>
      <c r="I386" s="6">
        <f t="shared" si="21"/>
        <v>8</v>
      </c>
      <c r="J386" s="7">
        <f t="shared" si="22"/>
        <v>0.88888888888888884</v>
      </c>
      <c r="K386" s="7">
        <f t="shared" si="23"/>
        <v>-0.16992500144231246</v>
      </c>
    </row>
    <row r="387" spans="1:11" x14ac:dyDescent="0.35">
      <c r="A387" s="14" t="s">
        <v>6064</v>
      </c>
      <c r="B387" s="13" t="s">
        <v>2732</v>
      </c>
      <c r="C387" s="14" t="s">
        <v>11979</v>
      </c>
      <c r="D387" s="14" t="s">
        <v>11356</v>
      </c>
      <c r="E387" s="15" t="s">
        <v>5678</v>
      </c>
      <c r="F387" s="16">
        <v>20</v>
      </c>
      <c r="G387" s="16">
        <v>21</v>
      </c>
      <c r="H387" s="6">
        <f t="shared" ref="H387:H450" si="24">F387+1</f>
        <v>21</v>
      </c>
      <c r="I387" s="6">
        <f t="shared" ref="I387:I450" si="25">G387+1</f>
        <v>22</v>
      </c>
      <c r="J387" s="7">
        <f t="shared" ref="J387:J450" si="26">I387/H387</f>
        <v>1.0476190476190477</v>
      </c>
      <c r="K387" s="7">
        <f t="shared" ref="K387:K450" si="27">LOG(J387,2)</f>
        <v>6.7114195858537049E-2</v>
      </c>
    </row>
    <row r="388" spans="1:11" x14ac:dyDescent="0.35">
      <c r="A388" s="14" t="s">
        <v>6065</v>
      </c>
      <c r="B388" s="13" t="s">
        <v>3590</v>
      </c>
      <c r="C388" s="14" t="s">
        <v>11980</v>
      </c>
      <c r="D388" s="14" t="s">
        <v>11356</v>
      </c>
      <c r="E388" s="15" t="s">
        <v>5678</v>
      </c>
      <c r="F388" s="16">
        <v>19</v>
      </c>
      <c r="G388" s="16">
        <v>21</v>
      </c>
      <c r="H388" s="6">
        <f t="shared" si="24"/>
        <v>20</v>
      </c>
      <c r="I388" s="6">
        <f t="shared" si="25"/>
        <v>22</v>
      </c>
      <c r="J388" s="7">
        <f t="shared" si="26"/>
        <v>1.1000000000000001</v>
      </c>
      <c r="K388" s="7">
        <f t="shared" si="27"/>
        <v>0.13750352374993502</v>
      </c>
    </row>
    <row r="389" spans="1:11" x14ac:dyDescent="0.35">
      <c r="A389" s="14" t="s">
        <v>6066</v>
      </c>
      <c r="B389" s="13" t="s">
        <v>844</v>
      </c>
      <c r="C389" s="14" t="s">
        <v>11981</v>
      </c>
      <c r="D389" s="14" t="s">
        <v>11982</v>
      </c>
      <c r="E389" s="15" t="s">
        <v>5678</v>
      </c>
      <c r="F389" s="16">
        <v>29</v>
      </c>
      <c r="G389" s="16">
        <v>14</v>
      </c>
      <c r="H389" s="6">
        <f t="shared" si="24"/>
        <v>30</v>
      </c>
      <c r="I389" s="6">
        <f t="shared" si="25"/>
        <v>15</v>
      </c>
      <c r="J389" s="7">
        <f t="shared" si="26"/>
        <v>0.5</v>
      </c>
      <c r="K389" s="7">
        <f t="shared" si="27"/>
        <v>-1</v>
      </c>
    </row>
    <row r="390" spans="1:11" x14ac:dyDescent="0.35">
      <c r="A390" s="14" t="s">
        <v>6067</v>
      </c>
      <c r="B390" s="13" t="s">
        <v>3510</v>
      </c>
      <c r="C390" s="14" t="s">
        <v>11983</v>
      </c>
      <c r="D390" s="14" t="s">
        <v>11984</v>
      </c>
      <c r="E390" s="15" t="s">
        <v>5678</v>
      </c>
      <c r="F390" s="16">
        <v>184</v>
      </c>
      <c r="G390" s="16">
        <v>125</v>
      </c>
      <c r="H390" s="6">
        <f t="shared" si="24"/>
        <v>185</v>
      </c>
      <c r="I390" s="6">
        <f t="shared" si="25"/>
        <v>126</v>
      </c>
      <c r="J390" s="7">
        <f t="shared" si="26"/>
        <v>0.68108108108108112</v>
      </c>
      <c r="K390" s="7">
        <f t="shared" si="27"/>
        <v>-0.55410153701639564</v>
      </c>
    </row>
    <row r="391" spans="1:11" x14ac:dyDescent="0.35">
      <c r="A391" s="14" t="s">
        <v>6068</v>
      </c>
      <c r="B391" s="13" t="s">
        <v>4217</v>
      </c>
      <c r="C391" s="14" t="s">
        <v>11985</v>
      </c>
      <c r="D391" s="14" t="s">
        <v>11356</v>
      </c>
      <c r="E391" s="15" t="s">
        <v>5678</v>
      </c>
      <c r="F391" s="16">
        <v>272</v>
      </c>
      <c r="G391" s="16">
        <v>305</v>
      </c>
      <c r="H391" s="6">
        <f t="shared" si="24"/>
        <v>273</v>
      </c>
      <c r="I391" s="6">
        <f t="shared" si="25"/>
        <v>306</v>
      </c>
      <c r="J391" s="7">
        <f t="shared" si="26"/>
        <v>1.1208791208791209</v>
      </c>
      <c r="K391" s="7">
        <f t="shared" si="27"/>
        <v>0.16463070177279934</v>
      </c>
    </row>
    <row r="392" spans="1:11" x14ac:dyDescent="0.35">
      <c r="A392" s="14" t="s">
        <v>6069</v>
      </c>
      <c r="B392" s="13" t="s">
        <v>4784</v>
      </c>
      <c r="C392" s="14" t="s">
        <v>11986</v>
      </c>
      <c r="D392" s="14" t="s">
        <v>11356</v>
      </c>
      <c r="E392" s="15" t="s">
        <v>5678</v>
      </c>
      <c r="F392" s="16">
        <v>122</v>
      </c>
      <c r="G392" s="16">
        <v>91</v>
      </c>
      <c r="H392" s="6">
        <f t="shared" si="24"/>
        <v>123</v>
      </c>
      <c r="I392" s="6">
        <f t="shared" si="25"/>
        <v>92</v>
      </c>
      <c r="J392" s="7">
        <f t="shared" si="26"/>
        <v>0.74796747967479671</v>
      </c>
      <c r="K392" s="7">
        <f t="shared" si="27"/>
        <v>-0.41895254928222714</v>
      </c>
    </row>
    <row r="393" spans="1:11" x14ac:dyDescent="0.35">
      <c r="A393" s="14" t="s">
        <v>6070</v>
      </c>
      <c r="B393" s="13" t="s">
        <v>1122</v>
      </c>
      <c r="C393" s="14" t="s">
        <v>11987</v>
      </c>
      <c r="D393" s="14" t="s">
        <v>11988</v>
      </c>
      <c r="E393" s="15" t="s">
        <v>5678</v>
      </c>
      <c r="F393" s="16">
        <v>106</v>
      </c>
      <c r="G393" s="16">
        <v>93</v>
      </c>
      <c r="H393" s="6">
        <f t="shared" si="24"/>
        <v>107</v>
      </c>
      <c r="I393" s="6">
        <f t="shared" si="25"/>
        <v>94</v>
      </c>
      <c r="J393" s="7">
        <f t="shared" si="26"/>
        <v>0.87850467289719625</v>
      </c>
      <c r="K393" s="7">
        <f t="shared" si="27"/>
        <v>-0.18687813472350959</v>
      </c>
    </row>
    <row r="394" spans="1:11" x14ac:dyDescent="0.35">
      <c r="A394" s="14" t="s">
        <v>6071</v>
      </c>
      <c r="B394" s="13" t="s">
        <v>4772</v>
      </c>
      <c r="C394" s="14" t="s">
        <v>11989</v>
      </c>
      <c r="D394" s="14" t="s">
        <v>11990</v>
      </c>
      <c r="E394" s="15" t="s">
        <v>5678</v>
      </c>
      <c r="F394" s="16">
        <v>72</v>
      </c>
      <c r="G394" s="16">
        <v>45</v>
      </c>
      <c r="H394" s="6">
        <f t="shared" si="24"/>
        <v>73</v>
      </c>
      <c r="I394" s="6">
        <f t="shared" si="25"/>
        <v>46</v>
      </c>
      <c r="J394" s="7">
        <f t="shared" si="26"/>
        <v>0.63013698630136983</v>
      </c>
      <c r="K394" s="7">
        <f t="shared" si="27"/>
        <v>-0.66626260282300453</v>
      </c>
    </row>
    <row r="395" spans="1:11" x14ac:dyDescent="0.35">
      <c r="A395" s="14" t="s">
        <v>6072</v>
      </c>
      <c r="B395" s="13" t="s">
        <v>3835</v>
      </c>
      <c r="C395" s="14" t="s">
        <v>11991</v>
      </c>
      <c r="D395" s="14" t="s">
        <v>11436</v>
      </c>
      <c r="E395" s="15" t="s">
        <v>5678</v>
      </c>
      <c r="F395" s="16">
        <v>154</v>
      </c>
      <c r="G395" s="16">
        <v>177</v>
      </c>
      <c r="H395" s="6">
        <f t="shared" si="24"/>
        <v>155</v>
      </c>
      <c r="I395" s="6">
        <f t="shared" si="25"/>
        <v>178</v>
      </c>
      <c r="J395" s="7">
        <f t="shared" si="26"/>
        <v>1.1483870967741936</v>
      </c>
      <c r="K395" s="7">
        <f t="shared" si="27"/>
        <v>0.19960902569216027</v>
      </c>
    </row>
    <row r="396" spans="1:11" x14ac:dyDescent="0.35">
      <c r="A396" s="14" t="s">
        <v>6073</v>
      </c>
      <c r="B396" s="13" t="s">
        <v>5187</v>
      </c>
      <c r="C396" s="14" t="s">
        <v>11992</v>
      </c>
      <c r="D396" s="14" t="s">
        <v>11993</v>
      </c>
      <c r="E396" s="15" t="s">
        <v>5678</v>
      </c>
      <c r="F396" s="16">
        <v>77</v>
      </c>
      <c r="G396" s="16">
        <v>34</v>
      </c>
      <c r="H396" s="6">
        <f t="shared" si="24"/>
        <v>78</v>
      </c>
      <c r="I396" s="6">
        <f t="shared" si="25"/>
        <v>35</v>
      </c>
      <c r="J396" s="7">
        <f t="shared" si="26"/>
        <v>0.44871794871794873</v>
      </c>
      <c r="K396" s="7">
        <f t="shared" si="27"/>
        <v>-1.1561192019172819</v>
      </c>
    </row>
    <row r="397" spans="1:11" x14ac:dyDescent="0.35">
      <c r="A397" s="14" t="s">
        <v>6074</v>
      </c>
      <c r="B397" s="13" t="s">
        <v>3577</v>
      </c>
      <c r="C397" s="14" t="s">
        <v>11994</v>
      </c>
      <c r="D397" s="14" t="s">
        <v>11356</v>
      </c>
      <c r="E397" s="15" t="s">
        <v>5678</v>
      </c>
      <c r="F397" s="16">
        <v>96</v>
      </c>
      <c r="G397" s="16">
        <v>55</v>
      </c>
      <c r="H397" s="6">
        <f t="shared" si="24"/>
        <v>97</v>
      </c>
      <c r="I397" s="6">
        <f t="shared" si="25"/>
        <v>56</v>
      </c>
      <c r="J397" s="7">
        <f t="shared" si="26"/>
        <v>0.57731958762886593</v>
      </c>
      <c r="K397" s="7">
        <f t="shared" si="27"/>
        <v>-0.79255792012952375</v>
      </c>
    </row>
    <row r="398" spans="1:11" x14ac:dyDescent="0.35">
      <c r="A398" s="14" t="s">
        <v>6075</v>
      </c>
      <c r="B398" s="13" t="s">
        <v>1459</v>
      </c>
      <c r="C398" s="14" t="s">
        <v>11995</v>
      </c>
      <c r="D398" s="14" t="s">
        <v>11996</v>
      </c>
      <c r="E398" s="15" t="s">
        <v>11359</v>
      </c>
      <c r="F398" s="16">
        <v>149</v>
      </c>
      <c r="G398" s="16">
        <v>144</v>
      </c>
      <c r="H398" s="6">
        <f t="shared" si="24"/>
        <v>150</v>
      </c>
      <c r="I398" s="6">
        <f t="shared" si="25"/>
        <v>145</v>
      </c>
      <c r="J398" s="7">
        <f t="shared" si="26"/>
        <v>0.96666666666666667</v>
      </c>
      <c r="K398" s="7">
        <f t="shared" si="27"/>
        <v>-4.8909600480946398E-2</v>
      </c>
    </row>
    <row r="399" spans="1:11" x14ac:dyDescent="0.35">
      <c r="A399" s="14" t="s">
        <v>6076</v>
      </c>
      <c r="B399" s="13" t="s">
        <v>2588</v>
      </c>
      <c r="C399" s="14" t="s">
        <v>11997</v>
      </c>
      <c r="D399" s="14" t="s">
        <v>11998</v>
      </c>
      <c r="E399" s="15" t="s">
        <v>11359</v>
      </c>
      <c r="F399" s="16">
        <v>171</v>
      </c>
      <c r="G399" s="16">
        <v>180</v>
      </c>
      <c r="H399" s="6">
        <f t="shared" si="24"/>
        <v>172</v>
      </c>
      <c r="I399" s="6">
        <f t="shared" si="25"/>
        <v>181</v>
      </c>
      <c r="J399" s="7">
        <f t="shared" si="26"/>
        <v>1.0523255813953489</v>
      </c>
      <c r="K399" s="7">
        <f t="shared" si="27"/>
        <v>7.3581132381107542E-2</v>
      </c>
    </row>
    <row r="400" spans="1:11" x14ac:dyDescent="0.35">
      <c r="A400" s="14" t="s">
        <v>6077</v>
      </c>
      <c r="B400" s="13" t="s">
        <v>2194</v>
      </c>
      <c r="C400" s="14" t="s">
        <v>11999</v>
      </c>
      <c r="D400" s="14" t="s">
        <v>12000</v>
      </c>
      <c r="E400" s="15" t="s">
        <v>5678</v>
      </c>
      <c r="F400" s="16">
        <v>14</v>
      </c>
      <c r="G400" s="16">
        <v>14</v>
      </c>
      <c r="H400" s="6">
        <f t="shared" si="24"/>
        <v>15</v>
      </c>
      <c r="I400" s="6">
        <f t="shared" si="25"/>
        <v>15</v>
      </c>
      <c r="J400" s="7">
        <f t="shared" si="26"/>
        <v>1</v>
      </c>
      <c r="K400" s="7">
        <f t="shared" si="27"/>
        <v>0</v>
      </c>
    </row>
    <row r="401" spans="1:11" x14ac:dyDescent="0.35">
      <c r="A401" s="14" t="s">
        <v>6078</v>
      </c>
      <c r="B401" s="13" t="s">
        <v>2884</v>
      </c>
      <c r="C401" s="14" t="s">
        <v>12001</v>
      </c>
      <c r="D401" s="14" t="s">
        <v>11356</v>
      </c>
      <c r="E401" s="15" t="s">
        <v>11359</v>
      </c>
      <c r="F401" s="16">
        <v>175</v>
      </c>
      <c r="G401" s="16">
        <v>200</v>
      </c>
      <c r="H401" s="6">
        <f t="shared" si="24"/>
        <v>176</v>
      </c>
      <c r="I401" s="6">
        <f t="shared" si="25"/>
        <v>201</v>
      </c>
      <c r="J401" s="7">
        <f t="shared" si="26"/>
        <v>1.1420454545454546</v>
      </c>
      <c r="K401" s="7">
        <f t="shared" si="27"/>
        <v>0.19162007254163141</v>
      </c>
    </row>
    <row r="402" spans="1:11" x14ac:dyDescent="0.35">
      <c r="A402" s="14" t="s">
        <v>6079</v>
      </c>
      <c r="B402" s="13" t="s">
        <v>2555</v>
      </c>
      <c r="C402" s="14" t="s">
        <v>12002</v>
      </c>
      <c r="D402" s="14" t="s">
        <v>12003</v>
      </c>
      <c r="E402" s="15" t="s">
        <v>11359</v>
      </c>
      <c r="F402" s="16">
        <v>124</v>
      </c>
      <c r="G402" s="16">
        <v>92</v>
      </c>
      <c r="H402" s="6">
        <f t="shared" si="24"/>
        <v>125</v>
      </c>
      <c r="I402" s="6">
        <f t="shared" si="25"/>
        <v>93</v>
      </c>
      <c r="J402" s="7">
        <f t="shared" si="26"/>
        <v>0.74399999999999999</v>
      </c>
      <c r="K402" s="7">
        <f t="shared" si="27"/>
        <v>-0.42662547355405567</v>
      </c>
    </row>
    <row r="403" spans="1:11" x14ac:dyDescent="0.35">
      <c r="A403" s="14" t="s">
        <v>6080</v>
      </c>
      <c r="B403" s="13" t="s">
        <v>2393</v>
      </c>
      <c r="C403" s="14" t="s">
        <v>12004</v>
      </c>
      <c r="D403" s="14" t="s">
        <v>12005</v>
      </c>
      <c r="E403" s="15" t="s">
        <v>11359</v>
      </c>
      <c r="F403" s="16">
        <v>152</v>
      </c>
      <c r="G403" s="16">
        <v>109</v>
      </c>
      <c r="H403" s="6">
        <f t="shared" si="24"/>
        <v>153</v>
      </c>
      <c r="I403" s="6">
        <f t="shared" si="25"/>
        <v>110</v>
      </c>
      <c r="J403" s="7">
        <f t="shared" si="26"/>
        <v>0.71895424836601307</v>
      </c>
      <c r="K403" s="7">
        <f t="shared" si="27"/>
        <v>-0.47602812916799214</v>
      </c>
    </row>
    <row r="404" spans="1:11" x14ac:dyDescent="0.35">
      <c r="A404" s="14" t="s">
        <v>6081</v>
      </c>
      <c r="B404" s="13" t="s">
        <v>2610</v>
      </c>
      <c r="C404" s="14" t="s">
        <v>12006</v>
      </c>
      <c r="D404" s="14" t="s">
        <v>12007</v>
      </c>
      <c r="E404" s="15" t="s">
        <v>5678</v>
      </c>
      <c r="F404" s="16">
        <v>140</v>
      </c>
      <c r="G404" s="16">
        <v>101</v>
      </c>
      <c r="H404" s="6">
        <f t="shared" si="24"/>
        <v>141</v>
      </c>
      <c r="I404" s="6">
        <f t="shared" si="25"/>
        <v>102</v>
      </c>
      <c r="J404" s="7">
        <f t="shared" si="26"/>
        <v>0.72340425531914898</v>
      </c>
      <c r="K404" s="7">
        <f t="shared" si="27"/>
        <v>-0.4671260104272979</v>
      </c>
    </row>
    <row r="405" spans="1:11" x14ac:dyDescent="0.35">
      <c r="A405" s="14" t="s">
        <v>6082</v>
      </c>
      <c r="B405" s="13" t="s">
        <v>1052</v>
      </c>
      <c r="C405" s="14" t="s">
        <v>12008</v>
      </c>
      <c r="D405" s="14" t="s">
        <v>12009</v>
      </c>
      <c r="E405" s="15" t="s">
        <v>5678</v>
      </c>
      <c r="F405" s="16">
        <v>302</v>
      </c>
      <c r="G405" s="16">
        <v>355</v>
      </c>
      <c r="H405" s="6">
        <f t="shared" si="24"/>
        <v>303</v>
      </c>
      <c r="I405" s="6">
        <f t="shared" si="25"/>
        <v>356</v>
      </c>
      <c r="J405" s="7">
        <f t="shared" si="26"/>
        <v>1.1749174917491749</v>
      </c>
      <c r="K405" s="7">
        <f t="shared" si="27"/>
        <v>0.23255944749344684</v>
      </c>
    </row>
    <row r="406" spans="1:11" x14ac:dyDescent="0.35">
      <c r="A406" s="14" t="s">
        <v>6083</v>
      </c>
      <c r="B406" s="13" t="s">
        <v>3608</v>
      </c>
      <c r="C406" s="14" t="s">
        <v>12010</v>
      </c>
      <c r="D406" s="14" t="s">
        <v>12011</v>
      </c>
      <c r="E406" s="15" t="s">
        <v>5678</v>
      </c>
      <c r="F406" s="16">
        <v>232</v>
      </c>
      <c r="G406" s="16">
        <v>166</v>
      </c>
      <c r="H406" s="6">
        <f t="shared" si="24"/>
        <v>233</v>
      </c>
      <c r="I406" s="6">
        <f t="shared" si="25"/>
        <v>167</v>
      </c>
      <c r="J406" s="7">
        <f t="shared" si="26"/>
        <v>0.71673819742489275</v>
      </c>
      <c r="K406" s="7">
        <f t="shared" si="27"/>
        <v>-0.48048185218022793</v>
      </c>
    </row>
    <row r="407" spans="1:11" x14ac:dyDescent="0.35">
      <c r="A407" s="14" t="s">
        <v>6084</v>
      </c>
      <c r="B407" s="13" t="s">
        <v>3191</v>
      </c>
      <c r="C407" s="14" t="s">
        <v>12012</v>
      </c>
      <c r="D407" s="14" t="s">
        <v>12013</v>
      </c>
      <c r="E407" s="15" t="s">
        <v>5678</v>
      </c>
      <c r="F407" s="16">
        <v>67</v>
      </c>
      <c r="G407" s="16">
        <v>51</v>
      </c>
      <c r="H407" s="6">
        <f t="shared" si="24"/>
        <v>68</v>
      </c>
      <c r="I407" s="6">
        <f t="shared" si="25"/>
        <v>52</v>
      </c>
      <c r="J407" s="7">
        <f t="shared" si="26"/>
        <v>0.76470588235294112</v>
      </c>
      <c r="K407" s="7">
        <f t="shared" si="27"/>
        <v>-0.38702312310924736</v>
      </c>
    </row>
    <row r="408" spans="1:11" x14ac:dyDescent="0.35">
      <c r="A408" s="14" t="s">
        <v>6085</v>
      </c>
      <c r="B408" s="13" t="s">
        <v>3045</v>
      </c>
      <c r="C408" s="14" t="s">
        <v>12014</v>
      </c>
      <c r="D408" s="14" t="s">
        <v>11356</v>
      </c>
      <c r="E408" s="15" t="s">
        <v>5678</v>
      </c>
      <c r="F408" s="16">
        <v>136</v>
      </c>
      <c r="G408" s="16">
        <v>119</v>
      </c>
      <c r="H408" s="6">
        <f t="shared" si="24"/>
        <v>137</v>
      </c>
      <c r="I408" s="6">
        <f t="shared" si="25"/>
        <v>120</v>
      </c>
      <c r="J408" s="7">
        <f t="shared" si="26"/>
        <v>0.87591240875912413</v>
      </c>
      <c r="K408" s="7">
        <f t="shared" si="27"/>
        <v>-0.19114148735200812</v>
      </c>
    </row>
    <row r="409" spans="1:11" x14ac:dyDescent="0.35">
      <c r="A409" s="14" t="s">
        <v>6086</v>
      </c>
      <c r="B409" s="13" t="s">
        <v>1628</v>
      </c>
      <c r="C409" s="14" t="s">
        <v>12015</v>
      </c>
      <c r="D409" s="14" t="s">
        <v>12016</v>
      </c>
      <c r="E409" s="15" t="s">
        <v>5678</v>
      </c>
      <c r="F409" s="16">
        <v>32</v>
      </c>
      <c r="G409" s="16">
        <v>22</v>
      </c>
      <c r="H409" s="6">
        <f t="shared" si="24"/>
        <v>33</v>
      </c>
      <c r="I409" s="6">
        <f t="shared" si="25"/>
        <v>23</v>
      </c>
      <c r="J409" s="7">
        <f t="shared" si="26"/>
        <v>0.69696969696969702</v>
      </c>
      <c r="K409" s="7">
        <f t="shared" si="27"/>
        <v>-0.52083216330144055</v>
      </c>
    </row>
    <row r="410" spans="1:11" x14ac:dyDescent="0.35">
      <c r="A410" s="14" t="s">
        <v>6087</v>
      </c>
      <c r="B410" s="13" t="s">
        <v>2645</v>
      </c>
      <c r="C410" s="14" t="s">
        <v>12017</v>
      </c>
      <c r="D410" s="14" t="s">
        <v>12018</v>
      </c>
      <c r="E410" s="15" t="s">
        <v>5678</v>
      </c>
      <c r="F410" s="16">
        <v>64</v>
      </c>
      <c r="G410" s="16">
        <v>81</v>
      </c>
      <c r="H410" s="6">
        <f t="shared" si="24"/>
        <v>65</v>
      </c>
      <c r="I410" s="6">
        <f t="shared" si="25"/>
        <v>82</v>
      </c>
      <c r="J410" s="7">
        <f t="shared" si="26"/>
        <v>1.2615384615384615</v>
      </c>
      <c r="K410" s="7">
        <f t="shared" si="27"/>
        <v>0.33518419158962914</v>
      </c>
    </row>
    <row r="411" spans="1:11" x14ac:dyDescent="0.35">
      <c r="A411" s="14" t="s">
        <v>6088</v>
      </c>
      <c r="B411" s="13" t="s">
        <v>1199</v>
      </c>
      <c r="C411" s="14" t="s">
        <v>12019</v>
      </c>
      <c r="D411" s="14" t="s">
        <v>11646</v>
      </c>
      <c r="E411" s="15" t="s">
        <v>11359</v>
      </c>
      <c r="F411" s="16">
        <v>1262</v>
      </c>
      <c r="G411" s="16">
        <v>1396</v>
      </c>
      <c r="H411" s="6">
        <f t="shared" si="24"/>
        <v>1263</v>
      </c>
      <c r="I411" s="6">
        <f t="shared" si="25"/>
        <v>1397</v>
      </c>
      <c r="J411" s="7">
        <f t="shared" si="26"/>
        <v>1.1060965954077593</v>
      </c>
      <c r="K411" s="7">
        <f t="shared" si="27"/>
        <v>0.14547738162191082</v>
      </c>
    </row>
    <row r="412" spans="1:11" x14ac:dyDescent="0.35">
      <c r="A412" s="14" t="s">
        <v>6089</v>
      </c>
      <c r="B412" s="13" t="s">
        <v>1386</v>
      </c>
      <c r="C412" s="14" t="s">
        <v>12020</v>
      </c>
      <c r="D412" s="14" t="s">
        <v>11646</v>
      </c>
      <c r="E412" s="15" t="s">
        <v>11359</v>
      </c>
      <c r="F412" s="16">
        <v>852</v>
      </c>
      <c r="G412" s="16">
        <v>1025</v>
      </c>
      <c r="H412" s="6">
        <f t="shared" si="24"/>
        <v>853</v>
      </c>
      <c r="I412" s="6">
        <f t="shared" si="25"/>
        <v>1026</v>
      </c>
      <c r="J412" s="7">
        <f t="shared" si="26"/>
        <v>1.2028135990621336</v>
      </c>
      <c r="K412" s="7">
        <f t="shared" si="27"/>
        <v>0.26641308428876376</v>
      </c>
    </row>
    <row r="413" spans="1:11" x14ac:dyDescent="0.35">
      <c r="A413" s="14" t="s">
        <v>6090</v>
      </c>
      <c r="B413" s="13" t="s">
        <v>635</v>
      </c>
      <c r="C413" s="14" t="s">
        <v>12021</v>
      </c>
      <c r="D413" s="14" t="s">
        <v>11642</v>
      </c>
      <c r="E413" s="15" t="s">
        <v>11359</v>
      </c>
      <c r="F413" s="16">
        <v>303</v>
      </c>
      <c r="G413" s="16">
        <v>273</v>
      </c>
      <c r="H413" s="6">
        <f t="shared" si="24"/>
        <v>304</v>
      </c>
      <c r="I413" s="6">
        <f t="shared" si="25"/>
        <v>274</v>
      </c>
      <c r="J413" s="7">
        <f t="shared" si="26"/>
        <v>0.90131578947368418</v>
      </c>
      <c r="K413" s="7">
        <f t="shared" si="27"/>
        <v>-0.14989543048305884</v>
      </c>
    </row>
    <row r="414" spans="1:11" x14ac:dyDescent="0.35">
      <c r="A414" s="14" t="s">
        <v>6091</v>
      </c>
      <c r="B414" s="13" t="s">
        <v>1292</v>
      </c>
      <c r="C414" s="14" t="s">
        <v>12022</v>
      </c>
      <c r="D414" s="14" t="s">
        <v>12023</v>
      </c>
      <c r="E414" s="15" t="s">
        <v>11359</v>
      </c>
      <c r="F414" s="16">
        <v>434</v>
      </c>
      <c r="G414" s="16">
        <v>460</v>
      </c>
      <c r="H414" s="6">
        <f t="shared" si="24"/>
        <v>435</v>
      </c>
      <c r="I414" s="6">
        <f t="shared" si="25"/>
        <v>461</v>
      </c>
      <c r="J414" s="7">
        <f t="shared" si="26"/>
        <v>1.0597701149425287</v>
      </c>
      <c r="K414" s="7">
        <f t="shared" si="27"/>
        <v>8.3751349693247296E-2</v>
      </c>
    </row>
    <row r="415" spans="1:11" x14ac:dyDescent="0.35">
      <c r="A415" s="14" t="s">
        <v>6092</v>
      </c>
      <c r="B415" s="13" t="s">
        <v>2098</v>
      </c>
      <c r="C415" s="14" t="s">
        <v>12024</v>
      </c>
      <c r="D415" s="14" t="s">
        <v>11638</v>
      </c>
      <c r="E415" s="15" t="s">
        <v>11359</v>
      </c>
      <c r="F415" s="16">
        <v>140</v>
      </c>
      <c r="G415" s="16">
        <v>116</v>
      </c>
      <c r="H415" s="6">
        <f t="shared" si="24"/>
        <v>141</v>
      </c>
      <c r="I415" s="6">
        <f t="shared" si="25"/>
        <v>117</v>
      </c>
      <c r="J415" s="7">
        <f t="shared" si="26"/>
        <v>0.82978723404255317</v>
      </c>
      <c r="K415" s="7">
        <f t="shared" si="27"/>
        <v>-0.26918663281538907</v>
      </c>
    </row>
    <row r="416" spans="1:11" x14ac:dyDescent="0.35">
      <c r="A416" s="14" t="s">
        <v>6093</v>
      </c>
      <c r="B416" s="13" t="s">
        <v>2950</v>
      </c>
      <c r="C416" s="14" t="s">
        <v>12025</v>
      </c>
      <c r="D416" s="14" t="s">
        <v>12026</v>
      </c>
      <c r="E416" s="15" t="s">
        <v>11359</v>
      </c>
      <c r="F416" s="16">
        <v>148</v>
      </c>
      <c r="G416" s="16">
        <v>87</v>
      </c>
      <c r="H416" s="6">
        <f t="shared" si="24"/>
        <v>149</v>
      </c>
      <c r="I416" s="6">
        <f t="shared" si="25"/>
        <v>88</v>
      </c>
      <c r="J416" s="7">
        <f t="shared" si="26"/>
        <v>0.59060402684563762</v>
      </c>
      <c r="K416" s="7">
        <f t="shared" si="27"/>
        <v>-0.7597369018248642</v>
      </c>
    </row>
    <row r="417" spans="1:11" x14ac:dyDescent="0.35">
      <c r="A417" s="14" t="s">
        <v>6094</v>
      </c>
      <c r="B417" s="13" t="s">
        <v>1058</v>
      </c>
      <c r="C417" s="14" t="s">
        <v>12027</v>
      </c>
      <c r="D417" s="14" t="s">
        <v>11634</v>
      </c>
      <c r="E417" s="15" t="s">
        <v>11359</v>
      </c>
      <c r="F417" s="16">
        <v>87</v>
      </c>
      <c r="G417" s="16">
        <v>51</v>
      </c>
      <c r="H417" s="6">
        <f t="shared" si="24"/>
        <v>88</v>
      </c>
      <c r="I417" s="6">
        <f t="shared" si="25"/>
        <v>52</v>
      </c>
      <c r="J417" s="7">
        <f t="shared" si="26"/>
        <v>0.59090909090909094</v>
      </c>
      <c r="K417" s="7">
        <f t="shared" si="27"/>
        <v>-0.75899190049620513</v>
      </c>
    </row>
    <row r="418" spans="1:11" x14ac:dyDescent="0.35">
      <c r="A418" s="14" t="s">
        <v>6095</v>
      </c>
      <c r="B418" s="13" t="s">
        <v>992</v>
      </c>
      <c r="C418" s="14" t="s">
        <v>12028</v>
      </c>
      <c r="D418" s="14" t="s">
        <v>11642</v>
      </c>
      <c r="E418" s="15" t="s">
        <v>11359</v>
      </c>
      <c r="F418" s="16">
        <v>99</v>
      </c>
      <c r="G418" s="16">
        <v>60</v>
      </c>
      <c r="H418" s="6">
        <f t="shared" si="24"/>
        <v>100</v>
      </c>
      <c r="I418" s="6">
        <f t="shared" si="25"/>
        <v>61</v>
      </c>
      <c r="J418" s="7">
        <f t="shared" si="26"/>
        <v>0.61</v>
      </c>
      <c r="K418" s="7">
        <f t="shared" si="27"/>
        <v>-0.71311885221183846</v>
      </c>
    </row>
    <row r="419" spans="1:11" x14ac:dyDescent="0.35">
      <c r="A419" s="14" t="s">
        <v>6096</v>
      </c>
      <c r="B419" s="13" t="s">
        <v>2702</v>
      </c>
      <c r="C419" s="14" t="s">
        <v>12029</v>
      </c>
      <c r="D419" s="14" t="s">
        <v>12030</v>
      </c>
      <c r="E419" s="15" t="s">
        <v>11359</v>
      </c>
      <c r="F419" s="16">
        <v>29</v>
      </c>
      <c r="G419" s="16">
        <v>15</v>
      </c>
      <c r="H419" s="6">
        <f t="shared" si="24"/>
        <v>30</v>
      </c>
      <c r="I419" s="6">
        <f t="shared" si="25"/>
        <v>16</v>
      </c>
      <c r="J419" s="7">
        <f t="shared" si="26"/>
        <v>0.53333333333333333</v>
      </c>
      <c r="K419" s="7">
        <f t="shared" si="27"/>
        <v>-0.9068905956085187</v>
      </c>
    </row>
    <row r="420" spans="1:11" x14ac:dyDescent="0.35">
      <c r="A420" s="14" t="s">
        <v>6097</v>
      </c>
      <c r="B420" s="13" t="s">
        <v>892</v>
      </c>
      <c r="C420" s="14" t="s">
        <v>12031</v>
      </c>
      <c r="D420" s="14" t="s">
        <v>12032</v>
      </c>
      <c r="E420" s="15" t="s">
        <v>11359</v>
      </c>
      <c r="F420" s="16">
        <v>9</v>
      </c>
      <c r="G420" s="16">
        <v>3</v>
      </c>
      <c r="H420" s="6">
        <f t="shared" si="24"/>
        <v>10</v>
      </c>
      <c r="I420" s="6">
        <f t="shared" si="25"/>
        <v>4</v>
      </c>
      <c r="J420" s="7">
        <f t="shared" si="26"/>
        <v>0.4</v>
      </c>
      <c r="K420" s="7">
        <f t="shared" si="27"/>
        <v>-1.3219280948873622</v>
      </c>
    </row>
    <row r="421" spans="1:11" x14ac:dyDescent="0.35">
      <c r="A421" s="14" t="s">
        <v>6098</v>
      </c>
      <c r="B421" s="13" t="s">
        <v>2078</v>
      </c>
      <c r="C421" s="14" t="s">
        <v>12033</v>
      </c>
      <c r="D421" s="14" t="s">
        <v>11356</v>
      </c>
      <c r="E421" s="15" t="s">
        <v>5678</v>
      </c>
      <c r="F421" s="16">
        <v>34</v>
      </c>
      <c r="G421" s="16">
        <v>22</v>
      </c>
      <c r="H421" s="6">
        <f t="shared" si="24"/>
        <v>35</v>
      </c>
      <c r="I421" s="6">
        <f t="shared" si="25"/>
        <v>23</v>
      </c>
      <c r="J421" s="7">
        <f t="shared" si="26"/>
        <v>0.65714285714285714</v>
      </c>
      <c r="K421" s="7">
        <f t="shared" si="27"/>
        <v>-0.60572106088795363</v>
      </c>
    </row>
    <row r="422" spans="1:11" x14ac:dyDescent="0.35">
      <c r="A422" s="14" t="s">
        <v>6099</v>
      </c>
      <c r="B422" s="13" t="s">
        <v>3036</v>
      </c>
      <c r="C422" s="14" t="s">
        <v>12034</v>
      </c>
      <c r="D422" s="14" t="s">
        <v>12035</v>
      </c>
      <c r="E422" s="15" t="s">
        <v>5678</v>
      </c>
      <c r="F422" s="16">
        <v>43</v>
      </c>
      <c r="G422" s="16">
        <v>20</v>
      </c>
      <c r="H422" s="6">
        <f t="shared" si="24"/>
        <v>44</v>
      </c>
      <c r="I422" s="6">
        <f t="shared" si="25"/>
        <v>21</v>
      </c>
      <c r="J422" s="7">
        <f t="shared" si="26"/>
        <v>0.47727272727272729</v>
      </c>
      <c r="K422" s="7">
        <f t="shared" si="27"/>
        <v>-1.0671141958585368</v>
      </c>
    </row>
    <row r="423" spans="1:11" x14ac:dyDescent="0.35">
      <c r="A423" s="14" t="s">
        <v>6100</v>
      </c>
      <c r="B423" s="13" t="s">
        <v>3966</v>
      </c>
      <c r="C423" s="14" t="s">
        <v>12036</v>
      </c>
      <c r="D423" s="14" t="s">
        <v>12037</v>
      </c>
      <c r="E423" s="15" t="s">
        <v>5678</v>
      </c>
      <c r="F423" s="16">
        <v>88</v>
      </c>
      <c r="G423" s="16">
        <v>89</v>
      </c>
      <c r="H423" s="6">
        <f t="shared" si="24"/>
        <v>89</v>
      </c>
      <c r="I423" s="6">
        <f t="shared" si="25"/>
        <v>90</v>
      </c>
      <c r="J423" s="7">
        <f t="shared" si="26"/>
        <v>1.0112359550561798</v>
      </c>
      <c r="K423" s="7">
        <f t="shared" si="27"/>
        <v>1.6119665363276994E-2</v>
      </c>
    </row>
    <row r="424" spans="1:11" x14ac:dyDescent="0.35">
      <c r="A424" s="14" t="s">
        <v>6101</v>
      </c>
      <c r="B424" s="13" t="s">
        <v>4491</v>
      </c>
      <c r="C424" s="14" t="s">
        <v>12038</v>
      </c>
      <c r="D424" s="14" t="s">
        <v>11660</v>
      </c>
      <c r="E424" s="15" t="s">
        <v>11359</v>
      </c>
      <c r="F424" s="16">
        <v>80</v>
      </c>
      <c r="G424" s="16">
        <v>62</v>
      </c>
      <c r="H424" s="6">
        <f t="shared" si="24"/>
        <v>81</v>
      </c>
      <c r="I424" s="6">
        <f t="shared" si="25"/>
        <v>63</v>
      </c>
      <c r="J424" s="7">
        <f t="shared" si="26"/>
        <v>0.77777777777777779</v>
      </c>
      <c r="K424" s="7">
        <f t="shared" si="27"/>
        <v>-0.36257007938470825</v>
      </c>
    </row>
    <row r="425" spans="1:11" x14ac:dyDescent="0.35">
      <c r="A425" s="14" t="s">
        <v>6102</v>
      </c>
      <c r="B425" s="13" t="s">
        <v>3463</v>
      </c>
      <c r="C425" s="14" t="s">
        <v>12039</v>
      </c>
      <c r="D425" s="14" t="s">
        <v>12040</v>
      </c>
      <c r="E425" s="15" t="s">
        <v>11359</v>
      </c>
      <c r="F425" s="16">
        <v>120</v>
      </c>
      <c r="G425" s="16">
        <v>111</v>
      </c>
      <c r="H425" s="6">
        <f t="shared" si="24"/>
        <v>121</v>
      </c>
      <c r="I425" s="6">
        <f t="shared" si="25"/>
        <v>112</v>
      </c>
      <c r="J425" s="7">
        <f t="shared" si="26"/>
        <v>0.92561983471074383</v>
      </c>
      <c r="K425" s="7">
        <f t="shared" si="27"/>
        <v>-0.11150831521699037</v>
      </c>
    </row>
    <row r="426" spans="1:11" x14ac:dyDescent="0.35">
      <c r="A426" s="14" t="s">
        <v>6103</v>
      </c>
      <c r="B426" s="13" t="s">
        <v>3427</v>
      </c>
      <c r="C426" s="14" t="s">
        <v>12041</v>
      </c>
      <c r="D426" s="14" t="s">
        <v>12042</v>
      </c>
      <c r="E426" s="15" t="s">
        <v>11359</v>
      </c>
      <c r="F426" s="16">
        <v>1419</v>
      </c>
      <c r="G426" s="16">
        <v>2001</v>
      </c>
      <c r="H426" s="6">
        <f t="shared" si="24"/>
        <v>1420</v>
      </c>
      <c r="I426" s="6">
        <f t="shared" si="25"/>
        <v>2002</v>
      </c>
      <c r="J426" s="7">
        <f t="shared" si="26"/>
        <v>1.4098591549295774</v>
      </c>
      <c r="K426" s="7">
        <f t="shared" si="27"/>
        <v>0.49555104444394898</v>
      </c>
    </row>
    <row r="427" spans="1:11" x14ac:dyDescent="0.35">
      <c r="A427" s="14" t="s">
        <v>6104</v>
      </c>
      <c r="B427" s="13" t="s">
        <v>3066</v>
      </c>
      <c r="C427" s="14" t="s">
        <v>12043</v>
      </c>
      <c r="D427" s="14" t="s">
        <v>12044</v>
      </c>
      <c r="E427" s="15" t="s">
        <v>5678</v>
      </c>
      <c r="F427" s="16">
        <v>41</v>
      </c>
      <c r="G427" s="16">
        <v>49</v>
      </c>
      <c r="H427" s="6">
        <f t="shared" si="24"/>
        <v>42</v>
      </c>
      <c r="I427" s="6">
        <f t="shared" si="25"/>
        <v>50</v>
      </c>
      <c r="J427" s="7">
        <f t="shared" si="26"/>
        <v>1.1904761904761905</v>
      </c>
      <c r="K427" s="7">
        <f t="shared" si="27"/>
        <v>0.25153876699596439</v>
      </c>
    </row>
    <row r="428" spans="1:11" x14ac:dyDescent="0.35">
      <c r="A428" s="14" t="s">
        <v>6105</v>
      </c>
      <c r="B428" s="13" t="s">
        <v>4062</v>
      </c>
      <c r="C428" s="14" t="s">
        <v>12045</v>
      </c>
      <c r="D428" s="14" t="s">
        <v>12046</v>
      </c>
      <c r="E428" s="15" t="s">
        <v>11359</v>
      </c>
      <c r="F428" s="16">
        <v>196</v>
      </c>
      <c r="G428" s="16">
        <v>220</v>
      </c>
      <c r="H428" s="6">
        <f t="shared" si="24"/>
        <v>197</v>
      </c>
      <c r="I428" s="6">
        <f t="shared" si="25"/>
        <v>221</v>
      </c>
      <c r="J428" s="7">
        <f t="shared" si="26"/>
        <v>1.1218274111675126</v>
      </c>
      <c r="K428" s="7">
        <f t="shared" si="27"/>
        <v>0.16585073993505522</v>
      </c>
    </row>
    <row r="429" spans="1:11" x14ac:dyDescent="0.35">
      <c r="A429" s="14" t="s">
        <v>6106</v>
      </c>
      <c r="B429" s="13" t="s">
        <v>4482</v>
      </c>
      <c r="C429" s="14" t="s">
        <v>12047</v>
      </c>
      <c r="D429" s="14" t="s">
        <v>12048</v>
      </c>
      <c r="E429" s="15" t="s">
        <v>11359</v>
      </c>
      <c r="F429" s="16">
        <v>256</v>
      </c>
      <c r="G429" s="16">
        <v>79</v>
      </c>
      <c r="H429" s="6">
        <f t="shared" si="24"/>
        <v>257</v>
      </c>
      <c r="I429" s="6">
        <f t="shared" si="25"/>
        <v>80</v>
      </c>
      <c r="J429" s="7">
        <f t="shared" si="26"/>
        <v>0.31128404669260701</v>
      </c>
      <c r="K429" s="7">
        <f t="shared" si="27"/>
        <v>-1.6836964543065158</v>
      </c>
    </row>
    <row r="430" spans="1:11" x14ac:dyDescent="0.35">
      <c r="A430" s="14" t="s">
        <v>6107</v>
      </c>
      <c r="B430" s="13" t="s">
        <v>4801</v>
      </c>
      <c r="C430" s="14" t="s">
        <v>12049</v>
      </c>
      <c r="D430" s="14" t="s">
        <v>12050</v>
      </c>
      <c r="E430" s="15" t="s">
        <v>11359</v>
      </c>
      <c r="F430" s="16">
        <v>289</v>
      </c>
      <c r="G430" s="16">
        <v>116</v>
      </c>
      <c r="H430" s="6">
        <f t="shared" si="24"/>
        <v>290</v>
      </c>
      <c r="I430" s="6">
        <f t="shared" si="25"/>
        <v>117</v>
      </c>
      <c r="J430" s="7">
        <f t="shared" si="26"/>
        <v>0.40344827586206894</v>
      </c>
      <c r="K430" s="7">
        <f t="shared" si="27"/>
        <v>-1.3095443704315299</v>
      </c>
    </row>
    <row r="431" spans="1:11" x14ac:dyDescent="0.35">
      <c r="A431" s="14" t="s">
        <v>6108</v>
      </c>
      <c r="B431" s="13" t="s">
        <v>3377</v>
      </c>
      <c r="C431" s="14" t="s">
        <v>12051</v>
      </c>
      <c r="D431" s="14" t="s">
        <v>12052</v>
      </c>
      <c r="E431" s="15" t="s">
        <v>5678</v>
      </c>
      <c r="F431" s="16">
        <v>262</v>
      </c>
      <c r="G431" s="16">
        <v>237</v>
      </c>
      <c r="H431" s="6">
        <f t="shared" si="24"/>
        <v>263</v>
      </c>
      <c r="I431" s="6">
        <f t="shared" si="25"/>
        <v>238</v>
      </c>
      <c r="J431" s="7">
        <f t="shared" si="26"/>
        <v>0.90494296577946765</v>
      </c>
      <c r="K431" s="7">
        <f t="shared" si="27"/>
        <v>-0.1441012259843589</v>
      </c>
    </row>
    <row r="432" spans="1:11" x14ac:dyDescent="0.35">
      <c r="A432" s="14" t="s">
        <v>6109</v>
      </c>
      <c r="B432" s="13" t="s">
        <v>1422</v>
      </c>
      <c r="C432" s="14" t="s">
        <v>12053</v>
      </c>
      <c r="D432" s="14" t="s">
        <v>11356</v>
      </c>
      <c r="E432" s="15" t="s">
        <v>5678</v>
      </c>
      <c r="F432" s="16">
        <v>203</v>
      </c>
      <c r="G432" s="16">
        <v>214</v>
      </c>
      <c r="H432" s="6">
        <f t="shared" si="24"/>
        <v>204</v>
      </c>
      <c r="I432" s="6">
        <f t="shared" si="25"/>
        <v>215</v>
      </c>
      <c r="J432" s="7">
        <f t="shared" si="26"/>
        <v>1.053921568627451</v>
      </c>
      <c r="K432" s="7">
        <f t="shared" si="27"/>
        <v>7.5767507617964747E-2</v>
      </c>
    </row>
    <row r="433" spans="1:11" x14ac:dyDescent="0.35">
      <c r="A433" s="14" t="s">
        <v>6110</v>
      </c>
      <c r="B433" s="13" t="s">
        <v>2606</v>
      </c>
      <c r="C433" s="14" t="s">
        <v>12054</v>
      </c>
      <c r="D433" s="14" t="s">
        <v>12055</v>
      </c>
      <c r="E433" s="15" t="s">
        <v>5678</v>
      </c>
      <c r="F433" s="16">
        <v>136</v>
      </c>
      <c r="G433" s="16">
        <v>119</v>
      </c>
      <c r="H433" s="6">
        <f t="shared" si="24"/>
        <v>137</v>
      </c>
      <c r="I433" s="6">
        <f t="shared" si="25"/>
        <v>120</v>
      </c>
      <c r="J433" s="7">
        <f t="shared" si="26"/>
        <v>0.87591240875912413</v>
      </c>
      <c r="K433" s="7">
        <f t="shared" si="27"/>
        <v>-0.19114148735200812</v>
      </c>
    </row>
    <row r="434" spans="1:11" x14ac:dyDescent="0.35">
      <c r="A434" s="14" t="s">
        <v>6111</v>
      </c>
      <c r="B434" s="13" t="s">
        <v>2191</v>
      </c>
      <c r="C434" s="14" t="s">
        <v>12056</v>
      </c>
      <c r="D434" s="14" t="s">
        <v>11356</v>
      </c>
      <c r="E434" s="15" t="s">
        <v>5678</v>
      </c>
      <c r="F434" s="16">
        <v>244</v>
      </c>
      <c r="G434" s="16">
        <v>157</v>
      </c>
      <c r="H434" s="6">
        <f t="shared" si="24"/>
        <v>245</v>
      </c>
      <c r="I434" s="6">
        <f t="shared" si="25"/>
        <v>158</v>
      </c>
      <c r="J434" s="7">
        <f t="shared" si="26"/>
        <v>0.64489795918367343</v>
      </c>
      <c r="K434" s="7">
        <f t="shared" si="27"/>
        <v>-0.63285719082546776</v>
      </c>
    </row>
    <row r="435" spans="1:11" x14ac:dyDescent="0.35">
      <c r="A435" s="14" t="s">
        <v>6112</v>
      </c>
      <c r="B435" s="13" t="s">
        <v>4421</v>
      </c>
      <c r="C435" s="14" t="s">
        <v>12057</v>
      </c>
      <c r="D435" s="14" t="s">
        <v>12058</v>
      </c>
      <c r="E435" s="15" t="s">
        <v>5678</v>
      </c>
      <c r="F435" s="16">
        <v>622</v>
      </c>
      <c r="G435" s="16">
        <v>644</v>
      </c>
      <c r="H435" s="6">
        <f t="shared" si="24"/>
        <v>623</v>
      </c>
      <c r="I435" s="6">
        <f t="shared" si="25"/>
        <v>645</v>
      </c>
      <c r="J435" s="7">
        <f t="shared" si="26"/>
        <v>1.0353130016051364</v>
      </c>
      <c r="K435" s="7">
        <f t="shared" si="27"/>
        <v>5.0066997286614547E-2</v>
      </c>
    </row>
    <row r="436" spans="1:11" x14ac:dyDescent="0.35">
      <c r="A436" s="14" t="s">
        <v>6113</v>
      </c>
      <c r="B436" s="13" t="s">
        <v>4813</v>
      </c>
      <c r="C436" s="14" t="s">
        <v>12059</v>
      </c>
      <c r="D436" s="14" t="s">
        <v>11356</v>
      </c>
      <c r="E436" s="15" t="s">
        <v>11359</v>
      </c>
      <c r="F436" s="16">
        <v>6</v>
      </c>
      <c r="G436" s="16">
        <v>3</v>
      </c>
      <c r="H436" s="6">
        <f t="shared" si="24"/>
        <v>7</v>
      </c>
      <c r="I436" s="6">
        <f t="shared" si="25"/>
        <v>4</v>
      </c>
      <c r="J436" s="7">
        <f t="shared" si="26"/>
        <v>0.5714285714285714</v>
      </c>
      <c r="K436" s="7">
        <f t="shared" si="27"/>
        <v>-0.80735492205760429</v>
      </c>
    </row>
    <row r="437" spans="1:11" x14ac:dyDescent="0.35">
      <c r="A437" s="14" t="s">
        <v>6114</v>
      </c>
      <c r="B437" s="13" t="s">
        <v>4842</v>
      </c>
      <c r="C437" s="14" t="s">
        <v>12060</v>
      </c>
      <c r="D437" s="14" t="s">
        <v>12061</v>
      </c>
      <c r="E437" s="15" t="s">
        <v>11359</v>
      </c>
      <c r="F437" s="16">
        <v>1</v>
      </c>
      <c r="G437" s="16">
        <v>1</v>
      </c>
      <c r="H437" s="6">
        <f t="shared" si="24"/>
        <v>2</v>
      </c>
      <c r="I437" s="6">
        <f t="shared" si="25"/>
        <v>2</v>
      </c>
      <c r="J437" s="7">
        <f t="shared" si="26"/>
        <v>1</v>
      </c>
      <c r="K437" s="7">
        <f t="shared" si="27"/>
        <v>0</v>
      </c>
    </row>
    <row r="438" spans="1:11" x14ac:dyDescent="0.35">
      <c r="A438" s="14" t="s">
        <v>6115</v>
      </c>
      <c r="B438" s="13" t="s">
        <v>5364</v>
      </c>
      <c r="C438" s="14" t="s">
        <v>12062</v>
      </c>
      <c r="D438" s="14" t="s">
        <v>11356</v>
      </c>
      <c r="E438" s="15" t="s">
        <v>11359</v>
      </c>
      <c r="F438" s="16">
        <v>1</v>
      </c>
      <c r="G438" s="16">
        <v>1</v>
      </c>
      <c r="H438" s="6">
        <f t="shared" si="24"/>
        <v>2</v>
      </c>
      <c r="I438" s="6">
        <f t="shared" si="25"/>
        <v>2</v>
      </c>
      <c r="J438" s="7">
        <f t="shared" si="26"/>
        <v>1</v>
      </c>
      <c r="K438" s="7">
        <f t="shared" si="27"/>
        <v>0</v>
      </c>
    </row>
    <row r="439" spans="1:11" x14ac:dyDescent="0.35">
      <c r="A439" s="14" t="s">
        <v>6116</v>
      </c>
      <c r="B439" s="13" t="s">
        <v>1190</v>
      </c>
      <c r="C439" s="14" t="s">
        <v>12063</v>
      </c>
      <c r="D439" s="14" t="s">
        <v>12064</v>
      </c>
      <c r="E439" s="15" t="s">
        <v>11359</v>
      </c>
      <c r="F439" s="16">
        <v>222</v>
      </c>
      <c r="G439" s="16">
        <v>334</v>
      </c>
      <c r="H439" s="6">
        <f t="shared" si="24"/>
        <v>223</v>
      </c>
      <c r="I439" s="6">
        <f t="shared" si="25"/>
        <v>335</v>
      </c>
      <c r="J439" s="7">
        <f t="shared" si="26"/>
        <v>1.5022421524663676</v>
      </c>
      <c r="K439" s="7">
        <f t="shared" si="27"/>
        <v>0.58711738542482994</v>
      </c>
    </row>
    <row r="440" spans="1:11" x14ac:dyDescent="0.35">
      <c r="A440" s="14" t="s">
        <v>6117</v>
      </c>
      <c r="B440" s="13" t="s">
        <v>4977</v>
      </c>
      <c r="C440" s="14" t="s">
        <v>12065</v>
      </c>
      <c r="D440" s="14" t="s">
        <v>12066</v>
      </c>
      <c r="E440" s="15" t="s">
        <v>5678</v>
      </c>
      <c r="F440" s="16">
        <v>61</v>
      </c>
      <c r="G440" s="16">
        <v>32</v>
      </c>
      <c r="H440" s="6">
        <f t="shared" si="24"/>
        <v>62</v>
      </c>
      <c r="I440" s="6">
        <f t="shared" si="25"/>
        <v>33</v>
      </c>
      <c r="J440" s="7">
        <f t="shared" si="26"/>
        <v>0.532258064516129</v>
      </c>
      <c r="K440" s="7">
        <f t="shared" si="27"/>
        <v>-0.90980219102842186</v>
      </c>
    </row>
    <row r="441" spans="1:11" x14ac:dyDescent="0.35">
      <c r="A441" s="14" t="s">
        <v>6118</v>
      </c>
      <c r="B441" s="13" t="s">
        <v>4815</v>
      </c>
      <c r="C441" s="14" t="s">
        <v>12067</v>
      </c>
      <c r="D441" s="14" t="s">
        <v>12068</v>
      </c>
      <c r="E441" s="15" t="s">
        <v>5678</v>
      </c>
      <c r="F441" s="16">
        <v>18</v>
      </c>
      <c r="G441" s="16">
        <v>10</v>
      </c>
      <c r="H441" s="6">
        <f t="shared" si="24"/>
        <v>19</v>
      </c>
      <c r="I441" s="6">
        <f t="shared" si="25"/>
        <v>11</v>
      </c>
      <c r="J441" s="7">
        <f t="shared" si="26"/>
        <v>0.57894736842105265</v>
      </c>
      <c r="K441" s="7">
        <f t="shared" si="27"/>
        <v>-0.78849589480628823</v>
      </c>
    </row>
    <row r="442" spans="1:11" x14ac:dyDescent="0.35">
      <c r="A442" s="14" t="s">
        <v>6119</v>
      </c>
      <c r="B442" s="13" t="s">
        <v>3298</v>
      </c>
      <c r="C442" s="14" t="s">
        <v>12069</v>
      </c>
      <c r="D442" s="14" t="s">
        <v>12070</v>
      </c>
      <c r="E442" s="15" t="s">
        <v>5678</v>
      </c>
      <c r="F442" s="16">
        <v>2</v>
      </c>
      <c r="G442" s="16">
        <v>2</v>
      </c>
      <c r="H442" s="6">
        <f t="shared" si="24"/>
        <v>3</v>
      </c>
      <c r="I442" s="6">
        <f t="shared" si="25"/>
        <v>3</v>
      </c>
      <c r="J442" s="7">
        <f t="shared" si="26"/>
        <v>1</v>
      </c>
      <c r="K442" s="7">
        <f t="shared" si="27"/>
        <v>0</v>
      </c>
    </row>
    <row r="443" spans="1:11" x14ac:dyDescent="0.35">
      <c r="A443" s="14" t="s">
        <v>6120</v>
      </c>
      <c r="B443" s="13" t="s">
        <v>4233</v>
      </c>
      <c r="C443" s="14" t="s">
        <v>12071</v>
      </c>
      <c r="D443" s="14" t="s">
        <v>12072</v>
      </c>
      <c r="E443" s="15" t="s">
        <v>5678</v>
      </c>
      <c r="F443" s="16">
        <v>1</v>
      </c>
      <c r="G443" s="16">
        <v>1</v>
      </c>
      <c r="H443" s="6">
        <f t="shared" si="24"/>
        <v>2</v>
      </c>
      <c r="I443" s="6">
        <f t="shared" si="25"/>
        <v>2</v>
      </c>
      <c r="J443" s="7">
        <f t="shared" si="26"/>
        <v>1</v>
      </c>
      <c r="K443" s="7">
        <f t="shared" si="27"/>
        <v>0</v>
      </c>
    </row>
    <row r="444" spans="1:11" x14ac:dyDescent="0.35">
      <c r="A444" s="14" t="s">
        <v>6121</v>
      </c>
      <c r="B444" s="13" t="s">
        <v>4884</v>
      </c>
      <c r="C444" s="14" t="s">
        <v>12073</v>
      </c>
      <c r="D444" s="14" t="s">
        <v>12074</v>
      </c>
      <c r="E444" s="15" t="s">
        <v>5678</v>
      </c>
      <c r="F444" s="16">
        <v>11</v>
      </c>
      <c r="G444" s="16">
        <v>15</v>
      </c>
      <c r="H444" s="6">
        <f t="shared" si="24"/>
        <v>12</v>
      </c>
      <c r="I444" s="6">
        <f t="shared" si="25"/>
        <v>16</v>
      </c>
      <c r="J444" s="7">
        <f t="shared" si="26"/>
        <v>1.3333333333333333</v>
      </c>
      <c r="K444" s="7">
        <f t="shared" si="27"/>
        <v>0.4150374992788437</v>
      </c>
    </row>
    <row r="445" spans="1:11" x14ac:dyDescent="0.35">
      <c r="A445" s="14" t="s">
        <v>6122</v>
      </c>
      <c r="B445" s="13" t="s">
        <v>5589</v>
      </c>
      <c r="C445" s="14" t="s">
        <v>12075</v>
      </c>
      <c r="D445" s="14" t="s">
        <v>11356</v>
      </c>
      <c r="E445" s="15" t="s">
        <v>5678</v>
      </c>
      <c r="F445" s="16">
        <v>1</v>
      </c>
      <c r="G445" s="16">
        <v>1</v>
      </c>
      <c r="H445" s="6">
        <f t="shared" si="24"/>
        <v>2</v>
      </c>
      <c r="I445" s="6">
        <f t="shared" si="25"/>
        <v>2</v>
      </c>
      <c r="J445" s="7">
        <f t="shared" si="26"/>
        <v>1</v>
      </c>
      <c r="K445" s="7">
        <f t="shared" si="27"/>
        <v>0</v>
      </c>
    </row>
    <row r="446" spans="1:11" x14ac:dyDescent="0.35">
      <c r="A446" s="14" t="s">
        <v>6123</v>
      </c>
      <c r="B446" s="13" t="s">
        <v>272</v>
      </c>
      <c r="C446" s="14" t="s">
        <v>12076</v>
      </c>
      <c r="D446" s="14" t="s">
        <v>12077</v>
      </c>
      <c r="E446" s="15" t="s">
        <v>11359</v>
      </c>
      <c r="F446" s="16">
        <v>2</v>
      </c>
      <c r="G446" s="16">
        <v>2</v>
      </c>
      <c r="H446" s="6">
        <f t="shared" si="24"/>
        <v>3</v>
      </c>
      <c r="I446" s="6">
        <f t="shared" si="25"/>
        <v>3</v>
      </c>
      <c r="J446" s="7">
        <f t="shared" si="26"/>
        <v>1</v>
      </c>
      <c r="K446" s="7">
        <f t="shared" si="27"/>
        <v>0</v>
      </c>
    </row>
    <row r="447" spans="1:11" x14ac:dyDescent="0.35">
      <c r="A447" s="14" t="s">
        <v>6124</v>
      </c>
      <c r="B447" s="13" t="s">
        <v>3767</v>
      </c>
      <c r="C447" s="14" t="s">
        <v>12078</v>
      </c>
      <c r="D447" s="14" t="s">
        <v>12079</v>
      </c>
      <c r="E447" s="15" t="s">
        <v>11359</v>
      </c>
      <c r="F447" s="16">
        <v>4</v>
      </c>
      <c r="G447" s="16">
        <v>4</v>
      </c>
      <c r="H447" s="6">
        <f t="shared" si="24"/>
        <v>5</v>
      </c>
      <c r="I447" s="6">
        <f t="shared" si="25"/>
        <v>5</v>
      </c>
      <c r="J447" s="7">
        <f t="shared" si="26"/>
        <v>1</v>
      </c>
      <c r="K447" s="7">
        <f t="shared" si="27"/>
        <v>0</v>
      </c>
    </row>
    <row r="448" spans="1:11" x14ac:dyDescent="0.35">
      <c r="A448" s="14" t="s">
        <v>6125</v>
      </c>
      <c r="B448" s="13" t="s">
        <v>1494</v>
      </c>
      <c r="C448" s="14" t="s">
        <v>12080</v>
      </c>
      <c r="D448" s="14" t="s">
        <v>12081</v>
      </c>
      <c r="E448" s="15" t="s">
        <v>5678</v>
      </c>
      <c r="F448" s="16">
        <v>18</v>
      </c>
      <c r="G448" s="16">
        <v>17</v>
      </c>
      <c r="H448" s="6">
        <f t="shared" si="24"/>
        <v>19</v>
      </c>
      <c r="I448" s="6">
        <f t="shared" si="25"/>
        <v>18</v>
      </c>
      <c r="J448" s="7">
        <f t="shared" si="26"/>
        <v>0.94736842105263153</v>
      </c>
      <c r="K448" s="7">
        <f t="shared" si="27"/>
        <v>-7.8002512001273214E-2</v>
      </c>
    </row>
    <row r="449" spans="1:11" x14ac:dyDescent="0.35">
      <c r="A449" s="14" t="s">
        <v>6126</v>
      </c>
      <c r="B449" s="13" t="s">
        <v>578</v>
      </c>
      <c r="C449" s="14" t="s">
        <v>12082</v>
      </c>
      <c r="D449" s="14" t="s">
        <v>12083</v>
      </c>
      <c r="E449" s="15" t="s">
        <v>5678</v>
      </c>
      <c r="F449" s="16">
        <v>20</v>
      </c>
      <c r="G449" s="16">
        <v>20</v>
      </c>
      <c r="H449" s="6">
        <f t="shared" si="24"/>
        <v>21</v>
      </c>
      <c r="I449" s="6">
        <f t="shared" si="25"/>
        <v>21</v>
      </c>
      <c r="J449" s="7">
        <f t="shared" si="26"/>
        <v>1</v>
      </c>
      <c r="K449" s="7">
        <f t="shared" si="27"/>
        <v>0</v>
      </c>
    </row>
    <row r="450" spans="1:11" x14ac:dyDescent="0.35">
      <c r="A450" s="14" t="s">
        <v>6127</v>
      </c>
      <c r="B450" s="13" t="s">
        <v>392</v>
      </c>
      <c r="C450" s="14" t="s">
        <v>12084</v>
      </c>
      <c r="D450" s="14" t="s">
        <v>12085</v>
      </c>
      <c r="E450" s="15" t="s">
        <v>5678</v>
      </c>
      <c r="F450" s="16">
        <v>89</v>
      </c>
      <c r="G450" s="16">
        <v>106</v>
      </c>
      <c r="H450" s="6">
        <f t="shared" si="24"/>
        <v>90</v>
      </c>
      <c r="I450" s="6">
        <f t="shared" si="25"/>
        <v>107</v>
      </c>
      <c r="J450" s="7">
        <f t="shared" si="26"/>
        <v>1.1888888888888889</v>
      </c>
      <c r="K450" s="7">
        <f t="shared" si="27"/>
        <v>0.24961389007147222</v>
      </c>
    </row>
    <row r="451" spans="1:11" x14ac:dyDescent="0.35">
      <c r="A451" s="14" t="s">
        <v>6128</v>
      </c>
      <c r="B451" s="13" t="s">
        <v>4192</v>
      </c>
      <c r="C451" s="14" t="s">
        <v>12086</v>
      </c>
      <c r="D451" s="14" t="s">
        <v>11418</v>
      </c>
      <c r="E451" s="15" t="s">
        <v>11359</v>
      </c>
      <c r="F451" s="16">
        <v>36</v>
      </c>
      <c r="G451" s="16">
        <v>26</v>
      </c>
      <c r="H451" s="6">
        <f t="shared" ref="H451:H514" si="28">F451+1</f>
        <v>37</v>
      </c>
      <c r="I451" s="6">
        <f t="shared" ref="I451:I514" si="29">G451+1</f>
        <v>27</v>
      </c>
      <c r="J451" s="7">
        <f t="shared" ref="J451:J514" si="30">I451/H451</f>
        <v>0.72972972972972971</v>
      </c>
      <c r="K451" s="7">
        <f t="shared" ref="K451:K514" si="31">LOG(J451,2)</f>
        <v>-0.45456586346548128</v>
      </c>
    </row>
    <row r="452" spans="1:11" x14ac:dyDescent="0.35">
      <c r="A452" s="14" t="s">
        <v>6129</v>
      </c>
      <c r="B452" s="13" t="s">
        <v>3424</v>
      </c>
      <c r="C452" s="14" t="s">
        <v>12087</v>
      </c>
      <c r="D452" s="14" t="s">
        <v>11356</v>
      </c>
      <c r="E452" s="15" t="s">
        <v>11359</v>
      </c>
      <c r="F452" s="16">
        <v>227</v>
      </c>
      <c r="G452" s="16">
        <v>244</v>
      </c>
      <c r="H452" s="6">
        <f t="shared" si="28"/>
        <v>228</v>
      </c>
      <c r="I452" s="6">
        <f t="shared" si="29"/>
        <v>245</v>
      </c>
      <c r="J452" s="7">
        <f t="shared" si="30"/>
        <v>1.0745614035087718</v>
      </c>
      <c r="K452" s="7">
        <f t="shared" si="31"/>
        <v>0.10374792483782874</v>
      </c>
    </row>
    <row r="453" spans="1:11" x14ac:dyDescent="0.35">
      <c r="A453" s="14" t="s">
        <v>6130</v>
      </c>
      <c r="B453" s="13" t="s">
        <v>751</v>
      </c>
      <c r="C453" s="14" t="s">
        <v>12088</v>
      </c>
      <c r="D453" s="14" t="s">
        <v>12089</v>
      </c>
      <c r="E453" s="15" t="s">
        <v>5678</v>
      </c>
      <c r="F453" s="16">
        <v>2</v>
      </c>
      <c r="G453" s="16">
        <v>1</v>
      </c>
      <c r="H453" s="6">
        <f t="shared" si="28"/>
        <v>3</v>
      </c>
      <c r="I453" s="6">
        <f t="shared" si="29"/>
        <v>2</v>
      </c>
      <c r="J453" s="7">
        <f t="shared" si="30"/>
        <v>0.66666666666666663</v>
      </c>
      <c r="K453" s="7">
        <f t="shared" si="31"/>
        <v>-0.5849625007211563</v>
      </c>
    </row>
    <row r="454" spans="1:11" x14ac:dyDescent="0.35">
      <c r="A454" s="14" t="s">
        <v>6131</v>
      </c>
      <c r="B454" s="13" t="s">
        <v>3533</v>
      </c>
      <c r="C454" s="14" t="s">
        <v>12090</v>
      </c>
      <c r="D454" s="14" t="s">
        <v>11356</v>
      </c>
      <c r="E454" s="15" t="s">
        <v>11359</v>
      </c>
      <c r="F454" s="16">
        <v>7</v>
      </c>
      <c r="G454" s="16">
        <v>4</v>
      </c>
      <c r="H454" s="6">
        <f t="shared" si="28"/>
        <v>8</v>
      </c>
      <c r="I454" s="6">
        <f t="shared" si="29"/>
        <v>5</v>
      </c>
      <c r="J454" s="7">
        <f t="shared" si="30"/>
        <v>0.625</v>
      </c>
      <c r="K454" s="7">
        <f t="shared" si="31"/>
        <v>-0.67807190511263771</v>
      </c>
    </row>
    <row r="455" spans="1:11" x14ac:dyDescent="0.35">
      <c r="A455" s="14" t="s">
        <v>6132</v>
      </c>
      <c r="B455" s="13" t="s">
        <v>1022</v>
      </c>
      <c r="C455" s="14" t="s">
        <v>12091</v>
      </c>
      <c r="D455" s="14" t="s">
        <v>11436</v>
      </c>
      <c r="E455" s="15" t="s">
        <v>11359</v>
      </c>
      <c r="F455" s="16">
        <v>8</v>
      </c>
      <c r="G455" s="16">
        <v>9</v>
      </c>
      <c r="H455" s="6">
        <f t="shared" si="28"/>
        <v>9</v>
      </c>
      <c r="I455" s="6">
        <f t="shared" si="29"/>
        <v>10</v>
      </c>
      <c r="J455" s="7">
        <f t="shared" si="30"/>
        <v>1.1111111111111112</v>
      </c>
      <c r="K455" s="7">
        <f t="shared" si="31"/>
        <v>0.15200309344505006</v>
      </c>
    </row>
    <row r="456" spans="1:11" x14ac:dyDescent="0.35">
      <c r="A456" s="14" t="s">
        <v>6133</v>
      </c>
      <c r="B456" s="13" t="s">
        <v>2767</v>
      </c>
      <c r="C456" s="14" t="s">
        <v>12092</v>
      </c>
      <c r="D456" s="14" t="s">
        <v>11356</v>
      </c>
      <c r="E456" s="15" t="s">
        <v>5678</v>
      </c>
      <c r="F456" s="16">
        <v>7</v>
      </c>
      <c r="G456" s="16">
        <v>6</v>
      </c>
      <c r="H456" s="6">
        <f t="shared" si="28"/>
        <v>8</v>
      </c>
      <c r="I456" s="6">
        <f t="shared" si="29"/>
        <v>7</v>
      </c>
      <c r="J456" s="7">
        <f t="shared" si="30"/>
        <v>0.875</v>
      </c>
      <c r="K456" s="7">
        <f t="shared" si="31"/>
        <v>-0.19264507794239591</v>
      </c>
    </row>
    <row r="457" spans="1:11" x14ac:dyDescent="0.35">
      <c r="A457" s="14" t="s">
        <v>6134</v>
      </c>
      <c r="B457" s="13" t="s">
        <v>2931</v>
      </c>
      <c r="C457" s="14" t="s">
        <v>12093</v>
      </c>
      <c r="D457" s="14" t="s">
        <v>11356</v>
      </c>
      <c r="E457" s="15" t="s">
        <v>5678</v>
      </c>
      <c r="F457" s="16">
        <v>22</v>
      </c>
      <c r="G457" s="16">
        <v>21</v>
      </c>
      <c r="H457" s="6">
        <f t="shared" si="28"/>
        <v>23</v>
      </c>
      <c r="I457" s="6">
        <f t="shared" si="29"/>
        <v>22</v>
      </c>
      <c r="J457" s="7">
        <f t="shared" si="30"/>
        <v>0.95652173913043481</v>
      </c>
      <c r="K457" s="7">
        <f t="shared" si="31"/>
        <v>-6.4130337419715577E-2</v>
      </c>
    </row>
    <row r="458" spans="1:11" x14ac:dyDescent="0.35">
      <c r="A458" s="14" t="s">
        <v>6135</v>
      </c>
      <c r="B458" s="13" t="s">
        <v>1741</v>
      </c>
      <c r="C458" s="14" t="s">
        <v>12094</v>
      </c>
      <c r="D458" s="14" t="s">
        <v>12095</v>
      </c>
      <c r="E458" s="15" t="s">
        <v>5678</v>
      </c>
      <c r="F458" s="16">
        <v>67</v>
      </c>
      <c r="G458" s="16">
        <v>48</v>
      </c>
      <c r="H458" s="6">
        <f t="shared" si="28"/>
        <v>68</v>
      </c>
      <c r="I458" s="6">
        <f t="shared" si="29"/>
        <v>49</v>
      </c>
      <c r="J458" s="7">
        <f t="shared" si="30"/>
        <v>0.72058823529411764</v>
      </c>
      <c r="K458" s="7">
        <f t="shared" si="31"/>
        <v>-0.47275299713513125</v>
      </c>
    </row>
    <row r="459" spans="1:11" x14ac:dyDescent="0.35">
      <c r="A459" s="14" t="s">
        <v>6136</v>
      </c>
      <c r="B459" s="13" t="s">
        <v>930</v>
      </c>
      <c r="C459" s="14" t="s">
        <v>12096</v>
      </c>
      <c r="D459" s="14" t="s">
        <v>12097</v>
      </c>
      <c r="E459" s="15" t="s">
        <v>11359</v>
      </c>
      <c r="F459" s="16">
        <v>8227</v>
      </c>
      <c r="G459" s="16">
        <v>9997</v>
      </c>
      <c r="H459" s="6">
        <f t="shared" si="28"/>
        <v>8228</v>
      </c>
      <c r="I459" s="6">
        <f t="shared" si="29"/>
        <v>9998</v>
      </c>
      <c r="J459" s="7">
        <f t="shared" si="30"/>
        <v>1.2151191054934369</v>
      </c>
      <c r="K459" s="7">
        <f t="shared" si="31"/>
        <v>0.28109773315858899</v>
      </c>
    </row>
    <row r="460" spans="1:11" x14ac:dyDescent="0.35">
      <c r="A460" s="14" t="s">
        <v>6137</v>
      </c>
      <c r="B460" s="13" t="s">
        <v>780</v>
      </c>
      <c r="C460" s="14" t="s">
        <v>12098</v>
      </c>
      <c r="D460" s="14" t="s">
        <v>11356</v>
      </c>
      <c r="E460" s="15" t="s">
        <v>11359</v>
      </c>
      <c r="F460" s="16">
        <v>23</v>
      </c>
      <c r="G460" s="16">
        <v>19</v>
      </c>
      <c r="H460" s="6">
        <f t="shared" si="28"/>
        <v>24</v>
      </c>
      <c r="I460" s="6">
        <f t="shared" si="29"/>
        <v>20</v>
      </c>
      <c r="J460" s="7">
        <f t="shared" si="30"/>
        <v>0.83333333333333337</v>
      </c>
      <c r="K460" s="7">
        <f t="shared" si="31"/>
        <v>-0.26303440583379378</v>
      </c>
    </row>
    <row r="461" spans="1:11" x14ac:dyDescent="0.35">
      <c r="A461" s="14" t="s">
        <v>6138</v>
      </c>
      <c r="B461" s="13" t="s">
        <v>1908</v>
      </c>
      <c r="C461" s="14" t="s">
        <v>12099</v>
      </c>
      <c r="D461" s="14" t="s">
        <v>11356</v>
      </c>
      <c r="E461" s="15" t="s">
        <v>5678</v>
      </c>
      <c r="F461" s="16">
        <v>25</v>
      </c>
      <c r="G461" s="16">
        <v>27</v>
      </c>
      <c r="H461" s="6">
        <f t="shared" si="28"/>
        <v>26</v>
      </c>
      <c r="I461" s="6">
        <f t="shared" si="29"/>
        <v>28</v>
      </c>
      <c r="J461" s="7">
        <f t="shared" si="30"/>
        <v>1.0769230769230769</v>
      </c>
      <c r="K461" s="7">
        <f t="shared" si="31"/>
        <v>0.10691520391651189</v>
      </c>
    </row>
    <row r="462" spans="1:11" x14ac:dyDescent="0.35">
      <c r="A462" s="14" t="s">
        <v>6139</v>
      </c>
      <c r="B462" s="13" t="s">
        <v>2670</v>
      </c>
      <c r="C462" s="14" t="s">
        <v>12100</v>
      </c>
      <c r="D462" s="14" t="s">
        <v>12101</v>
      </c>
      <c r="E462" s="15" t="s">
        <v>5678</v>
      </c>
      <c r="F462" s="16">
        <v>35</v>
      </c>
      <c r="G462" s="16">
        <v>36</v>
      </c>
      <c r="H462" s="6">
        <f t="shared" si="28"/>
        <v>36</v>
      </c>
      <c r="I462" s="6">
        <f t="shared" si="29"/>
        <v>37</v>
      </c>
      <c r="J462" s="7">
        <f t="shared" si="30"/>
        <v>1.0277777777777777</v>
      </c>
      <c r="K462" s="7">
        <f t="shared" si="31"/>
        <v>3.9528364186637278E-2</v>
      </c>
    </row>
    <row r="463" spans="1:11" x14ac:dyDescent="0.35">
      <c r="A463" s="14" t="s">
        <v>6140</v>
      </c>
      <c r="B463" s="13" t="s">
        <v>384</v>
      </c>
      <c r="C463" s="14" t="s">
        <v>12102</v>
      </c>
      <c r="D463" s="14" t="s">
        <v>12103</v>
      </c>
      <c r="E463" s="15" t="s">
        <v>11359</v>
      </c>
      <c r="F463" s="16">
        <v>82</v>
      </c>
      <c r="G463" s="16">
        <v>139</v>
      </c>
      <c r="H463" s="6">
        <f t="shared" si="28"/>
        <v>83</v>
      </c>
      <c r="I463" s="6">
        <f t="shared" si="29"/>
        <v>140</v>
      </c>
      <c r="J463" s="7">
        <f t="shared" si="30"/>
        <v>1.6867469879518073</v>
      </c>
      <c r="K463" s="7">
        <f t="shared" si="31"/>
        <v>0.75424358559804194</v>
      </c>
    </row>
    <row r="464" spans="1:11" x14ac:dyDescent="0.35">
      <c r="A464" s="14" t="s">
        <v>6141</v>
      </c>
      <c r="B464" s="13" t="s">
        <v>3636</v>
      </c>
      <c r="C464" s="14" t="s">
        <v>12104</v>
      </c>
      <c r="D464" s="14" t="s">
        <v>11356</v>
      </c>
      <c r="E464" s="15" t="s">
        <v>11359</v>
      </c>
      <c r="F464" s="16">
        <v>181</v>
      </c>
      <c r="G464" s="16">
        <v>163</v>
      </c>
      <c r="H464" s="6">
        <f t="shared" si="28"/>
        <v>182</v>
      </c>
      <c r="I464" s="6">
        <f t="shared" si="29"/>
        <v>164</v>
      </c>
      <c r="J464" s="7">
        <f t="shared" si="30"/>
        <v>0.90109890109890112</v>
      </c>
      <c r="K464" s="7">
        <f t="shared" si="31"/>
        <v>-0.15024263558061254</v>
      </c>
    </row>
    <row r="465" spans="1:11" x14ac:dyDescent="0.35">
      <c r="A465" s="14" t="s">
        <v>6142</v>
      </c>
      <c r="B465" s="13" t="s">
        <v>1563</v>
      </c>
      <c r="C465" s="14" t="s">
        <v>12105</v>
      </c>
      <c r="D465" s="14" t="s">
        <v>11939</v>
      </c>
      <c r="E465" s="15" t="s">
        <v>5678</v>
      </c>
      <c r="F465" s="16">
        <v>98</v>
      </c>
      <c r="G465" s="16">
        <v>89</v>
      </c>
      <c r="H465" s="6">
        <f t="shared" si="28"/>
        <v>99</v>
      </c>
      <c r="I465" s="6">
        <f t="shared" si="29"/>
        <v>90</v>
      </c>
      <c r="J465" s="7">
        <f t="shared" si="30"/>
        <v>0.90909090909090906</v>
      </c>
      <c r="K465" s="7">
        <f t="shared" si="31"/>
        <v>-0.13750352374993496</v>
      </c>
    </row>
    <row r="466" spans="1:11" x14ac:dyDescent="0.35">
      <c r="A466" s="14" t="s">
        <v>6143</v>
      </c>
      <c r="B466" s="13" t="s">
        <v>1722</v>
      </c>
      <c r="C466" s="14" t="s">
        <v>12106</v>
      </c>
      <c r="D466" s="14" t="s">
        <v>11356</v>
      </c>
      <c r="E466" s="15" t="s">
        <v>11359</v>
      </c>
      <c r="F466" s="16">
        <v>67</v>
      </c>
      <c r="G466" s="16">
        <v>66</v>
      </c>
      <c r="H466" s="6">
        <f t="shared" si="28"/>
        <v>68</v>
      </c>
      <c r="I466" s="6">
        <f t="shared" si="29"/>
        <v>67</v>
      </c>
      <c r="J466" s="7">
        <f t="shared" si="30"/>
        <v>0.98529411764705888</v>
      </c>
      <c r="K466" s="7">
        <f t="shared" si="31"/>
        <v>-2.1373650792566899E-2</v>
      </c>
    </row>
    <row r="467" spans="1:11" x14ac:dyDescent="0.35">
      <c r="A467" s="14" t="s">
        <v>6144</v>
      </c>
      <c r="B467" s="13" t="s">
        <v>3239</v>
      </c>
      <c r="C467" s="14" t="s">
        <v>12107</v>
      </c>
      <c r="D467" s="14" t="s">
        <v>12108</v>
      </c>
      <c r="E467" s="15" t="s">
        <v>11359</v>
      </c>
      <c r="F467" s="16">
        <v>56</v>
      </c>
      <c r="G467" s="16">
        <v>31</v>
      </c>
      <c r="H467" s="6">
        <f t="shared" si="28"/>
        <v>57</v>
      </c>
      <c r="I467" s="6">
        <f t="shared" si="29"/>
        <v>32</v>
      </c>
      <c r="J467" s="7">
        <f t="shared" si="30"/>
        <v>0.56140350877192979</v>
      </c>
      <c r="K467" s="7">
        <f t="shared" si="31"/>
        <v>-0.83289001416474173</v>
      </c>
    </row>
    <row r="468" spans="1:11" x14ac:dyDescent="0.35">
      <c r="A468" s="14" t="s">
        <v>6145</v>
      </c>
      <c r="B468" s="13" t="s">
        <v>972</v>
      </c>
      <c r="C468" s="14" t="s">
        <v>12109</v>
      </c>
      <c r="D468" s="14" t="s">
        <v>12110</v>
      </c>
      <c r="E468" s="15" t="s">
        <v>11359</v>
      </c>
      <c r="F468" s="16">
        <v>40</v>
      </c>
      <c r="G468" s="16">
        <v>27</v>
      </c>
      <c r="H468" s="6">
        <f t="shared" si="28"/>
        <v>41</v>
      </c>
      <c r="I468" s="6">
        <f t="shared" si="29"/>
        <v>28</v>
      </c>
      <c r="J468" s="7">
        <f t="shared" si="30"/>
        <v>0.68292682926829273</v>
      </c>
      <c r="K468" s="7">
        <f t="shared" si="31"/>
        <v>-0.5501970825604795</v>
      </c>
    </row>
    <row r="469" spans="1:11" x14ac:dyDescent="0.35">
      <c r="A469" s="14" t="s">
        <v>6146</v>
      </c>
      <c r="B469" s="13" t="s">
        <v>668</v>
      </c>
      <c r="C469" s="14" t="s">
        <v>12111</v>
      </c>
      <c r="D469" s="14" t="s">
        <v>11356</v>
      </c>
      <c r="E469" s="15" t="s">
        <v>11359</v>
      </c>
      <c r="F469" s="16">
        <v>7</v>
      </c>
      <c r="G469" s="16">
        <v>6</v>
      </c>
      <c r="H469" s="6">
        <f t="shared" si="28"/>
        <v>8</v>
      </c>
      <c r="I469" s="6">
        <f t="shared" si="29"/>
        <v>7</v>
      </c>
      <c r="J469" s="7">
        <f t="shared" si="30"/>
        <v>0.875</v>
      </c>
      <c r="K469" s="7">
        <f t="shared" si="31"/>
        <v>-0.19264507794239591</v>
      </c>
    </row>
    <row r="470" spans="1:11" x14ac:dyDescent="0.35">
      <c r="A470" s="14" t="s">
        <v>6147</v>
      </c>
      <c r="B470" s="13" t="s">
        <v>956</v>
      </c>
      <c r="C470" s="14" t="s">
        <v>12112</v>
      </c>
      <c r="D470" s="14" t="s">
        <v>11356</v>
      </c>
      <c r="E470" s="15" t="s">
        <v>11359</v>
      </c>
      <c r="F470" s="16">
        <v>1</v>
      </c>
      <c r="G470" s="16">
        <v>2</v>
      </c>
      <c r="H470" s="6">
        <f t="shared" si="28"/>
        <v>2</v>
      </c>
      <c r="I470" s="6">
        <f t="shared" si="29"/>
        <v>3</v>
      </c>
      <c r="J470" s="7">
        <f t="shared" si="30"/>
        <v>1.5</v>
      </c>
      <c r="K470" s="7">
        <f t="shared" si="31"/>
        <v>0.58496250072115619</v>
      </c>
    </row>
    <row r="471" spans="1:11" x14ac:dyDescent="0.35">
      <c r="A471" s="14" t="s">
        <v>6148</v>
      </c>
      <c r="B471" s="13" t="s">
        <v>881</v>
      </c>
      <c r="C471" s="14" t="s">
        <v>12113</v>
      </c>
      <c r="D471" s="14" t="s">
        <v>11385</v>
      </c>
      <c r="E471" s="15" t="s">
        <v>5678</v>
      </c>
      <c r="F471" s="16">
        <v>41</v>
      </c>
      <c r="G471" s="16">
        <v>24</v>
      </c>
      <c r="H471" s="6">
        <f t="shared" si="28"/>
        <v>42</v>
      </c>
      <c r="I471" s="6">
        <f t="shared" si="29"/>
        <v>25</v>
      </c>
      <c r="J471" s="7">
        <f t="shared" si="30"/>
        <v>0.59523809523809523</v>
      </c>
      <c r="K471" s="7">
        <f t="shared" si="31"/>
        <v>-0.74846123300403555</v>
      </c>
    </row>
    <row r="472" spans="1:11" x14ac:dyDescent="0.35">
      <c r="A472" s="14" t="s">
        <v>6149</v>
      </c>
      <c r="B472" s="13" t="s">
        <v>3324</v>
      </c>
      <c r="C472" s="14" t="s">
        <v>12114</v>
      </c>
      <c r="D472" s="14" t="s">
        <v>12115</v>
      </c>
      <c r="E472" s="15" t="s">
        <v>5678</v>
      </c>
      <c r="F472" s="16">
        <v>37</v>
      </c>
      <c r="G472" s="16">
        <v>18</v>
      </c>
      <c r="H472" s="6">
        <f t="shared" si="28"/>
        <v>38</v>
      </c>
      <c r="I472" s="6">
        <f t="shared" si="29"/>
        <v>19</v>
      </c>
      <c r="J472" s="7">
        <f t="shared" si="30"/>
        <v>0.5</v>
      </c>
      <c r="K472" s="7">
        <f t="shared" si="31"/>
        <v>-1</v>
      </c>
    </row>
    <row r="473" spans="1:11" x14ac:dyDescent="0.35">
      <c r="A473" s="14" t="s">
        <v>6150</v>
      </c>
      <c r="B473" s="13" t="s">
        <v>4412</v>
      </c>
      <c r="C473" s="14" t="s">
        <v>12116</v>
      </c>
      <c r="D473" s="14" t="s">
        <v>12083</v>
      </c>
      <c r="E473" s="15" t="s">
        <v>11359</v>
      </c>
      <c r="F473" s="16">
        <v>65</v>
      </c>
      <c r="G473" s="16">
        <v>58</v>
      </c>
      <c r="H473" s="6">
        <f t="shared" si="28"/>
        <v>66</v>
      </c>
      <c r="I473" s="6">
        <f t="shared" si="29"/>
        <v>59</v>
      </c>
      <c r="J473" s="7">
        <f t="shared" si="30"/>
        <v>0.89393939393939392</v>
      </c>
      <c r="K473" s="7">
        <f t="shared" si="31"/>
        <v>-0.16175106999661221</v>
      </c>
    </row>
    <row r="474" spans="1:11" x14ac:dyDescent="0.35">
      <c r="A474" s="14" t="s">
        <v>6151</v>
      </c>
      <c r="B474" s="13" t="s">
        <v>649</v>
      </c>
      <c r="C474" s="14" t="s">
        <v>12117</v>
      </c>
      <c r="D474" s="14" t="s">
        <v>12118</v>
      </c>
      <c r="E474" s="15" t="s">
        <v>5678</v>
      </c>
      <c r="F474" s="16">
        <v>3</v>
      </c>
      <c r="G474" s="16">
        <v>2</v>
      </c>
      <c r="H474" s="6">
        <f t="shared" si="28"/>
        <v>4</v>
      </c>
      <c r="I474" s="6">
        <f t="shared" si="29"/>
        <v>3</v>
      </c>
      <c r="J474" s="7">
        <f t="shared" si="30"/>
        <v>0.75</v>
      </c>
      <c r="K474" s="7">
        <f t="shared" si="31"/>
        <v>-0.41503749927884381</v>
      </c>
    </row>
    <row r="475" spans="1:11" x14ac:dyDescent="0.35">
      <c r="A475" s="14" t="s">
        <v>6152</v>
      </c>
      <c r="B475" s="13" t="s">
        <v>5470</v>
      </c>
      <c r="C475" s="14" t="s">
        <v>12119</v>
      </c>
      <c r="D475" s="14" t="s">
        <v>12120</v>
      </c>
      <c r="E475" s="15" t="s">
        <v>5678</v>
      </c>
      <c r="F475" s="16">
        <v>2</v>
      </c>
      <c r="G475" s="16">
        <v>1</v>
      </c>
      <c r="H475" s="6">
        <f t="shared" si="28"/>
        <v>3</v>
      </c>
      <c r="I475" s="6">
        <f t="shared" si="29"/>
        <v>2</v>
      </c>
      <c r="J475" s="7">
        <f t="shared" si="30"/>
        <v>0.66666666666666663</v>
      </c>
      <c r="K475" s="7">
        <f t="shared" si="31"/>
        <v>-0.5849625007211563</v>
      </c>
    </row>
    <row r="476" spans="1:11" x14ac:dyDescent="0.35">
      <c r="A476" s="14" t="s">
        <v>6153</v>
      </c>
      <c r="B476" s="13" t="s">
        <v>5428</v>
      </c>
      <c r="C476" s="14" t="s">
        <v>12121</v>
      </c>
      <c r="D476" s="14" t="s">
        <v>12122</v>
      </c>
      <c r="E476" s="15" t="s">
        <v>5678</v>
      </c>
      <c r="F476" s="16">
        <v>4</v>
      </c>
      <c r="G476" s="16">
        <v>1</v>
      </c>
      <c r="H476" s="6">
        <f t="shared" si="28"/>
        <v>5</v>
      </c>
      <c r="I476" s="6">
        <f t="shared" si="29"/>
        <v>2</v>
      </c>
      <c r="J476" s="7">
        <f t="shared" si="30"/>
        <v>0.4</v>
      </c>
      <c r="K476" s="7">
        <f t="shared" si="31"/>
        <v>-1.3219280948873622</v>
      </c>
    </row>
    <row r="477" spans="1:11" x14ac:dyDescent="0.35">
      <c r="A477" s="14" t="s">
        <v>6154</v>
      </c>
      <c r="B477" s="13" t="s">
        <v>2364</v>
      </c>
      <c r="C477" s="14" t="s">
        <v>12123</v>
      </c>
      <c r="D477" s="14" t="s">
        <v>11385</v>
      </c>
      <c r="E477" s="15" t="s">
        <v>11359</v>
      </c>
      <c r="F477" s="16">
        <v>54</v>
      </c>
      <c r="G477" s="16">
        <v>58</v>
      </c>
      <c r="H477" s="6">
        <f t="shared" si="28"/>
        <v>55</v>
      </c>
      <c r="I477" s="6">
        <f t="shared" si="29"/>
        <v>59</v>
      </c>
      <c r="J477" s="7">
        <f t="shared" si="30"/>
        <v>1.0727272727272728</v>
      </c>
      <c r="K477" s="7">
        <f t="shared" si="31"/>
        <v>0.1012833358371817</v>
      </c>
    </row>
    <row r="478" spans="1:11" x14ac:dyDescent="0.35">
      <c r="A478" s="14" t="s">
        <v>6155</v>
      </c>
      <c r="B478" s="13" t="s">
        <v>335</v>
      </c>
      <c r="C478" s="14" t="s">
        <v>12124</v>
      </c>
      <c r="D478" s="14" t="s">
        <v>11356</v>
      </c>
      <c r="E478" s="15" t="s">
        <v>11359</v>
      </c>
      <c r="F478" s="16">
        <v>2</v>
      </c>
      <c r="G478" s="16">
        <v>1</v>
      </c>
      <c r="H478" s="6">
        <f t="shared" si="28"/>
        <v>3</v>
      </c>
      <c r="I478" s="6">
        <f t="shared" si="29"/>
        <v>2</v>
      </c>
      <c r="J478" s="7">
        <f t="shared" si="30"/>
        <v>0.66666666666666663</v>
      </c>
      <c r="K478" s="7">
        <f t="shared" si="31"/>
        <v>-0.5849625007211563</v>
      </c>
    </row>
    <row r="479" spans="1:11" x14ac:dyDescent="0.35">
      <c r="A479" s="14" t="s">
        <v>6156</v>
      </c>
      <c r="B479" s="13" t="s">
        <v>2482</v>
      </c>
      <c r="C479" s="14" t="s">
        <v>12125</v>
      </c>
      <c r="D479" s="14" t="s">
        <v>11755</v>
      </c>
      <c r="E479" s="15" t="s">
        <v>11359</v>
      </c>
      <c r="F479" s="16">
        <v>18</v>
      </c>
      <c r="G479" s="16">
        <v>11</v>
      </c>
      <c r="H479" s="6">
        <f t="shared" si="28"/>
        <v>19</v>
      </c>
      <c r="I479" s="6">
        <f t="shared" si="29"/>
        <v>12</v>
      </c>
      <c r="J479" s="7">
        <f t="shared" si="30"/>
        <v>0.63157894736842102</v>
      </c>
      <c r="K479" s="7">
        <f t="shared" si="31"/>
        <v>-0.66296501272242936</v>
      </c>
    </row>
    <row r="480" spans="1:11" x14ac:dyDescent="0.35">
      <c r="A480" s="14" t="s">
        <v>6157</v>
      </c>
      <c r="B480" s="13" t="s">
        <v>4954</v>
      </c>
      <c r="C480" s="14" t="s">
        <v>12126</v>
      </c>
      <c r="D480" s="14" t="s">
        <v>12127</v>
      </c>
      <c r="E480" s="15" t="s">
        <v>5678</v>
      </c>
      <c r="F480" s="16">
        <v>3</v>
      </c>
      <c r="G480" s="16">
        <v>4</v>
      </c>
      <c r="H480" s="6">
        <f t="shared" si="28"/>
        <v>4</v>
      </c>
      <c r="I480" s="6">
        <f t="shared" si="29"/>
        <v>5</v>
      </c>
      <c r="J480" s="7">
        <f t="shared" si="30"/>
        <v>1.25</v>
      </c>
      <c r="K480" s="7">
        <f t="shared" si="31"/>
        <v>0.32192809488736235</v>
      </c>
    </row>
    <row r="481" spans="1:11" x14ac:dyDescent="0.35">
      <c r="A481" s="14" t="s">
        <v>6158</v>
      </c>
      <c r="B481" s="13" t="s">
        <v>3444</v>
      </c>
      <c r="C481" s="14" t="s">
        <v>12128</v>
      </c>
      <c r="D481" s="14" t="s">
        <v>11548</v>
      </c>
      <c r="E481" s="15" t="s">
        <v>5678</v>
      </c>
      <c r="F481" s="16">
        <v>19</v>
      </c>
      <c r="G481" s="16">
        <v>12</v>
      </c>
      <c r="H481" s="6">
        <f t="shared" si="28"/>
        <v>20</v>
      </c>
      <c r="I481" s="6">
        <f t="shared" si="29"/>
        <v>13</v>
      </c>
      <c r="J481" s="7">
        <f t="shared" si="30"/>
        <v>0.65</v>
      </c>
      <c r="K481" s="7">
        <f t="shared" si="31"/>
        <v>-0.62148837674627011</v>
      </c>
    </row>
    <row r="482" spans="1:11" x14ac:dyDescent="0.35">
      <c r="A482" s="14" t="s">
        <v>6159</v>
      </c>
      <c r="B482" s="13" t="s">
        <v>3436</v>
      </c>
      <c r="C482" s="14" t="s">
        <v>12129</v>
      </c>
      <c r="D482" s="14" t="s">
        <v>11536</v>
      </c>
      <c r="E482" s="15" t="s">
        <v>11359</v>
      </c>
      <c r="F482" s="16">
        <v>26</v>
      </c>
      <c r="G482" s="16">
        <v>28</v>
      </c>
      <c r="H482" s="6">
        <f t="shared" si="28"/>
        <v>27</v>
      </c>
      <c r="I482" s="6">
        <f t="shared" si="29"/>
        <v>29</v>
      </c>
      <c r="J482" s="7">
        <f t="shared" si="30"/>
        <v>1.0740740740740742</v>
      </c>
      <c r="K482" s="7">
        <f t="shared" si="31"/>
        <v>0.10309349296410371</v>
      </c>
    </row>
    <row r="483" spans="1:11" x14ac:dyDescent="0.35">
      <c r="A483" s="14" t="s">
        <v>6160</v>
      </c>
      <c r="B483" s="13" t="s">
        <v>5020</v>
      </c>
      <c r="C483" s="14" t="s">
        <v>12130</v>
      </c>
      <c r="D483" s="14" t="s">
        <v>11418</v>
      </c>
      <c r="E483" s="15" t="s">
        <v>5678</v>
      </c>
      <c r="F483" s="16">
        <v>18</v>
      </c>
      <c r="G483" s="16">
        <v>16</v>
      </c>
      <c r="H483" s="6">
        <f t="shared" si="28"/>
        <v>19</v>
      </c>
      <c r="I483" s="6">
        <f t="shared" si="29"/>
        <v>17</v>
      </c>
      <c r="J483" s="7">
        <f t="shared" si="30"/>
        <v>0.89473684210526316</v>
      </c>
      <c r="K483" s="7">
        <f t="shared" si="31"/>
        <v>-0.16046467219324609</v>
      </c>
    </row>
    <row r="484" spans="1:11" x14ac:dyDescent="0.35">
      <c r="A484" s="14" t="s">
        <v>6161</v>
      </c>
      <c r="B484" s="13" t="s">
        <v>5179</v>
      </c>
      <c r="C484" s="14" t="s">
        <v>12131</v>
      </c>
      <c r="D484" s="14" t="s">
        <v>12132</v>
      </c>
      <c r="E484" s="15" t="s">
        <v>11359</v>
      </c>
      <c r="F484" s="16">
        <v>3</v>
      </c>
      <c r="G484" s="16">
        <v>3</v>
      </c>
      <c r="H484" s="6">
        <f t="shared" si="28"/>
        <v>4</v>
      </c>
      <c r="I484" s="6">
        <f t="shared" si="29"/>
        <v>4</v>
      </c>
      <c r="J484" s="7">
        <f t="shared" si="30"/>
        <v>1</v>
      </c>
      <c r="K484" s="7">
        <f t="shared" si="31"/>
        <v>0</v>
      </c>
    </row>
    <row r="485" spans="1:11" x14ac:dyDescent="0.35">
      <c r="A485" s="14" t="s">
        <v>6162</v>
      </c>
      <c r="B485" s="13" t="s">
        <v>3771</v>
      </c>
      <c r="C485" s="14" t="s">
        <v>12133</v>
      </c>
      <c r="D485" s="14" t="s">
        <v>11356</v>
      </c>
      <c r="E485" s="15" t="s">
        <v>11359</v>
      </c>
      <c r="F485" s="16">
        <v>19</v>
      </c>
      <c r="G485" s="16">
        <v>18</v>
      </c>
      <c r="H485" s="6">
        <f t="shared" si="28"/>
        <v>20</v>
      </c>
      <c r="I485" s="6">
        <f t="shared" si="29"/>
        <v>19</v>
      </c>
      <c r="J485" s="7">
        <f t="shared" si="30"/>
        <v>0.95</v>
      </c>
      <c r="K485" s="7">
        <f t="shared" si="31"/>
        <v>-7.4000581443776928E-2</v>
      </c>
    </row>
    <row r="486" spans="1:11" x14ac:dyDescent="0.35">
      <c r="A486" s="14" t="s">
        <v>6163</v>
      </c>
      <c r="B486" s="13" t="s">
        <v>3150</v>
      </c>
      <c r="C486" s="14" t="s">
        <v>12134</v>
      </c>
      <c r="D486" s="14" t="s">
        <v>12135</v>
      </c>
      <c r="E486" s="15" t="s">
        <v>5678</v>
      </c>
      <c r="F486" s="16">
        <v>201</v>
      </c>
      <c r="G486" s="16">
        <v>170</v>
      </c>
      <c r="H486" s="6">
        <f t="shared" si="28"/>
        <v>202</v>
      </c>
      <c r="I486" s="6">
        <f t="shared" si="29"/>
        <v>171</v>
      </c>
      <c r="J486" s="7">
        <f t="shared" si="30"/>
        <v>0.84653465346534651</v>
      </c>
      <c r="K486" s="7">
        <f t="shared" si="31"/>
        <v>-0.24035896786589692</v>
      </c>
    </row>
    <row r="487" spans="1:11" x14ac:dyDescent="0.35">
      <c r="A487" s="14" t="s">
        <v>6164</v>
      </c>
      <c r="B487" s="13" t="s">
        <v>2638</v>
      </c>
      <c r="C487" s="14" t="s">
        <v>12136</v>
      </c>
      <c r="D487" s="14" t="s">
        <v>11536</v>
      </c>
      <c r="E487" s="15" t="s">
        <v>11359</v>
      </c>
      <c r="F487" s="16">
        <v>23</v>
      </c>
      <c r="G487" s="16">
        <v>15</v>
      </c>
      <c r="H487" s="6">
        <f t="shared" si="28"/>
        <v>24</v>
      </c>
      <c r="I487" s="6">
        <f t="shared" si="29"/>
        <v>16</v>
      </c>
      <c r="J487" s="7">
        <f t="shared" si="30"/>
        <v>0.66666666666666663</v>
      </c>
      <c r="K487" s="7">
        <f t="shared" si="31"/>
        <v>-0.5849625007211563</v>
      </c>
    </row>
    <row r="488" spans="1:11" x14ac:dyDescent="0.35">
      <c r="A488" s="14" t="s">
        <v>6165</v>
      </c>
      <c r="B488" s="13" t="s">
        <v>1970</v>
      </c>
      <c r="C488" s="14" t="s">
        <v>12137</v>
      </c>
      <c r="D488" s="14" t="s">
        <v>12138</v>
      </c>
      <c r="E488" s="15" t="s">
        <v>11359</v>
      </c>
      <c r="F488" s="16">
        <v>33</v>
      </c>
      <c r="G488" s="16">
        <v>37</v>
      </c>
      <c r="H488" s="6">
        <f t="shared" si="28"/>
        <v>34</v>
      </c>
      <c r="I488" s="6">
        <f t="shared" si="29"/>
        <v>38</v>
      </c>
      <c r="J488" s="7">
        <f t="shared" si="30"/>
        <v>1.1176470588235294</v>
      </c>
      <c r="K488" s="7">
        <f t="shared" si="31"/>
        <v>0.16046467219324612</v>
      </c>
    </row>
    <row r="489" spans="1:11" x14ac:dyDescent="0.35">
      <c r="A489" s="14" t="s">
        <v>6166</v>
      </c>
      <c r="B489" s="13" t="s">
        <v>710</v>
      </c>
      <c r="C489" s="14" t="s">
        <v>12139</v>
      </c>
      <c r="D489" s="14" t="s">
        <v>12140</v>
      </c>
      <c r="E489" s="15" t="s">
        <v>5678</v>
      </c>
      <c r="F489" s="16">
        <v>49</v>
      </c>
      <c r="G489" s="16">
        <v>36</v>
      </c>
      <c r="H489" s="6">
        <f t="shared" si="28"/>
        <v>50</v>
      </c>
      <c r="I489" s="6">
        <f t="shared" si="29"/>
        <v>37</v>
      </c>
      <c r="J489" s="7">
        <f t="shared" si="30"/>
        <v>0.74</v>
      </c>
      <c r="K489" s="7">
        <f t="shared" si="31"/>
        <v>-0.43440282414577491</v>
      </c>
    </row>
    <row r="490" spans="1:11" x14ac:dyDescent="0.35">
      <c r="A490" s="14" t="s">
        <v>6167</v>
      </c>
      <c r="B490" s="13" t="s">
        <v>2053</v>
      </c>
      <c r="C490" s="14" t="s">
        <v>12141</v>
      </c>
      <c r="D490" s="14" t="s">
        <v>12142</v>
      </c>
      <c r="E490" s="15" t="s">
        <v>5678</v>
      </c>
      <c r="F490" s="16">
        <v>44</v>
      </c>
      <c r="G490" s="16">
        <v>44</v>
      </c>
      <c r="H490" s="6">
        <f t="shared" si="28"/>
        <v>45</v>
      </c>
      <c r="I490" s="6">
        <f t="shared" si="29"/>
        <v>45</v>
      </c>
      <c r="J490" s="7">
        <f t="shared" si="30"/>
        <v>1</v>
      </c>
      <c r="K490" s="7">
        <f t="shared" si="31"/>
        <v>0</v>
      </c>
    </row>
    <row r="491" spans="1:11" x14ac:dyDescent="0.35">
      <c r="A491" s="14" t="s">
        <v>6168</v>
      </c>
      <c r="B491" s="13" t="s">
        <v>2924</v>
      </c>
      <c r="C491" s="14" t="s">
        <v>12143</v>
      </c>
      <c r="D491" s="14" t="s">
        <v>12144</v>
      </c>
      <c r="E491" s="15" t="s">
        <v>5678</v>
      </c>
      <c r="F491" s="16">
        <v>70</v>
      </c>
      <c r="G491" s="16">
        <v>64</v>
      </c>
      <c r="H491" s="6">
        <f t="shared" si="28"/>
        <v>71</v>
      </c>
      <c r="I491" s="6">
        <f t="shared" si="29"/>
        <v>65</v>
      </c>
      <c r="J491" s="7">
        <f t="shared" si="30"/>
        <v>0.91549295774647887</v>
      </c>
      <c r="K491" s="7">
        <f t="shared" si="31"/>
        <v>-0.12737930647622756</v>
      </c>
    </row>
    <row r="492" spans="1:11" x14ac:dyDescent="0.35">
      <c r="A492" s="14" t="s">
        <v>6169</v>
      </c>
      <c r="B492" s="13" t="s">
        <v>361</v>
      </c>
      <c r="C492" s="14" t="s">
        <v>12145</v>
      </c>
      <c r="D492" s="14" t="s">
        <v>11356</v>
      </c>
      <c r="E492" s="15" t="s">
        <v>5678</v>
      </c>
      <c r="F492" s="16">
        <v>6</v>
      </c>
      <c r="G492" s="16">
        <v>3</v>
      </c>
      <c r="H492" s="6">
        <f t="shared" si="28"/>
        <v>7</v>
      </c>
      <c r="I492" s="6">
        <f t="shared" si="29"/>
        <v>4</v>
      </c>
      <c r="J492" s="7">
        <f t="shared" si="30"/>
        <v>0.5714285714285714</v>
      </c>
      <c r="K492" s="7">
        <f t="shared" si="31"/>
        <v>-0.80735492205760429</v>
      </c>
    </row>
    <row r="493" spans="1:11" x14ac:dyDescent="0.35">
      <c r="A493" s="14" t="s">
        <v>6170</v>
      </c>
      <c r="B493" s="13" t="s">
        <v>187</v>
      </c>
      <c r="C493" s="14" t="s">
        <v>12146</v>
      </c>
      <c r="D493" s="14" t="s">
        <v>12147</v>
      </c>
      <c r="E493" s="15" t="s">
        <v>5678</v>
      </c>
      <c r="F493" s="16">
        <v>3</v>
      </c>
      <c r="G493" s="16">
        <v>1</v>
      </c>
      <c r="H493" s="6">
        <f t="shared" si="28"/>
        <v>4</v>
      </c>
      <c r="I493" s="6">
        <f t="shared" si="29"/>
        <v>2</v>
      </c>
      <c r="J493" s="7">
        <f t="shared" si="30"/>
        <v>0.5</v>
      </c>
      <c r="K493" s="7">
        <f t="shared" si="31"/>
        <v>-1</v>
      </c>
    </row>
    <row r="494" spans="1:11" x14ac:dyDescent="0.35">
      <c r="A494" s="14" t="s">
        <v>6171</v>
      </c>
      <c r="B494" s="13" t="s">
        <v>5247</v>
      </c>
      <c r="C494" s="14" t="s">
        <v>12148</v>
      </c>
      <c r="D494" s="14" t="s">
        <v>11356</v>
      </c>
      <c r="E494" s="15" t="s">
        <v>5678</v>
      </c>
      <c r="F494" s="16">
        <v>20</v>
      </c>
      <c r="G494" s="16">
        <v>22</v>
      </c>
      <c r="H494" s="6">
        <f t="shared" si="28"/>
        <v>21</v>
      </c>
      <c r="I494" s="6">
        <f t="shared" si="29"/>
        <v>23</v>
      </c>
      <c r="J494" s="7">
        <f t="shared" si="30"/>
        <v>1.0952380952380953</v>
      </c>
      <c r="K494" s="7">
        <f t="shared" si="31"/>
        <v>0.13124453327825272</v>
      </c>
    </row>
    <row r="495" spans="1:11" x14ac:dyDescent="0.35">
      <c r="A495" s="14" t="s">
        <v>6172</v>
      </c>
      <c r="B495" s="13" t="s">
        <v>1823</v>
      </c>
      <c r="C495" s="14" t="s">
        <v>12149</v>
      </c>
      <c r="D495" s="14" t="s">
        <v>11548</v>
      </c>
      <c r="E495" s="15" t="s">
        <v>5678</v>
      </c>
      <c r="F495" s="16">
        <v>18</v>
      </c>
      <c r="G495" s="16">
        <v>19</v>
      </c>
      <c r="H495" s="6">
        <f t="shared" si="28"/>
        <v>19</v>
      </c>
      <c r="I495" s="6">
        <f t="shared" si="29"/>
        <v>20</v>
      </c>
      <c r="J495" s="7">
        <f t="shared" si="30"/>
        <v>1.0526315789473684</v>
      </c>
      <c r="K495" s="7">
        <f t="shared" si="31"/>
        <v>7.4000581443776775E-2</v>
      </c>
    </row>
    <row r="496" spans="1:11" x14ac:dyDescent="0.35">
      <c r="A496" s="14" t="s">
        <v>6173</v>
      </c>
      <c r="B496" s="13" t="s">
        <v>37</v>
      </c>
      <c r="C496" s="14" t="s">
        <v>12150</v>
      </c>
      <c r="D496" s="14" t="s">
        <v>12151</v>
      </c>
      <c r="E496" s="15" t="s">
        <v>11359</v>
      </c>
      <c r="F496" s="16">
        <v>44</v>
      </c>
      <c r="G496" s="16">
        <v>15</v>
      </c>
      <c r="H496" s="6">
        <f t="shared" si="28"/>
        <v>45</v>
      </c>
      <c r="I496" s="6">
        <f t="shared" si="29"/>
        <v>16</v>
      </c>
      <c r="J496" s="7">
        <f t="shared" si="30"/>
        <v>0.35555555555555557</v>
      </c>
      <c r="K496" s="7">
        <f t="shared" si="31"/>
        <v>-1.4918530963296748</v>
      </c>
    </row>
    <row r="497" spans="1:11" x14ac:dyDescent="0.35">
      <c r="A497" s="14" t="s">
        <v>6174</v>
      </c>
      <c r="B497" s="13" t="s">
        <v>121</v>
      </c>
      <c r="C497" s="14" t="s">
        <v>12152</v>
      </c>
      <c r="D497" s="14" t="s">
        <v>12153</v>
      </c>
      <c r="E497" s="15" t="s">
        <v>11359</v>
      </c>
      <c r="F497" s="16">
        <v>43</v>
      </c>
      <c r="G497" s="16">
        <v>32</v>
      </c>
      <c r="H497" s="6">
        <f t="shared" si="28"/>
        <v>44</v>
      </c>
      <c r="I497" s="6">
        <f t="shared" si="29"/>
        <v>33</v>
      </c>
      <c r="J497" s="7">
        <f t="shared" si="30"/>
        <v>0.75</v>
      </c>
      <c r="K497" s="7">
        <f t="shared" si="31"/>
        <v>-0.41503749927884381</v>
      </c>
    </row>
    <row r="498" spans="1:11" x14ac:dyDescent="0.35">
      <c r="A498" s="14" t="s">
        <v>6175</v>
      </c>
      <c r="B498" s="13" t="s">
        <v>109</v>
      </c>
      <c r="C498" s="14" t="s">
        <v>12154</v>
      </c>
      <c r="D498" s="14" t="s">
        <v>12155</v>
      </c>
      <c r="E498" s="15" t="s">
        <v>11359</v>
      </c>
      <c r="F498" s="16">
        <v>28</v>
      </c>
      <c r="G498" s="16">
        <v>17</v>
      </c>
      <c r="H498" s="6">
        <f t="shared" si="28"/>
        <v>29</v>
      </c>
      <c r="I498" s="6">
        <f t="shared" si="29"/>
        <v>18</v>
      </c>
      <c r="J498" s="7">
        <f t="shared" si="30"/>
        <v>0.62068965517241381</v>
      </c>
      <c r="K498" s="7">
        <f t="shared" si="31"/>
        <v>-0.68805599368525971</v>
      </c>
    </row>
    <row r="499" spans="1:11" x14ac:dyDescent="0.35">
      <c r="A499" s="14" t="s">
        <v>6176</v>
      </c>
      <c r="B499" s="13" t="s">
        <v>178</v>
      </c>
      <c r="C499" s="14" t="s">
        <v>12156</v>
      </c>
      <c r="D499" s="14" t="s">
        <v>11356</v>
      </c>
      <c r="E499" s="15" t="s">
        <v>11359</v>
      </c>
      <c r="F499" s="16">
        <v>30</v>
      </c>
      <c r="G499" s="16">
        <v>22</v>
      </c>
      <c r="H499" s="6">
        <f t="shared" si="28"/>
        <v>31</v>
      </c>
      <c r="I499" s="6">
        <f t="shared" si="29"/>
        <v>23</v>
      </c>
      <c r="J499" s="7">
        <f t="shared" si="30"/>
        <v>0.74193548387096775</v>
      </c>
      <c r="K499" s="7">
        <f t="shared" si="31"/>
        <v>-0.43063435432986236</v>
      </c>
    </row>
    <row r="500" spans="1:11" x14ac:dyDescent="0.35">
      <c r="A500" s="14" t="s">
        <v>6177</v>
      </c>
      <c r="B500" s="13" t="s">
        <v>169</v>
      </c>
      <c r="C500" s="14" t="s">
        <v>12157</v>
      </c>
      <c r="D500" s="14" t="s">
        <v>11356</v>
      </c>
      <c r="E500" s="15" t="s">
        <v>11359</v>
      </c>
      <c r="F500" s="16">
        <v>27</v>
      </c>
      <c r="G500" s="16">
        <v>16</v>
      </c>
      <c r="H500" s="6">
        <f t="shared" si="28"/>
        <v>28</v>
      </c>
      <c r="I500" s="6">
        <f t="shared" si="29"/>
        <v>17</v>
      </c>
      <c r="J500" s="7">
        <f t="shared" si="30"/>
        <v>0.6071428571428571</v>
      </c>
      <c r="K500" s="7">
        <f t="shared" si="31"/>
        <v>-0.71989208080726486</v>
      </c>
    </row>
    <row r="501" spans="1:11" x14ac:dyDescent="0.35">
      <c r="A501" s="14" t="s">
        <v>6178</v>
      </c>
      <c r="B501" s="13" t="s">
        <v>360</v>
      </c>
      <c r="C501" s="14" t="s">
        <v>12158</v>
      </c>
      <c r="D501" s="14" t="s">
        <v>12159</v>
      </c>
      <c r="E501" s="15" t="s">
        <v>5678</v>
      </c>
      <c r="F501" s="16">
        <v>6</v>
      </c>
      <c r="G501" s="16">
        <v>12</v>
      </c>
      <c r="H501" s="6">
        <f t="shared" si="28"/>
        <v>7</v>
      </c>
      <c r="I501" s="6">
        <f t="shared" si="29"/>
        <v>13</v>
      </c>
      <c r="J501" s="7">
        <f t="shared" si="30"/>
        <v>1.8571428571428572</v>
      </c>
      <c r="K501" s="7">
        <f t="shared" si="31"/>
        <v>0.89308479608348823</v>
      </c>
    </row>
    <row r="502" spans="1:11" x14ac:dyDescent="0.35">
      <c r="A502" s="14" t="s">
        <v>6179</v>
      </c>
      <c r="B502" s="13" t="s">
        <v>3074</v>
      </c>
      <c r="C502" s="14" t="s">
        <v>12160</v>
      </c>
      <c r="D502" s="14" t="s">
        <v>12159</v>
      </c>
      <c r="E502" s="15" t="s">
        <v>5678</v>
      </c>
      <c r="F502" s="16">
        <v>6</v>
      </c>
      <c r="G502" s="16">
        <v>8</v>
      </c>
      <c r="H502" s="6">
        <f t="shared" si="28"/>
        <v>7</v>
      </c>
      <c r="I502" s="6">
        <f t="shared" si="29"/>
        <v>9</v>
      </c>
      <c r="J502" s="7">
        <f t="shared" si="30"/>
        <v>1.2857142857142858</v>
      </c>
      <c r="K502" s="7">
        <f t="shared" si="31"/>
        <v>0.36257007938470842</v>
      </c>
    </row>
    <row r="503" spans="1:11" x14ac:dyDescent="0.35">
      <c r="A503" s="14" t="s">
        <v>6180</v>
      </c>
      <c r="B503" s="13" t="s">
        <v>628</v>
      </c>
      <c r="C503" s="14" t="s">
        <v>12161</v>
      </c>
      <c r="D503" s="14" t="s">
        <v>12162</v>
      </c>
      <c r="E503" s="15" t="s">
        <v>5678</v>
      </c>
      <c r="F503" s="16">
        <v>3</v>
      </c>
      <c r="G503" s="16">
        <v>3</v>
      </c>
      <c r="H503" s="6">
        <f t="shared" si="28"/>
        <v>4</v>
      </c>
      <c r="I503" s="6">
        <f t="shared" si="29"/>
        <v>4</v>
      </c>
      <c r="J503" s="7">
        <f t="shared" si="30"/>
        <v>1</v>
      </c>
      <c r="K503" s="7">
        <f t="shared" si="31"/>
        <v>0</v>
      </c>
    </row>
    <row r="504" spans="1:11" x14ac:dyDescent="0.35">
      <c r="A504" s="14" t="s">
        <v>6181</v>
      </c>
      <c r="B504" s="13" t="s">
        <v>54</v>
      </c>
      <c r="C504" s="14" t="s">
        <v>12163</v>
      </c>
      <c r="D504" s="14" t="s">
        <v>12164</v>
      </c>
      <c r="E504" s="15" t="s">
        <v>11359</v>
      </c>
      <c r="F504" s="16">
        <v>273</v>
      </c>
      <c r="G504" s="16">
        <v>328</v>
      </c>
      <c r="H504" s="6">
        <f t="shared" si="28"/>
        <v>274</v>
      </c>
      <c r="I504" s="6">
        <f t="shared" si="29"/>
        <v>329</v>
      </c>
      <c r="J504" s="7">
        <f t="shared" si="30"/>
        <v>1.2007299270072993</v>
      </c>
      <c r="K504" s="7">
        <f t="shared" si="31"/>
        <v>0.26391169077471482</v>
      </c>
    </row>
    <row r="505" spans="1:11" x14ac:dyDescent="0.35">
      <c r="A505" s="14" t="s">
        <v>6182</v>
      </c>
      <c r="B505" s="13" t="s">
        <v>94</v>
      </c>
      <c r="C505" s="14" t="s">
        <v>12165</v>
      </c>
      <c r="D505" s="14" t="s">
        <v>12166</v>
      </c>
      <c r="E505" s="15" t="s">
        <v>11359</v>
      </c>
      <c r="F505" s="16">
        <v>68</v>
      </c>
      <c r="G505" s="16">
        <v>42</v>
      </c>
      <c r="H505" s="6">
        <f t="shared" si="28"/>
        <v>69</v>
      </c>
      <c r="I505" s="6">
        <f t="shared" si="29"/>
        <v>43</v>
      </c>
      <c r="J505" s="7">
        <f t="shared" si="30"/>
        <v>0.62318840579710144</v>
      </c>
      <c r="K505" s="7">
        <f t="shared" si="31"/>
        <v>-0.68225970207607112</v>
      </c>
    </row>
    <row r="506" spans="1:11" x14ac:dyDescent="0.35">
      <c r="A506" s="14" t="s">
        <v>6183</v>
      </c>
      <c r="B506" s="13" t="s">
        <v>113</v>
      </c>
      <c r="C506" s="14" t="s">
        <v>12167</v>
      </c>
      <c r="D506" s="14" t="s">
        <v>11356</v>
      </c>
      <c r="E506" s="15" t="s">
        <v>11359</v>
      </c>
      <c r="F506" s="16">
        <v>76</v>
      </c>
      <c r="G506" s="16">
        <v>47</v>
      </c>
      <c r="H506" s="6">
        <f t="shared" si="28"/>
        <v>77</v>
      </c>
      <c r="I506" s="6">
        <f t="shared" si="29"/>
        <v>48</v>
      </c>
      <c r="J506" s="7">
        <f t="shared" si="30"/>
        <v>0.62337662337662336</v>
      </c>
      <c r="K506" s="7">
        <f t="shared" si="31"/>
        <v>-0.68182403997374519</v>
      </c>
    </row>
    <row r="507" spans="1:11" x14ac:dyDescent="0.35">
      <c r="A507" s="14" t="s">
        <v>6184</v>
      </c>
      <c r="B507" s="13" t="s">
        <v>144</v>
      </c>
      <c r="C507" s="14" t="s">
        <v>12168</v>
      </c>
      <c r="D507" s="14" t="s">
        <v>12169</v>
      </c>
      <c r="E507" s="15" t="s">
        <v>11359</v>
      </c>
      <c r="F507" s="16">
        <v>32</v>
      </c>
      <c r="G507" s="16">
        <v>15</v>
      </c>
      <c r="H507" s="6">
        <f t="shared" si="28"/>
        <v>33</v>
      </c>
      <c r="I507" s="6">
        <f t="shared" si="29"/>
        <v>16</v>
      </c>
      <c r="J507" s="7">
        <f t="shared" si="30"/>
        <v>0.48484848484848486</v>
      </c>
      <c r="K507" s="7">
        <f t="shared" si="31"/>
        <v>-1.0443941193584534</v>
      </c>
    </row>
    <row r="508" spans="1:11" x14ac:dyDescent="0.35">
      <c r="A508" s="14" t="s">
        <v>6185</v>
      </c>
      <c r="B508" s="13" t="s">
        <v>41</v>
      </c>
      <c r="C508" s="14" t="s">
        <v>12170</v>
      </c>
      <c r="D508" s="14" t="s">
        <v>12171</v>
      </c>
      <c r="E508" s="15" t="s">
        <v>11359</v>
      </c>
      <c r="F508" s="16">
        <v>14</v>
      </c>
      <c r="G508" s="16">
        <v>4</v>
      </c>
      <c r="H508" s="6">
        <f t="shared" si="28"/>
        <v>15</v>
      </c>
      <c r="I508" s="6">
        <f t="shared" si="29"/>
        <v>5</v>
      </c>
      <c r="J508" s="7">
        <f t="shared" si="30"/>
        <v>0.33333333333333331</v>
      </c>
      <c r="K508" s="7">
        <f t="shared" si="31"/>
        <v>-1.5849625007211563</v>
      </c>
    </row>
    <row r="509" spans="1:11" x14ac:dyDescent="0.35">
      <c r="A509" s="14" t="s">
        <v>6186</v>
      </c>
      <c r="B509" s="13" t="s">
        <v>3070</v>
      </c>
      <c r="C509" s="14" t="s">
        <v>12172</v>
      </c>
      <c r="D509" s="14" t="s">
        <v>11356</v>
      </c>
      <c r="E509" s="15" t="s">
        <v>11359</v>
      </c>
      <c r="F509" s="16">
        <v>78</v>
      </c>
      <c r="G509" s="16">
        <v>70</v>
      </c>
      <c r="H509" s="6">
        <f t="shared" si="28"/>
        <v>79</v>
      </c>
      <c r="I509" s="6">
        <f t="shared" si="29"/>
        <v>71</v>
      </c>
      <c r="J509" s="7">
        <f t="shared" si="30"/>
        <v>0.89873417721518989</v>
      </c>
      <c r="K509" s="7">
        <f t="shared" si="31"/>
        <v>-0.15403362867242085</v>
      </c>
    </row>
    <row r="510" spans="1:11" x14ac:dyDescent="0.35">
      <c r="A510" s="14" t="s">
        <v>6187</v>
      </c>
      <c r="B510" s="13" t="s">
        <v>3113</v>
      </c>
      <c r="C510" s="14" t="s">
        <v>12173</v>
      </c>
      <c r="D510" s="14" t="s">
        <v>12174</v>
      </c>
      <c r="E510" s="15" t="s">
        <v>11359</v>
      </c>
      <c r="F510" s="16">
        <v>131</v>
      </c>
      <c r="G510" s="16">
        <v>114</v>
      </c>
      <c r="H510" s="6">
        <f t="shared" si="28"/>
        <v>132</v>
      </c>
      <c r="I510" s="6">
        <f t="shared" si="29"/>
        <v>115</v>
      </c>
      <c r="J510" s="7">
        <f t="shared" si="30"/>
        <v>0.87121212121212122</v>
      </c>
      <c r="K510" s="7">
        <f t="shared" si="31"/>
        <v>-0.19890406841407823</v>
      </c>
    </row>
    <row r="511" spans="1:11" x14ac:dyDescent="0.35">
      <c r="A511" s="14" t="s">
        <v>6188</v>
      </c>
      <c r="B511" s="13" t="s">
        <v>1857</v>
      </c>
      <c r="C511" s="14" t="s">
        <v>12175</v>
      </c>
      <c r="D511" s="14" t="s">
        <v>12176</v>
      </c>
      <c r="E511" s="15" t="s">
        <v>11359</v>
      </c>
      <c r="F511" s="16">
        <v>15</v>
      </c>
      <c r="G511" s="16">
        <v>26</v>
      </c>
      <c r="H511" s="6">
        <f t="shared" si="28"/>
        <v>16</v>
      </c>
      <c r="I511" s="6">
        <f t="shared" si="29"/>
        <v>27</v>
      </c>
      <c r="J511" s="7">
        <f t="shared" si="30"/>
        <v>1.6875</v>
      </c>
      <c r="K511" s="7">
        <f t="shared" si="31"/>
        <v>0.75488750216346867</v>
      </c>
    </row>
    <row r="512" spans="1:11" x14ac:dyDescent="0.35">
      <c r="A512" s="14" t="s">
        <v>6189</v>
      </c>
      <c r="B512" s="13" t="s">
        <v>4020</v>
      </c>
      <c r="C512" s="14" t="s">
        <v>12177</v>
      </c>
      <c r="D512" s="14" t="s">
        <v>12178</v>
      </c>
      <c r="E512" s="15" t="s">
        <v>11359</v>
      </c>
      <c r="F512" s="16">
        <v>31</v>
      </c>
      <c r="G512" s="16">
        <v>29</v>
      </c>
      <c r="H512" s="6">
        <f t="shared" si="28"/>
        <v>32</v>
      </c>
      <c r="I512" s="6">
        <f t="shared" si="29"/>
        <v>30</v>
      </c>
      <c r="J512" s="7">
        <f t="shared" si="30"/>
        <v>0.9375</v>
      </c>
      <c r="K512" s="7">
        <f t="shared" si="31"/>
        <v>-9.3109404391481479E-2</v>
      </c>
    </row>
    <row r="513" spans="1:11" x14ac:dyDescent="0.35">
      <c r="A513" s="14" t="s">
        <v>6190</v>
      </c>
      <c r="B513" s="13" t="s">
        <v>885</v>
      </c>
      <c r="C513" s="14" t="s">
        <v>12179</v>
      </c>
      <c r="D513" s="14" t="s">
        <v>12180</v>
      </c>
      <c r="E513" s="15" t="s">
        <v>5678</v>
      </c>
      <c r="F513" s="16">
        <v>17</v>
      </c>
      <c r="G513" s="16">
        <v>6</v>
      </c>
      <c r="H513" s="6">
        <f t="shared" si="28"/>
        <v>18</v>
      </c>
      <c r="I513" s="6">
        <f t="shared" si="29"/>
        <v>7</v>
      </c>
      <c r="J513" s="7">
        <f t="shared" si="30"/>
        <v>0.3888888888888889</v>
      </c>
      <c r="K513" s="7">
        <f t="shared" si="31"/>
        <v>-1.3625700793847084</v>
      </c>
    </row>
    <row r="514" spans="1:11" x14ac:dyDescent="0.35">
      <c r="A514" s="14" t="s">
        <v>6191</v>
      </c>
      <c r="B514" s="13" t="s">
        <v>4289</v>
      </c>
      <c r="C514" s="14" t="s">
        <v>12181</v>
      </c>
      <c r="D514" s="14" t="s">
        <v>12182</v>
      </c>
      <c r="E514" s="15" t="s">
        <v>5678</v>
      </c>
      <c r="F514" s="16">
        <v>15</v>
      </c>
      <c r="G514" s="16">
        <v>6</v>
      </c>
      <c r="H514" s="6">
        <f t="shared" si="28"/>
        <v>16</v>
      </c>
      <c r="I514" s="6">
        <f t="shared" si="29"/>
        <v>7</v>
      </c>
      <c r="J514" s="7">
        <f t="shared" si="30"/>
        <v>0.4375</v>
      </c>
      <c r="K514" s="7">
        <f t="shared" si="31"/>
        <v>-1.1926450779423958</v>
      </c>
    </row>
    <row r="515" spans="1:11" x14ac:dyDescent="0.35">
      <c r="A515" s="14" t="s">
        <v>6192</v>
      </c>
      <c r="B515" s="13" t="s">
        <v>4958</v>
      </c>
      <c r="C515" s="14" t="s">
        <v>12183</v>
      </c>
      <c r="D515" s="14" t="s">
        <v>12184</v>
      </c>
      <c r="E515" s="15" t="s">
        <v>5678</v>
      </c>
      <c r="F515" s="16">
        <v>18</v>
      </c>
      <c r="G515" s="16">
        <v>8</v>
      </c>
      <c r="H515" s="6">
        <f t="shared" ref="H515:H578" si="32">F515+1</f>
        <v>19</v>
      </c>
      <c r="I515" s="6">
        <f t="shared" ref="I515:I578" si="33">G515+1</f>
        <v>9</v>
      </c>
      <c r="J515" s="7">
        <f t="shared" ref="J515:J578" si="34">I515/H515</f>
        <v>0.47368421052631576</v>
      </c>
      <c r="K515" s="7">
        <f t="shared" ref="K515:K578" si="35">LOG(J515,2)</f>
        <v>-1.0780025120012733</v>
      </c>
    </row>
    <row r="516" spans="1:11" x14ac:dyDescent="0.35">
      <c r="A516" s="14" t="s">
        <v>6193</v>
      </c>
      <c r="B516" s="13" t="s">
        <v>4199</v>
      </c>
      <c r="C516" s="14" t="s">
        <v>12185</v>
      </c>
      <c r="D516" s="14" t="s">
        <v>12186</v>
      </c>
      <c r="E516" s="15" t="s">
        <v>5678</v>
      </c>
      <c r="F516" s="16">
        <v>21</v>
      </c>
      <c r="G516" s="16">
        <v>10</v>
      </c>
      <c r="H516" s="6">
        <f t="shared" si="32"/>
        <v>22</v>
      </c>
      <c r="I516" s="6">
        <f t="shared" si="33"/>
        <v>11</v>
      </c>
      <c r="J516" s="7">
        <f t="shared" si="34"/>
        <v>0.5</v>
      </c>
      <c r="K516" s="7">
        <f t="shared" si="35"/>
        <v>-1</v>
      </c>
    </row>
    <row r="517" spans="1:11" x14ac:dyDescent="0.35">
      <c r="A517" s="14" t="s">
        <v>6194</v>
      </c>
      <c r="B517" s="13" t="s">
        <v>5009</v>
      </c>
      <c r="C517" s="14" t="s">
        <v>12187</v>
      </c>
      <c r="D517" s="14" t="s">
        <v>12186</v>
      </c>
      <c r="E517" s="15" t="s">
        <v>5678</v>
      </c>
      <c r="F517" s="16">
        <v>19</v>
      </c>
      <c r="G517" s="16">
        <v>13</v>
      </c>
      <c r="H517" s="6">
        <f t="shared" si="32"/>
        <v>20</v>
      </c>
      <c r="I517" s="6">
        <f t="shared" si="33"/>
        <v>14</v>
      </c>
      <c r="J517" s="7">
        <f t="shared" si="34"/>
        <v>0.7</v>
      </c>
      <c r="K517" s="7">
        <f t="shared" si="35"/>
        <v>-0.51457317282975834</v>
      </c>
    </row>
    <row r="518" spans="1:11" x14ac:dyDescent="0.35">
      <c r="A518" s="14" t="s">
        <v>6195</v>
      </c>
      <c r="B518" s="13" t="s">
        <v>4142</v>
      </c>
      <c r="C518" s="14" t="s">
        <v>12188</v>
      </c>
      <c r="D518" s="14" t="s">
        <v>12189</v>
      </c>
      <c r="E518" s="15" t="s">
        <v>5678</v>
      </c>
      <c r="F518" s="16">
        <v>27</v>
      </c>
      <c r="G518" s="16">
        <v>20</v>
      </c>
      <c r="H518" s="6">
        <f t="shared" si="32"/>
        <v>28</v>
      </c>
      <c r="I518" s="6">
        <f t="shared" si="33"/>
        <v>21</v>
      </c>
      <c r="J518" s="7">
        <f t="shared" si="34"/>
        <v>0.75</v>
      </c>
      <c r="K518" s="7">
        <f t="shared" si="35"/>
        <v>-0.41503749927884381</v>
      </c>
    </row>
    <row r="519" spans="1:11" x14ac:dyDescent="0.35">
      <c r="A519" s="14" t="s">
        <v>6196</v>
      </c>
      <c r="B519" s="13" t="s">
        <v>3453</v>
      </c>
      <c r="C519" s="14" t="s">
        <v>12190</v>
      </c>
      <c r="D519" s="14" t="s">
        <v>12191</v>
      </c>
      <c r="E519" s="15" t="s">
        <v>5678</v>
      </c>
      <c r="F519" s="16">
        <v>26</v>
      </c>
      <c r="G519" s="16">
        <v>27</v>
      </c>
      <c r="H519" s="6">
        <f t="shared" si="32"/>
        <v>27</v>
      </c>
      <c r="I519" s="6">
        <f t="shared" si="33"/>
        <v>28</v>
      </c>
      <c r="J519" s="7">
        <f t="shared" si="34"/>
        <v>1.037037037037037</v>
      </c>
      <c r="K519" s="7">
        <f t="shared" si="35"/>
        <v>5.2467419894135482E-2</v>
      </c>
    </row>
    <row r="520" spans="1:11" x14ac:dyDescent="0.35">
      <c r="A520" s="14" t="s">
        <v>6197</v>
      </c>
      <c r="B520" s="13" t="s">
        <v>988</v>
      </c>
      <c r="C520" s="14" t="s">
        <v>12192</v>
      </c>
      <c r="D520" s="14" t="s">
        <v>12193</v>
      </c>
      <c r="E520" s="15" t="s">
        <v>5678</v>
      </c>
      <c r="F520" s="16">
        <v>62</v>
      </c>
      <c r="G520" s="16">
        <v>65</v>
      </c>
      <c r="H520" s="6">
        <f t="shared" si="32"/>
        <v>63</v>
      </c>
      <c r="I520" s="6">
        <f t="shared" si="33"/>
        <v>66</v>
      </c>
      <c r="J520" s="7">
        <f t="shared" si="34"/>
        <v>1.0476190476190477</v>
      </c>
      <c r="K520" s="7">
        <f t="shared" si="35"/>
        <v>6.7114195858537049E-2</v>
      </c>
    </row>
    <row r="521" spans="1:11" x14ac:dyDescent="0.35">
      <c r="A521" s="14" t="s">
        <v>6198</v>
      </c>
      <c r="B521" s="13" t="s">
        <v>746</v>
      </c>
      <c r="C521" s="14" t="s">
        <v>12194</v>
      </c>
      <c r="D521" s="14" t="s">
        <v>12195</v>
      </c>
      <c r="E521" s="15" t="s">
        <v>5678</v>
      </c>
      <c r="F521" s="16">
        <v>49</v>
      </c>
      <c r="G521" s="16">
        <v>28</v>
      </c>
      <c r="H521" s="6">
        <f t="shared" si="32"/>
        <v>50</v>
      </c>
      <c r="I521" s="6">
        <f t="shared" si="33"/>
        <v>29</v>
      </c>
      <c r="J521" s="7">
        <f t="shared" si="34"/>
        <v>0.57999999999999996</v>
      </c>
      <c r="K521" s="7">
        <f t="shared" si="35"/>
        <v>-0.78587519464715272</v>
      </c>
    </row>
    <row r="522" spans="1:11" x14ac:dyDescent="0.35">
      <c r="A522" s="14" t="s">
        <v>6199</v>
      </c>
      <c r="B522" s="13" t="s">
        <v>833</v>
      </c>
      <c r="C522" s="14" t="s">
        <v>12196</v>
      </c>
      <c r="D522" s="14" t="s">
        <v>12197</v>
      </c>
      <c r="E522" s="15" t="s">
        <v>5678</v>
      </c>
      <c r="F522" s="16">
        <v>165</v>
      </c>
      <c r="G522" s="16">
        <v>222</v>
      </c>
      <c r="H522" s="6">
        <f t="shared" si="32"/>
        <v>166</v>
      </c>
      <c r="I522" s="6">
        <f t="shared" si="33"/>
        <v>223</v>
      </c>
      <c r="J522" s="7">
        <f t="shared" si="34"/>
        <v>1.3433734939759037</v>
      </c>
      <c r="K522" s="7">
        <f t="shared" si="35"/>
        <v>0.42586046857338006</v>
      </c>
    </row>
    <row r="523" spans="1:11" x14ac:dyDescent="0.35">
      <c r="A523" s="14" t="s">
        <v>6200</v>
      </c>
      <c r="B523" s="13" t="s">
        <v>1174</v>
      </c>
      <c r="C523" s="14" t="s">
        <v>12198</v>
      </c>
      <c r="D523" s="14" t="s">
        <v>12199</v>
      </c>
      <c r="E523" s="15" t="s">
        <v>5678</v>
      </c>
      <c r="F523" s="16">
        <v>426</v>
      </c>
      <c r="G523" s="16">
        <v>570</v>
      </c>
      <c r="H523" s="6">
        <f t="shared" si="32"/>
        <v>427</v>
      </c>
      <c r="I523" s="6">
        <f t="shared" si="33"/>
        <v>571</v>
      </c>
      <c r="J523" s="7">
        <f t="shared" si="34"/>
        <v>1.3372365339578454</v>
      </c>
      <c r="K523" s="7">
        <f t="shared" si="35"/>
        <v>0.41925467574235237</v>
      </c>
    </row>
    <row r="524" spans="1:11" x14ac:dyDescent="0.35">
      <c r="A524" s="14" t="s">
        <v>6201</v>
      </c>
      <c r="B524" s="13" t="s">
        <v>3417</v>
      </c>
      <c r="C524" s="14" t="s">
        <v>12200</v>
      </c>
      <c r="D524" s="14" t="s">
        <v>11476</v>
      </c>
      <c r="E524" s="15" t="s">
        <v>11359</v>
      </c>
      <c r="F524" s="16">
        <v>27</v>
      </c>
      <c r="G524" s="16">
        <v>28</v>
      </c>
      <c r="H524" s="6">
        <f t="shared" si="32"/>
        <v>28</v>
      </c>
      <c r="I524" s="6">
        <f t="shared" si="33"/>
        <v>29</v>
      </c>
      <c r="J524" s="7">
        <f t="shared" si="34"/>
        <v>1.0357142857142858</v>
      </c>
      <c r="K524" s="7">
        <f t="shared" si="35"/>
        <v>5.0626073069968143E-2</v>
      </c>
    </row>
    <row r="525" spans="1:11" x14ac:dyDescent="0.35">
      <c r="A525" s="14" t="s">
        <v>6202</v>
      </c>
      <c r="B525" s="13" t="s">
        <v>393</v>
      </c>
      <c r="C525" s="14" t="s">
        <v>12201</v>
      </c>
      <c r="D525" s="14" t="s">
        <v>12202</v>
      </c>
      <c r="E525" s="15" t="s">
        <v>11359</v>
      </c>
      <c r="F525" s="16">
        <v>4</v>
      </c>
      <c r="G525" s="16">
        <v>1</v>
      </c>
      <c r="H525" s="6">
        <f t="shared" si="32"/>
        <v>5</v>
      </c>
      <c r="I525" s="6">
        <f t="shared" si="33"/>
        <v>2</v>
      </c>
      <c r="J525" s="7">
        <f t="shared" si="34"/>
        <v>0.4</v>
      </c>
      <c r="K525" s="7">
        <f t="shared" si="35"/>
        <v>-1.3219280948873622</v>
      </c>
    </row>
    <row r="526" spans="1:11" x14ac:dyDescent="0.35">
      <c r="A526" s="14" t="s">
        <v>6203</v>
      </c>
      <c r="B526" s="13" t="s">
        <v>5570</v>
      </c>
      <c r="C526" s="14" t="s">
        <v>12203</v>
      </c>
      <c r="D526" s="14" t="s">
        <v>11806</v>
      </c>
      <c r="E526" s="15" t="s">
        <v>11359</v>
      </c>
      <c r="F526" s="16">
        <v>2</v>
      </c>
      <c r="G526" s="16">
        <v>2</v>
      </c>
      <c r="H526" s="6">
        <f t="shared" si="32"/>
        <v>3</v>
      </c>
      <c r="I526" s="6">
        <f t="shared" si="33"/>
        <v>3</v>
      </c>
      <c r="J526" s="7">
        <f t="shared" si="34"/>
        <v>1</v>
      </c>
      <c r="K526" s="7">
        <f t="shared" si="35"/>
        <v>0</v>
      </c>
    </row>
    <row r="527" spans="1:11" x14ac:dyDescent="0.35">
      <c r="A527" s="14" t="s">
        <v>6204</v>
      </c>
      <c r="B527" s="13" t="s">
        <v>5436</v>
      </c>
      <c r="C527" s="14" t="s">
        <v>12204</v>
      </c>
      <c r="D527" s="14" t="s">
        <v>12197</v>
      </c>
      <c r="E527" s="15" t="s">
        <v>11359</v>
      </c>
      <c r="F527" s="16">
        <v>8</v>
      </c>
      <c r="G527" s="16">
        <v>16</v>
      </c>
      <c r="H527" s="6">
        <f t="shared" si="32"/>
        <v>9</v>
      </c>
      <c r="I527" s="6">
        <f t="shared" si="33"/>
        <v>17</v>
      </c>
      <c r="J527" s="7">
        <f t="shared" si="34"/>
        <v>1.8888888888888888</v>
      </c>
      <c r="K527" s="7">
        <f t="shared" si="35"/>
        <v>0.91753783980802706</v>
      </c>
    </row>
    <row r="528" spans="1:11" x14ac:dyDescent="0.35">
      <c r="A528" s="14" t="s">
        <v>6205</v>
      </c>
      <c r="B528" s="13" t="s">
        <v>5329</v>
      </c>
      <c r="C528" s="14" t="s">
        <v>12205</v>
      </c>
      <c r="D528" s="14" t="s">
        <v>12206</v>
      </c>
      <c r="E528" s="15" t="s">
        <v>11359</v>
      </c>
      <c r="F528" s="16">
        <v>6</v>
      </c>
      <c r="G528" s="16">
        <v>11</v>
      </c>
      <c r="H528" s="6">
        <f t="shared" si="32"/>
        <v>7</v>
      </c>
      <c r="I528" s="6">
        <f t="shared" si="33"/>
        <v>12</v>
      </c>
      <c r="J528" s="7">
        <f t="shared" si="34"/>
        <v>1.7142857142857142</v>
      </c>
      <c r="K528" s="7">
        <f t="shared" si="35"/>
        <v>0.7776075786635519</v>
      </c>
    </row>
    <row r="529" spans="1:11" x14ac:dyDescent="0.35">
      <c r="A529" s="14" t="s">
        <v>6206</v>
      </c>
      <c r="B529" s="13" t="s">
        <v>5275</v>
      </c>
      <c r="C529" s="14" t="s">
        <v>12207</v>
      </c>
      <c r="D529" s="14" t="s">
        <v>11356</v>
      </c>
      <c r="E529" s="15" t="s">
        <v>11359</v>
      </c>
      <c r="F529" s="16">
        <v>2</v>
      </c>
      <c r="G529" s="16">
        <v>1</v>
      </c>
      <c r="H529" s="6">
        <f t="shared" si="32"/>
        <v>3</v>
      </c>
      <c r="I529" s="6">
        <f t="shared" si="33"/>
        <v>2</v>
      </c>
      <c r="J529" s="7">
        <f t="shared" si="34"/>
        <v>0.66666666666666663</v>
      </c>
      <c r="K529" s="7">
        <f t="shared" si="35"/>
        <v>-0.5849625007211563</v>
      </c>
    </row>
    <row r="530" spans="1:11" x14ac:dyDescent="0.35">
      <c r="A530" s="14" t="s">
        <v>6207</v>
      </c>
      <c r="B530" s="13" t="s">
        <v>1013</v>
      </c>
      <c r="C530" s="14" t="s">
        <v>12208</v>
      </c>
      <c r="D530" s="14" t="s">
        <v>11356</v>
      </c>
      <c r="E530" s="15" t="s">
        <v>5678</v>
      </c>
      <c r="F530" s="16">
        <v>75</v>
      </c>
      <c r="G530" s="16">
        <v>75</v>
      </c>
      <c r="H530" s="6">
        <f t="shared" si="32"/>
        <v>76</v>
      </c>
      <c r="I530" s="6">
        <f t="shared" si="33"/>
        <v>76</v>
      </c>
      <c r="J530" s="7">
        <f t="shared" si="34"/>
        <v>1</v>
      </c>
      <c r="K530" s="7">
        <f t="shared" si="35"/>
        <v>0</v>
      </c>
    </row>
    <row r="531" spans="1:11" x14ac:dyDescent="0.35">
      <c r="A531" s="14" t="s">
        <v>6208</v>
      </c>
      <c r="B531" s="13" t="s">
        <v>407</v>
      </c>
      <c r="C531" s="14" t="s">
        <v>12209</v>
      </c>
      <c r="D531" s="14" t="s">
        <v>12210</v>
      </c>
      <c r="E531" s="15" t="s">
        <v>5678</v>
      </c>
      <c r="F531" s="16">
        <v>437</v>
      </c>
      <c r="G531" s="16">
        <v>481</v>
      </c>
      <c r="H531" s="6">
        <f t="shared" si="32"/>
        <v>438</v>
      </c>
      <c r="I531" s="6">
        <f t="shared" si="33"/>
        <v>482</v>
      </c>
      <c r="J531" s="7">
        <f t="shared" si="34"/>
        <v>1.1004566210045663</v>
      </c>
      <c r="K531" s="7">
        <f t="shared" si="35"/>
        <v>0.13810227662878835</v>
      </c>
    </row>
    <row r="532" spans="1:11" x14ac:dyDescent="0.35">
      <c r="A532" s="14" t="s">
        <v>6209</v>
      </c>
      <c r="B532" s="13" t="s">
        <v>1865</v>
      </c>
      <c r="C532" s="14"/>
      <c r="D532" s="14"/>
      <c r="E532" s="15" t="s">
        <v>11359</v>
      </c>
      <c r="F532" s="16">
        <v>144</v>
      </c>
      <c r="G532" s="16">
        <v>169</v>
      </c>
      <c r="H532" s="6">
        <f t="shared" si="32"/>
        <v>145</v>
      </c>
      <c r="I532" s="6">
        <f t="shared" si="33"/>
        <v>170</v>
      </c>
      <c r="J532" s="7">
        <f t="shared" si="34"/>
        <v>1.1724137931034482</v>
      </c>
      <c r="K532" s="7">
        <f t="shared" si="35"/>
        <v>0.22948184612276717</v>
      </c>
    </row>
    <row r="533" spans="1:11" x14ac:dyDescent="0.35">
      <c r="A533" s="14" t="s">
        <v>6210</v>
      </c>
      <c r="B533" s="13" t="s">
        <v>4881</v>
      </c>
      <c r="C533" s="14" t="s">
        <v>12211</v>
      </c>
      <c r="D533" s="14" t="s">
        <v>11418</v>
      </c>
      <c r="E533" s="15" t="s">
        <v>5678</v>
      </c>
      <c r="F533" s="16">
        <v>12</v>
      </c>
      <c r="G533" s="16">
        <v>7</v>
      </c>
      <c r="H533" s="6">
        <f t="shared" si="32"/>
        <v>13</v>
      </c>
      <c r="I533" s="6">
        <f t="shared" si="33"/>
        <v>8</v>
      </c>
      <c r="J533" s="7">
        <f t="shared" si="34"/>
        <v>0.61538461538461542</v>
      </c>
      <c r="K533" s="7">
        <f t="shared" si="35"/>
        <v>-0.70043971814109218</v>
      </c>
    </row>
    <row r="534" spans="1:11" x14ac:dyDescent="0.35">
      <c r="A534" s="14" t="s">
        <v>6211</v>
      </c>
      <c r="B534" s="13" t="s">
        <v>490</v>
      </c>
      <c r="C534" s="14" t="s">
        <v>12212</v>
      </c>
      <c r="D534" s="14" t="s">
        <v>12213</v>
      </c>
      <c r="E534" s="15" t="s">
        <v>11359</v>
      </c>
      <c r="F534" s="16">
        <v>156</v>
      </c>
      <c r="G534" s="16">
        <v>120</v>
      </c>
      <c r="H534" s="6">
        <f t="shared" si="32"/>
        <v>157</v>
      </c>
      <c r="I534" s="6">
        <f t="shared" si="33"/>
        <v>121</v>
      </c>
      <c r="J534" s="7">
        <f t="shared" si="34"/>
        <v>0.77070063694267521</v>
      </c>
      <c r="K534" s="7">
        <f t="shared" si="35"/>
        <v>-0.37575751161703241</v>
      </c>
    </row>
    <row r="535" spans="1:11" x14ac:dyDescent="0.35">
      <c r="A535" s="14" t="s">
        <v>6212</v>
      </c>
      <c r="B535" s="13" t="s">
        <v>134</v>
      </c>
      <c r="C535" s="14" t="s">
        <v>12214</v>
      </c>
      <c r="D535" s="14" t="s">
        <v>12215</v>
      </c>
      <c r="E535" s="15" t="s">
        <v>11359</v>
      </c>
      <c r="F535" s="16">
        <v>38</v>
      </c>
      <c r="G535" s="16">
        <v>37</v>
      </c>
      <c r="H535" s="6">
        <f t="shared" si="32"/>
        <v>39</v>
      </c>
      <c r="I535" s="6">
        <f t="shared" si="33"/>
        <v>38</v>
      </c>
      <c r="J535" s="7">
        <f t="shared" si="34"/>
        <v>0.97435897435897434</v>
      </c>
      <c r="K535" s="7">
        <f t="shared" si="35"/>
        <v>-3.7474705418662879E-2</v>
      </c>
    </row>
    <row r="536" spans="1:11" x14ac:dyDescent="0.35">
      <c r="A536" s="14" t="s">
        <v>6213</v>
      </c>
      <c r="B536" s="13" t="s">
        <v>879</v>
      </c>
      <c r="C536" s="14" t="s">
        <v>12216</v>
      </c>
      <c r="D536" s="14" t="s">
        <v>11356</v>
      </c>
      <c r="E536" s="15" t="s">
        <v>11359</v>
      </c>
      <c r="F536" s="16">
        <v>13</v>
      </c>
      <c r="G536" s="16">
        <v>22</v>
      </c>
      <c r="H536" s="6">
        <f t="shared" si="32"/>
        <v>14</v>
      </c>
      <c r="I536" s="6">
        <f t="shared" si="33"/>
        <v>23</v>
      </c>
      <c r="J536" s="7">
        <f t="shared" si="34"/>
        <v>1.6428571428571428</v>
      </c>
      <c r="K536" s="7">
        <f t="shared" si="35"/>
        <v>0.71620703399940877</v>
      </c>
    </row>
    <row r="537" spans="1:11" x14ac:dyDescent="0.35">
      <c r="A537" s="14" t="s">
        <v>6214</v>
      </c>
      <c r="B537" s="13" t="s">
        <v>1030</v>
      </c>
      <c r="C537" s="14" t="s">
        <v>12217</v>
      </c>
      <c r="D537" s="14" t="s">
        <v>11356</v>
      </c>
      <c r="E537" s="15" t="s">
        <v>5678</v>
      </c>
      <c r="F537" s="16">
        <v>3</v>
      </c>
      <c r="G537" s="16">
        <v>3</v>
      </c>
      <c r="H537" s="6">
        <f t="shared" si="32"/>
        <v>4</v>
      </c>
      <c r="I537" s="6">
        <f t="shared" si="33"/>
        <v>4</v>
      </c>
      <c r="J537" s="7">
        <f t="shared" si="34"/>
        <v>1</v>
      </c>
      <c r="K537" s="7">
        <f t="shared" si="35"/>
        <v>0</v>
      </c>
    </row>
    <row r="538" spans="1:11" x14ac:dyDescent="0.35">
      <c r="A538" s="14" t="s">
        <v>6215</v>
      </c>
      <c r="B538" s="13" t="s">
        <v>2097</v>
      </c>
      <c r="C538" s="14" t="s">
        <v>12218</v>
      </c>
      <c r="D538" s="14" t="s">
        <v>12219</v>
      </c>
      <c r="E538" s="15" t="s">
        <v>11359</v>
      </c>
      <c r="F538" s="16">
        <v>33</v>
      </c>
      <c r="G538" s="16">
        <v>25</v>
      </c>
      <c r="H538" s="6">
        <f t="shared" si="32"/>
        <v>34</v>
      </c>
      <c r="I538" s="6">
        <f t="shared" si="33"/>
        <v>26</v>
      </c>
      <c r="J538" s="7">
        <f t="shared" si="34"/>
        <v>0.76470588235294112</v>
      </c>
      <c r="K538" s="7">
        <f t="shared" si="35"/>
        <v>-0.38702312310924736</v>
      </c>
    </row>
    <row r="539" spans="1:11" x14ac:dyDescent="0.35">
      <c r="A539" s="14" t="s">
        <v>6216</v>
      </c>
      <c r="B539" s="13" t="s">
        <v>4093</v>
      </c>
      <c r="C539" s="14" t="s">
        <v>12220</v>
      </c>
      <c r="D539" s="14" t="s">
        <v>12221</v>
      </c>
      <c r="E539" s="15" t="s">
        <v>11359</v>
      </c>
      <c r="F539" s="16">
        <v>20</v>
      </c>
      <c r="G539" s="16">
        <v>15</v>
      </c>
      <c r="H539" s="6">
        <f t="shared" si="32"/>
        <v>21</v>
      </c>
      <c r="I539" s="6">
        <f t="shared" si="33"/>
        <v>16</v>
      </c>
      <c r="J539" s="7">
        <f t="shared" si="34"/>
        <v>0.76190476190476186</v>
      </c>
      <c r="K539" s="7">
        <f t="shared" si="35"/>
        <v>-0.39231742277876036</v>
      </c>
    </row>
    <row r="540" spans="1:11" x14ac:dyDescent="0.35">
      <c r="A540" s="14" t="s">
        <v>6217</v>
      </c>
      <c r="B540" s="13" t="s">
        <v>3736</v>
      </c>
      <c r="C540" s="14" t="s">
        <v>12222</v>
      </c>
      <c r="D540" s="14" t="s">
        <v>11444</v>
      </c>
      <c r="E540" s="15" t="s">
        <v>11359</v>
      </c>
      <c r="F540" s="16">
        <v>34</v>
      </c>
      <c r="G540" s="16">
        <v>24</v>
      </c>
      <c r="H540" s="6">
        <f t="shared" si="32"/>
        <v>35</v>
      </c>
      <c r="I540" s="6">
        <f t="shared" si="33"/>
        <v>25</v>
      </c>
      <c r="J540" s="7">
        <f t="shared" si="34"/>
        <v>0.7142857142857143</v>
      </c>
      <c r="K540" s="7">
        <f t="shared" si="35"/>
        <v>-0.48542682717024171</v>
      </c>
    </row>
    <row r="541" spans="1:11" x14ac:dyDescent="0.35">
      <c r="A541" s="14" t="s">
        <v>6218</v>
      </c>
      <c r="B541" s="13" t="s">
        <v>3352</v>
      </c>
      <c r="C541" s="14" t="s">
        <v>12223</v>
      </c>
      <c r="D541" s="14" t="s">
        <v>11356</v>
      </c>
      <c r="E541" s="15" t="s">
        <v>5678</v>
      </c>
      <c r="F541" s="16">
        <v>124</v>
      </c>
      <c r="G541" s="16">
        <v>86</v>
      </c>
      <c r="H541" s="6">
        <f t="shared" si="32"/>
        <v>125</v>
      </c>
      <c r="I541" s="6">
        <f t="shared" si="33"/>
        <v>87</v>
      </c>
      <c r="J541" s="7">
        <f t="shared" si="34"/>
        <v>0.69599999999999995</v>
      </c>
      <c r="K541" s="7">
        <f t="shared" si="35"/>
        <v>-0.52284078881335883</v>
      </c>
    </row>
    <row r="542" spans="1:11" x14ac:dyDescent="0.35">
      <c r="A542" s="14" t="s">
        <v>6219</v>
      </c>
      <c r="B542" s="13" t="s">
        <v>3169</v>
      </c>
      <c r="C542" s="14" t="s">
        <v>12224</v>
      </c>
      <c r="D542" s="14" t="s">
        <v>11356</v>
      </c>
      <c r="E542" s="15" t="s">
        <v>5678</v>
      </c>
      <c r="F542" s="16">
        <v>194</v>
      </c>
      <c r="G542" s="16">
        <v>241</v>
      </c>
      <c r="H542" s="6">
        <f t="shared" si="32"/>
        <v>195</v>
      </c>
      <c r="I542" s="6">
        <f t="shared" si="33"/>
        <v>242</v>
      </c>
      <c r="J542" s="7">
        <f t="shared" si="34"/>
        <v>1.2410256410256411</v>
      </c>
      <c r="K542" s="7">
        <f t="shared" si="35"/>
        <v>0.31153292352498391</v>
      </c>
    </row>
    <row r="543" spans="1:11" x14ac:dyDescent="0.35">
      <c r="A543" s="14" t="s">
        <v>6220</v>
      </c>
      <c r="B543" s="13" t="s">
        <v>3564</v>
      </c>
      <c r="C543" s="14" t="s">
        <v>12225</v>
      </c>
      <c r="D543" s="14" t="s">
        <v>12226</v>
      </c>
      <c r="E543" s="15" t="s">
        <v>5678</v>
      </c>
      <c r="F543" s="16">
        <v>41</v>
      </c>
      <c r="G543" s="16">
        <v>29</v>
      </c>
      <c r="H543" s="6">
        <f t="shared" si="32"/>
        <v>42</v>
      </c>
      <c r="I543" s="6">
        <f t="shared" si="33"/>
        <v>30</v>
      </c>
      <c r="J543" s="7">
        <f t="shared" si="34"/>
        <v>0.7142857142857143</v>
      </c>
      <c r="K543" s="7">
        <f t="shared" si="35"/>
        <v>-0.48542682717024171</v>
      </c>
    </row>
    <row r="544" spans="1:11" x14ac:dyDescent="0.35">
      <c r="A544" s="14" t="s">
        <v>6221</v>
      </c>
      <c r="B544" s="13" t="s">
        <v>2879</v>
      </c>
      <c r="C544" s="14" t="s">
        <v>12227</v>
      </c>
      <c r="D544" s="14" t="s">
        <v>11436</v>
      </c>
      <c r="E544" s="15" t="s">
        <v>11359</v>
      </c>
      <c r="F544" s="16">
        <v>13</v>
      </c>
      <c r="G544" s="16">
        <v>13</v>
      </c>
      <c r="H544" s="6">
        <f t="shared" si="32"/>
        <v>14</v>
      </c>
      <c r="I544" s="6">
        <f t="shared" si="33"/>
        <v>14</v>
      </c>
      <c r="J544" s="7">
        <f t="shared" si="34"/>
        <v>1</v>
      </c>
      <c r="K544" s="7">
        <f t="shared" si="35"/>
        <v>0</v>
      </c>
    </row>
    <row r="545" spans="1:11" x14ac:dyDescent="0.35">
      <c r="A545" s="14" t="s">
        <v>6222</v>
      </c>
      <c r="B545" s="13" t="s">
        <v>1526</v>
      </c>
      <c r="C545" s="14" t="s">
        <v>12228</v>
      </c>
      <c r="D545" s="14" t="s">
        <v>11356</v>
      </c>
      <c r="E545" s="15" t="s">
        <v>11359</v>
      </c>
      <c r="F545" s="16">
        <v>12</v>
      </c>
      <c r="G545" s="16">
        <v>12</v>
      </c>
      <c r="H545" s="6">
        <f t="shared" si="32"/>
        <v>13</v>
      </c>
      <c r="I545" s="6">
        <f t="shared" si="33"/>
        <v>13</v>
      </c>
      <c r="J545" s="7">
        <f t="shared" si="34"/>
        <v>1</v>
      </c>
      <c r="K545" s="7">
        <f t="shared" si="35"/>
        <v>0</v>
      </c>
    </row>
    <row r="546" spans="1:11" x14ac:dyDescent="0.35">
      <c r="A546" s="14" t="s">
        <v>6223</v>
      </c>
      <c r="B546" s="13" t="s">
        <v>5002</v>
      </c>
      <c r="C546" s="14" t="s">
        <v>12229</v>
      </c>
      <c r="D546" s="14" t="s">
        <v>12230</v>
      </c>
      <c r="E546" s="15" t="s">
        <v>11359</v>
      </c>
      <c r="F546" s="16">
        <v>65</v>
      </c>
      <c r="G546" s="16">
        <v>66</v>
      </c>
      <c r="H546" s="6">
        <f t="shared" si="32"/>
        <v>66</v>
      </c>
      <c r="I546" s="6">
        <f t="shared" si="33"/>
        <v>67</v>
      </c>
      <c r="J546" s="7">
        <f t="shared" si="34"/>
        <v>1.0151515151515151</v>
      </c>
      <c r="K546" s="7">
        <f t="shared" si="35"/>
        <v>2.1695071099318976E-2</v>
      </c>
    </row>
    <row r="547" spans="1:11" x14ac:dyDescent="0.35">
      <c r="A547" s="14" t="s">
        <v>6224</v>
      </c>
      <c r="B547" s="13" t="s">
        <v>1972</v>
      </c>
      <c r="C547" s="14" t="s">
        <v>12231</v>
      </c>
      <c r="D547" s="14" t="s">
        <v>11356</v>
      </c>
      <c r="E547" s="15" t="s">
        <v>5678</v>
      </c>
      <c r="F547" s="16">
        <v>345</v>
      </c>
      <c r="G547" s="16">
        <v>308</v>
      </c>
      <c r="H547" s="6">
        <f t="shared" si="32"/>
        <v>346</v>
      </c>
      <c r="I547" s="6">
        <f t="shared" si="33"/>
        <v>309</v>
      </c>
      <c r="J547" s="7">
        <f t="shared" si="34"/>
        <v>0.89306358381502893</v>
      </c>
      <c r="K547" s="7">
        <f t="shared" si="35"/>
        <v>-0.16316519973235005</v>
      </c>
    </row>
    <row r="548" spans="1:11" x14ac:dyDescent="0.35">
      <c r="A548" s="14" t="s">
        <v>6225</v>
      </c>
      <c r="B548" s="13" t="s">
        <v>3817</v>
      </c>
      <c r="C548" s="14" t="s">
        <v>12232</v>
      </c>
      <c r="D548" s="14" t="s">
        <v>11356</v>
      </c>
      <c r="E548" s="15" t="s">
        <v>11359</v>
      </c>
      <c r="F548" s="16">
        <v>6</v>
      </c>
      <c r="G548" s="16">
        <v>3</v>
      </c>
      <c r="H548" s="6">
        <f t="shared" si="32"/>
        <v>7</v>
      </c>
      <c r="I548" s="6">
        <f t="shared" si="33"/>
        <v>4</v>
      </c>
      <c r="J548" s="7">
        <f t="shared" si="34"/>
        <v>0.5714285714285714</v>
      </c>
      <c r="K548" s="7">
        <f t="shared" si="35"/>
        <v>-0.80735492205760429</v>
      </c>
    </row>
    <row r="549" spans="1:11" x14ac:dyDescent="0.35">
      <c r="A549" s="14" t="s">
        <v>6226</v>
      </c>
      <c r="B549" s="13" t="s">
        <v>539</v>
      </c>
      <c r="C549" s="14" t="s">
        <v>12233</v>
      </c>
      <c r="D549" s="14" t="s">
        <v>11356</v>
      </c>
      <c r="E549" s="15" t="s">
        <v>5678</v>
      </c>
      <c r="F549" s="16">
        <v>36</v>
      </c>
      <c r="G549" s="16">
        <v>24</v>
      </c>
      <c r="H549" s="6">
        <f t="shared" si="32"/>
        <v>37</v>
      </c>
      <c r="I549" s="6">
        <f t="shared" si="33"/>
        <v>25</v>
      </c>
      <c r="J549" s="7">
        <f t="shared" si="34"/>
        <v>0.67567567567567566</v>
      </c>
      <c r="K549" s="7">
        <f t="shared" si="35"/>
        <v>-0.5655971758542252</v>
      </c>
    </row>
    <row r="550" spans="1:11" x14ac:dyDescent="0.35">
      <c r="A550" s="14" t="s">
        <v>6227</v>
      </c>
      <c r="B550" s="13" t="s">
        <v>3122</v>
      </c>
      <c r="C550" s="14" t="s">
        <v>12234</v>
      </c>
      <c r="D550" s="14" t="s">
        <v>11660</v>
      </c>
      <c r="E550" s="15" t="s">
        <v>11359</v>
      </c>
      <c r="F550" s="16">
        <v>217</v>
      </c>
      <c r="G550" s="16">
        <v>202</v>
      </c>
      <c r="H550" s="6">
        <f t="shared" si="32"/>
        <v>218</v>
      </c>
      <c r="I550" s="6">
        <f t="shared" si="33"/>
        <v>203</v>
      </c>
      <c r="J550" s="7">
        <f t="shared" si="34"/>
        <v>0.93119266055045868</v>
      </c>
      <c r="K550" s="7">
        <f t="shared" si="35"/>
        <v>-0.10284840759175018</v>
      </c>
    </row>
    <row r="551" spans="1:11" x14ac:dyDescent="0.35">
      <c r="A551" s="14" t="s">
        <v>6228</v>
      </c>
      <c r="B551" s="13" t="s">
        <v>4871</v>
      </c>
      <c r="C551" s="14" t="s">
        <v>12235</v>
      </c>
      <c r="D551" s="14" t="s">
        <v>12236</v>
      </c>
      <c r="E551" s="15" t="s">
        <v>5678</v>
      </c>
      <c r="F551" s="16">
        <v>466</v>
      </c>
      <c r="G551" s="16">
        <v>480</v>
      </c>
      <c r="H551" s="6">
        <f t="shared" si="32"/>
        <v>467</v>
      </c>
      <c r="I551" s="6">
        <f t="shared" si="33"/>
        <v>481</v>
      </c>
      <c r="J551" s="7">
        <f t="shared" si="34"/>
        <v>1.0299785867237687</v>
      </c>
      <c r="K551" s="7">
        <f t="shared" si="35"/>
        <v>4.261434406038004E-2</v>
      </c>
    </row>
    <row r="552" spans="1:11" x14ac:dyDescent="0.35">
      <c r="A552" s="14" t="s">
        <v>6229</v>
      </c>
      <c r="B552" s="13" t="s">
        <v>1694</v>
      </c>
      <c r="C552" s="14" t="s">
        <v>12237</v>
      </c>
      <c r="D552" s="14" t="s">
        <v>12238</v>
      </c>
      <c r="E552" s="15" t="s">
        <v>5678</v>
      </c>
      <c r="F552" s="16">
        <v>132</v>
      </c>
      <c r="G552" s="16">
        <v>73</v>
      </c>
      <c r="H552" s="6">
        <f t="shared" si="32"/>
        <v>133</v>
      </c>
      <c r="I552" s="6">
        <f t="shared" si="33"/>
        <v>74</v>
      </c>
      <c r="J552" s="7">
        <f t="shared" si="34"/>
        <v>0.55639097744360899</v>
      </c>
      <c r="K552" s="7">
        <f t="shared" si="35"/>
        <v>-0.84582906987223994</v>
      </c>
    </row>
    <row r="553" spans="1:11" x14ac:dyDescent="0.35">
      <c r="A553" s="14" t="s">
        <v>6230</v>
      </c>
      <c r="B553" s="13" t="s">
        <v>4751</v>
      </c>
      <c r="C553" s="14" t="s">
        <v>12239</v>
      </c>
      <c r="D553" s="14" t="s">
        <v>12240</v>
      </c>
      <c r="E553" s="15" t="s">
        <v>11359</v>
      </c>
      <c r="F553" s="16">
        <v>303</v>
      </c>
      <c r="G553" s="16">
        <v>210</v>
      </c>
      <c r="H553" s="6">
        <f t="shared" si="32"/>
        <v>304</v>
      </c>
      <c r="I553" s="6">
        <f t="shared" si="33"/>
        <v>211</v>
      </c>
      <c r="J553" s="7">
        <f t="shared" si="34"/>
        <v>0.69407894736842102</v>
      </c>
      <c r="K553" s="7">
        <f t="shared" si="35"/>
        <v>-0.52682832473640051</v>
      </c>
    </row>
    <row r="554" spans="1:11" x14ac:dyDescent="0.35">
      <c r="A554" s="14" t="s">
        <v>6231</v>
      </c>
      <c r="B554" s="13" t="s">
        <v>3658</v>
      </c>
      <c r="C554" s="14" t="s">
        <v>12241</v>
      </c>
      <c r="D554" s="14" t="s">
        <v>11356</v>
      </c>
      <c r="E554" s="15" t="s">
        <v>11359</v>
      </c>
      <c r="F554" s="16">
        <v>82</v>
      </c>
      <c r="G554" s="16">
        <v>37</v>
      </c>
      <c r="H554" s="6">
        <f t="shared" si="32"/>
        <v>83</v>
      </c>
      <c r="I554" s="6">
        <f t="shared" si="33"/>
        <v>38</v>
      </c>
      <c r="J554" s="7">
        <f t="shared" si="34"/>
        <v>0.45783132530120479</v>
      </c>
      <c r="K554" s="7">
        <f t="shared" si="35"/>
        <v>-1.1271119179033393</v>
      </c>
    </row>
    <row r="555" spans="1:11" x14ac:dyDescent="0.35">
      <c r="A555" s="14" t="s">
        <v>6232</v>
      </c>
      <c r="B555" s="13" t="s">
        <v>4780</v>
      </c>
      <c r="C555" s="14" t="s">
        <v>12242</v>
      </c>
      <c r="D555" s="14" t="s">
        <v>11356</v>
      </c>
      <c r="E555" s="15" t="s">
        <v>5678</v>
      </c>
      <c r="F555" s="16">
        <v>5</v>
      </c>
      <c r="G555" s="16">
        <v>6</v>
      </c>
      <c r="H555" s="6">
        <f t="shared" si="32"/>
        <v>6</v>
      </c>
      <c r="I555" s="6">
        <f t="shared" si="33"/>
        <v>7</v>
      </c>
      <c r="J555" s="7">
        <f t="shared" si="34"/>
        <v>1.1666666666666667</v>
      </c>
      <c r="K555" s="7">
        <f t="shared" si="35"/>
        <v>0.22239242133644802</v>
      </c>
    </row>
    <row r="556" spans="1:11" x14ac:dyDescent="0.35">
      <c r="A556" s="14" t="s">
        <v>6233</v>
      </c>
      <c r="B556" s="13" t="s">
        <v>1840</v>
      </c>
      <c r="C556" s="14" t="s">
        <v>12243</v>
      </c>
      <c r="D556" s="14" t="s">
        <v>12244</v>
      </c>
      <c r="E556" s="15" t="s">
        <v>11359</v>
      </c>
      <c r="F556" s="16">
        <v>82</v>
      </c>
      <c r="G556" s="16">
        <v>67</v>
      </c>
      <c r="H556" s="6">
        <f t="shared" si="32"/>
        <v>83</v>
      </c>
      <c r="I556" s="6">
        <f t="shared" si="33"/>
        <v>68</v>
      </c>
      <c r="J556" s="7">
        <f t="shared" si="34"/>
        <v>0.81927710843373491</v>
      </c>
      <c r="K556" s="7">
        <f t="shared" si="35"/>
        <v>-0.28757659009658537</v>
      </c>
    </row>
    <row r="557" spans="1:11" x14ac:dyDescent="0.35">
      <c r="A557" s="14" t="s">
        <v>6234</v>
      </c>
      <c r="B557" s="13" t="s">
        <v>4851</v>
      </c>
      <c r="C557" s="14" t="s">
        <v>12245</v>
      </c>
      <c r="D557" s="14" t="s">
        <v>12246</v>
      </c>
      <c r="E557" s="15" t="s">
        <v>11359</v>
      </c>
      <c r="F557" s="16">
        <v>307</v>
      </c>
      <c r="G557" s="16">
        <v>229</v>
      </c>
      <c r="H557" s="6">
        <f t="shared" si="32"/>
        <v>308</v>
      </c>
      <c r="I557" s="6">
        <f t="shared" si="33"/>
        <v>230</v>
      </c>
      <c r="J557" s="7">
        <f t="shared" si="34"/>
        <v>0.74675324675324672</v>
      </c>
      <c r="K557" s="7">
        <f t="shared" si="35"/>
        <v>-0.42129648975052619</v>
      </c>
    </row>
    <row r="558" spans="1:11" x14ac:dyDescent="0.35">
      <c r="A558" s="14" t="s">
        <v>6235</v>
      </c>
      <c r="B558" s="13" t="s">
        <v>4650</v>
      </c>
      <c r="C558" s="14" t="s">
        <v>12247</v>
      </c>
      <c r="D558" s="14" t="s">
        <v>11356</v>
      </c>
      <c r="E558" s="15" t="s">
        <v>11359</v>
      </c>
      <c r="F558" s="16">
        <v>208</v>
      </c>
      <c r="G558" s="16">
        <v>156</v>
      </c>
      <c r="H558" s="6">
        <f t="shared" si="32"/>
        <v>209</v>
      </c>
      <c r="I558" s="6">
        <f t="shared" si="33"/>
        <v>157</v>
      </c>
      <c r="J558" s="7">
        <f t="shared" si="34"/>
        <v>0.75119617224880386</v>
      </c>
      <c r="K558" s="7">
        <f t="shared" si="35"/>
        <v>-0.41273838318925571</v>
      </c>
    </row>
    <row r="559" spans="1:11" x14ac:dyDescent="0.35">
      <c r="A559" s="14" t="s">
        <v>6236</v>
      </c>
      <c r="B559" s="13" t="s">
        <v>1308</v>
      </c>
      <c r="C559" s="14" t="s">
        <v>12248</v>
      </c>
      <c r="D559" s="14" t="s">
        <v>11356</v>
      </c>
      <c r="E559" s="15" t="s">
        <v>11359</v>
      </c>
      <c r="F559" s="16">
        <v>180</v>
      </c>
      <c r="G559" s="16">
        <v>108</v>
      </c>
      <c r="H559" s="6">
        <f t="shared" si="32"/>
        <v>181</v>
      </c>
      <c r="I559" s="6">
        <f t="shared" si="33"/>
        <v>109</v>
      </c>
      <c r="J559" s="7">
        <f t="shared" si="34"/>
        <v>0.60220994475138123</v>
      </c>
      <c r="K559" s="7">
        <f t="shared" si="35"/>
        <v>-0.7316615623062791</v>
      </c>
    </row>
    <row r="560" spans="1:11" x14ac:dyDescent="0.35">
      <c r="A560" s="14" t="s">
        <v>6237</v>
      </c>
      <c r="B560" s="13" t="s">
        <v>4114</v>
      </c>
      <c r="C560" s="14" t="s">
        <v>12249</v>
      </c>
      <c r="D560" s="14" t="s">
        <v>12250</v>
      </c>
      <c r="E560" s="15" t="s">
        <v>11359</v>
      </c>
      <c r="F560" s="16">
        <v>568</v>
      </c>
      <c r="G560" s="16">
        <v>540</v>
      </c>
      <c r="H560" s="6">
        <f t="shared" si="32"/>
        <v>569</v>
      </c>
      <c r="I560" s="6">
        <f t="shared" si="33"/>
        <v>541</v>
      </c>
      <c r="J560" s="7">
        <f t="shared" si="34"/>
        <v>0.95079086115992972</v>
      </c>
      <c r="K560" s="7">
        <f t="shared" si="35"/>
        <v>-7.280005847976663E-2</v>
      </c>
    </row>
    <row r="561" spans="1:11" x14ac:dyDescent="0.35">
      <c r="A561" s="14" t="s">
        <v>6238</v>
      </c>
      <c r="B561" s="13" t="s">
        <v>3836</v>
      </c>
      <c r="C561" s="14" t="s">
        <v>12251</v>
      </c>
      <c r="D561" s="14" t="s">
        <v>11356</v>
      </c>
      <c r="E561" s="15" t="s">
        <v>11359</v>
      </c>
      <c r="F561" s="16">
        <v>48</v>
      </c>
      <c r="G561" s="16">
        <v>17</v>
      </c>
      <c r="H561" s="6">
        <f t="shared" si="32"/>
        <v>49</v>
      </c>
      <c r="I561" s="6">
        <f t="shared" si="33"/>
        <v>18</v>
      </c>
      <c r="J561" s="7">
        <f t="shared" si="34"/>
        <v>0.36734693877551022</v>
      </c>
      <c r="K561" s="7">
        <f t="shared" si="35"/>
        <v>-1.444784842672896</v>
      </c>
    </row>
    <row r="562" spans="1:11" x14ac:dyDescent="0.35">
      <c r="A562" s="14" t="s">
        <v>6239</v>
      </c>
      <c r="B562" s="13" t="s">
        <v>5103</v>
      </c>
      <c r="C562" s="14" t="s">
        <v>12252</v>
      </c>
      <c r="D562" s="14" t="s">
        <v>11356</v>
      </c>
      <c r="E562" s="15" t="s">
        <v>5678</v>
      </c>
      <c r="F562" s="16">
        <v>3</v>
      </c>
      <c r="G562" s="16">
        <v>2</v>
      </c>
      <c r="H562" s="6">
        <f t="shared" si="32"/>
        <v>4</v>
      </c>
      <c r="I562" s="6">
        <f t="shared" si="33"/>
        <v>3</v>
      </c>
      <c r="J562" s="7">
        <f t="shared" si="34"/>
        <v>0.75</v>
      </c>
      <c r="K562" s="7">
        <f t="shared" si="35"/>
        <v>-0.41503749927884381</v>
      </c>
    </row>
    <row r="563" spans="1:11" x14ac:dyDescent="0.35">
      <c r="A563" s="14" t="s">
        <v>6240</v>
      </c>
      <c r="B563" s="13" t="s">
        <v>1072</v>
      </c>
      <c r="C563" s="14" t="s">
        <v>12253</v>
      </c>
      <c r="D563" s="14" t="s">
        <v>12254</v>
      </c>
      <c r="E563" s="15" t="s">
        <v>11359</v>
      </c>
      <c r="F563" s="16">
        <v>32</v>
      </c>
      <c r="G563" s="16">
        <v>31</v>
      </c>
      <c r="H563" s="6">
        <f t="shared" si="32"/>
        <v>33</v>
      </c>
      <c r="I563" s="6">
        <f t="shared" si="33"/>
        <v>32</v>
      </c>
      <c r="J563" s="7">
        <f t="shared" si="34"/>
        <v>0.96969696969696972</v>
      </c>
      <c r="K563" s="7">
        <f t="shared" si="35"/>
        <v>-4.4394119358453395E-2</v>
      </c>
    </row>
    <row r="564" spans="1:11" x14ac:dyDescent="0.35">
      <c r="A564" s="14" t="s">
        <v>6241</v>
      </c>
      <c r="B564" s="13" t="s">
        <v>3784</v>
      </c>
      <c r="C564" s="14" t="s">
        <v>12255</v>
      </c>
      <c r="D564" s="14" t="s">
        <v>12256</v>
      </c>
      <c r="E564" s="15" t="s">
        <v>5678</v>
      </c>
      <c r="F564" s="16">
        <v>17</v>
      </c>
      <c r="G564" s="16">
        <v>11</v>
      </c>
      <c r="H564" s="6">
        <f t="shared" si="32"/>
        <v>18</v>
      </c>
      <c r="I564" s="6">
        <f t="shared" si="33"/>
        <v>12</v>
      </c>
      <c r="J564" s="7">
        <f t="shared" si="34"/>
        <v>0.66666666666666663</v>
      </c>
      <c r="K564" s="7">
        <f t="shared" si="35"/>
        <v>-0.5849625007211563</v>
      </c>
    </row>
    <row r="565" spans="1:11" x14ac:dyDescent="0.35">
      <c r="A565" s="14" t="s">
        <v>6242</v>
      </c>
      <c r="B565" s="13" t="s">
        <v>814</v>
      </c>
      <c r="C565" s="14" t="s">
        <v>12257</v>
      </c>
      <c r="D565" s="14" t="s">
        <v>11356</v>
      </c>
      <c r="E565" s="15" t="s">
        <v>11359</v>
      </c>
      <c r="F565" s="16">
        <v>64</v>
      </c>
      <c r="G565" s="16">
        <v>58</v>
      </c>
      <c r="H565" s="6">
        <f t="shared" si="32"/>
        <v>65</v>
      </c>
      <c r="I565" s="6">
        <f t="shared" si="33"/>
        <v>59</v>
      </c>
      <c r="J565" s="7">
        <f t="shared" si="34"/>
        <v>0.90769230769230769</v>
      </c>
      <c r="K565" s="7">
        <f t="shared" si="35"/>
        <v>-0.13972476366661327</v>
      </c>
    </row>
    <row r="566" spans="1:11" x14ac:dyDescent="0.35">
      <c r="A566" s="14" t="s">
        <v>6243</v>
      </c>
      <c r="B566" s="13" t="s">
        <v>484</v>
      </c>
      <c r="C566" s="14" t="s">
        <v>12258</v>
      </c>
      <c r="D566" s="14" t="s">
        <v>11356</v>
      </c>
      <c r="E566" s="15" t="s">
        <v>11359</v>
      </c>
      <c r="F566" s="16">
        <v>40</v>
      </c>
      <c r="G566" s="16">
        <v>52</v>
      </c>
      <c r="H566" s="6">
        <f t="shared" si="32"/>
        <v>41</v>
      </c>
      <c r="I566" s="6">
        <f t="shared" si="33"/>
        <v>53</v>
      </c>
      <c r="J566" s="7">
        <f t="shared" si="34"/>
        <v>1.2926829268292683</v>
      </c>
      <c r="K566" s="7">
        <f t="shared" si="35"/>
        <v>0.37036844994511553</v>
      </c>
    </row>
    <row r="567" spans="1:11" x14ac:dyDescent="0.35">
      <c r="A567" s="14" t="s">
        <v>6244</v>
      </c>
      <c r="B567" s="13" t="s">
        <v>1564</v>
      </c>
      <c r="C567" s="14" t="s">
        <v>12259</v>
      </c>
      <c r="D567" s="14" t="s">
        <v>12260</v>
      </c>
      <c r="E567" s="15" t="s">
        <v>5678</v>
      </c>
      <c r="F567" s="16">
        <v>21</v>
      </c>
      <c r="G567" s="16">
        <v>10</v>
      </c>
      <c r="H567" s="6">
        <f t="shared" si="32"/>
        <v>22</v>
      </c>
      <c r="I567" s="6">
        <f t="shared" si="33"/>
        <v>11</v>
      </c>
      <c r="J567" s="7">
        <f t="shared" si="34"/>
        <v>0.5</v>
      </c>
      <c r="K567" s="7">
        <f t="shared" si="35"/>
        <v>-1</v>
      </c>
    </row>
    <row r="568" spans="1:11" x14ac:dyDescent="0.35">
      <c r="A568" s="14" t="s">
        <v>6245</v>
      </c>
      <c r="B568" s="13" t="s">
        <v>4891</v>
      </c>
      <c r="C568" s="14" t="s">
        <v>12261</v>
      </c>
      <c r="D568" s="14" t="s">
        <v>11806</v>
      </c>
      <c r="E568" s="15" t="s">
        <v>5678</v>
      </c>
      <c r="F568" s="16">
        <v>390</v>
      </c>
      <c r="G568" s="16">
        <v>416</v>
      </c>
      <c r="H568" s="6">
        <f t="shared" si="32"/>
        <v>391</v>
      </c>
      <c r="I568" s="6">
        <f t="shared" si="33"/>
        <v>417</v>
      </c>
      <c r="J568" s="7">
        <f t="shared" si="34"/>
        <v>1.0664961636828645</v>
      </c>
      <c r="K568" s="7">
        <f t="shared" si="35"/>
        <v>9.2878776137311381E-2</v>
      </c>
    </row>
    <row r="569" spans="1:11" x14ac:dyDescent="0.35">
      <c r="A569" s="14" t="s">
        <v>6246</v>
      </c>
      <c r="B569" s="13" t="s">
        <v>3679</v>
      </c>
      <c r="C569" s="14" t="s">
        <v>12262</v>
      </c>
      <c r="D569" s="14" t="s">
        <v>12263</v>
      </c>
      <c r="E569" s="15" t="s">
        <v>5678</v>
      </c>
      <c r="F569" s="16">
        <v>16</v>
      </c>
      <c r="G569" s="16">
        <v>13</v>
      </c>
      <c r="H569" s="6">
        <f t="shared" si="32"/>
        <v>17</v>
      </c>
      <c r="I569" s="6">
        <f t="shared" si="33"/>
        <v>14</v>
      </c>
      <c r="J569" s="7">
        <f t="shared" si="34"/>
        <v>0.82352941176470584</v>
      </c>
      <c r="K569" s="7">
        <f t="shared" si="35"/>
        <v>-0.28010791919273537</v>
      </c>
    </row>
    <row r="570" spans="1:11" x14ac:dyDescent="0.35">
      <c r="A570" s="14" t="s">
        <v>6247</v>
      </c>
      <c r="B570" s="13" t="s">
        <v>2590</v>
      </c>
      <c r="C570" s="14" t="s">
        <v>12264</v>
      </c>
      <c r="D570" s="14" t="s">
        <v>11738</v>
      </c>
      <c r="E570" s="15" t="s">
        <v>11359</v>
      </c>
      <c r="F570" s="16">
        <v>12</v>
      </c>
      <c r="G570" s="16">
        <v>17</v>
      </c>
      <c r="H570" s="6">
        <f t="shared" si="32"/>
        <v>13</v>
      </c>
      <c r="I570" s="6">
        <f t="shared" si="33"/>
        <v>18</v>
      </c>
      <c r="J570" s="7">
        <f t="shared" si="34"/>
        <v>1.3846153846153846</v>
      </c>
      <c r="K570" s="7">
        <f t="shared" si="35"/>
        <v>0.46948528330122019</v>
      </c>
    </row>
    <row r="571" spans="1:11" x14ac:dyDescent="0.35">
      <c r="A571" s="14" t="s">
        <v>6248</v>
      </c>
      <c r="B571" s="13" t="s">
        <v>3327</v>
      </c>
      <c r="C571" s="14" t="s">
        <v>12265</v>
      </c>
      <c r="D571" s="14" t="s">
        <v>11356</v>
      </c>
      <c r="E571" s="15" t="s">
        <v>5678</v>
      </c>
      <c r="F571" s="16">
        <v>29</v>
      </c>
      <c r="G571" s="16">
        <v>17</v>
      </c>
      <c r="H571" s="6">
        <f t="shared" si="32"/>
        <v>30</v>
      </c>
      <c r="I571" s="6">
        <f t="shared" si="33"/>
        <v>18</v>
      </c>
      <c r="J571" s="7">
        <f t="shared" si="34"/>
        <v>0.6</v>
      </c>
      <c r="K571" s="7">
        <f t="shared" si="35"/>
        <v>-0.73696559416620622</v>
      </c>
    </row>
    <row r="572" spans="1:11" x14ac:dyDescent="0.35">
      <c r="A572" s="14" t="s">
        <v>6249</v>
      </c>
      <c r="B572" s="13" t="s">
        <v>9</v>
      </c>
      <c r="C572" s="14" t="s">
        <v>12266</v>
      </c>
      <c r="D572" s="14" t="s">
        <v>11806</v>
      </c>
      <c r="E572" s="15" t="s">
        <v>11359</v>
      </c>
      <c r="F572" s="16">
        <v>16</v>
      </c>
      <c r="G572" s="16">
        <v>21</v>
      </c>
      <c r="H572" s="6">
        <f t="shared" si="32"/>
        <v>17</v>
      </c>
      <c r="I572" s="6">
        <f t="shared" si="33"/>
        <v>22</v>
      </c>
      <c r="J572" s="7">
        <f t="shared" si="34"/>
        <v>1.2941176470588236</v>
      </c>
      <c r="K572" s="7">
        <f t="shared" si="35"/>
        <v>0.37196877738695794</v>
      </c>
    </row>
    <row r="573" spans="1:11" x14ac:dyDescent="0.35">
      <c r="A573" s="14" t="s">
        <v>6250</v>
      </c>
      <c r="B573" s="13" t="s">
        <v>2294</v>
      </c>
      <c r="C573" s="14" t="s">
        <v>12267</v>
      </c>
      <c r="D573" s="14" t="s">
        <v>11356</v>
      </c>
      <c r="E573" s="15" t="s">
        <v>5678</v>
      </c>
      <c r="F573" s="16">
        <v>29</v>
      </c>
      <c r="G573" s="16">
        <v>24</v>
      </c>
      <c r="H573" s="6">
        <f t="shared" si="32"/>
        <v>30</v>
      </c>
      <c r="I573" s="6">
        <f t="shared" si="33"/>
        <v>25</v>
      </c>
      <c r="J573" s="7">
        <f t="shared" si="34"/>
        <v>0.83333333333333337</v>
      </c>
      <c r="K573" s="7">
        <f t="shared" si="35"/>
        <v>-0.26303440583379378</v>
      </c>
    </row>
    <row r="574" spans="1:11" x14ac:dyDescent="0.35">
      <c r="A574" s="14" t="s">
        <v>6251</v>
      </c>
      <c r="B574" s="13" t="s">
        <v>4992</v>
      </c>
      <c r="C574" s="14" t="s">
        <v>12268</v>
      </c>
      <c r="D574" s="14" t="s">
        <v>11356</v>
      </c>
      <c r="E574" s="15" t="s">
        <v>5678</v>
      </c>
      <c r="F574" s="16">
        <v>30</v>
      </c>
      <c r="G574" s="16">
        <v>17</v>
      </c>
      <c r="H574" s="6">
        <f t="shared" si="32"/>
        <v>31</v>
      </c>
      <c r="I574" s="6">
        <f t="shared" si="33"/>
        <v>18</v>
      </c>
      <c r="J574" s="7">
        <f t="shared" si="34"/>
        <v>0.58064516129032262</v>
      </c>
      <c r="K574" s="7">
        <f t="shared" si="35"/>
        <v>-0.78427130894456287</v>
      </c>
    </row>
    <row r="575" spans="1:11" x14ac:dyDescent="0.35">
      <c r="A575" s="14" t="s">
        <v>6252</v>
      </c>
      <c r="B575" s="13" t="s">
        <v>211</v>
      </c>
      <c r="C575" s="14" t="s">
        <v>12269</v>
      </c>
      <c r="D575" s="14" t="s">
        <v>11356</v>
      </c>
      <c r="E575" s="15" t="s">
        <v>5678</v>
      </c>
      <c r="F575" s="16">
        <v>21</v>
      </c>
      <c r="G575" s="16">
        <v>9</v>
      </c>
      <c r="H575" s="6">
        <f t="shared" si="32"/>
        <v>22</v>
      </c>
      <c r="I575" s="6">
        <f t="shared" si="33"/>
        <v>10</v>
      </c>
      <c r="J575" s="7">
        <f t="shared" si="34"/>
        <v>0.45454545454545453</v>
      </c>
      <c r="K575" s="7">
        <f t="shared" si="35"/>
        <v>-1.1375035237499349</v>
      </c>
    </row>
    <row r="576" spans="1:11" x14ac:dyDescent="0.35">
      <c r="A576" s="14" t="s">
        <v>6253</v>
      </c>
      <c r="B576" s="13" t="s">
        <v>3448</v>
      </c>
      <c r="C576" s="14" t="s">
        <v>12270</v>
      </c>
      <c r="D576" s="14" t="s">
        <v>11356</v>
      </c>
      <c r="E576" s="15" t="s">
        <v>5678</v>
      </c>
      <c r="F576" s="16">
        <v>38</v>
      </c>
      <c r="G576" s="16">
        <v>25</v>
      </c>
      <c r="H576" s="6">
        <f t="shared" si="32"/>
        <v>39</v>
      </c>
      <c r="I576" s="6">
        <f t="shared" si="33"/>
        <v>26</v>
      </c>
      <c r="J576" s="7">
        <f t="shared" si="34"/>
        <v>0.66666666666666663</v>
      </c>
      <c r="K576" s="7">
        <f t="shared" si="35"/>
        <v>-0.5849625007211563</v>
      </c>
    </row>
    <row r="577" spans="1:11" x14ac:dyDescent="0.35">
      <c r="A577" s="14" t="s">
        <v>6254</v>
      </c>
      <c r="B577" s="13" t="s">
        <v>2777</v>
      </c>
      <c r="C577" s="14" t="s">
        <v>12271</v>
      </c>
      <c r="D577" s="14" t="s">
        <v>12272</v>
      </c>
      <c r="E577" s="15" t="s">
        <v>5678</v>
      </c>
      <c r="F577" s="16">
        <v>40</v>
      </c>
      <c r="G577" s="16">
        <v>46</v>
      </c>
      <c r="H577" s="6">
        <f t="shared" si="32"/>
        <v>41</v>
      </c>
      <c r="I577" s="6">
        <f t="shared" si="33"/>
        <v>47</v>
      </c>
      <c r="J577" s="7">
        <f t="shared" si="34"/>
        <v>1.1463414634146341</v>
      </c>
      <c r="K577" s="7">
        <f t="shared" si="35"/>
        <v>0.19703684705955357</v>
      </c>
    </row>
    <row r="578" spans="1:11" x14ac:dyDescent="0.35">
      <c r="A578" s="14" t="s">
        <v>6255</v>
      </c>
      <c r="B578" s="13" t="s">
        <v>3236</v>
      </c>
      <c r="C578" s="14" t="s">
        <v>12273</v>
      </c>
      <c r="D578" s="14" t="s">
        <v>11356</v>
      </c>
      <c r="E578" s="15" t="s">
        <v>5678</v>
      </c>
      <c r="F578" s="16">
        <v>7</v>
      </c>
      <c r="G578" s="16">
        <v>8</v>
      </c>
      <c r="H578" s="6">
        <f t="shared" si="32"/>
        <v>8</v>
      </c>
      <c r="I578" s="6">
        <f t="shared" si="33"/>
        <v>9</v>
      </c>
      <c r="J578" s="7">
        <f t="shared" si="34"/>
        <v>1.125</v>
      </c>
      <c r="K578" s="7">
        <f t="shared" si="35"/>
        <v>0.16992500144231237</v>
      </c>
    </row>
    <row r="579" spans="1:11" x14ac:dyDescent="0.35">
      <c r="A579" s="14" t="s">
        <v>6256</v>
      </c>
      <c r="B579" s="13" t="s">
        <v>1623</v>
      </c>
      <c r="C579" s="14" t="s">
        <v>12274</v>
      </c>
      <c r="D579" s="14" t="s">
        <v>11356</v>
      </c>
      <c r="E579" s="15" t="s">
        <v>5678</v>
      </c>
      <c r="F579" s="16">
        <v>58</v>
      </c>
      <c r="G579" s="16">
        <v>63</v>
      </c>
      <c r="H579" s="6">
        <f t="shared" ref="H579:H642" si="36">F579+1</f>
        <v>59</v>
      </c>
      <c r="I579" s="6">
        <f t="shared" ref="I579:I642" si="37">G579+1</f>
        <v>64</v>
      </c>
      <c r="J579" s="7">
        <f t="shared" ref="J579:J642" si="38">I579/H579</f>
        <v>1.0847457627118644</v>
      </c>
      <c r="K579" s="7">
        <f t="shared" ref="K579:K642" si="39">LOG(J579,2)</f>
        <v>0.11735695063815874</v>
      </c>
    </row>
    <row r="580" spans="1:11" x14ac:dyDescent="0.35">
      <c r="A580" s="14" t="s">
        <v>6257</v>
      </c>
      <c r="B580" s="13" t="s">
        <v>5590</v>
      </c>
      <c r="C580" s="14"/>
      <c r="D580" s="14"/>
      <c r="E580" s="15" t="s">
        <v>5678</v>
      </c>
      <c r="F580" s="16">
        <v>0</v>
      </c>
      <c r="G580" s="16">
        <v>0</v>
      </c>
      <c r="H580" s="6">
        <f t="shared" si="36"/>
        <v>1</v>
      </c>
      <c r="I580" s="6">
        <f t="shared" si="37"/>
        <v>1</v>
      </c>
      <c r="J580" s="7">
        <f t="shared" si="38"/>
        <v>1</v>
      </c>
      <c r="K580" s="7">
        <f t="shared" si="39"/>
        <v>0</v>
      </c>
    </row>
    <row r="581" spans="1:11" x14ac:dyDescent="0.35">
      <c r="A581" s="14" t="s">
        <v>6258</v>
      </c>
      <c r="B581" s="13" t="s">
        <v>1211</v>
      </c>
      <c r="C581" s="14" t="s">
        <v>12275</v>
      </c>
      <c r="D581" s="14" t="s">
        <v>12276</v>
      </c>
      <c r="E581" s="15" t="s">
        <v>5678</v>
      </c>
      <c r="F581" s="16">
        <v>3</v>
      </c>
      <c r="G581" s="16">
        <v>4</v>
      </c>
      <c r="H581" s="6">
        <f t="shared" si="36"/>
        <v>4</v>
      </c>
      <c r="I581" s="6">
        <f t="shared" si="37"/>
        <v>5</v>
      </c>
      <c r="J581" s="7">
        <f t="shared" si="38"/>
        <v>1.25</v>
      </c>
      <c r="K581" s="7">
        <f t="shared" si="39"/>
        <v>0.32192809488736235</v>
      </c>
    </row>
    <row r="582" spans="1:11" x14ac:dyDescent="0.35">
      <c r="A582" s="14" t="s">
        <v>6259</v>
      </c>
      <c r="B582" s="13" t="s">
        <v>4275</v>
      </c>
      <c r="C582" s="14" t="s">
        <v>12277</v>
      </c>
      <c r="D582" s="14" t="s">
        <v>12278</v>
      </c>
      <c r="E582" s="15" t="s">
        <v>5678</v>
      </c>
      <c r="F582" s="16">
        <v>765</v>
      </c>
      <c r="G582" s="16">
        <v>836</v>
      </c>
      <c r="H582" s="6">
        <f t="shared" si="36"/>
        <v>766</v>
      </c>
      <c r="I582" s="6">
        <f t="shared" si="37"/>
        <v>837</v>
      </c>
      <c r="J582" s="7">
        <f t="shared" si="38"/>
        <v>1.0926892950391645</v>
      </c>
      <c r="K582" s="7">
        <f t="shared" si="39"/>
        <v>0.12788323062538662</v>
      </c>
    </row>
    <row r="583" spans="1:11" x14ac:dyDescent="0.35">
      <c r="A583" s="14" t="s">
        <v>6260</v>
      </c>
      <c r="B583" s="13" t="s">
        <v>3561</v>
      </c>
      <c r="C583" s="14" t="s">
        <v>12279</v>
      </c>
      <c r="D583" s="14" t="s">
        <v>12280</v>
      </c>
      <c r="E583" s="15" t="s">
        <v>5678</v>
      </c>
      <c r="F583" s="16">
        <v>99</v>
      </c>
      <c r="G583" s="16">
        <v>83</v>
      </c>
      <c r="H583" s="6">
        <f t="shared" si="36"/>
        <v>100</v>
      </c>
      <c r="I583" s="6">
        <f t="shared" si="37"/>
        <v>84</v>
      </c>
      <c r="J583" s="7">
        <f t="shared" si="38"/>
        <v>0.84</v>
      </c>
      <c r="K583" s="7">
        <f t="shared" si="39"/>
        <v>-0.2515387669959645</v>
      </c>
    </row>
    <row r="584" spans="1:11" x14ac:dyDescent="0.35">
      <c r="A584" s="14" t="s">
        <v>6261</v>
      </c>
      <c r="B584" s="13" t="s">
        <v>3073</v>
      </c>
      <c r="C584" s="14" t="s">
        <v>12281</v>
      </c>
      <c r="D584" s="14" t="s">
        <v>11687</v>
      </c>
      <c r="E584" s="15" t="s">
        <v>5678</v>
      </c>
      <c r="F584" s="16">
        <v>144</v>
      </c>
      <c r="G584" s="16">
        <v>76</v>
      </c>
      <c r="H584" s="6">
        <f t="shared" si="36"/>
        <v>145</v>
      </c>
      <c r="I584" s="6">
        <f t="shared" si="37"/>
        <v>77</v>
      </c>
      <c r="J584" s="7">
        <f t="shared" si="38"/>
        <v>0.53103448275862064</v>
      </c>
      <c r="K584" s="7">
        <f t="shared" si="39"/>
        <v>-0.91312254932003323</v>
      </c>
    </row>
    <row r="585" spans="1:11" x14ac:dyDescent="0.35">
      <c r="A585" s="14" t="s">
        <v>6262</v>
      </c>
      <c r="B585" s="13" t="s">
        <v>3329</v>
      </c>
      <c r="C585" s="14" t="s">
        <v>12282</v>
      </c>
      <c r="D585" s="14" t="s">
        <v>12283</v>
      </c>
      <c r="E585" s="15" t="s">
        <v>5678</v>
      </c>
      <c r="F585" s="16">
        <v>940</v>
      </c>
      <c r="G585" s="16">
        <v>754</v>
      </c>
      <c r="H585" s="6">
        <f t="shared" si="36"/>
        <v>941</v>
      </c>
      <c r="I585" s="6">
        <f t="shared" si="37"/>
        <v>755</v>
      </c>
      <c r="J585" s="7">
        <f t="shared" si="38"/>
        <v>0.80233793836344314</v>
      </c>
      <c r="K585" s="7">
        <f t="shared" si="39"/>
        <v>-0.31771807851609551</v>
      </c>
    </row>
    <row r="586" spans="1:11" x14ac:dyDescent="0.35">
      <c r="A586" s="14" t="s">
        <v>6263</v>
      </c>
      <c r="B586" s="13" t="s">
        <v>2837</v>
      </c>
      <c r="C586" s="14" t="s">
        <v>12284</v>
      </c>
      <c r="D586" s="14" t="s">
        <v>12285</v>
      </c>
      <c r="E586" s="15" t="s">
        <v>11359</v>
      </c>
      <c r="F586" s="16">
        <v>67</v>
      </c>
      <c r="G586" s="16">
        <v>43</v>
      </c>
      <c r="H586" s="6">
        <f t="shared" si="36"/>
        <v>68</v>
      </c>
      <c r="I586" s="6">
        <f t="shared" si="37"/>
        <v>44</v>
      </c>
      <c r="J586" s="7">
        <f t="shared" si="38"/>
        <v>0.6470588235294118</v>
      </c>
      <c r="K586" s="7">
        <f t="shared" si="39"/>
        <v>-0.62803122261304212</v>
      </c>
    </row>
    <row r="587" spans="1:11" x14ac:dyDescent="0.35">
      <c r="A587" s="14" t="s">
        <v>6264</v>
      </c>
      <c r="B587" s="13" t="s">
        <v>3283</v>
      </c>
      <c r="C587" s="14" t="s">
        <v>12286</v>
      </c>
      <c r="D587" s="14" t="s">
        <v>12287</v>
      </c>
      <c r="E587" s="15" t="s">
        <v>5678</v>
      </c>
      <c r="F587" s="16">
        <v>51</v>
      </c>
      <c r="G587" s="16">
        <v>41</v>
      </c>
      <c r="H587" s="6">
        <f t="shared" si="36"/>
        <v>52</v>
      </c>
      <c r="I587" s="6">
        <f t="shared" si="37"/>
        <v>42</v>
      </c>
      <c r="J587" s="7">
        <f t="shared" si="38"/>
        <v>0.80769230769230771</v>
      </c>
      <c r="K587" s="7">
        <f t="shared" si="39"/>
        <v>-0.30812229536233188</v>
      </c>
    </row>
    <row r="588" spans="1:11" x14ac:dyDescent="0.35">
      <c r="A588" s="14" t="s">
        <v>6265</v>
      </c>
      <c r="B588" s="13" t="s">
        <v>1889</v>
      </c>
      <c r="C588" s="14" t="s">
        <v>12288</v>
      </c>
      <c r="D588" s="14" t="s">
        <v>12289</v>
      </c>
      <c r="E588" s="15" t="s">
        <v>11359</v>
      </c>
      <c r="F588" s="16">
        <v>35</v>
      </c>
      <c r="G588" s="16">
        <v>20</v>
      </c>
      <c r="H588" s="6">
        <f t="shared" si="36"/>
        <v>36</v>
      </c>
      <c r="I588" s="6">
        <f t="shared" si="37"/>
        <v>21</v>
      </c>
      <c r="J588" s="7">
        <f t="shared" si="38"/>
        <v>0.58333333333333337</v>
      </c>
      <c r="K588" s="7">
        <f t="shared" si="39"/>
        <v>-0.7776075786635519</v>
      </c>
    </row>
    <row r="589" spans="1:11" x14ac:dyDescent="0.35">
      <c r="A589" s="14" t="s">
        <v>6266</v>
      </c>
      <c r="B589" s="13" t="s">
        <v>2990</v>
      </c>
      <c r="C589" s="14" t="s">
        <v>12290</v>
      </c>
      <c r="D589" s="14" t="s">
        <v>12291</v>
      </c>
      <c r="E589" s="15" t="s">
        <v>11359</v>
      </c>
      <c r="F589" s="16">
        <v>29</v>
      </c>
      <c r="G589" s="16">
        <v>24</v>
      </c>
      <c r="H589" s="6">
        <f t="shared" si="36"/>
        <v>30</v>
      </c>
      <c r="I589" s="6">
        <f t="shared" si="37"/>
        <v>25</v>
      </c>
      <c r="J589" s="7">
        <f t="shared" si="38"/>
        <v>0.83333333333333337</v>
      </c>
      <c r="K589" s="7">
        <f t="shared" si="39"/>
        <v>-0.26303440583379378</v>
      </c>
    </row>
    <row r="590" spans="1:11" x14ac:dyDescent="0.35">
      <c r="A590" s="14" t="s">
        <v>6267</v>
      </c>
      <c r="B590" s="13" t="s">
        <v>3152</v>
      </c>
      <c r="C590" s="14" t="s">
        <v>12292</v>
      </c>
      <c r="D590" s="14" t="s">
        <v>12293</v>
      </c>
      <c r="E590" s="15" t="s">
        <v>5678</v>
      </c>
      <c r="F590" s="16">
        <v>37</v>
      </c>
      <c r="G590" s="16">
        <v>32</v>
      </c>
      <c r="H590" s="6">
        <f t="shared" si="36"/>
        <v>38</v>
      </c>
      <c r="I590" s="6">
        <f t="shared" si="37"/>
        <v>33</v>
      </c>
      <c r="J590" s="7">
        <f t="shared" si="38"/>
        <v>0.86842105263157898</v>
      </c>
      <c r="K590" s="7">
        <f t="shared" si="39"/>
        <v>-0.20353339408513199</v>
      </c>
    </row>
    <row r="591" spans="1:11" x14ac:dyDescent="0.35">
      <c r="A591" s="14" t="s">
        <v>6268</v>
      </c>
      <c r="B591" s="13" t="s">
        <v>4234</v>
      </c>
      <c r="C591" s="14" t="s">
        <v>12294</v>
      </c>
      <c r="D591" s="14" t="s">
        <v>11356</v>
      </c>
      <c r="E591" s="15" t="s">
        <v>5678</v>
      </c>
      <c r="F591" s="16">
        <v>4</v>
      </c>
      <c r="G591" s="16">
        <v>3</v>
      </c>
      <c r="H591" s="6">
        <f t="shared" si="36"/>
        <v>5</v>
      </c>
      <c r="I591" s="6">
        <f t="shared" si="37"/>
        <v>4</v>
      </c>
      <c r="J591" s="7">
        <f t="shared" si="38"/>
        <v>0.8</v>
      </c>
      <c r="K591" s="7">
        <f t="shared" si="39"/>
        <v>-0.32192809488736229</v>
      </c>
    </row>
    <row r="592" spans="1:11" x14ac:dyDescent="0.35">
      <c r="A592" s="14" t="s">
        <v>6269</v>
      </c>
      <c r="B592" s="13" t="s">
        <v>1699</v>
      </c>
      <c r="C592" s="14" t="s">
        <v>12295</v>
      </c>
      <c r="D592" s="14" t="s">
        <v>11356</v>
      </c>
      <c r="E592" s="15" t="s">
        <v>5678</v>
      </c>
      <c r="F592" s="16">
        <v>18</v>
      </c>
      <c r="G592" s="16">
        <v>31</v>
      </c>
      <c r="H592" s="6">
        <f t="shared" si="36"/>
        <v>19</v>
      </c>
      <c r="I592" s="6">
        <f t="shared" si="37"/>
        <v>32</v>
      </c>
      <c r="J592" s="7">
        <f t="shared" si="38"/>
        <v>1.6842105263157894</v>
      </c>
      <c r="K592" s="7">
        <f t="shared" si="39"/>
        <v>0.75207248655641445</v>
      </c>
    </row>
    <row r="593" spans="1:11" x14ac:dyDescent="0.35">
      <c r="A593" s="14" t="s">
        <v>6270</v>
      </c>
      <c r="B593" s="13" t="s">
        <v>1681</v>
      </c>
      <c r="C593" s="14" t="s">
        <v>12296</v>
      </c>
      <c r="D593" s="14" t="s">
        <v>11356</v>
      </c>
      <c r="E593" s="15" t="s">
        <v>5678</v>
      </c>
      <c r="F593" s="16">
        <v>25</v>
      </c>
      <c r="G593" s="16">
        <v>40</v>
      </c>
      <c r="H593" s="6">
        <f t="shared" si="36"/>
        <v>26</v>
      </c>
      <c r="I593" s="6">
        <f t="shared" si="37"/>
        <v>41</v>
      </c>
      <c r="J593" s="7">
        <f t="shared" si="38"/>
        <v>1.5769230769230769</v>
      </c>
      <c r="K593" s="7">
        <f t="shared" si="39"/>
        <v>0.65711228647699149</v>
      </c>
    </row>
    <row r="594" spans="1:11" x14ac:dyDescent="0.35">
      <c r="A594" s="14" t="s">
        <v>6271</v>
      </c>
      <c r="B594" s="13" t="s">
        <v>1449</v>
      </c>
      <c r="C594" s="14" t="s">
        <v>12297</v>
      </c>
      <c r="D594" s="14" t="s">
        <v>12298</v>
      </c>
      <c r="E594" s="15" t="s">
        <v>5678</v>
      </c>
      <c r="F594" s="16">
        <v>97</v>
      </c>
      <c r="G594" s="16">
        <v>188</v>
      </c>
      <c r="H594" s="6">
        <f t="shared" si="36"/>
        <v>98</v>
      </c>
      <c r="I594" s="6">
        <f t="shared" si="37"/>
        <v>189</v>
      </c>
      <c r="J594" s="7">
        <f t="shared" si="38"/>
        <v>1.9285714285714286</v>
      </c>
      <c r="K594" s="7">
        <f t="shared" si="39"/>
        <v>0.9475325801058645</v>
      </c>
    </row>
    <row r="595" spans="1:11" x14ac:dyDescent="0.35">
      <c r="A595" s="14" t="s">
        <v>6272</v>
      </c>
      <c r="B595" s="13" t="s">
        <v>1338</v>
      </c>
      <c r="C595" s="14" t="s">
        <v>12299</v>
      </c>
      <c r="D595" s="14" t="s">
        <v>12300</v>
      </c>
      <c r="E595" s="15" t="s">
        <v>5678</v>
      </c>
      <c r="F595" s="16">
        <v>71</v>
      </c>
      <c r="G595" s="16">
        <v>60</v>
      </c>
      <c r="H595" s="6">
        <f t="shared" si="36"/>
        <v>72</v>
      </c>
      <c r="I595" s="6">
        <f t="shared" si="37"/>
        <v>61</v>
      </c>
      <c r="J595" s="7">
        <f t="shared" si="38"/>
        <v>0.84722222222222221</v>
      </c>
      <c r="K595" s="7">
        <f t="shared" si="39"/>
        <v>-0.23918766387942611</v>
      </c>
    </row>
    <row r="596" spans="1:11" x14ac:dyDescent="0.35">
      <c r="A596" s="14" t="s">
        <v>6273</v>
      </c>
      <c r="B596" s="13" t="s">
        <v>3067</v>
      </c>
      <c r="C596" s="14" t="s">
        <v>12301</v>
      </c>
      <c r="D596" s="14" t="s">
        <v>12302</v>
      </c>
      <c r="E596" s="15" t="s">
        <v>5678</v>
      </c>
      <c r="F596" s="16">
        <v>135</v>
      </c>
      <c r="G596" s="16">
        <v>128</v>
      </c>
      <c r="H596" s="6">
        <f t="shared" si="36"/>
        <v>136</v>
      </c>
      <c r="I596" s="6">
        <f t="shared" si="37"/>
        <v>129</v>
      </c>
      <c r="J596" s="7">
        <f t="shared" si="38"/>
        <v>0.94852941176470584</v>
      </c>
      <c r="K596" s="7">
        <f t="shared" si="39"/>
        <v>-7.6235585827085353E-2</v>
      </c>
    </row>
    <row r="597" spans="1:11" x14ac:dyDescent="0.35">
      <c r="A597" s="14" t="s">
        <v>6274</v>
      </c>
      <c r="B597" s="13" t="s">
        <v>1438</v>
      </c>
      <c r="C597" s="14" t="s">
        <v>12303</v>
      </c>
      <c r="D597" s="14" t="s">
        <v>11356</v>
      </c>
      <c r="E597" s="15" t="s">
        <v>5678</v>
      </c>
      <c r="F597" s="16">
        <v>119</v>
      </c>
      <c r="G597" s="16">
        <v>118</v>
      </c>
      <c r="H597" s="6">
        <f t="shared" si="36"/>
        <v>120</v>
      </c>
      <c r="I597" s="6">
        <f t="shared" si="37"/>
        <v>119</v>
      </c>
      <c r="J597" s="7">
        <f t="shared" si="38"/>
        <v>0.9916666666666667</v>
      </c>
      <c r="K597" s="7">
        <f t="shared" si="39"/>
        <v>-1.2072832300574972E-2</v>
      </c>
    </row>
    <row r="598" spans="1:11" x14ac:dyDescent="0.35">
      <c r="A598" s="14" t="s">
        <v>6275</v>
      </c>
      <c r="B598" s="13" t="s">
        <v>1697</v>
      </c>
      <c r="C598" s="14" t="s">
        <v>12304</v>
      </c>
      <c r="D598" s="14" t="s">
        <v>12305</v>
      </c>
      <c r="E598" s="15" t="s">
        <v>5678</v>
      </c>
      <c r="F598" s="16">
        <v>55</v>
      </c>
      <c r="G598" s="16">
        <v>39</v>
      </c>
      <c r="H598" s="6">
        <f t="shared" si="36"/>
        <v>56</v>
      </c>
      <c r="I598" s="6">
        <f t="shared" si="37"/>
        <v>40</v>
      </c>
      <c r="J598" s="7">
        <f t="shared" si="38"/>
        <v>0.7142857142857143</v>
      </c>
      <c r="K598" s="7">
        <f t="shared" si="39"/>
        <v>-0.48542682717024171</v>
      </c>
    </row>
    <row r="599" spans="1:11" x14ac:dyDescent="0.35">
      <c r="A599" s="14" t="s">
        <v>6276</v>
      </c>
      <c r="B599" s="13" t="s">
        <v>2527</v>
      </c>
      <c r="C599" s="14" t="s">
        <v>12306</v>
      </c>
      <c r="D599" s="14" t="s">
        <v>12307</v>
      </c>
      <c r="E599" s="15" t="s">
        <v>5678</v>
      </c>
      <c r="F599" s="16">
        <v>121</v>
      </c>
      <c r="G599" s="16">
        <v>87</v>
      </c>
      <c r="H599" s="6">
        <f t="shared" si="36"/>
        <v>122</v>
      </c>
      <c r="I599" s="6">
        <f t="shared" si="37"/>
        <v>88</v>
      </c>
      <c r="J599" s="7">
        <f t="shared" si="38"/>
        <v>0.72131147540983609</v>
      </c>
      <c r="K599" s="7">
        <f t="shared" si="39"/>
        <v>-0.47130571892558898</v>
      </c>
    </row>
    <row r="600" spans="1:11" x14ac:dyDescent="0.35">
      <c r="A600" s="14" t="s">
        <v>6277</v>
      </c>
      <c r="B600" s="13" t="s">
        <v>3578</v>
      </c>
      <c r="C600" s="14" t="s">
        <v>12308</v>
      </c>
      <c r="D600" s="14" t="s">
        <v>12309</v>
      </c>
      <c r="E600" s="15" t="s">
        <v>5678</v>
      </c>
      <c r="F600" s="16">
        <v>383</v>
      </c>
      <c r="G600" s="16">
        <v>328</v>
      </c>
      <c r="H600" s="6">
        <f t="shared" si="36"/>
        <v>384</v>
      </c>
      <c r="I600" s="6">
        <f t="shared" si="37"/>
        <v>329</v>
      </c>
      <c r="J600" s="7">
        <f t="shared" si="38"/>
        <v>0.85677083333333337</v>
      </c>
      <c r="K600" s="7">
        <f t="shared" si="39"/>
        <v>-0.22301872698591466</v>
      </c>
    </row>
    <row r="601" spans="1:11" x14ac:dyDescent="0.35">
      <c r="A601" s="14" t="s">
        <v>6278</v>
      </c>
      <c r="B601" s="13" t="s">
        <v>2923</v>
      </c>
      <c r="C601" s="14" t="s">
        <v>12310</v>
      </c>
      <c r="D601" s="14" t="s">
        <v>12311</v>
      </c>
      <c r="E601" s="15" t="s">
        <v>5678</v>
      </c>
      <c r="F601" s="16">
        <v>435</v>
      </c>
      <c r="G601" s="16">
        <v>420</v>
      </c>
      <c r="H601" s="6">
        <f t="shared" si="36"/>
        <v>436</v>
      </c>
      <c r="I601" s="6">
        <f t="shared" si="37"/>
        <v>421</v>
      </c>
      <c r="J601" s="7">
        <f t="shared" si="38"/>
        <v>0.9655963302752294</v>
      </c>
      <c r="K601" s="7">
        <f t="shared" si="39"/>
        <v>-5.0507901710530226E-2</v>
      </c>
    </row>
    <row r="602" spans="1:11" x14ac:dyDescent="0.35">
      <c r="A602" s="14" t="s">
        <v>6279</v>
      </c>
      <c r="B602" s="13" t="s">
        <v>3360</v>
      </c>
      <c r="C602" s="14" t="s">
        <v>12312</v>
      </c>
      <c r="D602" s="14" t="s">
        <v>12142</v>
      </c>
      <c r="E602" s="15" t="s">
        <v>11359</v>
      </c>
      <c r="F602" s="16">
        <v>208</v>
      </c>
      <c r="G602" s="16">
        <v>205</v>
      </c>
      <c r="H602" s="6">
        <f t="shared" si="36"/>
        <v>209</v>
      </c>
      <c r="I602" s="6">
        <f t="shared" si="37"/>
        <v>206</v>
      </c>
      <c r="J602" s="7">
        <f t="shared" si="38"/>
        <v>0.9856459330143541</v>
      </c>
      <c r="K602" s="7">
        <f t="shared" si="39"/>
        <v>-2.0858604897664317E-2</v>
      </c>
    </row>
    <row r="603" spans="1:11" x14ac:dyDescent="0.35">
      <c r="A603" s="14" t="s">
        <v>6280</v>
      </c>
      <c r="B603" s="13" t="s">
        <v>2342</v>
      </c>
      <c r="C603" s="14" t="s">
        <v>12313</v>
      </c>
      <c r="D603" s="14" t="s">
        <v>12314</v>
      </c>
      <c r="E603" s="15" t="s">
        <v>11359</v>
      </c>
      <c r="F603" s="16">
        <v>93</v>
      </c>
      <c r="G603" s="16">
        <v>71</v>
      </c>
      <c r="H603" s="6">
        <f t="shared" si="36"/>
        <v>94</v>
      </c>
      <c r="I603" s="6">
        <f t="shared" si="37"/>
        <v>72</v>
      </c>
      <c r="J603" s="7">
        <f t="shared" si="38"/>
        <v>0.76595744680851063</v>
      </c>
      <c r="K603" s="7">
        <f t="shared" si="39"/>
        <v>-0.38466385023532501</v>
      </c>
    </row>
    <row r="604" spans="1:11" x14ac:dyDescent="0.35">
      <c r="A604" s="14" t="s">
        <v>6281</v>
      </c>
      <c r="B604" s="13" t="s">
        <v>2088</v>
      </c>
      <c r="C604" s="14" t="s">
        <v>12315</v>
      </c>
      <c r="D604" s="14" t="s">
        <v>11356</v>
      </c>
      <c r="E604" s="15" t="s">
        <v>11359</v>
      </c>
      <c r="F604" s="16">
        <v>86</v>
      </c>
      <c r="G604" s="16">
        <v>57</v>
      </c>
      <c r="H604" s="6">
        <f t="shared" si="36"/>
        <v>87</v>
      </c>
      <c r="I604" s="6">
        <f t="shared" si="37"/>
        <v>58</v>
      </c>
      <c r="J604" s="7">
        <f t="shared" si="38"/>
        <v>0.66666666666666663</v>
      </c>
      <c r="K604" s="7">
        <f t="shared" si="39"/>
        <v>-0.5849625007211563</v>
      </c>
    </row>
    <row r="605" spans="1:11" x14ac:dyDescent="0.35">
      <c r="A605" s="14" t="s">
        <v>6282</v>
      </c>
      <c r="B605" s="13" t="s">
        <v>4787</v>
      </c>
      <c r="C605" s="14" t="s">
        <v>12316</v>
      </c>
      <c r="D605" s="14" t="s">
        <v>11356</v>
      </c>
      <c r="E605" s="15" t="s">
        <v>5678</v>
      </c>
      <c r="F605" s="16">
        <v>24</v>
      </c>
      <c r="G605" s="16">
        <v>18</v>
      </c>
      <c r="H605" s="6">
        <f t="shared" si="36"/>
        <v>25</v>
      </c>
      <c r="I605" s="6">
        <f t="shared" si="37"/>
        <v>19</v>
      </c>
      <c r="J605" s="7">
        <f t="shared" si="38"/>
        <v>0.76</v>
      </c>
      <c r="K605" s="7">
        <f t="shared" si="39"/>
        <v>-0.39592867633113921</v>
      </c>
    </row>
    <row r="606" spans="1:11" x14ac:dyDescent="0.35">
      <c r="A606" s="14" t="s">
        <v>6283</v>
      </c>
      <c r="B606" s="13" t="s">
        <v>2414</v>
      </c>
      <c r="C606" s="14" t="s">
        <v>12317</v>
      </c>
      <c r="D606" s="14" t="s">
        <v>12318</v>
      </c>
      <c r="E606" s="15" t="s">
        <v>11359</v>
      </c>
      <c r="F606" s="16">
        <v>23</v>
      </c>
      <c r="G606" s="16">
        <v>17</v>
      </c>
      <c r="H606" s="6">
        <f t="shared" si="36"/>
        <v>24</v>
      </c>
      <c r="I606" s="6">
        <f t="shared" si="37"/>
        <v>18</v>
      </c>
      <c r="J606" s="7">
        <f t="shared" si="38"/>
        <v>0.75</v>
      </c>
      <c r="K606" s="7">
        <f t="shared" si="39"/>
        <v>-0.41503749927884381</v>
      </c>
    </row>
    <row r="607" spans="1:11" x14ac:dyDescent="0.35">
      <c r="A607" s="14" t="s">
        <v>6284</v>
      </c>
      <c r="B607" s="13" t="s">
        <v>1837</v>
      </c>
      <c r="C607" s="14" t="s">
        <v>12319</v>
      </c>
      <c r="D607" s="14" t="s">
        <v>12320</v>
      </c>
      <c r="E607" s="15" t="s">
        <v>11359</v>
      </c>
      <c r="F607" s="16">
        <v>53</v>
      </c>
      <c r="G607" s="16">
        <v>60</v>
      </c>
      <c r="H607" s="6">
        <f t="shared" si="36"/>
        <v>54</v>
      </c>
      <c r="I607" s="6">
        <f t="shared" si="37"/>
        <v>61</v>
      </c>
      <c r="J607" s="7">
        <f t="shared" si="38"/>
        <v>1.1296296296296295</v>
      </c>
      <c r="K607" s="7">
        <f t="shared" si="39"/>
        <v>0.17584983539941762</v>
      </c>
    </row>
    <row r="608" spans="1:11" x14ac:dyDescent="0.35">
      <c r="A608" s="14" t="s">
        <v>6285</v>
      </c>
      <c r="B608" s="13" t="s">
        <v>932</v>
      </c>
      <c r="C608" s="14" t="s">
        <v>12321</v>
      </c>
      <c r="D608" s="14" t="s">
        <v>11356</v>
      </c>
      <c r="E608" s="15" t="s">
        <v>11359</v>
      </c>
      <c r="F608" s="16">
        <v>68</v>
      </c>
      <c r="G608" s="16">
        <v>63</v>
      </c>
      <c r="H608" s="6">
        <f t="shared" si="36"/>
        <v>69</v>
      </c>
      <c r="I608" s="6">
        <f t="shared" si="37"/>
        <v>64</v>
      </c>
      <c r="J608" s="7">
        <f t="shared" si="38"/>
        <v>0.92753623188405798</v>
      </c>
      <c r="K608" s="7">
        <f t="shared" si="39"/>
        <v>-0.10852445677816905</v>
      </c>
    </row>
    <row r="609" spans="1:11" x14ac:dyDescent="0.35">
      <c r="A609" s="14" t="s">
        <v>6286</v>
      </c>
      <c r="B609" s="13" t="s">
        <v>5562</v>
      </c>
      <c r="C609" s="14" t="s">
        <v>12322</v>
      </c>
      <c r="D609" s="14" t="s">
        <v>12323</v>
      </c>
      <c r="E609" s="15" t="s">
        <v>11359</v>
      </c>
      <c r="F609" s="16">
        <v>17</v>
      </c>
      <c r="G609" s="16">
        <v>64</v>
      </c>
      <c r="H609" s="6">
        <f t="shared" si="36"/>
        <v>18</v>
      </c>
      <c r="I609" s="6">
        <f t="shared" si="37"/>
        <v>65</v>
      </c>
      <c r="J609" s="7">
        <f t="shared" si="38"/>
        <v>3.6111111111111112</v>
      </c>
      <c r="K609" s="7">
        <f t="shared" si="39"/>
        <v>1.8524428115861424</v>
      </c>
    </row>
    <row r="610" spans="1:11" x14ac:dyDescent="0.35">
      <c r="A610" s="14" t="s">
        <v>6287</v>
      </c>
      <c r="B610" s="13" t="s">
        <v>5551</v>
      </c>
      <c r="C610" s="14" t="s">
        <v>12324</v>
      </c>
      <c r="D610" s="14" t="s">
        <v>11356</v>
      </c>
      <c r="E610" s="15" t="s">
        <v>11359</v>
      </c>
      <c r="F610" s="16">
        <v>53</v>
      </c>
      <c r="G610" s="16">
        <v>289</v>
      </c>
      <c r="H610" s="6">
        <f t="shared" si="36"/>
        <v>54</v>
      </c>
      <c r="I610" s="6">
        <f t="shared" si="37"/>
        <v>290</v>
      </c>
      <c r="J610" s="7">
        <f t="shared" si="38"/>
        <v>5.3703703703703702</v>
      </c>
      <c r="K610" s="7">
        <f t="shared" si="39"/>
        <v>2.4250215878514658</v>
      </c>
    </row>
    <row r="611" spans="1:11" x14ac:dyDescent="0.35">
      <c r="A611" s="14" t="s">
        <v>6288</v>
      </c>
      <c r="B611" s="13" t="s">
        <v>5559</v>
      </c>
      <c r="C611" s="14" t="s">
        <v>12325</v>
      </c>
      <c r="D611" s="14" t="s">
        <v>11691</v>
      </c>
      <c r="E611" s="15" t="s">
        <v>11359</v>
      </c>
      <c r="F611" s="16">
        <v>9</v>
      </c>
      <c r="G611" s="16">
        <v>80</v>
      </c>
      <c r="H611" s="6">
        <f t="shared" si="36"/>
        <v>10</v>
      </c>
      <c r="I611" s="6">
        <f t="shared" si="37"/>
        <v>81</v>
      </c>
      <c r="J611" s="7">
        <f t="shared" si="38"/>
        <v>8.1</v>
      </c>
      <c r="K611" s="7">
        <f t="shared" si="39"/>
        <v>3.0179219079972626</v>
      </c>
    </row>
    <row r="612" spans="1:11" x14ac:dyDescent="0.35">
      <c r="A612" s="14" t="s">
        <v>6289</v>
      </c>
      <c r="B612" s="13" t="s">
        <v>5554</v>
      </c>
      <c r="C612" s="14" t="s">
        <v>12326</v>
      </c>
      <c r="D612" s="14" t="s">
        <v>11657</v>
      </c>
      <c r="E612" s="15" t="s">
        <v>11359</v>
      </c>
      <c r="F612" s="16">
        <v>10</v>
      </c>
      <c r="G612" s="16">
        <v>83</v>
      </c>
      <c r="H612" s="6">
        <f t="shared" si="36"/>
        <v>11</v>
      </c>
      <c r="I612" s="6">
        <f t="shared" si="37"/>
        <v>84</v>
      </c>
      <c r="J612" s="7">
        <f t="shared" si="38"/>
        <v>7.6363636363636367</v>
      </c>
      <c r="K612" s="7">
        <f t="shared" si="39"/>
        <v>2.9328858041414634</v>
      </c>
    </row>
    <row r="613" spans="1:11" x14ac:dyDescent="0.35">
      <c r="A613" s="14" t="s">
        <v>6290</v>
      </c>
      <c r="B613" s="13" t="s">
        <v>2245</v>
      </c>
      <c r="C613" s="14" t="s">
        <v>12327</v>
      </c>
      <c r="D613" s="14" t="s">
        <v>12328</v>
      </c>
      <c r="E613" s="15" t="s">
        <v>11359</v>
      </c>
      <c r="F613" s="16">
        <v>118</v>
      </c>
      <c r="G613" s="16">
        <v>90</v>
      </c>
      <c r="H613" s="6">
        <f t="shared" si="36"/>
        <v>119</v>
      </c>
      <c r="I613" s="6">
        <f t="shared" si="37"/>
        <v>91</v>
      </c>
      <c r="J613" s="7">
        <f t="shared" si="38"/>
        <v>0.76470588235294112</v>
      </c>
      <c r="K613" s="7">
        <f t="shared" si="39"/>
        <v>-0.38702312310924736</v>
      </c>
    </row>
    <row r="614" spans="1:11" x14ac:dyDescent="0.35">
      <c r="A614" s="14" t="s">
        <v>6291</v>
      </c>
      <c r="B614" s="13" t="s">
        <v>2429</v>
      </c>
      <c r="C614" s="14" t="s">
        <v>12329</v>
      </c>
      <c r="D614" s="14" t="s">
        <v>12330</v>
      </c>
      <c r="E614" s="15" t="s">
        <v>11359</v>
      </c>
      <c r="F614" s="16">
        <v>53</v>
      </c>
      <c r="G614" s="16">
        <v>33</v>
      </c>
      <c r="H614" s="6">
        <f t="shared" si="36"/>
        <v>54</v>
      </c>
      <c r="I614" s="6">
        <f t="shared" si="37"/>
        <v>34</v>
      </c>
      <c r="J614" s="7">
        <f t="shared" si="38"/>
        <v>0.62962962962962965</v>
      </c>
      <c r="K614" s="7">
        <f t="shared" si="39"/>
        <v>-0.66742466091312913</v>
      </c>
    </row>
    <row r="615" spans="1:11" x14ac:dyDescent="0.35">
      <c r="A615" s="14" t="s">
        <v>6292</v>
      </c>
      <c r="B615" s="13" t="s">
        <v>1172</v>
      </c>
      <c r="C615" s="14" t="s">
        <v>12331</v>
      </c>
      <c r="D615" s="14" t="s">
        <v>12332</v>
      </c>
      <c r="E615" s="15" t="s">
        <v>11359</v>
      </c>
      <c r="F615" s="16">
        <v>102</v>
      </c>
      <c r="G615" s="16">
        <v>85</v>
      </c>
      <c r="H615" s="6">
        <f t="shared" si="36"/>
        <v>103</v>
      </c>
      <c r="I615" s="6">
        <f t="shared" si="37"/>
        <v>86</v>
      </c>
      <c r="J615" s="7">
        <f t="shared" si="38"/>
        <v>0.83495145631067957</v>
      </c>
      <c r="K615" s="7">
        <f t="shared" si="39"/>
        <v>-0.26023577248112051</v>
      </c>
    </row>
    <row r="616" spans="1:11" x14ac:dyDescent="0.35">
      <c r="A616" s="14" t="s">
        <v>6293</v>
      </c>
      <c r="B616" s="13" t="s">
        <v>4925</v>
      </c>
      <c r="C616" s="14" t="s">
        <v>12333</v>
      </c>
      <c r="D616" s="14" t="s">
        <v>12334</v>
      </c>
      <c r="E616" s="15" t="s">
        <v>5678</v>
      </c>
      <c r="F616" s="16">
        <v>95</v>
      </c>
      <c r="G616" s="16">
        <v>144</v>
      </c>
      <c r="H616" s="6">
        <f t="shared" si="36"/>
        <v>96</v>
      </c>
      <c r="I616" s="6">
        <f t="shared" si="37"/>
        <v>145</v>
      </c>
      <c r="J616" s="7">
        <f t="shared" si="38"/>
        <v>1.5104166666666667</v>
      </c>
      <c r="K616" s="7">
        <f t="shared" si="39"/>
        <v>0.59494658929377842</v>
      </c>
    </row>
    <row r="617" spans="1:11" x14ac:dyDescent="0.35">
      <c r="A617" s="14" t="s">
        <v>6294</v>
      </c>
      <c r="B617" s="13" t="s">
        <v>2430</v>
      </c>
      <c r="C617" s="14" t="s">
        <v>12335</v>
      </c>
      <c r="D617" s="14" t="s">
        <v>12336</v>
      </c>
      <c r="E617" s="15" t="s">
        <v>5678</v>
      </c>
      <c r="F617" s="16">
        <v>149</v>
      </c>
      <c r="G617" s="16">
        <v>116</v>
      </c>
      <c r="H617" s="6">
        <f t="shared" si="36"/>
        <v>150</v>
      </c>
      <c r="I617" s="6">
        <f t="shared" si="37"/>
        <v>117</v>
      </c>
      <c r="J617" s="7">
        <f t="shared" si="38"/>
        <v>0.78</v>
      </c>
      <c r="K617" s="7">
        <f t="shared" si="39"/>
        <v>-0.35845397091247633</v>
      </c>
    </row>
    <row r="618" spans="1:11" x14ac:dyDescent="0.35">
      <c r="A618" s="14" t="s">
        <v>6295</v>
      </c>
      <c r="B618" s="13" t="s">
        <v>5447</v>
      </c>
      <c r="C618" s="14" t="s">
        <v>12337</v>
      </c>
      <c r="D618" s="14" t="s">
        <v>12338</v>
      </c>
      <c r="E618" s="15" t="s">
        <v>11359</v>
      </c>
      <c r="F618" s="16">
        <v>41</v>
      </c>
      <c r="G618" s="16">
        <v>12</v>
      </c>
      <c r="H618" s="6">
        <f t="shared" si="36"/>
        <v>42</v>
      </c>
      <c r="I618" s="6">
        <f t="shared" si="37"/>
        <v>13</v>
      </c>
      <c r="J618" s="7">
        <f t="shared" si="38"/>
        <v>0.30952380952380953</v>
      </c>
      <c r="K618" s="7">
        <f t="shared" si="39"/>
        <v>-1.6918777046376681</v>
      </c>
    </row>
    <row r="619" spans="1:11" x14ac:dyDescent="0.35">
      <c r="A619" s="14" t="s">
        <v>6296</v>
      </c>
      <c r="B619" s="13" t="s">
        <v>5287</v>
      </c>
      <c r="C619" s="14" t="s">
        <v>12339</v>
      </c>
      <c r="D619" s="14" t="s">
        <v>11356</v>
      </c>
      <c r="E619" s="15" t="s">
        <v>11359</v>
      </c>
      <c r="F619" s="16">
        <v>112</v>
      </c>
      <c r="G619" s="16">
        <v>93</v>
      </c>
      <c r="H619" s="6">
        <f t="shared" si="36"/>
        <v>113</v>
      </c>
      <c r="I619" s="6">
        <f t="shared" si="37"/>
        <v>94</v>
      </c>
      <c r="J619" s="7">
        <f t="shared" si="38"/>
        <v>0.83185840707964598</v>
      </c>
      <c r="K619" s="7">
        <f t="shared" si="39"/>
        <v>-0.2655901107375504</v>
      </c>
    </row>
    <row r="620" spans="1:11" x14ac:dyDescent="0.35">
      <c r="A620" s="14" t="s">
        <v>6297</v>
      </c>
      <c r="B620" s="13" t="s">
        <v>4629</v>
      </c>
      <c r="C620" s="14" t="s">
        <v>12340</v>
      </c>
      <c r="D620" s="14" t="s">
        <v>11356</v>
      </c>
      <c r="E620" s="15" t="s">
        <v>11359</v>
      </c>
      <c r="F620" s="16">
        <v>44</v>
      </c>
      <c r="G620" s="16">
        <v>42</v>
      </c>
      <c r="H620" s="6">
        <f t="shared" si="36"/>
        <v>45</v>
      </c>
      <c r="I620" s="6">
        <f t="shared" si="37"/>
        <v>43</v>
      </c>
      <c r="J620" s="7">
        <f t="shared" si="38"/>
        <v>0.9555555555555556</v>
      </c>
      <c r="K620" s="7">
        <f t="shared" si="39"/>
        <v>-6.5588341627576707E-2</v>
      </c>
    </row>
    <row r="621" spans="1:11" x14ac:dyDescent="0.35">
      <c r="A621" s="14" t="s">
        <v>6298</v>
      </c>
      <c r="B621" s="13" t="s">
        <v>5142</v>
      </c>
      <c r="C621" s="14" t="s">
        <v>12341</v>
      </c>
      <c r="D621" s="14" t="s">
        <v>11356</v>
      </c>
      <c r="E621" s="15" t="s">
        <v>11359</v>
      </c>
      <c r="F621" s="16">
        <v>169</v>
      </c>
      <c r="G621" s="16">
        <v>174</v>
      </c>
      <c r="H621" s="6">
        <f t="shared" si="36"/>
        <v>170</v>
      </c>
      <c r="I621" s="6">
        <f t="shared" si="37"/>
        <v>175</v>
      </c>
      <c r="J621" s="7">
        <f t="shared" si="38"/>
        <v>1.0294117647058822</v>
      </c>
      <c r="K621" s="7">
        <f t="shared" si="39"/>
        <v>4.1820175694626899E-2</v>
      </c>
    </row>
    <row r="622" spans="1:11" x14ac:dyDescent="0.35">
      <c r="A622" s="14" t="s">
        <v>6299</v>
      </c>
      <c r="B622" s="13" t="s">
        <v>5056</v>
      </c>
      <c r="C622" s="14" t="s">
        <v>12342</v>
      </c>
      <c r="D622" s="14" t="s">
        <v>11356</v>
      </c>
      <c r="E622" s="15" t="s">
        <v>11359</v>
      </c>
      <c r="F622" s="16">
        <v>160</v>
      </c>
      <c r="G622" s="16">
        <v>141</v>
      </c>
      <c r="H622" s="6">
        <f t="shared" si="36"/>
        <v>161</v>
      </c>
      <c r="I622" s="6">
        <f t="shared" si="37"/>
        <v>142</v>
      </c>
      <c r="J622" s="7">
        <f t="shared" si="38"/>
        <v>0.88198757763975155</v>
      </c>
      <c r="K622" s="7">
        <f t="shared" si="39"/>
        <v>-0.18116975860993495</v>
      </c>
    </row>
    <row r="623" spans="1:11" x14ac:dyDescent="0.35">
      <c r="A623" s="14" t="s">
        <v>6300</v>
      </c>
      <c r="B623" s="13" t="s">
        <v>4808</v>
      </c>
      <c r="C623" s="14" t="s">
        <v>12343</v>
      </c>
      <c r="D623" s="14" t="s">
        <v>12344</v>
      </c>
      <c r="E623" s="15" t="s">
        <v>11359</v>
      </c>
      <c r="F623" s="16">
        <v>243</v>
      </c>
      <c r="G623" s="16">
        <v>256</v>
      </c>
      <c r="H623" s="6">
        <f t="shared" si="36"/>
        <v>244</v>
      </c>
      <c r="I623" s="6">
        <f t="shared" si="37"/>
        <v>257</v>
      </c>
      <c r="J623" s="7">
        <f t="shared" si="38"/>
        <v>1.0532786885245902</v>
      </c>
      <c r="K623" s="7">
        <f t="shared" si="39"/>
        <v>7.4887211630991837E-2</v>
      </c>
    </row>
    <row r="624" spans="1:11" x14ac:dyDescent="0.35">
      <c r="A624" s="14" t="s">
        <v>6301</v>
      </c>
      <c r="B624" s="13" t="s">
        <v>5280</v>
      </c>
      <c r="C624" s="14" t="s">
        <v>12345</v>
      </c>
      <c r="D624" s="14" t="s">
        <v>11356</v>
      </c>
      <c r="E624" s="15" t="s">
        <v>11359</v>
      </c>
      <c r="F624" s="16">
        <v>165</v>
      </c>
      <c r="G624" s="16">
        <v>148</v>
      </c>
      <c r="H624" s="6">
        <f t="shared" si="36"/>
        <v>166</v>
      </c>
      <c r="I624" s="6">
        <f t="shared" si="37"/>
        <v>149</v>
      </c>
      <c r="J624" s="7">
        <f t="shared" si="38"/>
        <v>0.89759036144578308</v>
      </c>
      <c r="K624" s="7">
        <f t="shared" si="39"/>
        <v>-0.15587091088476326</v>
      </c>
    </row>
    <row r="625" spans="1:11" x14ac:dyDescent="0.35">
      <c r="A625" s="14" t="s">
        <v>6302</v>
      </c>
      <c r="B625" s="13" t="s">
        <v>5176</v>
      </c>
      <c r="C625" s="14" t="s">
        <v>12346</v>
      </c>
      <c r="D625" s="14" t="s">
        <v>11356</v>
      </c>
      <c r="E625" s="15" t="s">
        <v>11359</v>
      </c>
      <c r="F625" s="16">
        <v>223</v>
      </c>
      <c r="G625" s="16">
        <v>197</v>
      </c>
      <c r="H625" s="6">
        <f t="shared" si="36"/>
        <v>224</v>
      </c>
      <c r="I625" s="6">
        <f t="shared" si="37"/>
        <v>198</v>
      </c>
      <c r="J625" s="7">
        <f t="shared" si="38"/>
        <v>0.8839285714285714</v>
      </c>
      <c r="K625" s="7">
        <f t="shared" si="39"/>
        <v>-0.17799830197799454</v>
      </c>
    </row>
    <row r="626" spans="1:11" x14ac:dyDescent="0.35">
      <c r="A626" s="14" t="s">
        <v>6303</v>
      </c>
      <c r="B626" s="13" t="s">
        <v>5188</v>
      </c>
      <c r="C626" s="14" t="s">
        <v>12347</v>
      </c>
      <c r="D626" s="14" t="s">
        <v>11356</v>
      </c>
      <c r="E626" s="15" t="s">
        <v>11359</v>
      </c>
      <c r="F626" s="16">
        <v>260</v>
      </c>
      <c r="G626" s="16">
        <v>293</v>
      </c>
      <c r="H626" s="6">
        <f t="shared" si="36"/>
        <v>261</v>
      </c>
      <c r="I626" s="6">
        <f t="shared" si="37"/>
        <v>294</v>
      </c>
      <c r="J626" s="7">
        <f t="shared" si="38"/>
        <v>1.1264367816091954</v>
      </c>
      <c r="K626" s="7">
        <f t="shared" si="39"/>
        <v>0.17176634826647985</v>
      </c>
    </row>
    <row r="627" spans="1:11" x14ac:dyDescent="0.35">
      <c r="A627" s="14" t="s">
        <v>6304</v>
      </c>
      <c r="B627" s="13" t="s">
        <v>5124</v>
      </c>
      <c r="C627" s="14" t="s">
        <v>12348</v>
      </c>
      <c r="D627" s="14" t="s">
        <v>11356</v>
      </c>
      <c r="E627" s="15" t="s">
        <v>11359</v>
      </c>
      <c r="F627" s="16">
        <v>247</v>
      </c>
      <c r="G627" s="16">
        <v>315</v>
      </c>
      <c r="H627" s="6">
        <f t="shared" si="36"/>
        <v>248</v>
      </c>
      <c r="I627" s="6">
        <f t="shared" si="37"/>
        <v>316</v>
      </c>
      <c r="J627" s="7">
        <f t="shared" si="38"/>
        <v>1.2741935483870968</v>
      </c>
      <c r="K627" s="7">
        <f t="shared" si="39"/>
        <v>0.34958443779022769</v>
      </c>
    </row>
    <row r="628" spans="1:11" x14ac:dyDescent="0.35">
      <c r="A628" s="14" t="s">
        <v>6305</v>
      </c>
      <c r="B628" s="13" t="s">
        <v>5234</v>
      </c>
      <c r="C628" s="14" t="s">
        <v>12349</v>
      </c>
      <c r="D628" s="14" t="s">
        <v>11356</v>
      </c>
      <c r="E628" s="15" t="s">
        <v>11359</v>
      </c>
      <c r="F628" s="16">
        <v>497</v>
      </c>
      <c r="G628" s="16">
        <v>492</v>
      </c>
      <c r="H628" s="6">
        <f t="shared" si="36"/>
        <v>498</v>
      </c>
      <c r="I628" s="6">
        <f t="shared" si="37"/>
        <v>493</v>
      </c>
      <c r="J628" s="7">
        <f t="shared" si="38"/>
        <v>0.98995983935742971</v>
      </c>
      <c r="K628" s="7">
        <f t="shared" si="39"/>
        <v>-1.455809569016943E-2</v>
      </c>
    </row>
    <row r="629" spans="1:11" x14ac:dyDescent="0.35">
      <c r="A629" s="14" t="s">
        <v>6306</v>
      </c>
      <c r="B629" s="13" t="s">
        <v>5273</v>
      </c>
      <c r="C629" s="14" t="s">
        <v>12350</v>
      </c>
      <c r="D629" s="14" t="s">
        <v>11356</v>
      </c>
      <c r="E629" s="15" t="s">
        <v>11359</v>
      </c>
      <c r="F629" s="16">
        <v>564</v>
      </c>
      <c r="G629" s="16">
        <v>644</v>
      </c>
      <c r="H629" s="6">
        <f t="shared" si="36"/>
        <v>565</v>
      </c>
      <c r="I629" s="6">
        <f t="shared" si="37"/>
        <v>645</v>
      </c>
      <c r="J629" s="7">
        <f t="shared" si="38"/>
        <v>1.1415929203539823</v>
      </c>
      <c r="K629" s="7">
        <f t="shared" si="39"/>
        <v>0.19104829300806642</v>
      </c>
    </row>
    <row r="630" spans="1:11" x14ac:dyDescent="0.35">
      <c r="A630" s="14" t="s">
        <v>6307</v>
      </c>
      <c r="B630" s="13" t="s">
        <v>5151</v>
      </c>
      <c r="C630" s="14" t="s">
        <v>12351</v>
      </c>
      <c r="D630" s="14" t="s">
        <v>11356</v>
      </c>
      <c r="E630" s="15" t="s">
        <v>11359</v>
      </c>
      <c r="F630" s="16">
        <v>379</v>
      </c>
      <c r="G630" s="16">
        <v>289</v>
      </c>
      <c r="H630" s="6">
        <f t="shared" si="36"/>
        <v>380</v>
      </c>
      <c r="I630" s="6">
        <f t="shared" si="37"/>
        <v>290</v>
      </c>
      <c r="J630" s="7">
        <f t="shared" si="38"/>
        <v>0.76315789473684215</v>
      </c>
      <c r="K630" s="7">
        <f t="shared" si="39"/>
        <v>-0.38994651831601329</v>
      </c>
    </row>
    <row r="631" spans="1:11" x14ac:dyDescent="0.35">
      <c r="A631" s="14" t="s">
        <v>6308</v>
      </c>
      <c r="B631" s="13" t="s">
        <v>5249</v>
      </c>
      <c r="C631" s="14" t="s">
        <v>12352</v>
      </c>
      <c r="D631" s="14" t="s">
        <v>11356</v>
      </c>
      <c r="E631" s="15" t="s">
        <v>11359</v>
      </c>
      <c r="F631" s="16">
        <v>277</v>
      </c>
      <c r="G631" s="16">
        <v>259</v>
      </c>
      <c r="H631" s="6">
        <f t="shared" si="36"/>
        <v>278</v>
      </c>
      <c r="I631" s="6">
        <f t="shared" si="37"/>
        <v>260</v>
      </c>
      <c r="J631" s="7">
        <f t="shared" si="38"/>
        <v>0.93525179856115104</v>
      </c>
      <c r="K631" s="7">
        <f t="shared" si="39"/>
        <v>-9.6573259695052982E-2</v>
      </c>
    </row>
    <row r="632" spans="1:11" x14ac:dyDescent="0.35">
      <c r="A632" s="14" t="s">
        <v>6309</v>
      </c>
      <c r="B632" s="13" t="s">
        <v>5349</v>
      </c>
      <c r="C632" s="14" t="s">
        <v>12353</v>
      </c>
      <c r="D632" s="14" t="s">
        <v>11356</v>
      </c>
      <c r="E632" s="15" t="s">
        <v>11359</v>
      </c>
      <c r="F632" s="16">
        <v>143</v>
      </c>
      <c r="G632" s="16">
        <v>102</v>
      </c>
      <c r="H632" s="6">
        <f t="shared" si="36"/>
        <v>144</v>
      </c>
      <c r="I632" s="6">
        <f t="shared" si="37"/>
        <v>103</v>
      </c>
      <c r="J632" s="7">
        <f t="shared" si="38"/>
        <v>0.71527777777777779</v>
      </c>
      <c r="K632" s="7">
        <f t="shared" si="39"/>
        <v>-0.48342447425909402</v>
      </c>
    </row>
    <row r="633" spans="1:11" x14ac:dyDescent="0.35">
      <c r="A633" s="14" t="s">
        <v>6310</v>
      </c>
      <c r="B633" s="13" t="s">
        <v>4774</v>
      </c>
      <c r="C633" s="14" t="s">
        <v>12354</v>
      </c>
      <c r="D633" s="14" t="s">
        <v>11356</v>
      </c>
      <c r="E633" s="15" t="s">
        <v>11359</v>
      </c>
      <c r="F633" s="16">
        <v>82</v>
      </c>
      <c r="G633" s="16">
        <v>104</v>
      </c>
      <c r="H633" s="6">
        <f t="shared" si="36"/>
        <v>83</v>
      </c>
      <c r="I633" s="6">
        <f t="shared" si="37"/>
        <v>105</v>
      </c>
      <c r="J633" s="7">
        <f t="shared" si="38"/>
        <v>1.2650602409638554</v>
      </c>
      <c r="K633" s="7">
        <f t="shared" si="39"/>
        <v>0.33920608631919785</v>
      </c>
    </row>
    <row r="634" spans="1:11" x14ac:dyDescent="0.35">
      <c r="A634" s="14" t="s">
        <v>6311</v>
      </c>
      <c r="B634" s="13" t="s">
        <v>5212</v>
      </c>
      <c r="C634" s="14" t="s">
        <v>12355</v>
      </c>
      <c r="D634" s="14" t="s">
        <v>11356</v>
      </c>
      <c r="E634" s="15" t="s">
        <v>11359</v>
      </c>
      <c r="F634" s="16">
        <v>150</v>
      </c>
      <c r="G634" s="16">
        <v>140</v>
      </c>
      <c r="H634" s="6">
        <f t="shared" si="36"/>
        <v>151</v>
      </c>
      <c r="I634" s="6">
        <f t="shared" si="37"/>
        <v>141</v>
      </c>
      <c r="J634" s="7">
        <f t="shared" si="38"/>
        <v>0.93377483443708609</v>
      </c>
      <c r="K634" s="7">
        <f t="shared" si="39"/>
        <v>-9.8853386926285369E-2</v>
      </c>
    </row>
    <row r="635" spans="1:11" x14ac:dyDescent="0.35">
      <c r="A635" s="14" t="s">
        <v>6312</v>
      </c>
      <c r="B635" s="13" t="s">
        <v>5362</v>
      </c>
      <c r="C635" s="14" t="s">
        <v>12356</v>
      </c>
      <c r="D635" s="14" t="s">
        <v>12357</v>
      </c>
      <c r="E635" s="15" t="s">
        <v>11359</v>
      </c>
      <c r="F635" s="16">
        <v>104</v>
      </c>
      <c r="G635" s="16">
        <v>75</v>
      </c>
      <c r="H635" s="6">
        <f t="shared" si="36"/>
        <v>105</v>
      </c>
      <c r="I635" s="6">
        <f t="shared" si="37"/>
        <v>76</v>
      </c>
      <c r="J635" s="7">
        <f t="shared" si="38"/>
        <v>0.72380952380952379</v>
      </c>
      <c r="K635" s="7">
        <f t="shared" si="39"/>
        <v>-0.46631800422253716</v>
      </c>
    </row>
    <row r="636" spans="1:11" x14ac:dyDescent="0.35">
      <c r="A636" s="14" t="s">
        <v>6313</v>
      </c>
      <c r="B636" s="13" t="s">
        <v>5471</v>
      </c>
      <c r="C636" s="14" t="s">
        <v>12358</v>
      </c>
      <c r="D636" s="14" t="s">
        <v>11356</v>
      </c>
      <c r="E636" s="15" t="s">
        <v>11359</v>
      </c>
      <c r="F636" s="16">
        <v>74</v>
      </c>
      <c r="G636" s="16">
        <v>26</v>
      </c>
      <c r="H636" s="6">
        <f t="shared" si="36"/>
        <v>75</v>
      </c>
      <c r="I636" s="6">
        <f t="shared" si="37"/>
        <v>27</v>
      </c>
      <c r="J636" s="7">
        <f t="shared" si="38"/>
        <v>0.36</v>
      </c>
      <c r="K636" s="7">
        <f t="shared" si="39"/>
        <v>-1.4739311883324124</v>
      </c>
    </row>
    <row r="637" spans="1:11" x14ac:dyDescent="0.35">
      <c r="A637" s="14" t="s">
        <v>6314</v>
      </c>
      <c r="B637" s="13" t="s">
        <v>5341</v>
      </c>
      <c r="C637" s="14" t="s">
        <v>12359</v>
      </c>
      <c r="D637" s="14" t="s">
        <v>11356</v>
      </c>
      <c r="E637" s="15" t="s">
        <v>11359</v>
      </c>
      <c r="F637" s="16">
        <v>36</v>
      </c>
      <c r="G637" s="16">
        <v>29</v>
      </c>
      <c r="H637" s="6">
        <f t="shared" si="36"/>
        <v>37</v>
      </c>
      <c r="I637" s="6">
        <f t="shared" si="37"/>
        <v>30</v>
      </c>
      <c r="J637" s="7">
        <f t="shared" si="38"/>
        <v>0.81081081081081086</v>
      </c>
      <c r="K637" s="7">
        <f t="shared" si="39"/>
        <v>-0.30256277002043119</v>
      </c>
    </row>
    <row r="638" spans="1:11" x14ac:dyDescent="0.35">
      <c r="A638" s="14" t="s">
        <v>6315</v>
      </c>
      <c r="B638" s="13" t="s">
        <v>5216</v>
      </c>
      <c r="C638" s="14" t="s">
        <v>12360</v>
      </c>
      <c r="D638" s="14" t="s">
        <v>11356</v>
      </c>
      <c r="E638" s="15" t="s">
        <v>11359</v>
      </c>
      <c r="F638" s="16">
        <v>47</v>
      </c>
      <c r="G638" s="16">
        <v>45</v>
      </c>
      <c r="H638" s="6">
        <f t="shared" si="36"/>
        <v>48</v>
      </c>
      <c r="I638" s="6">
        <f t="shared" si="37"/>
        <v>46</v>
      </c>
      <c r="J638" s="7">
        <f t="shared" si="38"/>
        <v>0.95833333333333337</v>
      </c>
      <c r="K638" s="7">
        <f t="shared" si="39"/>
        <v>-6.1400544664143256E-2</v>
      </c>
    </row>
    <row r="639" spans="1:11" x14ac:dyDescent="0.35">
      <c r="A639" s="14" t="s">
        <v>6316</v>
      </c>
      <c r="B639" s="13" t="s">
        <v>5186</v>
      </c>
      <c r="C639" s="14" t="s">
        <v>12361</v>
      </c>
      <c r="D639" s="14" t="s">
        <v>11356</v>
      </c>
      <c r="E639" s="15" t="s">
        <v>11359</v>
      </c>
      <c r="F639" s="16">
        <v>463</v>
      </c>
      <c r="G639" s="16">
        <v>562</v>
      </c>
      <c r="H639" s="6">
        <f t="shared" si="36"/>
        <v>464</v>
      </c>
      <c r="I639" s="6">
        <f t="shared" si="37"/>
        <v>563</v>
      </c>
      <c r="J639" s="7">
        <f t="shared" si="38"/>
        <v>1.2133620689655173</v>
      </c>
      <c r="K639" s="7">
        <f t="shared" si="39"/>
        <v>0.27901011695265759</v>
      </c>
    </row>
    <row r="640" spans="1:11" x14ac:dyDescent="0.35">
      <c r="A640" s="14" t="s">
        <v>6317</v>
      </c>
      <c r="B640" s="13" t="s">
        <v>5143</v>
      </c>
      <c r="C640" s="14" t="s">
        <v>12362</v>
      </c>
      <c r="D640" s="14" t="s">
        <v>11356</v>
      </c>
      <c r="E640" s="15" t="s">
        <v>11359</v>
      </c>
      <c r="F640" s="16">
        <v>439</v>
      </c>
      <c r="G640" s="16">
        <v>483</v>
      </c>
      <c r="H640" s="6">
        <f t="shared" si="36"/>
        <v>440</v>
      </c>
      <c r="I640" s="6">
        <f t="shared" si="37"/>
        <v>484</v>
      </c>
      <c r="J640" s="7">
        <f t="shared" si="38"/>
        <v>1.1000000000000001</v>
      </c>
      <c r="K640" s="7">
        <f t="shared" si="39"/>
        <v>0.13750352374993502</v>
      </c>
    </row>
    <row r="641" spans="1:11" x14ac:dyDescent="0.35">
      <c r="A641" s="14" t="s">
        <v>6318</v>
      </c>
      <c r="B641" s="13" t="s">
        <v>5161</v>
      </c>
      <c r="C641" s="14" t="s">
        <v>12363</v>
      </c>
      <c r="D641" s="14" t="s">
        <v>11356</v>
      </c>
      <c r="E641" s="15" t="s">
        <v>11359</v>
      </c>
      <c r="F641" s="16">
        <v>308</v>
      </c>
      <c r="G641" s="16">
        <v>247</v>
      </c>
      <c r="H641" s="6">
        <f t="shared" si="36"/>
        <v>309</v>
      </c>
      <c r="I641" s="6">
        <f t="shared" si="37"/>
        <v>248</v>
      </c>
      <c r="J641" s="7">
        <f t="shared" si="38"/>
        <v>0.80258899676375406</v>
      </c>
      <c r="K641" s="7">
        <f t="shared" si="39"/>
        <v>-0.31726671751749935</v>
      </c>
    </row>
    <row r="642" spans="1:11" x14ac:dyDescent="0.35">
      <c r="A642" s="14" t="s">
        <v>6319</v>
      </c>
      <c r="B642" s="13" t="s">
        <v>5202</v>
      </c>
      <c r="C642" s="14" t="s">
        <v>12364</v>
      </c>
      <c r="D642" s="14" t="s">
        <v>11356</v>
      </c>
      <c r="E642" s="15" t="s">
        <v>11359</v>
      </c>
      <c r="F642" s="16">
        <v>171</v>
      </c>
      <c r="G642" s="16">
        <v>171</v>
      </c>
      <c r="H642" s="6">
        <f t="shared" si="36"/>
        <v>172</v>
      </c>
      <c r="I642" s="6">
        <f t="shared" si="37"/>
        <v>172</v>
      </c>
      <c r="J642" s="7">
        <f t="shared" si="38"/>
        <v>1</v>
      </c>
      <c r="K642" s="7">
        <f t="shared" si="39"/>
        <v>0</v>
      </c>
    </row>
    <row r="643" spans="1:11" x14ac:dyDescent="0.35">
      <c r="A643" s="14" t="s">
        <v>6320</v>
      </c>
      <c r="B643" s="13" t="s">
        <v>5208</v>
      </c>
      <c r="C643" s="14" t="s">
        <v>12365</v>
      </c>
      <c r="D643" s="14" t="s">
        <v>11356</v>
      </c>
      <c r="E643" s="15" t="s">
        <v>11359</v>
      </c>
      <c r="F643" s="16">
        <v>79</v>
      </c>
      <c r="G643" s="16">
        <v>72</v>
      </c>
      <c r="H643" s="6">
        <f t="shared" ref="H643:H706" si="40">F643+1</f>
        <v>80</v>
      </c>
      <c r="I643" s="6">
        <f t="shared" ref="I643:I706" si="41">G643+1</f>
        <v>73</v>
      </c>
      <c r="J643" s="7">
        <f t="shared" ref="J643:J706" si="42">I643/H643</f>
        <v>0.91249999999999998</v>
      </c>
      <c r="K643" s="7">
        <f t="shared" ref="K643:K706" si="43">LOG(J643,2)</f>
        <v>-0.13210353600734515</v>
      </c>
    </row>
    <row r="644" spans="1:11" x14ac:dyDescent="0.35">
      <c r="A644" s="14" t="s">
        <v>6321</v>
      </c>
      <c r="B644" s="13" t="s">
        <v>5170</v>
      </c>
      <c r="C644" s="14" t="s">
        <v>12366</v>
      </c>
      <c r="D644" s="14" t="s">
        <v>11356</v>
      </c>
      <c r="E644" s="15" t="s">
        <v>11359</v>
      </c>
      <c r="F644" s="16">
        <v>121</v>
      </c>
      <c r="G644" s="16">
        <v>102</v>
      </c>
      <c r="H644" s="6">
        <f t="shared" si="40"/>
        <v>122</v>
      </c>
      <c r="I644" s="6">
        <f t="shared" si="41"/>
        <v>103</v>
      </c>
      <c r="J644" s="7">
        <f t="shared" si="42"/>
        <v>0.84426229508196726</v>
      </c>
      <c r="K644" s="7">
        <f t="shared" si="43"/>
        <v>-0.24423681037966782</v>
      </c>
    </row>
    <row r="645" spans="1:11" x14ac:dyDescent="0.35">
      <c r="A645" s="14" t="s">
        <v>6322</v>
      </c>
      <c r="B645" s="13" t="s">
        <v>5262</v>
      </c>
      <c r="C645" s="14" t="s">
        <v>12367</v>
      </c>
      <c r="D645" s="14" t="s">
        <v>11385</v>
      </c>
      <c r="E645" s="15" t="s">
        <v>11359</v>
      </c>
      <c r="F645" s="16">
        <v>100</v>
      </c>
      <c r="G645" s="16">
        <v>73</v>
      </c>
      <c r="H645" s="6">
        <f t="shared" si="40"/>
        <v>101</v>
      </c>
      <c r="I645" s="6">
        <f t="shared" si="41"/>
        <v>74</v>
      </c>
      <c r="J645" s="7">
        <f t="shared" si="42"/>
        <v>0.73267326732673266</v>
      </c>
      <c r="K645" s="7">
        <f t="shared" si="43"/>
        <v>-0.44875811712284497</v>
      </c>
    </row>
    <row r="646" spans="1:11" x14ac:dyDescent="0.35">
      <c r="A646" s="14" t="s">
        <v>6323</v>
      </c>
      <c r="B646" s="13" t="s">
        <v>5245</v>
      </c>
      <c r="C646" s="14" t="s">
        <v>12368</v>
      </c>
      <c r="D646" s="14" t="s">
        <v>11356</v>
      </c>
      <c r="E646" s="15" t="s">
        <v>11359</v>
      </c>
      <c r="F646" s="16">
        <v>163</v>
      </c>
      <c r="G646" s="16">
        <v>167</v>
      </c>
      <c r="H646" s="6">
        <f t="shared" si="40"/>
        <v>164</v>
      </c>
      <c r="I646" s="6">
        <f t="shared" si="41"/>
        <v>168</v>
      </c>
      <c r="J646" s="7">
        <f t="shared" si="42"/>
        <v>1.024390243902439</v>
      </c>
      <c r="K646" s="7">
        <f t="shared" si="43"/>
        <v>3.4765418160676631E-2</v>
      </c>
    </row>
    <row r="647" spans="1:11" x14ac:dyDescent="0.35">
      <c r="A647" s="14" t="s">
        <v>6324</v>
      </c>
      <c r="B647" s="13" t="s">
        <v>5256</v>
      </c>
      <c r="C647" s="14" t="s">
        <v>12369</v>
      </c>
      <c r="D647" s="14" t="s">
        <v>11385</v>
      </c>
      <c r="E647" s="15" t="s">
        <v>11359</v>
      </c>
      <c r="F647" s="16">
        <v>118</v>
      </c>
      <c r="G647" s="16">
        <v>97</v>
      </c>
      <c r="H647" s="6">
        <f t="shared" si="40"/>
        <v>119</v>
      </c>
      <c r="I647" s="6">
        <f t="shared" si="41"/>
        <v>98</v>
      </c>
      <c r="J647" s="7">
        <f t="shared" si="42"/>
        <v>0.82352941176470584</v>
      </c>
      <c r="K647" s="7">
        <f t="shared" si="43"/>
        <v>-0.28010791919273537</v>
      </c>
    </row>
    <row r="648" spans="1:11" x14ac:dyDescent="0.35">
      <c r="A648" s="14" t="s">
        <v>6325</v>
      </c>
      <c r="B648" s="13" t="s">
        <v>5093</v>
      </c>
      <c r="C648" s="14" t="s">
        <v>12370</v>
      </c>
      <c r="D648" s="14" t="s">
        <v>11356</v>
      </c>
      <c r="E648" s="15" t="s">
        <v>11359</v>
      </c>
      <c r="F648" s="16">
        <v>116</v>
      </c>
      <c r="G648" s="16">
        <v>144</v>
      </c>
      <c r="H648" s="6">
        <f t="shared" si="40"/>
        <v>117</v>
      </c>
      <c r="I648" s="6">
        <f t="shared" si="41"/>
        <v>145</v>
      </c>
      <c r="J648" s="7">
        <f t="shared" si="42"/>
        <v>1.2393162393162394</v>
      </c>
      <c r="K648" s="7">
        <f t="shared" si="43"/>
        <v>0.30954437043152999</v>
      </c>
    </row>
    <row r="649" spans="1:11" x14ac:dyDescent="0.35">
      <c r="A649" s="14" t="s">
        <v>6326</v>
      </c>
      <c r="B649" s="13" t="s">
        <v>5218</v>
      </c>
      <c r="C649" s="14" t="s">
        <v>12371</v>
      </c>
      <c r="D649" s="14" t="s">
        <v>11356</v>
      </c>
      <c r="E649" s="15" t="s">
        <v>11359</v>
      </c>
      <c r="F649" s="16">
        <v>119</v>
      </c>
      <c r="G649" s="16">
        <v>153</v>
      </c>
      <c r="H649" s="6">
        <f t="shared" si="40"/>
        <v>120</v>
      </c>
      <c r="I649" s="6">
        <f t="shared" si="41"/>
        <v>154</v>
      </c>
      <c r="J649" s="7">
        <f t="shared" si="42"/>
        <v>1.2833333333333334</v>
      </c>
      <c r="K649" s="7">
        <f t="shared" si="43"/>
        <v>0.35989594508638295</v>
      </c>
    </row>
    <row r="650" spans="1:11" x14ac:dyDescent="0.35">
      <c r="A650" s="14" t="s">
        <v>6327</v>
      </c>
      <c r="B650" s="13" t="s">
        <v>4949</v>
      </c>
      <c r="C650" s="14" t="s">
        <v>12372</v>
      </c>
      <c r="D650" s="14" t="s">
        <v>11356</v>
      </c>
      <c r="E650" s="15" t="s">
        <v>11359</v>
      </c>
      <c r="F650" s="16">
        <v>97</v>
      </c>
      <c r="G650" s="16">
        <v>141</v>
      </c>
      <c r="H650" s="6">
        <f t="shared" si="40"/>
        <v>98</v>
      </c>
      <c r="I650" s="6">
        <f t="shared" si="41"/>
        <v>142</v>
      </c>
      <c r="J650" s="7">
        <f t="shared" si="42"/>
        <v>1.4489795918367347</v>
      </c>
      <c r="K650" s="7">
        <f t="shared" si="43"/>
        <v>0.53503727538947388</v>
      </c>
    </row>
    <row r="651" spans="1:11" x14ac:dyDescent="0.35">
      <c r="A651" s="14" t="s">
        <v>6328</v>
      </c>
      <c r="B651" s="13" t="s">
        <v>4870</v>
      </c>
      <c r="C651" s="14" t="s">
        <v>12373</v>
      </c>
      <c r="D651" s="14" t="s">
        <v>11356</v>
      </c>
      <c r="E651" s="15" t="s">
        <v>11359</v>
      </c>
      <c r="F651" s="16">
        <v>108</v>
      </c>
      <c r="G651" s="16">
        <v>125</v>
      </c>
      <c r="H651" s="6">
        <f t="shared" si="40"/>
        <v>109</v>
      </c>
      <c r="I651" s="6">
        <f t="shared" si="41"/>
        <v>126</v>
      </c>
      <c r="J651" s="7">
        <f t="shared" si="42"/>
        <v>1.1559633027522935</v>
      </c>
      <c r="K651" s="7">
        <f t="shared" si="43"/>
        <v>0.20909559872299005</v>
      </c>
    </row>
    <row r="652" spans="1:11" x14ac:dyDescent="0.35">
      <c r="A652" s="14" t="s">
        <v>6329</v>
      </c>
      <c r="B652" s="13" t="s">
        <v>5067</v>
      </c>
      <c r="C652" s="14" t="s">
        <v>12374</v>
      </c>
      <c r="D652" s="14" t="s">
        <v>11356</v>
      </c>
      <c r="E652" s="15" t="s">
        <v>11359</v>
      </c>
      <c r="F652" s="16">
        <v>191</v>
      </c>
      <c r="G652" s="16">
        <v>215</v>
      </c>
      <c r="H652" s="6">
        <f t="shared" si="40"/>
        <v>192</v>
      </c>
      <c r="I652" s="6">
        <f t="shared" si="41"/>
        <v>216</v>
      </c>
      <c r="J652" s="7">
        <f t="shared" si="42"/>
        <v>1.125</v>
      </c>
      <c r="K652" s="7">
        <f t="shared" si="43"/>
        <v>0.16992500144231237</v>
      </c>
    </row>
    <row r="653" spans="1:11" x14ac:dyDescent="0.35">
      <c r="A653" s="14" t="s">
        <v>6330</v>
      </c>
      <c r="B653" s="13" t="s">
        <v>4962</v>
      </c>
      <c r="C653" s="14" t="s">
        <v>12375</v>
      </c>
      <c r="D653" s="14" t="s">
        <v>11356</v>
      </c>
      <c r="E653" s="15" t="s">
        <v>11359</v>
      </c>
      <c r="F653" s="16">
        <v>155</v>
      </c>
      <c r="G653" s="16">
        <v>232</v>
      </c>
      <c r="H653" s="6">
        <f t="shared" si="40"/>
        <v>156</v>
      </c>
      <c r="I653" s="6">
        <f t="shared" si="41"/>
        <v>233</v>
      </c>
      <c r="J653" s="7">
        <f t="shared" si="42"/>
        <v>1.4935897435897436</v>
      </c>
      <c r="K653" s="7">
        <f t="shared" si="43"/>
        <v>0.57878392579203186</v>
      </c>
    </row>
    <row r="654" spans="1:11" x14ac:dyDescent="0.35">
      <c r="A654" s="14" t="s">
        <v>6331</v>
      </c>
      <c r="B654" s="13" t="s">
        <v>4964</v>
      </c>
      <c r="C654" s="14" t="s">
        <v>12376</v>
      </c>
      <c r="D654" s="14" t="s">
        <v>11356</v>
      </c>
      <c r="E654" s="15" t="s">
        <v>11359</v>
      </c>
      <c r="F654" s="16">
        <v>101</v>
      </c>
      <c r="G654" s="16">
        <v>161</v>
      </c>
      <c r="H654" s="6">
        <f t="shared" si="40"/>
        <v>102</v>
      </c>
      <c r="I654" s="6">
        <f t="shared" si="41"/>
        <v>162</v>
      </c>
      <c r="J654" s="7">
        <f t="shared" si="42"/>
        <v>1.588235294117647</v>
      </c>
      <c r="K654" s="7">
        <f t="shared" si="43"/>
        <v>0.66742466091312913</v>
      </c>
    </row>
    <row r="655" spans="1:11" x14ac:dyDescent="0.35">
      <c r="A655" s="14" t="s">
        <v>6332</v>
      </c>
      <c r="B655" s="13" t="s">
        <v>2259</v>
      </c>
      <c r="C655" s="14" t="s">
        <v>12377</v>
      </c>
      <c r="D655" s="14" t="s">
        <v>12378</v>
      </c>
      <c r="E655" s="15" t="s">
        <v>11359</v>
      </c>
      <c r="F655" s="16">
        <v>149</v>
      </c>
      <c r="G655" s="16">
        <v>111</v>
      </c>
      <c r="H655" s="6">
        <f t="shared" si="40"/>
        <v>150</v>
      </c>
      <c r="I655" s="6">
        <f t="shared" si="41"/>
        <v>112</v>
      </c>
      <c r="J655" s="7">
        <f t="shared" si="42"/>
        <v>0.7466666666666667</v>
      </c>
      <c r="K655" s="7">
        <f t="shared" si="43"/>
        <v>-0.42146376843827671</v>
      </c>
    </row>
    <row r="656" spans="1:11" x14ac:dyDescent="0.35">
      <c r="A656" s="14" t="s">
        <v>6333</v>
      </c>
      <c r="B656" s="13" t="s">
        <v>2768</v>
      </c>
      <c r="C656" s="14" t="s">
        <v>12379</v>
      </c>
      <c r="D656" s="14" t="s">
        <v>12380</v>
      </c>
      <c r="E656" s="15" t="s">
        <v>11359</v>
      </c>
      <c r="F656" s="16">
        <v>168</v>
      </c>
      <c r="G656" s="16">
        <v>161</v>
      </c>
      <c r="H656" s="6">
        <f t="shared" si="40"/>
        <v>169</v>
      </c>
      <c r="I656" s="6">
        <f t="shared" si="41"/>
        <v>162</v>
      </c>
      <c r="J656" s="7">
        <f t="shared" si="42"/>
        <v>0.95857988165680474</v>
      </c>
      <c r="K656" s="7">
        <f t="shared" si="43"/>
        <v>-6.1029433397559583E-2</v>
      </c>
    </row>
    <row r="657" spans="1:11" x14ac:dyDescent="0.35">
      <c r="A657" s="14" t="s">
        <v>6334</v>
      </c>
      <c r="B657" s="13" t="s">
        <v>4135</v>
      </c>
      <c r="C657" s="14" t="s">
        <v>12381</v>
      </c>
      <c r="D657" s="14" t="s">
        <v>12382</v>
      </c>
      <c r="E657" s="15" t="s">
        <v>11359</v>
      </c>
      <c r="F657" s="16">
        <v>114</v>
      </c>
      <c r="G657" s="16">
        <v>94</v>
      </c>
      <c r="H657" s="6">
        <f t="shared" si="40"/>
        <v>115</v>
      </c>
      <c r="I657" s="6">
        <f t="shared" si="41"/>
        <v>95</v>
      </c>
      <c r="J657" s="7">
        <f t="shared" si="42"/>
        <v>0.82608695652173914</v>
      </c>
      <c r="K657" s="7">
        <f t="shared" si="43"/>
        <v>-0.27563444261342734</v>
      </c>
    </row>
    <row r="658" spans="1:11" x14ac:dyDescent="0.35">
      <c r="A658" s="14" t="s">
        <v>6335</v>
      </c>
      <c r="B658" s="13" t="s">
        <v>2371</v>
      </c>
      <c r="C658" s="14" t="s">
        <v>12383</v>
      </c>
      <c r="D658" s="14" t="s">
        <v>12384</v>
      </c>
      <c r="E658" s="15" t="s">
        <v>5678</v>
      </c>
      <c r="F658" s="16">
        <v>549</v>
      </c>
      <c r="G658" s="16">
        <v>671</v>
      </c>
      <c r="H658" s="6">
        <f t="shared" si="40"/>
        <v>550</v>
      </c>
      <c r="I658" s="6">
        <f t="shared" si="41"/>
        <v>672</v>
      </c>
      <c r="J658" s="7">
        <f t="shared" si="42"/>
        <v>1.2218181818181819</v>
      </c>
      <c r="K658" s="7">
        <f t="shared" si="43"/>
        <v>0.28902961436673846</v>
      </c>
    </row>
    <row r="659" spans="1:11" x14ac:dyDescent="0.35">
      <c r="A659" s="14" t="s">
        <v>6336</v>
      </c>
      <c r="B659" s="13" t="s">
        <v>1913</v>
      </c>
      <c r="C659" s="14" t="s">
        <v>12385</v>
      </c>
      <c r="D659" s="14" t="s">
        <v>12386</v>
      </c>
      <c r="E659" s="15" t="s">
        <v>11359</v>
      </c>
      <c r="F659" s="16">
        <v>110</v>
      </c>
      <c r="G659" s="16">
        <v>101</v>
      </c>
      <c r="H659" s="6">
        <f t="shared" si="40"/>
        <v>111</v>
      </c>
      <c r="I659" s="6">
        <f t="shared" si="41"/>
        <v>102</v>
      </c>
      <c r="J659" s="7">
        <f t="shared" si="42"/>
        <v>0.91891891891891897</v>
      </c>
      <c r="K659" s="7">
        <f t="shared" si="43"/>
        <v>-0.12199052437861028</v>
      </c>
    </row>
    <row r="660" spans="1:11" x14ac:dyDescent="0.35">
      <c r="A660" s="14" t="s">
        <v>6337</v>
      </c>
      <c r="B660" s="13" t="s">
        <v>5319</v>
      </c>
      <c r="C660" s="14" t="s">
        <v>12387</v>
      </c>
      <c r="D660" s="14" t="s">
        <v>12388</v>
      </c>
      <c r="E660" s="15" t="s">
        <v>11359</v>
      </c>
      <c r="F660" s="16">
        <v>146</v>
      </c>
      <c r="G660" s="16">
        <v>143</v>
      </c>
      <c r="H660" s="6">
        <f t="shared" si="40"/>
        <v>147</v>
      </c>
      <c r="I660" s="6">
        <f t="shared" si="41"/>
        <v>144</v>
      </c>
      <c r="J660" s="7">
        <f t="shared" si="42"/>
        <v>0.97959183673469385</v>
      </c>
      <c r="K660" s="7">
        <f t="shared" si="43"/>
        <v>-2.9747343394052068E-2</v>
      </c>
    </row>
    <row r="661" spans="1:11" x14ac:dyDescent="0.35">
      <c r="A661" s="14" t="s">
        <v>6338</v>
      </c>
      <c r="B661" s="13" t="s">
        <v>3640</v>
      </c>
      <c r="C661" s="14" t="s">
        <v>12389</v>
      </c>
      <c r="D661" s="14" t="s">
        <v>12390</v>
      </c>
      <c r="E661" s="15" t="s">
        <v>5678</v>
      </c>
      <c r="F661" s="16">
        <v>234</v>
      </c>
      <c r="G661" s="16">
        <v>252</v>
      </c>
      <c r="H661" s="6">
        <f t="shared" si="40"/>
        <v>235</v>
      </c>
      <c r="I661" s="6">
        <f t="shared" si="41"/>
        <v>253</v>
      </c>
      <c r="J661" s="7">
        <f t="shared" si="42"/>
        <v>1.0765957446808512</v>
      </c>
      <c r="K661" s="7">
        <f t="shared" si="43"/>
        <v>0.10647662812931057</v>
      </c>
    </row>
    <row r="662" spans="1:11" x14ac:dyDescent="0.35">
      <c r="A662" s="14" t="s">
        <v>6339</v>
      </c>
      <c r="B662" s="13" t="s">
        <v>2529</v>
      </c>
      <c r="C662" s="14" t="s">
        <v>12391</v>
      </c>
      <c r="D662" s="14" t="s">
        <v>12083</v>
      </c>
      <c r="E662" s="15" t="s">
        <v>5678</v>
      </c>
      <c r="F662" s="16">
        <v>36</v>
      </c>
      <c r="G662" s="16">
        <v>66</v>
      </c>
      <c r="H662" s="6">
        <f t="shared" si="40"/>
        <v>37</v>
      </c>
      <c r="I662" s="6">
        <f t="shared" si="41"/>
        <v>67</v>
      </c>
      <c r="J662" s="7">
        <f t="shared" si="42"/>
        <v>1.8108108108108107</v>
      </c>
      <c r="K662" s="7">
        <f t="shared" si="43"/>
        <v>0.85663582482882261</v>
      </c>
    </row>
    <row r="663" spans="1:11" x14ac:dyDescent="0.35">
      <c r="A663" s="14" t="s">
        <v>6340</v>
      </c>
      <c r="B663" s="13" t="s">
        <v>2791</v>
      </c>
      <c r="C663" s="14" t="s">
        <v>12392</v>
      </c>
      <c r="D663" s="14" t="s">
        <v>11496</v>
      </c>
      <c r="E663" s="15" t="s">
        <v>11359</v>
      </c>
      <c r="F663" s="16">
        <v>52</v>
      </c>
      <c r="G663" s="16">
        <v>46</v>
      </c>
      <c r="H663" s="6">
        <f t="shared" si="40"/>
        <v>53</v>
      </c>
      <c r="I663" s="6">
        <f t="shared" si="41"/>
        <v>47</v>
      </c>
      <c r="J663" s="7">
        <f t="shared" si="42"/>
        <v>0.8867924528301887</v>
      </c>
      <c r="K663" s="7">
        <f t="shared" si="43"/>
        <v>-0.17333160288556176</v>
      </c>
    </row>
    <row r="664" spans="1:11" x14ac:dyDescent="0.35">
      <c r="A664" s="14" t="s">
        <v>6341</v>
      </c>
      <c r="B664" s="13" t="s">
        <v>2351</v>
      </c>
      <c r="C664" s="14" t="s">
        <v>12393</v>
      </c>
      <c r="D664" s="14" t="s">
        <v>11539</v>
      </c>
      <c r="E664" s="15" t="s">
        <v>5678</v>
      </c>
      <c r="F664" s="16">
        <v>66</v>
      </c>
      <c r="G664" s="16">
        <v>54</v>
      </c>
      <c r="H664" s="6">
        <f t="shared" si="40"/>
        <v>67</v>
      </c>
      <c r="I664" s="6">
        <f t="shared" si="41"/>
        <v>55</v>
      </c>
      <c r="J664" s="7">
        <f t="shared" si="42"/>
        <v>0.82089552238805974</v>
      </c>
      <c r="K664" s="7">
        <f t="shared" si="43"/>
        <v>-0.28472947693311279</v>
      </c>
    </row>
    <row r="665" spans="1:11" x14ac:dyDescent="0.35">
      <c r="A665" s="14" t="s">
        <v>6342</v>
      </c>
      <c r="B665" s="13" t="s">
        <v>2544</v>
      </c>
      <c r="C665" s="14" t="s">
        <v>12394</v>
      </c>
      <c r="D665" s="14" t="s">
        <v>11806</v>
      </c>
      <c r="E665" s="15" t="s">
        <v>5678</v>
      </c>
      <c r="F665" s="16">
        <v>161</v>
      </c>
      <c r="G665" s="16">
        <v>136</v>
      </c>
      <c r="H665" s="6">
        <f t="shared" si="40"/>
        <v>162</v>
      </c>
      <c r="I665" s="6">
        <f t="shared" si="41"/>
        <v>137</v>
      </c>
      <c r="J665" s="7">
        <f t="shared" si="42"/>
        <v>0.84567901234567899</v>
      </c>
      <c r="K665" s="7">
        <f t="shared" si="43"/>
        <v>-0.24181791992409804</v>
      </c>
    </row>
    <row r="666" spans="1:11" x14ac:dyDescent="0.35">
      <c r="A666" s="14" t="s">
        <v>6343</v>
      </c>
      <c r="B666" s="13" t="s">
        <v>1516</v>
      </c>
      <c r="C666" s="14" t="s">
        <v>12395</v>
      </c>
      <c r="D666" s="14" t="s">
        <v>12396</v>
      </c>
      <c r="E666" s="15" t="s">
        <v>5678</v>
      </c>
      <c r="F666" s="16">
        <v>95</v>
      </c>
      <c r="G666" s="16">
        <v>97</v>
      </c>
      <c r="H666" s="6">
        <f t="shared" si="40"/>
        <v>96</v>
      </c>
      <c r="I666" s="6">
        <f t="shared" si="41"/>
        <v>98</v>
      </c>
      <c r="J666" s="7">
        <f t="shared" si="42"/>
        <v>1.0208333333333333</v>
      </c>
      <c r="K666" s="7">
        <f t="shared" si="43"/>
        <v>2.9747343394051932E-2</v>
      </c>
    </row>
    <row r="667" spans="1:11" x14ac:dyDescent="0.35">
      <c r="A667" s="14" t="s">
        <v>6344</v>
      </c>
      <c r="B667" s="13" t="s">
        <v>2572</v>
      </c>
      <c r="C667" s="14" t="s">
        <v>12397</v>
      </c>
      <c r="D667" s="14" t="s">
        <v>11356</v>
      </c>
      <c r="E667" s="15" t="s">
        <v>5678</v>
      </c>
      <c r="F667" s="16">
        <v>93</v>
      </c>
      <c r="G667" s="16">
        <v>100</v>
      </c>
      <c r="H667" s="6">
        <f t="shared" si="40"/>
        <v>94</v>
      </c>
      <c r="I667" s="6">
        <f t="shared" si="41"/>
        <v>101</v>
      </c>
      <c r="J667" s="7">
        <f t="shared" si="42"/>
        <v>1.074468085106383</v>
      </c>
      <c r="K667" s="7">
        <f t="shared" si="43"/>
        <v>0.10362263107415744</v>
      </c>
    </row>
    <row r="668" spans="1:11" x14ac:dyDescent="0.35">
      <c r="A668" s="14" t="s">
        <v>6345</v>
      </c>
      <c r="B668" s="13" t="s">
        <v>3256</v>
      </c>
      <c r="C668" s="14" t="s">
        <v>12398</v>
      </c>
      <c r="D668" s="14" t="s">
        <v>12399</v>
      </c>
      <c r="E668" s="15" t="s">
        <v>11359</v>
      </c>
      <c r="F668" s="16">
        <v>106</v>
      </c>
      <c r="G668" s="16">
        <v>77</v>
      </c>
      <c r="H668" s="6">
        <f t="shared" si="40"/>
        <v>107</v>
      </c>
      <c r="I668" s="6">
        <f t="shared" si="41"/>
        <v>78</v>
      </c>
      <c r="J668" s="7">
        <f t="shared" si="42"/>
        <v>0.7289719626168224</v>
      </c>
      <c r="K668" s="7">
        <f t="shared" si="43"/>
        <v>-0.45606476753889869</v>
      </c>
    </row>
    <row r="669" spans="1:11" x14ac:dyDescent="0.35">
      <c r="A669" s="14" t="s">
        <v>6346</v>
      </c>
      <c r="B669" s="13" t="s">
        <v>2263</v>
      </c>
      <c r="C669" s="14" t="s">
        <v>12400</v>
      </c>
      <c r="D669" s="14" t="s">
        <v>11356</v>
      </c>
      <c r="E669" s="15" t="s">
        <v>11359</v>
      </c>
      <c r="F669" s="16">
        <v>108</v>
      </c>
      <c r="G669" s="16">
        <v>80</v>
      </c>
      <c r="H669" s="6">
        <f t="shared" si="40"/>
        <v>109</v>
      </c>
      <c r="I669" s="6">
        <f t="shared" si="41"/>
        <v>81</v>
      </c>
      <c r="J669" s="7">
        <f t="shared" si="42"/>
        <v>0.74311926605504586</v>
      </c>
      <c r="K669" s="7">
        <f t="shared" si="43"/>
        <v>-0.42833432189230164</v>
      </c>
    </row>
    <row r="670" spans="1:11" x14ac:dyDescent="0.35">
      <c r="A670" s="14" t="s">
        <v>6347</v>
      </c>
      <c r="B670" s="13" t="s">
        <v>1709</v>
      </c>
      <c r="C670" s="14" t="s">
        <v>12401</v>
      </c>
      <c r="D670" s="14" t="s">
        <v>11356</v>
      </c>
      <c r="E670" s="15" t="s">
        <v>11359</v>
      </c>
      <c r="F670" s="16">
        <v>175</v>
      </c>
      <c r="G670" s="16">
        <v>123</v>
      </c>
      <c r="H670" s="6">
        <f t="shared" si="40"/>
        <v>176</v>
      </c>
      <c r="I670" s="6">
        <f t="shared" si="41"/>
        <v>124</v>
      </c>
      <c r="J670" s="7">
        <f t="shared" si="42"/>
        <v>0.70454545454545459</v>
      </c>
      <c r="K670" s="7">
        <f t="shared" si="43"/>
        <v>-0.50523530825042196</v>
      </c>
    </row>
    <row r="671" spans="1:11" x14ac:dyDescent="0.35">
      <c r="A671" s="14" t="s">
        <v>6348</v>
      </c>
      <c r="B671" s="13" t="s">
        <v>3551</v>
      </c>
      <c r="C671" s="14" t="s">
        <v>12402</v>
      </c>
      <c r="D671" s="14" t="s">
        <v>12403</v>
      </c>
      <c r="E671" s="15" t="s">
        <v>11359</v>
      </c>
      <c r="F671" s="16">
        <v>146</v>
      </c>
      <c r="G671" s="16">
        <v>158</v>
      </c>
      <c r="H671" s="6">
        <f t="shared" si="40"/>
        <v>147</v>
      </c>
      <c r="I671" s="6">
        <f t="shared" si="41"/>
        <v>159</v>
      </c>
      <c r="J671" s="7">
        <f t="shared" si="42"/>
        <v>1.0816326530612246</v>
      </c>
      <c r="K671" s="7">
        <f t="shared" si="43"/>
        <v>0.11321061044799109</v>
      </c>
    </row>
    <row r="672" spans="1:11" x14ac:dyDescent="0.35">
      <c r="A672" s="14" t="s">
        <v>6349</v>
      </c>
      <c r="B672" s="13" t="s">
        <v>2456</v>
      </c>
      <c r="C672" s="14" t="s">
        <v>12404</v>
      </c>
      <c r="D672" s="14" t="s">
        <v>12405</v>
      </c>
      <c r="E672" s="15" t="s">
        <v>5678</v>
      </c>
      <c r="F672" s="16">
        <v>95</v>
      </c>
      <c r="G672" s="16">
        <v>67</v>
      </c>
      <c r="H672" s="6">
        <f t="shared" si="40"/>
        <v>96</v>
      </c>
      <c r="I672" s="6">
        <f t="shared" si="41"/>
        <v>68</v>
      </c>
      <c r="J672" s="7">
        <f t="shared" si="42"/>
        <v>0.70833333333333337</v>
      </c>
      <c r="K672" s="7">
        <f t="shared" si="43"/>
        <v>-0.4974996594708167</v>
      </c>
    </row>
    <row r="673" spans="1:11" x14ac:dyDescent="0.35">
      <c r="A673" s="14" t="s">
        <v>6350</v>
      </c>
      <c r="B673" s="13" t="s">
        <v>1925</v>
      </c>
      <c r="C673" s="14" t="s">
        <v>12406</v>
      </c>
      <c r="D673" s="14" t="s">
        <v>11356</v>
      </c>
      <c r="E673" s="15" t="s">
        <v>5678</v>
      </c>
      <c r="F673" s="16">
        <v>171</v>
      </c>
      <c r="G673" s="16">
        <v>211</v>
      </c>
      <c r="H673" s="6">
        <f t="shared" si="40"/>
        <v>172</v>
      </c>
      <c r="I673" s="6">
        <f t="shared" si="41"/>
        <v>212</v>
      </c>
      <c r="J673" s="7">
        <f t="shared" si="42"/>
        <v>1.2325581395348837</v>
      </c>
      <c r="K673" s="7">
        <f t="shared" si="43"/>
        <v>0.30165569986110119</v>
      </c>
    </row>
    <row r="674" spans="1:11" x14ac:dyDescent="0.35">
      <c r="A674" s="14" t="s">
        <v>6351</v>
      </c>
      <c r="B674" s="13" t="s">
        <v>2172</v>
      </c>
      <c r="C674" s="14" t="s">
        <v>12407</v>
      </c>
      <c r="D674" s="14" t="s">
        <v>12408</v>
      </c>
      <c r="E674" s="15" t="s">
        <v>11359</v>
      </c>
      <c r="F674" s="16">
        <v>295</v>
      </c>
      <c r="G674" s="16">
        <v>302</v>
      </c>
      <c r="H674" s="6">
        <f t="shared" si="40"/>
        <v>296</v>
      </c>
      <c r="I674" s="6">
        <f t="shared" si="41"/>
        <v>303</v>
      </c>
      <c r="J674" s="7">
        <f t="shared" si="42"/>
        <v>1.0236486486486487</v>
      </c>
      <c r="K674" s="7">
        <f t="shared" si="43"/>
        <v>3.372061784400119E-2</v>
      </c>
    </row>
    <row r="675" spans="1:11" x14ac:dyDescent="0.35">
      <c r="A675" s="14" t="s">
        <v>6352</v>
      </c>
      <c r="B675" s="13" t="s">
        <v>1250</v>
      </c>
      <c r="C675" s="14"/>
      <c r="D675" s="14"/>
      <c r="E675" s="15" t="s">
        <v>11359</v>
      </c>
      <c r="F675" s="16">
        <v>576</v>
      </c>
      <c r="G675" s="16">
        <v>166</v>
      </c>
      <c r="H675" s="6">
        <f t="shared" si="40"/>
        <v>577</v>
      </c>
      <c r="I675" s="6">
        <f t="shared" si="41"/>
        <v>167</v>
      </c>
      <c r="J675" s="7">
        <f t="shared" si="42"/>
        <v>0.28942807625649913</v>
      </c>
      <c r="K675" s="7">
        <f t="shared" si="43"/>
        <v>-1.7887232161714302</v>
      </c>
    </row>
    <row r="676" spans="1:11" x14ac:dyDescent="0.35">
      <c r="A676" s="14" t="s">
        <v>6353</v>
      </c>
      <c r="B676" s="13" t="s">
        <v>5591</v>
      </c>
      <c r="C676" s="14"/>
      <c r="D676" s="14"/>
      <c r="E676" s="15" t="s">
        <v>11359</v>
      </c>
      <c r="F676" s="16">
        <v>0</v>
      </c>
      <c r="G676" s="16">
        <v>0</v>
      </c>
      <c r="H676" s="6">
        <f t="shared" si="40"/>
        <v>1</v>
      </c>
      <c r="I676" s="6">
        <f t="shared" si="41"/>
        <v>1</v>
      </c>
      <c r="J676" s="7">
        <f t="shared" si="42"/>
        <v>1</v>
      </c>
      <c r="K676" s="7">
        <f t="shared" si="43"/>
        <v>0</v>
      </c>
    </row>
    <row r="677" spans="1:11" x14ac:dyDescent="0.35">
      <c r="A677" s="14" t="s">
        <v>6354</v>
      </c>
      <c r="B677" s="13" t="s">
        <v>5592</v>
      </c>
      <c r="C677" s="14"/>
      <c r="D677" s="14"/>
      <c r="E677" s="15" t="s">
        <v>11359</v>
      </c>
      <c r="F677" s="16">
        <v>1</v>
      </c>
      <c r="G677" s="16">
        <v>0</v>
      </c>
      <c r="H677" s="6">
        <f t="shared" si="40"/>
        <v>2</v>
      </c>
      <c r="I677" s="6">
        <f t="shared" si="41"/>
        <v>1</v>
      </c>
      <c r="J677" s="7">
        <f t="shared" si="42"/>
        <v>0.5</v>
      </c>
      <c r="K677" s="7">
        <f t="shared" si="43"/>
        <v>-1</v>
      </c>
    </row>
    <row r="678" spans="1:11" x14ac:dyDescent="0.35">
      <c r="A678" s="14" t="s">
        <v>6355</v>
      </c>
      <c r="B678" s="13" t="s">
        <v>5318</v>
      </c>
      <c r="C678" s="14"/>
      <c r="D678" s="14"/>
      <c r="E678" s="15" t="s">
        <v>11359</v>
      </c>
      <c r="F678" s="16">
        <v>483</v>
      </c>
      <c r="G678" s="16">
        <v>141</v>
      </c>
      <c r="H678" s="6">
        <f t="shared" si="40"/>
        <v>484</v>
      </c>
      <c r="I678" s="6">
        <f t="shared" si="41"/>
        <v>142</v>
      </c>
      <c r="J678" s="7">
        <f t="shared" si="42"/>
        <v>0.29338842975206614</v>
      </c>
      <c r="K678" s="7">
        <f t="shared" si="43"/>
        <v>-1.7691161177699124</v>
      </c>
    </row>
    <row r="679" spans="1:11" x14ac:dyDescent="0.35">
      <c r="A679" s="14" t="s">
        <v>6356</v>
      </c>
      <c r="B679" s="13" t="s">
        <v>5593</v>
      </c>
      <c r="C679" s="14"/>
      <c r="D679" s="14"/>
      <c r="E679" s="15" t="s">
        <v>11359</v>
      </c>
      <c r="F679" s="16">
        <v>0</v>
      </c>
      <c r="G679" s="16">
        <v>0</v>
      </c>
      <c r="H679" s="6">
        <f t="shared" si="40"/>
        <v>1</v>
      </c>
      <c r="I679" s="6">
        <f t="shared" si="41"/>
        <v>1</v>
      </c>
      <c r="J679" s="7">
        <f t="shared" si="42"/>
        <v>1</v>
      </c>
      <c r="K679" s="7">
        <f t="shared" si="43"/>
        <v>0</v>
      </c>
    </row>
    <row r="680" spans="1:11" x14ac:dyDescent="0.35">
      <c r="A680" s="14" t="s">
        <v>6357</v>
      </c>
      <c r="B680" s="13" t="s">
        <v>2970</v>
      </c>
      <c r="C680" s="14" t="s">
        <v>12409</v>
      </c>
      <c r="D680" s="14" t="s">
        <v>12410</v>
      </c>
      <c r="E680" s="15" t="s">
        <v>5678</v>
      </c>
      <c r="F680" s="16">
        <v>5</v>
      </c>
      <c r="G680" s="16">
        <v>5</v>
      </c>
      <c r="H680" s="6">
        <f t="shared" si="40"/>
        <v>6</v>
      </c>
      <c r="I680" s="6">
        <f t="shared" si="41"/>
        <v>6</v>
      </c>
      <c r="J680" s="7">
        <f t="shared" si="42"/>
        <v>1</v>
      </c>
      <c r="K680" s="7">
        <f t="shared" si="43"/>
        <v>0</v>
      </c>
    </row>
    <row r="681" spans="1:11" x14ac:dyDescent="0.35">
      <c r="A681" s="14" t="s">
        <v>6358</v>
      </c>
      <c r="B681" s="13" t="s">
        <v>4779</v>
      </c>
      <c r="C681" s="14" t="s">
        <v>12411</v>
      </c>
      <c r="D681" s="14" t="s">
        <v>12412</v>
      </c>
      <c r="E681" s="15" t="s">
        <v>5678</v>
      </c>
      <c r="F681" s="16">
        <v>4</v>
      </c>
      <c r="G681" s="16">
        <v>2</v>
      </c>
      <c r="H681" s="6">
        <f t="shared" si="40"/>
        <v>5</v>
      </c>
      <c r="I681" s="6">
        <f t="shared" si="41"/>
        <v>3</v>
      </c>
      <c r="J681" s="7">
        <f t="shared" si="42"/>
        <v>0.6</v>
      </c>
      <c r="K681" s="7">
        <f t="shared" si="43"/>
        <v>-0.73696559416620622</v>
      </c>
    </row>
    <row r="682" spans="1:11" x14ac:dyDescent="0.35">
      <c r="A682" s="14" t="s">
        <v>6359</v>
      </c>
      <c r="B682" s="13" t="s">
        <v>5010</v>
      </c>
      <c r="C682" s="14" t="s">
        <v>12413</v>
      </c>
      <c r="D682" s="14" t="s">
        <v>11356</v>
      </c>
      <c r="E682" s="15" t="s">
        <v>5678</v>
      </c>
      <c r="F682" s="16">
        <v>4</v>
      </c>
      <c r="G682" s="16">
        <v>2</v>
      </c>
      <c r="H682" s="6">
        <f t="shared" si="40"/>
        <v>5</v>
      </c>
      <c r="I682" s="6">
        <f t="shared" si="41"/>
        <v>3</v>
      </c>
      <c r="J682" s="7">
        <f t="shared" si="42"/>
        <v>0.6</v>
      </c>
      <c r="K682" s="7">
        <f t="shared" si="43"/>
        <v>-0.73696559416620622</v>
      </c>
    </row>
    <row r="683" spans="1:11" x14ac:dyDescent="0.35">
      <c r="A683" s="14" t="s">
        <v>6360</v>
      </c>
      <c r="B683" s="13" t="s">
        <v>3529</v>
      </c>
      <c r="C683" s="14" t="s">
        <v>12414</v>
      </c>
      <c r="D683" s="14" t="s">
        <v>12415</v>
      </c>
      <c r="E683" s="15" t="s">
        <v>11359</v>
      </c>
      <c r="F683" s="16">
        <v>10</v>
      </c>
      <c r="G683" s="16">
        <v>6</v>
      </c>
      <c r="H683" s="6">
        <f t="shared" si="40"/>
        <v>11</v>
      </c>
      <c r="I683" s="6">
        <f t="shared" si="41"/>
        <v>7</v>
      </c>
      <c r="J683" s="7">
        <f t="shared" si="42"/>
        <v>0.63636363636363635</v>
      </c>
      <c r="K683" s="7">
        <f t="shared" si="43"/>
        <v>-0.65207669657969325</v>
      </c>
    </row>
    <row r="684" spans="1:11" x14ac:dyDescent="0.35">
      <c r="A684" s="14" t="s">
        <v>6361</v>
      </c>
      <c r="B684" s="13" t="s">
        <v>2308</v>
      </c>
      <c r="C684" s="14" t="s">
        <v>12416</v>
      </c>
      <c r="D684" s="14" t="s">
        <v>11356</v>
      </c>
      <c r="E684" s="15" t="s">
        <v>5678</v>
      </c>
      <c r="F684" s="16">
        <v>10</v>
      </c>
      <c r="G684" s="16">
        <v>13</v>
      </c>
      <c r="H684" s="6">
        <f t="shared" si="40"/>
        <v>11</v>
      </c>
      <c r="I684" s="6">
        <f t="shared" si="41"/>
        <v>14</v>
      </c>
      <c r="J684" s="7">
        <f t="shared" si="42"/>
        <v>1.2727272727272727</v>
      </c>
      <c r="K684" s="7">
        <f t="shared" si="43"/>
        <v>0.34792330342030681</v>
      </c>
    </row>
    <row r="685" spans="1:11" x14ac:dyDescent="0.35">
      <c r="A685" s="14" t="s">
        <v>6362</v>
      </c>
      <c r="B685" s="13" t="s">
        <v>4302</v>
      </c>
      <c r="C685" s="14" t="s">
        <v>12417</v>
      </c>
      <c r="D685" s="14" t="s">
        <v>12418</v>
      </c>
      <c r="E685" s="15" t="s">
        <v>11359</v>
      </c>
      <c r="F685" s="16">
        <v>2</v>
      </c>
      <c r="G685" s="16">
        <v>1</v>
      </c>
      <c r="H685" s="6">
        <f t="shared" si="40"/>
        <v>3</v>
      </c>
      <c r="I685" s="6">
        <f t="shared" si="41"/>
        <v>2</v>
      </c>
      <c r="J685" s="7">
        <f t="shared" si="42"/>
        <v>0.66666666666666663</v>
      </c>
      <c r="K685" s="7">
        <f t="shared" si="43"/>
        <v>-0.5849625007211563</v>
      </c>
    </row>
    <row r="686" spans="1:11" x14ac:dyDescent="0.35">
      <c r="A686" s="14" t="s">
        <v>6363</v>
      </c>
      <c r="B686" s="13" t="s">
        <v>5429</v>
      </c>
      <c r="C686" s="14" t="s">
        <v>12419</v>
      </c>
      <c r="D686" s="14" t="s">
        <v>12420</v>
      </c>
      <c r="E686" s="15" t="s">
        <v>11359</v>
      </c>
      <c r="F686" s="16">
        <v>2</v>
      </c>
      <c r="G686" s="16">
        <v>2</v>
      </c>
      <c r="H686" s="6">
        <f t="shared" si="40"/>
        <v>3</v>
      </c>
      <c r="I686" s="6">
        <f t="shared" si="41"/>
        <v>3</v>
      </c>
      <c r="J686" s="7">
        <f t="shared" si="42"/>
        <v>1</v>
      </c>
      <c r="K686" s="7">
        <f t="shared" si="43"/>
        <v>0</v>
      </c>
    </row>
    <row r="687" spans="1:11" x14ac:dyDescent="0.35">
      <c r="A687" s="14" t="s">
        <v>6364</v>
      </c>
      <c r="B687" s="13" t="s">
        <v>416</v>
      </c>
      <c r="C687" s="14" t="s">
        <v>12421</v>
      </c>
      <c r="D687" s="14" t="s">
        <v>12422</v>
      </c>
      <c r="E687" s="15" t="s">
        <v>11359</v>
      </c>
      <c r="F687" s="16">
        <v>3</v>
      </c>
      <c r="G687" s="16">
        <v>2</v>
      </c>
      <c r="H687" s="6">
        <f t="shared" si="40"/>
        <v>4</v>
      </c>
      <c r="I687" s="6">
        <f t="shared" si="41"/>
        <v>3</v>
      </c>
      <c r="J687" s="7">
        <f t="shared" si="42"/>
        <v>0.75</v>
      </c>
      <c r="K687" s="7">
        <f t="shared" si="43"/>
        <v>-0.41503749927884381</v>
      </c>
    </row>
    <row r="688" spans="1:11" x14ac:dyDescent="0.35">
      <c r="A688" s="14" t="s">
        <v>6365</v>
      </c>
      <c r="B688" s="13" t="s">
        <v>181</v>
      </c>
      <c r="C688" s="14" t="s">
        <v>12423</v>
      </c>
      <c r="D688" s="14" t="s">
        <v>12424</v>
      </c>
      <c r="E688" s="15" t="s">
        <v>5678</v>
      </c>
      <c r="F688" s="16">
        <v>1</v>
      </c>
      <c r="G688" s="16">
        <v>1</v>
      </c>
      <c r="H688" s="6">
        <f t="shared" si="40"/>
        <v>2</v>
      </c>
      <c r="I688" s="6">
        <f t="shared" si="41"/>
        <v>2</v>
      </c>
      <c r="J688" s="7">
        <f t="shared" si="42"/>
        <v>1</v>
      </c>
      <c r="K688" s="7">
        <f t="shared" si="43"/>
        <v>0</v>
      </c>
    </row>
    <row r="689" spans="1:11" x14ac:dyDescent="0.35">
      <c r="A689" s="14" t="s">
        <v>6366</v>
      </c>
      <c r="B689" s="13" t="s">
        <v>62</v>
      </c>
      <c r="C689" s="14" t="s">
        <v>12425</v>
      </c>
      <c r="D689" s="14" t="s">
        <v>12424</v>
      </c>
      <c r="E689" s="15" t="s">
        <v>5678</v>
      </c>
      <c r="F689" s="16">
        <v>1</v>
      </c>
      <c r="G689" s="16">
        <v>0</v>
      </c>
      <c r="H689" s="6">
        <f t="shared" si="40"/>
        <v>2</v>
      </c>
      <c r="I689" s="6">
        <f t="shared" si="41"/>
        <v>1</v>
      </c>
      <c r="J689" s="7">
        <f t="shared" si="42"/>
        <v>0.5</v>
      </c>
      <c r="K689" s="7">
        <f t="shared" si="43"/>
        <v>-1</v>
      </c>
    </row>
    <row r="690" spans="1:11" x14ac:dyDescent="0.35">
      <c r="A690" s="14" t="s">
        <v>6367</v>
      </c>
      <c r="B690" s="13" t="s">
        <v>5477</v>
      </c>
      <c r="C690" s="14" t="s">
        <v>12426</v>
      </c>
      <c r="D690" s="14" t="s">
        <v>12427</v>
      </c>
      <c r="E690" s="15" t="s">
        <v>11359</v>
      </c>
      <c r="F690" s="16">
        <v>3</v>
      </c>
      <c r="G690" s="16">
        <v>1</v>
      </c>
      <c r="H690" s="6">
        <f t="shared" si="40"/>
        <v>4</v>
      </c>
      <c r="I690" s="6">
        <f t="shared" si="41"/>
        <v>2</v>
      </c>
      <c r="J690" s="7">
        <f t="shared" si="42"/>
        <v>0.5</v>
      </c>
      <c r="K690" s="7">
        <f t="shared" si="43"/>
        <v>-1</v>
      </c>
    </row>
    <row r="691" spans="1:11" x14ac:dyDescent="0.35">
      <c r="A691" s="14" t="s">
        <v>6368</v>
      </c>
      <c r="B691" s="13" t="s">
        <v>957</v>
      </c>
      <c r="C691" s="14" t="s">
        <v>12428</v>
      </c>
      <c r="D691" s="14" t="s">
        <v>12429</v>
      </c>
      <c r="E691" s="15" t="s">
        <v>5678</v>
      </c>
      <c r="F691" s="16">
        <v>1</v>
      </c>
      <c r="G691" s="16">
        <v>0</v>
      </c>
      <c r="H691" s="6">
        <f t="shared" si="40"/>
        <v>2</v>
      </c>
      <c r="I691" s="6">
        <f t="shared" si="41"/>
        <v>1</v>
      </c>
      <c r="J691" s="7">
        <f t="shared" si="42"/>
        <v>0.5</v>
      </c>
      <c r="K691" s="7">
        <f t="shared" si="43"/>
        <v>-1</v>
      </c>
    </row>
    <row r="692" spans="1:11" x14ac:dyDescent="0.35">
      <c r="A692" s="14" t="s">
        <v>6369</v>
      </c>
      <c r="B692" s="13" t="s">
        <v>2492</v>
      </c>
      <c r="C692" s="14" t="s">
        <v>12430</v>
      </c>
      <c r="D692" s="14" t="s">
        <v>12431</v>
      </c>
      <c r="E692" s="15" t="s">
        <v>11359</v>
      </c>
      <c r="F692" s="16">
        <v>3</v>
      </c>
      <c r="G692" s="16">
        <v>5</v>
      </c>
      <c r="H692" s="6">
        <f t="shared" si="40"/>
        <v>4</v>
      </c>
      <c r="I692" s="6">
        <f t="shared" si="41"/>
        <v>6</v>
      </c>
      <c r="J692" s="7">
        <f t="shared" si="42"/>
        <v>1.5</v>
      </c>
      <c r="K692" s="7">
        <f t="shared" si="43"/>
        <v>0.58496250072115619</v>
      </c>
    </row>
    <row r="693" spans="1:11" x14ac:dyDescent="0.35">
      <c r="A693" s="14" t="s">
        <v>6370</v>
      </c>
      <c r="B693" s="13" t="s">
        <v>3138</v>
      </c>
      <c r="C693" s="14" t="s">
        <v>12432</v>
      </c>
      <c r="D693" s="14" t="s">
        <v>12433</v>
      </c>
      <c r="E693" s="15" t="s">
        <v>11359</v>
      </c>
      <c r="F693" s="16">
        <v>1</v>
      </c>
      <c r="G693" s="16">
        <v>1</v>
      </c>
      <c r="H693" s="6">
        <f t="shared" si="40"/>
        <v>2</v>
      </c>
      <c r="I693" s="6">
        <f t="shared" si="41"/>
        <v>2</v>
      </c>
      <c r="J693" s="7">
        <f t="shared" si="42"/>
        <v>1</v>
      </c>
      <c r="K693" s="7">
        <f t="shared" si="43"/>
        <v>0</v>
      </c>
    </row>
    <row r="694" spans="1:11" x14ac:dyDescent="0.35">
      <c r="A694" s="14" t="s">
        <v>6371</v>
      </c>
      <c r="B694" s="13" t="s">
        <v>1893</v>
      </c>
      <c r="C694" s="14" t="s">
        <v>12434</v>
      </c>
      <c r="D694" s="14" t="s">
        <v>12427</v>
      </c>
      <c r="E694" s="15" t="s">
        <v>11359</v>
      </c>
      <c r="F694" s="16">
        <v>1</v>
      </c>
      <c r="G694" s="16">
        <v>0</v>
      </c>
      <c r="H694" s="6">
        <f t="shared" si="40"/>
        <v>2</v>
      </c>
      <c r="I694" s="6">
        <f t="shared" si="41"/>
        <v>1</v>
      </c>
      <c r="J694" s="7">
        <f t="shared" si="42"/>
        <v>0.5</v>
      </c>
      <c r="K694" s="7">
        <f t="shared" si="43"/>
        <v>-1</v>
      </c>
    </row>
    <row r="695" spans="1:11" x14ac:dyDescent="0.35">
      <c r="A695" s="14" t="s">
        <v>6372</v>
      </c>
      <c r="B695" s="13" t="s">
        <v>5527</v>
      </c>
      <c r="C695" s="14" t="s">
        <v>12435</v>
      </c>
      <c r="D695" s="14" t="s">
        <v>12436</v>
      </c>
      <c r="E695" s="15" t="s">
        <v>11359</v>
      </c>
      <c r="F695" s="16">
        <v>1</v>
      </c>
      <c r="G695" s="16">
        <v>1</v>
      </c>
      <c r="H695" s="6">
        <f t="shared" si="40"/>
        <v>2</v>
      </c>
      <c r="I695" s="6">
        <f t="shared" si="41"/>
        <v>2</v>
      </c>
      <c r="J695" s="7">
        <f t="shared" si="42"/>
        <v>1</v>
      </c>
      <c r="K695" s="7">
        <f t="shared" si="43"/>
        <v>0</v>
      </c>
    </row>
    <row r="696" spans="1:11" x14ac:dyDescent="0.35">
      <c r="A696" s="14" t="s">
        <v>6373</v>
      </c>
      <c r="B696" s="13" t="s">
        <v>370</v>
      </c>
      <c r="C696" s="14" t="s">
        <v>12437</v>
      </c>
      <c r="D696" s="14" t="s">
        <v>12438</v>
      </c>
      <c r="E696" s="15" t="s">
        <v>11359</v>
      </c>
      <c r="F696" s="16">
        <v>1</v>
      </c>
      <c r="G696" s="16">
        <v>1</v>
      </c>
      <c r="H696" s="6">
        <f t="shared" si="40"/>
        <v>2</v>
      </c>
      <c r="I696" s="6">
        <f t="shared" si="41"/>
        <v>2</v>
      </c>
      <c r="J696" s="7">
        <f t="shared" si="42"/>
        <v>1</v>
      </c>
      <c r="K696" s="7">
        <f t="shared" si="43"/>
        <v>0</v>
      </c>
    </row>
    <row r="697" spans="1:11" x14ac:dyDescent="0.35">
      <c r="A697" s="14" t="s">
        <v>6374</v>
      </c>
      <c r="B697" s="13" t="s">
        <v>159</v>
      </c>
      <c r="C697" s="14" t="s">
        <v>12439</v>
      </c>
      <c r="D697" s="14" t="s">
        <v>12440</v>
      </c>
      <c r="E697" s="15" t="s">
        <v>11359</v>
      </c>
      <c r="F697" s="16">
        <v>1</v>
      </c>
      <c r="G697" s="16">
        <v>0</v>
      </c>
      <c r="H697" s="6">
        <f t="shared" si="40"/>
        <v>2</v>
      </c>
      <c r="I697" s="6">
        <f t="shared" si="41"/>
        <v>1</v>
      </c>
      <c r="J697" s="7">
        <f t="shared" si="42"/>
        <v>0.5</v>
      </c>
      <c r="K697" s="7">
        <f t="shared" si="43"/>
        <v>-1</v>
      </c>
    </row>
    <row r="698" spans="1:11" x14ac:dyDescent="0.35">
      <c r="A698" s="14" t="s">
        <v>6375</v>
      </c>
      <c r="B698" s="13" t="s">
        <v>2497</v>
      </c>
      <c r="C698" s="14" t="s">
        <v>12441</v>
      </c>
      <c r="D698" s="14" t="s">
        <v>12442</v>
      </c>
      <c r="E698" s="15" t="s">
        <v>11359</v>
      </c>
      <c r="F698" s="16">
        <v>0</v>
      </c>
      <c r="G698" s="16">
        <v>0</v>
      </c>
      <c r="H698" s="6">
        <f t="shared" si="40"/>
        <v>1</v>
      </c>
      <c r="I698" s="6">
        <f t="shared" si="41"/>
        <v>1</v>
      </c>
      <c r="J698" s="7">
        <f t="shared" si="42"/>
        <v>1</v>
      </c>
      <c r="K698" s="7">
        <f t="shared" si="43"/>
        <v>0</v>
      </c>
    </row>
    <row r="699" spans="1:11" x14ac:dyDescent="0.35">
      <c r="A699" s="14" t="s">
        <v>6376</v>
      </c>
      <c r="B699" s="13" t="s">
        <v>2329</v>
      </c>
      <c r="C699" s="14" t="s">
        <v>12443</v>
      </c>
      <c r="D699" s="14" t="s">
        <v>12444</v>
      </c>
      <c r="E699" s="15" t="s">
        <v>11359</v>
      </c>
      <c r="F699" s="16">
        <v>1</v>
      </c>
      <c r="G699" s="16">
        <v>2</v>
      </c>
      <c r="H699" s="6">
        <f t="shared" si="40"/>
        <v>2</v>
      </c>
      <c r="I699" s="6">
        <f t="shared" si="41"/>
        <v>3</v>
      </c>
      <c r="J699" s="7">
        <f t="shared" si="42"/>
        <v>1.5</v>
      </c>
      <c r="K699" s="7">
        <f t="shared" si="43"/>
        <v>0.58496250072115619</v>
      </c>
    </row>
    <row r="700" spans="1:11" x14ac:dyDescent="0.35">
      <c r="A700" s="14" t="s">
        <v>6377</v>
      </c>
      <c r="B700" s="13" t="s">
        <v>802</v>
      </c>
      <c r="C700" s="14" t="s">
        <v>12445</v>
      </c>
      <c r="D700" s="14" t="s">
        <v>12446</v>
      </c>
      <c r="E700" s="15" t="s">
        <v>11359</v>
      </c>
      <c r="F700" s="16">
        <v>11</v>
      </c>
      <c r="G700" s="16">
        <v>15</v>
      </c>
      <c r="H700" s="6">
        <f t="shared" si="40"/>
        <v>12</v>
      </c>
      <c r="I700" s="6">
        <f t="shared" si="41"/>
        <v>16</v>
      </c>
      <c r="J700" s="7">
        <f t="shared" si="42"/>
        <v>1.3333333333333333</v>
      </c>
      <c r="K700" s="7">
        <f t="shared" si="43"/>
        <v>0.4150374992788437</v>
      </c>
    </row>
    <row r="701" spans="1:11" x14ac:dyDescent="0.35">
      <c r="A701" s="14" t="s">
        <v>6378</v>
      </c>
      <c r="B701" s="13" t="s">
        <v>1586</v>
      </c>
      <c r="C701" s="14" t="s">
        <v>12447</v>
      </c>
      <c r="D701" s="14" t="s">
        <v>12448</v>
      </c>
      <c r="E701" s="15" t="s">
        <v>11359</v>
      </c>
      <c r="F701" s="16">
        <v>8</v>
      </c>
      <c r="G701" s="16">
        <v>8</v>
      </c>
      <c r="H701" s="6">
        <f t="shared" si="40"/>
        <v>9</v>
      </c>
      <c r="I701" s="6">
        <f t="shared" si="41"/>
        <v>9</v>
      </c>
      <c r="J701" s="7">
        <f t="shared" si="42"/>
        <v>1</v>
      </c>
      <c r="K701" s="7">
        <f t="shared" si="43"/>
        <v>0</v>
      </c>
    </row>
    <row r="702" spans="1:11" x14ac:dyDescent="0.35">
      <c r="A702" s="14" t="s">
        <v>6379</v>
      </c>
      <c r="B702" s="13" t="s">
        <v>5461</v>
      </c>
      <c r="C702" s="14" t="s">
        <v>12449</v>
      </c>
      <c r="D702" s="14" t="s">
        <v>12450</v>
      </c>
      <c r="E702" s="15" t="s">
        <v>11359</v>
      </c>
      <c r="F702" s="16">
        <v>0</v>
      </c>
      <c r="G702" s="16">
        <v>0</v>
      </c>
      <c r="H702" s="6">
        <f t="shared" si="40"/>
        <v>1</v>
      </c>
      <c r="I702" s="6">
        <f t="shared" si="41"/>
        <v>1</v>
      </c>
      <c r="J702" s="7">
        <f t="shared" si="42"/>
        <v>1</v>
      </c>
      <c r="K702" s="7">
        <f t="shared" si="43"/>
        <v>0</v>
      </c>
    </row>
    <row r="703" spans="1:11" x14ac:dyDescent="0.35">
      <c r="A703" s="14" t="s">
        <v>6380</v>
      </c>
      <c r="B703" s="13" t="s">
        <v>2622</v>
      </c>
      <c r="C703" s="14" t="s">
        <v>12451</v>
      </c>
      <c r="D703" s="14" t="s">
        <v>12452</v>
      </c>
      <c r="E703" s="15" t="s">
        <v>11359</v>
      </c>
      <c r="F703" s="16">
        <v>1</v>
      </c>
      <c r="G703" s="16">
        <v>1</v>
      </c>
      <c r="H703" s="6">
        <f t="shared" si="40"/>
        <v>2</v>
      </c>
      <c r="I703" s="6">
        <f t="shared" si="41"/>
        <v>2</v>
      </c>
      <c r="J703" s="7">
        <f t="shared" si="42"/>
        <v>1</v>
      </c>
      <c r="K703" s="7">
        <f t="shared" si="43"/>
        <v>0</v>
      </c>
    </row>
    <row r="704" spans="1:11" x14ac:dyDescent="0.35">
      <c r="A704" s="14" t="s">
        <v>6381</v>
      </c>
      <c r="B704" s="13" t="s">
        <v>1349</v>
      </c>
      <c r="C704" s="14" t="s">
        <v>12453</v>
      </c>
      <c r="D704" s="14" t="s">
        <v>12454</v>
      </c>
      <c r="E704" s="15" t="s">
        <v>11359</v>
      </c>
      <c r="F704" s="16">
        <v>1</v>
      </c>
      <c r="G704" s="16">
        <v>0</v>
      </c>
      <c r="H704" s="6">
        <f t="shared" si="40"/>
        <v>2</v>
      </c>
      <c r="I704" s="6">
        <f t="shared" si="41"/>
        <v>1</v>
      </c>
      <c r="J704" s="7">
        <f t="shared" si="42"/>
        <v>0.5</v>
      </c>
      <c r="K704" s="7">
        <f t="shared" si="43"/>
        <v>-1</v>
      </c>
    </row>
    <row r="705" spans="1:11" x14ac:dyDescent="0.35">
      <c r="A705" s="14" t="s">
        <v>6382</v>
      </c>
      <c r="B705" s="13" t="s">
        <v>89</v>
      </c>
      <c r="C705" s="14" t="s">
        <v>12455</v>
      </c>
      <c r="D705" s="14" t="s">
        <v>12456</v>
      </c>
      <c r="E705" s="15" t="s">
        <v>11359</v>
      </c>
      <c r="F705" s="16">
        <v>2</v>
      </c>
      <c r="G705" s="16">
        <v>1</v>
      </c>
      <c r="H705" s="6">
        <f t="shared" si="40"/>
        <v>3</v>
      </c>
      <c r="I705" s="6">
        <f t="shared" si="41"/>
        <v>2</v>
      </c>
      <c r="J705" s="7">
        <f t="shared" si="42"/>
        <v>0.66666666666666663</v>
      </c>
      <c r="K705" s="7">
        <f t="shared" si="43"/>
        <v>-0.5849625007211563</v>
      </c>
    </row>
    <row r="706" spans="1:11" x14ac:dyDescent="0.35">
      <c r="A706" s="14" t="s">
        <v>6383</v>
      </c>
      <c r="B706" s="13" t="s">
        <v>63</v>
      </c>
      <c r="C706" s="14" t="s">
        <v>12457</v>
      </c>
      <c r="D706" s="14" t="s">
        <v>12016</v>
      </c>
      <c r="E706" s="15" t="s">
        <v>11359</v>
      </c>
      <c r="F706" s="16">
        <v>0</v>
      </c>
      <c r="G706" s="16">
        <v>0</v>
      </c>
      <c r="H706" s="6">
        <f t="shared" si="40"/>
        <v>1</v>
      </c>
      <c r="I706" s="6">
        <f t="shared" si="41"/>
        <v>1</v>
      </c>
      <c r="J706" s="7">
        <f t="shared" si="42"/>
        <v>1</v>
      </c>
      <c r="K706" s="7">
        <f t="shared" si="43"/>
        <v>0</v>
      </c>
    </row>
    <row r="707" spans="1:11" x14ac:dyDescent="0.35">
      <c r="A707" s="14" t="s">
        <v>6384</v>
      </c>
      <c r="B707" s="13" t="s">
        <v>4683</v>
      </c>
      <c r="C707" s="14" t="s">
        <v>12458</v>
      </c>
      <c r="D707" s="14" t="s">
        <v>12459</v>
      </c>
      <c r="E707" s="15" t="s">
        <v>11359</v>
      </c>
      <c r="F707" s="16">
        <v>1</v>
      </c>
      <c r="G707" s="16">
        <v>1</v>
      </c>
      <c r="H707" s="6">
        <f t="shared" ref="H707:H770" si="44">F707+1</f>
        <v>2</v>
      </c>
      <c r="I707" s="6">
        <f t="shared" ref="I707:I770" si="45">G707+1</f>
        <v>2</v>
      </c>
      <c r="J707" s="7">
        <f t="shared" ref="J707:J770" si="46">I707/H707</f>
        <v>1</v>
      </c>
      <c r="K707" s="7">
        <f t="shared" ref="K707:K770" si="47">LOG(J707,2)</f>
        <v>0</v>
      </c>
    </row>
    <row r="708" spans="1:11" x14ac:dyDescent="0.35">
      <c r="A708" s="14" t="s">
        <v>6385</v>
      </c>
      <c r="B708" s="13" t="s">
        <v>5452</v>
      </c>
      <c r="C708" s="14" t="s">
        <v>12460</v>
      </c>
      <c r="D708" s="14" t="s">
        <v>11356</v>
      </c>
      <c r="E708" s="15" t="s">
        <v>11359</v>
      </c>
      <c r="F708" s="16">
        <v>2</v>
      </c>
      <c r="G708" s="16">
        <v>1</v>
      </c>
      <c r="H708" s="6">
        <f t="shared" si="44"/>
        <v>3</v>
      </c>
      <c r="I708" s="6">
        <f t="shared" si="45"/>
        <v>2</v>
      </c>
      <c r="J708" s="7">
        <f t="shared" si="46"/>
        <v>0.66666666666666663</v>
      </c>
      <c r="K708" s="7">
        <f t="shared" si="47"/>
        <v>-0.5849625007211563</v>
      </c>
    </row>
    <row r="709" spans="1:11" x14ac:dyDescent="0.35">
      <c r="A709" s="14" t="s">
        <v>6386</v>
      </c>
      <c r="B709" s="13" t="s">
        <v>5240</v>
      </c>
      <c r="C709" s="14" t="s">
        <v>12461</v>
      </c>
      <c r="D709" s="14" t="s">
        <v>11356</v>
      </c>
      <c r="E709" s="15" t="s">
        <v>11359</v>
      </c>
      <c r="F709" s="16">
        <v>2</v>
      </c>
      <c r="G709" s="16">
        <v>4</v>
      </c>
      <c r="H709" s="6">
        <f t="shared" si="44"/>
        <v>3</v>
      </c>
      <c r="I709" s="6">
        <f t="shared" si="45"/>
        <v>5</v>
      </c>
      <c r="J709" s="7">
        <f t="shared" si="46"/>
        <v>1.6666666666666667</v>
      </c>
      <c r="K709" s="7">
        <f t="shared" si="47"/>
        <v>0.73696559416620622</v>
      </c>
    </row>
    <row r="710" spans="1:11" x14ac:dyDescent="0.35">
      <c r="A710" s="14" t="s">
        <v>6387</v>
      </c>
      <c r="B710" s="13" t="s">
        <v>1780</v>
      </c>
      <c r="C710" s="14" t="s">
        <v>12462</v>
      </c>
      <c r="D710" s="14" t="s">
        <v>11409</v>
      </c>
      <c r="E710" s="15" t="s">
        <v>11359</v>
      </c>
      <c r="F710" s="16">
        <v>3</v>
      </c>
      <c r="G710" s="16">
        <v>2</v>
      </c>
      <c r="H710" s="6">
        <f t="shared" si="44"/>
        <v>4</v>
      </c>
      <c r="I710" s="6">
        <f t="shared" si="45"/>
        <v>3</v>
      </c>
      <c r="J710" s="7">
        <f t="shared" si="46"/>
        <v>0.75</v>
      </c>
      <c r="K710" s="7">
        <f t="shared" si="47"/>
        <v>-0.41503749927884381</v>
      </c>
    </row>
    <row r="711" spans="1:11" x14ac:dyDescent="0.35">
      <c r="A711" s="14" t="s">
        <v>6388</v>
      </c>
      <c r="B711" s="13" t="s">
        <v>115</v>
      </c>
      <c r="C711" s="14" t="s">
        <v>12463</v>
      </c>
      <c r="D711" s="14" t="s">
        <v>11356</v>
      </c>
      <c r="E711" s="15" t="s">
        <v>11359</v>
      </c>
      <c r="F711" s="16">
        <v>2</v>
      </c>
      <c r="G711" s="16">
        <v>0</v>
      </c>
      <c r="H711" s="6">
        <f t="shared" si="44"/>
        <v>3</v>
      </c>
      <c r="I711" s="6">
        <f t="shared" si="45"/>
        <v>1</v>
      </c>
      <c r="J711" s="7">
        <f t="shared" si="46"/>
        <v>0.33333333333333331</v>
      </c>
      <c r="K711" s="7">
        <f t="shared" si="47"/>
        <v>-1.5849625007211563</v>
      </c>
    </row>
    <row r="712" spans="1:11" x14ac:dyDescent="0.35">
      <c r="A712" s="14" t="s">
        <v>6389</v>
      </c>
      <c r="B712" s="13" t="s">
        <v>3383</v>
      </c>
      <c r="C712" s="14" t="s">
        <v>12464</v>
      </c>
      <c r="D712" s="14" t="s">
        <v>11418</v>
      </c>
      <c r="E712" s="15" t="s">
        <v>11359</v>
      </c>
      <c r="F712" s="16">
        <v>4</v>
      </c>
      <c r="G712" s="16">
        <v>2</v>
      </c>
      <c r="H712" s="6">
        <f t="shared" si="44"/>
        <v>5</v>
      </c>
      <c r="I712" s="6">
        <f t="shared" si="45"/>
        <v>3</v>
      </c>
      <c r="J712" s="7">
        <f t="shared" si="46"/>
        <v>0.6</v>
      </c>
      <c r="K712" s="7">
        <f t="shared" si="47"/>
        <v>-0.73696559416620622</v>
      </c>
    </row>
    <row r="713" spans="1:11" x14ac:dyDescent="0.35">
      <c r="A713" s="14" t="s">
        <v>6390</v>
      </c>
      <c r="B713" s="13" t="s">
        <v>319</v>
      </c>
      <c r="C713" s="14" t="s">
        <v>12465</v>
      </c>
      <c r="D713" s="14" t="s">
        <v>12466</v>
      </c>
      <c r="E713" s="15" t="s">
        <v>5678</v>
      </c>
      <c r="F713" s="16">
        <v>3</v>
      </c>
      <c r="G713" s="16">
        <v>1</v>
      </c>
      <c r="H713" s="6">
        <f t="shared" si="44"/>
        <v>4</v>
      </c>
      <c r="I713" s="6">
        <f t="shared" si="45"/>
        <v>2</v>
      </c>
      <c r="J713" s="7">
        <f t="shared" si="46"/>
        <v>0.5</v>
      </c>
      <c r="K713" s="7">
        <f t="shared" si="47"/>
        <v>-1</v>
      </c>
    </row>
    <row r="714" spans="1:11" x14ac:dyDescent="0.35">
      <c r="A714" s="14" t="s">
        <v>6391</v>
      </c>
      <c r="B714" s="13" t="s">
        <v>1123</v>
      </c>
      <c r="C714" s="14" t="s">
        <v>12467</v>
      </c>
      <c r="D714" s="14" t="s">
        <v>12468</v>
      </c>
      <c r="E714" s="15" t="s">
        <v>5678</v>
      </c>
      <c r="F714" s="16">
        <v>6</v>
      </c>
      <c r="G714" s="16">
        <v>5</v>
      </c>
      <c r="H714" s="6">
        <f t="shared" si="44"/>
        <v>7</v>
      </c>
      <c r="I714" s="6">
        <f t="shared" si="45"/>
        <v>6</v>
      </c>
      <c r="J714" s="7">
        <f t="shared" si="46"/>
        <v>0.8571428571428571</v>
      </c>
      <c r="K714" s="7">
        <f t="shared" si="47"/>
        <v>-0.22239242133644802</v>
      </c>
    </row>
    <row r="715" spans="1:11" x14ac:dyDescent="0.35">
      <c r="A715" s="14" t="s">
        <v>6392</v>
      </c>
      <c r="B715" s="13" t="s">
        <v>2305</v>
      </c>
      <c r="C715" s="14" t="s">
        <v>12469</v>
      </c>
      <c r="D715" s="14" t="s">
        <v>11687</v>
      </c>
      <c r="E715" s="15" t="s">
        <v>5678</v>
      </c>
      <c r="F715" s="16">
        <v>10</v>
      </c>
      <c r="G715" s="16">
        <v>4</v>
      </c>
      <c r="H715" s="6">
        <f t="shared" si="44"/>
        <v>11</v>
      </c>
      <c r="I715" s="6">
        <f t="shared" si="45"/>
        <v>5</v>
      </c>
      <c r="J715" s="7">
        <f t="shared" si="46"/>
        <v>0.45454545454545453</v>
      </c>
      <c r="K715" s="7">
        <f t="shared" si="47"/>
        <v>-1.1375035237499349</v>
      </c>
    </row>
    <row r="716" spans="1:11" x14ac:dyDescent="0.35">
      <c r="A716" s="14" t="s">
        <v>6393</v>
      </c>
      <c r="B716" s="13" t="s">
        <v>826</v>
      </c>
      <c r="C716" s="14" t="s">
        <v>12470</v>
      </c>
      <c r="D716" s="14" t="s">
        <v>12471</v>
      </c>
      <c r="E716" s="15" t="s">
        <v>5678</v>
      </c>
      <c r="F716" s="16">
        <v>147</v>
      </c>
      <c r="G716" s="16">
        <v>139</v>
      </c>
      <c r="H716" s="6">
        <f t="shared" si="44"/>
        <v>148</v>
      </c>
      <c r="I716" s="6">
        <f t="shared" si="45"/>
        <v>140</v>
      </c>
      <c r="J716" s="7">
        <f t="shared" si="46"/>
        <v>0.94594594594594594</v>
      </c>
      <c r="K716" s="7">
        <f t="shared" si="47"/>
        <v>-8.0170348683983331E-2</v>
      </c>
    </row>
    <row r="717" spans="1:11" x14ac:dyDescent="0.35">
      <c r="A717" s="14" t="s">
        <v>6394</v>
      </c>
      <c r="B717" s="13" t="s">
        <v>1350</v>
      </c>
      <c r="C717" s="14" t="s">
        <v>12472</v>
      </c>
      <c r="D717" s="14" t="s">
        <v>12473</v>
      </c>
      <c r="E717" s="15" t="s">
        <v>5678</v>
      </c>
      <c r="F717" s="16">
        <v>59</v>
      </c>
      <c r="G717" s="16">
        <v>70</v>
      </c>
      <c r="H717" s="6">
        <f t="shared" si="44"/>
        <v>60</v>
      </c>
      <c r="I717" s="6">
        <f t="shared" si="45"/>
        <v>71</v>
      </c>
      <c r="J717" s="7">
        <f t="shared" si="46"/>
        <v>1.1833333333333333</v>
      </c>
      <c r="K717" s="7">
        <f t="shared" si="47"/>
        <v>0.24285652389616355</v>
      </c>
    </row>
    <row r="718" spans="1:11" x14ac:dyDescent="0.35">
      <c r="A718" s="14" t="s">
        <v>6395</v>
      </c>
      <c r="B718" s="13" t="s">
        <v>2550</v>
      </c>
      <c r="C718" s="14" t="s">
        <v>12474</v>
      </c>
      <c r="D718" s="14" t="s">
        <v>12475</v>
      </c>
      <c r="E718" s="15" t="s">
        <v>5678</v>
      </c>
      <c r="F718" s="16">
        <v>5</v>
      </c>
      <c r="G718" s="16">
        <v>4</v>
      </c>
      <c r="H718" s="6">
        <f t="shared" si="44"/>
        <v>6</v>
      </c>
      <c r="I718" s="6">
        <f t="shared" si="45"/>
        <v>5</v>
      </c>
      <c r="J718" s="7">
        <f t="shared" si="46"/>
        <v>0.83333333333333337</v>
      </c>
      <c r="K718" s="7">
        <f t="shared" si="47"/>
        <v>-0.26303440583379378</v>
      </c>
    </row>
    <row r="719" spans="1:11" x14ac:dyDescent="0.35">
      <c r="A719" s="14" t="s">
        <v>6396</v>
      </c>
      <c r="B719" s="13" t="s">
        <v>778</v>
      </c>
      <c r="C719" s="14" t="s">
        <v>12476</v>
      </c>
      <c r="D719" s="14" t="s">
        <v>11418</v>
      </c>
      <c r="E719" s="15" t="s">
        <v>5678</v>
      </c>
      <c r="F719" s="16">
        <v>50</v>
      </c>
      <c r="G719" s="16">
        <v>44</v>
      </c>
      <c r="H719" s="6">
        <f t="shared" si="44"/>
        <v>51</v>
      </c>
      <c r="I719" s="6">
        <f t="shared" si="45"/>
        <v>45</v>
      </c>
      <c r="J719" s="7">
        <f t="shared" si="46"/>
        <v>0.88235294117647056</v>
      </c>
      <c r="K719" s="7">
        <f t="shared" si="47"/>
        <v>-0.18057224564182092</v>
      </c>
    </row>
    <row r="720" spans="1:11" x14ac:dyDescent="0.35">
      <c r="A720" s="14" t="s">
        <v>6397</v>
      </c>
      <c r="B720" s="13" t="s">
        <v>4391</v>
      </c>
      <c r="C720" s="14" t="s">
        <v>12477</v>
      </c>
      <c r="D720" s="14" t="s">
        <v>11356</v>
      </c>
      <c r="E720" s="15" t="s">
        <v>11359</v>
      </c>
      <c r="F720" s="16">
        <v>12</v>
      </c>
      <c r="G720" s="16">
        <v>7</v>
      </c>
      <c r="H720" s="6">
        <f t="shared" si="44"/>
        <v>13</v>
      </c>
      <c r="I720" s="6">
        <f t="shared" si="45"/>
        <v>8</v>
      </c>
      <c r="J720" s="7">
        <f t="shared" si="46"/>
        <v>0.61538461538461542</v>
      </c>
      <c r="K720" s="7">
        <f t="shared" si="47"/>
        <v>-0.70043971814109218</v>
      </c>
    </row>
    <row r="721" spans="1:11" x14ac:dyDescent="0.35">
      <c r="A721" s="14" t="s">
        <v>6398</v>
      </c>
      <c r="B721" s="13" t="s">
        <v>5132</v>
      </c>
      <c r="C721" s="14" t="s">
        <v>12478</v>
      </c>
      <c r="D721" s="14" t="s">
        <v>12479</v>
      </c>
      <c r="E721" s="15" t="s">
        <v>11359</v>
      </c>
      <c r="F721" s="16">
        <v>3</v>
      </c>
      <c r="G721" s="16">
        <v>4</v>
      </c>
      <c r="H721" s="6">
        <f t="shared" si="44"/>
        <v>4</v>
      </c>
      <c r="I721" s="6">
        <f t="shared" si="45"/>
        <v>5</v>
      </c>
      <c r="J721" s="7">
        <f t="shared" si="46"/>
        <v>1.25</v>
      </c>
      <c r="K721" s="7">
        <f t="shared" si="47"/>
        <v>0.32192809488736235</v>
      </c>
    </row>
    <row r="722" spans="1:11" x14ac:dyDescent="0.35">
      <c r="A722" s="14" t="s">
        <v>6399</v>
      </c>
      <c r="B722" s="13" t="s">
        <v>2485</v>
      </c>
      <c r="C722" s="14" t="s">
        <v>12480</v>
      </c>
      <c r="D722" s="14" t="s">
        <v>11536</v>
      </c>
      <c r="E722" s="15" t="s">
        <v>5678</v>
      </c>
      <c r="F722" s="16">
        <v>3</v>
      </c>
      <c r="G722" s="16">
        <v>2</v>
      </c>
      <c r="H722" s="6">
        <f t="shared" si="44"/>
        <v>4</v>
      </c>
      <c r="I722" s="6">
        <f t="shared" si="45"/>
        <v>3</v>
      </c>
      <c r="J722" s="7">
        <f t="shared" si="46"/>
        <v>0.75</v>
      </c>
      <c r="K722" s="7">
        <f t="shared" si="47"/>
        <v>-0.41503749927884381</v>
      </c>
    </row>
    <row r="723" spans="1:11" x14ac:dyDescent="0.35">
      <c r="A723" s="14" t="s">
        <v>6400</v>
      </c>
      <c r="B723" s="13" t="s">
        <v>286</v>
      </c>
      <c r="C723" s="14" t="s">
        <v>12481</v>
      </c>
      <c r="D723" s="14" t="s">
        <v>11356</v>
      </c>
      <c r="E723" s="15" t="s">
        <v>5678</v>
      </c>
      <c r="F723" s="16">
        <v>14</v>
      </c>
      <c r="G723" s="16">
        <v>14</v>
      </c>
      <c r="H723" s="6">
        <f t="shared" si="44"/>
        <v>15</v>
      </c>
      <c r="I723" s="6">
        <f t="shared" si="45"/>
        <v>15</v>
      </c>
      <c r="J723" s="7">
        <f t="shared" si="46"/>
        <v>1</v>
      </c>
      <c r="K723" s="7">
        <f t="shared" si="47"/>
        <v>0</v>
      </c>
    </row>
    <row r="724" spans="1:11" x14ac:dyDescent="0.35">
      <c r="A724" s="14" t="s">
        <v>6401</v>
      </c>
      <c r="B724" s="13" t="s">
        <v>4839</v>
      </c>
      <c r="C724" s="14" t="s">
        <v>12482</v>
      </c>
      <c r="D724" s="14" t="s">
        <v>11356</v>
      </c>
      <c r="E724" s="15" t="s">
        <v>11359</v>
      </c>
      <c r="F724" s="16">
        <v>64</v>
      </c>
      <c r="G724" s="16">
        <v>109</v>
      </c>
      <c r="H724" s="6">
        <f t="shared" si="44"/>
        <v>65</v>
      </c>
      <c r="I724" s="6">
        <f t="shared" si="45"/>
        <v>110</v>
      </c>
      <c r="J724" s="7">
        <f t="shared" si="46"/>
        <v>1.6923076923076923</v>
      </c>
      <c r="K724" s="7">
        <f t="shared" si="47"/>
        <v>0.75899190049620513</v>
      </c>
    </row>
    <row r="725" spans="1:11" x14ac:dyDescent="0.35">
      <c r="A725" s="14" t="s">
        <v>6402</v>
      </c>
      <c r="B725" s="13" t="s">
        <v>613</v>
      </c>
      <c r="C725" s="14" t="s">
        <v>12483</v>
      </c>
      <c r="D725" s="14" t="s">
        <v>11356</v>
      </c>
      <c r="E725" s="15" t="s">
        <v>11359</v>
      </c>
      <c r="F725" s="16">
        <v>14</v>
      </c>
      <c r="G725" s="16">
        <v>27</v>
      </c>
      <c r="H725" s="6">
        <f t="shared" si="44"/>
        <v>15</v>
      </c>
      <c r="I725" s="6">
        <f t="shared" si="45"/>
        <v>28</v>
      </c>
      <c r="J725" s="7">
        <f t="shared" si="46"/>
        <v>1.8666666666666667</v>
      </c>
      <c r="K725" s="7">
        <f t="shared" si="47"/>
        <v>0.90046432644908558</v>
      </c>
    </row>
    <row r="726" spans="1:11" x14ac:dyDescent="0.35">
      <c r="A726" s="14" t="s">
        <v>6403</v>
      </c>
      <c r="B726" s="13" t="s">
        <v>5594</v>
      </c>
      <c r="C726" s="14"/>
      <c r="D726" s="14"/>
      <c r="E726" s="15" t="s">
        <v>11359</v>
      </c>
      <c r="F726" s="16">
        <v>0</v>
      </c>
      <c r="G726" s="16">
        <v>0</v>
      </c>
      <c r="H726" s="6">
        <f t="shared" si="44"/>
        <v>1</v>
      </c>
      <c r="I726" s="6">
        <f t="shared" si="45"/>
        <v>1</v>
      </c>
      <c r="J726" s="7">
        <f t="shared" si="46"/>
        <v>1</v>
      </c>
      <c r="K726" s="7">
        <f t="shared" si="47"/>
        <v>0</v>
      </c>
    </row>
    <row r="727" spans="1:11" x14ac:dyDescent="0.35">
      <c r="A727" s="14" t="s">
        <v>6404</v>
      </c>
      <c r="B727" s="13" t="s">
        <v>1418</v>
      </c>
      <c r="C727" s="14" t="s">
        <v>12484</v>
      </c>
      <c r="D727" s="14" t="s">
        <v>12485</v>
      </c>
      <c r="E727" s="15" t="s">
        <v>11359</v>
      </c>
      <c r="F727" s="16">
        <v>270</v>
      </c>
      <c r="G727" s="16">
        <v>377</v>
      </c>
      <c r="H727" s="6">
        <f t="shared" si="44"/>
        <v>271</v>
      </c>
      <c r="I727" s="6">
        <f t="shared" si="45"/>
        <v>378</v>
      </c>
      <c r="J727" s="7">
        <f t="shared" si="46"/>
        <v>1.3948339483394834</v>
      </c>
      <c r="K727" s="7">
        <f t="shared" si="47"/>
        <v>0.4800933828672011</v>
      </c>
    </row>
    <row r="728" spans="1:11" x14ac:dyDescent="0.35">
      <c r="A728" s="14" t="s">
        <v>6405</v>
      </c>
      <c r="B728" s="13" t="s">
        <v>566</v>
      </c>
      <c r="C728" s="14" t="s">
        <v>12486</v>
      </c>
      <c r="D728" s="14" t="s">
        <v>11496</v>
      </c>
      <c r="E728" s="15" t="s">
        <v>11359</v>
      </c>
      <c r="F728" s="16">
        <v>176</v>
      </c>
      <c r="G728" s="16">
        <v>229</v>
      </c>
      <c r="H728" s="6">
        <f t="shared" si="44"/>
        <v>177</v>
      </c>
      <c r="I728" s="6">
        <f t="shared" si="45"/>
        <v>230</v>
      </c>
      <c r="J728" s="7">
        <f t="shared" si="46"/>
        <v>1.2994350282485876</v>
      </c>
      <c r="K728" s="7">
        <f t="shared" si="47"/>
        <v>0.37788450086137781</v>
      </c>
    </row>
    <row r="729" spans="1:11" x14ac:dyDescent="0.35">
      <c r="A729" s="14" t="s">
        <v>6406</v>
      </c>
      <c r="B729" s="13" t="s">
        <v>3614</v>
      </c>
      <c r="C729" s="14" t="s">
        <v>12487</v>
      </c>
      <c r="D729" s="14" t="s">
        <v>11356</v>
      </c>
      <c r="E729" s="15" t="s">
        <v>11359</v>
      </c>
      <c r="F729" s="16">
        <v>7</v>
      </c>
      <c r="G729" s="16">
        <v>11</v>
      </c>
      <c r="H729" s="6">
        <f t="shared" si="44"/>
        <v>8</v>
      </c>
      <c r="I729" s="6">
        <f t="shared" si="45"/>
        <v>12</v>
      </c>
      <c r="J729" s="7">
        <f t="shared" si="46"/>
        <v>1.5</v>
      </c>
      <c r="K729" s="7">
        <f t="shared" si="47"/>
        <v>0.58496250072115619</v>
      </c>
    </row>
    <row r="730" spans="1:11" x14ac:dyDescent="0.35">
      <c r="A730" s="14" t="s">
        <v>6407</v>
      </c>
      <c r="B730" s="13" t="s">
        <v>703</v>
      </c>
      <c r="C730" s="14" t="s">
        <v>12488</v>
      </c>
      <c r="D730" s="14" t="s">
        <v>11356</v>
      </c>
      <c r="E730" s="15" t="s">
        <v>11359</v>
      </c>
      <c r="F730" s="16">
        <v>12</v>
      </c>
      <c r="G730" s="16">
        <v>17</v>
      </c>
      <c r="H730" s="6">
        <f t="shared" si="44"/>
        <v>13</v>
      </c>
      <c r="I730" s="6">
        <f t="shared" si="45"/>
        <v>18</v>
      </c>
      <c r="J730" s="7">
        <f t="shared" si="46"/>
        <v>1.3846153846153846</v>
      </c>
      <c r="K730" s="7">
        <f t="shared" si="47"/>
        <v>0.46948528330122019</v>
      </c>
    </row>
    <row r="731" spans="1:11" x14ac:dyDescent="0.35">
      <c r="A731" s="14" t="s">
        <v>6408</v>
      </c>
      <c r="B731" s="13" t="s">
        <v>4066</v>
      </c>
      <c r="C731" s="14" t="s">
        <v>12489</v>
      </c>
      <c r="D731" s="14" t="s">
        <v>11356</v>
      </c>
      <c r="E731" s="15" t="s">
        <v>11359</v>
      </c>
      <c r="F731" s="16">
        <v>9</v>
      </c>
      <c r="G731" s="16">
        <v>10</v>
      </c>
      <c r="H731" s="6">
        <f t="shared" si="44"/>
        <v>10</v>
      </c>
      <c r="I731" s="6">
        <f t="shared" si="45"/>
        <v>11</v>
      </c>
      <c r="J731" s="7">
        <f t="shared" si="46"/>
        <v>1.1000000000000001</v>
      </c>
      <c r="K731" s="7">
        <f t="shared" si="47"/>
        <v>0.13750352374993502</v>
      </c>
    </row>
    <row r="732" spans="1:11" x14ac:dyDescent="0.35">
      <c r="A732" s="14" t="s">
        <v>6409</v>
      </c>
      <c r="B732" s="13" t="s">
        <v>4258</v>
      </c>
      <c r="C732" s="14" t="s">
        <v>12490</v>
      </c>
      <c r="D732" s="14" t="s">
        <v>11356</v>
      </c>
      <c r="E732" s="15" t="s">
        <v>11359</v>
      </c>
      <c r="F732" s="16">
        <v>32</v>
      </c>
      <c r="G732" s="16">
        <v>37</v>
      </c>
      <c r="H732" s="6">
        <f t="shared" si="44"/>
        <v>33</v>
      </c>
      <c r="I732" s="6">
        <f t="shared" si="45"/>
        <v>38</v>
      </c>
      <c r="J732" s="7">
        <f t="shared" si="46"/>
        <v>1.1515151515151516</v>
      </c>
      <c r="K732" s="7">
        <f t="shared" si="47"/>
        <v>0.20353339408513216</v>
      </c>
    </row>
    <row r="733" spans="1:11" x14ac:dyDescent="0.35">
      <c r="A733" s="14" t="s">
        <v>6410</v>
      </c>
      <c r="B733" s="13" t="s">
        <v>5595</v>
      </c>
      <c r="C733" s="14" t="s">
        <v>12491</v>
      </c>
      <c r="D733" s="14" t="s">
        <v>11356</v>
      </c>
      <c r="E733" s="15" t="s">
        <v>11359</v>
      </c>
      <c r="F733" s="16">
        <v>1</v>
      </c>
      <c r="G733" s="16">
        <v>0</v>
      </c>
      <c r="H733" s="6">
        <f t="shared" si="44"/>
        <v>2</v>
      </c>
      <c r="I733" s="6">
        <f t="shared" si="45"/>
        <v>1</v>
      </c>
      <c r="J733" s="7">
        <f t="shared" si="46"/>
        <v>0.5</v>
      </c>
      <c r="K733" s="7">
        <f t="shared" si="47"/>
        <v>-1</v>
      </c>
    </row>
    <row r="734" spans="1:11" x14ac:dyDescent="0.35">
      <c r="A734" s="14" t="s">
        <v>6411</v>
      </c>
      <c r="B734" s="13" t="s">
        <v>3720</v>
      </c>
      <c r="C734" s="14" t="s">
        <v>12492</v>
      </c>
      <c r="D734" s="14" t="s">
        <v>11356</v>
      </c>
      <c r="E734" s="15" t="s">
        <v>11359</v>
      </c>
      <c r="F734" s="16">
        <v>21</v>
      </c>
      <c r="G734" s="16">
        <v>18</v>
      </c>
      <c r="H734" s="6">
        <f t="shared" si="44"/>
        <v>22</v>
      </c>
      <c r="I734" s="6">
        <f t="shared" si="45"/>
        <v>19</v>
      </c>
      <c r="J734" s="7">
        <f t="shared" si="46"/>
        <v>0.86363636363636365</v>
      </c>
      <c r="K734" s="7">
        <f t="shared" si="47"/>
        <v>-0.21150410519371177</v>
      </c>
    </row>
    <row r="735" spans="1:11" x14ac:dyDescent="0.35">
      <c r="A735" s="14" t="s">
        <v>6412</v>
      </c>
      <c r="B735" s="13" t="s">
        <v>4256</v>
      </c>
      <c r="C735" s="14" t="s">
        <v>12493</v>
      </c>
      <c r="D735" s="14" t="s">
        <v>11356</v>
      </c>
      <c r="E735" s="15" t="s">
        <v>11359</v>
      </c>
      <c r="F735" s="16">
        <v>99</v>
      </c>
      <c r="G735" s="16">
        <v>105</v>
      </c>
      <c r="H735" s="6">
        <f t="shared" si="44"/>
        <v>100</v>
      </c>
      <c r="I735" s="6">
        <f t="shared" si="45"/>
        <v>106</v>
      </c>
      <c r="J735" s="7">
        <f t="shared" si="46"/>
        <v>1.06</v>
      </c>
      <c r="K735" s="7">
        <f t="shared" si="47"/>
        <v>8.4064264788474549E-2</v>
      </c>
    </row>
    <row r="736" spans="1:11" x14ac:dyDescent="0.35">
      <c r="A736" s="14" t="s">
        <v>6413</v>
      </c>
      <c r="B736" s="13" t="s">
        <v>646</v>
      </c>
      <c r="C736" s="14" t="s">
        <v>12494</v>
      </c>
      <c r="D736" s="14" t="s">
        <v>11356</v>
      </c>
      <c r="E736" s="15" t="s">
        <v>11359</v>
      </c>
      <c r="F736" s="16">
        <v>3</v>
      </c>
      <c r="G736" s="16">
        <v>4</v>
      </c>
      <c r="H736" s="6">
        <f t="shared" si="44"/>
        <v>4</v>
      </c>
      <c r="I736" s="6">
        <f t="shared" si="45"/>
        <v>5</v>
      </c>
      <c r="J736" s="7">
        <f t="shared" si="46"/>
        <v>1.25</v>
      </c>
      <c r="K736" s="7">
        <f t="shared" si="47"/>
        <v>0.32192809488736235</v>
      </c>
    </row>
    <row r="737" spans="1:11" x14ac:dyDescent="0.35">
      <c r="A737" s="14" t="s">
        <v>6414</v>
      </c>
      <c r="B737" s="13" t="s">
        <v>4716</v>
      </c>
      <c r="C737" s="14" t="s">
        <v>12495</v>
      </c>
      <c r="D737" s="14" t="s">
        <v>11356</v>
      </c>
      <c r="E737" s="15" t="s">
        <v>11359</v>
      </c>
      <c r="F737" s="16">
        <v>2</v>
      </c>
      <c r="G737" s="16">
        <v>2</v>
      </c>
      <c r="H737" s="6">
        <f t="shared" si="44"/>
        <v>3</v>
      </c>
      <c r="I737" s="6">
        <f t="shared" si="45"/>
        <v>3</v>
      </c>
      <c r="J737" s="7">
        <f t="shared" si="46"/>
        <v>1</v>
      </c>
      <c r="K737" s="7">
        <f t="shared" si="47"/>
        <v>0</v>
      </c>
    </row>
    <row r="738" spans="1:11" x14ac:dyDescent="0.35">
      <c r="A738" s="14" t="s">
        <v>6415</v>
      </c>
      <c r="B738" s="13" t="s">
        <v>2237</v>
      </c>
      <c r="C738" s="14" t="s">
        <v>12496</v>
      </c>
      <c r="D738" s="14" t="s">
        <v>11356</v>
      </c>
      <c r="E738" s="15" t="s">
        <v>11359</v>
      </c>
      <c r="F738" s="16">
        <v>4</v>
      </c>
      <c r="G738" s="16">
        <v>3</v>
      </c>
      <c r="H738" s="6">
        <f t="shared" si="44"/>
        <v>5</v>
      </c>
      <c r="I738" s="6">
        <f t="shared" si="45"/>
        <v>4</v>
      </c>
      <c r="J738" s="7">
        <f t="shared" si="46"/>
        <v>0.8</v>
      </c>
      <c r="K738" s="7">
        <f t="shared" si="47"/>
        <v>-0.32192809488736229</v>
      </c>
    </row>
    <row r="739" spans="1:11" x14ac:dyDescent="0.35">
      <c r="A739" s="14" t="s">
        <v>6416</v>
      </c>
      <c r="B739" s="13" t="s">
        <v>831</v>
      </c>
      <c r="C739" s="14" t="s">
        <v>12497</v>
      </c>
      <c r="D739" s="14" t="s">
        <v>11356</v>
      </c>
      <c r="E739" s="15" t="s">
        <v>11359</v>
      </c>
      <c r="F739" s="16">
        <v>8</v>
      </c>
      <c r="G739" s="16">
        <v>10</v>
      </c>
      <c r="H739" s="6">
        <f t="shared" si="44"/>
        <v>9</v>
      </c>
      <c r="I739" s="6">
        <f t="shared" si="45"/>
        <v>11</v>
      </c>
      <c r="J739" s="7">
        <f t="shared" si="46"/>
        <v>1.2222222222222223</v>
      </c>
      <c r="K739" s="7">
        <f t="shared" si="47"/>
        <v>0.28950661719498505</v>
      </c>
    </row>
    <row r="740" spans="1:11" x14ac:dyDescent="0.35">
      <c r="A740" s="14" t="s">
        <v>6417</v>
      </c>
      <c r="B740" s="13" t="s">
        <v>1307</v>
      </c>
      <c r="C740" s="14" t="s">
        <v>12498</v>
      </c>
      <c r="D740" s="14" t="s">
        <v>12499</v>
      </c>
      <c r="E740" s="15" t="s">
        <v>11359</v>
      </c>
      <c r="F740" s="16">
        <v>14</v>
      </c>
      <c r="G740" s="16">
        <v>14</v>
      </c>
      <c r="H740" s="6">
        <f t="shared" si="44"/>
        <v>15</v>
      </c>
      <c r="I740" s="6">
        <f t="shared" si="45"/>
        <v>15</v>
      </c>
      <c r="J740" s="7">
        <f t="shared" si="46"/>
        <v>1</v>
      </c>
      <c r="K740" s="7">
        <f t="shared" si="47"/>
        <v>0</v>
      </c>
    </row>
    <row r="741" spans="1:11" x14ac:dyDescent="0.35">
      <c r="A741" s="14" t="s">
        <v>6418</v>
      </c>
      <c r="B741" s="13" t="s">
        <v>2027</v>
      </c>
      <c r="C741" s="14" t="s">
        <v>12500</v>
      </c>
      <c r="D741" s="14" t="s">
        <v>11356</v>
      </c>
      <c r="E741" s="15" t="s">
        <v>11359</v>
      </c>
      <c r="F741" s="16">
        <v>278</v>
      </c>
      <c r="G741" s="16">
        <v>382</v>
      </c>
      <c r="H741" s="6">
        <f t="shared" si="44"/>
        <v>279</v>
      </c>
      <c r="I741" s="6">
        <f t="shared" si="45"/>
        <v>383</v>
      </c>
      <c r="J741" s="7">
        <f t="shared" si="46"/>
        <v>1.3727598566308243</v>
      </c>
      <c r="K741" s="7">
        <f t="shared" si="47"/>
        <v>0.45707927009576949</v>
      </c>
    </row>
    <row r="742" spans="1:11" x14ac:dyDescent="0.35">
      <c r="A742" s="14" t="s">
        <v>6419</v>
      </c>
      <c r="B742" s="13" t="s">
        <v>5596</v>
      </c>
      <c r="C742" s="14"/>
      <c r="D742" s="14"/>
      <c r="E742" s="15" t="s">
        <v>5678</v>
      </c>
      <c r="F742" s="16">
        <v>0</v>
      </c>
      <c r="G742" s="16">
        <v>0</v>
      </c>
      <c r="H742" s="6">
        <f t="shared" si="44"/>
        <v>1</v>
      </c>
      <c r="I742" s="6">
        <f t="shared" si="45"/>
        <v>1</v>
      </c>
      <c r="J742" s="7">
        <f t="shared" si="46"/>
        <v>1</v>
      </c>
      <c r="K742" s="7">
        <f t="shared" si="47"/>
        <v>0</v>
      </c>
    </row>
    <row r="743" spans="1:11" x14ac:dyDescent="0.35">
      <c r="A743" s="14" t="s">
        <v>6420</v>
      </c>
      <c r="B743" s="13" t="s">
        <v>3273</v>
      </c>
      <c r="C743" s="14" t="s">
        <v>12501</v>
      </c>
      <c r="D743" s="14" t="s">
        <v>11356</v>
      </c>
      <c r="E743" s="15" t="s">
        <v>5678</v>
      </c>
      <c r="F743" s="16">
        <v>29</v>
      </c>
      <c r="G743" s="16">
        <v>42</v>
      </c>
      <c r="H743" s="6">
        <f t="shared" si="44"/>
        <v>30</v>
      </c>
      <c r="I743" s="6">
        <f t="shared" si="45"/>
        <v>43</v>
      </c>
      <c r="J743" s="7">
        <f t="shared" si="46"/>
        <v>1.4333333333333333</v>
      </c>
      <c r="K743" s="7">
        <f t="shared" si="47"/>
        <v>0.51937415909357942</v>
      </c>
    </row>
    <row r="744" spans="1:11" x14ac:dyDescent="0.35">
      <c r="A744" s="14" t="s">
        <v>6421</v>
      </c>
      <c r="B744" s="13" t="s">
        <v>3209</v>
      </c>
      <c r="C744" s="14" t="s">
        <v>12502</v>
      </c>
      <c r="D744" s="14" t="s">
        <v>11356</v>
      </c>
      <c r="E744" s="15" t="s">
        <v>5678</v>
      </c>
      <c r="F744" s="16">
        <v>23</v>
      </c>
      <c r="G744" s="16">
        <v>22</v>
      </c>
      <c r="H744" s="6">
        <f t="shared" si="44"/>
        <v>24</v>
      </c>
      <c r="I744" s="6">
        <f t="shared" si="45"/>
        <v>23</v>
      </c>
      <c r="J744" s="7">
        <f t="shared" si="46"/>
        <v>0.95833333333333337</v>
      </c>
      <c r="K744" s="7">
        <f t="shared" si="47"/>
        <v>-6.1400544664143256E-2</v>
      </c>
    </row>
    <row r="745" spans="1:11" x14ac:dyDescent="0.35">
      <c r="A745" s="14" t="s">
        <v>6422</v>
      </c>
      <c r="B745" s="13" t="s">
        <v>2427</v>
      </c>
      <c r="C745" s="14" t="s">
        <v>12503</v>
      </c>
      <c r="D745" s="14" t="s">
        <v>12504</v>
      </c>
      <c r="E745" s="15" t="s">
        <v>5678</v>
      </c>
      <c r="F745" s="16">
        <v>30</v>
      </c>
      <c r="G745" s="16">
        <v>34</v>
      </c>
      <c r="H745" s="6">
        <f t="shared" si="44"/>
        <v>31</v>
      </c>
      <c r="I745" s="6">
        <f t="shared" si="45"/>
        <v>35</v>
      </c>
      <c r="J745" s="7">
        <f t="shared" si="46"/>
        <v>1.1290322580645162</v>
      </c>
      <c r="K745" s="7">
        <f t="shared" si="47"/>
        <v>0.17508670655809139</v>
      </c>
    </row>
    <row r="746" spans="1:11" x14ac:dyDescent="0.35">
      <c r="A746" s="14" t="s">
        <v>6423</v>
      </c>
      <c r="B746" s="13" t="s">
        <v>224</v>
      </c>
      <c r="C746" s="14" t="s">
        <v>12505</v>
      </c>
      <c r="D746" s="14" t="s">
        <v>12506</v>
      </c>
      <c r="E746" s="15" t="s">
        <v>5678</v>
      </c>
      <c r="F746" s="16">
        <v>13</v>
      </c>
      <c r="G746" s="16">
        <v>10</v>
      </c>
      <c r="H746" s="6">
        <f t="shared" si="44"/>
        <v>14</v>
      </c>
      <c r="I746" s="6">
        <f t="shared" si="45"/>
        <v>11</v>
      </c>
      <c r="J746" s="7">
        <f t="shared" si="46"/>
        <v>0.7857142857142857</v>
      </c>
      <c r="K746" s="7">
        <f t="shared" si="47"/>
        <v>-0.34792330342030692</v>
      </c>
    </row>
    <row r="747" spans="1:11" x14ac:dyDescent="0.35">
      <c r="A747" s="14" t="s">
        <v>6424</v>
      </c>
      <c r="B747" s="13" t="s">
        <v>307</v>
      </c>
      <c r="C747" s="14" t="s">
        <v>12507</v>
      </c>
      <c r="D747" s="14" t="s">
        <v>11356</v>
      </c>
      <c r="E747" s="15" t="s">
        <v>5678</v>
      </c>
      <c r="F747" s="16">
        <v>18</v>
      </c>
      <c r="G747" s="16">
        <v>11</v>
      </c>
      <c r="H747" s="6">
        <f t="shared" si="44"/>
        <v>19</v>
      </c>
      <c r="I747" s="6">
        <f t="shared" si="45"/>
        <v>12</v>
      </c>
      <c r="J747" s="7">
        <f t="shared" si="46"/>
        <v>0.63157894736842102</v>
      </c>
      <c r="K747" s="7">
        <f t="shared" si="47"/>
        <v>-0.66296501272242936</v>
      </c>
    </row>
    <row r="748" spans="1:11" x14ac:dyDescent="0.35">
      <c r="A748" s="14" t="s">
        <v>6425</v>
      </c>
      <c r="B748" s="13" t="s">
        <v>4074</v>
      </c>
      <c r="C748" s="14" t="s">
        <v>12508</v>
      </c>
      <c r="D748" s="14" t="s">
        <v>11356</v>
      </c>
      <c r="E748" s="15" t="s">
        <v>5678</v>
      </c>
      <c r="F748" s="16">
        <v>28</v>
      </c>
      <c r="G748" s="16">
        <v>16</v>
      </c>
      <c r="H748" s="6">
        <f t="shared" si="44"/>
        <v>29</v>
      </c>
      <c r="I748" s="6">
        <f t="shared" si="45"/>
        <v>17</v>
      </c>
      <c r="J748" s="7">
        <f t="shared" si="46"/>
        <v>0.58620689655172409</v>
      </c>
      <c r="K748" s="7">
        <f t="shared" si="47"/>
        <v>-0.77051815387723277</v>
      </c>
    </row>
    <row r="749" spans="1:11" x14ac:dyDescent="0.35">
      <c r="A749" s="14" t="s">
        <v>6426</v>
      </c>
      <c r="B749" s="13" t="s">
        <v>772</v>
      </c>
      <c r="C749" s="14" t="s">
        <v>12509</v>
      </c>
      <c r="D749" s="14" t="s">
        <v>11356</v>
      </c>
      <c r="E749" s="15" t="s">
        <v>5678</v>
      </c>
      <c r="F749" s="16">
        <v>37</v>
      </c>
      <c r="G749" s="16">
        <v>28</v>
      </c>
      <c r="H749" s="6">
        <f t="shared" si="44"/>
        <v>38</v>
      </c>
      <c r="I749" s="6">
        <f t="shared" si="45"/>
        <v>29</v>
      </c>
      <c r="J749" s="7">
        <f t="shared" si="46"/>
        <v>0.76315789473684215</v>
      </c>
      <c r="K749" s="7">
        <f t="shared" si="47"/>
        <v>-0.38994651831601329</v>
      </c>
    </row>
    <row r="750" spans="1:11" x14ac:dyDescent="0.35">
      <c r="A750" s="14" t="s">
        <v>6427</v>
      </c>
      <c r="B750" s="13" t="s">
        <v>1530</v>
      </c>
      <c r="C750" s="14" t="s">
        <v>12510</v>
      </c>
      <c r="D750" s="14" t="s">
        <v>11356</v>
      </c>
      <c r="E750" s="15" t="s">
        <v>11359</v>
      </c>
      <c r="F750" s="16">
        <v>6</v>
      </c>
      <c r="G750" s="16">
        <v>4</v>
      </c>
      <c r="H750" s="6">
        <f t="shared" si="44"/>
        <v>7</v>
      </c>
      <c r="I750" s="6">
        <f t="shared" si="45"/>
        <v>5</v>
      </c>
      <c r="J750" s="7">
        <f t="shared" si="46"/>
        <v>0.7142857142857143</v>
      </c>
      <c r="K750" s="7">
        <f t="shared" si="47"/>
        <v>-0.48542682717024171</v>
      </c>
    </row>
    <row r="751" spans="1:11" x14ac:dyDescent="0.35">
      <c r="A751" s="14" t="s">
        <v>6428</v>
      </c>
      <c r="B751" s="13" t="s">
        <v>4717</v>
      </c>
      <c r="C751" s="14" t="s">
        <v>12511</v>
      </c>
      <c r="D751" s="14" t="s">
        <v>11356</v>
      </c>
      <c r="E751" s="15" t="s">
        <v>11359</v>
      </c>
      <c r="F751" s="16">
        <v>0</v>
      </c>
      <c r="G751" s="16">
        <v>2</v>
      </c>
      <c r="H751" s="6">
        <f t="shared" si="44"/>
        <v>1</v>
      </c>
      <c r="I751" s="6">
        <f t="shared" si="45"/>
        <v>3</v>
      </c>
      <c r="J751" s="7">
        <f t="shared" si="46"/>
        <v>3</v>
      </c>
      <c r="K751" s="7">
        <f t="shared" si="47"/>
        <v>1.5849625007211563</v>
      </c>
    </row>
    <row r="752" spans="1:11" x14ac:dyDescent="0.35">
      <c r="A752" s="14" t="s">
        <v>6429</v>
      </c>
      <c r="B752" s="13" t="s">
        <v>2929</v>
      </c>
      <c r="C752" s="14" t="s">
        <v>12512</v>
      </c>
      <c r="D752" s="14" t="s">
        <v>11548</v>
      </c>
      <c r="E752" s="15" t="s">
        <v>5678</v>
      </c>
      <c r="F752" s="16">
        <v>22</v>
      </c>
      <c r="G752" s="16">
        <v>15</v>
      </c>
      <c r="H752" s="6">
        <f t="shared" si="44"/>
        <v>23</v>
      </c>
      <c r="I752" s="6">
        <f t="shared" si="45"/>
        <v>16</v>
      </c>
      <c r="J752" s="7">
        <f t="shared" si="46"/>
        <v>0.69565217391304346</v>
      </c>
      <c r="K752" s="7">
        <f t="shared" si="47"/>
        <v>-0.52356195605701294</v>
      </c>
    </row>
    <row r="753" spans="1:11" x14ac:dyDescent="0.35">
      <c r="A753" s="14" t="s">
        <v>6430</v>
      </c>
      <c r="B753" s="13" t="s">
        <v>107</v>
      </c>
      <c r="C753" s="14" t="s">
        <v>12513</v>
      </c>
      <c r="D753" s="14" t="s">
        <v>12514</v>
      </c>
      <c r="E753" s="15" t="s">
        <v>11359</v>
      </c>
      <c r="F753" s="16">
        <v>7</v>
      </c>
      <c r="G753" s="16">
        <v>8</v>
      </c>
      <c r="H753" s="6">
        <f t="shared" si="44"/>
        <v>8</v>
      </c>
      <c r="I753" s="6">
        <f t="shared" si="45"/>
        <v>9</v>
      </c>
      <c r="J753" s="7">
        <f t="shared" si="46"/>
        <v>1.125</v>
      </c>
      <c r="K753" s="7">
        <f t="shared" si="47"/>
        <v>0.16992500144231237</v>
      </c>
    </row>
    <row r="754" spans="1:11" x14ac:dyDescent="0.35">
      <c r="A754" s="14" t="s">
        <v>6431</v>
      </c>
      <c r="B754" s="13" t="s">
        <v>812</v>
      </c>
      <c r="C754" s="14" t="s">
        <v>12515</v>
      </c>
      <c r="D754" s="14" t="s">
        <v>11356</v>
      </c>
      <c r="E754" s="15" t="s">
        <v>5678</v>
      </c>
      <c r="F754" s="16">
        <v>13</v>
      </c>
      <c r="G754" s="16">
        <v>7</v>
      </c>
      <c r="H754" s="6">
        <f t="shared" si="44"/>
        <v>14</v>
      </c>
      <c r="I754" s="6">
        <f t="shared" si="45"/>
        <v>8</v>
      </c>
      <c r="J754" s="7">
        <f t="shared" si="46"/>
        <v>0.5714285714285714</v>
      </c>
      <c r="K754" s="7">
        <f t="shared" si="47"/>
        <v>-0.80735492205760429</v>
      </c>
    </row>
    <row r="755" spans="1:11" x14ac:dyDescent="0.35">
      <c r="A755" s="14" t="s">
        <v>6432</v>
      </c>
      <c r="B755" s="13" t="s">
        <v>120</v>
      </c>
      <c r="C755" s="14" t="s">
        <v>12516</v>
      </c>
      <c r="D755" s="14" t="s">
        <v>11356</v>
      </c>
      <c r="E755" s="15" t="s">
        <v>5678</v>
      </c>
      <c r="F755" s="16">
        <v>7</v>
      </c>
      <c r="G755" s="16">
        <v>8</v>
      </c>
      <c r="H755" s="6">
        <f t="shared" si="44"/>
        <v>8</v>
      </c>
      <c r="I755" s="6">
        <f t="shared" si="45"/>
        <v>9</v>
      </c>
      <c r="J755" s="7">
        <f t="shared" si="46"/>
        <v>1.125</v>
      </c>
      <c r="K755" s="7">
        <f t="shared" si="47"/>
        <v>0.16992500144231237</v>
      </c>
    </row>
    <row r="756" spans="1:11" x14ac:dyDescent="0.35">
      <c r="A756" s="14" t="s">
        <v>6433</v>
      </c>
      <c r="B756" s="13" t="s">
        <v>3831</v>
      </c>
      <c r="C756" s="14" t="s">
        <v>12517</v>
      </c>
      <c r="D756" s="14" t="s">
        <v>12518</v>
      </c>
      <c r="E756" s="15" t="s">
        <v>5678</v>
      </c>
      <c r="F756" s="16">
        <v>6</v>
      </c>
      <c r="G756" s="16">
        <v>8</v>
      </c>
      <c r="H756" s="6">
        <f t="shared" si="44"/>
        <v>7</v>
      </c>
      <c r="I756" s="6">
        <f t="shared" si="45"/>
        <v>9</v>
      </c>
      <c r="J756" s="7">
        <f t="shared" si="46"/>
        <v>1.2857142857142858</v>
      </c>
      <c r="K756" s="7">
        <f t="shared" si="47"/>
        <v>0.36257007938470842</v>
      </c>
    </row>
    <row r="757" spans="1:11" x14ac:dyDescent="0.35">
      <c r="A757" s="14" t="s">
        <v>6434</v>
      </c>
      <c r="B757" s="13" t="s">
        <v>941</v>
      </c>
      <c r="C757" s="14" t="s">
        <v>12519</v>
      </c>
      <c r="D757" s="14" t="s">
        <v>11509</v>
      </c>
      <c r="E757" s="15" t="s">
        <v>5678</v>
      </c>
      <c r="F757" s="16">
        <v>25</v>
      </c>
      <c r="G757" s="16">
        <v>23</v>
      </c>
      <c r="H757" s="6">
        <f t="shared" si="44"/>
        <v>26</v>
      </c>
      <c r="I757" s="6">
        <f t="shared" si="45"/>
        <v>24</v>
      </c>
      <c r="J757" s="7">
        <f t="shared" si="46"/>
        <v>0.92307692307692313</v>
      </c>
      <c r="K757" s="7">
        <f t="shared" si="47"/>
        <v>-0.1154772174199359</v>
      </c>
    </row>
    <row r="758" spans="1:11" x14ac:dyDescent="0.35">
      <c r="A758" s="14" t="s">
        <v>6435</v>
      </c>
      <c r="B758" s="13" t="s">
        <v>1835</v>
      </c>
      <c r="C758" s="14" t="s">
        <v>12520</v>
      </c>
      <c r="D758" s="14" t="s">
        <v>11509</v>
      </c>
      <c r="E758" s="15" t="s">
        <v>5678</v>
      </c>
      <c r="F758" s="16">
        <v>33</v>
      </c>
      <c r="G758" s="16">
        <v>39</v>
      </c>
      <c r="H758" s="6">
        <f t="shared" si="44"/>
        <v>34</v>
      </c>
      <c r="I758" s="6">
        <f t="shared" si="45"/>
        <v>40</v>
      </c>
      <c r="J758" s="7">
        <f t="shared" si="46"/>
        <v>1.1764705882352942</v>
      </c>
      <c r="K758" s="7">
        <f t="shared" si="47"/>
        <v>0.23446525363702297</v>
      </c>
    </row>
    <row r="759" spans="1:11" x14ac:dyDescent="0.35">
      <c r="A759" s="14" t="s">
        <v>6436</v>
      </c>
      <c r="B759" s="13" t="s">
        <v>291</v>
      </c>
      <c r="C759" s="14" t="s">
        <v>12521</v>
      </c>
      <c r="D759" s="14" t="s">
        <v>12522</v>
      </c>
      <c r="E759" s="15" t="s">
        <v>5678</v>
      </c>
      <c r="F759" s="16">
        <v>25</v>
      </c>
      <c r="G759" s="16">
        <v>25</v>
      </c>
      <c r="H759" s="6">
        <f t="shared" si="44"/>
        <v>26</v>
      </c>
      <c r="I759" s="6">
        <f t="shared" si="45"/>
        <v>26</v>
      </c>
      <c r="J759" s="7">
        <f t="shared" si="46"/>
        <v>1</v>
      </c>
      <c r="K759" s="7">
        <f t="shared" si="47"/>
        <v>0</v>
      </c>
    </row>
    <row r="760" spans="1:11" x14ac:dyDescent="0.35">
      <c r="A760" s="14" t="s">
        <v>6437</v>
      </c>
      <c r="B760" s="13" t="s">
        <v>4529</v>
      </c>
      <c r="C760" s="14" t="s">
        <v>12523</v>
      </c>
      <c r="D760" s="14" t="s">
        <v>12524</v>
      </c>
      <c r="E760" s="15" t="s">
        <v>5678</v>
      </c>
      <c r="F760" s="16">
        <v>41</v>
      </c>
      <c r="G760" s="16">
        <v>40</v>
      </c>
      <c r="H760" s="6">
        <f t="shared" si="44"/>
        <v>42</v>
      </c>
      <c r="I760" s="6">
        <f t="shared" si="45"/>
        <v>41</v>
      </c>
      <c r="J760" s="7">
        <f t="shared" si="46"/>
        <v>0.97619047619047616</v>
      </c>
      <c r="K760" s="7">
        <f t="shared" si="47"/>
        <v>-3.4765418160676638E-2</v>
      </c>
    </row>
    <row r="761" spans="1:11" x14ac:dyDescent="0.35">
      <c r="A761" s="14" t="s">
        <v>6438</v>
      </c>
      <c r="B761" s="13" t="s">
        <v>1285</v>
      </c>
      <c r="C761" s="14" t="s">
        <v>12525</v>
      </c>
      <c r="D761" s="14" t="s">
        <v>11356</v>
      </c>
      <c r="E761" s="15" t="s">
        <v>11359</v>
      </c>
      <c r="F761" s="16">
        <v>31</v>
      </c>
      <c r="G761" s="16">
        <v>29</v>
      </c>
      <c r="H761" s="6">
        <f t="shared" si="44"/>
        <v>32</v>
      </c>
      <c r="I761" s="6">
        <f t="shared" si="45"/>
        <v>30</v>
      </c>
      <c r="J761" s="7">
        <f t="shared" si="46"/>
        <v>0.9375</v>
      </c>
      <c r="K761" s="7">
        <f t="shared" si="47"/>
        <v>-9.3109404391481479E-2</v>
      </c>
    </row>
    <row r="762" spans="1:11" x14ac:dyDescent="0.35">
      <c r="A762" s="14" t="s">
        <v>6439</v>
      </c>
      <c r="B762" s="13" t="s">
        <v>3627</v>
      </c>
      <c r="C762" s="14" t="s">
        <v>12526</v>
      </c>
      <c r="D762" s="14" t="s">
        <v>12527</v>
      </c>
      <c r="E762" s="15" t="s">
        <v>11359</v>
      </c>
      <c r="F762" s="16">
        <v>89</v>
      </c>
      <c r="G762" s="16">
        <v>78</v>
      </c>
      <c r="H762" s="6">
        <f t="shared" si="44"/>
        <v>90</v>
      </c>
      <c r="I762" s="6">
        <f t="shared" si="45"/>
        <v>79</v>
      </c>
      <c r="J762" s="7">
        <f t="shared" si="46"/>
        <v>0.87777777777777777</v>
      </c>
      <c r="K762" s="7">
        <f t="shared" si="47"/>
        <v>-0.18807234815257179</v>
      </c>
    </row>
    <row r="763" spans="1:11" x14ac:dyDescent="0.35">
      <c r="A763" s="14" t="s">
        <v>6440</v>
      </c>
      <c r="B763" s="13" t="s">
        <v>5541</v>
      </c>
      <c r="C763" s="14" t="s">
        <v>12528</v>
      </c>
      <c r="D763" s="14" t="s">
        <v>12529</v>
      </c>
      <c r="E763" s="15" t="s">
        <v>5678</v>
      </c>
      <c r="F763" s="16">
        <v>6</v>
      </c>
      <c r="G763" s="16">
        <v>3</v>
      </c>
      <c r="H763" s="6">
        <f t="shared" si="44"/>
        <v>7</v>
      </c>
      <c r="I763" s="6">
        <f t="shared" si="45"/>
        <v>4</v>
      </c>
      <c r="J763" s="7">
        <f t="shared" si="46"/>
        <v>0.5714285714285714</v>
      </c>
      <c r="K763" s="7">
        <f t="shared" si="47"/>
        <v>-0.80735492205760429</v>
      </c>
    </row>
    <row r="764" spans="1:11" x14ac:dyDescent="0.35">
      <c r="A764" s="14" t="s">
        <v>6441</v>
      </c>
      <c r="B764" s="13" t="s">
        <v>5544</v>
      </c>
      <c r="C764" s="14" t="s">
        <v>12530</v>
      </c>
      <c r="D764" s="14" t="s">
        <v>11356</v>
      </c>
      <c r="E764" s="15" t="s">
        <v>5678</v>
      </c>
      <c r="F764" s="16">
        <v>13</v>
      </c>
      <c r="G764" s="16">
        <v>9</v>
      </c>
      <c r="H764" s="6">
        <f t="shared" si="44"/>
        <v>14</v>
      </c>
      <c r="I764" s="6">
        <f t="shared" si="45"/>
        <v>10</v>
      </c>
      <c r="J764" s="7">
        <f t="shared" si="46"/>
        <v>0.7142857142857143</v>
      </c>
      <c r="K764" s="7">
        <f t="shared" si="47"/>
        <v>-0.48542682717024171</v>
      </c>
    </row>
    <row r="765" spans="1:11" x14ac:dyDescent="0.35">
      <c r="A765" s="14" t="s">
        <v>6442</v>
      </c>
      <c r="B765" s="13" t="s">
        <v>5540</v>
      </c>
      <c r="C765" s="14" t="s">
        <v>12531</v>
      </c>
      <c r="D765" s="14" t="s">
        <v>11356</v>
      </c>
      <c r="E765" s="15" t="s">
        <v>5678</v>
      </c>
      <c r="F765" s="16">
        <v>6</v>
      </c>
      <c r="G765" s="16">
        <v>3</v>
      </c>
      <c r="H765" s="6">
        <f t="shared" si="44"/>
        <v>7</v>
      </c>
      <c r="I765" s="6">
        <f t="shared" si="45"/>
        <v>4</v>
      </c>
      <c r="J765" s="7">
        <f t="shared" si="46"/>
        <v>0.5714285714285714</v>
      </c>
      <c r="K765" s="7">
        <f t="shared" si="47"/>
        <v>-0.80735492205760429</v>
      </c>
    </row>
    <row r="766" spans="1:11" x14ac:dyDescent="0.35">
      <c r="A766" s="14" t="s">
        <v>6443</v>
      </c>
      <c r="B766" s="13" t="s">
        <v>5545</v>
      </c>
      <c r="C766" s="14" t="s">
        <v>12532</v>
      </c>
      <c r="D766" s="14" t="s">
        <v>12533</v>
      </c>
      <c r="E766" s="15" t="s">
        <v>5678</v>
      </c>
      <c r="F766" s="16">
        <v>23</v>
      </c>
      <c r="G766" s="16">
        <v>13</v>
      </c>
      <c r="H766" s="6">
        <f t="shared" si="44"/>
        <v>24</v>
      </c>
      <c r="I766" s="6">
        <f t="shared" si="45"/>
        <v>14</v>
      </c>
      <c r="J766" s="7">
        <f t="shared" si="46"/>
        <v>0.58333333333333337</v>
      </c>
      <c r="K766" s="7">
        <f t="shared" si="47"/>
        <v>-0.7776075786635519</v>
      </c>
    </row>
    <row r="767" spans="1:11" x14ac:dyDescent="0.35">
      <c r="A767" s="14" t="s">
        <v>6444</v>
      </c>
      <c r="B767" s="13" t="s">
        <v>5550</v>
      </c>
      <c r="C767" s="14" t="s">
        <v>12534</v>
      </c>
      <c r="D767" s="14" t="s">
        <v>11750</v>
      </c>
      <c r="E767" s="15" t="s">
        <v>5678</v>
      </c>
      <c r="F767" s="16">
        <v>9</v>
      </c>
      <c r="G767" s="16">
        <v>7</v>
      </c>
      <c r="H767" s="6">
        <f t="shared" si="44"/>
        <v>10</v>
      </c>
      <c r="I767" s="6">
        <f t="shared" si="45"/>
        <v>8</v>
      </c>
      <c r="J767" s="7">
        <f t="shared" si="46"/>
        <v>0.8</v>
      </c>
      <c r="K767" s="7">
        <f t="shared" si="47"/>
        <v>-0.32192809488736229</v>
      </c>
    </row>
    <row r="768" spans="1:11" x14ac:dyDescent="0.35">
      <c r="A768" s="14" t="s">
        <v>6445</v>
      </c>
      <c r="B768" s="13" t="s">
        <v>2760</v>
      </c>
      <c r="C768" s="14" t="s">
        <v>12535</v>
      </c>
      <c r="D768" s="14" t="s">
        <v>12536</v>
      </c>
      <c r="E768" s="15" t="s">
        <v>11359</v>
      </c>
      <c r="F768" s="16">
        <v>19</v>
      </c>
      <c r="G768" s="16">
        <v>9</v>
      </c>
      <c r="H768" s="6">
        <f t="shared" si="44"/>
        <v>20</v>
      </c>
      <c r="I768" s="6">
        <f t="shared" si="45"/>
        <v>10</v>
      </c>
      <c r="J768" s="7">
        <f t="shared" si="46"/>
        <v>0.5</v>
      </c>
      <c r="K768" s="7">
        <f t="shared" si="47"/>
        <v>-1</v>
      </c>
    </row>
    <row r="769" spans="1:11" x14ac:dyDescent="0.35">
      <c r="A769" s="14" t="s">
        <v>6446</v>
      </c>
      <c r="B769" s="13" t="s">
        <v>5057</v>
      </c>
      <c r="C769" s="14" t="s">
        <v>12537</v>
      </c>
      <c r="D769" s="14" t="s">
        <v>12538</v>
      </c>
      <c r="E769" s="15" t="s">
        <v>11359</v>
      </c>
      <c r="F769" s="16">
        <v>17</v>
      </c>
      <c r="G769" s="16">
        <v>9</v>
      </c>
      <c r="H769" s="6">
        <f t="shared" si="44"/>
        <v>18</v>
      </c>
      <c r="I769" s="6">
        <f t="shared" si="45"/>
        <v>10</v>
      </c>
      <c r="J769" s="7">
        <f t="shared" si="46"/>
        <v>0.55555555555555558</v>
      </c>
      <c r="K769" s="7">
        <f t="shared" si="47"/>
        <v>-0.84799690655494997</v>
      </c>
    </row>
    <row r="770" spans="1:11" x14ac:dyDescent="0.35">
      <c r="A770" s="14" t="s">
        <v>6447</v>
      </c>
      <c r="B770" s="13" t="s">
        <v>2239</v>
      </c>
      <c r="C770" s="14" t="s">
        <v>12539</v>
      </c>
      <c r="D770" s="14" t="s">
        <v>11356</v>
      </c>
      <c r="E770" s="15" t="s">
        <v>5678</v>
      </c>
      <c r="F770" s="16">
        <v>89</v>
      </c>
      <c r="G770" s="16">
        <v>77</v>
      </c>
      <c r="H770" s="6">
        <f t="shared" si="44"/>
        <v>90</v>
      </c>
      <c r="I770" s="6">
        <f t="shared" si="45"/>
        <v>78</v>
      </c>
      <c r="J770" s="7">
        <f t="shared" si="46"/>
        <v>0.8666666666666667</v>
      </c>
      <c r="K770" s="7">
        <f t="shared" si="47"/>
        <v>-0.20645087746742632</v>
      </c>
    </row>
    <row r="771" spans="1:11" x14ac:dyDescent="0.35">
      <c r="A771" s="14" t="s">
        <v>6448</v>
      </c>
      <c r="B771" s="13" t="s">
        <v>2423</v>
      </c>
      <c r="C771" s="14" t="s">
        <v>12540</v>
      </c>
      <c r="D771" s="14" t="s">
        <v>12541</v>
      </c>
      <c r="E771" s="15" t="s">
        <v>5678</v>
      </c>
      <c r="F771" s="16">
        <v>72</v>
      </c>
      <c r="G771" s="16">
        <v>51</v>
      </c>
      <c r="H771" s="6">
        <f t="shared" ref="H771:H834" si="48">F771+1</f>
        <v>73</v>
      </c>
      <c r="I771" s="6">
        <f t="shared" ref="I771:I834" si="49">G771+1</f>
        <v>52</v>
      </c>
      <c r="J771" s="7">
        <f t="shared" ref="J771:J834" si="50">I771/H771</f>
        <v>0.71232876712328763</v>
      </c>
      <c r="K771" s="7">
        <f t="shared" ref="K771:K834" si="51">LOG(J771,2)</f>
        <v>-0.48938484073892513</v>
      </c>
    </row>
    <row r="772" spans="1:11" x14ac:dyDescent="0.35">
      <c r="A772" s="14" t="s">
        <v>6449</v>
      </c>
      <c r="B772" s="13" t="s">
        <v>3184</v>
      </c>
      <c r="C772" s="14" t="s">
        <v>12542</v>
      </c>
      <c r="D772" s="14" t="s">
        <v>11356</v>
      </c>
      <c r="E772" s="15" t="s">
        <v>11359</v>
      </c>
      <c r="F772" s="16">
        <v>63</v>
      </c>
      <c r="G772" s="16">
        <v>37</v>
      </c>
      <c r="H772" s="6">
        <f t="shared" si="48"/>
        <v>64</v>
      </c>
      <c r="I772" s="6">
        <f t="shared" si="49"/>
        <v>38</v>
      </c>
      <c r="J772" s="7">
        <f t="shared" si="50"/>
        <v>0.59375</v>
      </c>
      <c r="K772" s="7">
        <f t="shared" si="51"/>
        <v>-0.75207248655641445</v>
      </c>
    </row>
    <row r="773" spans="1:11" x14ac:dyDescent="0.35">
      <c r="A773" s="14" t="s">
        <v>6450</v>
      </c>
      <c r="B773" s="13" t="s">
        <v>2741</v>
      </c>
      <c r="C773" s="14" t="s">
        <v>12543</v>
      </c>
      <c r="D773" s="14" t="s">
        <v>12544</v>
      </c>
      <c r="E773" s="15" t="s">
        <v>5678</v>
      </c>
      <c r="F773" s="16">
        <v>111</v>
      </c>
      <c r="G773" s="16">
        <v>102</v>
      </c>
      <c r="H773" s="6">
        <f t="shared" si="48"/>
        <v>112</v>
      </c>
      <c r="I773" s="6">
        <f t="shared" si="49"/>
        <v>103</v>
      </c>
      <c r="J773" s="7">
        <f t="shared" si="50"/>
        <v>0.9196428571428571</v>
      </c>
      <c r="K773" s="7">
        <f t="shared" si="51"/>
        <v>-0.1208543948743858</v>
      </c>
    </row>
    <row r="774" spans="1:11" x14ac:dyDescent="0.35">
      <c r="A774" s="14" t="s">
        <v>6451</v>
      </c>
      <c r="B774" s="13" t="s">
        <v>763</v>
      </c>
      <c r="C774" s="14" t="s">
        <v>12545</v>
      </c>
      <c r="D774" s="14" t="s">
        <v>12546</v>
      </c>
      <c r="E774" s="15" t="s">
        <v>11359</v>
      </c>
      <c r="F774" s="16">
        <v>623</v>
      </c>
      <c r="G774" s="16">
        <v>688</v>
      </c>
      <c r="H774" s="6">
        <f t="shared" si="48"/>
        <v>624</v>
      </c>
      <c r="I774" s="6">
        <f t="shared" si="49"/>
        <v>689</v>
      </c>
      <c r="J774" s="7">
        <f t="shared" si="50"/>
        <v>1.1041666666666667</v>
      </c>
      <c r="K774" s="7">
        <f t="shared" si="51"/>
        <v>0.1429579538420431</v>
      </c>
    </row>
    <row r="775" spans="1:11" x14ac:dyDescent="0.35">
      <c r="A775" s="14" t="s">
        <v>6452</v>
      </c>
      <c r="B775" s="13" t="s">
        <v>2683</v>
      </c>
      <c r="C775" s="14" t="s">
        <v>12547</v>
      </c>
      <c r="D775" s="14" t="s">
        <v>12548</v>
      </c>
      <c r="E775" s="15" t="s">
        <v>11359</v>
      </c>
      <c r="F775" s="16">
        <v>334</v>
      </c>
      <c r="G775" s="16">
        <v>323</v>
      </c>
      <c r="H775" s="6">
        <f t="shared" si="48"/>
        <v>335</v>
      </c>
      <c r="I775" s="6">
        <f t="shared" si="49"/>
        <v>324</v>
      </c>
      <c r="J775" s="7">
        <f t="shared" si="50"/>
        <v>0.96716417910447761</v>
      </c>
      <c r="K775" s="7">
        <f t="shared" si="51"/>
        <v>-4.8167282460510066E-2</v>
      </c>
    </row>
    <row r="776" spans="1:11" x14ac:dyDescent="0.35">
      <c r="A776" s="14" t="s">
        <v>6453</v>
      </c>
      <c r="B776" s="13" t="s">
        <v>1402</v>
      </c>
      <c r="C776" s="14" t="s">
        <v>12549</v>
      </c>
      <c r="D776" s="14" t="s">
        <v>12550</v>
      </c>
      <c r="E776" s="15" t="s">
        <v>11359</v>
      </c>
      <c r="F776" s="16">
        <v>235</v>
      </c>
      <c r="G776" s="16">
        <v>237</v>
      </c>
      <c r="H776" s="6">
        <f t="shared" si="48"/>
        <v>236</v>
      </c>
      <c r="I776" s="6">
        <f t="shared" si="49"/>
        <v>238</v>
      </c>
      <c r="J776" s="7">
        <f t="shared" si="50"/>
        <v>1.0084745762711864</v>
      </c>
      <c r="K776" s="7">
        <f t="shared" si="51"/>
        <v>1.2174713946102226E-2</v>
      </c>
    </row>
    <row r="777" spans="1:11" x14ac:dyDescent="0.35">
      <c r="A777" s="14" t="s">
        <v>6454</v>
      </c>
      <c r="B777" s="13" t="s">
        <v>1267</v>
      </c>
      <c r="C777" s="14" t="s">
        <v>12551</v>
      </c>
      <c r="D777" s="14" t="s">
        <v>12552</v>
      </c>
      <c r="E777" s="15" t="s">
        <v>11359</v>
      </c>
      <c r="F777" s="16">
        <v>51</v>
      </c>
      <c r="G777" s="16">
        <v>26</v>
      </c>
      <c r="H777" s="6">
        <f t="shared" si="48"/>
        <v>52</v>
      </c>
      <c r="I777" s="6">
        <f t="shared" si="49"/>
        <v>27</v>
      </c>
      <c r="J777" s="7">
        <f t="shared" si="50"/>
        <v>0.51923076923076927</v>
      </c>
      <c r="K777" s="7">
        <f t="shared" si="51"/>
        <v>-0.94555221597762351</v>
      </c>
    </row>
    <row r="778" spans="1:11" x14ac:dyDescent="0.35">
      <c r="A778" s="14" t="s">
        <v>6455</v>
      </c>
      <c r="B778" s="13" t="s">
        <v>4441</v>
      </c>
      <c r="C778" s="14" t="s">
        <v>12553</v>
      </c>
      <c r="D778" s="14" t="s">
        <v>12554</v>
      </c>
      <c r="E778" s="15" t="s">
        <v>11359</v>
      </c>
      <c r="F778" s="16">
        <v>440</v>
      </c>
      <c r="G778" s="16">
        <v>443</v>
      </c>
      <c r="H778" s="6">
        <f t="shared" si="48"/>
        <v>441</v>
      </c>
      <c r="I778" s="6">
        <f t="shared" si="49"/>
        <v>444</v>
      </c>
      <c r="J778" s="7">
        <f t="shared" si="50"/>
        <v>1.0068027210884354</v>
      </c>
      <c r="K778" s="7">
        <f t="shared" si="51"/>
        <v>9.7810207925853963E-3</v>
      </c>
    </row>
    <row r="779" spans="1:11" x14ac:dyDescent="0.35">
      <c r="A779" s="14" t="s">
        <v>6456</v>
      </c>
      <c r="B779" s="13" t="s">
        <v>2452</v>
      </c>
      <c r="C779" s="14" t="s">
        <v>12555</v>
      </c>
      <c r="D779" s="14" t="s">
        <v>12556</v>
      </c>
      <c r="E779" s="15" t="s">
        <v>11359</v>
      </c>
      <c r="F779" s="16">
        <v>162</v>
      </c>
      <c r="G779" s="16">
        <v>139</v>
      </c>
      <c r="H779" s="6">
        <f t="shared" si="48"/>
        <v>163</v>
      </c>
      <c r="I779" s="6">
        <f t="shared" si="49"/>
        <v>140</v>
      </c>
      <c r="J779" s="7">
        <f t="shared" si="50"/>
        <v>0.85889570552147243</v>
      </c>
      <c r="K779" s="7">
        <f t="shared" si="51"/>
        <v>-0.21944513728611104</v>
      </c>
    </row>
    <row r="780" spans="1:11" x14ac:dyDescent="0.35">
      <c r="A780" s="14" t="s">
        <v>6457</v>
      </c>
      <c r="B780" s="13" t="s">
        <v>3806</v>
      </c>
      <c r="C780" s="14" t="s">
        <v>12557</v>
      </c>
      <c r="D780" s="14" t="s">
        <v>12558</v>
      </c>
      <c r="E780" s="15" t="s">
        <v>11359</v>
      </c>
      <c r="F780" s="16">
        <v>171</v>
      </c>
      <c r="G780" s="16">
        <v>133</v>
      </c>
      <c r="H780" s="6">
        <f t="shared" si="48"/>
        <v>172</v>
      </c>
      <c r="I780" s="6">
        <f t="shared" si="49"/>
        <v>134</v>
      </c>
      <c r="J780" s="7">
        <f t="shared" si="50"/>
        <v>0.77906976744186052</v>
      </c>
      <c r="K780" s="7">
        <f t="shared" si="51"/>
        <v>-0.36017556424432545</v>
      </c>
    </row>
    <row r="781" spans="1:11" x14ac:dyDescent="0.35">
      <c r="A781" s="14" t="s">
        <v>6458</v>
      </c>
      <c r="B781" s="13" t="s">
        <v>1055</v>
      </c>
      <c r="C781" s="14" t="s">
        <v>12559</v>
      </c>
      <c r="D781" s="14" t="s">
        <v>11356</v>
      </c>
      <c r="E781" s="15" t="s">
        <v>11359</v>
      </c>
      <c r="F781" s="16">
        <v>162</v>
      </c>
      <c r="G781" s="16">
        <v>164</v>
      </c>
      <c r="H781" s="6">
        <f t="shared" si="48"/>
        <v>163</v>
      </c>
      <c r="I781" s="6">
        <f t="shared" si="49"/>
        <v>165</v>
      </c>
      <c r="J781" s="7">
        <f t="shared" si="50"/>
        <v>1.0122699386503067</v>
      </c>
      <c r="K781" s="7">
        <f t="shared" si="51"/>
        <v>1.7594060014738132E-2</v>
      </c>
    </row>
    <row r="782" spans="1:11" x14ac:dyDescent="0.35">
      <c r="A782" s="14" t="s">
        <v>6459</v>
      </c>
      <c r="B782" s="13" t="s">
        <v>1954</v>
      </c>
      <c r="C782" s="14" t="s">
        <v>12560</v>
      </c>
      <c r="D782" s="14" t="s">
        <v>12561</v>
      </c>
      <c r="E782" s="15" t="s">
        <v>11359</v>
      </c>
      <c r="F782" s="16">
        <v>217</v>
      </c>
      <c r="G782" s="16">
        <v>184</v>
      </c>
      <c r="H782" s="6">
        <f t="shared" si="48"/>
        <v>218</v>
      </c>
      <c r="I782" s="6">
        <f t="shared" si="49"/>
        <v>185</v>
      </c>
      <c r="J782" s="7">
        <f t="shared" si="50"/>
        <v>0.84862385321100919</v>
      </c>
      <c r="K782" s="7">
        <f t="shared" si="51"/>
        <v>-0.2368028642606142</v>
      </c>
    </row>
    <row r="783" spans="1:11" x14ac:dyDescent="0.35">
      <c r="A783" s="14" t="s">
        <v>6460</v>
      </c>
      <c r="B783" s="13" t="s">
        <v>2963</v>
      </c>
      <c r="C783" s="14" t="s">
        <v>12562</v>
      </c>
      <c r="D783" s="14" t="s">
        <v>12563</v>
      </c>
      <c r="E783" s="15" t="s">
        <v>11359</v>
      </c>
      <c r="F783" s="16">
        <v>188</v>
      </c>
      <c r="G783" s="16">
        <v>208</v>
      </c>
      <c r="H783" s="6">
        <f t="shared" si="48"/>
        <v>189</v>
      </c>
      <c r="I783" s="6">
        <f t="shared" si="49"/>
        <v>209</v>
      </c>
      <c r="J783" s="7">
        <f t="shared" si="50"/>
        <v>1.1058201058201058</v>
      </c>
      <c r="K783" s="7">
        <f t="shared" si="51"/>
        <v>0.1451167078598101</v>
      </c>
    </row>
    <row r="784" spans="1:11" x14ac:dyDescent="0.35">
      <c r="A784" s="14" t="s">
        <v>6461</v>
      </c>
      <c r="B784" s="13" t="s">
        <v>4553</v>
      </c>
      <c r="C784" s="14" t="s">
        <v>12564</v>
      </c>
      <c r="D784" s="14" t="s">
        <v>12565</v>
      </c>
      <c r="E784" s="15" t="s">
        <v>11359</v>
      </c>
      <c r="F784" s="16">
        <v>21</v>
      </c>
      <c r="G784" s="16">
        <v>13</v>
      </c>
      <c r="H784" s="6">
        <f t="shared" si="48"/>
        <v>22</v>
      </c>
      <c r="I784" s="6">
        <f t="shared" si="49"/>
        <v>14</v>
      </c>
      <c r="J784" s="7">
        <f t="shared" si="50"/>
        <v>0.63636363636363635</v>
      </c>
      <c r="K784" s="7">
        <f t="shared" si="51"/>
        <v>-0.65207669657969325</v>
      </c>
    </row>
    <row r="785" spans="1:11" x14ac:dyDescent="0.35">
      <c r="A785" s="14" t="s">
        <v>6462</v>
      </c>
      <c r="B785" s="13" t="s">
        <v>3912</v>
      </c>
      <c r="C785" s="14" t="s">
        <v>12566</v>
      </c>
      <c r="D785" s="14" t="s">
        <v>12567</v>
      </c>
      <c r="E785" s="15" t="s">
        <v>11359</v>
      </c>
      <c r="F785" s="16">
        <v>104</v>
      </c>
      <c r="G785" s="16">
        <v>72</v>
      </c>
      <c r="H785" s="6">
        <f t="shared" si="48"/>
        <v>105</v>
      </c>
      <c r="I785" s="6">
        <f t="shared" si="49"/>
        <v>73</v>
      </c>
      <c r="J785" s="7">
        <f t="shared" si="50"/>
        <v>0.69523809523809521</v>
      </c>
      <c r="K785" s="7">
        <f t="shared" si="51"/>
        <v>-0.52442095878610551</v>
      </c>
    </row>
    <row r="786" spans="1:11" x14ac:dyDescent="0.35">
      <c r="A786" s="14" t="s">
        <v>6463</v>
      </c>
      <c r="B786" s="13" t="s">
        <v>5211</v>
      </c>
      <c r="C786" s="14" t="s">
        <v>12568</v>
      </c>
      <c r="D786" s="14" t="s">
        <v>12569</v>
      </c>
      <c r="E786" s="15" t="s">
        <v>5678</v>
      </c>
      <c r="F786" s="16">
        <v>28</v>
      </c>
      <c r="G786" s="16">
        <v>16</v>
      </c>
      <c r="H786" s="6">
        <f t="shared" si="48"/>
        <v>29</v>
      </c>
      <c r="I786" s="6">
        <f t="shared" si="49"/>
        <v>17</v>
      </c>
      <c r="J786" s="7">
        <f t="shared" si="50"/>
        <v>0.58620689655172409</v>
      </c>
      <c r="K786" s="7">
        <f t="shared" si="51"/>
        <v>-0.77051815387723277</v>
      </c>
    </row>
    <row r="787" spans="1:11" x14ac:dyDescent="0.35">
      <c r="A787" s="14" t="s">
        <v>6464</v>
      </c>
      <c r="B787" s="13" t="s">
        <v>4619</v>
      </c>
      <c r="C787" s="14" t="s">
        <v>12570</v>
      </c>
      <c r="D787" s="14" t="s">
        <v>12571</v>
      </c>
      <c r="E787" s="15" t="s">
        <v>5678</v>
      </c>
      <c r="F787" s="16">
        <v>37</v>
      </c>
      <c r="G787" s="16">
        <v>21</v>
      </c>
      <c r="H787" s="6">
        <f t="shared" si="48"/>
        <v>38</v>
      </c>
      <c r="I787" s="6">
        <f t="shared" si="49"/>
        <v>22</v>
      </c>
      <c r="J787" s="7">
        <f t="shared" si="50"/>
        <v>0.57894736842105265</v>
      </c>
      <c r="K787" s="7">
        <f t="shared" si="51"/>
        <v>-0.78849589480628823</v>
      </c>
    </row>
    <row r="788" spans="1:11" x14ac:dyDescent="0.35">
      <c r="A788" s="14" t="s">
        <v>6465</v>
      </c>
      <c r="B788" s="13" t="s">
        <v>949</v>
      </c>
      <c r="C788" s="14" t="s">
        <v>12572</v>
      </c>
      <c r="D788" s="14" t="s">
        <v>11356</v>
      </c>
      <c r="E788" s="15" t="s">
        <v>5678</v>
      </c>
      <c r="F788" s="16">
        <v>3</v>
      </c>
      <c r="G788" s="16">
        <v>4</v>
      </c>
      <c r="H788" s="6">
        <f t="shared" si="48"/>
        <v>4</v>
      </c>
      <c r="I788" s="6">
        <f t="shared" si="49"/>
        <v>5</v>
      </c>
      <c r="J788" s="7">
        <f t="shared" si="50"/>
        <v>1.25</v>
      </c>
      <c r="K788" s="7">
        <f t="shared" si="51"/>
        <v>0.32192809488736235</v>
      </c>
    </row>
    <row r="789" spans="1:11" x14ac:dyDescent="0.35">
      <c r="A789" s="14" t="s">
        <v>6466</v>
      </c>
      <c r="B789" s="13" t="s">
        <v>1657</v>
      </c>
      <c r="C789" s="14" t="s">
        <v>12573</v>
      </c>
      <c r="D789" s="14" t="s">
        <v>12574</v>
      </c>
      <c r="E789" s="15" t="s">
        <v>5678</v>
      </c>
      <c r="F789" s="16">
        <v>18</v>
      </c>
      <c r="G789" s="16">
        <v>8</v>
      </c>
      <c r="H789" s="6">
        <f t="shared" si="48"/>
        <v>19</v>
      </c>
      <c r="I789" s="6">
        <f t="shared" si="49"/>
        <v>9</v>
      </c>
      <c r="J789" s="7">
        <f t="shared" si="50"/>
        <v>0.47368421052631576</v>
      </c>
      <c r="K789" s="7">
        <f t="shared" si="51"/>
        <v>-1.0780025120012733</v>
      </c>
    </row>
    <row r="790" spans="1:11" x14ac:dyDescent="0.35">
      <c r="A790" s="14" t="s">
        <v>6467</v>
      </c>
      <c r="B790" s="13" t="s">
        <v>2564</v>
      </c>
      <c r="C790" s="14" t="s">
        <v>12575</v>
      </c>
      <c r="D790" s="14" t="s">
        <v>11356</v>
      </c>
      <c r="E790" s="15" t="s">
        <v>5678</v>
      </c>
      <c r="F790" s="16">
        <v>78</v>
      </c>
      <c r="G790" s="16">
        <v>68</v>
      </c>
      <c r="H790" s="6">
        <f t="shared" si="48"/>
        <v>79</v>
      </c>
      <c r="I790" s="6">
        <f t="shared" si="49"/>
        <v>69</v>
      </c>
      <c r="J790" s="7">
        <f t="shared" si="50"/>
        <v>0.87341772151898733</v>
      </c>
      <c r="K790" s="7">
        <f t="shared" si="51"/>
        <v>-0.19525629139893388</v>
      </c>
    </row>
    <row r="791" spans="1:11" x14ac:dyDescent="0.35">
      <c r="A791" s="14" t="s">
        <v>6468</v>
      </c>
      <c r="B791" s="13" t="s">
        <v>4778</v>
      </c>
      <c r="C791" s="14" t="s">
        <v>12576</v>
      </c>
      <c r="D791" s="14" t="s">
        <v>12577</v>
      </c>
      <c r="E791" s="15" t="s">
        <v>5678</v>
      </c>
      <c r="F791" s="16">
        <v>251</v>
      </c>
      <c r="G791" s="16">
        <v>263</v>
      </c>
      <c r="H791" s="6">
        <f t="shared" si="48"/>
        <v>252</v>
      </c>
      <c r="I791" s="6">
        <f t="shared" si="49"/>
        <v>264</v>
      </c>
      <c r="J791" s="7">
        <f t="shared" si="50"/>
        <v>1.0476190476190477</v>
      </c>
      <c r="K791" s="7">
        <f t="shared" si="51"/>
        <v>6.7114195858537049E-2</v>
      </c>
    </row>
    <row r="792" spans="1:11" x14ac:dyDescent="0.35">
      <c r="A792" s="14" t="s">
        <v>6469</v>
      </c>
      <c r="B792" s="13" t="s">
        <v>3042</v>
      </c>
      <c r="C792" s="14" t="s">
        <v>12578</v>
      </c>
      <c r="D792" s="14" t="s">
        <v>12579</v>
      </c>
      <c r="E792" s="15" t="s">
        <v>11359</v>
      </c>
      <c r="F792" s="16">
        <v>27</v>
      </c>
      <c r="G792" s="16">
        <v>16</v>
      </c>
      <c r="H792" s="6">
        <f t="shared" si="48"/>
        <v>28</v>
      </c>
      <c r="I792" s="6">
        <f t="shared" si="49"/>
        <v>17</v>
      </c>
      <c r="J792" s="7">
        <f t="shared" si="50"/>
        <v>0.6071428571428571</v>
      </c>
      <c r="K792" s="7">
        <f t="shared" si="51"/>
        <v>-0.71989208080726486</v>
      </c>
    </row>
    <row r="793" spans="1:11" x14ac:dyDescent="0.35">
      <c r="A793" s="14" t="s">
        <v>6470</v>
      </c>
      <c r="B793" s="13" t="s">
        <v>3719</v>
      </c>
      <c r="C793" s="14" t="s">
        <v>12580</v>
      </c>
      <c r="D793" s="14" t="s">
        <v>11669</v>
      </c>
      <c r="E793" s="15" t="s">
        <v>5678</v>
      </c>
      <c r="F793" s="16">
        <v>3</v>
      </c>
      <c r="G793" s="16">
        <v>3</v>
      </c>
      <c r="H793" s="6">
        <f t="shared" si="48"/>
        <v>4</v>
      </c>
      <c r="I793" s="6">
        <f t="shared" si="49"/>
        <v>4</v>
      </c>
      <c r="J793" s="7">
        <f t="shared" si="50"/>
        <v>1</v>
      </c>
      <c r="K793" s="7">
        <f t="shared" si="51"/>
        <v>0</v>
      </c>
    </row>
    <row r="794" spans="1:11" x14ac:dyDescent="0.35">
      <c r="A794" s="14" t="s">
        <v>6471</v>
      </c>
      <c r="B794" s="13" t="s">
        <v>2639</v>
      </c>
      <c r="C794" s="14" t="s">
        <v>12581</v>
      </c>
      <c r="D794" s="14" t="s">
        <v>12582</v>
      </c>
      <c r="E794" s="15" t="s">
        <v>11359</v>
      </c>
      <c r="F794" s="16">
        <v>512</v>
      </c>
      <c r="G794" s="16">
        <v>253</v>
      </c>
      <c r="H794" s="6">
        <f t="shared" si="48"/>
        <v>513</v>
      </c>
      <c r="I794" s="6">
        <f t="shared" si="49"/>
        <v>254</v>
      </c>
      <c r="J794" s="7">
        <f t="shared" si="50"/>
        <v>0.49512670565302142</v>
      </c>
      <c r="K794" s="7">
        <f t="shared" si="51"/>
        <v>-1.0141303288348884</v>
      </c>
    </row>
    <row r="795" spans="1:11" x14ac:dyDescent="0.35">
      <c r="A795" s="14" t="s">
        <v>6472</v>
      </c>
      <c r="B795" s="13" t="s">
        <v>1024</v>
      </c>
      <c r="C795" s="14" t="s">
        <v>12583</v>
      </c>
      <c r="D795" s="14" t="s">
        <v>12584</v>
      </c>
      <c r="E795" s="15" t="s">
        <v>11359</v>
      </c>
      <c r="F795" s="16">
        <v>388</v>
      </c>
      <c r="G795" s="16">
        <v>271</v>
      </c>
      <c r="H795" s="6">
        <f t="shared" si="48"/>
        <v>389</v>
      </c>
      <c r="I795" s="6">
        <f t="shared" si="49"/>
        <v>272</v>
      </c>
      <c r="J795" s="7">
        <f t="shared" si="50"/>
        <v>0.69922879177377895</v>
      </c>
      <c r="K795" s="7">
        <f t="shared" si="51"/>
        <v>-0.51616350373585251</v>
      </c>
    </row>
    <row r="796" spans="1:11" x14ac:dyDescent="0.35">
      <c r="A796" s="14" t="s">
        <v>6473</v>
      </c>
      <c r="B796" s="13" t="s">
        <v>1807</v>
      </c>
      <c r="C796" s="14" t="s">
        <v>12585</v>
      </c>
      <c r="D796" s="14" t="s">
        <v>11418</v>
      </c>
      <c r="E796" s="15" t="s">
        <v>5678</v>
      </c>
      <c r="F796" s="16">
        <v>83</v>
      </c>
      <c r="G796" s="16">
        <v>78</v>
      </c>
      <c r="H796" s="6">
        <f t="shared" si="48"/>
        <v>84</v>
      </c>
      <c r="I796" s="6">
        <f t="shared" si="49"/>
        <v>79</v>
      </c>
      <c r="J796" s="7">
        <f t="shared" si="50"/>
        <v>0.94047619047619047</v>
      </c>
      <c r="K796" s="7">
        <f t="shared" si="51"/>
        <v>-8.8536674601657386E-2</v>
      </c>
    </row>
    <row r="797" spans="1:11" x14ac:dyDescent="0.35">
      <c r="A797" s="14" t="s">
        <v>6474</v>
      </c>
      <c r="B797" s="13" t="s">
        <v>3495</v>
      </c>
      <c r="C797" s="14" t="s">
        <v>12586</v>
      </c>
      <c r="D797" s="14" t="s">
        <v>12587</v>
      </c>
      <c r="E797" s="15" t="s">
        <v>11359</v>
      </c>
      <c r="F797" s="16">
        <v>12</v>
      </c>
      <c r="G797" s="16">
        <v>9</v>
      </c>
      <c r="H797" s="6">
        <f t="shared" si="48"/>
        <v>13</v>
      </c>
      <c r="I797" s="6">
        <f t="shared" si="49"/>
        <v>10</v>
      </c>
      <c r="J797" s="7">
        <f t="shared" si="50"/>
        <v>0.76923076923076927</v>
      </c>
      <c r="K797" s="7">
        <f t="shared" si="51"/>
        <v>-0.37851162325372978</v>
      </c>
    </row>
    <row r="798" spans="1:11" x14ac:dyDescent="0.35">
      <c r="A798" s="14" t="s">
        <v>6475</v>
      </c>
      <c r="B798" s="13" t="s">
        <v>1552</v>
      </c>
      <c r="C798" s="14" t="s">
        <v>12588</v>
      </c>
      <c r="D798" s="14" t="s">
        <v>11806</v>
      </c>
      <c r="E798" s="15" t="s">
        <v>11359</v>
      </c>
      <c r="F798" s="16">
        <v>4</v>
      </c>
      <c r="G798" s="16">
        <v>1</v>
      </c>
      <c r="H798" s="6">
        <f t="shared" si="48"/>
        <v>5</v>
      </c>
      <c r="I798" s="6">
        <f t="shared" si="49"/>
        <v>2</v>
      </c>
      <c r="J798" s="7">
        <f t="shared" si="50"/>
        <v>0.4</v>
      </c>
      <c r="K798" s="7">
        <f t="shared" si="51"/>
        <v>-1.3219280948873622</v>
      </c>
    </row>
    <row r="799" spans="1:11" x14ac:dyDescent="0.35">
      <c r="A799" s="14" t="s">
        <v>6476</v>
      </c>
      <c r="B799" s="13" t="s">
        <v>3870</v>
      </c>
      <c r="C799" s="14" t="s">
        <v>12589</v>
      </c>
      <c r="D799" s="14" t="s">
        <v>11496</v>
      </c>
      <c r="E799" s="15" t="s">
        <v>11359</v>
      </c>
      <c r="F799" s="16">
        <v>25</v>
      </c>
      <c r="G799" s="16">
        <v>13</v>
      </c>
      <c r="H799" s="6">
        <f t="shared" si="48"/>
        <v>26</v>
      </c>
      <c r="I799" s="6">
        <f t="shared" si="49"/>
        <v>14</v>
      </c>
      <c r="J799" s="7">
        <f t="shared" si="50"/>
        <v>0.53846153846153844</v>
      </c>
      <c r="K799" s="7">
        <f t="shared" si="51"/>
        <v>-0.89308479608348823</v>
      </c>
    </row>
    <row r="800" spans="1:11" x14ac:dyDescent="0.35">
      <c r="A800" s="14" t="s">
        <v>6477</v>
      </c>
      <c r="B800" s="13" t="s">
        <v>5007</v>
      </c>
      <c r="C800" s="14" t="s">
        <v>12590</v>
      </c>
      <c r="D800" s="14" t="s">
        <v>12591</v>
      </c>
      <c r="E800" s="15" t="s">
        <v>5678</v>
      </c>
      <c r="F800" s="16">
        <v>2</v>
      </c>
      <c r="G800" s="16">
        <v>3</v>
      </c>
      <c r="H800" s="6">
        <f t="shared" si="48"/>
        <v>3</v>
      </c>
      <c r="I800" s="6">
        <f t="shared" si="49"/>
        <v>4</v>
      </c>
      <c r="J800" s="7">
        <f t="shared" si="50"/>
        <v>1.3333333333333333</v>
      </c>
      <c r="K800" s="7">
        <f t="shared" si="51"/>
        <v>0.4150374992788437</v>
      </c>
    </row>
    <row r="801" spans="1:11" x14ac:dyDescent="0.35">
      <c r="A801" s="14" t="s">
        <v>6478</v>
      </c>
      <c r="B801" s="13" t="s">
        <v>520</v>
      </c>
      <c r="C801" s="14" t="s">
        <v>12592</v>
      </c>
      <c r="D801" s="14" t="s">
        <v>12593</v>
      </c>
      <c r="E801" s="15" t="s">
        <v>11359</v>
      </c>
      <c r="F801" s="16">
        <v>285</v>
      </c>
      <c r="G801" s="16">
        <v>188</v>
      </c>
      <c r="H801" s="6">
        <f t="shared" si="48"/>
        <v>286</v>
      </c>
      <c r="I801" s="6">
        <f t="shared" si="49"/>
        <v>189</v>
      </c>
      <c r="J801" s="7">
        <f t="shared" si="50"/>
        <v>0.66083916083916083</v>
      </c>
      <c r="K801" s="7">
        <f t="shared" si="51"/>
        <v>-0.59762891255731676</v>
      </c>
    </row>
    <row r="802" spans="1:11" x14ac:dyDescent="0.35">
      <c r="A802" s="14" t="s">
        <v>6479</v>
      </c>
      <c r="B802" s="13" t="s">
        <v>3496</v>
      </c>
      <c r="C802" s="14" t="s">
        <v>12594</v>
      </c>
      <c r="D802" s="14" t="s">
        <v>11806</v>
      </c>
      <c r="E802" s="15" t="s">
        <v>5678</v>
      </c>
      <c r="F802" s="16">
        <v>0</v>
      </c>
      <c r="G802" s="16">
        <v>1</v>
      </c>
      <c r="H802" s="6">
        <f t="shared" si="48"/>
        <v>1</v>
      </c>
      <c r="I802" s="6">
        <f t="shared" si="49"/>
        <v>2</v>
      </c>
      <c r="J802" s="7">
        <f t="shared" si="50"/>
        <v>2</v>
      </c>
      <c r="K802" s="7">
        <f t="shared" si="51"/>
        <v>1</v>
      </c>
    </row>
    <row r="803" spans="1:11" x14ac:dyDescent="0.35">
      <c r="A803" s="14" t="s">
        <v>6480</v>
      </c>
      <c r="B803" s="13" t="s">
        <v>3987</v>
      </c>
      <c r="C803" s="14" t="s">
        <v>12595</v>
      </c>
      <c r="D803" s="14" t="s">
        <v>11858</v>
      </c>
      <c r="E803" s="15" t="s">
        <v>11359</v>
      </c>
      <c r="F803" s="16">
        <v>19</v>
      </c>
      <c r="G803" s="16">
        <v>14</v>
      </c>
      <c r="H803" s="6">
        <f t="shared" si="48"/>
        <v>20</v>
      </c>
      <c r="I803" s="6">
        <f t="shared" si="49"/>
        <v>15</v>
      </c>
      <c r="J803" s="7">
        <f t="shared" si="50"/>
        <v>0.75</v>
      </c>
      <c r="K803" s="7">
        <f t="shared" si="51"/>
        <v>-0.41503749927884381</v>
      </c>
    </row>
    <row r="804" spans="1:11" x14ac:dyDescent="0.35">
      <c r="A804" s="14" t="s">
        <v>6481</v>
      </c>
      <c r="B804" s="13" t="s">
        <v>828</v>
      </c>
      <c r="C804" s="14" t="s">
        <v>12596</v>
      </c>
      <c r="D804" s="14" t="s">
        <v>12597</v>
      </c>
      <c r="E804" s="15" t="s">
        <v>5678</v>
      </c>
      <c r="F804" s="16">
        <v>15</v>
      </c>
      <c r="G804" s="16">
        <v>14</v>
      </c>
      <c r="H804" s="6">
        <f t="shared" si="48"/>
        <v>16</v>
      </c>
      <c r="I804" s="6">
        <f t="shared" si="49"/>
        <v>15</v>
      </c>
      <c r="J804" s="7">
        <f t="shared" si="50"/>
        <v>0.9375</v>
      </c>
      <c r="K804" s="7">
        <f t="shared" si="51"/>
        <v>-9.3109404391481479E-2</v>
      </c>
    </row>
    <row r="805" spans="1:11" x14ac:dyDescent="0.35">
      <c r="A805" s="14" t="s">
        <v>6482</v>
      </c>
      <c r="B805" s="13" t="s">
        <v>426</v>
      </c>
      <c r="C805" s="14" t="s">
        <v>12598</v>
      </c>
      <c r="D805" s="14" t="s">
        <v>11356</v>
      </c>
      <c r="E805" s="15" t="s">
        <v>5678</v>
      </c>
      <c r="F805" s="16">
        <v>30</v>
      </c>
      <c r="G805" s="16">
        <v>22</v>
      </c>
      <c r="H805" s="6">
        <f t="shared" si="48"/>
        <v>31</v>
      </c>
      <c r="I805" s="6">
        <f t="shared" si="49"/>
        <v>23</v>
      </c>
      <c r="J805" s="7">
        <f t="shared" si="50"/>
        <v>0.74193548387096775</v>
      </c>
      <c r="K805" s="7">
        <f t="shared" si="51"/>
        <v>-0.43063435432986236</v>
      </c>
    </row>
    <row r="806" spans="1:11" x14ac:dyDescent="0.35">
      <c r="A806" s="14" t="s">
        <v>6483</v>
      </c>
      <c r="B806" s="13" t="s">
        <v>478</v>
      </c>
      <c r="C806" s="14" t="s">
        <v>12599</v>
      </c>
      <c r="D806" s="14" t="s">
        <v>12600</v>
      </c>
      <c r="E806" s="15" t="s">
        <v>5678</v>
      </c>
      <c r="F806" s="16">
        <v>55</v>
      </c>
      <c r="G806" s="16">
        <v>27</v>
      </c>
      <c r="H806" s="6">
        <f t="shared" si="48"/>
        <v>56</v>
      </c>
      <c r="I806" s="6">
        <f t="shared" si="49"/>
        <v>28</v>
      </c>
      <c r="J806" s="7">
        <f t="shared" si="50"/>
        <v>0.5</v>
      </c>
      <c r="K806" s="7">
        <f t="shared" si="51"/>
        <v>-1</v>
      </c>
    </row>
    <row r="807" spans="1:11" x14ac:dyDescent="0.35">
      <c r="A807" s="14" t="s">
        <v>6484</v>
      </c>
      <c r="B807" s="13" t="s">
        <v>479</v>
      </c>
      <c r="C807" s="14" t="s">
        <v>12601</v>
      </c>
      <c r="D807" s="14" t="s">
        <v>12602</v>
      </c>
      <c r="E807" s="15" t="s">
        <v>5678</v>
      </c>
      <c r="F807" s="16">
        <v>163</v>
      </c>
      <c r="G807" s="16">
        <v>118</v>
      </c>
      <c r="H807" s="6">
        <f t="shared" si="48"/>
        <v>164</v>
      </c>
      <c r="I807" s="6">
        <f t="shared" si="49"/>
        <v>119</v>
      </c>
      <c r="J807" s="7">
        <f t="shared" si="50"/>
        <v>0.72560975609756095</v>
      </c>
      <c r="K807" s="7">
        <f t="shared" si="51"/>
        <v>-0.46273424131014024</v>
      </c>
    </row>
    <row r="808" spans="1:11" x14ac:dyDescent="0.35">
      <c r="A808" s="14" t="s">
        <v>6485</v>
      </c>
      <c r="B808" s="13" t="s">
        <v>791</v>
      </c>
      <c r="C808" s="14" t="s">
        <v>12603</v>
      </c>
      <c r="D808" s="14" t="s">
        <v>12604</v>
      </c>
      <c r="E808" s="15" t="s">
        <v>5678</v>
      </c>
      <c r="F808" s="16">
        <v>97</v>
      </c>
      <c r="G808" s="16">
        <v>54</v>
      </c>
      <c r="H808" s="6">
        <f t="shared" si="48"/>
        <v>98</v>
      </c>
      <c r="I808" s="6">
        <f t="shared" si="49"/>
        <v>55</v>
      </c>
      <c r="J808" s="7">
        <f t="shared" si="50"/>
        <v>0.56122448979591832</v>
      </c>
      <c r="K808" s="7">
        <f t="shared" si="51"/>
        <v>-0.83335013059054885</v>
      </c>
    </row>
    <row r="809" spans="1:11" x14ac:dyDescent="0.35">
      <c r="A809" s="14" t="s">
        <v>6486</v>
      </c>
      <c r="B809" s="13" t="s">
        <v>496</v>
      </c>
      <c r="C809" s="14" t="s">
        <v>12605</v>
      </c>
      <c r="D809" s="14" t="s">
        <v>11418</v>
      </c>
      <c r="E809" s="15" t="s">
        <v>5678</v>
      </c>
      <c r="F809" s="16">
        <v>12</v>
      </c>
      <c r="G809" s="16">
        <v>4</v>
      </c>
      <c r="H809" s="6">
        <f t="shared" si="48"/>
        <v>13</v>
      </c>
      <c r="I809" s="6">
        <f t="shared" si="49"/>
        <v>5</v>
      </c>
      <c r="J809" s="7">
        <f t="shared" si="50"/>
        <v>0.38461538461538464</v>
      </c>
      <c r="K809" s="7">
        <f t="shared" si="51"/>
        <v>-1.3785116232537298</v>
      </c>
    </row>
    <row r="810" spans="1:11" x14ac:dyDescent="0.35">
      <c r="A810" s="14" t="s">
        <v>6487</v>
      </c>
      <c r="B810" s="13" t="s">
        <v>5204</v>
      </c>
      <c r="C810" s="14" t="s">
        <v>12606</v>
      </c>
      <c r="D810" s="14" t="s">
        <v>12607</v>
      </c>
      <c r="E810" s="15" t="s">
        <v>11359</v>
      </c>
      <c r="F810" s="16">
        <v>3</v>
      </c>
      <c r="G810" s="16">
        <v>2</v>
      </c>
      <c r="H810" s="6">
        <f t="shared" si="48"/>
        <v>4</v>
      </c>
      <c r="I810" s="6">
        <f t="shared" si="49"/>
        <v>3</v>
      </c>
      <c r="J810" s="7">
        <f t="shared" si="50"/>
        <v>0.75</v>
      </c>
      <c r="K810" s="7">
        <f t="shared" si="51"/>
        <v>-0.41503749927884381</v>
      </c>
    </row>
    <row r="811" spans="1:11" x14ac:dyDescent="0.35">
      <c r="A811" s="14" t="s">
        <v>6488</v>
      </c>
      <c r="B811" s="13" t="s">
        <v>3790</v>
      </c>
      <c r="C811" s="14" t="s">
        <v>12608</v>
      </c>
      <c r="D811" s="14" t="s">
        <v>12609</v>
      </c>
      <c r="E811" s="15" t="s">
        <v>5678</v>
      </c>
      <c r="F811" s="16">
        <v>34</v>
      </c>
      <c r="G811" s="16">
        <v>21</v>
      </c>
      <c r="H811" s="6">
        <f t="shared" si="48"/>
        <v>35</v>
      </c>
      <c r="I811" s="6">
        <f t="shared" si="49"/>
        <v>22</v>
      </c>
      <c r="J811" s="7">
        <f t="shared" si="50"/>
        <v>0.62857142857142856</v>
      </c>
      <c r="K811" s="7">
        <f t="shared" si="51"/>
        <v>-0.66985139830766927</v>
      </c>
    </row>
    <row r="812" spans="1:11" x14ac:dyDescent="0.35">
      <c r="A812" s="14" t="s">
        <v>6489</v>
      </c>
      <c r="B812" s="13" t="s">
        <v>5492</v>
      </c>
      <c r="C812" s="14" t="s">
        <v>12610</v>
      </c>
      <c r="D812" s="14" t="s">
        <v>11356</v>
      </c>
      <c r="E812" s="15" t="s">
        <v>11359</v>
      </c>
      <c r="F812" s="16">
        <v>1</v>
      </c>
      <c r="G812" s="16">
        <v>1</v>
      </c>
      <c r="H812" s="6">
        <f t="shared" si="48"/>
        <v>2</v>
      </c>
      <c r="I812" s="6">
        <f t="shared" si="49"/>
        <v>2</v>
      </c>
      <c r="J812" s="7">
        <f t="shared" si="50"/>
        <v>1</v>
      </c>
      <c r="K812" s="7">
        <f t="shared" si="51"/>
        <v>0</v>
      </c>
    </row>
    <row r="813" spans="1:11" x14ac:dyDescent="0.35">
      <c r="A813" s="14" t="s">
        <v>6490</v>
      </c>
      <c r="B813" s="13" t="s">
        <v>5398</v>
      </c>
      <c r="C813" s="14" t="s">
        <v>12611</v>
      </c>
      <c r="D813" s="14" t="s">
        <v>11356</v>
      </c>
      <c r="E813" s="15" t="s">
        <v>11359</v>
      </c>
      <c r="F813" s="16">
        <v>7</v>
      </c>
      <c r="G813" s="16">
        <v>2</v>
      </c>
      <c r="H813" s="6">
        <f t="shared" si="48"/>
        <v>8</v>
      </c>
      <c r="I813" s="6">
        <f t="shared" si="49"/>
        <v>3</v>
      </c>
      <c r="J813" s="7">
        <f t="shared" si="50"/>
        <v>0.375</v>
      </c>
      <c r="K813" s="7">
        <f t="shared" si="51"/>
        <v>-1.4150374992788437</v>
      </c>
    </row>
    <row r="814" spans="1:11" x14ac:dyDescent="0.35">
      <c r="A814" s="14" t="s">
        <v>6491</v>
      </c>
      <c r="B814" s="13" t="s">
        <v>5279</v>
      </c>
      <c r="C814" s="14" t="s">
        <v>12612</v>
      </c>
      <c r="D814" s="14" t="s">
        <v>11356</v>
      </c>
      <c r="E814" s="15" t="s">
        <v>11359</v>
      </c>
      <c r="F814" s="16">
        <v>12</v>
      </c>
      <c r="G814" s="16">
        <v>5</v>
      </c>
      <c r="H814" s="6">
        <f t="shared" si="48"/>
        <v>13</v>
      </c>
      <c r="I814" s="6">
        <f t="shared" si="49"/>
        <v>6</v>
      </c>
      <c r="J814" s="7">
        <f t="shared" si="50"/>
        <v>0.46153846153846156</v>
      </c>
      <c r="K814" s="7">
        <f t="shared" si="51"/>
        <v>-1.1154772174199359</v>
      </c>
    </row>
    <row r="815" spans="1:11" x14ac:dyDescent="0.35">
      <c r="A815" s="14" t="s">
        <v>6492</v>
      </c>
      <c r="B815" s="13" t="s">
        <v>3341</v>
      </c>
      <c r="C815" s="14" t="s">
        <v>12613</v>
      </c>
      <c r="D815" s="14" t="s">
        <v>11356</v>
      </c>
      <c r="E815" s="15" t="s">
        <v>11359</v>
      </c>
      <c r="F815" s="16">
        <v>8</v>
      </c>
      <c r="G815" s="16">
        <v>7</v>
      </c>
      <c r="H815" s="6">
        <f t="shared" si="48"/>
        <v>9</v>
      </c>
      <c r="I815" s="6">
        <f t="shared" si="49"/>
        <v>8</v>
      </c>
      <c r="J815" s="7">
        <f t="shared" si="50"/>
        <v>0.88888888888888884</v>
      </c>
      <c r="K815" s="7">
        <f t="shared" si="51"/>
        <v>-0.16992500144231246</v>
      </c>
    </row>
    <row r="816" spans="1:11" x14ac:dyDescent="0.35">
      <c r="A816" s="14" t="s">
        <v>6493</v>
      </c>
      <c r="B816" s="13" t="s">
        <v>2361</v>
      </c>
      <c r="C816" s="14" t="s">
        <v>12614</v>
      </c>
      <c r="D816" s="14" t="s">
        <v>11671</v>
      </c>
      <c r="E816" s="15" t="s">
        <v>11359</v>
      </c>
      <c r="F816" s="16">
        <v>32</v>
      </c>
      <c r="G816" s="16">
        <v>22</v>
      </c>
      <c r="H816" s="6">
        <f t="shared" si="48"/>
        <v>33</v>
      </c>
      <c r="I816" s="6">
        <f t="shared" si="49"/>
        <v>23</v>
      </c>
      <c r="J816" s="7">
        <f t="shared" si="50"/>
        <v>0.69696969696969702</v>
      </c>
      <c r="K816" s="7">
        <f t="shared" si="51"/>
        <v>-0.52083216330144055</v>
      </c>
    </row>
    <row r="817" spans="1:11" x14ac:dyDescent="0.35">
      <c r="A817" s="14" t="s">
        <v>6494</v>
      </c>
      <c r="B817" s="13" t="s">
        <v>1622</v>
      </c>
      <c r="C817" s="14" t="s">
        <v>12615</v>
      </c>
      <c r="D817" s="14" t="s">
        <v>11356</v>
      </c>
      <c r="E817" s="15" t="s">
        <v>5678</v>
      </c>
      <c r="F817" s="16">
        <v>598</v>
      </c>
      <c r="G817" s="16">
        <v>905</v>
      </c>
      <c r="H817" s="6">
        <f t="shared" si="48"/>
        <v>599</v>
      </c>
      <c r="I817" s="6">
        <f t="shared" si="49"/>
        <v>906</v>
      </c>
      <c r="J817" s="7">
        <f t="shared" si="50"/>
        <v>1.5125208681135225</v>
      </c>
      <c r="K817" s="7">
        <f t="shared" si="51"/>
        <v>0.59695504725744941</v>
      </c>
    </row>
    <row r="818" spans="1:11" x14ac:dyDescent="0.35">
      <c r="A818" s="14" t="s">
        <v>6495</v>
      </c>
      <c r="B818" s="13" t="s">
        <v>38</v>
      </c>
      <c r="C818" s="14" t="s">
        <v>12616</v>
      </c>
      <c r="D818" s="14" t="s">
        <v>11356</v>
      </c>
      <c r="E818" s="15" t="s">
        <v>11359</v>
      </c>
      <c r="F818" s="16">
        <v>3</v>
      </c>
      <c r="G818" s="16">
        <v>1</v>
      </c>
      <c r="H818" s="6">
        <f t="shared" si="48"/>
        <v>4</v>
      </c>
      <c r="I818" s="6">
        <f t="shared" si="49"/>
        <v>2</v>
      </c>
      <c r="J818" s="7">
        <f t="shared" si="50"/>
        <v>0.5</v>
      </c>
      <c r="K818" s="7">
        <f t="shared" si="51"/>
        <v>-1</v>
      </c>
    </row>
    <row r="819" spans="1:11" x14ac:dyDescent="0.35">
      <c r="A819" s="14" t="s">
        <v>6496</v>
      </c>
      <c r="B819" s="13" t="s">
        <v>5198</v>
      </c>
      <c r="C819" s="14" t="s">
        <v>12617</v>
      </c>
      <c r="D819" s="14" t="s">
        <v>12618</v>
      </c>
      <c r="E819" s="15" t="s">
        <v>11359</v>
      </c>
      <c r="F819" s="16">
        <v>28</v>
      </c>
      <c r="G819" s="16">
        <v>25</v>
      </c>
      <c r="H819" s="6">
        <f t="shared" si="48"/>
        <v>29</v>
      </c>
      <c r="I819" s="6">
        <f t="shared" si="49"/>
        <v>26</v>
      </c>
      <c r="J819" s="7">
        <f t="shared" si="50"/>
        <v>0.89655172413793105</v>
      </c>
      <c r="K819" s="7">
        <f t="shared" si="51"/>
        <v>-0.15754127698647993</v>
      </c>
    </row>
    <row r="820" spans="1:11" x14ac:dyDescent="0.35">
      <c r="A820" s="14" t="s">
        <v>6497</v>
      </c>
      <c r="B820" s="13" t="s">
        <v>3873</v>
      </c>
      <c r="C820" s="14" t="s">
        <v>12619</v>
      </c>
      <c r="D820" s="14" t="s">
        <v>12620</v>
      </c>
      <c r="E820" s="15" t="s">
        <v>11359</v>
      </c>
      <c r="F820" s="16">
        <v>10</v>
      </c>
      <c r="G820" s="16">
        <v>14</v>
      </c>
      <c r="H820" s="6">
        <f t="shared" si="48"/>
        <v>11</v>
      </c>
      <c r="I820" s="6">
        <f t="shared" si="49"/>
        <v>15</v>
      </c>
      <c r="J820" s="7">
        <f t="shared" si="50"/>
        <v>1.3636363636363635</v>
      </c>
      <c r="K820" s="7">
        <f t="shared" si="51"/>
        <v>0.44745897697122117</v>
      </c>
    </row>
    <row r="821" spans="1:11" x14ac:dyDescent="0.35">
      <c r="A821" s="14" t="s">
        <v>6498</v>
      </c>
      <c r="B821" s="13" t="s">
        <v>4265</v>
      </c>
      <c r="C821" s="14" t="s">
        <v>12621</v>
      </c>
      <c r="D821" s="14" t="s">
        <v>12622</v>
      </c>
      <c r="E821" s="15" t="s">
        <v>5678</v>
      </c>
      <c r="F821" s="16">
        <v>1</v>
      </c>
      <c r="G821" s="16">
        <v>0</v>
      </c>
      <c r="H821" s="6">
        <f t="shared" si="48"/>
        <v>2</v>
      </c>
      <c r="I821" s="6">
        <f t="shared" si="49"/>
        <v>1</v>
      </c>
      <c r="J821" s="7">
        <f t="shared" si="50"/>
        <v>0.5</v>
      </c>
      <c r="K821" s="7">
        <f t="shared" si="51"/>
        <v>-1</v>
      </c>
    </row>
    <row r="822" spans="1:11" x14ac:dyDescent="0.35">
      <c r="A822" s="14" t="s">
        <v>6499</v>
      </c>
      <c r="B822" s="13" t="s">
        <v>724</v>
      </c>
      <c r="C822" s="14" t="s">
        <v>12623</v>
      </c>
      <c r="D822" s="14" t="s">
        <v>12624</v>
      </c>
      <c r="E822" s="15" t="s">
        <v>5678</v>
      </c>
      <c r="F822" s="16">
        <v>18</v>
      </c>
      <c r="G822" s="16">
        <v>17</v>
      </c>
      <c r="H822" s="6">
        <f t="shared" si="48"/>
        <v>19</v>
      </c>
      <c r="I822" s="6">
        <f t="shared" si="49"/>
        <v>18</v>
      </c>
      <c r="J822" s="7">
        <f t="shared" si="50"/>
        <v>0.94736842105263153</v>
      </c>
      <c r="K822" s="7">
        <f t="shared" si="51"/>
        <v>-7.8002512001273214E-2</v>
      </c>
    </row>
    <row r="823" spans="1:11" x14ac:dyDescent="0.35">
      <c r="A823" s="14" t="s">
        <v>6500</v>
      </c>
      <c r="B823" s="13" t="s">
        <v>4073</v>
      </c>
      <c r="C823" s="14" t="s">
        <v>12625</v>
      </c>
      <c r="D823" s="14" t="s">
        <v>11752</v>
      </c>
      <c r="E823" s="15" t="s">
        <v>5678</v>
      </c>
      <c r="F823" s="16">
        <v>3</v>
      </c>
      <c r="G823" s="16">
        <v>2</v>
      </c>
      <c r="H823" s="6">
        <f t="shared" si="48"/>
        <v>4</v>
      </c>
      <c r="I823" s="6">
        <f t="shared" si="49"/>
        <v>3</v>
      </c>
      <c r="J823" s="7">
        <f t="shared" si="50"/>
        <v>0.75</v>
      </c>
      <c r="K823" s="7">
        <f t="shared" si="51"/>
        <v>-0.41503749927884381</v>
      </c>
    </row>
    <row r="824" spans="1:11" x14ac:dyDescent="0.35">
      <c r="A824" s="14" t="s">
        <v>6501</v>
      </c>
      <c r="B824" s="13" t="s">
        <v>1931</v>
      </c>
      <c r="C824" s="14" t="s">
        <v>12626</v>
      </c>
      <c r="D824" s="14" t="s">
        <v>12627</v>
      </c>
      <c r="E824" s="15" t="s">
        <v>5678</v>
      </c>
      <c r="F824" s="16">
        <v>1</v>
      </c>
      <c r="G824" s="16">
        <v>1</v>
      </c>
      <c r="H824" s="6">
        <f t="shared" si="48"/>
        <v>2</v>
      </c>
      <c r="I824" s="6">
        <f t="shared" si="49"/>
        <v>2</v>
      </c>
      <c r="J824" s="7">
        <f t="shared" si="50"/>
        <v>1</v>
      </c>
      <c r="K824" s="7">
        <f t="shared" si="51"/>
        <v>0</v>
      </c>
    </row>
    <row r="825" spans="1:11" x14ac:dyDescent="0.35">
      <c r="A825" s="14" t="s">
        <v>6502</v>
      </c>
      <c r="B825" s="13" t="s">
        <v>4001</v>
      </c>
      <c r="C825" s="14" t="s">
        <v>12628</v>
      </c>
      <c r="D825" s="14" t="s">
        <v>12629</v>
      </c>
      <c r="E825" s="15" t="s">
        <v>5678</v>
      </c>
      <c r="F825" s="16">
        <v>2</v>
      </c>
      <c r="G825" s="16">
        <v>1</v>
      </c>
      <c r="H825" s="6">
        <f t="shared" si="48"/>
        <v>3</v>
      </c>
      <c r="I825" s="6">
        <f t="shared" si="49"/>
        <v>2</v>
      </c>
      <c r="J825" s="7">
        <f t="shared" si="50"/>
        <v>0.66666666666666663</v>
      </c>
      <c r="K825" s="7">
        <f t="shared" si="51"/>
        <v>-0.5849625007211563</v>
      </c>
    </row>
    <row r="826" spans="1:11" x14ac:dyDescent="0.35">
      <c r="A826" s="14" t="s">
        <v>6503</v>
      </c>
      <c r="B826" s="13" t="s">
        <v>131</v>
      </c>
      <c r="C826" s="14" t="s">
        <v>12630</v>
      </c>
      <c r="D826" s="14" t="s">
        <v>11356</v>
      </c>
      <c r="E826" s="15" t="s">
        <v>5678</v>
      </c>
      <c r="F826" s="16">
        <v>1</v>
      </c>
      <c r="G826" s="16">
        <v>0</v>
      </c>
      <c r="H826" s="6">
        <f t="shared" si="48"/>
        <v>2</v>
      </c>
      <c r="I826" s="6">
        <f t="shared" si="49"/>
        <v>1</v>
      </c>
      <c r="J826" s="7">
        <f t="shared" si="50"/>
        <v>0.5</v>
      </c>
      <c r="K826" s="7">
        <f t="shared" si="51"/>
        <v>-1</v>
      </c>
    </row>
    <row r="827" spans="1:11" x14ac:dyDescent="0.35">
      <c r="A827" s="14" t="s">
        <v>6504</v>
      </c>
      <c r="B827" s="13" t="s">
        <v>5026</v>
      </c>
      <c r="C827" s="14" t="s">
        <v>12631</v>
      </c>
      <c r="D827" s="14" t="s">
        <v>11548</v>
      </c>
      <c r="E827" s="15" t="s">
        <v>11359</v>
      </c>
      <c r="F827" s="16">
        <v>45</v>
      </c>
      <c r="G827" s="16">
        <v>44</v>
      </c>
      <c r="H827" s="6">
        <f t="shared" si="48"/>
        <v>46</v>
      </c>
      <c r="I827" s="6">
        <f t="shared" si="49"/>
        <v>45</v>
      </c>
      <c r="J827" s="7">
        <f t="shared" si="50"/>
        <v>0.97826086956521741</v>
      </c>
      <c r="K827" s="7">
        <f t="shared" si="51"/>
        <v>-3.1708859727338147E-2</v>
      </c>
    </row>
    <row r="828" spans="1:11" x14ac:dyDescent="0.35">
      <c r="A828" s="14" t="s">
        <v>6505</v>
      </c>
      <c r="B828" s="13" t="s">
        <v>3483</v>
      </c>
      <c r="C828" s="14" t="s">
        <v>12632</v>
      </c>
      <c r="D828" s="14" t="s">
        <v>11418</v>
      </c>
      <c r="E828" s="15" t="s">
        <v>5678</v>
      </c>
      <c r="F828" s="16">
        <v>32</v>
      </c>
      <c r="G828" s="16">
        <v>19</v>
      </c>
      <c r="H828" s="6">
        <f t="shared" si="48"/>
        <v>33</v>
      </c>
      <c r="I828" s="6">
        <f t="shared" si="49"/>
        <v>20</v>
      </c>
      <c r="J828" s="7">
        <f t="shared" si="50"/>
        <v>0.60606060606060608</v>
      </c>
      <c r="K828" s="7">
        <f t="shared" si="51"/>
        <v>-0.7224660244710911</v>
      </c>
    </row>
    <row r="829" spans="1:11" x14ac:dyDescent="0.35">
      <c r="A829" s="14" t="s">
        <v>6506</v>
      </c>
      <c r="B829" s="13" t="s">
        <v>5322</v>
      </c>
      <c r="C829" s="14" t="s">
        <v>12633</v>
      </c>
      <c r="D829" s="14" t="s">
        <v>11356</v>
      </c>
      <c r="E829" s="15" t="s">
        <v>11359</v>
      </c>
      <c r="F829" s="16">
        <v>16</v>
      </c>
      <c r="G829" s="16">
        <v>15</v>
      </c>
      <c r="H829" s="6">
        <f t="shared" si="48"/>
        <v>17</v>
      </c>
      <c r="I829" s="6">
        <f t="shared" si="49"/>
        <v>16</v>
      </c>
      <c r="J829" s="7">
        <f t="shared" si="50"/>
        <v>0.94117647058823528</v>
      </c>
      <c r="K829" s="7">
        <f t="shared" si="51"/>
        <v>-8.7462841250339429E-2</v>
      </c>
    </row>
    <row r="830" spans="1:11" x14ac:dyDescent="0.35">
      <c r="A830" s="14" t="s">
        <v>6507</v>
      </c>
      <c r="B830" s="13" t="s">
        <v>4718</v>
      </c>
      <c r="C830" s="14" t="s">
        <v>12634</v>
      </c>
      <c r="D830" s="14" t="s">
        <v>11356</v>
      </c>
      <c r="E830" s="15" t="s">
        <v>5678</v>
      </c>
      <c r="F830" s="16">
        <v>7</v>
      </c>
      <c r="G830" s="16">
        <v>6</v>
      </c>
      <c r="H830" s="6">
        <f t="shared" si="48"/>
        <v>8</v>
      </c>
      <c r="I830" s="6">
        <f t="shared" si="49"/>
        <v>7</v>
      </c>
      <c r="J830" s="7">
        <f t="shared" si="50"/>
        <v>0.875</v>
      </c>
      <c r="K830" s="7">
        <f t="shared" si="51"/>
        <v>-0.19264507794239591</v>
      </c>
    </row>
    <row r="831" spans="1:11" x14ac:dyDescent="0.35">
      <c r="A831" s="14" t="s">
        <v>6508</v>
      </c>
      <c r="B831" s="13" t="s">
        <v>60</v>
      </c>
      <c r="C831" s="14" t="s">
        <v>12635</v>
      </c>
      <c r="D831" s="14" t="s">
        <v>11356</v>
      </c>
      <c r="E831" s="15" t="s">
        <v>11359</v>
      </c>
      <c r="F831" s="16">
        <v>3</v>
      </c>
      <c r="G831" s="16">
        <v>6</v>
      </c>
      <c r="H831" s="6">
        <f t="shared" si="48"/>
        <v>4</v>
      </c>
      <c r="I831" s="6">
        <f t="shared" si="49"/>
        <v>7</v>
      </c>
      <c r="J831" s="7">
        <f t="shared" si="50"/>
        <v>1.75</v>
      </c>
      <c r="K831" s="7">
        <f t="shared" si="51"/>
        <v>0.80735492205760406</v>
      </c>
    </row>
    <row r="832" spans="1:11" x14ac:dyDescent="0.35">
      <c r="A832" s="14" t="s">
        <v>6509</v>
      </c>
      <c r="B832" s="13" t="s">
        <v>1440</v>
      </c>
      <c r="C832" s="14" t="s">
        <v>12636</v>
      </c>
      <c r="D832" s="14" t="s">
        <v>12637</v>
      </c>
      <c r="E832" s="15" t="s">
        <v>11359</v>
      </c>
      <c r="F832" s="16">
        <v>137</v>
      </c>
      <c r="G832" s="16">
        <v>176</v>
      </c>
      <c r="H832" s="6">
        <f t="shared" si="48"/>
        <v>138</v>
      </c>
      <c r="I832" s="6">
        <f t="shared" si="49"/>
        <v>177</v>
      </c>
      <c r="J832" s="7">
        <f t="shared" si="50"/>
        <v>1.2826086956521738</v>
      </c>
      <c r="K832" s="7">
        <f t="shared" si="51"/>
        <v>0.35908109330482829</v>
      </c>
    </row>
    <row r="833" spans="1:11" x14ac:dyDescent="0.35">
      <c r="A833" s="14" t="s">
        <v>6510</v>
      </c>
      <c r="B833" s="13" t="s">
        <v>2668</v>
      </c>
      <c r="C833" s="14" t="s">
        <v>12638</v>
      </c>
      <c r="D833" s="14" t="s">
        <v>11356</v>
      </c>
      <c r="E833" s="15" t="s">
        <v>5678</v>
      </c>
      <c r="F833" s="16">
        <v>29</v>
      </c>
      <c r="G833" s="16">
        <v>40</v>
      </c>
      <c r="H833" s="6">
        <f t="shared" si="48"/>
        <v>30</v>
      </c>
      <c r="I833" s="6">
        <f t="shared" si="49"/>
        <v>41</v>
      </c>
      <c r="J833" s="7">
        <f t="shared" si="50"/>
        <v>1.3666666666666667</v>
      </c>
      <c r="K833" s="7">
        <f t="shared" si="51"/>
        <v>0.45066140900956519</v>
      </c>
    </row>
    <row r="834" spans="1:11" x14ac:dyDescent="0.35">
      <c r="A834" s="14" t="s">
        <v>6511</v>
      </c>
      <c r="B834" s="13" t="s">
        <v>837</v>
      </c>
      <c r="C834" s="14" t="s">
        <v>12639</v>
      </c>
      <c r="D834" s="14" t="s">
        <v>12640</v>
      </c>
      <c r="E834" s="15" t="s">
        <v>5678</v>
      </c>
      <c r="F834" s="16">
        <v>4</v>
      </c>
      <c r="G834" s="16">
        <v>4</v>
      </c>
      <c r="H834" s="6">
        <f t="shared" si="48"/>
        <v>5</v>
      </c>
      <c r="I834" s="6">
        <f t="shared" si="49"/>
        <v>5</v>
      </c>
      <c r="J834" s="7">
        <f t="shared" si="50"/>
        <v>1</v>
      </c>
      <c r="K834" s="7">
        <f t="shared" si="51"/>
        <v>0</v>
      </c>
    </row>
    <row r="835" spans="1:11" x14ac:dyDescent="0.35">
      <c r="A835" s="14" t="s">
        <v>6512</v>
      </c>
      <c r="B835" s="13" t="s">
        <v>5580</v>
      </c>
      <c r="C835" s="14" t="s">
        <v>12641</v>
      </c>
      <c r="D835" s="14" t="s">
        <v>11356</v>
      </c>
      <c r="E835" s="15" t="s">
        <v>5678</v>
      </c>
      <c r="F835" s="16">
        <v>2</v>
      </c>
      <c r="G835" s="16">
        <v>0</v>
      </c>
      <c r="H835" s="6">
        <f t="shared" ref="H835:H898" si="52">F835+1</f>
        <v>3</v>
      </c>
      <c r="I835" s="6">
        <f t="shared" ref="I835:I898" si="53">G835+1</f>
        <v>1</v>
      </c>
      <c r="J835" s="7">
        <f t="shared" ref="J835:J898" si="54">I835/H835</f>
        <v>0.33333333333333331</v>
      </c>
      <c r="K835" s="7">
        <f t="shared" ref="K835:K898" si="55">LOG(J835,2)</f>
        <v>-1.5849625007211563</v>
      </c>
    </row>
    <row r="836" spans="1:11" x14ac:dyDescent="0.35">
      <c r="A836" s="14" t="s">
        <v>6513</v>
      </c>
      <c r="B836" s="13" t="s">
        <v>87</v>
      </c>
      <c r="C836" s="14" t="s">
        <v>12642</v>
      </c>
      <c r="D836" s="14" t="s">
        <v>11356</v>
      </c>
      <c r="E836" s="15" t="s">
        <v>5678</v>
      </c>
      <c r="F836" s="16">
        <v>2</v>
      </c>
      <c r="G836" s="16">
        <v>1</v>
      </c>
      <c r="H836" s="6">
        <f t="shared" si="52"/>
        <v>3</v>
      </c>
      <c r="I836" s="6">
        <f t="shared" si="53"/>
        <v>2</v>
      </c>
      <c r="J836" s="7">
        <f t="shared" si="54"/>
        <v>0.66666666666666663</v>
      </c>
      <c r="K836" s="7">
        <f t="shared" si="55"/>
        <v>-0.5849625007211563</v>
      </c>
    </row>
    <row r="837" spans="1:11" x14ac:dyDescent="0.35">
      <c r="A837" s="14" t="s">
        <v>6514</v>
      </c>
      <c r="B837" s="13" t="s">
        <v>336</v>
      </c>
      <c r="C837" s="14" t="s">
        <v>12643</v>
      </c>
      <c r="D837" s="14" t="s">
        <v>11356</v>
      </c>
      <c r="E837" s="15" t="s">
        <v>5678</v>
      </c>
      <c r="F837" s="16">
        <v>4</v>
      </c>
      <c r="G837" s="16">
        <v>6</v>
      </c>
      <c r="H837" s="6">
        <f t="shared" si="52"/>
        <v>5</v>
      </c>
      <c r="I837" s="6">
        <f t="shared" si="53"/>
        <v>7</v>
      </c>
      <c r="J837" s="7">
        <f t="shared" si="54"/>
        <v>1.4</v>
      </c>
      <c r="K837" s="7">
        <f t="shared" si="55"/>
        <v>0.48542682717024171</v>
      </c>
    </row>
    <row r="838" spans="1:11" x14ac:dyDescent="0.35">
      <c r="A838" s="14" t="s">
        <v>6515</v>
      </c>
      <c r="B838" s="13" t="s">
        <v>4334</v>
      </c>
      <c r="C838" s="14" t="s">
        <v>12644</v>
      </c>
      <c r="D838" s="14" t="s">
        <v>11356</v>
      </c>
      <c r="E838" s="15" t="s">
        <v>5678</v>
      </c>
      <c r="F838" s="16">
        <v>24</v>
      </c>
      <c r="G838" s="16">
        <v>39</v>
      </c>
      <c r="H838" s="6">
        <f t="shared" si="52"/>
        <v>25</v>
      </c>
      <c r="I838" s="6">
        <f t="shared" si="53"/>
        <v>40</v>
      </c>
      <c r="J838" s="7">
        <f t="shared" si="54"/>
        <v>1.6</v>
      </c>
      <c r="K838" s="7">
        <f t="shared" si="55"/>
        <v>0.67807190511263782</v>
      </c>
    </row>
    <row r="839" spans="1:11" x14ac:dyDescent="0.35">
      <c r="A839" s="14" t="s">
        <v>6516</v>
      </c>
      <c r="B839" s="13" t="s">
        <v>5597</v>
      </c>
      <c r="C839" s="14" t="s">
        <v>12645</v>
      </c>
      <c r="D839" s="14" t="s">
        <v>12646</v>
      </c>
      <c r="E839" s="15" t="s">
        <v>5678</v>
      </c>
      <c r="F839" s="16">
        <v>0</v>
      </c>
      <c r="G839" s="16">
        <v>0</v>
      </c>
      <c r="H839" s="6">
        <f t="shared" si="52"/>
        <v>1</v>
      </c>
      <c r="I839" s="6">
        <f t="shared" si="53"/>
        <v>1</v>
      </c>
      <c r="J839" s="7">
        <f t="shared" si="54"/>
        <v>1</v>
      </c>
      <c r="K839" s="7">
        <f t="shared" si="55"/>
        <v>0</v>
      </c>
    </row>
    <row r="840" spans="1:11" x14ac:dyDescent="0.35">
      <c r="A840" s="14" t="s">
        <v>6517</v>
      </c>
      <c r="B840" s="13" t="s">
        <v>4311</v>
      </c>
      <c r="C840" s="14"/>
      <c r="D840" s="14"/>
      <c r="E840" s="15" t="s">
        <v>5678</v>
      </c>
      <c r="F840" s="16">
        <v>74752</v>
      </c>
      <c r="G840" s="16">
        <v>93046</v>
      </c>
      <c r="H840" s="6">
        <f t="shared" si="52"/>
        <v>74753</v>
      </c>
      <c r="I840" s="6">
        <f t="shared" si="53"/>
        <v>93047</v>
      </c>
      <c r="J840" s="7">
        <f t="shared" si="54"/>
        <v>1.2447259641753508</v>
      </c>
      <c r="K840" s="7">
        <f t="shared" si="55"/>
        <v>0.31582815703896877</v>
      </c>
    </row>
    <row r="841" spans="1:11" x14ac:dyDescent="0.35">
      <c r="A841" s="14" t="s">
        <v>6518</v>
      </c>
      <c r="B841" s="13" t="s">
        <v>2036</v>
      </c>
      <c r="C841" s="14" t="s">
        <v>12647</v>
      </c>
      <c r="D841" s="14" t="s">
        <v>11356</v>
      </c>
      <c r="E841" s="15" t="s">
        <v>5678</v>
      </c>
      <c r="F841" s="16">
        <v>23</v>
      </c>
      <c r="G841" s="16">
        <v>19</v>
      </c>
      <c r="H841" s="6">
        <f t="shared" si="52"/>
        <v>24</v>
      </c>
      <c r="I841" s="6">
        <f t="shared" si="53"/>
        <v>20</v>
      </c>
      <c r="J841" s="7">
        <f t="shared" si="54"/>
        <v>0.83333333333333337</v>
      </c>
      <c r="K841" s="7">
        <f t="shared" si="55"/>
        <v>-0.26303440583379378</v>
      </c>
    </row>
    <row r="842" spans="1:11" x14ac:dyDescent="0.35">
      <c r="A842" s="14" t="s">
        <v>6519</v>
      </c>
      <c r="B842" s="13" t="s">
        <v>3376</v>
      </c>
      <c r="C842" s="14" t="s">
        <v>12648</v>
      </c>
      <c r="D842" s="14" t="s">
        <v>11755</v>
      </c>
      <c r="E842" s="15" t="s">
        <v>11359</v>
      </c>
      <c r="F842" s="16">
        <v>5</v>
      </c>
      <c r="G842" s="16">
        <v>3</v>
      </c>
      <c r="H842" s="6">
        <f t="shared" si="52"/>
        <v>6</v>
      </c>
      <c r="I842" s="6">
        <f t="shared" si="53"/>
        <v>4</v>
      </c>
      <c r="J842" s="7">
        <f t="shared" si="54"/>
        <v>0.66666666666666663</v>
      </c>
      <c r="K842" s="7">
        <f t="shared" si="55"/>
        <v>-0.5849625007211563</v>
      </c>
    </row>
    <row r="843" spans="1:11" x14ac:dyDescent="0.35">
      <c r="A843" s="14" t="s">
        <v>6520</v>
      </c>
      <c r="B843" s="13" t="s">
        <v>388</v>
      </c>
      <c r="C843" s="14" t="s">
        <v>12649</v>
      </c>
      <c r="D843" s="14" t="s">
        <v>12083</v>
      </c>
      <c r="E843" s="15" t="s">
        <v>11359</v>
      </c>
      <c r="F843" s="16">
        <v>3</v>
      </c>
      <c r="G843" s="16">
        <v>3</v>
      </c>
      <c r="H843" s="6">
        <f t="shared" si="52"/>
        <v>4</v>
      </c>
      <c r="I843" s="6">
        <f t="shared" si="53"/>
        <v>4</v>
      </c>
      <c r="J843" s="7">
        <f t="shared" si="54"/>
        <v>1</v>
      </c>
      <c r="K843" s="7">
        <f t="shared" si="55"/>
        <v>0</v>
      </c>
    </row>
    <row r="844" spans="1:11" x14ac:dyDescent="0.35">
      <c r="A844" s="14" t="s">
        <v>6521</v>
      </c>
      <c r="B844" s="13" t="s">
        <v>1646</v>
      </c>
      <c r="C844" s="14" t="s">
        <v>12650</v>
      </c>
      <c r="D844" s="14" t="s">
        <v>11356</v>
      </c>
      <c r="E844" s="15" t="s">
        <v>5678</v>
      </c>
      <c r="F844" s="16">
        <v>18</v>
      </c>
      <c r="G844" s="16">
        <v>24</v>
      </c>
      <c r="H844" s="6">
        <f t="shared" si="52"/>
        <v>19</v>
      </c>
      <c r="I844" s="6">
        <f t="shared" si="53"/>
        <v>25</v>
      </c>
      <c r="J844" s="7">
        <f t="shared" si="54"/>
        <v>1.3157894736842106</v>
      </c>
      <c r="K844" s="7">
        <f t="shared" si="55"/>
        <v>0.39592867633113932</v>
      </c>
    </row>
    <row r="845" spans="1:11" x14ac:dyDescent="0.35">
      <c r="A845" s="14" t="s">
        <v>6522</v>
      </c>
      <c r="B845" s="13" t="s">
        <v>3010</v>
      </c>
      <c r="C845" s="14" t="s">
        <v>12651</v>
      </c>
      <c r="D845" s="14" t="s">
        <v>12652</v>
      </c>
      <c r="E845" s="15" t="s">
        <v>11359</v>
      </c>
      <c r="F845" s="16">
        <v>51</v>
      </c>
      <c r="G845" s="16">
        <v>34</v>
      </c>
      <c r="H845" s="6">
        <f t="shared" si="52"/>
        <v>52</v>
      </c>
      <c r="I845" s="6">
        <f t="shared" si="53"/>
        <v>35</v>
      </c>
      <c r="J845" s="7">
        <f t="shared" si="54"/>
        <v>0.67307692307692313</v>
      </c>
      <c r="K845" s="7">
        <f t="shared" si="55"/>
        <v>-0.5711567011961256</v>
      </c>
    </row>
    <row r="846" spans="1:11" x14ac:dyDescent="0.35">
      <c r="A846" s="14" t="s">
        <v>6523</v>
      </c>
      <c r="B846" s="13" t="s">
        <v>2086</v>
      </c>
      <c r="C846" s="14" t="s">
        <v>12653</v>
      </c>
      <c r="D846" s="14" t="s">
        <v>11356</v>
      </c>
      <c r="E846" s="15" t="s">
        <v>11359</v>
      </c>
      <c r="F846" s="16">
        <v>64</v>
      </c>
      <c r="G846" s="16">
        <v>67</v>
      </c>
      <c r="H846" s="6">
        <f t="shared" si="52"/>
        <v>65</v>
      </c>
      <c r="I846" s="6">
        <f t="shared" si="53"/>
        <v>68</v>
      </c>
      <c r="J846" s="7">
        <f t="shared" si="54"/>
        <v>1.0461538461538462</v>
      </c>
      <c r="K846" s="7">
        <f t="shared" si="55"/>
        <v>6.5095028221884982E-2</v>
      </c>
    </row>
    <row r="847" spans="1:11" x14ac:dyDescent="0.35">
      <c r="A847" s="14" t="s">
        <v>6524</v>
      </c>
      <c r="B847" s="13" t="s">
        <v>3465</v>
      </c>
      <c r="C847" s="14" t="s">
        <v>12654</v>
      </c>
      <c r="D847" s="14" t="s">
        <v>12655</v>
      </c>
      <c r="E847" s="15" t="s">
        <v>11359</v>
      </c>
      <c r="F847" s="16">
        <v>565</v>
      </c>
      <c r="G847" s="16">
        <v>567</v>
      </c>
      <c r="H847" s="6">
        <f t="shared" si="52"/>
        <v>566</v>
      </c>
      <c r="I847" s="6">
        <f t="shared" si="53"/>
        <v>568</v>
      </c>
      <c r="J847" s="7">
        <f t="shared" si="54"/>
        <v>1.0035335689045937</v>
      </c>
      <c r="K847" s="7">
        <f t="shared" si="55"/>
        <v>5.0888766727997768E-3</v>
      </c>
    </row>
    <row r="848" spans="1:11" x14ac:dyDescent="0.35">
      <c r="A848" s="14" t="s">
        <v>6525</v>
      </c>
      <c r="B848" s="13" t="s">
        <v>2082</v>
      </c>
      <c r="C848" s="14" t="s">
        <v>12656</v>
      </c>
      <c r="D848" s="14" t="s">
        <v>11939</v>
      </c>
      <c r="E848" s="15" t="s">
        <v>5678</v>
      </c>
      <c r="F848" s="16">
        <v>38</v>
      </c>
      <c r="G848" s="16">
        <v>50</v>
      </c>
      <c r="H848" s="6">
        <f t="shared" si="52"/>
        <v>39</v>
      </c>
      <c r="I848" s="6">
        <f t="shared" si="53"/>
        <v>51</v>
      </c>
      <c r="J848" s="7">
        <f t="shared" si="54"/>
        <v>1.3076923076923077</v>
      </c>
      <c r="K848" s="7">
        <f t="shared" si="55"/>
        <v>0.3870231231092473</v>
      </c>
    </row>
    <row r="849" spans="1:11" x14ac:dyDescent="0.35">
      <c r="A849" s="14" t="s">
        <v>6526</v>
      </c>
      <c r="B849" s="13" t="s">
        <v>631</v>
      </c>
      <c r="C849" s="14" t="s">
        <v>12657</v>
      </c>
      <c r="D849" s="14" t="s">
        <v>12658</v>
      </c>
      <c r="E849" s="15" t="s">
        <v>5678</v>
      </c>
      <c r="F849" s="16">
        <v>170</v>
      </c>
      <c r="G849" s="16">
        <v>231</v>
      </c>
      <c r="H849" s="6">
        <f t="shared" si="52"/>
        <v>171</v>
      </c>
      <c r="I849" s="6">
        <f t="shared" si="53"/>
        <v>232</v>
      </c>
      <c r="J849" s="7">
        <f t="shared" si="54"/>
        <v>1.3567251461988303</v>
      </c>
      <c r="K849" s="7">
        <f t="shared" si="55"/>
        <v>0.44012848024167422</v>
      </c>
    </row>
    <row r="850" spans="1:11" x14ac:dyDescent="0.35">
      <c r="A850" s="14" t="s">
        <v>6527</v>
      </c>
      <c r="B850" s="13" t="s">
        <v>1967</v>
      </c>
      <c r="C850" s="14" t="s">
        <v>12659</v>
      </c>
      <c r="D850" s="14" t="s">
        <v>12660</v>
      </c>
      <c r="E850" s="15" t="s">
        <v>5678</v>
      </c>
      <c r="F850" s="16">
        <v>372</v>
      </c>
      <c r="G850" s="16">
        <v>371</v>
      </c>
      <c r="H850" s="6">
        <f t="shared" si="52"/>
        <v>373</v>
      </c>
      <c r="I850" s="6">
        <f t="shared" si="53"/>
        <v>372</v>
      </c>
      <c r="J850" s="7">
        <f t="shared" si="54"/>
        <v>0.99731903485254692</v>
      </c>
      <c r="K850" s="7">
        <f t="shared" si="55"/>
        <v>-3.8730091472063896E-3</v>
      </c>
    </row>
    <row r="851" spans="1:11" x14ac:dyDescent="0.35">
      <c r="A851" s="14" t="s">
        <v>6528</v>
      </c>
      <c r="B851" s="13" t="s">
        <v>5598</v>
      </c>
      <c r="C851" s="14"/>
      <c r="D851" s="14"/>
      <c r="E851" s="15" t="s">
        <v>11359</v>
      </c>
      <c r="F851" s="16">
        <v>0</v>
      </c>
      <c r="G851" s="16">
        <v>0</v>
      </c>
      <c r="H851" s="6">
        <f t="shared" si="52"/>
        <v>1</v>
      </c>
      <c r="I851" s="6">
        <f t="shared" si="53"/>
        <v>1</v>
      </c>
      <c r="J851" s="7">
        <f t="shared" si="54"/>
        <v>1</v>
      </c>
      <c r="K851" s="7">
        <f t="shared" si="55"/>
        <v>0</v>
      </c>
    </row>
    <row r="852" spans="1:11" x14ac:dyDescent="0.35">
      <c r="A852" s="14" t="s">
        <v>6529</v>
      </c>
      <c r="B852" s="13" t="s">
        <v>3749</v>
      </c>
      <c r="C852" s="14" t="s">
        <v>12661</v>
      </c>
      <c r="D852" s="14" t="s">
        <v>12662</v>
      </c>
      <c r="E852" s="15" t="s">
        <v>11359</v>
      </c>
      <c r="F852" s="16">
        <v>355</v>
      </c>
      <c r="G852" s="16">
        <v>344</v>
      </c>
      <c r="H852" s="6">
        <f t="shared" si="52"/>
        <v>356</v>
      </c>
      <c r="I852" s="6">
        <f t="shared" si="53"/>
        <v>345</v>
      </c>
      <c r="J852" s="7">
        <f t="shared" si="54"/>
        <v>0.9691011235955056</v>
      </c>
      <c r="K852" s="7">
        <f t="shared" si="55"/>
        <v>-4.5280879300866383E-2</v>
      </c>
    </row>
    <row r="853" spans="1:11" x14ac:dyDescent="0.35">
      <c r="A853" s="14" t="s">
        <v>6530</v>
      </c>
      <c r="B853" s="13" t="s">
        <v>1740</v>
      </c>
      <c r="C853" s="14" t="s">
        <v>12663</v>
      </c>
      <c r="D853" s="14" t="s">
        <v>12664</v>
      </c>
      <c r="E853" s="15" t="s">
        <v>11359</v>
      </c>
      <c r="F853" s="16">
        <v>173</v>
      </c>
      <c r="G853" s="16">
        <v>188</v>
      </c>
      <c r="H853" s="6">
        <f t="shared" si="52"/>
        <v>174</v>
      </c>
      <c r="I853" s="6">
        <f t="shared" si="53"/>
        <v>189</v>
      </c>
      <c r="J853" s="7">
        <f t="shared" si="54"/>
        <v>1.0862068965517242</v>
      </c>
      <c r="K853" s="7">
        <f t="shared" si="55"/>
        <v>0.11929892837234443</v>
      </c>
    </row>
    <row r="854" spans="1:11" x14ac:dyDescent="0.35">
      <c r="A854" s="14" t="s">
        <v>6531</v>
      </c>
      <c r="B854" s="13" t="s">
        <v>155</v>
      </c>
      <c r="C854" s="14" t="s">
        <v>12665</v>
      </c>
      <c r="D854" s="14" t="s">
        <v>11755</v>
      </c>
      <c r="E854" s="15" t="s">
        <v>11359</v>
      </c>
      <c r="F854" s="16">
        <v>27</v>
      </c>
      <c r="G854" s="16">
        <v>29</v>
      </c>
      <c r="H854" s="6">
        <f t="shared" si="52"/>
        <v>28</v>
      </c>
      <c r="I854" s="6">
        <f t="shared" si="53"/>
        <v>30</v>
      </c>
      <c r="J854" s="7">
        <f t="shared" si="54"/>
        <v>1.0714285714285714</v>
      </c>
      <c r="K854" s="7">
        <f t="shared" si="55"/>
        <v>9.9535673550914375E-2</v>
      </c>
    </row>
    <row r="855" spans="1:11" x14ac:dyDescent="0.35">
      <c r="A855" s="14" t="s">
        <v>6532</v>
      </c>
      <c r="B855" s="13" t="s">
        <v>1324</v>
      </c>
      <c r="C855" s="14" t="s">
        <v>12666</v>
      </c>
      <c r="D855" s="14" t="s">
        <v>12667</v>
      </c>
      <c r="E855" s="15" t="s">
        <v>11359</v>
      </c>
      <c r="F855" s="16">
        <v>44</v>
      </c>
      <c r="G855" s="16">
        <v>62</v>
      </c>
      <c r="H855" s="6">
        <f t="shared" si="52"/>
        <v>45</v>
      </c>
      <c r="I855" s="6">
        <f t="shared" si="53"/>
        <v>63</v>
      </c>
      <c r="J855" s="7">
        <f t="shared" si="54"/>
        <v>1.4</v>
      </c>
      <c r="K855" s="7">
        <f t="shared" si="55"/>
        <v>0.48542682717024171</v>
      </c>
    </row>
    <row r="856" spans="1:11" x14ac:dyDescent="0.35">
      <c r="A856" s="14" t="s">
        <v>6533</v>
      </c>
      <c r="B856" s="13" t="s">
        <v>2103</v>
      </c>
      <c r="C856" s="14" t="s">
        <v>12668</v>
      </c>
      <c r="D856" s="14" t="s">
        <v>11356</v>
      </c>
      <c r="E856" s="15" t="s">
        <v>11359</v>
      </c>
      <c r="F856" s="16">
        <v>33</v>
      </c>
      <c r="G856" s="16">
        <v>21</v>
      </c>
      <c r="H856" s="6">
        <f t="shared" si="52"/>
        <v>34</v>
      </c>
      <c r="I856" s="6">
        <f t="shared" si="53"/>
        <v>22</v>
      </c>
      <c r="J856" s="7">
        <f t="shared" si="54"/>
        <v>0.6470588235294118</v>
      </c>
      <c r="K856" s="7">
        <f t="shared" si="55"/>
        <v>-0.62803122261304212</v>
      </c>
    </row>
    <row r="857" spans="1:11" x14ac:dyDescent="0.35">
      <c r="A857" s="14" t="s">
        <v>6534</v>
      </c>
      <c r="B857" s="13" t="s">
        <v>4719</v>
      </c>
      <c r="C857" s="14" t="s">
        <v>12669</v>
      </c>
      <c r="D857" s="14" t="s">
        <v>12670</v>
      </c>
      <c r="E857" s="15" t="s">
        <v>5678</v>
      </c>
      <c r="F857" s="16">
        <v>0</v>
      </c>
      <c r="G857" s="16">
        <v>0</v>
      </c>
      <c r="H857" s="6">
        <f t="shared" si="52"/>
        <v>1</v>
      </c>
      <c r="I857" s="6">
        <f t="shared" si="53"/>
        <v>1</v>
      </c>
      <c r="J857" s="7">
        <f t="shared" si="54"/>
        <v>1</v>
      </c>
      <c r="K857" s="7">
        <f t="shared" si="55"/>
        <v>0</v>
      </c>
    </row>
    <row r="858" spans="1:11" x14ac:dyDescent="0.35">
      <c r="A858" s="14" t="s">
        <v>6535</v>
      </c>
      <c r="B858" s="13" t="s">
        <v>1535</v>
      </c>
      <c r="C858" s="14" t="s">
        <v>12671</v>
      </c>
      <c r="D858" s="14" t="s">
        <v>11356</v>
      </c>
      <c r="E858" s="15" t="s">
        <v>5678</v>
      </c>
      <c r="F858" s="16">
        <v>7</v>
      </c>
      <c r="G858" s="16">
        <v>6</v>
      </c>
      <c r="H858" s="6">
        <f t="shared" si="52"/>
        <v>8</v>
      </c>
      <c r="I858" s="6">
        <f t="shared" si="53"/>
        <v>7</v>
      </c>
      <c r="J858" s="7">
        <f t="shared" si="54"/>
        <v>0.875</v>
      </c>
      <c r="K858" s="7">
        <f t="shared" si="55"/>
        <v>-0.19264507794239591</v>
      </c>
    </row>
    <row r="859" spans="1:11" x14ac:dyDescent="0.35">
      <c r="A859" s="14" t="s">
        <v>6536</v>
      </c>
      <c r="B859" s="13" t="s">
        <v>4829</v>
      </c>
      <c r="C859" s="14" t="s">
        <v>12672</v>
      </c>
      <c r="D859" s="14" t="s">
        <v>12673</v>
      </c>
      <c r="E859" s="15" t="s">
        <v>5678</v>
      </c>
      <c r="F859" s="16">
        <v>1</v>
      </c>
      <c r="G859" s="16">
        <v>1</v>
      </c>
      <c r="H859" s="6">
        <f t="shared" si="52"/>
        <v>2</v>
      </c>
      <c r="I859" s="6">
        <f t="shared" si="53"/>
        <v>2</v>
      </c>
      <c r="J859" s="7">
        <f t="shared" si="54"/>
        <v>1</v>
      </c>
      <c r="K859" s="7">
        <f t="shared" si="55"/>
        <v>0</v>
      </c>
    </row>
    <row r="860" spans="1:11" x14ac:dyDescent="0.35">
      <c r="A860" s="14" t="s">
        <v>6537</v>
      </c>
      <c r="B860" s="13" t="s">
        <v>95</v>
      </c>
      <c r="C860" s="14" t="s">
        <v>12674</v>
      </c>
      <c r="D860" s="14" t="s">
        <v>12675</v>
      </c>
      <c r="E860" s="15" t="s">
        <v>5678</v>
      </c>
      <c r="F860" s="16">
        <v>1</v>
      </c>
      <c r="G860" s="16">
        <v>1</v>
      </c>
      <c r="H860" s="6">
        <f t="shared" si="52"/>
        <v>2</v>
      </c>
      <c r="I860" s="6">
        <f t="shared" si="53"/>
        <v>2</v>
      </c>
      <c r="J860" s="7">
        <f t="shared" si="54"/>
        <v>1</v>
      </c>
      <c r="K860" s="7">
        <f t="shared" si="55"/>
        <v>0</v>
      </c>
    </row>
    <row r="861" spans="1:11" x14ac:dyDescent="0.35">
      <c r="A861" s="14" t="s">
        <v>6538</v>
      </c>
      <c r="B861" s="13" t="s">
        <v>1416</v>
      </c>
      <c r="C861" s="14" t="s">
        <v>12676</v>
      </c>
      <c r="D861" s="14" t="s">
        <v>11356</v>
      </c>
      <c r="E861" s="15" t="s">
        <v>5678</v>
      </c>
      <c r="F861" s="16">
        <v>45</v>
      </c>
      <c r="G861" s="16">
        <v>43</v>
      </c>
      <c r="H861" s="6">
        <f t="shared" si="52"/>
        <v>46</v>
      </c>
      <c r="I861" s="6">
        <f t="shared" si="53"/>
        <v>44</v>
      </c>
      <c r="J861" s="7">
        <f t="shared" si="54"/>
        <v>0.95652173913043481</v>
      </c>
      <c r="K861" s="7">
        <f t="shared" si="55"/>
        <v>-6.4130337419715577E-2</v>
      </c>
    </row>
    <row r="862" spans="1:11" x14ac:dyDescent="0.35">
      <c r="A862" s="14" t="s">
        <v>6539</v>
      </c>
      <c r="B862" s="13" t="s">
        <v>2175</v>
      </c>
      <c r="C862" s="14" t="s">
        <v>12677</v>
      </c>
      <c r="D862" s="14" t="s">
        <v>12678</v>
      </c>
      <c r="E862" s="15" t="s">
        <v>5678</v>
      </c>
      <c r="F862" s="16">
        <v>7</v>
      </c>
      <c r="G862" s="16">
        <v>10</v>
      </c>
      <c r="H862" s="6">
        <f t="shared" si="52"/>
        <v>8</v>
      </c>
      <c r="I862" s="6">
        <f t="shared" si="53"/>
        <v>11</v>
      </c>
      <c r="J862" s="7">
        <f t="shared" si="54"/>
        <v>1.375</v>
      </c>
      <c r="K862" s="7">
        <f t="shared" si="55"/>
        <v>0.45943161863729726</v>
      </c>
    </row>
    <row r="863" spans="1:11" x14ac:dyDescent="0.35">
      <c r="A863" s="14" t="s">
        <v>6540</v>
      </c>
      <c r="B863" s="13" t="s">
        <v>4239</v>
      </c>
      <c r="C863" s="14" t="s">
        <v>12679</v>
      </c>
      <c r="D863" s="14" t="s">
        <v>12680</v>
      </c>
      <c r="E863" s="15" t="s">
        <v>11359</v>
      </c>
      <c r="F863" s="16">
        <v>17</v>
      </c>
      <c r="G863" s="16">
        <v>20</v>
      </c>
      <c r="H863" s="6">
        <f t="shared" si="52"/>
        <v>18</v>
      </c>
      <c r="I863" s="6">
        <f t="shared" si="53"/>
        <v>21</v>
      </c>
      <c r="J863" s="7">
        <f t="shared" si="54"/>
        <v>1.1666666666666667</v>
      </c>
      <c r="K863" s="7">
        <f t="shared" si="55"/>
        <v>0.22239242133644802</v>
      </c>
    </row>
    <row r="864" spans="1:11" x14ac:dyDescent="0.35">
      <c r="A864" s="14" t="s">
        <v>6541</v>
      </c>
      <c r="B864" s="13" t="s">
        <v>4449</v>
      </c>
      <c r="C864" s="14" t="s">
        <v>12681</v>
      </c>
      <c r="D864" s="14" t="s">
        <v>12682</v>
      </c>
      <c r="E864" s="15" t="s">
        <v>11359</v>
      </c>
      <c r="F864" s="16">
        <v>16</v>
      </c>
      <c r="G864" s="16">
        <v>12</v>
      </c>
      <c r="H864" s="6">
        <f t="shared" si="52"/>
        <v>17</v>
      </c>
      <c r="I864" s="6">
        <f t="shared" si="53"/>
        <v>13</v>
      </c>
      <c r="J864" s="7">
        <f t="shared" si="54"/>
        <v>0.76470588235294112</v>
      </c>
      <c r="K864" s="7">
        <f t="shared" si="55"/>
        <v>-0.38702312310924736</v>
      </c>
    </row>
    <row r="865" spans="1:11" x14ac:dyDescent="0.35">
      <c r="A865" s="14" t="s">
        <v>6542</v>
      </c>
      <c r="B865" s="13" t="s">
        <v>446</v>
      </c>
      <c r="C865" s="14" t="s">
        <v>12683</v>
      </c>
      <c r="D865" s="14" t="s">
        <v>11356</v>
      </c>
      <c r="E865" s="15" t="s">
        <v>11359</v>
      </c>
      <c r="F865" s="16">
        <v>3</v>
      </c>
      <c r="G865" s="16">
        <v>3</v>
      </c>
      <c r="H865" s="6">
        <f t="shared" si="52"/>
        <v>4</v>
      </c>
      <c r="I865" s="6">
        <f t="shared" si="53"/>
        <v>4</v>
      </c>
      <c r="J865" s="7">
        <f t="shared" si="54"/>
        <v>1</v>
      </c>
      <c r="K865" s="7">
        <f t="shared" si="55"/>
        <v>0</v>
      </c>
    </row>
    <row r="866" spans="1:11" x14ac:dyDescent="0.35">
      <c r="A866" s="14" t="s">
        <v>6543</v>
      </c>
      <c r="B866" s="13" t="s">
        <v>1184</v>
      </c>
      <c r="C866" s="14" t="s">
        <v>12684</v>
      </c>
      <c r="D866" s="14" t="s">
        <v>12685</v>
      </c>
      <c r="E866" s="15" t="s">
        <v>5678</v>
      </c>
      <c r="F866" s="16">
        <v>27</v>
      </c>
      <c r="G866" s="16">
        <v>15</v>
      </c>
      <c r="H866" s="6">
        <f t="shared" si="52"/>
        <v>28</v>
      </c>
      <c r="I866" s="6">
        <f t="shared" si="53"/>
        <v>16</v>
      </c>
      <c r="J866" s="7">
        <f t="shared" si="54"/>
        <v>0.5714285714285714</v>
      </c>
      <c r="K866" s="7">
        <f t="shared" si="55"/>
        <v>-0.80735492205760429</v>
      </c>
    </row>
    <row r="867" spans="1:11" x14ac:dyDescent="0.35">
      <c r="A867" s="14" t="s">
        <v>6544</v>
      </c>
      <c r="B867" s="13" t="s">
        <v>4818</v>
      </c>
      <c r="C867" s="14" t="s">
        <v>12686</v>
      </c>
      <c r="D867" s="14" t="s">
        <v>12687</v>
      </c>
      <c r="E867" s="15" t="s">
        <v>5678</v>
      </c>
      <c r="F867" s="16">
        <v>70</v>
      </c>
      <c r="G867" s="16">
        <v>68</v>
      </c>
      <c r="H867" s="6">
        <f t="shared" si="52"/>
        <v>71</v>
      </c>
      <c r="I867" s="6">
        <f t="shared" si="53"/>
        <v>69</v>
      </c>
      <c r="J867" s="7">
        <f t="shared" si="54"/>
        <v>0.971830985915493</v>
      </c>
      <c r="K867" s="7">
        <f t="shared" si="55"/>
        <v>-4.1222662726512954E-2</v>
      </c>
    </row>
    <row r="868" spans="1:11" x14ac:dyDescent="0.35">
      <c r="A868" s="14" t="s">
        <v>6545</v>
      </c>
      <c r="B868" s="13" t="s">
        <v>2835</v>
      </c>
      <c r="C868" s="14" t="s">
        <v>12688</v>
      </c>
      <c r="D868" s="14" t="s">
        <v>11356</v>
      </c>
      <c r="E868" s="15" t="s">
        <v>5678</v>
      </c>
      <c r="F868" s="16">
        <v>43</v>
      </c>
      <c r="G868" s="16">
        <v>40</v>
      </c>
      <c r="H868" s="6">
        <f t="shared" si="52"/>
        <v>44</v>
      </c>
      <c r="I868" s="6">
        <f t="shared" si="53"/>
        <v>41</v>
      </c>
      <c r="J868" s="7">
        <f t="shared" si="54"/>
        <v>0.93181818181818177</v>
      </c>
      <c r="K868" s="7">
        <f t="shared" si="55"/>
        <v>-0.10187961401921365</v>
      </c>
    </row>
    <row r="869" spans="1:11" x14ac:dyDescent="0.35">
      <c r="A869" s="14" t="s">
        <v>6546</v>
      </c>
      <c r="B869" s="13" t="s">
        <v>3077</v>
      </c>
      <c r="C869" s="14" t="s">
        <v>12689</v>
      </c>
      <c r="D869" s="14" t="s">
        <v>12690</v>
      </c>
      <c r="E869" s="15" t="s">
        <v>5678</v>
      </c>
      <c r="F869" s="16">
        <v>71</v>
      </c>
      <c r="G869" s="16">
        <v>62</v>
      </c>
      <c r="H869" s="6">
        <f t="shared" si="52"/>
        <v>72</v>
      </c>
      <c r="I869" s="6">
        <f t="shared" si="53"/>
        <v>63</v>
      </c>
      <c r="J869" s="7">
        <f t="shared" si="54"/>
        <v>0.875</v>
      </c>
      <c r="K869" s="7">
        <f t="shared" si="55"/>
        <v>-0.19264507794239591</v>
      </c>
    </row>
    <row r="870" spans="1:11" x14ac:dyDescent="0.35">
      <c r="A870" s="14" t="s">
        <v>6547</v>
      </c>
      <c r="B870" s="13" t="s">
        <v>2420</v>
      </c>
      <c r="C870" s="14" t="s">
        <v>12691</v>
      </c>
      <c r="D870" s="14" t="s">
        <v>11356</v>
      </c>
      <c r="E870" s="15" t="s">
        <v>5678</v>
      </c>
      <c r="F870" s="16">
        <v>32</v>
      </c>
      <c r="G870" s="16">
        <v>17</v>
      </c>
      <c r="H870" s="6">
        <f t="shared" si="52"/>
        <v>33</v>
      </c>
      <c r="I870" s="6">
        <f t="shared" si="53"/>
        <v>18</v>
      </c>
      <c r="J870" s="7">
        <f t="shared" si="54"/>
        <v>0.54545454545454541</v>
      </c>
      <c r="K870" s="7">
        <f t="shared" si="55"/>
        <v>-0.87446911791614124</v>
      </c>
    </row>
    <row r="871" spans="1:11" x14ac:dyDescent="0.35">
      <c r="A871" s="14" t="s">
        <v>6548</v>
      </c>
      <c r="B871" s="13" t="s">
        <v>1068</v>
      </c>
      <c r="C871" s="14" t="s">
        <v>12692</v>
      </c>
      <c r="D871" s="14" t="s">
        <v>11356</v>
      </c>
      <c r="E871" s="15" t="s">
        <v>11359</v>
      </c>
      <c r="F871" s="16">
        <v>274</v>
      </c>
      <c r="G871" s="16">
        <v>363</v>
      </c>
      <c r="H871" s="6">
        <f t="shared" si="52"/>
        <v>275</v>
      </c>
      <c r="I871" s="6">
        <f t="shared" si="53"/>
        <v>364</v>
      </c>
      <c r="J871" s="7">
        <f t="shared" si="54"/>
        <v>1.3236363636363637</v>
      </c>
      <c r="K871" s="7">
        <f t="shared" si="55"/>
        <v>0.4045068317866744</v>
      </c>
    </row>
    <row r="872" spans="1:11" x14ac:dyDescent="0.35">
      <c r="A872" s="14" t="s">
        <v>6549</v>
      </c>
      <c r="B872" s="13" t="s">
        <v>652</v>
      </c>
      <c r="C872" s="14" t="s">
        <v>12693</v>
      </c>
      <c r="D872" s="14" t="s">
        <v>11356</v>
      </c>
      <c r="E872" s="15" t="s">
        <v>11359</v>
      </c>
      <c r="F872" s="16">
        <v>227</v>
      </c>
      <c r="G872" s="16">
        <v>288</v>
      </c>
      <c r="H872" s="6">
        <f t="shared" si="52"/>
        <v>228</v>
      </c>
      <c r="I872" s="6">
        <f t="shared" si="53"/>
        <v>289</v>
      </c>
      <c r="J872" s="7">
        <f t="shared" si="54"/>
        <v>1.2675438596491229</v>
      </c>
      <c r="K872" s="7">
        <f t="shared" si="55"/>
        <v>0.34203566833593724</v>
      </c>
    </row>
    <row r="873" spans="1:11" x14ac:dyDescent="0.35">
      <c r="A873" s="14" t="s">
        <v>6550</v>
      </c>
      <c r="B873" s="13" t="s">
        <v>1451</v>
      </c>
      <c r="C873" s="14" t="s">
        <v>12694</v>
      </c>
      <c r="D873" s="14" t="s">
        <v>11356</v>
      </c>
      <c r="E873" s="15" t="s">
        <v>11359</v>
      </c>
      <c r="F873" s="16">
        <v>98</v>
      </c>
      <c r="G873" s="16">
        <v>84</v>
      </c>
      <c r="H873" s="6">
        <f t="shared" si="52"/>
        <v>99</v>
      </c>
      <c r="I873" s="6">
        <f t="shared" si="53"/>
        <v>85</v>
      </c>
      <c r="J873" s="7">
        <f t="shared" si="54"/>
        <v>0.85858585858585856</v>
      </c>
      <c r="K873" s="7">
        <f t="shared" si="55"/>
        <v>-0.21996568394190794</v>
      </c>
    </row>
    <row r="874" spans="1:11" x14ac:dyDescent="0.35">
      <c r="A874" s="14" t="s">
        <v>6551</v>
      </c>
      <c r="B874" s="13" t="s">
        <v>4326</v>
      </c>
      <c r="C874" s="14" t="s">
        <v>12695</v>
      </c>
      <c r="D874" s="14" t="s">
        <v>11457</v>
      </c>
      <c r="E874" s="15" t="s">
        <v>11359</v>
      </c>
      <c r="F874" s="16">
        <v>34</v>
      </c>
      <c r="G874" s="16">
        <v>15</v>
      </c>
      <c r="H874" s="6">
        <f t="shared" si="52"/>
        <v>35</v>
      </c>
      <c r="I874" s="6">
        <f t="shared" si="53"/>
        <v>16</v>
      </c>
      <c r="J874" s="7">
        <f t="shared" si="54"/>
        <v>0.45714285714285713</v>
      </c>
      <c r="K874" s="7">
        <f t="shared" si="55"/>
        <v>-1.1292830169449666</v>
      </c>
    </row>
    <row r="875" spans="1:11" x14ac:dyDescent="0.35">
      <c r="A875" s="14" t="s">
        <v>6552</v>
      </c>
      <c r="B875" s="13" t="s">
        <v>2051</v>
      </c>
      <c r="C875" s="14" t="s">
        <v>12696</v>
      </c>
      <c r="D875" s="14" t="s">
        <v>12697</v>
      </c>
      <c r="E875" s="15" t="s">
        <v>11359</v>
      </c>
      <c r="F875" s="16">
        <v>32</v>
      </c>
      <c r="G875" s="16">
        <v>23</v>
      </c>
      <c r="H875" s="6">
        <f t="shared" si="52"/>
        <v>33</v>
      </c>
      <c r="I875" s="6">
        <f t="shared" si="53"/>
        <v>24</v>
      </c>
      <c r="J875" s="7">
        <f t="shared" si="54"/>
        <v>0.72727272727272729</v>
      </c>
      <c r="K875" s="7">
        <f t="shared" si="55"/>
        <v>-0.45943161863729726</v>
      </c>
    </row>
    <row r="876" spans="1:11" x14ac:dyDescent="0.35">
      <c r="A876" s="14" t="s">
        <v>6553</v>
      </c>
      <c r="B876" s="13" t="s">
        <v>901</v>
      </c>
      <c r="C876" s="14" t="s">
        <v>12698</v>
      </c>
      <c r="D876" s="14" t="s">
        <v>12699</v>
      </c>
      <c r="E876" s="15" t="s">
        <v>11359</v>
      </c>
      <c r="F876" s="16">
        <v>64</v>
      </c>
      <c r="G876" s="16">
        <v>75</v>
      </c>
      <c r="H876" s="6">
        <f t="shared" si="52"/>
        <v>65</v>
      </c>
      <c r="I876" s="6">
        <f t="shared" si="53"/>
        <v>76</v>
      </c>
      <c r="J876" s="7">
        <f t="shared" si="54"/>
        <v>1.1692307692307693</v>
      </c>
      <c r="K876" s="7">
        <f t="shared" si="55"/>
        <v>0.2255597004151311</v>
      </c>
    </row>
    <row r="877" spans="1:11" x14ac:dyDescent="0.35">
      <c r="A877" s="14" t="s">
        <v>6554</v>
      </c>
      <c r="B877" s="13" t="s">
        <v>4018</v>
      </c>
      <c r="C877" s="14" t="s">
        <v>12700</v>
      </c>
      <c r="D877" s="14" t="s">
        <v>11356</v>
      </c>
      <c r="E877" s="15" t="s">
        <v>11359</v>
      </c>
      <c r="F877" s="16">
        <v>154</v>
      </c>
      <c r="G877" s="16">
        <v>146</v>
      </c>
      <c r="H877" s="6">
        <f t="shared" si="52"/>
        <v>155</v>
      </c>
      <c r="I877" s="6">
        <f t="shared" si="53"/>
        <v>147</v>
      </c>
      <c r="J877" s="7">
        <f t="shared" si="54"/>
        <v>0.94838709677419353</v>
      </c>
      <c r="K877" s="7">
        <f t="shared" si="55"/>
        <v>-7.6452060437873198E-2</v>
      </c>
    </row>
    <row r="878" spans="1:11" x14ac:dyDescent="0.35">
      <c r="A878" s="14" t="s">
        <v>6555</v>
      </c>
      <c r="B878" s="13" t="s">
        <v>5031</v>
      </c>
      <c r="C878" s="14" t="s">
        <v>12701</v>
      </c>
      <c r="D878" s="14" t="s">
        <v>12702</v>
      </c>
      <c r="E878" s="15" t="s">
        <v>5678</v>
      </c>
      <c r="F878" s="16">
        <v>6</v>
      </c>
      <c r="G878" s="16">
        <v>3</v>
      </c>
      <c r="H878" s="6">
        <f t="shared" si="52"/>
        <v>7</v>
      </c>
      <c r="I878" s="6">
        <f t="shared" si="53"/>
        <v>4</v>
      </c>
      <c r="J878" s="7">
        <f t="shared" si="54"/>
        <v>0.5714285714285714</v>
      </c>
      <c r="K878" s="7">
        <f t="shared" si="55"/>
        <v>-0.80735492205760429</v>
      </c>
    </row>
    <row r="879" spans="1:11" x14ac:dyDescent="0.35">
      <c r="A879" s="14" t="s">
        <v>6556</v>
      </c>
      <c r="B879" s="13" t="s">
        <v>821</v>
      </c>
      <c r="C879" s="14" t="s">
        <v>12703</v>
      </c>
      <c r="D879" s="14" t="s">
        <v>12263</v>
      </c>
      <c r="E879" s="15" t="s">
        <v>5678</v>
      </c>
      <c r="F879" s="16">
        <v>3</v>
      </c>
      <c r="G879" s="16">
        <v>1</v>
      </c>
      <c r="H879" s="6">
        <f t="shared" si="52"/>
        <v>4</v>
      </c>
      <c r="I879" s="6">
        <f t="shared" si="53"/>
        <v>2</v>
      </c>
      <c r="J879" s="7">
        <f t="shared" si="54"/>
        <v>0.5</v>
      </c>
      <c r="K879" s="7">
        <f t="shared" si="55"/>
        <v>-1</v>
      </c>
    </row>
    <row r="880" spans="1:11" x14ac:dyDescent="0.35">
      <c r="A880" s="14" t="s">
        <v>6557</v>
      </c>
      <c r="B880" s="13" t="s">
        <v>196</v>
      </c>
      <c r="C880" s="14" t="s">
        <v>12704</v>
      </c>
      <c r="D880" s="14" t="s">
        <v>12705</v>
      </c>
      <c r="E880" s="15" t="s">
        <v>11359</v>
      </c>
      <c r="F880" s="16">
        <v>338</v>
      </c>
      <c r="G880" s="16">
        <v>227</v>
      </c>
      <c r="H880" s="6">
        <f t="shared" si="52"/>
        <v>339</v>
      </c>
      <c r="I880" s="6">
        <f t="shared" si="53"/>
        <v>228</v>
      </c>
      <c r="J880" s="7">
        <f t="shared" si="54"/>
        <v>0.67256637168141598</v>
      </c>
      <c r="K880" s="7">
        <f t="shared" si="55"/>
        <v>-0.57225144897160218</v>
      </c>
    </row>
    <row r="881" spans="1:11" x14ac:dyDescent="0.35">
      <c r="A881" s="14" t="s">
        <v>6558</v>
      </c>
      <c r="B881" s="13" t="s">
        <v>174</v>
      </c>
      <c r="C881" s="14" t="s">
        <v>12706</v>
      </c>
      <c r="D881" s="14" t="s">
        <v>12707</v>
      </c>
      <c r="E881" s="15" t="s">
        <v>11359</v>
      </c>
      <c r="F881" s="16">
        <v>16</v>
      </c>
      <c r="G881" s="16">
        <v>15</v>
      </c>
      <c r="H881" s="6">
        <f t="shared" si="52"/>
        <v>17</v>
      </c>
      <c r="I881" s="6">
        <f t="shared" si="53"/>
        <v>16</v>
      </c>
      <c r="J881" s="7">
        <f t="shared" si="54"/>
        <v>0.94117647058823528</v>
      </c>
      <c r="K881" s="7">
        <f t="shared" si="55"/>
        <v>-8.7462841250339429E-2</v>
      </c>
    </row>
    <row r="882" spans="1:11" x14ac:dyDescent="0.35">
      <c r="A882" s="14" t="s">
        <v>6559</v>
      </c>
      <c r="B882" s="13" t="s">
        <v>4463</v>
      </c>
      <c r="C882" s="14" t="s">
        <v>12708</v>
      </c>
      <c r="D882" s="14" t="s">
        <v>11356</v>
      </c>
      <c r="E882" s="15" t="s">
        <v>11359</v>
      </c>
      <c r="F882" s="16">
        <v>325</v>
      </c>
      <c r="G882" s="16">
        <v>378</v>
      </c>
      <c r="H882" s="6">
        <f t="shared" si="52"/>
        <v>326</v>
      </c>
      <c r="I882" s="6">
        <f t="shared" si="53"/>
        <v>379</v>
      </c>
      <c r="J882" s="7">
        <f t="shared" si="54"/>
        <v>1.1625766871165644</v>
      </c>
      <c r="K882" s="7">
        <f t="shared" si="55"/>
        <v>0.21732588394001409</v>
      </c>
    </row>
    <row r="883" spans="1:11" x14ac:dyDescent="0.35">
      <c r="A883" s="14" t="s">
        <v>6560</v>
      </c>
      <c r="B883" s="13" t="s">
        <v>4652</v>
      </c>
      <c r="C883" s="14" t="s">
        <v>12709</v>
      </c>
      <c r="D883" s="14" t="s">
        <v>12710</v>
      </c>
      <c r="E883" s="15" t="s">
        <v>11359</v>
      </c>
      <c r="F883" s="16">
        <v>27</v>
      </c>
      <c r="G883" s="16">
        <v>20</v>
      </c>
      <c r="H883" s="6">
        <f t="shared" si="52"/>
        <v>28</v>
      </c>
      <c r="I883" s="6">
        <f t="shared" si="53"/>
        <v>21</v>
      </c>
      <c r="J883" s="7">
        <f t="shared" si="54"/>
        <v>0.75</v>
      </c>
      <c r="K883" s="7">
        <f t="shared" si="55"/>
        <v>-0.41503749927884381</v>
      </c>
    </row>
    <row r="884" spans="1:11" x14ac:dyDescent="0.35">
      <c r="A884" s="14" t="s">
        <v>6561</v>
      </c>
      <c r="B884" s="13" t="s">
        <v>4581</v>
      </c>
      <c r="C884" s="14" t="s">
        <v>12711</v>
      </c>
      <c r="D884" s="14" t="s">
        <v>12712</v>
      </c>
      <c r="E884" s="15" t="s">
        <v>5678</v>
      </c>
      <c r="F884" s="16">
        <v>97</v>
      </c>
      <c r="G884" s="16">
        <v>123</v>
      </c>
      <c r="H884" s="6">
        <f t="shared" si="52"/>
        <v>98</v>
      </c>
      <c r="I884" s="6">
        <f t="shared" si="53"/>
        <v>124</v>
      </c>
      <c r="J884" s="7">
        <f t="shared" si="54"/>
        <v>1.2653061224489797</v>
      </c>
      <c r="K884" s="7">
        <f t="shared" si="55"/>
        <v>0.33948646627166712</v>
      </c>
    </row>
    <row r="885" spans="1:11" x14ac:dyDescent="0.35">
      <c r="A885" s="14" t="s">
        <v>6562</v>
      </c>
      <c r="B885" s="13" t="s">
        <v>239</v>
      </c>
      <c r="C885" s="14" t="s">
        <v>12713</v>
      </c>
      <c r="D885" s="14" t="s">
        <v>12714</v>
      </c>
      <c r="E885" s="15" t="s">
        <v>5678</v>
      </c>
      <c r="F885" s="16">
        <v>421</v>
      </c>
      <c r="G885" s="16">
        <v>312</v>
      </c>
      <c r="H885" s="6">
        <f t="shared" si="52"/>
        <v>422</v>
      </c>
      <c r="I885" s="6">
        <f t="shared" si="53"/>
        <v>313</v>
      </c>
      <c r="J885" s="7">
        <f t="shared" si="54"/>
        <v>0.74170616113744081</v>
      </c>
      <c r="K885" s="7">
        <f t="shared" si="55"/>
        <v>-0.43108034177456667</v>
      </c>
    </row>
    <row r="886" spans="1:11" x14ac:dyDescent="0.35">
      <c r="A886" s="14" t="s">
        <v>6563</v>
      </c>
      <c r="B886" s="13" t="s">
        <v>301</v>
      </c>
      <c r="C886" s="14" t="s">
        <v>12715</v>
      </c>
      <c r="D886" s="14" t="s">
        <v>12716</v>
      </c>
      <c r="E886" s="15" t="s">
        <v>5678</v>
      </c>
      <c r="F886" s="16">
        <v>750</v>
      </c>
      <c r="G886" s="16">
        <v>860</v>
      </c>
      <c r="H886" s="6">
        <f t="shared" si="52"/>
        <v>751</v>
      </c>
      <c r="I886" s="6">
        <f t="shared" si="53"/>
        <v>861</v>
      </c>
      <c r="J886" s="7">
        <f t="shared" si="54"/>
        <v>1.1464713715046604</v>
      </c>
      <c r="K886" s="7">
        <f t="shared" si="55"/>
        <v>0.19720032988257216</v>
      </c>
    </row>
    <row r="887" spans="1:11" x14ac:dyDescent="0.35">
      <c r="A887" s="14" t="s">
        <v>6564</v>
      </c>
      <c r="B887" s="13" t="s">
        <v>768</v>
      </c>
      <c r="C887" s="14" t="s">
        <v>12717</v>
      </c>
      <c r="D887" s="14" t="s">
        <v>12718</v>
      </c>
      <c r="E887" s="15" t="s">
        <v>5678</v>
      </c>
      <c r="F887" s="16">
        <v>695</v>
      </c>
      <c r="G887" s="16">
        <v>875</v>
      </c>
      <c r="H887" s="6">
        <f t="shared" si="52"/>
        <v>696</v>
      </c>
      <c r="I887" s="6">
        <f t="shared" si="53"/>
        <v>876</v>
      </c>
      <c r="J887" s="7">
        <f t="shared" si="54"/>
        <v>1.2586206896551724</v>
      </c>
      <c r="K887" s="7">
        <f t="shared" si="55"/>
        <v>0.33184356375244511</v>
      </c>
    </row>
    <row r="888" spans="1:11" x14ac:dyDescent="0.35">
      <c r="A888" s="14" t="s">
        <v>6565</v>
      </c>
      <c r="B888" s="13" t="s">
        <v>3083</v>
      </c>
      <c r="C888" s="14" t="s">
        <v>12719</v>
      </c>
      <c r="D888" s="14" t="s">
        <v>12720</v>
      </c>
      <c r="E888" s="15" t="s">
        <v>11359</v>
      </c>
      <c r="F888" s="16">
        <v>69</v>
      </c>
      <c r="G888" s="16">
        <v>56</v>
      </c>
      <c r="H888" s="6">
        <f t="shared" si="52"/>
        <v>70</v>
      </c>
      <c r="I888" s="6">
        <f t="shared" si="53"/>
        <v>57</v>
      </c>
      <c r="J888" s="7">
        <f t="shared" si="54"/>
        <v>0.81428571428571428</v>
      </c>
      <c r="K888" s="7">
        <f t="shared" si="55"/>
        <v>-0.29639300278022479</v>
      </c>
    </row>
    <row r="889" spans="1:11" x14ac:dyDescent="0.35">
      <c r="A889" s="14" t="s">
        <v>6566</v>
      </c>
      <c r="B889" s="13" t="s">
        <v>2899</v>
      </c>
      <c r="C889" s="14" t="s">
        <v>12721</v>
      </c>
      <c r="D889" s="14" t="s">
        <v>11356</v>
      </c>
      <c r="E889" s="15" t="s">
        <v>5678</v>
      </c>
      <c r="F889" s="16">
        <v>18</v>
      </c>
      <c r="G889" s="16">
        <v>24</v>
      </c>
      <c r="H889" s="6">
        <f t="shared" si="52"/>
        <v>19</v>
      </c>
      <c r="I889" s="6">
        <f t="shared" si="53"/>
        <v>25</v>
      </c>
      <c r="J889" s="7">
        <f t="shared" si="54"/>
        <v>1.3157894736842106</v>
      </c>
      <c r="K889" s="7">
        <f t="shared" si="55"/>
        <v>0.39592867633113932</v>
      </c>
    </row>
    <row r="890" spans="1:11" x14ac:dyDescent="0.35">
      <c r="A890" s="14" t="s">
        <v>6567</v>
      </c>
      <c r="B890" s="13" t="s">
        <v>358</v>
      </c>
      <c r="C890" s="14" t="s">
        <v>12722</v>
      </c>
      <c r="D890" s="14" t="s">
        <v>12723</v>
      </c>
      <c r="E890" s="15" t="s">
        <v>5678</v>
      </c>
      <c r="F890" s="16">
        <v>1</v>
      </c>
      <c r="G890" s="16">
        <v>0</v>
      </c>
      <c r="H890" s="6">
        <f t="shared" si="52"/>
        <v>2</v>
      </c>
      <c r="I890" s="6">
        <f t="shared" si="53"/>
        <v>1</v>
      </c>
      <c r="J890" s="7">
        <f t="shared" si="54"/>
        <v>0.5</v>
      </c>
      <c r="K890" s="7">
        <f t="shared" si="55"/>
        <v>-1</v>
      </c>
    </row>
    <row r="891" spans="1:11" x14ac:dyDescent="0.35">
      <c r="A891" s="14" t="s">
        <v>6568</v>
      </c>
      <c r="B891" s="13" t="s">
        <v>1300</v>
      </c>
      <c r="C891" s="14" t="s">
        <v>12724</v>
      </c>
      <c r="D891" s="14" t="s">
        <v>11418</v>
      </c>
      <c r="E891" s="15" t="s">
        <v>11359</v>
      </c>
      <c r="F891" s="16">
        <v>98</v>
      </c>
      <c r="G891" s="16">
        <v>91</v>
      </c>
      <c r="H891" s="6">
        <f t="shared" si="52"/>
        <v>99</v>
      </c>
      <c r="I891" s="6">
        <f t="shared" si="53"/>
        <v>92</v>
      </c>
      <c r="J891" s="7">
        <f t="shared" si="54"/>
        <v>0.92929292929292928</v>
      </c>
      <c r="K891" s="7">
        <f t="shared" si="55"/>
        <v>-0.10579466402259677</v>
      </c>
    </row>
    <row r="892" spans="1:11" x14ac:dyDescent="0.35">
      <c r="A892" s="14" t="s">
        <v>6569</v>
      </c>
      <c r="B892" s="13" t="s">
        <v>3676</v>
      </c>
      <c r="C892" s="14" t="s">
        <v>12725</v>
      </c>
      <c r="D892" s="14" t="s">
        <v>11418</v>
      </c>
      <c r="E892" s="15" t="s">
        <v>5678</v>
      </c>
      <c r="F892" s="16">
        <v>16</v>
      </c>
      <c r="G892" s="16">
        <v>14</v>
      </c>
      <c r="H892" s="6">
        <f t="shared" si="52"/>
        <v>17</v>
      </c>
      <c r="I892" s="6">
        <f t="shared" si="53"/>
        <v>15</v>
      </c>
      <c r="J892" s="7">
        <f t="shared" si="54"/>
        <v>0.88235294117647056</v>
      </c>
      <c r="K892" s="7">
        <f t="shared" si="55"/>
        <v>-0.18057224564182092</v>
      </c>
    </row>
    <row r="893" spans="1:11" x14ac:dyDescent="0.35">
      <c r="A893" s="14" t="s">
        <v>6570</v>
      </c>
      <c r="B893" s="13" t="s">
        <v>3876</v>
      </c>
      <c r="C893" s="14" t="s">
        <v>12726</v>
      </c>
      <c r="D893" s="14" t="s">
        <v>11356</v>
      </c>
      <c r="E893" s="15" t="s">
        <v>11359</v>
      </c>
      <c r="F893" s="16">
        <v>1</v>
      </c>
      <c r="G893" s="16">
        <v>1</v>
      </c>
      <c r="H893" s="6">
        <f t="shared" si="52"/>
        <v>2</v>
      </c>
      <c r="I893" s="6">
        <f t="shared" si="53"/>
        <v>2</v>
      </c>
      <c r="J893" s="7">
        <f t="shared" si="54"/>
        <v>1</v>
      </c>
      <c r="K893" s="7">
        <f t="shared" si="55"/>
        <v>0</v>
      </c>
    </row>
    <row r="894" spans="1:11" x14ac:dyDescent="0.35">
      <c r="A894" s="14" t="s">
        <v>6571</v>
      </c>
      <c r="B894" s="13" t="s">
        <v>1141</v>
      </c>
      <c r="C894" s="14" t="s">
        <v>12727</v>
      </c>
      <c r="D894" s="14" t="s">
        <v>12728</v>
      </c>
      <c r="E894" s="15" t="s">
        <v>11359</v>
      </c>
      <c r="F894" s="16">
        <v>4</v>
      </c>
      <c r="G894" s="16">
        <v>2</v>
      </c>
      <c r="H894" s="6">
        <f t="shared" si="52"/>
        <v>5</v>
      </c>
      <c r="I894" s="6">
        <f t="shared" si="53"/>
        <v>3</v>
      </c>
      <c r="J894" s="7">
        <f t="shared" si="54"/>
        <v>0.6</v>
      </c>
      <c r="K894" s="7">
        <f t="shared" si="55"/>
        <v>-0.73696559416620622</v>
      </c>
    </row>
    <row r="895" spans="1:11" x14ac:dyDescent="0.35">
      <c r="A895" s="14" t="s">
        <v>6572</v>
      </c>
      <c r="B895" s="13" t="s">
        <v>468</v>
      </c>
      <c r="C895" s="14" t="s">
        <v>12729</v>
      </c>
      <c r="D895" s="14" t="s">
        <v>11356</v>
      </c>
      <c r="E895" s="15" t="s">
        <v>11359</v>
      </c>
      <c r="F895" s="16">
        <v>1</v>
      </c>
      <c r="G895" s="16">
        <v>2</v>
      </c>
      <c r="H895" s="6">
        <f t="shared" si="52"/>
        <v>2</v>
      </c>
      <c r="I895" s="6">
        <f t="shared" si="53"/>
        <v>3</v>
      </c>
      <c r="J895" s="7">
        <f t="shared" si="54"/>
        <v>1.5</v>
      </c>
      <c r="K895" s="7">
        <f t="shared" si="55"/>
        <v>0.58496250072115619</v>
      </c>
    </row>
    <row r="896" spans="1:11" x14ac:dyDescent="0.35">
      <c r="A896" s="14" t="s">
        <v>6573</v>
      </c>
      <c r="B896" s="13" t="s">
        <v>4685</v>
      </c>
      <c r="C896" s="14" t="s">
        <v>12730</v>
      </c>
      <c r="D896" s="14" t="s">
        <v>12731</v>
      </c>
      <c r="E896" s="15" t="s">
        <v>11359</v>
      </c>
      <c r="F896" s="16">
        <v>1</v>
      </c>
      <c r="G896" s="16">
        <v>1</v>
      </c>
      <c r="H896" s="6">
        <f t="shared" si="52"/>
        <v>2</v>
      </c>
      <c r="I896" s="6">
        <f t="shared" si="53"/>
        <v>2</v>
      </c>
      <c r="J896" s="7">
        <f t="shared" si="54"/>
        <v>1</v>
      </c>
      <c r="K896" s="7">
        <f t="shared" si="55"/>
        <v>0</v>
      </c>
    </row>
    <row r="897" spans="1:11" x14ac:dyDescent="0.35">
      <c r="A897" s="14" t="s">
        <v>6574</v>
      </c>
      <c r="B897" s="13" t="s">
        <v>537</v>
      </c>
      <c r="C897" s="14" t="s">
        <v>12732</v>
      </c>
      <c r="D897" s="14" t="s">
        <v>12083</v>
      </c>
      <c r="E897" s="15" t="s">
        <v>11359</v>
      </c>
      <c r="F897" s="16">
        <v>3</v>
      </c>
      <c r="G897" s="16">
        <v>2</v>
      </c>
      <c r="H897" s="6">
        <f t="shared" si="52"/>
        <v>4</v>
      </c>
      <c r="I897" s="6">
        <f t="shared" si="53"/>
        <v>3</v>
      </c>
      <c r="J897" s="7">
        <f t="shared" si="54"/>
        <v>0.75</v>
      </c>
      <c r="K897" s="7">
        <f t="shared" si="55"/>
        <v>-0.41503749927884381</v>
      </c>
    </row>
    <row r="898" spans="1:11" x14ac:dyDescent="0.35">
      <c r="A898" s="14" t="s">
        <v>6575</v>
      </c>
      <c r="B898" s="13" t="s">
        <v>839</v>
      </c>
      <c r="C898" s="14" t="s">
        <v>12733</v>
      </c>
      <c r="D898" s="14" t="s">
        <v>12083</v>
      </c>
      <c r="E898" s="15" t="s">
        <v>11359</v>
      </c>
      <c r="F898" s="16">
        <v>2</v>
      </c>
      <c r="G898" s="16">
        <v>1</v>
      </c>
      <c r="H898" s="6">
        <f t="shared" si="52"/>
        <v>3</v>
      </c>
      <c r="I898" s="6">
        <f t="shared" si="53"/>
        <v>2</v>
      </c>
      <c r="J898" s="7">
        <f t="shared" si="54"/>
        <v>0.66666666666666663</v>
      </c>
      <c r="K898" s="7">
        <f t="shared" si="55"/>
        <v>-0.5849625007211563</v>
      </c>
    </row>
    <row r="899" spans="1:11" x14ac:dyDescent="0.35">
      <c r="A899" s="14" t="s">
        <v>6576</v>
      </c>
      <c r="B899" s="13" t="s">
        <v>3793</v>
      </c>
      <c r="C899" s="14" t="s">
        <v>12734</v>
      </c>
      <c r="D899" s="14" t="s">
        <v>12735</v>
      </c>
      <c r="E899" s="15" t="s">
        <v>11359</v>
      </c>
      <c r="F899" s="16">
        <v>2</v>
      </c>
      <c r="G899" s="16">
        <v>2</v>
      </c>
      <c r="H899" s="6">
        <f t="shared" ref="H899:H962" si="56">F899+1</f>
        <v>3</v>
      </c>
      <c r="I899" s="6">
        <f t="shared" ref="I899:I962" si="57">G899+1</f>
        <v>3</v>
      </c>
      <c r="J899" s="7">
        <f t="shared" ref="J899:J962" si="58">I899/H899</f>
        <v>1</v>
      </c>
      <c r="K899" s="7">
        <f t="shared" ref="K899:K962" si="59">LOG(J899,2)</f>
        <v>0</v>
      </c>
    </row>
    <row r="900" spans="1:11" x14ac:dyDescent="0.35">
      <c r="A900" s="14" t="s">
        <v>6577</v>
      </c>
      <c r="B900" s="13" t="s">
        <v>2486</v>
      </c>
      <c r="C900" s="14" t="s">
        <v>12736</v>
      </c>
      <c r="D900" s="14" t="s">
        <v>11356</v>
      </c>
      <c r="E900" s="15" t="s">
        <v>11359</v>
      </c>
      <c r="F900" s="16">
        <v>1</v>
      </c>
      <c r="G900" s="16">
        <v>0</v>
      </c>
      <c r="H900" s="6">
        <f t="shared" si="56"/>
        <v>2</v>
      </c>
      <c r="I900" s="6">
        <f t="shared" si="57"/>
        <v>1</v>
      </c>
      <c r="J900" s="7">
        <f t="shared" si="58"/>
        <v>0.5</v>
      </c>
      <c r="K900" s="7">
        <f t="shared" si="59"/>
        <v>-1</v>
      </c>
    </row>
    <row r="901" spans="1:11" x14ac:dyDescent="0.35">
      <c r="A901" s="14" t="s">
        <v>6578</v>
      </c>
      <c r="B901" s="13" t="s">
        <v>3402</v>
      </c>
      <c r="C901" s="14" t="s">
        <v>12737</v>
      </c>
      <c r="D901" s="14" t="s">
        <v>11806</v>
      </c>
      <c r="E901" s="15" t="s">
        <v>11359</v>
      </c>
      <c r="F901" s="16">
        <v>4</v>
      </c>
      <c r="G901" s="16">
        <v>3</v>
      </c>
      <c r="H901" s="6">
        <f t="shared" si="56"/>
        <v>5</v>
      </c>
      <c r="I901" s="6">
        <f t="shared" si="57"/>
        <v>4</v>
      </c>
      <c r="J901" s="7">
        <f t="shared" si="58"/>
        <v>0.8</v>
      </c>
      <c r="K901" s="7">
        <f t="shared" si="59"/>
        <v>-0.32192809488736229</v>
      </c>
    </row>
    <row r="902" spans="1:11" x14ac:dyDescent="0.35">
      <c r="A902" s="14" t="s">
        <v>6579</v>
      </c>
      <c r="B902" s="13" t="s">
        <v>177</v>
      </c>
      <c r="C902" s="14" t="s">
        <v>12738</v>
      </c>
      <c r="D902" s="14" t="s">
        <v>12739</v>
      </c>
      <c r="E902" s="15" t="s">
        <v>11359</v>
      </c>
      <c r="F902" s="16">
        <v>431</v>
      </c>
      <c r="G902" s="16">
        <v>165</v>
      </c>
      <c r="H902" s="6">
        <f t="shared" si="56"/>
        <v>432</v>
      </c>
      <c r="I902" s="6">
        <f t="shared" si="57"/>
        <v>166</v>
      </c>
      <c r="J902" s="7">
        <f t="shared" si="58"/>
        <v>0.38425925925925924</v>
      </c>
      <c r="K902" s="7">
        <f t="shared" si="59"/>
        <v>-1.3798480708165439</v>
      </c>
    </row>
    <row r="903" spans="1:11" x14ac:dyDescent="0.35">
      <c r="A903" s="14" t="s">
        <v>6580</v>
      </c>
      <c r="B903" s="13" t="s">
        <v>5581</v>
      </c>
      <c r="C903" s="14"/>
      <c r="D903" s="14"/>
      <c r="E903" s="15" t="s">
        <v>11359</v>
      </c>
      <c r="F903" s="16">
        <v>14</v>
      </c>
      <c r="G903" s="16">
        <v>14</v>
      </c>
      <c r="H903" s="6">
        <f t="shared" si="56"/>
        <v>15</v>
      </c>
      <c r="I903" s="6">
        <f t="shared" si="57"/>
        <v>15</v>
      </c>
      <c r="J903" s="7">
        <f t="shared" si="58"/>
        <v>1</v>
      </c>
      <c r="K903" s="7">
        <f t="shared" si="59"/>
        <v>0</v>
      </c>
    </row>
    <row r="904" spans="1:11" x14ac:dyDescent="0.35">
      <c r="A904" s="14" t="s">
        <v>6581</v>
      </c>
      <c r="B904" s="13" t="s">
        <v>4024</v>
      </c>
      <c r="C904" s="14" t="s">
        <v>12740</v>
      </c>
      <c r="D904" s="14" t="s">
        <v>12741</v>
      </c>
      <c r="E904" s="15" t="s">
        <v>11359</v>
      </c>
      <c r="F904" s="16">
        <v>390</v>
      </c>
      <c r="G904" s="16">
        <v>331</v>
      </c>
      <c r="H904" s="6">
        <f t="shared" si="56"/>
        <v>391</v>
      </c>
      <c r="I904" s="6">
        <f t="shared" si="57"/>
        <v>332</v>
      </c>
      <c r="J904" s="7">
        <f t="shared" si="58"/>
        <v>0.84910485933503832</v>
      </c>
      <c r="K904" s="7">
        <f t="shared" si="59"/>
        <v>-0.2359853659604276</v>
      </c>
    </row>
    <row r="905" spans="1:11" x14ac:dyDescent="0.35">
      <c r="A905" s="14" t="s">
        <v>6582</v>
      </c>
      <c r="B905" s="13" t="s">
        <v>2460</v>
      </c>
      <c r="C905" s="14" t="s">
        <v>12742</v>
      </c>
      <c r="D905" s="14" t="s">
        <v>12743</v>
      </c>
      <c r="E905" s="15" t="s">
        <v>11359</v>
      </c>
      <c r="F905" s="16">
        <v>63</v>
      </c>
      <c r="G905" s="16">
        <v>47</v>
      </c>
      <c r="H905" s="6">
        <f t="shared" si="56"/>
        <v>64</v>
      </c>
      <c r="I905" s="6">
        <f t="shared" si="57"/>
        <v>48</v>
      </c>
      <c r="J905" s="7">
        <f t="shared" si="58"/>
        <v>0.75</v>
      </c>
      <c r="K905" s="7">
        <f t="shared" si="59"/>
        <v>-0.41503749927884381</v>
      </c>
    </row>
    <row r="906" spans="1:11" x14ac:dyDescent="0.35">
      <c r="A906" s="14" t="s">
        <v>6583</v>
      </c>
      <c r="B906" s="13" t="s">
        <v>1804</v>
      </c>
      <c r="C906" s="14" t="s">
        <v>12744</v>
      </c>
      <c r="D906" s="14" t="s">
        <v>12745</v>
      </c>
      <c r="E906" s="15" t="s">
        <v>11359</v>
      </c>
      <c r="F906" s="16">
        <v>67</v>
      </c>
      <c r="G906" s="16">
        <v>47</v>
      </c>
      <c r="H906" s="6">
        <f t="shared" si="56"/>
        <v>68</v>
      </c>
      <c r="I906" s="6">
        <f t="shared" si="57"/>
        <v>48</v>
      </c>
      <c r="J906" s="7">
        <f t="shared" si="58"/>
        <v>0.70588235294117652</v>
      </c>
      <c r="K906" s="7">
        <f t="shared" si="59"/>
        <v>-0.50250034052918313</v>
      </c>
    </row>
    <row r="907" spans="1:11" x14ac:dyDescent="0.35">
      <c r="A907" s="14" t="s">
        <v>6584</v>
      </c>
      <c r="B907" s="13" t="s">
        <v>3164</v>
      </c>
      <c r="C907" s="14" t="s">
        <v>12746</v>
      </c>
      <c r="D907" s="14" t="s">
        <v>12747</v>
      </c>
      <c r="E907" s="15" t="s">
        <v>11359</v>
      </c>
      <c r="F907" s="16">
        <v>62</v>
      </c>
      <c r="G907" s="16">
        <v>30</v>
      </c>
      <c r="H907" s="6">
        <f t="shared" si="56"/>
        <v>63</v>
      </c>
      <c r="I907" s="6">
        <f t="shared" si="57"/>
        <v>31</v>
      </c>
      <c r="J907" s="7">
        <f t="shared" si="58"/>
        <v>0.49206349206349204</v>
      </c>
      <c r="K907" s="7">
        <f t="shared" si="59"/>
        <v>-1.0230836131130414</v>
      </c>
    </row>
    <row r="908" spans="1:11" x14ac:dyDescent="0.35">
      <c r="A908" s="14" t="s">
        <v>6585</v>
      </c>
      <c r="B908" s="13" t="s">
        <v>3121</v>
      </c>
      <c r="C908" s="14" t="s">
        <v>12748</v>
      </c>
      <c r="D908" s="14" t="s">
        <v>12749</v>
      </c>
      <c r="E908" s="15" t="s">
        <v>11359</v>
      </c>
      <c r="F908" s="16">
        <v>152</v>
      </c>
      <c r="G908" s="16">
        <v>103</v>
      </c>
      <c r="H908" s="6">
        <f t="shared" si="56"/>
        <v>153</v>
      </c>
      <c r="I908" s="6">
        <f t="shared" si="57"/>
        <v>104</v>
      </c>
      <c r="J908" s="7">
        <f t="shared" si="58"/>
        <v>0.6797385620915033</v>
      </c>
      <c r="K908" s="7">
        <f t="shared" si="59"/>
        <v>-0.55694812455155951</v>
      </c>
    </row>
    <row r="909" spans="1:11" x14ac:dyDescent="0.35">
      <c r="A909" s="14" t="s">
        <v>6586</v>
      </c>
      <c r="B909" s="13" t="s">
        <v>2151</v>
      </c>
      <c r="C909" s="14" t="s">
        <v>12750</v>
      </c>
      <c r="D909" s="14" t="s">
        <v>12751</v>
      </c>
      <c r="E909" s="15" t="s">
        <v>11359</v>
      </c>
      <c r="F909" s="16">
        <v>109</v>
      </c>
      <c r="G909" s="16">
        <v>92</v>
      </c>
      <c r="H909" s="6">
        <f t="shared" si="56"/>
        <v>110</v>
      </c>
      <c r="I909" s="6">
        <f t="shared" si="57"/>
        <v>93</v>
      </c>
      <c r="J909" s="7">
        <f t="shared" si="58"/>
        <v>0.84545454545454546</v>
      </c>
      <c r="K909" s="7">
        <f t="shared" si="59"/>
        <v>-0.24220090241662823</v>
      </c>
    </row>
    <row r="910" spans="1:11" x14ac:dyDescent="0.35">
      <c r="A910" s="14" t="s">
        <v>6587</v>
      </c>
      <c r="B910" s="13" t="s">
        <v>5340</v>
      </c>
      <c r="C910" s="14" t="s">
        <v>12752</v>
      </c>
      <c r="D910" s="14" t="s">
        <v>11356</v>
      </c>
      <c r="E910" s="15" t="s">
        <v>5678</v>
      </c>
      <c r="F910" s="16">
        <v>6</v>
      </c>
      <c r="G910" s="16">
        <v>9</v>
      </c>
      <c r="H910" s="6">
        <f t="shared" si="56"/>
        <v>7</v>
      </c>
      <c r="I910" s="6">
        <f t="shared" si="57"/>
        <v>10</v>
      </c>
      <c r="J910" s="7">
        <f t="shared" si="58"/>
        <v>1.4285714285714286</v>
      </c>
      <c r="K910" s="7">
        <f t="shared" si="59"/>
        <v>0.51457317282975823</v>
      </c>
    </row>
    <row r="911" spans="1:11" x14ac:dyDescent="0.35">
      <c r="A911" s="14" t="s">
        <v>6588</v>
      </c>
      <c r="B911" s="13" t="s">
        <v>3222</v>
      </c>
      <c r="C911" s="14" t="s">
        <v>12753</v>
      </c>
      <c r="D911" s="14" t="s">
        <v>12754</v>
      </c>
      <c r="E911" s="15" t="s">
        <v>11359</v>
      </c>
      <c r="F911" s="16">
        <v>349</v>
      </c>
      <c r="G911" s="16">
        <v>303</v>
      </c>
      <c r="H911" s="6">
        <f t="shared" si="56"/>
        <v>350</v>
      </c>
      <c r="I911" s="6">
        <f t="shared" si="57"/>
        <v>304</v>
      </c>
      <c r="J911" s="7">
        <f t="shared" si="58"/>
        <v>0.86857142857142855</v>
      </c>
      <c r="K911" s="7">
        <f t="shared" si="59"/>
        <v>-0.20328359838874338</v>
      </c>
    </row>
    <row r="912" spans="1:11" x14ac:dyDescent="0.35">
      <c r="A912" s="14" t="s">
        <v>6589</v>
      </c>
      <c r="B912" s="13" t="s">
        <v>363</v>
      </c>
      <c r="C912" s="14" t="s">
        <v>12755</v>
      </c>
      <c r="D912" s="14" t="s">
        <v>12756</v>
      </c>
      <c r="E912" s="15" t="s">
        <v>11359</v>
      </c>
      <c r="F912" s="16">
        <v>200</v>
      </c>
      <c r="G912" s="16">
        <v>162</v>
      </c>
      <c r="H912" s="6">
        <f t="shared" si="56"/>
        <v>201</v>
      </c>
      <c r="I912" s="6">
        <f t="shared" si="57"/>
        <v>163</v>
      </c>
      <c r="J912" s="7">
        <f t="shared" si="58"/>
        <v>0.81094527363184077</v>
      </c>
      <c r="K912" s="7">
        <f t="shared" si="59"/>
        <v>-0.30232353694785113</v>
      </c>
    </row>
    <row r="913" spans="1:11" x14ac:dyDescent="0.35">
      <c r="A913" s="14" t="s">
        <v>6590</v>
      </c>
      <c r="B913" s="13" t="s">
        <v>1090</v>
      </c>
      <c r="C913" s="14" t="s">
        <v>12757</v>
      </c>
      <c r="D913" s="14" t="s">
        <v>12758</v>
      </c>
      <c r="E913" s="15" t="s">
        <v>11359</v>
      </c>
      <c r="F913" s="16">
        <v>105</v>
      </c>
      <c r="G913" s="16">
        <v>98</v>
      </c>
      <c r="H913" s="6">
        <f t="shared" si="56"/>
        <v>106</v>
      </c>
      <c r="I913" s="6">
        <f t="shared" si="57"/>
        <v>99</v>
      </c>
      <c r="J913" s="7">
        <f t="shared" si="58"/>
        <v>0.93396226415094341</v>
      </c>
      <c r="K913" s="7">
        <f t="shared" si="59"/>
        <v>-9.8563834483589532E-2</v>
      </c>
    </row>
    <row r="914" spans="1:11" x14ac:dyDescent="0.35">
      <c r="A914" s="14" t="s">
        <v>6591</v>
      </c>
      <c r="B914" s="13" t="s">
        <v>1978</v>
      </c>
      <c r="C914" s="14" t="s">
        <v>12759</v>
      </c>
      <c r="D914" s="14" t="s">
        <v>12760</v>
      </c>
      <c r="E914" s="15" t="s">
        <v>11359</v>
      </c>
      <c r="F914" s="16">
        <v>105</v>
      </c>
      <c r="G914" s="16">
        <v>70</v>
      </c>
      <c r="H914" s="6">
        <f t="shared" si="56"/>
        <v>106</v>
      </c>
      <c r="I914" s="6">
        <f t="shared" si="57"/>
        <v>71</v>
      </c>
      <c r="J914" s="7">
        <f t="shared" si="58"/>
        <v>0.66981132075471694</v>
      </c>
      <c r="K914" s="7">
        <f t="shared" si="59"/>
        <v>-0.5781733350585172</v>
      </c>
    </row>
    <row r="915" spans="1:11" x14ac:dyDescent="0.35">
      <c r="A915" s="14" t="s">
        <v>6592</v>
      </c>
      <c r="B915" s="13" t="s">
        <v>2331</v>
      </c>
      <c r="C915" s="14" t="s">
        <v>12761</v>
      </c>
      <c r="D915" s="14" t="s">
        <v>12762</v>
      </c>
      <c r="E915" s="15" t="s">
        <v>11359</v>
      </c>
      <c r="F915" s="16">
        <v>189</v>
      </c>
      <c r="G915" s="16">
        <v>144</v>
      </c>
      <c r="H915" s="6">
        <f t="shared" si="56"/>
        <v>190</v>
      </c>
      <c r="I915" s="6">
        <f t="shared" si="57"/>
        <v>145</v>
      </c>
      <c r="J915" s="7">
        <f t="shared" si="58"/>
        <v>0.76315789473684215</v>
      </c>
      <c r="K915" s="7">
        <f t="shared" si="59"/>
        <v>-0.38994651831601329</v>
      </c>
    </row>
    <row r="916" spans="1:11" x14ac:dyDescent="0.35">
      <c r="A916" s="14" t="s">
        <v>6593</v>
      </c>
      <c r="B916" s="13" t="s">
        <v>2552</v>
      </c>
      <c r="C916" s="14" t="s">
        <v>12763</v>
      </c>
      <c r="D916" s="14" t="s">
        <v>11356</v>
      </c>
      <c r="E916" s="15" t="s">
        <v>11359</v>
      </c>
      <c r="F916" s="16">
        <v>191</v>
      </c>
      <c r="G916" s="16">
        <v>216</v>
      </c>
      <c r="H916" s="6">
        <f t="shared" si="56"/>
        <v>192</v>
      </c>
      <c r="I916" s="6">
        <f t="shared" si="57"/>
        <v>217</v>
      </c>
      <c r="J916" s="7">
        <f t="shared" si="58"/>
        <v>1.1302083333333333</v>
      </c>
      <c r="K916" s="7">
        <f t="shared" si="59"/>
        <v>0.17658873172332304</v>
      </c>
    </row>
    <row r="917" spans="1:11" x14ac:dyDescent="0.35">
      <c r="A917" s="14" t="s">
        <v>6594</v>
      </c>
      <c r="B917" s="13" t="s">
        <v>3024</v>
      </c>
      <c r="C917" s="14" t="s">
        <v>12764</v>
      </c>
      <c r="D917" s="14" t="s">
        <v>12765</v>
      </c>
      <c r="E917" s="15" t="s">
        <v>11359</v>
      </c>
      <c r="F917" s="16">
        <v>161</v>
      </c>
      <c r="G917" s="16">
        <v>126</v>
      </c>
      <c r="H917" s="6">
        <f t="shared" si="56"/>
        <v>162</v>
      </c>
      <c r="I917" s="6">
        <f t="shared" si="57"/>
        <v>127</v>
      </c>
      <c r="J917" s="7">
        <f t="shared" si="58"/>
        <v>0.78395061728395066</v>
      </c>
      <c r="K917" s="7">
        <f t="shared" si="59"/>
        <v>-0.35116531611245883</v>
      </c>
    </row>
    <row r="918" spans="1:11" x14ac:dyDescent="0.35">
      <c r="A918" s="14" t="s">
        <v>6595</v>
      </c>
      <c r="B918" s="13" t="s">
        <v>1070</v>
      </c>
      <c r="C918" s="14" t="s">
        <v>12766</v>
      </c>
      <c r="D918" s="14" t="s">
        <v>12767</v>
      </c>
      <c r="E918" s="15" t="s">
        <v>11359</v>
      </c>
      <c r="F918" s="16">
        <v>63</v>
      </c>
      <c r="G918" s="16">
        <v>27</v>
      </c>
      <c r="H918" s="6">
        <f t="shared" si="56"/>
        <v>64</v>
      </c>
      <c r="I918" s="6">
        <f t="shared" si="57"/>
        <v>28</v>
      </c>
      <c r="J918" s="7">
        <f t="shared" si="58"/>
        <v>0.4375</v>
      </c>
      <c r="K918" s="7">
        <f t="shared" si="59"/>
        <v>-1.1926450779423958</v>
      </c>
    </row>
    <row r="919" spans="1:11" x14ac:dyDescent="0.35">
      <c r="A919" s="14" t="s">
        <v>6596</v>
      </c>
      <c r="B919" s="13" t="s">
        <v>4520</v>
      </c>
      <c r="C919" s="14" t="s">
        <v>12768</v>
      </c>
      <c r="D919" s="14" t="s">
        <v>12769</v>
      </c>
      <c r="E919" s="15" t="s">
        <v>11359</v>
      </c>
      <c r="F919" s="16">
        <v>234</v>
      </c>
      <c r="G919" s="16">
        <v>155</v>
      </c>
      <c r="H919" s="6">
        <f t="shared" si="56"/>
        <v>235</v>
      </c>
      <c r="I919" s="6">
        <f t="shared" si="57"/>
        <v>156</v>
      </c>
      <c r="J919" s="7">
        <f t="shared" si="58"/>
        <v>0.66382978723404251</v>
      </c>
      <c r="K919" s="7">
        <f t="shared" si="59"/>
        <v>-0.59111472770275142</v>
      </c>
    </row>
    <row r="920" spans="1:11" x14ac:dyDescent="0.35">
      <c r="A920" s="14" t="s">
        <v>6597</v>
      </c>
      <c r="B920" s="13" t="s">
        <v>4169</v>
      </c>
      <c r="C920" s="14" t="s">
        <v>12770</v>
      </c>
      <c r="D920" s="14" t="s">
        <v>12771</v>
      </c>
      <c r="E920" s="15" t="s">
        <v>11359</v>
      </c>
      <c r="F920" s="16">
        <v>394</v>
      </c>
      <c r="G920" s="16">
        <v>404</v>
      </c>
      <c r="H920" s="6">
        <f t="shared" si="56"/>
        <v>395</v>
      </c>
      <c r="I920" s="6">
        <f t="shared" si="57"/>
        <v>405</v>
      </c>
      <c r="J920" s="7">
        <f t="shared" si="58"/>
        <v>1.0253164556962024</v>
      </c>
      <c r="K920" s="7">
        <f t="shared" si="59"/>
        <v>3.6069254707521682E-2</v>
      </c>
    </row>
    <row r="921" spans="1:11" x14ac:dyDescent="0.35">
      <c r="A921" s="14" t="s">
        <v>6598</v>
      </c>
      <c r="B921" s="13" t="s">
        <v>4320</v>
      </c>
      <c r="C921" s="14" t="s">
        <v>12772</v>
      </c>
      <c r="D921" s="14" t="s">
        <v>12773</v>
      </c>
      <c r="E921" s="15" t="s">
        <v>11359</v>
      </c>
      <c r="F921" s="16">
        <v>903</v>
      </c>
      <c r="G921" s="16">
        <v>1071</v>
      </c>
      <c r="H921" s="6">
        <f t="shared" si="56"/>
        <v>904</v>
      </c>
      <c r="I921" s="6">
        <f t="shared" si="57"/>
        <v>1072</v>
      </c>
      <c r="J921" s="7">
        <f t="shared" si="58"/>
        <v>1.1858407079646018</v>
      </c>
      <c r="K921" s="7">
        <f t="shared" si="59"/>
        <v>0.24591022804258481</v>
      </c>
    </row>
    <row r="922" spans="1:11" x14ac:dyDescent="0.35">
      <c r="A922" s="14" t="s">
        <v>6599</v>
      </c>
      <c r="B922" s="13" t="s">
        <v>5573</v>
      </c>
      <c r="C922" s="14"/>
      <c r="D922" s="14"/>
      <c r="E922" s="15" t="s">
        <v>11359</v>
      </c>
      <c r="F922" s="16">
        <v>5</v>
      </c>
      <c r="G922" s="16">
        <v>2</v>
      </c>
      <c r="H922" s="6">
        <f t="shared" si="56"/>
        <v>6</v>
      </c>
      <c r="I922" s="6">
        <f t="shared" si="57"/>
        <v>3</v>
      </c>
      <c r="J922" s="7">
        <f t="shared" si="58"/>
        <v>0.5</v>
      </c>
      <c r="K922" s="7">
        <f t="shared" si="59"/>
        <v>-1</v>
      </c>
    </row>
    <row r="923" spans="1:11" x14ac:dyDescent="0.35">
      <c r="A923" s="14" t="s">
        <v>6600</v>
      </c>
      <c r="B923" s="13" t="s">
        <v>5599</v>
      </c>
      <c r="C923" s="14"/>
      <c r="D923" s="14"/>
      <c r="E923" s="15" t="s">
        <v>11359</v>
      </c>
      <c r="F923" s="16">
        <v>27</v>
      </c>
      <c r="G923" s="16">
        <v>28</v>
      </c>
      <c r="H923" s="6">
        <f t="shared" si="56"/>
        <v>28</v>
      </c>
      <c r="I923" s="6">
        <f t="shared" si="57"/>
        <v>29</v>
      </c>
      <c r="J923" s="7">
        <f t="shared" si="58"/>
        <v>1.0357142857142858</v>
      </c>
      <c r="K923" s="7">
        <f t="shared" si="59"/>
        <v>5.0626073069968143E-2</v>
      </c>
    </row>
    <row r="924" spans="1:11" x14ac:dyDescent="0.35">
      <c r="A924" s="14" t="s">
        <v>6601</v>
      </c>
      <c r="B924" s="13" t="s">
        <v>5600</v>
      </c>
      <c r="C924" s="14"/>
      <c r="D924" s="14"/>
      <c r="E924" s="15" t="s">
        <v>11359</v>
      </c>
      <c r="F924" s="16">
        <v>11</v>
      </c>
      <c r="G924" s="16">
        <v>13</v>
      </c>
      <c r="H924" s="6">
        <f t="shared" si="56"/>
        <v>12</v>
      </c>
      <c r="I924" s="6">
        <f t="shared" si="57"/>
        <v>14</v>
      </c>
      <c r="J924" s="7">
        <f t="shared" si="58"/>
        <v>1.1666666666666667</v>
      </c>
      <c r="K924" s="7">
        <f t="shared" si="59"/>
        <v>0.22239242133644802</v>
      </c>
    </row>
    <row r="925" spans="1:11" x14ac:dyDescent="0.35">
      <c r="A925" s="14" t="s">
        <v>6602</v>
      </c>
      <c r="B925" s="13" t="s">
        <v>4404</v>
      </c>
      <c r="C925" s="14" t="s">
        <v>12774</v>
      </c>
      <c r="D925" s="14" t="s">
        <v>11444</v>
      </c>
      <c r="E925" s="15" t="s">
        <v>5678</v>
      </c>
      <c r="F925" s="16">
        <v>63</v>
      </c>
      <c r="G925" s="16">
        <v>53</v>
      </c>
      <c r="H925" s="6">
        <f t="shared" si="56"/>
        <v>64</v>
      </c>
      <c r="I925" s="6">
        <f t="shared" si="57"/>
        <v>54</v>
      </c>
      <c r="J925" s="7">
        <f t="shared" si="58"/>
        <v>0.84375</v>
      </c>
      <c r="K925" s="7">
        <f t="shared" si="59"/>
        <v>-0.24511249783653147</v>
      </c>
    </row>
    <row r="926" spans="1:11" x14ac:dyDescent="0.35">
      <c r="A926" s="14" t="s">
        <v>6603</v>
      </c>
      <c r="B926" s="13" t="s">
        <v>5314</v>
      </c>
      <c r="C926" s="14" t="s">
        <v>12775</v>
      </c>
      <c r="D926" s="14" t="s">
        <v>11356</v>
      </c>
      <c r="E926" s="15" t="s">
        <v>11359</v>
      </c>
      <c r="F926" s="16">
        <v>40</v>
      </c>
      <c r="G926" s="16">
        <v>38</v>
      </c>
      <c r="H926" s="6">
        <f t="shared" si="56"/>
        <v>41</v>
      </c>
      <c r="I926" s="6">
        <f t="shared" si="57"/>
        <v>39</v>
      </c>
      <c r="J926" s="7">
        <f t="shared" si="58"/>
        <v>0.95121951219512191</v>
      </c>
      <c r="K926" s="7">
        <f t="shared" si="59"/>
        <v>-7.2149785755835416E-2</v>
      </c>
    </row>
    <row r="927" spans="1:11" x14ac:dyDescent="0.35">
      <c r="A927" s="14" t="s">
        <v>6604</v>
      </c>
      <c r="B927" s="13" t="s">
        <v>4921</v>
      </c>
      <c r="C927" s="14" t="s">
        <v>12776</v>
      </c>
      <c r="D927" s="14" t="s">
        <v>12777</v>
      </c>
      <c r="E927" s="15" t="s">
        <v>11359</v>
      </c>
      <c r="F927" s="16">
        <v>37</v>
      </c>
      <c r="G927" s="16">
        <v>34</v>
      </c>
      <c r="H927" s="6">
        <f t="shared" si="56"/>
        <v>38</v>
      </c>
      <c r="I927" s="6">
        <f t="shared" si="57"/>
        <v>35</v>
      </c>
      <c r="J927" s="7">
        <f t="shared" si="58"/>
        <v>0.92105263157894735</v>
      </c>
      <c r="K927" s="7">
        <f t="shared" si="59"/>
        <v>-0.11864449649861908</v>
      </c>
    </row>
    <row r="928" spans="1:11" x14ac:dyDescent="0.35">
      <c r="A928" s="14" t="s">
        <v>6605</v>
      </c>
      <c r="B928" s="13" t="s">
        <v>2289</v>
      </c>
      <c r="C928" s="14" t="s">
        <v>12778</v>
      </c>
      <c r="D928" s="14" t="s">
        <v>11356</v>
      </c>
      <c r="E928" s="15" t="s">
        <v>11359</v>
      </c>
      <c r="F928" s="16">
        <v>8</v>
      </c>
      <c r="G928" s="16">
        <v>4</v>
      </c>
      <c r="H928" s="6">
        <f t="shared" si="56"/>
        <v>9</v>
      </c>
      <c r="I928" s="6">
        <f t="shared" si="57"/>
        <v>5</v>
      </c>
      <c r="J928" s="7">
        <f t="shared" si="58"/>
        <v>0.55555555555555558</v>
      </c>
      <c r="K928" s="7">
        <f t="shared" si="59"/>
        <v>-0.84799690655494997</v>
      </c>
    </row>
    <row r="929" spans="1:11" x14ac:dyDescent="0.35">
      <c r="A929" s="14" t="s">
        <v>6606</v>
      </c>
      <c r="B929" s="13" t="s">
        <v>5238</v>
      </c>
      <c r="C929" s="14" t="s">
        <v>12779</v>
      </c>
      <c r="D929" s="14" t="s">
        <v>11356</v>
      </c>
      <c r="E929" s="15" t="s">
        <v>11359</v>
      </c>
      <c r="F929" s="16">
        <v>40</v>
      </c>
      <c r="G929" s="16">
        <v>36</v>
      </c>
      <c r="H929" s="6">
        <f t="shared" si="56"/>
        <v>41</v>
      </c>
      <c r="I929" s="6">
        <f t="shared" si="57"/>
        <v>37</v>
      </c>
      <c r="J929" s="7">
        <f t="shared" si="58"/>
        <v>0.90243902439024393</v>
      </c>
      <c r="K929" s="7">
        <f t="shared" si="59"/>
        <v>-0.14809863898913389</v>
      </c>
    </row>
    <row r="930" spans="1:11" x14ac:dyDescent="0.35">
      <c r="A930" s="14" t="s">
        <v>6607</v>
      </c>
      <c r="B930" s="13" t="s">
        <v>5111</v>
      </c>
      <c r="C930" s="14" t="s">
        <v>12780</v>
      </c>
      <c r="D930" s="14" t="s">
        <v>11356</v>
      </c>
      <c r="E930" s="15" t="s">
        <v>11359</v>
      </c>
      <c r="F930" s="16">
        <v>28</v>
      </c>
      <c r="G930" s="16">
        <v>33</v>
      </c>
      <c r="H930" s="6">
        <f t="shared" si="56"/>
        <v>29</v>
      </c>
      <c r="I930" s="6">
        <f t="shared" si="57"/>
        <v>34</v>
      </c>
      <c r="J930" s="7">
        <f t="shared" si="58"/>
        <v>1.1724137931034482</v>
      </c>
      <c r="K930" s="7">
        <f t="shared" si="59"/>
        <v>0.22948184612276717</v>
      </c>
    </row>
    <row r="931" spans="1:11" x14ac:dyDescent="0.35">
      <c r="A931" s="14" t="s">
        <v>6608</v>
      </c>
      <c r="B931" s="13" t="s">
        <v>526</v>
      </c>
      <c r="C931" s="14" t="s">
        <v>12781</v>
      </c>
      <c r="D931" s="14" t="s">
        <v>11356</v>
      </c>
      <c r="E931" s="15" t="s">
        <v>5678</v>
      </c>
      <c r="F931" s="16">
        <v>6</v>
      </c>
      <c r="G931" s="16">
        <v>3</v>
      </c>
      <c r="H931" s="6">
        <f t="shared" si="56"/>
        <v>7</v>
      </c>
      <c r="I931" s="6">
        <f t="shared" si="57"/>
        <v>4</v>
      </c>
      <c r="J931" s="7">
        <f t="shared" si="58"/>
        <v>0.5714285714285714</v>
      </c>
      <c r="K931" s="7">
        <f t="shared" si="59"/>
        <v>-0.80735492205760429</v>
      </c>
    </row>
    <row r="932" spans="1:11" x14ac:dyDescent="0.35">
      <c r="A932" s="14" t="s">
        <v>6609</v>
      </c>
      <c r="B932" s="13" t="s">
        <v>3981</v>
      </c>
      <c r="C932" s="14" t="s">
        <v>12782</v>
      </c>
      <c r="D932" s="14" t="s">
        <v>12783</v>
      </c>
      <c r="E932" s="15" t="s">
        <v>11359</v>
      </c>
      <c r="F932" s="16">
        <v>56</v>
      </c>
      <c r="G932" s="16">
        <v>61</v>
      </c>
      <c r="H932" s="6">
        <f t="shared" si="56"/>
        <v>57</v>
      </c>
      <c r="I932" s="6">
        <f t="shared" si="57"/>
        <v>62</v>
      </c>
      <c r="J932" s="7">
        <f t="shared" si="58"/>
        <v>1.0877192982456141</v>
      </c>
      <c r="K932" s="7">
        <f t="shared" si="59"/>
        <v>0.1213062962221336</v>
      </c>
    </row>
    <row r="933" spans="1:11" x14ac:dyDescent="0.35">
      <c r="A933" s="14" t="s">
        <v>6610</v>
      </c>
      <c r="B933" s="13" t="s">
        <v>4662</v>
      </c>
      <c r="C933" s="14" t="s">
        <v>12784</v>
      </c>
      <c r="D933" s="14" t="s">
        <v>11356</v>
      </c>
      <c r="E933" s="15" t="s">
        <v>5678</v>
      </c>
      <c r="F933" s="16">
        <v>12</v>
      </c>
      <c r="G933" s="16">
        <v>3</v>
      </c>
      <c r="H933" s="6">
        <f t="shared" si="56"/>
        <v>13</v>
      </c>
      <c r="I933" s="6">
        <f t="shared" si="57"/>
        <v>4</v>
      </c>
      <c r="J933" s="7">
        <f t="shared" si="58"/>
        <v>0.30769230769230771</v>
      </c>
      <c r="K933" s="7">
        <f t="shared" si="59"/>
        <v>-1.7004397181410922</v>
      </c>
    </row>
    <row r="934" spans="1:11" x14ac:dyDescent="0.35">
      <c r="A934" s="14" t="s">
        <v>6611</v>
      </c>
      <c r="B934" s="13" t="s">
        <v>5369</v>
      </c>
      <c r="C934" s="14" t="s">
        <v>12785</v>
      </c>
      <c r="D934" s="14" t="s">
        <v>11356</v>
      </c>
      <c r="E934" s="15" t="s">
        <v>5678</v>
      </c>
      <c r="F934" s="16">
        <v>22</v>
      </c>
      <c r="G934" s="16">
        <v>9</v>
      </c>
      <c r="H934" s="6">
        <f t="shared" si="56"/>
        <v>23</v>
      </c>
      <c r="I934" s="6">
        <f t="shared" si="57"/>
        <v>10</v>
      </c>
      <c r="J934" s="7">
        <f t="shared" si="58"/>
        <v>0.43478260869565216</v>
      </c>
      <c r="K934" s="7">
        <f t="shared" si="59"/>
        <v>-1.2016338611696507</v>
      </c>
    </row>
    <row r="935" spans="1:11" x14ac:dyDescent="0.35">
      <c r="A935" s="14" t="s">
        <v>6612</v>
      </c>
      <c r="B935" s="13" t="s">
        <v>5068</v>
      </c>
      <c r="C935" s="14" t="s">
        <v>12786</v>
      </c>
      <c r="D935" s="14" t="s">
        <v>12787</v>
      </c>
      <c r="E935" s="15" t="s">
        <v>5678</v>
      </c>
      <c r="F935" s="16">
        <v>37</v>
      </c>
      <c r="G935" s="16">
        <v>27</v>
      </c>
      <c r="H935" s="6">
        <f t="shared" si="56"/>
        <v>38</v>
      </c>
      <c r="I935" s="6">
        <f t="shared" si="57"/>
        <v>28</v>
      </c>
      <c r="J935" s="7">
        <f t="shared" si="58"/>
        <v>0.73684210526315785</v>
      </c>
      <c r="K935" s="7">
        <f t="shared" si="59"/>
        <v>-0.44057259138598148</v>
      </c>
    </row>
    <row r="936" spans="1:11" x14ac:dyDescent="0.35">
      <c r="A936" s="14" t="s">
        <v>6613</v>
      </c>
      <c r="B936" s="13" t="s">
        <v>3832</v>
      </c>
      <c r="C936" s="14" t="s">
        <v>12788</v>
      </c>
      <c r="D936" s="14" t="s">
        <v>12789</v>
      </c>
      <c r="E936" s="15" t="s">
        <v>11359</v>
      </c>
      <c r="F936" s="16">
        <v>26</v>
      </c>
      <c r="G936" s="16">
        <v>20</v>
      </c>
      <c r="H936" s="6">
        <f t="shared" si="56"/>
        <v>27</v>
      </c>
      <c r="I936" s="6">
        <f t="shared" si="57"/>
        <v>21</v>
      </c>
      <c r="J936" s="7">
        <f t="shared" si="58"/>
        <v>0.77777777777777779</v>
      </c>
      <c r="K936" s="7">
        <f t="shared" si="59"/>
        <v>-0.36257007938470825</v>
      </c>
    </row>
    <row r="937" spans="1:11" x14ac:dyDescent="0.35">
      <c r="A937" s="14" t="s">
        <v>6614</v>
      </c>
      <c r="B937" s="13" t="s">
        <v>3924</v>
      </c>
      <c r="C937" s="14" t="s">
        <v>12790</v>
      </c>
      <c r="D937" s="14" t="s">
        <v>12791</v>
      </c>
      <c r="E937" s="15" t="s">
        <v>5678</v>
      </c>
      <c r="F937" s="16">
        <v>65</v>
      </c>
      <c r="G937" s="16">
        <v>98</v>
      </c>
      <c r="H937" s="6">
        <f t="shared" si="56"/>
        <v>66</v>
      </c>
      <c r="I937" s="6">
        <f t="shared" si="57"/>
        <v>99</v>
      </c>
      <c r="J937" s="7">
        <f t="shared" si="58"/>
        <v>1.5</v>
      </c>
      <c r="K937" s="7">
        <f t="shared" si="59"/>
        <v>0.58496250072115619</v>
      </c>
    </row>
    <row r="938" spans="1:11" x14ac:dyDescent="0.35">
      <c r="A938" s="14" t="s">
        <v>6615</v>
      </c>
      <c r="B938" s="13" t="s">
        <v>1737</v>
      </c>
      <c r="C938" s="14" t="s">
        <v>12792</v>
      </c>
      <c r="D938" s="14" t="s">
        <v>11356</v>
      </c>
      <c r="E938" s="15" t="s">
        <v>5678</v>
      </c>
      <c r="F938" s="16">
        <v>56</v>
      </c>
      <c r="G938" s="16">
        <v>38</v>
      </c>
      <c r="H938" s="6">
        <f t="shared" si="56"/>
        <v>57</v>
      </c>
      <c r="I938" s="6">
        <f t="shared" si="57"/>
        <v>39</v>
      </c>
      <c r="J938" s="7">
        <f t="shared" si="58"/>
        <v>0.68421052631578949</v>
      </c>
      <c r="K938" s="7">
        <f t="shared" si="59"/>
        <v>-0.54748779530249325</v>
      </c>
    </row>
    <row r="939" spans="1:11" x14ac:dyDescent="0.35">
      <c r="A939" s="14" t="s">
        <v>6616</v>
      </c>
      <c r="B939" s="13" t="s">
        <v>2394</v>
      </c>
      <c r="C939" s="14" t="s">
        <v>12793</v>
      </c>
      <c r="D939" s="14" t="s">
        <v>11356</v>
      </c>
      <c r="E939" s="15" t="s">
        <v>5678</v>
      </c>
      <c r="F939" s="16">
        <v>20</v>
      </c>
      <c r="G939" s="16">
        <v>18</v>
      </c>
      <c r="H939" s="6">
        <f t="shared" si="56"/>
        <v>21</v>
      </c>
      <c r="I939" s="6">
        <f t="shared" si="57"/>
        <v>19</v>
      </c>
      <c r="J939" s="7">
        <f t="shared" si="58"/>
        <v>0.90476190476190477</v>
      </c>
      <c r="K939" s="7">
        <f t="shared" si="59"/>
        <v>-0.14438990933517479</v>
      </c>
    </row>
    <row r="940" spans="1:11" x14ac:dyDescent="0.35">
      <c r="A940" s="14" t="s">
        <v>6617</v>
      </c>
      <c r="B940" s="13" t="s">
        <v>917</v>
      </c>
      <c r="C940" s="14" t="s">
        <v>12794</v>
      </c>
      <c r="D940" s="14" t="s">
        <v>11356</v>
      </c>
      <c r="E940" s="15" t="s">
        <v>11359</v>
      </c>
      <c r="F940" s="16">
        <v>67</v>
      </c>
      <c r="G940" s="16">
        <v>68</v>
      </c>
      <c r="H940" s="6">
        <f t="shared" si="56"/>
        <v>68</v>
      </c>
      <c r="I940" s="6">
        <f t="shared" si="57"/>
        <v>69</v>
      </c>
      <c r="J940" s="7">
        <f t="shared" si="58"/>
        <v>1.0147058823529411</v>
      </c>
      <c r="K940" s="7">
        <f t="shared" si="59"/>
        <v>2.1061615527829571E-2</v>
      </c>
    </row>
    <row r="941" spans="1:11" x14ac:dyDescent="0.35">
      <c r="A941" s="14" t="s">
        <v>6618</v>
      </c>
      <c r="B941" s="13" t="s">
        <v>3692</v>
      </c>
      <c r="C941" s="14" t="s">
        <v>12795</v>
      </c>
      <c r="D941" s="14" t="s">
        <v>11356</v>
      </c>
      <c r="E941" s="15" t="s">
        <v>5678</v>
      </c>
      <c r="F941" s="16">
        <v>57</v>
      </c>
      <c r="G941" s="16">
        <v>46</v>
      </c>
      <c r="H941" s="6">
        <f t="shared" si="56"/>
        <v>58</v>
      </c>
      <c r="I941" s="6">
        <f t="shared" si="57"/>
        <v>47</v>
      </c>
      <c r="J941" s="7">
        <f t="shared" si="58"/>
        <v>0.81034482758620685</v>
      </c>
      <c r="K941" s="7">
        <f t="shared" si="59"/>
        <v>-0.30339214344993481</v>
      </c>
    </row>
    <row r="942" spans="1:11" x14ac:dyDescent="0.35">
      <c r="A942" s="14" t="s">
        <v>6619</v>
      </c>
      <c r="B942" s="13" t="s">
        <v>5601</v>
      </c>
      <c r="C942" s="14"/>
      <c r="D942" s="14"/>
      <c r="E942" s="15" t="s">
        <v>5678</v>
      </c>
      <c r="F942" s="16">
        <v>0</v>
      </c>
      <c r="G942" s="16">
        <v>0</v>
      </c>
      <c r="H942" s="6">
        <f t="shared" si="56"/>
        <v>1</v>
      </c>
      <c r="I942" s="6">
        <f t="shared" si="57"/>
        <v>1</v>
      </c>
      <c r="J942" s="7">
        <f t="shared" si="58"/>
        <v>1</v>
      </c>
      <c r="K942" s="7">
        <f t="shared" si="59"/>
        <v>0</v>
      </c>
    </row>
    <row r="943" spans="1:11" x14ac:dyDescent="0.35">
      <c r="A943" s="14" t="s">
        <v>6620</v>
      </c>
      <c r="B943" s="13" t="s">
        <v>4144</v>
      </c>
      <c r="C943" s="14" t="s">
        <v>12796</v>
      </c>
      <c r="D943" s="14" t="s">
        <v>12797</v>
      </c>
      <c r="E943" s="15" t="s">
        <v>11359</v>
      </c>
      <c r="F943" s="16">
        <v>31</v>
      </c>
      <c r="G943" s="16">
        <v>19</v>
      </c>
      <c r="H943" s="6">
        <f t="shared" si="56"/>
        <v>32</v>
      </c>
      <c r="I943" s="6">
        <f t="shared" si="57"/>
        <v>20</v>
      </c>
      <c r="J943" s="7">
        <f t="shared" si="58"/>
        <v>0.625</v>
      </c>
      <c r="K943" s="7">
        <f t="shared" si="59"/>
        <v>-0.67807190511263771</v>
      </c>
    </row>
    <row r="944" spans="1:11" x14ac:dyDescent="0.35">
      <c r="A944" s="14" t="s">
        <v>6621</v>
      </c>
      <c r="B944" s="13" t="s">
        <v>2313</v>
      </c>
      <c r="C944" s="14" t="s">
        <v>12798</v>
      </c>
      <c r="D944" s="14" t="s">
        <v>12799</v>
      </c>
      <c r="E944" s="15" t="s">
        <v>5678</v>
      </c>
      <c r="F944" s="16">
        <v>3</v>
      </c>
      <c r="G944" s="16">
        <v>3</v>
      </c>
      <c r="H944" s="6">
        <f t="shared" si="56"/>
        <v>4</v>
      </c>
      <c r="I944" s="6">
        <f t="shared" si="57"/>
        <v>4</v>
      </c>
      <c r="J944" s="7">
        <f t="shared" si="58"/>
        <v>1</v>
      </c>
      <c r="K944" s="7">
        <f t="shared" si="59"/>
        <v>0</v>
      </c>
    </row>
    <row r="945" spans="1:11" x14ac:dyDescent="0.35">
      <c r="A945" s="14" t="s">
        <v>6622</v>
      </c>
      <c r="B945" s="13" t="s">
        <v>4444</v>
      </c>
      <c r="C945" s="14" t="s">
        <v>12800</v>
      </c>
      <c r="D945" s="14" t="s">
        <v>11356</v>
      </c>
      <c r="E945" s="15" t="s">
        <v>5678</v>
      </c>
      <c r="F945" s="16">
        <v>48</v>
      </c>
      <c r="G945" s="16">
        <v>51</v>
      </c>
      <c r="H945" s="6">
        <f t="shared" si="56"/>
        <v>49</v>
      </c>
      <c r="I945" s="6">
        <f t="shared" si="57"/>
        <v>52</v>
      </c>
      <c r="J945" s="7">
        <f t="shared" si="58"/>
        <v>1.0612244897959184</v>
      </c>
      <c r="K945" s="7">
        <f t="shared" si="59"/>
        <v>8.5729874025884042E-2</v>
      </c>
    </row>
    <row r="946" spans="1:11" x14ac:dyDescent="0.35">
      <c r="A946" s="14" t="s">
        <v>6623</v>
      </c>
      <c r="B946" s="13" t="s">
        <v>1335</v>
      </c>
      <c r="C946" s="14" t="s">
        <v>12801</v>
      </c>
      <c r="D946" s="14" t="s">
        <v>11356</v>
      </c>
      <c r="E946" s="15" t="s">
        <v>5678</v>
      </c>
      <c r="F946" s="16">
        <v>37</v>
      </c>
      <c r="G946" s="16">
        <v>25</v>
      </c>
      <c r="H946" s="6">
        <f t="shared" si="56"/>
        <v>38</v>
      </c>
      <c r="I946" s="6">
        <f t="shared" si="57"/>
        <v>26</v>
      </c>
      <c r="J946" s="7">
        <f t="shared" si="58"/>
        <v>0.68421052631578949</v>
      </c>
      <c r="K946" s="7">
        <f t="shared" si="59"/>
        <v>-0.54748779530249325</v>
      </c>
    </row>
    <row r="947" spans="1:11" x14ac:dyDescent="0.35">
      <c r="A947" s="14" t="s">
        <v>6624</v>
      </c>
      <c r="B947" s="13" t="s">
        <v>3472</v>
      </c>
      <c r="C947" s="14" t="s">
        <v>12802</v>
      </c>
      <c r="D947" s="14" t="s">
        <v>12803</v>
      </c>
      <c r="E947" s="15" t="s">
        <v>5678</v>
      </c>
      <c r="F947" s="16">
        <v>21</v>
      </c>
      <c r="G947" s="16">
        <v>19</v>
      </c>
      <c r="H947" s="6">
        <f t="shared" si="56"/>
        <v>22</v>
      </c>
      <c r="I947" s="6">
        <f t="shared" si="57"/>
        <v>20</v>
      </c>
      <c r="J947" s="7">
        <f t="shared" si="58"/>
        <v>0.90909090909090906</v>
      </c>
      <c r="K947" s="7">
        <f t="shared" si="59"/>
        <v>-0.13750352374993496</v>
      </c>
    </row>
    <row r="948" spans="1:11" x14ac:dyDescent="0.35">
      <c r="A948" s="14" t="s">
        <v>6625</v>
      </c>
      <c r="B948" s="13" t="s">
        <v>2561</v>
      </c>
      <c r="C948" s="14" t="s">
        <v>12804</v>
      </c>
      <c r="D948" s="14" t="s">
        <v>12805</v>
      </c>
      <c r="E948" s="15" t="s">
        <v>5678</v>
      </c>
      <c r="F948" s="16">
        <v>34</v>
      </c>
      <c r="G948" s="16">
        <v>33</v>
      </c>
      <c r="H948" s="6">
        <f t="shared" si="56"/>
        <v>35</v>
      </c>
      <c r="I948" s="6">
        <f t="shared" si="57"/>
        <v>34</v>
      </c>
      <c r="J948" s="7">
        <f t="shared" si="58"/>
        <v>0.97142857142857142</v>
      </c>
      <c r="K948" s="7">
        <f t="shared" si="59"/>
        <v>-4.1820175694627058E-2</v>
      </c>
    </row>
    <row r="949" spans="1:11" x14ac:dyDescent="0.35">
      <c r="A949" s="14" t="s">
        <v>6626</v>
      </c>
      <c r="B949" s="13" t="s">
        <v>5469</v>
      </c>
      <c r="C949" s="14" t="s">
        <v>12806</v>
      </c>
      <c r="D949" s="14" t="s">
        <v>12807</v>
      </c>
      <c r="E949" s="15" t="s">
        <v>11359</v>
      </c>
      <c r="F949" s="16">
        <v>6</v>
      </c>
      <c r="G949" s="16">
        <v>4</v>
      </c>
      <c r="H949" s="6">
        <f t="shared" si="56"/>
        <v>7</v>
      </c>
      <c r="I949" s="6">
        <f t="shared" si="57"/>
        <v>5</v>
      </c>
      <c r="J949" s="7">
        <f t="shared" si="58"/>
        <v>0.7142857142857143</v>
      </c>
      <c r="K949" s="7">
        <f t="shared" si="59"/>
        <v>-0.48542682717024171</v>
      </c>
    </row>
    <row r="950" spans="1:11" x14ac:dyDescent="0.35">
      <c r="A950" s="14" t="s">
        <v>6627</v>
      </c>
      <c r="B950" s="13" t="s">
        <v>4337</v>
      </c>
      <c r="C950" s="14" t="s">
        <v>12808</v>
      </c>
      <c r="D950" s="14" t="s">
        <v>12809</v>
      </c>
      <c r="E950" s="15" t="s">
        <v>11359</v>
      </c>
      <c r="F950" s="16">
        <v>10</v>
      </c>
      <c r="G950" s="16">
        <v>3</v>
      </c>
      <c r="H950" s="6">
        <f t="shared" si="56"/>
        <v>11</v>
      </c>
      <c r="I950" s="6">
        <f t="shared" si="57"/>
        <v>4</v>
      </c>
      <c r="J950" s="7">
        <f t="shared" si="58"/>
        <v>0.36363636363636365</v>
      </c>
      <c r="K950" s="7">
        <f t="shared" si="59"/>
        <v>-1.4594316186372973</v>
      </c>
    </row>
    <row r="951" spans="1:11" x14ac:dyDescent="0.35">
      <c r="A951" s="14" t="s">
        <v>6628</v>
      </c>
      <c r="B951" s="13" t="s">
        <v>4433</v>
      </c>
      <c r="C951" s="14" t="s">
        <v>12810</v>
      </c>
      <c r="D951" s="14" t="s">
        <v>12811</v>
      </c>
      <c r="E951" s="15" t="s">
        <v>11359</v>
      </c>
      <c r="F951" s="16">
        <v>4</v>
      </c>
      <c r="G951" s="16">
        <v>4</v>
      </c>
      <c r="H951" s="6">
        <f t="shared" si="56"/>
        <v>5</v>
      </c>
      <c r="I951" s="6">
        <f t="shared" si="57"/>
        <v>5</v>
      </c>
      <c r="J951" s="7">
        <f t="shared" si="58"/>
        <v>1</v>
      </c>
      <c r="K951" s="7">
        <f t="shared" si="59"/>
        <v>0</v>
      </c>
    </row>
    <row r="952" spans="1:11" x14ac:dyDescent="0.35">
      <c r="A952" s="14" t="s">
        <v>6629</v>
      </c>
      <c r="B952" s="13" t="s">
        <v>1702</v>
      </c>
      <c r="C952" s="14" t="s">
        <v>12812</v>
      </c>
      <c r="D952" s="14" t="s">
        <v>12813</v>
      </c>
      <c r="E952" s="15" t="s">
        <v>11359</v>
      </c>
      <c r="F952" s="16">
        <v>143</v>
      </c>
      <c r="G952" s="16">
        <v>118</v>
      </c>
      <c r="H952" s="6">
        <f t="shared" si="56"/>
        <v>144</v>
      </c>
      <c r="I952" s="6">
        <f t="shared" si="57"/>
        <v>119</v>
      </c>
      <c r="J952" s="7">
        <f t="shared" si="58"/>
        <v>0.82638888888888884</v>
      </c>
      <c r="K952" s="7">
        <f t="shared" si="59"/>
        <v>-0.27510723813436894</v>
      </c>
    </row>
    <row r="953" spans="1:11" x14ac:dyDescent="0.35">
      <c r="A953" s="14" t="s">
        <v>6630</v>
      </c>
      <c r="B953" s="13" t="s">
        <v>2317</v>
      </c>
      <c r="C953" s="14" t="s">
        <v>12814</v>
      </c>
      <c r="D953" s="14" t="s">
        <v>12815</v>
      </c>
      <c r="E953" s="15" t="s">
        <v>11359</v>
      </c>
      <c r="F953" s="16">
        <v>116</v>
      </c>
      <c r="G953" s="16">
        <v>80</v>
      </c>
      <c r="H953" s="6">
        <f t="shared" si="56"/>
        <v>117</v>
      </c>
      <c r="I953" s="6">
        <f t="shared" si="57"/>
        <v>81</v>
      </c>
      <c r="J953" s="7">
        <f t="shared" si="58"/>
        <v>0.69230769230769229</v>
      </c>
      <c r="K953" s="7">
        <f t="shared" si="59"/>
        <v>-0.53051471669877992</v>
      </c>
    </row>
    <row r="954" spans="1:11" x14ac:dyDescent="0.35">
      <c r="A954" s="14" t="s">
        <v>6631</v>
      </c>
      <c r="B954" s="13" t="s">
        <v>3205</v>
      </c>
      <c r="C954" s="14" t="s">
        <v>12816</v>
      </c>
      <c r="D954" s="14" t="s">
        <v>12817</v>
      </c>
      <c r="E954" s="15" t="s">
        <v>11359</v>
      </c>
      <c r="F954" s="16">
        <v>237</v>
      </c>
      <c r="G954" s="16">
        <v>235</v>
      </c>
      <c r="H954" s="6">
        <f t="shared" si="56"/>
        <v>238</v>
      </c>
      <c r="I954" s="6">
        <f t="shared" si="57"/>
        <v>236</v>
      </c>
      <c r="J954" s="7">
        <f t="shared" si="58"/>
        <v>0.99159663865546221</v>
      </c>
      <c r="K954" s="7">
        <f t="shared" si="59"/>
        <v>-1.2174713946102214E-2</v>
      </c>
    </row>
    <row r="955" spans="1:11" x14ac:dyDescent="0.35">
      <c r="A955" s="14" t="s">
        <v>6632</v>
      </c>
      <c r="B955" s="13" t="s">
        <v>2202</v>
      </c>
      <c r="C955" s="14" t="s">
        <v>12818</v>
      </c>
      <c r="D955" s="14" t="s">
        <v>11356</v>
      </c>
      <c r="E955" s="15" t="s">
        <v>11359</v>
      </c>
      <c r="F955" s="16">
        <v>85</v>
      </c>
      <c r="G955" s="16">
        <v>84</v>
      </c>
      <c r="H955" s="6">
        <f t="shared" si="56"/>
        <v>86</v>
      </c>
      <c r="I955" s="6">
        <f t="shared" si="57"/>
        <v>85</v>
      </c>
      <c r="J955" s="7">
        <f t="shared" si="58"/>
        <v>0.98837209302325579</v>
      </c>
      <c r="K955" s="7">
        <f t="shared" si="59"/>
        <v>-1.6873818564396213E-2</v>
      </c>
    </row>
    <row r="956" spans="1:11" x14ac:dyDescent="0.35">
      <c r="A956" s="14" t="s">
        <v>6633</v>
      </c>
      <c r="B956" s="13" t="s">
        <v>3568</v>
      </c>
      <c r="C956" s="14" t="s">
        <v>12819</v>
      </c>
      <c r="D956" s="14" t="s">
        <v>12820</v>
      </c>
      <c r="E956" s="15" t="s">
        <v>5678</v>
      </c>
      <c r="F956" s="16">
        <v>86</v>
      </c>
      <c r="G956" s="16">
        <v>87</v>
      </c>
      <c r="H956" s="6">
        <f t="shared" si="56"/>
        <v>87</v>
      </c>
      <c r="I956" s="6">
        <f t="shared" si="57"/>
        <v>88</v>
      </c>
      <c r="J956" s="7">
        <f t="shared" si="58"/>
        <v>1.0114942528735633</v>
      </c>
      <c r="K956" s="7">
        <f t="shared" si="59"/>
        <v>1.6488122788569093E-2</v>
      </c>
    </row>
    <row r="957" spans="1:11" x14ac:dyDescent="0.35">
      <c r="A957" s="14" t="s">
        <v>6634</v>
      </c>
      <c r="B957" s="13" t="s">
        <v>2986</v>
      </c>
      <c r="C957" s="14" t="s">
        <v>12821</v>
      </c>
      <c r="D957" s="14" t="s">
        <v>11356</v>
      </c>
      <c r="E957" s="15" t="s">
        <v>11359</v>
      </c>
      <c r="F957" s="16">
        <v>216</v>
      </c>
      <c r="G957" s="16">
        <v>212</v>
      </c>
      <c r="H957" s="6">
        <f t="shared" si="56"/>
        <v>217</v>
      </c>
      <c r="I957" s="6">
        <f t="shared" si="57"/>
        <v>213</v>
      </c>
      <c r="J957" s="7">
        <f t="shared" si="58"/>
        <v>0.98156682027649766</v>
      </c>
      <c r="K957" s="7">
        <f t="shared" si="59"/>
        <v>-2.684161221864112E-2</v>
      </c>
    </row>
    <row r="958" spans="1:11" x14ac:dyDescent="0.35">
      <c r="A958" s="14" t="s">
        <v>6635</v>
      </c>
      <c r="B958" s="13" t="s">
        <v>3119</v>
      </c>
      <c r="C958" s="14" t="s">
        <v>12822</v>
      </c>
      <c r="D958" s="14" t="s">
        <v>12823</v>
      </c>
      <c r="E958" s="15" t="s">
        <v>11359</v>
      </c>
      <c r="F958" s="16">
        <v>206</v>
      </c>
      <c r="G958" s="16">
        <v>193</v>
      </c>
      <c r="H958" s="6">
        <f t="shared" si="56"/>
        <v>207</v>
      </c>
      <c r="I958" s="6">
        <f t="shared" si="57"/>
        <v>194</v>
      </c>
      <c r="J958" s="7">
        <f t="shared" si="58"/>
        <v>0.9371980676328503</v>
      </c>
      <c r="K958" s="7">
        <f t="shared" si="59"/>
        <v>-9.3574115312197476E-2</v>
      </c>
    </row>
    <row r="959" spans="1:11" x14ac:dyDescent="0.35">
      <c r="A959" s="14" t="s">
        <v>6636</v>
      </c>
      <c r="B959" s="13" t="s">
        <v>2782</v>
      </c>
      <c r="C959" s="14" t="s">
        <v>12824</v>
      </c>
      <c r="D959" s="14" t="s">
        <v>11356</v>
      </c>
      <c r="E959" s="15" t="s">
        <v>5678</v>
      </c>
      <c r="F959" s="16">
        <v>12</v>
      </c>
      <c r="G959" s="16">
        <v>12</v>
      </c>
      <c r="H959" s="6">
        <f t="shared" si="56"/>
        <v>13</v>
      </c>
      <c r="I959" s="6">
        <f t="shared" si="57"/>
        <v>13</v>
      </c>
      <c r="J959" s="7">
        <f t="shared" si="58"/>
        <v>1</v>
      </c>
      <c r="K959" s="7">
        <f t="shared" si="59"/>
        <v>0</v>
      </c>
    </row>
    <row r="960" spans="1:11" x14ac:dyDescent="0.35">
      <c r="A960" s="14" t="s">
        <v>6637</v>
      </c>
      <c r="B960" s="13" t="s">
        <v>639</v>
      </c>
      <c r="C960" s="14" t="s">
        <v>12825</v>
      </c>
      <c r="D960" s="14" t="s">
        <v>11356</v>
      </c>
      <c r="E960" s="15" t="s">
        <v>5678</v>
      </c>
      <c r="F960" s="16">
        <v>34</v>
      </c>
      <c r="G960" s="16">
        <v>37</v>
      </c>
      <c r="H960" s="6">
        <f t="shared" si="56"/>
        <v>35</v>
      </c>
      <c r="I960" s="6">
        <f t="shared" si="57"/>
        <v>38</v>
      </c>
      <c r="J960" s="7">
        <f t="shared" si="58"/>
        <v>1.0857142857142856</v>
      </c>
      <c r="K960" s="7">
        <f t="shared" si="59"/>
        <v>0.11864449649861893</v>
      </c>
    </row>
    <row r="961" spans="1:11" x14ac:dyDescent="0.35">
      <c r="A961" s="14" t="s">
        <v>6638</v>
      </c>
      <c r="B961" s="13" t="s">
        <v>1240</v>
      </c>
      <c r="C961" s="14" t="s">
        <v>12826</v>
      </c>
      <c r="D961" s="14" t="s">
        <v>11356</v>
      </c>
      <c r="E961" s="15" t="s">
        <v>5678</v>
      </c>
      <c r="F961" s="16">
        <v>32</v>
      </c>
      <c r="G961" s="16">
        <v>24</v>
      </c>
      <c r="H961" s="6">
        <f t="shared" si="56"/>
        <v>33</v>
      </c>
      <c r="I961" s="6">
        <f t="shared" si="57"/>
        <v>25</v>
      </c>
      <c r="J961" s="7">
        <f t="shared" si="58"/>
        <v>0.75757575757575757</v>
      </c>
      <c r="K961" s="7">
        <f t="shared" si="59"/>
        <v>-0.40053792958372875</v>
      </c>
    </row>
    <row r="962" spans="1:11" x14ac:dyDescent="0.35">
      <c r="A962" s="14" t="s">
        <v>6639</v>
      </c>
      <c r="B962" s="13" t="s">
        <v>3161</v>
      </c>
      <c r="C962" s="14" t="s">
        <v>12827</v>
      </c>
      <c r="D962" s="14" t="s">
        <v>12828</v>
      </c>
      <c r="E962" s="15" t="s">
        <v>11359</v>
      </c>
      <c r="F962" s="16">
        <v>62</v>
      </c>
      <c r="G962" s="16">
        <v>82</v>
      </c>
      <c r="H962" s="6">
        <f t="shared" si="56"/>
        <v>63</v>
      </c>
      <c r="I962" s="6">
        <f t="shared" si="57"/>
        <v>83</v>
      </c>
      <c r="J962" s="7">
        <f t="shared" si="58"/>
        <v>1.3174603174603174</v>
      </c>
      <c r="K962" s="7">
        <f t="shared" si="59"/>
        <v>0.39775950784700831</v>
      </c>
    </row>
    <row r="963" spans="1:11" x14ac:dyDescent="0.35">
      <c r="A963" s="14" t="s">
        <v>6640</v>
      </c>
      <c r="B963" s="13" t="s">
        <v>3682</v>
      </c>
      <c r="C963" s="14" t="s">
        <v>12829</v>
      </c>
      <c r="D963" s="14" t="s">
        <v>11356</v>
      </c>
      <c r="E963" s="15" t="s">
        <v>5678</v>
      </c>
      <c r="F963" s="16">
        <v>291</v>
      </c>
      <c r="G963" s="16">
        <v>326</v>
      </c>
      <c r="H963" s="6">
        <f t="shared" ref="H963:H1026" si="60">F963+1</f>
        <v>292</v>
      </c>
      <c r="I963" s="6">
        <f t="shared" ref="I963:I1026" si="61">G963+1</f>
        <v>327</v>
      </c>
      <c r="J963" s="7">
        <f t="shared" ref="J963:J1026" si="62">I963/H963</f>
        <v>1.1198630136986301</v>
      </c>
      <c r="K963" s="7">
        <f t="shared" ref="K963:K1026" si="63">LOG(J963,2)</f>
        <v>0.1633222666180652</v>
      </c>
    </row>
    <row r="964" spans="1:11" x14ac:dyDescent="0.35">
      <c r="A964" s="14" t="s">
        <v>6641</v>
      </c>
      <c r="B964" s="13" t="s">
        <v>4418</v>
      </c>
      <c r="C964" s="14" t="s">
        <v>12830</v>
      </c>
      <c r="D964" s="14" t="s">
        <v>12831</v>
      </c>
      <c r="E964" s="15" t="s">
        <v>5678</v>
      </c>
      <c r="F964" s="16">
        <v>111</v>
      </c>
      <c r="G964" s="16">
        <v>64</v>
      </c>
      <c r="H964" s="6">
        <f t="shared" si="60"/>
        <v>112</v>
      </c>
      <c r="I964" s="6">
        <f t="shared" si="61"/>
        <v>65</v>
      </c>
      <c r="J964" s="7">
        <f t="shared" si="62"/>
        <v>0.5803571428571429</v>
      </c>
      <c r="K964" s="7">
        <f t="shared" si="63"/>
        <v>-0.78498710902914948</v>
      </c>
    </row>
    <row r="965" spans="1:11" x14ac:dyDescent="0.35">
      <c r="A965" s="14" t="s">
        <v>6642</v>
      </c>
      <c r="B965" s="13" t="s">
        <v>4567</v>
      </c>
      <c r="C965" s="14" t="s">
        <v>12832</v>
      </c>
      <c r="D965" s="14" t="s">
        <v>12833</v>
      </c>
      <c r="E965" s="15" t="s">
        <v>5678</v>
      </c>
      <c r="F965" s="16">
        <v>129</v>
      </c>
      <c r="G965" s="16">
        <v>100</v>
      </c>
      <c r="H965" s="6">
        <f t="shared" si="60"/>
        <v>130</v>
      </c>
      <c r="I965" s="6">
        <f t="shared" si="61"/>
        <v>101</v>
      </c>
      <c r="J965" s="7">
        <f t="shared" si="62"/>
        <v>0.77692307692307694</v>
      </c>
      <c r="K965" s="7">
        <f t="shared" si="63"/>
        <v>-0.36415633027665978</v>
      </c>
    </row>
    <row r="966" spans="1:11" x14ac:dyDescent="0.35">
      <c r="A966" s="14" t="s">
        <v>6643</v>
      </c>
      <c r="B966" s="13" t="s">
        <v>2407</v>
      </c>
      <c r="C966" s="14" t="s">
        <v>12834</v>
      </c>
      <c r="D966" s="14" t="s">
        <v>11356</v>
      </c>
      <c r="E966" s="15" t="s">
        <v>11359</v>
      </c>
      <c r="F966" s="16">
        <v>109</v>
      </c>
      <c r="G966" s="16">
        <v>76</v>
      </c>
      <c r="H966" s="6">
        <f t="shared" si="60"/>
        <v>110</v>
      </c>
      <c r="I966" s="6">
        <f t="shared" si="61"/>
        <v>77</v>
      </c>
      <c r="J966" s="7">
        <f t="shared" si="62"/>
        <v>0.7</v>
      </c>
      <c r="K966" s="7">
        <f t="shared" si="63"/>
        <v>-0.51457317282975834</v>
      </c>
    </row>
    <row r="967" spans="1:11" x14ac:dyDescent="0.35">
      <c r="A967" s="14" t="s">
        <v>6644</v>
      </c>
      <c r="B967" s="13" t="s">
        <v>1085</v>
      </c>
      <c r="C967" s="14" t="s">
        <v>12835</v>
      </c>
      <c r="D967" s="14" t="s">
        <v>12836</v>
      </c>
      <c r="E967" s="15" t="s">
        <v>11359</v>
      </c>
      <c r="F967" s="16">
        <v>152</v>
      </c>
      <c r="G967" s="16">
        <v>134</v>
      </c>
      <c r="H967" s="6">
        <f t="shared" si="60"/>
        <v>153</v>
      </c>
      <c r="I967" s="6">
        <f t="shared" si="61"/>
        <v>135</v>
      </c>
      <c r="J967" s="7">
        <f t="shared" si="62"/>
        <v>0.88235294117647056</v>
      </c>
      <c r="K967" s="7">
        <f t="shared" si="63"/>
        <v>-0.18057224564182092</v>
      </c>
    </row>
    <row r="968" spans="1:11" x14ac:dyDescent="0.35">
      <c r="A968" s="14" t="s">
        <v>6645</v>
      </c>
      <c r="B968" s="13" t="s">
        <v>3581</v>
      </c>
      <c r="C968" s="14" t="s">
        <v>12837</v>
      </c>
      <c r="D968" s="14" t="s">
        <v>11356</v>
      </c>
      <c r="E968" s="15" t="s">
        <v>5678</v>
      </c>
      <c r="F968" s="16">
        <v>35</v>
      </c>
      <c r="G968" s="16">
        <v>31</v>
      </c>
      <c r="H968" s="6">
        <f t="shared" si="60"/>
        <v>36</v>
      </c>
      <c r="I968" s="6">
        <f t="shared" si="61"/>
        <v>32</v>
      </c>
      <c r="J968" s="7">
        <f t="shared" si="62"/>
        <v>0.88888888888888884</v>
      </c>
      <c r="K968" s="7">
        <f t="shared" si="63"/>
        <v>-0.16992500144231246</v>
      </c>
    </row>
    <row r="969" spans="1:11" x14ac:dyDescent="0.35">
      <c r="A969" s="14" t="s">
        <v>6646</v>
      </c>
      <c r="B969" s="13" t="s">
        <v>2646</v>
      </c>
      <c r="C969" s="14" t="s">
        <v>12838</v>
      </c>
      <c r="D969" s="14" t="s">
        <v>12839</v>
      </c>
      <c r="E969" s="15" t="s">
        <v>5678</v>
      </c>
      <c r="F969" s="16">
        <v>100</v>
      </c>
      <c r="G969" s="16">
        <v>86</v>
      </c>
      <c r="H969" s="6">
        <f t="shared" si="60"/>
        <v>101</v>
      </c>
      <c r="I969" s="6">
        <f t="shared" si="61"/>
        <v>87</v>
      </c>
      <c r="J969" s="7">
        <f t="shared" si="62"/>
        <v>0.86138613861386137</v>
      </c>
      <c r="K969" s="7">
        <f t="shared" si="63"/>
        <v>-0.21526798690306648</v>
      </c>
    </row>
    <row r="970" spans="1:11" x14ac:dyDescent="0.35">
      <c r="A970" s="14" t="s">
        <v>6647</v>
      </c>
      <c r="B970" s="13" t="s">
        <v>3566</v>
      </c>
      <c r="C970" s="14" t="s">
        <v>12840</v>
      </c>
      <c r="D970" s="14" t="s">
        <v>12841</v>
      </c>
      <c r="E970" s="15" t="s">
        <v>5678</v>
      </c>
      <c r="F970" s="16">
        <v>108</v>
      </c>
      <c r="G970" s="16">
        <v>97</v>
      </c>
      <c r="H970" s="6">
        <f t="shared" si="60"/>
        <v>109</v>
      </c>
      <c r="I970" s="6">
        <f t="shared" si="61"/>
        <v>98</v>
      </c>
      <c r="J970" s="7">
        <f t="shared" si="62"/>
        <v>0.8990825688073395</v>
      </c>
      <c r="K970" s="7">
        <f t="shared" si="63"/>
        <v>-0.15347448066171807</v>
      </c>
    </row>
    <row r="971" spans="1:11" x14ac:dyDescent="0.35">
      <c r="A971" s="14" t="s">
        <v>6648</v>
      </c>
      <c r="B971" s="13" t="s">
        <v>1900</v>
      </c>
      <c r="C971" s="14" t="s">
        <v>12842</v>
      </c>
      <c r="D971" s="14" t="s">
        <v>11356</v>
      </c>
      <c r="E971" s="15" t="s">
        <v>11359</v>
      </c>
      <c r="F971" s="16">
        <v>34</v>
      </c>
      <c r="G971" s="16">
        <v>37</v>
      </c>
      <c r="H971" s="6">
        <f t="shared" si="60"/>
        <v>35</v>
      </c>
      <c r="I971" s="6">
        <f t="shared" si="61"/>
        <v>38</v>
      </c>
      <c r="J971" s="7">
        <f t="shared" si="62"/>
        <v>1.0857142857142856</v>
      </c>
      <c r="K971" s="7">
        <f t="shared" si="63"/>
        <v>0.11864449649861893</v>
      </c>
    </row>
    <row r="972" spans="1:11" x14ac:dyDescent="0.35">
      <c r="A972" s="14" t="s">
        <v>6649</v>
      </c>
      <c r="B972" s="13" t="s">
        <v>5284</v>
      </c>
      <c r="C972" s="14" t="s">
        <v>12843</v>
      </c>
      <c r="D972" s="14" t="s">
        <v>11356</v>
      </c>
      <c r="E972" s="15" t="s">
        <v>5678</v>
      </c>
      <c r="F972" s="16">
        <v>30</v>
      </c>
      <c r="G972" s="16">
        <v>29</v>
      </c>
      <c r="H972" s="6">
        <f t="shared" si="60"/>
        <v>31</v>
      </c>
      <c r="I972" s="6">
        <f t="shared" si="61"/>
        <v>30</v>
      </c>
      <c r="J972" s="7">
        <f t="shared" si="62"/>
        <v>0.967741935483871</v>
      </c>
      <c r="K972" s="7">
        <f t="shared" si="63"/>
        <v>-4.7305714778356635E-2</v>
      </c>
    </row>
    <row r="973" spans="1:11" x14ac:dyDescent="0.35">
      <c r="A973" s="14" t="s">
        <v>6650</v>
      </c>
      <c r="B973" s="13" t="s">
        <v>874</v>
      </c>
      <c r="C973" s="14" t="s">
        <v>12844</v>
      </c>
      <c r="D973" s="14" t="s">
        <v>12845</v>
      </c>
      <c r="E973" s="15" t="s">
        <v>11359</v>
      </c>
      <c r="F973" s="16">
        <v>69</v>
      </c>
      <c r="G973" s="16">
        <v>76</v>
      </c>
      <c r="H973" s="6">
        <f t="shared" si="60"/>
        <v>70</v>
      </c>
      <c r="I973" s="6">
        <f t="shared" si="61"/>
        <v>77</v>
      </c>
      <c r="J973" s="7">
        <f t="shared" si="62"/>
        <v>1.1000000000000001</v>
      </c>
      <c r="K973" s="7">
        <f t="shared" si="63"/>
        <v>0.13750352374993502</v>
      </c>
    </row>
    <row r="974" spans="1:11" x14ac:dyDescent="0.35">
      <c r="A974" s="14" t="s">
        <v>6651</v>
      </c>
      <c r="B974" s="13" t="s">
        <v>1524</v>
      </c>
      <c r="C974" s="14" t="s">
        <v>12846</v>
      </c>
      <c r="D974" s="14" t="s">
        <v>11356</v>
      </c>
      <c r="E974" s="15" t="s">
        <v>11359</v>
      </c>
      <c r="F974" s="16">
        <v>80</v>
      </c>
      <c r="G974" s="16">
        <v>89</v>
      </c>
      <c r="H974" s="6">
        <f t="shared" si="60"/>
        <v>81</v>
      </c>
      <c r="I974" s="6">
        <f t="shared" si="61"/>
        <v>90</v>
      </c>
      <c r="J974" s="7">
        <f t="shared" si="62"/>
        <v>1.1111111111111112</v>
      </c>
      <c r="K974" s="7">
        <f t="shared" si="63"/>
        <v>0.15200309344505006</v>
      </c>
    </row>
    <row r="975" spans="1:11" x14ac:dyDescent="0.35">
      <c r="A975" s="14" t="s">
        <v>6652</v>
      </c>
      <c r="B975" s="13" t="s">
        <v>3509</v>
      </c>
      <c r="C975" s="14" t="s">
        <v>12847</v>
      </c>
      <c r="D975" s="14" t="s">
        <v>11356</v>
      </c>
      <c r="E975" s="15" t="s">
        <v>5678</v>
      </c>
      <c r="F975" s="16">
        <v>172</v>
      </c>
      <c r="G975" s="16">
        <v>141</v>
      </c>
      <c r="H975" s="6">
        <f t="shared" si="60"/>
        <v>173</v>
      </c>
      <c r="I975" s="6">
        <f t="shared" si="61"/>
        <v>142</v>
      </c>
      <c r="J975" s="7">
        <f t="shared" si="62"/>
        <v>0.82080924855491333</v>
      </c>
      <c r="K975" s="7">
        <f t="shared" si="63"/>
        <v>-0.28488110813204248</v>
      </c>
    </row>
    <row r="976" spans="1:11" x14ac:dyDescent="0.35">
      <c r="A976" s="14" t="s">
        <v>6653</v>
      </c>
      <c r="B976" s="13" t="s">
        <v>2941</v>
      </c>
      <c r="C976" s="14" t="s">
        <v>12848</v>
      </c>
      <c r="D976" s="14" t="s">
        <v>12849</v>
      </c>
      <c r="E976" s="15" t="s">
        <v>5678</v>
      </c>
      <c r="F976" s="16">
        <v>254</v>
      </c>
      <c r="G976" s="16">
        <v>220</v>
      </c>
      <c r="H976" s="6">
        <f t="shared" si="60"/>
        <v>255</v>
      </c>
      <c r="I976" s="6">
        <f t="shared" si="61"/>
        <v>221</v>
      </c>
      <c r="J976" s="7">
        <f t="shared" si="62"/>
        <v>0.8666666666666667</v>
      </c>
      <c r="K976" s="7">
        <f t="shared" si="63"/>
        <v>-0.20645087746742632</v>
      </c>
    </row>
    <row r="977" spans="1:11" x14ac:dyDescent="0.35">
      <c r="A977" s="14" t="s">
        <v>6654</v>
      </c>
      <c r="B977" s="13" t="s">
        <v>2662</v>
      </c>
      <c r="C977" s="14" t="s">
        <v>12850</v>
      </c>
      <c r="D977" s="14" t="s">
        <v>11356</v>
      </c>
      <c r="E977" s="15" t="s">
        <v>11359</v>
      </c>
      <c r="F977" s="16">
        <v>14</v>
      </c>
      <c r="G977" s="16">
        <v>15</v>
      </c>
      <c r="H977" s="6">
        <f t="shared" si="60"/>
        <v>15</v>
      </c>
      <c r="I977" s="6">
        <f t="shared" si="61"/>
        <v>16</v>
      </c>
      <c r="J977" s="7">
        <f t="shared" si="62"/>
        <v>1.0666666666666667</v>
      </c>
      <c r="K977" s="7">
        <f t="shared" si="63"/>
        <v>9.3109404391481465E-2</v>
      </c>
    </row>
    <row r="978" spans="1:11" x14ac:dyDescent="0.35">
      <c r="A978" s="14" t="s">
        <v>6655</v>
      </c>
      <c r="B978" s="13" t="s">
        <v>2618</v>
      </c>
      <c r="C978" s="14" t="s">
        <v>12851</v>
      </c>
      <c r="D978" s="14" t="s">
        <v>11830</v>
      </c>
      <c r="E978" s="15" t="s">
        <v>5678</v>
      </c>
      <c r="F978" s="16">
        <v>1549</v>
      </c>
      <c r="G978" s="16">
        <v>1356</v>
      </c>
      <c r="H978" s="6">
        <f t="shared" si="60"/>
        <v>1550</v>
      </c>
      <c r="I978" s="6">
        <f t="shared" si="61"/>
        <v>1357</v>
      </c>
      <c r="J978" s="7">
        <f t="shared" si="62"/>
        <v>0.87548387096774194</v>
      </c>
      <c r="K978" s="7">
        <f t="shared" si="63"/>
        <v>-0.19184749474274576</v>
      </c>
    </row>
    <row r="979" spans="1:11" x14ac:dyDescent="0.35">
      <c r="A979" s="14" t="s">
        <v>6656</v>
      </c>
      <c r="B979" s="13" t="s">
        <v>3506</v>
      </c>
      <c r="C979" s="14" t="s">
        <v>12852</v>
      </c>
      <c r="D979" s="14" t="s">
        <v>12083</v>
      </c>
      <c r="E979" s="15" t="s">
        <v>11359</v>
      </c>
      <c r="F979" s="16">
        <v>58</v>
      </c>
      <c r="G979" s="16">
        <v>74</v>
      </c>
      <c r="H979" s="6">
        <f t="shared" si="60"/>
        <v>59</v>
      </c>
      <c r="I979" s="6">
        <f t="shared" si="61"/>
        <v>75</v>
      </c>
      <c r="J979" s="7">
        <f t="shared" si="62"/>
        <v>1.271186440677966</v>
      </c>
      <c r="K979" s="7">
        <f t="shared" si="63"/>
        <v>0.34617564113403959</v>
      </c>
    </row>
    <row r="980" spans="1:11" x14ac:dyDescent="0.35">
      <c r="A980" s="14" t="s">
        <v>6657</v>
      </c>
      <c r="B980" s="13" t="s">
        <v>4830</v>
      </c>
      <c r="C980" s="14" t="s">
        <v>12853</v>
      </c>
      <c r="D980" s="14" t="s">
        <v>11356</v>
      </c>
      <c r="E980" s="15" t="s">
        <v>11359</v>
      </c>
      <c r="F980" s="16">
        <v>50</v>
      </c>
      <c r="G980" s="16">
        <v>52</v>
      </c>
      <c r="H980" s="6">
        <f t="shared" si="60"/>
        <v>51</v>
      </c>
      <c r="I980" s="6">
        <f t="shared" si="61"/>
        <v>53</v>
      </c>
      <c r="J980" s="7">
        <f t="shared" si="62"/>
        <v>1.0392156862745099</v>
      </c>
      <c r="K980" s="7">
        <f t="shared" si="63"/>
        <v>5.5495112591703706E-2</v>
      </c>
    </row>
    <row r="981" spans="1:11" x14ac:dyDescent="0.35">
      <c r="A981" s="14" t="s">
        <v>6658</v>
      </c>
      <c r="B981" s="13" t="s">
        <v>333</v>
      </c>
      <c r="C981" s="14" t="s">
        <v>12854</v>
      </c>
      <c r="D981" s="14" t="s">
        <v>12097</v>
      </c>
      <c r="E981" s="15" t="s">
        <v>5678</v>
      </c>
      <c r="F981" s="16">
        <v>73</v>
      </c>
      <c r="G981" s="16">
        <v>58</v>
      </c>
      <c r="H981" s="6">
        <f t="shared" si="60"/>
        <v>74</v>
      </c>
      <c r="I981" s="6">
        <f t="shared" si="61"/>
        <v>59</v>
      </c>
      <c r="J981" s="7">
        <f t="shared" si="62"/>
        <v>0.79729729729729726</v>
      </c>
      <c r="K981" s="7">
        <f t="shared" si="63"/>
        <v>-0.3268103162671086</v>
      </c>
    </row>
    <row r="982" spans="1:11" x14ac:dyDescent="0.35">
      <c r="A982" s="14" t="s">
        <v>6659</v>
      </c>
      <c r="B982" s="13" t="s">
        <v>4195</v>
      </c>
      <c r="C982" s="14" t="s">
        <v>12855</v>
      </c>
      <c r="D982" s="14" t="s">
        <v>12856</v>
      </c>
      <c r="E982" s="15" t="s">
        <v>5678</v>
      </c>
      <c r="F982" s="16">
        <v>1377</v>
      </c>
      <c r="G982" s="16">
        <v>2024</v>
      </c>
      <c r="H982" s="6">
        <f t="shared" si="60"/>
        <v>1378</v>
      </c>
      <c r="I982" s="6">
        <f t="shared" si="61"/>
        <v>2025</v>
      </c>
      <c r="J982" s="7">
        <f t="shared" si="62"/>
        <v>1.4695210449927432</v>
      </c>
      <c r="K982" s="7">
        <f t="shared" si="63"/>
        <v>0.55534601995505817</v>
      </c>
    </row>
    <row r="983" spans="1:11" x14ac:dyDescent="0.35">
      <c r="A983" s="14" t="s">
        <v>6660</v>
      </c>
      <c r="B983" s="13" t="s">
        <v>4027</v>
      </c>
      <c r="C983" s="14" t="s">
        <v>12857</v>
      </c>
      <c r="D983" s="14" t="s">
        <v>12858</v>
      </c>
      <c r="E983" s="15" t="s">
        <v>11359</v>
      </c>
      <c r="F983" s="16">
        <v>351</v>
      </c>
      <c r="G983" s="16">
        <v>342</v>
      </c>
      <c r="H983" s="6">
        <f t="shared" si="60"/>
        <v>352</v>
      </c>
      <c r="I983" s="6">
        <f t="shared" si="61"/>
        <v>343</v>
      </c>
      <c r="J983" s="7">
        <f t="shared" si="62"/>
        <v>0.97443181818181823</v>
      </c>
      <c r="K983" s="7">
        <f t="shared" si="63"/>
        <v>-3.7366852464484859E-2</v>
      </c>
    </row>
    <row r="984" spans="1:11" x14ac:dyDescent="0.35">
      <c r="A984" s="14" t="s">
        <v>6661</v>
      </c>
      <c r="B984" s="13" t="s">
        <v>4486</v>
      </c>
      <c r="C984" s="14" t="s">
        <v>12859</v>
      </c>
      <c r="D984" s="14" t="s">
        <v>11356</v>
      </c>
      <c r="E984" s="15" t="s">
        <v>11359</v>
      </c>
      <c r="F984" s="16">
        <v>811</v>
      </c>
      <c r="G984" s="16">
        <v>675</v>
      </c>
      <c r="H984" s="6">
        <f t="shared" si="60"/>
        <v>812</v>
      </c>
      <c r="I984" s="6">
        <f t="shared" si="61"/>
        <v>676</v>
      </c>
      <c r="J984" s="7">
        <f t="shared" si="62"/>
        <v>0.83251231527093594</v>
      </c>
      <c r="K984" s="7">
        <f t="shared" si="63"/>
        <v>-0.26445648090299195</v>
      </c>
    </row>
    <row r="985" spans="1:11" x14ac:dyDescent="0.35">
      <c r="A985" s="14" t="s">
        <v>6662</v>
      </c>
      <c r="B985" s="13" t="s">
        <v>1215</v>
      </c>
      <c r="C985" s="14" t="s">
        <v>12860</v>
      </c>
      <c r="D985" s="14" t="s">
        <v>12861</v>
      </c>
      <c r="E985" s="15" t="s">
        <v>11359</v>
      </c>
      <c r="F985" s="16">
        <v>193</v>
      </c>
      <c r="G985" s="16">
        <v>165</v>
      </c>
      <c r="H985" s="6">
        <f t="shared" si="60"/>
        <v>194</v>
      </c>
      <c r="I985" s="6">
        <f t="shared" si="61"/>
        <v>166</v>
      </c>
      <c r="J985" s="7">
        <f t="shared" si="62"/>
        <v>0.85567010309278346</v>
      </c>
      <c r="K985" s="7">
        <f t="shared" si="63"/>
        <v>-0.22487341084020299</v>
      </c>
    </row>
    <row r="986" spans="1:11" x14ac:dyDescent="0.35">
      <c r="A986" s="14" t="s">
        <v>6663</v>
      </c>
      <c r="B986" s="13" t="s">
        <v>978</v>
      </c>
      <c r="C986" s="14" t="s">
        <v>12862</v>
      </c>
      <c r="D986" s="14" t="s">
        <v>12863</v>
      </c>
      <c r="E986" s="15" t="s">
        <v>11359</v>
      </c>
      <c r="F986" s="16">
        <v>216</v>
      </c>
      <c r="G986" s="16">
        <v>232</v>
      </c>
      <c r="H986" s="6">
        <f t="shared" si="60"/>
        <v>217</v>
      </c>
      <c r="I986" s="6">
        <f t="shared" si="61"/>
        <v>233</v>
      </c>
      <c r="J986" s="7">
        <f t="shared" si="62"/>
        <v>1.0737327188940091</v>
      </c>
      <c r="K986" s="7">
        <f t="shared" si="63"/>
        <v>0.10263491220980078</v>
      </c>
    </row>
    <row r="987" spans="1:11" x14ac:dyDescent="0.35">
      <c r="A987" s="14" t="s">
        <v>6664</v>
      </c>
      <c r="B987" s="13" t="s">
        <v>1214</v>
      </c>
      <c r="C987" s="14" t="s">
        <v>12864</v>
      </c>
      <c r="D987" s="14" t="s">
        <v>12865</v>
      </c>
      <c r="E987" s="15" t="s">
        <v>11359</v>
      </c>
      <c r="F987" s="16">
        <v>158</v>
      </c>
      <c r="G987" s="16">
        <v>135</v>
      </c>
      <c r="H987" s="6">
        <f t="shared" si="60"/>
        <v>159</v>
      </c>
      <c r="I987" s="6">
        <f t="shared" si="61"/>
        <v>136</v>
      </c>
      <c r="J987" s="7">
        <f t="shared" si="62"/>
        <v>0.85534591194968557</v>
      </c>
      <c r="K987" s="7">
        <f t="shared" si="63"/>
        <v>-0.22542011403401591</v>
      </c>
    </row>
    <row r="988" spans="1:11" x14ac:dyDescent="0.35">
      <c r="A988" s="14" t="s">
        <v>6665</v>
      </c>
      <c r="B988" s="13" t="s">
        <v>4063</v>
      </c>
      <c r="C988" s="14" t="s">
        <v>12866</v>
      </c>
      <c r="D988" s="14" t="s">
        <v>12867</v>
      </c>
      <c r="E988" s="15" t="s">
        <v>11359</v>
      </c>
      <c r="F988" s="16">
        <v>179</v>
      </c>
      <c r="G988" s="16">
        <v>169</v>
      </c>
      <c r="H988" s="6">
        <f t="shared" si="60"/>
        <v>180</v>
      </c>
      <c r="I988" s="6">
        <f t="shared" si="61"/>
        <v>170</v>
      </c>
      <c r="J988" s="7">
        <f t="shared" si="62"/>
        <v>0.94444444444444442</v>
      </c>
      <c r="K988" s="7">
        <f t="shared" si="63"/>
        <v>-8.2462160191973E-2</v>
      </c>
    </row>
    <row r="989" spans="1:11" x14ac:dyDescent="0.35">
      <c r="A989" s="14" t="s">
        <v>6666</v>
      </c>
      <c r="B989" s="13" t="s">
        <v>4385</v>
      </c>
      <c r="C989" s="14" t="s">
        <v>12868</v>
      </c>
      <c r="D989" s="14" t="s">
        <v>12869</v>
      </c>
      <c r="E989" s="15" t="s">
        <v>11359</v>
      </c>
      <c r="F989" s="16">
        <v>343</v>
      </c>
      <c r="G989" s="16">
        <v>324</v>
      </c>
      <c r="H989" s="6">
        <f t="shared" si="60"/>
        <v>344</v>
      </c>
      <c r="I989" s="6">
        <f t="shared" si="61"/>
        <v>325</v>
      </c>
      <c r="J989" s="7">
        <f t="shared" si="62"/>
        <v>0.94476744186046513</v>
      </c>
      <c r="K989" s="7">
        <f t="shared" si="63"/>
        <v>-8.1968846786281066E-2</v>
      </c>
    </row>
    <row r="990" spans="1:11" x14ac:dyDescent="0.35">
      <c r="A990" s="14" t="s">
        <v>6667</v>
      </c>
      <c r="B990" s="13" t="s">
        <v>4107</v>
      </c>
      <c r="C990" s="14" t="s">
        <v>12870</v>
      </c>
      <c r="D990" s="14" t="s">
        <v>12871</v>
      </c>
      <c r="E990" s="15" t="s">
        <v>11359</v>
      </c>
      <c r="F990" s="16">
        <v>284</v>
      </c>
      <c r="G990" s="16">
        <v>328</v>
      </c>
      <c r="H990" s="6">
        <f t="shared" si="60"/>
        <v>285</v>
      </c>
      <c r="I990" s="6">
        <f t="shared" si="61"/>
        <v>329</v>
      </c>
      <c r="J990" s="7">
        <f t="shared" si="62"/>
        <v>1.1543859649122807</v>
      </c>
      <c r="K990" s="7">
        <f t="shared" si="63"/>
        <v>0.20712566468313751</v>
      </c>
    </row>
    <row r="991" spans="1:11" x14ac:dyDescent="0.35">
      <c r="A991" s="14" t="s">
        <v>6668</v>
      </c>
      <c r="B991" s="13" t="s">
        <v>2547</v>
      </c>
      <c r="C991" s="14" t="s">
        <v>12872</v>
      </c>
      <c r="D991" s="14" t="s">
        <v>12873</v>
      </c>
      <c r="E991" s="15" t="s">
        <v>11359</v>
      </c>
      <c r="F991" s="16">
        <v>247</v>
      </c>
      <c r="G991" s="16">
        <v>237</v>
      </c>
      <c r="H991" s="6">
        <f t="shared" si="60"/>
        <v>248</v>
      </c>
      <c r="I991" s="6">
        <f t="shared" si="61"/>
        <v>238</v>
      </c>
      <c r="J991" s="7">
        <f t="shared" si="62"/>
        <v>0.95967741935483875</v>
      </c>
      <c r="K991" s="7">
        <f t="shared" si="63"/>
        <v>-5.9378547078931636E-2</v>
      </c>
    </row>
    <row r="992" spans="1:11" x14ac:dyDescent="0.35">
      <c r="A992" s="14" t="s">
        <v>6669</v>
      </c>
      <c r="B992" s="13" t="s">
        <v>3290</v>
      </c>
      <c r="C992" s="14" t="s">
        <v>12874</v>
      </c>
      <c r="D992" s="14" t="s">
        <v>12875</v>
      </c>
      <c r="E992" s="15" t="s">
        <v>11359</v>
      </c>
      <c r="F992" s="16">
        <v>256</v>
      </c>
      <c r="G992" s="16">
        <v>273</v>
      </c>
      <c r="H992" s="6">
        <f t="shared" si="60"/>
        <v>257</v>
      </c>
      <c r="I992" s="6">
        <f t="shared" si="61"/>
        <v>274</v>
      </c>
      <c r="J992" s="7">
        <f t="shared" si="62"/>
        <v>1.066147859922179</v>
      </c>
      <c r="K992" s="7">
        <f t="shared" si="63"/>
        <v>9.2407533766648592E-2</v>
      </c>
    </row>
    <row r="993" spans="1:11" x14ac:dyDescent="0.35">
      <c r="A993" s="14" t="s">
        <v>6670</v>
      </c>
      <c r="B993" s="13" t="s">
        <v>4505</v>
      </c>
      <c r="C993" s="14" t="s">
        <v>12876</v>
      </c>
      <c r="D993" s="14" t="s">
        <v>12459</v>
      </c>
      <c r="E993" s="15" t="s">
        <v>11359</v>
      </c>
      <c r="F993" s="16">
        <v>3381</v>
      </c>
      <c r="G993" s="16">
        <v>3377</v>
      </c>
      <c r="H993" s="6">
        <f t="shared" si="60"/>
        <v>3382</v>
      </c>
      <c r="I993" s="6">
        <f t="shared" si="61"/>
        <v>3378</v>
      </c>
      <c r="J993" s="7">
        <f t="shared" si="62"/>
        <v>0.99881726788882319</v>
      </c>
      <c r="K993" s="7">
        <f t="shared" si="63"/>
        <v>-1.7073316085974754E-3</v>
      </c>
    </row>
    <row r="994" spans="1:11" x14ac:dyDescent="0.35">
      <c r="A994" s="14" t="s">
        <v>6671</v>
      </c>
      <c r="B994" s="13" t="s">
        <v>2052</v>
      </c>
      <c r="C994" s="14" t="s">
        <v>12877</v>
      </c>
      <c r="D994" s="14" t="s">
        <v>11385</v>
      </c>
      <c r="E994" s="15" t="s">
        <v>11359</v>
      </c>
      <c r="F994" s="16">
        <v>544</v>
      </c>
      <c r="G994" s="16">
        <v>533</v>
      </c>
      <c r="H994" s="6">
        <f t="shared" si="60"/>
        <v>545</v>
      </c>
      <c r="I994" s="6">
        <f t="shared" si="61"/>
        <v>534</v>
      </c>
      <c r="J994" s="7">
        <f t="shared" si="62"/>
        <v>0.97981651376146794</v>
      </c>
      <c r="K994" s="7">
        <f t="shared" si="63"/>
        <v>-2.9416487976734688E-2</v>
      </c>
    </row>
    <row r="995" spans="1:11" x14ac:dyDescent="0.35">
      <c r="A995" s="14" t="s">
        <v>6672</v>
      </c>
      <c r="B995" s="13" t="s">
        <v>4046</v>
      </c>
      <c r="C995" s="14" t="s">
        <v>12878</v>
      </c>
      <c r="D995" s="14" t="s">
        <v>12879</v>
      </c>
      <c r="E995" s="15" t="s">
        <v>11359</v>
      </c>
      <c r="F995" s="16">
        <v>23</v>
      </c>
      <c r="G995" s="16">
        <v>21</v>
      </c>
      <c r="H995" s="6">
        <f t="shared" si="60"/>
        <v>24</v>
      </c>
      <c r="I995" s="6">
        <f t="shared" si="61"/>
        <v>22</v>
      </c>
      <c r="J995" s="7">
        <f t="shared" si="62"/>
        <v>0.91666666666666663</v>
      </c>
      <c r="K995" s="7">
        <f t="shared" si="63"/>
        <v>-0.12553088208385899</v>
      </c>
    </row>
    <row r="996" spans="1:11" x14ac:dyDescent="0.35">
      <c r="A996" s="14" t="s">
        <v>6673</v>
      </c>
      <c r="B996" s="13" t="s">
        <v>5173</v>
      </c>
      <c r="C996" s="14" t="s">
        <v>12880</v>
      </c>
      <c r="D996" s="14" t="s">
        <v>11356</v>
      </c>
      <c r="E996" s="15" t="s">
        <v>11359</v>
      </c>
      <c r="F996" s="16">
        <v>27</v>
      </c>
      <c r="G996" s="16">
        <v>20</v>
      </c>
      <c r="H996" s="6">
        <f t="shared" si="60"/>
        <v>28</v>
      </c>
      <c r="I996" s="6">
        <f t="shared" si="61"/>
        <v>21</v>
      </c>
      <c r="J996" s="7">
        <f t="shared" si="62"/>
        <v>0.75</v>
      </c>
      <c r="K996" s="7">
        <f t="shared" si="63"/>
        <v>-0.41503749927884381</v>
      </c>
    </row>
    <row r="997" spans="1:11" x14ac:dyDescent="0.35">
      <c r="A997" s="14" t="s">
        <v>6674</v>
      </c>
      <c r="B997" s="13" t="s">
        <v>5602</v>
      </c>
      <c r="C997" s="14"/>
      <c r="D997" s="14"/>
      <c r="E997" s="15" t="s">
        <v>11359</v>
      </c>
      <c r="F997" s="16">
        <v>0</v>
      </c>
      <c r="G997" s="16">
        <v>0</v>
      </c>
      <c r="H997" s="6">
        <f t="shared" si="60"/>
        <v>1</v>
      </c>
      <c r="I997" s="6">
        <f t="shared" si="61"/>
        <v>1</v>
      </c>
      <c r="J997" s="7">
        <f t="shared" si="62"/>
        <v>1</v>
      </c>
      <c r="K997" s="7">
        <f t="shared" si="63"/>
        <v>0</v>
      </c>
    </row>
    <row r="998" spans="1:11" x14ac:dyDescent="0.35">
      <c r="A998" s="14" t="s">
        <v>6675</v>
      </c>
      <c r="B998" s="13" t="s">
        <v>472</v>
      </c>
      <c r="C998" s="14" t="s">
        <v>12881</v>
      </c>
      <c r="D998" s="14" t="s">
        <v>11356</v>
      </c>
      <c r="E998" s="15" t="s">
        <v>5678</v>
      </c>
      <c r="F998" s="16">
        <v>1</v>
      </c>
      <c r="G998" s="16">
        <v>0</v>
      </c>
      <c r="H998" s="6">
        <f t="shared" si="60"/>
        <v>2</v>
      </c>
      <c r="I998" s="6">
        <f t="shared" si="61"/>
        <v>1</v>
      </c>
      <c r="J998" s="7">
        <f t="shared" si="62"/>
        <v>0.5</v>
      </c>
      <c r="K998" s="7">
        <f t="shared" si="63"/>
        <v>-1</v>
      </c>
    </row>
    <row r="999" spans="1:11" x14ac:dyDescent="0.35">
      <c r="A999" s="14" t="s">
        <v>6676</v>
      </c>
      <c r="B999" s="13" t="s">
        <v>5017</v>
      </c>
      <c r="C999" s="14" t="s">
        <v>12882</v>
      </c>
      <c r="D999" s="14" t="s">
        <v>11778</v>
      </c>
      <c r="E999" s="15" t="s">
        <v>5678</v>
      </c>
      <c r="F999" s="16">
        <v>8</v>
      </c>
      <c r="G999" s="16">
        <v>4</v>
      </c>
      <c r="H999" s="6">
        <f t="shared" si="60"/>
        <v>9</v>
      </c>
      <c r="I999" s="6">
        <f t="shared" si="61"/>
        <v>5</v>
      </c>
      <c r="J999" s="7">
        <f t="shared" si="62"/>
        <v>0.55555555555555558</v>
      </c>
      <c r="K999" s="7">
        <f t="shared" si="63"/>
        <v>-0.84799690655494997</v>
      </c>
    </row>
    <row r="1000" spans="1:11" x14ac:dyDescent="0.35">
      <c r="A1000" s="14" t="s">
        <v>6677</v>
      </c>
      <c r="B1000" s="13" t="s">
        <v>3672</v>
      </c>
      <c r="C1000" s="14" t="s">
        <v>12883</v>
      </c>
      <c r="D1000" s="14" t="s">
        <v>12884</v>
      </c>
      <c r="E1000" s="15" t="s">
        <v>5678</v>
      </c>
      <c r="F1000" s="16">
        <v>6</v>
      </c>
      <c r="G1000" s="16">
        <v>6</v>
      </c>
      <c r="H1000" s="6">
        <f t="shared" si="60"/>
        <v>7</v>
      </c>
      <c r="I1000" s="6">
        <f t="shared" si="61"/>
        <v>7</v>
      </c>
      <c r="J1000" s="7">
        <f t="shared" si="62"/>
        <v>1</v>
      </c>
      <c r="K1000" s="7">
        <f t="shared" si="63"/>
        <v>0</v>
      </c>
    </row>
    <row r="1001" spans="1:11" x14ac:dyDescent="0.35">
      <c r="A1001" s="14" t="s">
        <v>6678</v>
      </c>
      <c r="B1001" s="13" t="s">
        <v>460</v>
      </c>
      <c r="C1001" s="14" t="s">
        <v>12885</v>
      </c>
      <c r="D1001" s="14" t="s">
        <v>11356</v>
      </c>
      <c r="E1001" s="15" t="s">
        <v>11359</v>
      </c>
      <c r="F1001" s="16">
        <v>10</v>
      </c>
      <c r="G1001" s="16">
        <v>15</v>
      </c>
      <c r="H1001" s="6">
        <f t="shared" si="60"/>
        <v>11</v>
      </c>
      <c r="I1001" s="6">
        <f t="shared" si="61"/>
        <v>16</v>
      </c>
      <c r="J1001" s="7">
        <f t="shared" si="62"/>
        <v>1.4545454545454546</v>
      </c>
      <c r="K1001" s="7">
        <f t="shared" si="63"/>
        <v>0.5405683813627028</v>
      </c>
    </row>
    <row r="1002" spans="1:11" x14ac:dyDescent="0.35">
      <c r="A1002" s="14" t="s">
        <v>6679</v>
      </c>
      <c r="B1002" s="13" t="s">
        <v>4485</v>
      </c>
      <c r="C1002" s="14" t="s">
        <v>12886</v>
      </c>
      <c r="D1002" s="14" t="s">
        <v>11356</v>
      </c>
      <c r="E1002" s="15" t="s">
        <v>11359</v>
      </c>
      <c r="F1002" s="16">
        <v>40</v>
      </c>
      <c r="G1002" s="16">
        <v>50</v>
      </c>
      <c r="H1002" s="6">
        <f t="shared" si="60"/>
        <v>41</v>
      </c>
      <c r="I1002" s="6">
        <f t="shared" si="61"/>
        <v>51</v>
      </c>
      <c r="J1002" s="7">
        <f t="shared" si="62"/>
        <v>1.2439024390243902</v>
      </c>
      <c r="K1002" s="7">
        <f t="shared" si="63"/>
        <v>0.31487333735341189</v>
      </c>
    </row>
    <row r="1003" spans="1:11" x14ac:dyDescent="0.35">
      <c r="A1003" s="14" t="s">
        <v>6680</v>
      </c>
      <c r="B1003" s="13" t="s">
        <v>989</v>
      </c>
      <c r="C1003" s="14" t="s">
        <v>12887</v>
      </c>
      <c r="D1003" s="14" t="s">
        <v>11356</v>
      </c>
      <c r="E1003" s="15" t="s">
        <v>5678</v>
      </c>
      <c r="F1003" s="16">
        <v>29</v>
      </c>
      <c r="G1003" s="16">
        <v>44</v>
      </c>
      <c r="H1003" s="6">
        <f t="shared" si="60"/>
        <v>30</v>
      </c>
      <c r="I1003" s="6">
        <f t="shared" si="61"/>
        <v>45</v>
      </c>
      <c r="J1003" s="7">
        <f t="shared" si="62"/>
        <v>1.5</v>
      </c>
      <c r="K1003" s="7">
        <f t="shared" si="63"/>
        <v>0.58496250072115619</v>
      </c>
    </row>
    <row r="1004" spans="1:11" x14ac:dyDescent="0.35">
      <c r="A1004" s="14" t="s">
        <v>6681</v>
      </c>
      <c r="B1004" s="13" t="s">
        <v>4203</v>
      </c>
      <c r="C1004" s="14" t="s">
        <v>12888</v>
      </c>
      <c r="D1004" s="14" t="s">
        <v>12889</v>
      </c>
      <c r="E1004" s="15" t="s">
        <v>11359</v>
      </c>
      <c r="F1004" s="16">
        <v>41</v>
      </c>
      <c r="G1004" s="16">
        <v>63</v>
      </c>
      <c r="H1004" s="6">
        <f t="shared" si="60"/>
        <v>42</v>
      </c>
      <c r="I1004" s="6">
        <f t="shared" si="61"/>
        <v>64</v>
      </c>
      <c r="J1004" s="7">
        <f t="shared" si="62"/>
        <v>1.5238095238095237</v>
      </c>
      <c r="K1004" s="7">
        <f t="shared" si="63"/>
        <v>0.60768257722123964</v>
      </c>
    </row>
    <row r="1005" spans="1:11" x14ac:dyDescent="0.35">
      <c r="A1005" s="14" t="s">
        <v>6682</v>
      </c>
      <c r="B1005" s="13" t="s">
        <v>4406</v>
      </c>
      <c r="C1005" s="14" t="s">
        <v>12890</v>
      </c>
      <c r="D1005" s="14" t="s">
        <v>12891</v>
      </c>
      <c r="E1005" s="15" t="s">
        <v>11359</v>
      </c>
      <c r="F1005" s="16">
        <v>48</v>
      </c>
      <c r="G1005" s="16">
        <v>51</v>
      </c>
      <c r="H1005" s="6">
        <f t="shared" si="60"/>
        <v>49</v>
      </c>
      <c r="I1005" s="6">
        <f t="shared" si="61"/>
        <v>52</v>
      </c>
      <c r="J1005" s="7">
        <f t="shared" si="62"/>
        <v>1.0612244897959184</v>
      </c>
      <c r="K1005" s="7">
        <f t="shared" si="63"/>
        <v>8.5729874025884042E-2</v>
      </c>
    </row>
    <row r="1006" spans="1:11" x14ac:dyDescent="0.35">
      <c r="A1006" s="14" t="s">
        <v>6683</v>
      </c>
      <c r="B1006" s="13" t="s">
        <v>4219</v>
      </c>
      <c r="C1006" s="14" t="s">
        <v>12892</v>
      </c>
      <c r="D1006" s="14" t="s">
        <v>12893</v>
      </c>
      <c r="E1006" s="15" t="s">
        <v>5678</v>
      </c>
      <c r="F1006" s="16">
        <v>41</v>
      </c>
      <c r="G1006" s="16">
        <v>52</v>
      </c>
      <c r="H1006" s="6">
        <f t="shared" si="60"/>
        <v>42</v>
      </c>
      <c r="I1006" s="6">
        <f t="shared" si="61"/>
        <v>53</v>
      </c>
      <c r="J1006" s="7">
        <f t="shared" si="62"/>
        <v>1.2619047619047619</v>
      </c>
      <c r="K1006" s="7">
        <f t="shared" si="63"/>
        <v>0.33560303178443884</v>
      </c>
    </row>
    <row r="1007" spans="1:11" x14ac:dyDescent="0.35">
      <c r="A1007" s="14" t="s">
        <v>6684</v>
      </c>
      <c r="B1007" s="13" t="s">
        <v>1143</v>
      </c>
      <c r="C1007" s="14" t="s">
        <v>12894</v>
      </c>
      <c r="D1007" s="14" t="s">
        <v>12884</v>
      </c>
      <c r="E1007" s="15" t="s">
        <v>11359</v>
      </c>
      <c r="F1007" s="16">
        <v>3</v>
      </c>
      <c r="G1007" s="16">
        <v>2</v>
      </c>
      <c r="H1007" s="6">
        <f t="shared" si="60"/>
        <v>4</v>
      </c>
      <c r="I1007" s="6">
        <f t="shared" si="61"/>
        <v>3</v>
      </c>
      <c r="J1007" s="7">
        <f t="shared" si="62"/>
        <v>0.75</v>
      </c>
      <c r="K1007" s="7">
        <f t="shared" si="63"/>
        <v>-0.41503749927884381</v>
      </c>
    </row>
    <row r="1008" spans="1:11" x14ac:dyDescent="0.35">
      <c r="A1008" s="14" t="s">
        <v>6685</v>
      </c>
      <c r="B1008" s="13" t="s">
        <v>4251</v>
      </c>
      <c r="C1008" s="14" t="s">
        <v>12895</v>
      </c>
      <c r="D1008" s="14" t="s">
        <v>11778</v>
      </c>
      <c r="E1008" s="15" t="s">
        <v>11359</v>
      </c>
      <c r="F1008" s="16">
        <v>2</v>
      </c>
      <c r="G1008" s="16">
        <v>1</v>
      </c>
      <c r="H1008" s="6">
        <f t="shared" si="60"/>
        <v>3</v>
      </c>
      <c r="I1008" s="6">
        <f t="shared" si="61"/>
        <v>2</v>
      </c>
      <c r="J1008" s="7">
        <f t="shared" si="62"/>
        <v>0.66666666666666663</v>
      </c>
      <c r="K1008" s="7">
        <f t="shared" si="63"/>
        <v>-0.5849625007211563</v>
      </c>
    </row>
    <row r="1009" spans="1:11" x14ac:dyDescent="0.35">
      <c r="A1009" s="14" t="s">
        <v>6686</v>
      </c>
      <c r="B1009" s="13" t="s">
        <v>2023</v>
      </c>
      <c r="C1009" s="14" t="s">
        <v>12896</v>
      </c>
      <c r="D1009" s="14" t="s">
        <v>11356</v>
      </c>
      <c r="E1009" s="15" t="s">
        <v>11359</v>
      </c>
      <c r="F1009" s="16">
        <v>93</v>
      </c>
      <c r="G1009" s="16">
        <v>90</v>
      </c>
      <c r="H1009" s="6">
        <f t="shared" si="60"/>
        <v>94</v>
      </c>
      <c r="I1009" s="6">
        <f t="shared" si="61"/>
        <v>91</v>
      </c>
      <c r="J1009" s="7">
        <f t="shared" si="62"/>
        <v>0.96808510638297873</v>
      </c>
      <c r="K1009" s="7">
        <f t="shared" si="63"/>
        <v>-4.679421147894109E-2</v>
      </c>
    </row>
    <row r="1010" spans="1:11" x14ac:dyDescent="0.35">
      <c r="A1010" s="14" t="s">
        <v>6687</v>
      </c>
      <c r="B1010" s="13" t="s">
        <v>4389</v>
      </c>
      <c r="C1010" s="14" t="s">
        <v>12897</v>
      </c>
      <c r="D1010" s="14" t="s">
        <v>11356</v>
      </c>
      <c r="E1010" s="15" t="s">
        <v>5678</v>
      </c>
      <c r="F1010" s="16">
        <v>8</v>
      </c>
      <c r="G1010" s="16">
        <v>9</v>
      </c>
      <c r="H1010" s="6">
        <f t="shared" si="60"/>
        <v>9</v>
      </c>
      <c r="I1010" s="6">
        <f t="shared" si="61"/>
        <v>10</v>
      </c>
      <c r="J1010" s="7">
        <f t="shared" si="62"/>
        <v>1.1111111111111112</v>
      </c>
      <c r="K1010" s="7">
        <f t="shared" si="63"/>
        <v>0.15200309344505006</v>
      </c>
    </row>
    <row r="1011" spans="1:11" x14ac:dyDescent="0.35">
      <c r="A1011" s="14" t="s">
        <v>6688</v>
      </c>
      <c r="B1011" s="13" t="s">
        <v>1348</v>
      </c>
      <c r="C1011" s="14" t="s">
        <v>12898</v>
      </c>
      <c r="D1011" s="14" t="s">
        <v>11685</v>
      </c>
      <c r="E1011" s="15" t="s">
        <v>5678</v>
      </c>
      <c r="F1011" s="16">
        <v>7</v>
      </c>
      <c r="G1011" s="16">
        <v>7</v>
      </c>
      <c r="H1011" s="6">
        <f t="shared" si="60"/>
        <v>8</v>
      </c>
      <c r="I1011" s="6">
        <f t="shared" si="61"/>
        <v>8</v>
      </c>
      <c r="J1011" s="7">
        <f t="shared" si="62"/>
        <v>1</v>
      </c>
      <c r="K1011" s="7">
        <f t="shared" si="63"/>
        <v>0</v>
      </c>
    </row>
    <row r="1012" spans="1:11" x14ac:dyDescent="0.35">
      <c r="A1012" s="14" t="s">
        <v>6689</v>
      </c>
      <c r="B1012" s="13" t="s">
        <v>4670</v>
      </c>
      <c r="C1012" s="14" t="s">
        <v>12899</v>
      </c>
      <c r="D1012" s="14" t="s">
        <v>11420</v>
      </c>
      <c r="E1012" s="15" t="s">
        <v>11359</v>
      </c>
      <c r="F1012" s="16">
        <v>17</v>
      </c>
      <c r="G1012" s="16">
        <v>15</v>
      </c>
      <c r="H1012" s="6">
        <f t="shared" si="60"/>
        <v>18</v>
      </c>
      <c r="I1012" s="6">
        <f t="shared" si="61"/>
        <v>16</v>
      </c>
      <c r="J1012" s="7">
        <f t="shared" si="62"/>
        <v>0.88888888888888884</v>
      </c>
      <c r="K1012" s="7">
        <f t="shared" si="63"/>
        <v>-0.16992500144231246</v>
      </c>
    </row>
    <row r="1013" spans="1:11" x14ac:dyDescent="0.35">
      <c r="A1013" s="14" t="s">
        <v>6690</v>
      </c>
      <c r="B1013" s="13" t="s">
        <v>2803</v>
      </c>
      <c r="C1013" s="14" t="s">
        <v>12900</v>
      </c>
      <c r="D1013" s="14" t="s">
        <v>12901</v>
      </c>
      <c r="E1013" s="15" t="s">
        <v>11359</v>
      </c>
      <c r="F1013" s="16">
        <v>18</v>
      </c>
      <c r="G1013" s="16">
        <v>27</v>
      </c>
      <c r="H1013" s="6">
        <f t="shared" si="60"/>
        <v>19</v>
      </c>
      <c r="I1013" s="6">
        <f t="shared" si="61"/>
        <v>28</v>
      </c>
      <c r="J1013" s="7">
        <f t="shared" si="62"/>
        <v>1.4736842105263157</v>
      </c>
      <c r="K1013" s="7">
        <f t="shared" si="63"/>
        <v>0.55942740861401863</v>
      </c>
    </row>
    <row r="1014" spans="1:11" x14ac:dyDescent="0.35">
      <c r="A1014" s="14" t="s">
        <v>6691</v>
      </c>
      <c r="B1014" s="13" t="s">
        <v>5306</v>
      </c>
      <c r="C1014" s="14" t="s">
        <v>12902</v>
      </c>
      <c r="D1014" s="14" t="s">
        <v>12162</v>
      </c>
      <c r="E1014" s="15" t="s">
        <v>11359</v>
      </c>
      <c r="F1014" s="16">
        <v>1</v>
      </c>
      <c r="G1014" s="16">
        <v>1</v>
      </c>
      <c r="H1014" s="6">
        <f t="shared" si="60"/>
        <v>2</v>
      </c>
      <c r="I1014" s="6">
        <f t="shared" si="61"/>
        <v>2</v>
      </c>
      <c r="J1014" s="7">
        <f t="shared" si="62"/>
        <v>1</v>
      </c>
      <c r="K1014" s="7">
        <f t="shared" si="63"/>
        <v>0</v>
      </c>
    </row>
    <row r="1015" spans="1:11" x14ac:dyDescent="0.35">
      <c r="A1015" s="14" t="s">
        <v>6692</v>
      </c>
      <c r="B1015" s="13" t="s">
        <v>1007</v>
      </c>
      <c r="C1015" s="14" t="s">
        <v>12903</v>
      </c>
      <c r="D1015" s="14" t="s">
        <v>12904</v>
      </c>
      <c r="E1015" s="15" t="s">
        <v>11359</v>
      </c>
      <c r="F1015" s="16">
        <v>5</v>
      </c>
      <c r="G1015" s="16">
        <v>6</v>
      </c>
      <c r="H1015" s="6">
        <f t="shared" si="60"/>
        <v>6</v>
      </c>
      <c r="I1015" s="6">
        <f t="shared" si="61"/>
        <v>7</v>
      </c>
      <c r="J1015" s="7">
        <f t="shared" si="62"/>
        <v>1.1666666666666667</v>
      </c>
      <c r="K1015" s="7">
        <f t="shared" si="63"/>
        <v>0.22239242133644802</v>
      </c>
    </row>
    <row r="1016" spans="1:11" x14ac:dyDescent="0.35">
      <c r="A1016" s="14" t="s">
        <v>6693</v>
      </c>
      <c r="B1016" s="13" t="s">
        <v>2536</v>
      </c>
      <c r="C1016" s="14" t="s">
        <v>12905</v>
      </c>
      <c r="D1016" s="14" t="s">
        <v>12906</v>
      </c>
      <c r="E1016" s="15" t="s">
        <v>5678</v>
      </c>
      <c r="F1016" s="16">
        <v>91</v>
      </c>
      <c r="G1016" s="16">
        <v>128</v>
      </c>
      <c r="H1016" s="6">
        <f t="shared" si="60"/>
        <v>92</v>
      </c>
      <c r="I1016" s="6">
        <f t="shared" si="61"/>
        <v>129</v>
      </c>
      <c r="J1016" s="7">
        <f t="shared" si="62"/>
        <v>1.4021739130434783</v>
      </c>
      <c r="K1016" s="7">
        <f t="shared" si="63"/>
        <v>0.48766529936624126</v>
      </c>
    </row>
    <row r="1017" spans="1:11" x14ac:dyDescent="0.35">
      <c r="A1017" s="14" t="s">
        <v>6694</v>
      </c>
      <c r="B1017" s="13" t="s">
        <v>5491</v>
      </c>
      <c r="C1017" s="14" t="s">
        <v>12907</v>
      </c>
      <c r="D1017" s="14" t="s">
        <v>12908</v>
      </c>
      <c r="E1017" s="15" t="s">
        <v>11359</v>
      </c>
      <c r="F1017" s="16">
        <v>89</v>
      </c>
      <c r="G1017" s="16">
        <v>444</v>
      </c>
      <c r="H1017" s="6">
        <f t="shared" si="60"/>
        <v>90</v>
      </c>
      <c r="I1017" s="6">
        <f t="shared" si="61"/>
        <v>445</v>
      </c>
      <c r="J1017" s="7">
        <f t="shared" si="62"/>
        <v>4.9444444444444446</v>
      </c>
      <c r="K1017" s="7">
        <f t="shared" si="63"/>
        <v>2.3058084295240855</v>
      </c>
    </row>
    <row r="1018" spans="1:11" x14ac:dyDescent="0.35">
      <c r="A1018" s="14" t="s">
        <v>6695</v>
      </c>
      <c r="B1018" s="13" t="s">
        <v>5518</v>
      </c>
      <c r="C1018" s="14" t="s">
        <v>12909</v>
      </c>
      <c r="D1018" s="14" t="s">
        <v>12910</v>
      </c>
      <c r="E1018" s="15" t="s">
        <v>11359</v>
      </c>
      <c r="F1018" s="16">
        <v>109</v>
      </c>
      <c r="G1018" s="16">
        <v>715</v>
      </c>
      <c r="H1018" s="6">
        <f t="shared" si="60"/>
        <v>110</v>
      </c>
      <c r="I1018" s="6">
        <f t="shared" si="61"/>
        <v>716</v>
      </c>
      <c r="J1018" s="7">
        <f t="shared" si="62"/>
        <v>6.5090909090909088</v>
      </c>
      <c r="K1018" s="7">
        <f t="shared" si="63"/>
        <v>2.7024560637395969</v>
      </c>
    </row>
    <row r="1019" spans="1:11" x14ac:dyDescent="0.35">
      <c r="A1019" s="14" t="s">
        <v>6696</v>
      </c>
      <c r="B1019" s="13" t="s">
        <v>5532</v>
      </c>
      <c r="C1019" s="14" t="s">
        <v>12911</v>
      </c>
      <c r="D1019" s="14" t="s">
        <v>12912</v>
      </c>
      <c r="E1019" s="15" t="s">
        <v>11359</v>
      </c>
      <c r="F1019" s="16">
        <v>74</v>
      </c>
      <c r="G1019" s="16">
        <v>741</v>
      </c>
      <c r="H1019" s="6">
        <f t="shared" si="60"/>
        <v>75</v>
      </c>
      <c r="I1019" s="6">
        <f t="shared" si="61"/>
        <v>742</v>
      </c>
      <c r="J1019" s="7">
        <f t="shared" si="62"/>
        <v>9.8933333333333326</v>
      </c>
      <c r="K1019" s="7">
        <f t="shared" si="63"/>
        <v>3.3064566861249221</v>
      </c>
    </row>
    <row r="1020" spans="1:11" x14ac:dyDescent="0.35">
      <c r="A1020" s="14" t="s">
        <v>6697</v>
      </c>
      <c r="B1020" s="13" t="s">
        <v>5522</v>
      </c>
      <c r="C1020" s="14" t="s">
        <v>12913</v>
      </c>
      <c r="D1020" s="14" t="s">
        <v>12914</v>
      </c>
      <c r="E1020" s="15" t="s">
        <v>11359</v>
      </c>
      <c r="F1020" s="16">
        <v>99</v>
      </c>
      <c r="G1020" s="16">
        <v>849</v>
      </c>
      <c r="H1020" s="6">
        <f t="shared" si="60"/>
        <v>100</v>
      </c>
      <c r="I1020" s="6">
        <f t="shared" si="61"/>
        <v>850</v>
      </c>
      <c r="J1020" s="7">
        <f t="shared" si="62"/>
        <v>8.5</v>
      </c>
      <c r="K1020" s="7">
        <f t="shared" si="63"/>
        <v>3.0874628412503395</v>
      </c>
    </row>
    <row r="1021" spans="1:11" x14ac:dyDescent="0.35">
      <c r="A1021" s="14" t="s">
        <v>6698</v>
      </c>
      <c r="B1021" s="13" t="s">
        <v>5517</v>
      </c>
      <c r="C1021" s="14" t="s">
        <v>12915</v>
      </c>
      <c r="D1021" s="14" t="s">
        <v>12916</v>
      </c>
      <c r="E1021" s="15" t="s">
        <v>11359</v>
      </c>
      <c r="F1021" s="16">
        <v>74</v>
      </c>
      <c r="G1021" s="16">
        <v>595</v>
      </c>
      <c r="H1021" s="6">
        <f t="shared" si="60"/>
        <v>75</v>
      </c>
      <c r="I1021" s="6">
        <f t="shared" si="61"/>
        <v>596</v>
      </c>
      <c r="J1021" s="7">
        <f t="shared" si="62"/>
        <v>7.9466666666666663</v>
      </c>
      <c r="K1021" s="7">
        <f t="shared" si="63"/>
        <v>2.9903498299662807</v>
      </c>
    </row>
    <row r="1022" spans="1:11" x14ac:dyDescent="0.35">
      <c r="A1022" s="14" t="s">
        <v>6699</v>
      </c>
      <c r="B1022" s="13" t="s">
        <v>5525</v>
      </c>
      <c r="C1022" s="14" t="s">
        <v>12917</v>
      </c>
      <c r="D1022" s="14" t="s">
        <v>12918</v>
      </c>
      <c r="E1022" s="15" t="s">
        <v>11359</v>
      </c>
      <c r="F1022" s="16">
        <v>43</v>
      </c>
      <c r="G1022" s="16">
        <v>354</v>
      </c>
      <c r="H1022" s="6">
        <f t="shared" si="60"/>
        <v>44</v>
      </c>
      <c r="I1022" s="6">
        <f t="shared" si="61"/>
        <v>355</v>
      </c>
      <c r="J1022" s="7">
        <f t="shared" si="62"/>
        <v>8.0681818181818183</v>
      </c>
      <c r="K1022" s="7">
        <f t="shared" si="63"/>
        <v>3.0122435957547471</v>
      </c>
    </row>
    <row r="1023" spans="1:11" x14ac:dyDescent="0.35">
      <c r="A1023" s="14" t="s">
        <v>6700</v>
      </c>
      <c r="B1023" s="13" t="s">
        <v>5533</v>
      </c>
      <c r="C1023" s="14" t="s">
        <v>12919</v>
      </c>
      <c r="D1023" s="14" t="s">
        <v>12920</v>
      </c>
      <c r="E1023" s="15" t="s">
        <v>11359</v>
      </c>
      <c r="F1023" s="16">
        <v>31</v>
      </c>
      <c r="G1023" s="16">
        <v>197</v>
      </c>
      <c r="H1023" s="6">
        <f t="shared" si="60"/>
        <v>32</v>
      </c>
      <c r="I1023" s="6">
        <f t="shared" si="61"/>
        <v>198</v>
      </c>
      <c r="J1023" s="7">
        <f t="shared" si="62"/>
        <v>6.1875</v>
      </c>
      <c r="K1023" s="7">
        <f t="shared" si="63"/>
        <v>2.6293566200796095</v>
      </c>
    </row>
    <row r="1024" spans="1:11" x14ac:dyDescent="0.35">
      <c r="A1024" s="14" t="s">
        <v>6701</v>
      </c>
      <c r="B1024" s="13" t="s">
        <v>1051</v>
      </c>
      <c r="C1024" s="14" t="s">
        <v>12921</v>
      </c>
      <c r="D1024" s="14" t="s">
        <v>12922</v>
      </c>
      <c r="E1024" s="15" t="s">
        <v>5678</v>
      </c>
      <c r="F1024" s="16">
        <v>68</v>
      </c>
      <c r="G1024" s="16">
        <v>58</v>
      </c>
      <c r="H1024" s="6">
        <f t="shared" si="60"/>
        <v>69</v>
      </c>
      <c r="I1024" s="6">
        <f t="shared" si="61"/>
        <v>59</v>
      </c>
      <c r="J1024" s="7">
        <f t="shared" si="62"/>
        <v>0.85507246376811596</v>
      </c>
      <c r="K1024" s="7">
        <f t="shared" si="63"/>
        <v>-0.22588140741632778</v>
      </c>
    </row>
    <row r="1025" spans="1:11" x14ac:dyDescent="0.35">
      <c r="A1025" s="14" t="s">
        <v>6702</v>
      </c>
      <c r="B1025" s="13" t="s">
        <v>3925</v>
      </c>
      <c r="C1025" s="14" t="s">
        <v>12923</v>
      </c>
      <c r="D1025" s="14" t="s">
        <v>12924</v>
      </c>
      <c r="E1025" s="15" t="s">
        <v>11359</v>
      </c>
      <c r="F1025" s="16">
        <v>141</v>
      </c>
      <c r="G1025" s="16">
        <v>129</v>
      </c>
      <c r="H1025" s="6">
        <f t="shared" si="60"/>
        <v>142</v>
      </c>
      <c r="I1025" s="6">
        <f t="shared" si="61"/>
        <v>130</v>
      </c>
      <c r="J1025" s="7">
        <f t="shared" si="62"/>
        <v>0.91549295774647887</v>
      </c>
      <c r="K1025" s="7">
        <f t="shared" si="63"/>
        <v>-0.12737930647622756</v>
      </c>
    </row>
    <row r="1026" spans="1:11" x14ac:dyDescent="0.35">
      <c r="A1026" s="14" t="s">
        <v>6703</v>
      </c>
      <c r="B1026" s="13" t="s">
        <v>1047</v>
      </c>
      <c r="C1026" s="14" t="s">
        <v>12925</v>
      </c>
      <c r="D1026" s="14" t="s">
        <v>12926</v>
      </c>
      <c r="E1026" s="15" t="s">
        <v>5678</v>
      </c>
      <c r="F1026" s="16">
        <v>85</v>
      </c>
      <c r="G1026" s="16">
        <v>85</v>
      </c>
      <c r="H1026" s="6">
        <f t="shared" si="60"/>
        <v>86</v>
      </c>
      <c r="I1026" s="6">
        <f t="shared" si="61"/>
        <v>86</v>
      </c>
      <c r="J1026" s="7">
        <f t="shared" si="62"/>
        <v>1</v>
      </c>
      <c r="K1026" s="7">
        <f t="shared" si="63"/>
        <v>0</v>
      </c>
    </row>
    <row r="1027" spans="1:11" x14ac:dyDescent="0.35">
      <c r="A1027" s="14" t="s">
        <v>6704</v>
      </c>
      <c r="B1027" s="13" t="s">
        <v>350</v>
      </c>
      <c r="C1027" s="14" t="s">
        <v>12927</v>
      </c>
      <c r="D1027" s="14" t="s">
        <v>12928</v>
      </c>
      <c r="E1027" s="15" t="s">
        <v>11359</v>
      </c>
      <c r="F1027" s="16">
        <v>45</v>
      </c>
      <c r="G1027" s="16">
        <v>37</v>
      </c>
      <c r="H1027" s="6">
        <f t="shared" ref="H1027:H1090" si="64">F1027+1</f>
        <v>46</v>
      </c>
      <c r="I1027" s="6">
        <f t="shared" ref="I1027:I1090" si="65">G1027+1</f>
        <v>38</v>
      </c>
      <c r="J1027" s="7">
        <f t="shared" ref="J1027:J1090" si="66">I1027/H1027</f>
        <v>0.82608695652173914</v>
      </c>
      <c r="K1027" s="7">
        <f t="shared" ref="K1027:K1090" si="67">LOG(J1027,2)</f>
        <v>-0.27563444261342734</v>
      </c>
    </row>
    <row r="1028" spans="1:11" x14ac:dyDescent="0.35">
      <c r="A1028" s="14" t="s">
        <v>6705</v>
      </c>
      <c r="B1028" s="13" t="s">
        <v>1160</v>
      </c>
      <c r="C1028" s="14" t="s">
        <v>12929</v>
      </c>
      <c r="D1028" s="14" t="s">
        <v>11356</v>
      </c>
      <c r="E1028" s="15" t="s">
        <v>11359</v>
      </c>
      <c r="F1028" s="16">
        <v>31</v>
      </c>
      <c r="G1028" s="16">
        <v>28</v>
      </c>
      <c r="H1028" s="6">
        <f t="shared" si="64"/>
        <v>32</v>
      </c>
      <c r="I1028" s="6">
        <f t="shared" si="65"/>
        <v>29</v>
      </c>
      <c r="J1028" s="7">
        <f t="shared" si="66"/>
        <v>0.90625</v>
      </c>
      <c r="K1028" s="7">
        <f t="shared" si="67"/>
        <v>-0.14201900487242788</v>
      </c>
    </row>
    <row r="1029" spans="1:11" x14ac:dyDescent="0.35">
      <c r="A1029" s="14" t="s">
        <v>6706</v>
      </c>
      <c r="B1029" s="13" t="s">
        <v>2541</v>
      </c>
      <c r="C1029" s="14" t="s">
        <v>12930</v>
      </c>
      <c r="D1029" s="14" t="s">
        <v>12931</v>
      </c>
      <c r="E1029" s="15" t="s">
        <v>5678</v>
      </c>
      <c r="F1029" s="16">
        <v>182</v>
      </c>
      <c r="G1029" s="16">
        <v>227</v>
      </c>
      <c r="H1029" s="6">
        <f t="shared" si="64"/>
        <v>183</v>
      </c>
      <c r="I1029" s="6">
        <f t="shared" si="65"/>
        <v>228</v>
      </c>
      <c r="J1029" s="7">
        <f t="shared" si="66"/>
        <v>1.2459016393442623</v>
      </c>
      <c r="K1029" s="7">
        <f t="shared" si="67"/>
        <v>0.31719017588069931</v>
      </c>
    </row>
    <row r="1030" spans="1:11" x14ac:dyDescent="0.35">
      <c r="A1030" s="14" t="s">
        <v>6707</v>
      </c>
      <c r="B1030" s="13" t="s">
        <v>2705</v>
      </c>
      <c r="C1030" s="14" t="s">
        <v>12932</v>
      </c>
      <c r="D1030" s="14" t="s">
        <v>11356</v>
      </c>
      <c r="E1030" s="15" t="s">
        <v>5678</v>
      </c>
      <c r="F1030" s="16">
        <v>119</v>
      </c>
      <c r="G1030" s="16">
        <v>85</v>
      </c>
      <c r="H1030" s="6">
        <f t="shared" si="64"/>
        <v>120</v>
      </c>
      <c r="I1030" s="6">
        <f t="shared" si="65"/>
        <v>86</v>
      </c>
      <c r="J1030" s="7">
        <f t="shared" si="66"/>
        <v>0.71666666666666667</v>
      </c>
      <c r="K1030" s="7">
        <f t="shared" si="67"/>
        <v>-0.48062584090642058</v>
      </c>
    </row>
    <row r="1031" spans="1:11" x14ac:dyDescent="0.35">
      <c r="A1031" s="14" t="s">
        <v>6708</v>
      </c>
      <c r="B1031" s="13" t="s">
        <v>1936</v>
      </c>
      <c r="C1031" s="14" t="s">
        <v>12933</v>
      </c>
      <c r="D1031" s="14" t="s">
        <v>12934</v>
      </c>
      <c r="E1031" s="15" t="s">
        <v>11359</v>
      </c>
      <c r="F1031" s="16">
        <v>316</v>
      </c>
      <c r="G1031" s="16">
        <v>271</v>
      </c>
      <c r="H1031" s="6">
        <f t="shared" si="64"/>
        <v>317</v>
      </c>
      <c r="I1031" s="6">
        <f t="shared" si="65"/>
        <v>272</v>
      </c>
      <c r="J1031" s="7">
        <f t="shared" si="66"/>
        <v>0.85804416403785488</v>
      </c>
      <c r="K1031" s="7">
        <f t="shared" si="67"/>
        <v>-0.22087618888906785</v>
      </c>
    </row>
    <row r="1032" spans="1:11" x14ac:dyDescent="0.35">
      <c r="A1032" s="14" t="s">
        <v>6709</v>
      </c>
      <c r="B1032" s="13" t="s">
        <v>3294</v>
      </c>
      <c r="C1032" s="14" t="s">
        <v>12935</v>
      </c>
      <c r="D1032" s="14" t="s">
        <v>11356</v>
      </c>
      <c r="E1032" s="15" t="s">
        <v>11359</v>
      </c>
      <c r="F1032" s="16">
        <v>456</v>
      </c>
      <c r="G1032" s="16">
        <v>345</v>
      </c>
      <c r="H1032" s="6">
        <f t="shared" si="64"/>
        <v>457</v>
      </c>
      <c r="I1032" s="6">
        <f t="shared" si="65"/>
        <v>346</v>
      </c>
      <c r="J1032" s="7">
        <f t="shared" si="66"/>
        <v>0.75711159737417943</v>
      </c>
      <c r="K1032" s="7">
        <f t="shared" si="67"/>
        <v>-0.40142212742134503</v>
      </c>
    </row>
    <row r="1033" spans="1:11" x14ac:dyDescent="0.35">
      <c r="A1033" s="14" t="s">
        <v>6710</v>
      </c>
      <c r="B1033" s="13" t="s">
        <v>1864</v>
      </c>
      <c r="C1033" s="14" t="s">
        <v>12936</v>
      </c>
      <c r="D1033" s="14" t="s">
        <v>11356</v>
      </c>
      <c r="E1033" s="15" t="s">
        <v>11359</v>
      </c>
      <c r="F1033" s="16">
        <v>181</v>
      </c>
      <c r="G1033" s="16">
        <v>165</v>
      </c>
      <c r="H1033" s="6">
        <f t="shared" si="64"/>
        <v>182</v>
      </c>
      <c r="I1033" s="6">
        <f t="shared" si="65"/>
        <v>166</v>
      </c>
      <c r="J1033" s="7">
        <f t="shared" si="66"/>
        <v>0.91208791208791207</v>
      </c>
      <c r="K1033" s="7">
        <f t="shared" si="67"/>
        <v>-0.13275520885177156</v>
      </c>
    </row>
    <row r="1034" spans="1:11" x14ac:dyDescent="0.35">
      <c r="A1034" s="14" t="s">
        <v>6711</v>
      </c>
      <c r="B1034" s="13" t="s">
        <v>4216</v>
      </c>
      <c r="C1034" s="14" t="s">
        <v>12937</v>
      </c>
      <c r="D1034" s="14" t="s">
        <v>12938</v>
      </c>
      <c r="E1034" s="15" t="s">
        <v>11359</v>
      </c>
      <c r="F1034" s="16">
        <v>407</v>
      </c>
      <c r="G1034" s="16">
        <v>522</v>
      </c>
      <c r="H1034" s="6">
        <f t="shared" si="64"/>
        <v>408</v>
      </c>
      <c r="I1034" s="6">
        <f t="shared" si="65"/>
        <v>523</v>
      </c>
      <c r="J1034" s="7">
        <f t="shared" si="66"/>
        <v>1.2818627450980393</v>
      </c>
      <c r="K1034" s="7">
        <f t="shared" si="67"/>
        <v>0.35824179427544589</v>
      </c>
    </row>
    <row r="1035" spans="1:11" x14ac:dyDescent="0.35">
      <c r="A1035" s="14" t="s">
        <v>6712</v>
      </c>
      <c r="B1035" s="13" t="s">
        <v>5603</v>
      </c>
      <c r="C1035" s="14"/>
      <c r="D1035" s="14"/>
      <c r="E1035" s="15" t="s">
        <v>11359</v>
      </c>
      <c r="F1035" s="16">
        <v>61</v>
      </c>
      <c r="G1035" s="16">
        <v>69</v>
      </c>
      <c r="H1035" s="6">
        <f t="shared" si="64"/>
        <v>62</v>
      </c>
      <c r="I1035" s="6">
        <f t="shared" si="65"/>
        <v>70</v>
      </c>
      <c r="J1035" s="7">
        <f t="shared" si="66"/>
        <v>1.1290322580645162</v>
      </c>
      <c r="K1035" s="7">
        <f t="shared" si="67"/>
        <v>0.17508670655809139</v>
      </c>
    </row>
    <row r="1036" spans="1:11" x14ac:dyDescent="0.35">
      <c r="A1036" s="14" t="s">
        <v>6713</v>
      </c>
      <c r="B1036" s="13" t="s">
        <v>3885</v>
      </c>
      <c r="C1036" s="14" t="s">
        <v>12939</v>
      </c>
      <c r="D1036" s="14" t="s">
        <v>12940</v>
      </c>
      <c r="E1036" s="15" t="s">
        <v>11359</v>
      </c>
      <c r="F1036" s="16">
        <v>85</v>
      </c>
      <c r="G1036" s="16">
        <v>78</v>
      </c>
      <c r="H1036" s="6">
        <f t="shared" si="64"/>
        <v>86</v>
      </c>
      <c r="I1036" s="6">
        <f t="shared" si="65"/>
        <v>79</v>
      </c>
      <c r="J1036" s="7">
        <f t="shared" si="66"/>
        <v>0.91860465116279066</v>
      </c>
      <c r="K1036" s="7">
        <f t="shared" si="67"/>
        <v>-0.12248400652499507</v>
      </c>
    </row>
    <row r="1037" spans="1:11" x14ac:dyDescent="0.35">
      <c r="A1037" s="14" t="s">
        <v>6714</v>
      </c>
      <c r="B1037" s="13" t="s">
        <v>4460</v>
      </c>
      <c r="C1037" s="14" t="s">
        <v>12941</v>
      </c>
      <c r="D1037" s="14" t="s">
        <v>12942</v>
      </c>
      <c r="E1037" s="15" t="s">
        <v>5678</v>
      </c>
      <c r="F1037" s="16">
        <v>25</v>
      </c>
      <c r="G1037" s="16">
        <v>27</v>
      </c>
      <c r="H1037" s="6">
        <f t="shared" si="64"/>
        <v>26</v>
      </c>
      <c r="I1037" s="6">
        <f t="shared" si="65"/>
        <v>28</v>
      </c>
      <c r="J1037" s="7">
        <f t="shared" si="66"/>
        <v>1.0769230769230769</v>
      </c>
      <c r="K1037" s="7">
        <f t="shared" si="67"/>
        <v>0.10691520391651189</v>
      </c>
    </row>
    <row r="1038" spans="1:11" x14ac:dyDescent="0.35">
      <c r="A1038" s="14" t="s">
        <v>6715</v>
      </c>
      <c r="B1038" s="13" t="s">
        <v>3833</v>
      </c>
      <c r="C1038" s="14" t="s">
        <v>12943</v>
      </c>
      <c r="D1038" s="14" t="s">
        <v>12944</v>
      </c>
      <c r="E1038" s="15" t="s">
        <v>11359</v>
      </c>
      <c r="F1038" s="16">
        <v>19</v>
      </c>
      <c r="G1038" s="16">
        <v>13</v>
      </c>
      <c r="H1038" s="6">
        <f t="shared" si="64"/>
        <v>20</v>
      </c>
      <c r="I1038" s="6">
        <f t="shared" si="65"/>
        <v>14</v>
      </c>
      <c r="J1038" s="7">
        <f t="shared" si="66"/>
        <v>0.7</v>
      </c>
      <c r="K1038" s="7">
        <f t="shared" si="67"/>
        <v>-0.51457317282975834</v>
      </c>
    </row>
    <row r="1039" spans="1:11" x14ac:dyDescent="0.35">
      <c r="A1039" s="14" t="s">
        <v>6716</v>
      </c>
      <c r="B1039" s="13" t="s">
        <v>4649</v>
      </c>
      <c r="C1039" s="14" t="s">
        <v>12945</v>
      </c>
      <c r="D1039" s="14" t="s">
        <v>12946</v>
      </c>
      <c r="E1039" s="15" t="s">
        <v>11359</v>
      </c>
      <c r="F1039" s="16">
        <v>8</v>
      </c>
      <c r="G1039" s="16">
        <v>4</v>
      </c>
      <c r="H1039" s="6">
        <f t="shared" si="64"/>
        <v>9</v>
      </c>
      <c r="I1039" s="6">
        <f t="shared" si="65"/>
        <v>5</v>
      </c>
      <c r="J1039" s="7">
        <f t="shared" si="66"/>
        <v>0.55555555555555558</v>
      </c>
      <c r="K1039" s="7">
        <f t="shared" si="67"/>
        <v>-0.84799690655494997</v>
      </c>
    </row>
    <row r="1040" spans="1:11" x14ac:dyDescent="0.35">
      <c r="A1040" s="14" t="s">
        <v>6717</v>
      </c>
      <c r="B1040" s="13" t="s">
        <v>4552</v>
      </c>
      <c r="C1040" s="14" t="s">
        <v>12947</v>
      </c>
      <c r="D1040" s="14" t="s">
        <v>11356</v>
      </c>
      <c r="E1040" s="15" t="s">
        <v>11359</v>
      </c>
      <c r="F1040" s="16">
        <v>4</v>
      </c>
      <c r="G1040" s="16">
        <v>2</v>
      </c>
      <c r="H1040" s="6">
        <f t="shared" si="64"/>
        <v>5</v>
      </c>
      <c r="I1040" s="6">
        <f t="shared" si="65"/>
        <v>3</v>
      </c>
      <c r="J1040" s="7">
        <f t="shared" si="66"/>
        <v>0.6</v>
      </c>
      <c r="K1040" s="7">
        <f t="shared" si="67"/>
        <v>-0.73696559416620622</v>
      </c>
    </row>
    <row r="1041" spans="1:11" x14ac:dyDescent="0.35">
      <c r="A1041" s="14" t="s">
        <v>6718</v>
      </c>
      <c r="B1041" s="13" t="s">
        <v>893</v>
      </c>
      <c r="C1041" s="14" t="s">
        <v>12948</v>
      </c>
      <c r="D1041" s="14" t="s">
        <v>12949</v>
      </c>
      <c r="E1041" s="15" t="s">
        <v>11359</v>
      </c>
      <c r="F1041" s="16">
        <v>2</v>
      </c>
      <c r="G1041" s="16">
        <v>1</v>
      </c>
      <c r="H1041" s="6">
        <f t="shared" si="64"/>
        <v>3</v>
      </c>
      <c r="I1041" s="6">
        <f t="shared" si="65"/>
        <v>2</v>
      </c>
      <c r="J1041" s="7">
        <f t="shared" si="66"/>
        <v>0.66666666666666663</v>
      </c>
      <c r="K1041" s="7">
        <f t="shared" si="67"/>
        <v>-0.5849625007211563</v>
      </c>
    </row>
    <row r="1042" spans="1:11" x14ac:dyDescent="0.35">
      <c r="A1042" s="14" t="s">
        <v>6719</v>
      </c>
      <c r="B1042" s="13" t="s">
        <v>3264</v>
      </c>
      <c r="C1042" s="14" t="s">
        <v>12950</v>
      </c>
      <c r="D1042" s="14" t="s">
        <v>12951</v>
      </c>
      <c r="E1042" s="15" t="s">
        <v>11359</v>
      </c>
      <c r="F1042" s="16">
        <v>12</v>
      </c>
      <c r="G1042" s="16">
        <v>7</v>
      </c>
      <c r="H1042" s="6">
        <f t="shared" si="64"/>
        <v>13</v>
      </c>
      <c r="I1042" s="6">
        <f t="shared" si="65"/>
        <v>8</v>
      </c>
      <c r="J1042" s="7">
        <f t="shared" si="66"/>
        <v>0.61538461538461542</v>
      </c>
      <c r="K1042" s="7">
        <f t="shared" si="67"/>
        <v>-0.70043971814109218</v>
      </c>
    </row>
    <row r="1043" spans="1:11" x14ac:dyDescent="0.35">
      <c r="A1043" s="14" t="s">
        <v>6720</v>
      </c>
      <c r="B1043" s="13" t="s">
        <v>4585</v>
      </c>
      <c r="C1043" s="14" t="s">
        <v>12952</v>
      </c>
      <c r="D1043" s="14" t="s">
        <v>11876</v>
      </c>
      <c r="E1043" s="15" t="s">
        <v>11359</v>
      </c>
      <c r="F1043" s="16">
        <v>8</v>
      </c>
      <c r="G1043" s="16">
        <v>7</v>
      </c>
      <c r="H1043" s="6">
        <f t="shared" si="64"/>
        <v>9</v>
      </c>
      <c r="I1043" s="6">
        <f t="shared" si="65"/>
        <v>8</v>
      </c>
      <c r="J1043" s="7">
        <f t="shared" si="66"/>
        <v>0.88888888888888884</v>
      </c>
      <c r="K1043" s="7">
        <f t="shared" si="67"/>
        <v>-0.16992500144231246</v>
      </c>
    </row>
    <row r="1044" spans="1:11" x14ac:dyDescent="0.35">
      <c r="A1044" s="14" t="s">
        <v>6721</v>
      </c>
      <c r="B1044" s="13" t="s">
        <v>3814</v>
      </c>
      <c r="C1044" s="14" t="s">
        <v>12953</v>
      </c>
      <c r="D1044" s="14" t="s">
        <v>12954</v>
      </c>
      <c r="E1044" s="15" t="s">
        <v>11359</v>
      </c>
      <c r="F1044" s="16">
        <v>13</v>
      </c>
      <c r="G1044" s="16">
        <v>15</v>
      </c>
      <c r="H1044" s="6">
        <f t="shared" si="64"/>
        <v>14</v>
      </c>
      <c r="I1044" s="6">
        <f t="shared" si="65"/>
        <v>16</v>
      </c>
      <c r="J1044" s="7">
        <f t="shared" si="66"/>
        <v>1.1428571428571428</v>
      </c>
      <c r="K1044" s="7">
        <f t="shared" si="67"/>
        <v>0.19264507794239583</v>
      </c>
    </row>
    <row r="1045" spans="1:11" x14ac:dyDescent="0.35">
      <c r="A1045" s="14" t="s">
        <v>6722</v>
      </c>
      <c r="B1045" s="13" t="s">
        <v>4033</v>
      </c>
      <c r="C1045" s="14" t="s">
        <v>12955</v>
      </c>
      <c r="D1045" s="14" t="s">
        <v>11539</v>
      </c>
      <c r="E1045" s="15" t="s">
        <v>11359</v>
      </c>
      <c r="F1045" s="16">
        <v>17</v>
      </c>
      <c r="G1045" s="16">
        <v>14</v>
      </c>
      <c r="H1045" s="6">
        <f t="shared" si="64"/>
        <v>18</v>
      </c>
      <c r="I1045" s="6">
        <f t="shared" si="65"/>
        <v>15</v>
      </c>
      <c r="J1045" s="7">
        <f t="shared" si="66"/>
        <v>0.83333333333333337</v>
      </c>
      <c r="K1045" s="7">
        <f t="shared" si="67"/>
        <v>-0.26303440583379378</v>
      </c>
    </row>
    <row r="1046" spans="1:11" x14ac:dyDescent="0.35">
      <c r="A1046" s="14" t="s">
        <v>6723</v>
      </c>
      <c r="B1046" s="13" t="s">
        <v>3667</v>
      </c>
      <c r="C1046" s="14" t="s">
        <v>12956</v>
      </c>
      <c r="D1046" s="14" t="s">
        <v>12957</v>
      </c>
      <c r="E1046" s="15" t="s">
        <v>11359</v>
      </c>
      <c r="F1046" s="16">
        <v>8</v>
      </c>
      <c r="G1046" s="16">
        <v>5</v>
      </c>
      <c r="H1046" s="6">
        <f t="shared" si="64"/>
        <v>9</v>
      </c>
      <c r="I1046" s="6">
        <f t="shared" si="65"/>
        <v>6</v>
      </c>
      <c r="J1046" s="7">
        <f t="shared" si="66"/>
        <v>0.66666666666666663</v>
      </c>
      <c r="K1046" s="7">
        <f t="shared" si="67"/>
        <v>-0.5849625007211563</v>
      </c>
    </row>
    <row r="1047" spans="1:11" x14ac:dyDescent="0.35">
      <c r="A1047" s="14" t="s">
        <v>6724</v>
      </c>
      <c r="B1047" s="13" t="s">
        <v>2999</v>
      </c>
      <c r="C1047" s="14" t="s">
        <v>12958</v>
      </c>
      <c r="D1047" s="14" t="s">
        <v>11750</v>
      </c>
      <c r="E1047" s="15" t="s">
        <v>11359</v>
      </c>
      <c r="F1047" s="16">
        <v>3</v>
      </c>
      <c r="G1047" s="16">
        <v>4</v>
      </c>
      <c r="H1047" s="6">
        <f t="shared" si="64"/>
        <v>4</v>
      </c>
      <c r="I1047" s="6">
        <f t="shared" si="65"/>
        <v>5</v>
      </c>
      <c r="J1047" s="7">
        <f t="shared" si="66"/>
        <v>1.25</v>
      </c>
      <c r="K1047" s="7">
        <f t="shared" si="67"/>
        <v>0.32192809488736235</v>
      </c>
    </row>
    <row r="1048" spans="1:11" x14ac:dyDescent="0.35">
      <c r="A1048" s="14" t="s">
        <v>6725</v>
      </c>
      <c r="B1048" s="13" t="s">
        <v>1201</v>
      </c>
      <c r="C1048" s="14" t="s">
        <v>12959</v>
      </c>
      <c r="D1048" s="14" t="s">
        <v>12960</v>
      </c>
      <c r="E1048" s="15" t="s">
        <v>5678</v>
      </c>
      <c r="F1048" s="16">
        <v>31</v>
      </c>
      <c r="G1048" s="16">
        <v>21</v>
      </c>
      <c r="H1048" s="6">
        <f t="shared" si="64"/>
        <v>32</v>
      </c>
      <c r="I1048" s="6">
        <f t="shared" si="65"/>
        <v>22</v>
      </c>
      <c r="J1048" s="7">
        <f t="shared" si="66"/>
        <v>0.6875</v>
      </c>
      <c r="K1048" s="7">
        <f t="shared" si="67"/>
        <v>-0.5405683813627028</v>
      </c>
    </row>
    <row r="1049" spans="1:11" x14ac:dyDescent="0.35">
      <c r="A1049" s="14" t="s">
        <v>6726</v>
      </c>
      <c r="B1049" s="13" t="s">
        <v>4298</v>
      </c>
      <c r="C1049" s="14" t="s">
        <v>12961</v>
      </c>
      <c r="D1049" s="14" t="s">
        <v>11714</v>
      </c>
      <c r="E1049" s="15" t="s">
        <v>11359</v>
      </c>
      <c r="F1049" s="16">
        <v>9</v>
      </c>
      <c r="G1049" s="16">
        <v>7</v>
      </c>
      <c r="H1049" s="6">
        <f t="shared" si="64"/>
        <v>10</v>
      </c>
      <c r="I1049" s="6">
        <f t="shared" si="65"/>
        <v>8</v>
      </c>
      <c r="J1049" s="7">
        <f t="shared" si="66"/>
        <v>0.8</v>
      </c>
      <c r="K1049" s="7">
        <f t="shared" si="67"/>
        <v>-0.32192809488736229</v>
      </c>
    </row>
    <row r="1050" spans="1:11" x14ac:dyDescent="0.35">
      <c r="A1050" s="14" t="s">
        <v>6727</v>
      </c>
      <c r="B1050" s="13" t="s">
        <v>4354</v>
      </c>
      <c r="C1050" s="14" t="s">
        <v>12962</v>
      </c>
      <c r="D1050" s="14" t="s">
        <v>11671</v>
      </c>
      <c r="E1050" s="15" t="s">
        <v>11359</v>
      </c>
      <c r="F1050" s="16">
        <v>3</v>
      </c>
      <c r="G1050" s="16">
        <v>5</v>
      </c>
      <c r="H1050" s="6">
        <f t="shared" si="64"/>
        <v>4</v>
      </c>
      <c r="I1050" s="6">
        <f t="shared" si="65"/>
        <v>6</v>
      </c>
      <c r="J1050" s="7">
        <f t="shared" si="66"/>
        <v>1.5</v>
      </c>
      <c r="K1050" s="7">
        <f t="shared" si="67"/>
        <v>0.58496250072115619</v>
      </c>
    </row>
    <row r="1051" spans="1:11" x14ac:dyDescent="0.35">
      <c r="A1051" s="14" t="s">
        <v>6728</v>
      </c>
      <c r="B1051" s="13" t="s">
        <v>4384</v>
      </c>
      <c r="C1051" s="14" t="s">
        <v>12963</v>
      </c>
      <c r="D1051" s="14" t="s">
        <v>11356</v>
      </c>
      <c r="E1051" s="15" t="s">
        <v>11359</v>
      </c>
      <c r="F1051" s="16">
        <v>94</v>
      </c>
      <c r="G1051" s="16">
        <v>87</v>
      </c>
      <c r="H1051" s="6">
        <f t="shared" si="64"/>
        <v>95</v>
      </c>
      <c r="I1051" s="6">
        <f t="shared" si="65"/>
        <v>88</v>
      </c>
      <c r="J1051" s="7">
        <f t="shared" si="66"/>
        <v>0.9263157894736842</v>
      </c>
      <c r="K1051" s="7">
        <f t="shared" si="67"/>
        <v>-0.11042398969365061</v>
      </c>
    </row>
    <row r="1052" spans="1:11" x14ac:dyDescent="0.35">
      <c r="A1052" s="14" t="s">
        <v>6729</v>
      </c>
      <c r="B1052" s="13" t="s">
        <v>2369</v>
      </c>
      <c r="C1052" s="14" t="s">
        <v>12964</v>
      </c>
      <c r="D1052" s="14" t="s">
        <v>11356</v>
      </c>
      <c r="E1052" s="15" t="s">
        <v>11359</v>
      </c>
      <c r="F1052" s="16">
        <v>147</v>
      </c>
      <c r="G1052" s="16">
        <v>188</v>
      </c>
      <c r="H1052" s="6">
        <f t="shared" si="64"/>
        <v>148</v>
      </c>
      <c r="I1052" s="6">
        <f t="shared" si="65"/>
        <v>189</v>
      </c>
      <c r="J1052" s="7">
        <f t="shared" si="66"/>
        <v>1.277027027027027</v>
      </c>
      <c r="K1052" s="7">
        <f t="shared" si="67"/>
        <v>0.35278905859212284</v>
      </c>
    </row>
    <row r="1053" spans="1:11" x14ac:dyDescent="0.35">
      <c r="A1053" s="14" t="s">
        <v>6730</v>
      </c>
      <c r="B1053" s="13" t="s">
        <v>5604</v>
      </c>
      <c r="C1053" s="14"/>
      <c r="D1053" s="14"/>
      <c r="E1053" s="15" t="s">
        <v>11359</v>
      </c>
      <c r="F1053" s="16">
        <v>0</v>
      </c>
      <c r="G1053" s="16">
        <v>0</v>
      </c>
      <c r="H1053" s="6">
        <f t="shared" si="64"/>
        <v>1</v>
      </c>
      <c r="I1053" s="6">
        <f t="shared" si="65"/>
        <v>1</v>
      </c>
      <c r="J1053" s="7">
        <f t="shared" si="66"/>
        <v>1</v>
      </c>
      <c r="K1053" s="7">
        <f t="shared" si="67"/>
        <v>0</v>
      </c>
    </row>
    <row r="1054" spans="1:11" x14ac:dyDescent="0.35">
      <c r="A1054" s="14" t="s">
        <v>6731</v>
      </c>
      <c r="B1054" s="13" t="s">
        <v>1012</v>
      </c>
      <c r="C1054" s="14" t="s">
        <v>12965</v>
      </c>
      <c r="D1054" s="14" t="s">
        <v>11356</v>
      </c>
      <c r="E1054" s="15" t="s">
        <v>11359</v>
      </c>
      <c r="F1054" s="16">
        <v>118</v>
      </c>
      <c r="G1054" s="16">
        <v>111</v>
      </c>
      <c r="H1054" s="6">
        <f t="shared" si="64"/>
        <v>119</v>
      </c>
      <c r="I1054" s="6">
        <f t="shared" si="65"/>
        <v>112</v>
      </c>
      <c r="J1054" s="7">
        <f t="shared" si="66"/>
        <v>0.94117647058823528</v>
      </c>
      <c r="K1054" s="7">
        <f t="shared" si="67"/>
        <v>-8.7462841250339429E-2</v>
      </c>
    </row>
    <row r="1055" spans="1:11" x14ac:dyDescent="0.35">
      <c r="A1055" s="14" t="s">
        <v>6732</v>
      </c>
      <c r="B1055" s="13" t="s">
        <v>3960</v>
      </c>
      <c r="C1055" s="14" t="s">
        <v>12966</v>
      </c>
      <c r="D1055" s="14" t="s">
        <v>12967</v>
      </c>
      <c r="E1055" s="15" t="s">
        <v>5678</v>
      </c>
      <c r="F1055" s="16">
        <v>38</v>
      </c>
      <c r="G1055" s="16">
        <v>29</v>
      </c>
      <c r="H1055" s="6">
        <f t="shared" si="64"/>
        <v>39</v>
      </c>
      <c r="I1055" s="6">
        <f t="shared" si="65"/>
        <v>30</v>
      </c>
      <c r="J1055" s="7">
        <f t="shared" si="66"/>
        <v>0.76923076923076927</v>
      </c>
      <c r="K1055" s="7">
        <f t="shared" si="67"/>
        <v>-0.37851162325372978</v>
      </c>
    </row>
    <row r="1056" spans="1:11" x14ac:dyDescent="0.35">
      <c r="A1056" s="14" t="s">
        <v>6733</v>
      </c>
      <c r="B1056" s="13" t="s">
        <v>2234</v>
      </c>
      <c r="C1056" s="14" t="s">
        <v>12968</v>
      </c>
      <c r="D1056" s="14" t="s">
        <v>11385</v>
      </c>
      <c r="E1056" s="15" t="s">
        <v>5678</v>
      </c>
      <c r="F1056" s="16">
        <v>43</v>
      </c>
      <c r="G1056" s="16">
        <v>46</v>
      </c>
      <c r="H1056" s="6">
        <f t="shared" si="64"/>
        <v>44</v>
      </c>
      <c r="I1056" s="6">
        <f t="shared" si="65"/>
        <v>47</v>
      </c>
      <c r="J1056" s="7">
        <f t="shared" si="66"/>
        <v>1.0681818181818181</v>
      </c>
      <c r="K1056" s="7">
        <f t="shared" si="67"/>
        <v>9.5157233040340045E-2</v>
      </c>
    </row>
    <row r="1057" spans="1:11" x14ac:dyDescent="0.35">
      <c r="A1057" s="14" t="s">
        <v>6734</v>
      </c>
      <c r="B1057" s="13" t="s">
        <v>201</v>
      </c>
      <c r="C1057" s="14" t="s">
        <v>12969</v>
      </c>
      <c r="D1057" s="14" t="s">
        <v>11356</v>
      </c>
      <c r="E1057" s="15" t="s">
        <v>5678</v>
      </c>
      <c r="F1057" s="16">
        <v>151</v>
      </c>
      <c r="G1057" s="16">
        <v>174</v>
      </c>
      <c r="H1057" s="6">
        <f t="shared" si="64"/>
        <v>152</v>
      </c>
      <c r="I1057" s="6">
        <f t="shared" si="65"/>
        <v>175</v>
      </c>
      <c r="J1057" s="7">
        <f t="shared" si="66"/>
        <v>1.1513157894736843</v>
      </c>
      <c r="K1057" s="7">
        <f t="shared" si="67"/>
        <v>0.20328359838874341</v>
      </c>
    </row>
    <row r="1058" spans="1:11" x14ac:dyDescent="0.35">
      <c r="A1058" s="14" t="s">
        <v>6735</v>
      </c>
      <c r="B1058" s="13" t="s">
        <v>2715</v>
      </c>
      <c r="C1058" s="14" t="s">
        <v>12970</v>
      </c>
      <c r="D1058" s="14" t="s">
        <v>11554</v>
      </c>
      <c r="E1058" s="15" t="s">
        <v>5678</v>
      </c>
      <c r="F1058" s="16">
        <v>137</v>
      </c>
      <c r="G1058" s="16">
        <v>136</v>
      </c>
      <c r="H1058" s="6">
        <f t="shared" si="64"/>
        <v>138</v>
      </c>
      <c r="I1058" s="6">
        <f t="shared" si="65"/>
        <v>137</v>
      </c>
      <c r="J1058" s="7">
        <f t="shared" si="66"/>
        <v>0.99275362318840576</v>
      </c>
      <c r="K1058" s="7">
        <f t="shared" si="67"/>
        <v>-1.0492373817642385E-2</v>
      </c>
    </row>
    <row r="1059" spans="1:11" x14ac:dyDescent="0.35">
      <c r="A1059" s="14" t="s">
        <v>6736</v>
      </c>
      <c r="B1059" s="13" t="s">
        <v>4874</v>
      </c>
      <c r="C1059" s="14" t="s">
        <v>12971</v>
      </c>
      <c r="D1059" s="14" t="s">
        <v>11356</v>
      </c>
      <c r="E1059" s="15" t="s">
        <v>11359</v>
      </c>
      <c r="F1059" s="16">
        <v>51</v>
      </c>
      <c r="G1059" s="16">
        <v>47</v>
      </c>
      <c r="H1059" s="6">
        <f t="shared" si="64"/>
        <v>52</v>
      </c>
      <c r="I1059" s="6">
        <f t="shared" si="65"/>
        <v>48</v>
      </c>
      <c r="J1059" s="7">
        <f t="shared" si="66"/>
        <v>0.92307692307692313</v>
      </c>
      <c r="K1059" s="7">
        <f t="shared" si="67"/>
        <v>-0.1154772174199359</v>
      </c>
    </row>
    <row r="1060" spans="1:11" x14ac:dyDescent="0.35">
      <c r="A1060" s="14" t="s">
        <v>6737</v>
      </c>
      <c r="B1060" s="13" t="s">
        <v>1131</v>
      </c>
      <c r="C1060" s="14" t="s">
        <v>12972</v>
      </c>
      <c r="D1060" s="14" t="s">
        <v>11356</v>
      </c>
      <c r="E1060" s="15" t="s">
        <v>5678</v>
      </c>
      <c r="F1060" s="16">
        <v>7</v>
      </c>
      <c r="G1060" s="16">
        <v>6</v>
      </c>
      <c r="H1060" s="6">
        <f t="shared" si="64"/>
        <v>8</v>
      </c>
      <c r="I1060" s="6">
        <f t="shared" si="65"/>
        <v>7</v>
      </c>
      <c r="J1060" s="7">
        <f t="shared" si="66"/>
        <v>0.875</v>
      </c>
      <c r="K1060" s="7">
        <f t="shared" si="67"/>
        <v>-0.19264507794239591</v>
      </c>
    </row>
    <row r="1061" spans="1:11" x14ac:dyDescent="0.35">
      <c r="A1061" s="14" t="s">
        <v>6738</v>
      </c>
      <c r="B1061" s="13" t="s">
        <v>3084</v>
      </c>
      <c r="C1061" s="14" t="s">
        <v>12973</v>
      </c>
      <c r="D1061" s="14" t="s">
        <v>11356</v>
      </c>
      <c r="E1061" s="15" t="s">
        <v>5678</v>
      </c>
      <c r="F1061" s="16">
        <v>16</v>
      </c>
      <c r="G1061" s="16">
        <v>28</v>
      </c>
      <c r="H1061" s="6">
        <f t="shared" si="64"/>
        <v>17</v>
      </c>
      <c r="I1061" s="6">
        <f t="shared" si="65"/>
        <v>29</v>
      </c>
      <c r="J1061" s="7">
        <f t="shared" si="66"/>
        <v>1.7058823529411764</v>
      </c>
      <c r="K1061" s="7">
        <f t="shared" si="67"/>
        <v>0.77051815387723266</v>
      </c>
    </row>
    <row r="1062" spans="1:11" x14ac:dyDescent="0.35">
      <c r="A1062" s="14" t="s">
        <v>6739</v>
      </c>
      <c r="B1062" s="13" t="s">
        <v>2571</v>
      </c>
      <c r="C1062" s="14" t="s">
        <v>12974</v>
      </c>
      <c r="D1062" s="14" t="s">
        <v>11356</v>
      </c>
      <c r="E1062" s="15" t="s">
        <v>5678</v>
      </c>
      <c r="F1062" s="16">
        <v>46</v>
      </c>
      <c r="G1062" s="16">
        <v>43</v>
      </c>
      <c r="H1062" s="6">
        <f t="shared" si="64"/>
        <v>47</v>
      </c>
      <c r="I1062" s="6">
        <f t="shared" si="65"/>
        <v>44</v>
      </c>
      <c r="J1062" s="7">
        <f t="shared" si="66"/>
        <v>0.93617021276595747</v>
      </c>
      <c r="K1062" s="7">
        <f t="shared" si="67"/>
        <v>-9.5157233040340086E-2</v>
      </c>
    </row>
    <row r="1063" spans="1:11" x14ac:dyDescent="0.35">
      <c r="A1063" s="14" t="s">
        <v>6740</v>
      </c>
      <c r="B1063" s="13" t="s">
        <v>3124</v>
      </c>
      <c r="C1063" s="14" t="s">
        <v>12975</v>
      </c>
      <c r="D1063" s="14" t="s">
        <v>11356</v>
      </c>
      <c r="E1063" s="15" t="s">
        <v>5678</v>
      </c>
      <c r="F1063" s="16">
        <v>53</v>
      </c>
      <c r="G1063" s="16">
        <v>42</v>
      </c>
      <c r="H1063" s="6">
        <f t="shared" si="64"/>
        <v>54</v>
      </c>
      <c r="I1063" s="6">
        <f t="shared" si="65"/>
        <v>43</v>
      </c>
      <c r="J1063" s="7">
        <f t="shared" si="66"/>
        <v>0.79629629629629628</v>
      </c>
      <c r="K1063" s="7">
        <f t="shared" si="67"/>
        <v>-0.32862274746137066</v>
      </c>
    </row>
    <row r="1064" spans="1:11" x14ac:dyDescent="0.35">
      <c r="A1064" s="14" t="s">
        <v>6741</v>
      </c>
      <c r="B1064" s="13" t="s">
        <v>1662</v>
      </c>
      <c r="C1064" s="14" t="s">
        <v>12976</v>
      </c>
      <c r="D1064" s="14" t="s">
        <v>12655</v>
      </c>
      <c r="E1064" s="15" t="s">
        <v>11359</v>
      </c>
      <c r="F1064" s="16">
        <v>38</v>
      </c>
      <c r="G1064" s="16">
        <v>51</v>
      </c>
      <c r="H1064" s="6">
        <f t="shared" si="64"/>
        <v>39</v>
      </c>
      <c r="I1064" s="6">
        <f t="shared" si="65"/>
        <v>52</v>
      </c>
      <c r="J1064" s="7">
        <f t="shared" si="66"/>
        <v>1.3333333333333333</v>
      </c>
      <c r="K1064" s="7">
        <f t="shared" si="67"/>
        <v>0.4150374992788437</v>
      </c>
    </row>
    <row r="1065" spans="1:11" x14ac:dyDescent="0.35">
      <c r="A1065" s="14" t="s">
        <v>6742</v>
      </c>
      <c r="B1065" s="13" t="s">
        <v>3530</v>
      </c>
      <c r="C1065" s="14" t="s">
        <v>12977</v>
      </c>
      <c r="D1065" s="14" t="s">
        <v>11356</v>
      </c>
      <c r="E1065" s="15" t="s">
        <v>11359</v>
      </c>
      <c r="F1065" s="16">
        <v>29</v>
      </c>
      <c r="G1065" s="16">
        <v>29</v>
      </c>
      <c r="H1065" s="6">
        <f t="shared" si="64"/>
        <v>30</v>
      </c>
      <c r="I1065" s="6">
        <f t="shared" si="65"/>
        <v>30</v>
      </c>
      <c r="J1065" s="7">
        <f t="shared" si="66"/>
        <v>1</v>
      </c>
      <c r="K1065" s="7">
        <f t="shared" si="67"/>
        <v>0</v>
      </c>
    </row>
    <row r="1066" spans="1:11" x14ac:dyDescent="0.35">
      <c r="A1066" s="14" t="s">
        <v>6743</v>
      </c>
      <c r="B1066" s="13" t="s">
        <v>4116</v>
      </c>
      <c r="C1066" s="14" t="s">
        <v>12978</v>
      </c>
      <c r="D1066" s="14" t="s">
        <v>11356</v>
      </c>
      <c r="E1066" s="15" t="s">
        <v>11359</v>
      </c>
      <c r="F1066" s="16">
        <v>39</v>
      </c>
      <c r="G1066" s="16">
        <v>25</v>
      </c>
      <c r="H1066" s="6">
        <f t="shared" si="64"/>
        <v>40</v>
      </c>
      <c r="I1066" s="6">
        <f t="shared" si="65"/>
        <v>26</v>
      </c>
      <c r="J1066" s="7">
        <f t="shared" si="66"/>
        <v>0.65</v>
      </c>
      <c r="K1066" s="7">
        <f t="shared" si="67"/>
        <v>-0.62148837674627011</v>
      </c>
    </row>
    <row r="1067" spans="1:11" x14ac:dyDescent="0.35">
      <c r="A1067" s="14" t="s">
        <v>6744</v>
      </c>
      <c r="B1067" s="13" t="s">
        <v>3050</v>
      </c>
      <c r="C1067" s="14" t="s">
        <v>12979</v>
      </c>
      <c r="D1067" s="14" t="s">
        <v>11806</v>
      </c>
      <c r="E1067" s="15" t="s">
        <v>5678</v>
      </c>
      <c r="F1067" s="16">
        <v>18</v>
      </c>
      <c r="G1067" s="16">
        <v>13</v>
      </c>
      <c r="H1067" s="6">
        <f t="shared" si="64"/>
        <v>19</v>
      </c>
      <c r="I1067" s="6">
        <f t="shared" si="65"/>
        <v>14</v>
      </c>
      <c r="J1067" s="7">
        <f t="shared" si="66"/>
        <v>0.73684210526315785</v>
      </c>
      <c r="K1067" s="7">
        <f t="shared" si="67"/>
        <v>-0.44057259138598148</v>
      </c>
    </row>
    <row r="1068" spans="1:11" x14ac:dyDescent="0.35">
      <c r="A1068" s="14" t="s">
        <v>6745</v>
      </c>
      <c r="B1068" s="13" t="s">
        <v>4016</v>
      </c>
      <c r="C1068" s="14" t="s">
        <v>12980</v>
      </c>
      <c r="D1068" s="14" t="s">
        <v>12981</v>
      </c>
      <c r="E1068" s="15" t="s">
        <v>11359</v>
      </c>
      <c r="F1068" s="16">
        <v>43</v>
      </c>
      <c r="G1068" s="16">
        <v>26</v>
      </c>
      <c r="H1068" s="6">
        <f t="shared" si="64"/>
        <v>44</v>
      </c>
      <c r="I1068" s="6">
        <f t="shared" si="65"/>
        <v>27</v>
      </c>
      <c r="J1068" s="7">
        <f t="shared" si="66"/>
        <v>0.61363636363636365</v>
      </c>
      <c r="K1068" s="7">
        <f t="shared" si="67"/>
        <v>-0.70454411647382875</v>
      </c>
    </row>
    <row r="1069" spans="1:11" x14ac:dyDescent="0.35">
      <c r="A1069" s="14" t="s">
        <v>6746</v>
      </c>
      <c r="B1069" s="13" t="s">
        <v>3688</v>
      </c>
      <c r="C1069" s="14" t="s">
        <v>12982</v>
      </c>
      <c r="D1069" s="14" t="s">
        <v>12983</v>
      </c>
      <c r="E1069" s="15" t="s">
        <v>11359</v>
      </c>
      <c r="F1069" s="16">
        <v>23</v>
      </c>
      <c r="G1069" s="16">
        <v>15</v>
      </c>
      <c r="H1069" s="6">
        <f t="shared" si="64"/>
        <v>24</v>
      </c>
      <c r="I1069" s="6">
        <f t="shared" si="65"/>
        <v>16</v>
      </c>
      <c r="J1069" s="7">
        <f t="shared" si="66"/>
        <v>0.66666666666666663</v>
      </c>
      <c r="K1069" s="7">
        <f t="shared" si="67"/>
        <v>-0.5849625007211563</v>
      </c>
    </row>
    <row r="1070" spans="1:11" x14ac:dyDescent="0.35">
      <c r="A1070" s="14" t="s">
        <v>6747</v>
      </c>
      <c r="B1070" s="13" t="s">
        <v>1784</v>
      </c>
      <c r="C1070" s="14" t="s">
        <v>12984</v>
      </c>
      <c r="D1070" s="14" t="s">
        <v>12985</v>
      </c>
      <c r="E1070" s="15" t="s">
        <v>11359</v>
      </c>
      <c r="F1070" s="16">
        <v>49</v>
      </c>
      <c r="G1070" s="16">
        <v>31</v>
      </c>
      <c r="H1070" s="6">
        <f t="shared" si="64"/>
        <v>50</v>
      </c>
      <c r="I1070" s="6">
        <f t="shared" si="65"/>
        <v>32</v>
      </c>
      <c r="J1070" s="7">
        <f t="shared" si="66"/>
        <v>0.64</v>
      </c>
      <c r="K1070" s="7">
        <f t="shared" si="67"/>
        <v>-0.6438561897747247</v>
      </c>
    </row>
    <row r="1071" spans="1:11" x14ac:dyDescent="0.35">
      <c r="A1071" s="14" t="s">
        <v>6748</v>
      </c>
      <c r="B1071" s="13" t="s">
        <v>4348</v>
      </c>
      <c r="C1071" s="14" t="s">
        <v>12986</v>
      </c>
      <c r="D1071" s="14" t="s">
        <v>11356</v>
      </c>
      <c r="E1071" s="15" t="s">
        <v>11359</v>
      </c>
      <c r="F1071" s="16">
        <v>159</v>
      </c>
      <c r="G1071" s="16">
        <v>184</v>
      </c>
      <c r="H1071" s="6">
        <f t="shared" si="64"/>
        <v>160</v>
      </c>
      <c r="I1071" s="6">
        <f t="shared" si="65"/>
        <v>185</v>
      </c>
      <c r="J1071" s="7">
        <f t="shared" si="66"/>
        <v>1.15625</v>
      </c>
      <c r="K1071" s="7">
        <f t="shared" si="67"/>
        <v>0.20945336562894978</v>
      </c>
    </row>
    <row r="1072" spans="1:11" x14ac:dyDescent="0.35">
      <c r="A1072" s="14" t="s">
        <v>6749</v>
      </c>
      <c r="B1072" s="13" t="s">
        <v>1579</v>
      </c>
      <c r="C1072" s="14" t="s">
        <v>12987</v>
      </c>
      <c r="D1072" s="14" t="s">
        <v>12988</v>
      </c>
      <c r="E1072" s="15" t="s">
        <v>11359</v>
      </c>
      <c r="F1072" s="16">
        <v>363</v>
      </c>
      <c r="G1072" s="16">
        <v>342</v>
      </c>
      <c r="H1072" s="6">
        <f t="shared" si="64"/>
        <v>364</v>
      </c>
      <c r="I1072" s="6">
        <f t="shared" si="65"/>
        <v>343</v>
      </c>
      <c r="J1072" s="7">
        <f t="shared" si="66"/>
        <v>0.94230769230769229</v>
      </c>
      <c r="K1072" s="7">
        <f t="shared" si="67"/>
        <v>-8.5729874025883973E-2</v>
      </c>
    </row>
    <row r="1073" spans="1:11" x14ac:dyDescent="0.35">
      <c r="A1073" s="14" t="s">
        <v>6750</v>
      </c>
      <c r="B1073" s="13" t="s">
        <v>734</v>
      </c>
      <c r="C1073" s="14" t="s">
        <v>12989</v>
      </c>
      <c r="D1073" s="14" t="s">
        <v>11755</v>
      </c>
      <c r="E1073" s="15" t="s">
        <v>11359</v>
      </c>
      <c r="F1073" s="16">
        <v>121</v>
      </c>
      <c r="G1073" s="16">
        <v>84</v>
      </c>
      <c r="H1073" s="6">
        <f t="shared" si="64"/>
        <v>122</v>
      </c>
      <c r="I1073" s="6">
        <f t="shared" si="65"/>
        <v>85</v>
      </c>
      <c r="J1073" s="7">
        <f t="shared" si="66"/>
        <v>0.69672131147540983</v>
      </c>
      <c r="K1073" s="7">
        <f t="shared" si="67"/>
        <v>-0.52134640142518451</v>
      </c>
    </row>
    <row r="1074" spans="1:11" x14ac:dyDescent="0.35">
      <c r="A1074" s="14" t="s">
        <v>6751</v>
      </c>
      <c r="B1074" s="13" t="s">
        <v>36</v>
      </c>
      <c r="C1074" s="14" t="s">
        <v>12990</v>
      </c>
      <c r="D1074" s="14" t="s">
        <v>12991</v>
      </c>
      <c r="E1074" s="15" t="s">
        <v>11359</v>
      </c>
      <c r="F1074" s="16">
        <v>117</v>
      </c>
      <c r="G1074" s="16">
        <v>73</v>
      </c>
      <c r="H1074" s="6">
        <f t="shared" si="64"/>
        <v>118</v>
      </c>
      <c r="I1074" s="6">
        <f t="shared" si="65"/>
        <v>74</v>
      </c>
      <c r="J1074" s="7">
        <f t="shared" si="66"/>
        <v>0.6271186440677966</v>
      </c>
      <c r="K1074" s="7">
        <f t="shared" si="67"/>
        <v>-0.67318968373289156</v>
      </c>
    </row>
    <row r="1075" spans="1:11" x14ac:dyDescent="0.35">
      <c r="A1075" s="14" t="s">
        <v>6752</v>
      </c>
      <c r="B1075" s="13" t="s">
        <v>55</v>
      </c>
      <c r="C1075" s="14" t="s">
        <v>12992</v>
      </c>
      <c r="D1075" s="14" t="s">
        <v>12993</v>
      </c>
      <c r="E1075" s="15" t="s">
        <v>11359</v>
      </c>
      <c r="F1075" s="16">
        <v>40</v>
      </c>
      <c r="G1075" s="16">
        <v>11</v>
      </c>
      <c r="H1075" s="6">
        <f t="shared" si="64"/>
        <v>41</v>
      </c>
      <c r="I1075" s="6">
        <f t="shared" si="65"/>
        <v>12</v>
      </c>
      <c r="J1075" s="7">
        <f t="shared" si="66"/>
        <v>0.29268292682926828</v>
      </c>
      <c r="K1075" s="7">
        <f t="shared" si="67"/>
        <v>-1.7725895038969277</v>
      </c>
    </row>
    <row r="1076" spans="1:11" x14ac:dyDescent="0.35">
      <c r="A1076" s="14" t="s">
        <v>6753</v>
      </c>
      <c r="B1076" s="13" t="s">
        <v>4862</v>
      </c>
      <c r="C1076" s="14" t="s">
        <v>12994</v>
      </c>
      <c r="D1076" s="14" t="s">
        <v>12995</v>
      </c>
      <c r="E1076" s="15" t="s">
        <v>11359</v>
      </c>
      <c r="F1076" s="16">
        <v>949</v>
      </c>
      <c r="G1076" s="16">
        <v>1178</v>
      </c>
      <c r="H1076" s="6">
        <f t="shared" si="64"/>
        <v>950</v>
      </c>
      <c r="I1076" s="6">
        <f t="shared" si="65"/>
        <v>1179</v>
      </c>
      <c r="J1076" s="7">
        <f t="shared" si="66"/>
        <v>1.2410526315789474</v>
      </c>
      <c r="K1076" s="7">
        <f t="shared" si="67"/>
        <v>0.3115642997614525</v>
      </c>
    </row>
    <row r="1077" spans="1:11" x14ac:dyDescent="0.35">
      <c r="A1077" s="14" t="s">
        <v>6754</v>
      </c>
      <c r="B1077" s="13" t="s">
        <v>2037</v>
      </c>
      <c r="C1077" s="14" t="s">
        <v>12996</v>
      </c>
      <c r="D1077" s="14" t="s">
        <v>12997</v>
      </c>
      <c r="E1077" s="15" t="s">
        <v>11359</v>
      </c>
      <c r="F1077" s="16">
        <v>41</v>
      </c>
      <c r="G1077" s="16">
        <v>49</v>
      </c>
      <c r="H1077" s="6">
        <f t="shared" si="64"/>
        <v>42</v>
      </c>
      <c r="I1077" s="6">
        <f t="shared" si="65"/>
        <v>50</v>
      </c>
      <c r="J1077" s="7">
        <f t="shared" si="66"/>
        <v>1.1904761904761905</v>
      </c>
      <c r="K1077" s="7">
        <f t="shared" si="67"/>
        <v>0.25153876699596439</v>
      </c>
    </row>
    <row r="1078" spans="1:11" x14ac:dyDescent="0.35">
      <c r="A1078" s="14" t="s">
        <v>6755</v>
      </c>
      <c r="B1078" s="13" t="s">
        <v>1738</v>
      </c>
      <c r="C1078" s="14" t="s">
        <v>12998</v>
      </c>
      <c r="D1078" s="14" t="s">
        <v>12999</v>
      </c>
      <c r="E1078" s="15" t="s">
        <v>11359</v>
      </c>
      <c r="F1078" s="16">
        <v>49</v>
      </c>
      <c r="G1078" s="16">
        <v>52</v>
      </c>
      <c r="H1078" s="6">
        <f t="shared" si="64"/>
        <v>50</v>
      </c>
      <c r="I1078" s="6">
        <f t="shared" si="65"/>
        <v>53</v>
      </c>
      <c r="J1078" s="7">
        <f t="shared" si="66"/>
        <v>1.06</v>
      </c>
      <c r="K1078" s="7">
        <f t="shared" si="67"/>
        <v>8.4064264788474549E-2</v>
      </c>
    </row>
    <row r="1079" spans="1:11" x14ac:dyDescent="0.35">
      <c r="A1079" s="14" t="s">
        <v>6756</v>
      </c>
      <c r="B1079" s="13" t="s">
        <v>2370</v>
      </c>
      <c r="C1079" s="14" t="s">
        <v>13000</v>
      </c>
      <c r="D1079" s="14" t="s">
        <v>13001</v>
      </c>
      <c r="E1079" s="15" t="s">
        <v>11359</v>
      </c>
      <c r="F1079" s="16">
        <v>26</v>
      </c>
      <c r="G1079" s="16">
        <v>21</v>
      </c>
      <c r="H1079" s="6">
        <f t="shared" si="64"/>
        <v>27</v>
      </c>
      <c r="I1079" s="6">
        <f t="shared" si="65"/>
        <v>22</v>
      </c>
      <c r="J1079" s="7">
        <f t="shared" si="66"/>
        <v>0.81481481481481477</v>
      </c>
      <c r="K1079" s="7">
        <f t="shared" si="67"/>
        <v>-0.29545588352617136</v>
      </c>
    </row>
    <row r="1080" spans="1:11" x14ac:dyDescent="0.35">
      <c r="A1080" s="14" t="s">
        <v>6757</v>
      </c>
      <c r="B1080" s="13" t="s">
        <v>3158</v>
      </c>
      <c r="C1080" s="14" t="s">
        <v>13002</v>
      </c>
      <c r="D1080" s="14" t="s">
        <v>13003</v>
      </c>
      <c r="E1080" s="15" t="s">
        <v>11359</v>
      </c>
      <c r="F1080" s="16">
        <v>46</v>
      </c>
      <c r="G1080" s="16">
        <v>41</v>
      </c>
      <c r="H1080" s="6">
        <f t="shared" si="64"/>
        <v>47</v>
      </c>
      <c r="I1080" s="6">
        <f t="shared" si="65"/>
        <v>42</v>
      </c>
      <c r="J1080" s="7">
        <f t="shared" si="66"/>
        <v>0.8936170212765957</v>
      </c>
      <c r="K1080" s="7">
        <f t="shared" si="67"/>
        <v>-0.16227142889887716</v>
      </c>
    </row>
    <row r="1081" spans="1:11" x14ac:dyDescent="0.35">
      <c r="A1081" s="14" t="s">
        <v>6758</v>
      </c>
      <c r="B1081" s="13" t="s">
        <v>4227</v>
      </c>
      <c r="C1081" s="14" t="s">
        <v>13004</v>
      </c>
      <c r="D1081" s="14" t="s">
        <v>13005</v>
      </c>
      <c r="E1081" s="15" t="s">
        <v>11359</v>
      </c>
      <c r="F1081" s="16">
        <v>34</v>
      </c>
      <c r="G1081" s="16">
        <v>15</v>
      </c>
      <c r="H1081" s="6">
        <f t="shared" si="64"/>
        <v>35</v>
      </c>
      <c r="I1081" s="6">
        <f t="shared" si="65"/>
        <v>16</v>
      </c>
      <c r="J1081" s="7">
        <f t="shared" si="66"/>
        <v>0.45714285714285713</v>
      </c>
      <c r="K1081" s="7">
        <f t="shared" si="67"/>
        <v>-1.1292830169449666</v>
      </c>
    </row>
    <row r="1082" spans="1:11" x14ac:dyDescent="0.35">
      <c r="A1082" s="14" t="s">
        <v>6759</v>
      </c>
      <c r="B1082" s="13" t="s">
        <v>2055</v>
      </c>
      <c r="C1082" s="14" t="s">
        <v>13006</v>
      </c>
      <c r="D1082" s="14" t="s">
        <v>13007</v>
      </c>
      <c r="E1082" s="15" t="s">
        <v>11359</v>
      </c>
      <c r="F1082" s="16">
        <v>53</v>
      </c>
      <c r="G1082" s="16">
        <v>54</v>
      </c>
      <c r="H1082" s="6">
        <f t="shared" si="64"/>
        <v>54</v>
      </c>
      <c r="I1082" s="6">
        <f t="shared" si="65"/>
        <v>55</v>
      </c>
      <c r="J1082" s="7">
        <f t="shared" si="66"/>
        <v>1.0185185185185186</v>
      </c>
      <c r="K1082" s="7">
        <f t="shared" si="67"/>
        <v>2.647221136119118E-2</v>
      </c>
    </row>
    <row r="1083" spans="1:11" x14ac:dyDescent="0.35">
      <c r="A1083" s="14" t="s">
        <v>6760</v>
      </c>
      <c r="B1083" s="13" t="s">
        <v>890</v>
      </c>
      <c r="C1083" s="14" t="s">
        <v>13008</v>
      </c>
      <c r="D1083" s="14" t="s">
        <v>11436</v>
      </c>
      <c r="E1083" s="15" t="s">
        <v>11359</v>
      </c>
      <c r="F1083" s="16">
        <v>28</v>
      </c>
      <c r="G1083" s="16">
        <v>28</v>
      </c>
      <c r="H1083" s="6">
        <f t="shared" si="64"/>
        <v>29</v>
      </c>
      <c r="I1083" s="6">
        <f t="shared" si="65"/>
        <v>29</v>
      </c>
      <c r="J1083" s="7">
        <f t="shared" si="66"/>
        <v>1</v>
      </c>
      <c r="K1083" s="7">
        <f t="shared" si="67"/>
        <v>0</v>
      </c>
    </row>
    <row r="1084" spans="1:11" x14ac:dyDescent="0.35">
      <c r="A1084" s="14" t="s">
        <v>6761</v>
      </c>
      <c r="B1084" s="13" t="s">
        <v>720</v>
      </c>
      <c r="C1084" s="14" t="s">
        <v>13009</v>
      </c>
      <c r="D1084" s="14" t="s">
        <v>11356</v>
      </c>
      <c r="E1084" s="15" t="s">
        <v>11359</v>
      </c>
      <c r="F1084" s="16">
        <v>37</v>
      </c>
      <c r="G1084" s="16">
        <v>51</v>
      </c>
      <c r="H1084" s="6">
        <f t="shared" si="64"/>
        <v>38</v>
      </c>
      <c r="I1084" s="6">
        <f t="shared" si="65"/>
        <v>52</v>
      </c>
      <c r="J1084" s="7">
        <f t="shared" si="66"/>
        <v>1.368421052631579</v>
      </c>
      <c r="K1084" s="7">
        <f t="shared" si="67"/>
        <v>0.45251220469750669</v>
      </c>
    </row>
    <row r="1085" spans="1:11" x14ac:dyDescent="0.35">
      <c r="A1085" s="14" t="s">
        <v>6762</v>
      </c>
      <c r="B1085" s="13" t="s">
        <v>2643</v>
      </c>
      <c r="C1085" s="14" t="s">
        <v>13010</v>
      </c>
      <c r="D1085" s="14" t="s">
        <v>11536</v>
      </c>
      <c r="E1085" s="15" t="s">
        <v>11359</v>
      </c>
      <c r="F1085" s="16">
        <v>34</v>
      </c>
      <c r="G1085" s="16">
        <v>34</v>
      </c>
      <c r="H1085" s="6">
        <f t="shared" si="64"/>
        <v>35</v>
      </c>
      <c r="I1085" s="6">
        <f t="shared" si="65"/>
        <v>35</v>
      </c>
      <c r="J1085" s="7">
        <f t="shared" si="66"/>
        <v>1</v>
      </c>
      <c r="K1085" s="7">
        <f t="shared" si="67"/>
        <v>0</v>
      </c>
    </row>
    <row r="1086" spans="1:11" x14ac:dyDescent="0.35">
      <c r="A1086" s="14" t="s">
        <v>6763</v>
      </c>
      <c r="B1086" s="13" t="s">
        <v>4540</v>
      </c>
      <c r="C1086" s="14" t="s">
        <v>13011</v>
      </c>
      <c r="D1086" s="14" t="s">
        <v>11356</v>
      </c>
      <c r="E1086" s="15" t="s">
        <v>11359</v>
      </c>
      <c r="F1086" s="16">
        <v>42</v>
      </c>
      <c r="G1086" s="16">
        <v>41</v>
      </c>
      <c r="H1086" s="6">
        <f t="shared" si="64"/>
        <v>43</v>
      </c>
      <c r="I1086" s="6">
        <f t="shared" si="65"/>
        <v>42</v>
      </c>
      <c r="J1086" s="7">
        <f t="shared" si="66"/>
        <v>0.97674418604651159</v>
      </c>
      <c r="K1086" s="7">
        <f t="shared" si="67"/>
        <v>-3.3947331923337716E-2</v>
      </c>
    </row>
    <row r="1087" spans="1:11" x14ac:dyDescent="0.35">
      <c r="A1087" s="14" t="s">
        <v>6764</v>
      </c>
      <c r="B1087" s="13" t="s">
        <v>2737</v>
      </c>
      <c r="C1087" s="14" t="s">
        <v>13012</v>
      </c>
      <c r="D1087" s="14" t="s">
        <v>11356</v>
      </c>
      <c r="E1087" s="15" t="s">
        <v>5678</v>
      </c>
      <c r="F1087" s="16">
        <v>135</v>
      </c>
      <c r="G1087" s="16">
        <v>122</v>
      </c>
      <c r="H1087" s="6">
        <f t="shared" si="64"/>
        <v>136</v>
      </c>
      <c r="I1087" s="6">
        <f t="shared" si="65"/>
        <v>123</v>
      </c>
      <c r="J1087" s="7">
        <f t="shared" si="66"/>
        <v>0.90441176470588236</v>
      </c>
      <c r="K1087" s="7">
        <f t="shared" si="67"/>
        <v>-0.14494833591109951</v>
      </c>
    </row>
    <row r="1088" spans="1:11" x14ac:dyDescent="0.35">
      <c r="A1088" s="14" t="s">
        <v>6765</v>
      </c>
      <c r="B1088" s="13" t="s">
        <v>3263</v>
      </c>
      <c r="C1088" s="14" t="s">
        <v>13013</v>
      </c>
      <c r="D1088" s="14" t="s">
        <v>11356</v>
      </c>
      <c r="E1088" s="15" t="s">
        <v>11359</v>
      </c>
      <c r="F1088" s="16">
        <v>24</v>
      </c>
      <c r="G1088" s="16">
        <v>32</v>
      </c>
      <c r="H1088" s="6">
        <f t="shared" si="64"/>
        <v>25</v>
      </c>
      <c r="I1088" s="6">
        <f t="shared" si="65"/>
        <v>33</v>
      </c>
      <c r="J1088" s="7">
        <f t="shared" si="66"/>
        <v>1.32</v>
      </c>
      <c r="K1088" s="7">
        <f t="shared" si="67"/>
        <v>0.40053792958372886</v>
      </c>
    </row>
    <row r="1089" spans="1:11" x14ac:dyDescent="0.35">
      <c r="A1089" s="14" t="s">
        <v>6766</v>
      </c>
      <c r="B1089" s="13" t="s">
        <v>4582</v>
      </c>
      <c r="C1089" s="14" t="s">
        <v>13014</v>
      </c>
      <c r="D1089" s="14" t="s">
        <v>11539</v>
      </c>
      <c r="E1089" s="15" t="s">
        <v>5678</v>
      </c>
      <c r="F1089" s="16">
        <v>18</v>
      </c>
      <c r="G1089" s="16">
        <v>19</v>
      </c>
      <c r="H1089" s="6">
        <f t="shared" si="64"/>
        <v>19</v>
      </c>
      <c r="I1089" s="6">
        <f t="shared" si="65"/>
        <v>20</v>
      </c>
      <c r="J1089" s="7">
        <f t="shared" si="66"/>
        <v>1.0526315789473684</v>
      </c>
      <c r="K1089" s="7">
        <f t="shared" si="67"/>
        <v>7.4000581443776775E-2</v>
      </c>
    </row>
    <row r="1090" spans="1:11" x14ac:dyDescent="0.35">
      <c r="A1090" s="14" t="s">
        <v>6767</v>
      </c>
      <c r="B1090" s="13" t="s">
        <v>2605</v>
      </c>
      <c r="C1090" s="14" t="s">
        <v>13015</v>
      </c>
      <c r="D1090" s="14" t="s">
        <v>11548</v>
      </c>
      <c r="E1090" s="15" t="s">
        <v>11359</v>
      </c>
      <c r="F1090" s="16">
        <v>13</v>
      </c>
      <c r="G1090" s="16">
        <v>9</v>
      </c>
      <c r="H1090" s="6">
        <f t="shared" si="64"/>
        <v>14</v>
      </c>
      <c r="I1090" s="6">
        <f t="shared" si="65"/>
        <v>10</v>
      </c>
      <c r="J1090" s="7">
        <f t="shared" si="66"/>
        <v>0.7142857142857143</v>
      </c>
      <c r="K1090" s="7">
        <f t="shared" si="67"/>
        <v>-0.48542682717024171</v>
      </c>
    </row>
    <row r="1091" spans="1:11" x14ac:dyDescent="0.35">
      <c r="A1091" s="14" t="s">
        <v>6768</v>
      </c>
      <c r="B1091" s="13" t="s">
        <v>4267</v>
      </c>
      <c r="C1091" s="14" t="s">
        <v>13016</v>
      </c>
      <c r="D1091" s="14" t="s">
        <v>13017</v>
      </c>
      <c r="E1091" s="15" t="s">
        <v>11359</v>
      </c>
      <c r="F1091" s="16">
        <v>67</v>
      </c>
      <c r="G1091" s="16">
        <v>40</v>
      </c>
      <c r="H1091" s="6">
        <f t="shared" ref="H1091:H1154" si="68">F1091+1</f>
        <v>68</v>
      </c>
      <c r="I1091" s="6">
        <f t="shared" ref="I1091:I1154" si="69">G1091+1</f>
        <v>41</v>
      </c>
      <c r="J1091" s="7">
        <f t="shared" ref="J1091:J1154" si="70">I1091/H1091</f>
        <v>0.6029411764705882</v>
      </c>
      <c r="K1091" s="7">
        <f t="shared" ref="K1091:K1154" si="71">LOG(J1091,2)</f>
        <v>-0.72991083663225576</v>
      </c>
    </row>
    <row r="1092" spans="1:11" x14ac:dyDescent="0.35">
      <c r="A1092" s="14" t="s">
        <v>6769</v>
      </c>
      <c r="B1092" s="13" t="s">
        <v>4483</v>
      </c>
      <c r="C1092" s="14" t="s">
        <v>13018</v>
      </c>
      <c r="D1092" s="14" t="s">
        <v>11385</v>
      </c>
      <c r="E1092" s="15" t="s">
        <v>11359</v>
      </c>
      <c r="F1092" s="16">
        <v>170</v>
      </c>
      <c r="G1092" s="16">
        <v>121</v>
      </c>
      <c r="H1092" s="6">
        <f t="shared" si="68"/>
        <v>171</v>
      </c>
      <c r="I1092" s="6">
        <f t="shared" si="69"/>
        <v>122</v>
      </c>
      <c r="J1092" s="7">
        <f t="shared" si="70"/>
        <v>0.71345029239766078</v>
      </c>
      <c r="K1092" s="7">
        <f t="shared" si="71"/>
        <v>-0.48711517732301168</v>
      </c>
    </row>
    <row r="1093" spans="1:11" x14ac:dyDescent="0.35">
      <c r="A1093" s="14" t="s">
        <v>6770</v>
      </c>
      <c r="B1093" s="13" t="s">
        <v>714</v>
      </c>
      <c r="C1093" s="14" t="s">
        <v>13019</v>
      </c>
      <c r="D1093" s="14" t="s">
        <v>13020</v>
      </c>
      <c r="E1093" s="15" t="s">
        <v>5678</v>
      </c>
      <c r="F1093" s="16">
        <v>130</v>
      </c>
      <c r="G1093" s="16">
        <v>109</v>
      </c>
      <c r="H1093" s="6">
        <f t="shared" si="68"/>
        <v>131</v>
      </c>
      <c r="I1093" s="6">
        <f t="shared" si="69"/>
        <v>110</v>
      </c>
      <c r="J1093" s="7">
        <f t="shared" si="70"/>
        <v>0.83969465648854957</v>
      </c>
      <c r="K1093" s="7">
        <f t="shared" si="71"/>
        <v>-0.25206328801279076</v>
      </c>
    </row>
    <row r="1094" spans="1:11" x14ac:dyDescent="0.35">
      <c r="A1094" s="14" t="s">
        <v>6771</v>
      </c>
      <c r="B1094" s="13" t="s">
        <v>894</v>
      </c>
      <c r="C1094" s="14" t="s">
        <v>13021</v>
      </c>
      <c r="D1094" s="14" t="s">
        <v>13020</v>
      </c>
      <c r="E1094" s="15" t="s">
        <v>5678</v>
      </c>
      <c r="F1094" s="16">
        <v>151</v>
      </c>
      <c r="G1094" s="16">
        <v>117</v>
      </c>
      <c r="H1094" s="6">
        <f t="shared" si="68"/>
        <v>152</v>
      </c>
      <c r="I1094" s="6">
        <f t="shared" si="69"/>
        <v>118</v>
      </c>
      <c r="J1094" s="7">
        <f t="shared" si="70"/>
        <v>0.77631578947368418</v>
      </c>
      <c r="K1094" s="7">
        <f t="shared" si="71"/>
        <v>-0.36528446408174431</v>
      </c>
    </row>
    <row r="1095" spans="1:11" x14ac:dyDescent="0.35">
      <c r="A1095" s="14" t="s">
        <v>6772</v>
      </c>
      <c r="B1095" s="13" t="s">
        <v>712</v>
      </c>
      <c r="C1095" s="14" t="s">
        <v>13022</v>
      </c>
      <c r="D1095" s="14" t="s">
        <v>13023</v>
      </c>
      <c r="E1095" s="15" t="s">
        <v>5678</v>
      </c>
      <c r="F1095" s="16">
        <v>95</v>
      </c>
      <c r="G1095" s="16">
        <v>69</v>
      </c>
      <c r="H1095" s="6">
        <f t="shared" si="68"/>
        <v>96</v>
      </c>
      <c r="I1095" s="6">
        <f t="shared" si="69"/>
        <v>70</v>
      </c>
      <c r="J1095" s="7">
        <f t="shared" si="70"/>
        <v>0.72916666666666663</v>
      </c>
      <c r="K1095" s="7">
        <f t="shared" si="71"/>
        <v>-0.45567948377618983</v>
      </c>
    </row>
    <row r="1096" spans="1:11" x14ac:dyDescent="0.35">
      <c r="A1096" s="14" t="s">
        <v>6773</v>
      </c>
      <c r="B1096" s="13" t="s">
        <v>302</v>
      </c>
      <c r="C1096" s="14" t="s">
        <v>13024</v>
      </c>
      <c r="D1096" s="14" t="s">
        <v>13023</v>
      </c>
      <c r="E1096" s="15" t="s">
        <v>5678</v>
      </c>
      <c r="F1096" s="16">
        <v>107</v>
      </c>
      <c r="G1096" s="16">
        <v>81</v>
      </c>
      <c r="H1096" s="6">
        <f t="shared" si="68"/>
        <v>108</v>
      </c>
      <c r="I1096" s="6">
        <f t="shared" si="69"/>
        <v>82</v>
      </c>
      <c r="J1096" s="7">
        <f t="shared" si="70"/>
        <v>0.7592592592592593</v>
      </c>
      <c r="K1096" s="7">
        <f t="shared" si="71"/>
        <v>-0.39733549754538477</v>
      </c>
    </row>
    <row r="1097" spans="1:11" x14ac:dyDescent="0.35">
      <c r="A1097" s="14" t="s">
        <v>6774</v>
      </c>
      <c r="B1097" s="13" t="s">
        <v>1603</v>
      </c>
      <c r="C1097" s="14" t="s">
        <v>13025</v>
      </c>
      <c r="D1097" s="14" t="s">
        <v>13026</v>
      </c>
      <c r="E1097" s="15" t="s">
        <v>5678</v>
      </c>
      <c r="F1097" s="16">
        <v>710</v>
      </c>
      <c r="G1097" s="16">
        <v>713</v>
      </c>
      <c r="H1097" s="6">
        <f t="shared" si="68"/>
        <v>711</v>
      </c>
      <c r="I1097" s="6">
        <f t="shared" si="69"/>
        <v>714</v>
      </c>
      <c r="J1097" s="7">
        <f t="shared" si="70"/>
        <v>1.0042194092827004</v>
      </c>
      <c r="K1097" s="7">
        <f t="shared" si="71"/>
        <v>6.0745144096843355E-3</v>
      </c>
    </row>
    <row r="1098" spans="1:11" x14ac:dyDescent="0.35">
      <c r="A1098" s="14" t="s">
        <v>6775</v>
      </c>
      <c r="B1098" s="13" t="s">
        <v>3399</v>
      </c>
      <c r="C1098" s="14" t="s">
        <v>13027</v>
      </c>
      <c r="D1098" s="14" t="s">
        <v>11356</v>
      </c>
      <c r="E1098" s="15" t="s">
        <v>11359</v>
      </c>
      <c r="F1098" s="16">
        <v>77</v>
      </c>
      <c r="G1098" s="16">
        <v>44</v>
      </c>
      <c r="H1098" s="6">
        <f t="shared" si="68"/>
        <v>78</v>
      </c>
      <c r="I1098" s="6">
        <f t="shared" si="69"/>
        <v>45</v>
      </c>
      <c r="J1098" s="7">
        <f t="shared" si="70"/>
        <v>0.57692307692307687</v>
      </c>
      <c r="K1098" s="7">
        <f t="shared" si="71"/>
        <v>-0.79354912253257381</v>
      </c>
    </row>
    <row r="1099" spans="1:11" x14ac:dyDescent="0.35">
      <c r="A1099" s="14" t="s">
        <v>6776</v>
      </c>
      <c r="B1099" s="13" t="s">
        <v>2212</v>
      </c>
      <c r="C1099" s="14" t="s">
        <v>13028</v>
      </c>
      <c r="D1099" s="14" t="s">
        <v>11356</v>
      </c>
      <c r="E1099" s="15" t="s">
        <v>11359</v>
      </c>
      <c r="F1099" s="16">
        <v>1048</v>
      </c>
      <c r="G1099" s="16">
        <v>1720</v>
      </c>
      <c r="H1099" s="6">
        <f t="shared" si="68"/>
        <v>1049</v>
      </c>
      <c r="I1099" s="6">
        <f t="shared" si="69"/>
        <v>1721</v>
      </c>
      <c r="J1099" s="7">
        <f t="shared" si="70"/>
        <v>1.6406101048617732</v>
      </c>
      <c r="K1099" s="7">
        <f t="shared" si="71"/>
        <v>0.71423241946293592</v>
      </c>
    </row>
    <row r="1100" spans="1:11" x14ac:dyDescent="0.35">
      <c r="A1100" s="14" t="s">
        <v>6777</v>
      </c>
      <c r="B1100" s="13" t="s">
        <v>658</v>
      </c>
      <c r="C1100" s="14" t="s">
        <v>13029</v>
      </c>
      <c r="D1100" s="14" t="s">
        <v>13030</v>
      </c>
      <c r="E1100" s="15" t="s">
        <v>11359</v>
      </c>
      <c r="F1100" s="16">
        <v>224</v>
      </c>
      <c r="G1100" s="16">
        <v>158</v>
      </c>
      <c r="H1100" s="6">
        <f t="shared" si="68"/>
        <v>225</v>
      </c>
      <c r="I1100" s="6">
        <f t="shared" si="69"/>
        <v>159</v>
      </c>
      <c r="J1100" s="7">
        <f t="shared" si="70"/>
        <v>0.70666666666666667</v>
      </c>
      <c r="K1100" s="7">
        <f t="shared" si="71"/>
        <v>-0.50089823593268168</v>
      </c>
    </row>
    <row r="1101" spans="1:11" x14ac:dyDescent="0.35">
      <c r="A1101" s="14" t="s">
        <v>6778</v>
      </c>
      <c r="B1101" s="13" t="s">
        <v>324</v>
      </c>
      <c r="C1101" s="14" t="s">
        <v>13031</v>
      </c>
      <c r="D1101" s="14" t="s">
        <v>13032</v>
      </c>
      <c r="E1101" s="15" t="s">
        <v>11359</v>
      </c>
      <c r="F1101" s="16">
        <v>147</v>
      </c>
      <c r="G1101" s="16">
        <v>115</v>
      </c>
      <c r="H1101" s="6">
        <f t="shared" si="68"/>
        <v>148</v>
      </c>
      <c r="I1101" s="6">
        <f t="shared" si="69"/>
        <v>116</v>
      </c>
      <c r="J1101" s="7">
        <f t="shared" si="70"/>
        <v>0.78378378378378377</v>
      </c>
      <c r="K1101" s="7">
        <f t="shared" si="71"/>
        <v>-0.3514723705013777</v>
      </c>
    </row>
    <row r="1102" spans="1:11" x14ac:dyDescent="0.35">
      <c r="A1102" s="14" t="s">
        <v>6779</v>
      </c>
      <c r="B1102" s="13" t="s">
        <v>2569</v>
      </c>
      <c r="C1102" s="14" t="s">
        <v>13033</v>
      </c>
      <c r="D1102" s="14" t="s">
        <v>13034</v>
      </c>
      <c r="E1102" s="15" t="s">
        <v>11359</v>
      </c>
      <c r="F1102" s="16">
        <v>206</v>
      </c>
      <c r="G1102" s="16">
        <v>194</v>
      </c>
      <c r="H1102" s="6">
        <f t="shared" si="68"/>
        <v>207</v>
      </c>
      <c r="I1102" s="6">
        <f t="shared" si="69"/>
        <v>195</v>
      </c>
      <c r="J1102" s="7">
        <f t="shared" si="70"/>
        <v>0.94202898550724634</v>
      </c>
      <c r="K1102" s="7">
        <f t="shared" si="71"/>
        <v>-8.6156643749714601E-2</v>
      </c>
    </row>
    <row r="1103" spans="1:11" x14ac:dyDescent="0.35">
      <c r="A1103" s="14" t="s">
        <v>6780</v>
      </c>
      <c r="B1103" s="13" t="s">
        <v>3621</v>
      </c>
      <c r="C1103" s="14" t="s">
        <v>13035</v>
      </c>
      <c r="D1103" s="14" t="s">
        <v>13036</v>
      </c>
      <c r="E1103" s="15" t="s">
        <v>11359</v>
      </c>
      <c r="F1103" s="16">
        <v>332</v>
      </c>
      <c r="G1103" s="16">
        <v>261</v>
      </c>
      <c r="H1103" s="6">
        <f t="shared" si="68"/>
        <v>333</v>
      </c>
      <c r="I1103" s="6">
        <f t="shared" si="69"/>
        <v>262</v>
      </c>
      <c r="J1103" s="7">
        <f t="shared" si="70"/>
        <v>0.78678678678678682</v>
      </c>
      <c r="K1103" s="7">
        <f t="shared" si="71"/>
        <v>-0.34595536553381179</v>
      </c>
    </row>
    <row r="1104" spans="1:11" x14ac:dyDescent="0.35">
      <c r="A1104" s="14" t="s">
        <v>6781</v>
      </c>
      <c r="B1104" s="13" t="s">
        <v>364</v>
      </c>
      <c r="C1104" s="14" t="s">
        <v>13037</v>
      </c>
      <c r="D1104" s="14" t="s">
        <v>13038</v>
      </c>
      <c r="E1104" s="15" t="s">
        <v>11359</v>
      </c>
      <c r="F1104" s="16">
        <v>92</v>
      </c>
      <c r="G1104" s="16">
        <v>60</v>
      </c>
      <c r="H1104" s="6">
        <f t="shared" si="68"/>
        <v>93</v>
      </c>
      <c r="I1104" s="6">
        <f t="shared" si="69"/>
        <v>61</v>
      </c>
      <c r="J1104" s="7">
        <f t="shared" si="70"/>
        <v>0.65591397849462363</v>
      </c>
      <c r="K1104" s="7">
        <f t="shared" si="71"/>
        <v>-0.6084214735451452</v>
      </c>
    </row>
    <row r="1105" spans="1:11" x14ac:dyDescent="0.35">
      <c r="A1105" s="14" t="s">
        <v>6782</v>
      </c>
      <c r="B1105" s="13" t="s">
        <v>2247</v>
      </c>
      <c r="C1105" s="14" t="s">
        <v>13039</v>
      </c>
      <c r="D1105" s="14" t="s">
        <v>13040</v>
      </c>
      <c r="E1105" s="15" t="s">
        <v>11359</v>
      </c>
      <c r="F1105" s="16">
        <v>262</v>
      </c>
      <c r="G1105" s="16">
        <v>257</v>
      </c>
      <c r="H1105" s="6">
        <f t="shared" si="68"/>
        <v>263</v>
      </c>
      <c r="I1105" s="6">
        <f t="shared" si="69"/>
        <v>258</v>
      </c>
      <c r="J1105" s="7">
        <f t="shared" si="70"/>
        <v>0.98098859315589348</v>
      </c>
      <c r="K1105" s="7">
        <f t="shared" si="71"/>
        <v>-2.7691733869048309E-2</v>
      </c>
    </row>
    <row r="1106" spans="1:11" x14ac:dyDescent="0.35">
      <c r="A1106" s="14" t="s">
        <v>6783</v>
      </c>
      <c r="B1106" s="13" t="s">
        <v>1313</v>
      </c>
      <c r="C1106" s="14" t="s">
        <v>13041</v>
      </c>
      <c r="D1106" s="14" t="s">
        <v>13042</v>
      </c>
      <c r="E1106" s="15" t="s">
        <v>11359</v>
      </c>
      <c r="F1106" s="16">
        <v>150</v>
      </c>
      <c r="G1106" s="16">
        <v>135</v>
      </c>
      <c r="H1106" s="6">
        <f t="shared" si="68"/>
        <v>151</v>
      </c>
      <c r="I1106" s="6">
        <f t="shared" si="69"/>
        <v>136</v>
      </c>
      <c r="J1106" s="7">
        <f t="shared" si="70"/>
        <v>0.90066225165562919</v>
      </c>
      <c r="K1106" s="7">
        <f t="shared" si="71"/>
        <v>-0.15094189807473943</v>
      </c>
    </row>
    <row r="1107" spans="1:11" x14ac:dyDescent="0.35">
      <c r="A1107" s="14" t="s">
        <v>6784</v>
      </c>
      <c r="B1107" s="13" t="s">
        <v>1620</v>
      </c>
      <c r="C1107" s="14" t="s">
        <v>13043</v>
      </c>
      <c r="D1107" s="14" t="s">
        <v>13044</v>
      </c>
      <c r="E1107" s="15" t="s">
        <v>11359</v>
      </c>
      <c r="F1107" s="16">
        <v>97</v>
      </c>
      <c r="G1107" s="16">
        <v>75</v>
      </c>
      <c r="H1107" s="6">
        <f t="shared" si="68"/>
        <v>98</v>
      </c>
      <c r="I1107" s="6">
        <f t="shared" si="69"/>
        <v>76</v>
      </c>
      <c r="J1107" s="7">
        <f t="shared" si="70"/>
        <v>0.77551020408163263</v>
      </c>
      <c r="K1107" s="7">
        <f t="shared" si="71"/>
        <v>-0.36678233067162275</v>
      </c>
    </row>
    <row r="1108" spans="1:11" x14ac:dyDescent="0.35">
      <c r="A1108" s="14" t="s">
        <v>6785</v>
      </c>
      <c r="B1108" s="13" t="s">
        <v>2856</v>
      </c>
      <c r="C1108" s="14" t="s">
        <v>13045</v>
      </c>
      <c r="D1108" s="14" t="s">
        <v>13046</v>
      </c>
      <c r="E1108" s="15" t="s">
        <v>11359</v>
      </c>
      <c r="F1108" s="16">
        <v>95</v>
      </c>
      <c r="G1108" s="16">
        <v>82</v>
      </c>
      <c r="H1108" s="6">
        <f t="shared" si="68"/>
        <v>96</v>
      </c>
      <c r="I1108" s="6">
        <f t="shared" si="69"/>
        <v>83</v>
      </c>
      <c r="J1108" s="7">
        <f t="shared" si="70"/>
        <v>0.86458333333333337</v>
      </c>
      <c r="K1108" s="7">
        <f t="shared" si="71"/>
        <v>-0.20992306937423139</v>
      </c>
    </row>
    <row r="1109" spans="1:11" x14ac:dyDescent="0.35">
      <c r="A1109" s="14" t="s">
        <v>6786</v>
      </c>
      <c r="B1109" s="13" t="s">
        <v>3106</v>
      </c>
      <c r="C1109" s="14" t="s">
        <v>13047</v>
      </c>
      <c r="D1109" s="14" t="s">
        <v>13048</v>
      </c>
      <c r="E1109" s="15" t="s">
        <v>11359</v>
      </c>
      <c r="F1109" s="16">
        <v>134</v>
      </c>
      <c r="G1109" s="16">
        <v>137</v>
      </c>
      <c r="H1109" s="6">
        <f t="shared" si="68"/>
        <v>135</v>
      </c>
      <c r="I1109" s="6">
        <f t="shared" si="69"/>
        <v>138</v>
      </c>
      <c r="J1109" s="7">
        <f t="shared" si="70"/>
        <v>1.0222222222222221</v>
      </c>
      <c r="K1109" s="7">
        <f t="shared" si="71"/>
        <v>3.1708859727338057E-2</v>
      </c>
    </row>
    <row r="1110" spans="1:11" x14ac:dyDescent="0.35">
      <c r="A1110" s="14" t="s">
        <v>6787</v>
      </c>
      <c r="B1110" s="13" t="s">
        <v>2905</v>
      </c>
      <c r="C1110" s="14" t="s">
        <v>13049</v>
      </c>
      <c r="D1110" s="14" t="s">
        <v>13050</v>
      </c>
      <c r="E1110" s="15" t="s">
        <v>11359</v>
      </c>
      <c r="F1110" s="16">
        <v>152</v>
      </c>
      <c r="G1110" s="16">
        <v>145</v>
      </c>
      <c r="H1110" s="6">
        <f t="shared" si="68"/>
        <v>153</v>
      </c>
      <c r="I1110" s="6">
        <f t="shared" si="69"/>
        <v>146</v>
      </c>
      <c r="J1110" s="7">
        <f t="shared" si="70"/>
        <v>0.95424836601307195</v>
      </c>
      <c r="K1110" s="7">
        <f t="shared" si="71"/>
        <v>-6.7563283812634461E-2</v>
      </c>
    </row>
    <row r="1111" spans="1:11" x14ac:dyDescent="0.35">
      <c r="A1111" s="14" t="s">
        <v>6788</v>
      </c>
      <c r="B1111" s="13" t="s">
        <v>2566</v>
      </c>
      <c r="C1111" s="14" t="s">
        <v>13051</v>
      </c>
      <c r="D1111" s="14" t="s">
        <v>11356</v>
      </c>
      <c r="E1111" s="15" t="s">
        <v>11359</v>
      </c>
      <c r="F1111" s="16">
        <v>129</v>
      </c>
      <c r="G1111" s="16">
        <v>103</v>
      </c>
      <c r="H1111" s="6">
        <f t="shared" si="68"/>
        <v>130</v>
      </c>
      <c r="I1111" s="6">
        <f t="shared" si="69"/>
        <v>104</v>
      </c>
      <c r="J1111" s="7">
        <f t="shared" si="70"/>
        <v>0.8</v>
      </c>
      <c r="K1111" s="7">
        <f t="shared" si="71"/>
        <v>-0.32192809488736229</v>
      </c>
    </row>
    <row r="1112" spans="1:11" x14ac:dyDescent="0.35">
      <c r="A1112" s="14" t="s">
        <v>6789</v>
      </c>
      <c r="B1112" s="13" t="s">
        <v>1197</v>
      </c>
      <c r="C1112" s="14" t="s">
        <v>13052</v>
      </c>
      <c r="D1112" s="14" t="s">
        <v>13053</v>
      </c>
      <c r="E1112" s="15" t="s">
        <v>11359</v>
      </c>
      <c r="F1112" s="16">
        <v>89</v>
      </c>
      <c r="G1112" s="16">
        <v>75</v>
      </c>
      <c r="H1112" s="6">
        <f t="shared" si="68"/>
        <v>90</v>
      </c>
      <c r="I1112" s="6">
        <f t="shared" si="69"/>
        <v>76</v>
      </c>
      <c r="J1112" s="7">
        <f t="shared" si="70"/>
        <v>0.84444444444444444</v>
      </c>
      <c r="K1112" s="7">
        <f t="shared" si="71"/>
        <v>-0.24392558288608923</v>
      </c>
    </row>
    <row r="1113" spans="1:11" x14ac:dyDescent="0.35">
      <c r="A1113" s="14" t="s">
        <v>6790</v>
      </c>
      <c r="B1113" s="13" t="s">
        <v>2857</v>
      </c>
      <c r="C1113" s="14" t="s">
        <v>13054</v>
      </c>
      <c r="D1113" s="14" t="s">
        <v>11356</v>
      </c>
      <c r="E1113" s="15" t="s">
        <v>11359</v>
      </c>
      <c r="F1113" s="16">
        <v>63</v>
      </c>
      <c r="G1113" s="16">
        <v>57</v>
      </c>
      <c r="H1113" s="6">
        <f t="shared" si="68"/>
        <v>64</v>
      </c>
      <c r="I1113" s="6">
        <f t="shared" si="69"/>
        <v>58</v>
      </c>
      <c r="J1113" s="7">
        <f t="shared" si="70"/>
        <v>0.90625</v>
      </c>
      <c r="K1113" s="7">
        <f t="shared" si="71"/>
        <v>-0.14201900487242788</v>
      </c>
    </row>
    <row r="1114" spans="1:11" x14ac:dyDescent="0.35">
      <c r="A1114" s="14" t="s">
        <v>6791</v>
      </c>
      <c r="B1114" s="13" t="s">
        <v>2735</v>
      </c>
      <c r="C1114" s="14" t="s">
        <v>13055</v>
      </c>
      <c r="D1114" s="14" t="s">
        <v>13056</v>
      </c>
      <c r="E1114" s="15" t="s">
        <v>11359</v>
      </c>
      <c r="F1114" s="16">
        <v>74</v>
      </c>
      <c r="G1114" s="16">
        <v>47</v>
      </c>
      <c r="H1114" s="6">
        <f t="shared" si="68"/>
        <v>75</v>
      </c>
      <c r="I1114" s="6">
        <f t="shared" si="69"/>
        <v>48</v>
      </c>
      <c r="J1114" s="7">
        <f t="shared" si="70"/>
        <v>0.64</v>
      </c>
      <c r="K1114" s="7">
        <f t="shared" si="71"/>
        <v>-0.6438561897747247</v>
      </c>
    </row>
    <row r="1115" spans="1:11" x14ac:dyDescent="0.35">
      <c r="A1115" s="14" t="s">
        <v>6792</v>
      </c>
      <c r="B1115" s="13" t="s">
        <v>3868</v>
      </c>
      <c r="C1115" s="14" t="s">
        <v>13057</v>
      </c>
      <c r="D1115" s="14" t="s">
        <v>13058</v>
      </c>
      <c r="E1115" s="15" t="s">
        <v>11359</v>
      </c>
      <c r="F1115" s="16">
        <v>2585</v>
      </c>
      <c r="G1115" s="16">
        <v>2915</v>
      </c>
      <c r="H1115" s="6">
        <f t="shared" si="68"/>
        <v>2586</v>
      </c>
      <c r="I1115" s="6">
        <f t="shared" si="69"/>
        <v>2916</v>
      </c>
      <c r="J1115" s="7">
        <f t="shared" si="70"/>
        <v>1.1276102088167053</v>
      </c>
      <c r="K1115" s="7">
        <f t="shared" si="71"/>
        <v>0.17326844451668269</v>
      </c>
    </row>
    <row r="1116" spans="1:11" x14ac:dyDescent="0.35">
      <c r="A1116" s="14" t="s">
        <v>6793</v>
      </c>
      <c r="B1116" s="13" t="s">
        <v>2893</v>
      </c>
      <c r="C1116" s="14" t="s">
        <v>13059</v>
      </c>
      <c r="D1116" s="14" t="s">
        <v>11356</v>
      </c>
      <c r="E1116" s="15" t="s">
        <v>11359</v>
      </c>
      <c r="F1116" s="16">
        <v>559</v>
      </c>
      <c r="G1116" s="16">
        <v>512</v>
      </c>
      <c r="H1116" s="6">
        <f t="shared" si="68"/>
        <v>560</v>
      </c>
      <c r="I1116" s="6">
        <f t="shared" si="69"/>
        <v>513</v>
      </c>
      <c r="J1116" s="7">
        <f t="shared" si="70"/>
        <v>0.91607142857142854</v>
      </c>
      <c r="K1116" s="7">
        <f t="shared" si="71"/>
        <v>-0.12646800133791247</v>
      </c>
    </row>
    <row r="1117" spans="1:11" x14ac:dyDescent="0.35">
      <c r="A1117" s="14" t="s">
        <v>6794</v>
      </c>
      <c r="B1117" s="13" t="s">
        <v>3026</v>
      </c>
      <c r="C1117" s="14" t="s">
        <v>13060</v>
      </c>
      <c r="D1117" s="14" t="s">
        <v>13061</v>
      </c>
      <c r="E1117" s="15" t="s">
        <v>11359</v>
      </c>
      <c r="F1117" s="16">
        <v>606</v>
      </c>
      <c r="G1117" s="16">
        <v>675</v>
      </c>
      <c r="H1117" s="6">
        <f t="shared" si="68"/>
        <v>607</v>
      </c>
      <c r="I1117" s="6">
        <f t="shared" si="69"/>
        <v>676</v>
      </c>
      <c r="J1117" s="7">
        <f t="shared" si="70"/>
        <v>1.113673805601318</v>
      </c>
      <c r="K1117" s="7">
        <f t="shared" si="71"/>
        <v>0.15532673002650232</v>
      </c>
    </row>
    <row r="1118" spans="1:11" x14ac:dyDescent="0.35">
      <c r="A1118" s="14" t="s">
        <v>6795</v>
      </c>
      <c r="B1118" s="13" t="s">
        <v>3473</v>
      </c>
      <c r="C1118" s="14" t="s">
        <v>13062</v>
      </c>
      <c r="D1118" s="14" t="s">
        <v>13063</v>
      </c>
      <c r="E1118" s="15" t="s">
        <v>11359</v>
      </c>
      <c r="F1118" s="16">
        <v>524</v>
      </c>
      <c r="G1118" s="16">
        <v>572</v>
      </c>
      <c r="H1118" s="6">
        <f t="shared" si="68"/>
        <v>525</v>
      </c>
      <c r="I1118" s="6">
        <f t="shared" si="69"/>
        <v>573</v>
      </c>
      <c r="J1118" s="7">
        <f t="shared" si="70"/>
        <v>1.0914285714285714</v>
      </c>
      <c r="K1118" s="7">
        <f t="shared" si="71"/>
        <v>0.12621771620341987</v>
      </c>
    </row>
    <row r="1119" spans="1:11" x14ac:dyDescent="0.35">
      <c r="A1119" s="14" t="s">
        <v>6796</v>
      </c>
      <c r="B1119" s="13" t="s">
        <v>3004</v>
      </c>
      <c r="C1119" s="14" t="s">
        <v>13064</v>
      </c>
      <c r="D1119" s="14" t="s">
        <v>11356</v>
      </c>
      <c r="E1119" s="15" t="s">
        <v>11359</v>
      </c>
      <c r="F1119" s="16">
        <v>621</v>
      </c>
      <c r="G1119" s="16">
        <v>815</v>
      </c>
      <c r="H1119" s="6">
        <f t="shared" si="68"/>
        <v>622</v>
      </c>
      <c r="I1119" s="6">
        <f t="shared" si="69"/>
        <v>816</v>
      </c>
      <c r="J1119" s="7">
        <f t="shared" si="70"/>
        <v>1.3118971061093248</v>
      </c>
      <c r="K1119" s="7">
        <f t="shared" si="71"/>
        <v>0.39165457184089303</v>
      </c>
    </row>
    <row r="1120" spans="1:11" x14ac:dyDescent="0.35">
      <c r="A1120" s="14" t="s">
        <v>6797</v>
      </c>
      <c r="B1120" s="13" t="s">
        <v>2348</v>
      </c>
      <c r="C1120" s="14" t="s">
        <v>13065</v>
      </c>
      <c r="D1120" s="14" t="s">
        <v>13066</v>
      </c>
      <c r="E1120" s="15" t="s">
        <v>11359</v>
      </c>
      <c r="F1120" s="16">
        <v>379</v>
      </c>
      <c r="G1120" s="16">
        <v>370</v>
      </c>
      <c r="H1120" s="6">
        <f t="shared" si="68"/>
        <v>380</v>
      </c>
      <c r="I1120" s="6">
        <f t="shared" si="69"/>
        <v>371</v>
      </c>
      <c r="J1120" s="7">
        <f t="shared" si="70"/>
        <v>0.97631578947368425</v>
      </c>
      <c r="K1120" s="7">
        <f t="shared" si="71"/>
        <v>-3.4580231710144502E-2</v>
      </c>
    </row>
    <row r="1121" spans="1:11" x14ac:dyDescent="0.35">
      <c r="A1121" s="14" t="s">
        <v>6798</v>
      </c>
      <c r="B1121" s="13" t="s">
        <v>682</v>
      </c>
      <c r="C1121" s="14" t="s">
        <v>13067</v>
      </c>
      <c r="D1121" s="14" t="s">
        <v>13068</v>
      </c>
      <c r="E1121" s="15" t="s">
        <v>11359</v>
      </c>
      <c r="F1121" s="16">
        <v>139</v>
      </c>
      <c r="G1121" s="16">
        <v>104</v>
      </c>
      <c r="H1121" s="6">
        <f t="shared" si="68"/>
        <v>140</v>
      </c>
      <c r="I1121" s="6">
        <f t="shared" si="69"/>
        <v>105</v>
      </c>
      <c r="J1121" s="7">
        <f t="shared" si="70"/>
        <v>0.75</v>
      </c>
      <c r="K1121" s="7">
        <f t="shared" si="71"/>
        <v>-0.41503749927884381</v>
      </c>
    </row>
    <row r="1122" spans="1:11" x14ac:dyDescent="0.35">
      <c r="A1122" s="14" t="s">
        <v>6799</v>
      </c>
      <c r="B1122" s="13" t="s">
        <v>3844</v>
      </c>
      <c r="C1122" s="14" t="s">
        <v>13069</v>
      </c>
      <c r="D1122" s="14" t="s">
        <v>13070</v>
      </c>
      <c r="E1122" s="15" t="s">
        <v>11359</v>
      </c>
      <c r="F1122" s="16">
        <v>92</v>
      </c>
      <c r="G1122" s="16">
        <v>92</v>
      </c>
      <c r="H1122" s="6">
        <f t="shared" si="68"/>
        <v>93</v>
      </c>
      <c r="I1122" s="6">
        <f t="shared" si="69"/>
        <v>93</v>
      </c>
      <c r="J1122" s="7">
        <f t="shared" si="70"/>
        <v>1</v>
      </c>
      <c r="K1122" s="7">
        <f t="shared" si="71"/>
        <v>0</v>
      </c>
    </row>
    <row r="1123" spans="1:11" x14ac:dyDescent="0.35">
      <c r="A1123" s="14" t="s">
        <v>6800</v>
      </c>
      <c r="B1123" s="13" t="s">
        <v>685</v>
      </c>
      <c r="C1123" s="14" t="s">
        <v>13071</v>
      </c>
      <c r="D1123" s="14" t="s">
        <v>13072</v>
      </c>
      <c r="E1123" s="15" t="s">
        <v>11359</v>
      </c>
      <c r="F1123" s="16">
        <v>150</v>
      </c>
      <c r="G1123" s="16">
        <v>133</v>
      </c>
      <c r="H1123" s="6">
        <f t="shared" si="68"/>
        <v>151</v>
      </c>
      <c r="I1123" s="6">
        <f t="shared" si="69"/>
        <v>134</v>
      </c>
      <c r="J1123" s="7">
        <f t="shared" si="70"/>
        <v>0.88741721854304634</v>
      </c>
      <c r="K1123" s="7">
        <f t="shared" si="71"/>
        <v>-0.17231554886730652</v>
      </c>
    </row>
    <row r="1124" spans="1:11" x14ac:dyDescent="0.35">
      <c r="A1124" s="14" t="s">
        <v>6801</v>
      </c>
      <c r="B1124" s="13" t="s">
        <v>887</v>
      </c>
      <c r="C1124" s="14" t="s">
        <v>13073</v>
      </c>
      <c r="D1124" s="14" t="s">
        <v>13074</v>
      </c>
      <c r="E1124" s="15" t="s">
        <v>11359</v>
      </c>
      <c r="F1124" s="16">
        <v>152</v>
      </c>
      <c r="G1124" s="16">
        <v>126</v>
      </c>
      <c r="H1124" s="6">
        <f t="shared" si="68"/>
        <v>153</v>
      </c>
      <c r="I1124" s="6">
        <f t="shared" si="69"/>
        <v>127</v>
      </c>
      <c r="J1124" s="7">
        <f t="shared" si="70"/>
        <v>0.83006535947712423</v>
      </c>
      <c r="K1124" s="7">
        <f t="shared" si="71"/>
        <v>-0.26870315592048588</v>
      </c>
    </row>
    <row r="1125" spans="1:11" x14ac:dyDescent="0.35">
      <c r="A1125" s="14" t="s">
        <v>6802</v>
      </c>
      <c r="B1125" s="13" t="s">
        <v>1471</v>
      </c>
      <c r="C1125" s="14" t="s">
        <v>13075</v>
      </c>
      <c r="D1125" s="14" t="s">
        <v>13076</v>
      </c>
      <c r="E1125" s="15" t="s">
        <v>11359</v>
      </c>
      <c r="F1125" s="16">
        <v>218</v>
      </c>
      <c r="G1125" s="16">
        <v>232</v>
      </c>
      <c r="H1125" s="6">
        <f t="shared" si="68"/>
        <v>219</v>
      </c>
      <c r="I1125" s="6">
        <f t="shared" si="69"/>
        <v>233</v>
      </c>
      <c r="J1125" s="7">
        <f t="shared" si="70"/>
        <v>1.0639269406392695</v>
      </c>
      <c r="K1125" s="7">
        <f t="shared" si="71"/>
        <v>8.9399085053106966E-2</v>
      </c>
    </row>
    <row r="1126" spans="1:11" x14ac:dyDescent="0.35">
      <c r="A1126" s="14" t="s">
        <v>6803</v>
      </c>
      <c r="B1126" s="13" t="s">
        <v>1076</v>
      </c>
      <c r="C1126" s="14" t="s">
        <v>13077</v>
      </c>
      <c r="D1126" s="14" t="s">
        <v>11356</v>
      </c>
      <c r="E1126" s="15" t="s">
        <v>11359</v>
      </c>
      <c r="F1126" s="16">
        <v>159</v>
      </c>
      <c r="G1126" s="16">
        <v>141</v>
      </c>
      <c r="H1126" s="6">
        <f t="shared" si="68"/>
        <v>160</v>
      </c>
      <c r="I1126" s="6">
        <f t="shared" si="69"/>
        <v>142</v>
      </c>
      <c r="J1126" s="7">
        <f t="shared" si="70"/>
        <v>0.88749999999999996</v>
      </c>
      <c r="K1126" s="7">
        <f t="shared" si="71"/>
        <v>-0.17218097538268037</v>
      </c>
    </row>
    <row r="1127" spans="1:11" x14ac:dyDescent="0.35">
      <c r="A1127" s="14" t="s">
        <v>6804</v>
      </c>
      <c r="B1127" s="13" t="s">
        <v>786</v>
      </c>
      <c r="C1127" s="14" t="s">
        <v>13078</v>
      </c>
      <c r="D1127" s="14" t="s">
        <v>13079</v>
      </c>
      <c r="E1127" s="15" t="s">
        <v>11359</v>
      </c>
      <c r="F1127" s="16">
        <v>96</v>
      </c>
      <c r="G1127" s="16">
        <v>61</v>
      </c>
      <c r="H1127" s="6">
        <f t="shared" si="68"/>
        <v>97</v>
      </c>
      <c r="I1127" s="6">
        <f t="shared" si="69"/>
        <v>62</v>
      </c>
      <c r="J1127" s="7">
        <f t="shared" si="70"/>
        <v>0.63917525773195871</v>
      </c>
      <c r="K1127" s="7">
        <f t="shared" si="71"/>
        <v>-0.64571653180025268</v>
      </c>
    </row>
    <row r="1128" spans="1:11" x14ac:dyDescent="0.35">
      <c r="A1128" s="14" t="s">
        <v>6805</v>
      </c>
      <c r="B1128" s="13" t="s">
        <v>2241</v>
      </c>
      <c r="C1128" s="14" t="s">
        <v>13080</v>
      </c>
      <c r="D1128" s="14" t="s">
        <v>13081</v>
      </c>
      <c r="E1128" s="15" t="s">
        <v>11359</v>
      </c>
      <c r="F1128" s="16">
        <v>44</v>
      </c>
      <c r="G1128" s="16">
        <v>41</v>
      </c>
      <c r="H1128" s="6">
        <f t="shared" si="68"/>
        <v>45</v>
      </c>
      <c r="I1128" s="6">
        <f t="shared" si="69"/>
        <v>42</v>
      </c>
      <c r="J1128" s="7">
        <f t="shared" si="70"/>
        <v>0.93333333333333335</v>
      </c>
      <c r="K1128" s="7">
        <f t="shared" si="71"/>
        <v>-9.9535673550914402E-2</v>
      </c>
    </row>
    <row r="1129" spans="1:11" x14ac:dyDescent="0.35">
      <c r="A1129" s="14" t="s">
        <v>6806</v>
      </c>
      <c r="B1129" s="13" t="s">
        <v>4120</v>
      </c>
      <c r="C1129" s="14" t="s">
        <v>13082</v>
      </c>
      <c r="D1129" s="14" t="s">
        <v>11356</v>
      </c>
      <c r="E1129" s="15" t="s">
        <v>5678</v>
      </c>
      <c r="F1129" s="16">
        <v>26</v>
      </c>
      <c r="G1129" s="16">
        <v>32</v>
      </c>
      <c r="H1129" s="6">
        <f t="shared" si="68"/>
        <v>27</v>
      </c>
      <c r="I1129" s="6">
        <f t="shared" si="69"/>
        <v>33</v>
      </c>
      <c r="J1129" s="7">
        <f t="shared" si="70"/>
        <v>1.2222222222222223</v>
      </c>
      <c r="K1129" s="7">
        <f t="shared" si="71"/>
        <v>0.28950661719498505</v>
      </c>
    </row>
    <row r="1130" spans="1:11" x14ac:dyDescent="0.35">
      <c r="A1130" s="14" t="s">
        <v>6807</v>
      </c>
      <c r="B1130" s="13" t="s">
        <v>2267</v>
      </c>
      <c r="C1130" s="14" t="s">
        <v>13083</v>
      </c>
      <c r="D1130" s="14" t="s">
        <v>13084</v>
      </c>
      <c r="E1130" s="15" t="s">
        <v>5678</v>
      </c>
      <c r="F1130" s="16">
        <v>5</v>
      </c>
      <c r="G1130" s="16">
        <v>6</v>
      </c>
      <c r="H1130" s="6">
        <f t="shared" si="68"/>
        <v>6</v>
      </c>
      <c r="I1130" s="6">
        <f t="shared" si="69"/>
        <v>7</v>
      </c>
      <c r="J1130" s="7">
        <f t="shared" si="70"/>
        <v>1.1666666666666667</v>
      </c>
      <c r="K1130" s="7">
        <f t="shared" si="71"/>
        <v>0.22239242133644802</v>
      </c>
    </row>
    <row r="1131" spans="1:11" x14ac:dyDescent="0.35">
      <c r="A1131" s="14" t="s">
        <v>6808</v>
      </c>
      <c r="B1131" s="13" t="s">
        <v>3877</v>
      </c>
      <c r="C1131" s="14" t="s">
        <v>13085</v>
      </c>
      <c r="D1131" s="14" t="s">
        <v>13086</v>
      </c>
      <c r="E1131" s="15" t="s">
        <v>5678</v>
      </c>
      <c r="F1131" s="16">
        <v>1</v>
      </c>
      <c r="G1131" s="16">
        <v>0</v>
      </c>
      <c r="H1131" s="6">
        <f t="shared" si="68"/>
        <v>2</v>
      </c>
      <c r="I1131" s="6">
        <f t="shared" si="69"/>
        <v>1</v>
      </c>
      <c r="J1131" s="7">
        <f t="shared" si="70"/>
        <v>0.5</v>
      </c>
      <c r="K1131" s="7">
        <f t="shared" si="71"/>
        <v>-1</v>
      </c>
    </row>
    <row r="1132" spans="1:11" x14ac:dyDescent="0.35">
      <c r="A1132" s="14" t="s">
        <v>6809</v>
      </c>
      <c r="B1132" s="13" t="s">
        <v>1456</v>
      </c>
      <c r="C1132" s="14" t="s">
        <v>13087</v>
      </c>
      <c r="D1132" s="14" t="s">
        <v>11618</v>
      </c>
      <c r="E1132" s="15" t="s">
        <v>11359</v>
      </c>
      <c r="F1132" s="16">
        <v>17</v>
      </c>
      <c r="G1132" s="16">
        <v>9</v>
      </c>
      <c r="H1132" s="6">
        <f t="shared" si="68"/>
        <v>18</v>
      </c>
      <c r="I1132" s="6">
        <f t="shared" si="69"/>
        <v>10</v>
      </c>
      <c r="J1132" s="7">
        <f t="shared" si="70"/>
        <v>0.55555555555555558</v>
      </c>
      <c r="K1132" s="7">
        <f t="shared" si="71"/>
        <v>-0.84799690655494997</v>
      </c>
    </row>
    <row r="1133" spans="1:11" x14ac:dyDescent="0.35">
      <c r="A1133" s="14" t="s">
        <v>6810</v>
      </c>
      <c r="B1133" s="13" t="s">
        <v>2521</v>
      </c>
      <c r="C1133" s="14" t="s">
        <v>13088</v>
      </c>
      <c r="D1133" s="14" t="s">
        <v>13089</v>
      </c>
      <c r="E1133" s="15" t="s">
        <v>5678</v>
      </c>
      <c r="F1133" s="16">
        <v>50</v>
      </c>
      <c r="G1133" s="16">
        <v>32</v>
      </c>
      <c r="H1133" s="6">
        <f t="shared" si="68"/>
        <v>51</v>
      </c>
      <c r="I1133" s="6">
        <f t="shared" si="69"/>
        <v>33</v>
      </c>
      <c r="J1133" s="7">
        <f t="shared" si="70"/>
        <v>0.6470588235294118</v>
      </c>
      <c r="K1133" s="7">
        <f t="shared" si="71"/>
        <v>-0.62803122261304212</v>
      </c>
    </row>
    <row r="1134" spans="1:11" x14ac:dyDescent="0.35">
      <c r="A1134" s="14" t="s">
        <v>6811</v>
      </c>
      <c r="B1134" s="13" t="s">
        <v>4677</v>
      </c>
      <c r="C1134" s="14" t="s">
        <v>13090</v>
      </c>
      <c r="D1134" s="14" t="s">
        <v>11356</v>
      </c>
      <c r="E1134" s="15" t="s">
        <v>11359</v>
      </c>
      <c r="F1134" s="16">
        <v>4</v>
      </c>
      <c r="G1134" s="16">
        <v>2</v>
      </c>
      <c r="H1134" s="6">
        <f t="shared" si="68"/>
        <v>5</v>
      </c>
      <c r="I1134" s="6">
        <f t="shared" si="69"/>
        <v>3</v>
      </c>
      <c r="J1134" s="7">
        <f t="shared" si="70"/>
        <v>0.6</v>
      </c>
      <c r="K1134" s="7">
        <f t="shared" si="71"/>
        <v>-0.73696559416620622</v>
      </c>
    </row>
    <row r="1135" spans="1:11" x14ac:dyDescent="0.35">
      <c r="A1135" s="14" t="s">
        <v>6812</v>
      </c>
      <c r="B1135" s="13" t="s">
        <v>1683</v>
      </c>
      <c r="C1135" s="14" t="s">
        <v>13091</v>
      </c>
      <c r="D1135" s="14" t="s">
        <v>13092</v>
      </c>
      <c r="E1135" s="15" t="s">
        <v>11359</v>
      </c>
      <c r="F1135" s="16">
        <v>15</v>
      </c>
      <c r="G1135" s="16">
        <v>21</v>
      </c>
      <c r="H1135" s="6">
        <f t="shared" si="68"/>
        <v>16</v>
      </c>
      <c r="I1135" s="6">
        <f t="shared" si="69"/>
        <v>22</v>
      </c>
      <c r="J1135" s="7">
        <f t="shared" si="70"/>
        <v>1.375</v>
      </c>
      <c r="K1135" s="7">
        <f t="shared" si="71"/>
        <v>0.45943161863729726</v>
      </c>
    </row>
    <row r="1136" spans="1:11" x14ac:dyDescent="0.35">
      <c r="A1136" s="14" t="s">
        <v>6813</v>
      </c>
      <c r="B1136" s="13" t="s">
        <v>1685</v>
      </c>
      <c r="C1136" s="14"/>
      <c r="D1136" s="14"/>
      <c r="E1136" s="15" t="s">
        <v>5678</v>
      </c>
      <c r="F1136" s="16">
        <v>194</v>
      </c>
      <c r="G1136" s="16">
        <v>144</v>
      </c>
      <c r="H1136" s="6">
        <f t="shared" si="68"/>
        <v>195</v>
      </c>
      <c r="I1136" s="6">
        <f t="shared" si="69"/>
        <v>145</v>
      </c>
      <c r="J1136" s="7">
        <f t="shared" si="70"/>
        <v>0.74358974358974361</v>
      </c>
      <c r="K1136" s="7">
        <f t="shared" si="71"/>
        <v>-0.42742122373467623</v>
      </c>
    </row>
    <row r="1137" spans="1:11" x14ac:dyDescent="0.35">
      <c r="A1137" s="14" t="s">
        <v>6814</v>
      </c>
      <c r="B1137" s="13" t="s">
        <v>579</v>
      </c>
      <c r="C1137" s="14" t="s">
        <v>13093</v>
      </c>
      <c r="D1137" s="14" t="s">
        <v>12697</v>
      </c>
      <c r="E1137" s="15" t="s">
        <v>11359</v>
      </c>
      <c r="F1137" s="16">
        <v>6</v>
      </c>
      <c r="G1137" s="16">
        <v>5</v>
      </c>
      <c r="H1137" s="6">
        <f t="shared" si="68"/>
        <v>7</v>
      </c>
      <c r="I1137" s="6">
        <f t="shared" si="69"/>
        <v>6</v>
      </c>
      <c r="J1137" s="7">
        <f t="shared" si="70"/>
        <v>0.8571428571428571</v>
      </c>
      <c r="K1137" s="7">
        <f t="shared" si="71"/>
        <v>-0.22239242133644802</v>
      </c>
    </row>
    <row r="1138" spans="1:11" x14ac:dyDescent="0.35">
      <c r="A1138" s="14" t="s">
        <v>6815</v>
      </c>
      <c r="B1138" s="13" t="s">
        <v>983</v>
      </c>
      <c r="C1138" s="14" t="s">
        <v>13094</v>
      </c>
      <c r="D1138" s="14" t="s">
        <v>11356</v>
      </c>
      <c r="E1138" s="15" t="s">
        <v>5678</v>
      </c>
      <c r="F1138" s="16">
        <v>24</v>
      </c>
      <c r="G1138" s="16">
        <v>22</v>
      </c>
      <c r="H1138" s="6">
        <f t="shared" si="68"/>
        <v>25</v>
      </c>
      <c r="I1138" s="6">
        <f t="shared" si="69"/>
        <v>23</v>
      </c>
      <c r="J1138" s="7">
        <f t="shared" si="70"/>
        <v>0.92</v>
      </c>
      <c r="K1138" s="7">
        <f t="shared" si="71"/>
        <v>-0.12029423371771177</v>
      </c>
    </row>
    <row r="1139" spans="1:11" x14ac:dyDescent="0.35">
      <c r="A1139" s="14" t="s">
        <v>6816</v>
      </c>
      <c r="B1139" s="13" t="s">
        <v>918</v>
      </c>
      <c r="C1139" s="14" t="s">
        <v>13095</v>
      </c>
      <c r="D1139" s="14" t="s">
        <v>12799</v>
      </c>
      <c r="E1139" s="15" t="s">
        <v>5678</v>
      </c>
      <c r="F1139" s="16">
        <v>41</v>
      </c>
      <c r="G1139" s="16">
        <v>45</v>
      </c>
      <c r="H1139" s="6">
        <f t="shared" si="68"/>
        <v>42</v>
      </c>
      <c r="I1139" s="6">
        <f t="shared" si="69"/>
        <v>46</v>
      </c>
      <c r="J1139" s="7">
        <f t="shared" si="70"/>
        <v>1.0952380952380953</v>
      </c>
      <c r="K1139" s="7">
        <f t="shared" si="71"/>
        <v>0.13124453327825272</v>
      </c>
    </row>
    <row r="1140" spans="1:11" x14ac:dyDescent="0.35">
      <c r="A1140" s="14" t="s">
        <v>6817</v>
      </c>
      <c r="B1140" s="13" t="s">
        <v>3863</v>
      </c>
      <c r="C1140" s="14" t="s">
        <v>13096</v>
      </c>
      <c r="D1140" s="14" t="s">
        <v>11356</v>
      </c>
      <c r="E1140" s="15" t="s">
        <v>11359</v>
      </c>
      <c r="F1140" s="16">
        <v>26</v>
      </c>
      <c r="G1140" s="16">
        <v>22</v>
      </c>
      <c r="H1140" s="6">
        <f t="shared" si="68"/>
        <v>27</v>
      </c>
      <c r="I1140" s="6">
        <f t="shared" si="69"/>
        <v>23</v>
      </c>
      <c r="J1140" s="7">
        <f t="shared" si="70"/>
        <v>0.85185185185185186</v>
      </c>
      <c r="K1140" s="7">
        <f t="shared" si="71"/>
        <v>-0.23132554610645564</v>
      </c>
    </row>
    <row r="1141" spans="1:11" x14ac:dyDescent="0.35">
      <c r="A1141" s="14" t="s">
        <v>6818</v>
      </c>
      <c r="B1141" s="13" t="s">
        <v>1139</v>
      </c>
      <c r="C1141" s="14" t="s">
        <v>13097</v>
      </c>
      <c r="D1141" s="14" t="s">
        <v>11356</v>
      </c>
      <c r="E1141" s="15" t="s">
        <v>5678</v>
      </c>
      <c r="F1141" s="16">
        <v>36</v>
      </c>
      <c r="G1141" s="16">
        <v>31</v>
      </c>
      <c r="H1141" s="6">
        <f t="shared" si="68"/>
        <v>37</v>
      </c>
      <c r="I1141" s="6">
        <f t="shared" si="69"/>
        <v>32</v>
      </c>
      <c r="J1141" s="7">
        <f t="shared" si="70"/>
        <v>0.86486486486486491</v>
      </c>
      <c r="K1141" s="7">
        <f t="shared" si="71"/>
        <v>-0.2094533656289497</v>
      </c>
    </row>
    <row r="1142" spans="1:11" x14ac:dyDescent="0.35">
      <c r="A1142" s="14" t="s">
        <v>6819</v>
      </c>
      <c r="B1142" s="13" t="s">
        <v>2520</v>
      </c>
      <c r="C1142" s="14" t="s">
        <v>13098</v>
      </c>
      <c r="D1142" s="14" t="s">
        <v>11356</v>
      </c>
      <c r="E1142" s="15" t="s">
        <v>5678</v>
      </c>
      <c r="F1142" s="16">
        <v>34</v>
      </c>
      <c r="G1142" s="16">
        <v>33</v>
      </c>
      <c r="H1142" s="6">
        <f t="shared" si="68"/>
        <v>35</v>
      </c>
      <c r="I1142" s="6">
        <f t="shared" si="69"/>
        <v>34</v>
      </c>
      <c r="J1142" s="7">
        <f t="shared" si="70"/>
        <v>0.97142857142857142</v>
      </c>
      <c r="K1142" s="7">
        <f t="shared" si="71"/>
        <v>-4.1820175694627058E-2</v>
      </c>
    </row>
    <row r="1143" spans="1:11" x14ac:dyDescent="0.35">
      <c r="A1143" s="14" t="s">
        <v>6820</v>
      </c>
      <c r="B1143" s="13" t="s">
        <v>4571</v>
      </c>
      <c r="C1143" s="14" t="s">
        <v>13099</v>
      </c>
      <c r="D1143" s="14" t="s">
        <v>12655</v>
      </c>
      <c r="E1143" s="15" t="s">
        <v>5678</v>
      </c>
      <c r="F1143" s="16">
        <v>51</v>
      </c>
      <c r="G1143" s="16">
        <v>68</v>
      </c>
      <c r="H1143" s="6">
        <f t="shared" si="68"/>
        <v>52</v>
      </c>
      <c r="I1143" s="6">
        <f t="shared" si="69"/>
        <v>69</v>
      </c>
      <c r="J1143" s="7">
        <f t="shared" si="70"/>
        <v>1.3269230769230769</v>
      </c>
      <c r="K1143" s="7">
        <f t="shared" si="71"/>
        <v>0.40808473863707684</v>
      </c>
    </row>
    <row r="1144" spans="1:11" x14ac:dyDescent="0.35">
      <c r="A1144" s="14" t="s">
        <v>6821</v>
      </c>
      <c r="B1144" s="13" t="s">
        <v>2077</v>
      </c>
      <c r="C1144" s="14" t="s">
        <v>13100</v>
      </c>
      <c r="D1144" s="14" t="s">
        <v>13101</v>
      </c>
      <c r="E1144" s="15" t="s">
        <v>5678</v>
      </c>
      <c r="F1144" s="16">
        <v>29</v>
      </c>
      <c r="G1144" s="16">
        <v>26</v>
      </c>
      <c r="H1144" s="6">
        <f t="shared" si="68"/>
        <v>30</v>
      </c>
      <c r="I1144" s="6">
        <f t="shared" si="69"/>
        <v>27</v>
      </c>
      <c r="J1144" s="7">
        <f t="shared" si="70"/>
        <v>0.9</v>
      </c>
      <c r="K1144" s="7">
        <f t="shared" si="71"/>
        <v>-0.15200309344504997</v>
      </c>
    </row>
    <row r="1145" spans="1:11" x14ac:dyDescent="0.35">
      <c r="A1145" s="14" t="s">
        <v>6822</v>
      </c>
      <c r="B1145" s="13" t="s">
        <v>3485</v>
      </c>
      <c r="C1145" s="14" t="s">
        <v>13102</v>
      </c>
      <c r="D1145" s="14" t="s">
        <v>13103</v>
      </c>
      <c r="E1145" s="15" t="s">
        <v>5678</v>
      </c>
      <c r="F1145" s="16">
        <v>52</v>
      </c>
      <c r="G1145" s="16">
        <v>37</v>
      </c>
      <c r="H1145" s="6">
        <f t="shared" si="68"/>
        <v>53</v>
      </c>
      <c r="I1145" s="6">
        <f t="shared" si="69"/>
        <v>38</v>
      </c>
      <c r="J1145" s="7">
        <f t="shared" si="70"/>
        <v>0.71698113207547165</v>
      </c>
      <c r="K1145" s="7">
        <f t="shared" si="71"/>
        <v>-0.47999294111961383</v>
      </c>
    </row>
    <row r="1146" spans="1:11" x14ac:dyDescent="0.35">
      <c r="A1146" s="14" t="s">
        <v>6823</v>
      </c>
      <c r="B1146" s="13" t="s">
        <v>3965</v>
      </c>
      <c r="C1146" s="14" t="s">
        <v>13104</v>
      </c>
      <c r="D1146" s="14" t="s">
        <v>13105</v>
      </c>
      <c r="E1146" s="15" t="s">
        <v>11359</v>
      </c>
      <c r="F1146" s="16">
        <v>104</v>
      </c>
      <c r="G1146" s="16">
        <v>113</v>
      </c>
      <c r="H1146" s="6">
        <f t="shared" si="68"/>
        <v>105</v>
      </c>
      <c r="I1146" s="6">
        <f t="shared" si="69"/>
        <v>114</v>
      </c>
      <c r="J1146" s="7">
        <f t="shared" si="70"/>
        <v>1.0857142857142856</v>
      </c>
      <c r="K1146" s="7">
        <f t="shared" si="71"/>
        <v>0.11864449649861893</v>
      </c>
    </row>
    <row r="1147" spans="1:11" x14ac:dyDescent="0.35">
      <c r="A1147" s="14" t="s">
        <v>6824</v>
      </c>
      <c r="B1147" s="13" t="s">
        <v>4615</v>
      </c>
      <c r="C1147" s="14" t="s">
        <v>13106</v>
      </c>
      <c r="D1147" s="14" t="s">
        <v>11356</v>
      </c>
      <c r="E1147" s="15" t="s">
        <v>5678</v>
      </c>
      <c r="F1147" s="16">
        <v>39</v>
      </c>
      <c r="G1147" s="16">
        <v>39</v>
      </c>
      <c r="H1147" s="6">
        <f t="shared" si="68"/>
        <v>40</v>
      </c>
      <c r="I1147" s="6">
        <f t="shared" si="69"/>
        <v>40</v>
      </c>
      <c r="J1147" s="7">
        <f t="shared" si="70"/>
        <v>1</v>
      </c>
      <c r="K1147" s="7">
        <f t="shared" si="71"/>
        <v>0</v>
      </c>
    </row>
    <row r="1148" spans="1:11" x14ac:dyDescent="0.35">
      <c r="A1148" s="14" t="s">
        <v>6825</v>
      </c>
      <c r="B1148" s="13" t="s">
        <v>1231</v>
      </c>
      <c r="C1148" s="14" t="s">
        <v>13107</v>
      </c>
      <c r="D1148" s="14" t="s">
        <v>13108</v>
      </c>
      <c r="E1148" s="15" t="s">
        <v>11359</v>
      </c>
      <c r="F1148" s="16">
        <v>50</v>
      </c>
      <c r="G1148" s="16">
        <v>54</v>
      </c>
      <c r="H1148" s="6">
        <f t="shared" si="68"/>
        <v>51</v>
      </c>
      <c r="I1148" s="6">
        <f t="shared" si="69"/>
        <v>55</v>
      </c>
      <c r="J1148" s="7">
        <f t="shared" si="70"/>
        <v>1.0784313725490196</v>
      </c>
      <c r="K1148" s="7">
        <f t="shared" si="71"/>
        <v>0.10893437155316395</v>
      </c>
    </row>
    <row r="1149" spans="1:11" x14ac:dyDescent="0.35">
      <c r="A1149" s="14" t="s">
        <v>6826</v>
      </c>
      <c r="B1149" s="13" t="s">
        <v>2871</v>
      </c>
      <c r="C1149" s="14" t="s">
        <v>13109</v>
      </c>
      <c r="D1149" s="14" t="s">
        <v>13110</v>
      </c>
      <c r="E1149" s="15" t="s">
        <v>11359</v>
      </c>
      <c r="F1149" s="16">
        <v>15</v>
      </c>
      <c r="G1149" s="16">
        <v>10</v>
      </c>
      <c r="H1149" s="6">
        <f t="shared" si="68"/>
        <v>16</v>
      </c>
      <c r="I1149" s="6">
        <f t="shared" si="69"/>
        <v>11</v>
      </c>
      <c r="J1149" s="7">
        <f t="shared" si="70"/>
        <v>0.6875</v>
      </c>
      <c r="K1149" s="7">
        <f t="shared" si="71"/>
        <v>-0.5405683813627028</v>
      </c>
    </row>
    <row r="1150" spans="1:11" x14ac:dyDescent="0.35">
      <c r="A1150" s="14" t="s">
        <v>6827</v>
      </c>
      <c r="B1150" s="13" t="s">
        <v>1420</v>
      </c>
      <c r="C1150" s="14" t="s">
        <v>13111</v>
      </c>
      <c r="D1150" s="14" t="s">
        <v>11356</v>
      </c>
      <c r="E1150" s="15" t="s">
        <v>5678</v>
      </c>
      <c r="F1150" s="16">
        <v>48</v>
      </c>
      <c r="G1150" s="16">
        <v>44</v>
      </c>
      <c r="H1150" s="6">
        <f t="shared" si="68"/>
        <v>49</v>
      </c>
      <c r="I1150" s="6">
        <f t="shared" si="69"/>
        <v>45</v>
      </c>
      <c r="J1150" s="7">
        <f t="shared" si="70"/>
        <v>0.91836734693877553</v>
      </c>
      <c r="K1150" s="7">
        <f t="shared" si="71"/>
        <v>-0.12285674778553347</v>
      </c>
    </row>
    <row r="1151" spans="1:11" x14ac:dyDescent="0.35">
      <c r="A1151" s="14" t="s">
        <v>6828</v>
      </c>
      <c r="B1151" s="13" t="s">
        <v>2199</v>
      </c>
      <c r="C1151" s="14" t="s">
        <v>13112</v>
      </c>
      <c r="D1151" s="14" t="s">
        <v>11660</v>
      </c>
      <c r="E1151" s="15" t="s">
        <v>5678</v>
      </c>
      <c r="F1151" s="16">
        <v>118</v>
      </c>
      <c r="G1151" s="16">
        <v>100</v>
      </c>
      <c r="H1151" s="6">
        <f t="shared" si="68"/>
        <v>119</v>
      </c>
      <c r="I1151" s="6">
        <f t="shared" si="69"/>
        <v>101</v>
      </c>
      <c r="J1151" s="7">
        <f t="shared" si="70"/>
        <v>0.84873949579831931</v>
      </c>
      <c r="K1151" s="7">
        <f t="shared" si="71"/>
        <v>-0.23660628055614882</v>
      </c>
    </row>
    <row r="1152" spans="1:11" x14ac:dyDescent="0.35">
      <c r="A1152" s="14" t="s">
        <v>6829</v>
      </c>
      <c r="B1152" s="13" t="s">
        <v>3597</v>
      </c>
      <c r="C1152" s="14" t="s">
        <v>13113</v>
      </c>
      <c r="D1152" s="14" t="s">
        <v>11418</v>
      </c>
      <c r="E1152" s="15" t="s">
        <v>11359</v>
      </c>
      <c r="F1152" s="16">
        <v>22</v>
      </c>
      <c r="G1152" s="16">
        <v>20</v>
      </c>
      <c r="H1152" s="6">
        <f t="shared" si="68"/>
        <v>23</v>
      </c>
      <c r="I1152" s="6">
        <f t="shared" si="69"/>
        <v>21</v>
      </c>
      <c r="J1152" s="7">
        <f t="shared" si="70"/>
        <v>0.91304347826086951</v>
      </c>
      <c r="K1152" s="7">
        <f t="shared" si="71"/>
        <v>-0.13124453327825267</v>
      </c>
    </row>
    <row r="1153" spans="1:11" x14ac:dyDescent="0.35">
      <c r="A1153" s="14" t="s">
        <v>6830</v>
      </c>
      <c r="B1153" s="13" t="s">
        <v>1397</v>
      </c>
      <c r="C1153" s="14" t="s">
        <v>13114</v>
      </c>
      <c r="D1153" s="14" t="s">
        <v>11356</v>
      </c>
      <c r="E1153" s="15" t="s">
        <v>11359</v>
      </c>
      <c r="F1153" s="16">
        <v>26</v>
      </c>
      <c r="G1153" s="16">
        <v>20</v>
      </c>
      <c r="H1153" s="6">
        <f t="shared" si="68"/>
        <v>27</v>
      </c>
      <c r="I1153" s="6">
        <f t="shared" si="69"/>
        <v>21</v>
      </c>
      <c r="J1153" s="7">
        <f t="shared" si="70"/>
        <v>0.77777777777777779</v>
      </c>
      <c r="K1153" s="7">
        <f t="shared" si="71"/>
        <v>-0.36257007938470825</v>
      </c>
    </row>
    <row r="1154" spans="1:11" x14ac:dyDescent="0.35">
      <c r="A1154" s="14" t="s">
        <v>6831</v>
      </c>
      <c r="B1154" s="13" t="s">
        <v>4291</v>
      </c>
      <c r="C1154" s="14" t="s">
        <v>13115</v>
      </c>
      <c r="D1154" s="14" t="s">
        <v>13116</v>
      </c>
      <c r="E1154" s="15" t="s">
        <v>5678</v>
      </c>
      <c r="F1154" s="16">
        <v>6</v>
      </c>
      <c r="G1154" s="16">
        <v>12</v>
      </c>
      <c r="H1154" s="6">
        <f t="shared" si="68"/>
        <v>7</v>
      </c>
      <c r="I1154" s="6">
        <f t="shared" si="69"/>
        <v>13</v>
      </c>
      <c r="J1154" s="7">
        <f t="shared" si="70"/>
        <v>1.8571428571428572</v>
      </c>
      <c r="K1154" s="7">
        <f t="shared" si="71"/>
        <v>0.89308479608348823</v>
      </c>
    </row>
    <row r="1155" spans="1:11" x14ac:dyDescent="0.35">
      <c r="A1155" s="14" t="s">
        <v>6832</v>
      </c>
      <c r="B1155" s="13" t="s">
        <v>1653</v>
      </c>
      <c r="C1155" s="14" t="s">
        <v>13117</v>
      </c>
      <c r="D1155" s="14" t="s">
        <v>13118</v>
      </c>
      <c r="E1155" s="15" t="s">
        <v>5678</v>
      </c>
      <c r="F1155" s="16">
        <v>4</v>
      </c>
      <c r="G1155" s="16">
        <v>6</v>
      </c>
      <c r="H1155" s="6">
        <f t="shared" ref="H1155:H1218" si="72">F1155+1</f>
        <v>5</v>
      </c>
      <c r="I1155" s="6">
        <f t="shared" ref="I1155:I1218" si="73">G1155+1</f>
        <v>7</v>
      </c>
      <c r="J1155" s="7">
        <f t="shared" ref="J1155:J1218" si="74">I1155/H1155</f>
        <v>1.4</v>
      </c>
      <c r="K1155" s="7">
        <f t="shared" ref="K1155:K1218" si="75">LOG(J1155,2)</f>
        <v>0.48542682717024171</v>
      </c>
    </row>
    <row r="1156" spans="1:11" x14ac:dyDescent="0.35">
      <c r="A1156" s="14" t="s">
        <v>6833</v>
      </c>
      <c r="B1156" s="13" t="s">
        <v>676</v>
      </c>
      <c r="C1156" s="14" t="s">
        <v>13119</v>
      </c>
      <c r="D1156" s="14" t="s">
        <v>11356</v>
      </c>
      <c r="E1156" s="15" t="s">
        <v>11359</v>
      </c>
      <c r="F1156" s="16">
        <v>40</v>
      </c>
      <c r="G1156" s="16">
        <v>38</v>
      </c>
      <c r="H1156" s="6">
        <f t="shared" si="72"/>
        <v>41</v>
      </c>
      <c r="I1156" s="6">
        <f t="shared" si="73"/>
        <v>39</v>
      </c>
      <c r="J1156" s="7">
        <f t="shared" si="74"/>
        <v>0.95121951219512191</v>
      </c>
      <c r="K1156" s="7">
        <f t="shared" si="75"/>
        <v>-7.2149785755835416E-2</v>
      </c>
    </row>
    <row r="1157" spans="1:11" x14ac:dyDescent="0.35">
      <c r="A1157" s="14" t="s">
        <v>6834</v>
      </c>
      <c r="B1157" s="13" t="s">
        <v>655</v>
      </c>
      <c r="C1157" s="14" t="s">
        <v>13120</v>
      </c>
      <c r="D1157" s="14" t="s">
        <v>11356</v>
      </c>
      <c r="E1157" s="15" t="s">
        <v>5678</v>
      </c>
      <c r="F1157" s="16">
        <v>8</v>
      </c>
      <c r="G1157" s="16">
        <v>7</v>
      </c>
      <c r="H1157" s="6">
        <f t="shared" si="72"/>
        <v>9</v>
      </c>
      <c r="I1157" s="6">
        <f t="shared" si="73"/>
        <v>8</v>
      </c>
      <c r="J1157" s="7">
        <f t="shared" si="74"/>
        <v>0.88888888888888884</v>
      </c>
      <c r="K1157" s="7">
        <f t="shared" si="75"/>
        <v>-0.16992500144231246</v>
      </c>
    </row>
    <row r="1158" spans="1:11" x14ac:dyDescent="0.35">
      <c r="A1158" s="14" t="s">
        <v>6835</v>
      </c>
      <c r="B1158" s="13" t="s">
        <v>1894</v>
      </c>
      <c r="C1158" s="14" t="s">
        <v>13121</v>
      </c>
      <c r="D1158" s="14" t="s">
        <v>11356</v>
      </c>
      <c r="E1158" s="15" t="s">
        <v>5678</v>
      </c>
      <c r="F1158" s="16">
        <v>0</v>
      </c>
      <c r="G1158" s="16">
        <v>1</v>
      </c>
      <c r="H1158" s="6">
        <f t="shared" si="72"/>
        <v>1</v>
      </c>
      <c r="I1158" s="6">
        <f t="shared" si="73"/>
        <v>2</v>
      </c>
      <c r="J1158" s="7">
        <f t="shared" si="74"/>
        <v>2</v>
      </c>
      <c r="K1158" s="7">
        <f t="shared" si="75"/>
        <v>1</v>
      </c>
    </row>
    <row r="1159" spans="1:11" x14ac:dyDescent="0.35">
      <c r="A1159" s="14" t="s">
        <v>6836</v>
      </c>
      <c r="B1159" s="13" t="s">
        <v>4108</v>
      </c>
      <c r="C1159" s="14" t="s">
        <v>13122</v>
      </c>
      <c r="D1159" s="14" t="s">
        <v>13123</v>
      </c>
      <c r="E1159" s="15" t="s">
        <v>5678</v>
      </c>
      <c r="F1159" s="16">
        <v>12</v>
      </c>
      <c r="G1159" s="16">
        <v>21</v>
      </c>
      <c r="H1159" s="6">
        <f t="shared" si="72"/>
        <v>13</v>
      </c>
      <c r="I1159" s="6">
        <f t="shared" si="73"/>
        <v>22</v>
      </c>
      <c r="J1159" s="7">
        <f t="shared" si="74"/>
        <v>1.6923076923076923</v>
      </c>
      <c r="K1159" s="7">
        <f t="shared" si="75"/>
        <v>0.75899190049620513</v>
      </c>
    </row>
    <row r="1160" spans="1:11" x14ac:dyDescent="0.35">
      <c r="A1160" s="14" t="s">
        <v>6837</v>
      </c>
      <c r="B1160" s="13" t="s">
        <v>2787</v>
      </c>
      <c r="C1160" s="14" t="s">
        <v>13124</v>
      </c>
      <c r="D1160" s="14" t="s">
        <v>13125</v>
      </c>
      <c r="E1160" s="15" t="s">
        <v>11359</v>
      </c>
      <c r="F1160" s="16">
        <v>17</v>
      </c>
      <c r="G1160" s="16">
        <v>15</v>
      </c>
      <c r="H1160" s="6">
        <f t="shared" si="72"/>
        <v>18</v>
      </c>
      <c r="I1160" s="6">
        <f t="shared" si="73"/>
        <v>16</v>
      </c>
      <c r="J1160" s="7">
        <f t="shared" si="74"/>
        <v>0.88888888888888884</v>
      </c>
      <c r="K1160" s="7">
        <f t="shared" si="75"/>
        <v>-0.16992500144231246</v>
      </c>
    </row>
    <row r="1161" spans="1:11" x14ac:dyDescent="0.35">
      <c r="A1161" s="14" t="s">
        <v>6838</v>
      </c>
      <c r="B1161" s="13" t="s">
        <v>40</v>
      </c>
      <c r="C1161" s="14" t="s">
        <v>13126</v>
      </c>
      <c r="D1161" s="14" t="s">
        <v>12702</v>
      </c>
      <c r="E1161" s="15" t="s">
        <v>5678</v>
      </c>
      <c r="F1161" s="16">
        <v>29</v>
      </c>
      <c r="G1161" s="16">
        <v>16</v>
      </c>
      <c r="H1161" s="6">
        <f t="shared" si="72"/>
        <v>30</v>
      </c>
      <c r="I1161" s="6">
        <f t="shared" si="73"/>
        <v>17</v>
      </c>
      <c r="J1161" s="7">
        <f t="shared" si="74"/>
        <v>0.56666666666666665</v>
      </c>
      <c r="K1161" s="7">
        <f t="shared" si="75"/>
        <v>-0.81942775435817916</v>
      </c>
    </row>
    <row r="1162" spans="1:11" x14ac:dyDescent="0.35">
      <c r="A1162" s="14" t="s">
        <v>6839</v>
      </c>
      <c r="B1162" s="13" t="s">
        <v>3153</v>
      </c>
      <c r="C1162" s="14" t="s">
        <v>13127</v>
      </c>
      <c r="D1162" s="14" t="s">
        <v>11418</v>
      </c>
      <c r="E1162" s="15" t="s">
        <v>11359</v>
      </c>
      <c r="F1162" s="16">
        <v>14</v>
      </c>
      <c r="G1162" s="16">
        <v>16</v>
      </c>
      <c r="H1162" s="6">
        <f t="shared" si="72"/>
        <v>15</v>
      </c>
      <c r="I1162" s="6">
        <f t="shared" si="73"/>
        <v>17</v>
      </c>
      <c r="J1162" s="7">
        <f t="shared" si="74"/>
        <v>1.1333333333333333</v>
      </c>
      <c r="K1162" s="7">
        <f t="shared" si="75"/>
        <v>0.18057224564182084</v>
      </c>
    </row>
    <row r="1163" spans="1:11" x14ac:dyDescent="0.35">
      <c r="A1163" s="14" t="s">
        <v>6840</v>
      </c>
      <c r="B1163" s="13" t="s">
        <v>4920</v>
      </c>
      <c r="C1163" s="14" t="s">
        <v>13128</v>
      </c>
      <c r="D1163" s="14" t="s">
        <v>11356</v>
      </c>
      <c r="E1163" s="15" t="s">
        <v>11359</v>
      </c>
      <c r="F1163" s="16">
        <v>20</v>
      </c>
      <c r="G1163" s="16">
        <v>8</v>
      </c>
      <c r="H1163" s="6">
        <f t="shared" si="72"/>
        <v>21</v>
      </c>
      <c r="I1163" s="6">
        <f t="shared" si="73"/>
        <v>9</v>
      </c>
      <c r="J1163" s="7">
        <f t="shared" si="74"/>
        <v>0.42857142857142855</v>
      </c>
      <c r="K1163" s="7">
        <f t="shared" si="75"/>
        <v>-1.2223924213364481</v>
      </c>
    </row>
    <row r="1164" spans="1:11" x14ac:dyDescent="0.35">
      <c r="A1164" s="14" t="s">
        <v>6841</v>
      </c>
      <c r="B1164" s="13" t="s">
        <v>2927</v>
      </c>
      <c r="C1164" s="14" t="s">
        <v>13129</v>
      </c>
      <c r="D1164" s="14" t="s">
        <v>11356</v>
      </c>
      <c r="E1164" s="15" t="s">
        <v>5678</v>
      </c>
      <c r="F1164" s="16">
        <v>65</v>
      </c>
      <c r="G1164" s="16">
        <v>49</v>
      </c>
      <c r="H1164" s="6">
        <f t="shared" si="72"/>
        <v>66</v>
      </c>
      <c r="I1164" s="6">
        <f t="shared" si="73"/>
        <v>50</v>
      </c>
      <c r="J1164" s="7">
        <f t="shared" si="74"/>
        <v>0.75757575757575757</v>
      </c>
      <c r="K1164" s="7">
        <f t="shared" si="75"/>
        <v>-0.40053792958372875</v>
      </c>
    </row>
    <row r="1165" spans="1:11" x14ac:dyDescent="0.35">
      <c r="A1165" s="14" t="s">
        <v>6842</v>
      </c>
      <c r="B1165" s="13" t="s">
        <v>4867</v>
      </c>
      <c r="C1165" s="14" t="s">
        <v>13130</v>
      </c>
      <c r="D1165" s="14" t="s">
        <v>11418</v>
      </c>
      <c r="E1165" s="15" t="s">
        <v>5678</v>
      </c>
      <c r="F1165" s="16">
        <v>13</v>
      </c>
      <c r="G1165" s="16">
        <v>7</v>
      </c>
      <c r="H1165" s="6">
        <f t="shared" si="72"/>
        <v>14</v>
      </c>
      <c r="I1165" s="6">
        <f t="shared" si="73"/>
        <v>8</v>
      </c>
      <c r="J1165" s="7">
        <f t="shared" si="74"/>
        <v>0.5714285714285714</v>
      </c>
      <c r="K1165" s="7">
        <f t="shared" si="75"/>
        <v>-0.80735492205760429</v>
      </c>
    </row>
    <row r="1166" spans="1:11" x14ac:dyDescent="0.35">
      <c r="A1166" s="14" t="s">
        <v>6843</v>
      </c>
      <c r="B1166" s="13" t="s">
        <v>961</v>
      </c>
      <c r="C1166" s="14" t="s">
        <v>13131</v>
      </c>
      <c r="D1166" s="14" t="s">
        <v>13132</v>
      </c>
      <c r="E1166" s="15" t="s">
        <v>5678</v>
      </c>
      <c r="F1166" s="16">
        <v>28</v>
      </c>
      <c r="G1166" s="16">
        <v>19</v>
      </c>
      <c r="H1166" s="6">
        <f t="shared" si="72"/>
        <v>29</v>
      </c>
      <c r="I1166" s="6">
        <f t="shared" si="73"/>
        <v>20</v>
      </c>
      <c r="J1166" s="7">
        <f t="shared" si="74"/>
        <v>0.68965517241379315</v>
      </c>
      <c r="K1166" s="7">
        <f t="shared" si="75"/>
        <v>-0.53605290024020968</v>
      </c>
    </row>
    <row r="1167" spans="1:11" x14ac:dyDescent="0.35">
      <c r="A1167" s="14" t="s">
        <v>6844</v>
      </c>
      <c r="B1167" s="13" t="s">
        <v>4701</v>
      </c>
      <c r="C1167" s="14" t="s">
        <v>13133</v>
      </c>
      <c r="D1167" s="14" t="s">
        <v>13134</v>
      </c>
      <c r="E1167" s="15" t="s">
        <v>5678</v>
      </c>
      <c r="F1167" s="16">
        <v>1</v>
      </c>
      <c r="G1167" s="16">
        <v>1</v>
      </c>
      <c r="H1167" s="6">
        <f t="shared" si="72"/>
        <v>2</v>
      </c>
      <c r="I1167" s="6">
        <f t="shared" si="73"/>
        <v>2</v>
      </c>
      <c r="J1167" s="7">
        <f t="shared" si="74"/>
        <v>1</v>
      </c>
      <c r="K1167" s="7">
        <f t="shared" si="75"/>
        <v>0</v>
      </c>
    </row>
    <row r="1168" spans="1:11" x14ac:dyDescent="0.35">
      <c r="A1168" s="14" t="s">
        <v>6845</v>
      </c>
      <c r="B1168" s="13" t="s">
        <v>442</v>
      </c>
      <c r="C1168" s="14" t="s">
        <v>13135</v>
      </c>
      <c r="D1168" s="14" t="s">
        <v>13136</v>
      </c>
      <c r="E1168" s="15" t="s">
        <v>5678</v>
      </c>
      <c r="F1168" s="16">
        <v>1</v>
      </c>
      <c r="G1168" s="16">
        <v>1</v>
      </c>
      <c r="H1168" s="6">
        <f t="shared" si="72"/>
        <v>2</v>
      </c>
      <c r="I1168" s="6">
        <f t="shared" si="73"/>
        <v>2</v>
      </c>
      <c r="J1168" s="7">
        <f t="shared" si="74"/>
        <v>1</v>
      </c>
      <c r="K1168" s="7">
        <f t="shared" si="75"/>
        <v>0</v>
      </c>
    </row>
    <row r="1169" spans="1:11" x14ac:dyDescent="0.35">
      <c r="A1169" s="14" t="s">
        <v>6846</v>
      </c>
      <c r="B1169" s="13" t="s">
        <v>541</v>
      </c>
      <c r="C1169" s="14" t="s">
        <v>13137</v>
      </c>
      <c r="D1169" s="14" t="s">
        <v>11548</v>
      </c>
      <c r="E1169" s="15" t="s">
        <v>11359</v>
      </c>
      <c r="F1169" s="16">
        <v>10</v>
      </c>
      <c r="G1169" s="16">
        <v>10</v>
      </c>
      <c r="H1169" s="6">
        <f t="shared" si="72"/>
        <v>11</v>
      </c>
      <c r="I1169" s="6">
        <f t="shared" si="73"/>
        <v>11</v>
      </c>
      <c r="J1169" s="7">
        <f t="shared" si="74"/>
        <v>1</v>
      </c>
      <c r="K1169" s="7">
        <f t="shared" si="75"/>
        <v>0</v>
      </c>
    </row>
    <row r="1170" spans="1:11" x14ac:dyDescent="0.35">
      <c r="A1170" s="14" t="s">
        <v>6847</v>
      </c>
      <c r="B1170" s="13" t="s">
        <v>343</v>
      </c>
      <c r="C1170" s="14" t="s">
        <v>13138</v>
      </c>
      <c r="D1170" s="14" t="s">
        <v>13139</v>
      </c>
      <c r="E1170" s="15" t="s">
        <v>5678</v>
      </c>
      <c r="F1170" s="16">
        <v>1</v>
      </c>
      <c r="G1170" s="16">
        <v>0</v>
      </c>
      <c r="H1170" s="6">
        <f t="shared" si="72"/>
        <v>2</v>
      </c>
      <c r="I1170" s="6">
        <f t="shared" si="73"/>
        <v>1</v>
      </c>
      <c r="J1170" s="7">
        <f t="shared" si="74"/>
        <v>0.5</v>
      </c>
      <c r="K1170" s="7">
        <f t="shared" si="75"/>
        <v>-1</v>
      </c>
    </row>
    <row r="1171" spans="1:11" x14ac:dyDescent="0.35">
      <c r="A1171" s="14" t="s">
        <v>6848</v>
      </c>
      <c r="B1171" s="13" t="s">
        <v>3223</v>
      </c>
      <c r="C1171" s="14" t="s">
        <v>13140</v>
      </c>
      <c r="D1171" s="14" t="s">
        <v>13141</v>
      </c>
      <c r="E1171" s="15" t="s">
        <v>5678</v>
      </c>
      <c r="F1171" s="16">
        <v>6</v>
      </c>
      <c r="G1171" s="16">
        <v>4</v>
      </c>
      <c r="H1171" s="6">
        <f t="shared" si="72"/>
        <v>7</v>
      </c>
      <c r="I1171" s="6">
        <f t="shared" si="73"/>
        <v>5</v>
      </c>
      <c r="J1171" s="7">
        <f t="shared" si="74"/>
        <v>0.7142857142857143</v>
      </c>
      <c r="K1171" s="7">
        <f t="shared" si="75"/>
        <v>-0.48542682717024171</v>
      </c>
    </row>
    <row r="1172" spans="1:11" x14ac:dyDescent="0.35">
      <c r="A1172" s="14" t="s">
        <v>6849</v>
      </c>
      <c r="B1172" s="13" t="s">
        <v>4654</v>
      </c>
      <c r="C1172" s="14" t="s">
        <v>13142</v>
      </c>
      <c r="D1172" s="14" t="s">
        <v>13143</v>
      </c>
      <c r="E1172" s="15" t="s">
        <v>5678</v>
      </c>
      <c r="F1172" s="16">
        <v>2</v>
      </c>
      <c r="G1172" s="16">
        <v>2</v>
      </c>
      <c r="H1172" s="6">
        <f t="shared" si="72"/>
        <v>3</v>
      </c>
      <c r="I1172" s="6">
        <f t="shared" si="73"/>
        <v>3</v>
      </c>
      <c r="J1172" s="7">
        <f t="shared" si="74"/>
        <v>1</v>
      </c>
      <c r="K1172" s="7">
        <f t="shared" si="75"/>
        <v>0</v>
      </c>
    </row>
    <row r="1173" spans="1:11" x14ac:dyDescent="0.35">
      <c r="A1173" s="14" t="s">
        <v>6850</v>
      </c>
      <c r="B1173" s="13" t="s">
        <v>5473</v>
      </c>
      <c r="C1173" s="14" t="s">
        <v>13144</v>
      </c>
      <c r="D1173" s="14" t="s">
        <v>11356</v>
      </c>
      <c r="E1173" s="15" t="s">
        <v>5678</v>
      </c>
      <c r="F1173" s="16">
        <v>5</v>
      </c>
      <c r="G1173" s="16">
        <v>2</v>
      </c>
      <c r="H1173" s="6">
        <f t="shared" si="72"/>
        <v>6</v>
      </c>
      <c r="I1173" s="6">
        <f t="shared" si="73"/>
        <v>3</v>
      </c>
      <c r="J1173" s="7">
        <f t="shared" si="74"/>
        <v>0.5</v>
      </c>
      <c r="K1173" s="7">
        <f t="shared" si="75"/>
        <v>-1</v>
      </c>
    </row>
    <row r="1174" spans="1:11" x14ac:dyDescent="0.35">
      <c r="A1174" s="14" t="s">
        <v>6851</v>
      </c>
      <c r="B1174" s="13" t="s">
        <v>4122</v>
      </c>
      <c r="C1174" s="14" t="s">
        <v>13145</v>
      </c>
      <c r="D1174" s="14" t="s">
        <v>13146</v>
      </c>
      <c r="E1174" s="15" t="s">
        <v>11359</v>
      </c>
      <c r="F1174" s="16">
        <v>100</v>
      </c>
      <c r="G1174" s="16">
        <v>122</v>
      </c>
      <c r="H1174" s="6">
        <f t="shared" si="72"/>
        <v>101</v>
      </c>
      <c r="I1174" s="6">
        <f t="shared" si="73"/>
        <v>123</v>
      </c>
      <c r="J1174" s="7">
        <f t="shared" si="74"/>
        <v>1.2178217821782178</v>
      </c>
      <c r="K1174" s="7">
        <f t="shared" si="75"/>
        <v>0.28430302258744511</v>
      </c>
    </row>
    <row r="1175" spans="1:11" x14ac:dyDescent="0.35">
      <c r="A1175" s="14" t="s">
        <v>6852</v>
      </c>
      <c r="B1175" s="13" t="s">
        <v>4414</v>
      </c>
      <c r="C1175" s="14" t="s">
        <v>13147</v>
      </c>
      <c r="D1175" s="14" t="s">
        <v>13148</v>
      </c>
      <c r="E1175" s="15" t="s">
        <v>11359</v>
      </c>
      <c r="F1175" s="16">
        <v>791</v>
      </c>
      <c r="G1175" s="16">
        <v>1196</v>
      </c>
      <c r="H1175" s="6">
        <f t="shared" si="72"/>
        <v>792</v>
      </c>
      <c r="I1175" s="6">
        <f t="shared" si="73"/>
        <v>1197</v>
      </c>
      <c r="J1175" s="7">
        <f t="shared" si="74"/>
        <v>1.5113636363636365</v>
      </c>
      <c r="K1175" s="7">
        <f t="shared" si="75"/>
        <v>0.59585081686389241</v>
      </c>
    </row>
    <row r="1176" spans="1:11" x14ac:dyDescent="0.35">
      <c r="A1176" s="14" t="s">
        <v>6853</v>
      </c>
      <c r="B1176" s="13" t="s">
        <v>2780</v>
      </c>
      <c r="C1176" s="14" t="s">
        <v>13149</v>
      </c>
      <c r="D1176" s="14" t="s">
        <v>11356</v>
      </c>
      <c r="E1176" s="15" t="s">
        <v>11359</v>
      </c>
      <c r="F1176" s="16">
        <v>19</v>
      </c>
      <c r="G1176" s="16">
        <v>21</v>
      </c>
      <c r="H1176" s="6">
        <f t="shared" si="72"/>
        <v>20</v>
      </c>
      <c r="I1176" s="6">
        <f t="shared" si="73"/>
        <v>22</v>
      </c>
      <c r="J1176" s="7">
        <f t="shared" si="74"/>
        <v>1.1000000000000001</v>
      </c>
      <c r="K1176" s="7">
        <f t="shared" si="75"/>
        <v>0.13750352374993502</v>
      </c>
    </row>
    <row r="1177" spans="1:11" x14ac:dyDescent="0.35">
      <c r="A1177" s="14" t="s">
        <v>6854</v>
      </c>
      <c r="B1177" s="13" t="s">
        <v>5089</v>
      </c>
      <c r="C1177" s="14" t="s">
        <v>13150</v>
      </c>
      <c r="D1177" s="14" t="s">
        <v>11356</v>
      </c>
      <c r="E1177" s="15" t="s">
        <v>5678</v>
      </c>
      <c r="F1177" s="16">
        <v>1</v>
      </c>
      <c r="G1177" s="16">
        <v>3</v>
      </c>
      <c r="H1177" s="6">
        <f t="shared" si="72"/>
        <v>2</v>
      </c>
      <c r="I1177" s="6">
        <f t="shared" si="73"/>
        <v>4</v>
      </c>
      <c r="J1177" s="7">
        <f t="shared" si="74"/>
        <v>2</v>
      </c>
      <c r="K1177" s="7">
        <f t="shared" si="75"/>
        <v>1</v>
      </c>
    </row>
    <row r="1178" spans="1:11" x14ac:dyDescent="0.35">
      <c r="A1178" s="14" t="s">
        <v>6855</v>
      </c>
      <c r="B1178" s="13" t="s">
        <v>139</v>
      </c>
      <c r="C1178" s="14" t="s">
        <v>13151</v>
      </c>
      <c r="D1178" s="14" t="s">
        <v>12884</v>
      </c>
      <c r="E1178" s="15" t="s">
        <v>5678</v>
      </c>
      <c r="F1178" s="16">
        <v>3</v>
      </c>
      <c r="G1178" s="16">
        <v>1</v>
      </c>
      <c r="H1178" s="6">
        <f t="shared" si="72"/>
        <v>4</v>
      </c>
      <c r="I1178" s="6">
        <f t="shared" si="73"/>
        <v>2</v>
      </c>
      <c r="J1178" s="7">
        <f t="shared" si="74"/>
        <v>0.5</v>
      </c>
      <c r="K1178" s="7">
        <f t="shared" si="75"/>
        <v>-1</v>
      </c>
    </row>
    <row r="1179" spans="1:11" x14ac:dyDescent="0.35">
      <c r="A1179" s="14" t="s">
        <v>6856</v>
      </c>
      <c r="B1179" s="13" t="s">
        <v>4606</v>
      </c>
      <c r="C1179" s="14" t="s">
        <v>13152</v>
      </c>
      <c r="D1179" s="14" t="s">
        <v>13153</v>
      </c>
      <c r="E1179" s="15" t="s">
        <v>5678</v>
      </c>
      <c r="F1179" s="16">
        <v>513</v>
      </c>
      <c r="G1179" s="16">
        <v>557</v>
      </c>
      <c r="H1179" s="6">
        <f t="shared" si="72"/>
        <v>514</v>
      </c>
      <c r="I1179" s="6">
        <f t="shared" si="73"/>
        <v>558</v>
      </c>
      <c r="J1179" s="7">
        <f t="shared" si="74"/>
        <v>1.0856031128404668</v>
      </c>
      <c r="K1179" s="7">
        <f t="shared" si="75"/>
        <v>0.11849676263530935</v>
      </c>
    </row>
    <row r="1180" spans="1:11" x14ac:dyDescent="0.35">
      <c r="A1180" s="14" t="s">
        <v>6857</v>
      </c>
      <c r="B1180" s="13" t="s">
        <v>4468</v>
      </c>
      <c r="C1180" s="14" t="s">
        <v>13154</v>
      </c>
      <c r="D1180" s="14" t="s">
        <v>13155</v>
      </c>
      <c r="E1180" s="15" t="s">
        <v>5678</v>
      </c>
      <c r="F1180" s="16">
        <v>495</v>
      </c>
      <c r="G1180" s="16">
        <v>483</v>
      </c>
      <c r="H1180" s="6">
        <f t="shared" si="72"/>
        <v>496</v>
      </c>
      <c r="I1180" s="6">
        <f t="shared" si="73"/>
        <v>484</v>
      </c>
      <c r="J1180" s="7">
        <f t="shared" si="74"/>
        <v>0.97580645161290325</v>
      </c>
      <c r="K1180" s="7">
        <f t="shared" si="75"/>
        <v>-3.5333073112280663E-2</v>
      </c>
    </row>
    <row r="1181" spans="1:11" x14ac:dyDescent="0.35">
      <c r="A1181" s="14" t="s">
        <v>6858</v>
      </c>
      <c r="B1181" s="13" t="s">
        <v>2054</v>
      </c>
      <c r="C1181" s="14" t="s">
        <v>13156</v>
      </c>
      <c r="D1181" s="14" t="s">
        <v>13157</v>
      </c>
      <c r="E1181" s="15" t="s">
        <v>11359</v>
      </c>
      <c r="F1181" s="16">
        <v>35</v>
      </c>
      <c r="G1181" s="16">
        <v>18</v>
      </c>
      <c r="H1181" s="6">
        <f t="shared" si="72"/>
        <v>36</v>
      </c>
      <c r="I1181" s="6">
        <f t="shared" si="73"/>
        <v>19</v>
      </c>
      <c r="J1181" s="7">
        <f t="shared" si="74"/>
        <v>0.52777777777777779</v>
      </c>
      <c r="K1181" s="7">
        <f t="shared" si="75"/>
        <v>-0.92199748799872694</v>
      </c>
    </row>
    <row r="1182" spans="1:11" x14ac:dyDescent="0.35">
      <c r="A1182" s="14" t="s">
        <v>6859</v>
      </c>
      <c r="B1182" s="13" t="s">
        <v>3185</v>
      </c>
      <c r="C1182" s="14" t="s">
        <v>13158</v>
      </c>
      <c r="D1182" s="14" t="s">
        <v>13159</v>
      </c>
      <c r="E1182" s="15" t="s">
        <v>11359</v>
      </c>
      <c r="F1182" s="16">
        <v>20</v>
      </c>
      <c r="G1182" s="16">
        <v>12</v>
      </c>
      <c r="H1182" s="6">
        <f t="shared" si="72"/>
        <v>21</v>
      </c>
      <c r="I1182" s="6">
        <f t="shared" si="73"/>
        <v>13</v>
      </c>
      <c r="J1182" s="7">
        <f t="shared" si="74"/>
        <v>0.61904761904761907</v>
      </c>
      <c r="K1182" s="7">
        <f t="shared" si="75"/>
        <v>-0.69187770463766807</v>
      </c>
    </row>
    <row r="1183" spans="1:11" x14ac:dyDescent="0.35">
      <c r="A1183" s="14" t="s">
        <v>6860</v>
      </c>
      <c r="B1183" s="13" t="s">
        <v>738</v>
      </c>
      <c r="C1183" s="14" t="s">
        <v>13160</v>
      </c>
      <c r="D1183" s="14" t="s">
        <v>13161</v>
      </c>
      <c r="E1183" s="15" t="s">
        <v>11359</v>
      </c>
      <c r="F1183" s="16">
        <v>1045</v>
      </c>
      <c r="G1183" s="16">
        <v>807</v>
      </c>
      <c r="H1183" s="6">
        <f t="shared" si="72"/>
        <v>1046</v>
      </c>
      <c r="I1183" s="6">
        <f t="shared" si="73"/>
        <v>808</v>
      </c>
      <c r="J1183" s="7">
        <f t="shared" si="74"/>
        <v>0.77246653919694075</v>
      </c>
      <c r="K1183" s="7">
        <f t="shared" si="75"/>
        <v>-0.37245565349514659</v>
      </c>
    </row>
    <row r="1184" spans="1:11" x14ac:dyDescent="0.35">
      <c r="A1184" s="14" t="s">
        <v>6861</v>
      </c>
      <c r="B1184" s="13" t="s">
        <v>3648</v>
      </c>
      <c r="C1184" s="14" t="s">
        <v>13162</v>
      </c>
      <c r="D1184" s="14" t="s">
        <v>11356</v>
      </c>
      <c r="E1184" s="15" t="s">
        <v>5678</v>
      </c>
      <c r="F1184" s="16">
        <v>53</v>
      </c>
      <c r="G1184" s="16">
        <v>19</v>
      </c>
      <c r="H1184" s="6">
        <f t="shared" si="72"/>
        <v>54</v>
      </c>
      <c r="I1184" s="6">
        <f t="shared" si="73"/>
        <v>20</v>
      </c>
      <c r="J1184" s="7">
        <f t="shared" si="74"/>
        <v>0.37037037037037035</v>
      </c>
      <c r="K1184" s="7">
        <f t="shared" si="75"/>
        <v>-1.4329594072761063</v>
      </c>
    </row>
    <row r="1185" spans="1:11" x14ac:dyDescent="0.35">
      <c r="A1185" s="14" t="s">
        <v>6862</v>
      </c>
      <c r="B1185" s="13" t="s">
        <v>3269</v>
      </c>
      <c r="C1185" s="14" t="s">
        <v>13163</v>
      </c>
      <c r="D1185" s="14" t="s">
        <v>13164</v>
      </c>
      <c r="E1185" s="15" t="s">
        <v>5678</v>
      </c>
      <c r="F1185" s="16">
        <v>32</v>
      </c>
      <c r="G1185" s="16">
        <v>10</v>
      </c>
      <c r="H1185" s="6">
        <f t="shared" si="72"/>
        <v>33</v>
      </c>
      <c r="I1185" s="6">
        <f t="shared" si="73"/>
        <v>11</v>
      </c>
      <c r="J1185" s="7">
        <f t="shared" si="74"/>
        <v>0.33333333333333331</v>
      </c>
      <c r="K1185" s="7">
        <f t="shared" si="75"/>
        <v>-1.5849625007211563</v>
      </c>
    </row>
    <row r="1186" spans="1:11" x14ac:dyDescent="0.35">
      <c r="A1186" s="14" t="s">
        <v>6863</v>
      </c>
      <c r="B1186" s="13" t="s">
        <v>3653</v>
      </c>
      <c r="C1186" s="14" t="s">
        <v>13165</v>
      </c>
      <c r="D1186" s="14" t="s">
        <v>13166</v>
      </c>
      <c r="E1186" s="15" t="s">
        <v>5678</v>
      </c>
      <c r="F1186" s="16">
        <v>50</v>
      </c>
      <c r="G1186" s="16">
        <v>29</v>
      </c>
      <c r="H1186" s="6">
        <f t="shared" si="72"/>
        <v>51</v>
      </c>
      <c r="I1186" s="6">
        <f t="shared" si="73"/>
        <v>30</v>
      </c>
      <c r="J1186" s="7">
        <f t="shared" si="74"/>
        <v>0.58823529411764708</v>
      </c>
      <c r="K1186" s="7">
        <f t="shared" si="75"/>
        <v>-0.76553474636297703</v>
      </c>
    </row>
    <row r="1187" spans="1:11" x14ac:dyDescent="0.35">
      <c r="A1187" s="14" t="s">
        <v>6864</v>
      </c>
      <c r="B1187" s="13" t="s">
        <v>5069</v>
      </c>
      <c r="C1187" s="14" t="s">
        <v>13167</v>
      </c>
      <c r="D1187" s="14" t="s">
        <v>13168</v>
      </c>
      <c r="E1187" s="15" t="s">
        <v>5678</v>
      </c>
      <c r="F1187" s="16">
        <v>5</v>
      </c>
      <c r="G1187" s="16">
        <v>3</v>
      </c>
      <c r="H1187" s="6">
        <f t="shared" si="72"/>
        <v>6</v>
      </c>
      <c r="I1187" s="6">
        <f t="shared" si="73"/>
        <v>4</v>
      </c>
      <c r="J1187" s="7">
        <f t="shared" si="74"/>
        <v>0.66666666666666663</v>
      </c>
      <c r="K1187" s="7">
        <f t="shared" si="75"/>
        <v>-0.5849625007211563</v>
      </c>
    </row>
    <row r="1188" spans="1:11" x14ac:dyDescent="0.35">
      <c r="A1188" s="14" t="s">
        <v>6865</v>
      </c>
      <c r="B1188" s="13" t="s">
        <v>3949</v>
      </c>
      <c r="C1188" s="14" t="s">
        <v>13169</v>
      </c>
      <c r="D1188" s="14" t="s">
        <v>12083</v>
      </c>
      <c r="E1188" s="15" t="s">
        <v>11359</v>
      </c>
      <c r="F1188" s="16">
        <v>55</v>
      </c>
      <c r="G1188" s="16">
        <v>33</v>
      </c>
      <c r="H1188" s="6">
        <f t="shared" si="72"/>
        <v>56</v>
      </c>
      <c r="I1188" s="6">
        <f t="shared" si="73"/>
        <v>34</v>
      </c>
      <c r="J1188" s="7">
        <f t="shared" si="74"/>
        <v>0.6071428571428571</v>
      </c>
      <c r="K1188" s="7">
        <f t="shared" si="75"/>
        <v>-0.71989208080726486</v>
      </c>
    </row>
    <row r="1189" spans="1:11" x14ac:dyDescent="0.35">
      <c r="A1189" s="14" t="s">
        <v>6866</v>
      </c>
      <c r="B1189" s="13" t="s">
        <v>4892</v>
      </c>
      <c r="C1189" s="14" t="s">
        <v>13170</v>
      </c>
      <c r="D1189" s="14" t="s">
        <v>13171</v>
      </c>
      <c r="E1189" s="15" t="s">
        <v>5678</v>
      </c>
      <c r="F1189" s="16">
        <v>17</v>
      </c>
      <c r="G1189" s="16">
        <v>8</v>
      </c>
      <c r="H1189" s="6">
        <f t="shared" si="72"/>
        <v>18</v>
      </c>
      <c r="I1189" s="6">
        <f t="shared" si="73"/>
        <v>9</v>
      </c>
      <c r="J1189" s="7">
        <f t="shared" si="74"/>
        <v>0.5</v>
      </c>
      <c r="K1189" s="7">
        <f t="shared" si="75"/>
        <v>-1</v>
      </c>
    </row>
    <row r="1190" spans="1:11" x14ac:dyDescent="0.35">
      <c r="A1190" s="14" t="s">
        <v>6867</v>
      </c>
      <c r="B1190" s="13" t="s">
        <v>246</v>
      </c>
      <c r="C1190" s="14" t="s">
        <v>13172</v>
      </c>
      <c r="D1190" s="14" t="s">
        <v>11685</v>
      </c>
      <c r="E1190" s="15" t="s">
        <v>5678</v>
      </c>
      <c r="F1190" s="16">
        <v>7</v>
      </c>
      <c r="G1190" s="16">
        <v>5</v>
      </c>
      <c r="H1190" s="6">
        <f t="shared" si="72"/>
        <v>8</v>
      </c>
      <c r="I1190" s="6">
        <f t="shared" si="73"/>
        <v>6</v>
      </c>
      <c r="J1190" s="7">
        <f t="shared" si="74"/>
        <v>0.75</v>
      </c>
      <c r="K1190" s="7">
        <f t="shared" si="75"/>
        <v>-0.41503749927884381</v>
      </c>
    </row>
    <row r="1191" spans="1:11" x14ac:dyDescent="0.35">
      <c r="A1191" s="14" t="s">
        <v>6868</v>
      </c>
      <c r="B1191" s="13" t="s">
        <v>3591</v>
      </c>
      <c r="C1191" s="14" t="s">
        <v>13173</v>
      </c>
      <c r="D1191" s="14" t="s">
        <v>11356</v>
      </c>
      <c r="E1191" s="15" t="s">
        <v>11359</v>
      </c>
      <c r="F1191" s="16">
        <v>18</v>
      </c>
      <c r="G1191" s="16">
        <v>20</v>
      </c>
      <c r="H1191" s="6">
        <f t="shared" si="72"/>
        <v>19</v>
      </c>
      <c r="I1191" s="6">
        <f t="shared" si="73"/>
        <v>21</v>
      </c>
      <c r="J1191" s="7">
        <f t="shared" si="74"/>
        <v>1.1052631578947369</v>
      </c>
      <c r="K1191" s="7">
        <f t="shared" si="75"/>
        <v>0.14438990933517493</v>
      </c>
    </row>
    <row r="1192" spans="1:11" x14ac:dyDescent="0.35">
      <c r="A1192" s="14" t="s">
        <v>6869</v>
      </c>
      <c r="B1192" s="13" t="s">
        <v>4913</v>
      </c>
      <c r="C1192" s="14" t="s">
        <v>13174</v>
      </c>
      <c r="D1192" s="14" t="s">
        <v>11356</v>
      </c>
      <c r="E1192" s="15" t="s">
        <v>11359</v>
      </c>
      <c r="F1192" s="16">
        <v>6</v>
      </c>
      <c r="G1192" s="16">
        <v>13</v>
      </c>
      <c r="H1192" s="6">
        <f t="shared" si="72"/>
        <v>7</v>
      </c>
      <c r="I1192" s="6">
        <f t="shared" si="73"/>
        <v>14</v>
      </c>
      <c r="J1192" s="7">
        <f t="shared" si="74"/>
        <v>2</v>
      </c>
      <c r="K1192" s="7">
        <f t="shared" si="75"/>
        <v>1</v>
      </c>
    </row>
    <row r="1193" spans="1:11" x14ac:dyDescent="0.35">
      <c r="A1193" s="14" t="s">
        <v>6870</v>
      </c>
      <c r="B1193" s="13" t="s">
        <v>4550</v>
      </c>
      <c r="C1193" s="14" t="s">
        <v>13175</v>
      </c>
      <c r="D1193" s="14" t="s">
        <v>13176</v>
      </c>
      <c r="E1193" s="15" t="s">
        <v>11359</v>
      </c>
      <c r="F1193" s="16">
        <v>4</v>
      </c>
      <c r="G1193" s="16">
        <v>3</v>
      </c>
      <c r="H1193" s="6">
        <f t="shared" si="72"/>
        <v>5</v>
      </c>
      <c r="I1193" s="6">
        <f t="shared" si="73"/>
        <v>4</v>
      </c>
      <c r="J1193" s="7">
        <f t="shared" si="74"/>
        <v>0.8</v>
      </c>
      <c r="K1193" s="7">
        <f t="shared" si="75"/>
        <v>-0.32192809488736229</v>
      </c>
    </row>
    <row r="1194" spans="1:11" x14ac:dyDescent="0.35">
      <c r="A1194" s="14" t="s">
        <v>6871</v>
      </c>
      <c r="B1194" s="13" t="s">
        <v>5400</v>
      </c>
      <c r="C1194" s="14" t="s">
        <v>13177</v>
      </c>
      <c r="D1194" s="14" t="s">
        <v>11806</v>
      </c>
      <c r="E1194" s="15" t="s">
        <v>5678</v>
      </c>
      <c r="F1194" s="16">
        <v>14</v>
      </c>
      <c r="G1194" s="16">
        <v>7</v>
      </c>
      <c r="H1194" s="6">
        <f t="shared" si="72"/>
        <v>15</v>
      </c>
      <c r="I1194" s="6">
        <f t="shared" si="73"/>
        <v>8</v>
      </c>
      <c r="J1194" s="7">
        <f t="shared" si="74"/>
        <v>0.53333333333333333</v>
      </c>
      <c r="K1194" s="7">
        <f t="shared" si="75"/>
        <v>-0.9068905956085187</v>
      </c>
    </row>
    <row r="1195" spans="1:11" x14ac:dyDescent="0.35">
      <c r="A1195" s="14" t="s">
        <v>6872</v>
      </c>
      <c r="B1195" s="13" t="s">
        <v>4300</v>
      </c>
      <c r="C1195" s="14" t="s">
        <v>13178</v>
      </c>
      <c r="D1195" s="14" t="s">
        <v>11356</v>
      </c>
      <c r="E1195" s="15" t="s">
        <v>11359</v>
      </c>
      <c r="F1195" s="16">
        <v>82</v>
      </c>
      <c r="G1195" s="16">
        <v>57</v>
      </c>
      <c r="H1195" s="6">
        <f t="shared" si="72"/>
        <v>83</v>
      </c>
      <c r="I1195" s="6">
        <f t="shared" si="73"/>
        <v>58</v>
      </c>
      <c r="J1195" s="7">
        <f t="shared" si="74"/>
        <v>0.6987951807228916</v>
      </c>
      <c r="K1195" s="7">
        <f t="shared" si="75"/>
        <v>-0.51705843621935266</v>
      </c>
    </row>
    <row r="1196" spans="1:11" x14ac:dyDescent="0.35">
      <c r="A1196" s="14" t="s">
        <v>6873</v>
      </c>
      <c r="B1196" s="13" t="s">
        <v>4213</v>
      </c>
      <c r="C1196" s="14" t="s">
        <v>13179</v>
      </c>
      <c r="D1196" s="14" t="s">
        <v>13180</v>
      </c>
      <c r="E1196" s="15" t="s">
        <v>5678</v>
      </c>
      <c r="F1196" s="16">
        <v>2</v>
      </c>
      <c r="G1196" s="16">
        <v>6</v>
      </c>
      <c r="H1196" s="6">
        <f t="shared" si="72"/>
        <v>3</v>
      </c>
      <c r="I1196" s="6">
        <f t="shared" si="73"/>
        <v>7</v>
      </c>
      <c r="J1196" s="7">
        <f t="shared" si="74"/>
        <v>2.3333333333333335</v>
      </c>
      <c r="K1196" s="7">
        <f t="shared" si="75"/>
        <v>1.2223924213364481</v>
      </c>
    </row>
    <row r="1197" spans="1:11" x14ac:dyDescent="0.35">
      <c r="A1197" s="14" t="s">
        <v>6874</v>
      </c>
      <c r="B1197" s="13" t="s">
        <v>2064</v>
      </c>
      <c r="C1197" s="14" t="s">
        <v>13181</v>
      </c>
      <c r="D1197" s="14" t="s">
        <v>13182</v>
      </c>
      <c r="E1197" s="15" t="s">
        <v>5678</v>
      </c>
      <c r="F1197" s="16">
        <v>1</v>
      </c>
      <c r="G1197" s="16">
        <v>2</v>
      </c>
      <c r="H1197" s="6">
        <f t="shared" si="72"/>
        <v>2</v>
      </c>
      <c r="I1197" s="6">
        <f t="shared" si="73"/>
        <v>3</v>
      </c>
      <c r="J1197" s="7">
        <f t="shared" si="74"/>
        <v>1.5</v>
      </c>
      <c r="K1197" s="7">
        <f t="shared" si="75"/>
        <v>0.58496250072115619</v>
      </c>
    </row>
    <row r="1198" spans="1:11" x14ac:dyDescent="0.35">
      <c r="A1198" s="14" t="s">
        <v>6875</v>
      </c>
      <c r="B1198" s="13" t="s">
        <v>2262</v>
      </c>
      <c r="C1198" s="14" t="s">
        <v>13183</v>
      </c>
      <c r="D1198" s="14" t="s">
        <v>13184</v>
      </c>
      <c r="E1198" s="15" t="s">
        <v>5678</v>
      </c>
      <c r="F1198" s="16">
        <v>6</v>
      </c>
      <c r="G1198" s="16">
        <v>9</v>
      </c>
      <c r="H1198" s="6">
        <f t="shared" si="72"/>
        <v>7</v>
      </c>
      <c r="I1198" s="6">
        <f t="shared" si="73"/>
        <v>10</v>
      </c>
      <c r="J1198" s="7">
        <f t="shared" si="74"/>
        <v>1.4285714285714286</v>
      </c>
      <c r="K1198" s="7">
        <f t="shared" si="75"/>
        <v>0.51457317282975823</v>
      </c>
    </row>
    <row r="1199" spans="1:11" x14ac:dyDescent="0.35">
      <c r="A1199" s="14" t="s">
        <v>6876</v>
      </c>
      <c r="B1199" s="13" t="s">
        <v>2842</v>
      </c>
      <c r="C1199" s="14" t="s">
        <v>13185</v>
      </c>
      <c r="D1199" s="14" t="s">
        <v>13186</v>
      </c>
      <c r="E1199" s="15" t="s">
        <v>5678</v>
      </c>
      <c r="F1199" s="16">
        <v>7</v>
      </c>
      <c r="G1199" s="16">
        <v>12</v>
      </c>
      <c r="H1199" s="6">
        <f t="shared" si="72"/>
        <v>8</v>
      </c>
      <c r="I1199" s="6">
        <f t="shared" si="73"/>
        <v>13</v>
      </c>
      <c r="J1199" s="7">
        <f t="shared" si="74"/>
        <v>1.625</v>
      </c>
      <c r="K1199" s="7">
        <f t="shared" si="75"/>
        <v>0.70043971814109218</v>
      </c>
    </row>
    <row r="1200" spans="1:11" x14ac:dyDescent="0.35">
      <c r="A1200" s="14" t="s">
        <v>6877</v>
      </c>
      <c r="B1200" s="13" t="s">
        <v>275</v>
      </c>
      <c r="C1200" s="14" t="s">
        <v>13187</v>
      </c>
      <c r="D1200" s="14" t="s">
        <v>13188</v>
      </c>
      <c r="E1200" s="15" t="s">
        <v>5678</v>
      </c>
      <c r="F1200" s="16">
        <v>3</v>
      </c>
      <c r="G1200" s="16">
        <v>0</v>
      </c>
      <c r="H1200" s="6">
        <f t="shared" si="72"/>
        <v>4</v>
      </c>
      <c r="I1200" s="6">
        <f t="shared" si="73"/>
        <v>1</v>
      </c>
      <c r="J1200" s="7">
        <f t="shared" si="74"/>
        <v>0.25</v>
      </c>
      <c r="K1200" s="7">
        <f t="shared" si="75"/>
        <v>-2</v>
      </c>
    </row>
    <row r="1201" spans="1:11" x14ac:dyDescent="0.35">
      <c r="A1201" s="14" t="s">
        <v>6878</v>
      </c>
      <c r="B1201" s="13" t="s">
        <v>5426</v>
      </c>
      <c r="C1201" s="14" t="s">
        <v>13189</v>
      </c>
      <c r="D1201" s="14" t="s">
        <v>13190</v>
      </c>
      <c r="E1201" s="15" t="s">
        <v>5678</v>
      </c>
      <c r="F1201" s="16">
        <v>14</v>
      </c>
      <c r="G1201" s="16">
        <v>20</v>
      </c>
      <c r="H1201" s="6">
        <f t="shared" si="72"/>
        <v>15</v>
      </c>
      <c r="I1201" s="6">
        <f t="shared" si="73"/>
        <v>21</v>
      </c>
      <c r="J1201" s="7">
        <f t="shared" si="74"/>
        <v>1.4</v>
      </c>
      <c r="K1201" s="7">
        <f t="shared" si="75"/>
        <v>0.48542682717024171</v>
      </c>
    </row>
    <row r="1202" spans="1:11" x14ac:dyDescent="0.35">
      <c r="A1202" s="14" t="s">
        <v>6879</v>
      </c>
      <c r="B1202" s="13" t="s">
        <v>2377</v>
      </c>
      <c r="C1202" s="14" t="s">
        <v>13191</v>
      </c>
      <c r="D1202" s="14" t="s">
        <v>13192</v>
      </c>
      <c r="E1202" s="15" t="s">
        <v>11359</v>
      </c>
      <c r="F1202" s="16">
        <v>1995</v>
      </c>
      <c r="G1202" s="16">
        <v>2228</v>
      </c>
      <c r="H1202" s="6">
        <f t="shared" si="72"/>
        <v>1996</v>
      </c>
      <c r="I1202" s="6">
        <f t="shared" si="73"/>
        <v>2229</v>
      </c>
      <c r="J1202" s="7">
        <f t="shared" si="74"/>
        <v>1.1167334669338678</v>
      </c>
      <c r="K1202" s="7">
        <f t="shared" si="75"/>
        <v>0.15928489592249193</v>
      </c>
    </row>
    <row r="1203" spans="1:11" x14ac:dyDescent="0.35">
      <c r="A1203" s="14" t="s">
        <v>6880</v>
      </c>
      <c r="B1203" s="13" t="s">
        <v>1501</v>
      </c>
      <c r="C1203" s="14" t="s">
        <v>13193</v>
      </c>
      <c r="D1203" s="14" t="s">
        <v>13194</v>
      </c>
      <c r="E1203" s="15" t="s">
        <v>11359</v>
      </c>
      <c r="F1203" s="16">
        <v>315</v>
      </c>
      <c r="G1203" s="16">
        <v>273</v>
      </c>
      <c r="H1203" s="6">
        <f t="shared" si="72"/>
        <v>316</v>
      </c>
      <c r="I1203" s="6">
        <f t="shared" si="73"/>
        <v>274</v>
      </c>
      <c r="J1203" s="7">
        <f t="shared" si="74"/>
        <v>0.86708860759493667</v>
      </c>
      <c r="K1203" s="7">
        <f t="shared" si="75"/>
        <v>-0.20574866521657628</v>
      </c>
    </row>
    <row r="1204" spans="1:11" x14ac:dyDescent="0.35">
      <c r="A1204" s="14" t="s">
        <v>6881</v>
      </c>
      <c r="B1204" s="13" t="s">
        <v>633</v>
      </c>
      <c r="C1204" s="14" t="s">
        <v>13195</v>
      </c>
      <c r="D1204" s="14" t="s">
        <v>13196</v>
      </c>
      <c r="E1204" s="15" t="s">
        <v>11359</v>
      </c>
      <c r="F1204" s="16">
        <v>101</v>
      </c>
      <c r="G1204" s="16">
        <v>69</v>
      </c>
      <c r="H1204" s="6">
        <f t="shared" si="72"/>
        <v>102</v>
      </c>
      <c r="I1204" s="6">
        <f t="shared" si="73"/>
        <v>70</v>
      </c>
      <c r="J1204" s="7">
        <f t="shared" si="74"/>
        <v>0.68627450980392157</v>
      </c>
      <c r="K1204" s="7">
        <f t="shared" si="75"/>
        <v>-0.54314232502652915</v>
      </c>
    </row>
    <row r="1205" spans="1:11" x14ac:dyDescent="0.35">
      <c r="A1205" s="14" t="s">
        <v>6882</v>
      </c>
      <c r="B1205" s="13" t="s">
        <v>2664</v>
      </c>
      <c r="C1205" s="14" t="s">
        <v>13197</v>
      </c>
      <c r="D1205" s="14" t="s">
        <v>13198</v>
      </c>
      <c r="E1205" s="15" t="s">
        <v>11359</v>
      </c>
      <c r="F1205" s="16">
        <v>21</v>
      </c>
      <c r="G1205" s="16">
        <v>18</v>
      </c>
      <c r="H1205" s="6">
        <f t="shared" si="72"/>
        <v>22</v>
      </c>
      <c r="I1205" s="6">
        <f t="shared" si="73"/>
        <v>19</v>
      </c>
      <c r="J1205" s="7">
        <f t="shared" si="74"/>
        <v>0.86363636363636365</v>
      </c>
      <c r="K1205" s="7">
        <f t="shared" si="75"/>
        <v>-0.21150410519371177</v>
      </c>
    </row>
    <row r="1206" spans="1:11" x14ac:dyDescent="0.35">
      <c r="A1206" s="14" t="s">
        <v>6883</v>
      </c>
      <c r="B1206" s="13" t="s">
        <v>2971</v>
      </c>
      <c r="C1206" s="14" t="s">
        <v>13199</v>
      </c>
      <c r="D1206" s="14" t="s">
        <v>11858</v>
      </c>
      <c r="E1206" s="15" t="s">
        <v>5678</v>
      </c>
      <c r="F1206" s="16">
        <v>10</v>
      </c>
      <c r="G1206" s="16">
        <v>6</v>
      </c>
      <c r="H1206" s="6">
        <f t="shared" si="72"/>
        <v>11</v>
      </c>
      <c r="I1206" s="6">
        <f t="shared" si="73"/>
        <v>7</v>
      </c>
      <c r="J1206" s="7">
        <f t="shared" si="74"/>
        <v>0.63636363636363635</v>
      </c>
      <c r="K1206" s="7">
        <f t="shared" si="75"/>
        <v>-0.65207669657969325</v>
      </c>
    </row>
    <row r="1207" spans="1:11" x14ac:dyDescent="0.35">
      <c r="A1207" s="14" t="s">
        <v>6884</v>
      </c>
      <c r="B1207" s="13" t="s">
        <v>5368</v>
      </c>
      <c r="C1207" s="14" t="s">
        <v>13200</v>
      </c>
      <c r="D1207" s="14" t="s">
        <v>13201</v>
      </c>
      <c r="E1207" s="15" t="s">
        <v>11359</v>
      </c>
      <c r="F1207" s="16">
        <v>11</v>
      </c>
      <c r="G1207" s="16">
        <v>8</v>
      </c>
      <c r="H1207" s="6">
        <f t="shared" si="72"/>
        <v>12</v>
      </c>
      <c r="I1207" s="6">
        <f t="shared" si="73"/>
        <v>9</v>
      </c>
      <c r="J1207" s="7">
        <f t="shared" si="74"/>
        <v>0.75</v>
      </c>
      <c r="K1207" s="7">
        <f t="shared" si="75"/>
        <v>-0.41503749927884381</v>
      </c>
    </row>
    <row r="1208" spans="1:11" x14ac:dyDescent="0.35">
      <c r="A1208" s="14" t="s">
        <v>6885</v>
      </c>
      <c r="B1208" s="13" t="s">
        <v>2620</v>
      </c>
      <c r="C1208" s="14" t="s">
        <v>13202</v>
      </c>
      <c r="D1208" s="14" t="s">
        <v>11548</v>
      </c>
      <c r="E1208" s="15" t="s">
        <v>5678</v>
      </c>
      <c r="F1208" s="16">
        <v>17</v>
      </c>
      <c r="G1208" s="16">
        <v>12</v>
      </c>
      <c r="H1208" s="6">
        <f t="shared" si="72"/>
        <v>18</v>
      </c>
      <c r="I1208" s="6">
        <f t="shared" si="73"/>
        <v>13</v>
      </c>
      <c r="J1208" s="7">
        <f t="shared" si="74"/>
        <v>0.72222222222222221</v>
      </c>
      <c r="K1208" s="7">
        <f t="shared" si="75"/>
        <v>-0.4694852833012203</v>
      </c>
    </row>
    <row r="1209" spans="1:11" x14ac:dyDescent="0.35">
      <c r="A1209" s="14" t="s">
        <v>6886</v>
      </c>
      <c r="B1209" s="13" t="s">
        <v>557</v>
      </c>
      <c r="C1209" s="14" t="s">
        <v>13203</v>
      </c>
      <c r="D1209" s="14" t="s">
        <v>11385</v>
      </c>
      <c r="E1209" s="15" t="s">
        <v>11359</v>
      </c>
      <c r="F1209" s="16">
        <v>2</v>
      </c>
      <c r="G1209" s="16">
        <v>0</v>
      </c>
      <c r="H1209" s="6">
        <f t="shared" si="72"/>
        <v>3</v>
      </c>
      <c r="I1209" s="6">
        <f t="shared" si="73"/>
        <v>1</v>
      </c>
      <c r="J1209" s="7">
        <f t="shared" si="74"/>
        <v>0.33333333333333331</v>
      </c>
      <c r="K1209" s="7">
        <f t="shared" si="75"/>
        <v>-1.5849625007211563</v>
      </c>
    </row>
    <row r="1210" spans="1:11" x14ac:dyDescent="0.35">
      <c r="A1210" s="14" t="s">
        <v>6887</v>
      </c>
      <c r="B1210" s="13" t="s">
        <v>3996</v>
      </c>
      <c r="C1210" s="14" t="s">
        <v>13204</v>
      </c>
      <c r="D1210" s="14" t="s">
        <v>13205</v>
      </c>
      <c r="E1210" s="15" t="s">
        <v>11359</v>
      </c>
      <c r="F1210" s="16">
        <v>1</v>
      </c>
      <c r="G1210" s="16">
        <v>1</v>
      </c>
      <c r="H1210" s="6">
        <f t="shared" si="72"/>
        <v>2</v>
      </c>
      <c r="I1210" s="6">
        <f t="shared" si="73"/>
        <v>2</v>
      </c>
      <c r="J1210" s="7">
        <f t="shared" si="74"/>
        <v>1</v>
      </c>
      <c r="K1210" s="7">
        <f t="shared" si="75"/>
        <v>0</v>
      </c>
    </row>
    <row r="1211" spans="1:11" x14ac:dyDescent="0.35">
      <c r="A1211" s="14" t="s">
        <v>6888</v>
      </c>
      <c r="B1211" s="13" t="s">
        <v>895</v>
      </c>
      <c r="C1211" s="14" t="s">
        <v>13206</v>
      </c>
      <c r="D1211" s="14" t="s">
        <v>12174</v>
      </c>
      <c r="E1211" s="15" t="s">
        <v>11359</v>
      </c>
      <c r="F1211" s="16">
        <v>3</v>
      </c>
      <c r="G1211" s="16">
        <v>3</v>
      </c>
      <c r="H1211" s="6">
        <f t="shared" si="72"/>
        <v>4</v>
      </c>
      <c r="I1211" s="6">
        <f t="shared" si="73"/>
        <v>4</v>
      </c>
      <c r="J1211" s="7">
        <f t="shared" si="74"/>
        <v>1</v>
      </c>
      <c r="K1211" s="7">
        <f t="shared" si="75"/>
        <v>0</v>
      </c>
    </row>
    <row r="1212" spans="1:11" x14ac:dyDescent="0.35">
      <c r="A1212" s="14" t="s">
        <v>6889</v>
      </c>
      <c r="B1212" s="13" t="s">
        <v>2641</v>
      </c>
      <c r="C1212" s="14" t="s">
        <v>13207</v>
      </c>
      <c r="D1212" s="14" t="s">
        <v>12083</v>
      </c>
      <c r="E1212" s="15" t="s">
        <v>11359</v>
      </c>
      <c r="F1212" s="16">
        <v>11</v>
      </c>
      <c r="G1212" s="16">
        <v>7</v>
      </c>
      <c r="H1212" s="6">
        <f t="shared" si="72"/>
        <v>12</v>
      </c>
      <c r="I1212" s="6">
        <f t="shared" si="73"/>
        <v>8</v>
      </c>
      <c r="J1212" s="7">
        <f t="shared" si="74"/>
        <v>0.66666666666666663</v>
      </c>
      <c r="K1212" s="7">
        <f t="shared" si="75"/>
        <v>-0.5849625007211563</v>
      </c>
    </row>
    <row r="1213" spans="1:11" x14ac:dyDescent="0.35">
      <c r="A1213" s="14" t="s">
        <v>6890</v>
      </c>
      <c r="B1213" s="13" t="s">
        <v>1203</v>
      </c>
      <c r="C1213" s="14" t="s">
        <v>13208</v>
      </c>
      <c r="D1213" s="14" t="s">
        <v>11356</v>
      </c>
      <c r="E1213" s="15" t="s">
        <v>5678</v>
      </c>
      <c r="F1213" s="16">
        <v>10</v>
      </c>
      <c r="G1213" s="16">
        <v>8</v>
      </c>
      <c r="H1213" s="6">
        <f t="shared" si="72"/>
        <v>11</v>
      </c>
      <c r="I1213" s="6">
        <f t="shared" si="73"/>
        <v>9</v>
      </c>
      <c r="J1213" s="7">
        <f t="shared" si="74"/>
        <v>0.81818181818181823</v>
      </c>
      <c r="K1213" s="7">
        <f t="shared" si="75"/>
        <v>-0.28950661719498483</v>
      </c>
    </row>
    <row r="1214" spans="1:11" x14ac:dyDescent="0.35">
      <c r="A1214" s="14" t="s">
        <v>6891</v>
      </c>
      <c r="B1214" s="13" t="s">
        <v>4085</v>
      </c>
      <c r="C1214" s="14" t="s">
        <v>13209</v>
      </c>
      <c r="D1214" s="14" t="s">
        <v>11356</v>
      </c>
      <c r="E1214" s="15" t="s">
        <v>5678</v>
      </c>
      <c r="F1214" s="16">
        <v>13</v>
      </c>
      <c r="G1214" s="16">
        <v>11</v>
      </c>
      <c r="H1214" s="6">
        <f t="shared" si="72"/>
        <v>14</v>
      </c>
      <c r="I1214" s="6">
        <f t="shared" si="73"/>
        <v>12</v>
      </c>
      <c r="J1214" s="7">
        <f t="shared" si="74"/>
        <v>0.8571428571428571</v>
      </c>
      <c r="K1214" s="7">
        <f t="shared" si="75"/>
        <v>-0.22239242133644802</v>
      </c>
    </row>
    <row r="1215" spans="1:11" x14ac:dyDescent="0.35">
      <c r="A1215" s="14" t="s">
        <v>6892</v>
      </c>
      <c r="B1215" s="13" t="s">
        <v>1845</v>
      </c>
      <c r="C1215" s="14" t="s">
        <v>13210</v>
      </c>
      <c r="D1215" s="14" t="s">
        <v>11356</v>
      </c>
      <c r="E1215" s="15" t="s">
        <v>5678</v>
      </c>
      <c r="F1215" s="16">
        <v>24</v>
      </c>
      <c r="G1215" s="16">
        <v>23</v>
      </c>
      <c r="H1215" s="6">
        <f t="shared" si="72"/>
        <v>25</v>
      </c>
      <c r="I1215" s="6">
        <f t="shared" si="73"/>
        <v>24</v>
      </c>
      <c r="J1215" s="7">
        <f t="shared" si="74"/>
        <v>0.96</v>
      </c>
      <c r="K1215" s="7">
        <f t="shared" si="75"/>
        <v>-5.8893689053568565E-2</v>
      </c>
    </row>
    <row r="1216" spans="1:11" x14ac:dyDescent="0.35">
      <c r="A1216" s="14" t="s">
        <v>6893</v>
      </c>
      <c r="B1216" s="13" t="s">
        <v>1660</v>
      </c>
      <c r="C1216" s="14" t="s">
        <v>13211</v>
      </c>
      <c r="D1216" s="14" t="s">
        <v>13212</v>
      </c>
      <c r="E1216" s="15" t="s">
        <v>11359</v>
      </c>
      <c r="F1216" s="16">
        <v>97</v>
      </c>
      <c r="G1216" s="16">
        <v>92</v>
      </c>
      <c r="H1216" s="6">
        <f t="shared" si="72"/>
        <v>98</v>
      </c>
      <c r="I1216" s="6">
        <f t="shared" si="73"/>
        <v>93</v>
      </c>
      <c r="J1216" s="7">
        <f t="shared" si="74"/>
        <v>0.94897959183673475</v>
      </c>
      <c r="K1216" s="7">
        <f t="shared" si="75"/>
        <v>-7.5551033007176749E-2</v>
      </c>
    </row>
    <row r="1217" spans="1:11" x14ac:dyDescent="0.35">
      <c r="A1217" s="14" t="s">
        <v>6894</v>
      </c>
      <c r="B1217" s="13" t="s">
        <v>3954</v>
      </c>
      <c r="C1217" s="14" t="s">
        <v>13213</v>
      </c>
      <c r="D1217" s="14" t="s">
        <v>13214</v>
      </c>
      <c r="E1217" s="15" t="s">
        <v>11359</v>
      </c>
      <c r="F1217" s="16">
        <v>51</v>
      </c>
      <c r="G1217" s="16">
        <v>38</v>
      </c>
      <c r="H1217" s="6">
        <f t="shared" si="72"/>
        <v>52</v>
      </c>
      <c r="I1217" s="6">
        <f t="shared" si="73"/>
        <v>39</v>
      </c>
      <c r="J1217" s="7">
        <f t="shared" si="74"/>
        <v>0.75</v>
      </c>
      <c r="K1217" s="7">
        <f t="shared" si="75"/>
        <v>-0.41503749927884381</v>
      </c>
    </row>
    <row r="1218" spans="1:11" x14ac:dyDescent="0.35">
      <c r="A1218" s="14" t="s">
        <v>6895</v>
      </c>
      <c r="B1218" s="13" t="s">
        <v>4680</v>
      </c>
      <c r="C1218" s="14" t="s">
        <v>13215</v>
      </c>
      <c r="D1218" s="14" t="s">
        <v>13216</v>
      </c>
      <c r="E1218" s="15" t="s">
        <v>5678</v>
      </c>
      <c r="F1218" s="16">
        <v>1</v>
      </c>
      <c r="G1218" s="16">
        <v>0</v>
      </c>
      <c r="H1218" s="6">
        <f t="shared" si="72"/>
        <v>2</v>
      </c>
      <c r="I1218" s="6">
        <f t="shared" si="73"/>
        <v>1</v>
      </c>
      <c r="J1218" s="7">
        <f t="shared" si="74"/>
        <v>0.5</v>
      </c>
      <c r="K1218" s="7">
        <f t="shared" si="75"/>
        <v>-1</v>
      </c>
    </row>
    <row r="1219" spans="1:11" x14ac:dyDescent="0.35">
      <c r="A1219" s="14" t="s">
        <v>6896</v>
      </c>
      <c r="B1219" s="13" t="s">
        <v>4355</v>
      </c>
      <c r="C1219" s="14" t="s">
        <v>13217</v>
      </c>
      <c r="D1219" s="14" t="s">
        <v>13218</v>
      </c>
      <c r="E1219" s="15" t="s">
        <v>5678</v>
      </c>
      <c r="F1219" s="16">
        <v>3</v>
      </c>
      <c r="G1219" s="16">
        <v>2</v>
      </c>
      <c r="H1219" s="6">
        <f t="shared" ref="H1219:H1282" si="76">F1219+1</f>
        <v>4</v>
      </c>
      <c r="I1219" s="6">
        <f t="shared" ref="I1219:I1282" si="77">G1219+1</f>
        <v>3</v>
      </c>
      <c r="J1219" s="7">
        <f t="shared" ref="J1219:J1282" si="78">I1219/H1219</f>
        <v>0.75</v>
      </c>
      <c r="K1219" s="7">
        <f t="shared" ref="K1219:K1282" si="79">LOG(J1219,2)</f>
        <v>-0.41503749927884381</v>
      </c>
    </row>
    <row r="1220" spans="1:11" x14ac:dyDescent="0.35">
      <c r="A1220" s="14" t="s">
        <v>6897</v>
      </c>
      <c r="B1220" s="13" t="s">
        <v>2310</v>
      </c>
      <c r="C1220" s="14" t="s">
        <v>13219</v>
      </c>
      <c r="D1220" s="14" t="s">
        <v>13220</v>
      </c>
      <c r="E1220" s="15" t="s">
        <v>11359</v>
      </c>
      <c r="F1220" s="16">
        <v>293</v>
      </c>
      <c r="G1220" s="16">
        <v>260</v>
      </c>
      <c r="H1220" s="6">
        <f t="shared" si="76"/>
        <v>294</v>
      </c>
      <c r="I1220" s="6">
        <f t="shared" si="77"/>
        <v>261</v>
      </c>
      <c r="J1220" s="7">
        <f t="shared" si="78"/>
        <v>0.88775510204081631</v>
      </c>
      <c r="K1220" s="7">
        <f t="shared" si="79"/>
        <v>-0.17176634826647993</v>
      </c>
    </row>
    <row r="1221" spans="1:11" x14ac:dyDescent="0.35">
      <c r="A1221" s="14" t="s">
        <v>6898</v>
      </c>
      <c r="B1221" s="13" t="s">
        <v>189</v>
      </c>
      <c r="C1221" s="14" t="s">
        <v>13221</v>
      </c>
      <c r="D1221" s="14" t="s">
        <v>13222</v>
      </c>
      <c r="E1221" s="15" t="s">
        <v>11359</v>
      </c>
      <c r="F1221" s="16">
        <v>154</v>
      </c>
      <c r="G1221" s="16">
        <v>221</v>
      </c>
      <c r="H1221" s="6">
        <f t="shared" si="76"/>
        <v>155</v>
      </c>
      <c r="I1221" s="6">
        <f t="shared" si="77"/>
        <v>222</v>
      </c>
      <c r="J1221" s="7">
        <f t="shared" si="78"/>
        <v>1.4322580645161291</v>
      </c>
      <c r="K1221" s="7">
        <f t="shared" si="79"/>
        <v>0.51829146107586854</v>
      </c>
    </row>
    <row r="1222" spans="1:11" x14ac:dyDescent="0.35">
      <c r="A1222" s="14" t="s">
        <v>6899</v>
      </c>
      <c r="B1222" s="13" t="s">
        <v>1882</v>
      </c>
      <c r="C1222" s="14" t="s">
        <v>13223</v>
      </c>
      <c r="D1222" s="14" t="s">
        <v>13224</v>
      </c>
      <c r="E1222" s="15" t="s">
        <v>11359</v>
      </c>
      <c r="F1222" s="16">
        <v>342</v>
      </c>
      <c r="G1222" s="16">
        <v>308</v>
      </c>
      <c r="H1222" s="6">
        <f t="shared" si="76"/>
        <v>343</v>
      </c>
      <c r="I1222" s="6">
        <f t="shared" si="77"/>
        <v>309</v>
      </c>
      <c r="J1222" s="7">
        <f t="shared" si="78"/>
        <v>0.9008746355685131</v>
      </c>
      <c r="K1222" s="7">
        <f t="shared" si="79"/>
        <v>-0.15060173826843778</v>
      </c>
    </row>
    <row r="1223" spans="1:11" x14ac:dyDescent="0.35">
      <c r="A1223" s="14" t="s">
        <v>6900</v>
      </c>
      <c r="B1223" s="13" t="s">
        <v>3057</v>
      </c>
      <c r="C1223" s="14" t="s">
        <v>13225</v>
      </c>
      <c r="D1223" s="14" t="s">
        <v>13224</v>
      </c>
      <c r="E1223" s="15" t="s">
        <v>11359</v>
      </c>
      <c r="F1223" s="16">
        <v>150</v>
      </c>
      <c r="G1223" s="16">
        <v>94</v>
      </c>
      <c r="H1223" s="6">
        <f t="shared" si="76"/>
        <v>151</v>
      </c>
      <c r="I1223" s="6">
        <f t="shared" si="77"/>
        <v>95</v>
      </c>
      <c r="J1223" s="7">
        <f t="shared" si="78"/>
        <v>0.62913907284768211</v>
      </c>
      <c r="K1223" s="7">
        <f t="shared" si="79"/>
        <v>-0.66854913099413116</v>
      </c>
    </row>
    <row r="1224" spans="1:11" x14ac:dyDescent="0.35">
      <c r="A1224" s="14" t="s">
        <v>6901</v>
      </c>
      <c r="B1224" s="13" t="s">
        <v>4439</v>
      </c>
      <c r="C1224" s="14" t="s">
        <v>13226</v>
      </c>
      <c r="D1224" s="14" t="s">
        <v>13227</v>
      </c>
      <c r="E1224" s="15" t="s">
        <v>11359</v>
      </c>
      <c r="F1224" s="16">
        <v>52</v>
      </c>
      <c r="G1224" s="16">
        <v>36</v>
      </c>
      <c r="H1224" s="6">
        <f t="shared" si="76"/>
        <v>53</v>
      </c>
      <c r="I1224" s="6">
        <f t="shared" si="77"/>
        <v>37</v>
      </c>
      <c r="J1224" s="7">
        <f t="shared" si="78"/>
        <v>0.69811320754716977</v>
      </c>
      <c r="K1224" s="7">
        <f t="shared" si="79"/>
        <v>-0.51846708893424953</v>
      </c>
    </row>
    <row r="1225" spans="1:11" x14ac:dyDescent="0.35">
      <c r="A1225" s="14" t="s">
        <v>6902</v>
      </c>
      <c r="B1225" s="13" t="s">
        <v>2454</v>
      </c>
      <c r="C1225" s="14" t="s">
        <v>13228</v>
      </c>
      <c r="D1225" s="14" t="s">
        <v>11418</v>
      </c>
      <c r="E1225" s="15" t="s">
        <v>5678</v>
      </c>
      <c r="F1225" s="16">
        <v>25</v>
      </c>
      <c r="G1225" s="16">
        <v>22</v>
      </c>
      <c r="H1225" s="6">
        <f t="shared" si="76"/>
        <v>26</v>
      </c>
      <c r="I1225" s="6">
        <f t="shared" si="77"/>
        <v>23</v>
      </c>
      <c r="J1225" s="7">
        <f t="shared" si="78"/>
        <v>0.88461538461538458</v>
      </c>
      <c r="K1225" s="7">
        <f t="shared" si="79"/>
        <v>-0.17687776208407935</v>
      </c>
    </row>
    <row r="1226" spans="1:11" x14ac:dyDescent="0.35">
      <c r="A1226" s="14" t="s">
        <v>6903</v>
      </c>
      <c r="B1226" s="13" t="s">
        <v>1248</v>
      </c>
      <c r="C1226" s="14" t="s">
        <v>13229</v>
      </c>
      <c r="D1226" s="14" t="s">
        <v>11509</v>
      </c>
      <c r="E1226" s="15" t="s">
        <v>11359</v>
      </c>
      <c r="F1226" s="16">
        <v>44</v>
      </c>
      <c r="G1226" s="16">
        <v>67</v>
      </c>
      <c r="H1226" s="6">
        <f t="shared" si="76"/>
        <v>45</v>
      </c>
      <c r="I1226" s="6">
        <f t="shared" si="77"/>
        <v>68</v>
      </c>
      <c r="J1226" s="7">
        <f t="shared" si="78"/>
        <v>1.5111111111111111</v>
      </c>
      <c r="K1226" s="7">
        <f t="shared" si="79"/>
        <v>0.59560974492066465</v>
      </c>
    </row>
    <row r="1227" spans="1:11" x14ac:dyDescent="0.35">
      <c r="A1227" s="14" t="s">
        <v>6904</v>
      </c>
      <c r="B1227" s="13" t="s">
        <v>3365</v>
      </c>
      <c r="C1227" s="14" t="s">
        <v>13230</v>
      </c>
      <c r="D1227" s="14" t="s">
        <v>12386</v>
      </c>
      <c r="E1227" s="15" t="s">
        <v>11359</v>
      </c>
      <c r="F1227" s="16">
        <v>17</v>
      </c>
      <c r="G1227" s="16">
        <v>8</v>
      </c>
      <c r="H1227" s="6">
        <f t="shared" si="76"/>
        <v>18</v>
      </c>
      <c r="I1227" s="6">
        <f t="shared" si="77"/>
        <v>9</v>
      </c>
      <c r="J1227" s="7">
        <f t="shared" si="78"/>
        <v>0.5</v>
      </c>
      <c r="K1227" s="7">
        <f t="shared" si="79"/>
        <v>-1</v>
      </c>
    </row>
    <row r="1228" spans="1:11" x14ac:dyDescent="0.35">
      <c r="A1228" s="14" t="s">
        <v>6905</v>
      </c>
      <c r="B1228" s="13" t="s">
        <v>2167</v>
      </c>
      <c r="C1228" s="14" t="s">
        <v>13231</v>
      </c>
      <c r="D1228" s="14" t="s">
        <v>13232</v>
      </c>
      <c r="E1228" s="15" t="s">
        <v>11359</v>
      </c>
      <c r="F1228" s="16">
        <v>38</v>
      </c>
      <c r="G1228" s="16">
        <v>38</v>
      </c>
      <c r="H1228" s="6">
        <f t="shared" si="76"/>
        <v>39</v>
      </c>
      <c r="I1228" s="6">
        <f t="shared" si="77"/>
        <v>39</v>
      </c>
      <c r="J1228" s="7">
        <f t="shared" si="78"/>
        <v>1</v>
      </c>
      <c r="K1228" s="7">
        <f t="shared" si="79"/>
        <v>0</v>
      </c>
    </row>
    <row r="1229" spans="1:11" x14ac:dyDescent="0.35">
      <c r="A1229" s="14" t="s">
        <v>6906</v>
      </c>
      <c r="B1229" s="13" t="s">
        <v>775</v>
      </c>
      <c r="C1229" s="14" t="s">
        <v>13233</v>
      </c>
      <c r="D1229" s="14" t="s">
        <v>11356</v>
      </c>
      <c r="E1229" s="15" t="s">
        <v>11359</v>
      </c>
      <c r="F1229" s="16">
        <v>48</v>
      </c>
      <c r="G1229" s="16">
        <v>37</v>
      </c>
      <c r="H1229" s="6">
        <f t="shared" si="76"/>
        <v>49</v>
      </c>
      <c r="I1229" s="6">
        <f t="shared" si="77"/>
        <v>38</v>
      </c>
      <c r="J1229" s="7">
        <f t="shared" si="78"/>
        <v>0.77551020408163263</v>
      </c>
      <c r="K1229" s="7">
        <f t="shared" si="79"/>
        <v>-0.36678233067162275</v>
      </c>
    </row>
    <row r="1230" spans="1:11" x14ac:dyDescent="0.35">
      <c r="A1230" s="14" t="s">
        <v>6907</v>
      </c>
      <c r="B1230" s="13" t="s">
        <v>4254</v>
      </c>
      <c r="C1230" s="14" t="s">
        <v>13234</v>
      </c>
      <c r="D1230" s="14" t="s">
        <v>11356</v>
      </c>
      <c r="E1230" s="15" t="s">
        <v>11359</v>
      </c>
      <c r="F1230" s="16">
        <v>35</v>
      </c>
      <c r="G1230" s="16">
        <v>40</v>
      </c>
      <c r="H1230" s="6">
        <f t="shared" si="76"/>
        <v>36</v>
      </c>
      <c r="I1230" s="6">
        <f t="shared" si="77"/>
        <v>41</v>
      </c>
      <c r="J1230" s="7">
        <f t="shared" si="78"/>
        <v>1.1388888888888888</v>
      </c>
      <c r="K1230" s="7">
        <f t="shared" si="79"/>
        <v>0.18762700317577127</v>
      </c>
    </row>
    <row r="1231" spans="1:11" x14ac:dyDescent="0.35">
      <c r="A1231" s="14" t="s">
        <v>6908</v>
      </c>
      <c r="B1231" s="13" t="s">
        <v>4804</v>
      </c>
      <c r="C1231" s="14" t="s">
        <v>13235</v>
      </c>
      <c r="D1231" s="14" t="s">
        <v>13236</v>
      </c>
      <c r="E1231" s="15" t="s">
        <v>11359</v>
      </c>
      <c r="F1231" s="16">
        <v>46</v>
      </c>
      <c r="G1231" s="16">
        <v>33</v>
      </c>
      <c r="H1231" s="6">
        <f t="shared" si="76"/>
        <v>47</v>
      </c>
      <c r="I1231" s="6">
        <f t="shared" si="77"/>
        <v>34</v>
      </c>
      <c r="J1231" s="7">
        <f t="shared" si="78"/>
        <v>0.72340425531914898</v>
      </c>
      <c r="K1231" s="7">
        <f t="shared" si="79"/>
        <v>-0.4671260104272979</v>
      </c>
    </row>
    <row r="1232" spans="1:11" x14ac:dyDescent="0.35">
      <c r="A1232" s="14" t="s">
        <v>6909</v>
      </c>
      <c r="B1232" s="13" t="s">
        <v>4028</v>
      </c>
      <c r="C1232" s="14" t="s">
        <v>13237</v>
      </c>
      <c r="D1232" s="14" t="s">
        <v>11356</v>
      </c>
      <c r="E1232" s="15" t="s">
        <v>11359</v>
      </c>
      <c r="F1232" s="16">
        <v>7</v>
      </c>
      <c r="G1232" s="16">
        <v>6</v>
      </c>
      <c r="H1232" s="6">
        <f t="shared" si="76"/>
        <v>8</v>
      </c>
      <c r="I1232" s="6">
        <f t="shared" si="77"/>
        <v>7</v>
      </c>
      <c r="J1232" s="7">
        <f t="shared" si="78"/>
        <v>0.875</v>
      </c>
      <c r="K1232" s="7">
        <f t="shared" si="79"/>
        <v>-0.19264507794239591</v>
      </c>
    </row>
    <row r="1233" spans="1:11" x14ac:dyDescent="0.35">
      <c r="A1233" s="14" t="s">
        <v>6910</v>
      </c>
      <c r="B1233" s="13" t="s">
        <v>1971</v>
      </c>
      <c r="C1233" s="14" t="s">
        <v>13238</v>
      </c>
      <c r="D1233" s="14" t="s">
        <v>11356</v>
      </c>
      <c r="E1233" s="15" t="s">
        <v>5678</v>
      </c>
      <c r="F1233" s="16">
        <v>11</v>
      </c>
      <c r="G1233" s="16">
        <v>10</v>
      </c>
      <c r="H1233" s="6">
        <f t="shared" si="76"/>
        <v>12</v>
      </c>
      <c r="I1233" s="6">
        <f t="shared" si="77"/>
        <v>11</v>
      </c>
      <c r="J1233" s="7">
        <f t="shared" si="78"/>
        <v>0.91666666666666663</v>
      </c>
      <c r="K1233" s="7">
        <f t="shared" si="79"/>
        <v>-0.12553088208385899</v>
      </c>
    </row>
    <row r="1234" spans="1:11" x14ac:dyDescent="0.35">
      <c r="A1234" s="14" t="s">
        <v>6911</v>
      </c>
      <c r="B1234" s="13" t="s">
        <v>1811</v>
      </c>
      <c r="C1234" s="14" t="s">
        <v>13239</v>
      </c>
      <c r="D1234" s="14" t="s">
        <v>11356</v>
      </c>
      <c r="E1234" s="15" t="s">
        <v>5678</v>
      </c>
      <c r="F1234" s="16">
        <v>10</v>
      </c>
      <c r="G1234" s="16">
        <v>10</v>
      </c>
      <c r="H1234" s="6">
        <f t="shared" si="76"/>
        <v>11</v>
      </c>
      <c r="I1234" s="6">
        <f t="shared" si="77"/>
        <v>11</v>
      </c>
      <c r="J1234" s="7">
        <f t="shared" si="78"/>
        <v>1</v>
      </c>
      <c r="K1234" s="7">
        <f t="shared" si="79"/>
        <v>0</v>
      </c>
    </row>
    <row r="1235" spans="1:11" x14ac:dyDescent="0.35">
      <c r="A1235" s="14" t="s">
        <v>6912</v>
      </c>
      <c r="B1235" s="13" t="s">
        <v>4315</v>
      </c>
      <c r="C1235" s="14" t="s">
        <v>13240</v>
      </c>
      <c r="D1235" s="14" t="s">
        <v>11356</v>
      </c>
      <c r="E1235" s="15" t="s">
        <v>5678</v>
      </c>
      <c r="F1235" s="16">
        <v>2</v>
      </c>
      <c r="G1235" s="16">
        <v>2</v>
      </c>
      <c r="H1235" s="6">
        <f t="shared" si="76"/>
        <v>3</v>
      </c>
      <c r="I1235" s="6">
        <f t="shared" si="77"/>
        <v>3</v>
      </c>
      <c r="J1235" s="7">
        <f t="shared" si="78"/>
        <v>1</v>
      </c>
      <c r="K1235" s="7">
        <f t="shared" si="79"/>
        <v>0</v>
      </c>
    </row>
    <row r="1236" spans="1:11" x14ac:dyDescent="0.35">
      <c r="A1236" s="14" t="s">
        <v>6913</v>
      </c>
      <c r="B1236" s="13" t="s">
        <v>1540</v>
      </c>
      <c r="C1236" s="14" t="s">
        <v>13241</v>
      </c>
      <c r="D1236" s="14" t="s">
        <v>13242</v>
      </c>
      <c r="E1236" s="15" t="s">
        <v>5678</v>
      </c>
      <c r="F1236" s="16">
        <v>1</v>
      </c>
      <c r="G1236" s="16">
        <v>2</v>
      </c>
      <c r="H1236" s="6">
        <f t="shared" si="76"/>
        <v>2</v>
      </c>
      <c r="I1236" s="6">
        <f t="shared" si="77"/>
        <v>3</v>
      </c>
      <c r="J1236" s="7">
        <f t="shared" si="78"/>
        <v>1.5</v>
      </c>
      <c r="K1236" s="7">
        <f t="shared" si="79"/>
        <v>0.58496250072115619</v>
      </c>
    </row>
    <row r="1237" spans="1:11" x14ac:dyDescent="0.35">
      <c r="A1237" s="14" t="s">
        <v>6914</v>
      </c>
      <c r="B1237" s="13" t="s">
        <v>757</v>
      </c>
      <c r="C1237" s="14" t="s">
        <v>13243</v>
      </c>
      <c r="D1237" s="14" t="s">
        <v>11671</v>
      </c>
      <c r="E1237" s="15" t="s">
        <v>5678</v>
      </c>
      <c r="F1237" s="16">
        <v>1</v>
      </c>
      <c r="G1237" s="16">
        <v>1</v>
      </c>
      <c r="H1237" s="6">
        <f t="shared" si="76"/>
        <v>2</v>
      </c>
      <c r="I1237" s="6">
        <f t="shared" si="77"/>
        <v>2</v>
      </c>
      <c r="J1237" s="7">
        <f t="shared" si="78"/>
        <v>1</v>
      </c>
      <c r="K1237" s="7">
        <f t="shared" si="79"/>
        <v>0</v>
      </c>
    </row>
    <row r="1238" spans="1:11" x14ac:dyDescent="0.35">
      <c r="A1238" s="14" t="s">
        <v>6915</v>
      </c>
      <c r="B1238" s="13" t="s">
        <v>5117</v>
      </c>
      <c r="C1238" s="14" t="s">
        <v>13244</v>
      </c>
      <c r="D1238" s="14" t="s">
        <v>13245</v>
      </c>
      <c r="E1238" s="15" t="s">
        <v>5678</v>
      </c>
      <c r="F1238" s="16">
        <v>1</v>
      </c>
      <c r="G1238" s="16">
        <v>1</v>
      </c>
      <c r="H1238" s="6">
        <f t="shared" si="76"/>
        <v>2</v>
      </c>
      <c r="I1238" s="6">
        <f t="shared" si="77"/>
        <v>2</v>
      </c>
      <c r="J1238" s="7">
        <f t="shared" si="78"/>
        <v>1</v>
      </c>
      <c r="K1238" s="7">
        <f t="shared" si="79"/>
        <v>0</v>
      </c>
    </row>
    <row r="1239" spans="1:11" x14ac:dyDescent="0.35">
      <c r="A1239" s="14" t="s">
        <v>6916</v>
      </c>
      <c r="B1239" s="13" t="s">
        <v>5087</v>
      </c>
      <c r="C1239" s="14" t="s">
        <v>13246</v>
      </c>
      <c r="D1239" s="14" t="s">
        <v>11509</v>
      </c>
      <c r="E1239" s="15" t="s">
        <v>5678</v>
      </c>
      <c r="F1239" s="16">
        <v>1</v>
      </c>
      <c r="G1239" s="16">
        <v>2</v>
      </c>
      <c r="H1239" s="6">
        <f t="shared" si="76"/>
        <v>2</v>
      </c>
      <c r="I1239" s="6">
        <f t="shared" si="77"/>
        <v>3</v>
      </c>
      <c r="J1239" s="7">
        <f t="shared" si="78"/>
        <v>1.5</v>
      </c>
      <c r="K1239" s="7">
        <f t="shared" si="79"/>
        <v>0.58496250072115619</v>
      </c>
    </row>
    <row r="1240" spans="1:11" x14ac:dyDescent="0.35">
      <c r="A1240" s="14" t="s">
        <v>6917</v>
      </c>
      <c r="B1240" s="13" t="s">
        <v>5033</v>
      </c>
      <c r="C1240" s="14" t="s">
        <v>13247</v>
      </c>
      <c r="D1240" s="14" t="s">
        <v>11356</v>
      </c>
      <c r="E1240" s="15" t="s">
        <v>5678</v>
      </c>
      <c r="F1240" s="16">
        <v>4</v>
      </c>
      <c r="G1240" s="16">
        <v>5</v>
      </c>
      <c r="H1240" s="6">
        <f t="shared" si="76"/>
        <v>5</v>
      </c>
      <c r="I1240" s="6">
        <f t="shared" si="77"/>
        <v>6</v>
      </c>
      <c r="J1240" s="7">
        <f t="shared" si="78"/>
        <v>1.2</v>
      </c>
      <c r="K1240" s="7">
        <f t="shared" si="79"/>
        <v>0.26303440583379378</v>
      </c>
    </row>
    <row r="1241" spans="1:11" x14ac:dyDescent="0.35">
      <c r="A1241" s="14" t="s">
        <v>6918</v>
      </c>
      <c r="B1241" s="13" t="s">
        <v>4822</v>
      </c>
      <c r="C1241" s="14" t="s">
        <v>13248</v>
      </c>
      <c r="D1241" s="14" t="s">
        <v>13249</v>
      </c>
      <c r="E1241" s="15" t="s">
        <v>5678</v>
      </c>
      <c r="F1241" s="16">
        <v>3</v>
      </c>
      <c r="G1241" s="16">
        <v>3</v>
      </c>
      <c r="H1241" s="6">
        <f t="shared" si="76"/>
        <v>4</v>
      </c>
      <c r="I1241" s="6">
        <f t="shared" si="77"/>
        <v>4</v>
      </c>
      <c r="J1241" s="7">
        <f t="shared" si="78"/>
        <v>1</v>
      </c>
      <c r="K1241" s="7">
        <f t="shared" si="79"/>
        <v>0</v>
      </c>
    </row>
    <row r="1242" spans="1:11" x14ac:dyDescent="0.35">
      <c r="A1242" s="14" t="s">
        <v>6919</v>
      </c>
      <c r="B1242" s="13" t="s">
        <v>2591</v>
      </c>
      <c r="C1242" s="14" t="s">
        <v>13250</v>
      </c>
      <c r="D1242" s="14" t="s">
        <v>11356</v>
      </c>
      <c r="E1242" s="15" t="s">
        <v>5678</v>
      </c>
      <c r="F1242" s="16">
        <v>2</v>
      </c>
      <c r="G1242" s="16">
        <v>2</v>
      </c>
      <c r="H1242" s="6">
        <f t="shared" si="76"/>
        <v>3</v>
      </c>
      <c r="I1242" s="6">
        <f t="shared" si="77"/>
        <v>3</v>
      </c>
      <c r="J1242" s="7">
        <f t="shared" si="78"/>
        <v>1</v>
      </c>
      <c r="K1242" s="7">
        <f t="shared" si="79"/>
        <v>0</v>
      </c>
    </row>
    <row r="1243" spans="1:11" x14ac:dyDescent="0.35">
      <c r="A1243" s="14" t="s">
        <v>6920</v>
      </c>
      <c r="B1243" s="13" t="s">
        <v>4720</v>
      </c>
      <c r="C1243" s="14" t="s">
        <v>13251</v>
      </c>
      <c r="D1243" s="14" t="s">
        <v>13252</v>
      </c>
      <c r="E1243" s="15" t="s">
        <v>5678</v>
      </c>
      <c r="F1243" s="16">
        <v>1</v>
      </c>
      <c r="G1243" s="16">
        <v>1</v>
      </c>
      <c r="H1243" s="6">
        <f t="shared" si="76"/>
        <v>2</v>
      </c>
      <c r="I1243" s="6">
        <f t="shared" si="77"/>
        <v>2</v>
      </c>
      <c r="J1243" s="7">
        <f t="shared" si="78"/>
        <v>1</v>
      </c>
      <c r="K1243" s="7">
        <f t="shared" si="79"/>
        <v>0</v>
      </c>
    </row>
    <row r="1244" spans="1:11" x14ac:dyDescent="0.35">
      <c r="A1244" s="14" t="s">
        <v>6921</v>
      </c>
      <c r="B1244" s="13" t="s">
        <v>229</v>
      </c>
      <c r="C1244" s="14" t="s">
        <v>13253</v>
      </c>
      <c r="D1244" s="14" t="s">
        <v>11356</v>
      </c>
      <c r="E1244" s="15" t="s">
        <v>5678</v>
      </c>
      <c r="F1244" s="16">
        <v>0</v>
      </c>
      <c r="G1244" s="16">
        <v>1</v>
      </c>
      <c r="H1244" s="6">
        <f t="shared" si="76"/>
        <v>1</v>
      </c>
      <c r="I1244" s="6">
        <f t="shared" si="77"/>
        <v>2</v>
      </c>
      <c r="J1244" s="7">
        <f t="shared" si="78"/>
        <v>2</v>
      </c>
      <c r="K1244" s="7">
        <f t="shared" si="79"/>
        <v>1</v>
      </c>
    </row>
    <row r="1245" spans="1:11" x14ac:dyDescent="0.35">
      <c r="A1245" s="14" t="s">
        <v>6922</v>
      </c>
      <c r="B1245" s="13" t="s">
        <v>5397</v>
      </c>
      <c r="C1245" s="14" t="s">
        <v>13254</v>
      </c>
      <c r="D1245" s="14" t="s">
        <v>11876</v>
      </c>
      <c r="E1245" s="15" t="s">
        <v>5678</v>
      </c>
      <c r="F1245" s="16">
        <v>1</v>
      </c>
      <c r="G1245" s="16">
        <v>1</v>
      </c>
      <c r="H1245" s="6">
        <f t="shared" si="76"/>
        <v>2</v>
      </c>
      <c r="I1245" s="6">
        <f t="shared" si="77"/>
        <v>2</v>
      </c>
      <c r="J1245" s="7">
        <f t="shared" si="78"/>
        <v>1</v>
      </c>
      <c r="K1245" s="7">
        <f t="shared" si="79"/>
        <v>0</v>
      </c>
    </row>
    <row r="1246" spans="1:11" x14ac:dyDescent="0.35">
      <c r="A1246" s="14" t="s">
        <v>6923</v>
      </c>
      <c r="B1246" s="13" t="s">
        <v>1787</v>
      </c>
      <c r="C1246" s="14" t="s">
        <v>13255</v>
      </c>
      <c r="D1246" s="14" t="s">
        <v>13256</v>
      </c>
      <c r="E1246" s="15" t="s">
        <v>5678</v>
      </c>
      <c r="F1246" s="16">
        <v>39</v>
      </c>
      <c r="G1246" s="16">
        <v>35</v>
      </c>
      <c r="H1246" s="6">
        <f t="shared" si="76"/>
        <v>40</v>
      </c>
      <c r="I1246" s="6">
        <f t="shared" si="77"/>
        <v>36</v>
      </c>
      <c r="J1246" s="7">
        <f t="shared" si="78"/>
        <v>0.9</v>
      </c>
      <c r="K1246" s="7">
        <f t="shared" si="79"/>
        <v>-0.15200309344504997</v>
      </c>
    </row>
    <row r="1247" spans="1:11" x14ac:dyDescent="0.35">
      <c r="A1247" s="14" t="s">
        <v>6924</v>
      </c>
      <c r="B1247" s="13" t="s">
        <v>3819</v>
      </c>
      <c r="C1247" s="14" t="s">
        <v>13257</v>
      </c>
      <c r="D1247" s="14" t="s">
        <v>11418</v>
      </c>
      <c r="E1247" s="15" t="s">
        <v>5678</v>
      </c>
      <c r="F1247" s="16">
        <v>29</v>
      </c>
      <c r="G1247" s="16">
        <v>21</v>
      </c>
      <c r="H1247" s="6">
        <f t="shared" si="76"/>
        <v>30</v>
      </c>
      <c r="I1247" s="6">
        <f t="shared" si="77"/>
        <v>22</v>
      </c>
      <c r="J1247" s="7">
        <f t="shared" si="78"/>
        <v>0.73333333333333328</v>
      </c>
      <c r="K1247" s="7">
        <f t="shared" si="79"/>
        <v>-0.44745897697122144</v>
      </c>
    </row>
    <row r="1248" spans="1:11" x14ac:dyDescent="0.35">
      <c r="A1248" s="14" t="s">
        <v>6925</v>
      </c>
      <c r="B1248" s="13" t="s">
        <v>1710</v>
      </c>
      <c r="C1248" s="14" t="s">
        <v>13258</v>
      </c>
      <c r="D1248" s="14" t="s">
        <v>11356</v>
      </c>
      <c r="E1248" s="15" t="s">
        <v>11359</v>
      </c>
      <c r="F1248" s="16">
        <v>10</v>
      </c>
      <c r="G1248" s="16">
        <v>8</v>
      </c>
      <c r="H1248" s="6">
        <f t="shared" si="76"/>
        <v>11</v>
      </c>
      <c r="I1248" s="6">
        <f t="shared" si="77"/>
        <v>9</v>
      </c>
      <c r="J1248" s="7">
        <f t="shared" si="78"/>
        <v>0.81818181818181823</v>
      </c>
      <c r="K1248" s="7">
        <f t="shared" si="79"/>
        <v>-0.28950661719498483</v>
      </c>
    </row>
    <row r="1249" spans="1:11" x14ac:dyDescent="0.35">
      <c r="A1249" s="14" t="s">
        <v>6926</v>
      </c>
      <c r="B1249" s="13" t="s">
        <v>4655</v>
      </c>
      <c r="C1249" s="14" t="s">
        <v>13259</v>
      </c>
      <c r="D1249" s="14" t="s">
        <v>11356</v>
      </c>
      <c r="E1249" s="15" t="s">
        <v>5678</v>
      </c>
      <c r="F1249" s="16">
        <v>10</v>
      </c>
      <c r="G1249" s="16">
        <v>7</v>
      </c>
      <c r="H1249" s="6">
        <f t="shared" si="76"/>
        <v>11</v>
      </c>
      <c r="I1249" s="6">
        <f t="shared" si="77"/>
        <v>8</v>
      </c>
      <c r="J1249" s="7">
        <f t="shared" si="78"/>
        <v>0.72727272727272729</v>
      </c>
      <c r="K1249" s="7">
        <f t="shared" si="79"/>
        <v>-0.45943161863729726</v>
      </c>
    </row>
    <row r="1250" spans="1:11" x14ac:dyDescent="0.35">
      <c r="A1250" s="14" t="s">
        <v>6927</v>
      </c>
      <c r="B1250" s="13" t="s">
        <v>1995</v>
      </c>
      <c r="C1250" s="14" t="s">
        <v>13260</v>
      </c>
      <c r="D1250" s="14" t="s">
        <v>11755</v>
      </c>
      <c r="E1250" s="15" t="s">
        <v>11359</v>
      </c>
      <c r="F1250" s="16">
        <v>34</v>
      </c>
      <c r="G1250" s="16">
        <v>20</v>
      </c>
      <c r="H1250" s="6">
        <f t="shared" si="76"/>
        <v>35</v>
      </c>
      <c r="I1250" s="6">
        <f t="shared" si="77"/>
        <v>21</v>
      </c>
      <c r="J1250" s="7">
        <f t="shared" si="78"/>
        <v>0.6</v>
      </c>
      <c r="K1250" s="7">
        <f t="shared" si="79"/>
        <v>-0.73696559416620622</v>
      </c>
    </row>
    <row r="1251" spans="1:11" x14ac:dyDescent="0.35">
      <c r="A1251" s="14" t="s">
        <v>6928</v>
      </c>
      <c r="B1251" s="13" t="s">
        <v>4370</v>
      </c>
      <c r="C1251" s="14" t="s">
        <v>13261</v>
      </c>
      <c r="D1251" s="14" t="s">
        <v>12142</v>
      </c>
      <c r="E1251" s="15" t="s">
        <v>11359</v>
      </c>
      <c r="F1251" s="16">
        <v>13</v>
      </c>
      <c r="G1251" s="16">
        <v>12</v>
      </c>
      <c r="H1251" s="6">
        <f t="shared" si="76"/>
        <v>14</v>
      </c>
      <c r="I1251" s="6">
        <f t="shared" si="77"/>
        <v>13</v>
      </c>
      <c r="J1251" s="7">
        <f t="shared" si="78"/>
        <v>0.9285714285714286</v>
      </c>
      <c r="K1251" s="7">
        <f t="shared" si="79"/>
        <v>-0.10691520391651191</v>
      </c>
    </row>
    <row r="1252" spans="1:11" x14ac:dyDescent="0.35">
      <c r="A1252" s="14" t="s">
        <v>6929</v>
      </c>
      <c r="B1252" s="13" t="s">
        <v>5395</v>
      </c>
      <c r="C1252" s="14" t="s">
        <v>13262</v>
      </c>
      <c r="D1252" s="14" t="s">
        <v>11356</v>
      </c>
      <c r="E1252" s="15" t="s">
        <v>5678</v>
      </c>
      <c r="F1252" s="16">
        <v>79</v>
      </c>
      <c r="G1252" s="16">
        <v>47</v>
      </c>
      <c r="H1252" s="6">
        <f t="shared" si="76"/>
        <v>80</v>
      </c>
      <c r="I1252" s="6">
        <f t="shared" si="77"/>
        <v>48</v>
      </c>
      <c r="J1252" s="7">
        <f t="shared" si="78"/>
        <v>0.6</v>
      </c>
      <c r="K1252" s="7">
        <f t="shared" si="79"/>
        <v>-0.73696559416620622</v>
      </c>
    </row>
    <row r="1253" spans="1:11" x14ac:dyDescent="0.35">
      <c r="A1253" s="14" t="s">
        <v>6930</v>
      </c>
      <c r="B1253" s="13" t="s">
        <v>4621</v>
      </c>
      <c r="C1253" s="14" t="s">
        <v>13263</v>
      </c>
      <c r="D1253" s="14" t="s">
        <v>12263</v>
      </c>
      <c r="E1253" s="15" t="s">
        <v>5678</v>
      </c>
      <c r="F1253" s="16">
        <v>12</v>
      </c>
      <c r="G1253" s="16">
        <v>7</v>
      </c>
      <c r="H1253" s="6">
        <f t="shared" si="76"/>
        <v>13</v>
      </c>
      <c r="I1253" s="6">
        <f t="shared" si="77"/>
        <v>8</v>
      </c>
      <c r="J1253" s="7">
        <f t="shared" si="78"/>
        <v>0.61538461538461542</v>
      </c>
      <c r="K1253" s="7">
        <f t="shared" si="79"/>
        <v>-0.70043971814109218</v>
      </c>
    </row>
    <row r="1254" spans="1:11" x14ac:dyDescent="0.35">
      <c r="A1254" s="14" t="s">
        <v>6931</v>
      </c>
      <c r="B1254" s="13" t="s">
        <v>4721</v>
      </c>
      <c r="C1254" s="14" t="s">
        <v>13264</v>
      </c>
      <c r="D1254" s="14" t="s">
        <v>11356</v>
      </c>
      <c r="E1254" s="15" t="s">
        <v>11359</v>
      </c>
      <c r="F1254" s="16">
        <v>0</v>
      </c>
      <c r="G1254" s="16">
        <v>0</v>
      </c>
      <c r="H1254" s="6">
        <f t="shared" si="76"/>
        <v>1</v>
      </c>
      <c r="I1254" s="6">
        <f t="shared" si="77"/>
        <v>1</v>
      </c>
      <c r="J1254" s="7">
        <f t="shared" si="78"/>
        <v>1</v>
      </c>
      <c r="K1254" s="7">
        <f t="shared" si="79"/>
        <v>0</v>
      </c>
    </row>
    <row r="1255" spans="1:11" x14ac:dyDescent="0.35">
      <c r="A1255" s="14" t="s">
        <v>6932</v>
      </c>
      <c r="B1255" s="13" t="s">
        <v>2498</v>
      </c>
      <c r="C1255" s="14" t="s">
        <v>13265</v>
      </c>
      <c r="D1255" s="14" t="s">
        <v>11608</v>
      </c>
      <c r="E1255" s="15" t="s">
        <v>11359</v>
      </c>
      <c r="F1255" s="16">
        <v>1</v>
      </c>
      <c r="G1255" s="16">
        <v>1</v>
      </c>
      <c r="H1255" s="6">
        <f t="shared" si="76"/>
        <v>2</v>
      </c>
      <c r="I1255" s="6">
        <f t="shared" si="77"/>
        <v>2</v>
      </c>
      <c r="J1255" s="7">
        <f t="shared" si="78"/>
        <v>1</v>
      </c>
      <c r="K1255" s="7">
        <f t="shared" si="79"/>
        <v>0</v>
      </c>
    </row>
    <row r="1256" spans="1:11" x14ac:dyDescent="0.35">
      <c r="A1256" s="14" t="s">
        <v>6933</v>
      </c>
      <c r="B1256" s="13" t="s">
        <v>595</v>
      </c>
      <c r="C1256" s="14" t="s">
        <v>13266</v>
      </c>
      <c r="D1256" s="14" t="s">
        <v>12723</v>
      </c>
      <c r="E1256" s="15" t="s">
        <v>11359</v>
      </c>
      <c r="F1256" s="16">
        <v>1</v>
      </c>
      <c r="G1256" s="16">
        <v>0</v>
      </c>
      <c r="H1256" s="6">
        <f t="shared" si="76"/>
        <v>2</v>
      </c>
      <c r="I1256" s="6">
        <f t="shared" si="77"/>
        <v>1</v>
      </c>
      <c r="J1256" s="7">
        <f t="shared" si="78"/>
        <v>0.5</v>
      </c>
      <c r="K1256" s="7">
        <f t="shared" si="79"/>
        <v>-1</v>
      </c>
    </row>
    <row r="1257" spans="1:11" x14ac:dyDescent="0.35">
      <c r="A1257" s="14" t="s">
        <v>6934</v>
      </c>
      <c r="B1257" s="13" t="s">
        <v>7</v>
      </c>
      <c r="C1257" s="14" t="s">
        <v>13267</v>
      </c>
      <c r="D1257" s="14" t="s">
        <v>11356</v>
      </c>
      <c r="E1257" s="15" t="s">
        <v>11359</v>
      </c>
      <c r="F1257" s="16">
        <v>2</v>
      </c>
      <c r="G1257" s="16">
        <v>1</v>
      </c>
      <c r="H1257" s="6">
        <f t="shared" si="76"/>
        <v>3</v>
      </c>
      <c r="I1257" s="6">
        <f t="shared" si="77"/>
        <v>2</v>
      </c>
      <c r="J1257" s="7">
        <f t="shared" si="78"/>
        <v>0.66666666666666663</v>
      </c>
      <c r="K1257" s="7">
        <f t="shared" si="79"/>
        <v>-0.5849625007211563</v>
      </c>
    </row>
    <row r="1258" spans="1:11" x14ac:dyDescent="0.35">
      <c r="A1258" s="14" t="s">
        <v>6935</v>
      </c>
      <c r="B1258" s="13" t="s">
        <v>1522</v>
      </c>
      <c r="C1258" s="14" t="s">
        <v>13268</v>
      </c>
      <c r="D1258" s="14" t="s">
        <v>11356</v>
      </c>
      <c r="E1258" s="15" t="s">
        <v>5678</v>
      </c>
      <c r="F1258" s="16">
        <v>29</v>
      </c>
      <c r="G1258" s="16">
        <v>18</v>
      </c>
      <c r="H1258" s="6">
        <f t="shared" si="76"/>
        <v>30</v>
      </c>
      <c r="I1258" s="6">
        <f t="shared" si="77"/>
        <v>19</v>
      </c>
      <c r="J1258" s="7">
        <f t="shared" si="78"/>
        <v>0.6333333333333333</v>
      </c>
      <c r="K1258" s="7">
        <f t="shared" si="79"/>
        <v>-0.65896308216493316</v>
      </c>
    </row>
    <row r="1259" spans="1:11" x14ac:dyDescent="0.35">
      <c r="A1259" s="14" t="s">
        <v>6936</v>
      </c>
      <c r="B1259" s="13" t="s">
        <v>4077</v>
      </c>
      <c r="C1259" s="14" t="s">
        <v>13269</v>
      </c>
      <c r="D1259" s="14" t="s">
        <v>12263</v>
      </c>
      <c r="E1259" s="15" t="s">
        <v>11359</v>
      </c>
      <c r="F1259" s="16">
        <v>16</v>
      </c>
      <c r="G1259" s="16">
        <v>6</v>
      </c>
      <c r="H1259" s="6">
        <f t="shared" si="76"/>
        <v>17</v>
      </c>
      <c r="I1259" s="6">
        <f t="shared" si="77"/>
        <v>7</v>
      </c>
      <c r="J1259" s="7">
        <f t="shared" si="78"/>
        <v>0.41176470588235292</v>
      </c>
      <c r="K1259" s="7">
        <f t="shared" si="79"/>
        <v>-1.2801079191927354</v>
      </c>
    </row>
    <row r="1260" spans="1:11" x14ac:dyDescent="0.35">
      <c r="A1260" s="14" t="s">
        <v>6937</v>
      </c>
      <c r="B1260" s="13" t="s">
        <v>4214</v>
      </c>
      <c r="C1260" s="14" t="s">
        <v>13270</v>
      </c>
      <c r="D1260" s="14" t="s">
        <v>13271</v>
      </c>
      <c r="E1260" s="15" t="s">
        <v>5678</v>
      </c>
      <c r="F1260" s="16">
        <v>0</v>
      </c>
      <c r="G1260" s="16">
        <v>1</v>
      </c>
      <c r="H1260" s="6">
        <f t="shared" si="76"/>
        <v>1</v>
      </c>
      <c r="I1260" s="6">
        <f t="shared" si="77"/>
        <v>2</v>
      </c>
      <c r="J1260" s="7">
        <f t="shared" si="78"/>
        <v>2</v>
      </c>
      <c r="K1260" s="7">
        <f t="shared" si="79"/>
        <v>1</v>
      </c>
    </row>
    <row r="1261" spans="1:11" x14ac:dyDescent="0.35">
      <c r="A1261" s="14" t="s">
        <v>6938</v>
      </c>
      <c r="B1261" s="13" t="s">
        <v>5493</v>
      </c>
      <c r="C1261" s="14" t="s">
        <v>13272</v>
      </c>
      <c r="D1261" s="14" t="s">
        <v>13273</v>
      </c>
      <c r="E1261" s="15" t="s">
        <v>5678</v>
      </c>
      <c r="F1261" s="16">
        <v>0</v>
      </c>
      <c r="G1261" s="16">
        <v>0</v>
      </c>
      <c r="H1261" s="6">
        <f t="shared" si="76"/>
        <v>1</v>
      </c>
      <c r="I1261" s="6">
        <f t="shared" si="77"/>
        <v>1</v>
      </c>
      <c r="J1261" s="7">
        <f t="shared" si="78"/>
        <v>1</v>
      </c>
      <c r="K1261" s="7">
        <f t="shared" si="79"/>
        <v>0</v>
      </c>
    </row>
    <row r="1262" spans="1:11" x14ac:dyDescent="0.35">
      <c r="A1262" s="14" t="s">
        <v>6939</v>
      </c>
      <c r="B1262" s="13" t="s">
        <v>5416</v>
      </c>
      <c r="C1262" s="14" t="s">
        <v>13274</v>
      </c>
      <c r="D1262" s="14" t="s">
        <v>13275</v>
      </c>
      <c r="E1262" s="15" t="s">
        <v>5678</v>
      </c>
      <c r="F1262" s="16">
        <v>0</v>
      </c>
      <c r="G1262" s="16">
        <v>0</v>
      </c>
      <c r="H1262" s="6">
        <f t="shared" si="76"/>
        <v>1</v>
      </c>
      <c r="I1262" s="6">
        <f t="shared" si="77"/>
        <v>1</v>
      </c>
      <c r="J1262" s="7">
        <f t="shared" si="78"/>
        <v>1</v>
      </c>
      <c r="K1262" s="7">
        <f t="shared" si="79"/>
        <v>0</v>
      </c>
    </row>
    <row r="1263" spans="1:11" x14ac:dyDescent="0.35">
      <c r="A1263" s="14" t="s">
        <v>6940</v>
      </c>
      <c r="B1263" s="13" t="s">
        <v>3211</v>
      </c>
      <c r="C1263" s="14" t="s">
        <v>13276</v>
      </c>
      <c r="D1263" s="14" t="s">
        <v>11356</v>
      </c>
      <c r="E1263" s="15" t="s">
        <v>5678</v>
      </c>
      <c r="F1263" s="16">
        <v>4</v>
      </c>
      <c r="G1263" s="16">
        <v>2</v>
      </c>
      <c r="H1263" s="6">
        <f t="shared" si="76"/>
        <v>5</v>
      </c>
      <c r="I1263" s="6">
        <f t="shared" si="77"/>
        <v>3</v>
      </c>
      <c r="J1263" s="7">
        <f t="shared" si="78"/>
        <v>0.6</v>
      </c>
      <c r="K1263" s="7">
        <f t="shared" si="79"/>
        <v>-0.73696559416620622</v>
      </c>
    </row>
    <row r="1264" spans="1:11" x14ac:dyDescent="0.35">
      <c r="A1264" s="14" t="s">
        <v>6941</v>
      </c>
      <c r="B1264" s="13" t="s">
        <v>4538</v>
      </c>
      <c r="C1264" s="14" t="s">
        <v>13277</v>
      </c>
      <c r="D1264" s="14" t="s">
        <v>11509</v>
      </c>
      <c r="E1264" s="15" t="s">
        <v>5678</v>
      </c>
      <c r="F1264" s="16">
        <v>10</v>
      </c>
      <c r="G1264" s="16">
        <v>6</v>
      </c>
      <c r="H1264" s="6">
        <f t="shared" si="76"/>
        <v>11</v>
      </c>
      <c r="I1264" s="6">
        <f t="shared" si="77"/>
        <v>7</v>
      </c>
      <c r="J1264" s="7">
        <f t="shared" si="78"/>
        <v>0.63636363636363635</v>
      </c>
      <c r="K1264" s="7">
        <f t="shared" si="79"/>
        <v>-0.65207669657969325</v>
      </c>
    </row>
    <row r="1265" spans="1:11" x14ac:dyDescent="0.35">
      <c r="A1265" s="14" t="s">
        <v>6942</v>
      </c>
      <c r="B1265" s="13" t="s">
        <v>990</v>
      </c>
      <c r="C1265" s="14" t="s">
        <v>13278</v>
      </c>
      <c r="D1265" s="14" t="s">
        <v>11755</v>
      </c>
      <c r="E1265" s="15" t="s">
        <v>11359</v>
      </c>
      <c r="F1265" s="16">
        <v>29</v>
      </c>
      <c r="G1265" s="16">
        <v>25</v>
      </c>
      <c r="H1265" s="6">
        <f t="shared" si="76"/>
        <v>30</v>
      </c>
      <c r="I1265" s="6">
        <f t="shared" si="77"/>
        <v>26</v>
      </c>
      <c r="J1265" s="7">
        <f t="shared" si="78"/>
        <v>0.8666666666666667</v>
      </c>
      <c r="K1265" s="7">
        <f t="shared" si="79"/>
        <v>-0.20645087746742632</v>
      </c>
    </row>
    <row r="1266" spans="1:11" x14ac:dyDescent="0.35">
      <c r="A1266" s="14" t="s">
        <v>6943</v>
      </c>
      <c r="B1266" s="13" t="s">
        <v>4442</v>
      </c>
      <c r="C1266" s="14" t="s">
        <v>13279</v>
      </c>
      <c r="D1266" s="14" t="s">
        <v>13280</v>
      </c>
      <c r="E1266" s="15" t="s">
        <v>11359</v>
      </c>
      <c r="F1266" s="16">
        <v>4</v>
      </c>
      <c r="G1266" s="16">
        <v>3</v>
      </c>
      <c r="H1266" s="6">
        <f t="shared" si="76"/>
        <v>5</v>
      </c>
      <c r="I1266" s="6">
        <f t="shared" si="77"/>
        <v>4</v>
      </c>
      <c r="J1266" s="7">
        <f t="shared" si="78"/>
        <v>0.8</v>
      </c>
      <c r="K1266" s="7">
        <f t="shared" si="79"/>
        <v>-0.32192809488736229</v>
      </c>
    </row>
    <row r="1267" spans="1:11" x14ac:dyDescent="0.35">
      <c r="A1267" s="14" t="s">
        <v>6944</v>
      </c>
      <c r="B1267" s="13" t="s">
        <v>4633</v>
      </c>
      <c r="C1267" s="14" t="s">
        <v>13281</v>
      </c>
      <c r="D1267" s="14" t="s">
        <v>13282</v>
      </c>
      <c r="E1267" s="15" t="s">
        <v>5678</v>
      </c>
      <c r="F1267" s="16">
        <v>25</v>
      </c>
      <c r="G1267" s="16">
        <v>16</v>
      </c>
      <c r="H1267" s="6">
        <f t="shared" si="76"/>
        <v>26</v>
      </c>
      <c r="I1267" s="6">
        <f t="shared" si="77"/>
        <v>17</v>
      </c>
      <c r="J1267" s="7">
        <f t="shared" si="78"/>
        <v>0.65384615384615385</v>
      </c>
      <c r="K1267" s="7">
        <f t="shared" si="79"/>
        <v>-0.61297687689075275</v>
      </c>
    </row>
    <row r="1268" spans="1:11" x14ac:dyDescent="0.35">
      <c r="A1268" s="14" t="s">
        <v>6945</v>
      </c>
      <c r="B1268" s="13" t="s">
        <v>4984</v>
      </c>
      <c r="C1268" s="14" t="s">
        <v>13283</v>
      </c>
      <c r="D1268" s="14" t="s">
        <v>11356</v>
      </c>
      <c r="E1268" s="15" t="s">
        <v>5678</v>
      </c>
      <c r="F1268" s="16">
        <v>393</v>
      </c>
      <c r="G1268" s="16">
        <v>419</v>
      </c>
      <c r="H1268" s="6">
        <f t="shared" si="76"/>
        <v>394</v>
      </c>
      <c r="I1268" s="6">
        <f t="shared" si="77"/>
        <v>420</v>
      </c>
      <c r="J1268" s="7">
        <f t="shared" si="78"/>
        <v>1.0659898477157361</v>
      </c>
      <c r="K1268" s="7">
        <f t="shared" si="79"/>
        <v>9.2193698209746489E-2</v>
      </c>
    </row>
    <row r="1269" spans="1:11" x14ac:dyDescent="0.35">
      <c r="A1269" s="14" t="s">
        <v>6946</v>
      </c>
      <c r="B1269" s="13" t="s">
        <v>387</v>
      </c>
      <c r="C1269" s="14" t="s">
        <v>13284</v>
      </c>
      <c r="D1269" s="14" t="s">
        <v>11356</v>
      </c>
      <c r="E1269" s="15" t="s">
        <v>11359</v>
      </c>
      <c r="F1269" s="16">
        <v>45</v>
      </c>
      <c r="G1269" s="16">
        <v>43</v>
      </c>
      <c r="H1269" s="6">
        <f t="shared" si="76"/>
        <v>46</v>
      </c>
      <c r="I1269" s="6">
        <f t="shared" si="77"/>
        <v>44</v>
      </c>
      <c r="J1269" s="7">
        <f t="shared" si="78"/>
        <v>0.95652173913043481</v>
      </c>
      <c r="K1269" s="7">
        <f t="shared" si="79"/>
        <v>-6.4130337419715577E-2</v>
      </c>
    </row>
    <row r="1270" spans="1:11" x14ac:dyDescent="0.35">
      <c r="A1270" s="14" t="s">
        <v>6947</v>
      </c>
      <c r="B1270" s="13" t="s">
        <v>1507</v>
      </c>
      <c r="C1270" s="14" t="s">
        <v>13285</v>
      </c>
      <c r="D1270" s="14" t="s">
        <v>13286</v>
      </c>
      <c r="E1270" s="15" t="s">
        <v>11359</v>
      </c>
      <c r="F1270" s="16">
        <v>8</v>
      </c>
      <c r="G1270" s="16">
        <v>8</v>
      </c>
      <c r="H1270" s="6">
        <f t="shared" si="76"/>
        <v>9</v>
      </c>
      <c r="I1270" s="6">
        <f t="shared" si="77"/>
        <v>9</v>
      </c>
      <c r="J1270" s="7">
        <f t="shared" si="78"/>
        <v>1</v>
      </c>
      <c r="K1270" s="7">
        <f t="shared" si="79"/>
        <v>0</v>
      </c>
    </row>
    <row r="1271" spans="1:11" x14ac:dyDescent="0.35">
      <c r="A1271" s="14" t="s">
        <v>6948</v>
      </c>
      <c r="B1271" s="13" t="s">
        <v>602</v>
      </c>
      <c r="C1271" s="14" t="s">
        <v>13287</v>
      </c>
      <c r="D1271" s="14" t="s">
        <v>13288</v>
      </c>
      <c r="E1271" s="15" t="s">
        <v>11359</v>
      </c>
      <c r="F1271" s="16">
        <v>10</v>
      </c>
      <c r="G1271" s="16">
        <v>10</v>
      </c>
      <c r="H1271" s="6">
        <f t="shared" si="76"/>
        <v>11</v>
      </c>
      <c r="I1271" s="6">
        <f t="shared" si="77"/>
        <v>11</v>
      </c>
      <c r="J1271" s="7">
        <f t="shared" si="78"/>
        <v>1</v>
      </c>
      <c r="K1271" s="7">
        <f t="shared" si="79"/>
        <v>0</v>
      </c>
    </row>
    <row r="1272" spans="1:11" x14ac:dyDescent="0.35">
      <c r="A1272" s="14" t="s">
        <v>6949</v>
      </c>
      <c r="B1272" s="13" t="s">
        <v>432</v>
      </c>
      <c r="C1272" s="14" t="s">
        <v>13289</v>
      </c>
      <c r="D1272" s="14" t="s">
        <v>13290</v>
      </c>
      <c r="E1272" s="15" t="s">
        <v>11359</v>
      </c>
      <c r="F1272" s="16">
        <v>6</v>
      </c>
      <c r="G1272" s="16">
        <v>7</v>
      </c>
      <c r="H1272" s="6">
        <f t="shared" si="76"/>
        <v>7</v>
      </c>
      <c r="I1272" s="6">
        <f t="shared" si="77"/>
        <v>8</v>
      </c>
      <c r="J1272" s="7">
        <f t="shared" si="78"/>
        <v>1.1428571428571428</v>
      </c>
      <c r="K1272" s="7">
        <f t="shared" si="79"/>
        <v>0.19264507794239583</v>
      </c>
    </row>
    <row r="1273" spans="1:11" x14ac:dyDescent="0.35">
      <c r="A1273" s="14" t="s">
        <v>6950</v>
      </c>
      <c r="B1273" s="13" t="s">
        <v>3973</v>
      </c>
      <c r="C1273" s="14" t="s">
        <v>13291</v>
      </c>
      <c r="D1273" s="14" t="s">
        <v>13292</v>
      </c>
      <c r="E1273" s="15" t="s">
        <v>11359</v>
      </c>
      <c r="F1273" s="16">
        <v>15</v>
      </c>
      <c r="G1273" s="16">
        <v>19</v>
      </c>
      <c r="H1273" s="6">
        <f t="shared" si="76"/>
        <v>16</v>
      </c>
      <c r="I1273" s="6">
        <f t="shared" si="77"/>
        <v>20</v>
      </c>
      <c r="J1273" s="7">
        <f t="shared" si="78"/>
        <v>1.25</v>
      </c>
      <c r="K1273" s="7">
        <f t="shared" si="79"/>
        <v>0.32192809488736235</v>
      </c>
    </row>
    <row r="1274" spans="1:11" x14ac:dyDescent="0.35">
      <c r="A1274" s="14" t="s">
        <v>6951</v>
      </c>
      <c r="B1274" s="13" t="s">
        <v>4434</v>
      </c>
      <c r="C1274" s="14" t="s">
        <v>13293</v>
      </c>
      <c r="D1274" s="14" t="s">
        <v>13294</v>
      </c>
      <c r="E1274" s="15" t="s">
        <v>11359</v>
      </c>
      <c r="F1274" s="16">
        <v>49</v>
      </c>
      <c r="G1274" s="16">
        <v>37</v>
      </c>
      <c r="H1274" s="6">
        <f t="shared" si="76"/>
        <v>50</v>
      </c>
      <c r="I1274" s="6">
        <f t="shared" si="77"/>
        <v>38</v>
      </c>
      <c r="J1274" s="7">
        <f t="shared" si="78"/>
        <v>0.76</v>
      </c>
      <c r="K1274" s="7">
        <f t="shared" si="79"/>
        <v>-0.39592867633113921</v>
      </c>
    </row>
    <row r="1275" spans="1:11" x14ac:dyDescent="0.35">
      <c r="A1275" s="14" t="s">
        <v>6952</v>
      </c>
      <c r="B1275" s="13" t="s">
        <v>2699</v>
      </c>
      <c r="C1275" s="14" t="s">
        <v>13295</v>
      </c>
      <c r="D1275" s="14" t="s">
        <v>13296</v>
      </c>
      <c r="E1275" s="15" t="s">
        <v>5678</v>
      </c>
      <c r="F1275" s="16">
        <v>1</v>
      </c>
      <c r="G1275" s="16">
        <v>0</v>
      </c>
      <c r="H1275" s="6">
        <f t="shared" si="76"/>
        <v>2</v>
      </c>
      <c r="I1275" s="6">
        <f t="shared" si="77"/>
        <v>1</v>
      </c>
      <c r="J1275" s="7">
        <f t="shared" si="78"/>
        <v>0.5</v>
      </c>
      <c r="K1275" s="7">
        <f t="shared" si="79"/>
        <v>-1</v>
      </c>
    </row>
    <row r="1276" spans="1:11" x14ac:dyDescent="0.35">
      <c r="A1276" s="14" t="s">
        <v>6953</v>
      </c>
      <c r="B1276" s="13" t="s">
        <v>2254</v>
      </c>
      <c r="C1276" s="14" t="s">
        <v>13297</v>
      </c>
      <c r="D1276" s="14" t="s">
        <v>11746</v>
      </c>
      <c r="E1276" s="15" t="s">
        <v>11359</v>
      </c>
      <c r="F1276" s="16">
        <v>10</v>
      </c>
      <c r="G1276" s="16">
        <v>9</v>
      </c>
      <c r="H1276" s="6">
        <f t="shared" si="76"/>
        <v>11</v>
      </c>
      <c r="I1276" s="6">
        <f t="shared" si="77"/>
        <v>10</v>
      </c>
      <c r="J1276" s="7">
        <f t="shared" si="78"/>
        <v>0.90909090909090906</v>
      </c>
      <c r="K1276" s="7">
        <f t="shared" si="79"/>
        <v>-0.13750352374993496</v>
      </c>
    </row>
    <row r="1277" spans="1:11" x14ac:dyDescent="0.35">
      <c r="A1277" s="14" t="s">
        <v>6954</v>
      </c>
      <c r="B1277" s="13" t="s">
        <v>760</v>
      </c>
      <c r="C1277" s="14" t="s">
        <v>13298</v>
      </c>
      <c r="D1277" s="14" t="s">
        <v>11714</v>
      </c>
      <c r="E1277" s="15" t="s">
        <v>5678</v>
      </c>
      <c r="F1277" s="16">
        <v>0</v>
      </c>
      <c r="G1277" s="16">
        <v>1</v>
      </c>
      <c r="H1277" s="6">
        <f t="shared" si="76"/>
        <v>1</v>
      </c>
      <c r="I1277" s="6">
        <f t="shared" si="77"/>
        <v>2</v>
      </c>
      <c r="J1277" s="7">
        <f t="shared" si="78"/>
        <v>2</v>
      </c>
      <c r="K1277" s="7">
        <f t="shared" si="79"/>
        <v>1</v>
      </c>
    </row>
    <row r="1278" spans="1:11" x14ac:dyDescent="0.35">
      <c r="A1278" s="14" t="s">
        <v>6955</v>
      </c>
      <c r="B1278" s="13" t="s">
        <v>3997</v>
      </c>
      <c r="C1278" s="14" t="s">
        <v>13299</v>
      </c>
      <c r="D1278" s="14" t="s">
        <v>13300</v>
      </c>
      <c r="E1278" s="15" t="s">
        <v>5678</v>
      </c>
      <c r="F1278" s="16">
        <v>1</v>
      </c>
      <c r="G1278" s="16">
        <v>1</v>
      </c>
      <c r="H1278" s="6">
        <f t="shared" si="76"/>
        <v>2</v>
      </c>
      <c r="I1278" s="6">
        <f t="shared" si="77"/>
        <v>2</v>
      </c>
      <c r="J1278" s="7">
        <f t="shared" si="78"/>
        <v>1</v>
      </c>
      <c r="K1278" s="7">
        <f t="shared" si="79"/>
        <v>0</v>
      </c>
    </row>
    <row r="1279" spans="1:11" x14ac:dyDescent="0.35">
      <c r="A1279" s="14" t="s">
        <v>6956</v>
      </c>
      <c r="B1279" s="13" t="s">
        <v>3139</v>
      </c>
      <c r="C1279" s="14" t="s">
        <v>13301</v>
      </c>
      <c r="D1279" s="14" t="s">
        <v>13302</v>
      </c>
      <c r="E1279" s="15" t="s">
        <v>5678</v>
      </c>
      <c r="F1279" s="16">
        <v>1</v>
      </c>
      <c r="G1279" s="16">
        <v>0</v>
      </c>
      <c r="H1279" s="6">
        <f t="shared" si="76"/>
        <v>2</v>
      </c>
      <c r="I1279" s="6">
        <f t="shared" si="77"/>
        <v>1</v>
      </c>
      <c r="J1279" s="7">
        <f t="shared" si="78"/>
        <v>0.5</v>
      </c>
      <c r="K1279" s="7">
        <f t="shared" si="79"/>
        <v>-1</v>
      </c>
    </row>
    <row r="1280" spans="1:11" x14ac:dyDescent="0.35">
      <c r="A1280" s="14" t="s">
        <v>6957</v>
      </c>
      <c r="B1280" s="13" t="s">
        <v>840</v>
      </c>
      <c r="C1280" s="14" t="s">
        <v>13303</v>
      </c>
      <c r="D1280" s="14" t="s">
        <v>11476</v>
      </c>
      <c r="E1280" s="15" t="s">
        <v>5678</v>
      </c>
      <c r="F1280" s="16">
        <v>1</v>
      </c>
      <c r="G1280" s="16">
        <v>2</v>
      </c>
      <c r="H1280" s="6">
        <f t="shared" si="76"/>
        <v>2</v>
      </c>
      <c r="I1280" s="6">
        <f t="shared" si="77"/>
        <v>3</v>
      </c>
      <c r="J1280" s="7">
        <f t="shared" si="78"/>
        <v>1.5</v>
      </c>
      <c r="K1280" s="7">
        <f t="shared" si="79"/>
        <v>0.58496250072115619</v>
      </c>
    </row>
    <row r="1281" spans="1:11" x14ac:dyDescent="0.35">
      <c r="A1281" s="14" t="s">
        <v>6958</v>
      </c>
      <c r="B1281" s="13" t="s">
        <v>473</v>
      </c>
      <c r="C1281" s="14" t="s">
        <v>13304</v>
      </c>
      <c r="D1281" s="14" t="s">
        <v>13305</v>
      </c>
      <c r="E1281" s="15" t="s">
        <v>5678</v>
      </c>
      <c r="F1281" s="16">
        <v>0</v>
      </c>
      <c r="G1281" s="16">
        <v>1</v>
      </c>
      <c r="H1281" s="6">
        <f t="shared" si="76"/>
        <v>1</v>
      </c>
      <c r="I1281" s="6">
        <f t="shared" si="77"/>
        <v>2</v>
      </c>
      <c r="J1281" s="7">
        <f t="shared" si="78"/>
        <v>2</v>
      </c>
      <c r="K1281" s="7">
        <f t="shared" si="79"/>
        <v>1</v>
      </c>
    </row>
    <row r="1282" spans="1:11" x14ac:dyDescent="0.35">
      <c r="A1282" s="14" t="s">
        <v>6959</v>
      </c>
      <c r="B1282" s="13" t="s">
        <v>5417</v>
      </c>
      <c r="C1282" s="14" t="s">
        <v>13306</v>
      </c>
      <c r="D1282" s="14" t="s">
        <v>13307</v>
      </c>
      <c r="E1282" s="15" t="s">
        <v>5678</v>
      </c>
      <c r="F1282" s="16">
        <v>0</v>
      </c>
      <c r="G1282" s="16">
        <v>0</v>
      </c>
      <c r="H1282" s="6">
        <f t="shared" si="76"/>
        <v>1</v>
      </c>
      <c r="I1282" s="6">
        <f t="shared" si="77"/>
        <v>1</v>
      </c>
      <c r="J1282" s="7">
        <f t="shared" si="78"/>
        <v>1</v>
      </c>
      <c r="K1282" s="7">
        <f t="shared" si="79"/>
        <v>0</v>
      </c>
    </row>
    <row r="1283" spans="1:11" x14ac:dyDescent="0.35">
      <c r="A1283" s="14" t="s">
        <v>6960</v>
      </c>
      <c r="B1283" s="13" t="s">
        <v>309</v>
      </c>
      <c r="C1283" s="14" t="s">
        <v>13308</v>
      </c>
      <c r="D1283" s="14" t="s">
        <v>13309</v>
      </c>
      <c r="E1283" s="15" t="s">
        <v>5678</v>
      </c>
      <c r="F1283" s="16">
        <v>1</v>
      </c>
      <c r="G1283" s="16">
        <v>0</v>
      </c>
      <c r="H1283" s="6">
        <f t="shared" ref="H1283:H1346" si="80">F1283+1</f>
        <v>2</v>
      </c>
      <c r="I1283" s="6">
        <f t="shared" ref="I1283:I1346" si="81">G1283+1</f>
        <v>1</v>
      </c>
      <c r="J1283" s="7">
        <f t="shared" ref="J1283:J1346" si="82">I1283/H1283</f>
        <v>0.5</v>
      </c>
      <c r="K1283" s="7">
        <f t="shared" ref="K1283:K1346" si="83">LOG(J1283,2)</f>
        <v>-1</v>
      </c>
    </row>
    <row r="1284" spans="1:11" x14ac:dyDescent="0.35">
      <c r="A1284" s="14" t="s">
        <v>6961</v>
      </c>
      <c r="B1284" s="13" t="s">
        <v>3342</v>
      </c>
      <c r="C1284" s="14" t="s">
        <v>13310</v>
      </c>
      <c r="D1284" s="14" t="s">
        <v>13311</v>
      </c>
      <c r="E1284" s="15" t="s">
        <v>5678</v>
      </c>
      <c r="F1284" s="16">
        <v>2</v>
      </c>
      <c r="G1284" s="16">
        <v>1</v>
      </c>
      <c r="H1284" s="6">
        <f t="shared" si="80"/>
        <v>3</v>
      </c>
      <c r="I1284" s="6">
        <f t="shared" si="81"/>
        <v>2</v>
      </c>
      <c r="J1284" s="7">
        <f t="shared" si="82"/>
        <v>0.66666666666666663</v>
      </c>
      <c r="K1284" s="7">
        <f t="shared" si="83"/>
        <v>-0.5849625007211563</v>
      </c>
    </row>
    <row r="1285" spans="1:11" x14ac:dyDescent="0.35">
      <c r="A1285" s="14" t="s">
        <v>6962</v>
      </c>
      <c r="B1285" s="13" t="s">
        <v>5343</v>
      </c>
      <c r="C1285" s="14" t="s">
        <v>13312</v>
      </c>
      <c r="D1285" s="14" t="s">
        <v>13313</v>
      </c>
      <c r="E1285" s="15" t="s">
        <v>5678</v>
      </c>
      <c r="F1285" s="16">
        <v>5</v>
      </c>
      <c r="G1285" s="16">
        <v>2</v>
      </c>
      <c r="H1285" s="6">
        <f t="shared" si="80"/>
        <v>6</v>
      </c>
      <c r="I1285" s="6">
        <f t="shared" si="81"/>
        <v>3</v>
      </c>
      <c r="J1285" s="7">
        <f t="shared" si="82"/>
        <v>0.5</v>
      </c>
      <c r="K1285" s="7">
        <f t="shared" si="83"/>
        <v>-1</v>
      </c>
    </row>
    <row r="1286" spans="1:11" x14ac:dyDescent="0.35">
      <c r="A1286" s="14" t="s">
        <v>6963</v>
      </c>
      <c r="B1286" s="13" t="s">
        <v>287</v>
      </c>
      <c r="C1286" s="14" t="s">
        <v>13314</v>
      </c>
      <c r="D1286" s="14" t="s">
        <v>11662</v>
      </c>
      <c r="E1286" s="15" t="s">
        <v>5678</v>
      </c>
      <c r="F1286" s="16">
        <v>1</v>
      </c>
      <c r="G1286" s="16">
        <v>0</v>
      </c>
      <c r="H1286" s="6">
        <f t="shared" si="80"/>
        <v>2</v>
      </c>
      <c r="I1286" s="6">
        <f t="shared" si="81"/>
        <v>1</v>
      </c>
      <c r="J1286" s="7">
        <f t="shared" si="82"/>
        <v>0.5</v>
      </c>
      <c r="K1286" s="7">
        <f t="shared" si="83"/>
        <v>-1</v>
      </c>
    </row>
    <row r="1287" spans="1:11" x14ac:dyDescent="0.35">
      <c r="A1287" s="14" t="s">
        <v>6964</v>
      </c>
      <c r="B1287" s="13" t="s">
        <v>3287</v>
      </c>
      <c r="C1287" s="14" t="s">
        <v>13315</v>
      </c>
      <c r="D1287" s="14" t="s">
        <v>11444</v>
      </c>
      <c r="E1287" s="15" t="s">
        <v>11359</v>
      </c>
      <c r="F1287" s="16">
        <v>37</v>
      </c>
      <c r="G1287" s="16">
        <v>19</v>
      </c>
      <c r="H1287" s="6">
        <f t="shared" si="80"/>
        <v>38</v>
      </c>
      <c r="I1287" s="6">
        <f t="shared" si="81"/>
        <v>20</v>
      </c>
      <c r="J1287" s="7">
        <f t="shared" si="82"/>
        <v>0.52631578947368418</v>
      </c>
      <c r="K1287" s="7">
        <f t="shared" si="83"/>
        <v>-0.92599941855622325</v>
      </c>
    </row>
    <row r="1288" spans="1:11" x14ac:dyDescent="0.35">
      <c r="A1288" s="14" t="s">
        <v>6965</v>
      </c>
      <c r="B1288" s="13" t="s">
        <v>5213</v>
      </c>
      <c r="C1288" s="14" t="s">
        <v>13316</v>
      </c>
      <c r="D1288" s="14" t="s">
        <v>11548</v>
      </c>
      <c r="E1288" s="15" t="s">
        <v>5678</v>
      </c>
      <c r="F1288" s="16">
        <v>7</v>
      </c>
      <c r="G1288" s="16">
        <v>4</v>
      </c>
      <c r="H1288" s="6">
        <f t="shared" si="80"/>
        <v>8</v>
      </c>
      <c r="I1288" s="6">
        <f t="shared" si="81"/>
        <v>5</v>
      </c>
      <c r="J1288" s="7">
        <f t="shared" si="82"/>
        <v>0.625</v>
      </c>
      <c r="K1288" s="7">
        <f t="shared" si="83"/>
        <v>-0.67807190511263771</v>
      </c>
    </row>
    <row r="1289" spans="1:11" x14ac:dyDescent="0.35">
      <c r="A1289" s="14" t="s">
        <v>6966</v>
      </c>
      <c r="B1289" s="13" t="s">
        <v>5514</v>
      </c>
      <c r="C1289" s="14" t="s">
        <v>13317</v>
      </c>
      <c r="D1289" s="14" t="s">
        <v>11436</v>
      </c>
      <c r="E1289" s="15" t="s">
        <v>11359</v>
      </c>
      <c r="F1289" s="16">
        <v>1</v>
      </c>
      <c r="G1289" s="16">
        <v>0</v>
      </c>
      <c r="H1289" s="6">
        <f t="shared" si="80"/>
        <v>2</v>
      </c>
      <c r="I1289" s="6">
        <f t="shared" si="81"/>
        <v>1</v>
      </c>
      <c r="J1289" s="7">
        <f t="shared" si="82"/>
        <v>0.5</v>
      </c>
      <c r="K1289" s="7">
        <f t="shared" si="83"/>
        <v>-1</v>
      </c>
    </row>
    <row r="1290" spans="1:11" x14ac:dyDescent="0.35">
      <c r="A1290" s="14" t="s">
        <v>6967</v>
      </c>
      <c r="B1290" s="13" t="s">
        <v>5483</v>
      </c>
      <c r="C1290" s="14" t="s">
        <v>13318</v>
      </c>
      <c r="D1290" s="14" t="s">
        <v>11660</v>
      </c>
      <c r="E1290" s="15" t="s">
        <v>5678</v>
      </c>
      <c r="F1290" s="16">
        <v>0</v>
      </c>
      <c r="G1290" s="16">
        <v>0</v>
      </c>
      <c r="H1290" s="6">
        <f t="shared" si="80"/>
        <v>1</v>
      </c>
      <c r="I1290" s="6">
        <f t="shared" si="81"/>
        <v>1</v>
      </c>
      <c r="J1290" s="7">
        <f t="shared" si="82"/>
        <v>1</v>
      </c>
      <c r="K1290" s="7">
        <f t="shared" si="83"/>
        <v>0</v>
      </c>
    </row>
    <row r="1291" spans="1:11" x14ac:dyDescent="0.35">
      <c r="A1291" s="14" t="s">
        <v>6968</v>
      </c>
      <c r="B1291" s="13" t="s">
        <v>2222</v>
      </c>
      <c r="C1291" s="14" t="s">
        <v>13319</v>
      </c>
      <c r="D1291" s="14" t="s">
        <v>11660</v>
      </c>
      <c r="E1291" s="15" t="s">
        <v>5678</v>
      </c>
      <c r="F1291" s="16">
        <v>1</v>
      </c>
      <c r="G1291" s="16">
        <v>0</v>
      </c>
      <c r="H1291" s="6">
        <f t="shared" si="80"/>
        <v>2</v>
      </c>
      <c r="I1291" s="6">
        <f t="shared" si="81"/>
        <v>1</v>
      </c>
      <c r="J1291" s="7">
        <f t="shared" si="82"/>
        <v>0.5</v>
      </c>
      <c r="K1291" s="7">
        <f t="shared" si="83"/>
        <v>-1</v>
      </c>
    </row>
    <row r="1292" spans="1:11" x14ac:dyDescent="0.35">
      <c r="A1292" s="14" t="s">
        <v>6969</v>
      </c>
      <c r="B1292" s="13" t="s">
        <v>615</v>
      </c>
      <c r="C1292" s="14" t="s">
        <v>13320</v>
      </c>
      <c r="D1292" s="14" t="s">
        <v>13302</v>
      </c>
      <c r="E1292" s="15" t="s">
        <v>5678</v>
      </c>
      <c r="F1292" s="16">
        <v>2</v>
      </c>
      <c r="G1292" s="16">
        <v>1</v>
      </c>
      <c r="H1292" s="6">
        <f t="shared" si="80"/>
        <v>3</v>
      </c>
      <c r="I1292" s="6">
        <f t="shared" si="81"/>
        <v>2</v>
      </c>
      <c r="J1292" s="7">
        <f t="shared" si="82"/>
        <v>0.66666666666666663</v>
      </c>
      <c r="K1292" s="7">
        <f t="shared" si="83"/>
        <v>-0.5849625007211563</v>
      </c>
    </row>
    <row r="1293" spans="1:11" x14ac:dyDescent="0.35">
      <c r="A1293" s="14" t="s">
        <v>6970</v>
      </c>
      <c r="B1293" s="13" t="s">
        <v>3105</v>
      </c>
      <c r="C1293" s="14" t="s">
        <v>13321</v>
      </c>
      <c r="D1293" s="14" t="s">
        <v>11418</v>
      </c>
      <c r="E1293" s="15" t="s">
        <v>5678</v>
      </c>
      <c r="F1293" s="16">
        <v>33</v>
      </c>
      <c r="G1293" s="16">
        <v>30</v>
      </c>
      <c r="H1293" s="6">
        <f t="shared" si="80"/>
        <v>34</v>
      </c>
      <c r="I1293" s="6">
        <f t="shared" si="81"/>
        <v>31</v>
      </c>
      <c r="J1293" s="7">
        <f t="shared" si="82"/>
        <v>0.91176470588235292</v>
      </c>
      <c r="K1293" s="7">
        <f t="shared" si="83"/>
        <v>-0.13326653086346424</v>
      </c>
    </row>
    <row r="1294" spans="1:11" x14ac:dyDescent="0.35">
      <c r="A1294" s="14" t="s">
        <v>6971</v>
      </c>
      <c r="B1294" s="13" t="s">
        <v>4932</v>
      </c>
      <c r="C1294" s="14" t="s">
        <v>13322</v>
      </c>
      <c r="D1294" s="14" t="s">
        <v>13323</v>
      </c>
      <c r="E1294" s="15" t="s">
        <v>11359</v>
      </c>
      <c r="F1294" s="16">
        <v>4</v>
      </c>
      <c r="G1294" s="16">
        <v>3</v>
      </c>
      <c r="H1294" s="6">
        <f t="shared" si="80"/>
        <v>5</v>
      </c>
      <c r="I1294" s="6">
        <f t="shared" si="81"/>
        <v>4</v>
      </c>
      <c r="J1294" s="7">
        <f t="shared" si="82"/>
        <v>0.8</v>
      </c>
      <c r="K1294" s="7">
        <f t="shared" si="83"/>
        <v>-0.32192809488736229</v>
      </c>
    </row>
    <row r="1295" spans="1:11" x14ac:dyDescent="0.35">
      <c r="A1295" s="14" t="s">
        <v>6972</v>
      </c>
      <c r="B1295" s="13" t="s">
        <v>4641</v>
      </c>
      <c r="C1295" s="14" t="s">
        <v>13324</v>
      </c>
      <c r="D1295" s="14" t="s">
        <v>13325</v>
      </c>
      <c r="E1295" s="15" t="s">
        <v>11359</v>
      </c>
      <c r="F1295" s="16">
        <v>47</v>
      </c>
      <c r="G1295" s="16">
        <v>31</v>
      </c>
      <c r="H1295" s="6">
        <f t="shared" si="80"/>
        <v>48</v>
      </c>
      <c r="I1295" s="6">
        <f t="shared" si="81"/>
        <v>32</v>
      </c>
      <c r="J1295" s="7">
        <f t="shared" si="82"/>
        <v>0.66666666666666663</v>
      </c>
      <c r="K1295" s="7">
        <f t="shared" si="83"/>
        <v>-0.5849625007211563</v>
      </c>
    </row>
    <row r="1296" spans="1:11" x14ac:dyDescent="0.35">
      <c r="A1296" s="14" t="s">
        <v>6973</v>
      </c>
      <c r="B1296" s="13" t="s">
        <v>5024</v>
      </c>
      <c r="C1296" s="14" t="s">
        <v>13326</v>
      </c>
      <c r="D1296" s="14" t="s">
        <v>13327</v>
      </c>
      <c r="E1296" s="15" t="s">
        <v>11359</v>
      </c>
      <c r="F1296" s="16">
        <v>102</v>
      </c>
      <c r="G1296" s="16">
        <v>68</v>
      </c>
      <c r="H1296" s="6">
        <f t="shared" si="80"/>
        <v>103</v>
      </c>
      <c r="I1296" s="6">
        <f t="shared" si="81"/>
        <v>69</v>
      </c>
      <c r="J1296" s="7">
        <f t="shared" si="82"/>
        <v>0.66990291262135926</v>
      </c>
      <c r="K1296" s="7">
        <f t="shared" si="83"/>
        <v>-0.57797607040504928</v>
      </c>
    </row>
    <row r="1297" spans="1:11" x14ac:dyDescent="0.35">
      <c r="A1297" s="14" t="s">
        <v>6974</v>
      </c>
      <c r="B1297" s="13" t="s">
        <v>3971</v>
      </c>
      <c r="C1297" s="14" t="s">
        <v>13328</v>
      </c>
      <c r="D1297" s="14" t="s">
        <v>13329</v>
      </c>
      <c r="E1297" s="15" t="s">
        <v>11359</v>
      </c>
      <c r="F1297" s="16">
        <v>41</v>
      </c>
      <c r="G1297" s="16">
        <v>14</v>
      </c>
      <c r="H1297" s="6">
        <f t="shared" si="80"/>
        <v>42</v>
      </c>
      <c r="I1297" s="6">
        <f t="shared" si="81"/>
        <v>15</v>
      </c>
      <c r="J1297" s="7">
        <f t="shared" si="82"/>
        <v>0.35714285714285715</v>
      </c>
      <c r="K1297" s="7">
        <f t="shared" si="83"/>
        <v>-1.4854268271702415</v>
      </c>
    </row>
    <row r="1298" spans="1:11" x14ac:dyDescent="0.35">
      <c r="A1298" s="14" t="s">
        <v>6975</v>
      </c>
      <c r="B1298" s="13" t="s">
        <v>4387</v>
      </c>
      <c r="C1298" s="14" t="s">
        <v>13330</v>
      </c>
      <c r="D1298" s="14" t="s">
        <v>13331</v>
      </c>
      <c r="E1298" s="15" t="s">
        <v>11359</v>
      </c>
      <c r="F1298" s="16">
        <v>31</v>
      </c>
      <c r="G1298" s="16">
        <v>11</v>
      </c>
      <c r="H1298" s="6">
        <f t="shared" si="80"/>
        <v>32</v>
      </c>
      <c r="I1298" s="6">
        <f t="shared" si="81"/>
        <v>12</v>
      </c>
      <c r="J1298" s="7">
        <f t="shared" si="82"/>
        <v>0.375</v>
      </c>
      <c r="K1298" s="7">
        <f t="shared" si="83"/>
        <v>-1.4150374992788437</v>
      </c>
    </row>
    <row r="1299" spans="1:11" x14ac:dyDescent="0.35">
      <c r="A1299" s="14" t="s">
        <v>6976</v>
      </c>
      <c r="B1299" s="13" t="s">
        <v>4373</v>
      </c>
      <c r="C1299" s="14" t="s">
        <v>13332</v>
      </c>
      <c r="D1299" s="14" t="s">
        <v>13333</v>
      </c>
      <c r="E1299" s="15" t="s">
        <v>11359</v>
      </c>
      <c r="F1299" s="16">
        <v>17</v>
      </c>
      <c r="G1299" s="16">
        <v>8</v>
      </c>
      <c r="H1299" s="6">
        <f t="shared" si="80"/>
        <v>18</v>
      </c>
      <c r="I1299" s="6">
        <f t="shared" si="81"/>
        <v>9</v>
      </c>
      <c r="J1299" s="7">
        <f t="shared" si="82"/>
        <v>0.5</v>
      </c>
      <c r="K1299" s="7">
        <f t="shared" si="83"/>
        <v>-1</v>
      </c>
    </row>
    <row r="1300" spans="1:11" x14ac:dyDescent="0.35">
      <c r="A1300" s="14" t="s">
        <v>6977</v>
      </c>
      <c r="B1300" s="13" t="s">
        <v>4900</v>
      </c>
      <c r="C1300" s="14" t="s">
        <v>13334</v>
      </c>
      <c r="D1300" s="14" t="s">
        <v>13335</v>
      </c>
      <c r="E1300" s="15" t="s">
        <v>11359</v>
      </c>
      <c r="F1300" s="16">
        <v>28</v>
      </c>
      <c r="G1300" s="16">
        <v>11</v>
      </c>
      <c r="H1300" s="6">
        <f t="shared" si="80"/>
        <v>29</v>
      </c>
      <c r="I1300" s="6">
        <f t="shared" si="81"/>
        <v>12</v>
      </c>
      <c r="J1300" s="7">
        <f t="shared" si="82"/>
        <v>0.41379310344827586</v>
      </c>
      <c r="K1300" s="7">
        <f t="shared" si="83"/>
        <v>-1.273018494406416</v>
      </c>
    </row>
    <row r="1301" spans="1:11" x14ac:dyDescent="0.35">
      <c r="A1301" s="14" t="s">
        <v>6978</v>
      </c>
      <c r="B1301" s="13" t="s">
        <v>3914</v>
      </c>
      <c r="C1301" s="14" t="s">
        <v>13336</v>
      </c>
      <c r="D1301" s="14" t="s">
        <v>13337</v>
      </c>
      <c r="E1301" s="15" t="s">
        <v>11359</v>
      </c>
      <c r="F1301" s="16">
        <v>45</v>
      </c>
      <c r="G1301" s="16">
        <v>25</v>
      </c>
      <c r="H1301" s="6">
        <f t="shared" si="80"/>
        <v>46</v>
      </c>
      <c r="I1301" s="6">
        <f t="shared" si="81"/>
        <v>26</v>
      </c>
      <c r="J1301" s="7">
        <f t="shared" si="82"/>
        <v>0.56521739130434778</v>
      </c>
      <c r="K1301" s="7">
        <f t="shared" si="83"/>
        <v>-0.82312223791592087</v>
      </c>
    </row>
    <row r="1302" spans="1:11" x14ac:dyDescent="0.35">
      <c r="A1302" s="14" t="s">
        <v>6979</v>
      </c>
      <c r="B1302" s="13" t="s">
        <v>3699</v>
      </c>
      <c r="C1302" s="14" t="s">
        <v>13338</v>
      </c>
      <c r="D1302" s="14" t="s">
        <v>13339</v>
      </c>
      <c r="E1302" s="15" t="s">
        <v>11359</v>
      </c>
      <c r="F1302" s="16">
        <v>61</v>
      </c>
      <c r="G1302" s="16">
        <v>29</v>
      </c>
      <c r="H1302" s="6">
        <f t="shared" si="80"/>
        <v>62</v>
      </c>
      <c r="I1302" s="6">
        <f t="shared" si="81"/>
        <v>30</v>
      </c>
      <c r="J1302" s="7">
        <f t="shared" si="82"/>
        <v>0.4838709677419355</v>
      </c>
      <c r="K1302" s="7">
        <f t="shared" si="83"/>
        <v>-1.0473057147783567</v>
      </c>
    </row>
    <row r="1303" spans="1:11" x14ac:dyDescent="0.35">
      <c r="A1303" s="14" t="s">
        <v>6980</v>
      </c>
      <c r="B1303" s="13" t="s">
        <v>4942</v>
      </c>
      <c r="C1303" s="14" t="s">
        <v>13340</v>
      </c>
      <c r="D1303" s="14" t="s">
        <v>13341</v>
      </c>
      <c r="E1303" s="15" t="s">
        <v>11359</v>
      </c>
      <c r="F1303" s="16">
        <v>23</v>
      </c>
      <c r="G1303" s="16">
        <v>9</v>
      </c>
      <c r="H1303" s="6">
        <f t="shared" si="80"/>
        <v>24</v>
      </c>
      <c r="I1303" s="6">
        <f t="shared" si="81"/>
        <v>10</v>
      </c>
      <c r="J1303" s="7">
        <f t="shared" si="82"/>
        <v>0.41666666666666669</v>
      </c>
      <c r="K1303" s="7">
        <f t="shared" si="83"/>
        <v>-1.2630344058337937</v>
      </c>
    </row>
    <row r="1304" spans="1:11" x14ac:dyDescent="0.35">
      <c r="A1304" s="14" t="s">
        <v>6981</v>
      </c>
      <c r="B1304" s="13" t="s">
        <v>3155</v>
      </c>
      <c r="C1304" s="14" t="s">
        <v>13342</v>
      </c>
      <c r="D1304" s="14" t="s">
        <v>11356</v>
      </c>
      <c r="E1304" s="15" t="s">
        <v>11359</v>
      </c>
      <c r="F1304" s="16">
        <v>29</v>
      </c>
      <c r="G1304" s="16">
        <v>11</v>
      </c>
      <c r="H1304" s="6">
        <f t="shared" si="80"/>
        <v>30</v>
      </c>
      <c r="I1304" s="6">
        <f t="shared" si="81"/>
        <v>12</v>
      </c>
      <c r="J1304" s="7">
        <f t="shared" si="82"/>
        <v>0.4</v>
      </c>
      <c r="K1304" s="7">
        <f t="shared" si="83"/>
        <v>-1.3219280948873622</v>
      </c>
    </row>
    <row r="1305" spans="1:11" x14ac:dyDescent="0.35">
      <c r="A1305" s="14" t="s">
        <v>6982</v>
      </c>
      <c r="B1305" s="13" t="s">
        <v>3455</v>
      </c>
      <c r="C1305" s="14" t="s">
        <v>13343</v>
      </c>
      <c r="D1305" s="14" t="s">
        <v>13344</v>
      </c>
      <c r="E1305" s="15" t="s">
        <v>11359</v>
      </c>
      <c r="F1305" s="16">
        <v>18</v>
      </c>
      <c r="G1305" s="16">
        <v>8</v>
      </c>
      <c r="H1305" s="6">
        <f t="shared" si="80"/>
        <v>19</v>
      </c>
      <c r="I1305" s="6">
        <f t="shared" si="81"/>
        <v>9</v>
      </c>
      <c r="J1305" s="7">
        <f t="shared" si="82"/>
        <v>0.47368421052631576</v>
      </c>
      <c r="K1305" s="7">
        <f t="shared" si="83"/>
        <v>-1.0780025120012733</v>
      </c>
    </row>
    <row r="1306" spans="1:11" x14ac:dyDescent="0.35">
      <c r="A1306" s="14" t="s">
        <v>6983</v>
      </c>
      <c r="B1306" s="13" t="s">
        <v>806</v>
      </c>
      <c r="C1306" s="14" t="s">
        <v>13345</v>
      </c>
      <c r="D1306" s="14" t="s">
        <v>11662</v>
      </c>
      <c r="E1306" s="15" t="s">
        <v>5678</v>
      </c>
      <c r="F1306" s="16">
        <v>4</v>
      </c>
      <c r="G1306" s="16">
        <v>2</v>
      </c>
      <c r="H1306" s="6">
        <f t="shared" si="80"/>
        <v>5</v>
      </c>
      <c r="I1306" s="6">
        <f t="shared" si="81"/>
        <v>3</v>
      </c>
      <c r="J1306" s="7">
        <f t="shared" si="82"/>
        <v>0.6</v>
      </c>
      <c r="K1306" s="7">
        <f t="shared" si="83"/>
        <v>-0.73696559416620622</v>
      </c>
    </row>
    <row r="1307" spans="1:11" x14ac:dyDescent="0.35">
      <c r="A1307" s="14" t="s">
        <v>6984</v>
      </c>
      <c r="B1307" s="13" t="s">
        <v>3430</v>
      </c>
      <c r="C1307" s="14" t="s">
        <v>13346</v>
      </c>
      <c r="D1307" s="14" t="s">
        <v>11755</v>
      </c>
      <c r="E1307" s="15" t="s">
        <v>11359</v>
      </c>
      <c r="F1307" s="16">
        <v>38</v>
      </c>
      <c r="G1307" s="16">
        <v>28</v>
      </c>
      <c r="H1307" s="6">
        <f t="shared" si="80"/>
        <v>39</v>
      </c>
      <c r="I1307" s="6">
        <f t="shared" si="81"/>
        <v>29</v>
      </c>
      <c r="J1307" s="7">
        <f t="shared" si="82"/>
        <v>0.74358974358974361</v>
      </c>
      <c r="K1307" s="7">
        <f t="shared" si="83"/>
        <v>-0.42742122373467623</v>
      </c>
    </row>
    <row r="1308" spans="1:11" x14ac:dyDescent="0.35">
      <c r="A1308" s="14" t="s">
        <v>6985</v>
      </c>
      <c r="B1308" s="13" t="s">
        <v>2648</v>
      </c>
      <c r="C1308" s="14" t="s">
        <v>13347</v>
      </c>
      <c r="D1308" s="14" t="s">
        <v>12178</v>
      </c>
      <c r="E1308" s="15" t="s">
        <v>5678</v>
      </c>
      <c r="F1308" s="16">
        <v>1</v>
      </c>
      <c r="G1308" s="16">
        <v>2</v>
      </c>
      <c r="H1308" s="6">
        <f t="shared" si="80"/>
        <v>2</v>
      </c>
      <c r="I1308" s="6">
        <f t="shared" si="81"/>
        <v>3</v>
      </c>
      <c r="J1308" s="7">
        <f t="shared" si="82"/>
        <v>1.5</v>
      </c>
      <c r="K1308" s="7">
        <f t="shared" si="83"/>
        <v>0.58496250072115619</v>
      </c>
    </row>
    <row r="1309" spans="1:11" x14ac:dyDescent="0.35">
      <c r="A1309" s="14" t="s">
        <v>6986</v>
      </c>
      <c r="B1309" s="13" t="s">
        <v>4179</v>
      </c>
      <c r="C1309" s="14" t="s">
        <v>13348</v>
      </c>
      <c r="D1309" s="14" t="s">
        <v>11772</v>
      </c>
      <c r="E1309" s="15" t="s">
        <v>11359</v>
      </c>
      <c r="F1309" s="16">
        <v>38</v>
      </c>
      <c r="G1309" s="16">
        <v>21</v>
      </c>
      <c r="H1309" s="6">
        <f t="shared" si="80"/>
        <v>39</v>
      </c>
      <c r="I1309" s="6">
        <f t="shared" si="81"/>
        <v>22</v>
      </c>
      <c r="J1309" s="7">
        <f t="shared" si="82"/>
        <v>0.5641025641025641</v>
      </c>
      <c r="K1309" s="7">
        <f t="shared" si="83"/>
        <v>-0.82597060022495106</v>
      </c>
    </row>
    <row r="1310" spans="1:11" x14ac:dyDescent="0.35">
      <c r="A1310" s="14" t="s">
        <v>6987</v>
      </c>
      <c r="B1310" s="13" t="s">
        <v>4425</v>
      </c>
      <c r="C1310" s="14" t="s">
        <v>13349</v>
      </c>
      <c r="D1310" s="14" t="s">
        <v>11662</v>
      </c>
      <c r="E1310" s="15" t="s">
        <v>11359</v>
      </c>
      <c r="F1310" s="16">
        <v>5</v>
      </c>
      <c r="G1310" s="16">
        <v>3</v>
      </c>
      <c r="H1310" s="6">
        <f t="shared" si="80"/>
        <v>6</v>
      </c>
      <c r="I1310" s="6">
        <f t="shared" si="81"/>
        <v>4</v>
      </c>
      <c r="J1310" s="7">
        <f t="shared" si="82"/>
        <v>0.66666666666666663</v>
      </c>
      <c r="K1310" s="7">
        <f t="shared" si="83"/>
        <v>-0.5849625007211563</v>
      </c>
    </row>
    <row r="1311" spans="1:11" x14ac:dyDescent="0.35">
      <c r="A1311" s="14" t="s">
        <v>6988</v>
      </c>
      <c r="B1311" s="13" t="s">
        <v>1062</v>
      </c>
      <c r="C1311" s="14" t="s">
        <v>13350</v>
      </c>
      <c r="D1311" s="14" t="s">
        <v>12664</v>
      </c>
      <c r="E1311" s="15" t="s">
        <v>11359</v>
      </c>
      <c r="F1311" s="16">
        <v>106</v>
      </c>
      <c r="G1311" s="16">
        <v>136</v>
      </c>
      <c r="H1311" s="6">
        <f t="shared" si="80"/>
        <v>107</v>
      </c>
      <c r="I1311" s="6">
        <f t="shared" si="81"/>
        <v>137</v>
      </c>
      <c r="J1311" s="7">
        <f t="shared" si="82"/>
        <v>1.280373831775701</v>
      </c>
      <c r="K1311" s="7">
        <f t="shared" si="83"/>
        <v>0.35656509655937979</v>
      </c>
    </row>
    <row r="1312" spans="1:11" x14ac:dyDescent="0.35">
      <c r="A1312" s="14" t="s">
        <v>6989</v>
      </c>
      <c r="B1312" s="13" t="s">
        <v>1806</v>
      </c>
      <c r="C1312" s="14" t="s">
        <v>13351</v>
      </c>
      <c r="D1312" s="14" t="s">
        <v>11356</v>
      </c>
      <c r="E1312" s="15" t="s">
        <v>5678</v>
      </c>
      <c r="F1312" s="16">
        <v>897</v>
      </c>
      <c r="G1312" s="16">
        <v>825</v>
      </c>
      <c r="H1312" s="6">
        <f t="shared" si="80"/>
        <v>898</v>
      </c>
      <c r="I1312" s="6">
        <f t="shared" si="81"/>
        <v>826</v>
      </c>
      <c r="J1312" s="7">
        <f t="shared" si="82"/>
        <v>0.91982182628062359</v>
      </c>
      <c r="K1312" s="7">
        <f t="shared" si="83"/>
        <v>-0.12057366332170161</v>
      </c>
    </row>
    <row r="1313" spans="1:11" x14ac:dyDescent="0.35">
      <c r="A1313" s="14" t="s">
        <v>6990</v>
      </c>
      <c r="B1313" s="13" t="s">
        <v>5071</v>
      </c>
      <c r="C1313" s="14" t="s">
        <v>13352</v>
      </c>
      <c r="D1313" s="14" t="s">
        <v>11356</v>
      </c>
      <c r="E1313" s="15" t="s">
        <v>5678</v>
      </c>
      <c r="F1313" s="16">
        <v>11</v>
      </c>
      <c r="G1313" s="16">
        <v>7</v>
      </c>
      <c r="H1313" s="6">
        <f t="shared" si="80"/>
        <v>12</v>
      </c>
      <c r="I1313" s="6">
        <f t="shared" si="81"/>
        <v>8</v>
      </c>
      <c r="J1313" s="7">
        <f t="shared" si="82"/>
        <v>0.66666666666666663</v>
      </c>
      <c r="K1313" s="7">
        <f t="shared" si="83"/>
        <v>-0.5849625007211563</v>
      </c>
    </row>
    <row r="1314" spans="1:11" x14ac:dyDescent="0.35">
      <c r="A1314" s="14" t="s">
        <v>6991</v>
      </c>
      <c r="B1314" s="13" t="s">
        <v>4624</v>
      </c>
      <c r="C1314" s="14" t="s">
        <v>13353</v>
      </c>
      <c r="D1314" s="14" t="s">
        <v>11755</v>
      </c>
      <c r="E1314" s="15" t="s">
        <v>5678</v>
      </c>
      <c r="F1314" s="16">
        <v>17</v>
      </c>
      <c r="G1314" s="16">
        <v>18</v>
      </c>
      <c r="H1314" s="6">
        <f t="shared" si="80"/>
        <v>18</v>
      </c>
      <c r="I1314" s="6">
        <f t="shared" si="81"/>
        <v>19</v>
      </c>
      <c r="J1314" s="7">
        <f t="shared" si="82"/>
        <v>1.0555555555555556</v>
      </c>
      <c r="K1314" s="7">
        <f t="shared" si="83"/>
        <v>7.8002512001273172E-2</v>
      </c>
    </row>
    <row r="1315" spans="1:11" x14ac:dyDescent="0.35">
      <c r="A1315" s="14" t="s">
        <v>6992</v>
      </c>
      <c r="B1315" s="13" t="s">
        <v>3896</v>
      </c>
      <c r="C1315" s="14" t="s">
        <v>13354</v>
      </c>
      <c r="D1315" s="14" t="s">
        <v>11356</v>
      </c>
      <c r="E1315" s="15" t="s">
        <v>11359</v>
      </c>
      <c r="F1315" s="16">
        <v>20</v>
      </c>
      <c r="G1315" s="16">
        <v>15</v>
      </c>
      <c r="H1315" s="6">
        <f t="shared" si="80"/>
        <v>21</v>
      </c>
      <c r="I1315" s="6">
        <f t="shared" si="81"/>
        <v>16</v>
      </c>
      <c r="J1315" s="7">
        <f t="shared" si="82"/>
        <v>0.76190476190476186</v>
      </c>
      <c r="K1315" s="7">
        <f t="shared" si="83"/>
        <v>-0.39231742277876036</v>
      </c>
    </row>
    <row r="1316" spans="1:11" x14ac:dyDescent="0.35">
      <c r="A1316" s="14" t="s">
        <v>6993</v>
      </c>
      <c r="B1316" s="13" t="s">
        <v>2125</v>
      </c>
      <c r="C1316" s="14" t="s">
        <v>13355</v>
      </c>
      <c r="D1316" s="14" t="s">
        <v>11356</v>
      </c>
      <c r="E1316" s="15" t="s">
        <v>5678</v>
      </c>
      <c r="F1316" s="16">
        <v>69</v>
      </c>
      <c r="G1316" s="16">
        <v>63</v>
      </c>
      <c r="H1316" s="6">
        <f t="shared" si="80"/>
        <v>70</v>
      </c>
      <c r="I1316" s="6">
        <f t="shared" si="81"/>
        <v>64</v>
      </c>
      <c r="J1316" s="7">
        <f t="shared" si="82"/>
        <v>0.91428571428571426</v>
      </c>
      <c r="K1316" s="7">
        <f t="shared" si="83"/>
        <v>-0.12928301694496649</v>
      </c>
    </row>
    <row r="1317" spans="1:11" x14ac:dyDescent="0.35">
      <c r="A1317" s="14" t="s">
        <v>6994</v>
      </c>
      <c r="B1317" s="13" t="s">
        <v>3871</v>
      </c>
      <c r="C1317" s="14" t="s">
        <v>13356</v>
      </c>
      <c r="D1317" s="14" t="s">
        <v>13357</v>
      </c>
      <c r="E1317" s="15" t="s">
        <v>5678</v>
      </c>
      <c r="F1317" s="16">
        <v>74</v>
      </c>
      <c r="G1317" s="16">
        <v>68</v>
      </c>
      <c r="H1317" s="6">
        <f t="shared" si="80"/>
        <v>75</v>
      </c>
      <c r="I1317" s="6">
        <f t="shared" si="81"/>
        <v>69</v>
      </c>
      <c r="J1317" s="7">
        <f t="shared" si="82"/>
        <v>0.92</v>
      </c>
      <c r="K1317" s="7">
        <f t="shared" si="83"/>
        <v>-0.12029423371771177</v>
      </c>
    </row>
    <row r="1318" spans="1:11" x14ac:dyDescent="0.35">
      <c r="A1318" s="14" t="s">
        <v>6995</v>
      </c>
      <c r="B1318" s="13" t="s">
        <v>2980</v>
      </c>
      <c r="C1318" s="14" t="s">
        <v>13358</v>
      </c>
      <c r="D1318" s="14" t="s">
        <v>13359</v>
      </c>
      <c r="E1318" s="15" t="s">
        <v>11359</v>
      </c>
      <c r="F1318" s="16">
        <v>54</v>
      </c>
      <c r="G1318" s="16">
        <v>39</v>
      </c>
      <c r="H1318" s="6">
        <f t="shared" si="80"/>
        <v>55</v>
      </c>
      <c r="I1318" s="6">
        <f t="shared" si="81"/>
        <v>40</v>
      </c>
      <c r="J1318" s="7">
        <f t="shared" si="82"/>
        <v>0.72727272727272729</v>
      </c>
      <c r="K1318" s="7">
        <f t="shared" si="83"/>
        <v>-0.45943161863729726</v>
      </c>
    </row>
    <row r="1319" spans="1:11" x14ac:dyDescent="0.35">
      <c r="A1319" s="14" t="s">
        <v>6996</v>
      </c>
      <c r="B1319" s="13" t="s">
        <v>4659</v>
      </c>
      <c r="C1319" s="14" t="s">
        <v>13360</v>
      </c>
      <c r="D1319" s="14" t="s">
        <v>11356</v>
      </c>
      <c r="E1319" s="15" t="s">
        <v>11359</v>
      </c>
      <c r="F1319" s="16">
        <v>28</v>
      </c>
      <c r="G1319" s="16">
        <v>21</v>
      </c>
      <c r="H1319" s="6">
        <f t="shared" si="80"/>
        <v>29</v>
      </c>
      <c r="I1319" s="6">
        <f t="shared" si="81"/>
        <v>22</v>
      </c>
      <c r="J1319" s="7">
        <f t="shared" si="82"/>
        <v>0.75862068965517238</v>
      </c>
      <c r="K1319" s="7">
        <f t="shared" si="83"/>
        <v>-0.398549376490275</v>
      </c>
    </row>
    <row r="1320" spans="1:11" x14ac:dyDescent="0.35">
      <c r="A1320" s="14" t="s">
        <v>6997</v>
      </c>
      <c r="B1320" s="13" t="s">
        <v>2446</v>
      </c>
      <c r="C1320" s="14" t="s">
        <v>13361</v>
      </c>
      <c r="D1320" s="14" t="s">
        <v>13362</v>
      </c>
      <c r="E1320" s="15" t="s">
        <v>11359</v>
      </c>
      <c r="F1320" s="16">
        <v>34</v>
      </c>
      <c r="G1320" s="16">
        <v>31</v>
      </c>
      <c r="H1320" s="6">
        <f t="shared" si="80"/>
        <v>35</v>
      </c>
      <c r="I1320" s="6">
        <f t="shared" si="81"/>
        <v>32</v>
      </c>
      <c r="J1320" s="7">
        <f t="shared" si="82"/>
        <v>0.91428571428571426</v>
      </c>
      <c r="K1320" s="7">
        <f t="shared" si="83"/>
        <v>-0.12928301694496649</v>
      </c>
    </row>
    <row r="1321" spans="1:11" x14ac:dyDescent="0.35">
      <c r="A1321" s="14" t="s">
        <v>6998</v>
      </c>
      <c r="B1321" s="13" t="s">
        <v>2513</v>
      </c>
      <c r="C1321" s="14" t="s">
        <v>13363</v>
      </c>
      <c r="D1321" s="14" t="s">
        <v>13364</v>
      </c>
      <c r="E1321" s="15" t="s">
        <v>5678</v>
      </c>
      <c r="F1321" s="16">
        <v>19</v>
      </c>
      <c r="G1321" s="16">
        <v>16</v>
      </c>
      <c r="H1321" s="6">
        <f t="shared" si="80"/>
        <v>20</v>
      </c>
      <c r="I1321" s="6">
        <f t="shared" si="81"/>
        <v>17</v>
      </c>
      <c r="J1321" s="7">
        <f t="shared" si="82"/>
        <v>0.85</v>
      </c>
      <c r="K1321" s="7">
        <f t="shared" si="83"/>
        <v>-0.23446525363702297</v>
      </c>
    </row>
    <row r="1322" spans="1:11" x14ac:dyDescent="0.35">
      <c r="A1322" s="14" t="s">
        <v>6999</v>
      </c>
      <c r="B1322" s="13" t="s">
        <v>3792</v>
      </c>
      <c r="C1322" s="14" t="s">
        <v>13365</v>
      </c>
      <c r="D1322" s="14" t="s">
        <v>11356</v>
      </c>
      <c r="E1322" s="15" t="s">
        <v>11359</v>
      </c>
      <c r="F1322" s="16">
        <v>24</v>
      </c>
      <c r="G1322" s="16">
        <v>17</v>
      </c>
      <c r="H1322" s="6">
        <f t="shared" si="80"/>
        <v>25</v>
      </c>
      <c r="I1322" s="6">
        <f t="shared" si="81"/>
        <v>18</v>
      </c>
      <c r="J1322" s="7">
        <f t="shared" si="82"/>
        <v>0.72</v>
      </c>
      <c r="K1322" s="7">
        <f t="shared" si="83"/>
        <v>-0.47393118833241243</v>
      </c>
    </row>
    <row r="1323" spans="1:11" x14ac:dyDescent="0.35">
      <c r="A1323" s="14" t="s">
        <v>7000</v>
      </c>
      <c r="B1323" s="13" t="s">
        <v>3910</v>
      </c>
      <c r="C1323" s="14" t="s">
        <v>13366</v>
      </c>
      <c r="D1323" s="14" t="s">
        <v>11356</v>
      </c>
      <c r="E1323" s="15" t="s">
        <v>11359</v>
      </c>
      <c r="F1323" s="16">
        <v>23</v>
      </c>
      <c r="G1323" s="16">
        <v>20</v>
      </c>
      <c r="H1323" s="6">
        <f t="shared" si="80"/>
        <v>24</v>
      </c>
      <c r="I1323" s="6">
        <f t="shared" si="81"/>
        <v>21</v>
      </c>
      <c r="J1323" s="7">
        <f t="shared" si="82"/>
        <v>0.875</v>
      </c>
      <c r="K1323" s="7">
        <f t="shared" si="83"/>
        <v>-0.19264507794239591</v>
      </c>
    </row>
    <row r="1324" spans="1:11" x14ac:dyDescent="0.35">
      <c r="A1324" s="14" t="s">
        <v>7001</v>
      </c>
      <c r="B1324" s="13" t="s">
        <v>5526</v>
      </c>
      <c r="C1324" s="14" t="s">
        <v>13367</v>
      </c>
      <c r="D1324" s="14" t="s">
        <v>13368</v>
      </c>
      <c r="E1324" s="15" t="s">
        <v>11359</v>
      </c>
      <c r="F1324" s="16">
        <v>5</v>
      </c>
      <c r="G1324" s="16">
        <v>2</v>
      </c>
      <c r="H1324" s="6">
        <f t="shared" si="80"/>
        <v>6</v>
      </c>
      <c r="I1324" s="6">
        <f t="shared" si="81"/>
        <v>3</v>
      </c>
      <c r="J1324" s="7">
        <f t="shared" si="82"/>
        <v>0.5</v>
      </c>
      <c r="K1324" s="7">
        <f t="shared" si="83"/>
        <v>-1</v>
      </c>
    </row>
    <row r="1325" spans="1:11" x14ac:dyDescent="0.35">
      <c r="A1325" s="14" t="s">
        <v>7002</v>
      </c>
      <c r="B1325" s="13" t="s">
        <v>5278</v>
      </c>
      <c r="C1325" s="14" t="s">
        <v>13369</v>
      </c>
      <c r="D1325" s="14" t="s">
        <v>13370</v>
      </c>
      <c r="E1325" s="15" t="s">
        <v>11359</v>
      </c>
      <c r="F1325" s="16">
        <v>4</v>
      </c>
      <c r="G1325" s="16">
        <v>2</v>
      </c>
      <c r="H1325" s="6">
        <f t="shared" si="80"/>
        <v>5</v>
      </c>
      <c r="I1325" s="6">
        <f t="shared" si="81"/>
        <v>3</v>
      </c>
      <c r="J1325" s="7">
        <f t="shared" si="82"/>
        <v>0.6</v>
      </c>
      <c r="K1325" s="7">
        <f t="shared" si="83"/>
        <v>-0.73696559416620622</v>
      </c>
    </row>
    <row r="1326" spans="1:11" x14ac:dyDescent="0.35">
      <c r="A1326" s="14" t="s">
        <v>7003</v>
      </c>
      <c r="B1326" s="13" t="s">
        <v>3828</v>
      </c>
      <c r="C1326" s="14" t="s">
        <v>13371</v>
      </c>
      <c r="D1326" s="14" t="s">
        <v>13372</v>
      </c>
      <c r="E1326" s="15" t="s">
        <v>11359</v>
      </c>
      <c r="F1326" s="16">
        <v>3</v>
      </c>
      <c r="G1326" s="16">
        <v>3</v>
      </c>
      <c r="H1326" s="6">
        <f t="shared" si="80"/>
        <v>4</v>
      </c>
      <c r="I1326" s="6">
        <f t="shared" si="81"/>
        <v>4</v>
      </c>
      <c r="J1326" s="7">
        <f t="shared" si="82"/>
        <v>1</v>
      </c>
      <c r="K1326" s="7">
        <f t="shared" si="83"/>
        <v>0</v>
      </c>
    </row>
    <row r="1327" spans="1:11" x14ac:dyDescent="0.35">
      <c r="A1327" s="14" t="s">
        <v>7004</v>
      </c>
      <c r="B1327" s="13" t="s">
        <v>4422</v>
      </c>
      <c r="C1327" s="14" t="s">
        <v>13373</v>
      </c>
      <c r="D1327" s="14" t="s">
        <v>13374</v>
      </c>
      <c r="E1327" s="15" t="s">
        <v>5678</v>
      </c>
      <c r="F1327" s="16">
        <v>15</v>
      </c>
      <c r="G1327" s="16">
        <v>8</v>
      </c>
      <c r="H1327" s="6">
        <f t="shared" si="80"/>
        <v>16</v>
      </c>
      <c r="I1327" s="6">
        <f t="shared" si="81"/>
        <v>9</v>
      </c>
      <c r="J1327" s="7">
        <f t="shared" si="82"/>
        <v>0.5625</v>
      </c>
      <c r="K1327" s="7">
        <f t="shared" si="83"/>
        <v>-0.83007499855768763</v>
      </c>
    </row>
    <row r="1328" spans="1:11" x14ac:dyDescent="0.35">
      <c r="A1328" s="14" t="s">
        <v>7005</v>
      </c>
      <c r="B1328" s="13" t="s">
        <v>2896</v>
      </c>
      <c r="C1328" s="14" t="s">
        <v>13375</v>
      </c>
      <c r="D1328" s="14" t="s">
        <v>13376</v>
      </c>
      <c r="E1328" s="15" t="s">
        <v>5678</v>
      </c>
      <c r="F1328" s="16">
        <v>38</v>
      </c>
      <c r="G1328" s="16">
        <v>26</v>
      </c>
      <c r="H1328" s="6">
        <f t="shared" si="80"/>
        <v>39</v>
      </c>
      <c r="I1328" s="6">
        <f t="shared" si="81"/>
        <v>27</v>
      </c>
      <c r="J1328" s="7">
        <f t="shared" si="82"/>
        <v>0.69230769230769229</v>
      </c>
      <c r="K1328" s="7">
        <f t="shared" si="83"/>
        <v>-0.53051471669877992</v>
      </c>
    </row>
    <row r="1329" spans="1:11" x14ac:dyDescent="0.35">
      <c r="A1329" s="14" t="s">
        <v>7006</v>
      </c>
      <c r="B1329" s="13" t="s">
        <v>1754</v>
      </c>
      <c r="C1329" s="14" t="s">
        <v>13377</v>
      </c>
      <c r="D1329" s="14" t="s">
        <v>11356</v>
      </c>
      <c r="E1329" s="15" t="s">
        <v>11359</v>
      </c>
      <c r="F1329" s="16">
        <v>59</v>
      </c>
      <c r="G1329" s="16">
        <v>48</v>
      </c>
      <c r="H1329" s="6">
        <f t="shared" si="80"/>
        <v>60</v>
      </c>
      <c r="I1329" s="6">
        <f t="shared" si="81"/>
        <v>49</v>
      </c>
      <c r="J1329" s="7">
        <f t="shared" si="82"/>
        <v>0.81666666666666665</v>
      </c>
      <c r="K1329" s="7">
        <f t="shared" si="83"/>
        <v>-0.29218075149331035</v>
      </c>
    </row>
    <row r="1330" spans="1:11" x14ac:dyDescent="0.35">
      <c r="A1330" s="14" t="s">
        <v>7007</v>
      </c>
      <c r="B1330" s="13" t="s">
        <v>1566</v>
      </c>
      <c r="C1330" s="14" t="s">
        <v>13378</v>
      </c>
      <c r="D1330" s="14" t="s">
        <v>12083</v>
      </c>
      <c r="E1330" s="15" t="s">
        <v>11359</v>
      </c>
      <c r="F1330" s="16">
        <v>81</v>
      </c>
      <c r="G1330" s="16">
        <v>72</v>
      </c>
      <c r="H1330" s="6">
        <f t="shared" si="80"/>
        <v>82</v>
      </c>
      <c r="I1330" s="6">
        <f t="shared" si="81"/>
        <v>73</v>
      </c>
      <c r="J1330" s="7">
        <f t="shared" si="82"/>
        <v>0.8902439024390244</v>
      </c>
      <c r="K1330" s="7">
        <f t="shared" si="83"/>
        <v>-0.16772744573806644</v>
      </c>
    </row>
    <row r="1331" spans="1:11" x14ac:dyDescent="0.35">
      <c r="A1331" s="14" t="s">
        <v>7008</v>
      </c>
      <c r="B1331" s="13" t="s">
        <v>3220</v>
      </c>
      <c r="C1331" s="14" t="s">
        <v>13379</v>
      </c>
      <c r="D1331" s="14" t="s">
        <v>12600</v>
      </c>
      <c r="E1331" s="15" t="s">
        <v>11359</v>
      </c>
      <c r="F1331" s="16">
        <v>95</v>
      </c>
      <c r="G1331" s="16">
        <v>112</v>
      </c>
      <c r="H1331" s="6">
        <f t="shared" si="80"/>
        <v>96</v>
      </c>
      <c r="I1331" s="6">
        <f t="shared" si="81"/>
        <v>113</v>
      </c>
      <c r="J1331" s="7">
        <f t="shared" si="82"/>
        <v>1.1770833333333333</v>
      </c>
      <c r="K1331" s="7">
        <f t="shared" si="83"/>
        <v>0.23521646169403146</v>
      </c>
    </row>
    <row r="1332" spans="1:11" x14ac:dyDescent="0.35">
      <c r="A1332" s="14" t="s">
        <v>7009</v>
      </c>
      <c r="B1332" s="13" t="s">
        <v>2554</v>
      </c>
      <c r="C1332" s="14" t="s">
        <v>13380</v>
      </c>
      <c r="D1332" s="14" t="s">
        <v>11356</v>
      </c>
      <c r="E1332" s="15" t="s">
        <v>11359</v>
      </c>
      <c r="F1332" s="16">
        <v>73</v>
      </c>
      <c r="G1332" s="16">
        <v>77</v>
      </c>
      <c r="H1332" s="6">
        <f t="shared" si="80"/>
        <v>74</v>
      </c>
      <c r="I1332" s="6">
        <f t="shared" si="81"/>
        <v>78</v>
      </c>
      <c r="J1332" s="7">
        <f t="shared" si="82"/>
        <v>1.0540540540540539</v>
      </c>
      <c r="K1332" s="7">
        <f t="shared" si="83"/>
        <v>7.5948853233298419E-2</v>
      </c>
    </row>
    <row r="1333" spans="1:11" x14ac:dyDescent="0.35">
      <c r="A1333" s="14" t="s">
        <v>7010</v>
      </c>
      <c r="B1333" s="13" t="s">
        <v>2119</v>
      </c>
      <c r="C1333" s="14" t="s">
        <v>13381</v>
      </c>
      <c r="D1333" s="14" t="s">
        <v>11418</v>
      </c>
      <c r="E1333" s="15" t="s">
        <v>5678</v>
      </c>
      <c r="F1333" s="16">
        <v>29</v>
      </c>
      <c r="G1333" s="16">
        <v>23</v>
      </c>
      <c r="H1333" s="6">
        <f t="shared" si="80"/>
        <v>30</v>
      </c>
      <c r="I1333" s="6">
        <f t="shared" si="81"/>
        <v>24</v>
      </c>
      <c r="J1333" s="7">
        <f t="shared" si="82"/>
        <v>0.8</v>
      </c>
      <c r="K1333" s="7">
        <f t="shared" si="83"/>
        <v>-0.32192809488736229</v>
      </c>
    </row>
    <row r="1334" spans="1:11" x14ac:dyDescent="0.35">
      <c r="A1334" s="14" t="s">
        <v>7011</v>
      </c>
      <c r="B1334" s="13" t="s">
        <v>3230</v>
      </c>
      <c r="C1334" s="14" t="s">
        <v>13382</v>
      </c>
      <c r="D1334" s="14" t="s">
        <v>13383</v>
      </c>
      <c r="E1334" s="15" t="s">
        <v>11359</v>
      </c>
      <c r="F1334" s="16">
        <v>3</v>
      </c>
      <c r="G1334" s="16">
        <v>3</v>
      </c>
      <c r="H1334" s="6">
        <f t="shared" si="80"/>
        <v>4</v>
      </c>
      <c r="I1334" s="6">
        <f t="shared" si="81"/>
        <v>4</v>
      </c>
      <c r="J1334" s="7">
        <f t="shared" si="82"/>
        <v>1</v>
      </c>
      <c r="K1334" s="7">
        <f t="shared" si="83"/>
        <v>0</v>
      </c>
    </row>
    <row r="1335" spans="1:11" x14ac:dyDescent="0.35">
      <c r="A1335" s="14" t="s">
        <v>7012</v>
      </c>
      <c r="B1335" s="13" t="s">
        <v>3921</v>
      </c>
      <c r="C1335" s="14" t="s">
        <v>13384</v>
      </c>
      <c r="D1335" s="14" t="s">
        <v>13385</v>
      </c>
      <c r="E1335" s="15" t="s">
        <v>11359</v>
      </c>
      <c r="F1335" s="16">
        <v>5</v>
      </c>
      <c r="G1335" s="16">
        <v>5</v>
      </c>
      <c r="H1335" s="6">
        <f t="shared" si="80"/>
        <v>6</v>
      </c>
      <c r="I1335" s="6">
        <f t="shared" si="81"/>
        <v>6</v>
      </c>
      <c r="J1335" s="7">
        <f t="shared" si="82"/>
        <v>1</v>
      </c>
      <c r="K1335" s="7">
        <f t="shared" si="83"/>
        <v>0</v>
      </c>
    </row>
    <row r="1336" spans="1:11" x14ac:dyDescent="0.35">
      <c r="A1336" s="14" t="s">
        <v>7013</v>
      </c>
      <c r="B1336" s="13" t="s">
        <v>2724</v>
      </c>
      <c r="C1336" s="14" t="s">
        <v>13386</v>
      </c>
      <c r="D1336" s="14" t="s">
        <v>11418</v>
      </c>
      <c r="E1336" s="15" t="s">
        <v>5678</v>
      </c>
      <c r="F1336" s="16">
        <v>18</v>
      </c>
      <c r="G1336" s="16">
        <v>16</v>
      </c>
      <c r="H1336" s="6">
        <f t="shared" si="80"/>
        <v>19</v>
      </c>
      <c r="I1336" s="6">
        <f t="shared" si="81"/>
        <v>17</v>
      </c>
      <c r="J1336" s="7">
        <f t="shared" si="82"/>
        <v>0.89473684210526316</v>
      </c>
      <c r="K1336" s="7">
        <f t="shared" si="83"/>
        <v>-0.16046467219324609</v>
      </c>
    </row>
    <row r="1337" spans="1:11" x14ac:dyDescent="0.35">
      <c r="A1337" s="14" t="s">
        <v>7014</v>
      </c>
      <c r="B1337" s="13" t="s">
        <v>1891</v>
      </c>
      <c r="C1337" s="14" t="s">
        <v>13387</v>
      </c>
      <c r="D1337" s="14" t="s">
        <v>11662</v>
      </c>
      <c r="E1337" s="15" t="s">
        <v>11359</v>
      </c>
      <c r="F1337" s="16">
        <v>2</v>
      </c>
      <c r="G1337" s="16">
        <v>2</v>
      </c>
      <c r="H1337" s="6">
        <f t="shared" si="80"/>
        <v>3</v>
      </c>
      <c r="I1337" s="6">
        <f t="shared" si="81"/>
        <v>3</v>
      </c>
      <c r="J1337" s="7">
        <f t="shared" si="82"/>
        <v>1</v>
      </c>
      <c r="K1337" s="7">
        <f t="shared" si="83"/>
        <v>0</v>
      </c>
    </row>
    <row r="1338" spans="1:11" x14ac:dyDescent="0.35">
      <c r="A1338" s="14" t="s">
        <v>7015</v>
      </c>
      <c r="B1338" s="13" t="s">
        <v>4848</v>
      </c>
      <c r="C1338" s="14" t="s">
        <v>13388</v>
      </c>
      <c r="D1338" s="14" t="s">
        <v>11356</v>
      </c>
      <c r="E1338" s="15" t="s">
        <v>11359</v>
      </c>
      <c r="F1338" s="16">
        <v>8</v>
      </c>
      <c r="G1338" s="16">
        <v>7</v>
      </c>
      <c r="H1338" s="6">
        <f t="shared" si="80"/>
        <v>9</v>
      </c>
      <c r="I1338" s="6">
        <f t="shared" si="81"/>
        <v>8</v>
      </c>
      <c r="J1338" s="7">
        <f t="shared" si="82"/>
        <v>0.88888888888888884</v>
      </c>
      <c r="K1338" s="7">
        <f t="shared" si="83"/>
        <v>-0.16992500144231246</v>
      </c>
    </row>
    <row r="1339" spans="1:11" x14ac:dyDescent="0.35">
      <c r="A1339" s="14" t="s">
        <v>7016</v>
      </c>
      <c r="B1339" s="13" t="s">
        <v>4369</v>
      </c>
      <c r="C1339" s="14" t="s">
        <v>13389</v>
      </c>
      <c r="D1339" s="14" t="s">
        <v>11755</v>
      </c>
      <c r="E1339" s="15" t="s">
        <v>5678</v>
      </c>
      <c r="F1339" s="16">
        <v>19</v>
      </c>
      <c r="G1339" s="16">
        <v>13</v>
      </c>
      <c r="H1339" s="6">
        <f t="shared" si="80"/>
        <v>20</v>
      </c>
      <c r="I1339" s="6">
        <f t="shared" si="81"/>
        <v>14</v>
      </c>
      <c r="J1339" s="7">
        <f t="shared" si="82"/>
        <v>0.7</v>
      </c>
      <c r="K1339" s="7">
        <f t="shared" si="83"/>
        <v>-0.51457317282975834</v>
      </c>
    </row>
    <row r="1340" spans="1:11" x14ac:dyDescent="0.35">
      <c r="A1340" s="14" t="s">
        <v>7017</v>
      </c>
      <c r="B1340" s="13" t="s">
        <v>5342</v>
      </c>
      <c r="C1340" s="14" t="s">
        <v>13390</v>
      </c>
      <c r="D1340" s="14" t="s">
        <v>13391</v>
      </c>
      <c r="E1340" s="15" t="s">
        <v>11359</v>
      </c>
      <c r="F1340" s="16">
        <v>4</v>
      </c>
      <c r="G1340" s="16">
        <v>7</v>
      </c>
      <c r="H1340" s="6">
        <f t="shared" si="80"/>
        <v>5</v>
      </c>
      <c r="I1340" s="6">
        <f t="shared" si="81"/>
        <v>8</v>
      </c>
      <c r="J1340" s="7">
        <f t="shared" si="82"/>
        <v>1.6</v>
      </c>
      <c r="K1340" s="7">
        <f t="shared" si="83"/>
        <v>0.67807190511263782</v>
      </c>
    </row>
    <row r="1341" spans="1:11" x14ac:dyDescent="0.35">
      <c r="A1341" s="14" t="s">
        <v>7018</v>
      </c>
      <c r="B1341" s="13" t="s">
        <v>1039</v>
      </c>
      <c r="C1341" s="14" t="s">
        <v>13392</v>
      </c>
      <c r="D1341" s="14" t="s">
        <v>13393</v>
      </c>
      <c r="E1341" s="15" t="s">
        <v>11359</v>
      </c>
      <c r="F1341" s="16">
        <v>24</v>
      </c>
      <c r="G1341" s="16">
        <v>49</v>
      </c>
      <c r="H1341" s="6">
        <f t="shared" si="80"/>
        <v>25</v>
      </c>
      <c r="I1341" s="6">
        <f t="shared" si="81"/>
        <v>50</v>
      </c>
      <c r="J1341" s="7">
        <f t="shared" si="82"/>
        <v>2</v>
      </c>
      <c r="K1341" s="7">
        <f t="shared" si="83"/>
        <v>1</v>
      </c>
    </row>
    <row r="1342" spans="1:11" x14ac:dyDescent="0.35">
      <c r="A1342" s="14" t="s">
        <v>7019</v>
      </c>
      <c r="B1342" s="13" t="s">
        <v>4226</v>
      </c>
      <c r="C1342" s="14" t="s">
        <v>13394</v>
      </c>
      <c r="D1342" s="14" t="s">
        <v>13395</v>
      </c>
      <c r="E1342" s="15" t="s">
        <v>11359</v>
      </c>
      <c r="F1342" s="16">
        <v>20</v>
      </c>
      <c r="G1342" s="16">
        <v>46</v>
      </c>
      <c r="H1342" s="6">
        <f t="shared" si="80"/>
        <v>21</v>
      </c>
      <c r="I1342" s="6">
        <f t="shared" si="81"/>
        <v>47</v>
      </c>
      <c r="J1342" s="7">
        <f t="shared" si="82"/>
        <v>2.2380952380952381</v>
      </c>
      <c r="K1342" s="7">
        <f t="shared" si="83"/>
        <v>1.1622714288988771</v>
      </c>
    </row>
    <row r="1343" spans="1:11" x14ac:dyDescent="0.35">
      <c r="A1343" s="14" t="s">
        <v>7020</v>
      </c>
      <c r="B1343" s="13" t="s">
        <v>4614</v>
      </c>
      <c r="C1343" s="14" t="s">
        <v>13396</v>
      </c>
      <c r="D1343" s="14" t="s">
        <v>13397</v>
      </c>
      <c r="E1343" s="15" t="s">
        <v>11359</v>
      </c>
      <c r="F1343" s="16">
        <v>22</v>
      </c>
      <c r="G1343" s="16">
        <v>49</v>
      </c>
      <c r="H1343" s="6">
        <f t="shared" si="80"/>
        <v>23</v>
      </c>
      <c r="I1343" s="6">
        <f t="shared" si="81"/>
        <v>50</v>
      </c>
      <c r="J1343" s="7">
        <f t="shared" si="82"/>
        <v>2.1739130434782608</v>
      </c>
      <c r="K1343" s="7">
        <f t="shared" si="83"/>
        <v>1.1202942337177118</v>
      </c>
    </row>
    <row r="1344" spans="1:11" x14ac:dyDescent="0.35">
      <c r="A1344" s="14" t="s">
        <v>7021</v>
      </c>
      <c r="B1344" s="13" t="s">
        <v>4876</v>
      </c>
      <c r="C1344" s="14" t="s">
        <v>13398</v>
      </c>
      <c r="D1344" s="14" t="s">
        <v>13399</v>
      </c>
      <c r="E1344" s="15" t="s">
        <v>11359</v>
      </c>
      <c r="F1344" s="16">
        <v>12</v>
      </c>
      <c r="G1344" s="16">
        <v>18</v>
      </c>
      <c r="H1344" s="6">
        <f t="shared" si="80"/>
        <v>13</v>
      </c>
      <c r="I1344" s="6">
        <f t="shared" si="81"/>
        <v>19</v>
      </c>
      <c r="J1344" s="7">
        <f t="shared" si="82"/>
        <v>1.4615384615384615</v>
      </c>
      <c r="K1344" s="7">
        <f t="shared" si="83"/>
        <v>0.54748779530249325</v>
      </c>
    </row>
    <row r="1345" spans="1:11" x14ac:dyDescent="0.35">
      <c r="A1345" s="14" t="s">
        <v>7022</v>
      </c>
      <c r="B1345" s="13" t="s">
        <v>4061</v>
      </c>
      <c r="C1345" s="14" t="s">
        <v>13400</v>
      </c>
      <c r="D1345" s="14" t="s">
        <v>13401</v>
      </c>
      <c r="E1345" s="15" t="s">
        <v>11359</v>
      </c>
      <c r="F1345" s="16">
        <v>15</v>
      </c>
      <c r="G1345" s="16">
        <v>20</v>
      </c>
      <c r="H1345" s="6">
        <f t="shared" si="80"/>
        <v>16</v>
      </c>
      <c r="I1345" s="6">
        <f t="shared" si="81"/>
        <v>21</v>
      </c>
      <c r="J1345" s="7">
        <f t="shared" si="82"/>
        <v>1.3125</v>
      </c>
      <c r="K1345" s="7">
        <f t="shared" si="83"/>
        <v>0.39231742277876031</v>
      </c>
    </row>
    <row r="1346" spans="1:11" x14ac:dyDescent="0.35">
      <c r="A1346" s="14" t="s">
        <v>7023</v>
      </c>
      <c r="B1346" s="13" t="s">
        <v>770</v>
      </c>
      <c r="C1346" s="14" t="s">
        <v>13402</v>
      </c>
      <c r="D1346" s="14" t="s">
        <v>13403</v>
      </c>
      <c r="E1346" s="15" t="s">
        <v>11359</v>
      </c>
      <c r="F1346" s="16">
        <v>1</v>
      </c>
      <c r="G1346" s="16">
        <v>2</v>
      </c>
      <c r="H1346" s="6">
        <f t="shared" si="80"/>
        <v>2</v>
      </c>
      <c r="I1346" s="6">
        <f t="shared" si="81"/>
        <v>3</v>
      </c>
      <c r="J1346" s="7">
        <f t="shared" si="82"/>
        <v>1.5</v>
      </c>
      <c r="K1346" s="7">
        <f t="shared" si="83"/>
        <v>0.58496250072115619</v>
      </c>
    </row>
    <row r="1347" spans="1:11" x14ac:dyDescent="0.35">
      <c r="A1347" s="14" t="s">
        <v>7024</v>
      </c>
      <c r="B1347" s="13" t="s">
        <v>3541</v>
      </c>
      <c r="C1347" s="14" t="s">
        <v>13404</v>
      </c>
      <c r="D1347" s="14" t="s">
        <v>11356</v>
      </c>
      <c r="E1347" s="15" t="s">
        <v>11359</v>
      </c>
      <c r="F1347" s="16">
        <v>29</v>
      </c>
      <c r="G1347" s="16">
        <v>30</v>
      </c>
      <c r="H1347" s="6">
        <f t="shared" ref="H1347:H1410" si="84">F1347+1</f>
        <v>30</v>
      </c>
      <c r="I1347" s="6">
        <f t="shared" ref="I1347:I1410" si="85">G1347+1</f>
        <v>31</v>
      </c>
      <c r="J1347" s="7">
        <f t="shared" ref="J1347:J1410" si="86">I1347/H1347</f>
        <v>1.0333333333333334</v>
      </c>
      <c r="K1347" s="7">
        <f t="shared" ref="K1347:K1410" si="87">LOG(J1347,2)</f>
        <v>4.7305714778356822E-2</v>
      </c>
    </row>
    <row r="1348" spans="1:11" x14ac:dyDescent="0.35">
      <c r="A1348" s="14" t="s">
        <v>7025</v>
      </c>
      <c r="B1348" s="13" t="s">
        <v>1377</v>
      </c>
      <c r="C1348" s="14" t="s">
        <v>13405</v>
      </c>
      <c r="D1348" s="14" t="s">
        <v>11356</v>
      </c>
      <c r="E1348" s="15" t="s">
        <v>11359</v>
      </c>
      <c r="F1348" s="16">
        <v>23</v>
      </c>
      <c r="G1348" s="16">
        <v>36</v>
      </c>
      <c r="H1348" s="6">
        <f t="shared" si="84"/>
        <v>24</v>
      </c>
      <c r="I1348" s="6">
        <f t="shared" si="85"/>
        <v>37</v>
      </c>
      <c r="J1348" s="7">
        <f t="shared" si="86"/>
        <v>1.5416666666666667</v>
      </c>
      <c r="K1348" s="7">
        <f t="shared" si="87"/>
        <v>0.62449086490779371</v>
      </c>
    </row>
    <row r="1349" spans="1:11" x14ac:dyDescent="0.35">
      <c r="A1349" s="14" t="s">
        <v>7026</v>
      </c>
      <c r="B1349" s="13" t="s">
        <v>4722</v>
      </c>
      <c r="C1349" s="14"/>
      <c r="D1349" s="14"/>
      <c r="E1349" s="15" t="s">
        <v>11359</v>
      </c>
      <c r="F1349" s="16">
        <v>8</v>
      </c>
      <c r="G1349" s="16">
        <v>7</v>
      </c>
      <c r="H1349" s="6">
        <f t="shared" si="84"/>
        <v>9</v>
      </c>
      <c r="I1349" s="6">
        <f t="shared" si="85"/>
        <v>8</v>
      </c>
      <c r="J1349" s="7">
        <f t="shared" si="86"/>
        <v>0.88888888888888884</v>
      </c>
      <c r="K1349" s="7">
        <f t="shared" si="87"/>
        <v>-0.16992500144231246</v>
      </c>
    </row>
    <row r="1350" spans="1:11" x14ac:dyDescent="0.35">
      <c r="A1350" s="14" t="s">
        <v>7027</v>
      </c>
      <c r="B1350" s="13" t="s">
        <v>796</v>
      </c>
      <c r="C1350" s="14" t="s">
        <v>13406</v>
      </c>
      <c r="D1350" s="14" t="s">
        <v>11356</v>
      </c>
      <c r="E1350" s="15" t="s">
        <v>11359</v>
      </c>
      <c r="F1350" s="16">
        <v>25</v>
      </c>
      <c r="G1350" s="16">
        <v>21</v>
      </c>
      <c r="H1350" s="6">
        <f t="shared" si="84"/>
        <v>26</v>
      </c>
      <c r="I1350" s="6">
        <f t="shared" si="85"/>
        <v>22</v>
      </c>
      <c r="J1350" s="7">
        <f t="shared" si="86"/>
        <v>0.84615384615384615</v>
      </c>
      <c r="K1350" s="7">
        <f t="shared" si="87"/>
        <v>-0.24100809950379493</v>
      </c>
    </row>
    <row r="1351" spans="1:11" x14ac:dyDescent="0.35">
      <c r="A1351" s="14" t="s">
        <v>7028</v>
      </c>
      <c r="B1351" s="13" t="s">
        <v>4030</v>
      </c>
      <c r="C1351" s="14" t="s">
        <v>13407</v>
      </c>
      <c r="D1351" s="14" t="s">
        <v>13408</v>
      </c>
      <c r="E1351" s="15" t="s">
        <v>11359</v>
      </c>
      <c r="F1351" s="16">
        <v>13</v>
      </c>
      <c r="G1351" s="16">
        <v>9</v>
      </c>
      <c r="H1351" s="6">
        <f t="shared" si="84"/>
        <v>14</v>
      </c>
      <c r="I1351" s="6">
        <f t="shared" si="85"/>
        <v>10</v>
      </c>
      <c r="J1351" s="7">
        <f t="shared" si="86"/>
        <v>0.7142857142857143</v>
      </c>
      <c r="K1351" s="7">
        <f t="shared" si="87"/>
        <v>-0.48542682717024171</v>
      </c>
    </row>
    <row r="1352" spans="1:11" x14ac:dyDescent="0.35">
      <c r="A1352" s="14" t="s">
        <v>7029</v>
      </c>
      <c r="B1352" s="13" t="s">
        <v>3755</v>
      </c>
      <c r="C1352" s="14" t="s">
        <v>13409</v>
      </c>
      <c r="D1352" s="14" t="s">
        <v>13410</v>
      </c>
      <c r="E1352" s="15" t="s">
        <v>11359</v>
      </c>
      <c r="F1352" s="16">
        <v>9</v>
      </c>
      <c r="G1352" s="16">
        <v>9</v>
      </c>
      <c r="H1352" s="6">
        <f t="shared" si="84"/>
        <v>10</v>
      </c>
      <c r="I1352" s="6">
        <f t="shared" si="85"/>
        <v>10</v>
      </c>
      <c r="J1352" s="7">
        <f t="shared" si="86"/>
        <v>1</v>
      </c>
      <c r="K1352" s="7">
        <f t="shared" si="87"/>
        <v>0</v>
      </c>
    </row>
    <row r="1353" spans="1:11" x14ac:dyDescent="0.35">
      <c r="A1353" s="14" t="s">
        <v>7030</v>
      </c>
      <c r="B1353" s="13" t="s">
        <v>4573</v>
      </c>
      <c r="C1353" s="14" t="s">
        <v>13411</v>
      </c>
      <c r="D1353" s="14" t="s">
        <v>11418</v>
      </c>
      <c r="E1353" s="15" t="s">
        <v>5678</v>
      </c>
      <c r="F1353" s="16">
        <v>20</v>
      </c>
      <c r="G1353" s="16">
        <v>14</v>
      </c>
      <c r="H1353" s="6">
        <f t="shared" si="84"/>
        <v>21</v>
      </c>
      <c r="I1353" s="6">
        <f t="shared" si="85"/>
        <v>15</v>
      </c>
      <c r="J1353" s="7">
        <f t="shared" si="86"/>
        <v>0.7142857142857143</v>
      </c>
      <c r="K1353" s="7">
        <f t="shared" si="87"/>
        <v>-0.48542682717024171</v>
      </c>
    </row>
    <row r="1354" spans="1:11" x14ac:dyDescent="0.35">
      <c r="A1354" s="14" t="s">
        <v>7031</v>
      </c>
      <c r="B1354" s="13" t="s">
        <v>4723</v>
      </c>
      <c r="C1354" s="14" t="s">
        <v>13412</v>
      </c>
      <c r="D1354" s="14" t="s">
        <v>11356</v>
      </c>
      <c r="E1354" s="15" t="s">
        <v>11359</v>
      </c>
      <c r="F1354" s="16">
        <v>2</v>
      </c>
      <c r="G1354" s="16">
        <v>1</v>
      </c>
      <c r="H1354" s="6">
        <f t="shared" si="84"/>
        <v>3</v>
      </c>
      <c r="I1354" s="6">
        <f t="shared" si="85"/>
        <v>2</v>
      </c>
      <c r="J1354" s="7">
        <f t="shared" si="86"/>
        <v>0.66666666666666663</v>
      </c>
      <c r="K1354" s="7">
        <f t="shared" si="87"/>
        <v>-0.5849625007211563</v>
      </c>
    </row>
    <row r="1355" spans="1:11" x14ac:dyDescent="0.35">
      <c r="A1355" s="14" t="s">
        <v>7032</v>
      </c>
      <c r="B1355" s="13" t="s">
        <v>2388</v>
      </c>
      <c r="C1355" s="14" t="s">
        <v>13413</v>
      </c>
      <c r="D1355" s="14" t="s">
        <v>11539</v>
      </c>
      <c r="E1355" s="15" t="s">
        <v>11359</v>
      </c>
      <c r="F1355" s="16">
        <v>14</v>
      </c>
      <c r="G1355" s="16">
        <v>13</v>
      </c>
      <c r="H1355" s="6">
        <f t="shared" si="84"/>
        <v>15</v>
      </c>
      <c r="I1355" s="6">
        <f t="shared" si="85"/>
        <v>14</v>
      </c>
      <c r="J1355" s="7">
        <f t="shared" si="86"/>
        <v>0.93333333333333335</v>
      </c>
      <c r="K1355" s="7">
        <f t="shared" si="87"/>
        <v>-9.9535673550914402E-2</v>
      </c>
    </row>
    <row r="1356" spans="1:11" x14ac:dyDescent="0.35">
      <c r="A1356" s="14" t="s">
        <v>7033</v>
      </c>
      <c r="B1356" s="13" t="s">
        <v>1073</v>
      </c>
      <c r="C1356" s="14" t="s">
        <v>13414</v>
      </c>
      <c r="D1356" s="14" t="s">
        <v>13415</v>
      </c>
      <c r="E1356" s="15" t="s">
        <v>5678</v>
      </c>
      <c r="F1356" s="16">
        <v>20</v>
      </c>
      <c r="G1356" s="16">
        <v>21</v>
      </c>
      <c r="H1356" s="6">
        <f t="shared" si="84"/>
        <v>21</v>
      </c>
      <c r="I1356" s="6">
        <f t="shared" si="85"/>
        <v>22</v>
      </c>
      <c r="J1356" s="7">
        <f t="shared" si="86"/>
        <v>1.0476190476190477</v>
      </c>
      <c r="K1356" s="7">
        <f t="shared" si="87"/>
        <v>6.7114195858537049E-2</v>
      </c>
    </row>
    <row r="1357" spans="1:11" x14ac:dyDescent="0.35">
      <c r="A1357" s="14" t="s">
        <v>7034</v>
      </c>
      <c r="B1357" s="13" t="s">
        <v>96</v>
      </c>
      <c r="C1357" s="14" t="s">
        <v>13416</v>
      </c>
      <c r="D1357" s="14" t="s">
        <v>11356</v>
      </c>
      <c r="E1357" s="15" t="s">
        <v>5678</v>
      </c>
      <c r="F1357" s="16">
        <v>6</v>
      </c>
      <c r="G1357" s="16">
        <v>6</v>
      </c>
      <c r="H1357" s="6">
        <f t="shared" si="84"/>
        <v>7</v>
      </c>
      <c r="I1357" s="6">
        <f t="shared" si="85"/>
        <v>7</v>
      </c>
      <c r="J1357" s="7">
        <f t="shared" si="86"/>
        <v>1</v>
      </c>
      <c r="K1357" s="7">
        <f t="shared" si="87"/>
        <v>0</v>
      </c>
    </row>
    <row r="1358" spans="1:11" x14ac:dyDescent="0.35">
      <c r="A1358" s="14" t="s">
        <v>7035</v>
      </c>
      <c r="B1358" s="13" t="s">
        <v>1890</v>
      </c>
      <c r="C1358" s="14" t="s">
        <v>13417</v>
      </c>
      <c r="D1358" s="14" t="s">
        <v>11356</v>
      </c>
      <c r="E1358" s="15" t="s">
        <v>5678</v>
      </c>
      <c r="F1358" s="16">
        <v>49</v>
      </c>
      <c r="G1358" s="16">
        <v>29</v>
      </c>
      <c r="H1358" s="6">
        <f t="shared" si="84"/>
        <v>50</v>
      </c>
      <c r="I1358" s="6">
        <f t="shared" si="85"/>
        <v>30</v>
      </c>
      <c r="J1358" s="7">
        <f t="shared" si="86"/>
        <v>0.6</v>
      </c>
      <c r="K1358" s="7">
        <f t="shared" si="87"/>
        <v>-0.73696559416620622</v>
      </c>
    </row>
    <row r="1359" spans="1:11" x14ac:dyDescent="0.35">
      <c r="A1359" s="14" t="s">
        <v>7036</v>
      </c>
      <c r="B1359" s="13" t="s">
        <v>3778</v>
      </c>
      <c r="C1359" s="14" t="s">
        <v>13418</v>
      </c>
      <c r="D1359" s="14" t="s">
        <v>12667</v>
      </c>
      <c r="E1359" s="15" t="s">
        <v>5678</v>
      </c>
      <c r="F1359" s="16">
        <v>2</v>
      </c>
      <c r="G1359" s="16">
        <v>1</v>
      </c>
      <c r="H1359" s="6">
        <f t="shared" si="84"/>
        <v>3</v>
      </c>
      <c r="I1359" s="6">
        <f t="shared" si="85"/>
        <v>2</v>
      </c>
      <c r="J1359" s="7">
        <f t="shared" si="86"/>
        <v>0.66666666666666663</v>
      </c>
      <c r="K1359" s="7">
        <f t="shared" si="87"/>
        <v>-0.5849625007211563</v>
      </c>
    </row>
    <row r="1360" spans="1:11" x14ac:dyDescent="0.35">
      <c r="A1360" s="14" t="s">
        <v>7037</v>
      </c>
      <c r="B1360" s="13" t="s">
        <v>3173</v>
      </c>
      <c r="C1360" s="14" t="s">
        <v>13419</v>
      </c>
      <c r="D1360" s="14" t="s">
        <v>13420</v>
      </c>
      <c r="E1360" s="15" t="s">
        <v>5678</v>
      </c>
      <c r="F1360" s="16">
        <v>18</v>
      </c>
      <c r="G1360" s="16">
        <v>9</v>
      </c>
      <c r="H1360" s="6">
        <f t="shared" si="84"/>
        <v>19</v>
      </c>
      <c r="I1360" s="6">
        <f t="shared" si="85"/>
        <v>10</v>
      </c>
      <c r="J1360" s="7">
        <f t="shared" si="86"/>
        <v>0.52631578947368418</v>
      </c>
      <c r="K1360" s="7">
        <f t="shared" si="87"/>
        <v>-0.92599941855622325</v>
      </c>
    </row>
    <row r="1361" spans="1:11" x14ac:dyDescent="0.35">
      <c r="A1361" s="14" t="s">
        <v>7038</v>
      </c>
      <c r="B1361" s="13" t="s">
        <v>1898</v>
      </c>
      <c r="C1361" s="14" t="s">
        <v>13421</v>
      </c>
      <c r="D1361" s="14" t="s">
        <v>13422</v>
      </c>
      <c r="E1361" s="15" t="s">
        <v>5678</v>
      </c>
      <c r="F1361" s="16">
        <v>23</v>
      </c>
      <c r="G1361" s="16">
        <v>14</v>
      </c>
      <c r="H1361" s="6">
        <f t="shared" si="84"/>
        <v>24</v>
      </c>
      <c r="I1361" s="6">
        <f t="shared" si="85"/>
        <v>15</v>
      </c>
      <c r="J1361" s="7">
        <f t="shared" si="86"/>
        <v>0.625</v>
      </c>
      <c r="K1361" s="7">
        <f t="shared" si="87"/>
        <v>-0.67807190511263771</v>
      </c>
    </row>
    <row r="1362" spans="1:11" x14ac:dyDescent="0.35">
      <c r="A1362" s="14" t="s">
        <v>7039</v>
      </c>
      <c r="B1362" s="13" t="s">
        <v>4099</v>
      </c>
      <c r="C1362" s="14" t="s">
        <v>13423</v>
      </c>
      <c r="D1362" s="14" t="s">
        <v>13424</v>
      </c>
      <c r="E1362" s="15" t="s">
        <v>5678</v>
      </c>
      <c r="F1362" s="16">
        <v>140</v>
      </c>
      <c r="G1362" s="16">
        <v>96</v>
      </c>
      <c r="H1362" s="6">
        <f t="shared" si="84"/>
        <v>141</v>
      </c>
      <c r="I1362" s="6">
        <f t="shared" si="85"/>
        <v>97</v>
      </c>
      <c r="J1362" s="7">
        <f t="shared" si="86"/>
        <v>0.68794326241134751</v>
      </c>
      <c r="K1362" s="7">
        <f t="shared" si="87"/>
        <v>-0.53963851021166587</v>
      </c>
    </row>
    <row r="1363" spans="1:11" x14ac:dyDescent="0.35">
      <c r="A1363" s="14" t="s">
        <v>7040</v>
      </c>
      <c r="B1363" s="13" t="s">
        <v>1687</v>
      </c>
      <c r="C1363" s="14" t="s">
        <v>13425</v>
      </c>
      <c r="D1363" s="14" t="s">
        <v>13426</v>
      </c>
      <c r="E1363" s="15" t="s">
        <v>5678</v>
      </c>
      <c r="F1363" s="16">
        <v>77</v>
      </c>
      <c r="G1363" s="16">
        <v>50</v>
      </c>
      <c r="H1363" s="6">
        <f t="shared" si="84"/>
        <v>78</v>
      </c>
      <c r="I1363" s="6">
        <f t="shared" si="85"/>
        <v>51</v>
      </c>
      <c r="J1363" s="7">
        <f t="shared" si="86"/>
        <v>0.65384615384615385</v>
      </c>
      <c r="K1363" s="7">
        <f t="shared" si="87"/>
        <v>-0.61297687689075275</v>
      </c>
    </row>
    <row r="1364" spans="1:11" x14ac:dyDescent="0.35">
      <c r="A1364" s="14" t="s">
        <v>7041</v>
      </c>
      <c r="B1364" s="13" t="s">
        <v>3716</v>
      </c>
      <c r="C1364" s="14" t="s">
        <v>13427</v>
      </c>
      <c r="D1364" s="14" t="s">
        <v>13428</v>
      </c>
      <c r="E1364" s="15" t="s">
        <v>5678</v>
      </c>
      <c r="F1364" s="16">
        <v>167</v>
      </c>
      <c r="G1364" s="16">
        <v>128</v>
      </c>
      <c r="H1364" s="6">
        <f t="shared" si="84"/>
        <v>168</v>
      </c>
      <c r="I1364" s="6">
        <f t="shared" si="85"/>
        <v>129</v>
      </c>
      <c r="J1364" s="7">
        <f t="shared" si="86"/>
        <v>0.7678571428571429</v>
      </c>
      <c r="K1364" s="7">
        <f t="shared" si="87"/>
        <v>-0.3810901673555061</v>
      </c>
    </row>
    <row r="1365" spans="1:11" x14ac:dyDescent="0.35">
      <c r="A1365" s="14" t="s">
        <v>7042</v>
      </c>
      <c r="B1365" s="13" t="s">
        <v>3281</v>
      </c>
      <c r="C1365" s="14" t="s">
        <v>13429</v>
      </c>
      <c r="D1365" s="14" t="s">
        <v>13430</v>
      </c>
      <c r="E1365" s="15" t="s">
        <v>5678</v>
      </c>
      <c r="F1365" s="16">
        <v>85</v>
      </c>
      <c r="G1365" s="16">
        <v>66</v>
      </c>
      <c r="H1365" s="6">
        <f t="shared" si="84"/>
        <v>86</v>
      </c>
      <c r="I1365" s="6">
        <f t="shared" si="85"/>
        <v>67</v>
      </c>
      <c r="J1365" s="7">
        <f t="shared" si="86"/>
        <v>0.77906976744186052</v>
      </c>
      <c r="K1365" s="7">
        <f t="shared" si="87"/>
        <v>-0.36017556424432545</v>
      </c>
    </row>
    <row r="1366" spans="1:11" x14ac:dyDescent="0.35">
      <c r="A1366" s="14" t="s">
        <v>7043</v>
      </c>
      <c r="B1366" s="13" t="s">
        <v>3431</v>
      </c>
      <c r="C1366" s="14" t="s">
        <v>13431</v>
      </c>
      <c r="D1366" s="14" t="s">
        <v>13432</v>
      </c>
      <c r="E1366" s="15" t="s">
        <v>5678</v>
      </c>
      <c r="F1366" s="16">
        <v>84</v>
      </c>
      <c r="G1366" s="16">
        <v>44</v>
      </c>
      <c r="H1366" s="6">
        <f t="shared" si="84"/>
        <v>85</v>
      </c>
      <c r="I1366" s="6">
        <f t="shared" si="85"/>
        <v>45</v>
      </c>
      <c r="J1366" s="7">
        <f t="shared" si="86"/>
        <v>0.52941176470588236</v>
      </c>
      <c r="K1366" s="7">
        <f t="shared" si="87"/>
        <v>-0.91753783980802706</v>
      </c>
    </row>
    <row r="1367" spans="1:11" x14ac:dyDescent="0.35">
      <c r="A1367" s="14" t="s">
        <v>7044</v>
      </c>
      <c r="B1367" s="13" t="s">
        <v>3316</v>
      </c>
      <c r="C1367" s="14" t="s">
        <v>13433</v>
      </c>
      <c r="D1367" s="14" t="s">
        <v>13434</v>
      </c>
      <c r="E1367" s="15" t="s">
        <v>5678</v>
      </c>
      <c r="F1367" s="16">
        <v>444</v>
      </c>
      <c r="G1367" s="16">
        <v>388</v>
      </c>
      <c r="H1367" s="6">
        <f t="shared" si="84"/>
        <v>445</v>
      </c>
      <c r="I1367" s="6">
        <f t="shared" si="85"/>
        <v>389</v>
      </c>
      <c r="J1367" s="7">
        <f t="shared" si="86"/>
        <v>0.87415730337078656</v>
      </c>
      <c r="K1367" s="7">
        <f t="shared" si="87"/>
        <v>-0.1940351808675681</v>
      </c>
    </row>
    <row r="1368" spans="1:11" x14ac:dyDescent="0.35">
      <c r="A1368" s="14" t="s">
        <v>7045</v>
      </c>
      <c r="B1368" s="13" t="s">
        <v>4262</v>
      </c>
      <c r="C1368" s="14" t="s">
        <v>13435</v>
      </c>
      <c r="D1368" s="14" t="s">
        <v>11356</v>
      </c>
      <c r="E1368" s="15" t="s">
        <v>11359</v>
      </c>
      <c r="F1368" s="16">
        <v>44</v>
      </c>
      <c r="G1368" s="16">
        <v>41</v>
      </c>
      <c r="H1368" s="6">
        <f t="shared" si="84"/>
        <v>45</v>
      </c>
      <c r="I1368" s="6">
        <f t="shared" si="85"/>
        <v>42</v>
      </c>
      <c r="J1368" s="7">
        <f t="shared" si="86"/>
        <v>0.93333333333333335</v>
      </c>
      <c r="K1368" s="7">
        <f t="shared" si="87"/>
        <v>-9.9535673550914402E-2</v>
      </c>
    </row>
    <row r="1369" spans="1:11" x14ac:dyDescent="0.35">
      <c r="A1369" s="14" t="s">
        <v>7046</v>
      </c>
      <c r="B1369" s="13" t="s">
        <v>3354</v>
      </c>
      <c r="C1369" s="14" t="s">
        <v>13436</v>
      </c>
      <c r="D1369" s="14" t="s">
        <v>11539</v>
      </c>
      <c r="E1369" s="15" t="s">
        <v>11359</v>
      </c>
      <c r="F1369" s="16">
        <v>38</v>
      </c>
      <c r="G1369" s="16">
        <v>23</v>
      </c>
      <c r="H1369" s="6">
        <f t="shared" si="84"/>
        <v>39</v>
      </c>
      <c r="I1369" s="6">
        <f t="shared" si="85"/>
        <v>24</v>
      </c>
      <c r="J1369" s="7">
        <f t="shared" si="86"/>
        <v>0.61538461538461542</v>
      </c>
      <c r="K1369" s="7">
        <f t="shared" si="87"/>
        <v>-0.70043971814109218</v>
      </c>
    </row>
    <row r="1370" spans="1:11" x14ac:dyDescent="0.35">
      <c r="A1370" s="14" t="s">
        <v>7047</v>
      </c>
      <c r="B1370" s="13" t="s">
        <v>910</v>
      </c>
      <c r="C1370" s="14" t="s">
        <v>13437</v>
      </c>
      <c r="D1370" s="14" t="s">
        <v>13438</v>
      </c>
      <c r="E1370" s="15" t="s">
        <v>11359</v>
      </c>
      <c r="F1370" s="16">
        <v>2</v>
      </c>
      <c r="G1370" s="16">
        <v>3</v>
      </c>
      <c r="H1370" s="6">
        <f t="shared" si="84"/>
        <v>3</v>
      </c>
      <c r="I1370" s="6">
        <f t="shared" si="85"/>
        <v>4</v>
      </c>
      <c r="J1370" s="7">
        <f t="shared" si="86"/>
        <v>1.3333333333333333</v>
      </c>
      <c r="K1370" s="7">
        <f t="shared" si="87"/>
        <v>0.4150374992788437</v>
      </c>
    </row>
    <row r="1371" spans="1:11" x14ac:dyDescent="0.35">
      <c r="A1371" s="14" t="s">
        <v>7048</v>
      </c>
      <c r="B1371" s="13" t="s">
        <v>1209</v>
      </c>
      <c r="C1371" s="14" t="s">
        <v>13439</v>
      </c>
      <c r="D1371" s="14" t="s">
        <v>13440</v>
      </c>
      <c r="E1371" s="15" t="s">
        <v>5678</v>
      </c>
      <c r="F1371" s="16">
        <v>1</v>
      </c>
      <c r="G1371" s="16">
        <v>2</v>
      </c>
      <c r="H1371" s="6">
        <f t="shared" si="84"/>
        <v>2</v>
      </c>
      <c r="I1371" s="6">
        <f t="shared" si="85"/>
        <v>3</v>
      </c>
      <c r="J1371" s="7">
        <f t="shared" si="86"/>
        <v>1.5</v>
      </c>
      <c r="K1371" s="7">
        <f t="shared" si="87"/>
        <v>0.58496250072115619</v>
      </c>
    </row>
    <row r="1372" spans="1:11" x14ac:dyDescent="0.35">
      <c r="A1372" s="14" t="s">
        <v>7049</v>
      </c>
      <c r="B1372" s="13" t="s">
        <v>4706</v>
      </c>
      <c r="C1372" s="14" t="s">
        <v>13441</v>
      </c>
      <c r="D1372" s="14" t="s">
        <v>13125</v>
      </c>
      <c r="E1372" s="15" t="s">
        <v>5678</v>
      </c>
      <c r="F1372" s="16">
        <v>1</v>
      </c>
      <c r="G1372" s="16">
        <v>1</v>
      </c>
      <c r="H1372" s="6">
        <f t="shared" si="84"/>
        <v>2</v>
      </c>
      <c r="I1372" s="6">
        <f t="shared" si="85"/>
        <v>2</v>
      </c>
      <c r="J1372" s="7">
        <f t="shared" si="86"/>
        <v>1</v>
      </c>
      <c r="K1372" s="7">
        <f t="shared" si="87"/>
        <v>0</v>
      </c>
    </row>
    <row r="1373" spans="1:11" x14ac:dyDescent="0.35">
      <c r="A1373" s="14" t="s">
        <v>7050</v>
      </c>
      <c r="B1373" s="13" t="s">
        <v>3497</v>
      </c>
      <c r="C1373" s="14" t="s">
        <v>13442</v>
      </c>
      <c r="D1373" s="14" t="s">
        <v>11356</v>
      </c>
      <c r="E1373" s="15" t="s">
        <v>11359</v>
      </c>
      <c r="F1373" s="16">
        <v>6</v>
      </c>
      <c r="G1373" s="16">
        <v>11</v>
      </c>
      <c r="H1373" s="6">
        <f t="shared" si="84"/>
        <v>7</v>
      </c>
      <c r="I1373" s="6">
        <f t="shared" si="85"/>
        <v>12</v>
      </c>
      <c r="J1373" s="7">
        <f t="shared" si="86"/>
        <v>1.7142857142857142</v>
      </c>
      <c r="K1373" s="7">
        <f t="shared" si="87"/>
        <v>0.7776075786635519</v>
      </c>
    </row>
    <row r="1374" spans="1:11" x14ac:dyDescent="0.35">
      <c r="A1374" s="14" t="s">
        <v>7051</v>
      </c>
      <c r="B1374" s="13" t="s">
        <v>2499</v>
      </c>
      <c r="C1374" s="14" t="s">
        <v>13443</v>
      </c>
      <c r="D1374" s="14" t="s">
        <v>11356</v>
      </c>
      <c r="E1374" s="15" t="s">
        <v>11359</v>
      </c>
      <c r="F1374" s="16">
        <v>1</v>
      </c>
      <c r="G1374" s="16">
        <v>2</v>
      </c>
      <c r="H1374" s="6">
        <f t="shared" si="84"/>
        <v>2</v>
      </c>
      <c r="I1374" s="6">
        <f t="shared" si="85"/>
        <v>3</v>
      </c>
      <c r="J1374" s="7">
        <f t="shared" si="86"/>
        <v>1.5</v>
      </c>
      <c r="K1374" s="7">
        <f t="shared" si="87"/>
        <v>0.58496250072115619</v>
      </c>
    </row>
    <row r="1375" spans="1:11" x14ac:dyDescent="0.35">
      <c r="A1375" s="14" t="s">
        <v>7052</v>
      </c>
      <c r="B1375" s="13" t="s">
        <v>4193</v>
      </c>
      <c r="C1375" s="14" t="s">
        <v>13444</v>
      </c>
      <c r="D1375" s="14" t="s">
        <v>11356</v>
      </c>
      <c r="E1375" s="15" t="s">
        <v>11359</v>
      </c>
      <c r="F1375" s="16">
        <v>5</v>
      </c>
      <c r="G1375" s="16">
        <v>5</v>
      </c>
      <c r="H1375" s="6">
        <f t="shared" si="84"/>
        <v>6</v>
      </c>
      <c r="I1375" s="6">
        <f t="shared" si="85"/>
        <v>6</v>
      </c>
      <c r="J1375" s="7">
        <f t="shared" si="86"/>
        <v>1</v>
      </c>
      <c r="K1375" s="7">
        <f t="shared" si="87"/>
        <v>0</v>
      </c>
    </row>
    <row r="1376" spans="1:11" x14ac:dyDescent="0.35">
      <c r="A1376" s="14" t="s">
        <v>7053</v>
      </c>
      <c r="B1376" s="13" t="s">
        <v>5424</v>
      </c>
      <c r="C1376" s="14" t="s">
        <v>13445</v>
      </c>
      <c r="D1376" s="14" t="s">
        <v>13446</v>
      </c>
      <c r="E1376" s="15" t="s">
        <v>11359</v>
      </c>
      <c r="F1376" s="16">
        <v>1</v>
      </c>
      <c r="G1376" s="16">
        <v>0</v>
      </c>
      <c r="H1376" s="6">
        <f t="shared" si="84"/>
        <v>2</v>
      </c>
      <c r="I1376" s="6">
        <f t="shared" si="85"/>
        <v>1</v>
      </c>
      <c r="J1376" s="7">
        <f t="shared" si="86"/>
        <v>0.5</v>
      </c>
      <c r="K1376" s="7">
        <f t="shared" si="87"/>
        <v>-1</v>
      </c>
    </row>
    <row r="1377" spans="1:11" x14ac:dyDescent="0.35">
      <c r="A1377" s="14" t="s">
        <v>7054</v>
      </c>
      <c r="B1377" s="13" t="s">
        <v>2846</v>
      </c>
      <c r="C1377" s="14" t="s">
        <v>13447</v>
      </c>
      <c r="D1377" s="14" t="s">
        <v>11752</v>
      </c>
      <c r="E1377" s="15" t="s">
        <v>5678</v>
      </c>
      <c r="F1377" s="16">
        <v>1</v>
      </c>
      <c r="G1377" s="16">
        <v>1</v>
      </c>
      <c r="H1377" s="6">
        <f t="shared" si="84"/>
        <v>2</v>
      </c>
      <c r="I1377" s="6">
        <f t="shared" si="85"/>
        <v>2</v>
      </c>
      <c r="J1377" s="7">
        <f t="shared" si="86"/>
        <v>1</v>
      </c>
      <c r="K1377" s="7">
        <f t="shared" si="87"/>
        <v>0</v>
      </c>
    </row>
    <row r="1378" spans="1:11" x14ac:dyDescent="0.35">
      <c r="A1378" s="14" t="s">
        <v>7055</v>
      </c>
      <c r="B1378" s="13" t="s">
        <v>5235</v>
      </c>
      <c r="C1378" s="14" t="s">
        <v>13448</v>
      </c>
      <c r="D1378" s="14" t="s">
        <v>11356</v>
      </c>
      <c r="E1378" s="15" t="s">
        <v>5678</v>
      </c>
      <c r="F1378" s="16">
        <v>6</v>
      </c>
      <c r="G1378" s="16">
        <v>6</v>
      </c>
      <c r="H1378" s="6">
        <f t="shared" si="84"/>
        <v>7</v>
      </c>
      <c r="I1378" s="6">
        <f t="shared" si="85"/>
        <v>7</v>
      </c>
      <c r="J1378" s="7">
        <f t="shared" si="86"/>
        <v>1</v>
      </c>
      <c r="K1378" s="7">
        <f t="shared" si="87"/>
        <v>0</v>
      </c>
    </row>
    <row r="1379" spans="1:11" x14ac:dyDescent="0.35">
      <c r="A1379" s="14" t="s">
        <v>7056</v>
      </c>
      <c r="B1379" s="13" t="s">
        <v>2733</v>
      </c>
      <c r="C1379" s="14" t="s">
        <v>13449</v>
      </c>
      <c r="D1379" s="14" t="s">
        <v>11356</v>
      </c>
      <c r="E1379" s="15" t="s">
        <v>5678</v>
      </c>
      <c r="F1379" s="16">
        <v>5</v>
      </c>
      <c r="G1379" s="16">
        <v>3</v>
      </c>
      <c r="H1379" s="6">
        <f t="shared" si="84"/>
        <v>6</v>
      </c>
      <c r="I1379" s="6">
        <f t="shared" si="85"/>
        <v>4</v>
      </c>
      <c r="J1379" s="7">
        <f t="shared" si="86"/>
        <v>0.66666666666666663</v>
      </c>
      <c r="K1379" s="7">
        <f t="shared" si="87"/>
        <v>-0.5849625007211563</v>
      </c>
    </row>
    <row r="1380" spans="1:11" x14ac:dyDescent="0.35">
      <c r="A1380" s="14" t="s">
        <v>7057</v>
      </c>
      <c r="B1380" s="13" t="s">
        <v>10</v>
      </c>
      <c r="C1380" s="14" t="s">
        <v>13450</v>
      </c>
      <c r="D1380" s="14" t="s">
        <v>11356</v>
      </c>
      <c r="E1380" s="15" t="s">
        <v>11359</v>
      </c>
      <c r="F1380" s="16">
        <v>0</v>
      </c>
      <c r="G1380" s="16">
        <v>0</v>
      </c>
      <c r="H1380" s="6">
        <f t="shared" si="84"/>
        <v>1</v>
      </c>
      <c r="I1380" s="6">
        <f t="shared" si="85"/>
        <v>1</v>
      </c>
      <c r="J1380" s="7">
        <f t="shared" si="86"/>
        <v>1</v>
      </c>
      <c r="K1380" s="7">
        <f t="shared" si="87"/>
        <v>0</v>
      </c>
    </row>
    <row r="1381" spans="1:11" x14ac:dyDescent="0.35">
      <c r="A1381" s="14" t="s">
        <v>7058</v>
      </c>
      <c r="B1381" s="13" t="s">
        <v>453</v>
      </c>
      <c r="C1381" s="14" t="s">
        <v>13451</v>
      </c>
      <c r="D1381" s="14" t="s">
        <v>11385</v>
      </c>
      <c r="E1381" s="15" t="s">
        <v>11359</v>
      </c>
      <c r="F1381" s="16">
        <v>1</v>
      </c>
      <c r="G1381" s="16">
        <v>1</v>
      </c>
      <c r="H1381" s="6">
        <f t="shared" si="84"/>
        <v>2</v>
      </c>
      <c r="I1381" s="6">
        <f t="shared" si="85"/>
        <v>2</v>
      </c>
      <c r="J1381" s="7">
        <f t="shared" si="86"/>
        <v>1</v>
      </c>
      <c r="K1381" s="7">
        <f t="shared" si="87"/>
        <v>0</v>
      </c>
    </row>
    <row r="1382" spans="1:11" x14ac:dyDescent="0.35">
      <c r="A1382" s="14" t="s">
        <v>7059</v>
      </c>
      <c r="B1382" s="13" t="s">
        <v>4037</v>
      </c>
      <c r="C1382" s="14" t="s">
        <v>13452</v>
      </c>
      <c r="D1382" s="14" t="s">
        <v>13453</v>
      </c>
      <c r="E1382" s="15" t="s">
        <v>11359</v>
      </c>
      <c r="F1382" s="16">
        <v>64</v>
      </c>
      <c r="G1382" s="16">
        <v>28</v>
      </c>
      <c r="H1382" s="6">
        <f t="shared" si="84"/>
        <v>65</v>
      </c>
      <c r="I1382" s="6">
        <f t="shared" si="85"/>
        <v>29</v>
      </c>
      <c r="J1382" s="7">
        <f t="shared" si="86"/>
        <v>0.44615384615384618</v>
      </c>
      <c r="K1382" s="7">
        <f t="shared" si="87"/>
        <v>-1.1643868179008823</v>
      </c>
    </row>
    <row r="1383" spans="1:11" x14ac:dyDescent="0.35">
      <c r="A1383" s="14" t="s">
        <v>7060</v>
      </c>
      <c r="B1383" s="13" t="s">
        <v>2309</v>
      </c>
      <c r="C1383" s="14" t="s">
        <v>13454</v>
      </c>
      <c r="D1383" s="14" t="s">
        <v>11356</v>
      </c>
      <c r="E1383" s="15" t="s">
        <v>5678</v>
      </c>
      <c r="F1383" s="16">
        <v>12</v>
      </c>
      <c r="G1383" s="16">
        <v>11</v>
      </c>
      <c r="H1383" s="6">
        <f t="shared" si="84"/>
        <v>13</v>
      </c>
      <c r="I1383" s="6">
        <f t="shared" si="85"/>
        <v>12</v>
      </c>
      <c r="J1383" s="7">
        <f t="shared" si="86"/>
        <v>0.92307692307692313</v>
      </c>
      <c r="K1383" s="7">
        <f t="shared" si="87"/>
        <v>-0.1154772174199359</v>
      </c>
    </row>
    <row r="1384" spans="1:11" x14ac:dyDescent="0.35">
      <c r="A1384" s="14" t="s">
        <v>7061</v>
      </c>
      <c r="B1384" s="13" t="s">
        <v>2798</v>
      </c>
      <c r="C1384" s="14" t="s">
        <v>13455</v>
      </c>
      <c r="D1384" s="14" t="s">
        <v>11444</v>
      </c>
      <c r="E1384" s="15" t="s">
        <v>5678</v>
      </c>
      <c r="F1384" s="16">
        <v>13</v>
      </c>
      <c r="G1384" s="16">
        <v>3</v>
      </c>
      <c r="H1384" s="6">
        <f t="shared" si="84"/>
        <v>14</v>
      </c>
      <c r="I1384" s="6">
        <f t="shared" si="85"/>
        <v>4</v>
      </c>
      <c r="J1384" s="7">
        <f t="shared" si="86"/>
        <v>0.2857142857142857</v>
      </c>
      <c r="K1384" s="7">
        <f t="shared" si="87"/>
        <v>-1.8073549220576042</v>
      </c>
    </row>
    <row r="1385" spans="1:11" x14ac:dyDescent="0.35">
      <c r="A1385" s="14" t="s">
        <v>7062</v>
      </c>
      <c r="B1385" s="13" t="s">
        <v>1779</v>
      </c>
      <c r="C1385" s="14" t="s">
        <v>13456</v>
      </c>
      <c r="D1385" s="14" t="s">
        <v>11436</v>
      </c>
      <c r="E1385" s="15" t="s">
        <v>11359</v>
      </c>
      <c r="F1385" s="16">
        <v>9</v>
      </c>
      <c r="G1385" s="16">
        <v>5</v>
      </c>
      <c r="H1385" s="6">
        <f t="shared" si="84"/>
        <v>10</v>
      </c>
      <c r="I1385" s="6">
        <f t="shared" si="85"/>
        <v>6</v>
      </c>
      <c r="J1385" s="7">
        <f t="shared" si="86"/>
        <v>0.6</v>
      </c>
      <c r="K1385" s="7">
        <f t="shared" si="87"/>
        <v>-0.73696559416620622</v>
      </c>
    </row>
    <row r="1386" spans="1:11" x14ac:dyDescent="0.35">
      <c r="A1386" s="14" t="s">
        <v>7063</v>
      </c>
      <c r="B1386" s="13" t="s">
        <v>2907</v>
      </c>
      <c r="C1386" s="14" t="s">
        <v>13457</v>
      </c>
      <c r="D1386" s="14" t="s">
        <v>13458</v>
      </c>
      <c r="E1386" s="15" t="s">
        <v>5678</v>
      </c>
      <c r="F1386" s="16">
        <v>20</v>
      </c>
      <c r="G1386" s="16">
        <v>12</v>
      </c>
      <c r="H1386" s="6">
        <f t="shared" si="84"/>
        <v>21</v>
      </c>
      <c r="I1386" s="6">
        <f t="shared" si="85"/>
        <v>13</v>
      </c>
      <c r="J1386" s="7">
        <f t="shared" si="86"/>
        <v>0.61904761904761907</v>
      </c>
      <c r="K1386" s="7">
        <f t="shared" si="87"/>
        <v>-0.69187770463766807</v>
      </c>
    </row>
    <row r="1387" spans="1:11" x14ac:dyDescent="0.35">
      <c r="A1387" s="14" t="s">
        <v>7064</v>
      </c>
      <c r="B1387" s="13" t="s">
        <v>4694</v>
      </c>
      <c r="C1387" s="14" t="s">
        <v>13459</v>
      </c>
      <c r="D1387" s="14" t="s">
        <v>11356</v>
      </c>
      <c r="E1387" s="15" t="s">
        <v>11359</v>
      </c>
      <c r="F1387" s="16">
        <v>10</v>
      </c>
      <c r="G1387" s="16">
        <v>12</v>
      </c>
      <c r="H1387" s="6">
        <f t="shared" si="84"/>
        <v>11</v>
      </c>
      <c r="I1387" s="6">
        <f t="shared" si="85"/>
        <v>13</v>
      </c>
      <c r="J1387" s="7">
        <f t="shared" si="86"/>
        <v>1.1818181818181819</v>
      </c>
      <c r="K1387" s="7">
        <f t="shared" si="87"/>
        <v>0.24100809950379498</v>
      </c>
    </row>
    <row r="1388" spans="1:11" x14ac:dyDescent="0.35">
      <c r="A1388" s="14" t="s">
        <v>7065</v>
      </c>
      <c r="B1388" s="13" t="s">
        <v>3992</v>
      </c>
      <c r="C1388" s="14" t="s">
        <v>13460</v>
      </c>
      <c r="D1388" s="14" t="s">
        <v>13461</v>
      </c>
      <c r="E1388" s="15" t="s">
        <v>11359</v>
      </c>
      <c r="F1388" s="16">
        <v>5</v>
      </c>
      <c r="G1388" s="16">
        <v>5</v>
      </c>
      <c r="H1388" s="6">
        <f t="shared" si="84"/>
        <v>6</v>
      </c>
      <c r="I1388" s="6">
        <f t="shared" si="85"/>
        <v>6</v>
      </c>
      <c r="J1388" s="7">
        <f t="shared" si="86"/>
        <v>1</v>
      </c>
      <c r="K1388" s="7">
        <f t="shared" si="87"/>
        <v>0</v>
      </c>
    </row>
    <row r="1389" spans="1:11" x14ac:dyDescent="0.35">
      <c r="A1389" s="14" t="s">
        <v>7066</v>
      </c>
      <c r="B1389" s="13" t="s">
        <v>2841</v>
      </c>
      <c r="C1389" s="14" t="s">
        <v>13462</v>
      </c>
      <c r="D1389" s="14" t="s">
        <v>11596</v>
      </c>
      <c r="E1389" s="15" t="s">
        <v>11359</v>
      </c>
      <c r="F1389" s="16">
        <v>4</v>
      </c>
      <c r="G1389" s="16">
        <v>2</v>
      </c>
      <c r="H1389" s="6">
        <f t="shared" si="84"/>
        <v>5</v>
      </c>
      <c r="I1389" s="6">
        <f t="shared" si="85"/>
        <v>3</v>
      </c>
      <c r="J1389" s="7">
        <f t="shared" si="86"/>
        <v>0.6</v>
      </c>
      <c r="K1389" s="7">
        <f t="shared" si="87"/>
        <v>-0.73696559416620622</v>
      </c>
    </row>
    <row r="1390" spans="1:11" x14ac:dyDescent="0.35">
      <c r="A1390" s="14" t="s">
        <v>7067</v>
      </c>
      <c r="B1390" s="13" t="s">
        <v>4378</v>
      </c>
      <c r="C1390" s="14" t="s">
        <v>13463</v>
      </c>
      <c r="D1390" s="14" t="s">
        <v>13464</v>
      </c>
      <c r="E1390" s="15" t="s">
        <v>11359</v>
      </c>
      <c r="F1390" s="16">
        <v>9</v>
      </c>
      <c r="G1390" s="16">
        <v>5</v>
      </c>
      <c r="H1390" s="6">
        <f t="shared" si="84"/>
        <v>10</v>
      </c>
      <c r="I1390" s="6">
        <f t="shared" si="85"/>
        <v>6</v>
      </c>
      <c r="J1390" s="7">
        <f t="shared" si="86"/>
        <v>0.6</v>
      </c>
      <c r="K1390" s="7">
        <f t="shared" si="87"/>
        <v>-0.73696559416620622</v>
      </c>
    </row>
    <row r="1391" spans="1:11" x14ac:dyDescent="0.35">
      <c r="A1391" s="14" t="s">
        <v>7068</v>
      </c>
      <c r="B1391" s="13" t="s">
        <v>855</v>
      </c>
      <c r="C1391" s="14" t="s">
        <v>13465</v>
      </c>
      <c r="D1391" s="14" t="s">
        <v>11356</v>
      </c>
      <c r="E1391" s="15" t="s">
        <v>5678</v>
      </c>
      <c r="F1391" s="16">
        <v>124</v>
      </c>
      <c r="G1391" s="16">
        <v>156</v>
      </c>
      <c r="H1391" s="6">
        <f t="shared" si="84"/>
        <v>125</v>
      </c>
      <c r="I1391" s="6">
        <f t="shared" si="85"/>
        <v>157</v>
      </c>
      <c r="J1391" s="7">
        <f t="shared" si="86"/>
        <v>1.256</v>
      </c>
      <c r="K1391" s="7">
        <f t="shared" si="87"/>
        <v>0.32883646422953999</v>
      </c>
    </row>
    <row r="1392" spans="1:11" x14ac:dyDescent="0.35">
      <c r="A1392" s="14" t="s">
        <v>7069</v>
      </c>
      <c r="B1392" s="13" t="s">
        <v>2096</v>
      </c>
      <c r="C1392" s="14" t="s">
        <v>13466</v>
      </c>
      <c r="D1392" s="14" t="s">
        <v>13467</v>
      </c>
      <c r="E1392" s="15" t="s">
        <v>5678</v>
      </c>
      <c r="F1392" s="16">
        <v>23</v>
      </c>
      <c r="G1392" s="16">
        <v>16</v>
      </c>
      <c r="H1392" s="6">
        <f t="shared" si="84"/>
        <v>24</v>
      </c>
      <c r="I1392" s="6">
        <f t="shared" si="85"/>
        <v>17</v>
      </c>
      <c r="J1392" s="7">
        <f t="shared" si="86"/>
        <v>0.70833333333333337</v>
      </c>
      <c r="K1392" s="7">
        <f t="shared" si="87"/>
        <v>-0.4974996594708167</v>
      </c>
    </row>
    <row r="1393" spans="1:11" x14ac:dyDescent="0.35">
      <c r="A1393" s="14" t="s">
        <v>7070</v>
      </c>
      <c r="B1393" s="13" t="s">
        <v>4202</v>
      </c>
      <c r="C1393" s="14" t="s">
        <v>13468</v>
      </c>
      <c r="D1393" s="14" t="s">
        <v>11356</v>
      </c>
      <c r="E1393" s="15" t="s">
        <v>5678</v>
      </c>
      <c r="F1393" s="16">
        <v>13</v>
      </c>
      <c r="G1393" s="16">
        <v>14</v>
      </c>
      <c r="H1393" s="6">
        <f t="shared" si="84"/>
        <v>14</v>
      </c>
      <c r="I1393" s="6">
        <f t="shared" si="85"/>
        <v>15</v>
      </c>
      <c r="J1393" s="7">
        <f t="shared" si="86"/>
        <v>1.0714285714285714</v>
      </c>
      <c r="K1393" s="7">
        <f t="shared" si="87"/>
        <v>9.9535673550914375E-2</v>
      </c>
    </row>
    <row r="1394" spans="1:11" x14ac:dyDescent="0.35">
      <c r="A1394" s="14" t="s">
        <v>7071</v>
      </c>
      <c r="B1394" s="13" t="s">
        <v>1462</v>
      </c>
      <c r="C1394" s="14" t="s">
        <v>13469</v>
      </c>
      <c r="D1394" s="14" t="s">
        <v>11356</v>
      </c>
      <c r="E1394" s="15" t="s">
        <v>11359</v>
      </c>
      <c r="F1394" s="16">
        <v>129</v>
      </c>
      <c r="G1394" s="16">
        <v>160</v>
      </c>
      <c r="H1394" s="6">
        <f t="shared" si="84"/>
        <v>130</v>
      </c>
      <c r="I1394" s="6">
        <f t="shared" si="85"/>
        <v>161</v>
      </c>
      <c r="J1394" s="7">
        <f t="shared" si="86"/>
        <v>1.2384615384615385</v>
      </c>
      <c r="K1394" s="7">
        <f t="shared" si="87"/>
        <v>0.30854906508616253</v>
      </c>
    </row>
    <row r="1395" spans="1:11" x14ac:dyDescent="0.35">
      <c r="A1395" s="14" t="s">
        <v>7072</v>
      </c>
      <c r="B1395" s="13" t="s">
        <v>1515</v>
      </c>
      <c r="C1395" s="14" t="s">
        <v>13470</v>
      </c>
      <c r="D1395" s="14" t="s">
        <v>11356</v>
      </c>
      <c r="E1395" s="15" t="s">
        <v>11359</v>
      </c>
      <c r="F1395" s="16">
        <v>86</v>
      </c>
      <c r="G1395" s="16">
        <v>105</v>
      </c>
      <c r="H1395" s="6">
        <f t="shared" si="84"/>
        <v>87</v>
      </c>
      <c r="I1395" s="6">
        <f t="shared" si="85"/>
        <v>106</v>
      </c>
      <c r="J1395" s="7">
        <f t="shared" si="86"/>
        <v>1.2183908045977012</v>
      </c>
      <c r="K1395" s="7">
        <f t="shared" si="87"/>
        <v>0.28497695871447098</v>
      </c>
    </row>
    <row r="1396" spans="1:11" x14ac:dyDescent="0.35">
      <c r="A1396" s="14" t="s">
        <v>7073</v>
      </c>
      <c r="B1396" s="13" t="s">
        <v>559</v>
      </c>
      <c r="C1396" s="14" t="s">
        <v>13471</v>
      </c>
      <c r="D1396" s="14" t="s">
        <v>11356</v>
      </c>
      <c r="E1396" s="15" t="s">
        <v>5678</v>
      </c>
      <c r="F1396" s="16">
        <v>111</v>
      </c>
      <c r="G1396" s="16">
        <v>119</v>
      </c>
      <c r="H1396" s="6">
        <f t="shared" si="84"/>
        <v>112</v>
      </c>
      <c r="I1396" s="6">
        <f t="shared" si="85"/>
        <v>120</v>
      </c>
      <c r="J1396" s="7">
        <f t="shared" si="86"/>
        <v>1.0714285714285714</v>
      </c>
      <c r="K1396" s="7">
        <f t="shared" si="87"/>
        <v>9.9535673550914375E-2</v>
      </c>
    </row>
    <row r="1397" spans="1:11" x14ac:dyDescent="0.35">
      <c r="A1397" s="14" t="s">
        <v>7074</v>
      </c>
      <c r="B1397" s="13" t="s">
        <v>1863</v>
      </c>
      <c r="C1397" s="14" t="s">
        <v>13472</v>
      </c>
      <c r="D1397" s="14" t="s">
        <v>11356</v>
      </c>
      <c r="E1397" s="15" t="s">
        <v>5678</v>
      </c>
      <c r="F1397" s="16">
        <v>211</v>
      </c>
      <c r="G1397" s="16">
        <v>270</v>
      </c>
      <c r="H1397" s="6">
        <f t="shared" si="84"/>
        <v>212</v>
      </c>
      <c r="I1397" s="6">
        <f t="shared" si="85"/>
        <v>271</v>
      </c>
      <c r="J1397" s="7">
        <f t="shared" si="86"/>
        <v>1.2783018867924529</v>
      </c>
      <c r="K1397" s="7">
        <f t="shared" si="87"/>
        <v>0.35422858679067248</v>
      </c>
    </row>
    <row r="1398" spans="1:11" x14ac:dyDescent="0.35">
      <c r="A1398" s="14" t="s">
        <v>7075</v>
      </c>
      <c r="B1398" s="13" t="s">
        <v>4803</v>
      </c>
      <c r="C1398" s="14" t="s">
        <v>13473</v>
      </c>
      <c r="D1398" s="14" t="s">
        <v>13474</v>
      </c>
      <c r="E1398" s="15" t="s">
        <v>5678</v>
      </c>
      <c r="F1398" s="16">
        <v>13</v>
      </c>
      <c r="G1398" s="16">
        <v>7</v>
      </c>
      <c r="H1398" s="6">
        <f t="shared" si="84"/>
        <v>14</v>
      </c>
      <c r="I1398" s="6">
        <f t="shared" si="85"/>
        <v>8</v>
      </c>
      <c r="J1398" s="7">
        <f t="shared" si="86"/>
        <v>0.5714285714285714</v>
      </c>
      <c r="K1398" s="7">
        <f t="shared" si="87"/>
        <v>-0.80735492205760429</v>
      </c>
    </row>
    <row r="1399" spans="1:11" x14ac:dyDescent="0.35">
      <c r="A1399" s="14" t="s">
        <v>7076</v>
      </c>
      <c r="B1399" s="13" t="s">
        <v>5094</v>
      </c>
      <c r="C1399" s="14" t="s">
        <v>13475</v>
      </c>
      <c r="D1399" s="14" t="s">
        <v>11356</v>
      </c>
      <c r="E1399" s="15" t="s">
        <v>11359</v>
      </c>
      <c r="F1399" s="16">
        <v>13</v>
      </c>
      <c r="G1399" s="16">
        <v>10</v>
      </c>
      <c r="H1399" s="6">
        <f t="shared" si="84"/>
        <v>14</v>
      </c>
      <c r="I1399" s="6">
        <f t="shared" si="85"/>
        <v>11</v>
      </c>
      <c r="J1399" s="7">
        <f t="shared" si="86"/>
        <v>0.7857142857142857</v>
      </c>
      <c r="K1399" s="7">
        <f t="shared" si="87"/>
        <v>-0.34792330342030692</v>
      </c>
    </row>
    <row r="1400" spans="1:11" x14ac:dyDescent="0.35">
      <c r="A1400" s="14" t="s">
        <v>7077</v>
      </c>
      <c r="B1400" s="13" t="s">
        <v>4603</v>
      </c>
      <c r="C1400" s="14" t="s">
        <v>13476</v>
      </c>
      <c r="D1400" s="14" t="s">
        <v>13477</v>
      </c>
      <c r="E1400" s="15" t="s">
        <v>11359</v>
      </c>
      <c r="F1400" s="16">
        <v>21</v>
      </c>
      <c r="G1400" s="16">
        <v>6</v>
      </c>
      <c r="H1400" s="6">
        <f t="shared" si="84"/>
        <v>22</v>
      </c>
      <c r="I1400" s="6">
        <f t="shared" si="85"/>
        <v>7</v>
      </c>
      <c r="J1400" s="7">
        <f t="shared" si="86"/>
        <v>0.31818181818181818</v>
      </c>
      <c r="K1400" s="7">
        <f t="shared" si="87"/>
        <v>-1.6520766965796934</v>
      </c>
    </row>
    <row r="1401" spans="1:11" x14ac:dyDescent="0.35">
      <c r="A1401" s="14" t="s">
        <v>7078</v>
      </c>
      <c r="B1401" s="13" t="s">
        <v>1301</v>
      </c>
      <c r="C1401" s="14" t="s">
        <v>13478</v>
      </c>
      <c r="D1401" s="14" t="s">
        <v>13479</v>
      </c>
      <c r="E1401" s="15" t="s">
        <v>5678</v>
      </c>
      <c r="F1401" s="16">
        <v>40</v>
      </c>
      <c r="G1401" s="16">
        <v>44</v>
      </c>
      <c r="H1401" s="6">
        <f t="shared" si="84"/>
        <v>41</v>
      </c>
      <c r="I1401" s="6">
        <f t="shared" si="85"/>
        <v>45</v>
      </c>
      <c r="J1401" s="7">
        <f t="shared" si="86"/>
        <v>1.0975609756097562</v>
      </c>
      <c r="K1401" s="7">
        <f t="shared" si="87"/>
        <v>0.13430109171159113</v>
      </c>
    </row>
    <row r="1402" spans="1:11" x14ac:dyDescent="0.35">
      <c r="A1402" s="14" t="s">
        <v>7079</v>
      </c>
      <c r="B1402" s="13" t="s">
        <v>2728</v>
      </c>
      <c r="C1402" s="14" t="s">
        <v>13480</v>
      </c>
      <c r="D1402" s="14" t="s">
        <v>11536</v>
      </c>
      <c r="E1402" s="15" t="s">
        <v>11359</v>
      </c>
      <c r="F1402" s="16">
        <v>60</v>
      </c>
      <c r="G1402" s="16">
        <v>44</v>
      </c>
      <c r="H1402" s="6">
        <f t="shared" si="84"/>
        <v>61</v>
      </c>
      <c r="I1402" s="6">
        <f t="shared" si="85"/>
        <v>45</v>
      </c>
      <c r="J1402" s="7">
        <f t="shared" si="86"/>
        <v>0.73770491803278693</v>
      </c>
      <c r="K1402" s="7">
        <f t="shared" si="87"/>
        <v>-0.43888424123321151</v>
      </c>
    </row>
    <row r="1403" spans="1:11" x14ac:dyDescent="0.35">
      <c r="A1403" s="14" t="s">
        <v>7080</v>
      </c>
      <c r="B1403" s="13" t="s">
        <v>1178</v>
      </c>
      <c r="C1403" s="14" t="s">
        <v>13481</v>
      </c>
      <c r="D1403" s="14" t="s">
        <v>11356</v>
      </c>
      <c r="E1403" s="15" t="s">
        <v>11359</v>
      </c>
      <c r="F1403" s="16">
        <v>26</v>
      </c>
      <c r="G1403" s="16">
        <v>38</v>
      </c>
      <c r="H1403" s="6">
        <f t="shared" si="84"/>
        <v>27</v>
      </c>
      <c r="I1403" s="6">
        <f t="shared" si="85"/>
        <v>39</v>
      </c>
      <c r="J1403" s="7">
        <f t="shared" si="86"/>
        <v>1.4444444444444444</v>
      </c>
      <c r="K1403" s="7">
        <f t="shared" si="87"/>
        <v>0.53051471669877981</v>
      </c>
    </row>
    <row r="1404" spans="1:11" x14ac:dyDescent="0.35">
      <c r="A1404" s="14" t="s">
        <v>7081</v>
      </c>
      <c r="B1404" s="13" t="s">
        <v>4158</v>
      </c>
      <c r="C1404" s="14" t="s">
        <v>13482</v>
      </c>
      <c r="D1404" s="14" t="s">
        <v>11539</v>
      </c>
      <c r="E1404" s="15" t="s">
        <v>5678</v>
      </c>
      <c r="F1404" s="16">
        <v>3</v>
      </c>
      <c r="G1404" s="16">
        <v>2</v>
      </c>
      <c r="H1404" s="6">
        <f t="shared" si="84"/>
        <v>4</v>
      </c>
      <c r="I1404" s="6">
        <f t="shared" si="85"/>
        <v>3</v>
      </c>
      <c r="J1404" s="7">
        <f t="shared" si="86"/>
        <v>0.75</v>
      </c>
      <c r="K1404" s="7">
        <f t="shared" si="87"/>
        <v>-0.41503749927884381</v>
      </c>
    </row>
    <row r="1405" spans="1:11" x14ac:dyDescent="0.35">
      <c r="A1405" s="14" t="s">
        <v>7082</v>
      </c>
      <c r="B1405" s="13" t="s">
        <v>4064</v>
      </c>
      <c r="C1405" s="14" t="s">
        <v>13483</v>
      </c>
      <c r="D1405" s="14" t="s">
        <v>11858</v>
      </c>
      <c r="E1405" s="15" t="s">
        <v>11359</v>
      </c>
      <c r="F1405" s="16">
        <v>11</v>
      </c>
      <c r="G1405" s="16">
        <v>7</v>
      </c>
      <c r="H1405" s="6">
        <f t="shared" si="84"/>
        <v>12</v>
      </c>
      <c r="I1405" s="6">
        <f t="shared" si="85"/>
        <v>8</v>
      </c>
      <c r="J1405" s="7">
        <f t="shared" si="86"/>
        <v>0.66666666666666663</v>
      </c>
      <c r="K1405" s="7">
        <f t="shared" si="87"/>
        <v>-0.5849625007211563</v>
      </c>
    </row>
    <row r="1406" spans="1:11" x14ac:dyDescent="0.35">
      <c r="A1406" s="14" t="s">
        <v>7083</v>
      </c>
      <c r="B1406" s="13" t="s">
        <v>190</v>
      </c>
      <c r="C1406" s="14" t="s">
        <v>13484</v>
      </c>
      <c r="D1406" s="14" t="s">
        <v>11356</v>
      </c>
      <c r="E1406" s="15" t="s">
        <v>11359</v>
      </c>
      <c r="F1406" s="16">
        <v>3</v>
      </c>
      <c r="G1406" s="16">
        <v>4</v>
      </c>
      <c r="H1406" s="6">
        <f t="shared" si="84"/>
        <v>4</v>
      </c>
      <c r="I1406" s="6">
        <f t="shared" si="85"/>
        <v>5</v>
      </c>
      <c r="J1406" s="7">
        <f t="shared" si="86"/>
        <v>1.25</v>
      </c>
      <c r="K1406" s="7">
        <f t="shared" si="87"/>
        <v>0.32192809488736235</v>
      </c>
    </row>
    <row r="1407" spans="1:11" x14ac:dyDescent="0.35">
      <c r="A1407" s="14" t="s">
        <v>7084</v>
      </c>
      <c r="B1407" s="13" t="s">
        <v>2939</v>
      </c>
      <c r="C1407" s="14" t="s">
        <v>13485</v>
      </c>
      <c r="D1407" s="14" t="s">
        <v>13486</v>
      </c>
      <c r="E1407" s="15" t="s">
        <v>11359</v>
      </c>
      <c r="F1407" s="16">
        <v>45</v>
      </c>
      <c r="G1407" s="16">
        <v>45</v>
      </c>
      <c r="H1407" s="6">
        <f t="shared" si="84"/>
        <v>46</v>
      </c>
      <c r="I1407" s="6">
        <f t="shared" si="85"/>
        <v>46</v>
      </c>
      <c r="J1407" s="7">
        <f t="shared" si="86"/>
        <v>1</v>
      </c>
      <c r="K1407" s="7">
        <f t="shared" si="87"/>
        <v>0</v>
      </c>
    </row>
    <row r="1408" spans="1:11" x14ac:dyDescent="0.35">
      <c r="A1408" s="14" t="s">
        <v>7085</v>
      </c>
      <c r="B1408" s="13" t="s">
        <v>4568</v>
      </c>
      <c r="C1408" s="14" t="s">
        <v>13487</v>
      </c>
      <c r="D1408" s="14" t="s">
        <v>11356</v>
      </c>
      <c r="E1408" s="15" t="s">
        <v>11359</v>
      </c>
      <c r="F1408" s="16">
        <v>16</v>
      </c>
      <c r="G1408" s="16">
        <v>19</v>
      </c>
      <c r="H1408" s="6">
        <f t="shared" si="84"/>
        <v>17</v>
      </c>
      <c r="I1408" s="6">
        <f t="shared" si="85"/>
        <v>20</v>
      </c>
      <c r="J1408" s="7">
        <f t="shared" si="86"/>
        <v>1.1764705882352942</v>
      </c>
      <c r="K1408" s="7">
        <f t="shared" si="87"/>
        <v>0.23446525363702297</v>
      </c>
    </row>
    <row r="1409" spans="1:11" x14ac:dyDescent="0.35">
      <c r="A1409" s="14" t="s">
        <v>7086</v>
      </c>
      <c r="B1409" s="13" t="s">
        <v>3975</v>
      </c>
      <c r="C1409" s="14" t="s">
        <v>13488</v>
      </c>
      <c r="D1409" s="14" t="s">
        <v>13489</v>
      </c>
      <c r="E1409" s="15" t="s">
        <v>11359</v>
      </c>
      <c r="F1409" s="16">
        <v>4</v>
      </c>
      <c r="G1409" s="16">
        <v>6</v>
      </c>
      <c r="H1409" s="6">
        <f t="shared" si="84"/>
        <v>5</v>
      </c>
      <c r="I1409" s="6">
        <f t="shared" si="85"/>
        <v>7</v>
      </c>
      <c r="J1409" s="7">
        <f t="shared" si="86"/>
        <v>1.4</v>
      </c>
      <c r="K1409" s="7">
        <f t="shared" si="87"/>
        <v>0.48542682717024171</v>
      </c>
    </row>
    <row r="1410" spans="1:11" x14ac:dyDescent="0.35">
      <c r="A1410" s="14" t="s">
        <v>7087</v>
      </c>
      <c r="B1410" s="13" t="s">
        <v>1140</v>
      </c>
      <c r="C1410" s="14" t="s">
        <v>13490</v>
      </c>
      <c r="D1410" s="14" t="s">
        <v>12670</v>
      </c>
      <c r="E1410" s="15" t="s">
        <v>11359</v>
      </c>
      <c r="F1410" s="16">
        <v>5</v>
      </c>
      <c r="G1410" s="16">
        <v>6</v>
      </c>
      <c r="H1410" s="6">
        <f t="shared" si="84"/>
        <v>6</v>
      </c>
      <c r="I1410" s="6">
        <f t="shared" si="85"/>
        <v>7</v>
      </c>
      <c r="J1410" s="7">
        <f t="shared" si="86"/>
        <v>1.1666666666666667</v>
      </c>
      <c r="K1410" s="7">
        <f t="shared" si="87"/>
        <v>0.22239242133644802</v>
      </c>
    </row>
    <row r="1411" spans="1:11" x14ac:dyDescent="0.35">
      <c r="A1411" s="14" t="s">
        <v>7088</v>
      </c>
      <c r="B1411" s="13" t="s">
        <v>1686</v>
      </c>
      <c r="C1411" s="14" t="s">
        <v>13491</v>
      </c>
      <c r="D1411" s="14" t="s">
        <v>11476</v>
      </c>
      <c r="E1411" s="15" t="s">
        <v>11359</v>
      </c>
      <c r="F1411" s="16">
        <v>7</v>
      </c>
      <c r="G1411" s="16">
        <v>7</v>
      </c>
      <c r="H1411" s="6">
        <f t="shared" ref="H1411:H1474" si="88">F1411+1</f>
        <v>8</v>
      </c>
      <c r="I1411" s="6">
        <f t="shared" ref="I1411:I1474" si="89">G1411+1</f>
        <v>8</v>
      </c>
      <c r="J1411" s="7">
        <f t="shared" ref="J1411:J1474" si="90">I1411/H1411</f>
        <v>1</v>
      </c>
      <c r="K1411" s="7">
        <f t="shared" ref="K1411:K1474" si="91">LOG(J1411,2)</f>
        <v>0</v>
      </c>
    </row>
    <row r="1412" spans="1:11" x14ac:dyDescent="0.35">
      <c r="A1412" s="14" t="s">
        <v>7089</v>
      </c>
      <c r="B1412" s="13" t="s">
        <v>1281</v>
      </c>
      <c r="C1412" s="14" t="s">
        <v>13492</v>
      </c>
      <c r="D1412" s="14" t="s">
        <v>11356</v>
      </c>
      <c r="E1412" s="15" t="s">
        <v>11359</v>
      </c>
      <c r="F1412" s="16">
        <v>7</v>
      </c>
      <c r="G1412" s="16">
        <v>7</v>
      </c>
      <c r="H1412" s="6">
        <f t="shared" si="88"/>
        <v>8</v>
      </c>
      <c r="I1412" s="6">
        <f t="shared" si="89"/>
        <v>8</v>
      </c>
      <c r="J1412" s="7">
        <f t="shared" si="90"/>
        <v>1</v>
      </c>
      <c r="K1412" s="7">
        <f t="shared" si="91"/>
        <v>0</v>
      </c>
    </row>
    <row r="1413" spans="1:11" x14ac:dyDescent="0.35">
      <c r="A1413" s="14" t="s">
        <v>7090</v>
      </c>
      <c r="B1413" s="13" t="s">
        <v>2859</v>
      </c>
      <c r="C1413" s="14" t="s">
        <v>13493</v>
      </c>
      <c r="D1413" s="14" t="s">
        <v>11356</v>
      </c>
      <c r="E1413" s="15" t="s">
        <v>11359</v>
      </c>
      <c r="F1413" s="16">
        <v>12</v>
      </c>
      <c r="G1413" s="16">
        <v>12</v>
      </c>
      <c r="H1413" s="6">
        <f t="shared" si="88"/>
        <v>13</v>
      </c>
      <c r="I1413" s="6">
        <f t="shared" si="89"/>
        <v>13</v>
      </c>
      <c r="J1413" s="7">
        <f t="shared" si="90"/>
        <v>1</v>
      </c>
      <c r="K1413" s="7">
        <f t="shared" si="91"/>
        <v>0</v>
      </c>
    </row>
    <row r="1414" spans="1:11" x14ac:dyDescent="0.35">
      <c r="A1414" s="14" t="s">
        <v>7091</v>
      </c>
      <c r="B1414" s="13" t="s">
        <v>678</v>
      </c>
      <c r="C1414" s="14" t="s">
        <v>13494</v>
      </c>
      <c r="D1414" s="14" t="s">
        <v>12670</v>
      </c>
      <c r="E1414" s="15" t="s">
        <v>11359</v>
      </c>
      <c r="F1414" s="16">
        <v>10</v>
      </c>
      <c r="G1414" s="16">
        <v>15</v>
      </c>
      <c r="H1414" s="6">
        <f t="shared" si="88"/>
        <v>11</v>
      </c>
      <c r="I1414" s="6">
        <f t="shared" si="89"/>
        <v>16</v>
      </c>
      <c r="J1414" s="7">
        <f t="shared" si="90"/>
        <v>1.4545454545454546</v>
      </c>
      <c r="K1414" s="7">
        <f t="shared" si="91"/>
        <v>0.5405683813627028</v>
      </c>
    </row>
    <row r="1415" spans="1:11" x14ac:dyDescent="0.35">
      <c r="A1415" s="14" t="s">
        <v>7092</v>
      </c>
      <c r="B1415" s="13" t="s">
        <v>944</v>
      </c>
      <c r="C1415" s="14" t="s">
        <v>13495</v>
      </c>
      <c r="D1415" s="14" t="s">
        <v>11356</v>
      </c>
      <c r="E1415" s="15" t="s">
        <v>11359</v>
      </c>
      <c r="F1415" s="16">
        <v>10</v>
      </c>
      <c r="G1415" s="16">
        <v>11</v>
      </c>
      <c r="H1415" s="6">
        <f t="shared" si="88"/>
        <v>11</v>
      </c>
      <c r="I1415" s="6">
        <f t="shared" si="89"/>
        <v>12</v>
      </c>
      <c r="J1415" s="7">
        <f t="shared" si="90"/>
        <v>1.0909090909090908</v>
      </c>
      <c r="K1415" s="7">
        <f t="shared" si="91"/>
        <v>0.12553088208385882</v>
      </c>
    </row>
    <row r="1416" spans="1:11" x14ac:dyDescent="0.35">
      <c r="A1416" s="14" t="s">
        <v>7093</v>
      </c>
      <c r="B1416" s="13" t="s">
        <v>3181</v>
      </c>
      <c r="C1416" s="14" t="s">
        <v>13496</v>
      </c>
      <c r="D1416" s="14" t="s">
        <v>12670</v>
      </c>
      <c r="E1416" s="15" t="s">
        <v>11359</v>
      </c>
      <c r="F1416" s="16">
        <v>7</v>
      </c>
      <c r="G1416" s="16">
        <v>6</v>
      </c>
      <c r="H1416" s="6">
        <f t="shared" si="88"/>
        <v>8</v>
      </c>
      <c r="I1416" s="6">
        <f t="shared" si="89"/>
        <v>7</v>
      </c>
      <c r="J1416" s="7">
        <f t="shared" si="90"/>
        <v>0.875</v>
      </c>
      <c r="K1416" s="7">
        <f t="shared" si="91"/>
        <v>-0.19264507794239591</v>
      </c>
    </row>
    <row r="1417" spans="1:11" x14ac:dyDescent="0.35">
      <c r="A1417" s="14" t="s">
        <v>7094</v>
      </c>
      <c r="B1417" s="13" t="s">
        <v>2319</v>
      </c>
      <c r="C1417" s="14" t="s">
        <v>13497</v>
      </c>
      <c r="D1417" s="14" t="s">
        <v>11356</v>
      </c>
      <c r="E1417" s="15" t="s">
        <v>11359</v>
      </c>
      <c r="F1417" s="16">
        <v>13</v>
      </c>
      <c r="G1417" s="16">
        <v>13</v>
      </c>
      <c r="H1417" s="6">
        <f t="shared" si="88"/>
        <v>14</v>
      </c>
      <c r="I1417" s="6">
        <f t="shared" si="89"/>
        <v>14</v>
      </c>
      <c r="J1417" s="7">
        <f t="shared" si="90"/>
        <v>1</v>
      </c>
      <c r="K1417" s="7">
        <f t="shared" si="91"/>
        <v>0</v>
      </c>
    </row>
    <row r="1418" spans="1:11" x14ac:dyDescent="0.35">
      <c r="A1418" s="14" t="s">
        <v>7095</v>
      </c>
      <c r="B1418" s="13" t="s">
        <v>1830</v>
      </c>
      <c r="C1418" s="14" t="s">
        <v>13498</v>
      </c>
      <c r="D1418" s="14" t="s">
        <v>13499</v>
      </c>
      <c r="E1418" s="15" t="s">
        <v>5678</v>
      </c>
      <c r="F1418" s="16">
        <v>5</v>
      </c>
      <c r="G1418" s="16">
        <v>8</v>
      </c>
      <c r="H1418" s="6">
        <f t="shared" si="88"/>
        <v>6</v>
      </c>
      <c r="I1418" s="6">
        <f t="shared" si="89"/>
        <v>9</v>
      </c>
      <c r="J1418" s="7">
        <f t="shared" si="90"/>
        <v>1.5</v>
      </c>
      <c r="K1418" s="7">
        <f t="shared" si="91"/>
        <v>0.58496250072115619</v>
      </c>
    </row>
    <row r="1419" spans="1:11" x14ac:dyDescent="0.35">
      <c r="A1419" s="14" t="s">
        <v>7096</v>
      </c>
      <c r="B1419" s="13" t="s">
        <v>5133</v>
      </c>
      <c r="C1419" s="14" t="s">
        <v>13500</v>
      </c>
      <c r="D1419" s="14" t="s">
        <v>11356</v>
      </c>
      <c r="E1419" s="15" t="s">
        <v>11359</v>
      </c>
      <c r="F1419" s="16">
        <v>4</v>
      </c>
      <c r="G1419" s="16">
        <v>2</v>
      </c>
      <c r="H1419" s="6">
        <f t="shared" si="88"/>
        <v>5</v>
      </c>
      <c r="I1419" s="6">
        <f t="shared" si="89"/>
        <v>3</v>
      </c>
      <c r="J1419" s="7">
        <f t="shared" si="90"/>
        <v>0.6</v>
      </c>
      <c r="K1419" s="7">
        <f t="shared" si="91"/>
        <v>-0.73696559416620622</v>
      </c>
    </row>
    <row r="1420" spans="1:11" x14ac:dyDescent="0.35">
      <c r="A1420" s="14" t="s">
        <v>7097</v>
      </c>
      <c r="B1420" s="13" t="s">
        <v>4595</v>
      </c>
      <c r="C1420" s="14" t="s">
        <v>13501</v>
      </c>
      <c r="D1420" s="14" t="s">
        <v>11356</v>
      </c>
      <c r="E1420" s="15" t="s">
        <v>11359</v>
      </c>
      <c r="F1420" s="16">
        <v>16</v>
      </c>
      <c r="G1420" s="16">
        <v>14</v>
      </c>
      <c r="H1420" s="6">
        <f t="shared" si="88"/>
        <v>17</v>
      </c>
      <c r="I1420" s="6">
        <f t="shared" si="89"/>
        <v>15</v>
      </c>
      <c r="J1420" s="7">
        <f t="shared" si="90"/>
        <v>0.88235294117647056</v>
      </c>
      <c r="K1420" s="7">
        <f t="shared" si="91"/>
        <v>-0.18057224564182092</v>
      </c>
    </row>
    <row r="1421" spans="1:11" x14ac:dyDescent="0.35">
      <c r="A1421" s="14" t="s">
        <v>7098</v>
      </c>
      <c r="B1421" s="13" t="s">
        <v>2400</v>
      </c>
      <c r="C1421" s="14" t="s">
        <v>13502</v>
      </c>
      <c r="D1421" s="14" t="s">
        <v>13503</v>
      </c>
      <c r="E1421" s="15" t="s">
        <v>5678</v>
      </c>
      <c r="F1421" s="16">
        <v>13</v>
      </c>
      <c r="G1421" s="16">
        <v>7</v>
      </c>
      <c r="H1421" s="6">
        <f t="shared" si="88"/>
        <v>14</v>
      </c>
      <c r="I1421" s="6">
        <f t="shared" si="89"/>
        <v>8</v>
      </c>
      <c r="J1421" s="7">
        <f t="shared" si="90"/>
        <v>0.5714285714285714</v>
      </c>
      <c r="K1421" s="7">
        <f t="shared" si="91"/>
        <v>-0.80735492205760429</v>
      </c>
    </row>
    <row r="1422" spans="1:11" x14ac:dyDescent="0.35">
      <c r="A1422" s="14" t="s">
        <v>7099</v>
      </c>
      <c r="B1422" s="13" t="s">
        <v>730</v>
      </c>
      <c r="C1422" s="14" t="s">
        <v>13504</v>
      </c>
      <c r="D1422" s="14" t="s">
        <v>13505</v>
      </c>
      <c r="E1422" s="15" t="s">
        <v>11359</v>
      </c>
      <c r="F1422" s="16">
        <v>19</v>
      </c>
      <c r="G1422" s="16">
        <v>12</v>
      </c>
      <c r="H1422" s="6">
        <f t="shared" si="88"/>
        <v>20</v>
      </c>
      <c r="I1422" s="6">
        <f t="shared" si="89"/>
        <v>13</v>
      </c>
      <c r="J1422" s="7">
        <f t="shared" si="90"/>
        <v>0.65</v>
      </c>
      <c r="K1422" s="7">
        <f t="shared" si="91"/>
        <v>-0.62148837674627011</v>
      </c>
    </row>
    <row r="1423" spans="1:11" x14ac:dyDescent="0.35">
      <c r="A1423" s="14" t="s">
        <v>7100</v>
      </c>
      <c r="B1423" s="13" t="s">
        <v>1179</v>
      </c>
      <c r="C1423" s="14" t="s">
        <v>13506</v>
      </c>
      <c r="D1423" s="14" t="s">
        <v>11356</v>
      </c>
      <c r="E1423" s="15" t="s">
        <v>11359</v>
      </c>
      <c r="F1423" s="16">
        <v>48</v>
      </c>
      <c r="G1423" s="16">
        <v>49</v>
      </c>
      <c r="H1423" s="6">
        <f t="shared" si="88"/>
        <v>49</v>
      </c>
      <c r="I1423" s="6">
        <f t="shared" si="89"/>
        <v>50</v>
      </c>
      <c r="J1423" s="7">
        <f t="shared" si="90"/>
        <v>1.0204081632653061</v>
      </c>
      <c r="K1423" s="7">
        <f t="shared" si="91"/>
        <v>2.9146345659516511E-2</v>
      </c>
    </row>
    <row r="1424" spans="1:11" x14ac:dyDescent="0.35">
      <c r="A1424" s="14" t="s">
        <v>7101</v>
      </c>
      <c r="B1424" s="13" t="s">
        <v>518</v>
      </c>
      <c r="C1424" s="14" t="s">
        <v>13507</v>
      </c>
      <c r="D1424" s="14" t="s">
        <v>11418</v>
      </c>
      <c r="E1424" s="15" t="s">
        <v>5678</v>
      </c>
      <c r="F1424" s="16">
        <v>3</v>
      </c>
      <c r="G1424" s="16">
        <v>3</v>
      </c>
      <c r="H1424" s="6">
        <f t="shared" si="88"/>
        <v>4</v>
      </c>
      <c r="I1424" s="6">
        <f t="shared" si="89"/>
        <v>4</v>
      </c>
      <c r="J1424" s="7">
        <f t="shared" si="90"/>
        <v>1</v>
      </c>
      <c r="K1424" s="7">
        <f t="shared" si="91"/>
        <v>0</v>
      </c>
    </row>
    <row r="1425" spans="1:11" x14ac:dyDescent="0.35">
      <c r="A1425" s="14" t="s">
        <v>7102</v>
      </c>
      <c r="B1425" s="13" t="s">
        <v>3429</v>
      </c>
      <c r="C1425" s="14" t="s">
        <v>13508</v>
      </c>
      <c r="D1425" s="14" t="s">
        <v>13509</v>
      </c>
      <c r="E1425" s="15" t="s">
        <v>11359</v>
      </c>
      <c r="F1425" s="16">
        <v>3</v>
      </c>
      <c r="G1425" s="16">
        <v>2</v>
      </c>
      <c r="H1425" s="6">
        <f t="shared" si="88"/>
        <v>4</v>
      </c>
      <c r="I1425" s="6">
        <f t="shared" si="89"/>
        <v>3</v>
      </c>
      <c r="J1425" s="7">
        <f t="shared" si="90"/>
        <v>0.75</v>
      </c>
      <c r="K1425" s="7">
        <f t="shared" si="91"/>
        <v>-0.41503749927884381</v>
      </c>
    </row>
    <row r="1426" spans="1:11" x14ac:dyDescent="0.35">
      <c r="A1426" s="14" t="s">
        <v>7103</v>
      </c>
      <c r="B1426" s="13" t="s">
        <v>1774</v>
      </c>
      <c r="C1426" s="14" t="s">
        <v>13510</v>
      </c>
      <c r="D1426" s="14" t="s">
        <v>11356</v>
      </c>
      <c r="E1426" s="15" t="s">
        <v>5678</v>
      </c>
      <c r="F1426" s="16">
        <v>15</v>
      </c>
      <c r="G1426" s="16">
        <v>19</v>
      </c>
      <c r="H1426" s="6">
        <f t="shared" si="88"/>
        <v>16</v>
      </c>
      <c r="I1426" s="6">
        <f t="shared" si="89"/>
        <v>20</v>
      </c>
      <c r="J1426" s="7">
        <f t="shared" si="90"/>
        <v>1.25</v>
      </c>
      <c r="K1426" s="7">
        <f t="shared" si="91"/>
        <v>0.32192809488736235</v>
      </c>
    </row>
    <row r="1427" spans="1:11" x14ac:dyDescent="0.35">
      <c r="A1427" s="14" t="s">
        <v>7104</v>
      </c>
      <c r="B1427" s="13" t="s">
        <v>3995</v>
      </c>
      <c r="C1427" s="14" t="s">
        <v>13511</v>
      </c>
      <c r="D1427" s="14" t="s">
        <v>11356</v>
      </c>
      <c r="E1427" s="15" t="s">
        <v>5678</v>
      </c>
      <c r="F1427" s="16">
        <v>9</v>
      </c>
      <c r="G1427" s="16">
        <v>11</v>
      </c>
      <c r="H1427" s="6">
        <f t="shared" si="88"/>
        <v>10</v>
      </c>
      <c r="I1427" s="6">
        <f t="shared" si="89"/>
        <v>12</v>
      </c>
      <c r="J1427" s="7">
        <f t="shared" si="90"/>
        <v>1.2</v>
      </c>
      <c r="K1427" s="7">
        <f t="shared" si="91"/>
        <v>0.26303440583379378</v>
      </c>
    </row>
    <row r="1428" spans="1:11" x14ac:dyDescent="0.35">
      <c r="A1428" s="14" t="s">
        <v>7105</v>
      </c>
      <c r="B1428" s="13" t="s">
        <v>5282</v>
      </c>
      <c r="C1428" s="14" t="s">
        <v>13512</v>
      </c>
      <c r="D1428" s="14" t="s">
        <v>11755</v>
      </c>
      <c r="E1428" s="15" t="s">
        <v>11359</v>
      </c>
      <c r="F1428" s="16">
        <v>9</v>
      </c>
      <c r="G1428" s="16">
        <v>6</v>
      </c>
      <c r="H1428" s="6">
        <f t="shared" si="88"/>
        <v>10</v>
      </c>
      <c r="I1428" s="6">
        <f t="shared" si="89"/>
        <v>7</v>
      </c>
      <c r="J1428" s="7">
        <f t="shared" si="90"/>
        <v>0.7</v>
      </c>
      <c r="K1428" s="7">
        <f t="shared" si="91"/>
        <v>-0.51457317282975834</v>
      </c>
    </row>
    <row r="1429" spans="1:11" x14ac:dyDescent="0.35">
      <c r="A1429" s="14" t="s">
        <v>7106</v>
      </c>
      <c r="B1429" s="13" t="s">
        <v>5465</v>
      </c>
      <c r="C1429" s="14" t="s">
        <v>13513</v>
      </c>
      <c r="D1429" s="14" t="s">
        <v>11356</v>
      </c>
      <c r="E1429" s="15" t="s">
        <v>5678</v>
      </c>
      <c r="F1429" s="16">
        <v>2</v>
      </c>
      <c r="G1429" s="16">
        <v>4</v>
      </c>
      <c r="H1429" s="6">
        <f t="shared" si="88"/>
        <v>3</v>
      </c>
      <c r="I1429" s="6">
        <f t="shared" si="89"/>
        <v>5</v>
      </c>
      <c r="J1429" s="7">
        <f t="shared" si="90"/>
        <v>1.6666666666666667</v>
      </c>
      <c r="K1429" s="7">
        <f t="shared" si="91"/>
        <v>0.73696559416620622</v>
      </c>
    </row>
    <row r="1430" spans="1:11" x14ac:dyDescent="0.35">
      <c r="A1430" s="14" t="s">
        <v>7107</v>
      </c>
      <c r="B1430" s="13" t="s">
        <v>3407</v>
      </c>
      <c r="C1430" s="14" t="s">
        <v>13514</v>
      </c>
      <c r="D1430" s="14" t="s">
        <v>11496</v>
      </c>
      <c r="E1430" s="15" t="s">
        <v>11359</v>
      </c>
      <c r="F1430" s="16">
        <v>33</v>
      </c>
      <c r="G1430" s="16">
        <v>26</v>
      </c>
      <c r="H1430" s="6">
        <f t="shared" si="88"/>
        <v>34</v>
      </c>
      <c r="I1430" s="6">
        <f t="shared" si="89"/>
        <v>27</v>
      </c>
      <c r="J1430" s="7">
        <f t="shared" si="90"/>
        <v>0.79411764705882348</v>
      </c>
      <c r="K1430" s="7">
        <f t="shared" si="91"/>
        <v>-0.33257533908687098</v>
      </c>
    </row>
    <row r="1431" spans="1:11" x14ac:dyDescent="0.35">
      <c r="A1431" s="14" t="s">
        <v>7108</v>
      </c>
      <c r="B1431" s="13" t="s">
        <v>3479</v>
      </c>
      <c r="C1431" s="14" t="s">
        <v>13515</v>
      </c>
      <c r="D1431" s="14" t="s">
        <v>13516</v>
      </c>
      <c r="E1431" s="15" t="s">
        <v>5678</v>
      </c>
      <c r="F1431" s="16">
        <v>11</v>
      </c>
      <c r="G1431" s="16">
        <v>6</v>
      </c>
      <c r="H1431" s="6">
        <f t="shared" si="88"/>
        <v>12</v>
      </c>
      <c r="I1431" s="6">
        <f t="shared" si="89"/>
        <v>7</v>
      </c>
      <c r="J1431" s="7">
        <f t="shared" si="90"/>
        <v>0.58333333333333337</v>
      </c>
      <c r="K1431" s="7">
        <f t="shared" si="91"/>
        <v>-0.7776075786635519</v>
      </c>
    </row>
    <row r="1432" spans="1:11" x14ac:dyDescent="0.35">
      <c r="A1432" s="14" t="s">
        <v>7109</v>
      </c>
      <c r="B1432" s="13" t="s">
        <v>3040</v>
      </c>
      <c r="C1432" s="14" t="s">
        <v>13517</v>
      </c>
      <c r="D1432" s="14" t="s">
        <v>13518</v>
      </c>
      <c r="E1432" s="15" t="s">
        <v>5678</v>
      </c>
      <c r="F1432" s="16">
        <v>8</v>
      </c>
      <c r="G1432" s="16">
        <v>7</v>
      </c>
      <c r="H1432" s="6">
        <f t="shared" si="88"/>
        <v>9</v>
      </c>
      <c r="I1432" s="6">
        <f t="shared" si="89"/>
        <v>8</v>
      </c>
      <c r="J1432" s="7">
        <f t="shared" si="90"/>
        <v>0.88888888888888884</v>
      </c>
      <c r="K1432" s="7">
        <f t="shared" si="91"/>
        <v>-0.16992500144231246</v>
      </c>
    </row>
    <row r="1433" spans="1:11" x14ac:dyDescent="0.35">
      <c r="A1433" s="14" t="s">
        <v>7110</v>
      </c>
      <c r="B1433" s="13" t="s">
        <v>2697</v>
      </c>
      <c r="C1433" s="14" t="s">
        <v>13519</v>
      </c>
      <c r="D1433" s="14" t="s">
        <v>11608</v>
      </c>
      <c r="E1433" s="15" t="s">
        <v>5678</v>
      </c>
      <c r="F1433" s="16">
        <v>5</v>
      </c>
      <c r="G1433" s="16">
        <v>4</v>
      </c>
      <c r="H1433" s="6">
        <f t="shared" si="88"/>
        <v>6</v>
      </c>
      <c r="I1433" s="6">
        <f t="shared" si="89"/>
        <v>5</v>
      </c>
      <c r="J1433" s="7">
        <f t="shared" si="90"/>
        <v>0.83333333333333337</v>
      </c>
      <c r="K1433" s="7">
        <f t="shared" si="91"/>
        <v>-0.26303440583379378</v>
      </c>
    </row>
    <row r="1434" spans="1:11" x14ac:dyDescent="0.35">
      <c r="A1434" s="14" t="s">
        <v>7111</v>
      </c>
      <c r="B1434" s="13" t="s">
        <v>209</v>
      </c>
      <c r="C1434" s="14" t="s">
        <v>13520</v>
      </c>
      <c r="D1434" s="14" t="s">
        <v>13521</v>
      </c>
      <c r="E1434" s="15" t="s">
        <v>11359</v>
      </c>
      <c r="F1434" s="16">
        <v>4</v>
      </c>
      <c r="G1434" s="16">
        <v>5</v>
      </c>
      <c r="H1434" s="6">
        <f t="shared" si="88"/>
        <v>5</v>
      </c>
      <c r="I1434" s="6">
        <f t="shared" si="89"/>
        <v>6</v>
      </c>
      <c r="J1434" s="7">
        <f t="shared" si="90"/>
        <v>1.2</v>
      </c>
      <c r="K1434" s="7">
        <f t="shared" si="91"/>
        <v>0.26303440583379378</v>
      </c>
    </row>
    <row r="1435" spans="1:11" x14ac:dyDescent="0.35">
      <c r="A1435" s="14" t="s">
        <v>7112</v>
      </c>
      <c r="B1435" s="13" t="s">
        <v>143</v>
      </c>
      <c r="C1435" s="14" t="s">
        <v>13522</v>
      </c>
      <c r="D1435" s="14" t="s">
        <v>13523</v>
      </c>
      <c r="E1435" s="15" t="s">
        <v>11359</v>
      </c>
      <c r="F1435" s="16">
        <v>7</v>
      </c>
      <c r="G1435" s="16">
        <v>5</v>
      </c>
      <c r="H1435" s="6">
        <f t="shared" si="88"/>
        <v>8</v>
      </c>
      <c r="I1435" s="6">
        <f t="shared" si="89"/>
        <v>6</v>
      </c>
      <c r="J1435" s="7">
        <f t="shared" si="90"/>
        <v>0.75</v>
      </c>
      <c r="K1435" s="7">
        <f t="shared" si="91"/>
        <v>-0.41503749927884381</v>
      </c>
    </row>
    <row r="1436" spans="1:11" x14ac:dyDescent="0.35">
      <c r="A1436" s="14" t="s">
        <v>7113</v>
      </c>
      <c r="B1436" s="13" t="s">
        <v>2295</v>
      </c>
      <c r="C1436" s="14" t="s">
        <v>13524</v>
      </c>
      <c r="D1436" s="14" t="s">
        <v>11436</v>
      </c>
      <c r="E1436" s="15" t="s">
        <v>11359</v>
      </c>
      <c r="F1436" s="16">
        <v>10</v>
      </c>
      <c r="G1436" s="16">
        <v>9</v>
      </c>
      <c r="H1436" s="6">
        <f t="shared" si="88"/>
        <v>11</v>
      </c>
      <c r="I1436" s="6">
        <f t="shared" si="89"/>
        <v>10</v>
      </c>
      <c r="J1436" s="7">
        <f t="shared" si="90"/>
        <v>0.90909090909090906</v>
      </c>
      <c r="K1436" s="7">
        <f t="shared" si="91"/>
        <v>-0.13750352374993496</v>
      </c>
    </row>
    <row r="1437" spans="1:11" x14ac:dyDescent="0.35">
      <c r="A1437" s="14" t="s">
        <v>7114</v>
      </c>
      <c r="B1437" s="13" t="s">
        <v>5486</v>
      </c>
      <c r="C1437" s="14" t="s">
        <v>13525</v>
      </c>
      <c r="D1437" s="14" t="s">
        <v>11356</v>
      </c>
      <c r="E1437" s="15" t="s">
        <v>5678</v>
      </c>
      <c r="F1437" s="16">
        <v>1</v>
      </c>
      <c r="G1437" s="16">
        <v>0</v>
      </c>
      <c r="H1437" s="6">
        <f t="shared" si="88"/>
        <v>2</v>
      </c>
      <c r="I1437" s="6">
        <f t="shared" si="89"/>
        <v>1</v>
      </c>
      <c r="J1437" s="7">
        <f t="shared" si="90"/>
        <v>0.5</v>
      </c>
      <c r="K1437" s="7">
        <f t="shared" si="91"/>
        <v>-1</v>
      </c>
    </row>
    <row r="1438" spans="1:11" x14ac:dyDescent="0.35">
      <c r="A1438" s="14" t="s">
        <v>7115</v>
      </c>
      <c r="B1438" s="13" t="s">
        <v>2396</v>
      </c>
      <c r="C1438" s="14" t="s">
        <v>13526</v>
      </c>
      <c r="D1438" s="14" t="s">
        <v>11548</v>
      </c>
      <c r="E1438" s="15" t="s">
        <v>11359</v>
      </c>
      <c r="F1438" s="16">
        <v>16</v>
      </c>
      <c r="G1438" s="16">
        <v>9</v>
      </c>
      <c r="H1438" s="6">
        <f t="shared" si="88"/>
        <v>17</v>
      </c>
      <c r="I1438" s="6">
        <f t="shared" si="89"/>
        <v>10</v>
      </c>
      <c r="J1438" s="7">
        <f t="shared" si="90"/>
        <v>0.58823529411764708</v>
      </c>
      <c r="K1438" s="7">
        <f t="shared" si="91"/>
        <v>-0.76553474636297703</v>
      </c>
    </row>
    <row r="1439" spans="1:11" x14ac:dyDescent="0.35">
      <c r="A1439" s="14" t="s">
        <v>7116</v>
      </c>
      <c r="B1439" s="13" t="s">
        <v>2681</v>
      </c>
      <c r="C1439" s="14" t="s">
        <v>13527</v>
      </c>
      <c r="D1439" s="14" t="s">
        <v>11356</v>
      </c>
      <c r="E1439" s="15" t="s">
        <v>11359</v>
      </c>
      <c r="F1439" s="16">
        <v>1483</v>
      </c>
      <c r="G1439" s="16">
        <v>2102</v>
      </c>
      <c r="H1439" s="6">
        <f t="shared" si="88"/>
        <v>1484</v>
      </c>
      <c r="I1439" s="6">
        <f t="shared" si="89"/>
        <v>2103</v>
      </c>
      <c r="J1439" s="7">
        <f t="shared" si="90"/>
        <v>1.4171159029649596</v>
      </c>
      <c r="K1439" s="7">
        <f t="shared" si="91"/>
        <v>0.50295775811097609</v>
      </c>
    </row>
    <row r="1440" spans="1:11" x14ac:dyDescent="0.35">
      <c r="A1440" s="14" t="s">
        <v>7117</v>
      </c>
      <c r="B1440" s="13" t="s">
        <v>849</v>
      </c>
      <c r="C1440" s="14" t="s">
        <v>13528</v>
      </c>
      <c r="D1440" s="14" t="s">
        <v>11356</v>
      </c>
      <c r="E1440" s="15" t="s">
        <v>5678</v>
      </c>
      <c r="F1440" s="16">
        <v>13</v>
      </c>
      <c r="G1440" s="16">
        <v>5</v>
      </c>
      <c r="H1440" s="6">
        <f t="shared" si="88"/>
        <v>14</v>
      </c>
      <c r="I1440" s="6">
        <f t="shared" si="89"/>
        <v>6</v>
      </c>
      <c r="J1440" s="7">
        <f t="shared" si="90"/>
        <v>0.42857142857142855</v>
      </c>
      <c r="K1440" s="7">
        <f t="shared" si="91"/>
        <v>-1.2223924213364481</v>
      </c>
    </row>
    <row r="1441" spans="1:11" x14ac:dyDescent="0.35">
      <c r="A1441" s="14" t="s">
        <v>7118</v>
      </c>
      <c r="B1441" s="13" t="s">
        <v>119</v>
      </c>
      <c r="C1441" s="14" t="s">
        <v>13529</v>
      </c>
      <c r="D1441" s="14" t="s">
        <v>13530</v>
      </c>
      <c r="E1441" s="15" t="s">
        <v>5678</v>
      </c>
      <c r="F1441" s="16">
        <v>13</v>
      </c>
      <c r="G1441" s="16">
        <v>4</v>
      </c>
      <c r="H1441" s="6">
        <f t="shared" si="88"/>
        <v>14</v>
      </c>
      <c r="I1441" s="6">
        <f t="shared" si="89"/>
        <v>5</v>
      </c>
      <c r="J1441" s="7">
        <f t="shared" si="90"/>
        <v>0.35714285714285715</v>
      </c>
      <c r="K1441" s="7">
        <f t="shared" si="91"/>
        <v>-1.4854268271702415</v>
      </c>
    </row>
    <row r="1442" spans="1:11" x14ac:dyDescent="0.35">
      <c r="A1442" s="14" t="s">
        <v>7119</v>
      </c>
      <c r="B1442" s="13" t="s">
        <v>106</v>
      </c>
      <c r="C1442" s="14" t="s">
        <v>13531</v>
      </c>
      <c r="D1442" s="14" t="s">
        <v>13532</v>
      </c>
      <c r="E1442" s="15" t="s">
        <v>5678</v>
      </c>
      <c r="F1442" s="16">
        <v>28</v>
      </c>
      <c r="G1442" s="16">
        <v>14</v>
      </c>
      <c r="H1442" s="6">
        <f t="shared" si="88"/>
        <v>29</v>
      </c>
      <c r="I1442" s="6">
        <f t="shared" si="89"/>
        <v>15</v>
      </c>
      <c r="J1442" s="7">
        <f t="shared" si="90"/>
        <v>0.51724137931034486</v>
      </c>
      <c r="K1442" s="7">
        <f t="shared" si="91"/>
        <v>-0.9510903995190535</v>
      </c>
    </row>
    <row r="1443" spans="1:11" x14ac:dyDescent="0.35">
      <c r="A1443" s="14" t="s">
        <v>7120</v>
      </c>
      <c r="B1443" s="13" t="s">
        <v>74</v>
      </c>
      <c r="C1443" s="14" t="s">
        <v>13533</v>
      </c>
      <c r="D1443" s="14" t="s">
        <v>11822</v>
      </c>
      <c r="E1443" s="15" t="s">
        <v>5678</v>
      </c>
      <c r="F1443" s="16">
        <v>47</v>
      </c>
      <c r="G1443" s="16">
        <v>27</v>
      </c>
      <c r="H1443" s="6">
        <f t="shared" si="88"/>
        <v>48</v>
      </c>
      <c r="I1443" s="6">
        <f t="shared" si="89"/>
        <v>28</v>
      </c>
      <c r="J1443" s="7">
        <f t="shared" si="90"/>
        <v>0.58333333333333337</v>
      </c>
      <c r="K1443" s="7">
        <f t="shared" si="91"/>
        <v>-0.7776075786635519</v>
      </c>
    </row>
    <row r="1444" spans="1:11" x14ac:dyDescent="0.35">
      <c r="A1444" s="14" t="s">
        <v>7121</v>
      </c>
      <c r="B1444" s="13" t="s">
        <v>81</v>
      </c>
      <c r="C1444" s="14" t="s">
        <v>13534</v>
      </c>
      <c r="D1444" s="14" t="s">
        <v>13535</v>
      </c>
      <c r="E1444" s="15" t="s">
        <v>5678</v>
      </c>
      <c r="F1444" s="16">
        <v>27</v>
      </c>
      <c r="G1444" s="16">
        <v>12</v>
      </c>
      <c r="H1444" s="6">
        <f t="shared" si="88"/>
        <v>28</v>
      </c>
      <c r="I1444" s="6">
        <f t="shared" si="89"/>
        <v>13</v>
      </c>
      <c r="J1444" s="7">
        <f t="shared" si="90"/>
        <v>0.4642857142857143</v>
      </c>
      <c r="K1444" s="7">
        <f t="shared" si="91"/>
        <v>-1.106915203916512</v>
      </c>
    </row>
    <row r="1445" spans="1:11" x14ac:dyDescent="0.35">
      <c r="A1445" s="14" t="s">
        <v>7122</v>
      </c>
      <c r="B1445" s="13" t="s">
        <v>110</v>
      </c>
      <c r="C1445" s="14" t="s">
        <v>13536</v>
      </c>
      <c r="D1445" s="14" t="s">
        <v>11356</v>
      </c>
      <c r="E1445" s="15" t="s">
        <v>5678</v>
      </c>
      <c r="F1445" s="16">
        <v>85</v>
      </c>
      <c r="G1445" s="16">
        <v>33</v>
      </c>
      <c r="H1445" s="6">
        <f t="shared" si="88"/>
        <v>86</v>
      </c>
      <c r="I1445" s="6">
        <f t="shared" si="89"/>
        <v>34</v>
      </c>
      <c r="J1445" s="7">
        <f t="shared" si="90"/>
        <v>0.39534883720930231</v>
      </c>
      <c r="K1445" s="7">
        <f t="shared" si="91"/>
        <v>-1.3388019134517588</v>
      </c>
    </row>
    <row r="1446" spans="1:11" x14ac:dyDescent="0.35">
      <c r="A1446" s="14" t="s">
        <v>7123</v>
      </c>
      <c r="B1446" s="13" t="s">
        <v>188</v>
      </c>
      <c r="C1446" s="14" t="s">
        <v>13537</v>
      </c>
      <c r="D1446" s="14" t="s">
        <v>13538</v>
      </c>
      <c r="E1446" s="15" t="s">
        <v>5678</v>
      </c>
      <c r="F1446" s="16">
        <v>117</v>
      </c>
      <c r="G1446" s="16">
        <v>77</v>
      </c>
      <c r="H1446" s="6">
        <f t="shared" si="88"/>
        <v>118</v>
      </c>
      <c r="I1446" s="6">
        <f t="shared" si="89"/>
        <v>78</v>
      </c>
      <c r="J1446" s="7">
        <f t="shared" si="90"/>
        <v>0.66101694915254239</v>
      </c>
      <c r="K1446" s="7">
        <f t="shared" si="91"/>
        <v>-0.59724083049959298</v>
      </c>
    </row>
    <row r="1447" spans="1:11" x14ac:dyDescent="0.35">
      <c r="A1447" s="14" t="s">
        <v>7124</v>
      </c>
      <c r="B1447" s="13" t="s">
        <v>2271</v>
      </c>
      <c r="C1447" s="14" t="s">
        <v>13539</v>
      </c>
      <c r="D1447" s="14" t="s">
        <v>13540</v>
      </c>
      <c r="E1447" s="15" t="s">
        <v>11359</v>
      </c>
      <c r="F1447" s="16">
        <v>12</v>
      </c>
      <c r="G1447" s="16">
        <v>9</v>
      </c>
      <c r="H1447" s="6">
        <f t="shared" si="88"/>
        <v>13</v>
      </c>
      <c r="I1447" s="6">
        <f t="shared" si="89"/>
        <v>10</v>
      </c>
      <c r="J1447" s="7">
        <f t="shared" si="90"/>
        <v>0.76923076923076927</v>
      </c>
      <c r="K1447" s="7">
        <f t="shared" si="91"/>
        <v>-0.37851162325372978</v>
      </c>
    </row>
    <row r="1448" spans="1:11" x14ac:dyDescent="0.35">
      <c r="A1448" s="14" t="s">
        <v>7125</v>
      </c>
      <c r="B1448" s="13" t="s">
        <v>4930</v>
      </c>
      <c r="C1448" s="14" t="s">
        <v>13541</v>
      </c>
      <c r="D1448" s="14" t="s">
        <v>13542</v>
      </c>
      <c r="E1448" s="15" t="s">
        <v>5678</v>
      </c>
      <c r="F1448" s="16">
        <v>12</v>
      </c>
      <c r="G1448" s="16">
        <v>12</v>
      </c>
      <c r="H1448" s="6">
        <f t="shared" si="88"/>
        <v>13</v>
      </c>
      <c r="I1448" s="6">
        <f t="shared" si="89"/>
        <v>13</v>
      </c>
      <c r="J1448" s="7">
        <f t="shared" si="90"/>
        <v>1</v>
      </c>
      <c r="K1448" s="7">
        <f t="shared" si="91"/>
        <v>0</v>
      </c>
    </row>
    <row r="1449" spans="1:11" x14ac:dyDescent="0.35">
      <c r="A1449" s="14" t="s">
        <v>7126</v>
      </c>
      <c r="B1449" s="13" t="s">
        <v>571</v>
      </c>
      <c r="C1449" s="14" t="s">
        <v>13543</v>
      </c>
      <c r="D1449" s="14" t="s">
        <v>11356</v>
      </c>
      <c r="E1449" s="15" t="s">
        <v>11359</v>
      </c>
      <c r="F1449" s="16">
        <v>8</v>
      </c>
      <c r="G1449" s="16">
        <v>8</v>
      </c>
      <c r="H1449" s="6">
        <f t="shared" si="88"/>
        <v>9</v>
      </c>
      <c r="I1449" s="6">
        <f t="shared" si="89"/>
        <v>9</v>
      </c>
      <c r="J1449" s="7">
        <f t="shared" si="90"/>
        <v>1</v>
      </c>
      <c r="K1449" s="7">
        <f t="shared" si="91"/>
        <v>0</v>
      </c>
    </row>
    <row r="1450" spans="1:11" x14ac:dyDescent="0.35">
      <c r="A1450" s="14" t="s">
        <v>7127</v>
      </c>
      <c r="B1450" s="13" t="s">
        <v>1465</v>
      </c>
      <c r="C1450" s="14" t="s">
        <v>13544</v>
      </c>
      <c r="D1450" s="14" t="s">
        <v>11476</v>
      </c>
      <c r="E1450" s="15" t="s">
        <v>11359</v>
      </c>
      <c r="F1450" s="16">
        <v>7</v>
      </c>
      <c r="G1450" s="16">
        <v>5</v>
      </c>
      <c r="H1450" s="6">
        <f t="shared" si="88"/>
        <v>8</v>
      </c>
      <c r="I1450" s="6">
        <f t="shared" si="89"/>
        <v>6</v>
      </c>
      <c r="J1450" s="7">
        <f t="shared" si="90"/>
        <v>0.75</v>
      </c>
      <c r="K1450" s="7">
        <f t="shared" si="91"/>
        <v>-0.41503749927884381</v>
      </c>
    </row>
    <row r="1451" spans="1:11" x14ac:dyDescent="0.35">
      <c r="A1451" s="14" t="s">
        <v>7128</v>
      </c>
      <c r="B1451" s="13" t="s">
        <v>5326</v>
      </c>
      <c r="C1451" s="14" t="s">
        <v>13545</v>
      </c>
      <c r="D1451" s="14" t="s">
        <v>11356</v>
      </c>
      <c r="E1451" s="15" t="s">
        <v>11359</v>
      </c>
      <c r="F1451" s="16">
        <v>3</v>
      </c>
      <c r="G1451" s="16">
        <v>2</v>
      </c>
      <c r="H1451" s="6">
        <f t="shared" si="88"/>
        <v>4</v>
      </c>
      <c r="I1451" s="6">
        <f t="shared" si="89"/>
        <v>3</v>
      </c>
      <c r="J1451" s="7">
        <f t="shared" si="90"/>
        <v>0.75</v>
      </c>
      <c r="K1451" s="7">
        <f t="shared" si="91"/>
        <v>-0.41503749927884381</v>
      </c>
    </row>
    <row r="1452" spans="1:11" x14ac:dyDescent="0.35">
      <c r="A1452" s="14" t="s">
        <v>7129</v>
      </c>
      <c r="B1452" s="13" t="s">
        <v>450</v>
      </c>
      <c r="C1452" s="14" t="s">
        <v>13546</v>
      </c>
      <c r="D1452" s="14" t="s">
        <v>11356</v>
      </c>
      <c r="E1452" s="15" t="s">
        <v>11359</v>
      </c>
      <c r="F1452" s="16">
        <v>2</v>
      </c>
      <c r="G1452" s="16">
        <v>3</v>
      </c>
      <c r="H1452" s="6">
        <f t="shared" si="88"/>
        <v>3</v>
      </c>
      <c r="I1452" s="6">
        <f t="shared" si="89"/>
        <v>4</v>
      </c>
      <c r="J1452" s="7">
        <f t="shared" si="90"/>
        <v>1.3333333333333333</v>
      </c>
      <c r="K1452" s="7">
        <f t="shared" si="91"/>
        <v>0.4150374992788437</v>
      </c>
    </row>
    <row r="1453" spans="1:11" x14ac:dyDescent="0.35">
      <c r="A1453" s="14" t="s">
        <v>7130</v>
      </c>
      <c r="B1453" s="13" t="s">
        <v>4038</v>
      </c>
      <c r="C1453" s="14" t="s">
        <v>13547</v>
      </c>
      <c r="D1453" s="14" t="s">
        <v>11536</v>
      </c>
      <c r="E1453" s="15" t="s">
        <v>11359</v>
      </c>
      <c r="F1453" s="16">
        <v>12</v>
      </c>
      <c r="G1453" s="16">
        <v>9</v>
      </c>
      <c r="H1453" s="6">
        <f t="shared" si="88"/>
        <v>13</v>
      </c>
      <c r="I1453" s="6">
        <f t="shared" si="89"/>
        <v>10</v>
      </c>
      <c r="J1453" s="7">
        <f t="shared" si="90"/>
        <v>0.76923076923076927</v>
      </c>
      <c r="K1453" s="7">
        <f t="shared" si="91"/>
        <v>-0.37851162325372978</v>
      </c>
    </row>
    <row r="1454" spans="1:11" x14ac:dyDescent="0.35">
      <c r="A1454" s="14" t="s">
        <v>7131</v>
      </c>
      <c r="B1454" s="13" t="s">
        <v>1765</v>
      </c>
      <c r="C1454" s="14" t="s">
        <v>13548</v>
      </c>
      <c r="D1454" s="14" t="s">
        <v>13549</v>
      </c>
      <c r="E1454" s="15" t="s">
        <v>11359</v>
      </c>
      <c r="F1454" s="16">
        <v>242</v>
      </c>
      <c r="G1454" s="16">
        <v>247</v>
      </c>
      <c r="H1454" s="6">
        <f t="shared" si="88"/>
        <v>243</v>
      </c>
      <c r="I1454" s="6">
        <f t="shared" si="89"/>
        <v>248</v>
      </c>
      <c r="J1454" s="7">
        <f t="shared" si="90"/>
        <v>1.0205761316872428</v>
      </c>
      <c r="K1454" s="7">
        <f t="shared" si="91"/>
        <v>2.9383806781094327E-2</v>
      </c>
    </row>
    <row r="1455" spans="1:11" x14ac:dyDescent="0.35">
      <c r="A1455" s="14" t="s">
        <v>7132</v>
      </c>
      <c r="B1455" s="13" t="s">
        <v>2935</v>
      </c>
      <c r="C1455" s="14" t="s">
        <v>13550</v>
      </c>
      <c r="D1455" s="14" t="s">
        <v>13551</v>
      </c>
      <c r="E1455" s="15" t="s">
        <v>11359</v>
      </c>
      <c r="F1455" s="16">
        <v>280</v>
      </c>
      <c r="G1455" s="16">
        <v>281</v>
      </c>
      <c r="H1455" s="6">
        <f t="shared" si="88"/>
        <v>281</v>
      </c>
      <c r="I1455" s="6">
        <f t="shared" si="89"/>
        <v>282</v>
      </c>
      <c r="J1455" s="7">
        <f t="shared" si="90"/>
        <v>1.0035587188612101</v>
      </c>
      <c r="K1455" s="7">
        <f t="shared" si="91"/>
        <v>5.1250321778675981E-3</v>
      </c>
    </row>
    <row r="1456" spans="1:11" x14ac:dyDescent="0.35">
      <c r="A1456" s="14" t="s">
        <v>7133</v>
      </c>
      <c r="B1456" s="13" t="s">
        <v>3822</v>
      </c>
      <c r="C1456" s="14" t="s">
        <v>13552</v>
      </c>
      <c r="D1456" s="14" t="s">
        <v>13553</v>
      </c>
      <c r="E1456" s="15" t="s">
        <v>5678</v>
      </c>
      <c r="F1456" s="16">
        <v>251</v>
      </c>
      <c r="G1456" s="16">
        <v>430</v>
      </c>
      <c r="H1456" s="6">
        <f t="shared" si="88"/>
        <v>252</v>
      </c>
      <c r="I1456" s="6">
        <f t="shared" si="89"/>
        <v>431</v>
      </c>
      <c r="J1456" s="7">
        <f t="shared" si="90"/>
        <v>1.7103174603174602</v>
      </c>
      <c r="K1456" s="7">
        <f t="shared" si="91"/>
        <v>0.77426413558918172</v>
      </c>
    </row>
    <row r="1457" spans="1:11" x14ac:dyDescent="0.35">
      <c r="A1457" s="14" t="s">
        <v>7134</v>
      </c>
      <c r="B1457" s="13" t="s">
        <v>4383</v>
      </c>
      <c r="C1457" s="14" t="s">
        <v>13554</v>
      </c>
      <c r="D1457" s="14" t="s">
        <v>13555</v>
      </c>
      <c r="E1457" s="15" t="s">
        <v>11359</v>
      </c>
      <c r="F1457" s="16">
        <v>1750</v>
      </c>
      <c r="G1457" s="16">
        <v>2185</v>
      </c>
      <c r="H1457" s="6">
        <f t="shared" si="88"/>
        <v>1751</v>
      </c>
      <c r="I1457" s="6">
        <f t="shared" si="89"/>
        <v>2186</v>
      </c>
      <c r="J1457" s="7">
        <f t="shared" si="90"/>
        <v>1.2484294688749287</v>
      </c>
      <c r="K1457" s="7">
        <f t="shared" si="91"/>
        <v>0.32011431723834693</v>
      </c>
    </row>
    <row r="1458" spans="1:11" x14ac:dyDescent="0.35">
      <c r="A1458" s="14" t="s">
        <v>7135</v>
      </c>
      <c r="B1458" s="13" t="s">
        <v>3517</v>
      </c>
      <c r="C1458" s="14" t="s">
        <v>13556</v>
      </c>
      <c r="D1458" s="14" t="s">
        <v>13557</v>
      </c>
      <c r="E1458" s="15" t="s">
        <v>5678</v>
      </c>
      <c r="F1458" s="16">
        <v>12</v>
      </c>
      <c r="G1458" s="16">
        <v>8</v>
      </c>
      <c r="H1458" s="6">
        <f t="shared" si="88"/>
        <v>13</v>
      </c>
      <c r="I1458" s="6">
        <f t="shared" si="89"/>
        <v>9</v>
      </c>
      <c r="J1458" s="7">
        <f t="shared" si="90"/>
        <v>0.69230769230769229</v>
      </c>
      <c r="K1458" s="7">
        <f t="shared" si="91"/>
        <v>-0.53051471669877992</v>
      </c>
    </row>
    <row r="1459" spans="1:11" x14ac:dyDescent="0.35">
      <c r="A1459" s="14" t="s">
        <v>7136</v>
      </c>
      <c r="B1459" s="13" t="s">
        <v>1078</v>
      </c>
      <c r="C1459" s="14" t="s">
        <v>13558</v>
      </c>
      <c r="D1459" s="14" t="s">
        <v>11356</v>
      </c>
      <c r="E1459" s="15" t="s">
        <v>5678</v>
      </c>
      <c r="F1459" s="16">
        <v>18</v>
      </c>
      <c r="G1459" s="16">
        <v>7</v>
      </c>
      <c r="H1459" s="6">
        <f t="shared" si="88"/>
        <v>19</v>
      </c>
      <c r="I1459" s="6">
        <f t="shared" si="89"/>
        <v>8</v>
      </c>
      <c r="J1459" s="7">
        <f t="shared" si="90"/>
        <v>0.42105263157894735</v>
      </c>
      <c r="K1459" s="7">
        <f t="shared" si="91"/>
        <v>-1.2479275134435857</v>
      </c>
    </row>
    <row r="1460" spans="1:11" x14ac:dyDescent="0.35">
      <c r="A1460" s="14" t="s">
        <v>7137</v>
      </c>
      <c r="B1460" s="13" t="s">
        <v>1724</v>
      </c>
      <c r="C1460" s="14" t="s">
        <v>13559</v>
      </c>
      <c r="D1460" s="14" t="s">
        <v>11608</v>
      </c>
      <c r="E1460" s="15" t="s">
        <v>11359</v>
      </c>
      <c r="F1460" s="16">
        <v>4</v>
      </c>
      <c r="G1460" s="16">
        <v>4</v>
      </c>
      <c r="H1460" s="6">
        <f t="shared" si="88"/>
        <v>5</v>
      </c>
      <c r="I1460" s="6">
        <f t="shared" si="89"/>
        <v>5</v>
      </c>
      <c r="J1460" s="7">
        <f t="shared" si="90"/>
        <v>1</v>
      </c>
      <c r="K1460" s="7">
        <f t="shared" si="91"/>
        <v>0</v>
      </c>
    </row>
    <row r="1461" spans="1:11" x14ac:dyDescent="0.35">
      <c r="A1461" s="14" t="s">
        <v>7138</v>
      </c>
      <c r="B1461" s="13" t="s">
        <v>2181</v>
      </c>
      <c r="C1461" s="14" t="s">
        <v>13560</v>
      </c>
      <c r="D1461" s="14" t="s">
        <v>11571</v>
      </c>
      <c r="E1461" s="15" t="s">
        <v>11359</v>
      </c>
      <c r="F1461" s="16">
        <v>2</v>
      </c>
      <c r="G1461" s="16">
        <v>2</v>
      </c>
      <c r="H1461" s="6">
        <f t="shared" si="88"/>
        <v>3</v>
      </c>
      <c r="I1461" s="6">
        <f t="shared" si="89"/>
        <v>3</v>
      </c>
      <c r="J1461" s="7">
        <f t="shared" si="90"/>
        <v>1</v>
      </c>
      <c r="K1461" s="7">
        <f t="shared" si="91"/>
        <v>0</v>
      </c>
    </row>
    <row r="1462" spans="1:11" x14ac:dyDescent="0.35">
      <c r="A1462" s="14" t="s">
        <v>7139</v>
      </c>
      <c r="B1462" s="13" t="s">
        <v>3240</v>
      </c>
      <c r="C1462" s="14" t="s">
        <v>13561</v>
      </c>
      <c r="D1462" s="14" t="s">
        <v>13562</v>
      </c>
      <c r="E1462" s="15" t="s">
        <v>11359</v>
      </c>
      <c r="F1462" s="16">
        <v>21</v>
      </c>
      <c r="G1462" s="16">
        <v>14</v>
      </c>
      <c r="H1462" s="6">
        <f t="shared" si="88"/>
        <v>22</v>
      </c>
      <c r="I1462" s="6">
        <f t="shared" si="89"/>
        <v>15</v>
      </c>
      <c r="J1462" s="7">
        <f t="shared" si="90"/>
        <v>0.68181818181818177</v>
      </c>
      <c r="K1462" s="7">
        <f t="shared" si="91"/>
        <v>-0.55254102302877883</v>
      </c>
    </row>
    <row r="1463" spans="1:11" x14ac:dyDescent="0.35">
      <c r="A1463" s="14" t="s">
        <v>7140</v>
      </c>
      <c r="B1463" s="13" t="s">
        <v>1273</v>
      </c>
      <c r="C1463" s="14" t="s">
        <v>13563</v>
      </c>
      <c r="D1463" s="14" t="s">
        <v>13564</v>
      </c>
      <c r="E1463" s="15" t="s">
        <v>11359</v>
      </c>
      <c r="F1463" s="16">
        <v>12</v>
      </c>
      <c r="G1463" s="16">
        <v>10</v>
      </c>
      <c r="H1463" s="6">
        <f t="shared" si="88"/>
        <v>13</v>
      </c>
      <c r="I1463" s="6">
        <f t="shared" si="89"/>
        <v>11</v>
      </c>
      <c r="J1463" s="7">
        <f t="shared" si="90"/>
        <v>0.84615384615384615</v>
      </c>
      <c r="K1463" s="7">
        <f t="shared" si="91"/>
        <v>-0.24100809950379493</v>
      </c>
    </row>
    <row r="1464" spans="1:11" x14ac:dyDescent="0.35">
      <c r="A1464" s="14" t="s">
        <v>7141</v>
      </c>
      <c r="B1464" s="13" t="s">
        <v>554</v>
      </c>
      <c r="C1464" s="14" t="s">
        <v>13565</v>
      </c>
      <c r="D1464" s="14" t="s">
        <v>11356</v>
      </c>
      <c r="E1464" s="15" t="s">
        <v>5678</v>
      </c>
      <c r="F1464" s="16">
        <v>41</v>
      </c>
      <c r="G1464" s="16">
        <v>50</v>
      </c>
      <c r="H1464" s="6">
        <f t="shared" si="88"/>
        <v>42</v>
      </c>
      <c r="I1464" s="6">
        <f t="shared" si="89"/>
        <v>51</v>
      </c>
      <c r="J1464" s="7">
        <f t="shared" si="90"/>
        <v>1.2142857142857142</v>
      </c>
      <c r="K1464" s="7">
        <f t="shared" si="91"/>
        <v>0.2801079191927352</v>
      </c>
    </row>
    <row r="1465" spans="1:11" x14ac:dyDescent="0.35">
      <c r="A1465" s="14" t="s">
        <v>7142</v>
      </c>
      <c r="B1465" s="13" t="s">
        <v>2865</v>
      </c>
      <c r="C1465" s="14" t="s">
        <v>13566</v>
      </c>
      <c r="D1465" s="14" t="s">
        <v>11356</v>
      </c>
      <c r="E1465" s="15" t="s">
        <v>5678</v>
      </c>
      <c r="F1465" s="16">
        <v>219</v>
      </c>
      <c r="G1465" s="16">
        <v>198</v>
      </c>
      <c r="H1465" s="6">
        <f t="shared" si="88"/>
        <v>220</v>
      </c>
      <c r="I1465" s="6">
        <f t="shared" si="89"/>
        <v>199</v>
      </c>
      <c r="J1465" s="7">
        <f t="shared" si="90"/>
        <v>0.90454545454545454</v>
      </c>
      <c r="K1465" s="7">
        <f t="shared" si="91"/>
        <v>-0.14473509298101078</v>
      </c>
    </row>
    <row r="1466" spans="1:11" x14ac:dyDescent="0.35">
      <c r="A1466" s="14" t="s">
        <v>7143</v>
      </c>
      <c r="B1466" s="13" t="s">
        <v>2195</v>
      </c>
      <c r="C1466" s="14" t="s">
        <v>13567</v>
      </c>
      <c r="D1466" s="14" t="s">
        <v>11356</v>
      </c>
      <c r="E1466" s="15" t="s">
        <v>11359</v>
      </c>
      <c r="F1466" s="16">
        <v>157</v>
      </c>
      <c r="G1466" s="16">
        <v>92</v>
      </c>
      <c r="H1466" s="6">
        <f t="shared" si="88"/>
        <v>158</v>
      </c>
      <c r="I1466" s="6">
        <f t="shared" si="89"/>
        <v>93</v>
      </c>
      <c r="J1466" s="7">
        <f t="shared" si="90"/>
        <v>0.58860759493670889</v>
      </c>
      <c r="K1466" s="7">
        <f t="shared" si="91"/>
        <v>-0.76462193706907156</v>
      </c>
    </row>
    <row r="1467" spans="1:11" x14ac:dyDescent="0.35">
      <c r="A1467" s="14" t="s">
        <v>7144</v>
      </c>
      <c r="B1467" s="13" t="s">
        <v>611</v>
      </c>
      <c r="C1467" s="14" t="s">
        <v>13568</v>
      </c>
      <c r="D1467" s="14" t="s">
        <v>13569</v>
      </c>
      <c r="E1467" s="15" t="s">
        <v>11359</v>
      </c>
      <c r="F1467" s="16">
        <v>58</v>
      </c>
      <c r="G1467" s="16">
        <v>44</v>
      </c>
      <c r="H1467" s="6">
        <f t="shared" si="88"/>
        <v>59</v>
      </c>
      <c r="I1467" s="6">
        <f t="shared" si="89"/>
        <v>45</v>
      </c>
      <c r="J1467" s="7">
        <f t="shared" si="90"/>
        <v>0.76271186440677963</v>
      </c>
      <c r="K1467" s="7">
        <f t="shared" si="91"/>
        <v>-0.39078995303216663</v>
      </c>
    </row>
    <row r="1468" spans="1:11" x14ac:dyDescent="0.35">
      <c r="A1468" s="14" t="s">
        <v>7145</v>
      </c>
      <c r="B1468" s="13" t="s">
        <v>2358</v>
      </c>
      <c r="C1468" s="14" t="s">
        <v>13570</v>
      </c>
      <c r="D1468" s="14" t="s">
        <v>13571</v>
      </c>
      <c r="E1468" s="15" t="s">
        <v>11359</v>
      </c>
      <c r="F1468" s="16">
        <v>170</v>
      </c>
      <c r="G1468" s="16">
        <v>184</v>
      </c>
      <c r="H1468" s="6">
        <f t="shared" si="88"/>
        <v>171</v>
      </c>
      <c r="I1468" s="6">
        <f t="shared" si="89"/>
        <v>185</v>
      </c>
      <c r="J1468" s="7">
        <f t="shared" si="90"/>
        <v>1.0818713450292399</v>
      </c>
      <c r="K1468" s="7">
        <f t="shared" si="91"/>
        <v>0.11352894563041442</v>
      </c>
    </row>
    <row r="1469" spans="1:11" x14ac:dyDescent="0.35">
      <c r="A1469" s="14" t="s">
        <v>7146</v>
      </c>
      <c r="B1469" s="13" t="s">
        <v>4419</v>
      </c>
      <c r="C1469" s="14" t="s">
        <v>13572</v>
      </c>
      <c r="D1469" s="14" t="s">
        <v>13573</v>
      </c>
      <c r="E1469" s="15" t="s">
        <v>11359</v>
      </c>
      <c r="F1469" s="16">
        <v>138</v>
      </c>
      <c r="G1469" s="16">
        <v>138</v>
      </c>
      <c r="H1469" s="6">
        <f t="shared" si="88"/>
        <v>139</v>
      </c>
      <c r="I1469" s="6">
        <f t="shared" si="89"/>
        <v>139</v>
      </c>
      <c r="J1469" s="7">
        <f t="shared" si="90"/>
        <v>1</v>
      </c>
      <c r="K1469" s="7">
        <f t="shared" si="91"/>
        <v>0</v>
      </c>
    </row>
    <row r="1470" spans="1:11" x14ac:dyDescent="0.35">
      <c r="A1470" s="14" t="s">
        <v>7147</v>
      </c>
      <c r="B1470" s="13" t="s">
        <v>4198</v>
      </c>
      <c r="C1470" s="14" t="s">
        <v>13574</v>
      </c>
      <c r="D1470" s="14" t="s">
        <v>13575</v>
      </c>
      <c r="E1470" s="15" t="s">
        <v>11359</v>
      </c>
      <c r="F1470" s="16">
        <v>50</v>
      </c>
      <c r="G1470" s="16">
        <v>31</v>
      </c>
      <c r="H1470" s="6">
        <f t="shared" si="88"/>
        <v>51</v>
      </c>
      <c r="I1470" s="6">
        <f t="shared" si="89"/>
        <v>32</v>
      </c>
      <c r="J1470" s="7">
        <f t="shared" si="90"/>
        <v>0.62745098039215685</v>
      </c>
      <c r="K1470" s="7">
        <f t="shared" si="91"/>
        <v>-0.67242534197149562</v>
      </c>
    </row>
    <row r="1471" spans="1:11" x14ac:dyDescent="0.35">
      <c r="A1471" s="14" t="s">
        <v>7148</v>
      </c>
      <c r="B1471" s="13" t="s">
        <v>1036</v>
      </c>
      <c r="C1471" s="14" t="s">
        <v>13576</v>
      </c>
      <c r="D1471" s="14" t="s">
        <v>13577</v>
      </c>
      <c r="E1471" s="15" t="s">
        <v>11359</v>
      </c>
      <c r="F1471" s="16">
        <v>65</v>
      </c>
      <c r="G1471" s="16">
        <v>53</v>
      </c>
      <c r="H1471" s="6">
        <f t="shared" si="88"/>
        <v>66</v>
      </c>
      <c r="I1471" s="6">
        <f t="shared" si="89"/>
        <v>54</v>
      </c>
      <c r="J1471" s="7">
        <f t="shared" si="90"/>
        <v>0.81818181818181823</v>
      </c>
      <c r="K1471" s="7">
        <f t="shared" si="91"/>
        <v>-0.28950661719498483</v>
      </c>
    </row>
    <row r="1472" spans="1:11" x14ac:dyDescent="0.35">
      <c r="A1472" s="14" t="s">
        <v>7149</v>
      </c>
      <c r="B1472" s="13" t="s">
        <v>1271</v>
      </c>
      <c r="C1472" s="14" t="s">
        <v>13578</v>
      </c>
      <c r="D1472" s="14" t="s">
        <v>13579</v>
      </c>
      <c r="E1472" s="15" t="s">
        <v>11359</v>
      </c>
      <c r="F1472" s="16">
        <v>44</v>
      </c>
      <c r="G1472" s="16">
        <v>47</v>
      </c>
      <c r="H1472" s="6">
        <f t="shared" si="88"/>
        <v>45</v>
      </c>
      <c r="I1472" s="6">
        <f t="shared" si="89"/>
        <v>48</v>
      </c>
      <c r="J1472" s="7">
        <f t="shared" si="90"/>
        <v>1.0666666666666667</v>
      </c>
      <c r="K1472" s="7">
        <f t="shared" si="91"/>
        <v>9.3109404391481465E-2</v>
      </c>
    </row>
    <row r="1473" spans="1:11" x14ac:dyDescent="0.35">
      <c r="A1473" s="14" t="s">
        <v>7150</v>
      </c>
      <c r="B1473" s="13" t="s">
        <v>2231</v>
      </c>
      <c r="C1473" s="14" t="s">
        <v>13580</v>
      </c>
      <c r="D1473" s="14" t="s">
        <v>13581</v>
      </c>
      <c r="E1473" s="15" t="s">
        <v>11359</v>
      </c>
      <c r="F1473" s="16">
        <v>14</v>
      </c>
      <c r="G1473" s="16">
        <v>12</v>
      </c>
      <c r="H1473" s="6">
        <f t="shared" si="88"/>
        <v>15</v>
      </c>
      <c r="I1473" s="6">
        <f t="shared" si="89"/>
        <v>13</v>
      </c>
      <c r="J1473" s="7">
        <f t="shared" si="90"/>
        <v>0.8666666666666667</v>
      </c>
      <c r="K1473" s="7">
        <f t="shared" si="91"/>
        <v>-0.20645087746742632</v>
      </c>
    </row>
    <row r="1474" spans="1:11" x14ac:dyDescent="0.35">
      <c r="A1474" s="14" t="s">
        <v>7151</v>
      </c>
      <c r="B1474" s="13" t="s">
        <v>1490</v>
      </c>
      <c r="C1474" s="14" t="s">
        <v>13582</v>
      </c>
      <c r="D1474" s="14" t="s">
        <v>13583</v>
      </c>
      <c r="E1474" s="15" t="s">
        <v>11359</v>
      </c>
      <c r="F1474" s="16">
        <v>16</v>
      </c>
      <c r="G1474" s="16">
        <v>11</v>
      </c>
      <c r="H1474" s="6">
        <f t="shared" si="88"/>
        <v>17</v>
      </c>
      <c r="I1474" s="6">
        <f t="shared" si="89"/>
        <v>12</v>
      </c>
      <c r="J1474" s="7">
        <f t="shared" si="90"/>
        <v>0.70588235294117652</v>
      </c>
      <c r="K1474" s="7">
        <f t="shared" si="91"/>
        <v>-0.50250034052918313</v>
      </c>
    </row>
    <row r="1475" spans="1:11" x14ac:dyDescent="0.35">
      <c r="A1475" s="14" t="s">
        <v>7152</v>
      </c>
      <c r="B1475" s="13" t="s">
        <v>2227</v>
      </c>
      <c r="C1475" s="14" t="s">
        <v>13584</v>
      </c>
      <c r="D1475" s="14" t="s">
        <v>11356</v>
      </c>
      <c r="E1475" s="15" t="s">
        <v>11359</v>
      </c>
      <c r="F1475" s="16">
        <v>13</v>
      </c>
      <c r="G1475" s="16">
        <v>8</v>
      </c>
      <c r="H1475" s="6">
        <f t="shared" ref="H1475:H1538" si="92">F1475+1</f>
        <v>14</v>
      </c>
      <c r="I1475" s="6">
        <f t="shared" ref="I1475:I1538" si="93">G1475+1</f>
        <v>9</v>
      </c>
      <c r="J1475" s="7">
        <f t="shared" ref="J1475:J1538" si="94">I1475/H1475</f>
        <v>0.6428571428571429</v>
      </c>
      <c r="K1475" s="7">
        <f t="shared" ref="K1475:K1538" si="95">LOG(J1475,2)</f>
        <v>-0.63742992061529169</v>
      </c>
    </row>
    <row r="1476" spans="1:11" x14ac:dyDescent="0.35">
      <c r="A1476" s="14" t="s">
        <v>7153</v>
      </c>
      <c r="B1476" s="13" t="s">
        <v>3680</v>
      </c>
      <c r="C1476" s="14" t="s">
        <v>13585</v>
      </c>
      <c r="D1476" s="14" t="s">
        <v>11356</v>
      </c>
      <c r="E1476" s="15" t="s">
        <v>11359</v>
      </c>
      <c r="F1476" s="16">
        <v>15</v>
      </c>
      <c r="G1476" s="16">
        <v>10</v>
      </c>
      <c r="H1476" s="6">
        <f t="shared" si="92"/>
        <v>16</v>
      </c>
      <c r="I1476" s="6">
        <f t="shared" si="93"/>
        <v>11</v>
      </c>
      <c r="J1476" s="7">
        <f t="shared" si="94"/>
        <v>0.6875</v>
      </c>
      <c r="K1476" s="7">
        <f t="shared" si="95"/>
        <v>-0.5405683813627028</v>
      </c>
    </row>
    <row r="1477" spans="1:11" x14ac:dyDescent="0.35">
      <c r="A1477" s="14" t="s">
        <v>7154</v>
      </c>
      <c r="B1477" s="13" t="s">
        <v>493</v>
      </c>
      <c r="C1477" s="14" t="s">
        <v>13586</v>
      </c>
      <c r="D1477" s="14" t="s">
        <v>13587</v>
      </c>
      <c r="E1477" s="15" t="s">
        <v>11359</v>
      </c>
      <c r="F1477" s="16">
        <v>86</v>
      </c>
      <c r="G1477" s="16">
        <v>75</v>
      </c>
      <c r="H1477" s="6">
        <f t="shared" si="92"/>
        <v>87</v>
      </c>
      <c r="I1477" s="6">
        <f t="shared" si="93"/>
        <v>76</v>
      </c>
      <c r="J1477" s="7">
        <f t="shared" si="94"/>
        <v>0.87356321839080464</v>
      </c>
      <c r="K1477" s="7">
        <f t="shared" si="95"/>
        <v>-0.19501598240514276</v>
      </c>
    </row>
    <row r="1478" spans="1:11" x14ac:dyDescent="0.35">
      <c r="A1478" s="14" t="s">
        <v>7155</v>
      </c>
      <c r="B1478" s="13" t="s">
        <v>1652</v>
      </c>
      <c r="C1478" s="14" t="s">
        <v>13588</v>
      </c>
      <c r="D1478" s="14" t="s">
        <v>13589</v>
      </c>
      <c r="E1478" s="15" t="s">
        <v>11359</v>
      </c>
      <c r="F1478" s="16">
        <v>143</v>
      </c>
      <c r="G1478" s="16">
        <v>117</v>
      </c>
      <c r="H1478" s="6">
        <f t="shared" si="92"/>
        <v>144</v>
      </c>
      <c r="I1478" s="6">
        <f t="shared" si="93"/>
        <v>118</v>
      </c>
      <c r="J1478" s="7">
        <f t="shared" si="94"/>
        <v>0.81944444444444442</v>
      </c>
      <c r="K1478" s="7">
        <f t="shared" si="95"/>
        <v>-0.28728195208047114</v>
      </c>
    </row>
    <row r="1479" spans="1:11" x14ac:dyDescent="0.35">
      <c r="A1479" s="14" t="s">
        <v>7156</v>
      </c>
      <c r="B1479" s="13" t="s">
        <v>1484</v>
      </c>
      <c r="C1479" s="14" t="s">
        <v>13590</v>
      </c>
      <c r="D1479" s="14" t="s">
        <v>13591</v>
      </c>
      <c r="E1479" s="15" t="s">
        <v>11359</v>
      </c>
      <c r="F1479" s="16">
        <v>278</v>
      </c>
      <c r="G1479" s="16">
        <v>300</v>
      </c>
      <c r="H1479" s="6">
        <f t="shared" si="92"/>
        <v>279</v>
      </c>
      <c r="I1479" s="6">
        <f t="shared" si="93"/>
        <v>301</v>
      </c>
      <c r="J1479" s="7">
        <f t="shared" si="94"/>
        <v>1.0788530465949822</v>
      </c>
      <c r="K1479" s="7">
        <f t="shared" si="95"/>
        <v>0.10949836493051458</v>
      </c>
    </row>
    <row r="1480" spans="1:11" x14ac:dyDescent="0.35">
      <c r="A1480" s="14" t="s">
        <v>7157</v>
      </c>
      <c r="B1480" s="13" t="s">
        <v>3093</v>
      </c>
      <c r="C1480" s="14" t="s">
        <v>13592</v>
      </c>
      <c r="D1480" s="14" t="s">
        <v>13593</v>
      </c>
      <c r="E1480" s="15" t="s">
        <v>11359</v>
      </c>
      <c r="F1480" s="16">
        <v>458</v>
      </c>
      <c r="G1480" s="16">
        <v>442</v>
      </c>
      <c r="H1480" s="6">
        <f t="shared" si="92"/>
        <v>459</v>
      </c>
      <c r="I1480" s="6">
        <f t="shared" si="93"/>
        <v>443</v>
      </c>
      <c r="J1480" s="7">
        <f t="shared" si="94"/>
        <v>0.96514161220043571</v>
      </c>
      <c r="K1480" s="7">
        <f t="shared" si="95"/>
        <v>-5.1187454858789685E-2</v>
      </c>
    </row>
    <row r="1481" spans="1:11" x14ac:dyDescent="0.35">
      <c r="A1481" s="14" t="s">
        <v>7158</v>
      </c>
      <c r="B1481" s="13" t="s">
        <v>1287</v>
      </c>
      <c r="C1481" s="14" t="s">
        <v>13594</v>
      </c>
      <c r="D1481" s="14" t="s">
        <v>13595</v>
      </c>
      <c r="E1481" s="15" t="s">
        <v>11359</v>
      </c>
      <c r="F1481" s="16">
        <v>446</v>
      </c>
      <c r="G1481" s="16">
        <v>497</v>
      </c>
      <c r="H1481" s="6">
        <f t="shared" si="92"/>
        <v>447</v>
      </c>
      <c r="I1481" s="6">
        <f t="shared" si="93"/>
        <v>498</v>
      </c>
      <c r="J1481" s="7">
        <f t="shared" si="94"/>
        <v>1.1140939597315436</v>
      </c>
      <c r="K1481" s="7">
        <f t="shared" si="95"/>
        <v>0.15587091088476313</v>
      </c>
    </row>
    <row r="1482" spans="1:11" x14ac:dyDescent="0.35">
      <c r="A1482" s="14" t="s">
        <v>7159</v>
      </c>
      <c r="B1482" s="13" t="s">
        <v>667</v>
      </c>
      <c r="C1482" s="14" t="s">
        <v>13596</v>
      </c>
      <c r="D1482" s="14" t="s">
        <v>13597</v>
      </c>
      <c r="E1482" s="15" t="s">
        <v>11359</v>
      </c>
      <c r="F1482" s="16">
        <v>486</v>
      </c>
      <c r="G1482" s="16">
        <v>593</v>
      </c>
      <c r="H1482" s="6">
        <f t="shared" si="92"/>
        <v>487</v>
      </c>
      <c r="I1482" s="6">
        <f t="shared" si="93"/>
        <v>594</v>
      </c>
      <c r="J1482" s="7">
        <f t="shared" si="94"/>
        <v>1.2197125256673511</v>
      </c>
      <c r="K1482" s="7">
        <f t="shared" si="95"/>
        <v>0.28654115871842362</v>
      </c>
    </row>
    <row r="1483" spans="1:11" x14ac:dyDescent="0.35">
      <c r="A1483" s="14" t="s">
        <v>7160</v>
      </c>
      <c r="B1483" s="13" t="s">
        <v>3489</v>
      </c>
      <c r="C1483" s="14" t="s">
        <v>13598</v>
      </c>
      <c r="D1483" s="14" t="s">
        <v>11644</v>
      </c>
      <c r="E1483" s="15" t="s">
        <v>11359</v>
      </c>
      <c r="F1483" s="16">
        <v>211</v>
      </c>
      <c r="G1483" s="16">
        <v>186</v>
      </c>
      <c r="H1483" s="6">
        <f t="shared" si="92"/>
        <v>212</v>
      </c>
      <c r="I1483" s="6">
        <f t="shared" si="93"/>
        <v>187</v>
      </c>
      <c r="J1483" s="7">
        <f t="shared" si="94"/>
        <v>0.88207547169811318</v>
      </c>
      <c r="K1483" s="7">
        <f t="shared" si="95"/>
        <v>-0.18102599467556257</v>
      </c>
    </row>
    <row r="1484" spans="1:11" x14ac:dyDescent="0.35">
      <c r="A1484" s="14" t="s">
        <v>7161</v>
      </c>
      <c r="B1484" s="13" t="s">
        <v>2851</v>
      </c>
      <c r="C1484" s="14" t="s">
        <v>13599</v>
      </c>
      <c r="D1484" s="14" t="s">
        <v>13600</v>
      </c>
      <c r="E1484" s="15" t="s">
        <v>11359</v>
      </c>
      <c r="F1484" s="16">
        <v>166</v>
      </c>
      <c r="G1484" s="16">
        <v>123</v>
      </c>
      <c r="H1484" s="6">
        <f t="shared" si="92"/>
        <v>167</v>
      </c>
      <c r="I1484" s="6">
        <f t="shared" si="93"/>
        <v>124</v>
      </c>
      <c r="J1484" s="7">
        <f t="shared" si="94"/>
        <v>0.74251497005988021</v>
      </c>
      <c r="K1484" s="7">
        <f t="shared" si="95"/>
        <v>-0.42950798208717705</v>
      </c>
    </row>
    <row r="1485" spans="1:11" x14ac:dyDescent="0.35">
      <c r="A1485" s="14" t="s">
        <v>7162</v>
      </c>
      <c r="B1485" s="13" t="s">
        <v>2406</v>
      </c>
      <c r="C1485" s="14" t="s">
        <v>13601</v>
      </c>
      <c r="D1485" s="14" t="s">
        <v>13602</v>
      </c>
      <c r="E1485" s="15" t="s">
        <v>11359</v>
      </c>
      <c r="F1485" s="16">
        <v>91</v>
      </c>
      <c r="G1485" s="16">
        <v>61</v>
      </c>
      <c r="H1485" s="6">
        <f t="shared" si="92"/>
        <v>92</v>
      </c>
      <c r="I1485" s="6">
        <f t="shared" si="93"/>
        <v>62</v>
      </c>
      <c r="J1485" s="7">
        <f t="shared" si="94"/>
        <v>0.67391304347826086</v>
      </c>
      <c r="K1485" s="7">
        <f t="shared" si="95"/>
        <v>-0.5693656456701377</v>
      </c>
    </row>
    <row r="1486" spans="1:11" x14ac:dyDescent="0.35">
      <c r="A1486" s="14" t="s">
        <v>7163</v>
      </c>
      <c r="B1486" s="13" t="s">
        <v>693</v>
      </c>
      <c r="C1486" s="14" t="s">
        <v>13603</v>
      </c>
      <c r="D1486" s="14" t="s">
        <v>13604</v>
      </c>
      <c r="E1486" s="15" t="s">
        <v>11359</v>
      </c>
      <c r="F1486" s="16">
        <v>71</v>
      </c>
      <c r="G1486" s="16">
        <v>59</v>
      </c>
      <c r="H1486" s="6">
        <f t="shared" si="92"/>
        <v>72</v>
      </c>
      <c r="I1486" s="6">
        <f t="shared" si="93"/>
        <v>60</v>
      </c>
      <c r="J1486" s="7">
        <f t="shared" si="94"/>
        <v>0.83333333333333337</v>
      </c>
      <c r="K1486" s="7">
        <f t="shared" si="95"/>
        <v>-0.26303440583379378</v>
      </c>
    </row>
    <row r="1487" spans="1:11" x14ac:dyDescent="0.35">
      <c r="A1487" s="14" t="s">
        <v>7164</v>
      </c>
      <c r="B1487" s="13" t="s">
        <v>1403</v>
      </c>
      <c r="C1487" s="14" t="s">
        <v>13605</v>
      </c>
      <c r="D1487" s="14" t="s">
        <v>11356</v>
      </c>
      <c r="E1487" s="15" t="s">
        <v>11359</v>
      </c>
      <c r="F1487" s="16">
        <v>154</v>
      </c>
      <c r="G1487" s="16">
        <v>136</v>
      </c>
      <c r="H1487" s="6">
        <f t="shared" si="92"/>
        <v>155</v>
      </c>
      <c r="I1487" s="6">
        <f t="shared" si="93"/>
        <v>137</v>
      </c>
      <c r="J1487" s="7">
        <f t="shared" si="94"/>
        <v>0.88387096774193552</v>
      </c>
      <c r="K1487" s="7">
        <f t="shared" si="95"/>
        <v>-0.17809232231371078</v>
      </c>
    </row>
    <row r="1488" spans="1:11" x14ac:dyDescent="0.35">
      <c r="A1488" s="14" t="s">
        <v>7165</v>
      </c>
      <c r="B1488" s="13" t="s">
        <v>3425</v>
      </c>
      <c r="C1488" s="14" t="s">
        <v>13606</v>
      </c>
      <c r="D1488" s="14" t="s">
        <v>11642</v>
      </c>
      <c r="E1488" s="15" t="s">
        <v>11359</v>
      </c>
      <c r="F1488" s="16">
        <v>103</v>
      </c>
      <c r="G1488" s="16">
        <v>83</v>
      </c>
      <c r="H1488" s="6">
        <f t="shared" si="92"/>
        <v>104</v>
      </c>
      <c r="I1488" s="6">
        <f t="shared" si="93"/>
        <v>84</v>
      </c>
      <c r="J1488" s="7">
        <f t="shared" si="94"/>
        <v>0.80769230769230771</v>
      </c>
      <c r="K1488" s="7">
        <f t="shared" si="95"/>
        <v>-0.30812229536233188</v>
      </c>
    </row>
    <row r="1489" spans="1:11" x14ac:dyDescent="0.35">
      <c r="A1489" s="14" t="s">
        <v>7166</v>
      </c>
      <c r="B1489" s="13" t="s">
        <v>3503</v>
      </c>
      <c r="C1489" s="14" t="s">
        <v>13607</v>
      </c>
      <c r="D1489" s="14" t="s">
        <v>13608</v>
      </c>
      <c r="E1489" s="15" t="s">
        <v>11359</v>
      </c>
      <c r="F1489" s="16">
        <v>374</v>
      </c>
      <c r="G1489" s="16">
        <v>381</v>
      </c>
      <c r="H1489" s="6">
        <f t="shared" si="92"/>
        <v>375</v>
      </c>
      <c r="I1489" s="6">
        <f t="shared" si="93"/>
        <v>382</v>
      </c>
      <c r="J1489" s="7">
        <f t="shared" si="94"/>
        <v>1.0186666666666666</v>
      </c>
      <c r="K1489" s="7">
        <f t="shared" si="95"/>
        <v>2.6682042652505386E-2</v>
      </c>
    </row>
    <row r="1490" spans="1:11" x14ac:dyDescent="0.35">
      <c r="A1490" s="14" t="s">
        <v>7167</v>
      </c>
      <c r="B1490" s="13" t="s">
        <v>4579</v>
      </c>
      <c r="C1490" s="14" t="s">
        <v>13609</v>
      </c>
      <c r="D1490" s="14" t="s">
        <v>11356</v>
      </c>
      <c r="E1490" s="15" t="s">
        <v>11359</v>
      </c>
      <c r="F1490" s="16">
        <v>54</v>
      </c>
      <c r="G1490" s="16">
        <v>26</v>
      </c>
      <c r="H1490" s="6">
        <f t="shared" si="92"/>
        <v>55</v>
      </c>
      <c r="I1490" s="6">
        <f t="shared" si="93"/>
        <v>27</v>
      </c>
      <c r="J1490" s="7">
        <f t="shared" si="94"/>
        <v>0.49090909090909091</v>
      </c>
      <c r="K1490" s="7">
        <f t="shared" si="95"/>
        <v>-1.026472211361191</v>
      </c>
    </row>
    <row r="1491" spans="1:11" x14ac:dyDescent="0.35">
      <c r="A1491" s="14" t="s">
        <v>7168</v>
      </c>
      <c r="B1491" s="13" t="s">
        <v>3855</v>
      </c>
      <c r="C1491" s="14" t="s">
        <v>13610</v>
      </c>
      <c r="D1491" s="14" t="s">
        <v>11385</v>
      </c>
      <c r="E1491" s="15" t="s">
        <v>5678</v>
      </c>
      <c r="F1491" s="16">
        <v>6</v>
      </c>
      <c r="G1491" s="16">
        <v>5</v>
      </c>
      <c r="H1491" s="6">
        <f t="shared" si="92"/>
        <v>7</v>
      </c>
      <c r="I1491" s="6">
        <f t="shared" si="93"/>
        <v>6</v>
      </c>
      <c r="J1491" s="7">
        <f t="shared" si="94"/>
        <v>0.8571428571428571</v>
      </c>
      <c r="K1491" s="7">
        <f t="shared" si="95"/>
        <v>-0.22239242133644802</v>
      </c>
    </row>
    <row r="1492" spans="1:11" x14ac:dyDescent="0.35">
      <c r="A1492" s="14" t="s">
        <v>7169</v>
      </c>
      <c r="B1492" s="13" t="s">
        <v>2885</v>
      </c>
      <c r="C1492" s="14" t="s">
        <v>13611</v>
      </c>
      <c r="D1492" s="14" t="s">
        <v>11772</v>
      </c>
      <c r="E1492" s="15" t="s">
        <v>11359</v>
      </c>
      <c r="F1492" s="16">
        <v>18</v>
      </c>
      <c r="G1492" s="16">
        <v>9</v>
      </c>
      <c r="H1492" s="6">
        <f t="shared" si="92"/>
        <v>19</v>
      </c>
      <c r="I1492" s="6">
        <f t="shared" si="93"/>
        <v>10</v>
      </c>
      <c r="J1492" s="7">
        <f t="shared" si="94"/>
        <v>0.52631578947368418</v>
      </c>
      <c r="K1492" s="7">
        <f t="shared" si="95"/>
        <v>-0.92599941855622325</v>
      </c>
    </row>
    <row r="1493" spans="1:11" x14ac:dyDescent="0.35">
      <c r="A1493" s="14" t="s">
        <v>7170</v>
      </c>
      <c r="B1493" s="13" t="s">
        <v>5028</v>
      </c>
      <c r="C1493" s="14" t="s">
        <v>13612</v>
      </c>
      <c r="D1493" s="14" t="s">
        <v>11356</v>
      </c>
      <c r="E1493" s="15" t="s">
        <v>11359</v>
      </c>
      <c r="F1493" s="16">
        <v>9</v>
      </c>
      <c r="G1493" s="16">
        <v>8</v>
      </c>
      <c r="H1493" s="6">
        <f t="shared" si="92"/>
        <v>10</v>
      </c>
      <c r="I1493" s="6">
        <f t="shared" si="93"/>
        <v>9</v>
      </c>
      <c r="J1493" s="7">
        <f t="shared" si="94"/>
        <v>0.9</v>
      </c>
      <c r="K1493" s="7">
        <f t="shared" si="95"/>
        <v>-0.15200309344504997</v>
      </c>
    </row>
    <row r="1494" spans="1:11" x14ac:dyDescent="0.35">
      <c r="A1494" s="14" t="s">
        <v>7171</v>
      </c>
      <c r="B1494" s="13" t="s">
        <v>1200</v>
      </c>
      <c r="C1494" s="14" t="s">
        <v>13613</v>
      </c>
      <c r="D1494" s="14" t="s">
        <v>11356</v>
      </c>
      <c r="E1494" s="15" t="s">
        <v>11359</v>
      </c>
      <c r="F1494" s="16">
        <v>16</v>
      </c>
      <c r="G1494" s="16">
        <v>7</v>
      </c>
      <c r="H1494" s="6">
        <f t="shared" si="92"/>
        <v>17</v>
      </c>
      <c r="I1494" s="6">
        <f t="shared" si="93"/>
        <v>8</v>
      </c>
      <c r="J1494" s="7">
        <f t="shared" si="94"/>
        <v>0.47058823529411764</v>
      </c>
      <c r="K1494" s="7">
        <f t="shared" si="95"/>
        <v>-1.0874628412503395</v>
      </c>
    </row>
    <row r="1495" spans="1:11" x14ac:dyDescent="0.35">
      <c r="A1495" s="14" t="s">
        <v>7172</v>
      </c>
      <c r="B1495" s="13" t="s">
        <v>4259</v>
      </c>
      <c r="C1495" s="14" t="s">
        <v>13614</v>
      </c>
      <c r="D1495" s="14" t="s">
        <v>11539</v>
      </c>
      <c r="E1495" s="15" t="s">
        <v>11359</v>
      </c>
      <c r="F1495" s="16">
        <v>10</v>
      </c>
      <c r="G1495" s="16">
        <v>5</v>
      </c>
      <c r="H1495" s="6">
        <f t="shared" si="92"/>
        <v>11</v>
      </c>
      <c r="I1495" s="6">
        <f t="shared" si="93"/>
        <v>6</v>
      </c>
      <c r="J1495" s="7">
        <f t="shared" si="94"/>
        <v>0.54545454545454541</v>
      </c>
      <c r="K1495" s="7">
        <f t="shared" si="95"/>
        <v>-0.87446911791614124</v>
      </c>
    </row>
    <row r="1496" spans="1:11" x14ac:dyDescent="0.35">
      <c r="A1496" s="14" t="s">
        <v>7173</v>
      </c>
      <c r="B1496" s="13" t="s">
        <v>5274</v>
      </c>
      <c r="C1496" s="14" t="s">
        <v>13615</v>
      </c>
      <c r="D1496" s="14" t="s">
        <v>11356</v>
      </c>
      <c r="E1496" s="15" t="s">
        <v>5678</v>
      </c>
      <c r="F1496" s="16">
        <v>21</v>
      </c>
      <c r="G1496" s="16">
        <v>23</v>
      </c>
      <c r="H1496" s="6">
        <f t="shared" si="92"/>
        <v>22</v>
      </c>
      <c r="I1496" s="6">
        <f t="shared" si="93"/>
        <v>24</v>
      </c>
      <c r="J1496" s="7">
        <f t="shared" si="94"/>
        <v>1.0909090909090908</v>
      </c>
      <c r="K1496" s="7">
        <f t="shared" si="95"/>
        <v>0.12553088208385882</v>
      </c>
    </row>
    <row r="1497" spans="1:11" x14ac:dyDescent="0.35">
      <c r="A1497" s="14" t="s">
        <v>7174</v>
      </c>
      <c r="B1497" s="13" t="s">
        <v>1976</v>
      </c>
      <c r="C1497" s="14" t="s">
        <v>13616</v>
      </c>
      <c r="D1497" s="14" t="s">
        <v>11536</v>
      </c>
      <c r="E1497" s="15" t="s">
        <v>5678</v>
      </c>
      <c r="F1497" s="16">
        <v>11</v>
      </c>
      <c r="G1497" s="16">
        <v>12</v>
      </c>
      <c r="H1497" s="6">
        <f t="shared" si="92"/>
        <v>12</v>
      </c>
      <c r="I1497" s="6">
        <f t="shared" si="93"/>
        <v>13</v>
      </c>
      <c r="J1497" s="7">
        <f t="shared" si="94"/>
        <v>1.0833333333333333</v>
      </c>
      <c r="K1497" s="7">
        <f t="shared" si="95"/>
        <v>0.11547721741993588</v>
      </c>
    </row>
    <row r="1498" spans="1:11" x14ac:dyDescent="0.35">
      <c r="A1498" s="14" t="s">
        <v>7175</v>
      </c>
      <c r="B1498" s="13" t="s">
        <v>2996</v>
      </c>
      <c r="C1498" s="14" t="s">
        <v>13617</v>
      </c>
      <c r="D1498" s="14" t="s">
        <v>13618</v>
      </c>
      <c r="E1498" s="15" t="s">
        <v>5678</v>
      </c>
      <c r="F1498" s="16">
        <v>25</v>
      </c>
      <c r="G1498" s="16">
        <v>18</v>
      </c>
      <c r="H1498" s="6">
        <f t="shared" si="92"/>
        <v>26</v>
      </c>
      <c r="I1498" s="6">
        <f t="shared" si="93"/>
        <v>19</v>
      </c>
      <c r="J1498" s="7">
        <f t="shared" si="94"/>
        <v>0.73076923076923073</v>
      </c>
      <c r="K1498" s="7">
        <f t="shared" si="95"/>
        <v>-0.4525122046975068</v>
      </c>
    </row>
    <row r="1499" spans="1:11" x14ac:dyDescent="0.35">
      <c r="A1499" s="14" t="s">
        <v>7176</v>
      </c>
      <c r="B1499" s="13" t="s">
        <v>2214</v>
      </c>
      <c r="C1499" s="14" t="s">
        <v>13619</v>
      </c>
      <c r="D1499" s="14" t="s">
        <v>11356</v>
      </c>
      <c r="E1499" s="15" t="s">
        <v>5678</v>
      </c>
      <c r="F1499" s="16">
        <v>57</v>
      </c>
      <c r="G1499" s="16">
        <v>38</v>
      </c>
      <c r="H1499" s="6">
        <f t="shared" si="92"/>
        <v>58</v>
      </c>
      <c r="I1499" s="6">
        <f t="shared" si="93"/>
        <v>39</v>
      </c>
      <c r="J1499" s="7">
        <f t="shared" si="94"/>
        <v>0.67241379310344829</v>
      </c>
      <c r="K1499" s="7">
        <f t="shared" si="95"/>
        <v>-0.57257877626532383</v>
      </c>
    </row>
    <row r="1500" spans="1:11" x14ac:dyDescent="0.35">
      <c r="A1500" s="14" t="s">
        <v>7177</v>
      </c>
      <c r="B1500" s="13" t="s">
        <v>3773</v>
      </c>
      <c r="C1500" s="14" t="s">
        <v>13620</v>
      </c>
      <c r="D1500" s="14" t="s">
        <v>13621</v>
      </c>
      <c r="E1500" s="15" t="s">
        <v>11359</v>
      </c>
      <c r="F1500" s="16">
        <v>27</v>
      </c>
      <c r="G1500" s="16">
        <v>12</v>
      </c>
      <c r="H1500" s="6">
        <f t="shared" si="92"/>
        <v>28</v>
      </c>
      <c r="I1500" s="6">
        <f t="shared" si="93"/>
        <v>13</v>
      </c>
      <c r="J1500" s="7">
        <f t="shared" si="94"/>
        <v>0.4642857142857143</v>
      </c>
      <c r="K1500" s="7">
        <f t="shared" si="95"/>
        <v>-1.106915203916512</v>
      </c>
    </row>
    <row r="1501" spans="1:11" x14ac:dyDescent="0.35">
      <c r="A1501" s="14" t="s">
        <v>7178</v>
      </c>
      <c r="B1501" s="13" t="s">
        <v>2359</v>
      </c>
      <c r="C1501" s="14" t="s">
        <v>13622</v>
      </c>
      <c r="D1501" s="14" t="s">
        <v>13623</v>
      </c>
      <c r="E1501" s="15" t="s">
        <v>11359</v>
      </c>
      <c r="F1501" s="16">
        <v>17</v>
      </c>
      <c r="G1501" s="16">
        <v>17</v>
      </c>
      <c r="H1501" s="6">
        <f t="shared" si="92"/>
        <v>18</v>
      </c>
      <c r="I1501" s="6">
        <f t="shared" si="93"/>
        <v>18</v>
      </c>
      <c r="J1501" s="7">
        <f t="shared" si="94"/>
        <v>1</v>
      </c>
      <c r="K1501" s="7">
        <f t="shared" si="95"/>
        <v>0</v>
      </c>
    </row>
    <row r="1502" spans="1:11" x14ac:dyDescent="0.35">
      <c r="A1502" s="14" t="s">
        <v>7179</v>
      </c>
      <c r="B1502" s="13" t="s">
        <v>4527</v>
      </c>
      <c r="C1502" s="14" t="s">
        <v>13624</v>
      </c>
      <c r="D1502" s="14" t="s">
        <v>13625</v>
      </c>
      <c r="E1502" s="15" t="s">
        <v>11359</v>
      </c>
      <c r="F1502" s="16">
        <v>62</v>
      </c>
      <c r="G1502" s="16">
        <v>44</v>
      </c>
      <c r="H1502" s="6">
        <f t="shared" si="92"/>
        <v>63</v>
      </c>
      <c r="I1502" s="6">
        <f t="shared" si="93"/>
        <v>45</v>
      </c>
      <c r="J1502" s="7">
        <f t="shared" si="94"/>
        <v>0.7142857142857143</v>
      </c>
      <c r="K1502" s="7">
        <f t="shared" si="95"/>
        <v>-0.48542682717024171</v>
      </c>
    </row>
    <row r="1503" spans="1:11" x14ac:dyDescent="0.35">
      <c r="A1503" s="14" t="s">
        <v>7180</v>
      </c>
      <c r="B1503" s="13" t="s">
        <v>381</v>
      </c>
      <c r="C1503" s="14" t="s">
        <v>13626</v>
      </c>
      <c r="D1503" s="14" t="s">
        <v>13627</v>
      </c>
      <c r="E1503" s="15" t="s">
        <v>11359</v>
      </c>
      <c r="F1503" s="16">
        <v>42</v>
      </c>
      <c r="G1503" s="16">
        <v>38</v>
      </c>
      <c r="H1503" s="6">
        <f t="shared" si="92"/>
        <v>43</v>
      </c>
      <c r="I1503" s="6">
        <f t="shared" si="93"/>
        <v>39</v>
      </c>
      <c r="J1503" s="7">
        <f t="shared" si="94"/>
        <v>0.90697674418604646</v>
      </c>
      <c r="K1503" s="7">
        <f t="shared" si="95"/>
        <v>-0.1408625358398497</v>
      </c>
    </row>
    <row r="1504" spans="1:11" x14ac:dyDescent="0.35">
      <c r="A1504" s="14" t="s">
        <v>7181</v>
      </c>
      <c r="B1504" s="13" t="s">
        <v>4537</v>
      </c>
      <c r="C1504" s="14" t="s">
        <v>13628</v>
      </c>
      <c r="D1504" s="14" t="s">
        <v>13629</v>
      </c>
      <c r="E1504" s="15" t="s">
        <v>11359</v>
      </c>
      <c r="F1504" s="16">
        <v>82</v>
      </c>
      <c r="G1504" s="16">
        <v>78</v>
      </c>
      <c r="H1504" s="6">
        <f t="shared" si="92"/>
        <v>83</v>
      </c>
      <c r="I1504" s="6">
        <f t="shared" si="93"/>
        <v>79</v>
      </c>
      <c r="J1504" s="7">
        <f t="shared" si="94"/>
        <v>0.95180722891566261</v>
      </c>
      <c r="K1504" s="7">
        <f t="shared" si="95"/>
        <v>-7.1258683169821896E-2</v>
      </c>
    </row>
    <row r="1505" spans="1:11" x14ac:dyDescent="0.35">
      <c r="A1505" s="14" t="s">
        <v>7182</v>
      </c>
      <c r="B1505" s="13" t="s">
        <v>3979</v>
      </c>
      <c r="C1505" s="14" t="s">
        <v>13630</v>
      </c>
      <c r="D1505" s="14" t="s">
        <v>13631</v>
      </c>
      <c r="E1505" s="15" t="s">
        <v>11359</v>
      </c>
      <c r="F1505" s="16">
        <v>83</v>
      </c>
      <c r="G1505" s="16">
        <v>63</v>
      </c>
      <c r="H1505" s="6">
        <f t="shared" si="92"/>
        <v>84</v>
      </c>
      <c r="I1505" s="6">
        <f t="shared" si="93"/>
        <v>64</v>
      </c>
      <c r="J1505" s="7">
        <f t="shared" si="94"/>
        <v>0.76190476190476186</v>
      </c>
      <c r="K1505" s="7">
        <f t="shared" si="95"/>
        <v>-0.39231742277876036</v>
      </c>
    </row>
    <row r="1506" spans="1:11" x14ac:dyDescent="0.35">
      <c r="A1506" s="14" t="s">
        <v>7183</v>
      </c>
      <c r="B1506" s="13" t="s">
        <v>4374</v>
      </c>
      <c r="C1506" s="14" t="s">
        <v>13632</v>
      </c>
      <c r="D1506" s="14" t="s">
        <v>13633</v>
      </c>
      <c r="E1506" s="15" t="s">
        <v>11359</v>
      </c>
      <c r="F1506" s="16">
        <v>96</v>
      </c>
      <c r="G1506" s="16">
        <v>75</v>
      </c>
      <c r="H1506" s="6">
        <f t="shared" si="92"/>
        <v>97</v>
      </c>
      <c r="I1506" s="6">
        <f t="shared" si="93"/>
        <v>76</v>
      </c>
      <c r="J1506" s="7">
        <f t="shared" si="94"/>
        <v>0.78350515463917525</v>
      </c>
      <c r="K1506" s="7">
        <f t="shared" si="95"/>
        <v>-0.35198532874354221</v>
      </c>
    </row>
    <row r="1507" spans="1:11" x14ac:dyDescent="0.35">
      <c r="A1507" s="14" t="s">
        <v>7184</v>
      </c>
      <c r="B1507" s="13" t="s">
        <v>1701</v>
      </c>
      <c r="C1507" s="14" t="s">
        <v>13634</v>
      </c>
      <c r="D1507" s="14" t="s">
        <v>13635</v>
      </c>
      <c r="E1507" s="15" t="s">
        <v>11359</v>
      </c>
      <c r="F1507" s="16">
        <v>106</v>
      </c>
      <c r="G1507" s="16">
        <v>82</v>
      </c>
      <c r="H1507" s="6">
        <f t="shared" si="92"/>
        <v>107</v>
      </c>
      <c r="I1507" s="6">
        <f t="shared" si="93"/>
        <v>83</v>
      </c>
      <c r="J1507" s="7">
        <f t="shared" si="94"/>
        <v>0.77570093457943923</v>
      </c>
      <c r="K1507" s="7">
        <f t="shared" si="95"/>
        <v>-0.36642755505422225</v>
      </c>
    </row>
    <row r="1508" spans="1:11" x14ac:dyDescent="0.35">
      <c r="A1508" s="14" t="s">
        <v>7185</v>
      </c>
      <c r="B1508" s="13" t="s">
        <v>4330</v>
      </c>
      <c r="C1508" s="14" t="s">
        <v>13636</v>
      </c>
      <c r="D1508" s="14" t="s">
        <v>11385</v>
      </c>
      <c r="E1508" s="15" t="s">
        <v>11359</v>
      </c>
      <c r="F1508" s="16">
        <v>60</v>
      </c>
      <c r="G1508" s="16">
        <v>35</v>
      </c>
      <c r="H1508" s="6">
        <f t="shared" si="92"/>
        <v>61</v>
      </c>
      <c r="I1508" s="6">
        <f t="shared" si="93"/>
        <v>36</v>
      </c>
      <c r="J1508" s="7">
        <f t="shared" si="94"/>
        <v>0.5901639344262295</v>
      </c>
      <c r="K1508" s="7">
        <f t="shared" si="95"/>
        <v>-0.76081233612057386</v>
      </c>
    </row>
    <row r="1509" spans="1:11" x14ac:dyDescent="0.35">
      <c r="A1509" s="14" t="s">
        <v>7186</v>
      </c>
      <c r="B1509" s="13" t="s">
        <v>2776</v>
      </c>
      <c r="C1509" s="14" t="s">
        <v>13637</v>
      </c>
      <c r="D1509" s="14" t="s">
        <v>13638</v>
      </c>
      <c r="E1509" s="15" t="s">
        <v>5678</v>
      </c>
      <c r="F1509" s="16">
        <v>12</v>
      </c>
      <c r="G1509" s="16">
        <v>13</v>
      </c>
      <c r="H1509" s="6">
        <f t="shared" si="92"/>
        <v>13</v>
      </c>
      <c r="I1509" s="6">
        <f t="shared" si="93"/>
        <v>14</v>
      </c>
      <c r="J1509" s="7">
        <f t="shared" si="94"/>
        <v>1.0769230769230769</v>
      </c>
      <c r="K1509" s="7">
        <f t="shared" si="95"/>
        <v>0.10691520391651189</v>
      </c>
    </row>
    <row r="1510" spans="1:11" x14ac:dyDescent="0.35">
      <c r="A1510" s="14" t="s">
        <v>7187</v>
      </c>
      <c r="B1510" s="13" t="s">
        <v>542</v>
      </c>
      <c r="C1510" s="14" t="s">
        <v>13639</v>
      </c>
      <c r="D1510" s="14" t="s">
        <v>13640</v>
      </c>
      <c r="E1510" s="15" t="s">
        <v>11359</v>
      </c>
      <c r="F1510" s="16">
        <v>2</v>
      </c>
      <c r="G1510" s="16">
        <v>1</v>
      </c>
      <c r="H1510" s="6">
        <f t="shared" si="92"/>
        <v>3</v>
      </c>
      <c r="I1510" s="6">
        <f t="shared" si="93"/>
        <v>2</v>
      </c>
      <c r="J1510" s="7">
        <f t="shared" si="94"/>
        <v>0.66666666666666663</v>
      </c>
      <c r="K1510" s="7">
        <f t="shared" si="95"/>
        <v>-0.5849625007211563</v>
      </c>
    </row>
    <row r="1511" spans="1:11" x14ac:dyDescent="0.35">
      <c r="A1511" s="14" t="s">
        <v>7188</v>
      </c>
      <c r="B1511" s="13" t="s">
        <v>3984</v>
      </c>
      <c r="C1511" s="14" t="s">
        <v>13641</v>
      </c>
      <c r="D1511" s="14" t="s">
        <v>13642</v>
      </c>
      <c r="E1511" s="15" t="s">
        <v>11359</v>
      </c>
      <c r="F1511" s="16">
        <v>5</v>
      </c>
      <c r="G1511" s="16">
        <v>4</v>
      </c>
      <c r="H1511" s="6">
        <f t="shared" si="92"/>
        <v>6</v>
      </c>
      <c r="I1511" s="6">
        <f t="shared" si="93"/>
        <v>5</v>
      </c>
      <c r="J1511" s="7">
        <f t="shared" si="94"/>
        <v>0.83333333333333337</v>
      </c>
      <c r="K1511" s="7">
        <f t="shared" si="95"/>
        <v>-0.26303440583379378</v>
      </c>
    </row>
    <row r="1512" spans="1:11" x14ac:dyDescent="0.35">
      <c r="A1512" s="14" t="s">
        <v>7189</v>
      </c>
      <c r="B1512" s="13" t="s">
        <v>4919</v>
      </c>
      <c r="C1512" s="14" t="s">
        <v>13643</v>
      </c>
      <c r="D1512" s="14" t="s">
        <v>13644</v>
      </c>
      <c r="E1512" s="15" t="s">
        <v>5678</v>
      </c>
      <c r="F1512" s="16">
        <v>12</v>
      </c>
      <c r="G1512" s="16">
        <v>8</v>
      </c>
      <c r="H1512" s="6">
        <f t="shared" si="92"/>
        <v>13</v>
      </c>
      <c r="I1512" s="6">
        <f t="shared" si="93"/>
        <v>9</v>
      </c>
      <c r="J1512" s="7">
        <f t="shared" si="94"/>
        <v>0.69230769230769229</v>
      </c>
      <c r="K1512" s="7">
        <f t="shared" si="95"/>
        <v>-0.53051471669877992</v>
      </c>
    </row>
    <row r="1513" spans="1:11" x14ac:dyDescent="0.35">
      <c r="A1513" s="14" t="s">
        <v>7190</v>
      </c>
      <c r="B1513" s="13" t="s">
        <v>4504</v>
      </c>
      <c r="C1513" s="14" t="s">
        <v>13645</v>
      </c>
      <c r="D1513" s="14" t="s">
        <v>11671</v>
      </c>
      <c r="E1513" s="15" t="s">
        <v>5678</v>
      </c>
      <c r="F1513" s="16">
        <v>8</v>
      </c>
      <c r="G1513" s="16">
        <v>5</v>
      </c>
      <c r="H1513" s="6">
        <f t="shared" si="92"/>
        <v>9</v>
      </c>
      <c r="I1513" s="6">
        <f t="shared" si="93"/>
        <v>6</v>
      </c>
      <c r="J1513" s="7">
        <f t="shared" si="94"/>
        <v>0.66666666666666663</v>
      </c>
      <c r="K1513" s="7">
        <f t="shared" si="95"/>
        <v>-0.5849625007211563</v>
      </c>
    </row>
    <row r="1514" spans="1:11" x14ac:dyDescent="0.35">
      <c r="A1514" s="14" t="s">
        <v>7191</v>
      </c>
      <c r="B1514" s="13" t="s">
        <v>3474</v>
      </c>
      <c r="C1514" s="14" t="s">
        <v>13646</v>
      </c>
      <c r="D1514" s="14" t="s">
        <v>11671</v>
      </c>
      <c r="E1514" s="15" t="s">
        <v>5678</v>
      </c>
      <c r="F1514" s="16">
        <v>13</v>
      </c>
      <c r="G1514" s="16">
        <v>10</v>
      </c>
      <c r="H1514" s="6">
        <f t="shared" si="92"/>
        <v>14</v>
      </c>
      <c r="I1514" s="6">
        <f t="shared" si="93"/>
        <v>11</v>
      </c>
      <c r="J1514" s="7">
        <f t="shared" si="94"/>
        <v>0.7857142857142857</v>
      </c>
      <c r="K1514" s="7">
        <f t="shared" si="95"/>
        <v>-0.34792330342030692</v>
      </c>
    </row>
    <row r="1515" spans="1:11" x14ac:dyDescent="0.35">
      <c r="A1515" s="14" t="s">
        <v>7192</v>
      </c>
      <c r="B1515" s="13" t="s">
        <v>4237</v>
      </c>
      <c r="C1515" s="14" t="s">
        <v>13647</v>
      </c>
      <c r="D1515" s="14" t="s">
        <v>12828</v>
      </c>
      <c r="E1515" s="15" t="s">
        <v>5678</v>
      </c>
      <c r="F1515" s="16">
        <v>15</v>
      </c>
      <c r="G1515" s="16">
        <v>15</v>
      </c>
      <c r="H1515" s="6">
        <f t="shared" si="92"/>
        <v>16</v>
      </c>
      <c r="I1515" s="6">
        <f t="shared" si="93"/>
        <v>16</v>
      </c>
      <c r="J1515" s="7">
        <f t="shared" si="94"/>
        <v>1</v>
      </c>
      <c r="K1515" s="7">
        <f t="shared" si="95"/>
        <v>0</v>
      </c>
    </row>
    <row r="1516" spans="1:11" x14ac:dyDescent="0.35">
      <c r="A1516" s="14" t="s">
        <v>7193</v>
      </c>
      <c r="B1516" s="13" t="s">
        <v>5241</v>
      </c>
      <c r="C1516" s="14" t="s">
        <v>13648</v>
      </c>
      <c r="D1516" s="14" t="s">
        <v>13649</v>
      </c>
      <c r="E1516" s="15" t="s">
        <v>11359</v>
      </c>
      <c r="F1516" s="16">
        <v>1</v>
      </c>
      <c r="G1516" s="16">
        <v>1</v>
      </c>
      <c r="H1516" s="6">
        <f t="shared" si="92"/>
        <v>2</v>
      </c>
      <c r="I1516" s="6">
        <f t="shared" si="93"/>
        <v>2</v>
      </c>
      <c r="J1516" s="7">
        <f t="shared" si="94"/>
        <v>1</v>
      </c>
      <c r="K1516" s="7">
        <f t="shared" si="95"/>
        <v>0</v>
      </c>
    </row>
    <row r="1517" spans="1:11" x14ac:dyDescent="0.35">
      <c r="A1517" s="14" t="s">
        <v>7194</v>
      </c>
      <c r="B1517" s="13" t="s">
        <v>4896</v>
      </c>
      <c r="C1517" s="14" t="s">
        <v>13650</v>
      </c>
      <c r="D1517" s="14" t="s">
        <v>11356</v>
      </c>
      <c r="E1517" s="15" t="s">
        <v>11359</v>
      </c>
      <c r="F1517" s="16">
        <v>5</v>
      </c>
      <c r="G1517" s="16">
        <v>5</v>
      </c>
      <c r="H1517" s="6">
        <f t="shared" si="92"/>
        <v>6</v>
      </c>
      <c r="I1517" s="6">
        <f t="shared" si="93"/>
        <v>6</v>
      </c>
      <c r="J1517" s="7">
        <f t="shared" si="94"/>
        <v>1</v>
      </c>
      <c r="K1517" s="7">
        <f t="shared" si="95"/>
        <v>0</v>
      </c>
    </row>
    <row r="1518" spans="1:11" x14ac:dyDescent="0.35">
      <c r="A1518" s="14" t="s">
        <v>7195</v>
      </c>
      <c r="B1518" s="13" t="s">
        <v>3684</v>
      </c>
      <c r="C1518" s="14" t="s">
        <v>13651</v>
      </c>
      <c r="D1518" s="14" t="s">
        <v>13652</v>
      </c>
      <c r="E1518" s="15" t="s">
        <v>5678</v>
      </c>
      <c r="F1518" s="16">
        <v>235</v>
      </c>
      <c r="G1518" s="16">
        <v>247</v>
      </c>
      <c r="H1518" s="6">
        <f t="shared" si="92"/>
        <v>236</v>
      </c>
      <c r="I1518" s="6">
        <f t="shared" si="93"/>
        <v>248</v>
      </c>
      <c r="J1518" s="7">
        <f t="shared" si="94"/>
        <v>1.0508474576271187</v>
      </c>
      <c r="K1518" s="7">
        <f t="shared" si="95"/>
        <v>7.1553261025034065E-2</v>
      </c>
    </row>
    <row r="1519" spans="1:11" x14ac:dyDescent="0.35">
      <c r="A1519" s="14" t="s">
        <v>7196</v>
      </c>
      <c r="B1519" s="13" t="s">
        <v>5121</v>
      </c>
      <c r="C1519" s="14" t="s">
        <v>13653</v>
      </c>
      <c r="D1519" s="14" t="s">
        <v>12550</v>
      </c>
      <c r="E1519" s="15" t="s">
        <v>5678</v>
      </c>
      <c r="F1519" s="16">
        <v>13</v>
      </c>
      <c r="G1519" s="16">
        <v>10</v>
      </c>
      <c r="H1519" s="6">
        <f t="shared" si="92"/>
        <v>14</v>
      </c>
      <c r="I1519" s="6">
        <f t="shared" si="93"/>
        <v>11</v>
      </c>
      <c r="J1519" s="7">
        <f t="shared" si="94"/>
        <v>0.7857142857142857</v>
      </c>
      <c r="K1519" s="7">
        <f t="shared" si="95"/>
        <v>-0.34792330342030692</v>
      </c>
    </row>
    <row r="1520" spans="1:11" x14ac:dyDescent="0.35">
      <c r="A1520" s="14" t="s">
        <v>7197</v>
      </c>
      <c r="B1520" s="13" t="s">
        <v>4554</v>
      </c>
      <c r="C1520" s="14" t="s">
        <v>13654</v>
      </c>
      <c r="D1520" s="14" t="s">
        <v>11356</v>
      </c>
      <c r="E1520" s="15" t="s">
        <v>5678</v>
      </c>
      <c r="F1520" s="16">
        <v>10</v>
      </c>
      <c r="G1520" s="16">
        <v>2</v>
      </c>
      <c r="H1520" s="6">
        <f t="shared" si="92"/>
        <v>11</v>
      </c>
      <c r="I1520" s="6">
        <f t="shared" si="93"/>
        <v>3</v>
      </c>
      <c r="J1520" s="7">
        <f t="shared" si="94"/>
        <v>0.27272727272727271</v>
      </c>
      <c r="K1520" s="7">
        <f t="shared" si="95"/>
        <v>-1.8744691179161412</v>
      </c>
    </row>
    <row r="1521" spans="1:11" x14ac:dyDescent="0.35">
      <c r="A1521" s="14" t="s">
        <v>7198</v>
      </c>
      <c r="B1521" s="13" t="s">
        <v>1087</v>
      </c>
      <c r="C1521" s="14" t="s">
        <v>13655</v>
      </c>
      <c r="D1521" s="14" t="s">
        <v>13656</v>
      </c>
      <c r="E1521" s="15" t="s">
        <v>5678</v>
      </c>
      <c r="F1521" s="16">
        <v>11</v>
      </c>
      <c r="G1521" s="16">
        <v>9</v>
      </c>
      <c r="H1521" s="6">
        <f t="shared" si="92"/>
        <v>12</v>
      </c>
      <c r="I1521" s="6">
        <f t="shared" si="93"/>
        <v>10</v>
      </c>
      <c r="J1521" s="7">
        <f t="shared" si="94"/>
        <v>0.83333333333333337</v>
      </c>
      <c r="K1521" s="7">
        <f t="shared" si="95"/>
        <v>-0.26303440583379378</v>
      </c>
    </row>
    <row r="1522" spans="1:11" x14ac:dyDescent="0.35">
      <c r="A1522" s="14" t="s">
        <v>7199</v>
      </c>
      <c r="B1522" s="13" t="s">
        <v>461</v>
      </c>
      <c r="C1522" s="14" t="s">
        <v>13657</v>
      </c>
      <c r="D1522" s="14" t="s">
        <v>13658</v>
      </c>
      <c r="E1522" s="15" t="s">
        <v>5678</v>
      </c>
      <c r="F1522" s="16">
        <v>1</v>
      </c>
      <c r="G1522" s="16">
        <v>0</v>
      </c>
      <c r="H1522" s="6">
        <f t="shared" si="92"/>
        <v>2</v>
      </c>
      <c r="I1522" s="6">
        <f t="shared" si="93"/>
        <v>1</v>
      </c>
      <c r="J1522" s="7">
        <f t="shared" si="94"/>
        <v>0.5</v>
      </c>
      <c r="K1522" s="7">
        <f t="shared" si="95"/>
        <v>-1</v>
      </c>
    </row>
    <row r="1523" spans="1:11" x14ac:dyDescent="0.35">
      <c r="A1523" s="14" t="s">
        <v>7200</v>
      </c>
      <c r="B1523" s="13" t="s">
        <v>375</v>
      </c>
      <c r="C1523" s="14" t="s">
        <v>13659</v>
      </c>
      <c r="D1523" s="14" t="s">
        <v>13660</v>
      </c>
      <c r="E1523" s="15" t="s">
        <v>5678</v>
      </c>
      <c r="F1523" s="16">
        <v>2</v>
      </c>
      <c r="G1523" s="16">
        <v>1</v>
      </c>
      <c r="H1523" s="6">
        <f t="shared" si="92"/>
        <v>3</v>
      </c>
      <c r="I1523" s="6">
        <f t="shared" si="93"/>
        <v>2</v>
      </c>
      <c r="J1523" s="7">
        <f t="shared" si="94"/>
        <v>0.66666666666666663</v>
      </c>
      <c r="K1523" s="7">
        <f t="shared" si="95"/>
        <v>-0.5849625007211563</v>
      </c>
    </row>
    <row r="1524" spans="1:11" x14ac:dyDescent="0.35">
      <c r="A1524" s="14" t="s">
        <v>7201</v>
      </c>
      <c r="B1524" s="13" t="s">
        <v>1000</v>
      </c>
      <c r="C1524" s="14" t="s">
        <v>13661</v>
      </c>
      <c r="D1524" s="14" t="s">
        <v>11356</v>
      </c>
      <c r="E1524" s="15" t="s">
        <v>5678</v>
      </c>
      <c r="F1524" s="16">
        <v>2</v>
      </c>
      <c r="G1524" s="16">
        <v>1</v>
      </c>
      <c r="H1524" s="6">
        <f t="shared" si="92"/>
        <v>3</v>
      </c>
      <c r="I1524" s="6">
        <f t="shared" si="93"/>
        <v>2</v>
      </c>
      <c r="J1524" s="7">
        <f t="shared" si="94"/>
        <v>0.66666666666666663</v>
      </c>
      <c r="K1524" s="7">
        <f t="shared" si="95"/>
        <v>-0.5849625007211563</v>
      </c>
    </row>
    <row r="1525" spans="1:11" x14ac:dyDescent="0.35">
      <c r="A1525" s="14" t="s">
        <v>7202</v>
      </c>
      <c r="B1525" s="13" t="s">
        <v>834</v>
      </c>
      <c r="C1525" s="14" t="s">
        <v>13662</v>
      </c>
      <c r="D1525" s="14" t="s">
        <v>13663</v>
      </c>
      <c r="E1525" s="15" t="s">
        <v>5678</v>
      </c>
      <c r="F1525" s="16">
        <v>6</v>
      </c>
      <c r="G1525" s="16">
        <v>7</v>
      </c>
      <c r="H1525" s="6">
        <f t="shared" si="92"/>
        <v>7</v>
      </c>
      <c r="I1525" s="6">
        <f t="shared" si="93"/>
        <v>8</v>
      </c>
      <c r="J1525" s="7">
        <f t="shared" si="94"/>
        <v>1.1428571428571428</v>
      </c>
      <c r="K1525" s="7">
        <f t="shared" si="95"/>
        <v>0.19264507794239583</v>
      </c>
    </row>
    <row r="1526" spans="1:11" x14ac:dyDescent="0.35">
      <c r="A1526" s="14" t="s">
        <v>7203</v>
      </c>
      <c r="B1526" s="13" t="s">
        <v>1654</v>
      </c>
      <c r="C1526" s="14" t="s">
        <v>13664</v>
      </c>
      <c r="D1526" s="14" t="s">
        <v>11356</v>
      </c>
      <c r="E1526" s="15" t="s">
        <v>5678</v>
      </c>
      <c r="F1526" s="16">
        <v>5</v>
      </c>
      <c r="G1526" s="16">
        <v>4</v>
      </c>
      <c r="H1526" s="6">
        <f t="shared" si="92"/>
        <v>6</v>
      </c>
      <c r="I1526" s="6">
        <f t="shared" si="93"/>
        <v>5</v>
      </c>
      <c r="J1526" s="7">
        <f t="shared" si="94"/>
        <v>0.83333333333333337</v>
      </c>
      <c r="K1526" s="7">
        <f t="shared" si="95"/>
        <v>-0.26303440583379378</v>
      </c>
    </row>
    <row r="1527" spans="1:11" x14ac:dyDescent="0.35">
      <c r="A1527" s="14" t="s">
        <v>7204</v>
      </c>
      <c r="B1527" s="13" t="s">
        <v>517</v>
      </c>
      <c r="C1527" s="14" t="s">
        <v>13665</v>
      </c>
      <c r="D1527" s="14" t="s">
        <v>13666</v>
      </c>
      <c r="E1527" s="15" t="s">
        <v>5678</v>
      </c>
      <c r="F1527" s="16">
        <v>3</v>
      </c>
      <c r="G1527" s="16">
        <v>2</v>
      </c>
      <c r="H1527" s="6">
        <f t="shared" si="92"/>
        <v>4</v>
      </c>
      <c r="I1527" s="6">
        <f t="shared" si="93"/>
        <v>3</v>
      </c>
      <c r="J1527" s="7">
        <f t="shared" si="94"/>
        <v>0.75</v>
      </c>
      <c r="K1527" s="7">
        <f t="shared" si="95"/>
        <v>-0.41503749927884381</v>
      </c>
    </row>
    <row r="1528" spans="1:11" x14ac:dyDescent="0.35">
      <c r="A1528" s="14" t="s">
        <v>7205</v>
      </c>
      <c r="B1528" s="13" t="s">
        <v>1536</v>
      </c>
      <c r="C1528" s="14" t="s">
        <v>13667</v>
      </c>
      <c r="D1528" s="14" t="s">
        <v>11356</v>
      </c>
      <c r="E1528" s="15" t="s">
        <v>11359</v>
      </c>
      <c r="F1528" s="16">
        <v>4</v>
      </c>
      <c r="G1528" s="16">
        <v>2</v>
      </c>
      <c r="H1528" s="6">
        <f t="shared" si="92"/>
        <v>5</v>
      </c>
      <c r="I1528" s="6">
        <f t="shared" si="93"/>
        <v>3</v>
      </c>
      <c r="J1528" s="7">
        <f t="shared" si="94"/>
        <v>0.6</v>
      </c>
      <c r="K1528" s="7">
        <f t="shared" si="95"/>
        <v>-0.73696559416620622</v>
      </c>
    </row>
    <row r="1529" spans="1:11" x14ac:dyDescent="0.35">
      <c r="A1529" s="14" t="s">
        <v>7206</v>
      </c>
      <c r="B1529" s="13" t="s">
        <v>2428</v>
      </c>
      <c r="C1529" s="14" t="s">
        <v>13668</v>
      </c>
      <c r="D1529" s="14" t="s">
        <v>12064</v>
      </c>
      <c r="E1529" s="15" t="s">
        <v>5678</v>
      </c>
      <c r="F1529" s="16">
        <v>50</v>
      </c>
      <c r="G1529" s="16">
        <v>45</v>
      </c>
      <c r="H1529" s="6">
        <f t="shared" si="92"/>
        <v>51</v>
      </c>
      <c r="I1529" s="6">
        <f t="shared" si="93"/>
        <v>46</v>
      </c>
      <c r="J1529" s="7">
        <f t="shared" si="94"/>
        <v>0.90196078431372551</v>
      </c>
      <c r="K1529" s="7">
        <f t="shared" si="95"/>
        <v>-0.1488633859144827</v>
      </c>
    </row>
    <row r="1530" spans="1:11" x14ac:dyDescent="0.35">
      <c r="A1530" s="14" t="s">
        <v>7207</v>
      </c>
      <c r="B1530" s="13" t="s">
        <v>1917</v>
      </c>
      <c r="C1530" s="14" t="s">
        <v>13669</v>
      </c>
      <c r="D1530" s="14" t="s">
        <v>13670</v>
      </c>
      <c r="E1530" s="15" t="s">
        <v>11359</v>
      </c>
      <c r="F1530" s="16">
        <v>233</v>
      </c>
      <c r="G1530" s="16">
        <v>205</v>
      </c>
      <c r="H1530" s="6">
        <f t="shared" si="92"/>
        <v>234</v>
      </c>
      <c r="I1530" s="6">
        <f t="shared" si="93"/>
        <v>206</v>
      </c>
      <c r="J1530" s="7">
        <f t="shared" si="94"/>
        <v>0.88034188034188032</v>
      </c>
      <c r="K1530" s="7">
        <f t="shared" si="95"/>
        <v>-0.18386419240018617</v>
      </c>
    </row>
    <row r="1531" spans="1:11" x14ac:dyDescent="0.35">
      <c r="A1531" s="14" t="s">
        <v>7208</v>
      </c>
      <c r="B1531" s="13" t="s">
        <v>506</v>
      </c>
      <c r="C1531" s="14" t="s">
        <v>13671</v>
      </c>
      <c r="D1531" s="14" t="s">
        <v>11356</v>
      </c>
      <c r="E1531" s="15" t="s">
        <v>11359</v>
      </c>
      <c r="F1531" s="16">
        <v>19</v>
      </c>
      <c r="G1531" s="16">
        <v>7</v>
      </c>
      <c r="H1531" s="6">
        <f t="shared" si="92"/>
        <v>20</v>
      </c>
      <c r="I1531" s="6">
        <f t="shared" si="93"/>
        <v>8</v>
      </c>
      <c r="J1531" s="7">
        <f t="shared" si="94"/>
        <v>0.4</v>
      </c>
      <c r="K1531" s="7">
        <f t="shared" si="95"/>
        <v>-1.3219280948873622</v>
      </c>
    </row>
    <row r="1532" spans="1:11" x14ac:dyDescent="0.35">
      <c r="A1532" s="14" t="s">
        <v>7209</v>
      </c>
      <c r="B1532" s="13" t="s">
        <v>2302</v>
      </c>
      <c r="C1532" s="14" t="s">
        <v>13672</v>
      </c>
      <c r="D1532" s="14" t="s">
        <v>13673</v>
      </c>
      <c r="E1532" s="15" t="s">
        <v>5678</v>
      </c>
      <c r="F1532" s="16">
        <v>2</v>
      </c>
      <c r="G1532" s="16">
        <v>2</v>
      </c>
      <c r="H1532" s="6">
        <f t="shared" si="92"/>
        <v>3</v>
      </c>
      <c r="I1532" s="6">
        <f t="shared" si="93"/>
        <v>3</v>
      </c>
      <c r="J1532" s="7">
        <f t="shared" si="94"/>
        <v>1</v>
      </c>
      <c r="K1532" s="7">
        <f t="shared" si="95"/>
        <v>0</v>
      </c>
    </row>
    <row r="1533" spans="1:11" x14ac:dyDescent="0.35">
      <c r="A1533" s="14" t="s">
        <v>7210</v>
      </c>
      <c r="B1533" s="13" t="s">
        <v>5316</v>
      </c>
      <c r="C1533" s="14" t="s">
        <v>13674</v>
      </c>
      <c r="D1533" s="14" t="s">
        <v>11356</v>
      </c>
      <c r="E1533" s="15" t="s">
        <v>5678</v>
      </c>
      <c r="F1533" s="16">
        <v>16</v>
      </c>
      <c r="G1533" s="16">
        <v>18</v>
      </c>
      <c r="H1533" s="6">
        <f t="shared" si="92"/>
        <v>17</v>
      </c>
      <c r="I1533" s="6">
        <f t="shared" si="93"/>
        <v>19</v>
      </c>
      <c r="J1533" s="7">
        <f t="shared" si="94"/>
        <v>1.1176470588235294</v>
      </c>
      <c r="K1533" s="7">
        <f t="shared" si="95"/>
        <v>0.16046467219324612</v>
      </c>
    </row>
    <row r="1534" spans="1:11" x14ac:dyDescent="0.35">
      <c r="A1534" s="14" t="s">
        <v>7211</v>
      </c>
      <c r="B1534" s="13" t="s">
        <v>2718</v>
      </c>
      <c r="C1534" s="14" t="s">
        <v>13675</v>
      </c>
      <c r="D1534" s="14" t="s">
        <v>11356</v>
      </c>
      <c r="E1534" s="15" t="s">
        <v>5678</v>
      </c>
      <c r="F1534" s="16">
        <v>61</v>
      </c>
      <c r="G1534" s="16">
        <v>94</v>
      </c>
      <c r="H1534" s="6">
        <f t="shared" si="92"/>
        <v>62</v>
      </c>
      <c r="I1534" s="6">
        <f t="shared" si="93"/>
        <v>95</v>
      </c>
      <c r="J1534" s="7">
        <f t="shared" si="94"/>
        <v>1.532258064516129</v>
      </c>
      <c r="K1534" s="7">
        <f t="shared" si="95"/>
        <v>0.61565929794407259</v>
      </c>
    </row>
    <row r="1535" spans="1:11" x14ac:dyDescent="0.35">
      <c r="A1535" s="14" t="s">
        <v>7212</v>
      </c>
      <c r="B1535" s="13" t="s">
        <v>1635</v>
      </c>
      <c r="C1535" s="14" t="s">
        <v>13676</v>
      </c>
      <c r="D1535" s="14" t="s">
        <v>13677</v>
      </c>
      <c r="E1535" s="15" t="s">
        <v>5678</v>
      </c>
      <c r="F1535" s="16">
        <v>39</v>
      </c>
      <c r="G1535" s="16">
        <v>45</v>
      </c>
      <c r="H1535" s="6">
        <f t="shared" si="92"/>
        <v>40</v>
      </c>
      <c r="I1535" s="6">
        <f t="shared" si="93"/>
        <v>46</v>
      </c>
      <c r="J1535" s="7">
        <f t="shared" si="94"/>
        <v>1.1499999999999999</v>
      </c>
      <c r="K1535" s="7">
        <f t="shared" si="95"/>
        <v>0.20163386116965043</v>
      </c>
    </row>
    <row r="1536" spans="1:11" x14ac:dyDescent="0.35">
      <c r="A1536" s="14" t="s">
        <v>7213</v>
      </c>
      <c r="B1536" s="13" t="s">
        <v>1670</v>
      </c>
      <c r="C1536" s="14" t="s">
        <v>13678</v>
      </c>
      <c r="D1536" s="14" t="s">
        <v>11784</v>
      </c>
      <c r="E1536" s="15" t="s">
        <v>5678</v>
      </c>
      <c r="F1536" s="16">
        <v>15</v>
      </c>
      <c r="G1536" s="16">
        <v>14</v>
      </c>
      <c r="H1536" s="6">
        <f t="shared" si="92"/>
        <v>16</v>
      </c>
      <c r="I1536" s="6">
        <f t="shared" si="93"/>
        <v>15</v>
      </c>
      <c r="J1536" s="7">
        <f t="shared" si="94"/>
        <v>0.9375</v>
      </c>
      <c r="K1536" s="7">
        <f t="shared" si="95"/>
        <v>-9.3109404391481479E-2</v>
      </c>
    </row>
    <row r="1537" spans="1:11" x14ac:dyDescent="0.35">
      <c r="A1537" s="14" t="s">
        <v>7214</v>
      </c>
      <c r="B1537" s="13" t="s">
        <v>5075</v>
      </c>
      <c r="C1537" s="14" t="s">
        <v>11785</v>
      </c>
      <c r="D1537" s="14" t="s">
        <v>11356</v>
      </c>
      <c r="E1537" s="15" t="s">
        <v>5678</v>
      </c>
      <c r="F1537" s="16">
        <v>1</v>
      </c>
      <c r="G1537" s="16">
        <v>1</v>
      </c>
      <c r="H1537" s="6">
        <f t="shared" si="92"/>
        <v>2</v>
      </c>
      <c r="I1537" s="6">
        <f t="shared" si="93"/>
        <v>2</v>
      </c>
      <c r="J1537" s="7">
        <f t="shared" si="94"/>
        <v>1</v>
      </c>
      <c r="K1537" s="7">
        <f t="shared" si="95"/>
        <v>0</v>
      </c>
    </row>
    <row r="1538" spans="1:11" x14ac:dyDescent="0.35">
      <c r="A1538" s="14" t="s">
        <v>7215</v>
      </c>
      <c r="B1538" s="13" t="s">
        <v>850</v>
      </c>
      <c r="C1538" s="14" t="s">
        <v>13679</v>
      </c>
      <c r="D1538" s="14" t="s">
        <v>12197</v>
      </c>
      <c r="E1538" s="15" t="s">
        <v>5678</v>
      </c>
      <c r="F1538" s="16">
        <v>23</v>
      </c>
      <c r="G1538" s="16">
        <v>32</v>
      </c>
      <c r="H1538" s="6">
        <f t="shared" si="92"/>
        <v>24</v>
      </c>
      <c r="I1538" s="6">
        <f t="shared" si="93"/>
        <v>33</v>
      </c>
      <c r="J1538" s="7">
        <f t="shared" si="94"/>
        <v>1.375</v>
      </c>
      <c r="K1538" s="7">
        <f t="shared" si="95"/>
        <v>0.45943161863729726</v>
      </c>
    </row>
    <row r="1539" spans="1:11" x14ac:dyDescent="0.35">
      <c r="A1539" s="14" t="s">
        <v>7216</v>
      </c>
      <c r="B1539" s="13" t="s">
        <v>779</v>
      </c>
      <c r="C1539" s="14" t="s">
        <v>13680</v>
      </c>
      <c r="D1539" s="14" t="s">
        <v>13681</v>
      </c>
      <c r="E1539" s="15" t="s">
        <v>5678</v>
      </c>
      <c r="F1539" s="16">
        <v>22</v>
      </c>
      <c r="G1539" s="16">
        <v>40</v>
      </c>
      <c r="H1539" s="6">
        <f t="shared" ref="H1539:H1602" si="96">F1539+1</f>
        <v>23</v>
      </c>
      <c r="I1539" s="6">
        <f t="shared" ref="I1539:I1602" si="97">G1539+1</f>
        <v>41</v>
      </c>
      <c r="J1539" s="7">
        <f t="shared" ref="J1539:J1602" si="98">I1539/H1539</f>
        <v>1.7826086956521738</v>
      </c>
      <c r="K1539" s="7">
        <f t="shared" ref="K1539:K1602" si="99">LOG(J1539,2)</f>
        <v>0.83399004856107073</v>
      </c>
    </row>
    <row r="1540" spans="1:11" x14ac:dyDescent="0.35">
      <c r="A1540" s="14" t="s">
        <v>7217</v>
      </c>
      <c r="B1540" s="13" t="s">
        <v>659</v>
      </c>
      <c r="C1540" s="14" t="s">
        <v>13682</v>
      </c>
      <c r="D1540" s="14" t="s">
        <v>13683</v>
      </c>
      <c r="E1540" s="15" t="s">
        <v>5678</v>
      </c>
      <c r="F1540" s="16">
        <v>31</v>
      </c>
      <c r="G1540" s="16">
        <v>32</v>
      </c>
      <c r="H1540" s="6">
        <f t="shared" si="96"/>
        <v>32</v>
      </c>
      <c r="I1540" s="6">
        <f t="shared" si="97"/>
        <v>33</v>
      </c>
      <c r="J1540" s="7">
        <f t="shared" si="98"/>
        <v>1.03125</v>
      </c>
      <c r="K1540" s="7">
        <f t="shared" si="99"/>
        <v>4.4394119358453436E-2</v>
      </c>
    </row>
    <row r="1541" spans="1:11" x14ac:dyDescent="0.35">
      <c r="A1541" s="14" t="s">
        <v>7218</v>
      </c>
      <c r="B1541" s="13" t="s">
        <v>2866</v>
      </c>
      <c r="C1541" s="14" t="s">
        <v>13684</v>
      </c>
      <c r="D1541" s="14" t="s">
        <v>13685</v>
      </c>
      <c r="E1541" s="15" t="s">
        <v>5678</v>
      </c>
      <c r="F1541" s="16">
        <v>55</v>
      </c>
      <c r="G1541" s="16">
        <v>61</v>
      </c>
      <c r="H1541" s="6">
        <f t="shared" si="96"/>
        <v>56</v>
      </c>
      <c r="I1541" s="6">
        <f t="shared" si="97"/>
        <v>62</v>
      </c>
      <c r="J1541" s="7">
        <f t="shared" si="98"/>
        <v>1.1071428571428572</v>
      </c>
      <c r="K1541" s="7">
        <f t="shared" si="99"/>
        <v>0.14684138832927118</v>
      </c>
    </row>
    <row r="1542" spans="1:11" x14ac:dyDescent="0.35">
      <c r="A1542" s="14" t="s">
        <v>7219</v>
      </c>
      <c r="B1542" s="13" t="s">
        <v>4796</v>
      </c>
      <c r="C1542" s="14" t="s">
        <v>13686</v>
      </c>
      <c r="D1542" s="14" t="s">
        <v>13687</v>
      </c>
      <c r="E1542" s="15" t="s">
        <v>5678</v>
      </c>
      <c r="F1542" s="16">
        <v>52</v>
      </c>
      <c r="G1542" s="16">
        <v>69</v>
      </c>
      <c r="H1542" s="6">
        <f t="shared" si="96"/>
        <v>53</v>
      </c>
      <c r="I1542" s="6">
        <f t="shared" si="97"/>
        <v>70</v>
      </c>
      <c r="J1542" s="7">
        <f t="shared" si="98"/>
        <v>1.320754716981132</v>
      </c>
      <c r="K1542" s="7">
        <f t="shared" si="99"/>
        <v>0.40136256238176721</v>
      </c>
    </row>
    <row r="1543" spans="1:11" x14ac:dyDescent="0.35">
      <c r="A1543" s="14" t="s">
        <v>7220</v>
      </c>
      <c r="B1543" s="13" t="s">
        <v>3103</v>
      </c>
      <c r="C1543" s="14" t="s">
        <v>13688</v>
      </c>
      <c r="D1543" s="14" t="s">
        <v>13689</v>
      </c>
      <c r="E1543" s="15" t="s">
        <v>11359</v>
      </c>
      <c r="F1543" s="16">
        <v>44</v>
      </c>
      <c r="G1543" s="16">
        <v>64</v>
      </c>
      <c r="H1543" s="6">
        <f t="shared" si="96"/>
        <v>45</v>
      </c>
      <c r="I1543" s="6">
        <f t="shared" si="97"/>
        <v>65</v>
      </c>
      <c r="J1543" s="7">
        <f t="shared" si="98"/>
        <v>1.4444444444444444</v>
      </c>
      <c r="K1543" s="7">
        <f t="shared" si="99"/>
        <v>0.53051471669877981</v>
      </c>
    </row>
    <row r="1544" spans="1:11" x14ac:dyDescent="0.35">
      <c r="A1544" s="14" t="s">
        <v>7221</v>
      </c>
      <c r="B1544" s="13" t="s">
        <v>2328</v>
      </c>
      <c r="C1544" s="14" t="s">
        <v>13690</v>
      </c>
      <c r="D1544" s="14" t="s">
        <v>13691</v>
      </c>
      <c r="E1544" s="15" t="s">
        <v>5678</v>
      </c>
      <c r="F1544" s="16">
        <v>3</v>
      </c>
      <c r="G1544" s="16">
        <v>3</v>
      </c>
      <c r="H1544" s="6">
        <f t="shared" si="96"/>
        <v>4</v>
      </c>
      <c r="I1544" s="6">
        <f t="shared" si="97"/>
        <v>4</v>
      </c>
      <c r="J1544" s="7">
        <f t="shared" si="98"/>
        <v>1</v>
      </c>
      <c r="K1544" s="7">
        <f t="shared" si="99"/>
        <v>0</v>
      </c>
    </row>
    <row r="1545" spans="1:11" x14ac:dyDescent="0.35">
      <c r="A1545" s="14" t="s">
        <v>7222</v>
      </c>
      <c r="B1545" s="13" t="s">
        <v>2686</v>
      </c>
      <c r="C1545" s="14" t="s">
        <v>13692</v>
      </c>
      <c r="D1545" s="14" t="s">
        <v>11548</v>
      </c>
      <c r="E1545" s="15" t="s">
        <v>11359</v>
      </c>
      <c r="F1545" s="16">
        <v>135</v>
      </c>
      <c r="G1545" s="16">
        <v>141</v>
      </c>
      <c r="H1545" s="6">
        <f t="shared" si="96"/>
        <v>136</v>
      </c>
      <c r="I1545" s="6">
        <f t="shared" si="97"/>
        <v>142</v>
      </c>
      <c r="J1545" s="7">
        <f t="shared" si="98"/>
        <v>1.0441176470588236</v>
      </c>
      <c r="K1545" s="7">
        <f t="shared" si="99"/>
        <v>6.228427825434274E-2</v>
      </c>
    </row>
    <row r="1546" spans="1:11" x14ac:dyDescent="0.35">
      <c r="A1546" s="14" t="s">
        <v>7223</v>
      </c>
      <c r="B1546" s="13" t="s">
        <v>2516</v>
      </c>
      <c r="C1546" s="14" t="s">
        <v>13693</v>
      </c>
      <c r="D1546" s="14" t="s">
        <v>13694</v>
      </c>
      <c r="E1546" s="15" t="s">
        <v>5678</v>
      </c>
      <c r="F1546" s="16">
        <v>13</v>
      </c>
      <c r="G1546" s="16">
        <v>12</v>
      </c>
      <c r="H1546" s="6">
        <f t="shared" si="96"/>
        <v>14</v>
      </c>
      <c r="I1546" s="6">
        <f t="shared" si="97"/>
        <v>13</v>
      </c>
      <c r="J1546" s="7">
        <f t="shared" si="98"/>
        <v>0.9285714285714286</v>
      </c>
      <c r="K1546" s="7">
        <f t="shared" si="99"/>
        <v>-0.10691520391651191</v>
      </c>
    </row>
    <row r="1547" spans="1:11" x14ac:dyDescent="0.35">
      <c r="A1547" s="14" t="s">
        <v>7224</v>
      </c>
      <c r="B1547" s="13" t="s">
        <v>1086</v>
      </c>
      <c r="C1547" s="14" t="s">
        <v>13695</v>
      </c>
      <c r="D1547" s="14" t="s">
        <v>11356</v>
      </c>
      <c r="E1547" s="15" t="s">
        <v>5678</v>
      </c>
      <c r="F1547" s="16">
        <v>14</v>
      </c>
      <c r="G1547" s="16">
        <v>10</v>
      </c>
      <c r="H1547" s="6">
        <f t="shared" si="96"/>
        <v>15</v>
      </c>
      <c r="I1547" s="6">
        <f t="shared" si="97"/>
        <v>11</v>
      </c>
      <c r="J1547" s="7">
        <f t="shared" si="98"/>
        <v>0.73333333333333328</v>
      </c>
      <c r="K1547" s="7">
        <f t="shared" si="99"/>
        <v>-0.44745897697122144</v>
      </c>
    </row>
    <row r="1548" spans="1:11" x14ac:dyDescent="0.35">
      <c r="A1548" s="14" t="s">
        <v>7225</v>
      </c>
      <c r="B1548" s="13" t="s">
        <v>412</v>
      </c>
      <c r="C1548" s="14" t="s">
        <v>13696</v>
      </c>
      <c r="D1548" s="14" t="s">
        <v>13697</v>
      </c>
      <c r="E1548" s="15" t="s">
        <v>5678</v>
      </c>
      <c r="F1548" s="16">
        <v>16</v>
      </c>
      <c r="G1548" s="16">
        <v>25</v>
      </c>
      <c r="H1548" s="6">
        <f t="shared" si="96"/>
        <v>17</v>
      </c>
      <c r="I1548" s="6">
        <f t="shared" si="97"/>
        <v>26</v>
      </c>
      <c r="J1548" s="7">
        <f t="shared" si="98"/>
        <v>1.5294117647058822</v>
      </c>
      <c r="K1548" s="7">
        <f t="shared" si="99"/>
        <v>0.61297687689075275</v>
      </c>
    </row>
    <row r="1549" spans="1:11" x14ac:dyDescent="0.35">
      <c r="A1549" s="14" t="s">
        <v>7226</v>
      </c>
      <c r="B1549" s="13" t="s">
        <v>1980</v>
      </c>
      <c r="C1549" s="14" t="s">
        <v>13698</v>
      </c>
      <c r="D1549" s="14" t="s">
        <v>13699</v>
      </c>
      <c r="E1549" s="15" t="s">
        <v>5678</v>
      </c>
      <c r="F1549" s="16">
        <v>22</v>
      </c>
      <c r="G1549" s="16">
        <v>22</v>
      </c>
      <c r="H1549" s="6">
        <f t="shared" si="96"/>
        <v>23</v>
      </c>
      <c r="I1549" s="6">
        <f t="shared" si="97"/>
        <v>23</v>
      </c>
      <c r="J1549" s="7">
        <f t="shared" si="98"/>
        <v>1</v>
      </c>
      <c r="K1549" s="7">
        <f t="shared" si="99"/>
        <v>0</v>
      </c>
    </row>
    <row r="1550" spans="1:11" x14ac:dyDescent="0.35">
      <c r="A1550" s="14" t="s">
        <v>7227</v>
      </c>
      <c r="B1550" s="13" t="s">
        <v>2822</v>
      </c>
      <c r="C1550" s="14" t="s">
        <v>13700</v>
      </c>
      <c r="D1550" s="14" t="s">
        <v>13701</v>
      </c>
      <c r="E1550" s="15" t="s">
        <v>5678</v>
      </c>
      <c r="F1550" s="16">
        <v>5</v>
      </c>
      <c r="G1550" s="16">
        <v>8</v>
      </c>
      <c r="H1550" s="6">
        <f t="shared" si="96"/>
        <v>6</v>
      </c>
      <c r="I1550" s="6">
        <f t="shared" si="97"/>
        <v>9</v>
      </c>
      <c r="J1550" s="7">
        <f t="shared" si="98"/>
        <v>1.5</v>
      </c>
      <c r="K1550" s="7">
        <f t="shared" si="99"/>
        <v>0.58496250072115619</v>
      </c>
    </row>
    <row r="1551" spans="1:11" x14ac:dyDescent="0.35">
      <c r="A1551" s="14" t="s">
        <v>7228</v>
      </c>
      <c r="B1551" s="13" t="s">
        <v>1847</v>
      </c>
      <c r="C1551" s="14" t="s">
        <v>13702</v>
      </c>
      <c r="D1551" s="14" t="s">
        <v>11418</v>
      </c>
      <c r="E1551" s="15" t="s">
        <v>11359</v>
      </c>
      <c r="F1551" s="16">
        <v>98</v>
      </c>
      <c r="G1551" s="16">
        <v>127</v>
      </c>
      <c r="H1551" s="6">
        <f t="shared" si="96"/>
        <v>99</v>
      </c>
      <c r="I1551" s="6">
        <f t="shared" si="97"/>
        <v>128</v>
      </c>
      <c r="J1551" s="7">
        <f t="shared" si="98"/>
        <v>1.292929292929293</v>
      </c>
      <c r="K1551" s="7">
        <f t="shared" si="99"/>
        <v>0.37064337992039054</v>
      </c>
    </row>
    <row r="1552" spans="1:11" x14ac:dyDescent="0.35">
      <c r="A1552" s="14" t="s">
        <v>7229</v>
      </c>
      <c r="B1552" s="13" t="s">
        <v>1963</v>
      </c>
      <c r="C1552" s="14" t="s">
        <v>13703</v>
      </c>
      <c r="D1552" s="14" t="s">
        <v>13704</v>
      </c>
      <c r="E1552" s="15" t="s">
        <v>11359</v>
      </c>
      <c r="F1552" s="16">
        <v>106</v>
      </c>
      <c r="G1552" s="16">
        <v>98</v>
      </c>
      <c r="H1552" s="6">
        <f t="shared" si="96"/>
        <v>107</v>
      </c>
      <c r="I1552" s="6">
        <f t="shared" si="97"/>
        <v>99</v>
      </c>
      <c r="J1552" s="7">
        <f t="shared" si="98"/>
        <v>0.92523364485981308</v>
      </c>
      <c r="K1552" s="7">
        <f t="shared" si="99"/>
        <v>-0.11211036632153734</v>
      </c>
    </row>
    <row r="1553" spans="1:11" x14ac:dyDescent="0.35">
      <c r="A1553" s="14" t="s">
        <v>7230</v>
      </c>
      <c r="B1553" s="13" t="s">
        <v>3441</v>
      </c>
      <c r="C1553" s="14" t="s">
        <v>13705</v>
      </c>
      <c r="D1553" s="14" t="s">
        <v>13706</v>
      </c>
      <c r="E1553" s="15" t="s">
        <v>11359</v>
      </c>
      <c r="F1553" s="16">
        <v>299</v>
      </c>
      <c r="G1553" s="16">
        <v>201</v>
      </c>
      <c r="H1553" s="6">
        <f t="shared" si="96"/>
        <v>300</v>
      </c>
      <c r="I1553" s="6">
        <f t="shared" si="97"/>
        <v>202</v>
      </c>
      <c r="J1553" s="7">
        <f t="shared" si="98"/>
        <v>0.67333333333333334</v>
      </c>
      <c r="K1553" s="7">
        <f t="shared" si="99"/>
        <v>-0.57060720774408613</v>
      </c>
    </row>
    <row r="1554" spans="1:11" x14ac:dyDescent="0.35">
      <c r="A1554" s="14" t="s">
        <v>7231</v>
      </c>
      <c r="B1554" s="13" t="s">
        <v>4175</v>
      </c>
      <c r="C1554" s="14" t="s">
        <v>13707</v>
      </c>
      <c r="D1554" s="14" t="s">
        <v>13708</v>
      </c>
      <c r="E1554" s="15" t="s">
        <v>11359</v>
      </c>
      <c r="F1554" s="16">
        <v>85</v>
      </c>
      <c r="G1554" s="16">
        <v>65</v>
      </c>
      <c r="H1554" s="6">
        <f t="shared" si="96"/>
        <v>86</v>
      </c>
      <c r="I1554" s="6">
        <f t="shared" si="97"/>
        <v>66</v>
      </c>
      <c r="J1554" s="7">
        <f t="shared" si="98"/>
        <v>0.76744186046511631</v>
      </c>
      <c r="K1554" s="7">
        <f t="shared" si="99"/>
        <v>-0.38187063534364446</v>
      </c>
    </row>
    <row r="1555" spans="1:11" x14ac:dyDescent="0.35">
      <c r="A1555" s="14" t="s">
        <v>7232</v>
      </c>
      <c r="B1555" s="13" t="s">
        <v>5037</v>
      </c>
      <c r="C1555" s="14" t="s">
        <v>13709</v>
      </c>
      <c r="D1555" s="14" t="s">
        <v>11356</v>
      </c>
      <c r="E1555" s="15" t="s">
        <v>11359</v>
      </c>
      <c r="F1555" s="16">
        <v>89</v>
      </c>
      <c r="G1555" s="16">
        <v>85</v>
      </c>
      <c r="H1555" s="6">
        <f t="shared" si="96"/>
        <v>90</v>
      </c>
      <c r="I1555" s="6">
        <f t="shared" si="97"/>
        <v>86</v>
      </c>
      <c r="J1555" s="7">
        <f t="shared" si="98"/>
        <v>0.9555555555555556</v>
      </c>
      <c r="K1555" s="7">
        <f t="shared" si="99"/>
        <v>-6.5588341627576707E-2</v>
      </c>
    </row>
    <row r="1556" spans="1:11" x14ac:dyDescent="0.35">
      <c r="A1556" s="14" t="s">
        <v>7233</v>
      </c>
      <c r="B1556" s="13" t="s">
        <v>773</v>
      </c>
      <c r="C1556" s="14"/>
      <c r="D1556" s="14"/>
      <c r="E1556" s="15" t="s">
        <v>11359</v>
      </c>
      <c r="F1556" s="16">
        <v>20</v>
      </c>
      <c r="G1556" s="16">
        <v>24</v>
      </c>
      <c r="H1556" s="6">
        <f t="shared" si="96"/>
        <v>21</v>
      </c>
      <c r="I1556" s="6">
        <f t="shared" si="97"/>
        <v>25</v>
      </c>
      <c r="J1556" s="7">
        <f t="shared" si="98"/>
        <v>1.1904761904761905</v>
      </c>
      <c r="K1556" s="7">
        <f t="shared" si="99"/>
        <v>0.25153876699596439</v>
      </c>
    </row>
    <row r="1557" spans="1:11" x14ac:dyDescent="0.35">
      <c r="A1557" s="14" t="s">
        <v>7234</v>
      </c>
      <c r="B1557" s="13" t="s">
        <v>1401</v>
      </c>
      <c r="C1557" s="14" t="s">
        <v>13710</v>
      </c>
      <c r="D1557" s="14" t="s">
        <v>12574</v>
      </c>
      <c r="E1557" s="15" t="s">
        <v>5678</v>
      </c>
      <c r="F1557" s="16">
        <v>11</v>
      </c>
      <c r="G1557" s="16">
        <v>9</v>
      </c>
      <c r="H1557" s="6">
        <f t="shared" si="96"/>
        <v>12</v>
      </c>
      <c r="I1557" s="6">
        <f t="shared" si="97"/>
        <v>10</v>
      </c>
      <c r="J1557" s="7">
        <f t="shared" si="98"/>
        <v>0.83333333333333337</v>
      </c>
      <c r="K1557" s="7">
        <f t="shared" si="99"/>
        <v>-0.26303440583379378</v>
      </c>
    </row>
    <row r="1558" spans="1:11" x14ac:dyDescent="0.35">
      <c r="A1558" s="14" t="s">
        <v>7235</v>
      </c>
      <c r="B1558" s="13" t="s">
        <v>1977</v>
      </c>
      <c r="C1558" s="14" t="s">
        <v>13711</v>
      </c>
      <c r="D1558" s="14" t="s">
        <v>13712</v>
      </c>
      <c r="E1558" s="15" t="s">
        <v>11359</v>
      </c>
      <c r="F1558" s="16">
        <v>117</v>
      </c>
      <c r="G1558" s="16">
        <v>86</v>
      </c>
      <c r="H1558" s="6">
        <f t="shared" si="96"/>
        <v>118</v>
      </c>
      <c r="I1558" s="6">
        <f t="shared" si="97"/>
        <v>87</v>
      </c>
      <c r="J1558" s="7">
        <f t="shared" si="98"/>
        <v>0.73728813559322037</v>
      </c>
      <c r="K1558" s="7">
        <f t="shared" si="99"/>
        <v>-0.43969955351311291</v>
      </c>
    </row>
    <row r="1559" spans="1:11" x14ac:dyDescent="0.35">
      <c r="A1559" s="14" t="s">
        <v>7236</v>
      </c>
      <c r="B1559" s="13" t="s">
        <v>4475</v>
      </c>
      <c r="C1559" s="14" t="s">
        <v>13713</v>
      </c>
      <c r="D1559" s="14" t="s">
        <v>11356</v>
      </c>
      <c r="E1559" s="15" t="s">
        <v>11359</v>
      </c>
      <c r="F1559" s="16">
        <v>499</v>
      </c>
      <c r="G1559" s="16">
        <v>600</v>
      </c>
      <c r="H1559" s="6">
        <f t="shared" si="96"/>
        <v>500</v>
      </c>
      <c r="I1559" s="6">
        <f t="shared" si="97"/>
        <v>601</v>
      </c>
      <c r="J1559" s="7">
        <f t="shared" si="98"/>
        <v>1.202</v>
      </c>
      <c r="K1559" s="7">
        <f t="shared" si="99"/>
        <v>0.26543689604909837</v>
      </c>
    </row>
    <row r="1560" spans="1:11" x14ac:dyDescent="0.35">
      <c r="A1560" s="14" t="s">
        <v>7237</v>
      </c>
      <c r="B1560" s="13" t="s">
        <v>1633</v>
      </c>
      <c r="C1560" s="14" t="s">
        <v>13714</v>
      </c>
      <c r="D1560" s="14" t="s">
        <v>13715</v>
      </c>
      <c r="E1560" s="15" t="s">
        <v>11359</v>
      </c>
      <c r="F1560" s="16">
        <v>116</v>
      </c>
      <c r="G1560" s="16">
        <v>84</v>
      </c>
      <c r="H1560" s="6">
        <f t="shared" si="96"/>
        <v>117</v>
      </c>
      <c r="I1560" s="6">
        <f t="shared" si="97"/>
        <v>85</v>
      </c>
      <c r="J1560" s="7">
        <f t="shared" si="98"/>
        <v>0.72649572649572647</v>
      </c>
      <c r="K1560" s="7">
        <f t="shared" si="99"/>
        <v>-0.46097378344570283</v>
      </c>
    </row>
    <row r="1561" spans="1:11" x14ac:dyDescent="0.35">
      <c r="A1561" s="14" t="s">
        <v>7238</v>
      </c>
      <c r="B1561" s="13" t="s">
        <v>2117</v>
      </c>
      <c r="C1561" s="14" t="s">
        <v>13716</v>
      </c>
      <c r="D1561" s="14" t="s">
        <v>13717</v>
      </c>
      <c r="E1561" s="15" t="s">
        <v>11359</v>
      </c>
      <c r="F1561" s="16">
        <v>37</v>
      </c>
      <c r="G1561" s="16">
        <v>37</v>
      </c>
      <c r="H1561" s="6">
        <f t="shared" si="96"/>
        <v>38</v>
      </c>
      <c r="I1561" s="6">
        <f t="shared" si="97"/>
        <v>38</v>
      </c>
      <c r="J1561" s="7">
        <f t="shared" si="98"/>
        <v>1</v>
      </c>
      <c r="K1561" s="7">
        <f t="shared" si="99"/>
        <v>0</v>
      </c>
    </row>
    <row r="1562" spans="1:11" x14ac:dyDescent="0.35">
      <c r="A1562" s="14" t="s">
        <v>7239</v>
      </c>
      <c r="B1562" s="13" t="s">
        <v>3554</v>
      </c>
      <c r="C1562" s="14" t="s">
        <v>13718</v>
      </c>
      <c r="D1562" s="14" t="s">
        <v>11356</v>
      </c>
      <c r="E1562" s="15" t="s">
        <v>5678</v>
      </c>
      <c r="F1562" s="16">
        <v>17</v>
      </c>
      <c r="G1562" s="16">
        <v>8</v>
      </c>
      <c r="H1562" s="6">
        <f t="shared" si="96"/>
        <v>18</v>
      </c>
      <c r="I1562" s="6">
        <f t="shared" si="97"/>
        <v>9</v>
      </c>
      <c r="J1562" s="7">
        <f t="shared" si="98"/>
        <v>0.5</v>
      </c>
      <c r="K1562" s="7">
        <f t="shared" si="99"/>
        <v>-1</v>
      </c>
    </row>
    <row r="1563" spans="1:11" x14ac:dyDescent="0.35">
      <c r="A1563" s="14" t="s">
        <v>7240</v>
      </c>
      <c r="B1563" s="13" t="s">
        <v>632</v>
      </c>
      <c r="C1563" s="14" t="s">
        <v>13719</v>
      </c>
      <c r="D1563" s="14" t="s">
        <v>11539</v>
      </c>
      <c r="E1563" s="15" t="s">
        <v>5678</v>
      </c>
      <c r="F1563" s="16">
        <v>5</v>
      </c>
      <c r="G1563" s="16">
        <v>6</v>
      </c>
      <c r="H1563" s="6">
        <f t="shared" si="96"/>
        <v>6</v>
      </c>
      <c r="I1563" s="6">
        <f t="shared" si="97"/>
        <v>7</v>
      </c>
      <c r="J1563" s="7">
        <f t="shared" si="98"/>
        <v>1.1666666666666667</v>
      </c>
      <c r="K1563" s="7">
        <f t="shared" si="99"/>
        <v>0.22239242133644802</v>
      </c>
    </row>
    <row r="1564" spans="1:11" x14ac:dyDescent="0.35">
      <c r="A1564" s="14" t="s">
        <v>7241</v>
      </c>
      <c r="B1564" s="13" t="s">
        <v>2160</v>
      </c>
      <c r="C1564" s="14" t="s">
        <v>13720</v>
      </c>
      <c r="D1564" s="14" t="s">
        <v>11356</v>
      </c>
      <c r="E1564" s="15" t="s">
        <v>5678</v>
      </c>
      <c r="F1564" s="16">
        <v>6</v>
      </c>
      <c r="G1564" s="16">
        <v>6</v>
      </c>
      <c r="H1564" s="6">
        <f t="shared" si="96"/>
        <v>7</v>
      </c>
      <c r="I1564" s="6">
        <f t="shared" si="97"/>
        <v>7</v>
      </c>
      <c r="J1564" s="7">
        <f t="shared" si="98"/>
        <v>1</v>
      </c>
      <c r="K1564" s="7">
        <f t="shared" si="99"/>
        <v>0</v>
      </c>
    </row>
    <row r="1565" spans="1:11" x14ac:dyDescent="0.35">
      <c r="A1565" s="14" t="s">
        <v>7242</v>
      </c>
      <c r="B1565" s="13" t="s">
        <v>1321</v>
      </c>
      <c r="C1565" s="14" t="s">
        <v>13721</v>
      </c>
      <c r="D1565" s="14" t="s">
        <v>11755</v>
      </c>
      <c r="E1565" s="15" t="s">
        <v>11359</v>
      </c>
      <c r="F1565" s="16">
        <v>20</v>
      </c>
      <c r="G1565" s="16">
        <v>17</v>
      </c>
      <c r="H1565" s="6">
        <f t="shared" si="96"/>
        <v>21</v>
      </c>
      <c r="I1565" s="6">
        <f t="shared" si="97"/>
        <v>18</v>
      </c>
      <c r="J1565" s="7">
        <f t="shared" si="98"/>
        <v>0.8571428571428571</v>
      </c>
      <c r="K1565" s="7">
        <f t="shared" si="99"/>
        <v>-0.22239242133644802</v>
      </c>
    </row>
    <row r="1566" spans="1:11" x14ac:dyDescent="0.35">
      <c r="A1566" s="14" t="s">
        <v>7243</v>
      </c>
      <c r="B1566" s="13" t="s">
        <v>5528</v>
      </c>
      <c r="C1566" s="14" t="s">
        <v>13722</v>
      </c>
      <c r="D1566" s="14" t="s">
        <v>11806</v>
      </c>
      <c r="E1566" s="15" t="s">
        <v>5678</v>
      </c>
      <c r="F1566" s="16">
        <v>0</v>
      </c>
      <c r="G1566" s="16">
        <v>1</v>
      </c>
      <c r="H1566" s="6">
        <f t="shared" si="96"/>
        <v>1</v>
      </c>
      <c r="I1566" s="6">
        <f t="shared" si="97"/>
        <v>2</v>
      </c>
      <c r="J1566" s="7">
        <f t="shared" si="98"/>
        <v>2</v>
      </c>
      <c r="K1566" s="7">
        <f t="shared" si="99"/>
        <v>1</v>
      </c>
    </row>
    <row r="1567" spans="1:11" x14ac:dyDescent="0.35">
      <c r="A1567" s="14" t="s">
        <v>7244</v>
      </c>
      <c r="B1567" s="13" t="s">
        <v>5548</v>
      </c>
      <c r="C1567" s="14" t="s">
        <v>13723</v>
      </c>
      <c r="D1567" s="14" t="s">
        <v>11806</v>
      </c>
      <c r="E1567" s="15" t="s">
        <v>5678</v>
      </c>
      <c r="F1567" s="16">
        <v>1</v>
      </c>
      <c r="G1567" s="16">
        <v>2</v>
      </c>
      <c r="H1567" s="6">
        <f t="shared" si="96"/>
        <v>2</v>
      </c>
      <c r="I1567" s="6">
        <f t="shared" si="97"/>
        <v>3</v>
      </c>
      <c r="J1567" s="7">
        <f t="shared" si="98"/>
        <v>1.5</v>
      </c>
      <c r="K1567" s="7">
        <f t="shared" si="99"/>
        <v>0.58496250072115619</v>
      </c>
    </row>
    <row r="1568" spans="1:11" x14ac:dyDescent="0.35">
      <c r="A1568" s="14" t="s">
        <v>7245</v>
      </c>
      <c r="B1568" s="13" t="s">
        <v>716</v>
      </c>
      <c r="C1568" s="14" t="s">
        <v>13724</v>
      </c>
      <c r="D1568" s="14" t="s">
        <v>11356</v>
      </c>
      <c r="E1568" s="15" t="s">
        <v>5678</v>
      </c>
      <c r="F1568" s="16">
        <v>13</v>
      </c>
      <c r="G1568" s="16">
        <v>17</v>
      </c>
      <c r="H1568" s="6">
        <f t="shared" si="96"/>
        <v>14</v>
      </c>
      <c r="I1568" s="6">
        <f t="shared" si="97"/>
        <v>18</v>
      </c>
      <c r="J1568" s="7">
        <f t="shared" si="98"/>
        <v>1.2857142857142858</v>
      </c>
      <c r="K1568" s="7">
        <f t="shared" si="99"/>
        <v>0.36257007938470842</v>
      </c>
    </row>
    <row r="1569" spans="1:11" x14ac:dyDescent="0.35">
      <c r="A1569" s="14" t="s">
        <v>7246</v>
      </c>
      <c r="B1569" s="13" t="s">
        <v>3043</v>
      </c>
      <c r="C1569" s="14" t="s">
        <v>13725</v>
      </c>
      <c r="D1569" s="14" t="s">
        <v>13726</v>
      </c>
      <c r="E1569" s="15" t="s">
        <v>5678</v>
      </c>
      <c r="F1569" s="16">
        <v>86</v>
      </c>
      <c r="G1569" s="16">
        <v>75</v>
      </c>
      <c r="H1569" s="6">
        <f t="shared" si="96"/>
        <v>87</v>
      </c>
      <c r="I1569" s="6">
        <f t="shared" si="97"/>
        <v>76</v>
      </c>
      <c r="J1569" s="7">
        <f t="shared" si="98"/>
        <v>0.87356321839080464</v>
      </c>
      <c r="K1569" s="7">
        <f t="shared" si="99"/>
        <v>-0.19501598240514276</v>
      </c>
    </row>
    <row r="1570" spans="1:11" x14ac:dyDescent="0.35">
      <c r="A1570" s="14" t="s">
        <v>7247</v>
      </c>
      <c r="B1570" s="13" t="s">
        <v>2794</v>
      </c>
      <c r="C1570" s="14" t="s">
        <v>13727</v>
      </c>
      <c r="D1570" s="14" t="s">
        <v>13728</v>
      </c>
      <c r="E1570" s="15" t="s">
        <v>5678</v>
      </c>
      <c r="F1570" s="16">
        <v>370</v>
      </c>
      <c r="G1570" s="16">
        <v>440</v>
      </c>
      <c r="H1570" s="6">
        <f t="shared" si="96"/>
        <v>371</v>
      </c>
      <c r="I1570" s="6">
        <f t="shared" si="97"/>
        <v>441</v>
      </c>
      <c r="J1570" s="7">
        <f t="shared" si="98"/>
        <v>1.1886792452830188</v>
      </c>
      <c r="K1570" s="7">
        <f t="shared" si="99"/>
        <v>0.24935946893671726</v>
      </c>
    </row>
    <row r="1571" spans="1:11" x14ac:dyDescent="0.35">
      <c r="A1571" s="14" t="s">
        <v>7248</v>
      </c>
      <c r="B1571" s="13" t="s">
        <v>3745</v>
      </c>
      <c r="C1571" s="14" t="s">
        <v>13729</v>
      </c>
      <c r="D1571" s="14" t="s">
        <v>11356</v>
      </c>
      <c r="E1571" s="15" t="s">
        <v>11359</v>
      </c>
      <c r="F1571" s="16">
        <v>68</v>
      </c>
      <c r="G1571" s="16">
        <v>65</v>
      </c>
      <c r="H1571" s="6">
        <f t="shared" si="96"/>
        <v>69</v>
      </c>
      <c r="I1571" s="6">
        <f t="shared" si="97"/>
        <v>66</v>
      </c>
      <c r="J1571" s="7">
        <f t="shared" si="98"/>
        <v>0.95652173913043481</v>
      </c>
      <c r="K1571" s="7">
        <f t="shared" si="99"/>
        <v>-6.4130337419715577E-2</v>
      </c>
    </row>
    <row r="1572" spans="1:11" x14ac:dyDescent="0.35">
      <c r="A1572" s="14" t="s">
        <v>7249</v>
      </c>
      <c r="B1572" s="13" t="s">
        <v>884</v>
      </c>
      <c r="C1572" s="14" t="s">
        <v>13730</v>
      </c>
      <c r="D1572" s="14" t="s">
        <v>13731</v>
      </c>
      <c r="E1572" s="15" t="s">
        <v>5678</v>
      </c>
      <c r="F1572" s="16">
        <v>1067</v>
      </c>
      <c r="G1572" s="16">
        <v>1306</v>
      </c>
      <c r="H1572" s="6">
        <f t="shared" si="96"/>
        <v>1068</v>
      </c>
      <c r="I1572" s="6">
        <f t="shared" si="97"/>
        <v>1307</v>
      </c>
      <c r="J1572" s="7">
        <f t="shared" si="98"/>
        <v>1.2237827715355805</v>
      </c>
      <c r="K1572" s="7">
        <f t="shared" si="99"/>
        <v>0.29134749410787925</v>
      </c>
    </row>
    <row r="1573" spans="1:11" x14ac:dyDescent="0.35">
      <c r="A1573" s="14" t="s">
        <v>7250</v>
      </c>
      <c r="B1573" s="13" t="s">
        <v>5016</v>
      </c>
      <c r="C1573" s="14" t="s">
        <v>13732</v>
      </c>
      <c r="D1573" s="14" t="s">
        <v>13733</v>
      </c>
      <c r="E1573" s="15" t="s">
        <v>5678</v>
      </c>
      <c r="F1573" s="16">
        <v>11</v>
      </c>
      <c r="G1573" s="16">
        <v>4</v>
      </c>
      <c r="H1573" s="6">
        <f t="shared" si="96"/>
        <v>12</v>
      </c>
      <c r="I1573" s="6">
        <f t="shared" si="97"/>
        <v>5</v>
      </c>
      <c r="J1573" s="7">
        <f t="shared" si="98"/>
        <v>0.41666666666666669</v>
      </c>
      <c r="K1573" s="7">
        <f t="shared" si="99"/>
        <v>-1.2630344058337937</v>
      </c>
    </row>
    <row r="1574" spans="1:11" x14ac:dyDescent="0.35">
      <c r="A1574" s="14" t="s">
        <v>7251</v>
      </c>
      <c r="B1574" s="13" t="s">
        <v>1525</v>
      </c>
      <c r="C1574" s="14" t="s">
        <v>13734</v>
      </c>
      <c r="D1574" s="14" t="s">
        <v>11356</v>
      </c>
      <c r="E1574" s="15" t="s">
        <v>5678</v>
      </c>
      <c r="F1574" s="16">
        <v>50</v>
      </c>
      <c r="G1574" s="16">
        <v>63</v>
      </c>
      <c r="H1574" s="6">
        <f t="shared" si="96"/>
        <v>51</v>
      </c>
      <c r="I1574" s="6">
        <f t="shared" si="97"/>
        <v>64</v>
      </c>
      <c r="J1574" s="7">
        <f t="shared" si="98"/>
        <v>1.2549019607843137</v>
      </c>
      <c r="K1574" s="7">
        <f t="shared" si="99"/>
        <v>0.32757465802850438</v>
      </c>
    </row>
    <row r="1575" spans="1:11" x14ac:dyDescent="0.35">
      <c r="A1575" s="14" t="s">
        <v>7252</v>
      </c>
      <c r="B1575" s="13" t="s">
        <v>2825</v>
      </c>
      <c r="C1575" s="14" t="s">
        <v>13735</v>
      </c>
      <c r="D1575" s="14" t="s">
        <v>13736</v>
      </c>
      <c r="E1575" s="15" t="s">
        <v>5678</v>
      </c>
      <c r="F1575" s="16">
        <v>20</v>
      </c>
      <c r="G1575" s="16">
        <v>14</v>
      </c>
      <c r="H1575" s="6">
        <f t="shared" si="96"/>
        <v>21</v>
      </c>
      <c r="I1575" s="6">
        <f t="shared" si="97"/>
        <v>15</v>
      </c>
      <c r="J1575" s="7">
        <f t="shared" si="98"/>
        <v>0.7142857142857143</v>
      </c>
      <c r="K1575" s="7">
        <f t="shared" si="99"/>
        <v>-0.48542682717024171</v>
      </c>
    </row>
    <row r="1576" spans="1:11" x14ac:dyDescent="0.35">
      <c r="A1576" s="14" t="s">
        <v>7253</v>
      </c>
      <c r="B1576" s="13" t="s">
        <v>3379</v>
      </c>
      <c r="C1576" s="14" t="s">
        <v>13737</v>
      </c>
      <c r="D1576" s="14" t="s">
        <v>11356</v>
      </c>
      <c r="E1576" s="15" t="s">
        <v>5678</v>
      </c>
      <c r="F1576" s="16">
        <v>139</v>
      </c>
      <c r="G1576" s="16">
        <v>167</v>
      </c>
      <c r="H1576" s="6">
        <f t="shared" si="96"/>
        <v>140</v>
      </c>
      <c r="I1576" s="6">
        <f t="shared" si="97"/>
        <v>168</v>
      </c>
      <c r="J1576" s="7">
        <f t="shared" si="98"/>
        <v>1.2</v>
      </c>
      <c r="K1576" s="7">
        <f t="shared" si="99"/>
        <v>0.26303440583379378</v>
      </c>
    </row>
    <row r="1577" spans="1:11" x14ac:dyDescent="0.35">
      <c r="A1577" s="14" t="s">
        <v>7254</v>
      </c>
      <c r="B1577" s="13" t="s">
        <v>3087</v>
      </c>
      <c r="C1577" s="14" t="s">
        <v>13738</v>
      </c>
      <c r="D1577" s="14" t="s">
        <v>13739</v>
      </c>
      <c r="E1577" s="15" t="s">
        <v>5678</v>
      </c>
      <c r="F1577" s="16">
        <v>178</v>
      </c>
      <c r="G1577" s="16">
        <v>249</v>
      </c>
      <c r="H1577" s="6">
        <f t="shared" si="96"/>
        <v>179</v>
      </c>
      <c r="I1577" s="6">
        <f t="shared" si="97"/>
        <v>250</v>
      </c>
      <c r="J1577" s="7">
        <f t="shared" si="98"/>
        <v>1.3966480446927374</v>
      </c>
      <c r="K1577" s="7">
        <f t="shared" si="99"/>
        <v>0.48196850739783065</v>
      </c>
    </row>
    <row r="1578" spans="1:11" x14ac:dyDescent="0.35">
      <c r="A1578" s="14" t="s">
        <v>7255</v>
      </c>
      <c r="B1578" s="13" t="s">
        <v>4479</v>
      </c>
      <c r="C1578" s="14" t="s">
        <v>13740</v>
      </c>
      <c r="D1578" s="14" t="s">
        <v>13741</v>
      </c>
      <c r="E1578" s="15" t="s">
        <v>5678</v>
      </c>
      <c r="F1578" s="16">
        <v>729</v>
      </c>
      <c r="G1578" s="16">
        <v>646</v>
      </c>
      <c r="H1578" s="6">
        <f t="shared" si="96"/>
        <v>730</v>
      </c>
      <c r="I1578" s="6">
        <f t="shared" si="97"/>
        <v>647</v>
      </c>
      <c r="J1578" s="7">
        <f t="shared" si="98"/>
        <v>0.88630136986301367</v>
      </c>
      <c r="K1578" s="7">
        <f t="shared" si="99"/>
        <v>-0.17413075177487208</v>
      </c>
    </row>
    <row r="1579" spans="1:11" x14ac:dyDescent="0.35">
      <c r="A1579" s="14" t="s">
        <v>7256</v>
      </c>
      <c r="B1579" s="13" t="s">
        <v>4201</v>
      </c>
      <c r="C1579" s="14" t="s">
        <v>13742</v>
      </c>
      <c r="D1579" s="14" t="s">
        <v>13743</v>
      </c>
      <c r="E1579" s="15" t="s">
        <v>5678</v>
      </c>
      <c r="F1579" s="16">
        <v>693</v>
      </c>
      <c r="G1579" s="16">
        <v>695</v>
      </c>
      <c r="H1579" s="6">
        <f t="shared" si="96"/>
        <v>694</v>
      </c>
      <c r="I1579" s="6">
        <f t="shared" si="97"/>
        <v>696</v>
      </c>
      <c r="J1579" s="7">
        <f t="shared" si="98"/>
        <v>1.0028818443804035</v>
      </c>
      <c r="K1579" s="7">
        <f t="shared" si="99"/>
        <v>4.1516432704674679E-3</v>
      </c>
    </row>
    <row r="1580" spans="1:11" x14ac:dyDescent="0.35">
      <c r="A1580" s="14" t="s">
        <v>7257</v>
      </c>
      <c r="B1580" s="13" t="s">
        <v>5045</v>
      </c>
      <c r="C1580" s="14" t="s">
        <v>13744</v>
      </c>
      <c r="D1580" s="14" t="s">
        <v>13745</v>
      </c>
      <c r="E1580" s="15" t="s">
        <v>5678</v>
      </c>
      <c r="F1580" s="16">
        <v>569</v>
      </c>
      <c r="G1580" s="16">
        <v>463</v>
      </c>
      <c r="H1580" s="6">
        <f t="shared" si="96"/>
        <v>570</v>
      </c>
      <c r="I1580" s="6">
        <f t="shared" si="97"/>
        <v>464</v>
      </c>
      <c r="J1580" s="7">
        <f t="shared" si="98"/>
        <v>0.81403508771929822</v>
      </c>
      <c r="K1580" s="7">
        <f t="shared" si="99"/>
        <v>-0.29683711392453194</v>
      </c>
    </row>
    <row r="1581" spans="1:11" x14ac:dyDescent="0.35">
      <c r="A1581" s="14" t="s">
        <v>7258</v>
      </c>
      <c r="B1581" s="13" t="s">
        <v>5081</v>
      </c>
      <c r="C1581" s="14" t="s">
        <v>13746</v>
      </c>
      <c r="D1581" s="14" t="s">
        <v>13743</v>
      </c>
      <c r="E1581" s="15" t="s">
        <v>5678</v>
      </c>
      <c r="F1581" s="16">
        <v>379</v>
      </c>
      <c r="G1581" s="16">
        <v>351</v>
      </c>
      <c r="H1581" s="6">
        <f t="shared" si="96"/>
        <v>380</v>
      </c>
      <c r="I1581" s="6">
        <f t="shared" si="97"/>
        <v>352</v>
      </c>
      <c r="J1581" s="7">
        <f t="shared" si="98"/>
        <v>0.9263157894736842</v>
      </c>
      <c r="K1581" s="7">
        <f t="shared" si="99"/>
        <v>-0.11042398969365061</v>
      </c>
    </row>
    <row r="1582" spans="1:11" x14ac:dyDescent="0.35">
      <c r="A1582" s="14" t="s">
        <v>7259</v>
      </c>
      <c r="B1582" s="13" t="s">
        <v>4146</v>
      </c>
      <c r="C1582" s="14" t="s">
        <v>13747</v>
      </c>
      <c r="D1582" s="14" t="s">
        <v>13748</v>
      </c>
      <c r="E1582" s="15" t="s">
        <v>5678</v>
      </c>
      <c r="F1582" s="16">
        <v>556</v>
      </c>
      <c r="G1582" s="16">
        <v>685</v>
      </c>
      <c r="H1582" s="6">
        <f t="shared" si="96"/>
        <v>557</v>
      </c>
      <c r="I1582" s="6">
        <f t="shared" si="97"/>
        <v>686</v>
      </c>
      <c r="J1582" s="7">
        <f t="shared" si="98"/>
        <v>1.2315978456014363</v>
      </c>
      <c r="K1582" s="7">
        <f t="shared" si="99"/>
        <v>0.3005312488327806</v>
      </c>
    </row>
    <row r="1583" spans="1:11" x14ac:dyDescent="0.35">
      <c r="A1583" s="14" t="s">
        <v>7260</v>
      </c>
      <c r="B1583" s="13" t="s">
        <v>1673</v>
      </c>
      <c r="C1583" s="14" t="s">
        <v>13749</v>
      </c>
      <c r="D1583" s="14" t="s">
        <v>13743</v>
      </c>
      <c r="E1583" s="15" t="s">
        <v>5678</v>
      </c>
      <c r="F1583" s="16">
        <v>431</v>
      </c>
      <c r="G1583" s="16">
        <v>505</v>
      </c>
      <c r="H1583" s="6">
        <f t="shared" si="96"/>
        <v>432</v>
      </c>
      <c r="I1583" s="6">
        <f t="shared" si="97"/>
        <v>506</v>
      </c>
      <c r="J1583" s="7">
        <f t="shared" si="98"/>
        <v>1.1712962962962963</v>
      </c>
      <c r="K1583" s="7">
        <f t="shared" si="99"/>
        <v>0.22810607253084159</v>
      </c>
    </row>
    <row r="1584" spans="1:11" x14ac:dyDescent="0.35">
      <c r="A1584" s="14" t="s">
        <v>7261</v>
      </c>
      <c r="B1584" s="13" t="s">
        <v>2509</v>
      </c>
      <c r="C1584" s="14" t="s">
        <v>13750</v>
      </c>
      <c r="D1584" s="14" t="s">
        <v>13751</v>
      </c>
      <c r="E1584" s="15" t="s">
        <v>5678</v>
      </c>
      <c r="F1584" s="16">
        <v>761</v>
      </c>
      <c r="G1584" s="16">
        <v>973</v>
      </c>
      <c r="H1584" s="6">
        <f t="shared" si="96"/>
        <v>762</v>
      </c>
      <c r="I1584" s="6">
        <f t="shared" si="97"/>
        <v>974</v>
      </c>
      <c r="J1584" s="7">
        <f t="shared" si="98"/>
        <v>1.2782152230971129</v>
      </c>
      <c r="K1584" s="7">
        <f t="shared" si="99"/>
        <v>0.35413077458902015</v>
      </c>
    </row>
    <row r="1585" spans="1:11" x14ac:dyDescent="0.35">
      <c r="A1585" s="14" t="s">
        <v>7262</v>
      </c>
      <c r="B1585" s="13" t="s">
        <v>2982</v>
      </c>
      <c r="C1585" s="14" t="s">
        <v>13752</v>
      </c>
      <c r="D1585" s="14" t="s">
        <v>13743</v>
      </c>
      <c r="E1585" s="15" t="s">
        <v>5678</v>
      </c>
      <c r="F1585" s="16">
        <v>941</v>
      </c>
      <c r="G1585" s="16">
        <v>1272</v>
      </c>
      <c r="H1585" s="6">
        <f t="shared" si="96"/>
        <v>942</v>
      </c>
      <c r="I1585" s="6">
        <f t="shared" si="97"/>
        <v>1273</v>
      </c>
      <c r="J1585" s="7">
        <f t="shared" si="98"/>
        <v>1.351380042462845</v>
      </c>
      <c r="K1585" s="7">
        <f t="shared" si="99"/>
        <v>0.43443345428857483</v>
      </c>
    </row>
    <row r="1586" spans="1:11" x14ac:dyDescent="0.35">
      <c r="A1586" s="14" t="s">
        <v>7263</v>
      </c>
      <c r="B1586" s="13" t="s">
        <v>4665</v>
      </c>
      <c r="C1586" s="14" t="s">
        <v>13753</v>
      </c>
      <c r="D1586" s="14" t="s">
        <v>11356</v>
      </c>
      <c r="E1586" s="15" t="s">
        <v>11359</v>
      </c>
      <c r="F1586" s="16">
        <v>7</v>
      </c>
      <c r="G1586" s="16">
        <v>4</v>
      </c>
      <c r="H1586" s="6">
        <f t="shared" si="96"/>
        <v>8</v>
      </c>
      <c r="I1586" s="6">
        <f t="shared" si="97"/>
        <v>5</v>
      </c>
      <c r="J1586" s="7">
        <f t="shared" si="98"/>
        <v>0.625</v>
      </c>
      <c r="K1586" s="7">
        <f t="shared" si="99"/>
        <v>-0.67807190511263771</v>
      </c>
    </row>
    <row r="1587" spans="1:11" x14ac:dyDescent="0.35">
      <c r="A1587" s="14" t="s">
        <v>7264</v>
      </c>
      <c r="B1587" s="13" t="s">
        <v>146</v>
      </c>
      <c r="C1587" s="14" t="s">
        <v>13754</v>
      </c>
      <c r="D1587" s="14" t="s">
        <v>11356</v>
      </c>
      <c r="E1587" s="15" t="s">
        <v>11359</v>
      </c>
      <c r="F1587" s="16">
        <v>100</v>
      </c>
      <c r="G1587" s="16">
        <v>85</v>
      </c>
      <c r="H1587" s="6">
        <f t="shared" si="96"/>
        <v>101</v>
      </c>
      <c r="I1587" s="6">
        <f t="shared" si="97"/>
        <v>86</v>
      </c>
      <c r="J1587" s="7">
        <f t="shared" si="98"/>
        <v>0.85148514851485146</v>
      </c>
      <c r="K1587" s="7">
        <f t="shared" si="99"/>
        <v>-0.23194672804969682</v>
      </c>
    </row>
    <row r="1588" spans="1:11" x14ac:dyDescent="0.35">
      <c r="A1588" s="14" t="s">
        <v>7265</v>
      </c>
      <c r="B1588" s="13" t="s">
        <v>148</v>
      </c>
      <c r="C1588" s="14" t="s">
        <v>13755</v>
      </c>
      <c r="D1588" s="14" t="s">
        <v>11356</v>
      </c>
      <c r="E1588" s="15" t="s">
        <v>11359</v>
      </c>
      <c r="F1588" s="16">
        <v>109</v>
      </c>
      <c r="G1588" s="16">
        <v>94</v>
      </c>
      <c r="H1588" s="6">
        <f t="shared" si="96"/>
        <v>110</v>
      </c>
      <c r="I1588" s="6">
        <f t="shared" si="97"/>
        <v>95</v>
      </c>
      <c r="J1588" s="7">
        <f t="shared" si="98"/>
        <v>0.86363636363636365</v>
      </c>
      <c r="K1588" s="7">
        <f t="shared" si="99"/>
        <v>-0.21150410519371177</v>
      </c>
    </row>
    <row r="1589" spans="1:11" x14ac:dyDescent="0.35">
      <c r="A1589" s="14" t="s">
        <v>7266</v>
      </c>
      <c r="B1589" s="13" t="s">
        <v>3032</v>
      </c>
      <c r="C1589" s="14" t="s">
        <v>13756</v>
      </c>
      <c r="D1589" s="14" t="s">
        <v>13757</v>
      </c>
      <c r="E1589" s="15" t="s">
        <v>5678</v>
      </c>
      <c r="F1589" s="16">
        <v>271</v>
      </c>
      <c r="G1589" s="16">
        <v>317</v>
      </c>
      <c r="H1589" s="6">
        <f t="shared" si="96"/>
        <v>272</v>
      </c>
      <c r="I1589" s="6">
        <f t="shared" si="97"/>
        <v>318</v>
      </c>
      <c r="J1589" s="7">
        <f t="shared" si="98"/>
        <v>1.1691176470588236</v>
      </c>
      <c r="K1589" s="7">
        <f t="shared" si="99"/>
        <v>0.22542011403401604</v>
      </c>
    </row>
    <row r="1590" spans="1:11" x14ac:dyDescent="0.35">
      <c r="A1590" s="14" t="s">
        <v>7267</v>
      </c>
      <c r="B1590" s="13" t="s">
        <v>1940</v>
      </c>
      <c r="C1590" s="14" t="s">
        <v>13758</v>
      </c>
      <c r="D1590" s="14" t="s">
        <v>13759</v>
      </c>
      <c r="E1590" s="15" t="s">
        <v>5678</v>
      </c>
      <c r="F1590" s="16">
        <v>63</v>
      </c>
      <c r="G1590" s="16">
        <v>84</v>
      </c>
      <c r="H1590" s="6">
        <f t="shared" si="96"/>
        <v>64</v>
      </c>
      <c r="I1590" s="6">
        <f t="shared" si="97"/>
        <v>85</v>
      </c>
      <c r="J1590" s="7">
        <f t="shared" si="98"/>
        <v>1.328125</v>
      </c>
      <c r="K1590" s="7">
        <f t="shared" si="99"/>
        <v>0.40939093613770178</v>
      </c>
    </row>
    <row r="1591" spans="1:11" x14ac:dyDescent="0.35">
      <c r="A1591" s="14" t="s">
        <v>7268</v>
      </c>
      <c r="B1591" s="13" t="s">
        <v>4856</v>
      </c>
      <c r="C1591" s="14" t="s">
        <v>13760</v>
      </c>
      <c r="D1591" s="14" t="s">
        <v>13761</v>
      </c>
      <c r="E1591" s="15" t="s">
        <v>11359</v>
      </c>
      <c r="F1591" s="16">
        <v>35</v>
      </c>
      <c r="G1591" s="16">
        <v>27</v>
      </c>
      <c r="H1591" s="6">
        <f t="shared" si="96"/>
        <v>36</v>
      </c>
      <c r="I1591" s="6">
        <f t="shared" si="97"/>
        <v>28</v>
      </c>
      <c r="J1591" s="7">
        <f t="shared" si="98"/>
        <v>0.77777777777777779</v>
      </c>
      <c r="K1591" s="7">
        <f t="shared" si="99"/>
        <v>-0.36257007938470825</v>
      </c>
    </row>
    <row r="1592" spans="1:11" x14ac:dyDescent="0.35">
      <c r="A1592" s="14" t="s">
        <v>7269</v>
      </c>
      <c r="B1592" s="13" t="s">
        <v>4561</v>
      </c>
      <c r="C1592" s="14" t="s">
        <v>13762</v>
      </c>
      <c r="D1592" s="14" t="s">
        <v>13763</v>
      </c>
      <c r="E1592" s="15" t="s">
        <v>11359</v>
      </c>
      <c r="F1592" s="16">
        <v>34</v>
      </c>
      <c r="G1592" s="16">
        <v>54</v>
      </c>
      <c r="H1592" s="6">
        <f t="shared" si="96"/>
        <v>35</v>
      </c>
      <c r="I1592" s="6">
        <f t="shared" si="97"/>
        <v>55</v>
      </c>
      <c r="J1592" s="7">
        <f t="shared" si="98"/>
        <v>1.5714285714285714</v>
      </c>
      <c r="K1592" s="7">
        <f t="shared" si="99"/>
        <v>0.65207669657969314</v>
      </c>
    </row>
    <row r="1593" spans="1:11" x14ac:dyDescent="0.35">
      <c r="A1593" s="14" t="s">
        <v>7270</v>
      </c>
      <c r="B1593" s="13" t="s">
        <v>154</v>
      </c>
      <c r="C1593" s="14" t="s">
        <v>13764</v>
      </c>
      <c r="D1593" s="14" t="s">
        <v>13765</v>
      </c>
      <c r="E1593" s="15" t="s">
        <v>5678</v>
      </c>
      <c r="F1593" s="16">
        <v>26</v>
      </c>
      <c r="G1593" s="16">
        <v>14</v>
      </c>
      <c r="H1593" s="6">
        <f t="shared" si="96"/>
        <v>27</v>
      </c>
      <c r="I1593" s="6">
        <f t="shared" si="97"/>
        <v>15</v>
      </c>
      <c r="J1593" s="7">
        <f t="shared" si="98"/>
        <v>0.55555555555555558</v>
      </c>
      <c r="K1593" s="7">
        <f t="shared" si="99"/>
        <v>-0.84799690655494997</v>
      </c>
    </row>
    <row r="1594" spans="1:11" x14ac:dyDescent="0.35">
      <c r="A1594" s="14" t="s">
        <v>7271</v>
      </c>
      <c r="B1594" s="13" t="s">
        <v>45</v>
      </c>
      <c r="C1594" s="14" t="s">
        <v>13766</v>
      </c>
      <c r="D1594" s="14" t="s">
        <v>13767</v>
      </c>
      <c r="E1594" s="15" t="s">
        <v>5678</v>
      </c>
      <c r="F1594" s="16">
        <v>10</v>
      </c>
      <c r="G1594" s="16">
        <v>5</v>
      </c>
      <c r="H1594" s="6">
        <f t="shared" si="96"/>
        <v>11</v>
      </c>
      <c r="I1594" s="6">
        <f t="shared" si="97"/>
        <v>6</v>
      </c>
      <c r="J1594" s="7">
        <f t="shared" si="98"/>
        <v>0.54545454545454541</v>
      </c>
      <c r="K1594" s="7">
        <f t="shared" si="99"/>
        <v>-0.87446911791614124</v>
      </c>
    </row>
    <row r="1595" spans="1:11" x14ac:dyDescent="0.35">
      <c r="A1595" s="14" t="s">
        <v>7272</v>
      </c>
      <c r="B1595" s="13" t="s">
        <v>5109</v>
      </c>
      <c r="C1595" s="14" t="s">
        <v>13768</v>
      </c>
      <c r="D1595" s="14" t="s">
        <v>11671</v>
      </c>
      <c r="E1595" s="15" t="s">
        <v>5678</v>
      </c>
      <c r="F1595" s="16">
        <v>1</v>
      </c>
      <c r="G1595" s="16">
        <v>1</v>
      </c>
      <c r="H1595" s="6">
        <f t="shared" si="96"/>
        <v>2</v>
      </c>
      <c r="I1595" s="6">
        <f t="shared" si="97"/>
        <v>2</v>
      </c>
      <c r="J1595" s="7">
        <f t="shared" si="98"/>
        <v>1</v>
      </c>
      <c r="K1595" s="7">
        <f t="shared" si="99"/>
        <v>0</v>
      </c>
    </row>
    <row r="1596" spans="1:11" x14ac:dyDescent="0.35">
      <c r="A1596" s="14" t="s">
        <v>7273</v>
      </c>
      <c r="B1596" s="13" t="s">
        <v>5582</v>
      </c>
      <c r="C1596" s="14" t="s">
        <v>13769</v>
      </c>
      <c r="D1596" s="14" t="s">
        <v>11356</v>
      </c>
      <c r="E1596" s="15" t="s">
        <v>5678</v>
      </c>
      <c r="F1596" s="16">
        <v>1</v>
      </c>
      <c r="G1596" s="16">
        <v>2</v>
      </c>
      <c r="H1596" s="6">
        <f t="shared" si="96"/>
        <v>2</v>
      </c>
      <c r="I1596" s="6">
        <f t="shared" si="97"/>
        <v>3</v>
      </c>
      <c r="J1596" s="7">
        <f t="shared" si="98"/>
        <v>1.5</v>
      </c>
      <c r="K1596" s="7">
        <f t="shared" si="99"/>
        <v>0.58496250072115619</v>
      </c>
    </row>
    <row r="1597" spans="1:11" x14ac:dyDescent="0.35">
      <c r="A1597" s="14" t="s">
        <v>7274</v>
      </c>
      <c r="B1597" s="13" t="s">
        <v>2223</v>
      </c>
      <c r="C1597" s="14" t="s">
        <v>13770</v>
      </c>
      <c r="D1597" s="14" t="s">
        <v>13136</v>
      </c>
      <c r="E1597" s="15" t="s">
        <v>5678</v>
      </c>
      <c r="F1597" s="16">
        <v>1</v>
      </c>
      <c r="G1597" s="16">
        <v>1</v>
      </c>
      <c r="H1597" s="6">
        <f t="shared" si="96"/>
        <v>2</v>
      </c>
      <c r="I1597" s="6">
        <f t="shared" si="97"/>
        <v>2</v>
      </c>
      <c r="J1597" s="7">
        <f t="shared" si="98"/>
        <v>1</v>
      </c>
      <c r="K1597" s="7">
        <f t="shared" si="99"/>
        <v>0</v>
      </c>
    </row>
    <row r="1598" spans="1:11" x14ac:dyDescent="0.35">
      <c r="A1598" s="14" t="s">
        <v>7275</v>
      </c>
      <c r="B1598" s="13" t="s">
        <v>4255</v>
      </c>
      <c r="C1598" s="14" t="s">
        <v>13771</v>
      </c>
      <c r="D1598" s="14" t="s">
        <v>11418</v>
      </c>
      <c r="E1598" s="15" t="s">
        <v>11359</v>
      </c>
      <c r="F1598" s="16">
        <v>41</v>
      </c>
      <c r="G1598" s="16">
        <v>39</v>
      </c>
      <c r="H1598" s="6">
        <f t="shared" si="96"/>
        <v>42</v>
      </c>
      <c r="I1598" s="6">
        <f t="shared" si="97"/>
        <v>40</v>
      </c>
      <c r="J1598" s="7">
        <f t="shared" si="98"/>
        <v>0.95238095238095233</v>
      </c>
      <c r="K1598" s="7">
        <f t="shared" si="99"/>
        <v>-7.0389327891398012E-2</v>
      </c>
    </row>
    <row r="1599" spans="1:11" x14ac:dyDescent="0.35">
      <c r="A1599" s="14" t="s">
        <v>7276</v>
      </c>
      <c r="B1599" s="13" t="s">
        <v>5145</v>
      </c>
      <c r="C1599" s="14" t="s">
        <v>13772</v>
      </c>
      <c r="D1599" s="14" t="s">
        <v>11356</v>
      </c>
      <c r="E1599" s="15" t="s">
        <v>5678</v>
      </c>
      <c r="F1599" s="16">
        <v>38</v>
      </c>
      <c r="G1599" s="16">
        <v>49</v>
      </c>
      <c r="H1599" s="6">
        <f t="shared" si="96"/>
        <v>39</v>
      </c>
      <c r="I1599" s="6">
        <f t="shared" si="97"/>
        <v>50</v>
      </c>
      <c r="J1599" s="7">
        <f t="shared" si="98"/>
        <v>1.2820512820512822</v>
      </c>
      <c r="K1599" s="7">
        <f t="shared" si="99"/>
        <v>0.35845397091247649</v>
      </c>
    </row>
    <row r="1600" spans="1:11" x14ac:dyDescent="0.35">
      <c r="A1600" s="14" t="s">
        <v>7277</v>
      </c>
      <c r="B1600" s="13" t="s">
        <v>1675</v>
      </c>
      <c r="C1600" s="14" t="s">
        <v>13773</v>
      </c>
      <c r="D1600" s="14" t="s">
        <v>13774</v>
      </c>
      <c r="E1600" s="15" t="s">
        <v>11359</v>
      </c>
      <c r="F1600" s="16">
        <v>64</v>
      </c>
      <c r="G1600" s="16">
        <v>67</v>
      </c>
      <c r="H1600" s="6">
        <f t="shared" si="96"/>
        <v>65</v>
      </c>
      <c r="I1600" s="6">
        <f t="shared" si="97"/>
        <v>68</v>
      </c>
      <c r="J1600" s="7">
        <f t="shared" si="98"/>
        <v>1.0461538461538462</v>
      </c>
      <c r="K1600" s="7">
        <f t="shared" si="99"/>
        <v>6.5095028221884982E-2</v>
      </c>
    </row>
    <row r="1601" spans="1:11" x14ac:dyDescent="0.35">
      <c r="A1601" s="14" t="s">
        <v>7278</v>
      </c>
      <c r="B1601" s="13" t="s">
        <v>965</v>
      </c>
      <c r="C1601" s="14" t="s">
        <v>13775</v>
      </c>
      <c r="D1601" s="14" t="s">
        <v>11356</v>
      </c>
      <c r="E1601" s="15" t="s">
        <v>11359</v>
      </c>
      <c r="F1601" s="16">
        <v>41</v>
      </c>
      <c r="G1601" s="16">
        <v>38</v>
      </c>
      <c r="H1601" s="6">
        <f t="shared" si="96"/>
        <v>42</v>
      </c>
      <c r="I1601" s="6">
        <f t="shared" si="97"/>
        <v>39</v>
      </c>
      <c r="J1601" s="7">
        <f t="shared" si="98"/>
        <v>0.9285714285714286</v>
      </c>
      <c r="K1601" s="7">
        <f t="shared" si="99"/>
        <v>-0.10691520391651191</v>
      </c>
    </row>
    <row r="1602" spans="1:11" x14ac:dyDescent="0.35">
      <c r="A1602" s="14" t="s">
        <v>7279</v>
      </c>
      <c r="B1602" s="13" t="s">
        <v>4789</v>
      </c>
      <c r="C1602" s="14" t="s">
        <v>13776</v>
      </c>
      <c r="D1602" s="14" t="s">
        <v>11356</v>
      </c>
      <c r="E1602" s="15" t="s">
        <v>5678</v>
      </c>
      <c r="F1602" s="16">
        <v>127</v>
      </c>
      <c r="G1602" s="16">
        <v>131</v>
      </c>
      <c r="H1602" s="6">
        <f t="shared" si="96"/>
        <v>128</v>
      </c>
      <c r="I1602" s="6">
        <f t="shared" si="97"/>
        <v>132</v>
      </c>
      <c r="J1602" s="7">
        <f t="shared" si="98"/>
        <v>1.03125</v>
      </c>
      <c r="K1602" s="7">
        <f t="shared" si="99"/>
        <v>4.4394119358453436E-2</v>
      </c>
    </row>
    <row r="1603" spans="1:11" x14ac:dyDescent="0.35">
      <c r="A1603" s="14" t="s">
        <v>7280</v>
      </c>
      <c r="B1603" s="13" t="s">
        <v>3210</v>
      </c>
      <c r="C1603" s="14" t="s">
        <v>13777</v>
      </c>
      <c r="D1603" s="14" t="s">
        <v>13778</v>
      </c>
      <c r="E1603" s="15" t="s">
        <v>5678</v>
      </c>
      <c r="F1603" s="16">
        <v>18</v>
      </c>
      <c r="G1603" s="16">
        <v>14</v>
      </c>
      <c r="H1603" s="6">
        <f t="shared" ref="H1603:H1666" si="100">F1603+1</f>
        <v>19</v>
      </c>
      <c r="I1603" s="6">
        <f t="shared" ref="I1603:I1666" si="101">G1603+1</f>
        <v>15</v>
      </c>
      <c r="J1603" s="7">
        <f t="shared" ref="J1603:J1666" si="102">I1603/H1603</f>
        <v>0.78947368421052633</v>
      </c>
      <c r="K1603" s="7">
        <f t="shared" ref="K1603:K1666" si="103">LOG(J1603,2)</f>
        <v>-0.34103691783506696</v>
      </c>
    </row>
    <row r="1604" spans="1:11" x14ac:dyDescent="0.35">
      <c r="A1604" s="14" t="s">
        <v>7281</v>
      </c>
      <c r="B1604" s="13" t="s">
        <v>2209</v>
      </c>
      <c r="C1604" s="14" t="s">
        <v>13779</v>
      </c>
      <c r="D1604" s="14" t="s">
        <v>13780</v>
      </c>
      <c r="E1604" s="15" t="s">
        <v>11359</v>
      </c>
      <c r="F1604" s="16">
        <v>36</v>
      </c>
      <c r="G1604" s="16">
        <v>23</v>
      </c>
      <c r="H1604" s="6">
        <f t="shared" si="100"/>
        <v>37</v>
      </c>
      <c r="I1604" s="6">
        <f t="shared" si="101"/>
        <v>24</v>
      </c>
      <c r="J1604" s="7">
        <f t="shared" si="102"/>
        <v>0.64864864864864868</v>
      </c>
      <c r="K1604" s="7">
        <f t="shared" si="103"/>
        <v>-0.62449086490779349</v>
      </c>
    </row>
    <row r="1605" spans="1:11" x14ac:dyDescent="0.35">
      <c r="A1605" s="14" t="s">
        <v>7282</v>
      </c>
      <c r="B1605" s="13" t="s">
        <v>2734</v>
      </c>
      <c r="C1605" s="14" t="s">
        <v>13781</v>
      </c>
      <c r="D1605" s="14" t="s">
        <v>11356</v>
      </c>
      <c r="E1605" s="15" t="s">
        <v>5678</v>
      </c>
      <c r="F1605" s="16">
        <v>2</v>
      </c>
      <c r="G1605" s="16">
        <v>3</v>
      </c>
      <c r="H1605" s="6">
        <f t="shared" si="100"/>
        <v>3</v>
      </c>
      <c r="I1605" s="6">
        <f t="shared" si="101"/>
        <v>4</v>
      </c>
      <c r="J1605" s="7">
        <f t="shared" si="102"/>
        <v>1.3333333333333333</v>
      </c>
      <c r="K1605" s="7">
        <f t="shared" si="103"/>
        <v>0.4150374992788437</v>
      </c>
    </row>
    <row r="1606" spans="1:11" x14ac:dyDescent="0.35">
      <c r="A1606" s="14" t="s">
        <v>7283</v>
      </c>
      <c r="B1606" s="13" t="s">
        <v>1862</v>
      </c>
      <c r="C1606" s="14" t="s">
        <v>13782</v>
      </c>
      <c r="D1606" s="14" t="s">
        <v>11356</v>
      </c>
      <c r="E1606" s="15" t="s">
        <v>11359</v>
      </c>
      <c r="F1606" s="16">
        <v>12</v>
      </c>
      <c r="G1606" s="16">
        <v>9</v>
      </c>
      <c r="H1606" s="6">
        <f t="shared" si="100"/>
        <v>13</v>
      </c>
      <c r="I1606" s="6">
        <f t="shared" si="101"/>
        <v>10</v>
      </c>
      <c r="J1606" s="7">
        <f t="shared" si="102"/>
        <v>0.76923076923076927</v>
      </c>
      <c r="K1606" s="7">
        <f t="shared" si="103"/>
        <v>-0.37851162325372978</v>
      </c>
    </row>
    <row r="1607" spans="1:11" x14ac:dyDescent="0.35">
      <c r="A1607" s="14" t="s">
        <v>7284</v>
      </c>
      <c r="B1607" s="13" t="s">
        <v>964</v>
      </c>
      <c r="C1607" s="14" t="s">
        <v>13783</v>
      </c>
      <c r="D1607" s="14" t="s">
        <v>13784</v>
      </c>
      <c r="E1607" s="15" t="s">
        <v>11359</v>
      </c>
      <c r="F1607" s="16">
        <v>326</v>
      </c>
      <c r="G1607" s="16">
        <v>356</v>
      </c>
      <c r="H1607" s="6">
        <f t="shared" si="100"/>
        <v>327</v>
      </c>
      <c r="I1607" s="6">
        <f t="shared" si="101"/>
        <v>357</v>
      </c>
      <c r="J1607" s="7">
        <f t="shared" si="102"/>
        <v>1.0917431192660549</v>
      </c>
      <c r="K1607" s="7">
        <f t="shared" si="103"/>
        <v>0.12663343853101702</v>
      </c>
    </row>
    <row r="1608" spans="1:11" x14ac:dyDescent="0.35">
      <c r="A1608" s="14" t="s">
        <v>7285</v>
      </c>
      <c r="B1608" s="13" t="s">
        <v>795</v>
      </c>
      <c r="C1608" s="14" t="s">
        <v>13785</v>
      </c>
      <c r="D1608" s="14" t="s">
        <v>13786</v>
      </c>
      <c r="E1608" s="15" t="s">
        <v>5678</v>
      </c>
      <c r="F1608" s="16">
        <v>801</v>
      </c>
      <c r="G1608" s="16">
        <v>785</v>
      </c>
      <c r="H1608" s="6">
        <f t="shared" si="100"/>
        <v>802</v>
      </c>
      <c r="I1608" s="6">
        <f t="shared" si="101"/>
        <v>786</v>
      </c>
      <c r="J1608" s="7">
        <f t="shared" si="102"/>
        <v>0.98004987531172072</v>
      </c>
      <c r="K1608" s="7">
        <f t="shared" si="103"/>
        <v>-2.9072924196313809E-2</v>
      </c>
    </row>
    <row r="1609" spans="1:11" x14ac:dyDescent="0.35">
      <c r="A1609" s="14" t="s">
        <v>7286</v>
      </c>
      <c r="B1609" s="13" t="s">
        <v>3035</v>
      </c>
      <c r="C1609" s="14" t="s">
        <v>13787</v>
      </c>
      <c r="D1609" s="14" t="s">
        <v>13788</v>
      </c>
      <c r="E1609" s="15" t="s">
        <v>11359</v>
      </c>
      <c r="F1609" s="16">
        <v>941</v>
      </c>
      <c r="G1609" s="16">
        <v>798</v>
      </c>
      <c r="H1609" s="6">
        <f t="shared" si="100"/>
        <v>942</v>
      </c>
      <c r="I1609" s="6">
        <f t="shared" si="101"/>
        <v>799</v>
      </c>
      <c r="J1609" s="7">
        <f t="shared" si="102"/>
        <v>0.84819532908704887</v>
      </c>
      <c r="K1609" s="7">
        <f t="shared" si="103"/>
        <v>-0.23753155668480638</v>
      </c>
    </row>
    <row r="1610" spans="1:11" x14ac:dyDescent="0.35">
      <c r="A1610" s="14" t="s">
        <v>7287</v>
      </c>
      <c r="B1610" s="13" t="s">
        <v>3460</v>
      </c>
      <c r="C1610" s="14" t="s">
        <v>13789</v>
      </c>
      <c r="D1610" s="14" t="s">
        <v>13790</v>
      </c>
      <c r="E1610" s="15" t="s">
        <v>11359</v>
      </c>
      <c r="F1610" s="16">
        <v>803</v>
      </c>
      <c r="G1610" s="16">
        <v>704</v>
      </c>
      <c r="H1610" s="6">
        <f t="shared" si="100"/>
        <v>804</v>
      </c>
      <c r="I1610" s="6">
        <f t="shared" si="101"/>
        <v>705</v>
      </c>
      <c r="J1610" s="7">
        <f t="shared" si="102"/>
        <v>0.87686567164179108</v>
      </c>
      <c r="K1610" s="7">
        <f t="shared" si="103"/>
        <v>-0.18957224389277263</v>
      </c>
    </row>
    <row r="1611" spans="1:11" x14ac:dyDescent="0.35">
      <c r="A1611" s="14" t="s">
        <v>7288</v>
      </c>
      <c r="B1611" s="13" t="s">
        <v>4507</v>
      </c>
      <c r="C1611" s="14" t="s">
        <v>13791</v>
      </c>
      <c r="D1611" s="14" t="s">
        <v>13792</v>
      </c>
      <c r="E1611" s="15" t="s">
        <v>11359</v>
      </c>
      <c r="F1611" s="16">
        <v>1404</v>
      </c>
      <c r="G1611" s="16">
        <v>1101</v>
      </c>
      <c r="H1611" s="6">
        <f t="shared" si="100"/>
        <v>1405</v>
      </c>
      <c r="I1611" s="6">
        <f t="shared" si="101"/>
        <v>1102</v>
      </c>
      <c r="J1611" s="7">
        <f t="shared" si="102"/>
        <v>0.78434163701067616</v>
      </c>
      <c r="K1611" s="7">
        <f t="shared" si="103"/>
        <v>-0.35044590653713081</v>
      </c>
    </row>
    <row r="1612" spans="1:11" x14ac:dyDescent="0.35">
      <c r="A1612" s="14" t="s">
        <v>7289</v>
      </c>
      <c r="B1612" s="13" t="s">
        <v>4271</v>
      </c>
      <c r="C1612" s="14" t="s">
        <v>13793</v>
      </c>
      <c r="D1612" s="14" t="s">
        <v>13794</v>
      </c>
      <c r="E1612" s="15" t="s">
        <v>11359</v>
      </c>
      <c r="F1612" s="16">
        <v>1624</v>
      </c>
      <c r="G1612" s="16">
        <v>1601</v>
      </c>
      <c r="H1612" s="6">
        <f t="shared" si="100"/>
        <v>1625</v>
      </c>
      <c r="I1612" s="6">
        <f t="shared" si="101"/>
        <v>1602</v>
      </c>
      <c r="J1612" s="7">
        <f t="shared" si="102"/>
        <v>0.98584615384615382</v>
      </c>
      <c r="K1612" s="7">
        <f t="shared" si="103"/>
        <v>-2.0565570394469129E-2</v>
      </c>
    </row>
    <row r="1613" spans="1:11" x14ac:dyDescent="0.35">
      <c r="A1613" s="14" t="s">
        <v>7290</v>
      </c>
      <c r="B1613" s="13" t="s">
        <v>3632</v>
      </c>
      <c r="C1613" s="14" t="s">
        <v>13795</v>
      </c>
      <c r="D1613" s="14" t="s">
        <v>13796</v>
      </c>
      <c r="E1613" s="15" t="s">
        <v>11359</v>
      </c>
      <c r="F1613" s="16">
        <v>1284</v>
      </c>
      <c r="G1613" s="16">
        <v>1282</v>
      </c>
      <c r="H1613" s="6">
        <f t="shared" si="100"/>
        <v>1285</v>
      </c>
      <c r="I1613" s="6">
        <f t="shared" si="101"/>
        <v>1283</v>
      </c>
      <c r="J1613" s="7">
        <f t="shared" si="102"/>
        <v>0.99844357976653697</v>
      </c>
      <c r="K1613" s="7">
        <f t="shared" si="103"/>
        <v>-2.2471889915579501E-3</v>
      </c>
    </row>
    <row r="1614" spans="1:11" x14ac:dyDescent="0.35">
      <c r="A1614" s="14" t="s">
        <v>7291</v>
      </c>
      <c r="B1614" s="13" t="s">
        <v>3411</v>
      </c>
      <c r="C1614" s="14" t="s">
        <v>13797</v>
      </c>
      <c r="D1614" s="14" t="s">
        <v>13798</v>
      </c>
      <c r="E1614" s="15" t="s">
        <v>11359</v>
      </c>
      <c r="F1614" s="16">
        <v>1267</v>
      </c>
      <c r="G1614" s="16">
        <v>1199</v>
      </c>
      <c r="H1614" s="6">
        <f t="shared" si="100"/>
        <v>1268</v>
      </c>
      <c r="I1614" s="6">
        <f t="shared" si="101"/>
        <v>1200</v>
      </c>
      <c r="J1614" s="7">
        <f t="shared" si="102"/>
        <v>0.94637223974763407</v>
      </c>
      <c r="K1614" s="7">
        <f t="shared" si="103"/>
        <v>-7.952033964352638E-2</v>
      </c>
    </row>
    <row r="1615" spans="1:11" x14ac:dyDescent="0.35">
      <c r="A1615" s="14" t="s">
        <v>7292</v>
      </c>
      <c r="B1615" s="13" t="s">
        <v>3775</v>
      </c>
      <c r="C1615" s="14" t="s">
        <v>13799</v>
      </c>
      <c r="D1615" s="14" t="s">
        <v>13800</v>
      </c>
      <c r="E1615" s="15" t="s">
        <v>11359</v>
      </c>
      <c r="F1615" s="16">
        <v>1545</v>
      </c>
      <c r="G1615" s="16">
        <v>1456</v>
      </c>
      <c r="H1615" s="6">
        <f t="shared" si="100"/>
        <v>1546</v>
      </c>
      <c r="I1615" s="6">
        <f t="shared" si="101"/>
        <v>1457</v>
      </c>
      <c r="J1615" s="7">
        <f t="shared" si="102"/>
        <v>0.9424320827943079</v>
      </c>
      <c r="K1615" s="7">
        <f t="shared" si="103"/>
        <v>-8.5539441860334797E-2</v>
      </c>
    </row>
    <row r="1616" spans="1:11" x14ac:dyDescent="0.35">
      <c r="A1616" s="14" t="s">
        <v>7293</v>
      </c>
      <c r="B1616" s="13" t="s">
        <v>3001</v>
      </c>
      <c r="C1616" s="14" t="s">
        <v>13801</v>
      </c>
      <c r="D1616" s="14" t="s">
        <v>13802</v>
      </c>
      <c r="E1616" s="15" t="s">
        <v>11359</v>
      </c>
      <c r="F1616" s="16">
        <v>3051</v>
      </c>
      <c r="G1616" s="16">
        <v>3275</v>
      </c>
      <c r="H1616" s="6">
        <f t="shared" si="100"/>
        <v>3052</v>
      </c>
      <c r="I1616" s="6">
        <f t="shared" si="101"/>
        <v>3276</v>
      </c>
      <c r="J1616" s="7">
        <f t="shared" si="102"/>
        <v>1.073394495412844</v>
      </c>
      <c r="K1616" s="7">
        <f t="shared" si="103"/>
        <v>0.10218039480647817</v>
      </c>
    </row>
    <row r="1617" spans="1:11" x14ac:dyDescent="0.35">
      <c r="A1617" s="14" t="s">
        <v>7294</v>
      </c>
      <c r="B1617" s="13" t="s">
        <v>3422</v>
      </c>
      <c r="C1617" s="14" t="s">
        <v>13803</v>
      </c>
      <c r="D1617" s="14" t="s">
        <v>13804</v>
      </c>
      <c r="E1617" s="15" t="s">
        <v>11359</v>
      </c>
      <c r="F1617" s="16">
        <v>3377</v>
      </c>
      <c r="G1617" s="16">
        <v>3352</v>
      </c>
      <c r="H1617" s="6">
        <f t="shared" si="100"/>
        <v>3378</v>
      </c>
      <c r="I1617" s="6">
        <f t="shared" si="101"/>
        <v>3353</v>
      </c>
      <c r="J1617" s="7">
        <f t="shared" si="102"/>
        <v>0.992599171107164</v>
      </c>
      <c r="K1617" s="7">
        <f t="shared" si="103"/>
        <v>-1.071684500760141E-2</v>
      </c>
    </row>
    <row r="1618" spans="1:11" x14ac:dyDescent="0.35">
      <c r="A1618" s="14" t="s">
        <v>7295</v>
      </c>
      <c r="B1618" s="13" t="s">
        <v>2696</v>
      </c>
      <c r="C1618" s="14" t="s">
        <v>13805</v>
      </c>
      <c r="D1618" s="14" t="s">
        <v>13806</v>
      </c>
      <c r="E1618" s="15" t="s">
        <v>11359</v>
      </c>
      <c r="F1618" s="16">
        <v>48</v>
      </c>
      <c r="G1618" s="16">
        <v>44</v>
      </c>
      <c r="H1618" s="6">
        <f t="shared" si="100"/>
        <v>49</v>
      </c>
      <c r="I1618" s="6">
        <f t="shared" si="101"/>
        <v>45</v>
      </c>
      <c r="J1618" s="7">
        <f t="shared" si="102"/>
        <v>0.91836734693877553</v>
      </c>
      <c r="K1618" s="7">
        <f t="shared" si="103"/>
        <v>-0.12285674778553347</v>
      </c>
    </row>
    <row r="1619" spans="1:11" x14ac:dyDescent="0.35">
      <c r="A1619" s="14" t="s">
        <v>7296</v>
      </c>
      <c r="B1619" s="13" t="s">
        <v>5076</v>
      </c>
      <c r="C1619" s="14" t="s">
        <v>13807</v>
      </c>
      <c r="D1619" s="14" t="s">
        <v>11356</v>
      </c>
      <c r="E1619" s="15" t="s">
        <v>11359</v>
      </c>
      <c r="F1619" s="16">
        <v>6</v>
      </c>
      <c r="G1619" s="16">
        <v>3</v>
      </c>
      <c r="H1619" s="6">
        <f t="shared" si="100"/>
        <v>7</v>
      </c>
      <c r="I1619" s="6">
        <f t="shared" si="101"/>
        <v>4</v>
      </c>
      <c r="J1619" s="7">
        <f t="shared" si="102"/>
        <v>0.5714285714285714</v>
      </c>
      <c r="K1619" s="7">
        <f t="shared" si="103"/>
        <v>-0.80735492205760429</v>
      </c>
    </row>
    <row r="1620" spans="1:11" x14ac:dyDescent="0.35">
      <c r="A1620" s="14" t="s">
        <v>7297</v>
      </c>
      <c r="B1620" s="13" t="s">
        <v>4375</v>
      </c>
      <c r="C1620" s="14" t="s">
        <v>13808</v>
      </c>
      <c r="D1620" s="14" t="s">
        <v>11356</v>
      </c>
      <c r="E1620" s="15" t="s">
        <v>5678</v>
      </c>
      <c r="F1620" s="16">
        <v>736</v>
      </c>
      <c r="G1620" s="16">
        <v>869</v>
      </c>
      <c r="H1620" s="6">
        <f t="shared" si="100"/>
        <v>737</v>
      </c>
      <c r="I1620" s="6">
        <f t="shared" si="101"/>
        <v>870</v>
      </c>
      <c r="J1620" s="7">
        <f t="shared" si="102"/>
        <v>1.180461329715061</v>
      </c>
      <c r="K1620" s="7">
        <f t="shared" si="103"/>
        <v>0.23935078164102092</v>
      </c>
    </row>
    <row r="1621" spans="1:11" x14ac:dyDescent="0.35">
      <c r="A1621" s="14" t="s">
        <v>7298</v>
      </c>
      <c r="B1621" s="13" t="s">
        <v>3275</v>
      </c>
      <c r="C1621" s="14" t="s">
        <v>13809</v>
      </c>
      <c r="D1621" s="14" t="s">
        <v>11356</v>
      </c>
      <c r="E1621" s="15" t="s">
        <v>11359</v>
      </c>
      <c r="F1621" s="16">
        <v>29</v>
      </c>
      <c r="G1621" s="16">
        <v>26</v>
      </c>
      <c r="H1621" s="6">
        <f t="shared" si="100"/>
        <v>30</v>
      </c>
      <c r="I1621" s="6">
        <f t="shared" si="101"/>
        <v>27</v>
      </c>
      <c r="J1621" s="7">
        <f t="shared" si="102"/>
        <v>0.9</v>
      </c>
      <c r="K1621" s="7">
        <f t="shared" si="103"/>
        <v>-0.15200309344504997</v>
      </c>
    </row>
    <row r="1622" spans="1:11" x14ac:dyDescent="0.35">
      <c r="A1622" s="14" t="s">
        <v>7299</v>
      </c>
      <c r="B1622" s="13" t="s">
        <v>1500</v>
      </c>
      <c r="C1622" s="14" t="s">
        <v>13810</v>
      </c>
      <c r="D1622" s="14" t="s">
        <v>11356</v>
      </c>
      <c r="E1622" s="15" t="s">
        <v>11359</v>
      </c>
      <c r="F1622" s="16">
        <v>24</v>
      </c>
      <c r="G1622" s="16">
        <v>17</v>
      </c>
      <c r="H1622" s="6">
        <f t="shared" si="100"/>
        <v>25</v>
      </c>
      <c r="I1622" s="6">
        <f t="shared" si="101"/>
        <v>18</v>
      </c>
      <c r="J1622" s="7">
        <f t="shared" si="102"/>
        <v>0.72</v>
      </c>
      <c r="K1622" s="7">
        <f t="shared" si="103"/>
        <v>-0.47393118833241243</v>
      </c>
    </row>
    <row r="1623" spans="1:11" x14ac:dyDescent="0.35">
      <c r="A1623" s="14" t="s">
        <v>7300</v>
      </c>
      <c r="B1623" s="13" t="s">
        <v>3929</v>
      </c>
      <c r="C1623" s="14" t="s">
        <v>13811</v>
      </c>
      <c r="D1623" s="14" t="s">
        <v>13812</v>
      </c>
      <c r="E1623" s="15" t="s">
        <v>11359</v>
      </c>
      <c r="F1623" s="16">
        <v>18</v>
      </c>
      <c r="G1623" s="16">
        <v>9</v>
      </c>
      <c r="H1623" s="6">
        <f t="shared" si="100"/>
        <v>19</v>
      </c>
      <c r="I1623" s="6">
        <f t="shared" si="101"/>
        <v>10</v>
      </c>
      <c r="J1623" s="7">
        <f t="shared" si="102"/>
        <v>0.52631578947368418</v>
      </c>
      <c r="K1623" s="7">
        <f t="shared" si="103"/>
        <v>-0.92599941855622325</v>
      </c>
    </row>
    <row r="1624" spans="1:11" x14ac:dyDescent="0.35">
      <c r="A1624" s="14" t="s">
        <v>7301</v>
      </c>
      <c r="B1624" s="13" t="s">
        <v>5097</v>
      </c>
      <c r="C1624" s="14" t="s">
        <v>13813</v>
      </c>
      <c r="D1624" s="14" t="s">
        <v>13814</v>
      </c>
      <c r="E1624" s="15" t="s">
        <v>11359</v>
      </c>
      <c r="F1624" s="16">
        <v>936</v>
      </c>
      <c r="G1624" s="16">
        <v>999</v>
      </c>
      <c r="H1624" s="6">
        <f t="shared" si="100"/>
        <v>937</v>
      </c>
      <c r="I1624" s="6">
        <f t="shared" si="101"/>
        <v>1000</v>
      </c>
      <c r="J1624" s="7">
        <f t="shared" si="102"/>
        <v>1.0672358591248665</v>
      </c>
      <c r="K1624" s="7">
        <f t="shared" si="103"/>
        <v>9.3879047002900104E-2</v>
      </c>
    </row>
    <row r="1625" spans="1:11" x14ac:dyDescent="0.35">
      <c r="A1625" s="14" t="s">
        <v>7302</v>
      </c>
      <c r="B1625" s="13" t="s">
        <v>3748</v>
      </c>
      <c r="C1625" s="14" t="s">
        <v>13815</v>
      </c>
      <c r="D1625" s="14" t="s">
        <v>11685</v>
      </c>
      <c r="E1625" s="15" t="s">
        <v>11359</v>
      </c>
      <c r="F1625" s="16">
        <v>67</v>
      </c>
      <c r="G1625" s="16">
        <v>45</v>
      </c>
      <c r="H1625" s="6">
        <f t="shared" si="100"/>
        <v>68</v>
      </c>
      <c r="I1625" s="6">
        <f t="shared" si="101"/>
        <v>46</v>
      </c>
      <c r="J1625" s="7">
        <f t="shared" si="102"/>
        <v>0.67647058823529416</v>
      </c>
      <c r="K1625" s="7">
        <f t="shared" si="103"/>
        <v>-0.56390088519332648</v>
      </c>
    </row>
    <row r="1626" spans="1:11" x14ac:dyDescent="0.35">
      <c r="A1626" s="14" t="s">
        <v>7303</v>
      </c>
      <c r="B1626" s="13" t="s">
        <v>4541</v>
      </c>
      <c r="C1626" s="14" t="s">
        <v>13816</v>
      </c>
      <c r="D1626" s="14" t="s">
        <v>13817</v>
      </c>
      <c r="E1626" s="15" t="s">
        <v>5678</v>
      </c>
      <c r="F1626" s="16">
        <v>3</v>
      </c>
      <c r="G1626" s="16">
        <v>2</v>
      </c>
      <c r="H1626" s="6">
        <f t="shared" si="100"/>
        <v>4</v>
      </c>
      <c r="I1626" s="6">
        <f t="shared" si="101"/>
        <v>3</v>
      </c>
      <c r="J1626" s="7">
        <f t="shared" si="102"/>
        <v>0.75</v>
      </c>
      <c r="K1626" s="7">
        <f t="shared" si="103"/>
        <v>-0.41503749927884381</v>
      </c>
    </row>
    <row r="1627" spans="1:11" x14ac:dyDescent="0.35">
      <c r="A1627" s="14" t="s">
        <v>7304</v>
      </c>
      <c r="B1627" s="13" t="s">
        <v>2192</v>
      </c>
      <c r="C1627" s="14" t="s">
        <v>13818</v>
      </c>
      <c r="D1627" s="14" t="s">
        <v>13819</v>
      </c>
      <c r="E1627" s="15" t="s">
        <v>11359</v>
      </c>
      <c r="F1627" s="16">
        <v>8</v>
      </c>
      <c r="G1627" s="16">
        <v>2</v>
      </c>
      <c r="H1627" s="6">
        <f t="shared" si="100"/>
        <v>9</v>
      </c>
      <c r="I1627" s="6">
        <f t="shared" si="101"/>
        <v>3</v>
      </c>
      <c r="J1627" s="7">
        <f t="shared" si="102"/>
        <v>0.33333333333333331</v>
      </c>
      <c r="K1627" s="7">
        <f t="shared" si="103"/>
        <v>-1.5849625007211563</v>
      </c>
    </row>
    <row r="1628" spans="1:11" x14ac:dyDescent="0.35">
      <c r="A1628" s="14" t="s">
        <v>7305</v>
      </c>
      <c r="B1628" s="13" t="s">
        <v>1353</v>
      </c>
      <c r="C1628" s="14" t="s">
        <v>13820</v>
      </c>
      <c r="D1628" s="14" t="s">
        <v>13821</v>
      </c>
      <c r="E1628" s="15" t="s">
        <v>5678</v>
      </c>
      <c r="F1628" s="16">
        <v>6</v>
      </c>
      <c r="G1628" s="16">
        <v>8</v>
      </c>
      <c r="H1628" s="6">
        <f t="shared" si="100"/>
        <v>7</v>
      </c>
      <c r="I1628" s="6">
        <f t="shared" si="101"/>
        <v>9</v>
      </c>
      <c r="J1628" s="7">
        <f t="shared" si="102"/>
        <v>1.2857142857142858</v>
      </c>
      <c r="K1628" s="7">
        <f t="shared" si="103"/>
        <v>0.36257007938470842</v>
      </c>
    </row>
    <row r="1629" spans="1:11" x14ac:dyDescent="0.35">
      <c r="A1629" s="14" t="s">
        <v>7306</v>
      </c>
      <c r="B1629" s="13" t="s">
        <v>797</v>
      </c>
      <c r="C1629" s="14" t="s">
        <v>13822</v>
      </c>
      <c r="D1629" s="14" t="s">
        <v>11660</v>
      </c>
      <c r="E1629" s="15" t="s">
        <v>5678</v>
      </c>
      <c r="F1629" s="16">
        <v>22</v>
      </c>
      <c r="G1629" s="16">
        <v>18</v>
      </c>
      <c r="H1629" s="6">
        <f t="shared" si="100"/>
        <v>23</v>
      </c>
      <c r="I1629" s="6">
        <f t="shared" si="101"/>
        <v>19</v>
      </c>
      <c r="J1629" s="7">
        <f t="shared" si="102"/>
        <v>0.82608695652173914</v>
      </c>
      <c r="K1629" s="7">
        <f t="shared" si="103"/>
        <v>-0.27563444261342734</v>
      </c>
    </row>
    <row r="1630" spans="1:11" x14ac:dyDescent="0.35">
      <c r="A1630" s="14" t="s">
        <v>7307</v>
      </c>
      <c r="B1630" s="13" t="s">
        <v>827</v>
      </c>
      <c r="C1630" s="14" t="s">
        <v>13823</v>
      </c>
      <c r="D1630" s="14" t="s">
        <v>13824</v>
      </c>
      <c r="E1630" s="15" t="s">
        <v>5678</v>
      </c>
      <c r="F1630" s="16">
        <v>41</v>
      </c>
      <c r="G1630" s="16">
        <v>42</v>
      </c>
      <c r="H1630" s="6">
        <f t="shared" si="100"/>
        <v>42</v>
      </c>
      <c r="I1630" s="6">
        <f t="shared" si="101"/>
        <v>43</v>
      </c>
      <c r="J1630" s="7">
        <f t="shared" si="102"/>
        <v>1.0238095238095237</v>
      </c>
      <c r="K1630" s="7">
        <f t="shared" si="103"/>
        <v>3.3947331923337536E-2</v>
      </c>
    </row>
    <row r="1631" spans="1:11" x14ac:dyDescent="0.35">
      <c r="A1631" s="14" t="s">
        <v>7308</v>
      </c>
      <c r="B1631" s="13" t="s">
        <v>396</v>
      </c>
      <c r="C1631" s="14" t="s">
        <v>13825</v>
      </c>
      <c r="D1631" s="14" t="s">
        <v>11772</v>
      </c>
      <c r="E1631" s="15" t="s">
        <v>5678</v>
      </c>
      <c r="F1631" s="16">
        <v>27</v>
      </c>
      <c r="G1631" s="16">
        <v>27</v>
      </c>
      <c r="H1631" s="6">
        <f t="shared" si="100"/>
        <v>28</v>
      </c>
      <c r="I1631" s="6">
        <f t="shared" si="101"/>
        <v>28</v>
      </c>
      <c r="J1631" s="7">
        <f t="shared" si="102"/>
        <v>1</v>
      </c>
      <c r="K1631" s="7">
        <f t="shared" si="103"/>
        <v>0</v>
      </c>
    </row>
    <row r="1632" spans="1:11" x14ac:dyDescent="0.35">
      <c r="A1632" s="14" t="s">
        <v>7309</v>
      </c>
      <c r="B1632" s="13" t="s">
        <v>5289</v>
      </c>
      <c r="C1632" s="14" t="s">
        <v>13826</v>
      </c>
      <c r="D1632" s="14" t="s">
        <v>12574</v>
      </c>
      <c r="E1632" s="15" t="s">
        <v>5678</v>
      </c>
      <c r="F1632" s="16">
        <v>61</v>
      </c>
      <c r="G1632" s="16">
        <v>79</v>
      </c>
      <c r="H1632" s="6">
        <f t="shared" si="100"/>
        <v>62</v>
      </c>
      <c r="I1632" s="6">
        <f t="shared" si="101"/>
        <v>80</v>
      </c>
      <c r="J1632" s="7">
        <f t="shared" si="102"/>
        <v>1.2903225806451613</v>
      </c>
      <c r="K1632" s="7">
        <f t="shared" si="103"/>
        <v>0.3677317845004871</v>
      </c>
    </row>
    <row r="1633" spans="1:11" x14ac:dyDescent="0.35">
      <c r="A1633" s="14" t="s">
        <v>7310</v>
      </c>
      <c r="B1633" s="13" t="s">
        <v>1165</v>
      </c>
      <c r="C1633" s="14" t="s">
        <v>13827</v>
      </c>
      <c r="D1633" s="14" t="s">
        <v>11509</v>
      </c>
      <c r="E1633" s="15" t="s">
        <v>11359</v>
      </c>
      <c r="F1633" s="16">
        <v>5</v>
      </c>
      <c r="G1633" s="16">
        <v>6</v>
      </c>
      <c r="H1633" s="6">
        <f t="shared" si="100"/>
        <v>6</v>
      </c>
      <c r="I1633" s="6">
        <f t="shared" si="101"/>
        <v>7</v>
      </c>
      <c r="J1633" s="7">
        <f t="shared" si="102"/>
        <v>1.1666666666666667</v>
      </c>
      <c r="K1633" s="7">
        <f t="shared" si="103"/>
        <v>0.22239242133644802</v>
      </c>
    </row>
    <row r="1634" spans="1:11" x14ac:dyDescent="0.35">
      <c r="A1634" s="14" t="s">
        <v>7311</v>
      </c>
      <c r="B1634" s="13" t="s">
        <v>4087</v>
      </c>
      <c r="C1634" s="14" t="s">
        <v>13828</v>
      </c>
      <c r="D1634" s="14" t="s">
        <v>11356</v>
      </c>
      <c r="E1634" s="15" t="s">
        <v>11359</v>
      </c>
      <c r="F1634" s="16">
        <v>5</v>
      </c>
      <c r="G1634" s="16">
        <v>5</v>
      </c>
      <c r="H1634" s="6">
        <f t="shared" si="100"/>
        <v>6</v>
      </c>
      <c r="I1634" s="6">
        <f t="shared" si="101"/>
        <v>6</v>
      </c>
      <c r="J1634" s="7">
        <f t="shared" si="102"/>
        <v>1</v>
      </c>
      <c r="K1634" s="7">
        <f t="shared" si="103"/>
        <v>0</v>
      </c>
    </row>
    <row r="1635" spans="1:11" x14ac:dyDescent="0.35">
      <c r="A1635" s="14" t="s">
        <v>7312</v>
      </c>
      <c r="B1635" s="13" t="s">
        <v>4902</v>
      </c>
      <c r="C1635" s="14" t="s">
        <v>13829</v>
      </c>
      <c r="D1635" s="14" t="s">
        <v>11356</v>
      </c>
      <c r="E1635" s="15" t="s">
        <v>5678</v>
      </c>
      <c r="F1635" s="16">
        <v>167</v>
      </c>
      <c r="G1635" s="16">
        <v>172</v>
      </c>
      <c r="H1635" s="6">
        <f t="shared" si="100"/>
        <v>168</v>
      </c>
      <c r="I1635" s="6">
        <f t="shared" si="101"/>
        <v>173</v>
      </c>
      <c r="J1635" s="7">
        <f t="shared" si="102"/>
        <v>1.0297619047619047</v>
      </c>
      <c r="K1635" s="7">
        <f t="shared" si="103"/>
        <v>4.23108048579642E-2</v>
      </c>
    </row>
    <row r="1636" spans="1:11" x14ac:dyDescent="0.35">
      <c r="A1636" s="14" t="s">
        <v>7313</v>
      </c>
      <c r="B1636" s="13" t="s">
        <v>2754</v>
      </c>
      <c r="C1636" s="14" t="s">
        <v>13830</v>
      </c>
      <c r="D1636" s="14" t="s">
        <v>13831</v>
      </c>
      <c r="E1636" s="15" t="s">
        <v>5678</v>
      </c>
      <c r="F1636" s="16">
        <v>22</v>
      </c>
      <c r="G1636" s="16">
        <v>18</v>
      </c>
      <c r="H1636" s="6">
        <f t="shared" si="100"/>
        <v>23</v>
      </c>
      <c r="I1636" s="6">
        <f t="shared" si="101"/>
        <v>19</v>
      </c>
      <c r="J1636" s="7">
        <f t="shared" si="102"/>
        <v>0.82608695652173914</v>
      </c>
      <c r="K1636" s="7">
        <f t="shared" si="103"/>
        <v>-0.27563444261342734</v>
      </c>
    </row>
    <row r="1637" spans="1:11" x14ac:dyDescent="0.35">
      <c r="A1637" s="14" t="s">
        <v>7314</v>
      </c>
      <c r="B1637" s="13" t="s">
        <v>4435</v>
      </c>
      <c r="C1637" s="14" t="s">
        <v>13832</v>
      </c>
      <c r="D1637" s="14" t="s">
        <v>13833</v>
      </c>
      <c r="E1637" s="15" t="s">
        <v>5678</v>
      </c>
      <c r="F1637" s="16">
        <v>703</v>
      </c>
      <c r="G1637" s="16">
        <v>673</v>
      </c>
      <c r="H1637" s="6">
        <f t="shared" si="100"/>
        <v>704</v>
      </c>
      <c r="I1637" s="6">
        <f t="shared" si="101"/>
        <v>674</v>
      </c>
      <c r="J1637" s="7">
        <f t="shared" si="102"/>
        <v>0.95738636363636365</v>
      </c>
      <c r="K1637" s="7">
        <f t="shared" si="103"/>
        <v>-6.282683745543878E-2</v>
      </c>
    </row>
    <row r="1638" spans="1:11" x14ac:dyDescent="0.35">
      <c r="A1638" s="14" t="s">
        <v>7315</v>
      </c>
      <c r="B1638" s="13" t="s">
        <v>2004</v>
      </c>
      <c r="C1638" s="14" t="s">
        <v>13834</v>
      </c>
      <c r="D1638" s="14" t="s">
        <v>13835</v>
      </c>
      <c r="E1638" s="15" t="s">
        <v>5678</v>
      </c>
      <c r="F1638" s="16">
        <v>436</v>
      </c>
      <c r="G1638" s="16">
        <v>473</v>
      </c>
      <c r="H1638" s="6">
        <f t="shared" si="100"/>
        <v>437</v>
      </c>
      <c r="I1638" s="6">
        <f t="shared" si="101"/>
        <v>474</v>
      </c>
      <c r="J1638" s="7">
        <f t="shared" si="102"/>
        <v>1.0846681922196797</v>
      </c>
      <c r="K1638" s="7">
        <f t="shared" si="103"/>
        <v>0.11725377939766081</v>
      </c>
    </row>
    <row r="1639" spans="1:11" x14ac:dyDescent="0.35">
      <c r="A1639" s="14" t="s">
        <v>7316</v>
      </c>
      <c r="B1639" s="13" t="s">
        <v>2074</v>
      </c>
      <c r="C1639" s="14" t="s">
        <v>13836</v>
      </c>
      <c r="D1639" s="14" t="s">
        <v>13837</v>
      </c>
      <c r="E1639" s="15" t="s">
        <v>5678</v>
      </c>
      <c r="F1639" s="16">
        <v>35</v>
      </c>
      <c r="G1639" s="16">
        <v>30</v>
      </c>
      <c r="H1639" s="6">
        <f t="shared" si="100"/>
        <v>36</v>
      </c>
      <c r="I1639" s="6">
        <f t="shared" si="101"/>
        <v>31</v>
      </c>
      <c r="J1639" s="7">
        <f t="shared" si="102"/>
        <v>0.86111111111111116</v>
      </c>
      <c r="K1639" s="7">
        <f t="shared" si="103"/>
        <v>-0.21572869105543707</v>
      </c>
    </row>
    <row r="1640" spans="1:11" x14ac:dyDescent="0.35">
      <c r="A1640" s="14" t="s">
        <v>7317</v>
      </c>
      <c r="B1640" s="13" t="s">
        <v>2257</v>
      </c>
      <c r="C1640" s="14" t="s">
        <v>13838</v>
      </c>
      <c r="D1640" s="14" t="s">
        <v>11356</v>
      </c>
      <c r="E1640" s="15" t="s">
        <v>5678</v>
      </c>
      <c r="F1640" s="16">
        <v>18</v>
      </c>
      <c r="G1640" s="16">
        <v>12</v>
      </c>
      <c r="H1640" s="6">
        <f t="shared" si="100"/>
        <v>19</v>
      </c>
      <c r="I1640" s="6">
        <f t="shared" si="101"/>
        <v>13</v>
      </c>
      <c r="J1640" s="7">
        <f t="shared" si="102"/>
        <v>0.68421052631578949</v>
      </c>
      <c r="K1640" s="7">
        <f t="shared" si="103"/>
        <v>-0.54748779530249325</v>
      </c>
    </row>
    <row r="1641" spans="1:11" x14ac:dyDescent="0.35">
      <c r="A1641" s="14" t="s">
        <v>7318</v>
      </c>
      <c r="B1641" s="13" t="s">
        <v>1988</v>
      </c>
      <c r="C1641" s="14" t="s">
        <v>13839</v>
      </c>
      <c r="D1641" s="14" t="s">
        <v>13840</v>
      </c>
      <c r="E1641" s="15" t="s">
        <v>5678</v>
      </c>
      <c r="F1641" s="16">
        <v>34</v>
      </c>
      <c r="G1641" s="16">
        <v>29</v>
      </c>
      <c r="H1641" s="6">
        <f t="shared" si="100"/>
        <v>35</v>
      </c>
      <c r="I1641" s="6">
        <f t="shared" si="101"/>
        <v>30</v>
      </c>
      <c r="J1641" s="7">
        <f t="shared" si="102"/>
        <v>0.8571428571428571</v>
      </c>
      <c r="K1641" s="7">
        <f t="shared" si="103"/>
        <v>-0.22239242133644802</v>
      </c>
    </row>
    <row r="1642" spans="1:11" x14ac:dyDescent="0.35">
      <c r="A1642" s="14" t="s">
        <v>7319</v>
      </c>
      <c r="B1642" s="13" t="s">
        <v>2293</v>
      </c>
      <c r="C1642" s="14" t="s">
        <v>13841</v>
      </c>
      <c r="D1642" s="14" t="s">
        <v>13842</v>
      </c>
      <c r="E1642" s="15" t="s">
        <v>11359</v>
      </c>
      <c r="F1642" s="16">
        <v>95</v>
      </c>
      <c r="G1642" s="16">
        <v>93</v>
      </c>
      <c r="H1642" s="6">
        <f t="shared" si="100"/>
        <v>96</v>
      </c>
      <c r="I1642" s="6">
        <f t="shared" si="101"/>
        <v>94</v>
      </c>
      <c r="J1642" s="7">
        <f t="shared" si="102"/>
        <v>0.97916666666666663</v>
      </c>
      <c r="K1642" s="7">
        <f t="shared" si="103"/>
        <v>-3.0373649043518865E-2</v>
      </c>
    </row>
    <row r="1643" spans="1:11" x14ac:dyDescent="0.35">
      <c r="A1643" s="14" t="s">
        <v>7320</v>
      </c>
      <c r="B1643" s="13" t="s">
        <v>4397</v>
      </c>
      <c r="C1643" s="14" t="s">
        <v>13843</v>
      </c>
      <c r="D1643" s="14" t="s">
        <v>11356</v>
      </c>
      <c r="E1643" s="15" t="s">
        <v>11359</v>
      </c>
      <c r="F1643" s="16">
        <v>114</v>
      </c>
      <c r="G1643" s="16">
        <v>133</v>
      </c>
      <c r="H1643" s="6">
        <f t="shared" si="100"/>
        <v>115</v>
      </c>
      <c r="I1643" s="6">
        <f t="shared" si="101"/>
        <v>134</v>
      </c>
      <c r="J1643" s="7">
        <f t="shared" si="102"/>
        <v>1.1652173913043478</v>
      </c>
      <c r="K1643" s="7">
        <f t="shared" si="103"/>
        <v>0.22059913951339713</v>
      </c>
    </row>
    <row r="1644" spans="1:11" x14ac:dyDescent="0.35">
      <c r="A1644" s="14" t="s">
        <v>7321</v>
      </c>
      <c r="B1644" s="13" t="s">
        <v>4797</v>
      </c>
      <c r="C1644" s="14" t="s">
        <v>13844</v>
      </c>
      <c r="D1644" s="14" t="s">
        <v>13845</v>
      </c>
      <c r="E1644" s="15" t="s">
        <v>11359</v>
      </c>
      <c r="F1644" s="16">
        <v>46</v>
      </c>
      <c r="G1644" s="16">
        <v>16</v>
      </c>
      <c r="H1644" s="6">
        <f t="shared" si="100"/>
        <v>47</v>
      </c>
      <c r="I1644" s="6">
        <f t="shared" si="101"/>
        <v>17</v>
      </c>
      <c r="J1644" s="7">
        <f t="shared" si="102"/>
        <v>0.36170212765957449</v>
      </c>
      <c r="K1644" s="7">
        <f t="shared" si="103"/>
        <v>-1.4671260104272981</v>
      </c>
    </row>
    <row r="1645" spans="1:11" x14ac:dyDescent="0.35">
      <c r="A1645" s="14" t="s">
        <v>7322</v>
      </c>
      <c r="B1645" s="13" t="s">
        <v>1761</v>
      </c>
      <c r="C1645" s="14" t="s">
        <v>13846</v>
      </c>
      <c r="D1645" s="14" t="s">
        <v>11509</v>
      </c>
      <c r="E1645" s="15" t="s">
        <v>11359</v>
      </c>
      <c r="F1645" s="16">
        <v>30</v>
      </c>
      <c r="G1645" s="16">
        <v>36</v>
      </c>
      <c r="H1645" s="6">
        <f t="shared" si="100"/>
        <v>31</v>
      </c>
      <c r="I1645" s="6">
        <f t="shared" si="101"/>
        <v>37</v>
      </c>
      <c r="J1645" s="7">
        <f t="shared" si="102"/>
        <v>1.1935483870967742</v>
      </c>
      <c r="K1645" s="7">
        <f t="shared" si="103"/>
        <v>0.25525705524207465</v>
      </c>
    </row>
    <row r="1646" spans="1:11" x14ac:dyDescent="0.35">
      <c r="A1646" s="14" t="s">
        <v>7323</v>
      </c>
      <c r="B1646" s="13" t="s">
        <v>2478</v>
      </c>
      <c r="C1646" s="14" t="s">
        <v>13847</v>
      </c>
      <c r="D1646" s="14" t="s">
        <v>11356</v>
      </c>
      <c r="E1646" s="15" t="s">
        <v>11359</v>
      </c>
      <c r="F1646" s="16">
        <v>84</v>
      </c>
      <c r="G1646" s="16">
        <v>67</v>
      </c>
      <c r="H1646" s="6">
        <f t="shared" si="100"/>
        <v>85</v>
      </c>
      <c r="I1646" s="6">
        <f t="shared" si="101"/>
        <v>68</v>
      </c>
      <c r="J1646" s="7">
        <f t="shared" si="102"/>
        <v>0.8</v>
      </c>
      <c r="K1646" s="7">
        <f t="shared" si="103"/>
        <v>-0.32192809488736229</v>
      </c>
    </row>
    <row r="1647" spans="1:11" x14ac:dyDescent="0.35">
      <c r="A1647" s="14" t="s">
        <v>7324</v>
      </c>
      <c r="B1647" s="13" t="s">
        <v>1011</v>
      </c>
      <c r="C1647" s="14" t="s">
        <v>13848</v>
      </c>
      <c r="D1647" s="14" t="s">
        <v>13849</v>
      </c>
      <c r="E1647" s="15" t="s">
        <v>11359</v>
      </c>
      <c r="F1647" s="16">
        <v>23</v>
      </c>
      <c r="G1647" s="16">
        <v>16</v>
      </c>
      <c r="H1647" s="6">
        <f t="shared" si="100"/>
        <v>24</v>
      </c>
      <c r="I1647" s="6">
        <f t="shared" si="101"/>
        <v>17</v>
      </c>
      <c r="J1647" s="7">
        <f t="shared" si="102"/>
        <v>0.70833333333333337</v>
      </c>
      <c r="K1647" s="7">
        <f t="shared" si="103"/>
        <v>-0.4974996594708167</v>
      </c>
    </row>
    <row r="1648" spans="1:11" x14ac:dyDescent="0.35">
      <c r="A1648" s="14" t="s">
        <v>7325</v>
      </c>
      <c r="B1648" s="13" t="s">
        <v>56</v>
      </c>
      <c r="C1648" s="14" t="s">
        <v>13850</v>
      </c>
      <c r="D1648" s="14" t="s">
        <v>13851</v>
      </c>
      <c r="E1648" s="15" t="s">
        <v>11359</v>
      </c>
      <c r="F1648" s="16">
        <v>2</v>
      </c>
      <c r="G1648" s="16">
        <v>1</v>
      </c>
      <c r="H1648" s="6">
        <f t="shared" si="100"/>
        <v>3</v>
      </c>
      <c r="I1648" s="6">
        <f t="shared" si="101"/>
        <v>2</v>
      </c>
      <c r="J1648" s="7">
        <f t="shared" si="102"/>
        <v>0.66666666666666663</v>
      </c>
      <c r="K1648" s="7">
        <f t="shared" si="103"/>
        <v>-0.5849625007211563</v>
      </c>
    </row>
    <row r="1649" spans="1:11" x14ac:dyDescent="0.35">
      <c r="A1649" s="14" t="s">
        <v>7326</v>
      </c>
      <c r="B1649" s="13" t="s">
        <v>2762</v>
      </c>
      <c r="C1649" s="14" t="s">
        <v>13852</v>
      </c>
      <c r="D1649" s="14" t="s">
        <v>11356</v>
      </c>
      <c r="E1649" s="15" t="s">
        <v>11359</v>
      </c>
      <c r="F1649" s="16">
        <v>31</v>
      </c>
      <c r="G1649" s="16">
        <v>24</v>
      </c>
      <c r="H1649" s="6">
        <f t="shared" si="100"/>
        <v>32</v>
      </c>
      <c r="I1649" s="6">
        <f t="shared" si="101"/>
        <v>25</v>
      </c>
      <c r="J1649" s="7">
        <f t="shared" si="102"/>
        <v>0.78125</v>
      </c>
      <c r="K1649" s="7">
        <f t="shared" si="103"/>
        <v>-0.3561438102252753</v>
      </c>
    </row>
    <row r="1650" spans="1:11" x14ac:dyDescent="0.35">
      <c r="A1650" s="14" t="s">
        <v>7327</v>
      </c>
      <c r="B1650" s="13" t="s">
        <v>2314</v>
      </c>
      <c r="C1650" s="14" t="s">
        <v>13853</v>
      </c>
      <c r="D1650" s="14" t="s">
        <v>11356</v>
      </c>
      <c r="E1650" s="15" t="s">
        <v>11359</v>
      </c>
      <c r="F1650" s="16">
        <v>18</v>
      </c>
      <c r="G1650" s="16">
        <v>16</v>
      </c>
      <c r="H1650" s="6">
        <f t="shared" si="100"/>
        <v>19</v>
      </c>
      <c r="I1650" s="6">
        <f t="shared" si="101"/>
        <v>17</v>
      </c>
      <c r="J1650" s="7">
        <f t="shared" si="102"/>
        <v>0.89473684210526316</v>
      </c>
      <c r="K1650" s="7">
        <f t="shared" si="103"/>
        <v>-0.16046467219324609</v>
      </c>
    </row>
    <row r="1651" spans="1:11" x14ac:dyDescent="0.35">
      <c r="A1651" s="14" t="s">
        <v>7328</v>
      </c>
      <c r="B1651" s="13" t="s">
        <v>963</v>
      </c>
      <c r="C1651" s="14" t="s">
        <v>13854</v>
      </c>
      <c r="D1651" s="14" t="s">
        <v>11385</v>
      </c>
      <c r="E1651" s="15" t="s">
        <v>11359</v>
      </c>
      <c r="F1651" s="16">
        <v>203</v>
      </c>
      <c r="G1651" s="16">
        <v>272</v>
      </c>
      <c r="H1651" s="6">
        <f t="shared" si="100"/>
        <v>204</v>
      </c>
      <c r="I1651" s="6">
        <f t="shared" si="101"/>
        <v>273</v>
      </c>
      <c r="J1651" s="7">
        <f t="shared" si="102"/>
        <v>1.338235294117647</v>
      </c>
      <c r="K1651" s="7">
        <f t="shared" si="103"/>
        <v>0.42033179894835682</v>
      </c>
    </row>
    <row r="1652" spans="1:11" x14ac:dyDescent="0.35">
      <c r="A1652" s="14" t="s">
        <v>7329</v>
      </c>
      <c r="B1652" s="13" t="s">
        <v>1042</v>
      </c>
      <c r="C1652" s="14" t="s">
        <v>13855</v>
      </c>
      <c r="D1652" s="14" t="s">
        <v>11356</v>
      </c>
      <c r="E1652" s="15" t="s">
        <v>11359</v>
      </c>
      <c r="F1652" s="16">
        <v>81</v>
      </c>
      <c r="G1652" s="16">
        <v>93</v>
      </c>
      <c r="H1652" s="6">
        <f t="shared" si="100"/>
        <v>82</v>
      </c>
      <c r="I1652" s="6">
        <f t="shared" si="101"/>
        <v>94</v>
      </c>
      <c r="J1652" s="7">
        <f t="shared" si="102"/>
        <v>1.1463414634146341</v>
      </c>
      <c r="K1652" s="7">
        <f t="shared" si="103"/>
        <v>0.19703684705955357</v>
      </c>
    </row>
    <row r="1653" spans="1:11" x14ac:dyDescent="0.35">
      <c r="A1653" s="14" t="s">
        <v>7330</v>
      </c>
      <c r="B1653" s="13" t="s">
        <v>221</v>
      </c>
      <c r="C1653" s="14" t="s">
        <v>13856</v>
      </c>
      <c r="D1653" s="14" t="s">
        <v>11356</v>
      </c>
      <c r="E1653" s="15" t="s">
        <v>11359</v>
      </c>
      <c r="F1653" s="16">
        <v>11</v>
      </c>
      <c r="G1653" s="16">
        <v>9</v>
      </c>
      <c r="H1653" s="6">
        <f t="shared" si="100"/>
        <v>12</v>
      </c>
      <c r="I1653" s="6">
        <f t="shared" si="101"/>
        <v>10</v>
      </c>
      <c r="J1653" s="7">
        <f t="shared" si="102"/>
        <v>0.83333333333333337</v>
      </c>
      <c r="K1653" s="7">
        <f t="shared" si="103"/>
        <v>-0.26303440583379378</v>
      </c>
    </row>
    <row r="1654" spans="1:11" x14ac:dyDescent="0.35">
      <c r="A1654" s="14" t="s">
        <v>7331</v>
      </c>
      <c r="B1654" s="13" t="s">
        <v>4986</v>
      </c>
      <c r="C1654" s="14" t="s">
        <v>13857</v>
      </c>
      <c r="D1654" s="14" t="s">
        <v>11752</v>
      </c>
      <c r="E1654" s="15" t="s">
        <v>5678</v>
      </c>
      <c r="F1654" s="16">
        <v>9</v>
      </c>
      <c r="G1654" s="16">
        <v>3</v>
      </c>
      <c r="H1654" s="6">
        <f t="shared" si="100"/>
        <v>10</v>
      </c>
      <c r="I1654" s="6">
        <f t="shared" si="101"/>
        <v>4</v>
      </c>
      <c r="J1654" s="7">
        <f t="shared" si="102"/>
        <v>0.4</v>
      </c>
      <c r="K1654" s="7">
        <f t="shared" si="103"/>
        <v>-1.3219280948873622</v>
      </c>
    </row>
    <row r="1655" spans="1:11" x14ac:dyDescent="0.35">
      <c r="A1655" s="14" t="s">
        <v>7332</v>
      </c>
      <c r="B1655" s="13" t="s">
        <v>2179</v>
      </c>
      <c r="C1655" s="14" t="s">
        <v>13858</v>
      </c>
      <c r="D1655" s="14" t="s">
        <v>11548</v>
      </c>
      <c r="E1655" s="15" t="s">
        <v>5678</v>
      </c>
      <c r="F1655" s="16">
        <v>8</v>
      </c>
      <c r="G1655" s="16">
        <v>2</v>
      </c>
      <c r="H1655" s="6">
        <f t="shared" si="100"/>
        <v>9</v>
      </c>
      <c r="I1655" s="6">
        <f t="shared" si="101"/>
        <v>3</v>
      </c>
      <c r="J1655" s="7">
        <f t="shared" si="102"/>
        <v>0.33333333333333331</v>
      </c>
      <c r="K1655" s="7">
        <f t="shared" si="103"/>
        <v>-1.5849625007211563</v>
      </c>
    </row>
    <row r="1656" spans="1:11" x14ac:dyDescent="0.35">
      <c r="A1656" s="14" t="s">
        <v>7333</v>
      </c>
      <c r="B1656" s="13" t="s">
        <v>4149</v>
      </c>
      <c r="C1656" s="14" t="s">
        <v>13859</v>
      </c>
      <c r="D1656" s="14" t="s">
        <v>13860</v>
      </c>
      <c r="E1656" s="15" t="s">
        <v>5678</v>
      </c>
      <c r="F1656" s="16">
        <v>7</v>
      </c>
      <c r="G1656" s="16">
        <v>4</v>
      </c>
      <c r="H1656" s="6">
        <f t="shared" si="100"/>
        <v>8</v>
      </c>
      <c r="I1656" s="6">
        <f t="shared" si="101"/>
        <v>5</v>
      </c>
      <c r="J1656" s="7">
        <f t="shared" si="102"/>
        <v>0.625</v>
      </c>
      <c r="K1656" s="7">
        <f t="shared" si="103"/>
        <v>-0.67807190511263771</v>
      </c>
    </row>
    <row r="1657" spans="1:11" x14ac:dyDescent="0.35">
      <c r="A1657" s="14" t="s">
        <v>7334</v>
      </c>
      <c r="B1657" s="13" t="s">
        <v>2436</v>
      </c>
      <c r="C1657" s="14" t="s">
        <v>13861</v>
      </c>
      <c r="D1657" s="14" t="s">
        <v>11876</v>
      </c>
      <c r="E1657" s="15" t="s">
        <v>5678</v>
      </c>
      <c r="F1657" s="16">
        <v>12</v>
      </c>
      <c r="G1657" s="16">
        <v>9</v>
      </c>
      <c r="H1657" s="6">
        <f t="shared" si="100"/>
        <v>13</v>
      </c>
      <c r="I1657" s="6">
        <f t="shared" si="101"/>
        <v>10</v>
      </c>
      <c r="J1657" s="7">
        <f t="shared" si="102"/>
        <v>0.76923076923076927</v>
      </c>
      <c r="K1657" s="7">
        <f t="shared" si="103"/>
        <v>-0.37851162325372978</v>
      </c>
    </row>
    <row r="1658" spans="1:11" x14ac:dyDescent="0.35">
      <c r="A1658" s="14" t="s">
        <v>7335</v>
      </c>
      <c r="B1658" s="13" t="s">
        <v>2422</v>
      </c>
      <c r="C1658" s="14" t="s">
        <v>13862</v>
      </c>
      <c r="D1658" s="14" t="s">
        <v>11744</v>
      </c>
      <c r="E1658" s="15" t="s">
        <v>11359</v>
      </c>
      <c r="F1658" s="16">
        <v>43</v>
      </c>
      <c r="G1658" s="16">
        <v>39</v>
      </c>
      <c r="H1658" s="6">
        <f t="shared" si="100"/>
        <v>44</v>
      </c>
      <c r="I1658" s="6">
        <f t="shared" si="101"/>
        <v>40</v>
      </c>
      <c r="J1658" s="7">
        <f t="shared" si="102"/>
        <v>0.90909090909090906</v>
      </c>
      <c r="K1658" s="7">
        <f t="shared" si="103"/>
        <v>-0.13750352374993496</v>
      </c>
    </row>
    <row r="1659" spans="1:11" x14ac:dyDescent="0.35">
      <c r="A1659" s="14" t="s">
        <v>7336</v>
      </c>
      <c r="B1659" s="13" t="s">
        <v>2719</v>
      </c>
      <c r="C1659" s="14" t="s">
        <v>13863</v>
      </c>
      <c r="D1659" s="14" t="s">
        <v>13864</v>
      </c>
      <c r="E1659" s="15" t="s">
        <v>11359</v>
      </c>
      <c r="F1659" s="16">
        <v>17</v>
      </c>
      <c r="G1659" s="16">
        <v>15</v>
      </c>
      <c r="H1659" s="6">
        <f t="shared" si="100"/>
        <v>18</v>
      </c>
      <c r="I1659" s="6">
        <f t="shared" si="101"/>
        <v>16</v>
      </c>
      <c r="J1659" s="7">
        <f t="shared" si="102"/>
        <v>0.88888888888888884</v>
      </c>
      <c r="K1659" s="7">
        <f t="shared" si="103"/>
        <v>-0.16992500144231246</v>
      </c>
    </row>
    <row r="1660" spans="1:11" x14ac:dyDescent="0.35">
      <c r="A1660" s="14" t="s">
        <v>7337</v>
      </c>
      <c r="B1660" s="13" t="s">
        <v>5605</v>
      </c>
      <c r="C1660" s="14" t="s">
        <v>13865</v>
      </c>
      <c r="D1660" s="14" t="s">
        <v>13866</v>
      </c>
      <c r="E1660" s="15" t="s">
        <v>11359</v>
      </c>
      <c r="F1660" s="16">
        <v>0</v>
      </c>
      <c r="G1660" s="16">
        <v>8</v>
      </c>
      <c r="H1660" s="6">
        <f t="shared" si="100"/>
        <v>1</v>
      </c>
      <c r="I1660" s="6">
        <f t="shared" si="101"/>
        <v>9</v>
      </c>
      <c r="J1660" s="7">
        <f t="shared" si="102"/>
        <v>9</v>
      </c>
      <c r="K1660" s="7">
        <f t="shared" si="103"/>
        <v>3.1699250014423126</v>
      </c>
    </row>
    <row r="1661" spans="1:11" x14ac:dyDescent="0.35">
      <c r="A1661" s="14" t="s">
        <v>7338</v>
      </c>
      <c r="B1661" s="13" t="s">
        <v>5503</v>
      </c>
      <c r="C1661" s="14" t="s">
        <v>13867</v>
      </c>
      <c r="D1661" s="14" t="s">
        <v>13866</v>
      </c>
      <c r="E1661" s="15" t="s">
        <v>11359</v>
      </c>
      <c r="F1661" s="16">
        <v>8</v>
      </c>
      <c r="G1661" s="16">
        <v>8</v>
      </c>
      <c r="H1661" s="6">
        <f t="shared" si="100"/>
        <v>9</v>
      </c>
      <c r="I1661" s="6">
        <f t="shared" si="101"/>
        <v>9</v>
      </c>
      <c r="J1661" s="7">
        <f t="shared" si="102"/>
        <v>1</v>
      </c>
      <c r="K1661" s="7">
        <f t="shared" si="103"/>
        <v>0</v>
      </c>
    </row>
    <row r="1662" spans="1:11" x14ac:dyDescent="0.35">
      <c r="A1662" s="14" t="s">
        <v>7339</v>
      </c>
      <c r="B1662" s="13" t="s">
        <v>5485</v>
      </c>
      <c r="C1662" s="14" t="s">
        <v>13868</v>
      </c>
      <c r="D1662" s="14" t="s">
        <v>13869</v>
      </c>
      <c r="E1662" s="15" t="s">
        <v>11359</v>
      </c>
      <c r="F1662" s="16">
        <v>7</v>
      </c>
      <c r="G1662" s="16">
        <v>5</v>
      </c>
      <c r="H1662" s="6">
        <f t="shared" si="100"/>
        <v>8</v>
      </c>
      <c r="I1662" s="6">
        <f t="shared" si="101"/>
        <v>6</v>
      </c>
      <c r="J1662" s="7">
        <f t="shared" si="102"/>
        <v>0.75</v>
      </c>
      <c r="K1662" s="7">
        <f t="shared" si="103"/>
        <v>-0.41503749927884381</v>
      </c>
    </row>
    <row r="1663" spans="1:11" x14ac:dyDescent="0.35">
      <c r="A1663" s="14" t="s">
        <v>7340</v>
      </c>
      <c r="B1663" s="13" t="s">
        <v>5512</v>
      </c>
      <c r="C1663" s="14" t="s">
        <v>13870</v>
      </c>
      <c r="D1663" s="14" t="s">
        <v>13871</v>
      </c>
      <c r="E1663" s="15" t="s">
        <v>11359</v>
      </c>
      <c r="F1663" s="16">
        <v>4</v>
      </c>
      <c r="G1663" s="16">
        <v>3</v>
      </c>
      <c r="H1663" s="6">
        <f t="shared" si="100"/>
        <v>5</v>
      </c>
      <c r="I1663" s="6">
        <f t="shared" si="101"/>
        <v>4</v>
      </c>
      <c r="J1663" s="7">
        <f t="shared" si="102"/>
        <v>0.8</v>
      </c>
      <c r="K1663" s="7">
        <f t="shared" si="103"/>
        <v>-0.32192809488736229</v>
      </c>
    </row>
    <row r="1664" spans="1:11" x14ac:dyDescent="0.35">
      <c r="A1664" s="14" t="s">
        <v>7341</v>
      </c>
      <c r="B1664" s="13" t="s">
        <v>5128</v>
      </c>
      <c r="C1664" s="14" t="s">
        <v>13872</v>
      </c>
      <c r="D1664" s="14" t="s">
        <v>13873</v>
      </c>
      <c r="E1664" s="15" t="s">
        <v>11359</v>
      </c>
      <c r="F1664" s="16">
        <v>10</v>
      </c>
      <c r="G1664" s="16">
        <v>6</v>
      </c>
      <c r="H1664" s="6">
        <f t="shared" si="100"/>
        <v>11</v>
      </c>
      <c r="I1664" s="6">
        <f t="shared" si="101"/>
        <v>7</v>
      </c>
      <c r="J1664" s="7">
        <f t="shared" si="102"/>
        <v>0.63636363636363635</v>
      </c>
      <c r="K1664" s="7">
        <f t="shared" si="103"/>
        <v>-0.65207669657969325</v>
      </c>
    </row>
    <row r="1665" spans="1:11" x14ac:dyDescent="0.35">
      <c r="A1665" s="14" t="s">
        <v>7342</v>
      </c>
      <c r="B1665" s="13" t="s">
        <v>3318</v>
      </c>
      <c r="C1665" s="14" t="s">
        <v>13874</v>
      </c>
      <c r="D1665" s="14" t="s">
        <v>13875</v>
      </c>
      <c r="E1665" s="15" t="s">
        <v>11359</v>
      </c>
      <c r="F1665" s="16">
        <v>21</v>
      </c>
      <c r="G1665" s="16">
        <v>10</v>
      </c>
      <c r="H1665" s="6">
        <f t="shared" si="100"/>
        <v>22</v>
      </c>
      <c r="I1665" s="6">
        <f t="shared" si="101"/>
        <v>11</v>
      </c>
      <c r="J1665" s="7">
        <f t="shared" si="102"/>
        <v>0.5</v>
      </c>
      <c r="K1665" s="7">
        <f t="shared" si="103"/>
        <v>-1</v>
      </c>
    </row>
    <row r="1666" spans="1:11" x14ac:dyDescent="0.35">
      <c r="A1666" s="14" t="s">
        <v>7343</v>
      </c>
      <c r="B1666" s="13" t="s">
        <v>2925</v>
      </c>
      <c r="C1666" s="14" t="s">
        <v>13876</v>
      </c>
      <c r="D1666" s="14" t="s">
        <v>13877</v>
      </c>
      <c r="E1666" s="15" t="s">
        <v>11359</v>
      </c>
      <c r="F1666" s="16">
        <v>15</v>
      </c>
      <c r="G1666" s="16">
        <v>8</v>
      </c>
      <c r="H1666" s="6">
        <f t="shared" si="100"/>
        <v>16</v>
      </c>
      <c r="I1666" s="6">
        <f t="shared" si="101"/>
        <v>9</v>
      </c>
      <c r="J1666" s="7">
        <f t="shared" si="102"/>
        <v>0.5625</v>
      </c>
      <c r="K1666" s="7">
        <f t="shared" si="103"/>
        <v>-0.83007499855768763</v>
      </c>
    </row>
    <row r="1667" spans="1:11" x14ac:dyDescent="0.35">
      <c r="A1667" s="14" t="s">
        <v>7344</v>
      </c>
      <c r="B1667" s="13" t="s">
        <v>1625</v>
      </c>
      <c r="C1667" s="14" t="s">
        <v>13878</v>
      </c>
      <c r="D1667" s="14" t="s">
        <v>11356</v>
      </c>
      <c r="E1667" s="15" t="s">
        <v>11359</v>
      </c>
      <c r="F1667" s="16">
        <v>48</v>
      </c>
      <c r="G1667" s="16">
        <v>29</v>
      </c>
      <c r="H1667" s="6">
        <f t="shared" ref="H1667:H1730" si="104">F1667+1</f>
        <v>49</v>
      </c>
      <c r="I1667" s="6">
        <f t="shared" ref="I1667:I1730" si="105">G1667+1</f>
        <v>30</v>
      </c>
      <c r="J1667" s="7">
        <f t="shared" ref="J1667:J1730" si="106">I1667/H1667</f>
        <v>0.61224489795918369</v>
      </c>
      <c r="K1667" s="7">
        <f t="shared" ref="K1667:K1730" si="107">LOG(J1667,2)</f>
        <v>-0.70781924850668965</v>
      </c>
    </row>
    <row r="1668" spans="1:11" x14ac:dyDescent="0.35">
      <c r="A1668" s="14" t="s">
        <v>7345</v>
      </c>
      <c r="B1668" s="13" t="s">
        <v>2985</v>
      </c>
      <c r="C1668" s="14" t="s">
        <v>13879</v>
      </c>
      <c r="D1668" s="14" t="s">
        <v>13880</v>
      </c>
      <c r="E1668" s="15" t="s">
        <v>5678</v>
      </c>
      <c r="F1668" s="16">
        <v>69</v>
      </c>
      <c r="G1668" s="16">
        <v>64</v>
      </c>
      <c r="H1668" s="6">
        <f t="shared" si="104"/>
        <v>70</v>
      </c>
      <c r="I1668" s="6">
        <f t="shared" si="105"/>
        <v>65</v>
      </c>
      <c r="J1668" s="7">
        <f t="shared" si="106"/>
        <v>0.9285714285714286</v>
      </c>
      <c r="K1668" s="7">
        <f t="shared" si="107"/>
        <v>-0.10691520391651191</v>
      </c>
    </row>
    <row r="1669" spans="1:11" x14ac:dyDescent="0.35">
      <c r="A1669" s="14" t="s">
        <v>7346</v>
      </c>
      <c r="B1669" s="13" t="s">
        <v>1031</v>
      </c>
      <c r="C1669" s="14" t="s">
        <v>13881</v>
      </c>
      <c r="D1669" s="14" t="s">
        <v>11356</v>
      </c>
      <c r="E1669" s="15" t="s">
        <v>11359</v>
      </c>
      <c r="F1669" s="16">
        <v>17</v>
      </c>
      <c r="G1669" s="16">
        <v>12</v>
      </c>
      <c r="H1669" s="6">
        <f t="shared" si="104"/>
        <v>18</v>
      </c>
      <c r="I1669" s="6">
        <f t="shared" si="105"/>
        <v>13</v>
      </c>
      <c r="J1669" s="7">
        <f t="shared" si="106"/>
        <v>0.72222222222222221</v>
      </c>
      <c r="K1669" s="7">
        <f t="shared" si="107"/>
        <v>-0.4694852833012203</v>
      </c>
    </row>
    <row r="1670" spans="1:11" x14ac:dyDescent="0.35">
      <c r="A1670" s="14" t="s">
        <v>7347</v>
      </c>
      <c r="B1670" s="13" t="s">
        <v>3348</v>
      </c>
      <c r="C1670" s="14" t="s">
        <v>13882</v>
      </c>
      <c r="D1670" s="14" t="s">
        <v>13883</v>
      </c>
      <c r="E1670" s="15" t="s">
        <v>11359</v>
      </c>
      <c r="F1670" s="16">
        <v>103</v>
      </c>
      <c r="G1670" s="16">
        <v>78</v>
      </c>
      <c r="H1670" s="6">
        <f t="shared" si="104"/>
        <v>104</v>
      </c>
      <c r="I1670" s="6">
        <f t="shared" si="105"/>
        <v>79</v>
      </c>
      <c r="J1670" s="7">
        <f t="shared" si="106"/>
        <v>0.75961538461538458</v>
      </c>
      <c r="K1670" s="7">
        <f t="shared" si="107"/>
        <v>-0.39665896996398931</v>
      </c>
    </row>
    <row r="1671" spans="1:11" x14ac:dyDescent="0.35">
      <c r="A1671" s="14" t="s">
        <v>7348</v>
      </c>
      <c r="B1671" s="13" t="s">
        <v>2006</v>
      </c>
      <c r="C1671" s="14" t="s">
        <v>13884</v>
      </c>
      <c r="D1671" s="14" t="s">
        <v>13885</v>
      </c>
      <c r="E1671" s="15" t="s">
        <v>11359</v>
      </c>
      <c r="F1671" s="16">
        <v>83</v>
      </c>
      <c r="G1671" s="16">
        <v>85</v>
      </c>
      <c r="H1671" s="6">
        <f t="shared" si="104"/>
        <v>84</v>
      </c>
      <c r="I1671" s="6">
        <f t="shared" si="105"/>
        <v>86</v>
      </c>
      <c r="J1671" s="7">
        <f t="shared" si="106"/>
        <v>1.0238095238095237</v>
      </c>
      <c r="K1671" s="7">
        <f t="shared" si="107"/>
        <v>3.3947331923337536E-2</v>
      </c>
    </row>
    <row r="1672" spans="1:11" x14ac:dyDescent="0.35">
      <c r="A1672" s="14" t="s">
        <v>7349</v>
      </c>
      <c r="B1672" s="13" t="s">
        <v>1577</v>
      </c>
      <c r="C1672" s="14" t="s">
        <v>13886</v>
      </c>
      <c r="D1672" s="14" t="s">
        <v>13887</v>
      </c>
      <c r="E1672" s="15" t="s">
        <v>11359</v>
      </c>
      <c r="F1672" s="16">
        <v>58</v>
      </c>
      <c r="G1672" s="16">
        <v>39</v>
      </c>
      <c r="H1672" s="6">
        <f t="shared" si="104"/>
        <v>59</v>
      </c>
      <c r="I1672" s="6">
        <f t="shared" si="105"/>
        <v>40</v>
      </c>
      <c r="J1672" s="7">
        <f t="shared" si="106"/>
        <v>0.67796610169491522</v>
      </c>
      <c r="K1672" s="7">
        <f t="shared" si="107"/>
        <v>-0.56071495447447894</v>
      </c>
    </row>
    <row r="1673" spans="1:11" x14ac:dyDescent="0.35">
      <c r="A1673" s="14" t="s">
        <v>7350</v>
      </c>
      <c r="B1673" s="13" t="s">
        <v>2580</v>
      </c>
      <c r="C1673" s="14" t="s">
        <v>13888</v>
      </c>
      <c r="D1673" s="14" t="s">
        <v>11356</v>
      </c>
      <c r="E1673" s="15" t="s">
        <v>5678</v>
      </c>
      <c r="F1673" s="16">
        <v>12</v>
      </c>
      <c r="G1673" s="16">
        <v>5</v>
      </c>
      <c r="H1673" s="6">
        <f t="shared" si="104"/>
        <v>13</v>
      </c>
      <c r="I1673" s="6">
        <f t="shared" si="105"/>
        <v>6</v>
      </c>
      <c r="J1673" s="7">
        <f t="shared" si="106"/>
        <v>0.46153846153846156</v>
      </c>
      <c r="K1673" s="7">
        <f t="shared" si="107"/>
        <v>-1.1154772174199359</v>
      </c>
    </row>
    <row r="1674" spans="1:11" x14ac:dyDescent="0.35">
      <c r="A1674" s="14" t="s">
        <v>7351</v>
      </c>
      <c r="B1674" s="13" t="s">
        <v>2272</v>
      </c>
      <c r="C1674" s="14" t="s">
        <v>13889</v>
      </c>
      <c r="D1674" s="14" t="s">
        <v>13890</v>
      </c>
      <c r="E1674" s="15" t="s">
        <v>11359</v>
      </c>
      <c r="F1674" s="16">
        <v>6</v>
      </c>
      <c r="G1674" s="16">
        <v>4</v>
      </c>
      <c r="H1674" s="6">
        <f t="shared" si="104"/>
        <v>7</v>
      </c>
      <c r="I1674" s="6">
        <f t="shared" si="105"/>
        <v>5</v>
      </c>
      <c r="J1674" s="7">
        <f t="shared" si="106"/>
        <v>0.7142857142857143</v>
      </c>
      <c r="K1674" s="7">
        <f t="shared" si="107"/>
        <v>-0.48542682717024171</v>
      </c>
    </row>
    <row r="1675" spans="1:11" x14ac:dyDescent="0.35">
      <c r="A1675" s="14" t="s">
        <v>7352</v>
      </c>
      <c r="B1675" s="13" t="s">
        <v>1262</v>
      </c>
      <c r="C1675" s="14" t="s">
        <v>13891</v>
      </c>
      <c r="D1675" s="14" t="s">
        <v>13892</v>
      </c>
      <c r="E1675" s="15" t="s">
        <v>5678</v>
      </c>
      <c r="F1675" s="16">
        <v>51</v>
      </c>
      <c r="G1675" s="16">
        <v>48</v>
      </c>
      <c r="H1675" s="6">
        <f t="shared" si="104"/>
        <v>52</v>
      </c>
      <c r="I1675" s="6">
        <f t="shared" si="105"/>
        <v>49</v>
      </c>
      <c r="J1675" s="7">
        <f t="shared" si="106"/>
        <v>0.94230769230769229</v>
      </c>
      <c r="K1675" s="7">
        <f t="shared" si="107"/>
        <v>-8.5729874025883973E-2</v>
      </c>
    </row>
    <row r="1676" spans="1:11" x14ac:dyDescent="0.35">
      <c r="A1676" s="14" t="s">
        <v>7353</v>
      </c>
      <c r="B1676" s="13" t="s">
        <v>1014</v>
      </c>
      <c r="C1676" s="14" t="s">
        <v>13893</v>
      </c>
      <c r="D1676" s="14" t="s">
        <v>13894</v>
      </c>
      <c r="E1676" s="15" t="s">
        <v>5678</v>
      </c>
      <c r="F1676" s="16">
        <v>12</v>
      </c>
      <c r="G1676" s="16">
        <v>16</v>
      </c>
      <c r="H1676" s="6">
        <f t="shared" si="104"/>
        <v>13</v>
      </c>
      <c r="I1676" s="6">
        <f t="shared" si="105"/>
        <v>17</v>
      </c>
      <c r="J1676" s="7">
        <f t="shared" si="106"/>
        <v>1.3076923076923077</v>
      </c>
      <c r="K1676" s="7">
        <f t="shared" si="107"/>
        <v>0.3870231231092473</v>
      </c>
    </row>
    <row r="1677" spans="1:11" x14ac:dyDescent="0.35">
      <c r="A1677" s="14" t="s">
        <v>7354</v>
      </c>
      <c r="B1677" s="13" t="s">
        <v>699</v>
      </c>
      <c r="C1677" s="14" t="s">
        <v>13895</v>
      </c>
      <c r="D1677" s="14" t="s">
        <v>11651</v>
      </c>
      <c r="E1677" s="15" t="s">
        <v>11359</v>
      </c>
      <c r="F1677" s="16">
        <v>9</v>
      </c>
      <c r="G1677" s="16">
        <v>12</v>
      </c>
      <c r="H1677" s="6">
        <f t="shared" si="104"/>
        <v>10</v>
      </c>
      <c r="I1677" s="6">
        <f t="shared" si="105"/>
        <v>13</v>
      </c>
      <c r="J1677" s="7">
        <f t="shared" si="106"/>
        <v>1.3</v>
      </c>
      <c r="K1677" s="7">
        <f t="shared" si="107"/>
        <v>0.37851162325372983</v>
      </c>
    </row>
    <row r="1678" spans="1:11" x14ac:dyDescent="0.35">
      <c r="A1678" s="14" t="s">
        <v>7355</v>
      </c>
      <c r="B1678" s="13" t="s">
        <v>1493</v>
      </c>
      <c r="C1678" s="14" t="s">
        <v>13896</v>
      </c>
      <c r="D1678" s="14" t="s">
        <v>13897</v>
      </c>
      <c r="E1678" s="15" t="s">
        <v>11359</v>
      </c>
      <c r="F1678" s="16">
        <v>10</v>
      </c>
      <c r="G1678" s="16">
        <v>14</v>
      </c>
      <c r="H1678" s="6">
        <f t="shared" si="104"/>
        <v>11</v>
      </c>
      <c r="I1678" s="6">
        <f t="shared" si="105"/>
        <v>15</v>
      </c>
      <c r="J1678" s="7">
        <f t="shared" si="106"/>
        <v>1.3636363636363635</v>
      </c>
      <c r="K1678" s="7">
        <f t="shared" si="107"/>
        <v>0.44745897697122117</v>
      </c>
    </row>
    <row r="1679" spans="1:11" x14ac:dyDescent="0.35">
      <c r="A1679" s="14" t="s">
        <v>7356</v>
      </c>
      <c r="B1679" s="13" t="s">
        <v>1254</v>
      </c>
      <c r="C1679" s="14" t="s">
        <v>13898</v>
      </c>
      <c r="D1679" s="14" t="s">
        <v>13899</v>
      </c>
      <c r="E1679" s="15" t="s">
        <v>5678</v>
      </c>
      <c r="F1679" s="16">
        <v>31</v>
      </c>
      <c r="G1679" s="16">
        <v>25</v>
      </c>
      <c r="H1679" s="6">
        <f t="shared" si="104"/>
        <v>32</v>
      </c>
      <c r="I1679" s="6">
        <f t="shared" si="105"/>
        <v>26</v>
      </c>
      <c r="J1679" s="7">
        <f t="shared" si="106"/>
        <v>0.8125</v>
      </c>
      <c r="K1679" s="7">
        <f t="shared" si="107"/>
        <v>-0.29956028185890782</v>
      </c>
    </row>
    <row r="1680" spans="1:11" x14ac:dyDescent="0.35">
      <c r="A1680" s="14" t="s">
        <v>7357</v>
      </c>
      <c r="B1680" s="13" t="s">
        <v>2747</v>
      </c>
      <c r="C1680" s="14" t="s">
        <v>13900</v>
      </c>
      <c r="D1680" s="14" t="s">
        <v>11356</v>
      </c>
      <c r="E1680" s="15" t="s">
        <v>11359</v>
      </c>
      <c r="F1680" s="16">
        <v>12</v>
      </c>
      <c r="G1680" s="16">
        <v>9</v>
      </c>
      <c r="H1680" s="6">
        <f t="shared" si="104"/>
        <v>13</v>
      </c>
      <c r="I1680" s="6">
        <f t="shared" si="105"/>
        <v>10</v>
      </c>
      <c r="J1680" s="7">
        <f t="shared" si="106"/>
        <v>0.76923076923076927</v>
      </c>
      <c r="K1680" s="7">
        <f t="shared" si="107"/>
        <v>-0.37851162325372978</v>
      </c>
    </row>
    <row r="1681" spans="1:11" x14ac:dyDescent="0.35">
      <c r="A1681" s="14" t="s">
        <v>7358</v>
      </c>
      <c r="B1681" s="13" t="s">
        <v>1089</v>
      </c>
      <c r="C1681" s="14" t="s">
        <v>13901</v>
      </c>
      <c r="D1681" s="14" t="s">
        <v>11772</v>
      </c>
      <c r="E1681" s="15" t="s">
        <v>5678</v>
      </c>
      <c r="F1681" s="16">
        <v>31</v>
      </c>
      <c r="G1681" s="16">
        <v>30</v>
      </c>
      <c r="H1681" s="6">
        <f t="shared" si="104"/>
        <v>32</v>
      </c>
      <c r="I1681" s="6">
        <f t="shared" si="105"/>
        <v>31</v>
      </c>
      <c r="J1681" s="7">
        <f t="shared" si="106"/>
        <v>0.96875</v>
      </c>
      <c r="K1681" s="7">
        <f t="shared" si="107"/>
        <v>-4.5803689613124789E-2</v>
      </c>
    </row>
    <row r="1682" spans="1:11" x14ac:dyDescent="0.35">
      <c r="A1682" s="14" t="s">
        <v>7359</v>
      </c>
      <c r="B1682" s="13" t="s">
        <v>587</v>
      </c>
      <c r="C1682" s="14" t="s">
        <v>13902</v>
      </c>
      <c r="D1682" s="14" t="s">
        <v>13903</v>
      </c>
      <c r="E1682" s="15" t="s">
        <v>11359</v>
      </c>
      <c r="F1682" s="16">
        <v>165</v>
      </c>
      <c r="G1682" s="16">
        <v>176</v>
      </c>
      <c r="H1682" s="6">
        <f t="shared" si="104"/>
        <v>166</v>
      </c>
      <c r="I1682" s="6">
        <f t="shared" si="105"/>
        <v>177</v>
      </c>
      <c r="J1682" s="7">
        <f t="shared" si="106"/>
        <v>1.0662650602409638</v>
      </c>
      <c r="K1682" s="7">
        <f t="shared" si="107"/>
        <v>9.2566118736072608E-2</v>
      </c>
    </row>
    <row r="1683" spans="1:11" x14ac:dyDescent="0.35">
      <c r="A1683" s="14" t="s">
        <v>7360</v>
      </c>
      <c r="B1683" s="13" t="s">
        <v>995</v>
      </c>
      <c r="C1683" s="14" t="s">
        <v>13904</v>
      </c>
      <c r="D1683" s="14" t="s">
        <v>11385</v>
      </c>
      <c r="E1683" s="15" t="s">
        <v>11359</v>
      </c>
      <c r="F1683" s="16">
        <v>187</v>
      </c>
      <c r="G1683" s="16">
        <v>363</v>
      </c>
      <c r="H1683" s="6">
        <f t="shared" si="104"/>
        <v>188</v>
      </c>
      <c r="I1683" s="6">
        <f t="shared" si="105"/>
        <v>364</v>
      </c>
      <c r="J1683" s="7">
        <f t="shared" si="106"/>
        <v>1.9361702127659575</v>
      </c>
      <c r="K1683" s="7">
        <f t="shared" si="107"/>
        <v>0.95320578852105886</v>
      </c>
    </row>
    <row r="1684" spans="1:11" x14ac:dyDescent="0.35">
      <c r="A1684" s="14" t="s">
        <v>7361</v>
      </c>
      <c r="B1684" s="13" t="s">
        <v>980</v>
      </c>
      <c r="C1684" s="14" t="s">
        <v>13905</v>
      </c>
      <c r="D1684" s="14" t="s">
        <v>13906</v>
      </c>
      <c r="E1684" s="15" t="s">
        <v>11359</v>
      </c>
      <c r="F1684" s="16">
        <v>149</v>
      </c>
      <c r="G1684" s="16">
        <v>226</v>
      </c>
      <c r="H1684" s="6">
        <f t="shared" si="104"/>
        <v>150</v>
      </c>
      <c r="I1684" s="6">
        <f t="shared" si="105"/>
        <v>227</v>
      </c>
      <c r="J1684" s="7">
        <f t="shared" si="106"/>
        <v>1.5133333333333334</v>
      </c>
      <c r="K1684" s="7">
        <f t="shared" si="107"/>
        <v>0.59772979679503424</v>
      </c>
    </row>
    <row r="1685" spans="1:11" x14ac:dyDescent="0.35">
      <c r="A1685" s="14" t="s">
        <v>7362</v>
      </c>
      <c r="B1685" s="13" t="s">
        <v>3802</v>
      </c>
      <c r="C1685" s="14" t="s">
        <v>13907</v>
      </c>
      <c r="D1685" s="14" t="s">
        <v>13908</v>
      </c>
      <c r="E1685" s="15" t="s">
        <v>11359</v>
      </c>
      <c r="F1685" s="16">
        <v>154</v>
      </c>
      <c r="G1685" s="16">
        <v>288</v>
      </c>
      <c r="H1685" s="6">
        <f t="shared" si="104"/>
        <v>155</v>
      </c>
      <c r="I1685" s="6">
        <f t="shared" si="105"/>
        <v>289</v>
      </c>
      <c r="J1685" s="7">
        <f t="shared" si="106"/>
        <v>1.8645161290322581</v>
      </c>
      <c r="K1685" s="7">
        <f t="shared" si="107"/>
        <v>0.89880127722644132</v>
      </c>
    </row>
    <row r="1686" spans="1:11" x14ac:dyDescent="0.35">
      <c r="A1686" s="14" t="s">
        <v>7363</v>
      </c>
      <c r="B1686" s="13" t="s">
        <v>3432</v>
      </c>
      <c r="C1686" s="14" t="s">
        <v>13909</v>
      </c>
      <c r="D1686" s="14" t="s">
        <v>13906</v>
      </c>
      <c r="E1686" s="15" t="s">
        <v>11359</v>
      </c>
      <c r="F1686" s="16">
        <v>100</v>
      </c>
      <c r="G1686" s="16">
        <v>155</v>
      </c>
      <c r="H1686" s="6">
        <f t="shared" si="104"/>
        <v>101</v>
      </c>
      <c r="I1686" s="6">
        <f t="shared" si="105"/>
        <v>156</v>
      </c>
      <c r="J1686" s="7">
        <f t="shared" si="106"/>
        <v>1.5445544554455446</v>
      </c>
      <c r="K1686" s="7">
        <f t="shared" si="107"/>
        <v>0.62719073611045373</v>
      </c>
    </row>
    <row r="1687" spans="1:11" x14ac:dyDescent="0.35">
      <c r="A1687" s="14" t="s">
        <v>7364</v>
      </c>
      <c r="B1687" s="13" t="s">
        <v>1887</v>
      </c>
      <c r="C1687" s="14" t="s">
        <v>13910</v>
      </c>
      <c r="D1687" s="14" t="s">
        <v>13911</v>
      </c>
      <c r="E1687" s="15" t="s">
        <v>11359</v>
      </c>
      <c r="F1687" s="16">
        <v>43</v>
      </c>
      <c r="G1687" s="16">
        <v>53</v>
      </c>
      <c r="H1687" s="6">
        <f t="shared" si="104"/>
        <v>44</v>
      </c>
      <c r="I1687" s="6">
        <f t="shared" si="105"/>
        <v>54</v>
      </c>
      <c r="J1687" s="7">
        <f t="shared" si="106"/>
        <v>1.2272727272727273</v>
      </c>
      <c r="K1687" s="7">
        <f t="shared" si="107"/>
        <v>0.2954558835261713</v>
      </c>
    </row>
    <row r="1688" spans="1:11" x14ac:dyDescent="0.35">
      <c r="A1688" s="14" t="s">
        <v>7365</v>
      </c>
      <c r="B1688" s="13" t="s">
        <v>3664</v>
      </c>
      <c r="C1688" s="14" t="s">
        <v>13912</v>
      </c>
      <c r="D1688" s="14" t="s">
        <v>13908</v>
      </c>
      <c r="E1688" s="15" t="s">
        <v>11359</v>
      </c>
      <c r="F1688" s="16">
        <v>29</v>
      </c>
      <c r="G1688" s="16">
        <v>27</v>
      </c>
      <c r="H1688" s="6">
        <f t="shared" si="104"/>
        <v>30</v>
      </c>
      <c r="I1688" s="6">
        <f t="shared" si="105"/>
        <v>28</v>
      </c>
      <c r="J1688" s="7">
        <f t="shared" si="106"/>
        <v>0.93333333333333335</v>
      </c>
      <c r="K1688" s="7">
        <f t="shared" si="107"/>
        <v>-9.9535673550914402E-2</v>
      </c>
    </row>
    <row r="1689" spans="1:11" x14ac:dyDescent="0.35">
      <c r="A1689" s="14" t="s">
        <v>7366</v>
      </c>
      <c r="B1689" s="13" t="s">
        <v>2022</v>
      </c>
      <c r="C1689" s="14" t="s">
        <v>13913</v>
      </c>
      <c r="D1689" s="14" t="s">
        <v>13908</v>
      </c>
      <c r="E1689" s="15" t="s">
        <v>11359</v>
      </c>
      <c r="F1689" s="16">
        <v>22</v>
      </c>
      <c r="G1689" s="16">
        <v>26</v>
      </c>
      <c r="H1689" s="6">
        <f t="shared" si="104"/>
        <v>23</v>
      </c>
      <c r="I1689" s="6">
        <f t="shared" si="105"/>
        <v>27</v>
      </c>
      <c r="J1689" s="7">
        <f t="shared" si="106"/>
        <v>1.173913043478261</v>
      </c>
      <c r="K1689" s="7">
        <f t="shared" si="107"/>
        <v>0.23132554610645581</v>
      </c>
    </row>
    <row r="1690" spans="1:11" x14ac:dyDescent="0.35">
      <c r="A1690" s="14" t="s">
        <v>7367</v>
      </c>
      <c r="B1690" s="13" t="s">
        <v>3486</v>
      </c>
      <c r="C1690" s="14" t="s">
        <v>13914</v>
      </c>
      <c r="D1690" s="14" t="s">
        <v>13915</v>
      </c>
      <c r="E1690" s="15" t="s">
        <v>11359</v>
      </c>
      <c r="F1690" s="16">
        <v>24</v>
      </c>
      <c r="G1690" s="16">
        <v>17</v>
      </c>
      <c r="H1690" s="6">
        <f t="shared" si="104"/>
        <v>25</v>
      </c>
      <c r="I1690" s="6">
        <f t="shared" si="105"/>
        <v>18</v>
      </c>
      <c r="J1690" s="7">
        <f t="shared" si="106"/>
        <v>0.72</v>
      </c>
      <c r="K1690" s="7">
        <f t="shared" si="107"/>
        <v>-0.47393118833241243</v>
      </c>
    </row>
    <row r="1691" spans="1:11" x14ac:dyDescent="0.35">
      <c r="A1691" s="14" t="s">
        <v>7368</v>
      </c>
      <c r="B1691" s="13" t="s">
        <v>645</v>
      </c>
      <c r="C1691" s="14" t="s">
        <v>13916</v>
      </c>
      <c r="D1691" s="14" t="s">
        <v>13917</v>
      </c>
      <c r="E1691" s="15" t="s">
        <v>11359</v>
      </c>
      <c r="F1691" s="16">
        <v>19</v>
      </c>
      <c r="G1691" s="16">
        <v>16</v>
      </c>
      <c r="H1691" s="6">
        <f t="shared" si="104"/>
        <v>20</v>
      </c>
      <c r="I1691" s="6">
        <f t="shared" si="105"/>
        <v>17</v>
      </c>
      <c r="J1691" s="7">
        <f t="shared" si="106"/>
        <v>0.85</v>
      </c>
      <c r="K1691" s="7">
        <f t="shared" si="107"/>
        <v>-0.23446525363702297</v>
      </c>
    </row>
    <row r="1692" spans="1:11" x14ac:dyDescent="0.35">
      <c r="A1692" s="14" t="s">
        <v>7369</v>
      </c>
      <c r="B1692" s="13" t="s">
        <v>4724</v>
      </c>
      <c r="C1692" s="14" t="s">
        <v>13918</v>
      </c>
      <c r="D1692" s="14" t="s">
        <v>13906</v>
      </c>
      <c r="E1692" s="15" t="s">
        <v>11359</v>
      </c>
      <c r="F1692" s="16">
        <v>5</v>
      </c>
      <c r="G1692" s="16">
        <v>14</v>
      </c>
      <c r="H1692" s="6">
        <f t="shared" si="104"/>
        <v>6</v>
      </c>
      <c r="I1692" s="6">
        <f t="shared" si="105"/>
        <v>15</v>
      </c>
      <c r="J1692" s="7">
        <f t="shared" si="106"/>
        <v>2.5</v>
      </c>
      <c r="K1692" s="7">
        <f t="shared" si="107"/>
        <v>1.3219280948873624</v>
      </c>
    </row>
    <row r="1693" spans="1:11" x14ac:dyDescent="0.35">
      <c r="A1693" s="14" t="s">
        <v>7370</v>
      </c>
      <c r="B1693" s="13" t="s">
        <v>4995</v>
      </c>
      <c r="C1693" s="14" t="s">
        <v>13919</v>
      </c>
      <c r="D1693" s="14" t="s">
        <v>13920</v>
      </c>
      <c r="E1693" s="15" t="s">
        <v>11359</v>
      </c>
      <c r="F1693" s="16">
        <v>15</v>
      </c>
      <c r="G1693" s="16">
        <v>15</v>
      </c>
      <c r="H1693" s="6">
        <f t="shared" si="104"/>
        <v>16</v>
      </c>
      <c r="I1693" s="6">
        <f t="shared" si="105"/>
        <v>16</v>
      </c>
      <c r="J1693" s="7">
        <f t="shared" si="106"/>
        <v>1</v>
      </c>
      <c r="K1693" s="7">
        <f t="shared" si="107"/>
        <v>0</v>
      </c>
    </row>
    <row r="1694" spans="1:11" x14ac:dyDescent="0.35">
      <c r="A1694" s="14" t="s">
        <v>7371</v>
      </c>
      <c r="B1694" s="13" t="s">
        <v>4923</v>
      </c>
      <c r="C1694" s="14" t="s">
        <v>13921</v>
      </c>
      <c r="D1694" s="14" t="s">
        <v>13908</v>
      </c>
      <c r="E1694" s="15" t="s">
        <v>11359</v>
      </c>
      <c r="F1694" s="16">
        <v>32</v>
      </c>
      <c r="G1694" s="16">
        <v>30</v>
      </c>
      <c r="H1694" s="6">
        <f t="shared" si="104"/>
        <v>33</v>
      </c>
      <c r="I1694" s="6">
        <f t="shared" si="105"/>
        <v>31</v>
      </c>
      <c r="J1694" s="7">
        <f t="shared" si="106"/>
        <v>0.93939393939393945</v>
      </c>
      <c r="K1694" s="7">
        <f t="shared" si="107"/>
        <v>-9.0197808971578142E-2</v>
      </c>
    </row>
    <row r="1695" spans="1:11" x14ac:dyDescent="0.35">
      <c r="A1695" s="14" t="s">
        <v>7372</v>
      </c>
      <c r="B1695" s="13" t="s">
        <v>4196</v>
      </c>
      <c r="C1695" s="14" t="s">
        <v>13922</v>
      </c>
      <c r="D1695" s="14" t="s">
        <v>13908</v>
      </c>
      <c r="E1695" s="15" t="s">
        <v>11359</v>
      </c>
      <c r="F1695" s="16">
        <v>22</v>
      </c>
      <c r="G1695" s="16">
        <v>23</v>
      </c>
      <c r="H1695" s="6">
        <f t="shared" si="104"/>
        <v>23</v>
      </c>
      <c r="I1695" s="6">
        <f t="shared" si="105"/>
        <v>24</v>
      </c>
      <c r="J1695" s="7">
        <f t="shared" si="106"/>
        <v>1.0434782608695652</v>
      </c>
      <c r="K1695" s="7">
        <f t="shared" si="107"/>
        <v>6.1400544664143276E-2</v>
      </c>
    </row>
    <row r="1696" spans="1:11" x14ac:dyDescent="0.35">
      <c r="A1696" s="14" t="s">
        <v>7373</v>
      </c>
      <c r="B1696" s="13" t="s">
        <v>5106</v>
      </c>
      <c r="C1696" s="14" t="s">
        <v>13923</v>
      </c>
      <c r="D1696" s="14" t="s">
        <v>13906</v>
      </c>
      <c r="E1696" s="15" t="s">
        <v>11359</v>
      </c>
      <c r="F1696" s="16">
        <v>17</v>
      </c>
      <c r="G1696" s="16">
        <v>16</v>
      </c>
      <c r="H1696" s="6">
        <f t="shared" si="104"/>
        <v>18</v>
      </c>
      <c r="I1696" s="6">
        <f t="shared" si="105"/>
        <v>17</v>
      </c>
      <c r="J1696" s="7">
        <f t="shared" si="106"/>
        <v>0.94444444444444442</v>
      </c>
      <c r="K1696" s="7">
        <f t="shared" si="107"/>
        <v>-8.2462160191973E-2</v>
      </c>
    </row>
    <row r="1697" spans="1:11" x14ac:dyDescent="0.35">
      <c r="A1697" s="14" t="s">
        <v>7374</v>
      </c>
      <c r="B1697" s="13" t="s">
        <v>5114</v>
      </c>
      <c r="C1697" s="14" t="s">
        <v>13924</v>
      </c>
      <c r="D1697" s="14" t="s">
        <v>13908</v>
      </c>
      <c r="E1697" s="15" t="s">
        <v>11359</v>
      </c>
      <c r="F1697" s="16">
        <v>14</v>
      </c>
      <c r="G1697" s="16">
        <v>14</v>
      </c>
      <c r="H1697" s="6">
        <f t="shared" si="104"/>
        <v>15</v>
      </c>
      <c r="I1697" s="6">
        <f t="shared" si="105"/>
        <v>15</v>
      </c>
      <c r="J1697" s="7">
        <f t="shared" si="106"/>
        <v>1</v>
      </c>
      <c r="K1697" s="7">
        <f t="shared" si="107"/>
        <v>0</v>
      </c>
    </row>
    <row r="1698" spans="1:11" x14ac:dyDescent="0.35">
      <c r="A1698" s="14" t="s">
        <v>7375</v>
      </c>
      <c r="B1698" s="13" t="s">
        <v>4145</v>
      </c>
      <c r="C1698" s="14" t="s">
        <v>13925</v>
      </c>
      <c r="D1698" s="14" t="s">
        <v>13926</v>
      </c>
      <c r="E1698" s="15" t="s">
        <v>11359</v>
      </c>
      <c r="F1698" s="16">
        <v>11</v>
      </c>
      <c r="G1698" s="16">
        <v>5</v>
      </c>
      <c r="H1698" s="6">
        <f t="shared" si="104"/>
        <v>12</v>
      </c>
      <c r="I1698" s="6">
        <f t="shared" si="105"/>
        <v>6</v>
      </c>
      <c r="J1698" s="7">
        <f t="shared" si="106"/>
        <v>0.5</v>
      </c>
      <c r="K1698" s="7">
        <f t="shared" si="107"/>
        <v>-1</v>
      </c>
    </row>
    <row r="1699" spans="1:11" x14ac:dyDescent="0.35">
      <c r="A1699" s="14" t="s">
        <v>7376</v>
      </c>
      <c r="B1699" s="13" t="s">
        <v>5346</v>
      </c>
      <c r="C1699" s="14" t="s">
        <v>13927</v>
      </c>
      <c r="D1699" s="14" t="s">
        <v>13928</v>
      </c>
      <c r="E1699" s="15" t="s">
        <v>11359</v>
      </c>
      <c r="F1699" s="16">
        <v>5</v>
      </c>
      <c r="G1699" s="16">
        <v>3</v>
      </c>
      <c r="H1699" s="6">
        <f t="shared" si="104"/>
        <v>6</v>
      </c>
      <c r="I1699" s="6">
        <f t="shared" si="105"/>
        <v>4</v>
      </c>
      <c r="J1699" s="7">
        <f t="shared" si="106"/>
        <v>0.66666666666666663</v>
      </c>
      <c r="K1699" s="7">
        <f t="shared" si="107"/>
        <v>-0.5849625007211563</v>
      </c>
    </row>
    <row r="1700" spans="1:11" x14ac:dyDescent="0.35">
      <c r="A1700" s="14" t="s">
        <v>7377</v>
      </c>
      <c r="B1700" s="13" t="s">
        <v>2457</v>
      </c>
      <c r="C1700" s="14" t="s">
        <v>13929</v>
      </c>
      <c r="D1700" s="14" t="s">
        <v>11356</v>
      </c>
      <c r="E1700" s="15" t="s">
        <v>5678</v>
      </c>
      <c r="F1700" s="16">
        <v>52</v>
      </c>
      <c r="G1700" s="16">
        <v>55</v>
      </c>
      <c r="H1700" s="6">
        <f t="shared" si="104"/>
        <v>53</v>
      </c>
      <c r="I1700" s="6">
        <f t="shared" si="105"/>
        <v>56</v>
      </c>
      <c r="J1700" s="7">
        <f t="shared" si="106"/>
        <v>1.0566037735849056</v>
      </c>
      <c r="K1700" s="7">
        <f t="shared" si="107"/>
        <v>7.9434467494404915E-2</v>
      </c>
    </row>
    <row r="1701" spans="1:11" x14ac:dyDescent="0.35">
      <c r="A1701" s="14" t="s">
        <v>7378</v>
      </c>
      <c r="B1701" s="13" t="s">
        <v>3862</v>
      </c>
      <c r="C1701" s="14" t="s">
        <v>13930</v>
      </c>
      <c r="D1701" s="14" t="s">
        <v>13931</v>
      </c>
      <c r="E1701" s="15" t="s">
        <v>11359</v>
      </c>
      <c r="F1701" s="16">
        <v>1810</v>
      </c>
      <c r="G1701" s="16">
        <v>2717</v>
      </c>
      <c r="H1701" s="6">
        <f t="shared" si="104"/>
        <v>1811</v>
      </c>
      <c r="I1701" s="6">
        <f t="shared" si="105"/>
        <v>2718</v>
      </c>
      <c r="J1701" s="7">
        <f t="shared" si="106"/>
        <v>1.5008282716731087</v>
      </c>
      <c r="K1701" s="7">
        <f t="shared" si="107"/>
        <v>0.58575890981722334</v>
      </c>
    </row>
    <row r="1702" spans="1:11" x14ac:dyDescent="0.35">
      <c r="A1702" s="14" t="s">
        <v>7379</v>
      </c>
      <c r="B1702" s="13" t="s">
        <v>4417</v>
      </c>
      <c r="C1702" s="14" t="s">
        <v>13932</v>
      </c>
      <c r="D1702" s="14" t="s">
        <v>13933</v>
      </c>
      <c r="E1702" s="15" t="s">
        <v>5678</v>
      </c>
      <c r="F1702" s="16">
        <v>140</v>
      </c>
      <c r="G1702" s="16">
        <v>86</v>
      </c>
      <c r="H1702" s="6">
        <f t="shared" si="104"/>
        <v>141</v>
      </c>
      <c r="I1702" s="6">
        <f t="shared" si="105"/>
        <v>87</v>
      </c>
      <c r="J1702" s="7">
        <f t="shared" si="106"/>
        <v>0.61702127659574468</v>
      </c>
      <c r="K1702" s="7">
        <f t="shared" si="107"/>
        <v>-0.6966078565500653</v>
      </c>
    </row>
    <row r="1703" spans="1:11" x14ac:dyDescent="0.35">
      <c r="A1703" s="14" t="s">
        <v>7380</v>
      </c>
      <c r="B1703" s="13" t="s">
        <v>1803</v>
      </c>
      <c r="C1703" s="14" t="s">
        <v>13934</v>
      </c>
      <c r="D1703" s="14" t="s">
        <v>11356</v>
      </c>
      <c r="E1703" s="15" t="s">
        <v>5678</v>
      </c>
      <c r="F1703" s="16">
        <v>53</v>
      </c>
      <c r="G1703" s="16">
        <v>45</v>
      </c>
      <c r="H1703" s="6">
        <f t="shared" si="104"/>
        <v>54</v>
      </c>
      <c r="I1703" s="6">
        <f t="shared" si="105"/>
        <v>46</v>
      </c>
      <c r="J1703" s="7">
        <f t="shared" si="106"/>
        <v>0.85185185185185186</v>
      </c>
      <c r="K1703" s="7">
        <f t="shared" si="107"/>
        <v>-0.23132554610645564</v>
      </c>
    </row>
    <row r="1704" spans="1:11" x14ac:dyDescent="0.35">
      <c r="A1704" s="14" t="s">
        <v>7381</v>
      </c>
      <c r="B1704" s="13" t="s">
        <v>2182</v>
      </c>
      <c r="C1704" s="14" t="s">
        <v>13935</v>
      </c>
      <c r="D1704" s="14" t="s">
        <v>11356</v>
      </c>
      <c r="E1704" s="15" t="s">
        <v>5678</v>
      </c>
      <c r="F1704" s="16">
        <v>11</v>
      </c>
      <c r="G1704" s="16">
        <v>5</v>
      </c>
      <c r="H1704" s="6">
        <f t="shared" si="104"/>
        <v>12</v>
      </c>
      <c r="I1704" s="6">
        <f t="shared" si="105"/>
        <v>6</v>
      </c>
      <c r="J1704" s="7">
        <f t="shared" si="106"/>
        <v>0.5</v>
      </c>
      <c r="K1704" s="7">
        <f t="shared" si="107"/>
        <v>-1</v>
      </c>
    </row>
    <row r="1705" spans="1:11" x14ac:dyDescent="0.35">
      <c r="A1705" s="14" t="s">
        <v>7382</v>
      </c>
      <c r="B1705" s="13" t="s">
        <v>3218</v>
      </c>
      <c r="C1705" s="14" t="s">
        <v>13936</v>
      </c>
      <c r="D1705" s="14" t="s">
        <v>11876</v>
      </c>
      <c r="E1705" s="15" t="s">
        <v>5678</v>
      </c>
      <c r="F1705" s="16">
        <v>136</v>
      </c>
      <c r="G1705" s="16">
        <v>140</v>
      </c>
      <c r="H1705" s="6">
        <f t="shared" si="104"/>
        <v>137</v>
      </c>
      <c r="I1705" s="6">
        <f t="shared" si="105"/>
        <v>141</v>
      </c>
      <c r="J1705" s="7">
        <f t="shared" si="106"/>
        <v>1.0291970802919708</v>
      </c>
      <c r="K1705" s="7">
        <f t="shared" si="107"/>
        <v>4.1519269438266788E-2</v>
      </c>
    </row>
    <row r="1706" spans="1:11" x14ac:dyDescent="0.35">
      <c r="A1706" s="14" t="s">
        <v>7383</v>
      </c>
      <c r="B1706" s="13" t="s">
        <v>4162</v>
      </c>
      <c r="C1706" s="14" t="s">
        <v>13937</v>
      </c>
      <c r="D1706" s="14" t="s">
        <v>13938</v>
      </c>
      <c r="E1706" s="15" t="s">
        <v>11359</v>
      </c>
      <c r="F1706" s="16">
        <v>46</v>
      </c>
      <c r="G1706" s="16">
        <v>36</v>
      </c>
      <c r="H1706" s="6">
        <f t="shared" si="104"/>
        <v>47</v>
      </c>
      <c r="I1706" s="6">
        <f t="shared" si="105"/>
        <v>37</v>
      </c>
      <c r="J1706" s="7">
        <f t="shared" si="106"/>
        <v>0.78723404255319152</v>
      </c>
      <c r="K1706" s="7">
        <f t="shared" si="107"/>
        <v>-0.34513548604868755</v>
      </c>
    </row>
    <row r="1707" spans="1:11" x14ac:dyDescent="0.35">
      <c r="A1707" s="14" t="s">
        <v>7384</v>
      </c>
      <c r="B1707" s="13" t="s">
        <v>2015</v>
      </c>
      <c r="C1707" s="14" t="s">
        <v>13939</v>
      </c>
      <c r="D1707" s="14" t="s">
        <v>11356</v>
      </c>
      <c r="E1707" s="15" t="s">
        <v>5678</v>
      </c>
      <c r="F1707" s="16">
        <v>61</v>
      </c>
      <c r="G1707" s="16">
        <v>41</v>
      </c>
      <c r="H1707" s="6">
        <f t="shared" si="104"/>
        <v>62</v>
      </c>
      <c r="I1707" s="6">
        <f t="shared" si="105"/>
        <v>42</v>
      </c>
      <c r="J1707" s="7">
        <f t="shared" si="106"/>
        <v>0.67741935483870963</v>
      </c>
      <c r="K1707" s="7">
        <f t="shared" si="107"/>
        <v>-0.561878887608115</v>
      </c>
    </row>
    <row r="1708" spans="1:11" x14ac:dyDescent="0.35">
      <c r="A1708" s="14" t="s">
        <v>7385</v>
      </c>
      <c r="B1708" s="13" t="s">
        <v>1786</v>
      </c>
      <c r="C1708" s="14" t="s">
        <v>13940</v>
      </c>
      <c r="D1708" s="14" t="s">
        <v>11356</v>
      </c>
      <c r="E1708" s="15" t="s">
        <v>5678</v>
      </c>
      <c r="F1708" s="16">
        <v>6</v>
      </c>
      <c r="G1708" s="16">
        <v>2</v>
      </c>
      <c r="H1708" s="6">
        <f t="shared" si="104"/>
        <v>7</v>
      </c>
      <c r="I1708" s="6">
        <f t="shared" si="105"/>
        <v>3</v>
      </c>
      <c r="J1708" s="7">
        <f t="shared" si="106"/>
        <v>0.42857142857142855</v>
      </c>
      <c r="K1708" s="7">
        <f t="shared" si="107"/>
        <v>-1.2223924213364481</v>
      </c>
    </row>
    <row r="1709" spans="1:11" x14ac:dyDescent="0.35">
      <c r="A1709" s="14" t="s">
        <v>7386</v>
      </c>
      <c r="B1709" s="13" t="s">
        <v>2444</v>
      </c>
      <c r="C1709" s="14" t="s">
        <v>13941</v>
      </c>
      <c r="D1709" s="14" t="s">
        <v>13942</v>
      </c>
      <c r="E1709" s="15" t="s">
        <v>11359</v>
      </c>
      <c r="F1709" s="16">
        <v>124</v>
      </c>
      <c r="G1709" s="16">
        <v>86</v>
      </c>
      <c r="H1709" s="6">
        <f t="shared" si="104"/>
        <v>125</v>
      </c>
      <c r="I1709" s="6">
        <f t="shared" si="105"/>
        <v>87</v>
      </c>
      <c r="J1709" s="7">
        <f t="shared" si="106"/>
        <v>0.69599999999999995</v>
      </c>
      <c r="K1709" s="7">
        <f t="shared" si="107"/>
        <v>-0.52284078881335883</v>
      </c>
    </row>
    <row r="1710" spans="1:11" x14ac:dyDescent="0.35">
      <c r="A1710" s="14" t="s">
        <v>7387</v>
      </c>
      <c r="B1710" s="13" t="s">
        <v>737</v>
      </c>
      <c r="C1710" s="14" t="s">
        <v>13943</v>
      </c>
      <c r="D1710" s="14" t="s">
        <v>11752</v>
      </c>
      <c r="E1710" s="15" t="s">
        <v>11359</v>
      </c>
      <c r="F1710" s="16">
        <v>19</v>
      </c>
      <c r="G1710" s="16">
        <v>19</v>
      </c>
      <c r="H1710" s="6">
        <f t="shared" si="104"/>
        <v>20</v>
      </c>
      <c r="I1710" s="6">
        <f t="shared" si="105"/>
        <v>20</v>
      </c>
      <c r="J1710" s="7">
        <f t="shared" si="106"/>
        <v>1</v>
      </c>
      <c r="K1710" s="7">
        <f t="shared" si="107"/>
        <v>0</v>
      </c>
    </row>
    <row r="1711" spans="1:11" x14ac:dyDescent="0.35">
      <c r="A1711" s="14" t="s">
        <v>7388</v>
      </c>
      <c r="B1711" s="13" t="s">
        <v>3062</v>
      </c>
      <c r="C1711" s="14" t="s">
        <v>13944</v>
      </c>
      <c r="D1711" s="14" t="s">
        <v>13945</v>
      </c>
      <c r="E1711" s="15" t="s">
        <v>11359</v>
      </c>
      <c r="F1711" s="16">
        <v>69</v>
      </c>
      <c r="G1711" s="16">
        <v>64</v>
      </c>
      <c r="H1711" s="6">
        <f t="shared" si="104"/>
        <v>70</v>
      </c>
      <c r="I1711" s="6">
        <f t="shared" si="105"/>
        <v>65</v>
      </c>
      <c r="J1711" s="7">
        <f t="shared" si="106"/>
        <v>0.9285714285714286</v>
      </c>
      <c r="K1711" s="7">
        <f t="shared" si="107"/>
        <v>-0.10691520391651191</v>
      </c>
    </row>
    <row r="1712" spans="1:11" x14ac:dyDescent="0.35">
      <c r="A1712" s="14" t="s">
        <v>7389</v>
      </c>
      <c r="B1712" s="13" t="s">
        <v>4245</v>
      </c>
      <c r="C1712" s="14" t="s">
        <v>13946</v>
      </c>
      <c r="D1712" s="14" t="s">
        <v>13947</v>
      </c>
      <c r="E1712" s="15" t="s">
        <v>11359</v>
      </c>
      <c r="F1712" s="16">
        <v>99</v>
      </c>
      <c r="G1712" s="16">
        <v>80</v>
      </c>
      <c r="H1712" s="6">
        <f t="shared" si="104"/>
        <v>100</v>
      </c>
      <c r="I1712" s="6">
        <f t="shared" si="105"/>
        <v>81</v>
      </c>
      <c r="J1712" s="7">
        <f t="shared" si="106"/>
        <v>0.81</v>
      </c>
      <c r="K1712" s="7">
        <f t="shared" si="107"/>
        <v>-0.30400618689009989</v>
      </c>
    </row>
    <row r="1713" spans="1:11" x14ac:dyDescent="0.35">
      <c r="A1713" s="14" t="s">
        <v>7390</v>
      </c>
      <c r="B1713" s="13" t="s">
        <v>3727</v>
      </c>
      <c r="C1713" s="14" t="s">
        <v>13948</v>
      </c>
      <c r="D1713" s="14" t="s">
        <v>13949</v>
      </c>
      <c r="E1713" s="15" t="s">
        <v>11359</v>
      </c>
      <c r="F1713" s="16">
        <v>66</v>
      </c>
      <c r="G1713" s="16">
        <v>53</v>
      </c>
      <c r="H1713" s="6">
        <f t="shared" si="104"/>
        <v>67</v>
      </c>
      <c r="I1713" s="6">
        <f t="shared" si="105"/>
        <v>54</v>
      </c>
      <c r="J1713" s="7">
        <f t="shared" si="106"/>
        <v>0.80597014925373134</v>
      </c>
      <c r="K1713" s="7">
        <f t="shared" si="107"/>
        <v>-0.31120168829430389</v>
      </c>
    </row>
    <row r="1714" spans="1:11" x14ac:dyDescent="0.35">
      <c r="A1714" s="14" t="s">
        <v>7391</v>
      </c>
      <c r="B1714" s="13" t="s">
        <v>2408</v>
      </c>
      <c r="C1714" s="14" t="s">
        <v>13950</v>
      </c>
      <c r="D1714" s="14" t="s">
        <v>13951</v>
      </c>
      <c r="E1714" s="15" t="s">
        <v>5678</v>
      </c>
      <c r="F1714" s="16">
        <v>32</v>
      </c>
      <c r="G1714" s="16">
        <v>16</v>
      </c>
      <c r="H1714" s="6">
        <f t="shared" si="104"/>
        <v>33</v>
      </c>
      <c r="I1714" s="6">
        <f t="shared" si="105"/>
        <v>17</v>
      </c>
      <c r="J1714" s="7">
        <f t="shared" si="106"/>
        <v>0.51515151515151514</v>
      </c>
      <c r="K1714" s="7">
        <f t="shared" si="107"/>
        <v>-0.95693127810811407</v>
      </c>
    </row>
    <row r="1715" spans="1:11" x14ac:dyDescent="0.35">
      <c r="A1715" s="14" t="s">
        <v>7392</v>
      </c>
      <c r="B1715" s="13" t="s">
        <v>5259</v>
      </c>
      <c r="C1715" s="14" t="s">
        <v>13952</v>
      </c>
      <c r="D1715" s="14" t="s">
        <v>13953</v>
      </c>
      <c r="E1715" s="15" t="s">
        <v>11359</v>
      </c>
      <c r="F1715" s="16">
        <v>72</v>
      </c>
      <c r="G1715" s="16">
        <v>64</v>
      </c>
      <c r="H1715" s="6">
        <f t="shared" si="104"/>
        <v>73</v>
      </c>
      <c r="I1715" s="6">
        <f t="shared" si="105"/>
        <v>65</v>
      </c>
      <c r="J1715" s="7">
        <f t="shared" si="106"/>
        <v>0.8904109589041096</v>
      </c>
      <c r="K1715" s="7">
        <f t="shared" si="107"/>
        <v>-0.16745674585156273</v>
      </c>
    </row>
    <row r="1716" spans="1:11" x14ac:dyDescent="0.35">
      <c r="A1716" s="14" t="s">
        <v>7393</v>
      </c>
      <c r="B1716" s="13" t="s">
        <v>1158</v>
      </c>
      <c r="C1716" s="14" t="s">
        <v>13954</v>
      </c>
      <c r="D1716" s="14" t="s">
        <v>13955</v>
      </c>
      <c r="E1716" s="15" t="s">
        <v>11359</v>
      </c>
      <c r="F1716" s="16">
        <v>41</v>
      </c>
      <c r="G1716" s="16">
        <v>28</v>
      </c>
      <c r="H1716" s="6">
        <f t="shared" si="104"/>
        <v>42</v>
      </c>
      <c r="I1716" s="6">
        <f t="shared" si="105"/>
        <v>29</v>
      </c>
      <c r="J1716" s="7">
        <f t="shared" si="106"/>
        <v>0.69047619047619047</v>
      </c>
      <c r="K1716" s="7">
        <f t="shared" si="107"/>
        <v>-0.53433642765118816</v>
      </c>
    </row>
    <row r="1717" spans="1:11" x14ac:dyDescent="0.35">
      <c r="A1717" s="14" t="s">
        <v>7394</v>
      </c>
      <c r="B1717" s="13" t="s">
        <v>3677</v>
      </c>
      <c r="C1717" s="14" t="s">
        <v>13956</v>
      </c>
      <c r="D1717" s="14" t="s">
        <v>13957</v>
      </c>
      <c r="E1717" s="15" t="s">
        <v>11359</v>
      </c>
      <c r="F1717" s="16">
        <v>70</v>
      </c>
      <c r="G1717" s="16">
        <v>59</v>
      </c>
      <c r="H1717" s="6">
        <f t="shared" si="104"/>
        <v>71</v>
      </c>
      <c r="I1717" s="6">
        <f t="shared" si="105"/>
        <v>60</v>
      </c>
      <c r="J1717" s="7">
        <f t="shared" si="106"/>
        <v>0.84507042253521125</v>
      </c>
      <c r="K1717" s="7">
        <f t="shared" si="107"/>
        <v>-0.24285652389616358</v>
      </c>
    </row>
    <row r="1718" spans="1:11" x14ac:dyDescent="0.35">
      <c r="A1718" s="14" t="s">
        <v>7395</v>
      </c>
      <c r="B1718" s="13" t="s">
        <v>687</v>
      </c>
      <c r="C1718" s="14" t="s">
        <v>13958</v>
      </c>
      <c r="D1718" s="14" t="s">
        <v>13959</v>
      </c>
      <c r="E1718" s="15" t="s">
        <v>5678</v>
      </c>
      <c r="F1718" s="16">
        <v>6</v>
      </c>
      <c r="G1718" s="16">
        <v>5</v>
      </c>
      <c r="H1718" s="6">
        <f t="shared" si="104"/>
        <v>7</v>
      </c>
      <c r="I1718" s="6">
        <f t="shared" si="105"/>
        <v>6</v>
      </c>
      <c r="J1718" s="7">
        <f t="shared" si="106"/>
        <v>0.8571428571428571</v>
      </c>
      <c r="K1718" s="7">
        <f t="shared" si="107"/>
        <v>-0.22239242133644802</v>
      </c>
    </row>
    <row r="1719" spans="1:11" x14ac:dyDescent="0.35">
      <c r="A1719" s="14" t="s">
        <v>7396</v>
      </c>
      <c r="B1719" s="13" t="s">
        <v>1435</v>
      </c>
      <c r="C1719" s="14" t="s">
        <v>13960</v>
      </c>
      <c r="D1719" s="14" t="s">
        <v>13961</v>
      </c>
      <c r="E1719" s="15" t="s">
        <v>5678</v>
      </c>
      <c r="F1719" s="16">
        <v>5</v>
      </c>
      <c r="G1719" s="16">
        <v>3</v>
      </c>
      <c r="H1719" s="6">
        <f t="shared" si="104"/>
        <v>6</v>
      </c>
      <c r="I1719" s="6">
        <f t="shared" si="105"/>
        <v>4</v>
      </c>
      <c r="J1719" s="7">
        <f t="shared" si="106"/>
        <v>0.66666666666666663</v>
      </c>
      <c r="K1719" s="7">
        <f t="shared" si="107"/>
        <v>-0.5849625007211563</v>
      </c>
    </row>
    <row r="1720" spans="1:11" x14ac:dyDescent="0.35">
      <c r="A1720" s="14" t="s">
        <v>7397</v>
      </c>
      <c r="B1720" s="13" t="s">
        <v>359</v>
      </c>
      <c r="C1720" s="14" t="s">
        <v>13962</v>
      </c>
      <c r="D1720" s="14" t="s">
        <v>13963</v>
      </c>
      <c r="E1720" s="15" t="s">
        <v>5678</v>
      </c>
      <c r="F1720" s="16">
        <v>17</v>
      </c>
      <c r="G1720" s="16">
        <v>14</v>
      </c>
      <c r="H1720" s="6">
        <f t="shared" si="104"/>
        <v>18</v>
      </c>
      <c r="I1720" s="6">
        <f t="shared" si="105"/>
        <v>15</v>
      </c>
      <c r="J1720" s="7">
        <f t="shared" si="106"/>
        <v>0.83333333333333337</v>
      </c>
      <c r="K1720" s="7">
        <f t="shared" si="107"/>
        <v>-0.26303440583379378</v>
      </c>
    </row>
    <row r="1721" spans="1:11" x14ac:dyDescent="0.35">
      <c r="A1721" s="14" t="s">
        <v>7398</v>
      </c>
      <c r="B1721" s="13" t="s">
        <v>2327</v>
      </c>
      <c r="C1721" s="14" t="s">
        <v>13964</v>
      </c>
      <c r="D1721" s="14" t="s">
        <v>13965</v>
      </c>
      <c r="E1721" s="15" t="s">
        <v>5678</v>
      </c>
      <c r="F1721" s="16">
        <v>19</v>
      </c>
      <c r="G1721" s="16">
        <v>20</v>
      </c>
      <c r="H1721" s="6">
        <f t="shared" si="104"/>
        <v>20</v>
      </c>
      <c r="I1721" s="6">
        <f t="shared" si="105"/>
        <v>21</v>
      </c>
      <c r="J1721" s="7">
        <f t="shared" si="106"/>
        <v>1.05</v>
      </c>
      <c r="K1721" s="7">
        <f t="shared" si="107"/>
        <v>7.0389327891398012E-2</v>
      </c>
    </row>
    <row r="1722" spans="1:11" x14ac:dyDescent="0.35">
      <c r="A1722" s="14" t="s">
        <v>7399</v>
      </c>
      <c r="B1722" s="13" t="s">
        <v>2889</v>
      </c>
      <c r="C1722" s="14" t="s">
        <v>13966</v>
      </c>
      <c r="D1722" s="14" t="s">
        <v>13967</v>
      </c>
      <c r="E1722" s="15" t="s">
        <v>5678</v>
      </c>
      <c r="F1722" s="16">
        <v>7</v>
      </c>
      <c r="G1722" s="16">
        <v>3</v>
      </c>
      <c r="H1722" s="6">
        <f t="shared" si="104"/>
        <v>8</v>
      </c>
      <c r="I1722" s="6">
        <f t="shared" si="105"/>
        <v>4</v>
      </c>
      <c r="J1722" s="7">
        <f t="shared" si="106"/>
        <v>0.5</v>
      </c>
      <c r="K1722" s="7">
        <f t="shared" si="107"/>
        <v>-1</v>
      </c>
    </row>
    <row r="1723" spans="1:11" x14ac:dyDescent="0.35">
      <c r="A1723" s="14" t="s">
        <v>7400</v>
      </c>
      <c r="B1723" s="13" t="s">
        <v>3228</v>
      </c>
      <c r="C1723" s="14" t="s">
        <v>13968</v>
      </c>
      <c r="D1723" s="14" t="s">
        <v>13969</v>
      </c>
      <c r="E1723" s="15" t="s">
        <v>5678</v>
      </c>
      <c r="F1723" s="16">
        <v>6</v>
      </c>
      <c r="G1723" s="16">
        <v>1</v>
      </c>
      <c r="H1723" s="6">
        <f t="shared" si="104"/>
        <v>7</v>
      </c>
      <c r="I1723" s="6">
        <f t="shared" si="105"/>
        <v>2</v>
      </c>
      <c r="J1723" s="7">
        <f t="shared" si="106"/>
        <v>0.2857142857142857</v>
      </c>
      <c r="K1723" s="7">
        <f t="shared" si="107"/>
        <v>-1.8073549220576042</v>
      </c>
    </row>
    <row r="1724" spans="1:11" x14ac:dyDescent="0.35">
      <c r="A1724" s="14" t="s">
        <v>7401</v>
      </c>
      <c r="B1724" s="13" t="s">
        <v>4957</v>
      </c>
      <c r="C1724" s="14" t="s">
        <v>13970</v>
      </c>
      <c r="D1724" s="14" t="s">
        <v>13971</v>
      </c>
      <c r="E1724" s="15" t="s">
        <v>5678</v>
      </c>
      <c r="F1724" s="16">
        <v>11</v>
      </c>
      <c r="G1724" s="16">
        <v>2</v>
      </c>
      <c r="H1724" s="6">
        <f t="shared" si="104"/>
        <v>12</v>
      </c>
      <c r="I1724" s="6">
        <f t="shared" si="105"/>
        <v>3</v>
      </c>
      <c r="J1724" s="7">
        <f t="shared" si="106"/>
        <v>0.25</v>
      </c>
      <c r="K1724" s="7">
        <f t="shared" si="107"/>
        <v>-2</v>
      </c>
    </row>
    <row r="1725" spans="1:11" x14ac:dyDescent="0.35">
      <c r="A1725" s="14" t="s">
        <v>7402</v>
      </c>
      <c r="B1725" s="13" t="s">
        <v>2448</v>
      </c>
      <c r="C1725" s="14" t="s">
        <v>13972</v>
      </c>
      <c r="D1725" s="14" t="s">
        <v>13973</v>
      </c>
      <c r="E1725" s="15" t="s">
        <v>5678</v>
      </c>
      <c r="F1725" s="16">
        <v>12</v>
      </c>
      <c r="G1725" s="16">
        <v>5</v>
      </c>
      <c r="H1725" s="6">
        <f t="shared" si="104"/>
        <v>13</v>
      </c>
      <c r="I1725" s="6">
        <f t="shared" si="105"/>
        <v>6</v>
      </c>
      <c r="J1725" s="7">
        <f t="shared" si="106"/>
        <v>0.46153846153846156</v>
      </c>
      <c r="K1725" s="7">
        <f t="shared" si="107"/>
        <v>-1.1154772174199359</v>
      </c>
    </row>
    <row r="1726" spans="1:11" x14ac:dyDescent="0.35">
      <c r="A1726" s="14" t="s">
        <v>7403</v>
      </c>
      <c r="B1726" s="13" t="s">
        <v>5149</v>
      </c>
      <c r="C1726" s="14" t="s">
        <v>13974</v>
      </c>
      <c r="D1726" s="14" t="s">
        <v>13975</v>
      </c>
      <c r="E1726" s="15" t="s">
        <v>11359</v>
      </c>
      <c r="F1726" s="16">
        <v>10</v>
      </c>
      <c r="G1726" s="16">
        <v>5</v>
      </c>
      <c r="H1726" s="6">
        <f t="shared" si="104"/>
        <v>11</v>
      </c>
      <c r="I1726" s="6">
        <f t="shared" si="105"/>
        <v>6</v>
      </c>
      <c r="J1726" s="7">
        <f t="shared" si="106"/>
        <v>0.54545454545454541</v>
      </c>
      <c r="K1726" s="7">
        <f t="shared" si="107"/>
        <v>-0.87446911791614124</v>
      </c>
    </row>
    <row r="1727" spans="1:11" x14ac:dyDescent="0.35">
      <c r="A1727" s="14" t="s">
        <v>7404</v>
      </c>
      <c r="B1727" s="13" t="s">
        <v>4478</v>
      </c>
      <c r="C1727" s="14" t="s">
        <v>13976</v>
      </c>
      <c r="D1727" s="14" t="s">
        <v>13977</v>
      </c>
      <c r="E1727" s="15" t="s">
        <v>11359</v>
      </c>
      <c r="F1727" s="16">
        <v>14</v>
      </c>
      <c r="G1727" s="16">
        <v>10</v>
      </c>
      <c r="H1727" s="6">
        <f t="shared" si="104"/>
        <v>15</v>
      </c>
      <c r="I1727" s="6">
        <f t="shared" si="105"/>
        <v>11</v>
      </c>
      <c r="J1727" s="7">
        <f t="shared" si="106"/>
        <v>0.73333333333333328</v>
      </c>
      <c r="K1727" s="7">
        <f t="shared" si="107"/>
        <v>-0.44745897697122144</v>
      </c>
    </row>
    <row r="1728" spans="1:11" x14ac:dyDescent="0.35">
      <c r="A1728" s="14" t="s">
        <v>7405</v>
      </c>
      <c r="B1728" s="13" t="s">
        <v>5325</v>
      </c>
      <c r="C1728" s="14" t="s">
        <v>13978</v>
      </c>
      <c r="D1728" s="14" t="s">
        <v>13979</v>
      </c>
      <c r="E1728" s="15" t="s">
        <v>11359</v>
      </c>
      <c r="F1728" s="16">
        <v>6</v>
      </c>
      <c r="G1728" s="16">
        <v>4</v>
      </c>
      <c r="H1728" s="6">
        <f t="shared" si="104"/>
        <v>7</v>
      </c>
      <c r="I1728" s="6">
        <f t="shared" si="105"/>
        <v>5</v>
      </c>
      <c r="J1728" s="7">
        <f t="shared" si="106"/>
        <v>0.7142857142857143</v>
      </c>
      <c r="K1728" s="7">
        <f t="shared" si="107"/>
        <v>-0.48542682717024171</v>
      </c>
    </row>
    <row r="1729" spans="1:11" x14ac:dyDescent="0.35">
      <c r="A1729" s="14" t="s">
        <v>7406</v>
      </c>
      <c r="B1729" s="13" t="s">
        <v>5444</v>
      </c>
      <c r="C1729" s="14" t="s">
        <v>13980</v>
      </c>
      <c r="D1729" s="14" t="s">
        <v>13981</v>
      </c>
      <c r="E1729" s="15" t="s">
        <v>11359</v>
      </c>
      <c r="F1729" s="16">
        <v>4</v>
      </c>
      <c r="G1729" s="16">
        <v>0</v>
      </c>
      <c r="H1729" s="6">
        <f t="shared" si="104"/>
        <v>5</v>
      </c>
      <c r="I1729" s="6">
        <f t="shared" si="105"/>
        <v>1</v>
      </c>
      <c r="J1729" s="7">
        <f t="shared" si="106"/>
        <v>0.2</v>
      </c>
      <c r="K1729" s="7">
        <f t="shared" si="107"/>
        <v>-2.3219280948873622</v>
      </c>
    </row>
    <row r="1730" spans="1:11" x14ac:dyDescent="0.35">
      <c r="A1730" s="14" t="s">
        <v>7407</v>
      </c>
      <c r="B1730" s="13" t="s">
        <v>4003</v>
      </c>
      <c r="C1730" s="14" t="s">
        <v>13982</v>
      </c>
      <c r="D1730" s="14" t="s">
        <v>13983</v>
      </c>
      <c r="E1730" s="15" t="s">
        <v>11359</v>
      </c>
      <c r="F1730" s="16">
        <v>3</v>
      </c>
      <c r="G1730" s="16">
        <v>1</v>
      </c>
      <c r="H1730" s="6">
        <f t="shared" si="104"/>
        <v>4</v>
      </c>
      <c r="I1730" s="6">
        <f t="shared" si="105"/>
        <v>2</v>
      </c>
      <c r="J1730" s="7">
        <f t="shared" si="106"/>
        <v>0.5</v>
      </c>
      <c r="K1730" s="7">
        <f t="shared" si="107"/>
        <v>-1</v>
      </c>
    </row>
    <row r="1731" spans="1:11" x14ac:dyDescent="0.35">
      <c r="A1731" s="14" t="s">
        <v>7408</v>
      </c>
      <c r="B1731" s="13" t="s">
        <v>2833</v>
      </c>
      <c r="C1731" s="14" t="s">
        <v>13984</v>
      </c>
      <c r="D1731" s="14" t="s">
        <v>13985</v>
      </c>
      <c r="E1731" s="15" t="s">
        <v>11359</v>
      </c>
      <c r="F1731" s="16">
        <v>11</v>
      </c>
      <c r="G1731" s="16">
        <v>7</v>
      </c>
      <c r="H1731" s="6">
        <f t="shared" ref="H1731:H1794" si="108">F1731+1</f>
        <v>12</v>
      </c>
      <c r="I1731" s="6">
        <f t="shared" ref="I1731:I1794" si="109">G1731+1</f>
        <v>8</v>
      </c>
      <c r="J1731" s="7">
        <f t="shared" ref="J1731:J1794" si="110">I1731/H1731</f>
        <v>0.66666666666666663</v>
      </c>
      <c r="K1731" s="7">
        <f t="shared" ref="K1731:K1794" si="111">LOG(J1731,2)</f>
        <v>-0.5849625007211563</v>
      </c>
    </row>
    <row r="1732" spans="1:11" x14ac:dyDescent="0.35">
      <c r="A1732" s="14" t="s">
        <v>7409</v>
      </c>
      <c r="B1732" s="13" t="s">
        <v>3615</v>
      </c>
      <c r="C1732" s="14" t="s">
        <v>13986</v>
      </c>
      <c r="D1732" s="14" t="s">
        <v>13987</v>
      </c>
      <c r="E1732" s="15" t="s">
        <v>11359</v>
      </c>
      <c r="F1732" s="16">
        <v>5</v>
      </c>
      <c r="G1732" s="16">
        <v>2</v>
      </c>
      <c r="H1732" s="6">
        <f t="shared" si="108"/>
        <v>6</v>
      </c>
      <c r="I1732" s="6">
        <f t="shared" si="109"/>
        <v>3</v>
      </c>
      <c r="J1732" s="7">
        <f t="shared" si="110"/>
        <v>0.5</v>
      </c>
      <c r="K1732" s="7">
        <f t="shared" si="111"/>
        <v>-1</v>
      </c>
    </row>
    <row r="1733" spans="1:11" x14ac:dyDescent="0.35">
      <c r="A1733" s="14" t="s">
        <v>7410</v>
      </c>
      <c r="B1733" s="13" t="s">
        <v>4849</v>
      </c>
      <c r="C1733" s="14" t="s">
        <v>13988</v>
      </c>
      <c r="D1733" s="14" t="s">
        <v>13989</v>
      </c>
      <c r="E1733" s="15" t="s">
        <v>11359</v>
      </c>
      <c r="F1733" s="16">
        <v>10</v>
      </c>
      <c r="G1733" s="16">
        <v>2</v>
      </c>
      <c r="H1733" s="6">
        <f t="shared" si="108"/>
        <v>11</v>
      </c>
      <c r="I1733" s="6">
        <f t="shared" si="109"/>
        <v>3</v>
      </c>
      <c r="J1733" s="7">
        <f t="shared" si="110"/>
        <v>0.27272727272727271</v>
      </c>
      <c r="K1733" s="7">
        <f t="shared" si="111"/>
        <v>-1.8744691179161412</v>
      </c>
    </row>
    <row r="1734" spans="1:11" x14ac:dyDescent="0.35">
      <c r="A1734" s="14" t="s">
        <v>7411</v>
      </c>
      <c r="B1734" s="13" t="s">
        <v>4634</v>
      </c>
      <c r="C1734" s="14" t="s">
        <v>13990</v>
      </c>
      <c r="D1734" s="14" t="s">
        <v>13991</v>
      </c>
      <c r="E1734" s="15" t="s">
        <v>11359</v>
      </c>
      <c r="F1734" s="16">
        <v>17</v>
      </c>
      <c r="G1734" s="16">
        <v>18</v>
      </c>
      <c r="H1734" s="6">
        <f t="shared" si="108"/>
        <v>18</v>
      </c>
      <c r="I1734" s="6">
        <f t="shared" si="109"/>
        <v>19</v>
      </c>
      <c r="J1734" s="7">
        <f t="shared" si="110"/>
        <v>1.0555555555555556</v>
      </c>
      <c r="K1734" s="7">
        <f t="shared" si="111"/>
        <v>7.8002512001273172E-2</v>
      </c>
    </row>
    <row r="1735" spans="1:11" x14ac:dyDescent="0.35">
      <c r="A1735" s="14" t="s">
        <v>7412</v>
      </c>
      <c r="B1735" s="13" t="s">
        <v>2716</v>
      </c>
      <c r="C1735" s="14" t="s">
        <v>13992</v>
      </c>
      <c r="D1735" s="14" t="s">
        <v>13993</v>
      </c>
      <c r="E1735" s="15" t="s">
        <v>11359</v>
      </c>
      <c r="F1735" s="16">
        <v>40</v>
      </c>
      <c r="G1735" s="16">
        <v>13</v>
      </c>
      <c r="H1735" s="6">
        <f t="shared" si="108"/>
        <v>41</v>
      </c>
      <c r="I1735" s="6">
        <f t="shared" si="109"/>
        <v>14</v>
      </c>
      <c r="J1735" s="7">
        <f t="shared" si="110"/>
        <v>0.34146341463414637</v>
      </c>
      <c r="K1735" s="7">
        <f t="shared" si="111"/>
        <v>-1.5501970825604796</v>
      </c>
    </row>
    <row r="1736" spans="1:11" x14ac:dyDescent="0.35">
      <c r="A1736" s="14" t="s">
        <v>7413</v>
      </c>
      <c r="B1736" s="13" t="s">
        <v>3687</v>
      </c>
      <c r="C1736" s="14" t="s">
        <v>13994</v>
      </c>
      <c r="D1736" s="14" t="s">
        <v>13995</v>
      </c>
      <c r="E1736" s="15" t="s">
        <v>11359</v>
      </c>
      <c r="F1736" s="16">
        <v>59</v>
      </c>
      <c r="G1736" s="16">
        <v>37</v>
      </c>
      <c r="H1736" s="6">
        <f t="shared" si="108"/>
        <v>60</v>
      </c>
      <c r="I1736" s="6">
        <f t="shared" si="109"/>
        <v>38</v>
      </c>
      <c r="J1736" s="7">
        <f t="shared" si="110"/>
        <v>0.6333333333333333</v>
      </c>
      <c r="K1736" s="7">
        <f t="shared" si="111"/>
        <v>-0.65896308216493316</v>
      </c>
    </row>
    <row r="1737" spans="1:11" x14ac:dyDescent="0.35">
      <c r="A1737" s="14" t="s">
        <v>7414</v>
      </c>
      <c r="B1737" s="13" t="s">
        <v>4264</v>
      </c>
      <c r="C1737" s="14" t="s">
        <v>13996</v>
      </c>
      <c r="D1737" s="14" t="s">
        <v>13997</v>
      </c>
      <c r="E1737" s="15" t="s">
        <v>11359</v>
      </c>
      <c r="F1737" s="16">
        <v>50</v>
      </c>
      <c r="G1737" s="16">
        <v>26</v>
      </c>
      <c r="H1737" s="6">
        <f t="shared" si="108"/>
        <v>51</v>
      </c>
      <c r="I1737" s="6">
        <f t="shared" si="109"/>
        <v>27</v>
      </c>
      <c r="J1737" s="7">
        <f t="shared" si="110"/>
        <v>0.52941176470588236</v>
      </c>
      <c r="K1737" s="7">
        <f t="shared" si="111"/>
        <v>-0.91753783980802706</v>
      </c>
    </row>
    <row r="1738" spans="1:11" x14ac:dyDescent="0.35">
      <c r="A1738" s="14" t="s">
        <v>7415</v>
      </c>
      <c r="B1738" s="13" t="s">
        <v>2635</v>
      </c>
      <c r="C1738" s="14" t="s">
        <v>13998</v>
      </c>
      <c r="D1738" s="14" t="s">
        <v>13999</v>
      </c>
      <c r="E1738" s="15" t="s">
        <v>11359</v>
      </c>
      <c r="F1738" s="16">
        <v>79</v>
      </c>
      <c r="G1738" s="16">
        <v>78</v>
      </c>
      <c r="H1738" s="6">
        <f t="shared" si="108"/>
        <v>80</v>
      </c>
      <c r="I1738" s="6">
        <f t="shared" si="109"/>
        <v>79</v>
      </c>
      <c r="J1738" s="7">
        <f t="shared" si="110"/>
        <v>0.98750000000000004</v>
      </c>
      <c r="K1738" s="7">
        <f t="shared" si="111"/>
        <v>-1.814734671025936E-2</v>
      </c>
    </row>
    <row r="1739" spans="1:11" x14ac:dyDescent="0.35">
      <c r="A1739" s="14" t="s">
        <v>7416</v>
      </c>
      <c r="B1739" s="13" t="s">
        <v>1278</v>
      </c>
      <c r="C1739" s="14" t="s">
        <v>14000</v>
      </c>
      <c r="D1739" s="14" t="s">
        <v>14001</v>
      </c>
      <c r="E1739" s="15" t="s">
        <v>11359</v>
      </c>
      <c r="F1739" s="16">
        <v>54</v>
      </c>
      <c r="G1739" s="16">
        <v>44</v>
      </c>
      <c r="H1739" s="6">
        <f t="shared" si="108"/>
        <v>55</v>
      </c>
      <c r="I1739" s="6">
        <f t="shared" si="109"/>
        <v>45</v>
      </c>
      <c r="J1739" s="7">
        <f t="shared" si="110"/>
        <v>0.81818181818181823</v>
      </c>
      <c r="K1739" s="7">
        <f t="shared" si="111"/>
        <v>-0.28950661719498483</v>
      </c>
    </row>
    <row r="1740" spans="1:11" x14ac:dyDescent="0.35">
      <c r="A1740" s="14" t="s">
        <v>7417</v>
      </c>
      <c r="B1740" s="13" t="s">
        <v>1974</v>
      </c>
      <c r="C1740" s="14" t="s">
        <v>14002</v>
      </c>
      <c r="D1740" s="14" t="s">
        <v>11356</v>
      </c>
      <c r="E1740" s="15" t="s">
        <v>11359</v>
      </c>
      <c r="F1740" s="16">
        <v>52</v>
      </c>
      <c r="G1740" s="16">
        <v>27</v>
      </c>
      <c r="H1740" s="6">
        <f t="shared" si="108"/>
        <v>53</v>
      </c>
      <c r="I1740" s="6">
        <f t="shared" si="109"/>
        <v>28</v>
      </c>
      <c r="J1740" s="7">
        <f t="shared" si="110"/>
        <v>0.52830188679245282</v>
      </c>
      <c r="K1740" s="7">
        <f t="shared" si="111"/>
        <v>-0.92056553250559514</v>
      </c>
    </row>
    <row r="1741" spans="1:11" x14ac:dyDescent="0.35">
      <c r="A1741" s="14" t="s">
        <v>7418</v>
      </c>
      <c r="B1741" s="13" t="s">
        <v>2589</v>
      </c>
      <c r="C1741" s="14" t="s">
        <v>14003</v>
      </c>
      <c r="D1741" s="14" t="s">
        <v>14004</v>
      </c>
      <c r="E1741" s="15" t="s">
        <v>11359</v>
      </c>
      <c r="F1741" s="16">
        <v>73</v>
      </c>
      <c r="G1741" s="16">
        <v>72</v>
      </c>
      <c r="H1741" s="6">
        <f t="shared" si="108"/>
        <v>74</v>
      </c>
      <c r="I1741" s="6">
        <f t="shared" si="109"/>
        <v>73</v>
      </c>
      <c r="J1741" s="7">
        <f t="shared" si="110"/>
        <v>0.98648648648648651</v>
      </c>
      <c r="K1741" s="7">
        <f t="shared" si="111"/>
        <v>-1.9628806748932515E-2</v>
      </c>
    </row>
    <row r="1742" spans="1:11" x14ac:dyDescent="0.35">
      <c r="A1742" s="14" t="s">
        <v>7419</v>
      </c>
      <c r="B1742" s="13" t="s">
        <v>4456</v>
      </c>
      <c r="C1742" s="14" t="s">
        <v>14005</v>
      </c>
      <c r="D1742" s="14" t="s">
        <v>14006</v>
      </c>
      <c r="E1742" s="15" t="s">
        <v>11359</v>
      </c>
      <c r="F1742" s="16">
        <v>67</v>
      </c>
      <c r="G1742" s="16">
        <v>37</v>
      </c>
      <c r="H1742" s="6">
        <f t="shared" si="108"/>
        <v>68</v>
      </c>
      <c r="I1742" s="6">
        <f t="shared" si="109"/>
        <v>38</v>
      </c>
      <c r="J1742" s="7">
        <f t="shared" si="110"/>
        <v>0.55882352941176472</v>
      </c>
      <c r="K1742" s="7">
        <f t="shared" si="111"/>
        <v>-0.83953532780675388</v>
      </c>
    </row>
    <row r="1743" spans="1:11" x14ac:dyDescent="0.35">
      <c r="A1743" s="14" t="s">
        <v>7420</v>
      </c>
      <c r="B1743" s="13" t="s">
        <v>2779</v>
      </c>
      <c r="C1743" s="14" t="s">
        <v>14007</v>
      </c>
      <c r="D1743" s="14" t="s">
        <v>14008</v>
      </c>
      <c r="E1743" s="15" t="s">
        <v>11359</v>
      </c>
      <c r="F1743" s="16">
        <v>25</v>
      </c>
      <c r="G1743" s="16">
        <v>10</v>
      </c>
      <c r="H1743" s="6">
        <f t="shared" si="108"/>
        <v>26</v>
      </c>
      <c r="I1743" s="6">
        <f t="shared" si="109"/>
        <v>11</v>
      </c>
      <c r="J1743" s="7">
        <f t="shared" si="110"/>
        <v>0.42307692307692307</v>
      </c>
      <c r="K1743" s="7">
        <f t="shared" si="111"/>
        <v>-1.2410080995037949</v>
      </c>
    </row>
    <row r="1744" spans="1:11" x14ac:dyDescent="0.35">
      <c r="A1744" s="14" t="s">
        <v>7421</v>
      </c>
      <c r="B1744" s="13" t="s">
        <v>3323</v>
      </c>
      <c r="C1744" s="14" t="s">
        <v>14009</v>
      </c>
      <c r="D1744" s="14" t="s">
        <v>14010</v>
      </c>
      <c r="E1744" s="15" t="s">
        <v>11359</v>
      </c>
      <c r="F1744" s="16">
        <v>23</v>
      </c>
      <c r="G1744" s="16">
        <v>15</v>
      </c>
      <c r="H1744" s="6">
        <f t="shared" si="108"/>
        <v>24</v>
      </c>
      <c r="I1744" s="6">
        <f t="shared" si="109"/>
        <v>16</v>
      </c>
      <c r="J1744" s="7">
        <f t="shared" si="110"/>
        <v>0.66666666666666663</v>
      </c>
      <c r="K1744" s="7">
        <f t="shared" si="111"/>
        <v>-0.5849625007211563</v>
      </c>
    </row>
    <row r="1745" spans="1:11" x14ac:dyDescent="0.35">
      <c r="A1745" s="14" t="s">
        <v>7422</v>
      </c>
      <c r="B1745" s="13" t="s">
        <v>3857</v>
      </c>
      <c r="C1745" s="14" t="s">
        <v>14011</v>
      </c>
      <c r="D1745" s="14" t="s">
        <v>14012</v>
      </c>
      <c r="E1745" s="15" t="s">
        <v>11359</v>
      </c>
      <c r="F1745" s="16">
        <v>15</v>
      </c>
      <c r="G1745" s="16">
        <v>7</v>
      </c>
      <c r="H1745" s="6">
        <f t="shared" si="108"/>
        <v>16</v>
      </c>
      <c r="I1745" s="6">
        <f t="shared" si="109"/>
        <v>8</v>
      </c>
      <c r="J1745" s="7">
        <f t="shared" si="110"/>
        <v>0.5</v>
      </c>
      <c r="K1745" s="7">
        <f t="shared" si="111"/>
        <v>-1</v>
      </c>
    </row>
    <row r="1746" spans="1:11" x14ac:dyDescent="0.35">
      <c r="A1746" s="14" t="s">
        <v>7423</v>
      </c>
      <c r="B1746" s="13" t="s">
        <v>1032</v>
      </c>
      <c r="C1746" s="14" t="s">
        <v>14013</v>
      </c>
      <c r="D1746" s="14" t="s">
        <v>14014</v>
      </c>
      <c r="E1746" s="15" t="s">
        <v>11359</v>
      </c>
      <c r="F1746" s="16">
        <v>28</v>
      </c>
      <c r="G1746" s="16">
        <v>20</v>
      </c>
      <c r="H1746" s="6">
        <f t="shared" si="108"/>
        <v>29</v>
      </c>
      <c r="I1746" s="6">
        <f t="shared" si="109"/>
        <v>21</v>
      </c>
      <c r="J1746" s="7">
        <f t="shared" si="110"/>
        <v>0.72413793103448276</v>
      </c>
      <c r="K1746" s="7">
        <f t="shared" si="111"/>
        <v>-0.46566357234881184</v>
      </c>
    </row>
    <row r="1747" spans="1:11" x14ac:dyDescent="0.35">
      <c r="A1747" s="14" t="s">
        <v>7424</v>
      </c>
      <c r="B1747" s="13" t="s">
        <v>5112</v>
      </c>
      <c r="C1747" s="14" t="s">
        <v>14015</v>
      </c>
      <c r="D1747" s="14" t="s">
        <v>14016</v>
      </c>
      <c r="E1747" s="15" t="s">
        <v>11359</v>
      </c>
      <c r="F1747" s="16">
        <v>59</v>
      </c>
      <c r="G1747" s="16">
        <v>51</v>
      </c>
      <c r="H1747" s="6">
        <f t="shared" si="108"/>
        <v>60</v>
      </c>
      <c r="I1747" s="6">
        <f t="shared" si="109"/>
        <v>52</v>
      </c>
      <c r="J1747" s="7">
        <f t="shared" si="110"/>
        <v>0.8666666666666667</v>
      </c>
      <c r="K1747" s="7">
        <f t="shared" si="111"/>
        <v>-0.20645087746742632</v>
      </c>
    </row>
    <row r="1748" spans="1:11" x14ac:dyDescent="0.35">
      <c r="A1748" s="14" t="s">
        <v>7425</v>
      </c>
      <c r="B1748" s="13" t="s">
        <v>4211</v>
      </c>
      <c r="C1748" s="14" t="s">
        <v>14017</v>
      </c>
      <c r="D1748" s="14" t="s">
        <v>14014</v>
      </c>
      <c r="E1748" s="15" t="s">
        <v>11359</v>
      </c>
      <c r="F1748" s="16">
        <v>32</v>
      </c>
      <c r="G1748" s="16">
        <v>19</v>
      </c>
      <c r="H1748" s="6">
        <f t="shared" si="108"/>
        <v>33</v>
      </c>
      <c r="I1748" s="6">
        <f t="shared" si="109"/>
        <v>20</v>
      </c>
      <c r="J1748" s="7">
        <f t="shared" si="110"/>
        <v>0.60606060606060608</v>
      </c>
      <c r="K1748" s="7">
        <f t="shared" si="111"/>
        <v>-0.7224660244710911</v>
      </c>
    </row>
    <row r="1749" spans="1:11" x14ac:dyDescent="0.35">
      <c r="A1749" s="14" t="s">
        <v>7426</v>
      </c>
      <c r="B1749" s="13" t="s">
        <v>2145</v>
      </c>
      <c r="C1749" s="14" t="s">
        <v>14018</v>
      </c>
      <c r="D1749" s="14" t="s">
        <v>14014</v>
      </c>
      <c r="E1749" s="15" t="s">
        <v>11359</v>
      </c>
      <c r="F1749" s="16">
        <v>22</v>
      </c>
      <c r="G1749" s="16">
        <v>9</v>
      </c>
      <c r="H1749" s="6">
        <f t="shared" si="108"/>
        <v>23</v>
      </c>
      <c r="I1749" s="6">
        <f t="shared" si="109"/>
        <v>10</v>
      </c>
      <c r="J1749" s="7">
        <f t="shared" si="110"/>
        <v>0.43478260869565216</v>
      </c>
      <c r="K1749" s="7">
        <f t="shared" si="111"/>
        <v>-1.2016338611696507</v>
      </c>
    </row>
    <row r="1750" spans="1:11" x14ac:dyDescent="0.35">
      <c r="A1750" s="14" t="s">
        <v>7427</v>
      </c>
      <c r="B1750" s="13" t="s">
        <v>3874</v>
      </c>
      <c r="C1750" s="14" t="s">
        <v>14019</v>
      </c>
      <c r="D1750" s="14" t="s">
        <v>14020</v>
      </c>
      <c r="E1750" s="15" t="s">
        <v>11359</v>
      </c>
      <c r="F1750" s="16">
        <v>25</v>
      </c>
      <c r="G1750" s="16">
        <v>13</v>
      </c>
      <c r="H1750" s="6">
        <f t="shared" si="108"/>
        <v>26</v>
      </c>
      <c r="I1750" s="6">
        <f t="shared" si="109"/>
        <v>14</v>
      </c>
      <c r="J1750" s="7">
        <f t="shared" si="110"/>
        <v>0.53846153846153844</v>
      </c>
      <c r="K1750" s="7">
        <f t="shared" si="111"/>
        <v>-0.89308479608348823</v>
      </c>
    </row>
    <row r="1751" spans="1:11" x14ac:dyDescent="0.35">
      <c r="A1751" s="14" t="s">
        <v>7428</v>
      </c>
      <c r="B1751" s="13" t="s">
        <v>974</v>
      </c>
      <c r="C1751" s="14" t="s">
        <v>14021</v>
      </c>
      <c r="D1751" s="14" t="s">
        <v>14022</v>
      </c>
      <c r="E1751" s="15" t="s">
        <v>11359</v>
      </c>
      <c r="F1751" s="16">
        <v>31</v>
      </c>
      <c r="G1751" s="16">
        <v>26</v>
      </c>
      <c r="H1751" s="6">
        <f t="shared" si="108"/>
        <v>32</v>
      </c>
      <c r="I1751" s="6">
        <f t="shared" si="109"/>
        <v>27</v>
      </c>
      <c r="J1751" s="7">
        <f t="shared" si="110"/>
        <v>0.84375</v>
      </c>
      <c r="K1751" s="7">
        <f t="shared" si="111"/>
        <v>-0.24511249783653147</v>
      </c>
    </row>
    <row r="1752" spans="1:11" x14ac:dyDescent="0.35">
      <c r="A1752" s="14" t="s">
        <v>7429</v>
      </c>
      <c r="B1752" s="13" t="s">
        <v>973</v>
      </c>
      <c r="C1752" s="14" t="s">
        <v>14023</v>
      </c>
      <c r="D1752" s="14" t="s">
        <v>14014</v>
      </c>
      <c r="E1752" s="15" t="s">
        <v>11359</v>
      </c>
      <c r="F1752" s="16">
        <v>12</v>
      </c>
      <c r="G1752" s="16">
        <v>7</v>
      </c>
      <c r="H1752" s="6">
        <f t="shared" si="108"/>
        <v>13</v>
      </c>
      <c r="I1752" s="6">
        <f t="shared" si="109"/>
        <v>8</v>
      </c>
      <c r="J1752" s="7">
        <f t="shared" si="110"/>
        <v>0.61538461538461542</v>
      </c>
      <c r="K1752" s="7">
        <f t="shared" si="111"/>
        <v>-0.70043971814109218</v>
      </c>
    </row>
    <row r="1753" spans="1:11" x14ac:dyDescent="0.35">
      <c r="A1753" s="14" t="s">
        <v>7430</v>
      </c>
      <c r="B1753" s="13" t="s">
        <v>1742</v>
      </c>
      <c r="C1753" s="14" t="s">
        <v>14024</v>
      </c>
      <c r="D1753" s="14" t="s">
        <v>14012</v>
      </c>
      <c r="E1753" s="15" t="s">
        <v>11359</v>
      </c>
      <c r="F1753" s="16">
        <v>19</v>
      </c>
      <c r="G1753" s="16">
        <v>15</v>
      </c>
      <c r="H1753" s="6">
        <f t="shared" si="108"/>
        <v>20</v>
      </c>
      <c r="I1753" s="6">
        <f t="shared" si="109"/>
        <v>16</v>
      </c>
      <c r="J1753" s="7">
        <f t="shared" si="110"/>
        <v>0.8</v>
      </c>
      <c r="K1753" s="7">
        <f t="shared" si="111"/>
        <v>-0.32192809488736229</v>
      </c>
    </row>
    <row r="1754" spans="1:11" x14ac:dyDescent="0.35">
      <c r="A1754" s="14" t="s">
        <v>7431</v>
      </c>
      <c r="B1754" s="13" t="s">
        <v>3607</v>
      </c>
      <c r="C1754" s="14" t="s">
        <v>14025</v>
      </c>
      <c r="D1754" s="14" t="s">
        <v>14026</v>
      </c>
      <c r="E1754" s="15" t="s">
        <v>5678</v>
      </c>
      <c r="F1754" s="16">
        <v>22</v>
      </c>
      <c r="G1754" s="16">
        <v>13</v>
      </c>
      <c r="H1754" s="6">
        <f t="shared" si="108"/>
        <v>23</v>
      </c>
      <c r="I1754" s="6">
        <f t="shared" si="109"/>
        <v>14</v>
      </c>
      <c r="J1754" s="7">
        <f t="shared" si="110"/>
        <v>0.60869565217391308</v>
      </c>
      <c r="K1754" s="7">
        <f t="shared" si="111"/>
        <v>-0.71620703399940866</v>
      </c>
    </row>
    <row r="1755" spans="1:11" x14ac:dyDescent="0.35">
      <c r="A1755" s="14" t="s">
        <v>7432</v>
      </c>
      <c r="B1755" s="13" t="s">
        <v>1993</v>
      </c>
      <c r="C1755" s="14" t="s">
        <v>14027</v>
      </c>
      <c r="D1755" s="14" t="s">
        <v>14028</v>
      </c>
      <c r="E1755" s="15" t="s">
        <v>5678</v>
      </c>
      <c r="F1755" s="16">
        <v>20</v>
      </c>
      <c r="G1755" s="16">
        <v>16</v>
      </c>
      <c r="H1755" s="6">
        <f t="shared" si="108"/>
        <v>21</v>
      </c>
      <c r="I1755" s="6">
        <f t="shared" si="109"/>
        <v>17</v>
      </c>
      <c r="J1755" s="7">
        <f t="shared" si="110"/>
        <v>0.80952380952380953</v>
      </c>
      <c r="K1755" s="7">
        <f t="shared" si="111"/>
        <v>-0.30485458152842088</v>
      </c>
    </row>
    <row r="1756" spans="1:11" x14ac:dyDescent="0.35">
      <c r="A1756" s="14" t="s">
        <v>7433</v>
      </c>
      <c r="B1756" s="13" t="s">
        <v>3989</v>
      </c>
      <c r="C1756" s="14" t="s">
        <v>14029</v>
      </c>
      <c r="D1756" s="14" t="s">
        <v>11356</v>
      </c>
      <c r="E1756" s="15" t="s">
        <v>11359</v>
      </c>
      <c r="F1756" s="16">
        <v>97</v>
      </c>
      <c r="G1756" s="16">
        <v>113</v>
      </c>
      <c r="H1756" s="6">
        <f t="shared" si="108"/>
        <v>98</v>
      </c>
      <c r="I1756" s="6">
        <f t="shared" si="109"/>
        <v>114</v>
      </c>
      <c r="J1756" s="7">
        <f t="shared" si="110"/>
        <v>1.1632653061224489</v>
      </c>
      <c r="K1756" s="7">
        <f t="shared" si="111"/>
        <v>0.21818017004953341</v>
      </c>
    </row>
    <row r="1757" spans="1:11" x14ac:dyDescent="0.35">
      <c r="A1757" s="14" t="s">
        <v>7434</v>
      </c>
      <c r="B1757" s="13" t="s">
        <v>3751</v>
      </c>
      <c r="C1757" s="14" t="s">
        <v>14030</v>
      </c>
      <c r="D1757" s="14" t="s">
        <v>11356</v>
      </c>
      <c r="E1757" s="15" t="s">
        <v>11359</v>
      </c>
      <c r="F1757" s="16">
        <v>80</v>
      </c>
      <c r="G1757" s="16">
        <v>63</v>
      </c>
      <c r="H1757" s="6">
        <f t="shared" si="108"/>
        <v>81</v>
      </c>
      <c r="I1757" s="6">
        <f t="shared" si="109"/>
        <v>64</v>
      </c>
      <c r="J1757" s="7">
        <f t="shared" si="110"/>
        <v>0.79012345679012341</v>
      </c>
      <c r="K1757" s="7">
        <f t="shared" si="111"/>
        <v>-0.3398500028846248</v>
      </c>
    </row>
    <row r="1758" spans="1:11" x14ac:dyDescent="0.35">
      <c r="A1758" s="14" t="s">
        <v>7435</v>
      </c>
      <c r="B1758" s="13" t="s">
        <v>608</v>
      </c>
      <c r="C1758" s="14" t="s">
        <v>14031</v>
      </c>
      <c r="D1758" s="14" t="s">
        <v>11356</v>
      </c>
      <c r="E1758" s="15" t="s">
        <v>11359</v>
      </c>
      <c r="F1758" s="16">
        <v>7</v>
      </c>
      <c r="G1758" s="16">
        <v>10</v>
      </c>
      <c r="H1758" s="6">
        <f t="shared" si="108"/>
        <v>8</v>
      </c>
      <c r="I1758" s="6">
        <f t="shared" si="109"/>
        <v>11</v>
      </c>
      <c r="J1758" s="7">
        <f t="shared" si="110"/>
        <v>1.375</v>
      </c>
      <c r="K1758" s="7">
        <f t="shared" si="111"/>
        <v>0.45943161863729726</v>
      </c>
    </row>
    <row r="1759" spans="1:11" x14ac:dyDescent="0.35">
      <c r="A1759" s="14" t="s">
        <v>7436</v>
      </c>
      <c r="B1759" s="13" t="s">
        <v>4880</v>
      </c>
      <c r="C1759" s="14" t="s">
        <v>14032</v>
      </c>
      <c r="D1759" s="14" t="s">
        <v>11356</v>
      </c>
      <c r="E1759" s="15" t="s">
        <v>11359</v>
      </c>
      <c r="F1759" s="16">
        <v>5</v>
      </c>
      <c r="G1759" s="16">
        <v>5</v>
      </c>
      <c r="H1759" s="6">
        <f t="shared" si="108"/>
        <v>6</v>
      </c>
      <c r="I1759" s="6">
        <f t="shared" si="109"/>
        <v>6</v>
      </c>
      <c r="J1759" s="7">
        <f t="shared" si="110"/>
        <v>1</v>
      </c>
      <c r="K1759" s="7">
        <f t="shared" si="111"/>
        <v>0</v>
      </c>
    </row>
    <row r="1760" spans="1:11" x14ac:dyDescent="0.35">
      <c r="A1760" s="14" t="s">
        <v>7437</v>
      </c>
      <c r="B1760" s="13" t="s">
        <v>4661</v>
      </c>
      <c r="C1760" s="14" t="s">
        <v>14033</v>
      </c>
      <c r="D1760" s="14" t="s">
        <v>11356</v>
      </c>
      <c r="E1760" s="15" t="s">
        <v>11359</v>
      </c>
      <c r="F1760" s="16">
        <v>3</v>
      </c>
      <c r="G1760" s="16">
        <v>4</v>
      </c>
      <c r="H1760" s="6">
        <f t="shared" si="108"/>
        <v>4</v>
      </c>
      <c r="I1760" s="6">
        <f t="shared" si="109"/>
        <v>5</v>
      </c>
      <c r="J1760" s="7">
        <f t="shared" si="110"/>
        <v>1.25</v>
      </c>
      <c r="K1760" s="7">
        <f t="shared" si="111"/>
        <v>0.32192809488736235</v>
      </c>
    </row>
    <row r="1761" spans="1:11" x14ac:dyDescent="0.35">
      <c r="A1761" s="14" t="s">
        <v>7438</v>
      </c>
      <c r="B1761" s="13" t="s">
        <v>2594</v>
      </c>
      <c r="C1761" s="14" t="s">
        <v>14034</v>
      </c>
      <c r="D1761" s="14" t="s">
        <v>14035</v>
      </c>
      <c r="E1761" s="15" t="s">
        <v>11359</v>
      </c>
      <c r="F1761" s="16">
        <v>9</v>
      </c>
      <c r="G1761" s="16">
        <v>11</v>
      </c>
      <c r="H1761" s="6">
        <f t="shared" si="108"/>
        <v>10</v>
      </c>
      <c r="I1761" s="6">
        <f t="shared" si="109"/>
        <v>12</v>
      </c>
      <c r="J1761" s="7">
        <f t="shared" si="110"/>
        <v>1.2</v>
      </c>
      <c r="K1761" s="7">
        <f t="shared" si="111"/>
        <v>0.26303440583379378</v>
      </c>
    </row>
    <row r="1762" spans="1:11" x14ac:dyDescent="0.35">
      <c r="A1762" s="14" t="s">
        <v>7439</v>
      </c>
      <c r="B1762" s="13" t="s">
        <v>2017</v>
      </c>
      <c r="C1762" s="14" t="s">
        <v>14036</v>
      </c>
      <c r="D1762" s="14" t="s">
        <v>12197</v>
      </c>
      <c r="E1762" s="15" t="s">
        <v>5678</v>
      </c>
      <c r="F1762" s="16">
        <v>17</v>
      </c>
      <c r="G1762" s="16">
        <v>11</v>
      </c>
      <c r="H1762" s="6">
        <f t="shared" si="108"/>
        <v>18</v>
      </c>
      <c r="I1762" s="6">
        <f t="shared" si="109"/>
        <v>12</v>
      </c>
      <c r="J1762" s="7">
        <f t="shared" si="110"/>
        <v>0.66666666666666663</v>
      </c>
      <c r="K1762" s="7">
        <f t="shared" si="111"/>
        <v>-0.5849625007211563</v>
      </c>
    </row>
    <row r="1763" spans="1:11" x14ac:dyDescent="0.35">
      <c r="A1763" s="14" t="s">
        <v>7440</v>
      </c>
      <c r="B1763" s="13" t="s">
        <v>2184</v>
      </c>
      <c r="C1763" s="14" t="s">
        <v>14037</v>
      </c>
      <c r="D1763" s="14" t="s">
        <v>11662</v>
      </c>
      <c r="E1763" s="15" t="s">
        <v>11359</v>
      </c>
      <c r="F1763" s="16">
        <v>8</v>
      </c>
      <c r="G1763" s="16">
        <v>9</v>
      </c>
      <c r="H1763" s="6">
        <f t="shared" si="108"/>
        <v>9</v>
      </c>
      <c r="I1763" s="6">
        <f t="shared" si="109"/>
        <v>10</v>
      </c>
      <c r="J1763" s="7">
        <f t="shared" si="110"/>
        <v>1.1111111111111112</v>
      </c>
      <c r="K1763" s="7">
        <f t="shared" si="111"/>
        <v>0.15200309344505006</v>
      </c>
    </row>
    <row r="1764" spans="1:11" x14ac:dyDescent="0.35">
      <c r="A1764" s="14" t="s">
        <v>7441</v>
      </c>
      <c r="B1764" s="13" t="s">
        <v>2468</v>
      </c>
      <c r="C1764" s="14" t="s">
        <v>14038</v>
      </c>
      <c r="D1764" s="14" t="s">
        <v>12944</v>
      </c>
      <c r="E1764" s="15" t="s">
        <v>11359</v>
      </c>
      <c r="F1764" s="16">
        <v>8</v>
      </c>
      <c r="G1764" s="16">
        <v>6</v>
      </c>
      <c r="H1764" s="6">
        <f t="shared" si="108"/>
        <v>9</v>
      </c>
      <c r="I1764" s="6">
        <f t="shared" si="109"/>
        <v>7</v>
      </c>
      <c r="J1764" s="7">
        <f t="shared" si="110"/>
        <v>0.77777777777777779</v>
      </c>
      <c r="K1764" s="7">
        <f t="shared" si="111"/>
        <v>-0.36257007938470825</v>
      </c>
    </row>
    <row r="1765" spans="1:11" x14ac:dyDescent="0.35">
      <c r="A1765" s="14" t="s">
        <v>7442</v>
      </c>
      <c r="B1765" s="13" t="s">
        <v>2902</v>
      </c>
      <c r="C1765" s="14" t="s">
        <v>14039</v>
      </c>
      <c r="D1765" s="14" t="s">
        <v>14040</v>
      </c>
      <c r="E1765" s="15" t="s">
        <v>11359</v>
      </c>
      <c r="F1765" s="16">
        <v>11</v>
      </c>
      <c r="G1765" s="16">
        <v>10</v>
      </c>
      <c r="H1765" s="6">
        <f t="shared" si="108"/>
        <v>12</v>
      </c>
      <c r="I1765" s="6">
        <f t="shared" si="109"/>
        <v>11</v>
      </c>
      <c r="J1765" s="7">
        <f t="shared" si="110"/>
        <v>0.91666666666666663</v>
      </c>
      <c r="K1765" s="7">
        <f t="shared" si="111"/>
        <v>-0.12553088208385899</v>
      </c>
    </row>
    <row r="1766" spans="1:11" x14ac:dyDescent="0.35">
      <c r="A1766" s="14" t="s">
        <v>7443</v>
      </c>
      <c r="B1766" s="13" t="s">
        <v>2717</v>
      </c>
      <c r="C1766" s="14" t="s">
        <v>14041</v>
      </c>
      <c r="D1766" s="14" t="s">
        <v>11418</v>
      </c>
      <c r="E1766" s="15" t="s">
        <v>5678</v>
      </c>
      <c r="F1766" s="16">
        <v>57</v>
      </c>
      <c r="G1766" s="16">
        <v>36</v>
      </c>
      <c r="H1766" s="6">
        <f t="shared" si="108"/>
        <v>58</v>
      </c>
      <c r="I1766" s="6">
        <f t="shared" si="109"/>
        <v>37</v>
      </c>
      <c r="J1766" s="7">
        <f t="shared" si="110"/>
        <v>0.63793103448275867</v>
      </c>
      <c r="K1766" s="7">
        <f t="shared" si="111"/>
        <v>-0.64852762949862219</v>
      </c>
    </row>
    <row r="1767" spans="1:11" x14ac:dyDescent="0.35">
      <c r="A1767" s="14" t="s">
        <v>7444</v>
      </c>
      <c r="B1767" s="13" t="s">
        <v>3215</v>
      </c>
      <c r="C1767" s="14" t="s">
        <v>14042</v>
      </c>
      <c r="D1767" s="14" t="s">
        <v>11671</v>
      </c>
      <c r="E1767" s="15" t="s">
        <v>11359</v>
      </c>
      <c r="F1767" s="16">
        <v>10</v>
      </c>
      <c r="G1767" s="16">
        <v>12</v>
      </c>
      <c r="H1767" s="6">
        <f t="shared" si="108"/>
        <v>11</v>
      </c>
      <c r="I1767" s="6">
        <f t="shared" si="109"/>
        <v>13</v>
      </c>
      <c r="J1767" s="7">
        <f t="shared" si="110"/>
        <v>1.1818181818181819</v>
      </c>
      <c r="K1767" s="7">
        <f t="shared" si="111"/>
        <v>0.24100809950379498</v>
      </c>
    </row>
    <row r="1768" spans="1:11" x14ac:dyDescent="0.35">
      <c r="A1768" s="14" t="s">
        <v>7445</v>
      </c>
      <c r="B1768" s="13" t="s">
        <v>4672</v>
      </c>
      <c r="C1768" s="14" t="s">
        <v>14043</v>
      </c>
      <c r="D1768" s="14" t="s">
        <v>11356</v>
      </c>
      <c r="E1768" s="15" t="s">
        <v>11359</v>
      </c>
      <c r="F1768" s="16">
        <v>3</v>
      </c>
      <c r="G1768" s="16">
        <v>2</v>
      </c>
      <c r="H1768" s="6">
        <f t="shared" si="108"/>
        <v>4</v>
      </c>
      <c r="I1768" s="6">
        <f t="shared" si="109"/>
        <v>3</v>
      </c>
      <c r="J1768" s="7">
        <f t="shared" si="110"/>
        <v>0.75</v>
      </c>
      <c r="K1768" s="7">
        <f t="shared" si="111"/>
        <v>-0.41503749927884381</v>
      </c>
    </row>
    <row r="1769" spans="1:11" x14ac:dyDescent="0.35">
      <c r="A1769" s="14" t="s">
        <v>7446</v>
      </c>
      <c r="B1769" s="13" t="s">
        <v>1677</v>
      </c>
      <c r="C1769" s="14" t="s">
        <v>14044</v>
      </c>
      <c r="D1769" s="14" t="s">
        <v>14045</v>
      </c>
      <c r="E1769" s="15" t="s">
        <v>5678</v>
      </c>
      <c r="F1769" s="16">
        <v>43</v>
      </c>
      <c r="G1769" s="16">
        <v>46</v>
      </c>
      <c r="H1769" s="6">
        <f t="shared" si="108"/>
        <v>44</v>
      </c>
      <c r="I1769" s="6">
        <f t="shared" si="109"/>
        <v>47</v>
      </c>
      <c r="J1769" s="7">
        <f t="shared" si="110"/>
        <v>1.0681818181818181</v>
      </c>
      <c r="K1769" s="7">
        <f t="shared" si="111"/>
        <v>9.5157233040340045E-2</v>
      </c>
    </row>
    <row r="1770" spans="1:11" x14ac:dyDescent="0.35">
      <c r="A1770" s="14" t="s">
        <v>7447</v>
      </c>
      <c r="B1770" s="13" t="s">
        <v>5449</v>
      </c>
      <c r="C1770" s="14" t="s">
        <v>14046</v>
      </c>
      <c r="D1770" s="14" t="s">
        <v>14047</v>
      </c>
      <c r="E1770" s="15" t="s">
        <v>11359</v>
      </c>
      <c r="F1770" s="16">
        <v>281</v>
      </c>
      <c r="G1770" s="16">
        <v>349</v>
      </c>
      <c r="H1770" s="6">
        <f t="shared" si="108"/>
        <v>282</v>
      </c>
      <c r="I1770" s="6">
        <f t="shared" si="109"/>
        <v>350</v>
      </c>
      <c r="J1770" s="7">
        <f t="shared" si="110"/>
        <v>1.2411347517730495</v>
      </c>
      <c r="K1770" s="7">
        <f t="shared" si="111"/>
        <v>0.31165975943353513</v>
      </c>
    </row>
    <row r="1771" spans="1:11" x14ac:dyDescent="0.35">
      <c r="A1771" s="14" t="s">
        <v>7448</v>
      </c>
      <c r="B1771" s="13" t="s">
        <v>11</v>
      </c>
      <c r="C1771" s="14" t="s">
        <v>14048</v>
      </c>
      <c r="D1771" s="14" t="s">
        <v>11356</v>
      </c>
      <c r="E1771" s="15" t="s">
        <v>5678</v>
      </c>
      <c r="F1771" s="16">
        <v>1</v>
      </c>
      <c r="G1771" s="16">
        <v>0</v>
      </c>
      <c r="H1771" s="6">
        <f t="shared" si="108"/>
        <v>2</v>
      </c>
      <c r="I1771" s="6">
        <f t="shared" si="109"/>
        <v>1</v>
      </c>
      <c r="J1771" s="7">
        <f t="shared" si="110"/>
        <v>0.5</v>
      </c>
      <c r="K1771" s="7">
        <f t="shared" si="111"/>
        <v>-1</v>
      </c>
    </row>
    <row r="1772" spans="1:11" x14ac:dyDescent="0.35">
      <c r="A1772" s="14" t="s">
        <v>7449</v>
      </c>
      <c r="B1772" s="13" t="s">
        <v>12</v>
      </c>
      <c r="C1772" s="14" t="s">
        <v>14049</v>
      </c>
      <c r="D1772" s="14" t="s">
        <v>11356</v>
      </c>
      <c r="E1772" s="15" t="s">
        <v>5678</v>
      </c>
      <c r="F1772" s="16">
        <v>1</v>
      </c>
      <c r="G1772" s="16">
        <v>0</v>
      </c>
      <c r="H1772" s="6">
        <f t="shared" si="108"/>
        <v>2</v>
      </c>
      <c r="I1772" s="6">
        <f t="shared" si="109"/>
        <v>1</v>
      </c>
      <c r="J1772" s="7">
        <f t="shared" si="110"/>
        <v>0.5</v>
      </c>
      <c r="K1772" s="7">
        <f t="shared" si="111"/>
        <v>-1</v>
      </c>
    </row>
    <row r="1773" spans="1:11" x14ac:dyDescent="0.35">
      <c r="A1773" s="14" t="s">
        <v>7450</v>
      </c>
      <c r="B1773" s="13" t="s">
        <v>376</v>
      </c>
      <c r="C1773" s="14" t="s">
        <v>14050</v>
      </c>
      <c r="D1773" s="14" t="s">
        <v>11356</v>
      </c>
      <c r="E1773" s="15" t="s">
        <v>5678</v>
      </c>
      <c r="F1773" s="16">
        <v>7</v>
      </c>
      <c r="G1773" s="16">
        <v>4</v>
      </c>
      <c r="H1773" s="6">
        <f t="shared" si="108"/>
        <v>8</v>
      </c>
      <c r="I1773" s="6">
        <f t="shared" si="109"/>
        <v>5</v>
      </c>
      <c r="J1773" s="7">
        <f t="shared" si="110"/>
        <v>0.625</v>
      </c>
      <c r="K1773" s="7">
        <f t="shared" si="111"/>
        <v>-0.67807190511263771</v>
      </c>
    </row>
    <row r="1774" spans="1:11" x14ac:dyDescent="0.35">
      <c r="A1774" s="14" t="s">
        <v>7451</v>
      </c>
      <c r="B1774" s="13" t="s">
        <v>2964</v>
      </c>
      <c r="C1774" s="14" t="s">
        <v>14051</v>
      </c>
      <c r="D1774" s="14" t="s">
        <v>11356</v>
      </c>
      <c r="E1774" s="15" t="s">
        <v>11359</v>
      </c>
      <c r="F1774" s="16">
        <v>410</v>
      </c>
      <c r="G1774" s="16">
        <v>395</v>
      </c>
      <c r="H1774" s="6">
        <f t="shared" si="108"/>
        <v>411</v>
      </c>
      <c r="I1774" s="6">
        <f t="shared" si="109"/>
        <v>396</v>
      </c>
      <c r="J1774" s="7">
        <f t="shared" si="110"/>
        <v>0.96350364963503654</v>
      </c>
      <c r="K1774" s="7">
        <f t="shared" si="111"/>
        <v>-5.3637963602073215E-2</v>
      </c>
    </row>
    <row r="1775" spans="1:11" x14ac:dyDescent="0.35">
      <c r="A1775" s="14" t="s">
        <v>7452</v>
      </c>
      <c r="B1775" s="13" t="s">
        <v>4725</v>
      </c>
      <c r="C1775" s="14" t="s">
        <v>14052</v>
      </c>
      <c r="D1775" s="14" t="s">
        <v>11356</v>
      </c>
      <c r="E1775" s="15" t="s">
        <v>5678</v>
      </c>
      <c r="F1775" s="16">
        <v>6</v>
      </c>
      <c r="G1775" s="16">
        <v>7</v>
      </c>
      <c r="H1775" s="6">
        <f t="shared" si="108"/>
        <v>7</v>
      </c>
      <c r="I1775" s="6">
        <f t="shared" si="109"/>
        <v>8</v>
      </c>
      <c r="J1775" s="7">
        <f t="shared" si="110"/>
        <v>1.1428571428571428</v>
      </c>
      <c r="K1775" s="7">
        <f t="shared" si="111"/>
        <v>0.19264507794239583</v>
      </c>
    </row>
    <row r="1776" spans="1:11" x14ac:dyDescent="0.35">
      <c r="A1776" s="14" t="s">
        <v>7453</v>
      </c>
      <c r="B1776" s="13" t="s">
        <v>3764</v>
      </c>
      <c r="C1776" s="14" t="s">
        <v>14053</v>
      </c>
      <c r="D1776" s="14" t="s">
        <v>11509</v>
      </c>
      <c r="E1776" s="15" t="s">
        <v>5678</v>
      </c>
      <c r="F1776" s="16">
        <v>39</v>
      </c>
      <c r="G1776" s="16">
        <v>33</v>
      </c>
      <c r="H1776" s="6">
        <f t="shared" si="108"/>
        <v>40</v>
      </c>
      <c r="I1776" s="6">
        <f t="shared" si="109"/>
        <v>34</v>
      </c>
      <c r="J1776" s="7">
        <f t="shared" si="110"/>
        <v>0.85</v>
      </c>
      <c r="K1776" s="7">
        <f t="shared" si="111"/>
        <v>-0.23446525363702297</v>
      </c>
    </row>
    <row r="1777" spans="1:11" x14ac:dyDescent="0.35">
      <c r="A1777" s="14" t="s">
        <v>7454</v>
      </c>
      <c r="B1777" s="13" t="s">
        <v>2793</v>
      </c>
      <c r="C1777" s="14" t="s">
        <v>14054</v>
      </c>
      <c r="D1777" s="14" t="s">
        <v>11356</v>
      </c>
      <c r="E1777" s="15" t="s">
        <v>11359</v>
      </c>
      <c r="F1777" s="16">
        <v>184</v>
      </c>
      <c r="G1777" s="16">
        <v>201</v>
      </c>
      <c r="H1777" s="6">
        <f t="shared" si="108"/>
        <v>185</v>
      </c>
      <c r="I1777" s="6">
        <f t="shared" si="109"/>
        <v>202</v>
      </c>
      <c r="J1777" s="7">
        <f t="shared" si="110"/>
        <v>1.0918918918918918</v>
      </c>
      <c r="K1777" s="7">
        <f t="shared" si="111"/>
        <v>0.12683002223548254</v>
      </c>
    </row>
    <row r="1778" spans="1:11" x14ac:dyDescent="0.35">
      <c r="A1778" s="14" t="s">
        <v>7455</v>
      </c>
      <c r="B1778" s="13" t="s">
        <v>2139</v>
      </c>
      <c r="C1778" s="14" t="s">
        <v>14055</v>
      </c>
      <c r="D1778" s="14" t="s">
        <v>14056</v>
      </c>
      <c r="E1778" s="15" t="s">
        <v>5678</v>
      </c>
      <c r="F1778" s="16">
        <v>262</v>
      </c>
      <c r="G1778" s="16">
        <v>274</v>
      </c>
      <c r="H1778" s="6">
        <f t="shared" si="108"/>
        <v>263</v>
      </c>
      <c r="I1778" s="6">
        <f t="shared" si="109"/>
        <v>275</v>
      </c>
      <c r="J1778" s="7">
        <f t="shared" si="110"/>
        <v>1.0456273764258555</v>
      </c>
      <c r="K1778" s="7">
        <f t="shared" si="111"/>
        <v>6.4368819119719534E-2</v>
      </c>
    </row>
    <row r="1779" spans="1:11" x14ac:dyDescent="0.35">
      <c r="A1779" s="14" t="s">
        <v>7456</v>
      </c>
      <c r="B1779" s="13" t="s">
        <v>3943</v>
      </c>
      <c r="C1779" s="14" t="s">
        <v>14057</v>
      </c>
      <c r="D1779" s="14" t="s">
        <v>11356</v>
      </c>
      <c r="E1779" s="15" t="s">
        <v>11359</v>
      </c>
      <c r="F1779" s="16">
        <v>40</v>
      </c>
      <c r="G1779" s="16">
        <v>32</v>
      </c>
      <c r="H1779" s="6">
        <f t="shared" si="108"/>
        <v>41</v>
      </c>
      <c r="I1779" s="6">
        <f t="shared" si="109"/>
        <v>33</v>
      </c>
      <c r="J1779" s="7">
        <f t="shared" si="110"/>
        <v>0.80487804878048785</v>
      </c>
      <c r="K1779" s="7">
        <f t="shared" si="111"/>
        <v>-0.31315788525963018</v>
      </c>
    </row>
    <row r="1780" spans="1:11" x14ac:dyDescent="0.35">
      <c r="A1780" s="14" t="s">
        <v>7457</v>
      </c>
      <c r="B1780" s="13" t="s">
        <v>1181</v>
      </c>
      <c r="C1780" s="14" t="s">
        <v>14058</v>
      </c>
      <c r="D1780" s="14" t="s">
        <v>14059</v>
      </c>
      <c r="E1780" s="15" t="s">
        <v>11359</v>
      </c>
      <c r="F1780" s="16">
        <v>74</v>
      </c>
      <c r="G1780" s="16">
        <v>66</v>
      </c>
      <c r="H1780" s="6">
        <f t="shared" si="108"/>
        <v>75</v>
      </c>
      <c r="I1780" s="6">
        <f t="shared" si="109"/>
        <v>67</v>
      </c>
      <c r="J1780" s="7">
        <f t="shared" si="110"/>
        <v>0.89333333333333331</v>
      </c>
      <c r="K1780" s="7">
        <f t="shared" si="111"/>
        <v>-0.16272950003810849</v>
      </c>
    </row>
    <row r="1781" spans="1:11" x14ac:dyDescent="0.35">
      <c r="A1781" s="14" t="s">
        <v>7458</v>
      </c>
      <c r="B1781" s="13" t="s">
        <v>1446</v>
      </c>
      <c r="C1781" s="14" t="s">
        <v>14060</v>
      </c>
      <c r="D1781" s="14" t="s">
        <v>12620</v>
      </c>
      <c r="E1781" s="15" t="s">
        <v>11359</v>
      </c>
      <c r="F1781" s="16">
        <v>71</v>
      </c>
      <c r="G1781" s="16">
        <v>78</v>
      </c>
      <c r="H1781" s="6">
        <f t="shared" si="108"/>
        <v>72</v>
      </c>
      <c r="I1781" s="6">
        <f t="shared" si="109"/>
        <v>79</v>
      </c>
      <c r="J1781" s="7">
        <f t="shared" si="110"/>
        <v>1.0972222222222223</v>
      </c>
      <c r="K1781" s="7">
        <f t="shared" si="111"/>
        <v>0.1338557467347907</v>
      </c>
    </row>
    <row r="1782" spans="1:11" x14ac:dyDescent="0.35">
      <c r="A1782" s="14" t="s">
        <v>7459</v>
      </c>
      <c r="B1782" s="13" t="s">
        <v>2449</v>
      </c>
      <c r="C1782" s="14" t="s">
        <v>14061</v>
      </c>
      <c r="D1782" s="14" t="s">
        <v>14062</v>
      </c>
      <c r="E1782" s="15" t="s">
        <v>11359</v>
      </c>
      <c r="F1782" s="16">
        <v>259</v>
      </c>
      <c r="G1782" s="16">
        <v>314</v>
      </c>
      <c r="H1782" s="6">
        <f t="shared" si="108"/>
        <v>260</v>
      </c>
      <c r="I1782" s="6">
        <f t="shared" si="109"/>
        <v>315</v>
      </c>
      <c r="J1782" s="7">
        <f t="shared" si="110"/>
        <v>1.2115384615384615</v>
      </c>
      <c r="K1782" s="7">
        <f t="shared" si="111"/>
        <v>0.2768402053588242</v>
      </c>
    </row>
    <row r="1783" spans="1:11" x14ac:dyDescent="0.35">
      <c r="A1783" s="14" t="s">
        <v>7460</v>
      </c>
      <c r="B1783" s="13" t="s">
        <v>1588</v>
      </c>
      <c r="C1783" s="14" t="s">
        <v>14063</v>
      </c>
      <c r="D1783" s="14" t="s">
        <v>11356</v>
      </c>
      <c r="E1783" s="15" t="s">
        <v>5678</v>
      </c>
      <c r="F1783" s="16">
        <v>33</v>
      </c>
      <c r="G1783" s="16">
        <v>30</v>
      </c>
      <c r="H1783" s="6">
        <f t="shared" si="108"/>
        <v>34</v>
      </c>
      <c r="I1783" s="6">
        <f t="shared" si="109"/>
        <v>31</v>
      </c>
      <c r="J1783" s="7">
        <f t="shared" si="110"/>
        <v>0.91176470588235292</v>
      </c>
      <c r="K1783" s="7">
        <f t="shared" si="111"/>
        <v>-0.13326653086346424</v>
      </c>
    </row>
    <row r="1784" spans="1:11" x14ac:dyDescent="0.35">
      <c r="A1784" s="14" t="s">
        <v>7461</v>
      </c>
      <c r="B1784" s="13" t="s">
        <v>3196</v>
      </c>
      <c r="C1784" s="14" t="s">
        <v>14064</v>
      </c>
      <c r="D1784" s="14" t="s">
        <v>14065</v>
      </c>
      <c r="E1784" s="15" t="s">
        <v>5678</v>
      </c>
      <c r="F1784" s="16">
        <v>37</v>
      </c>
      <c r="G1784" s="16">
        <v>41</v>
      </c>
      <c r="H1784" s="6">
        <f t="shared" si="108"/>
        <v>38</v>
      </c>
      <c r="I1784" s="6">
        <f t="shared" si="109"/>
        <v>42</v>
      </c>
      <c r="J1784" s="7">
        <f t="shared" si="110"/>
        <v>1.1052631578947369</v>
      </c>
      <c r="K1784" s="7">
        <f t="shared" si="111"/>
        <v>0.14438990933517493</v>
      </c>
    </row>
    <row r="1785" spans="1:11" x14ac:dyDescent="0.35">
      <c r="A1785" s="14" t="s">
        <v>7462</v>
      </c>
      <c r="B1785" s="13" t="s">
        <v>4948</v>
      </c>
      <c r="C1785" s="14" t="s">
        <v>14066</v>
      </c>
      <c r="D1785" s="14" t="s">
        <v>14067</v>
      </c>
      <c r="E1785" s="15" t="s">
        <v>11359</v>
      </c>
      <c r="F1785" s="16">
        <v>45</v>
      </c>
      <c r="G1785" s="16">
        <v>45</v>
      </c>
      <c r="H1785" s="6">
        <f t="shared" si="108"/>
        <v>46</v>
      </c>
      <c r="I1785" s="6">
        <f t="shared" si="109"/>
        <v>46</v>
      </c>
      <c r="J1785" s="7">
        <f t="shared" si="110"/>
        <v>1</v>
      </c>
      <c r="K1785" s="7">
        <f t="shared" si="111"/>
        <v>0</v>
      </c>
    </row>
    <row r="1786" spans="1:11" x14ac:dyDescent="0.35">
      <c r="A1786" s="14" t="s">
        <v>7463</v>
      </c>
      <c r="B1786" s="13" t="s">
        <v>1789</v>
      </c>
      <c r="C1786" s="14" t="s">
        <v>14068</v>
      </c>
      <c r="D1786" s="14" t="s">
        <v>14069</v>
      </c>
      <c r="E1786" s="15" t="s">
        <v>5678</v>
      </c>
      <c r="F1786" s="16">
        <v>65</v>
      </c>
      <c r="G1786" s="16">
        <v>54</v>
      </c>
      <c r="H1786" s="6">
        <f t="shared" si="108"/>
        <v>66</v>
      </c>
      <c r="I1786" s="6">
        <f t="shared" si="109"/>
        <v>55</v>
      </c>
      <c r="J1786" s="7">
        <f t="shared" si="110"/>
        <v>0.83333333333333337</v>
      </c>
      <c r="K1786" s="7">
        <f t="shared" si="111"/>
        <v>-0.26303440583379378</v>
      </c>
    </row>
    <row r="1787" spans="1:11" x14ac:dyDescent="0.35">
      <c r="A1787" s="14" t="s">
        <v>7464</v>
      </c>
      <c r="B1787" s="13" t="s">
        <v>427</v>
      </c>
      <c r="C1787" s="14" t="s">
        <v>14070</v>
      </c>
      <c r="D1787" s="14" t="s">
        <v>14071</v>
      </c>
      <c r="E1787" s="15" t="s">
        <v>11359</v>
      </c>
      <c r="F1787" s="16">
        <v>90</v>
      </c>
      <c r="G1787" s="16">
        <v>91</v>
      </c>
      <c r="H1787" s="6">
        <f t="shared" si="108"/>
        <v>91</v>
      </c>
      <c r="I1787" s="6">
        <f t="shared" si="109"/>
        <v>92</v>
      </c>
      <c r="J1787" s="7">
        <f t="shared" si="110"/>
        <v>1.0109890109890109</v>
      </c>
      <c r="K1787" s="7">
        <f t="shared" si="111"/>
        <v>1.576731585831655E-2</v>
      </c>
    </row>
    <row r="1788" spans="1:11" x14ac:dyDescent="0.35">
      <c r="A1788" s="14" t="s">
        <v>7465</v>
      </c>
      <c r="B1788" s="13" t="s">
        <v>390</v>
      </c>
      <c r="C1788" s="14" t="s">
        <v>14072</v>
      </c>
      <c r="D1788" s="14" t="s">
        <v>14073</v>
      </c>
      <c r="E1788" s="15" t="s">
        <v>11359</v>
      </c>
      <c r="F1788" s="16">
        <v>43</v>
      </c>
      <c r="G1788" s="16">
        <v>35</v>
      </c>
      <c r="H1788" s="6">
        <f t="shared" si="108"/>
        <v>44</v>
      </c>
      <c r="I1788" s="6">
        <f t="shared" si="109"/>
        <v>36</v>
      </c>
      <c r="J1788" s="7">
        <f t="shared" si="110"/>
        <v>0.81818181818181823</v>
      </c>
      <c r="K1788" s="7">
        <f t="shared" si="111"/>
        <v>-0.28950661719498483</v>
      </c>
    </row>
    <row r="1789" spans="1:11" x14ac:dyDescent="0.35">
      <c r="A1789" s="14" t="s">
        <v>7466</v>
      </c>
      <c r="B1789" s="13" t="s">
        <v>530</v>
      </c>
      <c r="C1789" s="14" t="s">
        <v>14074</v>
      </c>
      <c r="D1789" s="14" t="s">
        <v>11356</v>
      </c>
      <c r="E1789" s="15" t="s">
        <v>11359</v>
      </c>
      <c r="F1789" s="16">
        <v>29</v>
      </c>
      <c r="G1789" s="16">
        <v>39</v>
      </c>
      <c r="H1789" s="6">
        <f t="shared" si="108"/>
        <v>30</v>
      </c>
      <c r="I1789" s="6">
        <f t="shared" si="109"/>
        <v>40</v>
      </c>
      <c r="J1789" s="7">
        <f t="shared" si="110"/>
        <v>1.3333333333333333</v>
      </c>
      <c r="K1789" s="7">
        <f t="shared" si="111"/>
        <v>0.4150374992788437</v>
      </c>
    </row>
    <row r="1790" spans="1:11" x14ac:dyDescent="0.35">
      <c r="A1790" s="14" t="s">
        <v>7467</v>
      </c>
      <c r="B1790" s="13" t="s">
        <v>531</v>
      </c>
      <c r="C1790" s="14" t="s">
        <v>14075</v>
      </c>
      <c r="D1790" s="14" t="s">
        <v>14076</v>
      </c>
      <c r="E1790" s="15" t="s">
        <v>11359</v>
      </c>
      <c r="F1790" s="16">
        <v>16</v>
      </c>
      <c r="G1790" s="16">
        <v>16</v>
      </c>
      <c r="H1790" s="6">
        <f t="shared" si="108"/>
        <v>17</v>
      </c>
      <c r="I1790" s="6">
        <f t="shared" si="109"/>
        <v>17</v>
      </c>
      <c r="J1790" s="7">
        <f t="shared" si="110"/>
        <v>1</v>
      </c>
      <c r="K1790" s="7">
        <f t="shared" si="111"/>
        <v>0</v>
      </c>
    </row>
    <row r="1791" spans="1:11" x14ac:dyDescent="0.35">
      <c r="A1791" s="14" t="s">
        <v>7468</v>
      </c>
      <c r="B1791" s="13" t="s">
        <v>197</v>
      </c>
      <c r="C1791" s="14" t="s">
        <v>14077</v>
      </c>
      <c r="D1791" s="14" t="s">
        <v>11356</v>
      </c>
      <c r="E1791" s="15" t="s">
        <v>11359</v>
      </c>
      <c r="F1791" s="16">
        <v>5</v>
      </c>
      <c r="G1791" s="16">
        <v>4</v>
      </c>
      <c r="H1791" s="6">
        <f t="shared" si="108"/>
        <v>6</v>
      </c>
      <c r="I1791" s="6">
        <f t="shared" si="109"/>
        <v>5</v>
      </c>
      <c r="J1791" s="7">
        <f t="shared" si="110"/>
        <v>0.83333333333333337</v>
      </c>
      <c r="K1791" s="7">
        <f t="shared" si="111"/>
        <v>-0.26303440583379378</v>
      </c>
    </row>
    <row r="1792" spans="1:11" x14ac:dyDescent="0.35">
      <c r="A1792" s="14" t="s">
        <v>7469</v>
      </c>
      <c r="B1792" s="13" t="s">
        <v>1309</v>
      </c>
      <c r="C1792" s="14" t="s">
        <v>14078</v>
      </c>
      <c r="D1792" s="14" t="s">
        <v>11356</v>
      </c>
      <c r="E1792" s="15" t="s">
        <v>11359</v>
      </c>
      <c r="F1792" s="16">
        <v>3</v>
      </c>
      <c r="G1792" s="16">
        <v>3</v>
      </c>
      <c r="H1792" s="6">
        <f t="shared" si="108"/>
        <v>4</v>
      </c>
      <c r="I1792" s="6">
        <f t="shared" si="109"/>
        <v>4</v>
      </c>
      <c r="J1792" s="7">
        <f t="shared" si="110"/>
        <v>1</v>
      </c>
      <c r="K1792" s="7">
        <f t="shared" si="111"/>
        <v>0</v>
      </c>
    </row>
    <row r="1793" spans="1:11" x14ac:dyDescent="0.35">
      <c r="A1793" s="14" t="s">
        <v>7470</v>
      </c>
      <c r="B1793" s="13" t="s">
        <v>871</v>
      </c>
      <c r="C1793" s="14" t="s">
        <v>14079</v>
      </c>
      <c r="D1793" s="14" t="s">
        <v>14080</v>
      </c>
      <c r="E1793" s="15" t="s">
        <v>11359</v>
      </c>
      <c r="F1793" s="16">
        <v>7</v>
      </c>
      <c r="G1793" s="16">
        <v>6</v>
      </c>
      <c r="H1793" s="6">
        <f t="shared" si="108"/>
        <v>8</v>
      </c>
      <c r="I1793" s="6">
        <f t="shared" si="109"/>
        <v>7</v>
      </c>
      <c r="J1793" s="7">
        <f t="shared" si="110"/>
        <v>0.875</v>
      </c>
      <c r="K1793" s="7">
        <f t="shared" si="111"/>
        <v>-0.19264507794239591</v>
      </c>
    </row>
    <row r="1794" spans="1:11" x14ac:dyDescent="0.35">
      <c r="A1794" s="14" t="s">
        <v>7471</v>
      </c>
      <c r="B1794" s="13" t="s">
        <v>3513</v>
      </c>
      <c r="C1794" s="14" t="s">
        <v>14081</v>
      </c>
      <c r="D1794" s="14" t="s">
        <v>14082</v>
      </c>
      <c r="E1794" s="15" t="s">
        <v>5678</v>
      </c>
      <c r="F1794" s="16">
        <v>243</v>
      </c>
      <c r="G1794" s="16">
        <v>196</v>
      </c>
      <c r="H1794" s="6">
        <f t="shared" si="108"/>
        <v>244</v>
      </c>
      <c r="I1794" s="6">
        <f t="shared" si="109"/>
        <v>197</v>
      </c>
      <c r="J1794" s="7">
        <f t="shared" si="110"/>
        <v>0.80737704918032782</v>
      </c>
      <c r="K1794" s="7">
        <f t="shared" si="111"/>
        <v>-0.30868551810651007</v>
      </c>
    </row>
    <row r="1795" spans="1:11" x14ac:dyDescent="0.35">
      <c r="A1795" s="14" t="s">
        <v>7472</v>
      </c>
      <c r="B1795" s="13" t="s">
        <v>4181</v>
      </c>
      <c r="C1795" s="14" t="s">
        <v>14083</v>
      </c>
      <c r="D1795" s="14" t="s">
        <v>11356</v>
      </c>
      <c r="E1795" s="15" t="s">
        <v>5678</v>
      </c>
      <c r="F1795" s="16">
        <v>152</v>
      </c>
      <c r="G1795" s="16">
        <v>146</v>
      </c>
      <c r="H1795" s="6">
        <f t="shared" ref="H1795:H1858" si="112">F1795+1</f>
        <v>153</v>
      </c>
      <c r="I1795" s="6">
        <f t="shared" ref="I1795:I1858" si="113">G1795+1</f>
        <v>147</v>
      </c>
      <c r="J1795" s="7">
        <f t="shared" ref="J1795:J1858" si="114">I1795/H1795</f>
        <v>0.96078431372549022</v>
      </c>
      <c r="K1795" s="7">
        <f t="shared" ref="K1795:K1858" si="115">LOG(J1795,2)</f>
        <v>-5.771549785628733E-2</v>
      </c>
    </row>
    <row r="1796" spans="1:11" x14ac:dyDescent="0.35">
      <c r="A1796" s="14" t="s">
        <v>7473</v>
      </c>
      <c r="B1796" s="13" t="s">
        <v>2304</v>
      </c>
      <c r="C1796" s="14" t="s">
        <v>14084</v>
      </c>
      <c r="D1796" s="14" t="s">
        <v>11356</v>
      </c>
      <c r="E1796" s="15" t="s">
        <v>5678</v>
      </c>
      <c r="F1796" s="16">
        <v>92</v>
      </c>
      <c r="G1796" s="16">
        <v>75</v>
      </c>
      <c r="H1796" s="6">
        <f t="shared" si="112"/>
        <v>93</v>
      </c>
      <c r="I1796" s="6">
        <f t="shared" si="113"/>
        <v>76</v>
      </c>
      <c r="J1796" s="7">
        <f t="shared" si="114"/>
        <v>0.81720430107526887</v>
      </c>
      <c r="K1796" s="7">
        <f t="shared" si="115"/>
        <v>-0.29123129766444583</v>
      </c>
    </row>
    <row r="1797" spans="1:11" x14ac:dyDescent="0.35">
      <c r="A1797" s="14" t="s">
        <v>7474</v>
      </c>
      <c r="B1797" s="13" t="s">
        <v>3219</v>
      </c>
      <c r="C1797" s="14" t="s">
        <v>14085</v>
      </c>
      <c r="D1797" s="14" t="s">
        <v>14086</v>
      </c>
      <c r="E1797" s="15" t="s">
        <v>5678</v>
      </c>
      <c r="F1797" s="16">
        <v>97</v>
      </c>
      <c r="G1797" s="16">
        <v>146</v>
      </c>
      <c r="H1797" s="6">
        <f t="shared" si="112"/>
        <v>98</v>
      </c>
      <c r="I1797" s="6">
        <f t="shared" si="113"/>
        <v>147</v>
      </c>
      <c r="J1797" s="7">
        <f t="shared" si="114"/>
        <v>1.5</v>
      </c>
      <c r="K1797" s="7">
        <f t="shared" si="115"/>
        <v>0.58496250072115619</v>
      </c>
    </row>
    <row r="1798" spans="1:11" x14ac:dyDescent="0.35">
      <c r="A1798" s="14" t="s">
        <v>7475</v>
      </c>
      <c r="B1798" s="13" t="s">
        <v>4612</v>
      </c>
      <c r="C1798" s="14" t="s">
        <v>14087</v>
      </c>
      <c r="D1798" s="14" t="s">
        <v>14088</v>
      </c>
      <c r="E1798" s="15" t="s">
        <v>11359</v>
      </c>
      <c r="F1798" s="16">
        <v>408</v>
      </c>
      <c r="G1798" s="16">
        <v>369</v>
      </c>
      <c r="H1798" s="6">
        <f t="shared" si="112"/>
        <v>409</v>
      </c>
      <c r="I1798" s="6">
        <f t="shared" si="113"/>
        <v>370</v>
      </c>
      <c r="J1798" s="7">
        <f t="shared" si="114"/>
        <v>0.90464547677261609</v>
      </c>
      <c r="K1798" s="7">
        <f t="shared" si="115"/>
        <v>-0.14457557242543678</v>
      </c>
    </row>
    <row r="1799" spans="1:11" x14ac:dyDescent="0.35">
      <c r="A1799" s="14" t="s">
        <v>7476</v>
      </c>
      <c r="B1799" s="13" t="s">
        <v>1839</v>
      </c>
      <c r="C1799" s="14" t="s">
        <v>14089</v>
      </c>
      <c r="D1799" s="14" t="s">
        <v>14090</v>
      </c>
      <c r="E1799" s="15" t="s">
        <v>11359</v>
      </c>
      <c r="F1799" s="16">
        <v>42</v>
      </c>
      <c r="G1799" s="16">
        <v>30</v>
      </c>
      <c r="H1799" s="6">
        <f t="shared" si="112"/>
        <v>43</v>
      </c>
      <c r="I1799" s="6">
        <f t="shared" si="113"/>
        <v>31</v>
      </c>
      <c r="J1799" s="7">
        <f t="shared" si="114"/>
        <v>0.72093023255813948</v>
      </c>
      <c r="K1799" s="7">
        <f t="shared" si="115"/>
        <v>-0.47206844431522282</v>
      </c>
    </row>
    <row r="1800" spans="1:11" x14ac:dyDescent="0.35">
      <c r="A1800" s="14" t="s">
        <v>7477</v>
      </c>
      <c r="B1800" s="13" t="s">
        <v>4180</v>
      </c>
      <c r="C1800" s="14" t="s">
        <v>14091</v>
      </c>
      <c r="D1800" s="14" t="s">
        <v>14092</v>
      </c>
      <c r="E1800" s="15" t="s">
        <v>11359</v>
      </c>
      <c r="F1800" s="16">
        <v>161</v>
      </c>
      <c r="G1800" s="16">
        <v>188</v>
      </c>
      <c r="H1800" s="6">
        <f t="shared" si="112"/>
        <v>162</v>
      </c>
      <c r="I1800" s="6">
        <f t="shared" si="113"/>
        <v>189</v>
      </c>
      <c r="J1800" s="7">
        <f t="shared" si="114"/>
        <v>1.1666666666666667</v>
      </c>
      <c r="K1800" s="7">
        <f t="shared" si="115"/>
        <v>0.22239242133644802</v>
      </c>
    </row>
    <row r="1801" spans="1:11" x14ac:dyDescent="0.35">
      <c r="A1801" s="14" t="s">
        <v>7478</v>
      </c>
      <c r="B1801" s="13" t="s">
        <v>2892</v>
      </c>
      <c r="C1801" s="14" t="s">
        <v>14093</v>
      </c>
      <c r="D1801" s="14" t="s">
        <v>14094</v>
      </c>
      <c r="E1801" s="15" t="s">
        <v>11359</v>
      </c>
      <c r="F1801" s="16">
        <v>67</v>
      </c>
      <c r="G1801" s="16">
        <v>78</v>
      </c>
      <c r="H1801" s="6">
        <f t="shared" si="112"/>
        <v>68</v>
      </c>
      <c r="I1801" s="6">
        <f t="shared" si="113"/>
        <v>79</v>
      </c>
      <c r="J1801" s="7">
        <f t="shared" si="114"/>
        <v>1.161764705882353</v>
      </c>
      <c r="K1801" s="7">
        <f t="shared" si="115"/>
        <v>0.21631790692676364</v>
      </c>
    </row>
    <row r="1802" spans="1:11" x14ac:dyDescent="0.35">
      <c r="A1802" s="14" t="s">
        <v>7479</v>
      </c>
      <c r="B1802" s="13" t="s">
        <v>1601</v>
      </c>
      <c r="C1802" s="14" t="s">
        <v>14095</v>
      </c>
      <c r="D1802" s="14" t="s">
        <v>14096</v>
      </c>
      <c r="E1802" s="15" t="s">
        <v>11359</v>
      </c>
      <c r="F1802" s="16">
        <v>50</v>
      </c>
      <c r="G1802" s="16">
        <v>59</v>
      </c>
      <c r="H1802" s="6">
        <f t="shared" si="112"/>
        <v>51</v>
      </c>
      <c r="I1802" s="6">
        <f t="shared" si="113"/>
        <v>60</v>
      </c>
      <c r="J1802" s="7">
        <f t="shared" si="114"/>
        <v>1.1764705882352942</v>
      </c>
      <c r="K1802" s="7">
        <f t="shared" si="115"/>
        <v>0.23446525363702297</v>
      </c>
    </row>
    <row r="1803" spans="1:11" x14ac:dyDescent="0.35">
      <c r="A1803" s="14" t="s">
        <v>7480</v>
      </c>
      <c r="B1803" s="13" t="s">
        <v>3310</v>
      </c>
      <c r="C1803" s="14" t="s">
        <v>14097</v>
      </c>
      <c r="D1803" s="14" t="s">
        <v>14098</v>
      </c>
      <c r="E1803" s="15" t="s">
        <v>11359</v>
      </c>
      <c r="F1803" s="16">
        <v>147</v>
      </c>
      <c r="G1803" s="16">
        <v>110</v>
      </c>
      <c r="H1803" s="6">
        <f t="shared" si="112"/>
        <v>148</v>
      </c>
      <c r="I1803" s="6">
        <f t="shared" si="113"/>
        <v>111</v>
      </c>
      <c r="J1803" s="7">
        <f t="shared" si="114"/>
        <v>0.75</v>
      </c>
      <c r="K1803" s="7">
        <f t="shared" si="115"/>
        <v>-0.41503749927884381</v>
      </c>
    </row>
    <row r="1804" spans="1:11" x14ac:dyDescent="0.35">
      <c r="A1804" s="14" t="s">
        <v>7481</v>
      </c>
      <c r="B1804" s="13" t="s">
        <v>1412</v>
      </c>
      <c r="C1804" s="14" t="s">
        <v>14099</v>
      </c>
      <c r="D1804" s="14" t="s">
        <v>14100</v>
      </c>
      <c r="E1804" s="15" t="s">
        <v>11359</v>
      </c>
      <c r="F1804" s="16">
        <v>720</v>
      </c>
      <c r="G1804" s="16">
        <v>738</v>
      </c>
      <c r="H1804" s="6">
        <f t="shared" si="112"/>
        <v>721</v>
      </c>
      <c r="I1804" s="6">
        <f t="shared" si="113"/>
        <v>739</v>
      </c>
      <c r="J1804" s="7">
        <f t="shared" si="114"/>
        <v>1.0249653259361997</v>
      </c>
      <c r="K1804" s="7">
        <f t="shared" si="115"/>
        <v>3.557510490532844E-2</v>
      </c>
    </row>
    <row r="1805" spans="1:11" x14ac:dyDescent="0.35">
      <c r="A1805" s="14" t="s">
        <v>7482</v>
      </c>
      <c r="B1805" s="13" t="s">
        <v>4368</v>
      </c>
      <c r="C1805" s="14" t="s">
        <v>14101</v>
      </c>
      <c r="D1805" s="14" t="s">
        <v>14102</v>
      </c>
      <c r="E1805" s="15" t="s">
        <v>11359</v>
      </c>
      <c r="F1805" s="16">
        <v>11456</v>
      </c>
      <c r="G1805" s="16">
        <v>13839</v>
      </c>
      <c r="H1805" s="6">
        <f t="shared" si="112"/>
        <v>11457</v>
      </c>
      <c r="I1805" s="6">
        <f t="shared" si="113"/>
        <v>13840</v>
      </c>
      <c r="J1805" s="7">
        <f t="shared" si="114"/>
        <v>1.2079951121585057</v>
      </c>
      <c r="K1805" s="7">
        <f t="shared" si="115"/>
        <v>0.27261461718041674</v>
      </c>
    </row>
    <row r="1806" spans="1:11" x14ac:dyDescent="0.35">
      <c r="A1806" s="14" t="s">
        <v>7483</v>
      </c>
      <c r="B1806" s="13" t="s">
        <v>4392</v>
      </c>
      <c r="C1806" s="14" t="s">
        <v>14103</v>
      </c>
      <c r="D1806" s="14" t="s">
        <v>14104</v>
      </c>
      <c r="E1806" s="15" t="s">
        <v>5678</v>
      </c>
      <c r="F1806" s="16">
        <v>4</v>
      </c>
      <c r="G1806" s="16">
        <v>3</v>
      </c>
      <c r="H1806" s="6">
        <f t="shared" si="112"/>
        <v>5</v>
      </c>
      <c r="I1806" s="6">
        <f t="shared" si="113"/>
        <v>4</v>
      </c>
      <c r="J1806" s="7">
        <f t="shared" si="114"/>
        <v>0.8</v>
      </c>
      <c r="K1806" s="7">
        <f t="shared" si="115"/>
        <v>-0.32192809488736229</v>
      </c>
    </row>
    <row r="1807" spans="1:11" x14ac:dyDescent="0.35">
      <c r="A1807" s="14" t="s">
        <v>7484</v>
      </c>
      <c r="B1807" s="13" t="s">
        <v>2595</v>
      </c>
      <c r="C1807" s="14" t="s">
        <v>14105</v>
      </c>
      <c r="D1807" s="14" t="s">
        <v>14106</v>
      </c>
      <c r="E1807" s="15" t="s">
        <v>5678</v>
      </c>
      <c r="F1807" s="16">
        <v>2</v>
      </c>
      <c r="G1807" s="16">
        <v>3</v>
      </c>
      <c r="H1807" s="6">
        <f t="shared" si="112"/>
        <v>3</v>
      </c>
      <c r="I1807" s="6">
        <f t="shared" si="113"/>
        <v>4</v>
      </c>
      <c r="J1807" s="7">
        <f t="shared" si="114"/>
        <v>1.3333333333333333</v>
      </c>
      <c r="K1807" s="7">
        <f t="shared" si="115"/>
        <v>0.4150374992788437</v>
      </c>
    </row>
    <row r="1808" spans="1:11" x14ac:dyDescent="0.35">
      <c r="A1808" s="14" t="s">
        <v>7485</v>
      </c>
      <c r="B1808" s="13" t="s">
        <v>1553</v>
      </c>
      <c r="C1808" s="14" t="s">
        <v>14107</v>
      </c>
      <c r="D1808" s="14" t="s">
        <v>14108</v>
      </c>
      <c r="E1808" s="15" t="s">
        <v>5678</v>
      </c>
      <c r="F1808" s="16">
        <v>2</v>
      </c>
      <c r="G1808" s="16">
        <v>0</v>
      </c>
      <c r="H1808" s="6">
        <f t="shared" si="112"/>
        <v>3</v>
      </c>
      <c r="I1808" s="6">
        <f t="shared" si="113"/>
        <v>1</v>
      </c>
      <c r="J1808" s="7">
        <f t="shared" si="114"/>
        <v>0.33333333333333331</v>
      </c>
      <c r="K1808" s="7">
        <f t="shared" si="115"/>
        <v>-1.5849625007211563</v>
      </c>
    </row>
    <row r="1809" spans="1:11" x14ac:dyDescent="0.35">
      <c r="A1809" s="14" t="s">
        <v>7486</v>
      </c>
      <c r="B1809" s="13" t="s">
        <v>1541</v>
      </c>
      <c r="C1809" s="14" t="s">
        <v>14109</v>
      </c>
      <c r="D1809" s="14" t="s">
        <v>14110</v>
      </c>
      <c r="E1809" s="15" t="s">
        <v>5678</v>
      </c>
      <c r="F1809" s="16">
        <v>1</v>
      </c>
      <c r="G1809" s="16">
        <v>1</v>
      </c>
      <c r="H1809" s="6">
        <f t="shared" si="112"/>
        <v>2</v>
      </c>
      <c r="I1809" s="6">
        <f t="shared" si="113"/>
        <v>2</v>
      </c>
      <c r="J1809" s="7">
        <f t="shared" si="114"/>
        <v>1</v>
      </c>
      <c r="K1809" s="7">
        <f t="shared" si="115"/>
        <v>0</v>
      </c>
    </row>
    <row r="1810" spans="1:11" x14ac:dyDescent="0.35">
      <c r="A1810" s="14" t="s">
        <v>7487</v>
      </c>
      <c r="B1810" s="13" t="s">
        <v>16</v>
      </c>
      <c r="C1810" s="14"/>
      <c r="D1810" s="14"/>
      <c r="E1810" s="15" t="s">
        <v>5678</v>
      </c>
      <c r="F1810" s="16">
        <v>0</v>
      </c>
      <c r="G1810" s="16">
        <v>0</v>
      </c>
      <c r="H1810" s="6">
        <f t="shared" si="112"/>
        <v>1</v>
      </c>
      <c r="I1810" s="6">
        <f t="shared" si="113"/>
        <v>1</v>
      </c>
      <c r="J1810" s="7">
        <f t="shared" si="114"/>
        <v>1</v>
      </c>
      <c r="K1810" s="7">
        <f t="shared" si="115"/>
        <v>0</v>
      </c>
    </row>
    <row r="1811" spans="1:11" x14ac:dyDescent="0.35">
      <c r="A1811" s="14" t="s">
        <v>7488</v>
      </c>
      <c r="B1811" s="13" t="s">
        <v>4678</v>
      </c>
      <c r="C1811" s="14" t="s">
        <v>14111</v>
      </c>
      <c r="D1811" s="14" t="s">
        <v>14112</v>
      </c>
      <c r="E1811" s="15" t="s">
        <v>5678</v>
      </c>
      <c r="F1811" s="16">
        <v>1</v>
      </c>
      <c r="G1811" s="16">
        <v>1</v>
      </c>
      <c r="H1811" s="6">
        <f t="shared" si="112"/>
        <v>2</v>
      </c>
      <c r="I1811" s="6">
        <f t="shared" si="113"/>
        <v>2</v>
      </c>
      <c r="J1811" s="7">
        <f t="shared" si="114"/>
        <v>1</v>
      </c>
      <c r="K1811" s="7">
        <f t="shared" si="115"/>
        <v>0</v>
      </c>
    </row>
    <row r="1812" spans="1:11" x14ac:dyDescent="0.35">
      <c r="A1812" s="14" t="s">
        <v>7489</v>
      </c>
      <c r="B1812" s="13" t="s">
        <v>17</v>
      </c>
      <c r="C1812" s="14" t="s">
        <v>14113</v>
      </c>
      <c r="D1812" s="14" t="s">
        <v>14114</v>
      </c>
      <c r="E1812" s="15" t="s">
        <v>5678</v>
      </c>
      <c r="F1812" s="16">
        <v>0</v>
      </c>
      <c r="G1812" s="16">
        <v>0</v>
      </c>
      <c r="H1812" s="6">
        <f t="shared" si="112"/>
        <v>1</v>
      </c>
      <c r="I1812" s="6">
        <f t="shared" si="113"/>
        <v>1</v>
      </c>
      <c r="J1812" s="7">
        <f t="shared" si="114"/>
        <v>1</v>
      </c>
      <c r="K1812" s="7">
        <f t="shared" si="115"/>
        <v>0</v>
      </c>
    </row>
    <row r="1813" spans="1:11" x14ac:dyDescent="0.35">
      <c r="A1813" s="14" t="s">
        <v>7490</v>
      </c>
      <c r="B1813" s="13" t="s">
        <v>3016</v>
      </c>
      <c r="C1813" s="14" t="s">
        <v>14115</v>
      </c>
      <c r="D1813" s="14" t="s">
        <v>11356</v>
      </c>
      <c r="E1813" s="15" t="s">
        <v>5678</v>
      </c>
      <c r="F1813" s="16">
        <v>3</v>
      </c>
      <c r="G1813" s="16">
        <v>6</v>
      </c>
      <c r="H1813" s="6">
        <f t="shared" si="112"/>
        <v>4</v>
      </c>
      <c r="I1813" s="6">
        <f t="shared" si="113"/>
        <v>7</v>
      </c>
      <c r="J1813" s="7">
        <f t="shared" si="114"/>
        <v>1.75</v>
      </c>
      <c r="K1813" s="7">
        <f t="shared" si="115"/>
        <v>0.80735492205760406</v>
      </c>
    </row>
    <row r="1814" spans="1:11" x14ac:dyDescent="0.35">
      <c r="A1814" s="14" t="s">
        <v>7491</v>
      </c>
      <c r="B1814" s="13" t="s">
        <v>951</v>
      </c>
      <c r="C1814" s="14" t="s">
        <v>14116</v>
      </c>
      <c r="D1814" s="14" t="s">
        <v>14117</v>
      </c>
      <c r="E1814" s="15" t="s">
        <v>5678</v>
      </c>
      <c r="F1814" s="16">
        <v>1</v>
      </c>
      <c r="G1814" s="16">
        <v>1</v>
      </c>
      <c r="H1814" s="6">
        <f t="shared" si="112"/>
        <v>2</v>
      </c>
      <c r="I1814" s="6">
        <f t="shared" si="113"/>
        <v>2</v>
      </c>
      <c r="J1814" s="7">
        <f t="shared" si="114"/>
        <v>1</v>
      </c>
      <c r="K1814" s="7">
        <f t="shared" si="115"/>
        <v>0</v>
      </c>
    </row>
    <row r="1815" spans="1:11" x14ac:dyDescent="0.35">
      <c r="A1815" s="14" t="s">
        <v>7492</v>
      </c>
      <c r="B1815" s="13" t="s">
        <v>380</v>
      </c>
      <c r="C1815" s="14" t="s">
        <v>14118</v>
      </c>
      <c r="D1815" s="14" t="s">
        <v>11356</v>
      </c>
      <c r="E1815" s="15" t="s">
        <v>5678</v>
      </c>
      <c r="F1815" s="16">
        <v>4</v>
      </c>
      <c r="G1815" s="16">
        <v>2</v>
      </c>
      <c r="H1815" s="6">
        <f t="shared" si="112"/>
        <v>5</v>
      </c>
      <c r="I1815" s="6">
        <f t="shared" si="113"/>
        <v>3</v>
      </c>
      <c r="J1815" s="7">
        <f t="shared" si="114"/>
        <v>0.6</v>
      </c>
      <c r="K1815" s="7">
        <f t="shared" si="115"/>
        <v>-0.73696559416620622</v>
      </c>
    </row>
    <row r="1816" spans="1:11" x14ac:dyDescent="0.35">
      <c r="A1816" s="14" t="s">
        <v>7493</v>
      </c>
      <c r="B1816" s="13" t="s">
        <v>3937</v>
      </c>
      <c r="C1816" s="14" t="s">
        <v>14119</v>
      </c>
      <c r="D1816" s="14" t="s">
        <v>14120</v>
      </c>
      <c r="E1816" s="15" t="s">
        <v>5678</v>
      </c>
      <c r="F1816" s="16">
        <v>807</v>
      </c>
      <c r="G1816" s="16">
        <v>771</v>
      </c>
      <c r="H1816" s="6">
        <f t="shared" si="112"/>
        <v>808</v>
      </c>
      <c r="I1816" s="6">
        <f t="shared" si="113"/>
        <v>772</v>
      </c>
      <c r="J1816" s="7">
        <f t="shared" si="114"/>
        <v>0.95544554455445541</v>
      </c>
      <c r="K1816" s="7">
        <f t="shared" si="115"/>
        <v>-6.5754445483714383E-2</v>
      </c>
    </row>
    <row r="1817" spans="1:11" x14ac:dyDescent="0.35">
      <c r="A1817" s="14" t="s">
        <v>7494</v>
      </c>
      <c r="B1817" s="13" t="s">
        <v>4321</v>
      </c>
      <c r="C1817" s="14" t="s">
        <v>14121</v>
      </c>
      <c r="D1817" s="14" t="s">
        <v>11356</v>
      </c>
      <c r="E1817" s="15" t="s">
        <v>11359</v>
      </c>
      <c r="F1817" s="16">
        <v>15</v>
      </c>
      <c r="G1817" s="16">
        <v>14</v>
      </c>
      <c r="H1817" s="6">
        <f t="shared" si="112"/>
        <v>16</v>
      </c>
      <c r="I1817" s="6">
        <f t="shared" si="113"/>
        <v>15</v>
      </c>
      <c r="J1817" s="7">
        <f t="shared" si="114"/>
        <v>0.9375</v>
      </c>
      <c r="K1817" s="7">
        <f t="shared" si="115"/>
        <v>-9.3109404391481479E-2</v>
      </c>
    </row>
    <row r="1818" spans="1:11" x14ac:dyDescent="0.35">
      <c r="A1818" s="14" t="s">
        <v>7495</v>
      </c>
      <c r="B1818" s="13" t="s">
        <v>3305</v>
      </c>
      <c r="C1818" s="14" t="s">
        <v>14122</v>
      </c>
      <c r="D1818" s="14" t="s">
        <v>12620</v>
      </c>
      <c r="E1818" s="15" t="s">
        <v>5678</v>
      </c>
      <c r="F1818" s="16">
        <v>927</v>
      </c>
      <c r="G1818" s="16">
        <v>1189</v>
      </c>
      <c r="H1818" s="6">
        <f t="shared" si="112"/>
        <v>928</v>
      </c>
      <c r="I1818" s="6">
        <f t="shared" si="113"/>
        <v>1190</v>
      </c>
      <c r="J1818" s="7">
        <f t="shared" si="114"/>
        <v>1.2823275862068966</v>
      </c>
      <c r="K1818" s="7">
        <f t="shared" si="115"/>
        <v>0.35876486306773375</v>
      </c>
    </row>
    <row r="1819" spans="1:11" x14ac:dyDescent="0.35">
      <c r="A1819" s="14" t="s">
        <v>7496</v>
      </c>
      <c r="B1819" s="13" t="s">
        <v>2453</v>
      </c>
      <c r="C1819" s="14" t="s">
        <v>14123</v>
      </c>
      <c r="D1819" s="14" t="s">
        <v>11356</v>
      </c>
      <c r="E1819" s="15" t="s">
        <v>11359</v>
      </c>
      <c r="F1819" s="16">
        <v>43</v>
      </c>
      <c r="G1819" s="16">
        <v>27</v>
      </c>
      <c r="H1819" s="6">
        <f t="shared" si="112"/>
        <v>44</v>
      </c>
      <c r="I1819" s="6">
        <f t="shared" si="113"/>
        <v>28</v>
      </c>
      <c r="J1819" s="7">
        <f t="shared" si="114"/>
        <v>0.63636363636363635</v>
      </c>
      <c r="K1819" s="7">
        <f t="shared" si="115"/>
        <v>-0.65207669657969325</v>
      </c>
    </row>
    <row r="1820" spans="1:11" x14ac:dyDescent="0.35">
      <c r="A1820" s="14" t="s">
        <v>7497</v>
      </c>
      <c r="B1820" s="13" t="s">
        <v>5084</v>
      </c>
      <c r="C1820" s="14" t="s">
        <v>14124</v>
      </c>
      <c r="D1820" s="14" t="s">
        <v>11356</v>
      </c>
      <c r="E1820" s="15" t="s">
        <v>5678</v>
      </c>
      <c r="F1820" s="16">
        <v>37</v>
      </c>
      <c r="G1820" s="16">
        <v>29</v>
      </c>
      <c r="H1820" s="6">
        <f t="shared" si="112"/>
        <v>38</v>
      </c>
      <c r="I1820" s="6">
        <f t="shared" si="113"/>
        <v>30</v>
      </c>
      <c r="J1820" s="7">
        <f t="shared" si="114"/>
        <v>0.78947368421052633</v>
      </c>
      <c r="K1820" s="7">
        <f t="shared" si="115"/>
        <v>-0.34103691783506696</v>
      </c>
    </row>
    <row r="1821" spans="1:11" x14ac:dyDescent="0.35">
      <c r="A1821" s="14" t="s">
        <v>7498</v>
      </c>
      <c r="B1821" s="13" t="s">
        <v>2991</v>
      </c>
      <c r="C1821" s="14" t="s">
        <v>14125</v>
      </c>
      <c r="D1821" s="14" t="s">
        <v>14126</v>
      </c>
      <c r="E1821" s="15" t="s">
        <v>5678</v>
      </c>
      <c r="F1821" s="16">
        <v>102</v>
      </c>
      <c r="G1821" s="16">
        <v>86</v>
      </c>
      <c r="H1821" s="6">
        <f t="shared" si="112"/>
        <v>103</v>
      </c>
      <c r="I1821" s="6">
        <f t="shared" si="113"/>
        <v>87</v>
      </c>
      <c r="J1821" s="7">
        <f t="shared" si="114"/>
        <v>0.84466019417475724</v>
      </c>
      <c r="K1821" s="7">
        <f t="shared" si="115"/>
        <v>-0.24355703133449016</v>
      </c>
    </row>
    <row r="1822" spans="1:11" x14ac:dyDescent="0.35">
      <c r="A1822" s="14" t="s">
        <v>7499</v>
      </c>
      <c r="B1822" s="13" t="s">
        <v>4270</v>
      </c>
      <c r="C1822" s="14" t="s">
        <v>14127</v>
      </c>
      <c r="D1822" s="14" t="s">
        <v>14128</v>
      </c>
      <c r="E1822" s="15" t="s">
        <v>5678</v>
      </c>
      <c r="F1822" s="16">
        <v>686</v>
      </c>
      <c r="G1822" s="16">
        <v>888</v>
      </c>
      <c r="H1822" s="6">
        <f t="shared" si="112"/>
        <v>687</v>
      </c>
      <c r="I1822" s="6">
        <f t="shared" si="113"/>
        <v>889</v>
      </c>
      <c r="J1822" s="7">
        <f t="shared" si="114"/>
        <v>1.2940320232896652</v>
      </c>
      <c r="K1822" s="7">
        <f t="shared" si="115"/>
        <v>0.37187332001166978</v>
      </c>
    </row>
    <row r="1823" spans="1:11" x14ac:dyDescent="0.35">
      <c r="A1823" s="14" t="s">
        <v>7500</v>
      </c>
      <c r="B1823" s="13" t="s">
        <v>3588</v>
      </c>
      <c r="C1823" s="14" t="s">
        <v>14129</v>
      </c>
      <c r="D1823" s="14" t="s">
        <v>14130</v>
      </c>
      <c r="E1823" s="15" t="s">
        <v>11359</v>
      </c>
      <c r="F1823" s="16">
        <v>263</v>
      </c>
      <c r="G1823" s="16">
        <v>304</v>
      </c>
      <c r="H1823" s="6">
        <f t="shared" si="112"/>
        <v>264</v>
      </c>
      <c r="I1823" s="6">
        <f t="shared" si="113"/>
        <v>305</v>
      </c>
      <c r="J1823" s="7">
        <f t="shared" si="114"/>
        <v>1.1553030303030303</v>
      </c>
      <c r="K1823" s="7">
        <f t="shared" si="115"/>
        <v>0.20827131309179517</v>
      </c>
    </row>
    <row r="1824" spans="1:11" x14ac:dyDescent="0.35">
      <c r="A1824" s="14" t="s">
        <v>7501</v>
      </c>
      <c r="B1824" s="13" t="s">
        <v>4097</v>
      </c>
      <c r="C1824" s="14" t="s">
        <v>14131</v>
      </c>
      <c r="D1824" s="14" t="s">
        <v>14132</v>
      </c>
      <c r="E1824" s="15" t="s">
        <v>11359</v>
      </c>
      <c r="F1824" s="16">
        <v>343</v>
      </c>
      <c r="G1824" s="16">
        <v>312</v>
      </c>
      <c r="H1824" s="6">
        <f t="shared" si="112"/>
        <v>344</v>
      </c>
      <c r="I1824" s="6">
        <f t="shared" si="113"/>
        <v>313</v>
      </c>
      <c r="J1824" s="7">
        <f t="shared" si="114"/>
        <v>0.90988372093023251</v>
      </c>
      <c r="K1824" s="7">
        <f t="shared" si="115"/>
        <v>-0.1362459077694797</v>
      </c>
    </row>
    <row r="1825" spans="1:11" x14ac:dyDescent="0.35">
      <c r="A1825" s="14" t="s">
        <v>7502</v>
      </c>
      <c r="B1825" s="13" t="s">
        <v>2173</v>
      </c>
      <c r="C1825" s="14" t="s">
        <v>14133</v>
      </c>
      <c r="D1825" s="14" t="s">
        <v>14134</v>
      </c>
      <c r="E1825" s="15" t="s">
        <v>5678</v>
      </c>
      <c r="F1825" s="16">
        <v>97</v>
      </c>
      <c r="G1825" s="16">
        <v>70</v>
      </c>
      <c r="H1825" s="6">
        <f t="shared" si="112"/>
        <v>98</v>
      </c>
      <c r="I1825" s="6">
        <f t="shared" si="113"/>
        <v>71</v>
      </c>
      <c r="J1825" s="7">
        <f t="shared" si="114"/>
        <v>0.72448979591836737</v>
      </c>
      <c r="K1825" s="7">
        <f t="shared" si="115"/>
        <v>-0.46496272461052612</v>
      </c>
    </row>
    <row r="1826" spans="1:11" x14ac:dyDescent="0.35">
      <c r="A1826" s="14" t="s">
        <v>7503</v>
      </c>
      <c r="B1826" s="13" t="s">
        <v>5606</v>
      </c>
      <c r="C1826" s="14"/>
      <c r="D1826" s="14"/>
      <c r="E1826" s="15" t="s">
        <v>11359</v>
      </c>
      <c r="F1826" s="16">
        <v>0</v>
      </c>
      <c r="G1826" s="16">
        <v>0</v>
      </c>
      <c r="H1826" s="6">
        <f t="shared" si="112"/>
        <v>1</v>
      </c>
      <c r="I1826" s="6">
        <f t="shared" si="113"/>
        <v>1</v>
      </c>
      <c r="J1826" s="7">
        <f t="shared" si="114"/>
        <v>1</v>
      </c>
      <c r="K1826" s="7">
        <f t="shared" si="115"/>
        <v>0</v>
      </c>
    </row>
    <row r="1827" spans="1:11" x14ac:dyDescent="0.35">
      <c r="A1827" s="14" t="s">
        <v>7504</v>
      </c>
      <c r="B1827" s="13" t="s">
        <v>5607</v>
      </c>
      <c r="C1827" s="14"/>
      <c r="D1827" s="14"/>
      <c r="E1827" s="15" t="s">
        <v>11359</v>
      </c>
      <c r="F1827" s="16">
        <v>0</v>
      </c>
      <c r="G1827" s="16">
        <v>0</v>
      </c>
      <c r="H1827" s="6">
        <f t="shared" si="112"/>
        <v>1</v>
      </c>
      <c r="I1827" s="6">
        <f t="shared" si="113"/>
        <v>1</v>
      </c>
      <c r="J1827" s="7">
        <f t="shared" si="114"/>
        <v>1</v>
      </c>
      <c r="K1827" s="7">
        <f t="shared" si="115"/>
        <v>0</v>
      </c>
    </row>
    <row r="1828" spans="1:11" x14ac:dyDescent="0.35">
      <c r="A1828" s="14" t="s">
        <v>7505</v>
      </c>
      <c r="B1828" s="13" t="s">
        <v>5608</v>
      </c>
      <c r="C1828" s="14"/>
      <c r="D1828" s="14"/>
      <c r="E1828" s="15" t="s">
        <v>11359</v>
      </c>
      <c r="F1828" s="16">
        <v>27</v>
      </c>
      <c r="G1828" s="16">
        <v>31</v>
      </c>
      <c r="H1828" s="6">
        <f t="shared" si="112"/>
        <v>28</v>
      </c>
      <c r="I1828" s="6">
        <f t="shared" si="113"/>
        <v>32</v>
      </c>
      <c r="J1828" s="7">
        <f t="shared" si="114"/>
        <v>1.1428571428571428</v>
      </c>
      <c r="K1828" s="7">
        <f t="shared" si="115"/>
        <v>0.19264507794239583</v>
      </c>
    </row>
    <row r="1829" spans="1:11" x14ac:dyDescent="0.35">
      <c r="A1829" s="14" t="s">
        <v>7506</v>
      </c>
      <c r="B1829" s="13" t="s">
        <v>5609</v>
      </c>
      <c r="C1829" s="14"/>
      <c r="D1829" s="14"/>
      <c r="E1829" s="15" t="s">
        <v>11359</v>
      </c>
      <c r="F1829" s="16">
        <v>0</v>
      </c>
      <c r="G1829" s="16">
        <v>0</v>
      </c>
      <c r="H1829" s="6">
        <f t="shared" si="112"/>
        <v>1</v>
      </c>
      <c r="I1829" s="6">
        <f t="shared" si="113"/>
        <v>1</v>
      </c>
      <c r="J1829" s="7">
        <f t="shared" si="114"/>
        <v>1</v>
      </c>
      <c r="K1829" s="7">
        <f t="shared" si="115"/>
        <v>0</v>
      </c>
    </row>
    <row r="1830" spans="1:11" x14ac:dyDescent="0.35">
      <c r="A1830" s="14" t="s">
        <v>7507</v>
      </c>
      <c r="B1830" s="13" t="s">
        <v>73</v>
      </c>
      <c r="C1830" s="14" t="s">
        <v>14135</v>
      </c>
      <c r="D1830" s="14" t="s">
        <v>11356</v>
      </c>
      <c r="E1830" s="15" t="s">
        <v>5678</v>
      </c>
      <c r="F1830" s="16">
        <v>6</v>
      </c>
      <c r="G1830" s="16">
        <v>12</v>
      </c>
      <c r="H1830" s="6">
        <f t="shared" si="112"/>
        <v>7</v>
      </c>
      <c r="I1830" s="6">
        <f t="shared" si="113"/>
        <v>13</v>
      </c>
      <c r="J1830" s="7">
        <f t="shared" si="114"/>
        <v>1.8571428571428572</v>
      </c>
      <c r="K1830" s="7">
        <f t="shared" si="115"/>
        <v>0.89308479608348823</v>
      </c>
    </row>
    <row r="1831" spans="1:11" x14ac:dyDescent="0.35">
      <c r="A1831" s="14" t="s">
        <v>7508</v>
      </c>
      <c r="B1831" s="13" t="s">
        <v>2599</v>
      </c>
      <c r="C1831" s="14" t="s">
        <v>14136</v>
      </c>
      <c r="D1831" s="14" t="s">
        <v>14137</v>
      </c>
      <c r="E1831" s="15" t="s">
        <v>5678</v>
      </c>
      <c r="F1831" s="16">
        <v>21</v>
      </c>
      <c r="G1831" s="16">
        <v>17</v>
      </c>
      <c r="H1831" s="6">
        <f t="shared" si="112"/>
        <v>22</v>
      </c>
      <c r="I1831" s="6">
        <f t="shared" si="113"/>
        <v>18</v>
      </c>
      <c r="J1831" s="7">
        <f t="shared" si="114"/>
        <v>0.81818181818181823</v>
      </c>
      <c r="K1831" s="7">
        <f t="shared" si="115"/>
        <v>-0.28950661719498483</v>
      </c>
    </row>
    <row r="1832" spans="1:11" x14ac:dyDescent="0.35">
      <c r="A1832" s="14" t="s">
        <v>7509</v>
      </c>
      <c r="B1832" s="13" t="s">
        <v>1223</v>
      </c>
      <c r="C1832" s="14" t="s">
        <v>14138</v>
      </c>
      <c r="D1832" s="14" t="s">
        <v>14139</v>
      </c>
      <c r="E1832" s="15" t="s">
        <v>5678</v>
      </c>
      <c r="F1832" s="16">
        <v>27</v>
      </c>
      <c r="G1832" s="16">
        <v>25</v>
      </c>
      <c r="H1832" s="6">
        <f t="shared" si="112"/>
        <v>28</v>
      </c>
      <c r="I1832" s="6">
        <f t="shared" si="113"/>
        <v>26</v>
      </c>
      <c r="J1832" s="7">
        <f t="shared" si="114"/>
        <v>0.9285714285714286</v>
      </c>
      <c r="K1832" s="7">
        <f t="shared" si="115"/>
        <v>-0.10691520391651191</v>
      </c>
    </row>
    <row r="1833" spans="1:11" x14ac:dyDescent="0.35">
      <c r="A1833" s="14" t="s">
        <v>7510</v>
      </c>
      <c r="B1833" s="13" t="s">
        <v>3654</v>
      </c>
      <c r="C1833" s="14" t="s">
        <v>14140</v>
      </c>
      <c r="D1833" s="14" t="s">
        <v>14141</v>
      </c>
      <c r="E1833" s="15" t="s">
        <v>11359</v>
      </c>
      <c r="F1833" s="16">
        <v>1374</v>
      </c>
      <c r="G1833" s="16">
        <v>1282</v>
      </c>
      <c r="H1833" s="6">
        <f t="shared" si="112"/>
        <v>1375</v>
      </c>
      <c r="I1833" s="6">
        <f t="shared" si="113"/>
        <v>1283</v>
      </c>
      <c r="J1833" s="7">
        <f t="shared" si="114"/>
        <v>0.93309090909090908</v>
      </c>
      <c r="K1833" s="7">
        <f t="shared" si="115"/>
        <v>-9.9910448209701824E-2</v>
      </c>
    </row>
    <row r="1834" spans="1:11" x14ac:dyDescent="0.35">
      <c r="A1834" s="14" t="s">
        <v>7511</v>
      </c>
      <c r="B1834" s="13" t="s">
        <v>4583</v>
      </c>
      <c r="C1834" s="14" t="s">
        <v>14142</v>
      </c>
      <c r="D1834" s="14" t="s">
        <v>14143</v>
      </c>
      <c r="E1834" s="15" t="s">
        <v>11359</v>
      </c>
      <c r="F1834" s="16">
        <v>658</v>
      </c>
      <c r="G1834" s="16">
        <v>693</v>
      </c>
      <c r="H1834" s="6">
        <f t="shared" si="112"/>
        <v>659</v>
      </c>
      <c r="I1834" s="6">
        <f t="shared" si="113"/>
        <v>694</v>
      </c>
      <c r="J1834" s="7">
        <f t="shared" si="114"/>
        <v>1.0531107738998482</v>
      </c>
      <c r="K1834" s="7">
        <f t="shared" si="115"/>
        <v>7.4657197570209097E-2</v>
      </c>
    </row>
    <row r="1835" spans="1:11" x14ac:dyDescent="0.35">
      <c r="A1835" s="14" t="s">
        <v>7512</v>
      </c>
      <c r="B1835" s="13" t="s">
        <v>2826</v>
      </c>
      <c r="C1835" s="14" t="s">
        <v>14144</v>
      </c>
      <c r="D1835" s="14" t="s">
        <v>14145</v>
      </c>
      <c r="E1835" s="15" t="s">
        <v>11359</v>
      </c>
      <c r="F1835" s="16">
        <v>1556</v>
      </c>
      <c r="G1835" s="16">
        <v>1783</v>
      </c>
      <c r="H1835" s="6">
        <f t="shared" si="112"/>
        <v>1557</v>
      </c>
      <c r="I1835" s="6">
        <f t="shared" si="113"/>
        <v>1784</v>
      </c>
      <c r="J1835" s="7">
        <f t="shared" si="114"/>
        <v>1.1457931920359665</v>
      </c>
      <c r="K1835" s="7">
        <f t="shared" si="115"/>
        <v>0.19634667084126764</v>
      </c>
    </row>
    <row r="1836" spans="1:11" x14ac:dyDescent="0.35">
      <c r="A1836" s="14" t="s">
        <v>7513</v>
      </c>
      <c r="B1836" s="13" t="s">
        <v>3801</v>
      </c>
      <c r="C1836" s="14" t="s">
        <v>14146</v>
      </c>
      <c r="D1836" s="14" t="s">
        <v>14147</v>
      </c>
      <c r="E1836" s="15" t="s">
        <v>11359</v>
      </c>
      <c r="F1836" s="16">
        <v>391</v>
      </c>
      <c r="G1836" s="16">
        <v>468</v>
      </c>
      <c r="H1836" s="6">
        <f t="shared" si="112"/>
        <v>392</v>
      </c>
      <c r="I1836" s="6">
        <f t="shared" si="113"/>
        <v>469</v>
      </c>
      <c r="J1836" s="7">
        <f t="shared" si="114"/>
        <v>1.1964285714285714</v>
      </c>
      <c r="K1836" s="7">
        <f t="shared" si="115"/>
        <v>0.25873426840016828</v>
      </c>
    </row>
    <row r="1837" spans="1:11" x14ac:dyDescent="0.35">
      <c r="A1837" s="14" t="s">
        <v>7514</v>
      </c>
      <c r="B1837" s="13" t="s">
        <v>4408</v>
      </c>
      <c r="C1837" s="14" t="s">
        <v>14148</v>
      </c>
      <c r="D1837" s="14" t="s">
        <v>14149</v>
      </c>
      <c r="E1837" s="15" t="s">
        <v>11359</v>
      </c>
      <c r="F1837" s="16">
        <v>3515</v>
      </c>
      <c r="G1837" s="16">
        <v>4350</v>
      </c>
      <c r="H1837" s="6">
        <f t="shared" si="112"/>
        <v>3516</v>
      </c>
      <c r="I1837" s="6">
        <f t="shared" si="113"/>
        <v>4351</v>
      </c>
      <c r="J1837" s="7">
        <f t="shared" si="114"/>
        <v>1.237485779294653</v>
      </c>
      <c r="K1837" s="7">
        <f t="shared" si="115"/>
        <v>0.30741194639712532</v>
      </c>
    </row>
    <row r="1838" spans="1:11" x14ac:dyDescent="0.35">
      <c r="A1838" s="14" t="s">
        <v>7515</v>
      </c>
      <c r="B1838" s="13" t="s">
        <v>5610</v>
      </c>
      <c r="C1838" s="14"/>
      <c r="D1838" s="14"/>
      <c r="E1838" s="15" t="s">
        <v>11359</v>
      </c>
      <c r="F1838" s="16">
        <v>88</v>
      </c>
      <c r="G1838" s="16">
        <v>83</v>
      </c>
      <c r="H1838" s="6">
        <f t="shared" si="112"/>
        <v>89</v>
      </c>
      <c r="I1838" s="6">
        <f t="shared" si="113"/>
        <v>84</v>
      </c>
      <c r="J1838" s="7">
        <f t="shared" si="114"/>
        <v>0.9438202247191011</v>
      </c>
      <c r="K1838" s="7">
        <f t="shared" si="115"/>
        <v>-8.3416008187637503E-2</v>
      </c>
    </row>
    <row r="1839" spans="1:11" x14ac:dyDescent="0.35">
      <c r="A1839" s="14" t="s">
        <v>7516</v>
      </c>
      <c r="B1839" s="13" t="s">
        <v>3622</v>
      </c>
      <c r="C1839" s="14" t="s">
        <v>14150</v>
      </c>
      <c r="D1839" s="14" t="s">
        <v>14151</v>
      </c>
      <c r="E1839" s="15" t="s">
        <v>11359</v>
      </c>
      <c r="F1839" s="16">
        <v>284</v>
      </c>
      <c r="G1839" s="16">
        <v>265</v>
      </c>
      <c r="H1839" s="6">
        <f t="shared" si="112"/>
        <v>285</v>
      </c>
      <c r="I1839" s="6">
        <f t="shared" si="113"/>
        <v>266</v>
      </c>
      <c r="J1839" s="7">
        <f t="shared" si="114"/>
        <v>0.93333333333333335</v>
      </c>
      <c r="K1839" s="7">
        <f t="shared" si="115"/>
        <v>-9.9535673550914402E-2</v>
      </c>
    </row>
    <row r="1840" spans="1:11" x14ac:dyDescent="0.35">
      <c r="A1840" s="14" t="s">
        <v>7517</v>
      </c>
      <c r="B1840" s="13" t="s">
        <v>4034</v>
      </c>
      <c r="C1840" s="14" t="s">
        <v>14152</v>
      </c>
      <c r="D1840" s="14" t="s">
        <v>14153</v>
      </c>
      <c r="E1840" s="15" t="s">
        <v>5678</v>
      </c>
      <c r="F1840" s="16">
        <v>65</v>
      </c>
      <c r="G1840" s="16">
        <v>77</v>
      </c>
      <c r="H1840" s="6">
        <f t="shared" si="112"/>
        <v>66</v>
      </c>
      <c r="I1840" s="6">
        <f t="shared" si="113"/>
        <v>78</v>
      </c>
      <c r="J1840" s="7">
        <f t="shared" si="114"/>
        <v>1.1818181818181819</v>
      </c>
      <c r="K1840" s="7">
        <f t="shared" si="115"/>
        <v>0.24100809950379498</v>
      </c>
    </row>
    <row r="1841" spans="1:11" x14ac:dyDescent="0.35">
      <c r="A1841" s="14" t="s">
        <v>7518</v>
      </c>
      <c r="B1841" s="13" t="s">
        <v>2711</v>
      </c>
      <c r="C1841" s="14" t="s">
        <v>14154</v>
      </c>
      <c r="D1841" s="14" t="s">
        <v>14155</v>
      </c>
      <c r="E1841" s="15" t="s">
        <v>5678</v>
      </c>
      <c r="F1841" s="16">
        <v>31</v>
      </c>
      <c r="G1841" s="16">
        <v>32</v>
      </c>
      <c r="H1841" s="6">
        <f t="shared" si="112"/>
        <v>32</v>
      </c>
      <c r="I1841" s="6">
        <f t="shared" si="113"/>
        <v>33</v>
      </c>
      <c r="J1841" s="7">
        <f t="shared" si="114"/>
        <v>1.03125</v>
      </c>
      <c r="K1841" s="7">
        <f t="shared" si="115"/>
        <v>4.4394119358453436E-2</v>
      </c>
    </row>
    <row r="1842" spans="1:11" x14ac:dyDescent="0.35">
      <c r="A1842" s="14" t="s">
        <v>7519</v>
      </c>
      <c r="B1842" s="13" t="s">
        <v>1107</v>
      </c>
      <c r="C1842" s="14" t="s">
        <v>14156</v>
      </c>
      <c r="D1842" s="14" t="s">
        <v>14157</v>
      </c>
      <c r="E1842" s="15" t="s">
        <v>5678</v>
      </c>
      <c r="F1842" s="16">
        <v>38</v>
      </c>
      <c r="G1842" s="16">
        <v>43</v>
      </c>
      <c r="H1842" s="6">
        <f t="shared" si="112"/>
        <v>39</v>
      </c>
      <c r="I1842" s="6">
        <f t="shared" si="113"/>
        <v>44</v>
      </c>
      <c r="J1842" s="7">
        <f t="shared" si="114"/>
        <v>1.1282051282051282</v>
      </c>
      <c r="K1842" s="7">
        <f t="shared" si="115"/>
        <v>0.17402939977504889</v>
      </c>
    </row>
    <row r="1843" spans="1:11" x14ac:dyDescent="0.35">
      <c r="A1843" s="14" t="s">
        <v>7520</v>
      </c>
      <c r="B1843" s="13" t="s">
        <v>2642</v>
      </c>
      <c r="C1843" s="14" t="s">
        <v>14158</v>
      </c>
      <c r="D1843" s="14" t="s">
        <v>14157</v>
      </c>
      <c r="E1843" s="15" t="s">
        <v>5678</v>
      </c>
      <c r="F1843" s="16">
        <v>36</v>
      </c>
      <c r="G1843" s="16">
        <v>34</v>
      </c>
      <c r="H1843" s="6">
        <f t="shared" si="112"/>
        <v>37</v>
      </c>
      <c r="I1843" s="6">
        <f t="shared" si="113"/>
        <v>35</v>
      </c>
      <c r="J1843" s="7">
        <f t="shared" si="114"/>
        <v>0.94594594594594594</v>
      </c>
      <c r="K1843" s="7">
        <f t="shared" si="115"/>
        <v>-8.0170348683983331E-2</v>
      </c>
    </row>
    <row r="1844" spans="1:11" x14ac:dyDescent="0.35">
      <c r="A1844" s="14" t="s">
        <v>7521</v>
      </c>
      <c r="B1844" s="13" t="s">
        <v>2108</v>
      </c>
      <c r="C1844" s="14" t="s">
        <v>14159</v>
      </c>
      <c r="D1844" s="14" t="s">
        <v>14160</v>
      </c>
      <c r="E1844" s="15" t="s">
        <v>5678</v>
      </c>
      <c r="F1844" s="16">
        <v>66</v>
      </c>
      <c r="G1844" s="16">
        <v>98</v>
      </c>
      <c r="H1844" s="6">
        <f t="shared" si="112"/>
        <v>67</v>
      </c>
      <c r="I1844" s="6">
        <f t="shared" si="113"/>
        <v>99</v>
      </c>
      <c r="J1844" s="7">
        <f t="shared" si="114"/>
        <v>1.4776119402985075</v>
      </c>
      <c r="K1844" s="7">
        <f t="shared" si="115"/>
        <v>0.56326742962183729</v>
      </c>
    </row>
    <row r="1845" spans="1:11" x14ac:dyDescent="0.35">
      <c r="A1845" s="14" t="s">
        <v>7522</v>
      </c>
      <c r="B1845" s="13" t="s">
        <v>1173</v>
      </c>
      <c r="C1845" s="14" t="s">
        <v>14161</v>
      </c>
      <c r="D1845" s="14" t="s">
        <v>14160</v>
      </c>
      <c r="E1845" s="15" t="s">
        <v>5678</v>
      </c>
      <c r="F1845" s="16">
        <v>57</v>
      </c>
      <c r="G1845" s="16">
        <v>79</v>
      </c>
      <c r="H1845" s="6">
        <f t="shared" si="112"/>
        <v>58</v>
      </c>
      <c r="I1845" s="6">
        <f t="shared" si="113"/>
        <v>80</v>
      </c>
      <c r="J1845" s="7">
        <f t="shared" si="114"/>
        <v>1.3793103448275863</v>
      </c>
      <c r="K1845" s="7">
        <f t="shared" si="115"/>
        <v>0.46394709975979032</v>
      </c>
    </row>
    <row r="1846" spans="1:11" x14ac:dyDescent="0.35">
      <c r="A1846" s="14" t="s">
        <v>7523</v>
      </c>
      <c r="B1846" s="13" t="s">
        <v>2654</v>
      </c>
      <c r="C1846" s="14" t="s">
        <v>14162</v>
      </c>
      <c r="D1846" s="14" t="s">
        <v>14163</v>
      </c>
      <c r="E1846" s="15" t="s">
        <v>5678</v>
      </c>
      <c r="F1846" s="16">
        <v>94</v>
      </c>
      <c r="G1846" s="16">
        <v>93</v>
      </c>
      <c r="H1846" s="6">
        <f t="shared" si="112"/>
        <v>95</v>
      </c>
      <c r="I1846" s="6">
        <f t="shared" si="113"/>
        <v>94</v>
      </c>
      <c r="J1846" s="7">
        <f t="shared" si="114"/>
        <v>0.98947368421052628</v>
      </c>
      <c r="K1846" s="7">
        <f t="shared" si="115"/>
        <v>-1.5266756653310518E-2</v>
      </c>
    </row>
    <row r="1847" spans="1:11" x14ac:dyDescent="0.35">
      <c r="A1847" s="14" t="s">
        <v>7524</v>
      </c>
      <c r="B1847" s="13" t="s">
        <v>3197</v>
      </c>
      <c r="C1847" s="14" t="s">
        <v>14164</v>
      </c>
      <c r="D1847" s="14" t="s">
        <v>14165</v>
      </c>
      <c r="E1847" s="15" t="s">
        <v>5678</v>
      </c>
      <c r="F1847" s="16">
        <v>41</v>
      </c>
      <c r="G1847" s="16">
        <v>33</v>
      </c>
      <c r="H1847" s="6">
        <f t="shared" si="112"/>
        <v>42</v>
      </c>
      <c r="I1847" s="6">
        <f t="shared" si="113"/>
        <v>34</v>
      </c>
      <c r="J1847" s="7">
        <f t="shared" si="114"/>
        <v>0.80952380952380953</v>
      </c>
      <c r="K1847" s="7">
        <f t="shared" si="115"/>
        <v>-0.30485458152842088</v>
      </c>
    </row>
    <row r="1848" spans="1:11" x14ac:dyDescent="0.35">
      <c r="A1848" s="14" t="s">
        <v>7525</v>
      </c>
      <c r="B1848" s="13" t="s">
        <v>2512</v>
      </c>
      <c r="C1848" s="14" t="s">
        <v>14166</v>
      </c>
      <c r="D1848" s="14" t="s">
        <v>12607</v>
      </c>
      <c r="E1848" s="15" t="s">
        <v>11359</v>
      </c>
      <c r="F1848" s="16">
        <v>70</v>
      </c>
      <c r="G1848" s="16">
        <v>79</v>
      </c>
      <c r="H1848" s="6">
        <f t="shared" si="112"/>
        <v>71</v>
      </c>
      <c r="I1848" s="6">
        <f t="shared" si="113"/>
        <v>80</v>
      </c>
      <c r="J1848" s="7">
        <f t="shared" si="114"/>
        <v>1.1267605633802817</v>
      </c>
      <c r="K1848" s="7">
        <f t="shared" si="115"/>
        <v>0.17218097538268035</v>
      </c>
    </row>
    <row r="1849" spans="1:11" x14ac:dyDescent="0.35">
      <c r="A1849" s="14" t="s">
        <v>7526</v>
      </c>
      <c r="B1849" s="13" t="s">
        <v>2080</v>
      </c>
      <c r="C1849" s="14" t="s">
        <v>14167</v>
      </c>
      <c r="D1849" s="14" t="s">
        <v>14168</v>
      </c>
      <c r="E1849" s="15" t="s">
        <v>11359</v>
      </c>
      <c r="F1849" s="16">
        <v>56</v>
      </c>
      <c r="G1849" s="16">
        <v>54</v>
      </c>
      <c r="H1849" s="6">
        <f t="shared" si="112"/>
        <v>57</v>
      </c>
      <c r="I1849" s="6">
        <f t="shared" si="113"/>
        <v>55</v>
      </c>
      <c r="J1849" s="7">
        <f t="shared" si="114"/>
        <v>0.96491228070175439</v>
      </c>
      <c r="K1849" s="7">
        <f t="shared" si="115"/>
        <v>-5.1530300640082072E-2</v>
      </c>
    </row>
    <row r="1850" spans="1:11" x14ac:dyDescent="0.35">
      <c r="A1850" s="14" t="s">
        <v>7527</v>
      </c>
      <c r="B1850" s="13" t="s">
        <v>2769</v>
      </c>
      <c r="C1850" s="14" t="s">
        <v>14169</v>
      </c>
      <c r="D1850" s="14" t="s">
        <v>14170</v>
      </c>
      <c r="E1850" s="15" t="s">
        <v>11359</v>
      </c>
      <c r="F1850" s="16">
        <v>77</v>
      </c>
      <c r="G1850" s="16">
        <v>66</v>
      </c>
      <c r="H1850" s="6">
        <f t="shared" si="112"/>
        <v>78</v>
      </c>
      <c r="I1850" s="6">
        <f t="shared" si="113"/>
        <v>67</v>
      </c>
      <c r="J1850" s="7">
        <f t="shared" si="114"/>
        <v>0.85897435897435892</v>
      </c>
      <c r="K1850" s="7">
        <f t="shared" si="115"/>
        <v>-0.21931302840447603</v>
      </c>
    </row>
    <row r="1851" spans="1:11" x14ac:dyDescent="0.35">
      <c r="A1851" s="14" t="s">
        <v>7528</v>
      </c>
      <c r="B1851" s="13" t="s">
        <v>4112</v>
      </c>
      <c r="C1851" s="14" t="s">
        <v>14171</v>
      </c>
      <c r="D1851" s="14" t="s">
        <v>11356</v>
      </c>
      <c r="E1851" s="15" t="s">
        <v>5678</v>
      </c>
      <c r="F1851" s="16">
        <v>59</v>
      </c>
      <c r="G1851" s="16">
        <v>76</v>
      </c>
      <c r="H1851" s="6">
        <f t="shared" si="112"/>
        <v>60</v>
      </c>
      <c r="I1851" s="6">
        <f t="shared" si="113"/>
        <v>77</v>
      </c>
      <c r="J1851" s="7">
        <f t="shared" si="114"/>
        <v>1.2833333333333334</v>
      </c>
      <c r="K1851" s="7">
        <f t="shared" si="115"/>
        <v>0.35989594508638295</v>
      </c>
    </row>
    <row r="1852" spans="1:11" x14ac:dyDescent="0.35">
      <c r="A1852" s="14" t="s">
        <v>7529</v>
      </c>
      <c r="B1852" s="13" t="s">
        <v>830</v>
      </c>
      <c r="C1852" s="14" t="s">
        <v>14172</v>
      </c>
      <c r="D1852" s="14" t="s">
        <v>14173</v>
      </c>
      <c r="E1852" s="15" t="s">
        <v>11359</v>
      </c>
      <c r="F1852" s="16">
        <v>99</v>
      </c>
      <c r="G1852" s="16">
        <v>82</v>
      </c>
      <c r="H1852" s="6">
        <f t="shared" si="112"/>
        <v>100</v>
      </c>
      <c r="I1852" s="6">
        <f t="shared" si="113"/>
        <v>83</v>
      </c>
      <c r="J1852" s="7">
        <f t="shared" si="114"/>
        <v>0.83</v>
      </c>
      <c r="K1852" s="7">
        <f t="shared" si="115"/>
        <v>-0.26881675842780001</v>
      </c>
    </row>
    <row r="1853" spans="1:11" x14ac:dyDescent="0.35">
      <c r="A1853" s="14" t="s">
        <v>7530</v>
      </c>
      <c r="B1853" s="13" t="s">
        <v>1229</v>
      </c>
      <c r="C1853" s="14" t="s">
        <v>14174</v>
      </c>
      <c r="D1853" s="14" t="s">
        <v>13640</v>
      </c>
      <c r="E1853" s="15" t="s">
        <v>11359</v>
      </c>
      <c r="F1853" s="16">
        <v>42</v>
      </c>
      <c r="G1853" s="16">
        <v>24</v>
      </c>
      <c r="H1853" s="6">
        <f t="shared" si="112"/>
        <v>43</v>
      </c>
      <c r="I1853" s="6">
        <f t="shared" si="113"/>
        <v>25</v>
      </c>
      <c r="J1853" s="7">
        <f t="shared" si="114"/>
        <v>0.58139534883720934</v>
      </c>
      <c r="K1853" s="7">
        <f t="shared" si="115"/>
        <v>-0.78240856492737321</v>
      </c>
    </row>
    <row r="1854" spans="1:11" x14ac:dyDescent="0.35">
      <c r="A1854" s="14" t="s">
        <v>7531</v>
      </c>
      <c r="B1854" s="13" t="s">
        <v>2030</v>
      </c>
      <c r="C1854" s="14" t="s">
        <v>14175</v>
      </c>
      <c r="D1854" s="14" t="s">
        <v>14176</v>
      </c>
      <c r="E1854" s="15" t="s">
        <v>5678</v>
      </c>
      <c r="F1854" s="16">
        <v>35</v>
      </c>
      <c r="G1854" s="16">
        <v>48</v>
      </c>
      <c r="H1854" s="6">
        <f t="shared" si="112"/>
        <v>36</v>
      </c>
      <c r="I1854" s="6">
        <f t="shared" si="113"/>
        <v>49</v>
      </c>
      <c r="J1854" s="7">
        <f t="shared" si="114"/>
        <v>1.3611111111111112</v>
      </c>
      <c r="K1854" s="7">
        <f t="shared" si="115"/>
        <v>0.44478484267289592</v>
      </c>
    </row>
    <row r="1855" spans="1:11" x14ac:dyDescent="0.35">
      <c r="A1855" s="14" t="s">
        <v>7532</v>
      </c>
      <c r="B1855" s="13" t="s">
        <v>1432</v>
      </c>
      <c r="C1855" s="14" t="s">
        <v>14177</v>
      </c>
      <c r="D1855" s="14" t="s">
        <v>11509</v>
      </c>
      <c r="E1855" s="15" t="s">
        <v>11359</v>
      </c>
      <c r="F1855" s="16">
        <v>175</v>
      </c>
      <c r="G1855" s="16">
        <v>162</v>
      </c>
      <c r="H1855" s="6">
        <f t="shared" si="112"/>
        <v>176</v>
      </c>
      <c r="I1855" s="6">
        <f t="shared" si="113"/>
        <v>163</v>
      </c>
      <c r="J1855" s="7">
        <f t="shared" si="114"/>
        <v>0.92613636363636365</v>
      </c>
      <c r="K1855" s="7">
        <f t="shared" si="115"/>
        <v>-0.1107034644062197</v>
      </c>
    </row>
    <row r="1856" spans="1:11" x14ac:dyDescent="0.35">
      <c r="A1856" s="14" t="s">
        <v>7533</v>
      </c>
      <c r="B1856" s="13" t="s">
        <v>2116</v>
      </c>
      <c r="C1856" s="14" t="s">
        <v>14178</v>
      </c>
      <c r="D1856" s="14" t="s">
        <v>14179</v>
      </c>
      <c r="E1856" s="15" t="s">
        <v>11359</v>
      </c>
      <c r="F1856" s="16">
        <v>166</v>
      </c>
      <c r="G1856" s="16">
        <v>123</v>
      </c>
      <c r="H1856" s="6">
        <f t="shared" si="112"/>
        <v>167</v>
      </c>
      <c r="I1856" s="6">
        <f t="shared" si="113"/>
        <v>124</v>
      </c>
      <c r="J1856" s="7">
        <f t="shared" si="114"/>
        <v>0.74251497005988021</v>
      </c>
      <c r="K1856" s="7">
        <f t="shared" si="115"/>
        <v>-0.42950798208717705</v>
      </c>
    </row>
    <row r="1857" spans="1:11" x14ac:dyDescent="0.35">
      <c r="A1857" s="14" t="s">
        <v>7534</v>
      </c>
      <c r="B1857" s="13" t="s">
        <v>2978</v>
      </c>
      <c r="C1857" s="14" t="s">
        <v>14180</v>
      </c>
      <c r="D1857" s="14" t="s">
        <v>14181</v>
      </c>
      <c r="E1857" s="15" t="s">
        <v>11359</v>
      </c>
      <c r="F1857" s="16">
        <v>134</v>
      </c>
      <c r="G1857" s="16">
        <v>110</v>
      </c>
      <c r="H1857" s="6">
        <f t="shared" si="112"/>
        <v>135</v>
      </c>
      <c r="I1857" s="6">
        <f t="shared" si="113"/>
        <v>111</v>
      </c>
      <c r="J1857" s="7">
        <f t="shared" si="114"/>
        <v>0.82222222222222219</v>
      </c>
      <c r="K1857" s="7">
        <f t="shared" si="115"/>
        <v>-0.28239973070072499</v>
      </c>
    </row>
    <row r="1858" spans="1:11" x14ac:dyDescent="0.35">
      <c r="A1858" s="14" t="s">
        <v>7535</v>
      </c>
      <c r="B1858" s="13" t="s">
        <v>848</v>
      </c>
      <c r="C1858" s="14" t="s">
        <v>14182</v>
      </c>
      <c r="D1858" s="14" t="s">
        <v>11806</v>
      </c>
      <c r="E1858" s="15" t="s">
        <v>5678</v>
      </c>
      <c r="F1858" s="16">
        <v>5</v>
      </c>
      <c r="G1858" s="16">
        <v>2</v>
      </c>
      <c r="H1858" s="6">
        <f t="shared" si="112"/>
        <v>6</v>
      </c>
      <c r="I1858" s="6">
        <f t="shared" si="113"/>
        <v>3</v>
      </c>
      <c r="J1858" s="7">
        <f t="shared" si="114"/>
        <v>0.5</v>
      </c>
      <c r="K1858" s="7">
        <f t="shared" si="115"/>
        <v>-1</v>
      </c>
    </row>
    <row r="1859" spans="1:11" x14ac:dyDescent="0.35">
      <c r="A1859" s="14" t="s">
        <v>7536</v>
      </c>
      <c r="B1859" s="13" t="s">
        <v>4888</v>
      </c>
      <c r="C1859" s="14" t="s">
        <v>14183</v>
      </c>
      <c r="D1859" s="14" t="s">
        <v>11356</v>
      </c>
      <c r="E1859" s="15" t="s">
        <v>11359</v>
      </c>
      <c r="F1859" s="16">
        <v>16</v>
      </c>
      <c r="G1859" s="16">
        <v>7</v>
      </c>
      <c r="H1859" s="6">
        <f t="shared" ref="H1859:H1922" si="116">F1859+1</f>
        <v>17</v>
      </c>
      <c r="I1859" s="6">
        <f t="shared" ref="I1859:I1922" si="117">G1859+1</f>
        <v>8</v>
      </c>
      <c r="J1859" s="7">
        <f t="shared" ref="J1859:J1922" si="118">I1859/H1859</f>
        <v>0.47058823529411764</v>
      </c>
      <c r="K1859" s="7">
        <f t="shared" ref="K1859:K1922" si="119">LOG(J1859,2)</f>
        <v>-1.0874628412503395</v>
      </c>
    </row>
    <row r="1860" spans="1:11" x14ac:dyDescent="0.35">
      <c r="A1860" s="14" t="s">
        <v>7537</v>
      </c>
      <c r="B1860" s="13" t="s">
        <v>3351</v>
      </c>
      <c r="C1860" s="14" t="s">
        <v>14184</v>
      </c>
      <c r="D1860" s="14" t="s">
        <v>11418</v>
      </c>
      <c r="E1860" s="15" t="s">
        <v>5678</v>
      </c>
      <c r="F1860" s="16">
        <v>9</v>
      </c>
      <c r="G1860" s="16">
        <v>8</v>
      </c>
      <c r="H1860" s="6">
        <f t="shared" si="116"/>
        <v>10</v>
      </c>
      <c r="I1860" s="6">
        <f t="shared" si="117"/>
        <v>9</v>
      </c>
      <c r="J1860" s="7">
        <f t="shared" si="118"/>
        <v>0.9</v>
      </c>
      <c r="K1860" s="7">
        <f t="shared" si="119"/>
        <v>-0.15200309344504997</v>
      </c>
    </row>
    <row r="1861" spans="1:11" x14ac:dyDescent="0.35">
      <c r="A1861" s="14" t="s">
        <v>7538</v>
      </c>
      <c r="B1861" s="13" t="s">
        <v>2276</v>
      </c>
      <c r="C1861" s="14" t="s">
        <v>14185</v>
      </c>
      <c r="D1861" s="14" t="s">
        <v>11539</v>
      </c>
      <c r="E1861" s="15" t="s">
        <v>11359</v>
      </c>
      <c r="F1861" s="16">
        <v>4</v>
      </c>
      <c r="G1861" s="16">
        <v>2</v>
      </c>
      <c r="H1861" s="6">
        <f t="shared" si="116"/>
        <v>5</v>
      </c>
      <c r="I1861" s="6">
        <f t="shared" si="117"/>
        <v>3</v>
      </c>
      <c r="J1861" s="7">
        <f t="shared" si="118"/>
        <v>0.6</v>
      </c>
      <c r="K1861" s="7">
        <f t="shared" si="119"/>
        <v>-0.73696559416620622</v>
      </c>
    </row>
    <row r="1862" spans="1:11" x14ac:dyDescent="0.35">
      <c r="A1862" s="14" t="s">
        <v>7539</v>
      </c>
      <c r="B1862" s="13" t="s">
        <v>3410</v>
      </c>
      <c r="C1862" s="14" t="s">
        <v>14186</v>
      </c>
      <c r="D1862" s="14" t="s">
        <v>11539</v>
      </c>
      <c r="E1862" s="15" t="s">
        <v>5678</v>
      </c>
      <c r="F1862" s="16">
        <v>65</v>
      </c>
      <c r="G1862" s="16">
        <v>88</v>
      </c>
      <c r="H1862" s="6">
        <f t="shared" si="116"/>
        <v>66</v>
      </c>
      <c r="I1862" s="6">
        <f t="shared" si="117"/>
        <v>89</v>
      </c>
      <c r="J1862" s="7">
        <f t="shared" si="118"/>
        <v>1.3484848484848484</v>
      </c>
      <c r="K1862" s="7">
        <f t="shared" si="119"/>
        <v>0.43133931160794425</v>
      </c>
    </row>
    <row r="1863" spans="1:11" x14ac:dyDescent="0.35">
      <c r="A1863" s="14" t="s">
        <v>7540</v>
      </c>
      <c r="B1863" s="13" t="s">
        <v>2721</v>
      </c>
      <c r="C1863" s="14" t="s">
        <v>14187</v>
      </c>
      <c r="D1863" s="14" t="s">
        <v>12142</v>
      </c>
      <c r="E1863" s="15" t="s">
        <v>5678</v>
      </c>
      <c r="F1863" s="16">
        <v>43</v>
      </c>
      <c r="G1863" s="16">
        <v>67</v>
      </c>
      <c r="H1863" s="6">
        <f t="shared" si="116"/>
        <v>44</v>
      </c>
      <c r="I1863" s="6">
        <f t="shared" si="117"/>
        <v>68</v>
      </c>
      <c r="J1863" s="7">
        <f t="shared" si="118"/>
        <v>1.5454545454545454</v>
      </c>
      <c r="K1863" s="7">
        <f t="shared" si="119"/>
        <v>0.62803122261304212</v>
      </c>
    </row>
    <row r="1864" spans="1:11" x14ac:dyDescent="0.35">
      <c r="A1864" s="14" t="s">
        <v>7541</v>
      </c>
      <c r="B1864" s="13" t="s">
        <v>2658</v>
      </c>
      <c r="C1864" s="14" t="s">
        <v>14188</v>
      </c>
      <c r="D1864" s="14" t="s">
        <v>11356</v>
      </c>
      <c r="E1864" s="15" t="s">
        <v>5678</v>
      </c>
      <c r="F1864" s="16">
        <v>737</v>
      </c>
      <c r="G1864" s="16">
        <v>943</v>
      </c>
      <c r="H1864" s="6">
        <f t="shared" si="116"/>
        <v>738</v>
      </c>
      <c r="I1864" s="6">
        <f t="shared" si="117"/>
        <v>944</v>
      </c>
      <c r="J1864" s="7">
        <f t="shared" si="118"/>
        <v>1.2791327913279134</v>
      </c>
      <c r="K1864" s="7">
        <f t="shared" si="119"/>
        <v>0.3551660433014453</v>
      </c>
    </row>
    <row r="1865" spans="1:11" x14ac:dyDescent="0.35">
      <c r="A1865" s="14" t="s">
        <v>7542</v>
      </c>
      <c r="B1865" s="13" t="s">
        <v>653</v>
      </c>
      <c r="C1865" s="14" t="s">
        <v>14189</v>
      </c>
      <c r="D1865" s="14" t="s">
        <v>11356</v>
      </c>
      <c r="E1865" s="15" t="s">
        <v>5678</v>
      </c>
      <c r="F1865" s="16">
        <v>22</v>
      </c>
      <c r="G1865" s="16">
        <v>27</v>
      </c>
      <c r="H1865" s="6">
        <f t="shared" si="116"/>
        <v>23</v>
      </c>
      <c r="I1865" s="6">
        <f t="shared" si="117"/>
        <v>28</v>
      </c>
      <c r="J1865" s="7">
        <f t="shared" si="118"/>
        <v>1.2173913043478262</v>
      </c>
      <c r="K1865" s="7">
        <f t="shared" si="119"/>
        <v>0.28379296600059134</v>
      </c>
    </row>
    <row r="1866" spans="1:11" x14ac:dyDescent="0.35">
      <c r="A1866" s="14" t="s">
        <v>7543</v>
      </c>
      <c r="B1866" s="13" t="s">
        <v>1305</v>
      </c>
      <c r="C1866" s="14" t="s">
        <v>14190</v>
      </c>
      <c r="D1866" s="14" t="s">
        <v>14191</v>
      </c>
      <c r="E1866" s="15" t="s">
        <v>11359</v>
      </c>
      <c r="F1866" s="16">
        <v>136</v>
      </c>
      <c r="G1866" s="16">
        <v>169</v>
      </c>
      <c r="H1866" s="6">
        <f t="shared" si="116"/>
        <v>137</v>
      </c>
      <c r="I1866" s="6">
        <f t="shared" si="117"/>
        <v>170</v>
      </c>
      <c r="J1866" s="7">
        <f t="shared" si="118"/>
        <v>1.2408759124087592</v>
      </c>
      <c r="K1866" s="7">
        <f t="shared" si="119"/>
        <v>0.3113588531771751</v>
      </c>
    </row>
    <row r="1867" spans="1:11" x14ac:dyDescent="0.35">
      <c r="A1867" s="14" t="s">
        <v>7544</v>
      </c>
      <c r="B1867" s="13" t="s">
        <v>3548</v>
      </c>
      <c r="C1867" s="14" t="s">
        <v>14192</v>
      </c>
      <c r="D1867" s="14" t="s">
        <v>14193</v>
      </c>
      <c r="E1867" s="15" t="s">
        <v>11359</v>
      </c>
      <c r="F1867" s="16">
        <v>164</v>
      </c>
      <c r="G1867" s="16">
        <v>152</v>
      </c>
      <c r="H1867" s="6">
        <f t="shared" si="116"/>
        <v>165</v>
      </c>
      <c r="I1867" s="6">
        <f t="shared" si="117"/>
        <v>153</v>
      </c>
      <c r="J1867" s="7">
        <f t="shared" si="118"/>
        <v>0.92727272727272725</v>
      </c>
      <c r="K1867" s="7">
        <f t="shared" si="119"/>
        <v>-0.10893437155316406</v>
      </c>
    </row>
    <row r="1868" spans="1:11" x14ac:dyDescent="0.35">
      <c r="A1868" s="14" t="s">
        <v>7545</v>
      </c>
      <c r="B1868" s="13" t="s">
        <v>731</v>
      </c>
      <c r="C1868" s="14" t="s">
        <v>14194</v>
      </c>
      <c r="D1868" s="14" t="s">
        <v>11356</v>
      </c>
      <c r="E1868" s="15" t="s">
        <v>11359</v>
      </c>
      <c r="F1868" s="16">
        <v>36</v>
      </c>
      <c r="G1868" s="16">
        <v>39</v>
      </c>
      <c r="H1868" s="6">
        <f t="shared" si="116"/>
        <v>37</v>
      </c>
      <c r="I1868" s="6">
        <f t="shared" si="117"/>
        <v>40</v>
      </c>
      <c r="J1868" s="7">
        <f t="shared" si="118"/>
        <v>1.0810810810810811</v>
      </c>
      <c r="K1868" s="7">
        <f t="shared" si="119"/>
        <v>0.11247472925841266</v>
      </c>
    </row>
    <row r="1869" spans="1:11" x14ac:dyDescent="0.35">
      <c r="A1869" s="14" t="s">
        <v>7546</v>
      </c>
      <c r="B1869" s="13" t="s">
        <v>5230</v>
      </c>
      <c r="C1869" s="14" t="s">
        <v>14195</v>
      </c>
      <c r="D1869" s="14" t="s">
        <v>11356</v>
      </c>
      <c r="E1869" s="15" t="s">
        <v>5678</v>
      </c>
      <c r="F1869" s="16">
        <v>26</v>
      </c>
      <c r="G1869" s="16">
        <v>29</v>
      </c>
      <c r="H1869" s="6">
        <f t="shared" si="116"/>
        <v>27</v>
      </c>
      <c r="I1869" s="6">
        <f t="shared" si="117"/>
        <v>30</v>
      </c>
      <c r="J1869" s="7">
        <f t="shared" si="118"/>
        <v>1.1111111111111112</v>
      </c>
      <c r="K1869" s="7">
        <f t="shared" si="119"/>
        <v>0.15200309344505006</v>
      </c>
    </row>
    <row r="1870" spans="1:11" x14ac:dyDescent="0.35">
      <c r="A1870" s="14" t="s">
        <v>7547</v>
      </c>
      <c r="B1870" s="13" t="s">
        <v>2940</v>
      </c>
      <c r="C1870" s="14" t="s">
        <v>14196</v>
      </c>
      <c r="D1870" s="14" t="s">
        <v>11755</v>
      </c>
      <c r="E1870" s="15" t="s">
        <v>11359</v>
      </c>
      <c r="F1870" s="16">
        <v>23</v>
      </c>
      <c r="G1870" s="16">
        <v>15</v>
      </c>
      <c r="H1870" s="6">
        <f t="shared" si="116"/>
        <v>24</v>
      </c>
      <c r="I1870" s="6">
        <f t="shared" si="117"/>
        <v>16</v>
      </c>
      <c r="J1870" s="7">
        <f t="shared" si="118"/>
        <v>0.66666666666666663</v>
      </c>
      <c r="K1870" s="7">
        <f t="shared" si="119"/>
        <v>-0.5849625007211563</v>
      </c>
    </row>
    <row r="1871" spans="1:11" x14ac:dyDescent="0.35">
      <c r="A1871" s="14" t="s">
        <v>7548</v>
      </c>
      <c r="B1871" s="13" t="s">
        <v>4890</v>
      </c>
      <c r="C1871" s="14" t="s">
        <v>14197</v>
      </c>
      <c r="D1871" s="14" t="s">
        <v>11356</v>
      </c>
      <c r="E1871" s="15" t="s">
        <v>5678</v>
      </c>
      <c r="F1871" s="16">
        <v>105</v>
      </c>
      <c r="G1871" s="16">
        <v>46</v>
      </c>
      <c r="H1871" s="6">
        <f t="shared" si="116"/>
        <v>106</v>
      </c>
      <c r="I1871" s="6">
        <f t="shared" si="117"/>
        <v>47</v>
      </c>
      <c r="J1871" s="7">
        <f t="shared" si="118"/>
        <v>0.44339622641509435</v>
      </c>
      <c r="K1871" s="7">
        <f t="shared" si="119"/>
        <v>-1.1733316028855618</v>
      </c>
    </row>
    <row r="1872" spans="1:11" x14ac:dyDescent="0.35">
      <c r="A1872" s="14" t="s">
        <v>7549</v>
      </c>
      <c r="B1872" s="13" t="s">
        <v>4129</v>
      </c>
      <c r="C1872" s="14" t="s">
        <v>14198</v>
      </c>
      <c r="D1872" s="14" t="s">
        <v>14199</v>
      </c>
      <c r="E1872" s="15" t="s">
        <v>5678</v>
      </c>
      <c r="F1872" s="16">
        <v>79</v>
      </c>
      <c r="G1872" s="16">
        <v>41</v>
      </c>
      <c r="H1872" s="6">
        <f t="shared" si="116"/>
        <v>80</v>
      </c>
      <c r="I1872" s="6">
        <f t="shared" si="117"/>
        <v>42</v>
      </c>
      <c r="J1872" s="7">
        <f t="shared" si="118"/>
        <v>0.52500000000000002</v>
      </c>
      <c r="K1872" s="7">
        <f t="shared" si="119"/>
        <v>-0.92961067210860204</v>
      </c>
    </row>
    <row r="1873" spans="1:11" x14ac:dyDescent="0.35">
      <c r="A1873" s="14" t="s">
        <v>7550</v>
      </c>
      <c r="B1873" s="13" t="s">
        <v>3606</v>
      </c>
      <c r="C1873" s="14" t="s">
        <v>14200</v>
      </c>
      <c r="D1873" s="14" t="s">
        <v>14201</v>
      </c>
      <c r="E1873" s="15" t="s">
        <v>5678</v>
      </c>
      <c r="F1873" s="16">
        <v>16</v>
      </c>
      <c r="G1873" s="16">
        <v>6</v>
      </c>
      <c r="H1873" s="6">
        <f t="shared" si="116"/>
        <v>17</v>
      </c>
      <c r="I1873" s="6">
        <f t="shared" si="117"/>
        <v>7</v>
      </c>
      <c r="J1873" s="7">
        <f t="shared" si="118"/>
        <v>0.41176470588235292</v>
      </c>
      <c r="K1873" s="7">
        <f t="shared" si="119"/>
        <v>-1.2801079191927354</v>
      </c>
    </row>
    <row r="1874" spans="1:11" x14ac:dyDescent="0.35">
      <c r="A1874" s="14" t="s">
        <v>7551</v>
      </c>
      <c r="B1874" s="13" t="s">
        <v>1099</v>
      </c>
      <c r="C1874" s="14" t="s">
        <v>14202</v>
      </c>
      <c r="D1874" s="14" t="s">
        <v>11356</v>
      </c>
      <c r="E1874" s="15" t="s">
        <v>11359</v>
      </c>
      <c r="F1874" s="16">
        <v>47</v>
      </c>
      <c r="G1874" s="16">
        <v>40</v>
      </c>
      <c r="H1874" s="6">
        <f t="shared" si="116"/>
        <v>48</v>
      </c>
      <c r="I1874" s="6">
        <f t="shared" si="117"/>
        <v>41</v>
      </c>
      <c r="J1874" s="7">
        <f t="shared" si="118"/>
        <v>0.85416666666666663</v>
      </c>
      <c r="K1874" s="7">
        <f t="shared" si="119"/>
        <v>-0.22741049610307257</v>
      </c>
    </row>
    <row r="1875" spans="1:11" x14ac:dyDescent="0.35">
      <c r="A1875" s="14" t="s">
        <v>7552</v>
      </c>
      <c r="B1875" s="13" t="s">
        <v>935</v>
      </c>
      <c r="C1875" s="14" t="s">
        <v>14203</v>
      </c>
      <c r="D1875" s="14" t="s">
        <v>13453</v>
      </c>
      <c r="E1875" s="15" t="s">
        <v>11359</v>
      </c>
      <c r="F1875" s="16">
        <v>57</v>
      </c>
      <c r="G1875" s="16">
        <v>50</v>
      </c>
      <c r="H1875" s="6">
        <f t="shared" si="116"/>
        <v>58</v>
      </c>
      <c r="I1875" s="6">
        <f t="shared" si="117"/>
        <v>51</v>
      </c>
      <c r="J1875" s="7">
        <f t="shared" si="118"/>
        <v>0.87931034482758619</v>
      </c>
      <c r="K1875" s="7">
        <f t="shared" si="119"/>
        <v>-0.18555565315607658</v>
      </c>
    </row>
    <row r="1876" spans="1:11" x14ac:dyDescent="0.35">
      <c r="A1876" s="14" t="s">
        <v>7553</v>
      </c>
      <c r="B1876" s="13" t="s">
        <v>3829</v>
      </c>
      <c r="C1876" s="14" t="s">
        <v>14204</v>
      </c>
      <c r="D1876" s="14" t="s">
        <v>11356</v>
      </c>
      <c r="E1876" s="15" t="s">
        <v>5678</v>
      </c>
      <c r="F1876" s="16">
        <v>88</v>
      </c>
      <c r="G1876" s="16">
        <v>96</v>
      </c>
      <c r="H1876" s="6">
        <f t="shared" si="116"/>
        <v>89</v>
      </c>
      <c r="I1876" s="6">
        <f t="shared" si="117"/>
        <v>97</v>
      </c>
      <c r="J1876" s="7">
        <f t="shared" si="118"/>
        <v>1.0898876404494382</v>
      </c>
      <c r="K1876" s="7">
        <f t="shared" si="119"/>
        <v>0.12417941122072992</v>
      </c>
    </row>
    <row r="1877" spans="1:11" x14ac:dyDescent="0.35">
      <c r="A1877" s="14" t="s">
        <v>7554</v>
      </c>
      <c r="B1877" s="13" t="s">
        <v>2338</v>
      </c>
      <c r="C1877" s="14" t="s">
        <v>14205</v>
      </c>
      <c r="D1877" s="14" t="s">
        <v>14206</v>
      </c>
      <c r="E1877" s="15" t="s">
        <v>5678</v>
      </c>
      <c r="F1877" s="16">
        <v>86</v>
      </c>
      <c r="G1877" s="16">
        <v>77</v>
      </c>
      <c r="H1877" s="6">
        <f t="shared" si="116"/>
        <v>87</v>
      </c>
      <c r="I1877" s="6">
        <f t="shared" si="117"/>
        <v>78</v>
      </c>
      <c r="J1877" s="7">
        <f t="shared" si="118"/>
        <v>0.89655172413793105</v>
      </c>
      <c r="K1877" s="7">
        <f t="shared" si="119"/>
        <v>-0.15754127698647993</v>
      </c>
    </row>
    <row r="1878" spans="1:11" x14ac:dyDescent="0.35">
      <c r="A1878" s="14" t="s">
        <v>7555</v>
      </c>
      <c r="B1878" s="13" t="s">
        <v>3976</v>
      </c>
      <c r="C1878" s="14" t="s">
        <v>14207</v>
      </c>
      <c r="D1878" s="14" t="s">
        <v>14208</v>
      </c>
      <c r="E1878" s="15" t="s">
        <v>5678</v>
      </c>
      <c r="F1878" s="16">
        <v>12</v>
      </c>
      <c r="G1878" s="16">
        <v>9</v>
      </c>
      <c r="H1878" s="6">
        <f t="shared" si="116"/>
        <v>13</v>
      </c>
      <c r="I1878" s="6">
        <f t="shared" si="117"/>
        <v>10</v>
      </c>
      <c r="J1878" s="7">
        <f t="shared" si="118"/>
        <v>0.76923076923076927</v>
      </c>
      <c r="K1878" s="7">
        <f t="shared" si="119"/>
        <v>-0.37851162325372978</v>
      </c>
    </row>
    <row r="1879" spans="1:11" x14ac:dyDescent="0.35">
      <c r="A1879" s="14" t="s">
        <v>7556</v>
      </c>
      <c r="B1879" s="13" t="s">
        <v>5263</v>
      </c>
      <c r="C1879" s="14" t="s">
        <v>14209</v>
      </c>
      <c r="D1879" s="14" t="s">
        <v>11356</v>
      </c>
      <c r="E1879" s="15" t="s">
        <v>5678</v>
      </c>
      <c r="F1879" s="16">
        <v>16</v>
      </c>
      <c r="G1879" s="16">
        <v>14</v>
      </c>
      <c r="H1879" s="6">
        <f t="shared" si="116"/>
        <v>17</v>
      </c>
      <c r="I1879" s="6">
        <f t="shared" si="117"/>
        <v>15</v>
      </c>
      <c r="J1879" s="7">
        <f t="shared" si="118"/>
        <v>0.88235294117647056</v>
      </c>
      <c r="K1879" s="7">
        <f t="shared" si="119"/>
        <v>-0.18057224564182092</v>
      </c>
    </row>
    <row r="1880" spans="1:11" x14ac:dyDescent="0.35">
      <c r="A1880" s="14" t="s">
        <v>7557</v>
      </c>
      <c r="B1880" s="13" t="s">
        <v>3076</v>
      </c>
      <c r="C1880" s="14" t="s">
        <v>14210</v>
      </c>
      <c r="D1880" s="14" t="s">
        <v>14211</v>
      </c>
      <c r="E1880" s="15" t="s">
        <v>11359</v>
      </c>
      <c r="F1880" s="16">
        <v>38</v>
      </c>
      <c r="G1880" s="16">
        <v>31</v>
      </c>
      <c r="H1880" s="6">
        <f t="shared" si="116"/>
        <v>39</v>
      </c>
      <c r="I1880" s="6">
        <f t="shared" si="117"/>
        <v>32</v>
      </c>
      <c r="J1880" s="7">
        <f t="shared" si="118"/>
        <v>0.82051282051282048</v>
      </c>
      <c r="K1880" s="7">
        <f t="shared" si="119"/>
        <v>-0.28540221886224842</v>
      </c>
    </row>
    <row r="1881" spans="1:11" x14ac:dyDescent="0.35">
      <c r="A1881" s="14" t="s">
        <v>7558</v>
      </c>
      <c r="B1881" s="13" t="s">
        <v>3282</v>
      </c>
      <c r="C1881" s="14" t="s">
        <v>14212</v>
      </c>
      <c r="D1881" s="14" t="s">
        <v>14213</v>
      </c>
      <c r="E1881" s="15" t="s">
        <v>11359</v>
      </c>
      <c r="F1881" s="16">
        <v>322</v>
      </c>
      <c r="G1881" s="16">
        <v>508</v>
      </c>
      <c r="H1881" s="6">
        <f t="shared" si="116"/>
        <v>323</v>
      </c>
      <c r="I1881" s="6">
        <f t="shared" si="117"/>
        <v>509</v>
      </c>
      <c r="J1881" s="7">
        <f t="shared" si="118"/>
        <v>1.5758513931888545</v>
      </c>
      <c r="K1881" s="7">
        <f t="shared" si="119"/>
        <v>0.6561314913817704</v>
      </c>
    </row>
    <row r="1882" spans="1:11" x14ac:dyDescent="0.35">
      <c r="A1882" s="14" t="s">
        <v>7559</v>
      </c>
      <c r="B1882" s="13" t="s">
        <v>836</v>
      </c>
      <c r="C1882" s="14" t="s">
        <v>14214</v>
      </c>
      <c r="D1882" s="14" t="s">
        <v>11752</v>
      </c>
      <c r="E1882" s="15" t="s">
        <v>5678</v>
      </c>
      <c r="F1882" s="16">
        <v>3</v>
      </c>
      <c r="G1882" s="16">
        <v>2</v>
      </c>
      <c r="H1882" s="6">
        <f t="shared" si="116"/>
        <v>4</v>
      </c>
      <c r="I1882" s="6">
        <f t="shared" si="117"/>
        <v>3</v>
      </c>
      <c r="J1882" s="7">
        <f t="shared" si="118"/>
        <v>0.75</v>
      </c>
      <c r="K1882" s="7">
        <f t="shared" si="119"/>
        <v>-0.41503749927884381</v>
      </c>
    </row>
    <row r="1883" spans="1:11" x14ac:dyDescent="0.35">
      <c r="A1883" s="14" t="s">
        <v>7560</v>
      </c>
      <c r="B1883" s="13" t="s">
        <v>1554</v>
      </c>
      <c r="C1883" s="14" t="s">
        <v>14215</v>
      </c>
      <c r="D1883" s="14" t="s">
        <v>11356</v>
      </c>
      <c r="E1883" s="15" t="s">
        <v>5678</v>
      </c>
      <c r="F1883" s="16">
        <v>2</v>
      </c>
      <c r="G1883" s="16">
        <v>2</v>
      </c>
      <c r="H1883" s="6">
        <f t="shared" si="116"/>
        <v>3</v>
      </c>
      <c r="I1883" s="6">
        <f t="shared" si="117"/>
        <v>3</v>
      </c>
      <c r="J1883" s="7">
        <f t="shared" si="118"/>
        <v>1</v>
      </c>
      <c r="K1883" s="7">
        <f t="shared" si="119"/>
        <v>0</v>
      </c>
    </row>
    <row r="1884" spans="1:11" x14ac:dyDescent="0.35">
      <c r="A1884" s="14" t="s">
        <v>7561</v>
      </c>
      <c r="B1884" s="13" t="s">
        <v>3843</v>
      </c>
      <c r="C1884" s="14" t="s">
        <v>14216</v>
      </c>
      <c r="D1884" s="14" t="s">
        <v>11858</v>
      </c>
      <c r="E1884" s="15" t="s">
        <v>5678</v>
      </c>
      <c r="F1884" s="16">
        <v>11</v>
      </c>
      <c r="G1884" s="16">
        <v>6</v>
      </c>
      <c r="H1884" s="6">
        <f t="shared" si="116"/>
        <v>12</v>
      </c>
      <c r="I1884" s="6">
        <f t="shared" si="117"/>
        <v>7</v>
      </c>
      <c r="J1884" s="7">
        <f t="shared" si="118"/>
        <v>0.58333333333333337</v>
      </c>
      <c r="K1884" s="7">
        <f t="shared" si="119"/>
        <v>-0.7776075786635519</v>
      </c>
    </row>
    <row r="1885" spans="1:11" x14ac:dyDescent="0.35">
      <c r="A1885" s="14" t="s">
        <v>7562</v>
      </c>
      <c r="B1885" s="13" t="s">
        <v>2094</v>
      </c>
      <c r="C1885" s="14" t="s">
        <v>14217</v>
      </c>
      <c r="D1885" s="14" t="s">
        <v>11356</v>
      </c>
      <c r="E1885" s="15" t="s">
        <v>11359</v>
      </c>
      <c r="F1885" s="16">
        <v>10</v>
      </c>
      <c r="G1885" s="16">
        <v>12</v>
      </c>
      <c r="H1885" s="6">
        <f t="shared" si="116"/>
        <v>11</v>
      </c>
      <c r="I1885" s="6">
        <f t="shared" si="117"/>
        <v>13</v>
      </c>
      <c r="J1885" s="7">
        <f t="shared" si="118"/>
        <v>1.1818181818181819</v>
      </c>
      <c r="K1885" s="7">
        <f t="shared" si="119"/>
        <v>0.24100809950379498</v>
      </c>
    </row>
    <row r="1886" spans="1:11" x14ac:dyDescent="0.35">
      <c r="A1886" s="14" t="s">
        <v>7563</v>
      </c>
      <c r="B1886" s="13" t="s">
        <v>5335</v>
      </c>
      <c r="C1886" s="14" t="s">
        <v>14218</v>
      </c>
      <c r="D1886" s="14" t="s">
        <v>11356</v>
      </c>
      <c r="E1886" s="15" t="s">
        <v>5678</v>
      </c>
      <c r="F1886" s="16">
        <v>163</v>
      </c>
      <c r="G1886" s="16">
        <v>160</v>
      </c>
      <c r="H1886" s="6">
        <f t="shared" si="116"/>
        <v>164</v>
      </c>
      <c r="I1886" s="6">
        <f t="shared" si="117"/>
        <v>161</v>
      </c>
      <c r="J1886" s="7">
        <f t="shared" si="118"/>
        <v>0.98170731707317072</v>
      </c>
      <c r="K1886" s="7">
        <f t="shared" si="119"/>
        <v>-2.6635126503466736E-2</v>
      </c>
    </row>
    <row r="1887" spans="1:11" x14ac:dyDescent="0.35">
      <c r="A1887" s="14" t="s">
        <v>7564</v>
      </c>
      <c r="B1887" s="13" t="s">
        <v>1357</v>
      </c>
      <c r="C1887" s="14" t="s">
        <v>14219</v>
      </c>
      <c r="D1887" s="14" t="s">
        <v>11418</v>
      </c>
      <c r="E1887" s="15" t="s">
        <v>11359</v>
      </c>
      <c r="F1887" s="16">
        <v>18</v>
      </c>
      <c r="G1887" s="16">
        <v>13</v>
      </c>
      <c r="H1887" s="6">
        <f t="shared" si="116"/>
        <v>19</v>
      </c>
      <c r="I1887" s="6">
        <f t="shared" si="117"/>
        <v>14</v>
      </c>
      <c r="J1887" s="7">
        <f t="shared" si="118"/>
        <v>0.73684210526315785</v>
      </c>
      <c r="K1887" s="7">
        <f t="shared" si="119"/>
        <v>-0.44057259138598148</v>
      </c>
    </row>
    <row r="1888" spans="1:11" x14ac:dyDescent="0.35">
      <c r="A1888" s="14" t="s">
        <v>7565</v>
      </c>
      <c r="B1888" s="13" t="s">
        <v>5430</v>
      </c>
      <c r="C1888" s="14" t="s">
        <v>14220</v>
      </c>
      <c r="D1888" s="14" t="s">
        <v>14221</v>
      </c>
      <c r="E1888" s="15" t="s">
        <v>5678</v>
      </c>
      <c r="F1888" s="16">
        <v>0</v>
      </c>
      <c r="G1888" s="16">
        <v>0</v>
      </c>
      <c r="H1888" s="6">
        <f t="shared" si="116"/>
        <v>1</v>
      </c>
      <c r="I1888" s="6">
        <f t="shared" si="117"/>
        <v>1</v>
      </c>
      <c r="J1888" s="7">
        <f t="shared" si="118"/>
        <v>1</v>
      </c>
      <c r="K1888" s="7">
        <f t="shared" si="119"/>
        <v>0</v>
      </c>
    </row>
    <row r="1889" spans="1:11" x14ac:dyDescent="0.35">
      <c r="A1889" s="14" t="s">
        <v>7566</v>
      </c>
      <c r="B1889" s="13" t="s">
        <v>18</v>
      </c>
      <c r="C1889" s="14" t="s">
        <v>14222</v>
      </c>
      <c r="D1889" s="14" t="s">
        <v>11356</v>
      </c>
      <c r="E1889" s="15" t="s">
        <v>5678</v>
      </c>
      <c r="F1889" s="16">
        <v>1</v>
      </c>
      <c r="G1889" s="16">
        <v>0</v>
      </c>
      <c r="H1889" s="6">
        <f t="shared" si="116"/>
        <v>2</v>
      </c>
      <c r="I1889" s="6">
        <f t="shared" si="117"/>
        <v>1</v>
      </c>
      <c r="J1889" s="7">
        <f t="shared" si="118"/>
        <v>0.5</v>
      </c>
      <c r="K1889" s="7">
        <f t="shared" si="119"/>
        <v>-1</v>
      </c>
    </row>
    <row r="1890" spans="1:11" x14ac:dyDescent="0.35">
      <c r="A1890" s="14" t="s">
        <v>7567</v>
      </c>
      <c r="B1890" s="13" t="s">
        <v>1959</v>
      </c>
      <c r="C1890" s="14" t="s">
        <v>14223</v>
      </c>
      <c r="D1890" s="14" t="s">
        <v>14224</v>
      </c>
      <c r="E1890" s="15" t="s">
        <v>5678</v>
      </c>
      <c r="F1890" s="16">
        <v>2</v>
      </c>
      <c r="G1890" s="16">
        <v>3</v>
      </c>
      <c r="H1890" s="6">
        <f t="shared" si="116"/>
        <v>3</v>
      </c>
      <c r="I1890" s="6">
        <f t="shared" si="117"/>
        <v>4</v>
      </c>
      <c r="J1890" s="7">
        <f t="shared" si="118"/>
        <v>1.3333333333333333</v>
      </c>
      <c r="K1890" s="7">
        <f t="shared" si="119"/>
        <v>0.4150374992788437</v>
      </c>
    </row>
    <row r="1891" spans="1:11" x14ac:dyDescent="0.35">
      <c r="A1891" s="14" t="s">
        <v>7568</v>
      </c>
      <c r="B1891" s="13" t="s">
        <v>3414</v>
      </c>
      <c r="C1891" s="14" t="s">
        <v>14225</v>
      </c>
      <c r="D1891" s="14" t="s">
        <v>11356</v>
      </c>
      <c r="E1891" s="15" t="s">
        <v>5678</v>
      </c>
      <c r="F1891" s="16">
        <v>37</v>
      </c>
      <c r="G1891" s="16">
        <v>24</v>
      </c>
      <c r="H1891" s="6">
        <f t="shared" si="116"/>
        <v>38</v>
      </c>
      <c r="I1891" s="6">
        <f t="shared" si="117"/>
        <v>25</v>
      </c>
      <c r="J1891" s="7">
        <f t="shared" si="118"/>
        <v>0.65789473684210531</v>
      </c>
      <c r="K1891" s="7">
        <f t="shared" si="119"/>
        <v>-0.60407132366886074</v>
      </c>
    </row>
    <row r="1892" spans="1:11" x14ac:dyDescent="0.35">
      <c r="A1892" s="14" t="s">
        <v>7569</v>
      </c>
      <c r="B1892" s="13" t="s">
        <v>3380</v>
      </c>
      <c r="C1892" s="14" t="s">
        <v>14226</v>
      </c>
      <c r="D1892" s="14" t="s">
        <v>14227</v>
      </c>
      <c r="E1892" s="15" t="s">
        <v>5678</v>
      </c>
      <c r="F1892" s="16">
        <v>10</v>
      </c>
      <c r="G1892" s="16">
        <v>6</v>
      </c>
      <c r="H1892" s="6">
        <f t="shared" si="116"/>
        <v>11</v>
      </c>
      <c r="I1892" s="6">
        <f t="shared" si="117"/>
        <v>7</v>
      </c>
      <c r="J1892" s="7">
        <f t="shared" si="118"/>
        <v>0.63636363636363635</v>
      </c>
      <c r="K1892" s="7">
        <f t="shared" si="119"/>
        <v>-0.65207669657969325</v>
      </c>
    </row>
    <row r="1893" spans="1:11" x14ac:dyDescent="0.35">
      <c r="A1893" s="14" t="s">
        <v>7570</v>
      </c>
      <c r="B1893" s="13" t="s">
        <v>2334</v>
      </c>
      <c r="C1893" s="14" t="s">
        <v>14228</v>
      </c>
      <c r="D1893" s="14" t="s">
        <v>11418</v>
      </c>
      <c r="E1893" s="15" t="s">
        <v>5678</v>
      </c>
      <c r="F1893" s="16">
        <v>17</v>
      </c>
      <c r="G1893" s="16">
        <v>15</v>
      </c>
      <c r="H1893" s="6">
        <f t="shared" si="116"/>
        <v>18</v>
      </c>
      <c r="I1893" s="6">
        <f t="shared" si="117"/>
        <v>16</v>
      </c>
      <c r="J1893" s="7">
        <f t="shared" si="118"/>
        <v>0.88888888888888884</v>
      </c>
      <c r="K1893" s="7">
        <f t="shared" si="119"/>
        <v>-0.16992500144231246</v>
      </c>
    </row>
    <row r="1894" spans="1:11" x14ac:dyDescent="0.35">
      <c r="A1894" s="14" t="s">
        <v>7571</v>
      </c>
      <c r="B1894" s="13" t="s">
        <v>794</v>
      </c>
      <c r="C1894" s="14" t="s">
        <v>14229</v>
      </c>
      <c r="D1894" s="14" t="s">
        <v>14230</v>
      </c>
      <c r="E1894" s="15" t="s">
        <v>11359</v>
      </c>
      <c r="F1894" s="16">
        <v>8</v>
      </c>
      <c r="G1894" s="16">
        <v>10</v>
      </c>
      <c r="H1894" s="6">
        <f t="shared" si="116"/>
        <v>9</v>
      </c>
      <c r="I1894" s="6">
        <f t="shared" si="117"/>
        <v>11</v>
      </c>
      <c r="J1894" s="7">
        <f t="shared" si="118"/>
        <v>1.2222222222222223</v>
      </c>
      <c r="K1894" s="7">
        <f t="shared" si="119"/>
        <v>0.28950661719498505</v>
      </c>
    </row>
    <row r="1895" spans="1:11" x14ac:dyDescent="0.35">
      <c r="A1895" s="14" t="s">
        <v>7572</v>
      </c>
      <c r="B1895" s="13" t="s">
        <v>1884</v>
      </c>
      <c r="C1895" s="14" t="s">
        <v>14231</v>
      </c>
      <c r="D1895" s="14" t="s">
        <v>14232</v>
      </c>
      <c r="E1895" s="15" t="s">
        <v>5678</v>
      </c>
      <c r="F1895" s="16">
        <v>24</v>
      </c>
      <c r="G1895" s="16">
        <v>13</v>
      </c>
      <c r="H1895" s="6">
        <f t="shared" si="116"/>
        <v>25</v>
      </c>
      <c r="I1895" s="6">
        <f t="shared" si="117"/>
        <v>14</v>
      </c>
      <c r="J1895" s="7">
        <f t="shared" si="118"/>
        <v>0.56000000000000005</v>
      </c>
      <c r="K1895" s="7">
        <f t="shared" si="119"/>
        <v>-0.83650126771712052</v>
      </c>
    </row>
    <row r="1896" spans="1:11" x14ac:dyDescent="0.35">
      <c r="A1896" s="14" t="s">
        <v>7573</v>
      </c>
      <c r="B1896" s="13" t="s">
        <v>544</v>
      </c>
      <c r="C1896" s="14" t="s">
        <v>14233</v>
      </c>
      <c r="D1896" s="14" t="s">
        <v>14234</v>
      </c>
      <c r="E1896" s="15" t="s">
        <v>5678</v>
      </c>
      <c r="F1896" s="16">
        <v>33</v>
      </c>
      <c r="G1896" s="16">
        <v>23</v>
      </c>
      <c r="H1896" s="6">
        <f t="shared" si="116"/>
        <v>34</v>
      </c>
      <c r="I1896" s="6">
        <f t="shared" si="117"/>
        <v>24</v>
      </c>
      <c r="J1896" s="7">
        <f t="shared" si="118"/>
        <v>0.70588235294117652</v>
      </c>
      <c r="K1896" s="7">
        <f t="shared" si="119"/>
        <v>-0.50250034052918313</v>
      </c>
    </row>
    <row r="1897" spans="1:11" x14ac:dyDescent="0.35">
      <c r="A1897" s="14" t="s">
        <v>7574</v>
      </c>
      <c r="B1897" s="13" t="s">
        <v>2073</v>
      </c>
      <c r="C1897" s="14" t="s">
        <v>14235</v>
      </c>
      <c r="D1897" s="14" t="s">
        <v>14236</v>
      </c>
      <c r="E1897" s="15" t="s">
        <v>5678</v>
      </c>
      <c r="F1897" s="16">
        <v>36</v>
      </c>
      <c r="G1897" s="16">
        <v>36</v>
      </c>
      <c r="H1897" s="6">
        <f t="shared" si="116"/>
        <v>37</v>
      </c>
      <c r="I1897" s="6">
        <f t="shared" si="117"/>
        <v>37</v>
      </c>
      <c r="J1897" s="7">
        <f t="shared" si="118"/>
        <v>1</v>
      </c>
      <c r="K1897" s="7">
        <f t="shared" si="119"/>
        <v>0</v>
      </c>
    </row>
    <row r="1898" spans="1:11" x14ac:dyDescent="0.35">
      <c r="A1898" s="14" t="s">
        <v>7575</v>
      </c>
      <c r="B1898" s="13" t="s">
        <v>5065</v>
      </c>
      <c r="C1898" s="14" t="s">
        <v>14237</v>
      </c>
      <c r="D1898" s="14" t="s">
        <v>12064</v>
      </c>
      <c r="E1898" s="15" t="s">
        <v>5678</v>
      </c>
      <c r="F1898" s="16">
        <v>5</v>
      </c>
      <c r="G1898" s="16">
        <v>4</v>
      </c>
      <c r="H1898" s="6">
        <f t="shared" si="116"/>
        <v>6</v>
      </c>
      <c r="I1898" s="6">
        <f t="shared" si="117"/>
        <v>5</v>
      </c>
      <c r="J1898" s="7">
        <f t="shared" si="118"/>
        <v>0.83333333333333337</v>
      </c>
      <c r="K1898" s="7">
        <f t="shared" si="119"/>
        <v>-0.26303440583379378</v>
      </c>
    </row>
    <row r="1899" spans="1:11" x14ac:dyDescent="0.35">
      <c r="A1899" s="14" t="s">
        <v>7576</v>
      </c>
      <c r="B1899" s="13" t="s">
        <v>2432</v>
      </c>
      <c r="C1899" s="14" t="s">
        <v>14238</v>
      </c>
      <c r="D1899" s="14" t="s">
        <v>12640</v>
      </c>
      <c r="E1899" s="15" t="s">
        <v>11359</v>
      </c>
      <c r="F1899" s="16">
        <v>20</v>
      </c>
      <c r="G1899" s="16">
        <v>15</v>
      </c>
      <c r="H1899" s="6">
        <f t="shared" si="116"/>
        <v>21</v>
      </c>
      <c r="I1899" s="6">
        <f t="shared" si="117"/>
        <v>16</v>
      </c>
      <c r="J1899" s="7">
        <f t="shared" si="118"/>
        <v>0.76190476190476186</v>
      </c>
      <c r="K1899" s="7">
        <f t="shared" si="119"/>
        <v>-0.39231742277876036</v>
      </c>
    </row>
    <row r="1900" spans="1:11" x14ac:dyDescent="0.35">
      <c r="A1900" s="14" t="s">
        <v>7577</v>
      </c>
      <c r="B1900" s="13" t="s">
        <v>1387</v>
      </c>
      <c r="C1900" s="14" t="s">
        <v>14239</v>
      </c>
      <c r="D1900" s="14" t="s">
        <v>14240</v>
      </c>
      <c r="E1900" s="15" t="s">
        <v>11359</v>
      </c>
      <c r="F1900" s="16">
        <v>10</v>
      </c>
      <c r="G1900" s="16">
        <v>6</v>
      </c>
      <c r="H1900" s="6">
        <f t="shared" si="116"/>
        <v>11</v>
      </c>
      <c r="I1900" s="6">
        <f t="shared" si="117"/>
        <v>7</v>
      </c>
      <c r="J1900" s="7">
        <f t="shared" si="118"/>
        <v>0.63636363636363635</v>
      </c>
      <c r="K1900" s="7">
        <f t="shared" si="119"/>
        <v>-0.65207669657969325</v>
      </c>
    </row>
    <row r="1901" spans="1:11" x14ac:dyDescent="0.35">
      <c r="A1901" s="14" t="s">
        <v>7578</v>
      </c>
      <c r="B1901" s="13" t="s">
        <v>5572</v>
      </c>
      <c r="C1901" s="14" t="s">
        <v>14241</v>
      </c>
      <c r="D1901" s="14" t="s">
        <v>14242</v>
      </c>
      <c r="E1901" s="15" t="s">
        <v>11359</v>
      </c>
      <c r="F1901" s="16">
        <v>1</v>
      </c>
      <c r="G1901" s="16">
        <v>1</v>
      </c>
      <c r="H1901" s="6">
        <f t="shared" si="116"/>
        <v>2</v>
      </c>
      <c r="I1901" s="6">
        <f t="shared" si="117"/>
        <v>2</v>
      </c>
      <c r="J1901" s="7">
        <f t="shared" si="118"/>
        <v>1</v>
      </c>
      <c r="K1901" s="7">
        <f t="shared" si="119"/>
        <v>0</v>
      </c>
    </row>
    <row r="1902" spans="1:11" x14ac:dyDescent="0.35">
      <c r="A1902" s="14" t="s">
        <v>7579</v>
      </c>
      <c r="B1902" s="13" t="s">
        <v>3972</v>
      </c>
      <c r="C1902" s="14" t="s">
        <v>14243</v>
      </c>
      <c r="D1902" s="14" t="s">
        <v>14244</v>
      </c>
      <c r="E1902" s="15" t="s">
        <v>11359</v>
      </c>
      <c r="F1902" s="16">
        <v>2</v>
      </c>
      <c r="G1902" s="16">
        <v>1</v>
      </c>
      <c r="H1902" s="6">
        <f t="shared" si="116"/>
        <v>3</v>
      </c>
      <c r="I1902" s="6">
        <f t="shared" si="117"/>
        <v>2</v>
      </c>
      <c r="J1902" s="7">
        <f t="shared" si="118"/>
        <v>0.66666666666666663</v>
      </c>
      <c r="K1902" s="7">
        <f t="shared" si="119"/>
        <v>-0.5849625007211563</v>
      </c>
    </row>
    <row r="1903" spans="1:11" x14ac:dyDescent="0.35">
      <c r="A1903" s="14" t="s">
        <v>7580</v>
      </c>
      <c r="B1903" s="13" t="s">
        <v>5077</v>
      </c>
      <c r="C1903" s="14" t="s">
        <v>14245</v>
      </c>
      <c r="D1903" s="14" t="s">
        <v>14246</v>
      </c>
      <c r="E1903" s="15" t="s">
        <v>11359</v>
      </c>
      <c r="F1903" s="16">
        <v>16</v>
      </c>
      <c r="G1903" s="16">
        <v>25</v>
      </c>
      <c r="H1903" s="6">
        <f t="shared" si="116"/>
        <v>17</v>
      </c>
      <c r="I1903" s="6">
        <f t="shared" si="117"/>
        <v>26</v>
      </c>
      <c r="J1903" s="7">
        <f t="shared" si="118"/>
        <v>1.5294117647058822</v>
      </c>
      <c r="K1903" s="7">
        <f t="shared" si="119"/>
        <v>0.61297687689075275</v>
      </c>
    </row>
    <row r="1904" spans="1:11" x14ac:dyDescent="0.35">
      <c r="A1904" s="14" t="s">
        <v>7581</v>
      </c>
      <c r="B1904" s="13" t="s">
        <v>2224</v>
      </c>
      <c r="C1904" s="14" t="s">
        <v>14247</v>
      </c>
      <c r="D1904" s="14" t="s">
        <v>11356</v>
      </c>
      <c r="E1904" s="15" t="s">
        <v>11359</v>
      </c>
      <c r="F1904" s="16">
        <v>3</v>
      </c>
      <c r="G1904" s="16">
        <v>3</v>
      </c>
      <c r="H1904" s="6">
        <f t="shared" si="116"/>
        <v>4</v>
      </c>
      <c r="I1904" s="6">
        <f t="shared" si="117"/>
        <v>4</v>
      </c>
      <c r="J1904" s="7">
        <f t="shared" si="118"/>
        <v>1</v>
      </c>
      <c r="K1904" s="7">
        <f t="shared" si="119"/>
        <v>0</v>
      </c>
    </row>
    <row r="1905" spans="1:11" x14ac:dyDescent="0.35">
      <c r="A1905" s="14" t="s">
        <v>7582</v>
      </c>
      <c r="B1905" s="13" t="s">
        <v>5113</v>
      </c>
      <c r="C1905" s="14" t="s">
        <v>14248</v>
      </c>
      <c r="D1905" s="14" t="s">
        <v>14249</v>
      </c>
      <c r="E1905" s="15" t="s">
        <v>11359</v>
      </c>
      <c r="F1905" s="16">
        <v>9</v>
      </c>
      <c r="G1905" s="16">
        <v>12</v>
      </c>
      <c r="H1905" s="6">
        <f t="shared" si="116"/>
        <v>10</v>
      </c>
      <c r="I1905" s="6">
        <f t="shared" si="117"/>
        <v>13</v>
      </c>
      <c r="J1905" s="7">
        <f t="shared" si="118"/>
        <v>1.3</v>
      </c>
      <c r="K1905" s="7">
        <f t="shared" si="119"/>
        <v>0.37851162325372983</v>
      </c>
    </row>
    <row r="1906" spans="1:11" x14ac:dyDescent="0.35">
      <c r="A1906" s="14" t="s">
        <v>7583</v>
      </c>
      <c r="B1906" s="13" t="s">
        <v>912</v>
      </c>
      <c r="C1906" s="14" t="s">
        <v>14250</v>
      </c>
      <c r="D1906" s="14" t="s">
        <v>11356</v>
      </c>
      <c r="E1906" s="15" t="s">
        <v>5678</v>
      </c>
      <c r="F1906" s="16">
        <v>45</v>
      </c>
      <c r="G1906" s="16">
        <v>29</v>
      </c>
      <c r="H1906" s="6">
        <f t="shared" si="116"/>
        <v>46</v>
      </c>
      <c r="I1906" s="6">
        <f t="shared" si="117"/>
        <v>30</v>
      </c>
      <c r="J1906" s="7">
        <f t="shared" si="118"/>
        <v>0.65217391304347827</v>
      </c>
      <c r="K1906" s="7">
        <f t="shared" si="119"/>
        <v>-0.61667136044849435</v>
      </c>
    </row>
    <row r="1907" spans="1:11" x14ac:dyDescent="0.35">
      <c r="A1907" s="14" t="s">
        <v>7584</v>
      </c>
      <c r="B1907" s="13" t="s">
        <v>76</v>
      </c>
      <c r="C1907" s="14" t="s">
        <v>14251</v>
      </c>
      <c r="D1907" s="14" t="s">
        <v>14252</v>
      </c>
      <c r="E1907" s="15" t="s">
        <v>5678</v>
      </c>
      <c r="F1907" s="16">
        <v>0</v>
      </c>
      <c r="G1907" s="16">
        <v>1</v>
      </c>
      <c r="H1907" s="6">
        <f t="shared" si="116"/>
        <v>1</v>
      </c>
      <c r="I1907" s="6">
        <f t="shared" si="117"/>
        <v>2</v>
      </c>
      <c r="J1907" s="7">
        <f t="shared" si="118"/>
        <v>2</v>
      </c>
      <c r="K1907" s="7">
        <f t="shared" si="119"/>
        <v>1</v>
      </c>
    </row>
    <row r="1908" spans="1:11" x14ac:dyDescent="0.35">
      <c r="A1908" s="14" t="s">
        <v>7585</v>
      </c>
      <c r="B1908" s="13" t="s">
        <v>4947</v>
      </c>
      <c r="C1908" s="14" t="s">
        <v>14253</v>
      </c>
      <c r="D1908" s="14" t="s">
        <v>11356</v>
      </c>
      <c r="E1908" s="15" t="s">
        <v>11359</v>
      </c>
      <c r="F1908" s="16">
        <v>2</v>
      </c>
      <c r="G1908" s="16">
        <v>2</v>
      </c>
      <c r="H1908" s="6">
        <f t="shared" si="116"/>
        <v>3</v>
      </c>
      <c r="I1908" s="6">
        <f t="shared" si="117"/>
        <v>3</v>
      </c>
      <c r="J1908" s="7">
        <f t="shared" si="118"/>
        <v>1</v>
      </c>
      <c r="K1908" s="7">
        <f t="shared" si="119"/>
        <v>0</v>
      </c>
    </row>
    <row r="1909" spans="1:11" x14ac:dyDescent="0.35">
      <c r="A1909" s="14" t="s">
        <v>7586</v>
      </c>
      <c r="B1909" s="13" t="s">
        <v>4023</v>
      </c>
      <c r="C1909" s="14" t="s">
        <v>14254</v>
      </c>
      <c r="D1909" s="14" t="s">
        <v>12574</v>
      </c>
      <c r="E1909" s="15" t="s">
        <v>11359</v>
      </c>
      <c r="F1909" s="16">
        <v>5</v>
      </c>
      <c r="G1909" s="16">
        <v>3</v>
      </c>
      <c r="H1909" s="6">
        <f t="shared" si="116"/>
        <v>6</v>
      </c>
      <c r="I1909" s="6">
        <f t="shared" si="117"/>
        <v>4</v>
      </c>
      <c r="J1909" s="7">
        <f t="shared" si="118"/>
        <v>0.66666666666666663</v>
      </c>
      <c r="K1909" s="7">
        <f t="shared" si="119"/>
        <v>-0.5849625007211563</v>
      </c>
    </row>
    <row r="1910" spans="1:11" x14ac:dyDescent="0.35">
      <c r="A1910" s="14" t="s">
        <v>7587</v>
      </c>
      <c r="B1910" s="13" t="s">
        <v>4495</v>
      </c>
      <c r="C1910" s="14" t="s">
        <v>14255</v>
      </c>
      <c r="D1910" s="14" t="s">
        <v>14256</v>
      </c>
      <c r="E1910" s="15" t="s">
        <v>11359</v>
      </c>
      <c r="F1910" s="16">
        <v>3</v>
      </c>
      <c r="G1910" s="16">
        <v>2</v>
      </c>
      <c r="H1910" s="6">
        <f t="shared" si="116"/>
        <v>4</v>
      </c>
      <c r="I1910" s="6">
        <f t="shared" si="117"/>
        <v>3</v>
      </c>
      <c r="J1910" s="7">
        <f t="shared" si="118"/>
        <v>0.75</v>
      </c>
      <c r="K1910" s="7">
        <f t="shared" si="119"/>
        <v>-0.41503749927884381</v>
      </c>
    </row>
    <row r="1911" spans="1:11" x14ac:dyDescent="0.35">
      <c r="A1911" s="14" t="s">
        <v>7588</v>
      </c>
      <c r="B1911" s="13" t="s">
        <v>4831</v>
      </c>
      <c r="C1911" s="14" t="s">
        <v>14257</v>
      </c>
      <c r="D1911" s="14" t="s">
        <v>14258</v>
      </c>
      <c r="E1911" s="15" t="s">
        <v>11359</v>
      </c>
      <c r="F1911" s="16">
        <v>2</v>
      </c>
      <c r="G1911" s="16">
        <v>2</v>
      </c>
      <c r="H1911" s="6">
        <f t="shared" si="116"/>
        <v>3</v>
      </c>
      <c r="I1911" s="6">
        <f t="shared" si="117"/>
        <v>3</v>
      </c>
      <c r="J1911" s="7">
        <f t="shared" si="118"/>
        <v>1</v>
      </c>
      <c r="K1911" s="7">
        <f t="shared" si="119"/>
        <v>0</v>
      </c>
    </row>
    <row r="1912" spans="1:11" x14ac:dyDescent="0.35">
      <c r="A1912" s="14" t="s">
        <v>7589</v>
      </c>
      <c r="B1912" s="13" t="s">
        <v>3933</v>
      </c>
      <c r="C1912" s="14" t="s">
        <v>14259</v>
      </c>
      <c r="D1912" s="14" t="s">
        <v>11356</v>
      </c>
      <c r="E1912" s="15" t="s">
        <v>5678</v>
      </c>
      <c r="F1912" s="16">
        <v>6</v>
      </c>
      <c r="G1912" s="16">
        <v>4</v>
      </c>
      <c r="H1912" s="6">
        <f t="shared" si="116"/>
        <v>7</v>
      </c>
      <c r="I1912" s="6">
        <f t="shared" si="117"/>
        <v>5</v>
      </c>
      <c r="J1912" s="7">
        <f t="shared" si="118"/>
        <v>0.7142857142857143</v>
      </c>
      <c r="K1912" s="7">
        <f t="shared" si="119"/>
        <v>-0.48542682717024171</v>
      </c>
    </row>
    <row r="1913" spans="1:11" x14ac:dyDescent="0.35">
      <c r="A1913" s="14" t="s">
        <v>7590</v>
      </c>
      <c r="B1913" s="13" t="s">
        <v>596</v>
      </c>
      <c r="C1913" s="14" t="s">
        <v>14260</v>
      </c>
      <c r="D1913" s="14" t="s">
        <v>14261</v>
      </c>
      <c r="E1913" s="15" t="s">
        <v>5678</v>
      </c>
      <c r="F1913" s="16">
        <v>6</v>
      </c>
      <c r="G1913" s="16">
        <v>1</v>
      </c>
      <c r="H1913" s="6">
        <f t="shared" si="116"/>
        <v>7</v>
      </c>
      <c r="I1913" s="6">
        <f t="shared" si="117"/>
        <v>2</v>
      </c>
      <c r="J1913" s="7">
        <f t="shared" si="118"/>
        <v>0.2857142857142857</v>
      </c>
      <c r="K1913" s="7">
        <f t="shared" si="119"/>
        <v>-1.8073549220576042</v>
      </c>
    </row>
    <row r="1914" spans="1:11" x14ac:dyDescent="0.35">
      <c r="A1914" s="14" t="s">
        <v>7591</v>
      </c>
      <c r="B1914" s="13" t="s">
        <v>4820</v>
      </c>
      <c r="C1914" s="14" t="s">
        <v>14262</v>
      </c>
      <c r="D1914" s="14" t="s">
        <v>11660</v>
      </c>
      <c r="E1914" s="15" t="s">
        <v>5678</v>
      </c>
      <c r="F1914" s="16">
        <v>7</v>
      </c>
      <c r="G1914" s="16">
        <v>7</v>
      </c>
      <c r="H1914" s="6">
        <f t="shared" si="116"/>
        <v>8</v>
      </c>
      <c r="I1914" s="6">
        <f t="shared" si="117"/>
        <v>8</v>
      </c>
      <c r="J1914" s="7">
        <f t="shared" si="118"/>
        <v>1</v>
      </c>
      <c r="K1914" s="7">
        <f t="shared" si="119"/>
        <v>0</v>
      </c>
    </row>
    <row r="1915" spans="1:11" x14ac:dyDescent="0.35">
      <c r="A1915" s="14" t="s">
        <v>7592</v>
      </c>
      <c r="B1915" s="13" t="s">
        <v>3438</v>
      </c>
      <c r="C1915" s="14" t="s">
        <v>14263</v>
      </c>
      <c r="D1915" s="14" t="s">
        <v>14264</v>
      </c>
      <c r="E1915" s="15" t="s">
        <v>5678</v>
      </c>
      <c r="F1915" s="16">
        <v>7</v>
      </c>
      <c r="G1915" s="16">
        <v>6</v>
      </c>
      <c r="H1915" s="6">
        <f t="shared" si="116"/>
        <v>8</v>
      </c>
      <c r="I1915" s="6">
        <f t="shared" si="117"/>
        <v>7</v>
      </c>
      <c r="J1915" s="7">
        <f t="shared" si="118"/>
        <v>0.875</v>
      </c>
      <c r="K1915" s="7">
        <f t="shared" si="119"/>
        <v>-0.19264507794239591</v>
      </c>
    </row>
    <row r="1916" spans="1:11" x14ac:dyDescent="0.35">
      <c r="A1916" s="14" t="s">
        <v>7593</v>
      </c>
      <c r="B1916" s="13" t="s">
        <v>1297</v>
      </c>
      <c r="C1916" s="14" t="s">
        <v>14265</v>
      </c>
      <c r="D1916" s="14" t="s">
        <v>11806</v>
      </c>
      <c r="E1916" s="15" t="s">
        <v>11359</v>
      </c>
      <c r="F1916" s="16">
        <v>7</v>
      </c>
      <c r="G1916" s="16">
        <v>10</v>
      </c>
      <c r="H1916" s="6">
        <f t="shared" si="116"/>
        <v>8</v>
      </c>
      <c r="I1916" s="6">
        <f t="shared" si="117"/>
        <v>11</v>
      </c>
      <c r="J1916" s="7">
        <f t="shared" si="118"/>
        <v>1.375</v>
      </c>
      <c r="K1916" s="7">
        <f t="shared" si="119"/>
        <v>0.45943161863729726</v>
      </c>
    </row>
    <row r="1917" spans="1:11" x14ac:dyDescent="0.35">
      <c r="A1917" s="14" t="s">
        <v>7594</v>
      </c>
      <c r="B1917" s="13" t="s">
        <v>474</v>
      </c>
      <c r="C1917" s="14" t="s">
        <v>14266</v>
      </c>
      <c r="D1917" s="14" t="s">
        <v>14267</v>
      </c>
      <c r="E1917" s="15" t="s">
        <v>11359</v>
      </c>
      <c r="F1917" s="16">
        <v>1</v>
      </c>
      <c r="G1917" s="16">
        <v>1</v>
      </c>
      <c r="H1917" s="6">
        <f t="shared" si="116"/>
        <v>2</v>
      </c>
      <c r="I1917" s="6">
        <f t="shared" si="117"/>
        <v>2</v>
      </c>
      <c r="J1917" s="7">
        <f t="shared" si="118"/>
        <v>1</v>
      </c>
      <c r="K1917" s="7">
        <f t="shared" si="119"/>
        <v>0</v>
      </c>
    </row>
    <row r="1918" spans="1:11" x14ac:dyDescent="0.35">
      <c r="A1918" s="14" t="s">
        <v>7595</v>
      </c>
      <c r="B1918" s="13" t="s">
        <v>5384</v>
      </c>
      <c r="C1918" s="14" t="s">
        <v>14268</v>
      </c>
      <c r="D1918" s="14" t="s">
        <v>11724</v>
      </c>
      <c r="E1918" s="15" t="s">
        <v>5678</v>
      </c>
      <c r="F1918" s="16">
        <v>5</v>
      </c>
      <c r="G1918" s="16">
        <v>4</v>
      </c>
      <c r="H1918" s="6">
        <f t="shared" si="116"/>
        <v>6</v>
      </c>
      <c r="I1918" s="6">
        <f t="shared" si="117"/>
        <v>5</v>
      </c>
      <c r="J1918" s="7">
        <f t="shared" si="118"/>
        <v>0.83333333333333337</v>
      </c>
      <c r="K1918" s="7">
        <f t="shared" si="119"/>
        <v>-0.26303440583379378</v>
      </c>
    </row>
    <row r="1919" spans="1:11" x14ac:dyDescent="0.35">
      <c r="A1919" s="14" t="s">
        <v>7596</v>
      </c>
      <c r="B1919" s="13" t="s">
        <v>3055</v>
      </c>
      <c r="C1919" s="14" t="s">
        <v>14269</v>
      </c>
      <c r="D1919" s="14" t="s">
        <v>11536</v>
      </c>
      <c r="E1919" s="15" t="s">
        <v>11359</v>
      </c>
      <c r="F1919" s="16">
        <v>14</v>
      </c>
      <c r="G1919" s="16">
        <v>12</v>
      </c>
      <c r="H1919" s="6">
        <f t="shared" si="116"/>
        <v>15</v>
      </c>
      <c r="I1919" s="6">
        <f t="shared" si="117"/>
        <v>13</v>
      </c>
      <c r="J1919" s="7">
        <f t="shared" si="118"/>
        <v>0.8666666666666667</v>
      </c>
      <c r="K1919" s="7">
        <f t="shared" si="119"/>
        <v>-0.20645087746742632</v>
      </c>
    </row>
    <row r="1920" spans="1:11" x14ac:dyDescent="0.35">
      <c r="A1920" s="14" t="s">
        <v>7597</v>
      </c>
      <c r="B1920" s="13" t="s">
        <v>1758</v>
      </c>
      <c r="C1920" s="14" t="s">
        <v>14270</v>
      </c>
      <c r="D1920" s="14" t="s">
        <v>14271</v>
      </c>
      <c r="E1920" s="15" t="s">
        <v>11359</v>
      </c>
      <c r="F1920" s="16">
        <v>20</v>
      </c>
      <c r="G1920" s="16">
        <v>20</v>
      </c>
      <c r="H1920" s="6">
        <f t="shared" si="116"/>
        <v>21</v>
      </c>
      <c r="I1920" s="6">
        <f t="shared" si="117"/>
        <v>21</v>
      </c>
      <c r="J1920" s="7">
        <f t="shared" si="118"/>
        <v>1</v>
      </c>
      <c r="K1920" s="7">
        <f t="shared" si="119"/>
        <v>0</v>
      </c>
    </row>
    <row r="1921" spans="1:11" x14ac:dyDescent="0.35">
      <c r="A1921" s="14" t="s">
        <v>7598</v>
      </c>
      <c r="B1921" s="13" t="s">
        <v>5484</v>
      </c>
      <c r="C1921" s="14" t="s">
        <v>14272</v>
      </c>
      <c r="D1921" s="14" t="s">
        <v>11356</v>
      </c>
      <c r="E1921" s="15" t="s">
        <v>5678</v>
      </c>
      <c r="F1921" s="16">
        <v>2</v>
      </c>
      <c r="G1921" s="16">
        <v>1</v>
      </c>
      <c r="H1921" s="6">
        <f t="shared" si="116"/>
        <v>3</v>
      </c>
      <c r="I1921" s="6">
        <f t="shared" si="117"/>
        <v>2</v>
      </c>
      <c r="J1921" s="7">
        <f t="shared" si="118"/>
        <v>0.66666666666666663</v>
      </c>
      <c r="K1921" s="7">
        <f t="shared" si="119"/>
        <v>-0.5849625007211563</v>
      </c>
    </row>
    <row r="1922" spans="1:11" x14ac:dyDescent="0.35">
      <c r="A1922" s="14" t="s">
        <v>7599</v>
      </c>
      <c r="B1922" s="13" t="s">
        <v>5371</v>
      </c>
      <c r="C1922" s="14" t="s">
        <v>14273</v>
      </c>
      <c r="D1922" s="14" t="s">
        <v>11356</v>
      </c>
      <c r="E1922" s="15" t="s">
        <v>5678</v>
      </c>
      <c r="F1922" s="16">
        <v>2</v>
      </c>
      <c r="G1922" s="16">
        <v>2</v>
      </c>
      <c r="H1922" s="6">
        <f t="shared" si="116"/>
        <v>3</v>
      </c>
      <c r="I1922" s="6">
        <f t="shared" si="117"/>
        <v>3</v>
      </c>
      <c r="J1922" s="7">
        <f t="shared" si="118"/>
        <v>1</v>
      </c>
      <c r="K1922" s="7">
        <f t="shared" si="119"/>
        <v>0</v>
      </c>
    </row>
    <row r="1923" spans="1:11" x14ac:dyDescent="0.35">
      <c r="A1923" s="14" t="s">
        <v>7600</v>
      </c>
      <c r="B1923" s="13" t="s">
        <v>3837</v>
      </c>
      <c r="C1923" s="14" t="s">
        <v>14274</v>
      </c>
      <c r="D1923" s="14" t="s">
        <v>11356</v>
      </c>
      <c r="E1923" s="15" t="s">
        <v>11359</v>
      </c>
      <c r="F1923" s="16">
        <v>15</v>
      </c>
      <c r="G1923" s="16">
        <v>15</v>
      </c>
      <c r="H1923" s="6">
        <f t="shared" ref="H1923:H1986" si="120">F1923+1</f>
        <v>16</v>
      </c>
      <c r="I1923" s="6">
        <f t="shared" ref="I1923:I1986" si="121">G1923+1</f>
        <v>16</v>
      </c>
      <c r="J1923" s="7">
        <f t="shared" ref="J1923:J1986" si="122">I1923/H1923</f>
        <v>1</v>
      </c>
      <c r="K1923" s="7">
        <f t="shared" ref="K1923:K1986" si="123">LOG(J1923,2)</f>
        <v>0</v>
      </c>
    </row>
    <row r="1924" spans="1:11" x14ac:dyDescent="0.35">
      <c r="A1924" s="14" t="s">
        <v>7601</v>
      </c>
      <c r="B1924" s="13" t="s">
        <v>3774</v>
      </c>
      <c r="C1924" s="14" t="s">
        <v>14275</v>
      </c>
      <c r="D1924" s="14" t="s">
        <v>11385</v>
      </c>
      <c r="E1924" s="15" t="s">
        <v>5678</v>
      </c>
      <c r="F1924" s="16">
        <v>48</v>
      </c>
      <c r="G1924" s="16">
        <v>42</v>
      </c>
      <c r="H1924" s="6">
        <f t="shared" si="120"/>
        <v>49</v>
      </c>
      <c r="I1924" s="6">
        <f t="shared" si="121"/>
        <v>43</v>
      </c>
      <c r="J1924" s="7">
        <f t="shared" si="122"/>
        <v>0.87755102040816324</v>
      </c>
      <c r="K1924" s="7">
        <f t="shared" si="123"/>
        <v>-0.18844508941311033</v>
      </c>
    </row>
    <row r="1925" spans="1:11" x14ac:dyDescent="0.35">
      <c r="A1925" s="14" t="s">
        <v>7602</v>
      </c>
      <c r="B1925" s="13" t="s">
        <v>4726</v>
      </c>
      <c r="C1925" s="14" t="s">
        <v>14276</v>
      </c>
      <c r="D1925" s="14" t="s">
        <v>11356</v>
      </c>
      <c r="E1925" s="15" t="s">
        <v>5678</v>
      </c>
      <c r="F1925" s="16">
        <v>0</v>
      </c>
      <c r="G1925" s="16">
        <v>0</v>
      </c>
      <c r="H1925" s="6">
        <f t="shared" si="120"/>
        <v>1</v>
      </c>
      <c r="I1925" s="6">
        <f t="shared" si="121"/>
        <v>1</v>
      </c>
      <c r="J1925" s="7">
        <f t="shared" si="122"/>
        <v>1</v>
      </c>
      <c r="K1925" s="7">
        <f t="shared" si="123"/>
        <v>0</v>
      </c>
    </row>
    <row r="1926" spans="1:11" x14ac:dyDescent="0.35">
      <c r="A1926" s="14" t="s">
        <v>7603</v>
      </c>
      <c r="B1926" s="13" t="s">
        <v>1241</v>
      </c>
      <c r="C1926" s="14" t="s">
        <v>14277</v>
      </c>
      <c r="D1926" s="14" t="s">
        <v>11356</v>
      </c>
      <c r="E1926" s="15" t="s">
        <v>5678</v>
      </c>
      <c r="F1926" s="16">
        <v>2</v>
      </c>
      <c r="G1926" s="16">
        <v>2</v>
      </c>
      <c r="H1926" s="6">
        <f t="shared" si="120"/>
        <v>3</v>
      </c>
      <c r="I1926" s="6">
        <f t="shared" si="121"/>
        <v>3</v>
      </c>
      <c r="J1926" s="7">
        <f t="shared" si="122"/>
        <v>1</v>
      </c>
      <c r="K1926" s="7">
        <f t="shared" si="123"/>
        <v>0</v>
      </c>
    </row>
    <row r="1927" spans="1:11" x14ac:dyDescent="0.35">
      <c r="A1927" s="14" t="s">
        <v>7604</v>
      </c>
      <c r="B1927" s="13" t="s">
        <v>4501</v>
      </c>
      <c r="C1927" s="14" t="s">
        <v>14278</v>
      </c>
      <c r="D1927" s="14" t="s">
        <v>14279</v>
      </c>
      <c r="E1927" s="15" t="s">
        <v>5678</v>
      </c>
      <c r="F1927" s="16">
        <v>2</v>
      </c>
      <c r="G1927" s="16">
        <v>2</v>
      </c>
      <c r="H1927" s="6">
        <f t="shared" si="120"/>
        <v>3</v>
      </c>
      <c r="I1927" s="6">
        <f t="shared" si="121"/>
        <v>3</v>
      </c>
      <c r="J1927" s="7">
        <f t="shared" si="122"/>
        <v>1</v>
      </c>
      <c r="K1927" s="7">
        <f t="shared" si="123"/>
        <v>0</v>
      </c>
    </row>
    <row r="1928" spans="1:11" x14ac:dyDescent="0.35">
      <c r="A1928" s="14" t="s">
        <v>7605</v>
      </c>
      <c r="B1928" s="13" t="s">
        <v>728</v>
      </c>
      <c r="C1928" s="14" t="s">
        <v>14280</v>
      </c>
      <c r="D1928" s="14" t="s">
        <v>14281</v>
      </c>
      <c r="E1928" s="15" t="s">
        <v>5678</v>
      </c>
      <c r="F1928" s="16">
        <v>6</v>
      </c>
      <c r="G1928" s="16">
        <v>11</v>
      </c>
      <c r="H1928" s="6">
        <f t="shared" si="120"/>
        <v>7</v>
      </c>
      <c r="I1928" s="6">
        <f t="shared" si="121"/>
        <v>12</v>
      </c>
      <c r="J1928" s="7">
        <f t="shared" si="122"/>
        <v>1.7142857142857142</v>
      </c>
      <c r="K1928" s="7">
        <f t="shared" si="123"/>
        <v>0.7776075786635519</v>
      </c>
    </row>
    <row r="1929" spans="1:11" x14ac:dyDescent="0.35">
      <c r="A1929" s="14" t="s">
        <v>7606</v>
      </c>
      <c r="B1929" s="13" t="s">
        <v>397</v>
      </c>
      <c r="C1929" s="14" t="s">
        <v>14282</v>
      </c>
      <c r="D1929" s="14" t="s">
        <v>11356</v>
      </c>
      <c r="E1929" s="15" t="s">
        <v>5678</v>
      </c>
      <c r="F1929" s="16">
        <v>3</v>
      </c>
      <c r="G1929" s="16">
        <v>5</v>
      </c>
      <c r="H1929" s="6">
        <f t="shared" si="120"/>
        <v>4</v>
      </c>
      <c r="I1929" s="6">
        <f t="shared" si="121"/>
        <v>6</v>
      </c>
      <c r="J1929" s="7">
        <f t="shared" si="122"/>
        <v>1.5</v>
      </c>
      <c r="K1929" s="7">
        <f t="shared" si="123"/>
        <v>0.58496250072115619</v>
      </c>
    </row>
    <row r="1930" spans="1:11" x14ac:dyDescent="0.35">
      <c r="A1930" s="14" t="s">
        <v>7607</v>
      </c>
      <c r="B1930" s="13" t="s">
        <v>157</v>
      </c>
      <c r="C1930" s="14" t="s">
        <v>14283</v>
      </c>
      <c r="D1930" s="14" t="s">
        <v>11356</v>
      </c>
      <c r="E1930" s="15" t="s">
        <v>5678</v>
      </c>
      <c r="F1930" s="16">
        <v>4</v>
      </c>
      <c r="G1930" s="16">
        <v>5</v>
      </c>
      <c r="H1930" s="6">
        <f t="shared" si="120"/>
        <v>5</v>
      </c>
      <c r="I1930" s="6">
        <f t="shared" si="121"/>
        <v>6</v>
      </c>
      <c r="J1930" s="7">
        <f t="shared" si="122"/>
        <v>1.2</v>
      </c>
      <c r="K1930" s="7">
        <f t="shared" si="123"/>
        <v>0.26303440583379378</v>
      </c>
    </row>
    <row r="1931" spans="1:11" x14ac:dyDescent="0.35">
      <c r="A1931" s="14" t="s">
        <v>7608</v>
      </c>
      <c r="B1931" s="13" t="s">
        <v>85</v>
      </c>
      <c r="C1931" s="14" t="s">
        <v>14284</v>
      </c>
      <c r="D1931" s="14" t="s">
        <v>14285</v>
      </c>
      <c r="E1931" s="15" t="s">
        <v>5678</v>
      </c>
      <c r="F1931" s="16">
        <v>4</v>
      </c>
      <c r="G1931" s="16">
        <v>8</v>
      </c>
      <c r="H1931" s="6">
        <f t="shared" si="120"/>
        <v>5</v>
      </c>
      <c r="I1931" s="6">
        <f t="shared" si="121"/>
        <v>9</v>
      </c>
      <c r="J1931" s="7">
        <f t="shared" si="122"/>
        <v>1.8</v>
      </c>
      <c r="K1931" s="7">
        <f t="shared" si="123"/>
        <v>0.84799690655495008</v>
      </c>
    </row>
    <row r="1932" spans="1:11" x14ac:dyDescent="0.35">
      <c r="A1932" s="14" t="s">
        <v>7609</v>
      </c>
      <c r="B1932" s="13" t="s">
        <v>4393</v>
      </c>
      <c r="C1932" s="14" t="s">
        <v>14286</v>
      </c>
      <c r="D1932" s="14" t="s">
        <v>14287</v>
      </c>
      <c r="E1932" s="15" t="s">
        <v>11359</v>
      </c>
      <c r="F1932" s="16">
        <v>3</v>
      </c>
      <c r="G1932" s="16">
        <v>4</v>
      </c>
      <c r="H1932" s="6">
        <f t="shared" si="120"/>
        <v>4</v>
      </c>
      <c r="I1932" s="6">
        <f t="shared" si="121"/>
        <v>5</v>
      </c>
      <c r="J1932" s="7">
        <f t="shared" si="122"/>
        <v>1.25</v>
      </c>
      <c r="K1932" s="7">
        <f t="shared" si="123"/>
        <v>0.32192809488736235</v>
      </c>
    </row>
    <row r="1933" spans="1:11" x14ac:dyDescent="0.35">
      <c r="A1933" s="14" t="s">
        <v>7610</v>
      </c>
      <c r="B1933" s="13" t="s">
        <v>198</v>
      </c>
      <c r="C1933" s="14" t="s">
        <v>14288</v>
      </c>
      <c r="D1933" s="14" t="s">
        <v>14289</v>
      </c>
      <c r="E1933" s="15" t="s">
        <v>11359</v>
      </c>
      <c r="F1933" s="16">
        <v>2</v>
      </c>
      <c r="G1933" s="16">
        <v>2</v>
      </c>
      <c r="H1933" s="6">
        <f t="shared" si="120"/>
        <v>3</v>
      </c>
      <c r="I1933" s="6">
        <f t="shared" si="121"/>
        <v>3</v>
      </c>
      <c r="J1933" s="7">
        <f t="shared" si="122"/>
        <v>1</v>
      </c>
      <c r="K1933" s="7">
        <f t="shared" si="123"/>
        <v>0</v>
      </c>
    </row>
    <row r="1934" spans="1:11" x14ac:dyDescent="0.35">
      <c r="A1934" s="14" t="s">
        <v>7611</v>
      </c>
      <c r="B1934" s="13" t="s">
        <v>5534</v>
      </c>
      <c r="C1934" s="14" t="s">
        <v>14290</v>
      </c>
      <c r="D1934" s="14" t="s">
        <v>14291</v>
      </c>
      <c r="E1934" s="15" t="s">
        <v>11359</v>
      </c>
      <c r="F1934" s="16">
        <v>5</v>
      </c>
      <c r="G1934" s="16">
        <v>15</v>
      </c>
      <c r="H1934" s="6">
        <f t="shared" si="120"/>
        <v>6</v>
      </c>
      <c r="I1934" s="6">
        <f t="shared" si="121"/>
        <v>16</v>
      </c>
      <c r="J1934" s="7">
        <f t="shared" si="122"/>
        <v>2.6666666666666665</v>
      </c>
      <c r="K1934" s="7">
        <f t="shared" si="123"/>
        <v>1.4150374992788437</v>
      </c>
    </row>
    <row r="1935" spans="1:11" x14ac:dyDescent="0.35">
      <c r="A1935" s="14" t="s">
        <v>7612</v>
      </c>
      <c r="B1935" s="13" t="s">
        <v>30</v>
      </c>
      <c r="C1935" s="14" t="s">
        <v>14292</v>
      </c>
      <c r="D1935" s="14" t="s">
        <v>14293</v>
      </c>
      <c r="E1935" s="15" t="s">
        <v>11359</v>
      </c>
      <c r="F1935" s="16">
        <v>6</v>
      </c>
      <c r="G1935" s="16">
        <v>9</v>
      </c>
      <c r="H1935" s="6">
        <f t="shared" si="120"/>
        <v>7</v>
      </c>
      <c r="I1935" s="6">
        <f t="shared" si="121"/>
        <v>10</v>
      </c>
      <c r="J1935" s="7">
        <f t="shared" si="122"/>
        <v>1.4285714285714286</v>
      </c>
      <c r="K1935" s="7">
        <f t="shared" si="123"/>
        <v>0.51457317282975823</v>
      </c>
    </row>
    <row r="1936" spans="1:11" x14ac:dyDescent="0.35">
      <c r="A1936" s="14" t="s">
        <v>7613</v>
      </c>
      <c r="B1936" s="13" t="s">
        <v>5479</v>
      </c>
      <c r="C1936" s="14" t="s">
        <v>14294</v>
      </c>
      <c r="D1936" s="14" t="s">
        <v>14295</v>
      </c>
      <c r="E1936" s="15" t="s">
        <v>11359</v>
      </c>
      <c r="F1936" s="16">
        <v>2</v>
      </c>
      <c r="G1936" s="16">
        <v>4</v>
      </c>
      <c r="H1936" s="6">
        <f t="shared" si="120"/>
        <v>3</v>
      </c>
      <c r="I1936" s="6">
        <f t="shared" si="121"/>
        <v>5</v>
      </c>
      <c r="J1936" s="7">
        <f t="shared" si="122"/>
        <v>1.6666666666666667</v>
      </c>
      <c r="K1936" s="7">
        <f t="shared" si="123"/>
        <v>0.73696559416620622</v>
      </c>
    </row>
    <row r="1937" spans="1:11" x14ac:dyDescent="0.35">
      <c r="A1937" s="14" t="s">
        <v>7614</v>
      </c>
      <c r="B1937" s="13" t="s">
        <v>5365</v>
      </c>
      <c r="C1937" s="14" t="s">
        <v>14296</v>
      </c>
      <c r="D1937" s="14" t="s">
        <v>14297</v>
      </c>
      <c r="E1937" s="15" t="s">
        <v>11359</v>
      </c>
      <c r="F1937" s="16">
        <v>2</v>
      </c>
      <c r="G1937" s="16">
        <v>3</v>
      </c>
      <c r="H1937" s="6">
        <f t="shared" si="120"/>
        <v>3</v>
      </c>
      <c r="I1937" s="6">
        <f t="shared" si="121"/>
        <v>4</v>
      </c>
      <c r="J1937" s="7">
        <f t="shared" si="122"/>
        <v>1.3333333333333333</v>
      </c>
      <c r="K1937" s="7">
        <f t="shared" si="123"/>
        <v>0.4150374992788437</v>
      </c>
    </row>
    <row r="1938" spans="1:11" x14ac:dyDescent="0.35">
      <c r="A1938" s="14" t="s">
        <v>7615</v>
      </c>
      <c r="B1938" s="13" t="s">
        <v>4868</v>
      </c>
      <c r="C1938" s="14" t="s">
        <v>14298</v>
      </c>
      <c r="D1938" s="14" t="s">
        <v>14299</v>
      </c>
      <c r="E1938" s="15" t="s">
        <v>11359</v>
      </c>
      <c r="F1938" s="16">
        <v>2</v>
      </c>
      <c r="G1938" s="16">
        <v>3</v>
      </c>
      <c r="H1938" s="6">
        <f t="shared" si="120"/>
        <v>3</v>
      </c>
      <c r="I1938" s="6">
        <f t="shared" si="121"/>
        <v>4</v>
      </c>
      <c r="J1938" s="7">
        <f t="shared" si="122"/>
        <v>1.3333333333333333</v>
      </c>
      <c r="K1938" s="7">
        <f t="shared" si="123"/>
        <v>0.4150374992788437</v>
      </c>
    </row>
    <row r="1939" spans="1:11" x14ac:dyDescent="0.35">
      <c r="A1939" s="14" t="s">
        <v>7616</v>
      </c>
      <c r="B1939" s="13" t="s">
        <v>19</v>
      </c>
      <c r="C1939" s="14" t="s">
        <v>14300</v>
      </c>
      <c r="D1939" s="14" t="s">
        <v>14301</v>
      </c>
      <c r="E1939" s="15" t="s">
        <v>11359</v>
      </c>
      <c r="F1939" s="16">
        <v>2</v>
      </c>
      <c r="G1939" s="16">
        <v>2</v>
      </c>
      <c r="H1939" s="6">
        <f t="shared" si="120"/>
        <v>3</v>
      </c>
      <c r="I1939" s="6">
        <f t="shared" si="121"/>
        <v>3</v>
      </c>
      <c r="J1939" s="7">
        <f t="shared" si="122"/>
        <v>1</v>
      </c>
      <c r="K1939" s="7">
        <f t="shared" si="123"/>
        <v>0</v>
      </c>
    </row>
    <row r="1940" spans="1:11" x14ac:dyDescent="0.35">
      <c r="A1940" s="14" t="s">
        <v>7617</v>
      </c>
      <c r="B1940" s="13" t="s">
        <v>1316</v>
      </c>
      <c r="C1940" s="14" t="s">
        <v>14302</v>
      </c>
      <c r="D1940" s="14" t="s">
        <v>12083</v>
      </c>
      <c r="E1940" s="15" t="s">
        <v>5678</v>
      </c>
      <c r="F1940" s="16">
        <v>12</v>
      </c>
      <c r="G1940" s="16">
        <v>8</v>
      </c>
      <c r="H1940" s="6">
        <f t="shared" si="120"/>
        <v>13</v>
      </c>
      <c r="I1940" s="6">
        <f t="shared" si="121"/>
        <v>9</v>
      </c>
      <c r="J1940" s="7">
        <f t="shared" si="122"/>
        <v>0.69230769230769229</v>
      </c>
      <c r="K1940" s="7">
        <f t="shared" si="123"/>
        <v>-0.53051471669877992</v>
      </c>
    </row>
    <row r="1941" spans="1:11" x14ac:dyDescent="0.35">
      <c r="A1941" s="14" t="s">
        <v>7618</v>
      </c>
      <c r="B1941" s="13" t="s">
        <v>2489</v>
      </c>
      <c r="C1941" s="14" t="s">
        <v>14303</v>
      </c>
      <c r="D1941" s="14" t="s">
        <v>11356</v>
      </c>
      <c r="E1941" s="15" t="s">
        <v>5678</v>
      </c>
      <c r="F1941" s="16">
        <v>0</v>
      </c>
      <c r="G1941" s="16">
        <v>0</v>
      </c>
      <c r="H1941" s="6">
        <f t="shared" si="120"/>
        <v>1</v>
      </c>
      <c r="I1941" s="6">
        <f t="shared" si="121"/>
        <v>1</v>
      </c>
      <c r="J1941" s="7">
        <f t="shared" si="122"/>
        <v>1</v>
      </c>
      <c r="K1941" s="7">
        <f t="shared" si="123"/>
        <v>0</v>
      </c>
    </row>
    <row r="1942" spans="1:11" x14ac:dyDescent="0.35">
      <c r="A1942" s="14" t="s">
        <v>7619</v>
      </c>
      <c r="B1942" s="13" t="s">
        <v>5157</v>
      </c>
      <c r="C1942" s="14" t="s">
        <v>14304</v>
      </c>
      <c r="D1942" s="14" t="s">
        <v>14305</v>
      </c>
      <c r="E1942" s="15" t="s">
        <v>5678</v>
      </c>
      <c r="F1942" s="16">
        <v>1</v>
      </c>
      <c r="G1942" s="16">
        <v>0</v>
      </c>
      <c r="H1942" s="6">
        <f t="shared" si="120"/>
        <v>2</v>
      </c>
      <c r="I1942" s="6">
        <f t="shared" si="121"/>
        <v>1</v>
      </c>
      <c r="J1942" s="7">
        <f t="shared" si="122"/>
        <v>0.5</v>
      </c>
      <c r="K1942" s="7">
        <f t="shared" si="123"/>
        <v>-1</v>
      </c>
    </row>
    <row r="1943" spans="1:11" x14ac:dyDescent="0.35">
      <c r="A1943" s="14" t="s">
        <v>7620</v>
      </c>
      <c r="B1943" s="13" t="s">
        <v>568</v>
      </c>
      <c r="C1943" s="14" t="s">
        <v>14306</v>
      </c>
      <c r="D1943" s="14" t="s">
        <v>11356</v>
      </c>
      <c r="E1943" s="15" t="s">
        <v>5678</v>
      </c>
      <c r="F1943" s="16">
        <v>2</v>
      </c>
      <c r="G1943" s="16">
        <v>1</v>
      </c>
      <c r="H1943" s="6">
        <f t="shared" si="120"/>
        <v>3</v>
      </c>
      <c r="I1943" s="6">
        <f t="shared" si="121"/>
        <v>2</v>
      </c>
      <c r="J1943" s="7">
        <f t="shared" si="122"/>
        <v>0.66666666666666663</v>
      </c>
      <c r="K1943" s="7">
        <f t="shared" si="123"/>
        <v>-0.5849625007211563</v>
      </c>
    </row>
    <row r="1944" spans="1:11" x14ac:dyDescent="0.35">
      <c r="A1944" s="14" t="s">
        <v>7621</v>
      </c>
      <c r="B1944" s="13" t="s">
        <v>4918</v>
      </c>
      <c r="C1944" s="14" t="s">
        <v>14307</v>
      </c>
      <c r="D1944" s="14" t="s">
        <v>14308</v>
      </c>
      <c r="E1944" s="15" t="s">
        <v>5678</v>
      </c>
      <c r="F1944" s="16">
        <v>1</v>
      </c>
      <c r="G1944" s="16">
        <v>1</v>
      </c>
      <c r="H1944" s="6">
        <f t="shared" si="120"/>
        <v>2</v>
      </c>
      <c r="I1944" s="6">
        <f t="shared" si="121"/>
        <v>2</v>
      </c>
      <c r="J1944" s="7">
        <f t="shared" si="122"/>
        <v>1</v>
      </c>
      <c r="K1944" s="7">
        <f t="shared" si="123"/>
        <v>0</v>
      </c>
    </row>
    <row r="1945" spans="1:11" x14ac:dyDescent="0.35">
      <c r="A1945" s="14" t="s">
        <v>7622</v>
      </c>
      <c r="B1945" s="13" t="s">
        <v>5246</v>
      </c>
      <c r="C1945" s="14" t="s">
        <v>14309</v>
      </c>
      <c r="D1945" s="14" t="s">
        <v>13370</v>
      </c>
      <c r="E1945" s="15" t="s">
        <v>5678</v>
      </c>
      <c r="F1945" s="16">
        <v>2</v>
      </c>
      <c r="G1945" s="16">
        <v>0</v>
      </c>
      <c r="H1945" s="6">
        <f t="shared" si="120"/>
        <v>3</v>
      </c>
      <c r="I1945" s="6">
        <f t="shared" si="121"/>
        <v>1</v>
      </c>
      <c r="J1945" s="7">
        <f t="shared" si="122"/>
        <v>0.33333333333333331</v>
      </c>
      <c r="K1945" s="7">
        <f t="shared" si="123"/>
        <v>-1.5849625007211563</v>
      </c>
    </row>
    <row r="1946" spans="1:11" x14ac:dyDescent="0.35">
      <c r="A1946" s="14" t="s">
        <v>7623</v>
      </c>
      <c r="B1946" s="13" t="s">
        <v>4865</v>
      </c>
      <c r="C1946" s="14" t="s">
        <v>14310</v>
      </c>
      <c r="D1946" s="14" t="s">
        <v>14311</v>
      </c>
      <c r="E1946" s="15" t="s">
        <v>5678</v>
      </c>
      <c r="F1946" s="16">
        <v>11</v>
      </c>
      <c r="G1946" s="16">
        <v>5</v>
      </c>
      <c r="H1946" s="6">
        <f t="shared" si="120"/>
        <v>12</v>
      </c>
      <c r="I1946" s="6">
        <f t="shared" si="121"/>
        <v>6</v>
      </c>
      <c r="J1946" s="7">
        <f t="shared" si="122"/>
        <v>0.5</v>
      </c>
      <c r="K1946" s="7">
        <f t="shared" si="123"/>
        <v>-1</v>
      </c>
    </row>
    <row r="1947" spans="1:11" x14ac:dyDescent="0.35">
      <c r="A1947" s="14" t="s">
        <v>7624</v>
      </c>
      <c r="B1947" s="13" t="s">
        <v>3406</v>
      </c>
      <c r="C1947" s="14" t="s">
        <v>14312</v>
      </c>
      <c r="D1947" s="14" t="s">
        <v>11356</v>
      </c>
      <c r="E1947" s="15" t="s">
        <v>5678</v>
      </c>
      <c r="F1947" s="16">
        <v>60</v>
      </c>
      <c r="G1947" s="16">
        <v>49</v>
      </c>
      <c r="H1947" s="6">
        <f t="shared" si="120"/>
        <v>61</v>
      </c>
      <c r="I1947" s="6">
        <f t="shared" si="121"/>
        <v>50</v>
      </c>
      <c r="J1947" s="7">
        <f t="shared" si="122"/>
        <v>0.81967213114754101</v>
      </c>
      <c r="K1947" s="7">
        <f t="shared" si="123"/>
        <v>-0.28688114778816154</v>
      </c>
    </row>
    <row r="1948" spans="1:11" x14ac:dyDescent="0.35">
      <c r="A1948" s="14" t="s">
        <v>7625</v>
      </c>
      <c r="B1948" s="13" t="s">
        <v>5034</v>
      </c>
      <c r="C1948" s="14" t="s">
        <v>14313</v>
      </c>
      <c r="D1948" s="14" t="s">
        <v>11356</v>
      </c>
      <c r="E1948" s="15" t="s">
        <v>5678</v>
      </c>
      <c r="F1948" s="16">
        <v>1</v>
      </c>
      <c r="G1948" s="16">
        <v>1</v>
      </c>
      <c r="H1948" s="6">
        <f t="shared" si="120"/>
        <v>2</v>
      </c>
      <c r="I1948" s="6">
        <f t="shared" si="121"/>
        <v>2</v>
      </c>
      <c r="J1948" s="7">
        <f t="shared" si="122"/>
        <v>1</v>
      </c>
      <c r="K1948" s="7">
        <f t="shared" si="123"/>
        <v>0</v>
      </c>
    </row>
    <row r="1949" spans="1:11" x14ac:dyDescent="0.35">
      <c r="A1949" s="14" t="s">
        <v>7626</v>
      </c>
      <c r="B1949" s="13" t="s">
        <v>2426</v>
      </c>
      <c r="C1949" s="14" t="s">
        <v>14314</v>
      </c>
      <c r="D1949" s="14" t="s">
        <v>11356</v>
      </c>
      <c r="E1949" s="15" t="s">
        <v>5678</v>
      </c>
      <c r="F1949" s="16">
        <v>29</v>
      </c>
      <c r="G1949" s="16">
        <v>30</v>
      </c>
      <c r="H1949" s="6">
        <f t="shared" si="120"/>
        <v>30</v>
      </c>
      <c r="I1949" s="6">
        <f t="shared" si="121"/>
        <v>31</v>
      </c>
      <c r="J1949" s="7">
        <f t="shared" si="122"/>
        <v>1.0333333333333334</v>
      </c>
      <c r="K1949" s="7">
        <f t="shared" si="123"/>
        <v>4.7305714778356822E-2</v>
      </c>
    </row>
    <row r="1950" spans="1:11" x14ac:dyDescent="0.35">
      <c r="A1950" s="14" t="s">
        <v>7627</v>
      </c>
      <c r="B1950" s="13" t="s">
        <v>2678</v>
      </c>
      <c r="C1950" s="14" t="s">
        <v>14315</v>
      </c>
      <c r="D1950" s="14" t="s">
        <v>14316</v>
      </c>
      <c r="E1950" s="15" t="s">
        <v>5678</v>
      </c>
      <c r="F1950" s="16">
        <v>1</v>
      </c>
      <c r="G1950" s="16">
        <v>0</v>
      </c>
      <c r="H1950" s="6">
        <f t="shared" si="120"/>
        <v>2</v>
      </c>
      <c r="I1950" s="6">
        <f t="shared" si="121"/>
        <v>1</v>
      </c>
      <c r="J1950" s="7">
        <f t="shared" si="122"/>
        <v>0.5</v>
      </c>
      <c r="K1950" s="7">
        <f t="shared" si="123"/>
        <v>-1</v>
      </c>
    </row>
    <row r="1951" spans="1:11" x14ac:dyDescent="0.35">
      <c r="A1951" s="14" t="s">
        <v>7628</v>
      </c>
      <c r="B1951" s="13" t="s">
        <v>20</v>
      </c>
      <c r="C1951" s="14" t="s">
        <v>14317</v>
      </c>
      <c r="D1951" s="14" t="s">
        <v>11356</v>
      </c>
      <c r="E1951" s="15" t="s">
        <v>5678</v>
      </c>
      <c r="F1951" s="16">
        <v>1</v>
      </c>
      <c r="G1951" s="16">
        <v>0</v>
      </c>
      <c r="H1951" s="6">
        <f t="shared" si="120"/>
        <v>2</v>
      </c>
      <c r="I1951" s="6">
        <f t="shared" si="121"/>
        <v>1</v>
      </c>
      <c r="J1951" s="7">
        <f t="shared" si="122"/>
        <v>0.5</v>
      </c>
      <c r="K1951" s="7">
        <f t="shared" si="123"/>
        <v>-1</v>
      </c>
    </row>
    <row r="1952" spans="1:11" x14ac:dyDescent="0.35">
      <c r="A1952" s="14" t="s">
        <v>7629</v>
      </c>
      <c r="B1952" s="13" t="s">
        <v>443</v>
      </c>
      <c r="C1952" s="14" t="s">
        <v>14318</v>
      </c>
      <c r="D1952" s="14" t="s">
        <v>11671</v>
      </c>
      <c r="E1952" s="15" t="s">
        <v>5678</v>
      </c>
      <c r="F1952" s="16">
        <v>1</v>
      </c>
      <c r="G1952" s="16">
        <v>1</v>
      </c>
      <c r="H1952" s="6">
        <f t="shared" si="120"/>
        <v>2</v>
      </c>
      <c r="I1952" s="6">
        <f t="shared" si="121"/>
        <v>2</v>
      </c>
      <c r="J1952" s="7">
        <f t="shared" si="122"/>
        <v>1</v>
      </c>
      <c r="K1952" s="7">
        <f t="shared" si="123"/>
        <v>0</v>
      </c>
    </row>
    <row r="1953" spans="1:11" x14ac:dyDescent="0.35">
      <c r="A1953" s="14" t="s">
        <v>7630</v>
      </c>
      <c r="B1953" s="13" t="s">
        <v>4316</v>
      </c>
      <c r="C1953" s="14" t="s">
        <v>14319</v>
      </c>
      <c r="D1953" s="14" t="s">
        <v>14320</v>
      </c>
      <c r="E1953" s="15" t="s">
        <v>5678</v>
      </c>
      <c r="F1953" s="16">
        <v>4</v>
      </c>
      <c r="G1953" s="16">
        <v>7</v>
      </c>
      <c r="H1953" s="6">
        <f t="shared" si="120"/>
        <v>5</v>
      </c>
      <c r="I1953" s="6">
        <f t="shared" si="121"/>
        <v>8</v>
      </c>
      <c r="J1953" s="7">
        <f t="shared" si="122"/>
        <v>1.6</v>
      </c>
      <c r="K1953" s="7">
        <f t="shared" si="123"/>
        <v>0.67807190511263782</v>
      </c>
    </row>
    <row r="1954" spans="1:11" x14ac:dyDescent="0.35">
      <c r="A1954" s="14" t="s">
        <v>7631</v>
      </c>
      <c r="B1954" s="13" t="s">
        <v>1277</v>
      </c>
      <c r="C1954" s="14" t="s">
        <v>14321</v>
      </c>
      <c r="D1954" s="14" t="s">
        <v>14322</v>
      </c>
      <c r="E1954" s="15" t="s">
        <v>5678</v>
      </c>
      <c r="F1954" s="16">
        <v>22</v>
      </c>
      <c r="G1954" s="16">
        <v>48</v>
      </c>
      <c r="H1954" s="6">
        <f t="shared" si="120"/>
        <v>23</v>
      </c>
      <c r="I1954" s="6">
        <f t="shared" si="121"/>
        <v>49</v>
      </c>
      <c r="J1954" s="7">
        <f t="shared" si="122"/>
        <v>2.1304347826086958</v>
      </c>
      <c r="K1954" s="7">
        <f t="shared" si="123"/>
        <v>1.0911478880581955</v>
      </c>
    </row>
    <row r="1955" spans="1:11" x14ac:dyDescent="0.35">
      <c r="A1955" s="14" t="s">
        <v>7632</v>
      </c>
      <c r="B1955" s="13" t="s">
        <v>1144</v>
      </c>
      <c r="C1955" s="14" t="s">
        <v>14323</v>
      </c>
      <c r="D1955" s="14" t="s">
        <v>11356</v>
      </c>
      <c r="E1955" s="15" t="s">
        <v>5678</v>
      </c>
      <c r="F1955" s="16">
        <v>1</v>
      </c>
      <c r="G1955" s="16">
        <v>0</v>
      </c>
      <c r="H1955" s="6">
        <f t="shared" si="120"/>
        <v>2</v>
      </c>
      <c r="I1955" s="6">
        <f t="shared" si="121"/>
        <v>1</v>
      </c>
      <c r="J1955" s="7">
        <f t="shared" si="122"/>
        <v>0.5</v>
      </c>
      <c r="K1955" s="7">
        <f t="shared" si="123"/>
        <v>-1</v>
      </c>
    </row>
    <row r="1956" spans="1:11" x14ac:dyDescent="0.35">
      <c r="A1956" s="14" t="s">
        <v>7633</v>
      </c>
      <c r="B1956" s="13" t="s">
        <v>5118</v>
      </c>
      <c r="C1956" s="14" t="s">
        <v>14324</v>
      </c>
      <c r="D1956" s="14" t="s">
        <v>14325</v>
      </c>
      <c r="E1956" s="15" t="s">
        <v>11359</v>
      </c>
      <c r="F1956" s="16">
        <v>1</v>
      </c>
      <c r="G1956" s="16">
        <v>0</v>
      </c>
      <c r="H1956" s="6">
        <f t="shared" si="120"/>
        <v>2</v>
      </c>
      <c r="I1956" s="6">
        <f t="shared" si="121"/>
        <v>1</v>
      </c>
      <c r="J1956" s="7">
        <f t="shared" si="122"/>
        <v>0.5</v>
      </c>
      <c r="K1956" s="7">
        <f t="shared" si="123"/>
        <v>-1</v>
      </c>
    </row>
    <row r="1957" spans="1:11" x14ac:dyDescent="0.35">
      <c r="A1957" s="14" t="s">
        <v>7634</v>
      </c>
      <c r="B1957" s="13" t="s">
        <v>4390</v>
      </c>
      <c r="C1957" s="14" t="s">
        <v>14326</v>
      </c>
      <c r="D1957" s="14" t="s">
        <v>14327</v>
      </c>
      <c r="E1957" s="15" t="s">
        <v>11359</v>
      </c>
      <c r="F1957" s="16">
        <v>0</v>
      </c>
      <c r="G1957" s="16">
        <v>0</v>
      </c>
      <c r="H1957" s="6">
        <f t="shared" si="120"/>
        <v>1</v>
      </c>
      <c r="I1957" s="6">
        <f t="shared" si="121"/>
        <v>1</v>
      </c>
      <c r="J1957" s="7">
        <f t="shared" si="122"/>
        <v>1</v>
      </c>
      <c r="K1957" s="7">
        <f t="shared" si="123"/>
        <v>0</v>
      </c>
    </row>
    <row r="1958" spans="1:11" x14ac:dyDescent="0.35">
      <c r="A1958" s="14" t="s">
        <v>7635</v>
      </c>
      <c r="B1958" s="13" t="s">
        <v>21</v>
      </c>
      <c r="C1958" s="14" t="s">
        <v>14328</v>
      </c>
      <c r="D1958" s="14" t="s">
        <v>11356</v>
      </c>
      <c r="E1958" s="15" t="s">
        <v>11359</v>
      </c>
      <c r="F1958" s="16">
        <v>0</v>
      </c>
      <c r="G1958" s="16">
        <v>0</v>
      </c>
      <c r="H1958" s="6">
        <f t="shared" si="120"/>
        <v>1</v>
      </c>
      <c r="I1958" s="6">
        <f t="shared" si="121"/>
        <v>1</v>
      </c>
      <c r="J1958" s="7">
        <f t="shared" si="122"/>
        <v>1</v>
      </c>
      <c r="K1958" s="7">
        <f t="shared" si="123"/>
        <v>0</v>
      </c>
    </row>
    <row r="1959" spans="1:11" x14ac:dyDescent="0.35">
      <c r="A1959" s="14" t="s">
        <v>7636</v>
      </c>
      <c r="B1959" s="13" t="s">
        <v>64</v>
      </c>
      <c r="C1959" s="14" t="s">
        <v>14329</v>
      </c>
      <c r="D1959" s="14" t="s">
        <v>11356</v>
      </c>
      <c r="E1959" s="15" t="s">
        <v>11359</v>
      </c>
      <c r="F1959" s="16">
        <v>0</v>
      </c>
      <c r="G1959" s="16">
        <v>0</v>
      </c>
      <c r="H1959" s="6">
        <f t="shared" si="120"/>
        <v>1</v>
      </c>
      <c r="I1959" s="6">
        <f t="shared" si="121"/>
        <v>1</v>
      </c>
      <c r="J1959" s="7">
        <f t="shared" si="122"/>
        <v>1</v>
      </c>
      <c r="K1959" s="7">
        <f t="shared" si="123"/>
        <v>0</v>
      </c>
    </row>
    <row r="1960" spans="1:11" x14ac:dyDescent="0.35">
      <c r="A1960" s="14" t="s">
        <v>7637</v>
      </c>
      <c r="B1960" s="13" t="s">
        <v>2749</v>
      </c>
      <c r="C1960" s="14" t="s">
        <v>14330</v>
      </c>
      <c r="D1960" s="14" t="s">
        <v>11356</v>
      </c>
      <c r="E1960" s="15" t="s">
        <v>11359</v>
      </c>
      <c r="F1960" s="16">
        <v>42</v>
      </c>
      <c r="G1960" s="16">
        <v>38</v>
      </c>
      <c r="H1960" s="6">
        <f t="shared" si="120"/>
        <v>43</v>
      </c>
      <c r="I1960" s="6">
        <f t="shared" si="121"/>
        <v>39</v>
      </c>
      <c r="J1960" s="7">
        <f t="shared" si="122"/>
        <v>0.90697674418604646</v>
      </c>
      <c r="K1960" s="7">
        <f t="shared" si="123"/>
        <v>-0.1408625358398497</v>
      </c>
    </row>
    <row r="1961" spans="1:11" x14ac:dyDescent="0.35">
      <c r="A1961" s="14" t="s">
        <v>7638</v>
      </c>
      <c r="B1961" s="13" t="s">
        <v>2466</v>
      </c>
      <c r="C1961" s="14" t="s">
        <v>14331</v>
      </c>
      <c r="D1961" s="14" t="s">
        <v>14332</v>
      </c>
      <c r="E1961" s="15" t="s">
        <v>11359</v>
      </c>
      <c r="F1961" s="16">
        <v>5</v>
      </c>
      <c r="G1961" s="16">
        <v>5</v>
      </c>
      <c r="H1961" s="6">
        <f t="shared" si="120"/>
        <v>6</v>
      </c>
      <c r="I1961" s="6">
        <f t="shared" si="121"/>
        <v>6</v>
      </c>
      <c r="J1961" s="7">
        <f t="shared" si="122"/>
        <v>1</v>
      </c>
      <c r="K1961" s="7">
        <f t="shared" si="123"/>
        <v>0</v>
      </c>
    </row>
    <row r="1962" spans="1:11" x14ac:dyDescent="0.35">
      <c r="A1962" s="14" t="s">
        <v>7639</v>
      </c>
      <c r="B1962" s="13" t="s">
        <v>3555</v>
      </c>
      <c r="C1962" s="14" t="s">
        <v>14333</v>
      </c>
      <c r="D1962" s="14" t="s">
        <v>14334</v>
      </c>
      <c r="E1962" s="15" t="s">
        <v>5678</v>
      </c>
      <c r="F1962" s="16">
        <v>13</v>
      </c>
      <c r="G1962" s="16">
        <v>10</v>
      </c>
      <c r="H1962" s="6">
        <f t="shared" si="120"/>
        <v>14</v>
      </c>
      <c r="I1962" s="6">
        <f t="shared" si="121"/>
        <v>11</v>
      </c>
      <c r="J1962" s="7">
        <f t="shared" si="122"/>
        <v>0.7857142857142857</v>
      </c>
      <c r="K1962" s="7">
        <f t="shared" si="123"/>
        <v>-0.34792330342030692</v>
      </c>
    </row>
    <row r="1963" spans="1:11" x14ac:dyDescent="0.35">
      <c r="A1963" s="14" t="s">
        <v>7640</v>
      </c>
      <c r="B1963" s="13" t="s">
        <v>1545</v>
      </c>
      <c r="C1963" s="14" t="s">
        <v>14335</v>
      </c>
      <c r="D1963" s="14" t="s">
        <v>11356</v>
      </c>
      <c r="E1963" s="15" t="s">
        <v>5678</v>
      </c>
      <c r="F1963" s="16">
        <v>7</v>
      </c>
      <c r="G1963" s="16">
        <v>3</v>
      </c>
      <c r="H1963" s="6">
        <f t="shared" si="120"/>
        <v>8</v>
      </c>
      <c r="I1963" s="6">
        <f t="shared" si="121"/>
        <v>4</v>
      </c>
      <c r="J1963" s="7">
        <f t="shared" si="122"/>
        <v>0.5</v>
      </c>
      <c r="K1963" s="7">
        <f t="shared" si="123"/>
        <v>-1</v>
      </c>
    </row>
    <row r="1964" spans="1:11" x14ac:dyDescent="0.35">
      <c r="A1964" s="14" t="s">
        <v>7641</v>
      </c>
      <c r="B1964" s="13" t="s">
        <v>1094</v>
      </c>
      <c r="C1964" s="14" t="s">
        <v>14336</v>
      </c>
      <c r="D1964" s="14" t="s">
        <v>14337</v>
      </c>
      <c r="E1964" s="15" t="s">
        <v>11359</v>
      </c>
      <c r="F1964" s="16">
        <v>3</v>
      </c>
      <c r="G1964" s="16">
        <v>6</v>
      </c>
      <c r="H1964" s="6">
        <f t="shared" si="120"/>
        <v>4</v>
      </c>
      <c r="I1964" s="6">
        <f t="shared" si="121"/>
        <v>7</v>
      </c>
      <c r="J1964" s="7">
        <f t="shared" si="122"/>
        <v>1.75</v>
      </c>
      <c r="K1964" s="7">
        <f t="shared" si="123"/>
        <v>0.80735492205760406</v>
      </c>
    </row>
    <row r="1965" spans="1:11" x14ac:dyDescent="0.35">
      <c r="A1965" s="14" t="s">
        <v>7642</v>
      </c>
      <c r="B1965" s="13" t="s">
        <v>5260</v>
      </c>
      <c r="C1965" s="14" t="s">
        <v>14338</v>
      </c>
      <c r="D1965" s="14" t="s">
        <v>14339</v>
      </c>
      <c r="E1965" s="15" t="s">
        <v>11359</v>
      </c>
      <c r="F1965" s="16">
        <v>3</v>
      </c>
      <c r="G1965" s="16">
        <v>3</v>
      </c>
      <c r="H1965" s="6">
        <f t="shared" si="120"/>
        <v>4</v>
      </c>
      <c r="I1965" s="6">
        <f t="shared" si="121"/>
        <v>4</v>
      </c>
      <c r="J1965" s="7">
        <f t="shared" si="122"/>
        <v>1</v>
      </c>
      <c r="K1965" s="7">
        <f t="shared" si="123"/>
        <v>0</v>
      </c>
    </row>
    <row r="1966" spans="1:11" x14ac:dyDescent="0.35">
      <c r="A1966" s="14" t="s">
        <v>7643</v>
      </c>
      <c r="B1966" s="13" t="s">
        <v>3498</v>
      </c>
      <c r="C1966" s="14" t="s">
        <v>14340</v>
      </c>
      <c r="D1966" s="14" t="s">
        <v>14341</v>
      </c>
      <c r="E1966" s="15" t="s">
        <v>11359</v>
      </c>
      <c r="F1966" s="16">
        <v>1</v>
      </c>
      <c r="G1966" s="16">
        <v>0</v>
      </c>
      <c r="H1966" s="6">
        <f t="shared" si="120"/>
        <v>2</v>
      </c>
      <c r="I1966" s="6">
        <f t="shared" si="121"/>
        <v>1</v>
      </c>
      <c r="J1966" s="7">
        <f t="shared" si="122"/>
        <v>0.5</v>
      </c>
      <c r="K1966" s="7">
        <f t="shared" si="123"/>
        <v>-1</v>
      </c>
    </row>
    <row r="1967" spans="1:11" x14ac:dyDescent="0.35">
      <c r="A1967" s="14" t="s">
        <v>7644</v>
      </c>
      <c r="B1967" s="13" t="s">
        <v>1008</v>
      </c>
      <c r="C1967" s="14" t="s">
        <v>14342</v>
      </c>
      <c r="D1967" s="14" t="s">
        <v>11671</v>
      </c>
      <c r="E1967" s="15" t="s">
        <v>11359</v>
      </c>
      <c r="F1967" s="16">
        <v>2</v>
      </c>
      <c r="G1967" s="16">
        <v>1</v>
      </c>
      <c r="H1967" s="6">
        <f t="shared" si="120"/>
        <v>3</v>
      </c>
      <c r="I1967" s="6">
        <f t="shared" si="121"/>
        <v>2</v>
      </c>
      <c r="J1967" s="7">
        <f t="shared" si="122"/>
        <v>0.66666666666666663</v>
      </c>
      <c r="K1967" s="7">
        <f t="shared" si="123"/>
        <v>-0.5849625007211563</v>
      </c>
    </row>
    <row r="1968" spans="1:11" x14ac:dyDescent="0.35">
      <c r="A1968" s="14" t="s">
        <v>7645</v>
      </c>
      <c r="B1968" s="13" t="s">
        <v>4993</v>
      </c>
      <c r="C1968" s="14" t="s">
        <v>14343</v>
      </c>
      <c r="D1968" s="14" t="s">
        <v>11356</v>
      </c>
      <c r="E1968" s="15" t="s">
        <v>11359</v>
      </c>
      <c r="F1968" s="16">
        <v>37</v>
      </c>
      <c r="G1968" s="16">
        <v>30</v>
      </c>
      <c r="H1968" s="6">
        <f t="shared" si="120"/>
        <v>38</v>
      </c>
      <c r="I1968" s="6">
        <f t="shared" si="121"/>
        <v>31</v>
      </c>
      <c r="J1968" s="7">
        <f t="shared" si="122"/>
        <v>0.81578947368421051</v>
      </c>
      <c r="K1968" s="7">
        <f t="shared" si="123"/>
        <v>-0.29373120305671035</v>
      </c>
    </row>
    <row r="1969" spans="1:11" x14ac:dyDescent="0.35">
      <c r="A1969" s="14" t="s">
        <v>7646</v>
      </c>
      <c r="B1969" s="13" t="s">
        <v>2862</v>
      </c>
      <c r="C1969" s="14" t="s">
        <v>14344</v>
      </c>
      <c r="D1969" s="14" t="s">
        <v>14345</v>
      </c>
      <c r="E1969" s="15" t="s">
        <v>5678</v>
      </c>
      <c r="F1969" s="16">
        <v>23</v>
      </c>
      <c r="G1969" s="16">
        <v>27</v>
      </c>
      <c r="H1969" s="6">
        <f t="shared" si="120"/>
        <v>24</v>
      </c>
      <c r="I1969" s="6">
        <f t="shared" si="121"/>
        <v>28</v>
      </c>
      <c r="J1969" s="7">
        <f t="shared" si="122"/>
        <v>1.1666666666666667</v>
      </c>
      <c r="K1969" s="7">
        <f t="shared" si="123"/>
        <v>0.22239242133644802</v>
      </c>
    </row>
    <row r="1970" spans="1:11" x14ac:dyDescent="0.35">
      <c r="A1970" s="14" t="s">
        <v>7647</v>
      </c>
      <c r="B1970" s="13" t="s">
        <v>5611</v>
      </c>
      <c r="C1970" s="14" t="s">
        <v>14346</v>
      </c>
      <c r="D1970" s="14" t="s">
        <v>11356</v>
      </c>
      <c r="E1970" s="15" t="s">
        <v>11359</v>
      </c>
      <c r="F1970" s="16">
        <v>4</v>
      </c>
      <c r="G1970" s="16">
        <v>5</v>
      </c>
      <c r="H1970" s="6">
        <f t="shared" si="120"/>
        <v>5</v>
      </c>
      <c r="I1970" s="6">
        <f t="shared" si="121"/>
        <v>6</v>
      </c>
      <c r="J1970" s="7">
        <f t="shared" si="122"/>
        <v>1.2</v>
      </c>
      <c r="K1970" s="7">
        <f t="shared" si="123"/>
        <v>0.26303440583379378</v>
      </c>
    </row>
    <row r="1971" spans="1:11" x14ac:dyDescent="0.35">
      <c r="A1971" s="14" t="s">
        <v>7648</v>
      </c>
      <c r="B1971" s="13" t="s">
        <v>4266</v>
      </c>
      <c r="C1971" s="14" t="s">
        <v>14347</v>
      </c>
      <c r="D1971" s="14" t="s">
        <v>14348</v>
      </c>
      <c r="E1971" s="15" t="s">
        <v>11359</v>
      </c>
      <c r="F1971" s="16">
        <v>12</v>
      </c>
      <c r="G1971" s="16">
        <v>11</v>
      </c>
      <c r="H1971" s="6">
        <f t="shared" si="120"/>
        <v>13</v>
      </c>
      <c r="I1971" s="6">
        <f t="shared" si="121"/>
        <v>12</v>
      </c>
      <c r="J1971" s="7">
        <f t="shared" si="122"/>
        <v>0.92307692307692313</v>
      </c>
      <c r="K1971" s="7">
        <f t="shared" si="123"/>
        <v>-0.1154772174199359</v>
      </c>
    </row>
    <row r="1972" spans="1:11" x14ac:dyDescent="0.35">
      <c r="A1972" s="14" t="s">
        <v>7649</v>
      </c>
      <c r="B1972" s="13" t="s">
        <v>4084</v>
      </c>
      <c r="C1972" s="14" t="s">
        <v>14349</v>
      </c>
      <c r="D1972" s="14" t="s">
        <v>11778</v>
      </c>
      <c r="E1972" s="15" t="s">
        <v>11359</v>
      </c>
      <c r="F1972" s="16">
        <v>7</v>
      </c>
      <c r="G1972" s="16">
        <v>11</v>
      </c>
      <c r="H1972" s="6">
        <f t="shared" si="120"/>
        <v>8</v>
      </c>
      <c r="I1972" s="6">
        <f t="shared" si="121"/>
        <v>12</v>
      </c>
      <c r="J1972" s="7">
        <f t="shared" si="122"/>
        <v>1.5</v>
      </c>
      <c r="K1972" s="7">
        <f t="shared" si="123"/>
        <v>0.58496250072115619</v>
      </c>
    </row>
    <row r="1973" spans="1:11" x14ac:dyDescent="0.35">
      <c r="A1973" s="14" t="s">
        <v>7650</v>
      </c>
      <c r="B1973" s="13" t="s">
        <v>1658</v>
      </c>
      <c r="C1973" s="14" t="s">
        <v>14350</v>
      </c>
      <c r="D1973" s="14" t="s">
        <v>11356</v>
      </c>
      <c r="E1973" s="15" t="s">
        <v>5678</v>
      </c>
      <c r="F1973" s="16">
        <v>118</v>
      </c>
      <c r="G1973" s="16">
        <v>160</v>
      </c>
      <c r="H1973" s="6">
        <f t="shared" si="120"/>
        <v>119</v>
      </c>
      <c r="I1973" s="6">
        <f t="shared" si="121"/>
        <v>161</v>
      </c>
      <c r="J1973" s="7">
        <f t="shared" si="122"/>
        <v>1.3529411764705883</v>
      </c>
      <c r="K1973" s="7">
        <f t="shared" si="123"/>
        <v>0.43609911480667357</v>
      </c>
    </row>
    <row r="1974" spans="1:11" x14ac:dyDescent="0.35">
      <c r="A1974" s="14" t="s">
        <v>7651</v>
      </c>
      <c r="B1974" s="13" t="s">
        <v>344</v>
      </c>
      <c r="C1974" s="14" t="s">
        <v>14351</v>
      </c>
      <c r="D1974" s="14" t="s">
        <v>14352</v>
      </c>
      <c r="E1974" s="15" t="s">
        <v>5678</v>
      </c>
      <c r="F1974" s="16">
        <v>16</v>
      </c>
      <c r="G1974" s="16">
        <v>15</v>
      </c>
      <c r="H1974" s="6">
        <f t="shared" si="120"/>
        <v>17</v>
      </c>
      <c r="I1974" s="6">
        <f t="shared" si="121"/>
        <v>16</v>
      </c>
      <c r="J1974" s="7">
        <f t="shared" si="122"/>
        <v>0.94117647058823528</v>
      </c>
      <c r="K1974" s="7">
        <f t="shared" si="123"/>
        <v>-8.7462841250339429E-2</v>
      </c>
    </row>
    <row r="1975" spans="1:11" x14ac:dyDescent="0.35">
      <c r="A1975" s="14" t="s">
        <v>7652</v>
      </c>
      <c r="B1975" s="13" t="s">
        <v>3467</v>
      </c>
      <c r="C1975" s="14" t="s">
        <v>14353</v>
      </c>
      <c r="D1975" s="14" t="s">
        <v>11371</v>
      </c>
      <c r="E1975" s="15" t="s">
        <v>5678</v>
      </c>
      <c r="F1975" s="16">
        <v>26</v>
      </c>
      <c r="G1975" s="16">
        <v>26</v>
      </c>
      <c r="H1975" s="6">
        <f t="shared" si="120"/>
        <v>27</v>
      </c>
      <c r="I1975" s="6">
        <f t="shared" si="121"/>
        <v>27</v>
      </c>
      <c r="J1975" s="7">
        <f t="shared" si="122"/>
        <v>1</v>
      </c>
      <c r="K1975" s="7">
        <f t="shared" si="123"/>
        <v>0</v>
      </c>
    </row>
    <row r="1976" spans="1:11" x14ac:dyDescent="0.35">
      <c r="A1976" s="14" t="s">
        <v>7653</v>
      </c>
      <c r="B1976" s="13" t="s">
        <v>1246</v>
      </c>
      <c r="C1976" s="14" t="s">
        <v>14354</v>
      </c>
      <c r="D1976" s="14" t="s">
        <v>11356</v>
      </c>
      <c r="E1976" s="15" t="s">
        <v>5678</v>
      </c>
      <c r="F1976" s="16">
        <v>2</v>
      </c>
      <c r="G1976" s="16">
        <v>2</v>
      </c>
      <c r="H1976" s="6">
        <f t="shared" si="120"/>
        <v>3</v>
      </c>
      <c r="I1976" s="6">
        <f t="shared" si="121"/>
        <v>3</v>
      </c>
      <c r="J1976" s="7">
        <f t="shared" si="122"/>
        <v>1</v>
      </c>
      <c r="K1976" s="7">
        <f t="shared" si="123"/>
        <v>0</v>
      </c>
    </row>
    <row r="1977" spans="1:11" x14ac:dyDescent="0.35">
      <c r="A1977" s="14" t="s">
        <v>7654</v>
      </c>
      <c r="B1977" s="13" t="s">
        <v>3307</v>
      </c>
      <c r="C1977" s="14" t="s">
        <v>14355</v>
      </c>
      <c r="D1977" s="14" t="s">
        <v>11536</v>
      </c>
      <c r="E1977" s="15" t="s">
        <v>5678</v>
      </c>
      <c r="F1977" s="16">
        <v>15</v>
      </c>
      <c r="G1977" s="16">
        <v>16</v>
      </c>
      <c r="H1977" s="6">
        <f t="shared" si="120"/>
        <v>16</v>
      </c>
      <c r="I1977" s="6">
        <f t="shared" si="121"/>
        <v>17</v>
      </c>
      <c r="J1977" s="7">
        <f t="shared" si="122"/>
        <v>1.0625</v>
      </c>
      <c r="K1977" s="7">
        <f t="shared" si="123"/>
        <v>8.7462841250339401E-2</v>
      </c>
    </row>
    <row r="1978" spans="1:11" x14ac:dyDescent="0.35">
      <c r="A1978" s="14" t="s">
        <v>7655</v>
      </c>
      <c r="B1978" s="13" t="s">
        <v>1265</v>
      </c>
      <c r="C1978" s="14" t="s">
        <v>14356</v>
      </c>
      <c r="D1978" s="14" t="s">
        <v>14357</v>
      </c>
      <c r="E1978" s="15" t="s">
        <v>11359</v>
      </c>
      <c r="F1978" s="16">
        <v>24</v>
      </c>
      <c r="G1978" s="16">
        <v>28</v>
      </c>
      <c r="H1978" s="6">
        <f t="shared" si="120"/>
        <v>25</v>
      </c>
      <c r="I1978" s="6">
        <f t="shared" si="121"/>
        <v>29</v>
      </c>
      <c r="J1978" s="7">
        <f t="shared" si="122"/>
        <v>1.1599999999999999</v>
      </c>
      <c r="K1978" s="7">
        <f t="shared" si="123"/>
        <v>0.21412480535284734</v>
      </c>
    </row>
    <row r="1979" spans="1:11" x14ac:dyDescent="0.35">
      <c r="A1979" s="14" t="s">
        <v>7656</v>
      </c>
      <c r="B1979" s="13" t="s">
        <v>3897</v>
      </c>
      <c r="C1979" s="14" t="s">
        <v>14358</v>
      </c>
      <c r="D1979" s="14" t="s">
        <v>14359</v>
      </c>
      <c r="E1979" s="15" t="s">
        <v>11359</v>
      </c>
      <c r="F1979" s="16">
        <v>3</v>
      </c>
      <c r="G1979" s="16">
        <v>2</v>
      </c>
      <c r="H1979" s="6">
        <f t="shared" si="120"/>
        <v>4</v>
      </c>
      <c r="I1979" s="6">
        <f t="shared" si="121"/>
        <v>3</v>
      </c>
      <c r="J1979" s="7">
        <f t="shared" si="122"/>
        <v>0.75</v>
      </c>
      <c r="K1979" s="7">
        <f t="shared" si="123"/>
        <v>-0.41503749927884381</v>
      </c>
    </row>
    <row r="1980" spans="1:11" x14ac:dyDescent="0.35">
      <c r="A1980" s="14" t="s">
        <v>7657</v>
      </c>
      <c r="B1980" s="13" t="s">
        <v>386</v>
      </c>
      <c r="C1980" s="14" t="s">
        <v>14360</v>
      </c>
      <c r="D1980" s="14" t="s">
        <v>14361</v>
      </c>
      <c r="E1980" s="15" t="s">
        <v>11359</v>
      </c>
      <c r="F1980" s="16">
        <v>460</v>
      </c>
      <c r="G1980" s="16">
        <v>497</v>
      </c>
      <c r="H1980" s="6">
        <f t="shared" si="120"/>
        <v>461</v>
      </c>
      <c r="I1980" s="6">
        <f t="shared" si="121"/>
        <v>498</v>
      </c>
      <c r="J1980" s="7">
        <f t="shared" si="122"/>
        <v>1.0802603036876355</v>
      </c>
      <c r="K1980" s="7">
        <f t="shared" si="123"/>
        <v>0.11137899163874285</v>
      </c>
    </row>
    <row r="1981" spans="1:11" x14ac:dyDescent="0.35">
      <c r="A1981" s="14" t="s">
        <v>7658</v>
      </c>
      <c r="B1981" s="13" t="s">
        <v>215</v>
      </c>
      <c r="C1981" s="14" t="s">
        <v>14362</v>
      </c>
      <c r="D1981" s="14" t="s">
        <v>11809</v>
      </c>
      <c r="E1981" s="15" t="s">
        <v>11359</v>
      </c>
      <c r="F1981" s="16">
        <v>47</v>
      </c>
      <c r="G1981" s="16">
        <v>44</v>
      </c>
      <c r="H1981" s="6">
        <f t="shared" si="120"/>
        <v>48</v>
      </c>
      <c r="I1981" s="6">
        <f t="shared" si="121"/>
        <v>45</v>
      </c>
      <c r="J1981" s="7">
        <f t="shared" si="122"/>
        <v>0.9375</v>
      </c>
      <c r="K1981" s="7">
        <f t="shared" si="123"/>
        <v>-9.3109404391481479E-2</v>
      </c>
    </row>
    <row r="1982" spans="1:11" x14ac:dyDescent="0.35">
      <c r="A1982" s="14" t="s">
        <v>7659</v>
      </c>
      <c r="B1982" s="13" t="s">
        <v>292</v>
      </c>
      <c r="C1982" s="14" t="s">
        <v>14363</v>
      </c>
      <c r="D1982" s="14" t="s">
        <v>14364</v>
      </c>
      <c r="E1982" s="15" t="s">
        <v>11359</v>
      </c>
      <c r="F1982" s="16">
        <v>41</v>
      </c>
      <c r="G1982" s="16">
        <v>45</v>
      </c>
      <c r="H1982" s="6">
        <f t="shared" si="120"/>
        <v>42</v>
      </c>
      <c r="I1982" s="6">
        <f t="shared" si="121"/>
        <v>46</v>
      </c>
      <c r="J1982" s="7">
        <f t="shared" si="122"/>
        <v>1.0952380952380953</v>
      </c>
      <c r="K1982" s="7">
        <f t="shared" si="123"/>
        <v>0.13124453327825272</v>
      </c>
    </row>
    <row r="1983" spans="1:11" x14ac:dyDescent="0.35">
      <c r="A1983" s="14" t="s">
        <v>7660</v>
      </c>
      <c r="B1983" s="13" t="s">
        <v>764</v>
      </c>
      <c r="C1983" s="14" t="s">
        <v>14365</v>
      </c>
      <c r="D1983" s="14" t="s">
        <v>14366</v>
      </c>
      <c r="E1983" s="15" t="s">
        <v>11359</v>
      </c>
      <c r="F1983" s="16">
        <v>59</v>
      </c>
      <c r="G1983" s="16">
        <v>45</v>
      </c>
      <c r="H1983" s="6">
        <f t="shared" si="120"/>
        <v>60</v>
      </c>
      <c r="I1983" s="6">
        <f t="shared" si="121"/>
        <v>46</v>
      </c>
      <c r="J1983" s="7">
        <f t="shared" si="122"/>
        <v>0.76666666666666672</v>
      </c>
      <c r="K1983" s="7">
        <f t="shared" si="123"/>
        <v>-0.38332863955150559</v>
      </c>
    </row>
    <row r="1984" spans="1:11" x14ac:dyDescent="0.35">
      <c r="A1984" s="14" t="s">
        <v>7661</v>
      </c>
      <c r="B1984" s="13" t="s">
        <v>1562</v>
      </c>
      <c r="C1984" s="14" t="s">
        <v>14367</v>
      </c>
      <c r="D1984" s="14" t="s">
        <v>14368</v>
      </c>
      <c r="E1984" s="15" t="s">
        <v>11359</v>
      </c>
      <c r="F1984" s="16">
        <v>45</v>
      </c>
      <c r="G1984" s="16">
        <v>36</v>
      </c>
      <c r="H1984" s="6">
        <f t="shared" si="120"/>
        <v>46</v>
      </c>
      <c r="I1984" s="6">
        <f t="shared" si="121"/>
        <v>37</v>
      </c>
      <c r="J1984" s="7">
        <f t="shared" si="122"/>
        <v>0.80434782608695654</v>
      </c>
      <c r="K1984" s="7">
        <f t="shared" si="123"/>
        <v>-0.31410859042806305</v>
      </c>
    </row>
    <row r="1985" spans="1:11" x14ac:dyDescent="0.35">
      <c r="A1985" s="14" t="s">
        <v>7662</v>
      </c>
      <c r="B1985" s="13" t="s">
        <v>3031</v>
      </c>
      <c r="C1985" s="14" t="s">
        <v>14369</v>
      </c>
      <c r="D1985" s="14" t="s">
        <v>14370</v>
      </c>
      <c r="E1985" s="15" t="s">
        <v>5678</v>
      </c>
      <c r="F1985" s="16">
        <v>2</v>
      </c>
      <c r="G1985" s="16">
        <v>4</v>
      </c>
      <c r="H1985" s="6">
        <f t="shared" si="120"/>
        <v>3</v>
      </c>
      <c r="I1985" s="6">
        <f t="shared" si="121"/>
        <v>5</v>
      </c>
      <c r="J1985" s="7">
        <f t="shared" si="122"/>
        <v>1.6666666666666667</v>
      </c>
      <c r="K1985" s="7">
        <f t="shared" si="123"/>
        <v>0.73696559416620622</v>
      </c>
    </row>
    <row r="1986" spans="1:11" x14ac:dyDescent="0.35">
      <c r="A1986" s="14" t="s">
        <v>7663</v>
      </c>
      <c r="B1986" s="13" t="s">
        <v>5612</v>
      </c>
      <c r="C1986" s="14" t="s">
        <v>14371</v>
      </c>
      <c r="D1986" s="14" t="s">
        <v>14370</v>
      </c>
      <c r="E1986" s="15" t="s">
        <v>5678</v>
      </c>
      <c r="F1986" s="16">
        <v>0</v>
      </c>
      <c r="G1986" s="16">
        <v>0</v>
      </c>
      <c r="H1986" s="6">
        <f t="shared" si="120"/>
        <v>1</v>
      </c>
      <c r="I1986" s="6">
        <f t="shared" si="121"/>
        <v>1</v>
      </c>
      <c r="J1986" s="7">
        <f t="shared" si="122"/>
        <v>1</v>
      </c>
      <c r="K1986" s="7">
        <f t="shared" si="123"/>
        <v>0</v>
      </c>
    </row>
    <row r="1987" spans="1:11" x14ac:dyDescent="0.35">
      <c r="A1987" s="14" t="s">
        <v>7664</v>
      </c>
      <c r="B1987" s="13" t="s">
        <v>166</v>
      </c>
      <c r="C1987" s="14" t="s">
        <v>14372</v>
      </c>
      <c r="D1987" s="14" t="s">
        <v>14373</v>
      </c>
      <c r="E1987" s="15" t="s">
        <v>5678</v>
      </c>
      <c r="F1987" s="16">
        <v>0</v>
      </c>
      <c r="G1987" s="16">
        <v>0</v>
      </c>
      <c r="H1987" s="6">
        <f t="shared" ref="H1987:H2050" si="124">F1987+1</f>
        <v>1</v>
      </c>
      <c r="I1987" s="6">
        <f t="shared" ref="I1987:I2050" si="125">G1987+1</f>
        <v>1</v>
      </c>
      <c r="J1987" s="7">
        <f t="shared" ref="J1987:J2050" si="126">I1987/H1987</f>
        <v>1</v>
      </c>
      <c r="K1987" s="7">
        <f t="shared" ref="K1987:K2050" si="127">LOG(J1987,2)</f>
        <v>0</v>
      </c>
    </row>
    <row r="1988" spans="1:11" x14ac:dyDescent="0.35">
      <c r="A1988" s="14" t="s">
        <v>7665</v>
      </c>
      <c r="B1988" s="13" t="s">
        <v>4686</v>
      </c>
      <c r="C1988" s="14" t="s">
        <v>14374</v>
      </c>
      <c r="D1988" s="14" t="s">
        <v>14375</v>
      </c>
      <c r="E1988" s="15" t="s">
        <v>5678</v>
      </c>
      <c r="F1988" s="16">
        <v>1</v>
      </c>
      <c r="G1988" s="16">
        <v>1</v>
      </c>
      <c r="H1988" s="6">
        <f t="shared" si="124"/>
        <v>2</v>
      </c>
      <c r="I1988" s="6">
        <f t="shared" si="125"/>
        <v>2</v>
      </c>
      <c r="J1988" s="7">
        <f t="shared" si="126"/>
        <v>1</v>
      </c>
      <c r="K1988" s="7">
        <f t="shared" si="127"/>
        <v>0</v>
      </c>
    </row>
    <row r="1989" spans="1:11" x14ac:dyDescent="0.35">
      <c r="A1989" s="14" t="s">
        <v>7666</v>
      </c>
      <c r="B1989" s="13" t="s">
        <v>4727</v>
      </c>
      <c r="C1989" s="14" t="s">
        <v>14376</v>
      </c>
      <c r="D1989" s="14" t="s">
        <v>14370</v>
      </c>
      <c r="E1989" s="15" t="s">
        <v>5678</v>
      </c>
      <c r="F1989" s="16">
        <v>0</v>
      </c>
      <c r="G1989" s="16">
        <v>0</v>
      </c>
      <c r="H1989" s="6">
        <f t="shared" si="124"/>
        <v>1</v>
      </c>
      <c r="I1989" s="6">
        <f t="shared" si="125"/>
        <v>1</v>
      </c>
      <c r="J1989" s="7">
        <f t="shared" si="126"/>
        <v>1</v>
      </c>
      <c r="K1989" s="7">
        <f t="shared" si="127"/>
        <v>0</v>
      </c>
    </row>
    <row r="1990" spans="1:11" x14ac:dyDescent="0.35">
      <c r="A1990" s="14" t="s">
        <v>7667</v>
      </c>
      <c r="B1990" s="13" t="s">
        <v>463</v>
      </c>
      <c r="C1990" s="14" t="s">
        <v>14377</v>
      </c>
      <c r="D1990" s="14" t="s">
        <v>14370</v>
      </c>
      <c r="E1990" s="15" t="s">
        <v>5678</v>
      </c>
      <c r="F1990" s="16">
        <v>1</v>
      </c>
      <c r="G1990" s="16">
        <v>0</v>
      </c>
      <c r="H1990" s="6">
        <f t="shared" si="124"/>
        <v>2</v>
      </c>
      <c r="I1990" s="6">
        <f t="shared" si="125"/>
        <v>1</v>
      </c>
      <c r="J1990" s="7">
        <f t="shared" si="126"/>
        <v>0.5</v>
      </c>
      <c r="K1990" s="7">
        <f t="shared" si="127"/>
        <v>-1</v>
      </c>
    </row>
    <row r="1991" spans="1:11" x14ac:dyDescent="0.35">
      <c r="A1991" s="14" t="s">
        <v>7668</v>
      </c>
      <c r="B1991" s="13" t="s">
        <v>4238</v>
      </c>
      <c r="C1991" s="14" t="s">
        <v>14378</v>
      </c>
      <c r="D1991" s="14" t="s">
        <v>11356</v>
      </c>
      <c r="E1991" s="15" t="s">
        <v>5678</v>
      </c>
      <c r="F1991" s="16">
        <v>14</v>
      </c>
      <c r="G1991" s="16">
        <v>5</v>
      </c>
      <c r="H1991" s="6">
        <f t="shared" si="124"/>
        <v>15</v>
      </c>
      <c r="I1991" s="6">
        <f t="shared" si="125"/>
        <v>6</v>
      </c>
      <c r="J1991" s="7">
        <f t="shared" si="126"/>
        <v>0.4</v>
      </c>
      <c r="K1991" s="7">
        <f t="shared" si="127"/>
        <v>-1.3219280948873622</v>
      </c>
    </row>
    <row r="1992" spans="1:11" x14ac:dyDescent="0.35">
      <c r="A1992" s="14" t="s">
        <v>7669</v>
      </c>
      <c r="B1992" s="13" t="s">
        <v>1303</v>
      </c>
      <c r="C1992" s="14" t="s">
        <v>14379</v>
      </c>
      <c r="D1992" s="14" t="s">
        <v>14380</v>
      </c>
      <c r="E1992" s="15" t="s">
        <v>5678</v>
      </c>
      <c r="F1992" s="16">
        <v>24</v>
      </c>
      <c r="G1992" s="16">
        <v>18</v>
      </c>
      <c r="H1992" s="6">
        <f t="shared" si="124"/>
        <v>25</v>
      </c>
      <c r="I1992" s="6">
        <f t="shared" si="125"/>
        <v>19</v>
      </c>
      <c r="J1992" s="7">
        <f t="shared" si="126"/>
        <v>0.76</v>
      </c>
      <c r="K1992" s="7">
        <f t="shared" si="127"/>
        <v>-0.39592867633113921</v>
      </c>
    </row>
    <row r="1993" spans="1:11" x14ac:dyDescent="0.35">
      <c r="A1993" s="14" t="s">
        <v>7670</v>
      </c>
      <c r="B1993" s="13" t="s">
        <v>2852</v>
      </c>
      <c r="C1993" s="14" t="s">
        <v>14381</v>
      </c>
      <c r="D1993" s="14" t="s">
        <v>14382</v>
      </c>
      <c r="E1993" s="15" t="s">
        <v>11359</v>
      </c>
      <c r="F1993" s="16">
        <v>47</v>
      </c>
      <c r="G1993" s="16">
        <v>36</v>
      </c>
      <c r="H1993" s="6">
        <f t="shared" si="124"/>
        <v>48</v>
      </c>
      <c r="I1993" s="6">
        <f t="shared" si="125"/>
        <v>37</v>
      </c>
      <c r="J1993" s="7">
        <f t="shared" si="126"/>
        <v>0.77083333333333337</v>
      </c>
      <c r="K1993" s="7">
        <f t="shared" si="127"/>
        <v>-0.37550913509220629</v>
      </c>
    </row>
    <row r="1994" spans="1:11" x14ac:dyDescent="0.35">
      <c r="A1994" s="14" t="s">
        <v>7671</v>
      </c>
      <c r="B1994" s="13" t="s">
        <v>2988</v>
      </c>
      <c r="C1994" s="14" t="s">
        <v>14383</v>
      </c>
      <c r="D1994" s="14" t="s">
        <v>11744</v>
      </c>
      <c r="E1994" s="15" t="s">
        <v>11359</v>
      </c>
      <c r="F1994" s="16">
        <v>8</v>
      </c>
      <c r="G1994" s="16">
        <v>4</v>
      </c>
      <c r="H1994" s="6">
        <f t="shared" si="124"/>
        <v>9</v>
      </c>
      <c r="I1994" s="6">
        <f t="shared" si="125"/>
        <v>5</v>
      </c>
      <c r="J1994" s="7">
        <f t="shared" si="126"/>
        <v>0.55555555555555558</v>
      </c>
      <c r="K1994" s="7">
        <f t="shared" si="127"/>
        <v>-0.84799690655494997</v>
      </c>
    </row>
    <row r="1995" spans="1:11" x14ac:dyDescent="0.35">
      <c r="A1995" s="14" t="s">
        <v>7672</v>
      </c>
      <c r="B1995" s="13" t="s">
        <v>4153</v>
      </c>
      <c r="C1995" s="14" t="s">
        <v>14384</v>
      </c>
      <c r="D1995" s="14" t="s">
        <v>11548</v>
      </c>
      <c r="E1995" s="15" t="s">
        <v>5678</v>
      </c>
      <c r="F1995" s="16">
        <v>20</v>
      </c>
      <c r="G1995" s="16">
        <v>16</v>
      </c>
      <c r="H1995" s="6">
        <f t="shared" si="124"/>
        <v>21</v>
      </c>
      <c r="I1995" s="6">
        <f t="shared" si="125"/>
        <v>17</v>
      </c>
      <c r="J1995" s="7">
        <f t="shared" si="126"/>
        <v>0.80952380952380953</v>
      </c>
      <c r="K1995" s="7">
        <f t="shared" si="127"/>
        <v>-0.30485458152842088</v>
      </c>
    </row>
    <row r="1996" spans="1:11" x14ac:dyDescent="0.35">
      <c r="A1996" s="14" t="s">
        <v>7673</v>
      </c>
      <c r="B1996" s="13" t="s">
        <v>4953</v>
      </c>
      <c r="C1996" s="14" t="s">
        <v>14385</v>
      </c>
      <c r="D1996" s="14" t="s">
        <v>12587</v>
      </c>
      <c r="E1996" s="15" t="s">
        <v>11359</v>
      </c>
      <c r="F1996" s="16">
        <v>5</v>
      </c>
      <c r="G1996" s="16">
        <v>5</v>
      </c>
      <c r="H1996" s="6">
        <f t="shared" si="124"/>
        <v>6</v>
      </c>
      <c r="I1996" s="6">
        <f t="shared" si="125"/>
        <v>6</v>
      </c>
      <c r="J1996" s="7">
        <f t="shared" si="126"/>
        <v>1</v>
      </c>
      <c r="K1996" s="7">
        <f t="shared" si="127"/>
        <v>0</v>
      </c>
    </row>
    <row r="1997" spans="1:11" x14ac:dyDescent="0.35">
      <c r="A1997" s="14" t="s">
        <v>7674</v>
      </c>
      <c r="B1997" s="13" t="s">
        <v>3786</v>
      </c>
      <c r="C1997" s="14" t="s">
        <v>14386</v>
      </c>
      <c r="D1997" s="14" t="s">
        <v>11356</v>
      </c>
      <c r="E1997" s="15" t="s">
        <v>11359</v>
      </c>
      <c r="F1997" s="16">
        <v>60</v>
      </c>
      <c r="G1997" s="16">
        <v>55</v>
      </c>
      <c r="H1997" s="6">
        <f t="shared" si="124"/>
        <v>61</v>
      </c>
      <c r="I1997" s="6">
        <f t="shared" si="125"/>
        <v>56</v>
      </c>
      <c r="J1997" s="7">
        <f t="shared" si="126"/>
        <v>0.91803278688524592</v>
      </c>
      <c r="K1997" s="7">
        <f t="shared" si="127"/>
        <v>-0.12338241550528214</v>
      </c>
    </row>
    <row r="1998" spans="1:11" x14ac:dyDescent="0.35">
      <c r="A1998" s="14" t="s">
        <v>7675</v>
      </c>
      <c r="B1998" s="13" t="s">
        <v>1594</v>
      </c>
      <c r="C1998" s="14" t="s">
        <v>14387</v>
      </c>
      <c r="D1998" s="14" t="s">
        <v>11476</v>
      </c>
      <c r="E1998" s="15" t="s">
        <v>5678</v>
      </c>
      <c r="F1998" s="16">
        <v>72</v>
      </c>
      <c r="G1998" s="16">
        <v>73</v>
      </c>
      <c r="H1998" s="6">
        <f t="shared" si="124"/>
        <v>73</v>
      </c>
      <c r="I1998" s="6">
        <f t="shared" si="125"/>
        <v>74</v>
      </c>
      <c r="J1998" s="7">
        <f t="shared" si="126"/>
        <v>1.0136986301369864</v>
      </c>
      <c r="K1998" s="7">
        <f t="shared" si="127"/>
        <v>1.962880674893263E-2</v>
      </c>
    </row>
    <row r="1999" spans="1:11" x14ac:dyDescent="0.35">
      <c r="A1999" s="14" t="s">
        <v>7676</v>
      </c>
      <c r="B1999" s="13" t="s">
        <v>334</v>
      </c>
      <c r="C1999" s="14" t="s">
        <v>14388</v>
      </c>
      <c r="D1999" s="14" t="s">
        <v>11356</v>
      </c>
      <c r="E1999" s="15" t="s">
        <v>11359</v>
      </c>
      <c r="F1999" s="16">
        <v>17</v>
      </c>
      <c r="G1999" s="16">
        <v>11</v>
      </c>
      <c r="H1999" s="6">
        <f t="shared" si="124"/>
        <v>18</v>
      </c>
      <c r="I1999" s="6">
        <f t="shared" si="125"/>
        <v>12</v>
      </c>
      <c r="J1999" s="7">
        <f t="shared" si="126"/>
        <v>0.66666666666666663</v>
      </c>
      <c r="K1999" s="7">
        <f t="shared" si="127"/>
        <v>-0.5849625007211563</v>
      </c>
    </row>
    <row r="2000" spans="1:11" x14ac:dyDescent="0.35">
      <c r="A2000" s="14" t="s">
        <v>7677</v>
      </c>
      <c r="B2000" s="13" t="s">
        <v>1110</v>
      </c>
      <c r="C2000" s="14" t="s">
        <v>14389</v>
      </c>
      <c r="D2000" s="14" t="s">
        <v>14390</v>
      </c>
      <c r="E2000" s="15" t="s">
        <v>11359</v>
      </c>
      <c r="F2000" s="16">
        <v>8</v>
      </c>
      <c r="G2000" s="16">
        <v>5</v>
      </c>
      <c r="H2000" s="6">
        <f t="shared" si="124"/>
        <v>9</v>
      </c>
      <c r="I2000" s="6">
        <f t="shared" si="125"/>
        <v>6</v>
      </c>
      <c r="J2000" s="7">
        <f t="shared" si="126"/>
        <v>0.66666666666666663</v>
      </c>
      <c r="K2000" s="7">
        <f t="shared" si="127"/>
        <v>-0.5849625007211563</v>
      </c>
    </row>
    <row r="2001" spans="1:11" x14ac:dyDescent="0.35">
      <c r="A2001" s="14" t="s">
        <v>7678</v>
      </c>
      <c r="B2001" s="13" t="s">
        <v>3642</v>
      </c>
      <c r="C2001" s="14" t="s">
        <v>14391</v>
      </c>
      <c r="D2001" s="14" t="s">
        <v>11356</v>
      </c>
      <c r="E2001" s="15" t="s">
        <v>5678</v>
      </c>
      <c r="F2001" s="16">
        <v>43</v>
      </c>
      <c r="G2001" s="16">
        <v>30</v>
      </c>
      <c r="H2001" s="6">
        <f t="shared" si="124"/>
        <v>44</v>
      </c>
      <c r="I2001" s="6">
        <f t="shared" si="125"/>
        <v>31</v>
      </c>
      <c r="J2001" s="7">
        <f t="shared" si="126"/>
        <v>0.70454545454545459</v>
      </c>
      <c r="K2001" s="7">
        <f t="shared" si="127"/>
        <v>-0.50523530825042196</v>
      </c>
    </row>
    <row r="2002" spans="1:11" x14ac:dyDescent="0.35">
      <c r="A2002" s="14" t="s">
        <v>7679</v>
      </c>
      <c r="B2002" s="13" t="s">
        <v>3761</v>
      </c>
      <c r="C2002" s="14" t="s">
        <v>14392</v>
      </c>
      <c r="D2002" s="14" t="s">
        <v>11356</v>
      </c>
      <c r="E2002" s="15" t="s">
        <v>11359</v>
      </c>
      <c r="F2002" s="16">
        <v>16</v>
      </c>
      <c r="G2002" s="16">
        <v>13</v>
      </c>
      <c r="H2002" s="6">
        <f t="shared" si="124"/>
        <v>17</v>
      </c>
      <c r="I2002" s="6">
        <f t="shared" si="125"/>
        <v>14</v>
      </c>
      <c r="J2002" s="7">
        <f t="shared" si="126"/>
        <v>0.82352941176470584</v>
      </c>
      <c r="K2002" s="7">
        <f t="shared" si="127"/>
        <v>-0.28010791919273537</v>
      </c>
    </row>
    <row r="2003" spans="1:11" x14ac:dyDescent="0.35">
      <c r="A2003" s="14" t="s">
        <v>7680</v>
      </c>
      <c r="B2003" s="13" t="s">
        <v>3955</v>
      </c>
      <c r="C2003" s="14" t="s">
        <v>14393</v>
      </c>
      <c r="D2003" s="14" t="s">
        <v>11356</v>
      </c>
      <c r="E2003" s="15" t="s">
        <v>11359</v>
      </c>
      <c r="F2003" s="16">
        <v>56</v>
      </c>
      <c r="G2003" s="16">
        <v>46</v>
      </c>
      <c r="H2003" s="6">
        <f t="shared" si="124"/>
        <v>57</v>
      </c>
      <c r="I2003" s="6">
        <f t="shared" si="125"/>
        <v>47</v>
      </c>
      <c r="J2003" s="7">
        <f t="shared" si="126"/>
        <v>0.82456140350877194</v>
      </c>
      <c r="K2003" s="7">
        <f t="shared" si="127"/>
        <v>-0.27830116248710429</v>
      </c>
    </row>
    <row r="2004" spans="1:11" x14ac:dyDescent="0.35">
      <c r="A2004" s="14" t="s">
        <v>7681</v>
      </c>
      <c r="B2004" s="13" t="s">
        <v>2500</v>
      </c>
      <c r="C2004" s="14" t="s">
        <v>14394</v>
      </c>
      <c r="D2004" s="14" t="s">
        <v>11356</v>
      </c>
      <c r="E2004" s="15" t="s">
        <v>5678</v>
      </c>
      <c r="F2004" s="16">
        <v>1</v>
      </c>
      <c r="G2004" s="16">
        <v>1</v>
      </c>
      <c r="H2004" s="6">
        <f t="shared" si="124"/>
        <v>2</v>
      </c>
      <c r="I2004" s="6">
        <f t="shared" si="125"/>
        <v>2</v>
      </c>
      <c r="J2004" s="7">
        <f t="shared" si="126"/>
        <v>1</v>
      </c>
      <c r="K2004" s="7">
        <f t="shared" si="127"/>
        <v>0</v>
      </c>
    </row>
    <row r="2005" spans="1:11" x14ac:dyDescent="0.35">
      <c r="A2005" s="14" t="s">
        <v>7682</v>
      </c>
      <c r="B2005" s="13" t="s">
        <v>3023</v>
      </c>
      <c r="C2005" s="14" t="s">
        <v>14395</v>
      </c>
      <c r="D2005" s="14" t="s">
        <v>14396</v>
      </c>
      <c r="E2005" s="15" t="s">
        <v>5678</v>
      </c>
      <c r="F2005" s="16">
        <v>5</v>
      </c>
      <c r="G2005" s="16">
        <v>4</v>
      </c>
      <c r="H2005" s="6">
        <f t="shared" si="124"/>
        <v>6</v>
      </c>
      <c r="I2005" s="6">
        <f t="shared" si="125"/>
        <v>5</v>
      </c>
      <c r="J2005" s="7">
        <f t="shared" si="126"/>
        <v>0.83333333333333337</v>
      </c>
      <c r="K2005" s="7">
        <f t="shared" si="127"/>
        <v>-0.26303440583379378</v>
      </c>
    </row>
    <row r="2006" spans="1:11" x14ac:dyDescent="0.35">
      <c r="A2006" s="14" t="s">
        <v>7683</v>
      </c>
      <c r="B2006" s="13" t="s">
        <v>1736</v>
      </c>
      <c r="C2006" s="14" t="s">
        <v>14397</v>
      </c>
      <c r="D2006" s="14" t="s">
        <v>14398</v>
      </c>
      <c r="E2006" s="15" t="s">
        <v>11359</v>
      </c>
      <c r="F2006" s="16">
        <v>1</v>
      </c>
      <c r="G2006" s="16">
        <v>1</v>
      </c>
      <c r="H2006" s="6">
        <f t="shared" si="124"/>
        <v>2</v>
      </c>
      <c r="I2006" s="6">
        <f t="shared" si="125"/>
        <v>2</v>
      </c>
      <c r="J2006" s="7">
        <f t="shared" si="126"/>
        <v>1</v>
      </c>
      <c r="K2006" s="7">
        <f t="shared" si="127"/>
        <v>0</v>
      </c>
    </row>
    <row r="2007" spans="1:11" x14ac:dyDescent="0.35">
      <c r="A2007" s="14" t="s">
        <v>7684</v>
      </c>
      <c r="B2007" s="13" t="s">
        <v>1186</v>
      </c>
      <c r="C2007" s="14" t="s">
        <v>14399</v>
      </c>
      <c r="D2007" s="14" t="s">
        <v>14400</v>
      </c>
      <c r="E2007" s="15" t="s">
        <v>11359</v>
      </c>
      <c r="F2007" s="16">
        <v>9</v>
      </c>
      <c r="G2007" s="16">
        <v>3</v>
      </c>
      <c r="H2007" s="6">
        <f t="shared" si="124"/>
        <v>10</v>
      </c>
      <c r="I2007" s="6">
        <f t="shared" si="125"/>
        <v>4</v>
      </c>
      <c r="J2007" s="7">
        <f t="shared" si="126"/>
        <v>0.4</v>
      </c>
      <c r="K2007" s="7">
        <f t="shared" si="127"/>
        <v>-1.3219280948873622</v>
      </c>
    </row>
    <row r="2008" spans="1:11" x14ac:dyDescent="0.35">
      <c r="A2008" s="14" t="s">
        <v>7685</v>
      </c>
      <c r="B2008" s="13" t="s">
        <v>1546</v>
      </c>
      <c r="C2008" s="14" t="s">
        <v>14401</v>
      </c>
      <c r="D2008" s="14" t="s">
        <v>11356</v>
      </c>
      <c r="E2008" s="15" t="s">
        <v>11359</v>
      </c>
      <c r="F2008" s="16">
        <v>1</v>
      </c>
      <c r="G2008" s="16">
        <v>1</v>
      </c>
      <c r="H2008" s="6">
        <f t="shared" si="124"/>
        <v>2</v>
      </c>
      <c r="I2008" s="6">
        <f t="shared" si="125"/>
        <v>2</v>
      </c>
      <c r="J2008" s="7">
        <f t="shared" si="126"/>
        <v>1</v>
      </c>
      <c r="K2008" s="7">
        <f t="shared" si="127"/>
        <v>0</v>
      </c>
    </row>
    <row r="2009" spans="1:11" x14ac:dyDescent="0.35">
      <c r="A2009" s="14" t="s">
        <v>7686</v>
      </c>
      <c r="B2009" s="13" t="s">
        <v>860</v>
      </c>
      <c r="C2009" s="14" t="s">
        <v>14402</v>
      </c>
      <c r="D2009" s="14" t="s">
        <v>11356</v>
      </c>
      <c r="E2009" s="15" t="s">
        <v>11359</v>
      </c>
      <c r="F2009" s="16">
        <v>4</v>
      </c>
      <c r="G2009" s="16">
        <v>1</v>
      </c>
      <c r="H2009" s="6">
        <f t="shared" si="124"/>
        <v>5</v>
      </c>
      <c r="I2009" s="6">
        <f t="shared" si="125"/>
        <v>2</v>
      </c>
      <c r="J2009" s="7">
        <f t="shared" si="126"/>
        <v>0.4</v>
      </c>
      <c r="K2009" s="7">
        <f t="shared" si="127"/>
        <v>-1.3219280948873622</v>
      </c>
    </row>
    <row r="2010" spans="1:11" x14ac:dyDescent="0.35">
      <c r="A2010" s="14" t="s">
        <v>7687</v>
      </c>
      <c r="B2010" s="13" t="s">
        <v>640</v>
      </c>
      <c r="C2010" s="14" t="s">
        <v>14403</v>
      </c>
      <c r="D2010" s="14" t="s">
        <v>14404</v>
      </c>
      <c r="E2010" s="15" t="s">
        <v>11359</v>
      </c>
      <c r="F2010" s="16">
        <v>3</v>
      </c>
      <c r="G2010" s="16">
        <v>2</v>
      </c>
      <c r="H2010" s="6">
        <f t="shared" si="124"/>
        <v>4</v>
      </c>
      <c r="I2010" s="6">
        <f t="shared" si="125"/>
        <v>3</v>
      </c>
      <c r="J2010" s="7">
        <f t="shared" si="126"/>
        <v>0.75</v>
      </c>
      <c r="K2010" s="7">
        <f t="shared" si="127"/>
        <v>-0.41503749927884381</v>
      </c>
    </row>
    <row r="2011" spans="1:11" x14ac:dyDescent="0.35">
      <c r="A2011" s="14" t="s">
        <v>7688</v>
      </c>
      <c r="B2011" s="13" t="s">
        <v>208</v>
      </c>
      <c r="C2011" s="14" t="s">
        <v>14405</v>
      </c>
      <c r="D2011" s="14" t="s">
        <v>11436</v>
      </c>
      <c r="E2011" s="15" t="s">
        <v>5678</v>
      </c>
      <c r="F2011" s="16">
        <v>2</v>
      </c>
      <c r="G2011" s="16">
        <v>1</v>
      </c>
      <c r="H2011" s="6">
        <f t="shared" si="124"/>
        <v>3</v>
      </c>
      <c r="I2011" s="6">
        <f t="shared" si="125"/>
        <v>2</v>
      </c>
      <c r="J2011" s="7">
        <f t="shared" si="126"/>
        <v>0.66666666666666663</v>
      </c>
      <c r="K2011" s="7">
        <f t="shared" si="127"/>
        <v>-0.5849625007211563</v>
      </c>
    </row>
    <row r="2012" spans="1:11" x14ac:dyDescent="0.35">
      <c r="A2012" s="14" t="s">
        <v>7689</v>
      </c>
      <c r="B2012" s="13" t="s">
        <v>417</v>
      </c>
      <c r="C2012" s="14" t="s">
        <v>14406</v>
      </c>
      <c r="D2012" s="14" t="s">
        <v>14407</v>
      </c>
      <c r="E2012" s="15" t="s">
        <v>5678</v>
      </c>
      <c r="F2012" s="16">
        <v>11</v>
      </c>
      <c r="G2012" s="16">
        <v>8</v>
      </c>
      <c r="H2012" s="6">
        <f t="shared" si="124"/>
        <v>12</v>
      </c>
      <c r="I2012" s="6">
        <f t="shared" si="125"/>
        <v>9</v>
      </c>
      <c r="J2012" s="7">
        <f t="shared" si="126"/>
        <v>0.75</v>
      </c>
      <c r="K2012" s="7">
        <f t="shared" si="127"/>
        <v>-0.41503749927884381</v>
      </c>
    </row>
    <row r="2013" spans="1:11" x14ac:dyDescent="0.35">
      <c r="A2013" s="14" t="s">
        <v>7690</v>
      </c>
      <c r="B2013" s="13" t="s">
        <v>5462</v>
      </c>
      <c r="C2013" s="14" t="s">
        <v>14408</v>
      </c>
      <c r="D2013" s="14" t="s">
        <v>14409</v>
      </c>
      <c r="E2013" s="15" t="s">
        <v>11359</v>
      </c>
      <c r="F2013" s="16">
        <v>1</v>
      </c>
      <c r="G2013" s="16">
        <v>0</v>
      </c>
      <c r="H2013" s="6">
        <f t="shared" si="124"/>
        <v>2</v>
      </c>
      <c r="I2013" s="6">
        <f t="shared" si="125"/>
        <v>1</v>
      </c>
      <c r="J2013" s="7">
        <f t="shared" si="126"/>
        <v>0.5</v>
      </c>
      <c r="K2013" s="7">
        <f t="shared" si="127"/>
        <v>-1</v>
      </c>
    </row>
    <row r="2014" spans="1:11" x14ac:dyDescent="0.35">
      <c r="A2014" s="14" t="s">
        <v>7691</v>
      </c>
      <c r="B2014" s="13" t="s">
        <v>465</v>
      </c>
      <c r="C2014" s="14" t="s">
        <v>14410</v>
      </c>
      <c r="D2014" s="14" t="s">
        <v>14411</v>
      </c>
      <c r="E2014" s="15" t="s">
        <v>11359</v>
      </c>
      <c r="F2014" s="16">
        <v>0</v>
      </c>
      <c r="G2014" s="16">
        <v>0</v>
      </c>
      <c r="H2014" s="6">
        <f t="shared" si="124"/>
        <v>1</v>
      </c>
      <c r="I2014" s="6">
        <f t="shared" si="125"/>
        <v>1</v>
      </c>
      <c r="J2014" s="7">
        <f t="shared" si="126"/>
        <v>1</v>
      </c>
      <c r="K2014" s="7">
        <f t="shared" si="127"/>
        <v>0</v>
      </c>
    </row>
    <row r="2015" spans="1:11" x14ac:dyDescent="0.35">
      <c r="A2015" s="14" t="s">
        <v>7692</v>
      </c>
      <c r="B2015" s="13" t="s">
        <v>5466</v>
      </c>
      <c r="C2015" s="14" t="s">
        <v>14412</v>
      </c>
      <c r="D2015" s="14" t="s">
        <v>11356</v>
      </c>
      <c r="E2015" s="15" t="s">
        <v>5678</v>
      </c>
      <c r="F2015" s="16">
        <v>0</v>
      </c>
      <c r="G2015" s="16">
        <v>0</v>
      </c>
      <c r="H2015" s="6">
        <f t="shared" si="124"/>
        <v>1</v>
      </c>
      <c r="I2015" s="6">
        <f t="shared" si="125"/>
        <v>1</v>
      </c>
      <c r="J2015" s="7">
        <f t="shared" si="126"/>
        <v>1</v>
      </c>
      <c r="K2015" s="7">
        <f t="shared" si="127"/>
        <v>0</v>
      </c>
    </row>
    <row r="2016" spans="1:11" x14ac:dyDescent="0.35">
      <c r="A2016" s="14" t="s">
        <v>7693</v>
      </c>
      <c r="B2016" s="13" t="s">
        <v>195</v>
      </c>
      <c r="C2016" s="14" t="s">
        <v>14413</v>
      </c>
      <c r="D2016" s="14" t="s">
        <v>14414</v>
      </c>
      <c r="E2016" s="15" t="s">
        <v>5678</v>
      </c>
      <c r="F2016" s="16">
        <v>1</v>
      </c>
      <c r="G2016" s="16">
        <v>1</v>
      </c>
      <c r="H2016" s="6">
        <f t="shared" si="124"/>
        <v>2</v>
      </c>
      <c r="I2016" s="6">
        <f t="shared" si="125"/>
        <v>2</v>
      </c>
      <c r="J2016" s="7">
        <f t="shared" si="126"/>
        <v>1</v>
      </c>
      <c r="K2016" s="7">
        <f t="shared" si="127"/>
        <v>0</v>
      </c>
    </row>
    <row r="2017" spans="1:11" x14ac:dyDescent="0.35">
      <c r="A2017" s="14" t="s">
        <v>7694</v>
      </c>
      <c r="B2017" s="13" t="s">
        <v>4728</v>
      </c>
      <c r="C2017" s="14" t="s">
        <v>14415</v>
      </c>
      <c r="D2017" s="14" t="s">
        <v>14416</v>
      </c>
      <c r="E2017" s="15" t="s">
        <v>11359</v>
      </c>
      <c r="F2017" s="16">
        <v>1</v>
      </c>
      <c r="G2017" s="16">
        <v>0</v>
      </c>
      <c r="H2017" s="6">
        <f t="shared" si="124"/>
        <v>2</v>
      </c>
      <c r="I2017" s="6">
        <f t="shared" si="125"/>
        <v>1</v>
      </c>
      <c r="J2017" s="7">
        <f t="shared" si="126"/>
        <v>0.5</v>
      </c>
      <c r="K2017" s="7">
        <f t="shared" si="127"/>
        <v>-1</v>
      </c>
    </row>
    <row r="2018" spans="1:11" x14ac:dyDescent="0.35">
      <c r="A2018" s="14" t="s">
        <v>7695</v>
      </c>
      <c r="B2018" s="13" t="s">
        <v>98</v>
      </c>
      <c r="C2018" s="14" t="s">
        <v>14417</v>
      </c>
      <c r="D2018" s="14" t="s">
        <v>14418</v>
      </c>
      <c r="E2018" s="15" t="s">
        <v>11359</v>
      </c>
      <c r="F2018" s="16">
        <v>0</v>
      </c>
      <c r="G2018" s="16">
        <v>1</v>
      </c>
      <c r="H2018" s="6">
        <f t="shared" si="124"/>
        <v>1</v>
      </c>
      <c r="I2018" s="6">
        <f t="shared" si="125"/>
        <v>2</v>
      </c>
      <c r="J2018" s="7">
        <f t="shared" si="126"/>
        <v>2</v>
      </c>
      <c r="K2018" s="7">
        <f t="shared" si="127"/>
        <v>1</v>
      </c>
    </row>
    <row r="2019" spans="1:11" x14ac:dyDescent="0.35">
      <c r="A2019" s="14" t="s">
        <v>7696</v>
      </c>
      <c r="B2019" s="13" t="s">
        <v>5613</v>
      </c>
      <c r="C2019" s="14" t="s">
        <v>14419</v>
      </c>
      <c r="D2019" s="14" t="s">
        <v>14420</v>
      </c>
      <c r="E2019" s="15" t="s">
        <v>11359</v>
      </c>
      <c r="F2019" s="16">
        <v>0</v>
      </c>
      <c r="G2019" s="16">
        <v>0</v>
      </c>
      <c r="H2019" s="6">
        <f t="shared" si="124"/>
        <v>1</v>
      </c>
      <c r="I2019" s="6">
        <f t="shared" si="125"/>
        <v>1</v>
      </c>
      <c r="J2019" s="7">
        <f t="shared" si="126"/>
        <v>1</v>
      </c>
      <c r="K2019" s="7">
        <f t="shared" si="127"/>
        <v>0</v>
      </c>
    </row>
    <row r="2020" spans="1:11" x14ac:dyDescent="0.35">
      <c r="A2020" s="14" t="s">
        <v>7697</v>
      </c>
      <c r="B2020" s="13" t="s">
        <v>322</v>
      </c>
      <c r="C2020" s="14" t="s">
        <v>14421</v>
      </c>
      <c r="D2020" s="14" t="s">
        <v>14422</v>
      </c>
      <c r="E2020" s="15" t="s">
        <v>11359</v>
      </c>
      <c r="F2020" s="16">
        <v>9</v>
      </c>
      <c r="G2020" s="16">
        <v>4</v>
      </c>
      <c r="H2020" s="6">
        <f t="shared" si="124"/>
        <v>10</v>
      </c>
      <c r="I2020" s="6">
        <f t="shared" si="125"/>
        <v>5</v>
      </c>
      <c r="J2020" s="7">
        <f t="shared" si="126"/>
        <v>0.5</v>
      </c>
      <c r="K2020" s="7">
        <f t="shared" si="127"/>
        <v>-1</v>
      </c>
    </row>
    <row r="2021" spans="1:11" x14ac:dyDescent="0.35">
      <c r="A2021" s="14" t="s">
        <v>7698</v>
      </c>
      <c r="B2021" s="13" t="s">
        <v>306</v>
      </c>
      <c r="C2021" s="14" t="s">
        <v>14423</v>
      </c>
      <c r="D2021" s="14" t="s">
        <v>14424</v>
      </c>
      <c r="E2021" s="15" t="s">
        <v>11359</v>
      </c>
      <c r="F2021" s="16">
        <v>19</v>
      </c>
      <c r="G2021" s="16">
        <v>13</v>
      </c>
      <c r="H2021" s="6">
        <f t="shared" si="124"/>
        <v>20</v>
      </c>
      <c r="I2021" s="6">
        <f t="shared" si="125"/>
        <v>14</v>
      </c>
      <c r="J2021" s="7">
        <f t="shared" si="126"/>
        <v>0.7</v>
      </c>
      <c r="K2021" s="7">
        <f t="shared" si="127"/>
        <v>-0.51457317282975834</v>
      </c>
    </row>
    <row r="2022" spans="1:11" x14ac:dyDescent="0.35">
      <c r="A2022" s="14" t="s">
        <v>7699</v>
      </c>
      <c r="B2022" s="13" t="s">
        <v>214</v>
      </c>
      <c r="C2022" s="14" t="s">
        <v>14425</v>
      </c>
      <c r="D2022" s="14" t="s">
        <v>14426</v>
      </c>
      <c r="E2022" s="15" t="s">
        <v>11359</v>
      </c>
      <c r="F2022" s="16">
        <v>21</v>
      </c>
      <c r="G2022" s="16">
        <v>19</v>
      </c>
      <c r="H2022" s="6">
        <f t="shared" si="124"/>
        <v>22</v>
      </c>
      <c r="I2022" s="6">
        <f t="shared" si="125"/>
        <v>20</v>
      </c>
      <c r="J2022" s="7">
        <f t="shared" si="126"/>
        <v>0.90909090909090906</v>
      </c>
      <c r="K2022" s="7">
        <f t="shared" si="127"/>
        <v>-0.13750352374993496</v>
      </c>
    </row>
    <row r="2023" spans="1:11" x14ac:dyDescent="0.35">
      <c r="A2023" s="14" t="s">
        <v>7700</v>
      </c>
      <c r="B2023" s="13" t="s">
        <v>179</v>
      </c>
      <c r="C2023" s="14" t="s">
        <v>14427</v>
      </c>
      <c r="D2023" s="14" t="s">
        <v>14428</v>
      </c>
      <c r="E2023" s="15" t="s">
        <v>11359</v>
      </c>
      <c r="F2023" s="16">
        <v>15</v>
      </c>
      <c r="G2023" s="16">
        <v>9</v>
      </c>
      <c r="H2023" s="6">
        <f t="shared" si="124"/>
        <v>16</v>
      </c>
      <c r="I2023" s="6">
        <f t="shared" si="125"/>
        <v>10</v>
      </c>
      <c r="J2023" s="7">
        <f t="shared" si="126"/>
        <v>0.625</v>
      </c>
      <c r="K2023" s="7">
        <f t="shared" si="127"/>
        <v>-0.67807190511263771</v>
      </c>
    </row>
    <row r="2024" spans="1:11" x14ac:dyDescent="0.35">
      <c r="A2024" s="14" t="s">
        <v>7701</v>
      </c>
      <c r="B2024" s="13" t="s">
        <v>200</v>
      </c>
      <c r="C2024" s="14" t="s">
        <v>14429</v>
      </c>
      <c r="D2024" s="14" t="s">
        <v>14430</v>
      </c>
      <c r="E2024" s="15" t="s">
        <v>11359</v>
      </c>
      <c r="F2024" s="16">
        <v>5</v>
      </c>
      <c r="G2024" s="16">
        <v>2</v>
      </c>
      <c r="H2024" s="6">
        <f t="shared" si="124"/>
        <v>6</v>
      </c>
      <c r="I2024" s="6">
        <f t="shared" si="125"/>
        <v>3</v>
      </c>
      <c r="J2024" s="7">
        <f t="shared" si="126"/>
        <v>0.5</v>
      </c>
      <c r="K2024" s="7">
        <f t="shared" si="127"/>
        <v>-1</v>
      </c>
    </row>
    <row r="2025" spans="1:11" x14ac:dyDescent="0.35">
      <c r="A2025" s="14" t="s">
        <v>7702</v>
      </c>
      <c r="B2025" s="13" t="s">
        <v>660</v>
      </c>
      <c r="C2025" s="14" t="s">
        <v>14431</v>
      </c>
      <c r="D2025" s="14" t="s">
        <v>14432</v>
      </c>
      <c r="E2025" s="15" t="s">
        <v>11359</v>
      </c>
      <c r="F2025" s="16">
        <v>26</v>
      </c>
      <c r="G2025" s="16">
        <v>17</v>
      </c>
      <c r="H2025" s="6">
        <f t="shared" si="124"/>
        <v>27</v>
      </c>
      <c r="I2025" s="6">
        <f t="shared" si="125"/>
        <v>18</v>
      </c>
      <c r="J2025" s="7">
        <f t="shared" si="126"/>
        <v>0.66666666666666663</v>
      </c>
      <c r="K2025" s="7">
        <f t="shared" si="127"/>
        <v>-0.5849625007211563</v>
      </c>
    </row>
    <row r="2026" spans="1:11" x14ac:dyDescent="0.35">
      <c r="A2026" s="14" t="s">
        <v>7703</v>
      </c>
      <c r="B2026" s="13" t="s">
        <v>270</v>
      </c>
      <c r="C2026" s="14" t="s">
        <v>14433</v>
      </c>
      <c r="D2026" s="14" t="s">
        <v>14434</v>
      </c>
      <c r="E2026" s="15" t="s">
        <v>11359</v>
      </c>
      <c r="F2026" s="16">
        <v>15</v>
      </c>
      <c r="G2026" s="16">
        <v>8</v>
      </c>
      <c r="H2026" s="6">
        <f t="shared" si="124"/>
        <v>16</v>
      </c>
      <c r="I2026" s="6">
        <f t="shared" si="125"/>
        <v>9</v>
      </c>
      <c r="J2026" s="7">
        <f t="shared" si="126"/>
        <v>0.5625</v>
      </c>
      <c r="K2026" s="7">
        <f t="shared" si="127"/>
        <v>-0.83007499855768763</v>
      </c>
    </row>
    <row r="2027" spans="1:11" x14ac:dyDescent="0.35">
      <c r="A2027" s="14" t="s">
        <v>7704</v>
      </c>
      <c r="B2027" s="13" t="s">
        <v>1492</v>
      </c>
      <c r="C2027" s="14" t="s">
        <v>14435</v>
      </c>
      <c r="D2027" s="14" t="s">
        <v>11752</v>
      </c>
      <c r="E2027" s="15" t="s">
        <v>5678</v>
      </c>
      <c r="F2027" s="16">
        <v>8</v>
      </c>
      <c r="G2027" s="16">
        <v>5</v>
      </c>
      <c r="H2027" s="6">
        <f t="shared" si="124"/>
        <v>9</v>
      </c>
      <c r="I2027" s="6">
        <f t="shared" si="125"/>
        <v>6</v>
      </c>
      <c r="J2027" s="7">
        <f t="shared" si="126"/>
        <v>0.66666666666666663</v>
      </c>
      <c r="K2027" s="7">
        <f t="shared" si="127"/>
        <v>-0.5849625007211563</v>
      </c>
    </row>
    <row r="2028" spans="1:11" x14ac:dyDescent="0.35">
      <c r="A2028" s="14" t="s">
        <v>7705</v>
      </c>
      <c r="B2028" s="13" t="s">
        <v>3049</v>
      </c>
      <c r="C2028" s="14" t="s">
        <v>14436</v>
      </c>
      <c r="D2028" s="14" t="s">
        <v>11356</v>
      </c>
      <c r="E2028" s="15" t="s">
        <v>5678</v>
      </c>
      <c r="F2028" s="16">
        <v>25</v>
      </c>
      <c r="G2028" s="16">
        <v>16</v>
      </c>
      <c r="H2028" s="6">
        <f t="shared" si="124"/>
        <v>26</v>
      </c>
      <c r="I2028" s="6">
        <f t="shared" si="125"/>
        <v>17</v>
      </c>
      <c r="J2028" s="7">
        <f t="shared" si="126"/>
        <v>0.65384615384615385</v>
      </c>
      <c r="K2028" s="7">
        <f t="shared" si="127"/>
        <v>-0.61297687689075275</v>
      </c>
    </row>
    <row r="2029" spans="1:11" x14ac:dyDescent="0.35">
      <c r="A2029" s="14" t="s">
        <v>7706</v>
      </c>
      <c r="B2029" s="13" t="s">
        <v>945</v>
      </c>
      <c r="C2029" s="14" t="s">
        <v>14437</v>
      </c>
      <c r="D2029" s="14" t="s">
        <v>11356</v>
      </c>
      <c r="E2029" s="15" t="s">
        <v>5678</v>
      </c>
      <c r="F2029" s="16">
        <v>16</v>
      </c>
      <c r="G2029" s="16">
        <v>6</v>
      </c>
      <c r="H2029" s="6">
        <f t="shared" si="124"/>
        <v>17</v>
      </c>
      <c r="I2029" s="6">
        <f t="shared" si="125"/>
        <v>7</v>
      </c>
      <c r="J2029" s="7">
        <f t="shared" si="126"/>
        <v>0.41176470588235292</v>
      </c>
      <c r="K2029" s="7">
        <f t="shared" si="127"/>
        <v>-1.2801079191927354</v>
      </c>
    </row>
    <row r="2030" spans="1:11" x14ac:dyDescent="0.35">
      <c r="A2030" s="14" t="s">
        <v>7707</v>
      </c>
      <c r="B2030" s="13" t="s">
        <v>3673</v>
      </c>
      <c r="C2030" s="14" t="s">
        <v>14438</v>
      </c>
      <c r="D2030" s="14" t="s">
        <v>14439</v>
      </c>
      <c r="E2030" s="15" t="s">
        <v>5678</v>
      </c>
      <c r="F2030" s="16">
        <v>11</v>
      </c>
      <c r="G2030" s="16">
        <v>10</v>
      </c>
      <c r="H2030" s="6">
        <f t="shared" si="124"/>
        <v>12</v>
      </c>
      <c r="I2030" s="6">
        <f t="shared" si="125"/>
        <v>11</v>
      </c>
      <c r="J2030" s="7">
        <f t="shared" si="126"/>
        <v>0.91666666666666663</v>
      </c>
      <c r="K2030" s="7">
        <f t="shared" si="127"/>
        <v>-0.12553088208385899</v>
      </c>
    </row>
    <row r="2031" spans="1:11" x14ac:dyDescent="0.35">
      <c r="A2031" s="14" t="s">
        <v>7708</v>
      </c>
      <c r="B2031" s="13" t="s">
        <v>2549</v>
      </c>
      <c r="C2031" s="14" t="s">
        <v>14440</v>
      </c>
      <c r="D2031" s="14" t="s">
        <v>14441</v>
      </c>
      <c r="E2031" s="15" t="s">
        <v>5678</v>
      </c>
      <c r="F2031" s="16">
        <v>22</v>
      </c>
      <c r="G2031" s="16">
        <v>18</v>
      </c>
      <c r="H2031" s="6">
        <f t="shared" si="124"/>
        <v>23</v>
      </c>
      <c r="I2031" s="6">
        <f t="shared" si="125"/>
        <v>19</v>
      </c>
      <c r="J2031" s="7">
        <f t="shared" si="126"/>
        <v>0.82608695652173914</v>
      </c>
      <c r="K2031" s="7">
        <f t="shared" si="127"/>
        <v>-0.27563444261342734</v>
      </c>
    </row>
    <row r="2032" spans="1:11" x14ac:dyDescent="0.35">
      <c r="A2032" s="14" t="s">
        <v>7709</v>
      </c>
      <c r="B2032" s="13" t="s">
        <v>2633</v>
      </c>
      <c r="C2032" s="14" t="s">
        <v>14442</v>
      </c>
      <c r="D2032" s="14" t="s">
        <v>14443</v>
      </c>
      <c r="E2032" s="15" t="s">
        <v>5678</v>
      </c>
      <c r="F2032" s="16">
        <v>14</v>
      </c>
      <c r="G2032" s="16">
        <v>12</v>
      </c>
      <c r="H2032" s="6">
        <f t="shared" si="124"/>
        <v>15</v>
      </c>
      <c r="I2032" s="6">
        <f t="shared" si="125"/>
        <v>13</v>
      </c>
      <c r="J2032" s="7">
        <f t="shared" si="126"/>
        <v>0.8666666666666667</v>
      </c>
      <c r="K2032" s="7">
        <f t="shared" si="127"/>
        <v>-0.20645087746742632</v>
      </c>
    </row>
    <row r="2033" spans="1:11" x14ac:dyDescent="0.35">
      <c r="A2033" s="14" t="s">
        <v>7710</v>
      </c>
      <c r="B2033" s="13" t="s">
        <v>42</v>
      </c>
      <c r="C2033" s="14" t="s">
        <v>14444</v>
      </c>
      <c r="D2033" s="14" t="s">
        <v>14445</v>
      </c>
      <c r="E2033" s="15" t="s">
        <v>11359</v>
      </c>
      <c r="F2033" s="16">
        <v>31</v>
      </c>
      <c r="G2033" s="16">
        <v>16</v>
      </c>
      <c r="H2033" s="6">
        <f t="shared" si="124"/>
        <v>32</v>
      </c>
      <c r="I2033" s="6">
        <f t="shared" si="125"/>
        <v>17</v>
      </c>
      <c r="J2033" s="7">
        <f t="shared" si="126"/>
        <v>0.53125</v>
      </c>
      <c r="K2033" s="7">
        <f t="shared" si="127"/>
        <v>-0.91253715874966068</v>
      </c>
    </row>
    <row r="2034" spans="1:11" x14ac:dyDescent="0.35">
      <c r="A2034" s="14" t="s">
        <v>7711</v>
      </c>
      <c r="B2034" s="13" t="s">
        <v>35</v>
      </c>
      <c r="C2034" s="14" t="s">
        <v>14446</v>
      </c>
      <c r="D2034" s="14" t="s">
        <v>14447</v>
      </c>
      <c r="E2034" s="15" t="s">
        <v>11359</v>
      </c>
      <c r="F2034" s="16">
        <v>27</v>
      </c>
      <c r="G2034" s="16">
        <v>9</v>
      </c>
      <c r="H2034" s="6">
        <f t="shared" si="124"/>
        <v>28</v>
      </c>
      <c r="I2034" s="6">
        <f t="shared" si="125"/>
        <v>10</v>
      </c>
      <c r="J2034" s="7">
        <f t="shared" si="126"/>
        <v>0.35714285714285715</v>
      </c>
      <c r="K2034" s="7">
        <f t="shared" si="127"/>
        <v>-1.4854268271702415</v>
      </c>
    </row>
    <row r="2035" spans="1:11" x14ac:dyDescent="0.35">
      <c r="A2035" s="14" t="s">
        <v>7712</v>
      </c>
      <c r="B2035" s="13" t="s">
        <v>418</v>
      </c>
      <c r="C2035" s="14" t="s">
        <v>14448</v>
      </c>
      <c r="D2035" s="14" t="s">
        <v>14449</v>
      </c>
      <c r="E2035" s="15" t="s">
        <v>11359</v>
      </c>
      <c r="F2035" s="16">
        <v>32</v>
      </c>
      <c r="G2035" s="16">
        <v>13</v>
      </c>
      <c r="H2035" s="6">
        <f t="shared" si="124"/>
        <v>33</v>
      </c>
      <c r="I2035" s="6">
        <f t="shared" si="125"/>
        <v>14</v>
      </c>
      <c r="J2035" s="7">
        <f t="shared" si="126"/>
        <v>0.42424242424242425</v>
      </c>
      <c r="K2035" s="7">
        <f t="shared" si="127"/>
        <v>-1.2370391973008494</v>
      </c>
    </row>
    <row r="2036" spans="1:11" x14ac:dyDescent="0.35">
      <c r="A2036" s="14" t="s">
        <v>7713</v>
      </c>
      <c r="B2036" s="13" t="s">
        <v>210</v>
      </c>
      <c r="C2036" s="14" t="s">
        <v>14450</v>
      </c>
      <c r="D2036" s="14" t="s">
        <v>11356</v>
      </c>
      <c r="E2036" s="15" t="s">
        <v>11359</v>
      </c>
      <c r="F2036" s="16">
        <v>5</v>
      </c>
      <c r="G2036" s="16">
        <v>4</v>
      </c>
      <c r="H2036" s="6">
        <f t="shared" si="124"/>
        <v>6</v>
      </c>
      <c r="I2036" s="6">
        <f t="shared" si="125"/>
        <v>5</v>
      </c>
      <c r="J2036" s="7">
        <f t="shared" si="126"/>
        <v>0.83333333333333337</v>
      </c>
      <c r="K2036" s="7">
        <f t="shared" si="127"/>
        <v>-0.26303440583379378</v>
      </c>
    </row>
    <row r="2037" spans="1:11" x14ac:dyDescent="0.35">
      <c r="A2037" s="14" t="s">
        <v>7714</v>
      </c>
      <c r="B2037" s="13" t="s">
        <v>4407</v>
      </c>
      <c r="C2037" s="14" t="s">
        <v>14451</v>
      </c>
      <c r="D2037" s="14" t="s">
        <v>14452</v>
      </c>
      <c r="E2037" s="15" t="s">
        <v>5678</v>
      </c>
      <c r="F2037" s="16">
        <v>6</v>
      </c>
      <c r="G2037" s="16">
        <v>8</v>
      </c>
      <c r="H2037" s="6">
        <f t="shared" si="124"/>
        <v>7</v>
      </c>
      <c r="I2037" s="6">
        <f t="shared" si="125"/>
        <v>9</v>
      </c>
      <c r="J2037" s="7">
        <f t="shared" si="126"/>
        <v>1.2857142857142858</v>
      </c>
      <c r="K2037" s="7">
        <f t="shared" si="127"/>
        <v>0.36257007938470842</v>
      </c>
    </row>
    <row r="2038" spans="1:11" x14ac:dyDescent="0.35">
      <c r="A2038" s="14" t="s">
        <v>7715</v>
      </c>
      <c r="B2038" s="13" t="s">
        <v>51</v>
      </c>
      <c r="C2038" s="14" t="s">
        <v>14453</v>
      </c>
      <c r="D2038" s="14" t="s">
        <v>11662</v>
      </c>
      <c r="E2038" s="15" t="s">
        <v>5678</v>
      </c>
      <c r="F2038" s="16">
        <v>1</v>
      </c>
      <c r="G2038" s="16">
        <v>1</v>
      </c>
      <c r="H2038" s="6">
        <f t="shared" si="124"/>
        <v>2</v>
      </c>
      <c r="I2038" s="6">
        <f t="shared" si="125"/>
        <v>2</v>
      </c>
      <c r="J2038" s="7">
        <f t="shared" si="126"/>
        <v>1</v>
      </c>
      <c r="K2038" s="7">
        <f t="shared" si="127"/>
        <v>0</v>
      </c>
    </row>
    <row r="2039" spans="1:11" x14ac:dyDescent="0.35">
      <c r="A2039" s="14" t="s">
        <v>7716</v>
      </c>
      <c r="B2039" s="13" t="s">
        <v>1604</v>
      </c>
      <c r="C2039" s="14" t="s">
        <v>14454</v>
      </c>
      <c r="D2039" s="14" t="s">
        <v>14455</v>
      </c>
      <c r="E2039" s="15" t="s">
        <v>5678</v>
      </c>
      <c r="F2039" s="16">
        <v>19</v>
      </c>
      <c r="G2039" s="16">
        <v>11</v>
      </c>
      <c r="H2039" s="6">
        <f t="shared" si="124"/>
        <v>20</v>
      </c>
      <c r="I2039" s="6">
        <f t="shared" si="125"/>
        <v>12</v>
      </c>
      <c r="J2039" s="7">
        <f t="shared" si="126"/>
        <v>0.6</v>
      </c>
      <c r="K2039" s="7">
        <f t="shared" si="127"/>
        <v>-0.73696559416620622</v>
      </c>
    </row>
    <row r="2040" spans="1:11" x14ac:dyDescent="0.35">
      <c r="A2040" s="14" t="s">
        <v>7717</v>
      </c>
      <c r="B2040" s="13" t="s">
        <v>86</v>
      </c>
      <c r="C2040" s="14" t="s">
        <v>14456</v>
      </c>
      <c r="D2040" s="14" t="s">
        <v>14457</v>
      </c>
      <c r="E2040" s="15" t="s">
        <v>5678</v>
      </c>
      <c r="F2040" s="16">
        <v>10</v>
      </c>
      <c r="G2040" s="16">
        <v>5</v>
      </c>
      <c r="H2040" s="6">
        <f t="shared" si="124"/>
        <v>11</v>
      </c>
      <c r="I2040" s="6">
        <f t="shared" si="125"/>
        <v>6</v>
      </c>
      <c r="J2040" s="7">
        <f t="shared" si="126"/>
        <v>0.54545454545454541</v>
      </c>
      <c r="K2040" s="7">
        <f t="shared" si="127"/>
        <v>-0.87446911791614124</v>
      </c>
    </row>
    <row r="2041" spans="1:11" x14ac:dyDescent="0.35">
      <c r="A2041" s="14" t="s">
        <v>7718</v>
      </c>
      <c r="B2041" s="13" t="s">
        <v>80</v>
      </c>
      <c r="C2041" s="14" t="s">
        <v>14458</v>
      </c>
      <c r="D2041" s="14" t="s">
        <v>14459</v>
      </c>
      <c r="E2041" s="15" t="s">
        <v>5678</v>
      </c>
      <c r="F2041" s="16">
        <v>59</v>
      </c>
      <c r="G2041" s="16">
        <v>25</v>
      </c>
      <c r="H2041" s="6">
        <f t="shared" si="124"/>
        <v>60</v>
      </c>
      <c r="I2041" s="6">
        <f t="shared" si="125"/>
        <v>26</v>
      </c>
      <c r="J2041" s="7">
        <f t="shared" si="126"/>
        <v>0.43333333333333335</v>
      </c>
      <c r="K2041" s="7">
        <f t="shared" si="127"/>
        <v>-1.2064508774674263</v>
      </c>
    </row>
    <row r="2042" spans="1:11" x14ac:dyDescent="0.35">
      <c r="A2042" s="14" t="s">
        <v>7719</v>
      </c>
      <c r="B2042" s="13" t="s">
        <v>78</v>
      </c>
      <c r="C2042" s="14" t="s">
        <v>14460</v>
      </c>
      <c r="D2042" s="14" t="s">
        <v>14461</v>
      </c>
      <c r="E2042" s="15" t="s">
        <v>5678</v>
      </c>
      <c r="F2042" s="16">
        <v>77</v>
      </c>
      <c r="G2042" s="16">
        <v>36</v>
      </c>
      <c r="H2042" s="6">
        <f t="shared" si="124"/>
        <v>78</v>
      </c>
      <c r="I2042" s="6">
        <f t="shared" si="125"/>
        <v>37</v>
      </c>
      <c r="J2042" s="7">
        <f t="shared" si="126"/>
        <v>0.47435897435897434</v>
      </c>
      <c r="K2042" s="7">
        <f t="shared" si="127"/>
        <v>-1.0759488532332986</v>
      </c>
    </row>
    <row r="2043" spans="1:11" x14ac:dyDescent="0.35">
      <c r="A2043" s="14" t="s">
        <v>7720</v>
      </c>
      <c r="B2043" s="13" t="s">
        <v>53</v>
      </c>
      <c r="C2043" s="14" t="s">
        <v>14462</v>
      </c>
      <c r="D2043" s="14" t="s">
        <v>14463</v>
      </c>
      <c r="E2043" s="15" t="s">
        <v>5678</v>
      </c>
      <c r="F2043" s="16">
        <v>149</v>
      </c>
      <c r="G2043" s="16">
        <v>72</v>
      </c>
      <c r="H2043" s="6">
        <f t="shared" si="124"/>
        <v>150</v>
      </c>
      <c r="I2043" s="6">
        <f t="shared" si="125"/>
        <v>73</v>
      </c>
      <c r="J2043" s="7">
        <f t="shared" si="126"/>
        <v>0.48666666666666669</v>
      </c>
      <c r="K2043" s="7">
        <f t="shared" si="127"/>
        <v>-1.0389941316158635</v>
      </c>
    </row>
    <row r="2044" spans="1:11" x14ac:dyDescent="0.35">
      <c r="A2044" s="14" t="s">
        <v>7721</v>
      </c>
      <c r="B2044" s="13" t="s">
        <v>277</v>
      </c>
      <c r="C2044" s="14" t="s">
        <v>14464</v>
      </c>
      <c r="D2044" s="14" t="s">
        <v>11744</v>
      </c>
      <c r="E2044" s="15" t="s">
        <v>11359</v>
      </c>
      <c r="F2044" s="16">
        <v>36</v>
      </c>
      <c r="G2044" s="16">
        <v>19</v>
      </c>
      <c r="H2044" s="6">
        <f t="shared" si="124"/>
        <v>37</v>
      </c>
      <c r="I2044" s="6">
        <f t="shared" si="125"/>
        <v>20</v>
      </c>
      <c r="J2044" s="7">
        <f t="shared" si="126"/>
        <v>0.54054054054054057</v>
      </c>
      <c r="K2044" s="7">
        <f t="shared" si="127"/>
        <v>-0.88752527074158738</v>
      </c>
    </row>
    <row r="2045" spans="1:11" x14ac:dyDescent="0.35">
      <c r="A2045" s="14" t="s">
        <v>7722</v>
      </c>
      <c r="B2045" s="13" t="s">
        <v>2398</v>
      </c>
      <c r="C2045" s="14" t="s">
        <v>14465</v>
      </c>
      <c r="D2045" s="14" t="s">
        <v>14466</v>
      </c>
      <c r="E2045" s="15" t="s">
        <v>5678</v>
      </c>
      <c r="F2045" s="16">
        <v>32</v>
      </c>
      <c r="G2045" s="16">
        <v>26</v>
      </c>
      <c r="H2045" s="6">
        <f t="shared" si="124"/>
        <v>33</v>
      </c>
      <c r="I2045" s="6">
        <f t="shared" si="125"/>
        <v>27</v>
      </c>
      <c r="J2045" s="7">
        <f t="shared" si="126"/>
        <v>0.81818181818181823</v>
      </c>
      <c r="K2045" s="7">
        <f t="shared" si="127"/>
        <v>-0.28950661719498483</v>
      </c>
    </row>
    <row r="2046" spans="1:11" x14ac:dyDescent="0.35">
      <c r="A2046" s="14" t="s">
        <v>7723</v>
      </c>
      <c r="B2046" s="13" t="s">
        <v>2126</v>
      </c>
      <c r="C2046" s="14" t="s">
        <v>14467</v>
      </c>
      <c r="D2046" s="14" t="s">
        <v>14468</v>
      </c>
      <c r="E2046" s="15" t="s">
        <v>5678</v>
      </c>
      <c r="F2046" s="16">
        <v>26</v>
      </c>
      <c r="G2046" s="16">
        <v>12</v>
      </c>
      <c r="H2046" s="6">
        <f t="shared" si="124"/>
        <v>27</v>
      </c>
      <c r="I2046" s="6">
        <f t="shared" si="125"/>
        <v>13</v>
      </c>
      <c r="J2046" s="7">
        <f t="shared" si="126"/>
        <v>0.48148148148148145</v>
      </c>
      <c r="K2046" s="7">
        <f t="shared" si="127"/>
        <v>-1.0544477840223765</v>
      </c>
    </row>
    <row r="2047" spans="1:11" x14ac:dyDescent="0.35">
      <c r="A2047" s="14" t="s">
        <v>7724</v>
      </c>
      <c r="B2047" s="13" t="s">
        <v>312</v>
      </c>
      <c r="C2047" s="14" t="s">
        <v>14469</v>
      </c>
      <c r="D2047" s="14" t="s">
        <v>14470</v>
      </c>
      <c r="E2047" s="15" t="s">
        <v>5678</v>
      </c>
      <c r="F2047" s="16">
        <v>22</v>
      </c>
      <c r="G2047" s="16">
        <v>17</v>
      </c>
      <c r="H2047" s="6">
        <f t="shared" si="124"/>
        <v>23</v>
      </c>
      <c r="I2047" s="6">
        <f t="shared" si="125"/>
        <v>18</v>
      </c>
      <c r="J2047" s="7">
        <f t="shared" si="126"/>
        <v>0.78260869565217395</v>
      </c>
      <c r="K2047" s="7">
        <f t="shared" si="127"/>
        <v>-0.35363695461470046</v>
      </c>
    </row>
    <row r="2048" spans="1:11" x14ac:dyDescent="0.35">
      <c r="A2048" s="14" t="s">
        <v>7725</v>
      </c>
      <c r="B2048" s="13" t="s">
        <v>225</v>
      </c>
      <c r="C2048" s="14" t="s">
        <v>14471</v>
      </c>
      <c r="D2048" s="14" t="s">
        <v>14472</v>
      </c>
      <c r="E2048" s="15" t="s">
        <v>5678</v>
      </c>
      <c r="F2048" s="16">
        <v>36</v>
      </c>
      <c r="G2048" s="16">
        <v>33</v>
      </c>
      <c r="H2048" s="6">
        <f t="shared" si="124"/>
        <v>37</v>
      </c>
      <c r="I2048" s="6">
        <f t="shared" si="125"/>
        <v>34</v>
      </c>
      <c r="J2048" s="7">
        <f t="shared" si="126"/>
        <v>0.91891891891891897</v>
      </c>
      <c r="K2048" s="7">
        <f t="shared" si="127"/>
        <v>-0.12199052437861028</v>
      </c>
    </row>
    <row r="2049" spans="1:11" x14ac:dyDescent="0.35">
      <c r="A2049" s="14" t="s">
        <v>7726</v>
      </c>
      <c r="B2049" s="13" t="s">
        <v>420</v>
      </c>
      <c r="C2049" s="14" t="s">
        <v>14473</v>
      </c>
      <c r="D2049" s="14" t="s">
        <v>14474</v>
      </c>
      <c r="E2049" s="15" t="s">
        <v>5678</v>
      </c>
      <c r="F2049" s="16">
        <v>150</v>
      </c>
      <c r="G2049" s="16">
        <v>160</v>
      </c>
      <c r="H2049" s="6">
        <f t="shared" si="124"/>
        <v>151</v>
      </c>
      <c r="I2049" s="6">
        <f t="shared" si="125"/>
        <v>161</v>
      </c>
      <c r="J2049" s="7">
        <f t="shared" si="126"/>
        <v>1.0662251655629138</v>
      </c>
      <c r="K2049" s="7">
        <f t="shared" si="127"/>
        <v>9.2512138789537929E-2</v>
      </c>
    </row>
    <row r="2050" spans="1:11" x14ac:dyDescent="0.35">
      <c r="A2050" s="14" t="s">
        <v>7727</v>
      </c>
      <c r="B2050" s="13" t="s">
        <v>492</v>
      </c>
      <c r="C2050" s="14" t="s">
        <v>14475</v>
      </c>
      <c r="D2050" s="14" t="s">
        <v>14476</v>
      </c>
      <c r="E2050" s="15" t="s">
        <v>5678</v>
      </c>
      <c r="F2050" s="16">
        <v>105</v>
      </c>
      <c r="G2050" s="16">
        <v>120</v>
      </c>
      <c r="H2050" s="6">
        <f t="shared" si="124"/>
        <v>106</v>
      </c>
      <c r="I2050" s="6">
        <f t="shared" si="125"/>
        <v>121</v>
      </c>
      <c r="J2050" s="7">
        <f t="shared" si="126"/>
        <v>1.1415094339622642</v>
      </c>
      <c r="K2050" s="7">
        <f t="shared" si="127"/>
        <v>0.19094278271139542</v>
      </c>
    </row>
    <row r="2051" spans="1:11" x14ac:dyDescent="0.35">
      <c r="A2051" s="14" t="s">
        <v>7728</v>
      </c>
      <c r="B2051" s="13" t="s">
        <v>236</v>
      </c>
      <c r="C2051" s="14" t="s">
        <v>14477</v>
      </c>
      <c r="D2051" s="14" t="s">
        <v>11356</v>
      </c>
      <c r="E2051" s="15" t="s">
        <v>11359</v>
      </c>
      <c r="F2051" s="16">
        <v>23</v>
      </c>
      <c r="G2051" s="16">
        <v>27</v>
      </c>
      <c r="H2051" s="6">
        <f t="shared" ref="H2051:H2114" si="128">F2051+1</f>
        <v>24</v>
      </c>
      <c r="I2051" s="6">
        <f t="shared" ref="I2051:I2114" si="129">G2051+1</f>
        <v>28</v>
      </c>
      <c r="J2051" s="7">
        <f t="shared" ref="J2051:J2114" si="130">I2051/H2051</f>
        <v>1.1666666666666667</v>
      </c>
      <c r="K2051" s="7">
        <f t="shared" ref="K2051:K2114" si="131">LOG(J2051,2)</f>
        <v>0.22239242133644802</v>
      </c>
    </row>
    <row r="2052" spans="1:11" x14ac:dyDescent="0.35">
      <c r="A2052" s="14" t="s">
        <v>7729</v>
      </c>
      <c r="B2052" s="13" t="s">
        <v>5561</v>
      </c>
      <c r="C2052" s="14" t="s">
        <v>14478</v>
      </c>
      <c r="D2052" s="14" t="s">
        <v>14479</v>
      </c>
      <c r="E2052" s="15" t="s">
        <v>5678</v>
      </c>
      <c r="F2052" s="16">
        <v>23</v>
      </c>
      <c r="G2052" s="16">
        <v>14</v>
      </c>
      <c r="H2052" s="6">
        <f t="shared" si="128"/>
        <v>24</v>
      </c>
      <c r="I2052" s="6">
        <f t="shared" si="129"/>
        <v>15</v>
      </c>
      <c r="J2052" s="7">
        <f t="shared" si="130"/>
        <v>0.625</v>
      </c>
      <c r="K2052" s="7">
        <f t="shared" si="131"/>
        <v>-0.67807190511263771</v>
      </c>
    </row>
    <row r="2053" spans="1:11" x14ac:dyDescent="0.35">
      <c r="A2053" s="14" t="s">
        <v>7730</v>
      </c>
      <c r="B2053" s="13" t="s">
        <v>5565</v>
      </c>
      <c r="C2053" s="14" t="s">
        <v>14480</v>
      </c>
      <c r="D2053" s="14" t="s">
        <v>14481</v>
      </c>
      <c r="E2053" s="15" t="s">
        <v>5678</v>
      </c>
      <c r="F2053" s="16">
        <v>14</v>
      </c>
      <c r="G2053" s="16">
        <v>7</v>
      </c>
      <c r="H2053" s="6">
        <f t="shared" si="128"/>
        <v>15</v>
      </c>
      <c r="I2053" s="6">
        <f t="shared" si="129"/>
        <v>8</v>
      </c>
      <c r="J2053" s="7">
        <f t="shared" si="130"/>
        <v>0.53333333333333333</v>
      </c>
      <c r="K2053" s="7">
        <f t="shared" si="131"/>
        <v>-0.9068905956085187</v>
      </c>
    </row>
    <row r="2054" spans="1:11" x14ac:dyDescent="0.35">
      <c r="A2054" s="14" t="s">
        <v>7731</v>
      </c>
      <c r="B2054" s="13" t="s">
        <v>5515</v>
      </c>
      <c r="C2054" s="14" t="s">
        <v>14482</v>
      </c>
      <c r="D2054" s="14" t="s">
        <v>14483</v>
      </c>
      <c r="E2054" s="15" t="s">
        <v>11359</v>
      </c>
      <c r="F2054" s="16">
        <v>58</v>
      </c>
      <c r="G2054" s="16">
        <v>45</v>
      </c>
      <c r="H2054" s="6">
        <f t="shared" si="128"/>
        <v>59</v>
      </c>
      <c r="I2054" s="6">
        <f t="shared" si="129"/>
        <v>46</v>
      </c>
      <c r="J2054" s="7">
        <f t="shared" si="130"/>
        <v>0.77966101694915257</v>
      </c>
      <c r="K2054" s="7">
        <f t="shared" si="131"/>
        <v>-0.35908109330482835</v>
      </c>
    </row>
    <row r="2055" spans="1:11" x14ac:dyDescent="0.35">
      <c r="A2055" s="14" t="s">
        <v>7732</v>
      </c>
      <c r="B2055" s="13" t="s">
        <v>5504</v>
      </c>
      <c r="C2055" s="14" t="s">
        <v>14484</v>
      </c>
      <c r="D2055" s="14" t="s">
        <v>11356</v>
      </c>
      <c r="E2055" s="15" t="s">
        <v>5678</v>
      </c>
      <c r="F2055" s="16">
        <v>4</v>
      </c>
      <c r="G2055" s="16">
        <v>2</v>
      </c>
      <c r="H2055" s="6">
        <f t="shared" si="128"/>
        <v>5</v>
      </c>
      <c r="I2055" s="6">
        <f t="shared" si="129"/>
        <v>3</v>
      </c>
      <c r="J2055" s="7">
        <f t="shared" si="130"/>
        <v>0.6</v>
      </c>
      <c r="K2055" s="7">
        <f t="shared" si="131"/>
        <v>-0.73696559416620622</v>
      </c>
    </row>
    <row r="2056" spans="1:11" x14ac:dyDescent="0.35">
      <c r="A2056" s="14" t="s">
        <v>7733</v>
      </c>
      <c r="B2056" s="13" t="s">
        <v>5476</v>
      </c>
      <c r="C2056" s="14" t="s">
        <v>14485</v>
      </c>
      <c r="D2056" s="14" t="s">
        <v>14486</v>
      </c>
      <c r="E2056" s="15" t="s">
        <v>11359</v>
      </c>
      <c r="F2056" s="16">
        <v>2</v>
      </c>
      <c r="G2056" s="16">
        <v>2</v>
      </c>
      <c r="H2056" s="6">
        <f t="shared" si="128"/>
        <v>3</v>
      </c>
      <c r="I2056" s="6">
        <f t="shared" si="129"/>
        <v>3</v>
      </c>
      <c r="J2056" s="7">
        <f t="shared" si="130"/>
        <v>1</v>
      </c>
      <c r="K2056" s="7">
        <f t="shared" si="131"/>
        <v>0</v>
      </c>
    </row>
    <row r="2057" spans="1:11" x14ac:dyDescent="0.35">
      <c r="A2057" s="14" t="s">
        <v>7734</v>
      </c>
      <c r="B2057" s="13" t="s">
        <v>2198</v>
      </c>
      <c r="C2057" s="14" t="s">
        <v>14487</v>
      </c>
      <c r="D2057" s="14" t="s">
        <v>14488</v>
      </c>
      <c r="E2057" s="15" t="s">
        <v>11359</v>
      </c>
      <c r="F2057" s="16">
        <v>307</v>
      </c>
      <c r="G2057" s="16">
        <v>272</v>
      </c>
      <c r="H2057" s="6">
        <f t="shared" si="128"/>
        <v>308</v>
      </c>
      <c r="I2057" s="6">
        <f t="shared" si="129"/>
        <v>273</v>
      </c>
      <c r="J2057" s="7">
        <f t="shared" si="130"/>
        <v>0.88636363636363635</v>
      </c>
      <c r="K2057" s="7">
        <f t="shared" si="131"/>
        <v>-0.17402939977504894</v>
      </c>
    </row>
    <row r="2058" spans="1:11" x14ac:dyDescent="0.35">
      <c r="A2058" s="14" t="s">
        <v>7735</v>
      </c>
      <c r="B2058" s="13" t="s">
        <v>5018</v>
      </c>
      <c r="C2058" s="14" t="s">
        <v>14489</v>
      </c>
      <c r="D2058" s="14" t="s">
        <v>11356</v>
      </c>
      <c r="E2058" s="15" t="s">
        <v>5678</v>
      </c>
      <c r="F2058" s="16">
        <v>8</v>
      </c>
      <c r="G2058" s="16">
        <v>7</v>
      </c>
      <c r="H2058" s="6">
        <f t="shared" si="128"/>
        <v>9</v>
      </c>
      <c r="I2058" s="6">
        <f t="shared" si="129"/>
        <v>8</v>
      </c>
      <c r="J2058" s="7">
        <f t="shared" si="130"/>
        <v>0.88888888888888884</v>
      </c>
      <c r="K2058" s="7">
        <f t="shared" si="131"/>
        <v>-0.16992500144231246</v>
      </c>
    </row>
    <row r="2059" spans="1:11" x14ac:dyDescent="0.35">
      <c r="A2059" s="14" t="s">
        <v>7736</v>
      </c>
      <c r="B2059" s="13" t="s">
        <v>1671</v>
      </c>
      <c r="C2059" s="14" t="s">
        <v>14490</v>
      </c>
      <c r="D2059" s="14" t="s">
        <v>14491</v>
      </c>
      <c r="E2059" s="15" t="s">
        <v>11359</v>
      </c>
      <c r="F2059" s="16">
        <v>197</v>
      </c>
      <c r="G2059" s="16">
        <v>245</v>
      </c>
      <c r="H2059" s="6">
        <f t="shared" si="128"/>
        <v>198</v>
      </c>
      <c r="I2059" s="6">
        <f t="shared" si="129"/>
        <v>246</v>
      </c>
      <c r="J2059" s="7">
        <f t="shared" si="130"/>
        <v>1.2424242424242424</v>
      </c>
      <c r="K2059" s="7">
        <f t="shared" si="131"/>
        <v>0.31315788525963029</v>
      </c>
    </row>
    <row r="2060" spans="1:11" x14ac:dyDescent="0.35">
      <c r="A2060" s="14" t="s">
        <v>7737</v>
      </c>
      <c r="B2060" s="13" t="s">
        <v>1937</v>
      </c>
      <c r="C2060" s="14" t="s">
        <v>14492</v>
      </c>
      <c r="D2060" s="14" t="s">
        <v>11356</v>
      </c>
      <c r="E2060" s="15" t="s">
        <v>5678</v>
      </c>
      <c r="F2060" s="16">
        <v>194</v>
      </c>
      <c r="G2060" s="16">
        <v>214</v>
      </c>
      <c r="H2060" s="6">
        <f t="shared" si="128"/>
        <v>195</v>
      </c>
      <c r="I2060" s="6">
        <f t="shared" si="129"/>
        <v>215</v>
      </c>
      <c r="J2060" s="7">
        <f t="shared" si="130"/>
        <v>1.1025641025641026</v>
      </c>
      <c r="K2060" s="7">
        <f t="shared" si="131"/>
        <v>0.1408625358398497</v>
      </c>
    </row>
    <row r="2061" spans="1:11" x14ac:dyDescent="0.35">
      <c r="A2061" s="14" t="s">
        <v>7738</v>
      </c>
      <c r="B2061" s="13" t="s">
        <v>4707</v>
      </c>
      <c r="C2061" s="14" t="s">
        <v>14493</v>
      </c>
      <c r="D2061" s="14" t="s">
        <v>11356</v>
      </c>
      <c r="E2061" s="15" t="s">
        <v>5678</v>
      </c>
      <c r="F2061" s="16">
        <v>3</v>
      </c>
      <c r="G2061" s="16">
        <v>4</v>
      </c>
      <c r="H2061" s="6">
        <f t="shared" si="128"/>
        <v>4</v>
      </c>
      <c r="I2061" s="6">
        <f t="shared" si="129"/>
        <v>5</v>
      </c>
      <c r="J2061" s="7">
        <f t="shared" si="130"/>
        <v>1.25</v>
      </c>
      <c r="K2061" s="7">
        <f t="shared" si="131"/>
        <v>0.32192809488736235</v>
      </c>
    </row>
    <row r="2062" spans="1:11" x14ac:dyDescent="0.35">
      <c r="A2062" s="14" t="s">
        <v>7739</v>
      </c>
      <c r="B2062" s="13" t="s">
        <v>2534</v>
      </c>
      <c r="C2062" s="14" t="s">
        <v>14494</v>
      </c>
      <c r="D2062" s="14" t="s">
        <v>14495</v>
      </c>
      <c r="E2062" s="15" t="s">
        <v>11359</v>
      </c>
      <c r="F2062" s="16">
        <v>23</v>
      </c>
      <c r="G2062" s="16">
        <v>27</v>
      </c>
      <c r="H2062" s="6">
        <f t="shared" si="128"/>
        <v>24</v>
      </c>
      <c r="I2062" s="6">
        <f t="shared" si="129"/>
        <v>28</v>
      </c>
      <c r="J2062" s="7">
        <f t="shared" si="130"/>
        <v>1.1666666666666667</v>
      </c>
      <c r="K2062" s="7">
        <f t="shared" si="131"/>
        <v>0.22239242133644802</v>
      </c>
    </row>
    <row r="2063" spans="1:11" x14ac:dyDescent="0.35">
      <c r="A2063" s="14" t="s">
        <v>7740</v>
      </c>
      <c r="B2063" s="13" t="s">
        <v>1037</v>
      </c>
      <c r="C2063" s="14" t="s">
        <v>14496</v>
      </c>
      <c r="D2063" s="14" t="s">
        <v>11356</v>
      </c>
      <c r="E2063" s="15" t="s">
        <v>11359</v>
      </c>
      <c r="F2063" s="16">
        <v>33</v>
      </c>
      <c r="G2063" s="16">
        <v>35</v>
      </c>
      <c r="H2063" s="6">
        <f t="shared" si="128"/>
        <v>34</v>
      </c>
      <c r="I2063" s="6">
        <f t="shared" si="129"/>
        <v>36</v>
      </c>
      <c r="J2063" s="7">
        <f t="shared" si="130"/>
        <v>1.0588235294117647</v>
      </c>
      <c r="K2063" s="7">
        <f t="shared" si="131"/>
        <v>8.2462160191972972E-2</v>
      </c>
    </row>
    <row r="2064" spans="1:11" x14ac:dyDescent="0.35">
      <c r="A2064" s="14" t="s">
        <v>7741</v>
      </c>
      <c r="B2064" s="13" t="s">
        <v>5134</v>
      </c>
      <c r="C2064" s="14" t="s">
        <v>14497</v>
      </c>
      <c r="D2064" s="14" t="s">
        <v>11356</v>
      </c>
      <c r="E2064" s="15" t="s">
        <v>5678</v>
      </c>
      <c r="F2064" s="16">
        <v>11</v>
      </c>
      <c r="G2064" s="16">
        <v>7</v>
      </c>
      <c r="H2064" s="6">
        <f t="shared" si="128"/>
        <v>12</v>
      </c>
      <c r="I2064" s="6">
        <f t="shared" si="129"/>
        <v>8</v>
      </c>
      <c r="J2064" s="7">
        <f t="shared" si="130"/>
        <v>0.66666666666666663</v>
      </c>
      <c r="K2064" s="7">
        <f t="shared" si="131"/>
        <v>-0.5849625007211563</v>
      </c>
    </row>
    <row r="2065" spans="1:11" x14ac:dyDescent="0.35">
      <c r="A2065" s="14" t="s">
        <v>7742</v>
      </c>
      <c r="B2065" s="13" t="s">
        <v>4963</v>
      </c>
      <c r="C2065" s="14" t="s">
        <v>14498</v>
      </c>
      <c r="D2065" s="14" t="s">
        <v>11356</v>
      </c>
      <c r="E2065" s="15" t="s">
        <v>5678</v>
      </c>
      <c r="F2065" s="16">
        <v>5</v>
      </c>
      <c r="G2065" s="16">
        <v>5</v>
      </c>
      <c r="H2065" s="6">
        <f t="shared" si="128"/>
        <v>6</v>
      </c>
      <c r="I2065" s="6">
        <f t="shared" si="129"/>
        <v>6</v>
      </c>
      <c r="J2065" s="7">
        <f t="shared" si="130"/>
        <v>1</v>
      </c>
      <c r="K2065" s="7">
        <f t="shared" si="131"/>
        <v>0</v>
      </c>
    </row>
    <row r="2066" spans="1:11" x14ac:dyDescent="0.35">
      <c r="A2066" s="14" t="s">
        <v>7743</v>
      </c>
      <c r="B2066" s="13" t="s">
        <v>4218</v>
      </c>
      <c r="C2066" s="14" t="s">
        <v>14499</v>
      </c>
      <c r="D2066" s="14" t="s">
        <v>14500</v>
      </c>
      <c r="E2066" s="15" t="s">
        <v>11359</v>
      </c>
      <c r="F2066" s="16">
        <v>20</v>
      </c>
      <c r="G2066" s="16">
        <v>13</v>
      </c>
      <c r="H2066" s="6">
        <f t="shared" si="128"/>
        <v>21</v>
      </c>
      <c r="I2066" s="6">
        <f t="shared" si="129"/>
        <v>14</v>
      </c>
      <c r="J2066" s="7">
        <f t="shared" si="130"/>
        <v>0.66666666666666663</v>
      </c>
      <c r="K2066" s="7">
        <f t="shared" si="131"/>
        <v>-0.5849625007211563</v>
      </c>
    </row>
    <row r="2067" spans="1:11" x14ac:dyDescent="0.35">
      <c r="A2067" s="14" t="s">
        <v>7744</v>
      </c>
      <c r="B2067" s="13" t="s">
        <v>5264</v>
      </c>
      <c r="C2067" s="14" t="s">
        <v>14501</v>
      </c>
      <c r="D2067" s="14" t="s">
        <v>11671</v>
      </c>
      <c r="E2067" s="15" t="s">
        <v>11359</v>
      </c>
      <c r="F2067" s="16">
        <v>4</v>
      </c>
      <c r="G2067" s="16">
        <v>4</v>
      </c>
      <c r="H2067" s="6">
        <f t="shared" si="128"/>
        <v>5</v>
      </c>
      <c r="I2067" s="6">
        <f t="shared" si="129"/>
        <v>5</v>
      </c>
      <c r="J2067" s="7">
        <f t="shared" si="130"/>
        <v>1</v>
      </c>
      <c r="K2067" s="7">
        <f t="shared" si="131"/>
        <v>0</v>
      </c>
    </row>
    <row r="2068" spans="1:11" x14ac:dyDescent="0.35">
      <c r="A2068" s="14" t="s">
        <v>7745</v>
      </c>
      <c r="B2068" s="13" t="s">
        <v>4710</v>
      </c>
      <c r="C2068" s="14" t="s">
        <v>14502</v>
      </c>
      <c r="D2068" s="14" t="s">
        <v>11356</v>
      </c>
      <c r="E2068" s="15" t="s">
        <v>11359</v>
      </c>
      <c r="F2068" s="16">
        <v>2</v>
      </c>
      <c r="G2068" s="16">
        <v>1</v>
      </c>
      <c r="H2068" s="6">
        <f t="shared" si="128"/>
        <v>3</v>
      </c>
      <c r="I2068" s="6">
        <f t="shared" si="129"/>
        <v>2</v>
      </c>
      <c r="J2068" s="7">
        <f t="shared" si="130"/>
        <v>0.66666666666666663</v>
      </c>
      <c r="K2068" s="7">
        <f t="shared" si="131"/>
        <v>-0.5849625007211563</v>
      </c>
    </row>
    <row r="2069" spans="1:11" x14ac:dyDescent="0.35">
      <c r="A2069" s="14" t="s">
        <v>7746</v>
      </c>
      <c r="B2069" s="13" t="s">
        <v>2411</v>
      </c>
      <c r="C2069" s="14" t="s">
        <v>14503</v>
      </c>
      <c r="D2069" s="14" t="s">
        <v>13532</v>
      </c>
      <c r="E2069" s="15" t="s">
        <v>5678</v>
      </c>
      <c r="F2069" s="16">
        <v>7</v>
      </c>
      <c r="G2069" s="16">
        <v>5</v>
      </c>
      <c r="H2069" s="6">
        <f t="shared" si="128"/>
        <v>8</v>
      </c>
      <c r="I2069" s="6">
        <f t="shared" si="129"/>
        <v>6</v>
      </c>
      <c r="J2069" s="7">
        <f t="shared" si="130"/>
        <v>0.75</v>
      </c>
      <c r="K2069" s="7">
        <f t="shared" si="131"/>
        <v>-0.41503749927884381</v>
      </c>
    </row>
    <row r="2070" spans="1:11" x14ac:dyDescent="0.35">
      <c r="A2070" s="14" t="s">
        <v>7747</v>
      </c>
      <c r="B2070" s="13" t="s">
        <v>543</v>
      </c>
      <c r="C2070" s="14" t="s">
        <v>14504</v>
      </c>
      <c r="D2070" s="14" t="s">
        <v>12254</v>
      </c>
      <c r="E2070" s="15" t="s">
        <v>11359</v>
      </c>
      <c r="F2070" s="16">
        <v>4</v>
      </c>
      <c r="G2070" s="16">
        <v>8</v>
      </c>
      <c r="H2070" s="6">
        <f t="shared" si="128"/>
        <v>5</v>
      </c>
      <c r="I2070" s="6">
        <f t="shared" si="129"/>
        <v>9</v>
      </c>
      <c r="J2070" s="7">
        <f t="shared" si="130"/>
        <v>1.8</v>
      </c>
      <c r="K2070" s="7">
        <f t="shared" si="131"/>
        <v>0.84799690655495008</v>
      </c>
    </row>
    <row r="2071" spans="1:11" x14ac:dyDescent="0.35">
      <c r="A2071" s="14" t="s">
        <v>7748</v>
      </c>
      <c r="B2071" s="13" t="s">
        <v>2357</v>
      </c>
      <c r="C2071" s="14" t="s">
        <v>14505</v>
      </c>
      <c r="D2071" s="14" t="s">
        <v>11356</v>
      </c>
      <c r="E2071" s="15" t="s">
        <v>11359</v>
      </c>
      <c r="F2071" s="16">
        <v>22</v>
      </c>
      <c r="G2071" s="16">
        <v>30</v>
      </c>
      <c r="H2071" s="6">
        <f t="shared" si="128"/>
        <v>23</v>
      </c>
      <c r="I2071" s="6">
        <f t="shared" si="129"/>
        <v>31</v>
      </c>
      <c r="J2071" s="7">
        <f t="shared" si="130"/>
        <v>1.3478260869565217</v>
      </c>
      <c r="K2071" s="7">
        <f t="shared" si="131"/>
        <v>0.43063435432986236</v>
      </c>
    </row>
    <row r="2072" spans="1:11" x14ac:dyDescent="0.35">
      <c r="A2072" s="14" t="s">
        <v>7749</v>
      </c>
      <c r="B2072" s="13" t="s">
        <v>79</v>
      </c>
      <c r="C2072" s="14" t="s">
        <v>14506</v>
      </c>
      <c r="D2072" s="14" t="s">
        <v>11356</v>
      </c>
      <c r="E2072" s="15" t="s">
        <v>5678</v>
      </c>
      <c r="F2072" s="16">
        <v>12</v>
      </c>
      <c r="G2072" s="16">
        <v>22</v>
      </c>
      <c r="H2072" s="6">
        <f t="shared" si="128"/>
        <v>13</v>
      </c>
      <c r="I2072" s="6">
        <f t="shared" si="129"/>
        <v>23</v>
      </c>
      <c r="J2072" s="7">
        <f t="shared" si="130"/>
        <v>1.7692307692307692</v>
      </c>
      <c r="K2072" s="7">
        <f t="shared" si="131"/>
        <v>0.82312223791592076</v>
      </c>
    </row>
    <row r="2073" spans="1:11" x14ac:dyDescent="0.35">
      <c r="A2073" s="14" t="s">
        <v>7750</v>
      </c>
      <c r="B2073" s="13" t="s">
        <v>140</v>
      </c>
      <c r="C2073" s="14" t="s">
        <v>14507</v>
      </c>
      <c r="D2073" s="14" t="s">
        <v>11356</v>
      </c>
      <c r="E2073" s="15" t="s">
        <v>5678</v>
      </c>
      <c r="F2073" s="16">
        <v>15</v>
      </c>
      <c r="G2073" s="16">
        <v>15</v>
      </c>
      <c r="H2073" s="6">
        <f t="shared" si="128"/>
        <v>16</v>
      </c>
      <c r="I2073" s="6">
        <f t="shared" si="129"/>
        <v>16</v>
      </c>
      <c r="J2073" s="7">
        <f t="shared" si="130"/>
        <v>1</v>
      </c>
      <c r="K2073" s="7">
        <f t="shared" si="131"/>
        <v>0</v>
      </c>
    </row>
    <row r="2074" spans="1:11" x14ac:dyDescent="0.35">
      <c r="A2074" s="14" t="s">
        <v>7751</v>
      </c>
      <c r="B2074" s="13" t="s">
        <v>5519</v>
      </c>
      <c r="C2074" s="14" t="s">
        <v>14508</v>
      </c>
      <c r="D2074" s="14" t="s">
        <v>14509</v>
      </c>
      <c r="E2074" s="15" t="s">
        <v>11359</v>
      </c>
      <c r="F2074" s="16">
        <v>63</v>
      </c>
      <c r="G2074" s="16">
        <v>75</v>
      </c>
      <c r="H2074" s="6">
        <f t="shared" si="128"/>
        <v>64</v>
      </c>
      <c r="I2074" s="6">
        <f t="shared" si="129"/>
        <v>76</v>
      </c>
      <c r="J2074" s="7">
        <f t="shared" si="130"/>
        <v>1.1875</v>
      </c>
      <c r="K2074" s="7">
        <f t="shared" si="131"/>
        <v>0.24792751344358552</v>
      </c>
    </row>
    <row r="2075" spans="1:11" x14ac:dyDescent="0.35">
      <c r="A2075" s="14" t="s">
        <v>7752</v>
      </c>
      <c r="B2075" s="13" t="s">
        <v>5513</v>
      </c>
      <c r="C2075" s="14" t="s">
        <v>14510</v>
      </c>
      <c r="D2075" s="14" t="s">
        <v>14511</v>
      </c>
      <c r="E2075" s="15" t="s">
        <v>11359</v>
      </c>
      <c r="F2075" s="16">
        <v>9</v>
      </c>
      <c r="G2075" s="16">
        <v>10</v>
      </c>
      <c r="H2075" s="6">
        <f t="shared" si="128"/>
        <v>10</v>
      </c>
      <c r="I2075" s="6">
        <f t="shared" si="129"/>
        <v>11</v>
      </c>
      <c r="J2075" s="7">
        <f t="shared" si="130"/>
        <v>1.1000000000000001</v>
      </c>
      <c r="K2075" s="7">
        <f t="shared" si="131"/>
        <v>0.13750352374993502</v>
      </c>
    </row>
    <row r="2076" spans="1:11" x14ac:dyDescent="0.35">
      <c r="A2076" s="14" t="s">
        <v>7753</v>
      </c>
      <c r="B2076" s="13" t="s">
        <v>2281</v>
      </c>
      <c r="C2076" s="14" t="s">
        <v>14512</v>
      </c>
      <c r="D2076" s="14" t="s">
        <v>14513</v>
      </c>
      <c r="E2076" s="15" t="s">
        <v>11359</v>
      </c>
      <c r="F2076" s="16">
        <v>58</v>
      </c>
      <c r="G2076" s="16">
        <v>34</v>
      </c>
      <c r="H2076" s="6">
        <f t="shared" si="128"/>
        <v>59</v>
      </c>
      <c r="I2076" s="6">
        <f t="shared" si="129"/>
        <v>35</v>
      </c>
      <c r="J2076" s="7">
        <f t="shared" si="130"/>
        <v>0.59322033898305082</v>
      </c>
      <c r="K2076" s="7">
        <f t="shared" si="131"/>
        <v>-0.75336003241687499</v>
      </c>
    </row>
    <row r="2077" spans="1:11" x14ac:dyDescent="0.35">
      <c r="A2077" s="14" t="s">
        <v>7754</v>
      </c>
      <c r="B2077" s="13" t="s">
        <v>1948</v>
      </c>
      <c r="C2077" s="14" t="s">
        <v>14514</v>
      </c>
      <c r="D2077" s="14" t="s">
        <v>13089</v>
      </c>
      <c r="E2077" s="15" t="s">
        <v>11359</v>
      </c>
      <c r="F2077" s="16">
        <v>23</v>
      </c>
      <c r="G2077" s="16">
        <v>10</v>
      </c>
      <c r="H2077" s="6">
        <f t="shared" si="128"/>
        <v>24</v>
      </c>
      <c r="I2077" s="6">
        <f t="shared" si="129"/>
        <v>11</v>
      </c>
      <c r="J2077" s="7">
        <f t="shared" si="130"/>
        <v>0.45833333333333331</v>
      </c>
      <c r="K2077" s="7">
        <f t="shared" si="131"/>
        <v>-1.125530882083859</v>
      </c>
    </row>
    <row r="2078" spans="1:11" x14ac:dyDescent="0.35">
      <c r="A2078" s="14" t="s">
        <v>7755</v>
      </c>
      <c r="B2078" s="13" t="s">
        <v>4517</v>
      </c>
      <c r="C2078" s="14" t="s">
        <v>14515</v>
      </c>
      <c r="D2078" s="14" t="s">
        <v>11356</v>
      </c>
      <c r="E2078" s="15" t="s">
        <v>5678</v>
      </c>
      <c r="F2078" s="16">
        <v>47</v>
      </c>
      <c r="G2078" s="16">
        <v>35</v>
      </c>
      <c r="H2078" s="6">
        <f t="shared" si="128"/>
        <v>48</v>
      </c>
      <c r="I2078" s="6">
        <f t="shared" si="129"/>
        <v>36</v>
      </c>
      <c r="J2078" s="7">
        <f t="shared" si="130"/>
        <v>0.75</v>
      </c>
      <c r="K2078" s="7">
        <f t="shared" si="131"/>
        <v>-0.41503749927884381</v>
      </c>
    </row>
    <row r="2079" spans="1:11" x14ac:dyDescent="0.35">
      <c r="A2079" s="14" t="s">
        <v>7756</v>
      </c>
      <c r="B2079" s="13" t="s">
        <v>3957</v>
      </c>
      <c r="C2079" s="14" t="s">
        <v>14516</v>
      </c>
      <c r="D2079" s="14" t="s">
        <v>11356</v>
      </c>
      <c r="E2079" s="15" t="s">
        <v>5678</v>
      </c>
      <c r="F2079" s="16">
        <v>13</v>
      </c>
      <c r="G2079" s="16">
        <v>11</v>
      </c>
      <c r="H2079" s="6">
        <f t="shared" si="128"/>
        <v>14</v>
      </c>
      <c r="I2079" s="6">
        <f t="shared" si="129"/>
        <v>12</v>
      </c>
      <c r="J2079" s="7">
        <f t="shared" si="130"/>
        <v>0.8571428571428571</v>
      </c>
      <c r="K2079" s="7">
        <f t="shared" si="131"/>
        <v>-0.22239242133644802</v>
      </c>
    </row>
    <row r="2080" spans="1:11" x14ac:dyDescent="0.35">
      <c r="A2080" s="14" t="s">
        <v>7757</v>
      </c>
      <c r="B2080" s="13" t="s">
        <v>65</v>
      </c>
      <c r="C2080" s="14" t="s">
        <v>14517</v>
      </c>
      <c r="D2080" s="14" t="s">
        <v>11356</v>
      </c>
      <c r="E2080" s="15" t="s">
        <v>5678</v>
      </c>
      <c r="F2080" s="16">
        <v>1</v>
      </c>
      <c r="G2080" s="16">
        <v>1</v>
      </c>
      <c r="H2080" s="6">
        <f t="shared" si="128"/>
        <v>2</v>
      </c>
      <c r="I2080" s="6">
        <f t="shared" si="129"/>
        <v>2</v>
      </c>
      <c r="J2080" s="7">
        <f t="shared" si="130"/>
        <v>1</v>
      </c>
      <c r="K2080" s="7">
        <f t="shared" si="131"/>
        <v>0</v>
      </c>
    </row>
    <row r="2081" spans="1:11" x14ac:dyDescent="0.35">
      <c r="A2081" s="14" t="s">
        <v>7758</v>
      </c>
      <c r="B2081" s="13" t="s">
        <v>3391</v>
      </c>
      <c r="C2081" s="14" t="s">
        <v>14518</v>
      </c>
      <c r="D2081" s="14" t="s">
        <v>12263</v>
      </c>
      <c r="E2081" s="15" t="s">
        <v>5678</v>
      </c>
      <c r="F2081" s="16">
        <v>9</v>
      </c>
      <c r="G2081" s="16">
        <v>12</v>
      </c>
      <c r="H2081" s="6">
        <f t="shared" si="128"/>
        <v>10</v>
      </c>
      <c r="I2081" s="6">
        <f t="shared" si="129"/>
        <v>13</v>
      </c>
      <c r="J2081" s="7">
        <f t="shared" si="130"/>
        <v>1.3</v>
      </c>
      <c r="K2081" s="7">
        <f t="shared" si="131"/>
        <v>0.37851162325372983</v>
      </c>
    </row>
    <row r="2082" spans="1:11" x14ac:dyDescent="0.35">
      <c r="A2082" s="14" t="s">
        <v>7759</v>
      </c>
      <c r="B2082" s="13" t="s">
        <v>39</v>
      </c>
      <c r="C2082" s="14" t="s">
        <v>14519</v>
      </c>
      <c r="D2082" s="14" t="s">
        <v>11356</v>
      </c>
      <c r="E2082" s="15" t="s">
        <v>11359</v>
      </c>
      <c r="F2082" s="16">
        <v>4</v>
      </c>
      <c r="G2082" s="16">
        <v>3</v>
      </c>
      <c r="H2082" s="6">
        <f t="shared" si="128"/>
        <v>5</v>
      </c>
      <c r="I2082" s="6">
        <f t="shared" si="129"/>
        <v>4</v>
      </c>
      <c r="J2082" s="7">
        <f t="shared" si="130"/>
        <v>0.8</v>
      </c>
      <c r="K2082" s="7">
        <f t="shared" si="131"/>
        <v>-0.32192809488736229</v>
      </c>
    </row>
    <row r="2083" spans="1:11" x14ac:dyDescent="0.35">
      <c r="A2083" s="14" t="s">
        <v>7760</v>
      </c>
      <c r="B2083" s="13" t="s">
        <v>862</v>
      </c>
      <c r="C2083" s="14" t="s">
        <v>14520</v>
      </c>
      <c r="D2083" s="14" t="s">
        <v>11356</v>
      </c>
      <c r="E2083" s="15" t="s">
        <v>5678</v>
      </c>
      <c r="F2083" s="16">
        <v>26</v>
      </c>
      <c r="G2083" s="16">
        <v>21</v>
      </c>
      <c r="H2083" s="6">
        <f t="shared" si="128"/>
        <v>27</v>
      </c>
      <c r="I2083" s="6">
        <f t="shared" si="129"/>
        <v>22</v>
      </c>
      <c r="J2083" s="7">
        <f t="shared" si="130"/>
        <v>0.81481481481481477</v>
      </c>
      <c r="K2083" s="7">
        <f t="shared" si="131"/>
        <v>-0.29545588352617136</v>
      </c>
    </row>
    <row r="2084" spans="1:11" x14ac:dyDescent="0.35">
      <c r="A2084" s="14" t="s">
        <v>7761</v>
      </c>
      <c r="B2084" s="13" t="s">
        <v>2501</v>
      </c>
      <c r="C2084" s="14" t="s">
        <v>14521</v>
      </c>
      <c r="D2084" s="14" t="s">
        <v>14522</v>
      </c>
      <c r="E2084" s="15" t="s">
        <v>11359</v>
      </c>
      <c r="F2084" s="16">
        <v>1</v>
      </c>
      <c r="G2084" s="16">
        <v>0</v>
      </c>
      <c r="H2084" s="6">
        <f t="shared" si="128"/>
        <v>2</v>
      </c>
      <c r="I2084" s="6">
        <f t="shared" si="129"/>
        <v>1</v>
      </c>
      <c r="J2084" s="7">
        <f t="shared" si="130"/>
        <v>0.5</v>
      </c>
      <c r="K2084" s="7">
        <f t="shared" si="131"/>
        <v>-1</v>
      </c>
    </row>
    <row r="2085" spans="1:11" x14ac:dyDescent="0.35">
      <c r="A2085" s="14" t="s">
        <v>7762</v>
      </c>
      <c r="B2085" s="13" t="s">
        <v>123</v>
      </c>
      <c r="C2085" s="14" t="s">
        <v>14523</v>
      </c>
      <c r="D2085" s="14" t="s">
        <v>13370</v>
      </c>
      <c r="E2085" s="15" t="s">
        <v>11359</v>
      </c>
      <c r="F2085" s="16">
        <v>1</v>
      </c>
      <c r="G2085" s="16">
        <v>0</v>
      </c>
      <c r="H2085" s="6">
        <f t="shared" si="128"/>
        <v>2</v>
      </c>
      <c r="I2085" s="6">
        <f t="shared" si="129"/>
        <v>1</v>
      </c>
      <c r="J2085" s="7">
        <f t="shared" si="130"/>
        <v>0.5</v>
      </c>
      <c r="K2085" s="7">
        <f t="shared" si="131"/>
        <v>-1</v>
      </c>
    </row>
    <row r="2086" spans="1:11" x14ac:dyDescent="0.35">
      <c r="A2086" s="14" t="s">
        <v>7763</v>
      </c>
      <c r="B2086" s="13" t="s">
        <v>5406</v>
      </c>
      <c r="C2086" s="14" t="s">
        <v>14524</v>
      </c>
      <c r="D2086" s="14" t="s">
        <v>14525</v>
      </c>
      <c r="E2086" s="15" t="s">
        <v>5678</v>
      </c>
      <c r="F2086" s="16">
        <v>5</v>
      </c>
      <c r="G2086" s="16">
        <v>3</v>
      </c>
      <c r="H2086" s="6">
        <f t="shared" si="128"/>
        <v>6</v>
      </c>
      <c r="I2086" s="6">
        <f t="shared" si="129"/>
        <v>4</v>
      </c>
      <c r="J2086" s="7">
        <f t="shared" si="130"/>
        <v>0.66666666666666663</v>
      </c>
      <c r="K2086" s="7">
        <f t="shared" si="131"/>
        <v>-0.5849625007211563</v>
      </c>
    </row>
    <row r="2087" spans="1:11" x14ac:dyDescent="0.35">
      <c r="A2087" s="14" t="s">
        <v>7764</v>
      </c>
      <c r="B2087" s="13" t="s">
        <v>5457</v>
      </c>
      <c r="C2087" s="14" t="s">
        <v>14526</v>
      </c>
      <c r="D2087" s="14" t="s">
        <v>14527</v>
      </c>
      <c r="E2087" s="15" t="s">
        <v>5678</v>
      </c>
      <c r="F2087" s="16">
        <v>1</v>
      </c>
      <c r="G2087" s="16">
        <v>1</v>
      </c>
      <c r="H2087" s="6">
        <f t="shared" si="128"/>
        <v>2</v>
      </c>
      <c r="I2087" s="6">
        <f t="shared" si="129"/>
        <v>2</v>
      </c>
      <c r="J2087" s="7">
        <f t="shared" si="130"/>
        <v>1</v>
      </c>
      <c r="K2087" s="7">
        <f t="shared" si="131"/>
        <v>0</v>
      </c>
    </row>
    <row r="2088" spans="1:11" x14ac:dyDescent="0.35">
      <c r="A2088" s="14" t="s">
        <v>7765</v>
      </c>
      <c r="B2088" s="13" t="s">
        <v>4371</v>
      </c>
      <c r="C2088" s="14" t="s">
        <v>14528</v>
      </c>
      <c r="D2088" s="14" t="s">
        <v>11418</v>
      </c>
      <c r="E2088" s="15" t="s">
        <v>11359</v>
      </c>
      <c r="F2088" s="16">
        <v>13</v>
      </c>
      <c r="G2088" s="16">
        <v>10</v>
      </c>
      <c r="H2088" s="6">
        <f t="shared" si="128"/>
        <v>14</v>
      </c>
      <c r="I2088" s="6">
        <f t="shared" si="129"/>
        <v>11</v>
      </c>
      <c r="J2088" s="7">
        <f t="shared" si="130"/>
        <v>0.7857142857142857</v>
      </c>
      <c r="K2088" s="7">
        <f t="shared" si="131"/>
        <v>-0.34792330342030692</v>
      </c>
    </row>
    <row r="2089" spans="1:11" x14ac:dyDescent="0.35">
      <c r="A2089" s="14" t="s">
        <v>7766</v>
      </c>
      <c r="B2089" s="13" t="s">
        <v>5327</v>
      </c>
      <c r="C2089" s="14" t="s">
        <v>14529</v>
      </c>
      <c r="D2089" s="14" t="s">
        <v>11662</v>
      </c>
      <c r="E2089" s="15" t="s">
        <v>5678</v>
      </c>
      <c r="F2089" s="16">
        <v>1</v>
      </c>
      <c r="G2089" s="16">
        <v>1</v>
      </c>
      <c r="H2089" s="6">
        <f t="shared" si="128"/>
        <v>2</v>
      </c>
      <c r="I2089" s="6">
        <f t="shared" si="129"/>
        <v>2</v>
      </c>
      <c r="J2089" s="7">
        <f t="shared" si="130"/>
        <v>1</v>
      </c>
      <c r="K2089" s="7">
        <f t="shared" si="131"/>
        <v>0</v>
      </c>
    </row>
    <row r="2090" spans="1:11" x14ac:dyDescent="0.35">
      <c r="A2090" s="14" t="s">
        <v>7767</v>
      </c>
      <c r="B2090" s="13" t="s">
        <v>4526</v>
      </c>
      <c r="C2090" s="14" t="s">
        <v>14530</v>
      </c>
      <c r="D2090" s="14" t="s">
        <v>11418</v>
      </c>
      <c r="E2090" s="15" t="s">
        <v>11359</v>
      </c>
      <c r="F2090" s="16">
        <v>19</v>
      </c>
      <c r="G2090" s="16">
        <v>13</v>
      </c>
      <c r="H2090" s="6">
        <f t="shared" si="128"/>
        <v>20</v>
      </c>
      <c r="I2090" s="6">
        <f t="shared" si="129"/>
        <v>14</v>
      </c>
      <c r="J2090" s="7">
        <f t="shared" si="130"/>
        <v>0.7</v>
      </c>
      <c r="K2090" s="7">
        <f t="shared" si="131"/>
        <v>-0.51457317282975834</v>
      </c>
    </row>
    <row r="2091" spans="1:11" x14ac:dyDescent="0.35">
      <c r="A2091" s="14" t="s">
        <v>7768</v>
      </c>
      <c r="B2091" s="13" t="s">
        <v>1296</v>
      </c>
      <c r="C2091" s="14" t="s">
        <v>14531</v>
      </c>
      <c r="D2091" s="14" t="s">
        <v>14532</v>
      </c>
      <c r="E2091" s="15" t="s">
        <v>11359</v>
      </c>
      <c r="F2091" s="16">
        <v>2</v>
      </c>
      <c r="G2091" s="16">
        <v>2</v>
      </c>
      <c r="H2091" s="6">
        <f t="shared" si="128"/>
        <v>3</v>
      </c>
      <c r="I2091" s="6">
        <f t="shared" si="129"/>
        <v>3</v>
      </c>
      <c r="J2091" s="7">
        <f t="shared" si="130"/>
        <v>1</v>
      </c>
      <c r="K2091" s="7">
        <f t="shared" si="131"/>
        <v>0</v>
      </c>
    </row>
    <row r="2092" spans="1:11" x14ac:dyDescent="0.35">
      <c r="A2092" s="14" t="s">
        <v>7769</v>
      </c>
      <c r="B2092" s="13" t="s">
        <v>4459</v>
      </c>
      <c r="C2092" s="14" t="s">
        <v>14533</v>
      </c>
      <c r="D2092" s="14" t="s">
        <v>12574</v>
      </c>
      <c r="E2092" s="15" t="s">
        <v>11359</v>
      </c>
      <c r="F2092" s="16">
        <v>1</v>
      </c>
      <c r="G2092" s="16">
        <v>1</v>
      </c>
      <c r="H2092" s="6">
        <f t="shared" si="128"/>
        <v>2</v>
      </c>
      <c r="I2092" s="6">
        <f t="shared" si="129"/>
        <v>2</v>
      </c>
      <c r="J2092" s="7">
        <f t="shared" si="130"/>
        <v>1</v>
      </c>
      <c r="K2092" s="7">
        <f t="shared" si="131"/>
        <v>0</v>
      </c>
    </row>
    <row r="2093" spans="1:11" x14ac:dyDescent="0.35">
      <c r="A2093" s="14" t="s">
        <v>7770</v>
      </c>
      <c r="B2093" s="13" t="s">
        <v>538</v>
      </c>
      <c r="C2093" s="14" t="s">
        <v>14534</v>
      </c>
      <c r="D2093" s="14" t="s">
        <v>11657</v>
      </c>
      <c r="E2093" s="15" t="s">
        <v>11359</v>
      </c>
      <c r="F2093" s="16">
        <v>1</v>
      </c>
      <c r="G2093" s="16">
        <v>1</v>
      </c>
      <c r="H2093" s="6">
        <f t="shared" si="128"/>
        <v>2</v>
      </c>
      <c r="I2093" s="6">
        <f t="shared" si="129"/>
        <v>2</v>
      </c>
      <c r="J2093" s="7">
        <f t="shared" si="130"/>
        <v>1</v>
      </c>
      <c r="K2093" s="7">
        <f t="shared" si="131"/>
        <v>0</v>
      </c>
    </row>
    <row r="2094" spans="1:11" x14ac:dyDescent="0.35">
      <c r="A2094" s="14" t="s">
        <v>7771</v>
      </c>
      <c r="B2094" s="13" t="s">
        <v>1769</v>
      </c>
      <c r="C2094" s="14" t="s">
        <v>14535</v>
      </c>
      <c r="D2094" s="14" t="s">
        <v>11657</v>
      </c>
      <c r="E2094" s="15" t="s">
        <v>11359</v>
      </c>
      <c r="F2094" s="16">
        <v>1</v>
      </c>
      <c r="G2094" s="16">
        <v>1</v>
      </c>
      <c r="H2094" s="6">
        <f t="shared" si="128"/>
        <v>2</v>
      </c>
      <c r="I2094" s="6">
        <f t="shared" si="129"/>
        <v>2</v>
      </c>
      <c r="J2094" s="7">
        <f t="shared" si="130"/>
        <v>1</v>
      </c>
      <c r="K2094" s="7">
        <f t="shared" si="131"/>
        <v>0</v>
      </c>
    </row>
    <row r="2095" spans="1:11" x14ac:dyDescent="0.35">
      <c r="A2095" s="14" t="s">
        <v>7772</v>
      </c>
      <c r="B2095" s="13" t="s">
        <v>2105</v>
      </c>
      <c r="C2095" s="14" t="s">
        <v>14536</v>
      </c>
      <c r="D2095" s="14" t="s">
        <v>14537</v>
      </c>
      <c r="E2095" s="15" t="s">
        <v>11359</v>
      </c>
      <c r="F2095" s="16">
        <v>2</v>
      </c>
      <c r="G2095" s="16">
        <v>1</v>
      </c>
      <c r="H2095" s="6">
        <f t="shared" si="128"/>
        <v>3</v>
      </c>
      <c r="I2095" s="6">
        <f t="shared" si="129"/>
        <v>2</v>
      </c>
      <c r="J2095" s="7">
        <f t="shared" si="130"/>
        <v>0.66666666666666663</v>
      </c>
      <c r="K2095" s="7">
        <f t="shared" si="131"/>
        <v>-0.5849625007211563</v>
      </c>
    </row>
    <row r="2096" spans="1:11" x14ac:dyDescent="0.35">
      <c r="A2096" s="14" t="s">
        <v>7773</v>
      </c>
      <c r="B2096" s="13" t="s">
        <v>4489</v>
      </c>
      <c r="C2096" s="14" t="s">
        <v>14538</v>
      </c>
      <c r="D2096" s="14" t="s">
        <v>14539</v>
      </c>
      <c r="E2096" s="15" t="s">
        <v>11359</v>
      </c>
      <c r="F2096" s="16">
        <v>9</v>
      </c>
      <c r="G2096" s="16">
        <v>4</v>
      </c>
      <c r="H2096" s="6">
        <f t="shared" si="128"/>
        <v>10</v>
      </c>
      <c r="I2096" s="6">
        <f t="shared" si="129"/>
        <v>5</v>
      </c>
      <c r="J2096" s="7">
        <f t="shared" si="130"/>
        <v>0.5</v>
      </c>
      <c r="K2096" s="7">
        <f t="shared" si="131"/>
        <v>-1</v>
      </c>
    </row>
    <row r="2097" spans="1:11" x14ac:dyDescent="0.35">
      <c r="A2097" s="14" t="s">
        <v>7774</v>
      </c>
      <c r="B2097" s="13" t="s">
        <v>4072</v>
      </c>
      <c r="C2097" s="14" t="s">
        <v>14540</v>
      </c>
      <c r="D2097" s="14" t="s">
        <v>11356</v>
      </c>
      <c r="E2097" s="15" t="s">
        <v>11359</v>
      </c>
      <c r="F2097" s="16">
        <v>18</v>
      </c>
      <c r="G2097" s="16">
        <v>13</v>
      </c>
      <c r="H2097" s="6">
        <f t="shared" si="128"/>
        <v>19</v>
      </c>
      <c r="I2097" s="6">
        <f t="shared" si="129"/>
        <v>14</v>
      </c>
      <c r="J2097" s="7">
        <f t="shared" si="130"/>
        <v>0.73684210526315785</v>
      </c>
      <c r="K2097" s="7">
        <f t="shared" si="131"/>
        <v>-0.44057259138598148</v>
      </c>
    </row>
    <row r="2098" spans="1:11" x14ac:dyDescent="0.35">
      <c r="A2098" s="14" t="s">
        <v>7775</v>
      </c>
      <c r="B2098" s="13" t="s">
        <v>1066</v>
      </c>
      <c r="C2098" s="14" t="s">
        <v>14541</v>
      </c>
      <c r="D2098" s="14" t="s">
        <v>14542</v>
      </c>
      <c r="E2098" s="15" t="s">
        <v>5678</v>
      </c>
      <c r="F2098" s="16">
        <v>1</v>
      </c>
      <c r="G2098" s="16">
        <v>1</v>
      </c>
      <c r="H2098" s="6">
        <f t="shared" si="128"/>
        <v>2</v>
      </c>
      <c r="I2098" s="6">
        <f t="shared" si="129"/>
        <v>2</v>
      </c>
      <c r="J2098" s="7">
        <f t="shared" si="130"/>
        <v>1</v>
      </c>
      <c r="K2098" s="7">
        <f t="shared" si="131"/>
        <v>0</v>
      </c>
    </row>
    <row r="2099" spans="1:11" x14ac:dyDescent="0.35">
      <c r="A2099" s="14" t="s">
        <v>7776</v>
      </c>
      <c r="B2099" s="13" t="s">
        <v>838</v>
      </c>
      <c r="C2099" s="14" t="s">
        <v>14543</v>
      </c>
      <c r="D2099" s="14" t="s">
        <v>14544</v>
      </c>
      <c r="E2099" s="15" t="s">
        <v>5678</v>
      </c>
      <c r="F2099" s="16">
        <v>1</v>
      </c>
      <c r="G2099" s="16">
        <v>1</v>
      </c>
      <c r="H2099" s="6">
        <f t="shared" si="128"/>
        <v>2</v>
      </c>
      <c r="I2099" s="6">
        <f t="shared" si="129"/>
        <v>2</v>
      </c>
      <c r="J2099" s="7">
        <f t="shared" si="130"/>
        <v>1</v>
      </c>
      <c r="K2099" s="7">
        <f t="shared" si="131"/>
        <v>0</v>
      </c>
    </row>
    <row r="2100" spans="1:11" x14ac:dyDescent="0.35">
      <c r="A2100" s="14" t="s">
        <v>7777</v>
      </c>
      <c r="B2100" s="13" t="s">
        <v>4004</v>
      </c>
      <c r="C2100" s="14" t="s">
        <v>14545</v>
      </c>
      <c r="D2100" s="14" t="s">
        <v>11356</v>
      </c>
      <c r="E2100" s="15" t="s">
        <v>5678</v>
      </c>
      <c r="F2100" s="16">
        <v>1</v>
      </c>
      <c r="G2100" s="16">
        <v>2</v>
      </c>
      <c r="H2100" s="6">
        <f t="shared" si="128"/>
        <v>2</v>
      </c>
      <c r="I2100" s="6">
        <f t="shared" si="129"/>
        <v>3</v>
      </c>
      <c r="J2100" s="7">
        <f t="shared" si="130"/>
        <v>1.5</v>
      </c>
      <c r="K2100" s="7">
        <f t="shared" si="131"/>
        <v>0.58496250072115619</v>
      </c>
    </row>
    <row r="2101" spans="1:11" x14ac:dyDescent="0.35">
      <c r="A2101" s="14" t="s">
        <v>7778</v>
      </c>
      <c r="B2101" s="13" t="s">
        <v>5458</v>
      </c>
      <c r="C2101" s="14" t="s">
        <v>14546</v>
      </c>
      <c r="D2101" s="14" t="s">
        <v>14547</v>
      </c>
      <c r="E2101" s="15" t="s">
        <v>5678</v>
      </c>
      <c r="F2101" s="16">
        <v>2</v>
      </c>
      <c r="G2101" s="16">
        <v>2</v>
      </c>
      <c r="H2101" s="6">
        <f t="shared" si="128"/>
        <v>3</v>
      </c>
      <c r="I2101" s="6">
        <f t="shared" si="129"/>
        <v>3</v>
      </c>
      <c r="J2101" s="7">
        <f t="shared" si="130"/>
        <v>1</v>
      </c>
      <c r="K2101" s="7">
        <f t="shared" si="131"/>
        <v>0</v>
      </c>
    </row>
    <row r="2102" spans="1:11" x14ac:dyDescent="0.35">
      <c r="A2102" s="14" t="s">
        <v>7779</v>
      </c>
      <c r="B2102" s="13" t="s">
        <v>2847</v>
      </c>
      <c r="C2102" s="14" t="s">
        <v>14548</v>
      </c>
      <c r="D2102" s="14" t="s">
        <v>11752</v>
      </c>
      <c r="E2102" s="15" t="s">
        <v>5678</v>
      </c>
      <c r="F2102" s="16">
        <v>1</v>
      </c>
      <c r="G2102" s="16">
        <v>1</v>
      </c>
      <c r="H2102" s="6">
        <f t="shared" si="128"/>
        <v>2</v>
      </c>
      <c r="I2102" s="6">
        <f t="shared" si="129"/>
        <v>2</v>
      </c>
      <c r="J2102" s="7">
        <f t="shared" si="130"/>
        <v>1</v>
      </c>
      <c r="K2102" s="7">
        <f t="shared" si="131"/>
        <v>0</v>
      </c>
    </row>
    <row r="2103" spans="1:11" x14ac:dyDescent="0.35">
      <c r="A2103" s="14" t="s">
        <v>7780</v>
      </c>
      <c r="B2103" s="13" t="s">
        <v>5358</v>
      </c>
      <c r="C2103" s="14" t="s">
        <v>14549</v>
      </c>
      <c r="D2103" s="14" t="s">
        <v>13467</v>
      </c>
      <c r="E2103" s="15" t="s">
        <v>5678</v>
      </c>
      <c r="F2103" s="16">
        <v>2</v>
      </c>
      <c r="G2103" s="16">
        <v>3</v>
      </c>
      <c r="H2103" s="6">
        <f t="shared" si="128"/>
        <v>3</v>
      </c>
      <c r="I2103" s="6">
        <f t="shared" si="129"/>
        <v>4</v>
      </c>
      <c r="J2103" s="7">
        <f t="shared" si="130"/>
        <v>1.3333333333333333</v>
      </c>
      <c r="K2103" s="7">
        <f t="shared" si="131"/>
        <v>0.4150374992788437</v>
      </c>
    </row>
    <row r="2104" spans="1:11" x14ac:dyDescent="0.35">
      <c r="A2104" s="14" t="s">
        <v>7781</v>
      </c>
      <c r="B2104" s="13" t="s">
        <v>2783</v>
      </c>
      <c r="C2104" s="14" t="s">
        <v>14550</v>
      </c>
      <c r="D2104" s="14" t="s">
        <v>14551</v>
      </c>
      <c r="E2104" s="15" t="s">
        <v>5678</v>
      </c>
      <c r="F2104" s="16">
        <v>1</v>
      </c>
      <c r="G2104" s="16">
        <v>1</v>
      </c>
      <c r="H2104" s="6">
        <f t="shared" si="128"/>
        <v>2</v>
      </c>
      <c r="I2104" s="6">
        <f t="shared" si="129"/>
        <v>2</v>
      </c>
      <c r="J2104" s="7">
        <f t="shared" si="130"/>
        <v>1</v>
      </c>
      <c r="K2104" s="7">
        <f t="shared" si="131"/>
        <v>0</v>
      </c>
    </row>
    <row r="2105" spans="1:11" x14ac:dyDescent="0.35">
      <c r="A2105" s="14" t="s">
        <v>7782</v>
      </c>
      <c r="B2105" s="13" t="s">
        <v>1294</v>
      </c>
      <c r="C2105" s="14" t="s">
        <v>14552</v>
      </c>
      <c r="D2105" s="14" t="s">
        <v>14553</v>
      </c>
      <c r="E2105" s="15" t="s">
        <v>11359</v>
      </c>
      <c r="F2105" s="16">
        <v>36</v>
      </c>
      <c r="G2105" s="16">
        <v>47</v>
      </c>
      <c r="H2105" s="6">
        <f t="shared" si="128"/>
        <v>37</v>
      </c>
      <c r="I2105" s="6">
        <f t="shared" si="129"/>
        <v>48</v>
      </c>
      <c r="J2105" s="7">
        <f t="shared" si="130"/>
        <v>1.2972972972972974</v>
      </c>
      <c r="K2105" s="7">
        <f t="shared" si="131"/>
        <v>0.37550913509220646</v>
      </c>
    </row>
    <row r="2106" spans="1:11" x14ac:dyDescent="0.35">
      <c r="A2106" s="14" t="s">
        <v>7783</v>
      </c>
      <c r="B2106" s="13" t="s">
        <v>326</v>
      </c>
      <c r="C2106" s="14" t="s">
        <v>14554</v>
      </c>
      <c r="D2106" s="14" t="s">
        <v>14555</v>
      </c>
      <c r="E2106" s="15" t="s">
        <v>11359</v>
      </c>
      <c r="F2106" s="16">
        <v>3</v>
      </c>
      <c r="G2106" s="16">
        <v>3</v>
      </c>
      <c r="H2106" s="6">
        <f t="shared" si="128"/>
        <v>4</v>
      </c>
      <c r="I2106" s="6">
        <f t="shared" si="129"/>
        <v>4</v>
      </c>
      <c r="J2106" s="7">
        <f t="shared" si="130"/>
        <v>1</v>
      </c>
      <c r="K2106" s="7">
        <f t="shared" si="131"/>
        <v>0</v>
      </c>
    </row>
    <row r="2107" spans="1:11" x14ac:dyDescent="0.35">
      <c r="A2107" s="14" t="s">
        <v>7784</v>
      </c>
      <c r="B2107" s="13" t="s">
        <v>153</v>
      </c>
      <c r="C2107" s="14" t="s">
        <v>14556</v>
      </c>
      <c r="D2107" s="14" t="s">
        <v>13535</v>
      </c>
      <c r="E2107" s="15" t="s">
        <v>11359</v>
      </c>
      <c r="F2107" s="16">
        <v>9</v>
      </c>
      <c r="G2107" s="16">
        <v>7</v>
      </c>
      <c r="H2107" s="6">
        <f t="shared" si="128"/>
        <v>10</v>
      </c>
      <c r="I2107" s="6">
        <f t="shared" si="129"/>
        <v>8</v>
      </c>
      <c r="J2107" s="7">
        <f t="shared" si="130"/>
        <v>0.8</v>
      </c>
      <c r="K2107" s="7">
        <f t="shared" si="131"/>
        <v>-0.32192809488736229</v>
      </c>
    </row>
    <row r="2108" spans="1:11" x14ac:dyDescent="0.35">
      <c r="A2108" s="14" t="s">
        <v>7785</v>
      </c>
      <c r="B2108" s="13" t="s">
        <v>108</v>
      </c>
      <c r="C2108" s="14" t="s">
        <v>14557</v>
      </c>
      <c r="D2108" s="14" t="s">
        <v>14558</v>
      </c>
      <c r="E2108" s="15" t="s">
        <v>11359</v>
      </c>
      <c r="F2108" s="16">
        <v>7</v>
      </c>
      <c r="G2108" s="16">
        <v>2</v>
      </c>
      <c r="H2108" s="6">
        <f t="shared" si="128"/>
        <v>8</v>
      </c>
      <c r="I2108" s="6">
        <f t="shared" si="129"/>
        <v>3</v>
      </c>
      <c r="J2108" s="7">
        <f t="shared" si="130"/>
        <v>0.375</v>
      </c>
      <c r="K2108" s="7">
        <f t="shared" si="131"/>
        <v>-1.4150374992788437</v>
      </c>
    </row>
    <row r="2109" spans="1:11" x14ac:dyDescent="0.35">
      <c r="A2109" s="14" t="s">
        <v>7786</v>
      </c>
      <c r="B2109" s="13" t="s">
        <v>1688</v>
      </c>
      <c r="C2109" s="14" t="s">
        <v>14559</v>
      </c>
      <c r="D2109" s="14" t="s">
        <v>11356</v>
      </c>
      <c r="E2109" s="15" t="s">
        <v>5678</v>
      </c>
      <c r="F2109" s="16">
        <v>5</v>
      </c>
      <c r="G2109" s="16">
        <v>4</v>
      </c>
      <c r="H2109" s="6">
        <f t="shared" si="128"/>
        <v>6</v>
      </c>
      <c r="I2109" s="6">
        <f t="shared" si="129"/>
        <v>5</v>
      </c>
      <c r="J2109" s="7">
        <f t="shared" si="130"/>
        <v>0.83333333333333337</v>
      </c>
      <c r="K2109" s="7">
        <f t="shared" si="131"/>
        <v>-0.26303440583379378</v>
      </c>
    </row>
    <row r="2110" spans="1:11" x14ac:dyDescent="0.35">
      <c r="A2110" s="14" t="s">
        <v>7787</v>
      </c>
      <c r="B2110" s="13" t="s">
        <v>2459</v>
      </c>
      <c r="C2110" s="14" t="s">
        <v>14560</v>
      </c>
      <c r="D2110" s="14" t="s">
        <v>11548</v>
      </c>
      <c r="E2110" s="15" t="s">
        <v>11359</v>
      </c>
      <c r="F2110" s="16">
        <v>31</v>
      </c>
      <c r="G2110" s="16">
        <v>23</v>
      </c>
      <c r="H2110" s="6">
        <f t="shared" si="128"/>
        <v>32</v>
      </c>
      <c r="I2110" s="6">
        <f t="shared" si="129"/>
        <v>24</v>
      </c>
      <c r="J2110" s="7">
        <f t="shared" si="130"/>
        <v>0.75</v>
      </c>
      <c r="K2110" s="7">
        <f t="shared" si="131"/>
        <v>-0.41503749927884381</v>
      </c>
    </row>
    <row r="2111" spans="1:11" x14ac:dyDescent="0.35">
      <c r="A2111" s="14" t="s">
        <v>7788</v>
      </c>
      <c r="B2111" s="13" t="s">
        <v>673</v>
      </c>
      <c r="C2111" s="14" t="s">
        <v>14561</v>
      </c>
      <c r="D2111" s="14" t="s">
        <v>14562</v>
      </c>
      <c r="E2111" s="15" t="s">
        <v>5678</v>
      </c>
      <c r="F2111" s="16">
        <v>1</v>
      </c>
      <c r="G2111" s="16">
        <v>0</v>
      </c>
      <c r="H2111" s="6">
        <f t="shared" si="128"/>
        <v>2</v>
      </c>
      <c r="I2111" s="6">
        <f t="shared" si="129"/>
        <v>1</v>
      </c>
      <c r="J2111" s="7">
        <f t="shared" si="130"/>
        <v>0.5</v>
      </c>
      <c r="K2111" s="7">
        <f t="shared" si="131"/>
        <v>-1</v>
      </c>
    </row>
    <row r="2112" spans="1:11" x14ac:dyDescent="0.35">
      <c r="A2112" s="14" t="s">
        <v>7789</v>
      </c>
      <c r="B2112" s="13" t="s">
        <v>808</v>
      </c>
      <c r="C2112" s="14" t="s">
        <v>14563</v>
      </c>
      <c r="D2112" s="14" t="s">
        <v>14564</v>
      </c>
      <c r="E2112" s="15" t="s">
        <v>5678</v>
      </c>
      <c r="F2112" s="16">
        <v>0</v>
      </c>
      <c r="G2112" s="16">
        <v>0</v>
      </c>
      <c r="H2112" s="6">
        <f t="shared" si="128"/>
        <v>1</v>
      </c>
      <c r="I2112" s="6">
        <f t="shared" si="129"/>
        <v>1</v>
      </c>
      <c r="J2112" s="7">
        <f t="shared" si="130"/>
        <v>1</v>
      </c>
      <c r="K2112" s="7">
        <f t="shared" si="131"/>
        <v>0</v>
      </c>
    </row>
    <row r="2113" spans="1:11" x14ac:dyDescent="0.35">
      <c r="A2113" s="14" t="s">
        <v>7790</v>
      </c>
      <c r="B2113" s="13" t="s">
        <v>266</v>
      </c>
      <c r="C2113" s="14" t="s">
        <v>14565</v>
      </c>
      <c r="D2113" s="14" t="s">
        <v>14566</v>
      </c>
      <c r="E2113" s="15" t="s">
        <v>5678</v>
      </c>
      <c r="F2113" s="16">
        <v>21</v>
      </c>
      <c r="G2113" s="16">
        <v>13</v>
      </c>
      <c r="H2113" s="6">
        <f t="shared" si="128"/>
        <v>22</v>
      </c>
      <c r="I2113" s="6">
        <f t="shared" si="129"/>
        <v>14</v>
      </c>
      <c r="J2113" s="7">
        <f t="shared" si="130"/>
        <v>0.63636363636363635</v>
      </c>
      <c r="K2113" s="7">
        <f t="shared" si="131"/>
        <v>-0.65207669657969325</v>
      </c>
    </row>
    <row r="2114" spans="1:11" x14ac:dyDescent="0.35">
      <c r="A2114" s="14" t="s">
        <v>7791</v>
      </c>
      <c r="B2114" s="13" t="s">
        <v>900</v>
      </c>
      <c r="C2114" s="14" t="s">
        <v>14567</v>
      </c>
      <c r="D2114" s="14" t="s">
        <v>14568</v>
      </c>
      <c r="E2114" s="15" t="s">
        <v>5678</v>
      </c>
      <c r="F2114" s="16">
        <v>91</v>
      </c>
      <c r="G2114" s="16">
        <v>77</v>
      </c>
      <c r="H2114" s="6">
        <f t="shared" si="128"/>
        <v>92</v>
      </c>
      <c r="I2114" s="6">
        <f t="shared" si="129"/>
        <v>78</v>
      </c>
      <c r="J2114" s="7">
        <f t="shared" si="130"/>
        <v>0.84782608695652173</v>
      </c>
      <c r="K2114" s="7">
        <f t="shared" si="131"/>
        <v>-0.23815973719476455</v>
      </c>
    </row>
    <row r="2115" spans="1:11" x14ac:dyDescent="0.35">
      <c r="A2115" s="14" t="s">
        <v>7792</v>
      </c>
      <c r="B2115" s="13" t="s">
        <v>2238</v>
      </c>
      <c r="C2115" s="14" t="s">
        <v>14569</v>
      </c>
      <c r="D2115" s="14" t="s">
        <v>14570</v>
      </c>
      <c r="E2115" s="15" t="s">
        <v>5678</v>
      </c>
      <c r="F2115" s="16">
        <v>100</v>
      </c>
      <c r="G2115" s="16">
        <v>63</v>
      </c>
      <c r="H2115" s="6">
        <f t="shared" ref="H2115:H2178" si="132">F2115+1</f>
        <v>101</v>
      </c>
      <c r="I2115" s="6">
        <f t="shared" ref="I2115:I2178" si="133">G2115+1</f>
        <v>64</v>
      </c>
      <c r="J2115" s="7">
        <f t="shared" ref="J2115:J2178" si="134">I2115/H2115</f>
        <v>0.63366336633663367</v>
      </c>
      <c r="K2115" s="7">
        <f t="shared" ref="K2115:K2178" si="135">LOG(J2115,2)</f>
        <v>-0.65821148275179475</v>
      </c>
    </row>
    <row r="2116" spans="1:11" x14ac:dyDescent="0.35">
      <c r="A2116" s="14" t="s">
        <v>7793</v>
      </c>
      <c r="B2116" s="13" t="s">
        <v>1810</v>
      </c>
      <c r="C2116" s="14" t="s">
        <v>14571</v>
      </c>
      <c r="D2116" s="14" t="s">
        <v>14572</v>
      </c>
      <c r="E2116" s="15" t="s">
        <v>11359</v>
      </c>
      <c r="F2116" s="16">
        <v>72</v>
      </c>
      <c r="G2116" s="16">
        <v>61</v>
      </c>
      <c r="H2116" s="6">
        <f t="shared" si="132"/>
        <v>73</v>
      </c>
      <c r="I2116" s="6">
        <f t="shared" si="133"/>
        <v>62</v>
      </c>
      <c r="J2116" s="7">
        <f t="shared" si="134"/>
        <v>0.84931506849315064</v>
      </c>
      <c r="K2116" s="7">
        <f t="shared" si="135"/>
        <v>-0.23562824849314212</v>
      </c>
    </row>
    <row r="2117" spans="1:11" x14ac:dyDescent="0.35">
      <c r="A2117" s="14" t="s">
        <v>7794</v>
      </c>
      <c r="B2117" s="13" t="s">
        <v>1822</v>
      </c>
      <c r="C2117" s="14" t="s">
        <v>14573</v>
      </c>
      <c r="D2117" s="14" t="s">
        <v>14574</v>
      </c>
      <c r="E2117" s="15" t="s">
        <v>11359</v>
      </c>
      <c r="F2117" s="16">
        <v>23</v>
      </c>
      <c r="G2117" s="16">
        <v>22</v>
      </c>
      <c r="H2117" s="6">
        <f t="shared" si="132"/>
        <v>24</v>
      </c>
      <c r="I2117" s="6">
        <f t="shared" si="133"/>
        <v>23</v>
      </c>
      <c r="J2117" s="7">
        <f t="shared" si="134"/>
        <v>0.95833333333333337</v>
      </c>
      <c r="K2117" s="7">
        <f t="shared" si="135"/>
        <v>-6.1400544664143256E-2</v>
      </c>
    </row>
    <row r="2118" spans="1:11" x14ac:dyDescent="0.35">
      <c r="A2118" s="14" t="s">
        <v>7795</v>
      </c>
      <c r="B2118" s="13" t="s">
        <v>1255</v>
      </c>
      <c r="C2118" s="14" t="s">
        <v>14575</v>
      </c>
      <c r="D2118" s="14" t="s">
        <v>13245</v>
      </c>
      <c r="E2118" s="15" t="s">
        <v>11359</v>
      </c>
      <c r="F2118" s="16">
        <v>4</v>
      </c>
      <c r="G2118" s="16">
        <v>2</v>
      </c>
      <c r="H2118" s="6">
        <f t="shared" si="132"/>
        <v>5</v>
      </c>
      <c r="I2118" s="6">
        <f t="shared" si="133"/>
        <v>3</v>
      </c>
      <c r="J2118" s="7">
        <f t="shared" si="134"/>
        <v>0.6</v>
      </c>
      <c r="K2118" s="7">
        <f t="shared" si="135"/>
        <v>-0.73696559416620622</v>
      </c>
    </row>
    <row r="2119" spans="1:11" x14ac:dyDescent="0.35">
      <c r="A2119" s="14" t="s">
        <v>7796</v>
      </c>
      <c r="B2119" s="13" t="s">
        <v>5463</v>
      </c>
      <c r="C2119" s="14" t="s">
        <v>14576</v>
      </c>
      <c r="D2119" s="14" t="s">
        <v>14577</v>
      </c>
      <c r="E2119" s="15" t="s">
        <v>11359</v>
      </c>
      <c r="F2119" s="16">
        <v>1</v>
      </c>
      <c r="G2119" s="16">
        <v>1</v>
      </c>
      <c r="H2119" s="6">
        <f t="shared" si="132"/>
        <v>2</v>
      </c>
      <c r="I2119" s="6">
        <f t="shared" si="133"/>
        <v>2</v>
      </c>
      <c r="J2119" s="7">
        <f t="shared" si="134"/>
        <v>1</v>
      </c>
      <c r="K2119" s="7">
        <f t="shared" si="135"/>
        <v>0</v>
      </c>
    </row>
    <row r="2120" spans="1:11" x14ac:dyDescent="0.35">
      <c r="A2120" s="14" t="s">
        <v>7797</v>
      </c>
      <c r="B2120" s="13" t="s">
        <v>5072</v>
      </c>
      <c r="C2120" s="14" t="s">
        <v>14578</v>
      </c>
      <c r="D2120" s="14" t="s">
        <v>12083</v>
      </c>
      <c r="E2120" s="15" t="s">
        <v>11359</v>
      </c>
      <c r="F2120" s="16">
        <v>2</v>
      </c>
      <c r="G2120" s="16">
        <v>1</v>
      </c>
      <c r="H2120" s="6">
        <f t="shared" si="132"/>
        <v>3</v>
      </c>
      <c r="I2120" s="6">
        <f t="shared" si="133"/>
        <v>2</v>
      </c>
      <c r="J2120" s="7">
        <f t="shared" si="134"/>
        <v>0.66666666666666663</v>
      </c>
      <c r="K2120" s="7">
        <f t="shared" si="135"/>
        <v>-0.5849625007211563</v>
      </c>
    </row>
    <row r="2121" spans="1:11" x14ac:dyDescent="0.35">
      <c r="A2121" s="14" t="s">
        <v>7798</v>
      </c>
      <c r="B2121" s="13" t="s">
        <v>4703</v>
      </c>
      <c r="C2121" s="14" t="s">
        <v>14579</v>
      </c>
      <c r="D2121" s="14" t="s">
        <v>11356</v>
      </c>
      <c r="E2121" s="15" t="s">
        <v>11359</v>
      </c>
      <c r="F2121" s="16">
        <v>1</v>
      </c>
      <c r="G2121" s="16">
        <v>1</v>
      </c>
      <c r="H2121" s="6">
        <f t="shared" si="132"/>
        <v>2</v>
      </c>
      <c r="I2121" s="6">
        <f t="shared" si="133"/>
        <v>2</v>
      </c>
      <c r="J2121" s="7">
        <f t="shared" si="134"/>
        <v>1</v>
      </c>
      <c r="K2121" s="7">
        <f t="shared" si="135"/>
        <v>0</v>
      </c>
    </row>
    <row r="2122" spans="1:11" x14ac:dyDescent="0.35">
      <c r="A2122" s="14" t="s">
        <v>7799</v>
      </c>
      <c r="B2122" s="13" t="s">
        <v>4690</v>
      </c>
      <c r="C2122" s="14" t="s">
        <v>14580</v>
      </c>
      <c r="D2122" s="14" t="s">
        <v>12254</v>
      </c>
      <c r="E2122" s="15" t="s">
        <v>11359</v>
      </c>
      <c r="F2122" s="16">
        <v>2</v>
      </c>
      <c r="G2122" s="16">
        <v>0</v>
      </c>
      <c r="H2122" s="6">
        <f t="shared" si="132"/>
        <v>3</v>
      </c>
      <c r="I2122" s="6">
        <f t="shared" si="133"/>
        <v>1</v>
      </c>
      <c r="J2122" s="7">
        <f t="shared" si="134"/>
        <v>0.33333333333333331</v>
      </c>
      <c r="K2122" s="7">
        <f t="shared" si="135"/>
        <v>-1.5849625007211563</v>
      </c>
    </row>
    <row r="2123" spans="1:11" x14ac:dyDescent="0.35">
      <c r="A2123" s="14" t="s">
        <v>7800</v>
      </c>
      <c r="B2123" s="13" t="s">
        <v>2574</v>
      </c>
      <c r="C2123" s="14" t="s">
        <v>14581</v>
      </c>
      <c r="D2123" s="14" t="s">
        <v>14582</v>
      </c>
      <c r="E2123" s="15" t="s">
        <v>11359</v>
      </c>
      <c r="F2123" s="16">
        <v>1</v>
      </c>
      <c r="G2123" s="16">
        <v>2</v>
      </c>
      <c r="H2123" s="6">
        <f t="shared" si="132"/>
        <v>2</v>
      </c>
      <c r="I2123" s="6">
        <f t="shared" si="133"/>
        <v>3</v>
      </c>
      <c r="J2123" s="7">
        <f t="shared" si="134"/>
        <v>1.5</v>
      </c>
      <c r="K2123" s="7">
        <f t="shared" si="135"/>
        <v>0.58496250072115619</v>
      </c>
    </row>
    <row r="2124" spans="1:11" x14ac:dyDescent="0.35">
      <c r="A2124" s="14" t="s">
        <v>7801</v>
      </c>
      <c r="B2124" s="13" t="s">
        <v>2065</v>
      </c>
      <c r="C2124" s="14" t="s">
        <v>14583</v>
      </c>
      <c r="D2124" s="14" t="s">
        <v>14584</v>
      </c>
      <c r="E2124" s="15" t="s">
        <v>11359</v>
      </c>
      <c r="F2124" s="16">
        <v>1</v>
      </c>
      <c r="G2124" s="16">
        <v>1</v>
      </c>
      <c r="H2124" s="6">
        <f t="shared" si="132"/>
        <v>2</v>
      </c>
      <c r="I2124" s="6">
        <f t="shared" si="133"/>
        <v>2</v>
      </c>
      <c r="J2124" s="7">
        <f t="shared" si="134"/>
        <v>1</v>
      </c>
      <c r="K2124" s="7">
        <f t="shared" si="135"/>
        <v>0</v>
      </c>
    </row>
    <row r="2125" spans="1:11" x14ac:dyDescent="0.35">
      <c r="A2125" s="14" t="s">
        <v>7802</v>
      </c>
      <c r="B2125" s="13" t="s">
        <v>5013</v>
      </c>
      <c r="C2125" s="14" t="s">
        <v>14585</v>
      </c>
      <c r="D2125" s="14" t="s">
        <v>11752</v>
      </c>
      <c r="E2125" s="15" t="s">
        <v>11359</v>
      </c>
      <c r="F2125" s="16">
        <v>1</v>
      </c>
      <c r="G2125" s="16">
        <v>1</v>
      </c>
      <c r="H2125" s="6">
        <f t="shared" si="132"/>
        <v>2</v>
      </c>
      <c r="I2125" s="6">
        <f t="shared" si="133"/>
        <v>2</v>
      </c>
      <c r="J2125" s="7">
        <f t="shared" si="134"/>
        <v>1</v>
      </c>
      <c r="K2125" s="7">
        <f t="shared" si="135"/>
        <v>0</v>
      </c>
    </row>
    <row r="2126" spans="1:11" x14ac:dyDescent="0.35">
      <c r="A2126" s="14" t="s">
        <v>7803</v>
      </c>
      <c r="B2126" s="13" t="s">
        <v>2495</v>
      </c>
      <c r="C2126" s="14" t="s">
        <v>14586</v>
      </c>
      <c r="D2126" s="14" t="s">
        <v>11662</v>
      </c>
      <c r="E2126" s="15" t="s">
        <v>11359</v>
      </c>
      <c r="F2126" s="16">
        <v>0</v>
      </c>
      <c r="G2126" s="16">
        <v>0</v>
      </c>
      <c r="H2126" s="6">
        <f t="shared" si="132"/>
        <v>1</v>
      </c>
      <c r="I2126" s="6">
        <f t="shared" si="133"/>
        <v>1</v>
      </c>
      <c r="J2126" s="7">
        <f t="shared" si="134"/>
        <v>1</v>
      </c>
      <c r="K2126" s="7">
        <f t="shared" si="135"/>
        <v>0</v>
      </c>
    </row>
    <row r="2127" spans="1:11" x14ac:dyDescent="0.35">
      <c r="A2127" s="14" t="s">
        <v>7804</v>
      </c>
      <c r="B2127" s="13" t="s">
        <v>1319</v>
      </c>
      <c r="C2127" s="14" t="s">
        <v>14587</v>
      </c>
      <c r="D2127" s="14" t="s">
        <v>14588</v>
      </c>
      <c r="E2127" s="15" t="s">
        <v>11359</v>
      </c>
      <c r="F2127" s="16">
        <v>3</v>
      </c>
      <c r="G2127" s="16">
        <v>2</v>
      </c>
      <c r="H2127" s="6">
        <f t="shared" si="132"/>
        <v>4</v>
      </c>
      <c r="I2127" s="6">
        <f t="shared" si="133"/>
        <v>3</v>
      </c>
      <c r="J2127" s="7">
        <f t="shared" si="134"/>
        <v>0.75</v>
      </c>
      <c r="K2127" s="7">
        <f t="shared" si="135"/>
        <v>-0.41503749927884381</v>
      </c>
    </row>
    <row r="2128" spans="1:11" x14ac:dyDescent="0.35">
      <c r="A2128" s="14" t="s">
        <v>7805</v>
      </c>
      <c r="B2128" s="13" t="s">
        <v>3499</v>
      </c>
      <c r="C2128" s="14" t="s">
        <v>14589</v>
      </c>
      <c r="D2128" s="14" t="s">
        <v>13370</v>
      </c>
      <c r="E2128" s="15" t="s">
        <v>11359</v>
      </c>
      <c r="F2128" s="16">
        <v>2</v>
      </c>
      <c r="G2128" s="16">
        <v>1</v>
      </c>
      <c r="H2128" s="6">
        <f t="shared" si="132"/>
        <v>3</v>
      </c>
      <c r="I2128" s="6">
        <f t="shared" si="133"/>
        <v>2</v>
      </c>
      <c r="J2128" s="7">
        <f t="shared" si="134"/>
        <v>0.66666666666666663</v>
      </c>
      <c r="K2128" s="7">
        <f t="shared" si="135"/>
        <v>-0.5849625007211563</v>
      </c>
    </row>
    <row r="2129" spans="1:11" x14ac:dyDescent="0.35">
      <c r="A2129" s="14" t="s">
        <v>7806</v>
      </c>
      <c r="B2129" s="13" t="s">
        <v>3536</v>
      </c>
      <c r="C2129" s="14" t="s">
        <v>14590</v>
      </c>
      <c r="D2129" s="14" t="s">
        <v>11356</v>
      </c>
      <c r="E2129" s="15" t="s">
        <v>5678</v>
      </c>
      <c r="F2129" s="16">
        <v>4</v>
      </c>
      <c r="G2129" s="16">
        <v>4</v>
      </c>
      <c r="H2129" s="6">
        <f t="shared" si="132"/>
        <v>5</v>
      </c>
      <c r="I2129" s="6">
        <f t="shared" si="133"/>
        <v>5</v>
      </c>
      <c r="J2129" s="7">
        <f t="shared" si="134"/>
        <v>1</v>
      </c>
      <c r="K2129" s="7">
        <f t="shared" si="135"/>
        <v>0</v>
      </c>
    </row>
    <row r="2130" spans="1:11" x14ac:dyDescent="0.35">
      <c r="A2130" s="14" t="s">
        <v>7807</v>
      </c>
      <c r="B2130" s="13" t="s">
        <v>5129</v>
      </c>
      <c r="C2130" s="14" t="s">
        <v>14591</v>
      </c>
      <c r="D2130" s="14" t="s">
        <v>14592</v>
      </c>
      <c r="E2130" s="15" t="s">
        <v>5678</v>
      </c>
      <c r="F2130" s="16">
        <v>8</v>
      </c>
      <c r="G2130" s="16">
        <v>5</v>
      </c>
      <c r="H2130" s="6">
        <f t="shared" si="132"/>
        <v>9</v>
      </c>
      <c r="I2130" s="6">
        <f t="shared" si="133"/>
        <v>6</v>
      </c>
      <c r="J2130" s="7">
        <f t="shared" si="134"/>
        <v>0.66666666666666663</v>
      </c>
      <c r="K2130" s="7">
        <f t="shared" si="135"/>
        <v>-0.5849625007211563</v>
      </c>
    </row>
    <row r="2131" spans="1:11" x14ac:dyDescent="0.35">
      <c r="A2131" s="14" t="s">
        <v>7808</v>
      </c>
      <c r="B2131" s="13" t="s">
        <v>815</v>
      </c>
      <c r="C2131" s="14" t="s">
        <v>14593</v>
      </c>
      <c r="D2131" s="14" t="s">
        <v>11356</v>
      </c>
      <c r="E2131" s="15" t="s">
        <v>11359</v>
      </c>
      <c r="F2131" s="16">
        <v>2</v>
      </c>
      <c r="G2131" s="16">
        <v>1</v>
      </c>
      <c r="H2131" s="6">
        <f t="shared" si="132"/>
        <v>3</v>
      </c>
      <c r="I2131" s="6">
        <f t="shared" si="133"/>
        <v>2</v>
      </c>
      <c r="J2131" s="7">
        <f t="shared" si="134"/>
        <v>0.66666666666666663</v>
      </c>
      <c r="K2131" s="7">
        <f t="shared" si="135"/>
        <v>-0.5849625007211563</v>
      </c>
    </row>
    <row r="2132" spans="1:11" x14ac:dyDescent="0.35">
      <c r="A2132" s="14" t="s">
        <v>7809</v>
      </c>
      <c r="B2132" s="13" t="s">
        <v>4704</v>
      </c>
      <c r="C2132" s="14" t="s">
        <v>14594</v>
      </c>
      <c r="D2132" s="14" t="s">
        <v>12260</v>
      </c>
      <c r="E2132" s="15" t="s">
        <v>11359</v>
      </c>
      <c r="F2132" s="16">
        <v>1</v>
      </c>
      <c r="G2132" s="16">
        <v>0</v>
      </c>
      <c r="H2132" s="6">
        <f t="shared" si="132"/>
        <v>2</v>
      </c>
      <c r="I2132" s="6">
        <f t="shared" si="133"/>
        <v>1</v>
      </c>
      <c r="J2132" s="7">
        <f t="shared" si="134"/>
        <v>0.5</v>
      </c>
      <c r="K2132" s="7">
        <f t="shared" si="135"/>
        <v>-1</v>
      </c>
    </row>
    <row r="2133" spans="1:11" x14ac:dyDescent="0.35">
      <c r="A2133" s="14" t="s">
        <v>7810</v>
      </c>
      <c r="B2133" s="13" t="s">
        <v>365</v>
      </c>
      <c r="C2133" s="14" t="s">
        <v>14595</v>
      </c>
      <c r="D2133" s="14" t="s">
        <v>11539</v>
      </c>
      <c r="E2133" s="15" t="s">
        <v>11359</v>
      </c>
      <c r="F2133" s="16">
        <v>1</v>
      </c>
      <c r="G2133" s="16">
        <v>1</v>
      </c>
      <c r="H2133" s="6">
        <f t="shared" si="132"/>
        <v>2</v>
      </c>
      <c r="I2133" s="6">
        <f t="shared" si="133"/>
        <v>2</v>
      </c>
      <c r="J2133" s="7">
        <f t="shared" si="134"/>
        <v>1</v>
      </c>
      <c r="K2133" s="7">
        <f t="shared" si="135"/>
        <v>0</v>
      </c>
    </row>
    <row r="2134" spans="1:11" x14ac:dyDescent="0.35">
      <c r="A2134" s="14" t="s">
        <v>7811</v>
      </c>
      <c r="B2134" s="13" t="s">
        <v>2577</v>
      </c>
      <c r="C2134" s="14" t="s">
        <v>14596</v>
      </c>
      <c r="D2134" s="14" t="s">
        <v>14597</v>
      </c>
      <c r="E2134" s="15" t="s">
        <v>5678</v>
      </c>
      <c r="F2134" s="16">
        <v>33</v>
      </c>
      <c r="G2134" s="16">
        <v>40</v>
      </c>
      <c r="H2134" s="6">
        <f t="shared" si="132"/>
        <v>34</v>
      </c>
      <c r="I2134" s="6">
        <f t="shared" si="133"/>
        <v>41</v>
      </c>
      <c r="J2134" s="7">
        <f t="shared" si="134"/>
        <v>1.2058823529411764</v>
      </c>
      <c r="K2134" s="7">
        <f t="shared" si="135"/>
        <v>0.27008916336774419</v>
      </c>
    </row>
    <row r="2135" spans="1:11" x14ac:dyDescent="0.35">
      <c r="A2135" s="14" t="s">
        <v>7812</v>
      </c>
      <c r="B2135" s="13" t="s">
        <v>523</v>
      </c>
      <c r="C2135" s="14" t="s">
        <v>14598</v>
      </c>
      <c r="D2135" s="14" t="s">
        <v>11436</v>
      </c>
      <c r="E2135" s="15" t="s">
        <v>11359</v>
      </c>
      <c r="F2135" s="16">
        <v>7</v>
      </c>
      <c r="G2135" s="16">
        <v>6</v>
      </c>
      <c r="H2135" s="6">
        <f t="shared" si="132"/>
        <v>8</v>
      </c>
      <c r="I2135" s="6">
        <f t="shared" si="133"/>
        <v>7</v>
      </c>
      <c r="J2135" s="7">
        <f t="shared" si="134"/>
        <v>0.875</v>
      </c>
      <c r="K2135" s="7">
        <f t="shared" si="135"/>
        <v>-0.19264507794239591</v>
      </c>
    </row>
    <row r="2136" spans="1:11" x14ac:dyDescent="0.35">
      <c r="A2136" s="14" t="s">
        <v>7813</v>
      </c>
      <c r="B2136" s="13" t="s">
        <v>867</v>
      </c>
      <c r="C2136" s="14" t="s">
        <v>14599</v>
      </c>
      <c r="D2136" s="14" t="s">
        <v>11356</v>
      </c>
      <c r="E2136" s="15" t="s">
        <v>11359</v>
      </c>
      <c r="F2136" s="16">
        <v>14</v>
      </c>
      <c r="G2136" s="16">
        <v>20</v>
      </c>
      <c r="H2136" s="6">
        <f t="shared" si="132"/>
        <v>15</v>
      </c>
      <c r="I2136" s="6">
        <f t="shared" si="133"/>
        <v>21</v>
      </c>
      <c r="J2136" s="7">
        <f t="shared" si="134"/>
        <v>1.4</v>
      </c>
      <c r="K2136" s="7">
        <f t="shared" si="135"/>
        <v>0.48542682717024171</v>
      </c>
    </row>
    <row r="2137" spans="1:11" x14ac:dyDescent="0.35">
      <c r="A2137" s="14" t="s">
        <v>7814</v>
      </c>
      <c r="B2137" s="13" t="s">
        <v>1756</v>
      </c>
      <c r="C2137" s="14" t="s">
        <v>14600</v>
      </c>
      <c r="D2137" s="14" t="s">
        <v>12083</v>
      </c>
      <c r="E2137" s="15" t="s">
        <v>11359</v>
      </c>
      <c r="F2137" s="16">
        <v>22</v>
      </c>
      <c r="G2137" s="16">
        <v>30</v>
      </c>
      <c r="H2137" s="6">
        <f t="shared" si="132"/>
        <v>23</v>
      </c>
      <c r="I2137" s="6">
        <f t="shared" si="133"/>
        <v>31</v>
      </c>
      <c r="J2137" s="7">
        <f t="shared" si="134"/>
        <v>1.3478260869565217</v>
      </c>
      <c r="K2137" s="7">
        <f t="shared" si="135"/>
        <v>0.43063435432986236</v>
      </c>
    </row>
    <row r="2138" spans="1:11" x14ac:dyDescent="0.35">
      <c r="A2138" s="14" t="s">
        <v>7815</v>
      </c>
      <c r="B2138" s="13" t="s">
        <v>1750</v>
      </c>
      <c r="C2138" s="14" t="s">
        <v>14601</v>
      </c>
      <c r="D2138" s="14" t="s">
        <v>11356</v>
      </c>
      <c r="E2138" s="15" t="s">
        <v>11359</v>
      </c>
      <c r="F2138" s="16">
        <v>28</v>
      </c>
      <c r="G2138" s="16">
        <v>33</v>
      </c>
      <c r="H2138" s="6">
        <f t="shared" si="132"/>
        <v>29</v>
      </c>
      <c r="I2138" s="6">
        <f t="shared" si="133"/>
        <v>34</v>
      </c>
      <c r="J2138" s="7">
        <f t="shared" si="134"/>
        <v>1.1724137931034482</v>
      </c>
      <c r="K2138" s="7">
        <f t="shared" si="135"/>
        <v>0.22948184612276717</v>
      </c>
    </row>
    <row r="2139" spans="1:11" x14ac:dyDescent="0.35">
      <c r="A2139" s="14" t="s">
        <v>7816</v>
      </c>
      <c r="B2139" s="13" t="s">
        <v>2352</v>
      </c>
      <c r="C2139" s="14" t="s">
        <v>14602</v>
      </c>
      <c r="D2139" s="14" t="s">
        <v>14603</v>
      </c>
      <c r="E2139" s="15" t="s">
        <v>11359</v>
      </c>
      <c r="F2139" s="16">
        <v>32</v>
      </c>
      <c r="G2139" s="16">
        <v>44</v>
      </c>
      <c r="H2139" s="6">
        <f t="shared" si="132"/>
        <v>33</v>
      </c>
      <c r="I2139" s="6">
        <f t="shared" si="133"/>
        <v>45</v>
      </c>
      <c r="J2139" s="7">
        <f t="shared" si="134"/>
        <v>1.3636363636363635</v>
      </c>
      <c r="K2139" s="7">
        <f t="shared" si="135"/>
        <v>0.44745897697122117</v>
      </c>
    </row>
    <row r="2140" spans="1:11" x14ac:dyDescent="0.35">
      <c r="A2140" s="14" t="s">
        <v>7817</v>
      </c>
      <c r="B2140" s="13" t="s">
        <v>1512</v>
      </c>
      <c r="C2140" s="14" t="s">
        <v>14604</v>
      </c>
      <c r="D2140" s="14" t="s">
        <v>14605</v>
      </c>
      <c r="E2140" s="15" t="s">
        <v>11359</v>
      </c>
      <c r="F2140" s="16">
        <v>28</v>
      </c>
      <c r="G2140" s="16">
        <v>30</v>
      </c>
      <c r="H2140" s="6">
        <f t="shared" si="132"/>
        <v>29</v>
      </c>
      <c r="I2140" s="6">
        <f t="shared" si="133"/>
        <v>31</v>
      </c>
      <c r="J2140" s="7">
        <f t="shared" si="134"/>
        <v>1.0689655172413792</v>
      </c>
      <c r="K2140" s="7">
        <f t="shared" si="135"/>
        <v>9.6215315259302978E-2</v>
      </c>
    </row>
    <row r="2141" spans="1:11" x14ac:dyDescent="0.35">
      <c r="A2141" s="14" t="s">
        <v>7818</v>
      </c>
      <c r="B2141" s="13" t="s">
        <v>4729</v>
      </c>
      <c r="C2141" s="14" t="s">
        <v>14606</v>
      </c>
      <c r="D2141" s="14" t="s">
        <v>11356</v>
      </c>
      <c r="E2141" s="15" t="s">
        <v>5678</v>
      </c>
      <c r="F2141" s="16">
        <v>0</v>
      </c>
      <c r="G2141" s="16">
        <v>0</v>
      </c>
      <c r="H2141" s="6">
        <f t="shared" si="132"/>
        <v>1</v>
      </c>
      <c r="I2141" s="6">
        <f t="shared" si="133"/>
        <v>1</v>
      </c>
      <c r="J2141" s="7">
        <f t="shared" si="134"/>
        <v>1</v>
      </c>
      <c r="K2141" s="7">
        <f t="shared" si="135"/>
        <v>0</v>
      </c>
    </row>
    <row r="2142" spans="1:11" x14ac:dyDescent="0.35">
      <c r="A2142" s="14" t="s">
        <v>7819</v>
      </c>
      <c r="B2142" s="13" t="s">
        <v>4657</v>
      </c>
      <c r="C2142" s="14" t="s">
        <v>14607</v>
      </c>
      <c r="D2142" s="14" t="s">
        <v>14608</v>
      </c>
      <c r="E2142" s="15" t="s">
        <v>11359</v>
      </c>
      <c r="F2142" s="16">
        <v>3</v>
      </c>
      <c r="G2142" s="16">
        <v>2</v>
      </c>
      <c r="H2142" s="6">
        <f t="shared" si="132"/>
        <v>4</v>
      </c>
      <c r="I2142" s="6">
        <f t="shared" si="133"/>
        <v>3</v>
      </c>
      <c r="J2142" s="7">
        <f t="shared" si="134"/>
        <v>0.75</v>
      </c>
      <c r="K2142" s="7">
        <f t="shared" si="135"/>
        <v>-0.41503749927884381</v>
      </c>
    </row>
    <row r="2143" spans="1:11" x14ac:dyDescent="0.35">
      <c r="A2143" s="14" t="s">
        <v>7820</v>
      </c>
      <c r="B2143" s="13" t="s">
        <v>4689</v>
      </c>
      <c r="C2143" s="14" t="s">
        <v>14609</v>
      </c>
      <c r="D2143" s="14" t="s">
        <v>11356</v>
      </c>
      <c r="E2143" s="15" t="s">
        <v>5678</v>
      </c>
      <c r="F2143" s="16">
        <v>4</v>
      </c>
      <c r="G2143" s="16">
        <v>3</v>
      </c>
      <c r="H2143" s="6">
        <f t="shared" si="132"/>
        <v>5</v>
      </c>
      <c r="I2143" s="6">
        <f t="shared" si="133"/>
        <v>4</v>
      </c>
      <c r="J2143" s="7">
        <f t="shared" si="134"/>
        <v>0.8</v>
      </c>
      <c r="K2143" s="7">
        <f t="shared" si="135"/>
        <v>-0.32192809488736229</v>
      </c>
    </row>
    <row r="2144" spans="1:11" x14ac:dyDescent="0.35">
      <c r="A2144" s="14" t="s">
        <v>7821</v>
      </c>
      <c r="B2144" s="13" t="s">
        <v>5251</v>
      </c>
      <c r="C2144" s="14" t="s">
        <v>14610</v>
      </c>
      <c r="D2144" s="14" t="s">
        <v>11356</v>
      </c>
      <c r="E2144" s="15" t="s">
        <v>5678</v>
      </c>
      <c r="F2144" s="16">
        <v>6</v>
      </c>
      <c r="G2144" s="16">
        <v>6</v>
      </c>
      <c r="H2144" s="6">
        <f t="shared" si="132"/>
        <v>7</v>
      </c>
      <c r="I2144" s="6">
        <f t="shared" si="133"/>
        <v>7</v>
      </c>
      <c r="J2144" s="7">
        <f t="shared" si="134"/>
        <v>1</v>
      </c>
      <c r="K2144" s="7">
        <f t="shared" si="135"/>
        <v>0</v>
      </c>
    </row>
    <row r="2145" spans="1:11" x14ac:dyDescent="0.35">
      <c r="A2145" s="14" t="s">
        <v>7822</v>
      </c>
      <c r="B2145" s="13" t="s">
        <v>5333</v>
      </c>
      <c r="C2145" s="14" t="s">
        <v>14611</v>
      </c>
      <c r="D2145" s="14" t="s">
        <v>11356</v>
      </c>
      <c r="E2145" s="15" t="s">
        <v>5678</v>
      </c>
      <c r="F2145" s="16">
        <v>12</v>
      </c>
      <c r="G2145" s="16">
        <v>11</v>
      </c>
      <c r="H2145" s="6">
        <f t="shared" si="132"/>
        <v>13</v>
      </c>
      <c r="I2145" s="6">
        <f t="shared" si="133"/>
        <v>12</v>
      </c>
      <c r="J2145" s="7">
        <f t="shared" si="134"/>
        <v>0.92307692307692313</v>
      </c>
      <c r="K2145" s="7">
        <f t="shared" si="135"/>
        <v>-0.1154772174199359</v>
      </c>
    </row>
    <row r="2146" spans="1:11" x14ac:dyDescent="0.35">
      <c r="A2146" s="14" t="s">
        <v>7823</v>
      </c>
      <c r="B2146" s="13" t="s">
        <v>666</v>
      </c>
      <c r="C2146" s="14" t="s">
        <v>14612</v>
      </c>
      <c r="D2146" s="14" t="s">
        <v>14613</v>
      </c>
      <c r="E2146" s="15" t="s">
        <v>5678</v>
      </c>
      <c r="F2146" s="16">
        <v>7</v>
      </c>
      <c r="G2146" s="16">
        <v>6</v>
      </c>
      <c r="H2146" s="6">
        <f t="shared" si="132"/>
        <v>8</v>
      </c>
      <c r="I2146" s="6">
        <f t="shared" si="133"/>
        <v>7</v>
      </c>
      <c r="J2146" s="7">
        <f t="shared" si="134"/>
        <v>0.875</v>
      </c>
      <c r="K2146" s="7">
        <f t="shared" si="135"/>
        <v>-0.19264507794239591</v>
      </c>
    </row>
    <row r="2147" spans="1:11" x14ac:dyDescent="0.35">
      <c r="A2147" s="14" t="s">
        <v>7824</v>
      </c>
      <c r="B2147" s="13" t="s">
        <v>300</v>
      </c>
      <c r="C2147" s="14" t="s">
        <v>14614</v>
      </c>
      <c r="D2147" s="14" t="s">
        <v>14615</v>
      </c>
      <c r="E2147" s="15" t="s">
        <v>5678</v>
      </c>
      <c r="F2147" s="16">
        <v>18</v>
      </c>
      <c r="G2147" s="16">
        <v>17</v>
      </c>
      <c r="H2147" s="6">
        <f t="shared" si="132"/>
        <v>19</v>
      </c>
      <c r="I2147" s="6">
        <f t="shared" si="133"/>
        <v>18</v>
      </c>
      <c r="J2147" s="7">
        <f t="shared" si="134"/>
        <v>0.94736842105263153</v>
      </c>
      <c r="K2147" s="7">
        <f t="shared" si="135"/>
        <v>-7.8002512001273214E-2</v>
      </c>
    </row>
    <row r="2148" spans="1:11" x14ac:dyDescent="0.35">
      <c r="A2148" s="14" t="s">
        <v>7825</v>
      </c>
      <c r="B2148" s="13" t="s">
        <v>259</v>
      </c>
      <c r="C2148" s="14" t="s">
        <v>14616</v>
      </c>
      <c r="D2148" s="14" t="s">
        <v>14617</v>
      </c>
      <c r="E2148" s="15" t="s">
        <v>5678</v>
      </c>
      <c r="F2148" s="16">
        <v>67</v>
      </c>
      <c r="G2148" s="16">
        <v>65</v>
      </c>
      <c r="H2148" s="6">
        <f t="shared" si="132"/>
        <v>68</v>
      </c>
      <c r="I2148" s="6">
        <f t="shared" si="133"/>
        <v>66</v>
      </c>
      <c r="J2148" s="7">
        <f t="shared" si="134"/>
        <v>0.97058823529411764</v>
      </c>
      <c r="K2148" s="7">
        <f t="shared" si="135"/>
        <v>-4.3068721891885979E-2</v>
      </c>
    </row>
    <row r="2149" spans="1:11" x14ac:dyDescent="0.35">
      <c r="A2149" s="14" t="s">
        <v>7826</v>
      </c>
      <c r="B2149" s="13" t="s">
        <v>500</v>
      </c>
      <c r="C2149" s="14" t="s">
        <v>14618</v>
      </c>
      <c r="D2149" s="14" t="s">
        <v>11418</v>
      </c>
      <c r="E2149" s="15" t="s">
        <v>11359</v>
      </c>
      <c r="F2149" s="16">
        <v>13</v>
      </c>
      <c r="G2149" s="16">
        <v>11</v>
      </c>
      <c r="H2149" s="6">
        <f t="shared" si="132"/>
        <v>14</v>
      </c>
      <c r="I2149" s="6">
        <f t="shared" si="133"/>
        <v>12</v>
      </c>
      <c r="J2149" s="7">
        <f t="shared" si="134"/>
        <v>0.8571428571428571</v>
      </c>
      <c r="K2149" s="7">
        <f t="shared" si="135"/>
        <v>-0.22239242133644802</v>
      </c>
    </row>
    <row r="2150" spans="1:11" x14ac:dyDescent="0.35">
      <c r="A2150" s="14" t="s">
        <v>7827</v>
      </c>
      <c r="B2150" s="13" t="s">
        <v>2360</v>
      </c>
      <c r="C2150" s="14" t="s">
        <v>14619</v>
      </c>
      <c r="D2150" s="14" t="s">
        <v>11356</v>
      </c>
      <c r="E2150" s="15" t="s">
        <v>11359</v>
      </c>
      <c r="F2150" s="16">
        <v>38</v>
      </c>
      <c r="G2150" s="16">
        <v>26</v>
      </c>
      <c r="H2150" s="6">
        <f t="shared" si="132"/>
        <v>39</v>
      </c>
      <c r="I2150" s="6">
        <f t="shared" si="133"/>
        <v>27</v>
      </c>
      <c r="J2150" s="7">
        <f t="shared" si="134"/>
        <v>0.69230769230769229</v>
      </c>
      <c r="K2150" s="7">
        <f t="shared" si="135"/>
        <v>-0.53051471669877992</v>
      </c>
    </row>
    <row r="2151" spans="1:11" x14ac:dyDescent="0.35">
      <c r="A2151" s="14" t="s">
        <v>7828</v>
      </c>
      <c r="B2151" s="13" t="s">
        <v>1956</v>
      </c>
      <c r="C2151" s="14" t="s">
        <v>14620</v>
      </c>
      <c r="D2151" s="14" t="s">
        <v>11356</v>
      </c>
      <c r="E2151" s="15" t="s">
        <v>5678</v>
      </c>
      <c r="F2151" s="16">
        <v>11</v>
      </c>
      <c r="G2151" s="16">
        <v>5</v>
      </c>
      <c r="H2151" s="6">
        <f t="shared" si="132"/>
        <v>12</v>
      </c>
      <c r="I2151" s="6">
        <f t="shared" si="133"/>
        <v>6</v>
      </c>
      <c r="J2151" s="7">
        <f t="shared" si="134"/>
        <v>0.5</v>
      </c>
      <c r="K2151" s="7">
        <f t="shared" si="135"/>
        <v>-1</v>
      </c>
    </row>
    <row r="2152" spans="1:11" x14ac:dyDescent="0.35">
      <c r="A2152" s="14" t="s">
        <v>7829</v>
      </c>
      <c r="B2152" s="13" t="s">
        <v>2730</v>
      </c>
      <c r="C2152" s="14" t="s">
        <v>14621</v>
      </c>
      <c r="D2152" s="14" t="s">
        <v>14622</v>
      </c>
      <c r="E2152" s="15" t="s">
        <v>11359</v>
      </c>
      <c r="F2152" s="16">
        <v>9</v>
      </c>
      <c r="G2152" s="16">
        <v>5</v>
      </c>
      <c r="H2152" s="6">
        <f t="shared" si="132"/>
        <v>10</v>
      </c>
      <c r="I2152" s="6">
        <f t="shared" si="133"/>
        <v>6</v>
      </c>
      <c r="J2152" s="7">
        <f t="shared" si="134"/>
        <v>0.6</v>
      </c>
      <c r="K2152" s="7">
        <f t="shared" si="135"/>
        <v>-0.73696559416620622</v>
      </c>
    </row>
    <row r="2153" spans="1:11" x14ac:dyDescent="0.35">
      <c r="A2153" s="14" t="s">
        <v>7830</v>
      </c>
      <c r="B2153" s="13" t="s">
        <v>1941</v>
      </c>
      <c r="C2153" s="14" t="s">
        <v>14623</v>
      </c>
      <c r="D2153" s="14" t="s">
        <v>14624</v>
      </c>
      <c r="E2153" s="15" t="s">
        <v>5678</v>
      </c>
      <c r="F2153" s="16">
        <v>335</v>
      </c>
      <c r="G2153" s="16">
        <v>372</v>
      </c>
      <c r="H2153" s="6">
        <f t="shared" si="132"/>
        <v>336</v>
      </c>
      <c r="I2153" s="6">
        <f t="shared" si="133"/>
        <v>373</v>
      </c>
      <c r="J2153" s="7">
        <f t="shared" si="134"/>
        <v>1.1101190476190477</v>
      </c>
      <c r="K2153" s="7">
        <f t="shared" si="135"/>
        <v>0.15071439747647755</v>
      </c>
    </row>
    <row r="2154" spans="1:11" x14ac:dyDescent="0.35">
      <c r="A2154" s="14" t="s">
        <v>7831</v>
      </c>
      <c r="B2154" s="13" t="s">
        <v>4679</v>
      </c>
      <c r="C2154" s="14" t="s">
        <v>14625</v>
      </c>
      <c r="D2154" s="14" t="s">
        <v>11356</v>
      </c>
      <c r="E2154" s="15" t="s">
        <v>5678</v>
      </c>
      <c r="F2154" s="16">
        <v>8</v>
      </c>
      <c r="G2154" s="16">
        <v>6</v>
      </c>
      <c r="H2154" s="6">
        <f t="shared" si="132"/>
        <v>9</v>
      </c>
      <c r="I2154" s="6">
        <f t="shared" si="133"/>
        <v>7</v>
      </c>
      <c r="J2154" s="7">
        <f t="shared" si="134"/>
        <v>0.77777777777777779</v>
      </c>
      <c r="K2154" s="7">
        <f t="shared" si="135"/>
        <v>-0.36257007938470825</v>
      </c>
    </row>
    <row r="2155" spans="1:11" x14ac:dyDescent="0.35">
      <c r="A2155" s="14" t="s">
        <v>7832</v>
      </c>
      <c r="B2155" s="13" t="s">
        <v>2374</v>
      </c>
      <c r="C2155" s="14" t="s">
        <v>14626</v>
      </c>
      <c r="D2155" s="14" t="s">
        <v>11418</v>
      </c>
      <c r="E2155" s="15" t="s">
        <v>5678</v>
      </c>
      <c r="F2155" s="16">
        <v>11</v>
      </c>
      <c r="G2155" s="16">
        <v>11</v>
      </c>
      <c r="H2155" s="6">
        <f t="shared" si="132"/>
        <v>12</v>
      </c>
      <c r="I2155" s="6">
        <f t="shared" si="133"/>
        <v>12</v>
      </c>
      <c r="J2155" s="7">
        <f t="shared" si="134"/>
        <v>1</v>
      </c>
      <c r="K2155" s="7">
        <f t="shared" si="135"/>
        <v>0</v>
      </c>
    </row>
    <row r="2156" spans="1:11" x14ac:dyDescent="0.35">
      <c r="A2156" s="14" t="s">
        <v>7833</v>
      </c>
      <c r="B2156" s="13" t="s">
        <v>3582</v>
      </c>
      <c r="C2156" s="14" t="s">
        <v>14627</v>
      </c>
      <c r="D2156" s="14" t="s">
        <v>11356</v>
      </c>
      <c r="E2156" s="15" t="s">
        <v>11359</v>
      </c>
      <c r="F2156" s="16">
        <v>3</v>
      </c>
      <c r="G2156" s="16">
        <v>2</v>
      </c>
      <c r="H2156" s="6">
        <f t="shared" si="132"/>
        <v>4</v>
      </c>
      <c r="I2156" s="6">
        <f t="shared" si="133"/>
        <v>3</v>
      </c>
      <c r="J2156" s="7">
        <f t="shared" si="134"/>
        <v>0.75</v>
      </c>
      <c r="K2156" s="7">
        <f t="shared" si="135"/>
        <v>-0.41503749927884381</v>
      </c>
    </row>
    <row r="2157" spans="1:11" x14ac:dyDescent="0.35">
      <c r="A2157" s="14" t="s">
        <v>7834</v>
      </c>
      <c r="B2157" s="13" t="s">
        <v>1950</v>
      </c>
      <c r="C2157" s="14" t="s">
        <v>14628</v>
      </c>
      <c r="D2157" s="14" t="s">
        <v>11548</v>
      </c>
      <c r="E2157" s="15" t="s">
        <v>11359</v>
      </c>
      <c r="F2157" s="16">
        <v>16</v>
      </c>
      <c r="G2157" s="16">
        <v>15</v>
      </c>
      <c r="H2157" s="6">
        <f t="shared" si="132"/>
        <v>17</v>
      </c>
      <c r="I2157" s="6">
        <f t="shared" si="133"/>
        <v>16</v>
      </c>
      <c r="J2157" s="7">
        <f t="shared" si="134"/>
        <v>0.94117647058823528</v>
      </c>
      <c r="K2157" s="7">
        <f t="shared" si="135"/>
        <v>-8.7462841250339429E-2</v>
      </c>
    </row>
    <row r="2158" spans="1:11" x14ac:dyDescent="0.35">
      <c r="A2158" s="14" t="s">
        <v>7835</v>
      </c>
      <c r="B2158" s="13" t="s">
        <v>4471</v>
      </c>
      <c r="C2158" s="14" t="s">
        <v>14629</v>
      </c>
      <c r="D2158" s="14" t="s">
        <v>14630</v>
      </c>
      <c r="E2158" s="15" t="s">
        <v>11359</v>
      </c>
      <c r="F2158" s="16">
        <v>1</v>
      </c>
      <c r="G2158" s="16">
        <v>0</v>
      </c>
      <c r="H2158" s="6">
        <f t="shared" si="132"/>
        <v>2</v>
      </c>
      <c r="I2158" s="6">
        <f t="shared" si="133"/>
        <v>1</v>
      </c>
      <c r="J2158" s="7">
        <f t="shared" si="134"/>
        <v>0.5</v>
      </c>
      <c r="K2158" s="7">
        <f t="shared" si="135"/>
        <v>-1</v>
      </c>
    </row>
    <row r="2159" spans="1:11" x14ac:dyDescent="0.35">
      <c r="A2159" s="14" t="s">
        <v>7836</v>
      </c>
      <c r="B2159" s="13" t="s">
        <v>3794</v>
      </c>
      <c r="C2159" s="14" t="s">
        <v>14631</v>
      </c>
      <c r="D2159" s="14" t="s">
        <v>14632</v>
      </c>
      <c r="E2159" s="15" t="s">
        <v>11359</v>
      </c>
      <c r="F2159" s="16">
        <v>1</v>
      </c>
      <c r="G2159" s="16">
        <v>0</v>
      </c>
      <c r="H2159" s="6">
        <f t="shared" si="132"/>
        <v>2</v>
      </c>
      <c r="I2159" s="6">
        <f t="shared" si="133"/>
        <v>1</v>
      </c>
      <c r="J2159" s="7">
        <f t="shared" si="134"/>
        <v>0.5</v>
      </c>
      <c r="K2159" s="7">
        <f t="shared" si="135"/>
        <v>-1</v>
      </c>
    </row>
    <row r="2160" spans="1:11" x14ac:dyDescent="0.35">
      <c r="A2160" s="14" t="s">
        <v>7837</v>
      </c>
      <c r="B2160" s="13" t="s">
        <v>1376</v>
      </c>
      <c r="C2160" s="14" t="s">
        <v>14633</v>
      </c>
      <c r="D2160" s="14" t="s">
        <v>14634</v>
      </c>
      <c r="E2160" s="15" t="s">
        <v>5678</v>
      </c>
      <c r="F2160" s="16">
        <v>58</v>
      </c>
      <c r="G2160" s="16">
        <v>82</v>
      </c>
      <c r="H2160" s="6">
        <f t="shared" si="132"/>
        <v>59</v>
      </c>
      <c r="I2160" s="6">
        <f t="shared" si="133"/>
        <v>83</v>
      </c>
      <c r="J2160" s="7">
        <f t="shared" si="134"/>
        <v>1.4067796610169492</v>
      </c>
      <c r="K2160" s="7">
        <f t="shared" si="135"/>
        <v>0.49239638198508356</v>
      </c>
    </row>
    <row r="2161" spans="1:11" x14ac:dyDescent="0.35">
      <c r="A2161" s="14" t="s">
        <v>7838</v>
      </c>
      <c r="B2161" s="13" t="s">
        <v>641</v>
      </c>
      <c r="C2161" s="14" t="s">
        <v>14635</v>
      </c>
      <c r="D2161" s="14" t="s">
        <v>14636</v>
      </c>
      <c r="E2161" s="15" t="s">
        <v>5678</v>
      </c>
      <c r="F2161" s="16">
        <v>239</v>
      </c>
      <c r="G2161" s="16">
        <v>332</v>
      </c>
      <c r="H2161" s="6">
        <f t="shared" si="132"/>
        <v>240</v>
      </c>
      <c r="I2161" s="6">
        <f t="shared" si="133"/>
        <v>333</v>
      </c>
      <c r="J2161" s="7">
        <f t="shared" si="134"/>
        <v>1.3875</v>
      </c>
      <c r="K2161" s="7">
        <f t="shared" si="135"/>
        <v>0.47248777146274357</v>
      </c>
    </row>
    <row r="2162" spans="1:11" x14ac:dyDescent="0.35">
      <c r="A2162" s="14" t="s">
        <v>7839</v>
      </c>
      <c r="B2162" s="13" t="s">
        <v>5115</v>
      </c>
      <c r="C2162" s="14" t="s">
        <v>14637</v>
      </c>
      <c r="D2162" s="14" t="s">
        <v>14638</v>
      </c>
      <c r="E2162" s="15" t="s">
        <v>11359</v>
      </c>
      <c r="F2162" s="16">
        <v>22</v>
      </c>
      <c r="G2162" s="16">
        <v>24</v>
      </c>
      <c r="H2162" s="6">
        <f t="shared" si="132"/>
        <v>23</v>
      </c>
      <c r="I2162" s="6">
        <f t="shared" si="133"/>
        <v>25</v>
      </c>
      <c r="J2162" s="7">
        <f t="shared" si="134"/>
        <v>1.0869565217391304</v>
      </c>
      <c r="K2162" s="7">
        <f t="shared" si="135"/>
        <v>0.12029423371771174</v>
      </c>
    </row>
    <row r="2163" spans="1:11" x14ac:dyDescent="0.35">
      <c r="A2163" s="14" t="s">
        <v>7840</v>
      </c>
      <c r="B2163" s="13" t="s">
        <v>952</v>
      </c>
      <c r="C2163" s="14" t="s">
        <v>14639</v>
      </c>
      <c r="D2163" s="14" t="s">
        <v>14640</v>
      </c>
      <c r="E2163" s="15" t="s">
        <v>11359</v>
      </c>
      <c r="F2163" s="16">
        <v>1</v>
      </c>
      <c r="G2163" s="16">
        <v>1</v>
      </c>
      <c r="H2163" s="6">
        <f t="shared" si="132"/>
        <v>2</v>
      </c>
      <c r="I2163" s="6">
        <f t="shared" si="133"/>
        <v>2</v>
      </c>
      <c r="J2163" s="7">
        <f t="shared" si="134"/>
        <v>1</v>
      </c>
      <c r="K2163" s="7">
        <f t="shared" si="135"/>
        <v>0</v>
      </c>
    </row>
    <row r="2164" spans="1:11" x14ac:dyDescent="0.35">
      <c r="A2164" s="14" t="s">
        <v>7841</v>
      </c>
      <c r="B2164" s="13" t="s">
        <v>1242</v>
      </c>
      <c r="C2164" s="14" t="s">
        <v>14641</v>
      </c>
      <c r="D2164" s="14" t="s">
        <v>14642</v>
      </c>
      <c r="E2164" s="15" t="s">
        <v>11359</v>
      </c>
      <c r="F2164" s="16">
        <v>1</v>
      </c>
      <c r="G2164" s="16">
        <v>0</v>
      </c>
      <c r="H2164" s="6">
        <f t="shared" si="132"/>
        <v>2</v>
      </c>
      <c r="I2164" s="6">
        <f t="shared" si="133"/>
        <v>1</v>
      </c>
      <c r="J2164" s="7">
        <f t="shared" si="134"/>
        <v>0.5</v>
      </c>
      <c r="K2164" s="7">
        <f t="shared" si="135"/>
        <v>-1</v>
      </c>
    </row>
    <row r="2165" spans="1:11" x14ac:dyDescent="0.35">
      <c r="A2165" s="14" t="s">
        <v>7842</v>
      </c>
      <c r="B2165" s="13" t="s">
        <v>3572</v>
      </c>
      <c r="C2165" s="14" t="s">
        <v>14643</v>
      </c>
      <c r="D2165" s="14" t="s">
        <v>14644</v>
      </c>
      <c r="E2165" s="15" t="s">
        <v>11359</v>
      </c>
      <c r="F2165" s="16">
        <v>0</v>
      </c>
      <c r="G2165" s="16">
        <v>1</v>
      </c>
      <c r="H2165" s="6">
        <f t="shared" si="132"/>
        <v>1</v>
      </c>
      <c r="I2165" s="6">
        <f t="shared" si="133"/>
        <v>2</v>
      </c>
      <c r="J2165" s="7">
        <f t="shared" si="134"/>
        <v>2</v>
      </c>
      <c r="K2165" s="7">
        <f t="shared" si="135"/>
        <v>1</v>
      </c>
    </row>
    <row r="2166" spans="1:11" x14ac:dyDescent="0.35">
      <c r="A2166" s="14" t="s">
        <v>7843</v>
      </c>
      <c r="B2166" s="13" t="s">
        <v>469</v>
      </c>
      <c r="C2166" s="14" t="s">
        <v>14645</v>
      </c>
      <c r="D2166" s="14" t="s">
        <v>14646</v>
      </c>
      <c r="E2166" s="15" t="s">
        <v>11359</v>
      </c>
      <c r="F2166" s="16">
        <v>1</v>
      </c>
      <c r="G2166" s="16">
        <v>0</v>
      </c>
      <c r="H2166" s="6">
        <f t="shared" si="132"/>
        <v>2</v>
      </c>
      <c r="I2166" s="6">
        <f t="shared" si="133"/>
        <v>1</v>
      </c>
      <c r="J2166" s="7">
        <f t="shared" si="134"/>
        <v>0.5</v>
      </c>
      <c r="K2166" s="7">
        <f t="shared" si="135"/>
        <v>-1</v>
      </c>
    </row>
    <row r="2167" spans="1:11" x14ac:dyDescent="0.35">
      <c r="A2167" s="14" t="s">
        <v>7844</v>
      </c>
      <c r="B2167" s="13" t="s">
        <v>5308</v>
      </c>
      <c r="C2167" s="14" t="s">
        <v>14647</v>
      </c>
      <c r="D2167" s="14" t="s">
        <v>14648</v>
      </c>
      <c r="E2167" s="15" t="s">
        <v>11359</v>
      </c>
      <c r="F2167" s="16">
        <v>1</v>
      </c>
      <c r="G2167" s="16">
        <v>0</v>
      </c>
      <c r="H2167" s="6">
        <f t="shared" si="132"/>
        <v>2</v>
      </c>
      <c r="I2167" s="6">
        <f t="shared" si="133"/>
        <v>1</v>
      </c>
      <c r="J2167" s="7">
        <f t="shared" si="134"/>
        <v>0.5</v>
      </c>
      <c r="K2167" s="7">
        <f t="shared" si="135"/>
        <v>-1</v>
      </c>
    </row>
    <row r="2168" spans="1:11" x14ac:dyDescent="0.35">
      <c r="A2168" s="14" t="s">
        <v>7845</v>
      </c>
      <c r="B2168" s="13" t="s">
        <v>4714</v>
      </c>
      <c r="C2168" s="14" t="s">
        <v>14649</v>
      </c>
      <c r="D2168" s="14" t="s">
        <v>11356</v>
      </c>
      <c r="E2168" s="15" t="s">
        <v>11359</v>
      </c>
      <c r="F2168" s="16">
        <v>1</v>
      </c>
      <c r="G2168" s="16">
        <v>2</v>
      </c>
      <c r="H2168" s="6">
        <f t="shared" si="132"/>
        <v>2</v>
      </c>
      <c r="I2168" s="6">
        <f t="shared" si="133"/>
        <v>3</v>
      </c>
      <c r="J2168" s="7">
        <f t="shared" si="134"/>
        <v>1.5</v>
      </c>
      <c r="K2168" s="7">
        <f t="shared" si="135"/>
        <v>0.58496250072115619</v>
      </c>
    </row>
    <row r="2169" spans="1:11" x14ac:dyDescent="0.35">
      <c r="A2169" s="14" t="s">
        <v>7846</v>
      </c>
      <c r="B2169" s="13" t="s">
        <v>5481</v>
      </c>
      <c r="C2169" s="14" t="s">
        <v>14650</v>
      </c>
      <c r="D2169" s="14" t="s">
        <v>14651</v>
      </c>
      <c r="E2169" s="15" t="s">
        <v>11359</v>
      </c>
      <c r="F2169" s="16">
        <v>0</v>
      </c>
      <c r="G2169" s="16">
        <v>0</v>
      </c>
      <c r="H2169" s="6">
        <f t="shared" si="132"/>
        <v>1</v>
      </c>
      <c r="I2169" s="6">
        <f t="shared" si="133"/>
        <v>1</v>
      </c>
      <c r="J2169" s="7">
        <f t="shared" si="134"/>
        <v>1</v>
      </c>
      <c r="K2169" s="7">
        <f t="shared" si="135"/>
        <v>0</v>
      </c>
    </row>
    <row r="2170" spans="1:11" x14ac:dyDescent="0.35">
      <c r="A2170" s="14" t="s">
        <v>7847</v>
      </c>
      <c r="B2170" s="13" t="s">
        <v>90</v>
      </c>
      <c r="C2170" s="14" t="s">
        <v>14652</v>
      </c>
      <c r="D2170" s="14" t="s">
        <v>11356</v>
      </c>
      <c r="E2170" s="15" t="s">
        <v>5678</v>
      </c>
      <c r="F2170" s="16">
        <v>0</v>
      </c>
      <c r="G2170" s="16">
        <v>0</v>
      </c>
      <c r="H2170" s="6">
        <f t="shared" si="132"/>
        <v>1</v>
      </c>
      <c r="I2170" s="6">
        <f t="shared" si="133"/>
        <v>1</v>
      </c>
      <c r="J2170" s="7">
        <f t="shared" si="134"/>
        <v>1</v>
      </c>
      <c r="K2170" s="7">
        <f t="shared" si="135"/>
        <v>0</v>
      </c>
    </row>
    <row r="2171" spans="1:11" x14ac:dyDescent="0.35">
      <c r="A2171" s="14" t="s">
        <v>7848</v>
      </c>
      <c r="B2171" s="13" t="s">
        <v>182</v>
      </c>
      <c r="C2171" s="14" t="s">
        <v>14653</v>
      </c>
      <c r="D2171" s="14" t="s">
        <v>11646</v>
      </c>
      <c r="E2171" s="15" t="s">
        <v>11359</v>
      </c>
      <c r="F2171" s="16">
        <v>4</v>
      </c>
      <c r="G2171" s="16">
        <v>5</v>
      </c>
      <c r="H2171" s="6">
        <f t="shared" si="132"/>
        <v>5</v>
      </c>
      <c r="I2171" s="6">
        <f t="shared" si="133"/>
        <v>6</v>
      </c>
      <c r="J2171" s="7">
        <f t="shared" si="134"/>
        <v>1.2</v>
      </c>
      <c r="K2171" s="7">
        <f t="shared" si="135"/>
        <v>0.26303440583379378</v>
      </c>
    </row>
    <row r="2172" spans="1:11" x14ac:dyDescent="0.35">
      <c r="A2172" s="14" t="s">
        <v>7849</v>
      </c>
      <c r="B2172" s="13" t="s">
        <v>2106</v>
      </c>
      <c r="C2172" s="14" t="s">
        <v>14654</v>
      </c>
      <c r="D2172" s="14" t="s">
        <v>14655</v>
      </c>
      <c r="E2172" s="15" t="s">
        <v>11359</v>
      </c>
      <c r="F2172" s="16">
        <v>1</v>
      </c>
      <c r="G2172" s="16">
        <v>1</v>
      </c>
      <c r="H2172" s="6">
        <f t="shared" si="132"/>
        <v>2</v>
      </c>
      <c r="I2172" s="6">
        <f t="shared" si="133"/>
        <v>2</v>
      </c>
      <c r="J2172" s="7">
        <f t="shared" si="134"/>
        <v>1</v>
      </c>
      <c r="K2172" s="7">
        <f t="shared" si="135"/>
        <v>0</v>
      </c>
    </row>
    <row r="2173" spans="1:11" x14ac:dyDescent="0.35">
      <c r="A2173" s="14" t="s">
        <v>7850</v>
      </c>
      <c r="B2173" s="13" t="s">
        <v>5614</v>
      </c>
      <c r="C2173" s="14" t="s">
        <v>14656</v>
      </c>
      <c r="D2173" s="14" t="s">
        <v>11356</v>
      </c>
      <c r="E2173" s="15" t="s">
        <v>11359</v>
      </c>
      <c r="F2173" s="16">
        <v>0</v>
      </c>
      <c r="G2173" s="16">
        <v>1</v>
      </c>
      <c r="H2173" s="6">
        <f t="shared" si="132"/>
        <v>1</v>
      </c>
      <c r="I2173" s="6">
        <f t="shared" si="133"/>
        <v>2</v>
      </c>
      <c r="J2173" s="7">
        <f t="shared" si="134"/>
        <v>2</v>
      </c>
      <c r="K2173" s="7">
        <f t="shared" si="135"/>
        <v>1</v>
      </c>
    </row>
    <row r="2174" spans="1:11" x14ac:dyDescent="0.35">
      <c r="A2174" s="14" t="s">
        <v>7851</v>
      </c>
      <c r="B2174" s="13" t="s">
        <v>5615</v>
      </c>
      <c r="C2174" s="14" t="s">
        <v>14657</v>
      </c>
      <c r="D2174" s="14" t="s">
        <v>13931</v>
      </c>
      <c r="E2174" s="15" t="s">
        <v>11359</v>
      </c>
      <c r="F2174" s="16">
        <v>0</v>
      </c>
      <c r="G2174" s="16">
        <v>0</v>
      </c>
      <c r="H2174" s="6">
        <f t="shared" si="132"/>
        <v>1</v>
      </c>
      <c r="I2174" s="6">
        <f t="shared" si="133"/>
        <v>1</v>
      </c>
      <c r="J2174" s="7">
        <f t="shared" si="134"/>
        <v>1</v>
      </c>
      <c r="K2174" s="7">
        <f t="shared" si="135"/>
        <v>0</v>
      </c>
    </row>
    <row r="2175" spans="1:11" x14ac:dyDescent="0.35">
      <c r="A2175" s="14" t="s">
        <v>7852</v>
      </c>
      <c r="B2175" s="13" t="s">
        <v>4730</v>
      </c>
      <c r="C2175" s="14" t="s">
        <v>14658</v>
      </c>
      <c r="D2175" s="14" t="s">
        <v>11356</v>
      </c>
      <c r="E2175" s="15" t="s">
        <v>11359</v>
      </c>
      <c r="F2175" s="16">
        <v>1</v>
      </c>
      <c r="G2175" s="16">
        <v>1</v>
      </c>
      <c r="H2175" s="6">
        <f t="shared" si="132"/>
        <v>2</v>
      </c>
      <c r="I2175" s="6">
        <f t="shared" si="133"/>
        <v>2</v>
      </c>
      <c r="J2175" s="7">
        <f t="shared" si="134"/>
        <v>1</v>
      </c>
      <c r="K2175" s="7">
        <f t="shared" si="135"/>
        <v>0</v>
      </c>
    </row>
    <row r="2176" spans="1:11" x14ac:dyDescent="0.35">
      <c r="A2176" s="14" t="s">
        <v>7853</v>
      </c>
      <c r="B2176" s="13" t="s">
        <v>704</v>
      </c>
      <c r="C2176" s="14" t="s">
        <v>14659</v>
      </c>
      <c r="D2176" s="14" t="s">
        <v>11651</v>
      </c>
      <c r="E2176" s="15" t="s">
        <v>11359</v>
      </c>
      <c r="F2176" s="16">
        <v>0</v>
      </c>
      <c r="G2176" s="16">
        <v>2</v>
      </c>
      <c r="H2176" s="6">
        <f t="shared" si="132"/>
        <v>1</v>
      </c>
      <c r="I2176" s="6">
        <f t="shared" si="133"/>
        <v>3</v>
      </c>
      <c r="J2176" s="7">
        <f t="shared" si="134"/>
        <v>3</v>
      </c>
      <c r="K2176" s="7">
        <f t="shared" si="135"/>
        <v>1.5849625007211563</v>
      </c>
    </row>
    <row r="2177" spans="1:11" x14ac:dyDescent="0.35">
      <c r="A2177" s="14" t="s">
        <v>7854</v>
      </c>
      <c r="B2177" s="13" t="s">
        <v>5574</v>
      </c>
      <c r="C2177" s="14" t="s">
        <v>14660</v>
      </c>
      <c r="D2177" s="14" t="s">
        <v>11356</v>
      </c>
      <c r="E2177" s="15" t="s">
        <v>11359</v>
      </c>
      <c r="F2177" s="16">
        <v>1</v>
      </c>
      <c r="G2177" s="16">
        <v>1</v>
      </c>
      <c r="H2177" s="6">
        <f t="shared" si="132"/>
        <v>2</v>
      </c>
      <c r="I2177" s="6">
        <f t="shared" si="133"/>
        <v>2</v>
      </c>
      <c r="J2177" s="7">
        <f t="shared" si="134"/>
        <v>1</v>
      </c>
      <c r="K2177" s="7">
        <f t="shared" si="135"/>
        <v>0</v>
      </c>
    </row>
    <row r="2178" spans="1:11" x14ac:dyDescent="0.35">
      <c r="A2178" s="14" t="s">
        <v>7855</v>
      </c>
      <c r="B2178" s="13" t="s">
        <v>1747</v>
      </c>
      <c r="C2178" s="14" t="s">
        <v>14661</v>
      </c>
      <c r="D2178" s="14" t="s">
        <v>14662</v>
      </c>
      <c r="E2178" s="15" t="s">
        <v>11359</v>
      </c>
      <c r="F2178" s="16">
        <v>1</v>
      </c>
      <c r="G2178" s="16">
        <v>2</v>
      </c>
      <c r="H2178" s="6">
        <f t="shared" si="132"/>
        <v>2</v>
      </c>
      <c r="I2178" s="6">
        <f t="shared" si="133"/>
        <v>3</v>
      </c>
      <c r="J2178" s="7">
        <f t="shared" si="134"/>
        <v>1.5</v>
      </c>
      <c r="K2178" s="7">
        <f t="shared" si="135"/>
        <v>0.58496250072115619</v>
      </c>
    </row>
    <row r="2179" spans="1:11" x14ac:dyDescent="0.35">
      <c r="A2179" s="14" t="s">
        <v>7856</v>
      </c>
      <c r="B2179" s="13" t="s">
        <v>5372</v>
      </c>
      <c r="C2179" s="14" t="s">
        <v>14663</v>
      </c>
      <c r="D2179" s="14" t="s">
        <v>11356</v>
      </c>
      <c r="E2179" s="15" t="s">
        <v>5678</v>
      </c>
      <c r="F2179" s="16">
        <v>2</v>
      </c>
      <c r="G2179" s="16">
        <v>4</v>
      </c>
      <c r="H2179" s="6">
        <f t="shared" ref="H2179:H2242" si="136">F2179+1</f>
        <v>3</v>
      </c>
      <c r="I2179" s="6">
        <f t="shared" ref="I2179:I2242" si="137">G2179+1</f>
        <v>5</v>
      </c>
      <c r="J2179" s="7">
        <f t="shared" ref="J2179:J2242" si="138">I2179/H2179</f>
        <v>1.6666666666666667</v>
      </c>
      <c r="K2179" s="7">
        <f t="shared" ref="K2179:K2242" si="139">LOG(J2179,2)</f>
        <v>0.73696559416620622</v>
      </c>
    </row>
    <row r="2180" spans="1:11" x14ac:dyDescent="0.35">
      <c r="A2180" s="14" t="s">
        <v>7857</v>
      </c>
      <c r="B2180" s="13" t="s">
        <v>5616</v>
      </c>
      <c r="C2180" s="14" t="s">
        <v>14664</v>
      </c>
      <c r="D2180" s="14" t="s">
        <v>11356</v>
      </c>
      <c r="E2180" s="15" t="s">
        <v>11359</v>
      </c>
      <c r="F2180" s="16">
        <v>0</v>
      </c>
      <c r="G2180" s="16">
        <v>0</v>
      </c>
      <c r="H2180" s="6">
        <f t="shared" si="136"/>
        <v>1</v>
      </c>
      <c r="I2180" s="6">
        <f t="shared" si="137"/>
        <v>1</v>
      </c>
      <c r="J2180" s="7">
        <f t="shared" si="138"/>
        <v>1</v>
      </c>
      <c r="K2180" s="7">
        <f t="shared" si="139"/>
        <v>0</v>
      </c>
    </row>
    <row r="2181" spans="1:11" x14ac:dyDescent="0.35">
      <c r="A2181" s="14" t="s">
        <v>7858</v>
      </c>
      <c r="B2181" s="13" t="s">
        <v>629</v>
      </c>
      <c r="C2181" s="14" t="s">
        <v>14665</v>
      </c>
      <c r="D2181" s="14" t="s">
        <v>14666</v>
      </c>
      <c r="E2181" s="15" t="s">
        <v>11359</v>
      </c>
      <c r="F2181" s="16">
        <v>0</v>
      </c>
      <c r="G2181" s="16">
        <v>1</v>
      </c>
      <c r="H2181" s="6">
        <f t="shared" si="136"/>
        <v>1</v>
      </c>
      <c r="I2181" s="6">
        <f t="shared" si="137"/>
        <v>2</v>
      </c>
      <c r="J2181" s="7">
        <f t="shared" si="138"/>
        <v>2</v>
      </c>
      <c r="K2181" s="7">
        <f t="shared" si="139"/>
        <v>1</v>
      </c>
    </row>
    <row r="2182" spans="1:11" x14ac:dyDescent="0.35">
      <c r="A2182" s="14" t="s">
        <v>7859</v>
      </c>
      <c r="B2182" s="13" t="s">
        <v>290</v>
      </c>
      <c r="C2182" s="14" t="s">
        <v>14667</v>
      </c>
      <c r="D2182" s="14" t="s">
        <v>11436</v>
      </c>
      <c r="E2182" s="15" t="s">
        <v>11359</v>
      </c>
      <c r="F2182" s="16">
        <v>1</v>
      </c>
      <c r="G2182" s="16">
        <v>0</v>
      </c>
      <c r="H2182" s="6">
        <f t="shared" si="136"/>
        <v>2</v>
      </c>
      <c r="I2182" s="6">
        <f t="shared" si="137"/>
        <v>1</v>
      </c>
      <c r="J2182" s="7">
        <f t="shared" si="138"/>
        <v>0.5</v>
      </c>
      <c r="K2182" s="7">
        <f t="shared" si="139"/>
        <v>-1</v>
      </c>
    </row>
    <row r="2183" spans="1:11" x14ac:dyDescent="0.35">
      <c r="A2183" s="14" t="s">
        <v>7860</v>
      </c>
      <c r="B2183" s="13" t="s">
        <v>5617</v>
      </c>
      <c r="C2183" s="14" t="s">
        <v>14668</v>
      </c>
      <c r="D2183" s="14" t="s">
        <v>11356</v>
      </c>
      <c r="E2183" s="15" t="s">
        <v>11359</v>
      </c>
      <c r="F2183" s="16">
        <v>1</v>
      </c>
      <c r="G2183" s="16">
        <v>1</v>
      </c>
      <c r="H2183" s="6">
        <f t="shared" si="136"/>
        <v>2</v>
      </c>
      <c r="I2183" s="6">
        <f t="shared" si="137"/>
        <v>2</v>
      </c>
      <c r="J2183" s="7">
        <f t="shared" si="138"/>
        <v>1</v>
      </c>
      <c r="K2183" s="7">
        <f t="shared" si="139"/>
        <v>0</v>
      </c>
    </row>
    <row r="2184" spans="1:11" x14ac:dyDescent="0.35">
      <c r="A2184" s="14" t="s">
        <v>7861</v>
      </c>
      <c r="B2184" s="13" t="s">
        <v>135</v>
      </c>
      <c r="C2184" s="14" t="s">
        <v>14669</v>
      </c>
      <c r="D2184" s="14" t="s">
        <v>14670</v>
      </c>
      <c r="E2184" s="15" t="s">
        <v>11359</v>
      </c>
      <c r="F2184" s="16">
        <v>3</v>
      </c>
      <c r="G2184" s="16">
        <v>3</v>
      </c>
      <c r="H2184" s="6">
        <f t="shared" si="136"/>
        <v>4</v>
      </c>
      <c r="I2184" s="6">
        <f t="shared" si="137"/>
        <v>4</v>
      </c>
      <c r="J2184" s="7">
        <f t="shared" si="138"/>
        <v>1</v>
      </c>
      <c r="K2184" s="7">
        <f t="shared" si="139"/>
        <v>0</v>
      </c>
    </row>
    <row r="2185" spans="1:11" x14ac:dyDescent="0.35">
      <c r="A2185" s="14" t="s">
        <v>7862</v>
      </c>
      <c r="B2185" s="13" t="s">
        <v>719</v>
      </c>
      <c r="C2185" s="14" t="s">
        <v>14671</v>
      </c>
      <c r="D2185" s="14" t="s">
        <v>14672</v>
      </c>
      <c r="E2185" s="15" t="s">
        <v>11359</v>
      </c>
      <c r="F2185" s="16">
        <v>0</v>
      </c>
      <c r="G2185" s="16">
        <v>1</v>
      </c>
      <c r="H2185" s="6">
        <f t="shared" si="136"/>
        <v>1</v>
      </c>
      <c r="I2185" s="6">
        <f t="shared" si="137"/>
        <v>2</v>
      </c>
      <c r="J2185" s="7">
        <f t="shared" si="138"/>
        <v>2</v>
      </c>
      <c r="K2185" s="7">
        <f t="shared" si="139"/>
        <v>1</v>
      </c>
    </row>
    <row r="2186" spans="1:11" x14ac:dyDescent="0.35">
      <c r="A2186" s="14" t="s">
        <v>7863</v>
      </c>
      <c r="B2186" s="13" t="s">
        <v>4133</v>
      </c>
      <c r="C2186" s="14" t="s">
        <v>14673</v>
      </c>
      <c r="D2186" s="14" t="s">
        <v>14674</v>
      </c>
      <c r="E2186" s="15" t="s">
        <v>11359</v>
      </c>
      <c r="F2186" s="16">
        <v>2</v>
      </c>
      <c r="G2186" s="16">
        <v>1</v>
      </c>
      <c r="H2186" s="6">
        <f t="shared" si="136"/>
        <v>3</v>
      </c>
      <c r="I2186" s="6">
        <f t="shared" si="137"/>
        <v>2</v>
      </c>
      <c r="J2186" s="7">
        <f t="shared" si="138"/>
        <v>0.66666666666666663</v>
      </c>
      <c r="K2186" s="7">
        <f t="shared" si="139"/>
        <v>-0.5849625007211563</v>
      </c>
    </row>
    <row r="2187" spans="1:11" x14ac:dyDescent="0.35">
      <c r="A2187" s="14" t="s">
        <v>7864</v>
      </c>
      <c r="B2187" s="13" t="s">
        <v>5104</v>
      </c>
      <c r="C2187" s="14" t="s">
        <v>14675</v>
      </c>
      <c r="D2187" s="14" t="s">
        <v>14676</v>
      </c>
      <c r="E2187" s="15" t="s">
        <v>11359</v>
      </c>
      <c r="F2187" s="16">
        <v>1</v>
      </c>
      <c r="G2187" s="16">
        <v>1</v>
      </c>
      <c r="H2187" s="6">
        <f t="shared" si="136"/>
        <v>2</v>
      </c>
      <c r="I2187" s="6">
        <f t="shared" si="137"/>
        <v>2</v>
      </c>
      <c r="J2187" s="7">
        <f t="shared" si="138"/>
        <v>1</v>
      </c>
      <c r="K2187" s="7">
        <f t="shared" si="139"/>
        <v>0</v>
      </c>
    </row>
    <row r="2188" spans="1:11" x14ac:dyDescent="0.35">
      <c r="A2188" s="14" t="s">
        <v>7865</v>
      </c>
      <c r="B2188" s="13" t="s">
        <v>5494</v>
      </c>
      <c r="C2188" s="14" t="s">
        <v>14677</v>
      </c>
      <c r="D2188" s="14" t="s">
        <v>11356</v>
      </c>
      <c r="E2188" s="15" t="s">
        <v>5678</v>
      </c>
      <c r="F2188" s="16">
        <v>0</v>
      </c>
      <c r="G2188" s="16">
        <v>0</v>
      </c>
      <c r="H2188" s="6">
        <f t="shared" si="136"/>
        <v>1</v>
      </c>
      <c r="I2188" s="6">
        <f t="shared" si="137"/>
        <v>1</v>
      </c>
      <c r="J2188" s="7">
        <f t="shared" si="138"/>
        <v>1</v>
      </c>
      <c r="K2188" s="7">
        <f t="shared" si="139"/>
        <v>0</v>
      </c>
    </row>
    <row r="2189" spans="1:11" x14ac:dyDescent="0.35">
      <c r="A2189" s="14" t="s">
        <v>7866</v>
      </c>
      <c r="B2189" s="13" t="s">
        <v>761</v>
      </c>
      <c r="C2189" s="14" t="s">
        <v>14678</v>
      </c>
      <c r="D2189" s="14" t="s">
        <v>11509</v>
      </c>
      <c r="E2189" s="15" t="s">
        <v>5678</v>
      </c>
      <c r="F2189" s="16">
        <v>0</v>
      </c>
      <c r="G2189" s="16">
        <v>0</v>
      </c>
      <c r="H2189" s="6">
        <f t="shared" si="136"/>
        <v>1</v>
      </c>
      <c r="I2189" s="6">
        <f t="shared" si="137"/>
        <v>1</v>
      </c>
      <c r="J2189" s="7">
        <f t="shared" si="138"/>
        <v>1</v>
      </c>
      <c r="K2189" s="7">
        <f t="shared" si="139"/>
        <v>0</v>
      </c>
    </row>
    <row r="2190" spans="1:11" x14ac:dyDescent="0.35">
      <c r="A2190" s="14" t="s">
        <v>7867</v>
      </c>
      <c r="B2190" s="13" t="s">
        <v>4731</v>
      </c>
      <c r="C2190" s="14" t="s">
        <v>14679</v>
      </c>
      <c r="D2190" s="14" t="s">
        <v>11356</v>
      </c>
      <c r="E2190" s="15" t="s">
        <v>5678</v>
      </c>
      <c r="F2190" s="16">
        <v>0</v>
      </c>
      <c r="G2190" s="16">
        <v>0</v>
      </c>
      <c r="H2190" s="6">
        <f t="shared" si="136"/>
        <v>1</v>
      </c>
      <c r="I2190" s="6">
        <f t="shared" si="137"/>
        <v>1</v>
      </c>
      <c r="J2190" s="7">
        <f t="shared" si="138"/>
        <v>1</v>
      </c>
      <c r="K2190" s="7">
        <f t="shared" si="139"/>
        <v>0</v>
      </c>
    </row>
    <row r="2191" spans="1:11" x14ac:dyDescent="0.35">
      <c r="A2191" s="14" t="s">
        <v>7868</v>
      </c>
      <c r="B2191" s="13" t="s">
        <v>5227</v>
      </c>
      <c r="C2191" s="14" t="s">
        <v>14680</v>
      </c>
      <c r="D2191" s="14" t="s">
        <v>11356</v>
      </c>
      <c r="E2191" s="15" t="s">
        <v>5678</v>
      </c>
      <c r="F2191" s="16">
        <v>0</v>
      </c>
      <c r="G2191" s="16">
        <v>1</v>
      </c>
      <c r="H2191" s="6">
        <f t="shared" si="136"/>
        <v>1</v>
      </c>
      <c r="I2191" s="6">
        <f t="shared" si="137"/>
        <v>2</v>
      </c>
      <c r="J2191" s="7">
        <f t="shared" si="138"/>
        <v>2</v>
      </c>
      <c r="K2191" s="7">
        <f t="shared" si="139"/>
        <v>1</v>
      </c>
    </row>
    <row r="2192" spans="1:11" x14ac:dyDescent="0.35">
      <c r="A2192" s="14" t="s">
        <v>7869</v>
      </c>
      <c r="B2192" s="13" t="s">
        <v>3795</v>
      </c>
      <c r="C2192" s="14" t="s">
        <v>14681</v>
      </c>
      <c r="D2192" s="14" t="s">
        <v>13894</v>
      </c>
      <c r="E2192" s="15" t="s">
        <v>5678</v>
      </c>
      <c r="F2192" s="16">
        <v>1</v>
      </c>
      <c r="G2192" s="16">
        <v>0</v>
      </c>
      <c r="H2192" s="6">
        <f t="shared" si="136"/>
        <v>2</v>
      </c>
      <c r="I2192" s="6">
        <f t="shared" si="137"/>
        <v>1</v>
      </c>
      <c r="J2192" s="7">
        <f t="shared" si="138"/>
        <v>0.5</v>
      </c>
      <c r="K2192" s="7">
        <f t="shared" si="139"/>
        <v>-1</v>
      </c>
    </row>
    <row r="2193" spans="1:11" x14ac:dyDescent="0.35">
      <c r="A2193" s="14" t="s">
        <v>7870</v>
      </c>
      <c r="B2193" s="13" t="s">
        <v>1548</v>
      </c>
      <c r="C2193" s="14" t="s">
        <v>14682</v>
      </c>
      <c r="D2193" s="14" t="s">
        <v>11768</v>
      </c>
      <c r="E2193" s="15" t="s">
        <v>5678</v>
      </c>
      <c r="F2193" s="16">
        <v>1</v>
      </c>
      <c r="G2193" s="16">
        <v>0</v>
      </c>
      <c r="H2193" s="6">
        <f t="shared" si="136"/>
        <v>2</v>
      </c>
      <c r="I2193" s="6">
        <f t="shared" si="137"/>
        <v>1</v>
      </c>
      <c r="J2193" s="7">
        <f t="shared" si="138"/>
        <v>0.5</v>
      </c>
      <c r="K2193" s="7">
        <f t="shared" si="139"/>
        <v>-1</v>
      </c>
    </row>
    <row r="2194" spans="1:11" x14ac:dyDescent="0.35">
      <c r="A2194" s="14" t="s">
        <v>7871</v>
      </c>
      <c r="B2194" s="13" t="s">
        <v>4510</v>
      </c>
      <c r="C2194" s="14" t="s">
        <v>14683</v>
      </c>
      <c r="D2194" s="14" t="s">
        <v>14684</v>
      </c>
      <c r="E2194" s="15" t="s">
        <v>5678</v>
      </c>
      <c r="F2194" s="16">
        <v>0</v>
      </c>
      <c r="G2194" s="16">
        <v>1</v>
      </c>
      <c r="H2194" s="6">
        <f t="shared" si="136"/>
        <v>1</v>
      </c>
      <c r="I2194" s="6">
        <f t="shared" si="137"/>
        <v>2</v>
      </c>
      <c r="J2194" s="7">
        <f t="shared" si="138"/>
        <v>2</v>
      </c>
      <c r="K2194" s="7">
        <f t="shared" si="139"/>
        <v>1</v>
      </c>
    </row>
    <row r="2195" spans="1:11" x14ac:dyDescent="0.35">
      <c r="A2195" s="14" t="s">
        <v>7872</v>
      </c>
      <c r="B2195" s="13" t="s">
        <v>5618</v>
      </c>
      <c r="C2195" s="14" t="s">
        <v>14685</v>
      </c>
      <c r="D2195" s="14" t="s">
        <v>11356</v>
      </c>
      <c r="E2195" s="15" t="s">
        <v>5678</v>
      </c>
      <c r="F2195" s="16">
        <v>0</v>
      </c>
      <c r="G2195" s="16">
        <v>0</v>
      </c>
      <c r="H2195" s="6">
        <f t="shared" si="136"/>
        <v>1</v>
      </c>
      <c r="I2195" s="6">
        <f t="shared" si="137"/>
        <v>1</v>
      </c>
      <c r="J2195" s="7">
        <f t="shared" si="138"/>
        <v>1</v>
      </c>
      <c r="K2195" s="7">
        <f t="shared" si="139"/>
        <v>0</v>
      </c>
    </row>
    <row r="2196" spans="1:11" x14ac:dyDescent="0.35">
      <c r="A2196" s="14" t="s">
        <v>7873</v>
      </c>
      <c r="B2196" s="13" t="s">
        <v>4695</v>
      </c>
      <c r="C2196" s="14" t="s">
        <v>14686</v>
      </c>
      <c r="D2196" s="14" t="s">
        <v>14687</v>
      </c>
      <c r="E2196" s="15" t="s">
        <v>5678</v>
      </c>
      <c r="F2196" s="16">
        <v>0</v>
      </c>
      <c r="G2196" s="16">
        <v>0</v>
      </c>
      <c r="H2196" s="6">
        <f t="shared" si="136"/>
        <v>1</v>
      </c>
      <c r="I2196" s="6">
        <f t="shared" si="137"/>
        <v>1</v>
      </c>
      <c r="J2196" s="7">
        <f t="shared" si="138"/>
        <v>1</v>
      </c>
      <c r="K2196" s="7">
        <f t="shared" si="139"/>
        <v>0</v>
      </c>
    </row>
    <row r="2197" spans="1:11" x14ac:dyDescent="0.35">
      <c r="A2197" s="14" t="s">
        <v>7874</v>
      </c>
      <c r="B2197" s="13" t="s">
        <v>5414</v>
      </c>
      <c r="C2197" s="14" t="s">
        <v>14688</v>
      </c>
      <c r="D2197" s="14" t="s">
        <v>14689</v>
      </c>
      <c r="E2197" s="15" t="s">
        <v>5678</v>
      </c>
      <c r="F2197" s="16">
        <v>0</v>
      </c>
      <c r="G2197" s="16">
        <v>0</v>
      </c>
      <c r="H2197" s="6">
        <f t="shared" si="136"/>
        <v>1</v>
      </c>
      <c r="I2197" s="6">
        <f t="shared" si="137"/>
        <v>1</v>
      </c>
      <c r="J2197" s="7">
        <f t="shared" si="138"/>
        <v>1</v>
      </c>
      <c r="K2197" s="7">
        <f t="shared" si="139"/>
        <v>0</v>
      </c>
    </row>
    <row r="2198" spans="1:11" x14ac:dyDescent="0.35">
      <c r="A2198" s="14" t="s">
        <v>7875</v>
      </c>
      <c r="B2198" s="13" t="s">
        <v>4285</v>
      </c>
      <c r="C2198" s="14" t="s">
        <v>14690</v>
      </c>
      <c r="D2198" s="14" t="s">
        <v>14691</v>
      </c>
      <c r="E2198" s="15" t="s">
        <v>5678</v>
      </c>
      <c r="F2198" s="16">
        <v>0</v>
      </c>
      <c r="G2198" s="16">
        <v>0</v>
      </c>
      <c r="H2198" s="6">
        <f t="shared" si="136"/>
        <v>1</v>
      </c>
      <c r="I2198" s="6">
        <f t="shared" si="137"/>
        <v>1</v>
      </c>
      <c r="J2198" s="7">
        <f t="shared" si="138"/>
        <v>1</v>
      </c>
      <c r="K2198" s="7">
        <f t="shared" si="139"/>
        <v>0</v>
      </c>
    </row>
    <row r="2199" spans="1:11" x14ac:dyDescent="0.35">
      <c r="A2199" s="14" t="s">
        <v>7876</v>
      </c>
      <c r="B2199" s="13" t="s">
        <v>371</v>
      </c>
      <c r="C2199" s="14" t="s">
        <v>14692</v>
      </c>
      <c r="D2199" s="14" t="s">
        <v>14693</v>
      </c>
      <c r="E2199" s="15" t="s">
        <v>5678</v>
      </c>
      <c r="F2199" s="16">
        <v>1</v>
      </c>
      <c r="G2199" s="16">
        <v>1</v>
      </c>
      <c r="H2199" s="6">
        <f t="shared" si="136"/>
        <v>2</v>
      </c>
      <c r="I2199" s="6">
        <f t="shared" si="137"/>
        <v>2</v>
      </c>
      <c r="J2199" s="7">
        <f t="shared" si="138"/>
        <v>1</v>
      </c>
      <c r="K2199" s="7">
        <f t="shared" si="139"/>
        <v>0</v>
      </c>
    </row>
    <row r="2200" spans="1:11" x14ac:dyDescent="0.35">
      <c r="A2200" s="14" t="s">
        <v>7877</v>
      </c>
      <c r="B2200" s="13" t="s">
        <v>444</v>
      </c>
      <c r="C2200" s="14" t="s">
        <v>14694</v>
      </c>
      <c r="D2200" s="14" t="s">
        <v>11356</v>
      </c>
      <c r="E2200" s="15" t="s">
        <v>11359</v>
      </c>
      <c r="F2200" s="16">
        <v>5</v>
      </c>
      <c r="G2200" s="16">
        <v>9</v>
      </c>
      <c r="H2200" s="6">
        <f t="shared" si="136"/>
        <v>6</v>
      </c>
      <c r="I2200" s="6">
        <f t="shared" si="137"/>
        <v>10</v>
      </c>
      <c r="J2200" s="7">
        <f t="shared" si="138"/>
        <v>1.6666666666666667</v>
      </c>
      <c r="K2200" s="7">
        <f t="shared" si="139"/>
        <v>0.73696559416620622</v>
      </c>
    </row>
    <row r="2201" spans="1:11" x14ac:dyDescent="0.35">
      <c r="A2201" s="14" t="s">
        <v>7878</v>
      </c>
      <c r="B2201" s="13" t="s">
        <v>256</v>
      </c>
      <c r="C2201" s="14" t="s">
        <v>14695</v>
      </c>
      <c r="D2201" s="14" t="s">
        <v>11356</v>
      </c>
      <c r="E2201" s="15" t="s">
        <v>11359</v>
      </c>
      <c r="F2201" s="16">
        <v>1</v>
      </c>
      <c r="G2201" s="16">
        <v>1</v>
      </c>
      <c r="H2201" s="6">
        <f t="shared" si="136"/>
        <v>2</v>
      </c>
      <c r="I2201" s="6">
        <f t="shared" si="137"/>
        <v>2</v>
      </c>
      <c r="J2201" s="7">
        <f t="shared" si="138"/>
        <v>1</v>
      </c>
      <c r="K2201" s="7">
        <f t="shared" si="139"/>
        <v>0</v>
      </c>
    </row>
    <row r="2202" spans="1:11" x14ac:dyDescent="0.35">
      <c r="A2202" s="14" t="s">
        <v>7879</v>
      </c>
      <c r="B2202" s="13" t="s">
        <v>5376</v>
      </c>
      <c r="C2202" s="14" t="s">
        <v>14696</v>
      </c>
      <c r="D2202" s="14" t="s">
        <v>14697</v>
      </c>
      <c r="E2202" s="15" t="s">
        <v>11359</v>
      </c>
      <c r="F2202" s="16">
        <v>1</v>
      </c>
      <c r="G2202" s="16">
        <v>0</v>
      </c>
      <c r="H2202" s="6">
        <f t="shared" si="136"/>
        <v>2</v>
      </c>
      <c r="I2202" s="6">
        <f t="shared" si="137"/>
        <v>1</v>
      </c>
      <c r="J2202" s="7">
        <f t="shared" si="138"/>
        <v>0.5</v>
      </c>
      <c r="K2202" s="7">
        <f t="shared" si="139"/>
        <v>-1</v>
      </c>
    </row>
    <row r="2203" spans="1:11" x14ac:dyDescent="0.35">
      <c r="A2203" s="14" t="s">
        <v>7880</v>
      </c>
      <c r="B2203" s="13" t="s">
        <v>66</v>
      </c>
      <c r="C2203" s="14" t="s">
        <v>14698</v>
      </c>
      <c r="D2203" s="14" t="s">
        <v>11356</v>
      </c>
      <c r="E2203" s="15" t="s">
        <v>11359</v>
      </c>
      <c r="F2203" s="16">
        <v>1</v>
      </c>
      <c r="G2203" s="16">
        <v>2</v>
      </c>
      <c r="H2203" s="6">
        <f t="shared" si="136"/>
        <v>2</v>
      </c>
      <c r="I2203" s="6">
        <f t="shared" si="137"/>
        <v>3</v>
      </c>
      <c r="J2203" s="7">
        <f t="shared" si="138"/>
        <v>1.5</v>
      </c>
      <c r="K2203" s="7">
        <f t="shared" si="139"/>
        <v>0.58496250072115619</v>
      </c>
    </row>
    <row r="2204" spans="1:11" x14ac:dyDescent="0.35">
      <c r="A2204" s="14" t="s">
        <v>7881</v>
      </c>
      <c r="B2204" s="13" t="s">
        <v>5583</v>
      </c>
      <c r="C2204" s="14" t="s">
        <v>14699</v>
      </c>
      <c r="D2204" s="14" t="s">
        <v>11356</v>
      </c>
      <c r="E2204" s="15" t="s">
        <v>11359</v>
      </c>
      <c r="F2204" s="16">
        <v>0</v>
      </c>
      <c r="G2204" s="16">
        <v>0</v>
      </c>
      <c r="H2204" s="6">
        <f t="shared" si="136"/>
        <v>1</v>
      </c>
      <c r="I2204" s="6">
        <f t="shared" si="137"/>
        <v>1</v>
      </c>
      <c r="J2204" s="7">
        <f t="shared" si="138"/>
        <v>1</v>
      </c>
      <c r="K2204" s="7">
        <f t="shared" si="139"/>
        <v>0</v>
      </c>
    </row>
    <row r="2205" spans="1:11" x14ac:dyDescent="0.35">
      <c r="A2205" s="14" t="s">
        <v>7882</v>
      </c>
      <c r="B2205" s="13" t="s">
        <v>5298</v>
      </c>
      <c r="C2205" s="14" t="s">
        <v>14700</v>
      </c>
      <c r="D2205" s="14" t="s">
        <v>11356</v>
      </c>
      <c r="E2205" s="15" t="s">
        <v>11359</v>
      </c>
      <c r="F2205" s="16">
        <v>3</v>
      </c>
      <c r="G2205" s="16">
        <v>4</v>
      </c>
      <c r="H2205" s="6">
        <f t="shared" si="136"/>
        <v>4</v>
      </c>
      <c r="I2205" s="6">
        <f t="shared" si="137"/>
        <v>5</v>
      </c>
      <c r="J2205" s="7">
        <f t="shared" si="138"/>
        <v>1.25</v>
      </c>
      <c r="K2205" s="7">
        <f t="shared" si="139"/>
        <v>0.32192809488736235</v>
      </c>
    </row>
    <row r="2206" spans="1:11" x14ac:dyDescent="0.35">
      <c r="A2206" s="14" t="s">
        <v>7883</v>
      </c>
      <c r="B2206" s="13" t="s">
        <v>672</v>
      </c>
      <c r="C2206" s="14" t="s">
        <v>14701</v>
      </c>
      <c r="D2206" s="14" t="s">
        <v>11356</v>
      </c>
      <c r="E2206" s="15" t="s">
        <v>11359</v>
      </c>
      <c r="F2206" s="16">
        <v>0</v>
      </c>
      <c r="G2206" s="16">
        <v>1</v>
      </c>
      <c r="H2206" s="6">
        <f t="shared" si="136"/>
        <v>1</v>
      </c>
      <c r="I2206" s="6">
        <f t="shared" si="137"/>
        <v>2</v>
      </c>
      <c r="J2206" s="7">
        <f t="shared" si="138"/>
        <v>2</v>
      </c>
      <c r="K2206" s="7">
        <f t="shared" si="139"/>
        <v>1</v>
      </c>
    </row>
    <row r="2207" spans="1:11" x14ac:dyDescent="0.35">
      <c r="A2207" s="14" t="s">
        <v>7884</v>
      </c>
      <c r="B2207" s="13" t="s">
        <v>1895</v>
      </c>
      <c r="C2207" s="14" t="s">
        <v>14702</v>
      </c>
      <c r="D2207" s="14" t="s">
        <v>11356</v>
      </c>
      <c r="E2207" s="15" t="s">
        <v>11359</v>
      </c>
      <c r="F2207" s="16">
        <v>1</v>
      </c>
      <c r="G2207" s="16">
        <v>1</v>
      </c>
      <c r="H2207" s="6">
        <f t="shared" si="136"/>
        <v>2</v>
      </c>
      <c r="I2207" s="6">
        <f t="shared" si="137"/>
        <v>2</v>
      </c>
      <c r="J2207" s="7">
        <f t="shared" si="138"/>
        <v>1</v>
      </c>
      <c r="K2207" s="7">
        <f t="shared" si="139"/>
        <v>0</v>
      </c>
    </row>
    <row r="2208" spans="1:11" x14ac:dyDescent="0.35">
      <c r="A2208" s="14" t="s">
        <v>7885</v>
      </c>
      <c r="B2208" s="13" t="s">
        <v>958</v>
      </c>
      <c r="C2208" s="14" t="s">
        <v>14703</v>
      </c>
      <c r="D2208" s="14" t="s">
        <v>11356</v>
      </c>
      <c r="E2208" s="15" t="s">
        <v>5678</v>
      </c>
      <c r="F2208" s="16">
        <v>4</v>
      </c>
      <c r="G2208" s="16">
        <v>6</v>
      </c>
      <c r="H2208" s="6">
        <f t="shared" si="136"/>
        <v>5</v>
      </c>
      <c r="I2208" s="6">
        <f t="shared" si="137"/>
        <v>7</v>
      </c>
      <c r="J2208" s="7">
        <f t="shared" si="138"/>
        <v>1.4</v>
      </c>
      <c r="K2208" s="7">
        <f t="shared" si="139"/>
        <v>0.48542682717024171</v>
      </c>
    </row>
    <row r="2209" spans="1:11" x14ac:dyDescent="0.35">
      <c r="A2209" s="14" t="s">
        <v>7886</v>
      </c>
      <c r="B2209" s="13" t="s">
        <v>3500</v>
      </c>
      <c r="C2209" s="14" t="s">
        <v>14704</v>
      </c>
      <c r="D2209" s="14" t="s">
        <v>11356</v>
      </c>
      <c r="E2209" s="15" t="s">
        <v>5678</v>
      </c>
      <c r="F2209" s="16">
        <v>3</v>
      </c>
      <c r="G2209" s="16">
        <v>5</v>
      </c>
      <c r="H2209" s="6">
        <f t="shared" si="136"/>
        <v>4</v>
      </c>
      <c r="I2209" s="6">
        <f t="shared" si="137"/>
        <v>6</v>
      </c>
      <c r="J2209" s="7">
        <f t="shared" si="138"/>
        <v>1.5</v>
      </c>
      <c r="K2209" s="7">
        <f t="shared" si="139"/>
        <v>0.58496250072115619</v>
      </c>
    </row>
    <row r="2210" spans="1:11" x14ac:dyDescent="0.35">
      <c r="A2210" s="14" t="s">
        <v>7887</v>
      </c>
      <c r="B2210" s="13" t="s">
        <v>1210</v>
      </c>
      <c r="C2210" s="14" t="s">
        <v>14705</v>
      </c>
      <c r="D2210" s="14" t="s">
        <v>11356</v>
      </c>
      <c r="E2210" s="15" t="s">
        <v>5678</v>
      </c>
      <c r="F2210" s="16">
        <v>9</v>
      </c>
      <c r="G2210" s="16">
        <v>11</v>
      </c>
      <c r="H2210" s="6">
        <f t="shared" si="136"/>
        <v>10</v>
      </c>
      <c r="I2210" s="6">
        <f t="shared" si="137"/>
        <v>12</v>
      </c>
      <c r="J2210" s="7">
        <f t="shared" si="138"/>
        <v>1.2</v>
      </c>
      <c r="K2210" s="7">
        <f t="shared" si="139"/>
        <v>0.26303440583379378</v>
      </c>
    </row>
    <row r="2211" spans="1:11" x14ac:dyDescent="0.35">
      <c r="A2211" s="14" t="s">
        <v>7888</v>
      </c>
      <c r="B2211" s="13" t="s">
        <v>1472</v>
      </c>
      <c r="C2211" s="14" t="s">
        <v>14706</v>
      </c>
      <c r="D2211" s="14" t="s">
        <v>14707</v>
      </c>
      <c r="E2211" s="15" t="s">
        <v>11359</v>
      </c>
      <c r="F2211" s="16">
        <v>5</v>
      </c>
      <c r="G2211" s="16">
        <v>7</v>
      </c>
      <c r="H2211" s="6">
        <f t="shared" si="136"/>
        <v>6</v>
      </c>
      <c r="I2211" s="6">
        <f t="shared" si="137"/>
        <v>8</v>
      </c>
      <c r="J2211" s="7">
        <f t="shared" si="138"/>
        <v>1.3333333333333333</v>
      </c>
      <c r="K2211" s="7">
        <f t="shared" si="139"/>
        <v>0.4150374992788437</v>
      </c>
    </row>
    <row r="2212" spans="1:11" x14ac:dyDescent="0.35">
      <c r="A2212" s="14" t="s">
        <v>7889</v>
      </c>
      <c r="B2212" s="13" t="s">
        <v>4732</v>
      </c>
      <c r="C2212" s="14" t="s">
        <v>14708</v>
      </c>
      <c r="D2212" s="14" t="s">
        <v>11436</v>
      </c>
      <c r="E2212" s="15" t="s">
        <v>5678</v>
      </c>
      <c r="F2212" s="16">
        <v>0</v>
      </c>
      <c r="G2212" s="16">
        <v>0</v>
      </c>
      <c r="H2212" s="6">
        <f t="shared" si="136"/>
        <v>1</v>
      </c>
      <c r="I2212" s="6">
        <f t="shared" si="137"/>
        <v>1</v>
      </c>
      <c r="J2212" s="7">
        <f t="shared" si="138"/>
        <v>1</v>
      </c>
      <c r="K2212" s="7">
        <f t="shared" si="139"/>
        <v>0</v>
      </c>
    </row>
    <row r="2213" spans="1:11" x14ac:dyDescent="0.35">
      <c r="A2213" s="14" t="s">
        <v>7890</v>
      </c>
      <c r="B2213" s="13" t="s">
        <v>3538</v>
      </c>
      <c r="C2213" s="14" t="s">
        <v>14709</v>
      </c>
      <c r="D2213" s="14" t="s">
        <v>14710</v>
      </c>
      <c r="E2213" s="15" t="s">
        <v>5678</v>
      </c>
      <c r="F2213" s="16">
        <v>3</v>
      </c>
      <c r="G2213" s="16">
        <v>2</v>
      </c>
      <c r="H2213" s="6">
        <f t="shared" si="136"/>
        <v>4</v>
      </c>
      <c r="I2213" s="6">
        <f t="shared" si="137"/>
        <v>3</v>
      </c>
      <c r="J2213" s="7">
        <f t="shared" si="138"/>
        <v>0.75</v>
      </c>
      <c r="K2213" s="7">
        <f t="shared" si="139"/>
        <v>-0.41503749927884381</v>
      </c>
    </row>
    <row r="2214" spans="1:11" x14ac:dyDescent="0.35">
      <c r="A2214" s="14" t="s">
        <v>7891</v>
      </c>
      <c r="B2214" s="13" t="s">
        <v>5301</v>
      </c>
      <c r="C2214" s="14" t="s">
        <v>14711</v>
      </c>
      <c r="D2214" s="14" t="s">
        <v>11356</v>
      </c>
      <c r="E2214" s="15" t="s">
        <v>5678</v>
      </c>
      <c r="F2214" s="16">
        <v>1</v>
      </c>
      <c r="G2214" s="16">
        <v>0</v>
      </c>
      <c r="H2214" s="6">
        <f t="shared" si="136"/>
        <v>2</v>
      </c>
      <c r="I2214" s="6">
        <f t="shared" si="137"/>
        <v>1</v>
      </c>
      <c r="J2214" s="7">
        <f t="shared" si="138"/>
        <v>0.5</v>
      </c>
      <c r="K2214" s="7">
        <f t="shared" si="139"/>
        <v>-1</v>
      </c>
    </row>
    <row r="2215" spans="1:11" x14ac:dyDescent="0.35">
      <c r="A2215" s="14" t="s">
        <v>7892</v>
      </c>
      <c r="B2215" s="13" t="s">
        <v>5415</v>
      </c>
      <c r="C2215" s="14" t="s">
        <v>14712</v>
      </c>
      <c r="D2215" s="14" t="s">
        <v>14713</v>
      </c>
      <c r="E2215" s="15" t="s">
        <v>11359</v>
      </c>
      <c r="F2215" s="16">
        <v>0</v>
      </c>
      <c r="G2215" s="16">
        <v>1</v>
      </c>
      <c r="H2215" s="6">
        <f t="shared" si="136"/>
        <v>1</v>
      </c>
      <c r="I2215" s="6">
        <f t="shared" si="137"/>
        <v>2</v>
      </c>
      <c r="J2215" s="7">
        <f t="shared" si="138"/>
        <v>2</v>
      </c>
      <c r="K2215" s="7">
        <f t="shared" si="139"/>
        <v>1</v>
      </c>
    </row>
    <row r="2216" spans="1:11" x14ac:dyDescent="0.35">
      <c r="A2216" s="14" t="s">
        <v>7893</v>
      </c>
      <c r="B2216" s="13" t="s">
        <v>5547</v>
      </c>
      <c r="C2216" s="14" t="s">
        <v>14714</v>
      </c>
      <c r="D2216" s="14" t="s">
        <v>11356</v>
      </c>
      <c r="E2216" s="15" t="s">
        <v>5678</v>
      </c>
      <c r="F2216" s="16">
        <v>8</v>
      </c>
      <c r="G2216" s="16">
        <v>9</v>
      </c>
      <c r="H2216" s="6">
        <f t="shared" si="136"/>
        <v>9</v>
      </c>
      <c r="I2216" s="6">
        <f t="shared" si="137"/>
        <v>10</v>
      </c>
      <c r="J2216" s="7">
        <f t="shared" si="138"/>
        <v>1.1111111111111112</v>
      </c>
      <c r="K2216" s="7">
        <f t="shared" si="139"/>
        <v>0.15200309344505006</v>
      </c>
    </row>
    <row r="2217" spans="1:11" x14ac:dyDescent="0.35">
      <c r="A2217" s="14" t="s">
        <v>7894</v>
      </c>
      <c r="B2217" s="13" t="s">
        <v>5377</v>
      </c>
      <c r="C2217" s="14" t="s">
        <v>14715</v>
      </c>
      <c r="D2217" s="14" t="s">
        <v>11356</v>
      </c>
      <c r="E2217" s="15" t="s">
        <v>5678</v>
      </c>
      <c r="F2217" s="16">
        <v>2</v>
      </c>
      <c r="G2217" s="16">
        <v>4</v>
      </c>
      <c r="H2217" s="6">
        <f t="shared" si="136"/>
        <v>3</v>
      </c>
      <c r="I2217" s="6">
        <f t="shared" si="137"/>
        <v>5</v>
      </c>
      <c r="J2217" s="7">
        <f t="shared" si="138"/>
        <v>1.6666666666666667</v>
      </c>
      <c r="K2217" s="7">
        <f t="shared" si="139"/>
        <v>0.73696559416620622</v>
      </c>
    </row>
    <row r="2218" spans="1:11" x14ac:dyDescent="0.35">
      <c r="A2218" s="14" t="s">
        <v>7895</v>
      </c>
      <c r="B2218" s="13" t="s">
        <v>597</v>
      </c>
      <c r="C2218" s="14" t="s">
        <v>14716</v>
      </c>
      <c r="D2218" s="14" t="s">
        <v>11356</v>
      </c>
      <c r="E2218" s="15" t="s">
        <v>5678</v>
      </c>
      <c r="F2218" s="16">
        <v>2</v>
      </c>
      <c r="G2218" s="16">
        <v>4</v>
      </c>
      <c r="H2218" s="6">
        <f t="shared" si="136"/>
        <v>3</v>
      </c>
      <c r="I2218" s="6">
        <f t="shared" si="137"/>
        <v>5</v>
      </c>
      <c r="J2218" s="7">
        <f t="shared" si="138"/>
        <v>1.6666666666666667</v>
      </c>
      <c r="K2218" s="7">
        <f t="shared" si="139"/>
        <v>0.73696559416620622</v>
      </c>
    </row>
    <row r="2219" spans="1:11" x14ac:dyDescent="0.35">
      <c r="A2219" s="14" t="s">
        <v>7896</v>
      </c>
      <c r="B2219" s="13" t="s">
        <v>1751</v>
      </c>
      <c r="C2219" s="14" t="s">
        <v>14717</v>
      </c>
      <c r="D2219" s="14" t="s">
        <v>14718</v>
      </c>
      <c r="E2219" s="15" t="s">
        <v>11359</v>
      </c>
      <c r="F2219" s="16">
        <v>3</v>
      </c>
      <c r="G2219" s="16">
        <v>4</v>
      </c>
      <c r="H2219" s="6">
        <f t="shared" si="136"/>
        <v>4</v>
      </c>
      <c r="I2219" s="6">
        <f t="shared" si="137"/>
        <v>5</v>
      </c>
      <c r="J2219" s="7">
        <f t="shared" si="138"/>
        <v>1.25</v>
      </c>
      <c r="K2219" s="7">
        <f t="shared" si="139"/>
        <v>0.32192809488736235</v>
      </c>
    </row>
    <row r="2220" spans="1:11" x14ac:dyDescent="0.35">
      <c r="A2220" s="14" t="s">
        <v>7897</v>
      </c>
      <c r="B2220" s="13" t="s">
        <v>5619</v>
      </c>
      <c r="C2220" s="14" t="s">
        <v>14719</v>
      </c>
      <c r="D2220" s="14" t="s">
        <v>11356</v>
      </c>
      <c r="E2220" s="15" t="s">
        <v>11359</v>
      </c>
      <c r="F2220" s="16">
        <v>1</v>
      </c>
      <c r="G2220" s="16">
        <v>0</v>
      </c>
      <c r="H2220" s="6">
        <f t="shared" si="136"/>
        <v>2</v>
      </c>
      <c r="I2220" s="6">
        <f t="shared" si="137"/>
        <v>1</v>
      </c>
      <c r="J2220" s="7">
        <f t="shared" si="138"/>
        <v>0.5</v>
      </c>
      <c r="K2220" s="7">
        <f t="shared" si="139"/>
        <v>-1</v>
      </c>
    </row>
    <row r="2221" spans="1:11" x14ac:dyDescent="0.35">
      <c r="A2221" s="14" t="s">
        <v>7898</v>
      </c>
      <c r="B2221" s="13" t="s">
        <v>470</v>
      </c>
      <c r="C2221" s="14" t="s">
        <v>14720</v>
      </c>
      <c r="D2221" s="14" t="s">
        <v>14721</v>
      </c>
      <c r="E2221" s="15" t="s">
        <v>11359</v>
      </c>
      <c r="F2221" s="16">
        <v>1</v>
      </c>
      <c r="G2221" s="16">
        <v>0</v>
      </c>
      <c r="H2221" s="6">
        <f t="shared" si="136"/>
        <v>2</v>
      </c>
      <c r="I2221" s="6">
        <f t="shared" si="137"/>
        <v>1</v>
      </c>
      <c r="J2221" s="7">
        <f t="shared" si="138"/>
        <v>0.5</v>
      </c>
      <c r="K2221" s="7">
        <f t="shared" si="139"/>
        <v>-1</v>
      </c>
    </row>
    <row r="2222" spans="1:11" x14ac:dyDescent="0.35">
      <c r="A2222" s="14" t="s">
        <v>7899</v>
      </c>
      <c r="B2222" s="13" t="s">
        <v>4696</v>
      </c>
      <c r="C2222" s="14" t="s">
        <v>14722</v>
      </c>
      <c r="D2222" s="14" t="s">
        <v>13894</v>
      </c>
      <c r="E2222" s="15" t="s">
        <v>5678</v>
      </c>
      <c r="F2222" s="16">
        <v>1</v>
      </c>
      <c r="G2222" s="16">
        <v>1</v>
      </c>
      <c r="H2222" s="6">
        <f t="shared" si="136"/>
        <v>2</v>
      </c>
      <c r="I2222" s="6">
        <f t="shared" si="137"/>
        <v>2</v>
      </c>
      <c r="J2222" s="7">
        <f t="shared" si="138"/>
        <v>1</v>
      </c>
      <c r="K2222" s="7">
        <f t="shared" si="139"/>
        <v>0</v>
      </c>
    </row>
    <row r="2223" spans="1:11" x14ac:dyDescent="0.35">
      <c r="A2223" s="14" t="s">
        <v>7900</v>
      </c>
      <c r="B2223" s="13" t="s">
        <v>466</v>
      </c>
      <c r="C2223" s="14" t="s">
        <v>14723</v>
      </c>
      <c r="D2223" s="14" t="s">
        <v>11356</v>
      </c>
      <c r="E2223" s="15" t="s">
        <v>11359</v>
      </c>
      <c r="F2223" s="16">
        <v>1</v>
      </c>
      <c r="G2223" s="16">
        <v>1</v>
      </c>
      <c r="H2223" s="6">
        <f t="shared" si="136"/>
        <v>2</v>
      </c>
      <c r="I2223" s="6">
        <f t="shared" si="137"/>
        <v>2</v>
      </c>
      <c r="J2223" s="7">
        <f t="shared" si="138"/>
        <v>1</v>
      </c>
      <c r="K2223" s="7">
        <f t="shared" si="139"/>
        <v>0</v>
      </c>
    </row>
    <row r="2224" spans="1:11" x14ac:dyDescent="0.35">
      <c r="A2224" s="14" t="s">
        <v>7901</v>
      </c>
      <c r="B2224" s="13" t="s">
        <v>183</v>
      </c>
      <c r="C2224" s="14" t="s">
        <v>14724</v>
      </c>
      <c r="D2224" s="14" t="s">
        <v>11356</v>
      </c>
      <c r="E2224" s="15" t="s">
        <v>11359</v>
      </c>
      <c r="F2224" s="16">
        <v>4</v>
      </c>
      <c r="G2224" s="16">
        <v>7</v>
      </c>
      <c r="H2224" s="6">
        <f t="shared" si="136"/>
        <v>5</v>
      </c>
      <c r="I2224" s="6">
        <f t="shared" si="137"/>
        <v>8</v>
      </c>
      <c r="J2224" s="7">
        <f t="shared" si="138"/>
        <v>1.6</v>
      </c>
      <c r="K2224" s="7">
        <f t="shared" si="139"/>
        <v>0.67807190511263782</v>
      </c>
    </row>
    <row r="2225" spans="1:11" x14ac:dyDescent="0.35">
      <c r="A2225" s="14" t="s">
        <v>7902</v>
      </c>
      <c r="B2225" s="13" t="s">
        <v>1326</v>
      </c>
      <c r="C2225" s="14" t="s">
        <v>14725</v>
      </c>
      <c r="D2225" s="14" t="s">
        <v>14726</v>
      </c>
      <c r="E2225" s="15" t="s">
        <v>5678</v>
      </c>
      <c r="F2225" s="16">
        <v>9</v>
      </c>
      <c r="G2225" s="16">
        <v>7</v>
      </c>
      <c r="H2225" s="6">
        <f t="shared" si="136"/>
        <v>10</v>
      </c>
      <c r="I2225" s="6">
        <f t="shared" si="137"/>
        <v>8</v>
      </c>
      <c r="J2225" s="7">
        <f t="shared" si="138"/>
        <v>0.8</v>
      </c>
      <c r="K2225" s="7">
        <f t="shared" si="139"/>
        <v>-0.32192809488736229</v>
      </c>
    </row>
    <row r="2226" spans="1:11" x14ac:dyDescent="0.35">
      <c r="A2226" s="14" t="s">
        <v>7903</v>
      </c>
      <c r="B2226" s="13" t="s">
        <v>5443</v>
      </c>
      <c r="C2226" s="14" t="s">
        <v>14727</v>
      </c>
      <c r="D2226" s="14" t="s">
        <v>11768</v>
      </c>
      <c r="E2226" s="15" t="s">
        <v>11359</v>
      </c>
      <c r="F2226" s="16">
        <v>3</v>
      </c>
      <c r="G2226" s="16">
        <v>0</v>
      </c>
      <c r="H2226" s="6">
        <f t="shared" si="136"/>
        <v>4</v>
      </c>
      <c r="I2226" s="6">
        <f t="shared" si="137"/>
        <v>1</v>
      </c>
      <c r="J2226" s="7">
        <f t="shared" si="138"/>
        <v>0.25</v>
      </c>
      <c r="K2226" s="7">
        <f t="shared" si="139"/>
        <v>-2</v>
      </c>
    </row>
    <row r="2227" spans="1:11" x14ac:dyDescent="0.35">
      <c r="A2227" s="14" t="s">
        <v>7904</v>
      </c>
      <c r="B2227" s="13" t="s">
        <v>2607</v>
      </c>
      <c r="C2227" s="14" t="s">
        <v>14728</v>
      </c>
      <c r="D2227" s="14" t="s">
        <v>14729</v>
      </c>
      <c r="E2227" s="15" t="s">
        <v>11359</v>
      </c>
      <c r="F2227" s="16">
        <v>77</v>
      </c>
      <c r="G2227" s="16">
        <v>69</v>
      </c>
      <c r="H2227" s="6">
        <f t="shared" si="136"/>
        <v>78</v>
      </c>
      <c r="I2227" s="6">
        <f t="shared" si="137"/>
        <v>70</v>
      </c>
      <c r="J2227" s="7">
        <f t="shared" si="138"/>
        <v>0.89743589743589747</v>
      </c>
      <c r="K2227" s="7">
        <f t="shared" si="139"/>
        <v>-0.15611920191728185</v>
      </c>
    </row>
    <row r="2228" spans="1:11" x14ac:dyDescent="0.35">
      <c r="A2228" s="14" t="s">
        <v>7905</v>
      </c>
      <c r="B2228" s="13" t="s">
        <v>4031</v>
      </c>
      <c r="C2228" s="14" t="s">
        <v>14730</v>
      </c>
      <c r="D2228" s="14" t="s">
        <v>14731</v>
      </c>
      <c r="E2228" s="15" t="s">
        <v>11359</v>
      </c>
      <c r="F2228" s="16">
        <v>94</v>
      </c>
      <c r="G2228" s="16">
        <v>105</v>
      </c>
      <c r="H2228" s="6">
        <f t="shared" si="136"/>
        <v>95</v>
      </c>
      <c r="I2228" s="6">
        <f t="shared" si="137"/>
        <v>106</v>
      </c>
      <c r="J2228" s="7">
        <f t="shared" si="138"/>
        <v>1.1157894736842104</v>
      </c>
      <c r="K2228" s="7">
        <f t="shared" si="139"/>
        <v>0.15806484623225123</v>
      </c>
    </row>
    <row r="2229" spans="1:11" x14ac:dyDescent="0.35">
      <c r="A2229" s="14" t="s">
        <v>7906</v>
      </c>
      <c r="B2229" s="13" t="s">
        <v>4589</v>
      </c>
      <c r="C2229" s="14" t="s">
        <v>14732</v>
      </c>
      <c r="D2229" s="14" t="s">
        <v>14731</v>
      </c>
      <c r="E2229" s="15" t="s">
        <v>11359</v>
      </c>
      <c r="F2229" s="16">
        <v>103</v>
      </c>
      <c r="G2229" s="16">
        <v>101</v>
      </c>
      <c r="H2229" s="6">
        <f t="shared" si="136"/>
        <v>104</v>
      </c>
      <c r="I2229" s="6">
        <f t="shared" si="137"/>
        <v>102</v>
      </c>
      <c r="J2229" s="7">
        <f t="shared" si="138"/>
        <v>0.98076923076923073</v>
      </c>
      <c r="K2229" s="7">
        <f t="shared" si="139"/>
        <v>-2.8014376169596636E-2</v>
      </c>
    </row>
    <row r="2230" spans="1:11" x14ac:dyDescent="0.35">
      <c r="A2230" s="14" t="s">
        <v>7907</v>
      </c>
      <c r="B2230" s="13" t="s">
        <v>3202</v>
      </c>
      <c r="C2230" s="14" t="s">
        <v>14733</v>
      </c>
      <c r="D2230" s="14" t="s">
        <v>14734</v>
      </c>
      <c r="E2230" s="15" t="s">
        <v>11359</v>
      </c>
      <c r="F2230" s="16">
        <v>33</v>
      </c>
      <c r="G2230" s="16">
        <v>42</v>
      </c>
      <c r="H2230" s="6">
        <f t="shared" si="136"/>
        <v>34</v>
      </c>
      <c r="I2230" s="6">
        <f t="shared" si="137"/>
        <v>43</v>
      </c>
      <c r="J2230" s="7">
        <f t="shared" si="138"/>
        <v>1.2647058823529411</v>
      </c>
      <c r="K2230" s="7">
        <f t="shared" si="139"/>
        <v>0.33880191345175847</v>
      </c>
    </row>
    <row r="2231" spans="1:11" x14ac:dyDescent="0.35">
      <c r="A2231" s="14" t="s">
        <v>7908</v>
      </c>
      <c r="B2231" s="13" t="s">
        <v>2694</v>
      </c>
      <c r="C2231" s="14" t="s">
        <v>14735</v>
      </c>
      <c r="D2231" s="14" t="s">
        <v>12702</v>
      </c>
      <c r="E2231" s="15" t="s">
        <v>11359</v>
      </c>
      <c r="F2231" s="16">
        <v>62</v>
      </c>
      <c r="G2231" s="16">
        <v>56</v>
      </c>
      <c r="H2231" s="6">
        <f t="shared" si="136"/>
        <v>63</v>
      </c>
      <c r="I2231" s="6">
        <f t="shared" si="137"/>
        <v>57</v>
      </c>
      <c r="J2231" s="7">
        <f t="shared" si="138"/>
        <v>0.90476190476190477</v>
      </c>
      <c r="K2231" s="7">
        <f t="shared" si="139"/>
        <v>-0.14438990933517479</v>
      </c>
    </row>
    <row r="2232" spans="1:11" x14ac:dyDescent="0.35">
      <c r="A2232" s="14" t="s">
        <v>7909</v>
      </c>
      <c r="B2232" s="13" t="s">
        <v>1274</v>
      </c>
      <c r="C2232" s="14" t="s">
        <v>14736</v>
      </c>
      <c r="D2232" s="14" t="s">
        <v>11356</v>
      </c>
      <c r="E2232" s="15" t="s">
        <v>11359</v>
      </c>
      <c r="F2232" s="16">
        <v>38</v>
      </c>
      <c r="G2232" s="16">
        <v>14</v>
      </c>
      <c r="H2232" s="6">
        <f t="shared" si="136"/>
        <v>39</v>
      </c>
      <c r="I2232" s="6">
        <f t="shared" si="137"/>
        <v>15</v>
      </c>
      <c r="J2232" s="7">
        <f t="shared" si="138"/>
        <v>0.38461538461538464</v>
      </c>
      <c r="K2232" s="7">
        <f t="shared" si="139"/>
        <v>-1.3785116232537298</v>
      </c>
    </row>
    <row r="2233" spans="1:11" x14ac:dyDescent="0.35">
      <c r="A2233" s="14" t="s">
        <v>7910</v>
      </c>
      <c r="B2233" s="13" t="s">
        <v>1411</v>
      </c>
      <c r="C2233" s="14" t="s">
        <v>14737</v>
      </c>
      <c r="D2233" s="14" t="s">
        <v>14738</v>
      </c>
      <c r="E2233" s="15" t="s">
        <v>11359</v>
      </c>
      <c r="F2233" s="16">
        <v>92</v>
      </c>
      <c r="G2233" s="16">
        <v>82</v>
      </c>
      <c r="H2233" s="6">
        <f t="shared" si="136"/>
        <v>93</v>
      </c>
      <c r="I2233" s="6">
        <f t="shared" si="137"/>
        <v>83</v>
      </c>
      <c r="J2233" s="7">
        <f t="shared" si="138"/>
        <v>0.89247311827956988</v>
      </c>
      <c r="K2233" s="7">
        <f t="shared" si="139"/>
        <v>-0.16411937976110666</v>
      </c>
    </row>
    <row r="2234" spans="1:11" x14ac:dyDescent="0.35">
      <c r="A2234" s="14" t="s">
        <v>7911</v>
      </c>
      <c r="B2234" s="13" t="s">
        <v>1134</v>
      </c>
      <c r="C2234" s="14" t="s">
        <v>14739</v>
      </c>
      <c r="D2234" s="14" t="s">
        <v>14740</v>
      </c>
      <c r="E2234" s="15" t="s">
        <v>11359</v>
      </c>
      <c r="F2234" s="16">
        <v>21</v>
      </c>
      <c r="G2234" s="16">
        <v>17</v>
      </c>
      <c r="H2234" s="6">
        <f t="shared" si="136"/>
        <v>22</v>
      </c>
      <c r="I2234" s="6">
        <f t="shared" si="137"/>
        <v>18</v>
      </c>
      <c r="J2234" s="7">
        <f t="shared" si="138"/>
        <v>0.81818181818181823</v>
      </c>
      <c r="K2234" s="7">
        <f t="shared" si="139"/>
        <v>-0.28950661719498483</v>
      </c>
    </row>
    <row r="2235" spans="1:11" x14ac:dyDescent="0.35">
      <c r="A2235" s="14" t="s">
        <v>7912</v>
      </c>
      <c r="B2235" s="13" t="s">
        <v>4241</v>
      </c>
      <c r="C2235" s="14" t="s">
        <v>14741</v>
      </c>
      <c r="D2235" s="14" t="s">
        <v>11356</v>
      </c>
      <c r="E2235" s="15" t="s">
        <v>11359</v>
      </c>
      <c r="F2235" s="16">
        <v>18</v>
      </c>
      <c r="G2235" s="16">
        <v>13</v>
      </c>
      <c r="H2235" s="6">
        <f t="shared" si="136"/>
        <v>19</v>
      </c>
      <c r="I2235" s="6">
        <f t="shared" si="137"/>
        <v>14</v>
      </c>
      <c r="J2235" s="7">
        <f t="shared" si="138"/>
        <v>0.73684210526315785</v>
      </c>
      <c r="K2235" s="7">
        <f t="shared" si="139"/>
        <v>-0.44057259138598148</v>
      </c>
    </row>
    <row r="2236" spans="1:11" x14ac:dyDescent="0.35">
      <c r="A2236" s="14" t="s">
        <v>7913</v>
      </c>
      <c r="B2236" s="13" t="s">
        <v>2059</v>
      </c>
      <c r="C2236" s="14" t="s">
        <v>14742</v>
      </c>
      <c r="D2236" s="14" t="s">
        <v>14743</v>
      </c>
      <c r="E2236" s="15" t="s">
        <v>5678</v>
      </c>
      <c r="F2236" s="16">
        <v>8</v>
      </c>
      <c r="G2236" s="16">
        <v>3</v>
      </c>
      <c r="H2236" s="6">
        <f t="shared" si="136"/>
        <v>9</v>
      </c>
      <c r="I2236" s="6">
        <f t="shared" si="137"/>
        <v>4</v>
      </c>
      <c r="J2236" s="7">
        <f t="shared" si="138"/>
        <v>0.44444444444444442</v>
      </c>
      <c r="K2236" s="7">
        <f t="shared" si="139"/>
        <v>-1.1699250014423124</v>
      </c>
    </row>
    <row r="2237" spans="1:11" x14ac:dyDescent="0.35">
      <c r="A2237" s="14" t="s">
        <v>7914</v>
      </c>
      <c r="B2237" s="13" t="s">
        <v>238</v>
      </c>
      <c r="C2237" s="14" t="s">
        <v>14744</v>
      </c>
      <c r="D2237" s="14" t="s">
        <v>14745</v>
      </c>
      <c r="E2237" s="15" t="s">
        <v>5678</v>
      </c>
      <c r="F2237" s="16">
        <v>6</v>
      </c>
      <c r="G2237" s="16">
        <v>3</v>
      </c>
      <c r="H2237" s="6">
        <f t="shared" si="136"/>
        <v>7</v>
      </c>
      <c r="I2237" s="6">
        <f t="shared" si="137"/>
        <v>4</v>
      </c>
      <c r="J2237" s="7">
        <f t="shared" si="138"/>
        <v>0.5714285714285714</v>
      </c>
      <c r="K2237" s="7">
        <f t="shared" si="139"/>
        <v>-0.80735492205760429</v>
      </c>
    </row>
    <row r="2238" spans="1:11" x14ac:dyDescent="0.35">
      <c r="A2238" s="14" t="s">
        <v>7915</v>
      </c>
      <c r="B2238" s="13" t="s">
        <v>5001</v>
      </c>
      <c r="C2238" s="14" t="s">
        <v>14746</v>
      </c>
      <c r="D2238" s="14" t="s">
        <v>12574</v>
      </c>
      <c r="E2238" s="15" t="s">
        <v>5678</v>
      </c>
      <c r="F2238" s="16">
        <v>47</v>
      </c>
      <c r="G2238" s="16">
        <v>22</v>
      </c>
      <c r="H2238" s="6">
        <f t="shared" si="136"/>
        <v>48</v>
      </c>
      <c r="I2238" s="6">
        <f t="shared" si="137"/>
        <v>23</v>
      </c>
      <c r="J2238" s="7">
        <f t="shared" si="138"/>
        <v>0.47916666666666669</v>
      </c>
      <c r="K2238" s="7">
        <f t="shared" si="139"/>
        <v>-1.0614005446641435</v>
      </c>
    </row>
    <row r="2239" spans="1:11" x14ac:dyDescent="0.35">
      <c r="A2239" s="14" t="s">
        <v>7916</v>
      </c>
      <c r="B2239" s="13" t="s">
        <v>1118</v>
      </c>
      <c r="C2239" s="14" t="s">
        <v>14747</v>
      </c>
      <c r="D2239" s="14" t="s">
        <v>11356</v>
      </c>
      <c r="E2239" s="15" t="s">
        <v>5678</v>
      </c>
      <c r="F2239" s="16">
        <v>6</v>
      </c>
      <c r="G2239" s="16">
        <v>5</v>
      </c>
      <c r="H2239" s="6">
        <f t="shared" si="136"/>
        <v>7</v>
      </c>
      <c r="I2239" s="6">
        <f t="shared" si="137"/>
        <v>6</v>
      </c>
      <c r="J2239" s="7">
        <f t="shared" si="138"/>
        <v>0.8571428571428571</v>
      </c>
      <c r="K2239" s="7">
        <f t="shared" si="139"/>
        <v>-0.22239242133644802</v>
      </c>
    </row>
    <row r="2240" spans="1:11" x14ac:dyDescent="0.35">
      <c r="A2240" s="14" t="s">
        <v>7917</v>
      </c>
      <c r="B2240" s="13" t="s">
        <v>323</v>
      </c>
      <c r="C2240" s="14" t="s">
        <v>14748</v>
      </c>
      <c r="D2240" s="14" t="s">
        <v>14749</v>
      </c>
      <c r="E2240" s="15" t="s">
        <v>5678</v>
      </c>
      <c r="F2240" s="16">
        <v>9</v>
      </c>
      <c r="G2240" s="16">
        <v>7</v>
      </c>
      <c r="H2240" s="6">
        <f t="shared" si="136"/>
        <v>10</v>
      </c>
      <c r="I2240" s="6">
        <f t="shared" si="137"/>
        <v>8</v>
      </c>
      <c r="J2240" s="7">
        <f t="shared" si="138"/>
        <v>0.8</v>
      </c>
      <c r="K2240" s="7">
        <f t="shared" si="139"/>
        <v>-0.32192809488736229</v>
      </c>
    </row>
    <row r="2241" spans="1:11" x14ac:dyDescent="0.35">
      <c r="A2241" s="14" t="s">
        <v>7918</v>
      </c>
      <c r="B2241" s="13" t="s">
        <v>1145</v>
      </c>
      <c r="C2241" s="14" t="s">
        <v>14750</v>
      </c>
      <c r="D2241" s="14" t="s">
        <v>11356</v>
      </c>
      <c r="E2241" s="15" t="s">
        <v>5678</v>
      </c>
      <c r="F2241" s="16">
        <v>0</v>
      </c>
      <c r="G2241" s="16">
        <v>0</v>
      </c>
      <c r="H2241" s="6">
        <f t="shared" si="136"/>
        <v>1</v>
      </c>
      <c r="I2241" s="6">
        <f t="shared" si="137"/>
        <v>1</v>
      </c>
      <c r="J2241" s="7">
        <f t="shared" si="138"/>
        <v>1</v>
      </c>
      <c r="K2241" s="7">
        <f t="shared" si="139"/>
        <v>0</v>
      </c>
    </row>
    <row r="2242" spans="1:11" x14ac:dyDescent="0.35">
      <c r="A2242" s="14" t="s">
        <v>7919</v>
      </c>
      <c r="B2242" s="13" t="s">
        <v>5467</v>
      </c>
      <c r="C2242" s="14" t="s">
        <v>14751</v>
      </c>
      <c r="D2242" s="14" t="s">
        <v>11356</v>
      </c>
      <c r="E2242" s="15" t="s">
        <v>5678</v>
      </c>
      <c r="F2242" s="16">
        <v>0</v>
      </c>
      <c r="G2242" s="16">
        <v>1</v>
      </c>
      <c r="H2242" s="6">
        <f t="shared" si="136"/>
        <v>1</v>
      </c>
      <c r="I2242" s="6">
        <f t="shared" si="137"/>
        <v>2</v>
      </c>
      <c r="J2242" s="7">
        <f t="shared" si="138"/>
        <v>2</v>
      </c>
      <c r="K2242" s="7">
        <f t="shared" si="139"/>
        <v>1</v>
      </c>
    </row>
    <row r="2243" spans="1:11" x14ac:dyDescent="0.35">
      <c r="A2243" s="14" t="s">
        <v>7920</v>
      </c>
      <c r="B2243" s="13" t="s">
        <v>445</v>
      </c>
      <c r="C2243" s="14" t="s">
        <v>14752</v>
      </c>
      <c r="D2243" s="14" t="s">
        <v>12533</v>
      </c>
      <c r="E2243" s="15" t="s">
        <v>5678</v>
      </c>
      <c r="F2243" s="16">
        <v>1</v>
      </c>
      <c r="G2243" s="16">
        <v>0</v>
      </c>
      <c r="H2243" s="6">
        <f t="shared" ref="H2243:H2306" si="140">F2243+1</f>
        <v>2</v>
      </c>
      <c r="I2243" s="6">
        <f t="shared" ref="I2243:I2306" si="141">G2243+1</f>
        <v>1</v>
      </c>
      <c r="J2243" s="7">
        <f t="shared" ref="J2243:J2306" si="142">I2243/H2243</f>
        <v>0.5</v>
      </c>
      <c r="K2243" s="7">
        <f t="shared" ref="K2243:K2306" si="143">LOG(J2243,2)</f>
        <v>-1</v>
      </c>
    </row>
    <row r="2244" spans="1:11" x14ac:dyDescent="0.35">
      <c r="A2244" s="14" t="s">
        <v>7921</v>
      </c>
      <c r="B2244" s="13" t="s">
        <v>1781</v>
      </c>
      <c r="C2244" s="14" t="s">
        <v>14753</v>
      </c>
      <c r="D2244" s="14" t="s">
        <v>11752</v>
      </c>
      <c r="E2244" s="15" t="s">
        <v>11359</v>
      </c>
      <c r="F2244" s="16">
        <v>3</v>
      </c>
      <c r="G2244" s="16">
        <v>2</v>
      </c>
      <c r="H2244" s="6">
        <f t="shared" si="140"/>
        <v>4</v>
      </c>
      <c r="I2244" s="6">
        <f t="shared" si="141"/>
        <v>3</v>
      </c>
      <c r="J2244" s="7">
        <f t="shared" si="142"/>
        <v>0.75</v>
      </c>
      <c r="K2244" s="7">
        <f t="shared" si="143"/>
        <v>-0.41503749927884381</v>
      </c>
    </row>
    <row r="2245" spans="1:11" x14ac:dyDescent="0.35">
      <c r="A2245" s="14" t="s">
        <v>7922</v>
      </c>
      <c r="B2245" s="13" t="s">
        <v>1543</v>
      </c>
      <c r="C2245" s="14" t="s">
        <v>14754</v>
      </c>
      <c r="D2245" s="14" t="s">
        <v>11509</v>
      </c>
      <c r="E2245" s="15" t="s">
        <v>11359</v>
      </c>
      <c r="F2245" s="16">
        <v>1</v>
      </c>
      <c r="G2245" s="16">
        <v>1</v>
      </c>
      <c r="H2245" s="6">
        <f t="shared" si="140"/>
        <v>2</v>
      </c>
      <c r="I2245" s="6">
        <f t="shared" si="141"/>
        <v>2</v>
      </c>
      <c r="J2245" s="7">
        <f t="shared" si="142"/>
        <v>1</v>
      </c>
      <c r="K2245" s="7">
        <f t="shared" si="143"/>
        <v>0</v>
      </c>
    </row>
    <row r="2246" spans="1:11" x14ac:dyDescent="0.35">
      <c r="A2246" s="14" t="s">
        <v>7923</v>
      </c>
      <c r="B2246" s="13" t="s">
        <v>1194</v>
      </c>
      <c r="C2246" s="14" t="s">
        <v>14755</v>
      </c>
      <c r="D2246" s="14" t="s">
        <v>14756</v>
      </c>
      <c r="E2246" s="15" t="s">
        <v>11359</v>
      </c>
      <c r="F2246" s="16">
        <v>2</v>
      </c>
      <c r="G2246" s="16">
        <v>1</v>
      </c>
      <c r="H2246" s="6">
        <f t="shared" si="140"/>
        <v>3</v>
      </c>
      <c r="I2246" s="6">
        <f t="shared" si="141"/>
        <v>2</v>
      </c>
      <c r="J2246" s="7">
        <f t="shared" si="142"/>
        <v>0.66666666666666663</v>
      </c>
      <c r="K2246" s="7">
        <f t="shared" si="143"/>
        <v>-0.5849625007211563</v>
      </c>
    </row>
    <row r="2247" spans="1:11" x14ac:dyDescent="0.35">
      <c r="A2247" s="14" t="s">
        <v>7924</v>
      </c>
      <c r="B2247" s="13" t="s">
        <v>132</v>
      </c>
      <c r="C2247" s="14" t="s">
        <v>14757</v>
      </c>
      <c r="D2247" s="14" t="s">
        <v>14758</v>
      </c>
      <c r="E2247" s="15" t="s">
        <v>11359</v>
      </c>
      <c r="F2247" s="16">
        <v>0</v>
      </c>
      <c r="G2247" s="16">
        <v>0</v>
      </c>
      <c r="H2247" s="6">
        <f t="shared" si="140"/>
        <v>1</v>
      </c>
      <c r="I2247" s="6">
        <f t="shared" si="141"/>
        <v>1</v>
      </c>
      <c r="J2247" s="7">
        <f t="shared" si="142"/>
        <v>1</v>
      </c>
      <c r="K2247" s="7">
        <f t="shared" si="143"/>
        <v>0</v>
      </c>
    </row>
    <row r="2248" spans="1:11" x14ac:dyDescent="0.35">
      <c r="A2248" s="14" t="s">
        <v>7925</v>
      </c>
      <c r="B2248" s="13" t="s">
        <v>67</v>
      </c>
      <c r="C2248" s="14" t="s">
        <v>14759</v>
      </c>
      <c r="D2248" s="14" t="s">
        <v>11752</v>
      </c>
      <c r="E2248" s="15" t="s">
        <v>11359</v>
      </c>
      <c r="F2248" s="16">
        <v>0</v>
      </c>
      <c r="G2248" s="16">
        <v>0</v>
      </c>
      <c r="H2248" s="6">
        <f t="shared" si="140"/>
        <v>1</v>
      </c>
      <c r="I2248" s="6">
        <f t="shared" si="141"/>
        <v>1</v>
      </c>
      <c r="J2248" s="7">
        <f t="shared" si="142"/>
        <v>1</v>
      </c>
      <c r="K2248" s="7">
        <f t="shared" si="143"/>
        <v>0</v>
      </c>
    </row>
    <row r="2249" spans="1:11" x14ac:dyDescent="0.35">
      <c r="A2249" s="14" t="s">
        <v>7926</v>
      </c>
      <c r="B2249" s="13" t="s">
        <v>2441</v>
      </c>
      <c r="C2249" s="14" t="s">
        <v>14760</v>
      </c>
      <c r="D2249" s="14" t="s">
        <v>11356</v>
      </c>
      <c r="E2249" s="15" t="s">
        <v>11359</v>
      </c>
      <c r="F2249" s="16">
        <v>4</v>
      </c>
      <c r="G2249" s="16">
        <v>3</v>
      </c>
      <c r="H2249" s="6">
        <f t="shared" si="140"/>
        <v>5</v>
      </c>
      <c r="I2249" s="6">
        <f t="shared" si="141"/>
        <v>4</v>
      </c>
      <c r="J2249" s="7">
        <f t="shared" si="142"/>
        <v>0.8</v>
      </c>
      <c r="K2249" s="7">
        <f t="shared" si="143"/>
        <v>-0.32192809488736229</v>
      </c>
    </row>
    <row r="2250" spans="1:11" x14ac:dyDescent="0.35">
      <c r="A2250" s="14" t="s">
        <v>7927</v>
      </c>
      <c r="B2250" s="13" t="s">
        <v>3299</v>
      </c>
      <c r="C2250" s="14" t="s">
        <v>14761</v>
      </c>
      <c r="D2250" s="14" t="s">
        <v>11509</v>
      </c>
      <c r="E2250" s="15" t="s">
        <v>11359</v>
      </c>
      <c r="F2250" s="16">
        <v>2</v>
      </c>
      <c r="G2250" s="16">
        <v>2</v>
      </c>
      <c r="H2250" s="6">
        <f t="shared" si="140"/>
        <v>3</v>
      </c>
      <c r="I2250" s="6">
        <f t="shared" si="141"/>
        <v>3</v>
      </c>
      <c r="J2250" s="7">
        <f t="shared" si="142"/>
        <v>1</v>
      </c>
      <c r="K2250" s="7">
        <f t="shared" si="143"/>
        <v>0</v>
      </c>
    </row>
    <row r="2251" spans="1:11" x14ac:dyDescent="0.35">
      <c r="A2251" s="14" t="s">
        <v>7928</v>
      </c>
      <c r="B2251" s="13" t="s">
        <v>5059</v>
      </c>
      <c r="C2251" s="14" t="s">
        <v>14762</v>
      </c>
      <c r="D2251" s="14" t="s">
        <v>11714</v>
      </c>
      <c r="E2251" s="15" t="s">
        <v>11359</v>
      </c>
      <c r="F2251" s="16">
        <v>1</v>
      </c>
      <c r="G2251" s="16">
        <v>1</v>
      </c>
      <c r="H2251" s="6">
        <f t="shared" si="140"/>
        <v>2</v>
      </c>
      <c r="I2251" s="6">
        <f t="shared" si="141"/>
        <v>2</v>
      </c>
      <c r="J2251" s="7">
        <f t="shared" si="142"/>
        <v>1</v>
      </c>
      <c r="K2251" s="7">
        <f t="shared" si="143"/>
        <v>0</v>
      </c>
    </row>
    <row r="2252" spans="1:11" x14ac:dyDescent="0.35">
      <c r="A2252" s="14" t="s">
        <v>7929</v>
      </c>
      <c r="B2252" s="13" t="s">
        <v>3243</v>
      </c>
      <c r="C2252" s="14" t="s">
        <v>14763</v>
      </c>
      <c r="D2252" s="14" t="s">
        <v>11356</v>
      </c>
      <c r="E2252" s="15" t="s">
        <v>5678</v>
      </c>
      <c r="F2252" s="16">
        <v>8</v>
      </c>
      <c r="G2252" s="16">
        <v>9</v>
      </c>
      <c r="H2252" s="6">
        <f t="shared" si="140"/>
        <v>9</v>
      </c>
      <c r="I2252" s="6">
        <f t="shared" si="141"/>
        <v>10</v>
      </c>
      <c r="J2252" s="7">
        <f t="shared" si="142"/>
        <v>1.1111111111111112</v>
      </c>
      <c r="K2252" s="7">
        <f t="shared" si="143"/>
        <v>0.15200309344505006</v>
      </c>
    </row>
    <row r="2253" spans="1:11" x14ac:dyDescent="0.35">
      <c r="A2253" s="14" t="s">
        <v>7930</v>
      </c>
      <c r="B2253" s="13" t="s">
        <v>1041</v>
      </c>
      <c r="C2253" s="14" t="s">
        <v>14764</v>
      </c>
      <c r="D2253" s="14" t="s">
        <v>14765</v>
      </c>
      <c r="E2253" s="15" t="s">
        <v>5678</v>
      </c>
      <c r="F2253" s="16">
        <v>5</v>
      </c>
      <c r="G2253" s="16">
        <v>5</v>
      </c>
      <c r="H2253" s="6">
        <f t="shared" si="140"/>
        <v>6</v>
      </c>
      <c r="I2253" s="6">
        <f t="shared" si="141"/>
        <v>6</v>
      </c>
      <c r="J2253" s="7">
        <f t="shared" si="142"/>
        <v>1</v>
      </c>
      <c r="K2253" s="7">
        <f t="shared" si="143"/>
        <v>0</v>
      </c>
    </row>
    <row r="2254" spans="1:11" x14ac:dyDescent="0.35">
      <c r="A2254" s="14" t="s">
        <v>7931</v>
      </c>
      <c r="B2254" s="13" t="s">
        <v>3426</v>
      </c>
      <c r="C2254" s="14" t="s">
        <v>14766</v>
      </c>
      <c r="D2254" s="14" t="s">
        <v>11418</v>
      </c>
      <c r="E2254" s="15" t="s">
        <v>11359</v>
      </c>
      <c r="F2254" s="16">
        <v>70</v>
      </c>
      <c r="G2254" s="16">
        <v>83</v>
      </c>
      <c r="H2254" s="6">
        <f t="shared" si="140"/>
        <v>71</v>
      </c>
      <c r="I2254" s="6">
        <f t="shared" si="141"/>
        <v>84</v>
      </c>
      <c r="J2254" s="7">
        <f t="shared" si="142"/>
        <v>1.1830985915492958</v>
      </c>
      <c r="K2254" s="7">
        <f t="shared" si="143"/>
        <v>0.24257030327407822</v>
      </c>
    </row>
    <row r="2255" spans="1:11" x14ac:dyDescent="0.35">
      <c r="A2255" s="14" t="s">
        <v>7932</v>
      </c>
      <c r="B2255" s="13" t="s">
        <v>1528</v>
      </c>
      <c r="C2255" s="14" t="s">
        <v>14767</v>
      </c>
      <c r="D2255" s="14" t="s">
        <v>14768</v>
      </c>
      <c r="E2255" s="15" t="s">
        <v>11359</v>
      </c>
      <c r="F2255" s="16">
        <v>2</v>
      </c>
      <c r="G2255" s="16">
        <v>3</v>
      </c>
      <c r="H2255" s="6">
        <f t="shared" si="140"/>
        <v>3</v>
      </c>
      <c r="I2255" s="6">
        <f t="shared" si="141"/>
        <v>4</v>
      </c>
      <c r="J2255" s="7">
        <f t="shared" si="142"/>
        <v>1.3333333333333333</v>
      </c>
      <c r="K2255" s="7">
        <f t="shared" si="143"/>
        <v>0.4150374992788437</v>
      </c>
    </row>
    <row r="2256" spans="1:11" x14ac:dyDescent="0.35">
      <c r="A2256" s="14" t="s">
        <v>7933</v>
      </c>
      <c r="B2256" s="13" t="s">
        <v>4455</v>
      </c>
      <c r="C2256" s="14" t="s">
        <v>14769</v>
      </c>
      <c r="D2256" s="14" t="s">
        <v>11356</v>
      </c>
      <c r="E2256" s="15" t="s">
        <v>5678</v>
      </c>
      <c r="F2256" s="16">
        <v>20</v>
      </c>
      <c r="G2256" s="16">
        <v>25</v>
      </c>
      <c r="H2256" s="6">
        <f t="shared" si="140"/>
        <v>21</v>
      </c>
      <c r="I2256" s="6">
        <f t="shared" si="141"/>
        <v>26</v>
      </c>
      <c r="J2256" s="7">
        <f t="shared" si="142"/>
        <v>1.2380952380952381</v>
      </c>
      <c r="K2256" s="7">
        <f t="shared" si="143"/>
        <v>0.30812229536233193</v>
      </c>
    </row>
    <row r="2257" spans="1:11" x14ac:dyDescent="0.35">
      <c r="A2257" s="14" t="s">
        <v>7934</v>
      </c>
      <c r="B2257" s="13" t="s">
        <v>3194</v>
      </c>
      <c r="C2257" s="14" t="s">
        <v>14770</v>
      </c>
      <c r="D2257" s="14" t="s">
        <v>14771</v>
      </c>
      <c r="E2257" s="15" t="s">
        <v>5678</v>
      </c>
      <c r="F2257" s="16">
        <v>18</v>
      </c>
      <c r="G2257" s="16">
        <v>22</v>
      </c>
      <c r="H2257" s="6">
        <f t="shared" si="140"/>
        <v>19</v>
      </c>
      <c r="I2257" s="6">
        <f t="shared" si="141"/>
        <v>23</v>
      </c>
      <c r="J2257" s="7">
        <f t="shared" si="142"/>
        <v>1.2105263157894737</v>
      </c>
      <c r="K2257" s="7">
        <f t="shared" si="143"/>
        <v>0.27563444261342734</v>
      </c>
    </row>
    <row r="2258" spans="1:11" x14ac:dyDescent="0.35">
      <c r="A2258" s="14" t="s">
        <v>7935</v>
      </c>
      <c r="B2258" s="13" t="s">
        <v>643</v>
      </c>
      <c r="C2258" s="14" t="s">
        <v>14772</v>
      </c>
      <c r="D2258" s="14" t="s">
        <v>11356</v>
      </c>
      <c r="E2258" s="15" t="s">
        <v>5678</v>
      </c>
      <c r="F2258" s="16">
        <v>7</v>
      </c>
      <c r="G2258" s="16">
        <v>9</v>
      </c>
      <c r="H2258" s="6">
        <f t="shared" si="140"/>
        <v>8</v>
      </c>
      <c r="I2258" s="6">
        <f t="shared" si="141"/>
        <v>10</v>
      </c>
      <c r="J2258" s="7">
        <f t="shared" si="142"/>
        <v>1.25</v>
      </c>
      <c r="K2258" s="7">
        <f t="shared" si="143"/>
        <v>0.32192809488736235</v>
      </c>
    </row>
    <row r="2259" spans="1:11" x14ac:dyDescent="0.35">
      <c r="A2259" s="14" t="s">
        <v>7936</v>
      </c>
      <c r="B2259" s="13" t="s">
        <v>1960</v>
      </c>
      <c r="C2259" s="14" t="s">
        <v>14773</v>
      </c>
      <c r="D2259" s="14" t="s">
        <v>11356</v>
      </c>
      <c r="E2259" s="15" t="s">
        <v>5678</v>
      </c>
      <c r="F2259" s="16">
        <v>7</v>
      </c>
      <c r="G2259" s="16">
        <v>8</v>
      </c>
      <c r="H2259" s="6">
        <f t="shared" si="140"/>
        <v>8</v>
      </c>
      <c r="I2259" s="6">
        <f t="shared" si="141"/>
        <v>9</v>
      </c>
      <c r="J2259" s="7">
        <f t="shared" si="142"/>
        <v>1.125</v>
      </c>
      <c r="K2259" s="7">
        <f t="shared" si="143"/>
        <v>0.16992500144231237</v>
      </c>
    </row>
    <row r="2260" spans="1:11" x14ac:dyDescent="0.35">
      <c r="A2260" s="14" t="s">
        <v>7937</v>
      </c>
      <c r="B2260" s="13" t="s">
        <v>835</v>
      </c>
      <c r="C2260" s="14" t="s">
        <v>14774</v>
      </c>
      <c r="D2260" s="14" t="s">
        <v>11356</v>
      </c>
      <c r="E2260" s="15" t="s">
        <v>5678</v>
      </c>
      <c r="F2260" s="16">
        <v>12</v>
      </c>
      <c r="G2260" s="16">
        <v>25</v>
      </c>
      <c r="H2260" s="6">
        <f t="shared" si="140"/>
        <v>13</v>
      </c>
      <c r="I2260" s="6">
        <f t="shared" si="141"/>
        <v>26</v>
      </c>
      <c r="J2260" s="7">
        <f t="shared" si="142"/>
        <v>2</v>
      </c>
      <c r="K2260" s="7">
        <f t="shared" si="143"/>
        <v>1</v>
      </c>
    </row>
    <row r="2261" spans="1:11" x14ac:dyDescent="0.35">
      <c r="A2261" s="14" t="s">
        <v>7938</v>
      </c>
      <c r="B2261" s="13" t="s">
        <v>4053</v>
      </c>
      <c r="C2261" s="14" t="s">
        <v>14775</v>
      </c>
      <c r="D2261" s="14" t="s">
        <v>14776</v>
      </c>
      <c r="E2261" s="15" t="s">
        <v>5678</v>
      </c>
      <c r="F2261" s="16">
        <v>21</v>
      </c>
      <c r="G2261" s="16">
        <v>30</v>
      </c>
      <c r="H2261" s="6">
        <f t="shared" si="140"/>
        <v>22</v>
      </c>
      <c r="I2261" s="6">
        <f t="shared" si="141"/>
        <v>31</v>
      </c>
      <c r="J2261" s="7">
        <f t="shared" si="142"/>
        <v>1.4090909090909092</v>
      </c>
      <c r="K2261" s="7">
        <f t="shared" si="143"/>
        <v>0.49476469174957804</v>
      </c>
    </row>
    <row r="2262" spans="1:11" x14ac:dyDescent="0.35">
      <c r="A2262" s="14" t="s">
        <v>7939</v>
      </c>
      <c r="B2262" s="13" t="s">
        <v>2205</v>
      </c>
      <c r="C2262" s="14" t="s">
        <v>14777</v>
      </c>
      <c r="D2262" s="14" t="s">
        <v>14778</v>
      </c>
      <c r="E2262" s="15" t="s">
        <v>5678</v>
      </c>
      <c r="F2262" s="16">
        <v>6</v>
      </c>
      <c r="G2262" s="16">
        <v>9</v>
      </c>
      <c r="H2262" s="6">
        <f t="shared" si="140"/>
        <v>7</v>
      </c>
      <c r="I2262" s="6">
        <f t="shared" si="141"/>
        <v>10</v>
      </c>
      <c r="J2262" s="7">
        <f t="shared" si="142"/>
        <v>1.4285714285714286</v>
      </c>
      <c r="K2262" s="7">
        <f t="shared" si="143"/>
        <v>0.51457317282975823</v>
      </c>
    </row>
    <row r="2263" spans="1:11" x14ac:dyDescent="0.35">
      <c r="A2263" s="14" t="s">
        <v>7940</v>
      </c>
      <c r="B2263" s="13" t="s">
        <v>1452</v>
      </c>
      <c r="C2263" s="14" t="s">
        <v>14779</v>
      </c>
      <c r="D2263" s="14" t="s">
        <v>14780</v>
      </c>
      <c r="E2263" s="15" t="s">
        <v>11359</v>
      </c>
      <c r="F2263" s="16">
        <v>29</v>
      </c>
      <c r="G2263" s="16">
        <v>20</v>
      </c>
      <c r="H2263" s="6">
        <f t="shared" si="140"/>
        <v>30</v>
      </c>
      <c r="I2263" s="6">
        <f t="shared" si="141"/>
        <v>21</v>
      </c>
      <c r="J2263" s="7">
        <f t="shared" si="142"/>
        <v>0.7</v>
      </c>
      <c r="K2263" s="7">
        <f t="shared" si="143"/>
        <v>-0.51457317282975834</v>
      </c>
    </row>
    <row r="2264" spans="1:11" x14ac:dyDescent="0.35">
      <c r="A2264" s="14" t="s">
        <v>7941</v>
      </c>
      <c r="B2264" s="13" t="s">
        <v>811</v>
      </c>
      <c r="C2264" s="14" t="s">
        <v>14781</v>
      </c>
      <c r="D2264" s="14" t="s">
        <v>11356</v>
      </c>
      <c r="E2264" s="15" t="s">
        <v>11359</v>
      </c>
      <c r="F2264" s="16">
        <v>22</v>
      </c>
      <c r="G2264" s="16">
        <v>22</v>
      </c>
      <c r="H2264" s="6">
        <f t="shared" si="140"/>
        <v>23</v>
      </c>
      <c r="I2264" s="6">
        <f t="shared" si="141"/>
        <v>23</v>
      </c>
      <c r="J2264" s="7">
        <f t="shared" si="142"/>
        <v>1</v>
      </c>
      <c r="K2264" s="7">
        <f t="shared" si="143"/>
        <v>0</v>
      </c>
    </row>
    <row r="2265" spans="1:11" x14ac:dyDescent="0.35">
      <c r="A2265" s="14" t="s">
        <v>7942</v>
      </c>
      <c r="B2265" s="13" t="s">
        <v>3563</v>
      </c>
      <c r="C2265" s="14" t="s">
        <v>14782</v>
      </c>
      <c r="D2265" s="14" t="s">
        <v>14783</v>
      </c>
      <c r="E2265" s="15" t="s">
        <v>11359</v>
      </c>
      <c r="F2265" s="16">
        <v>40</v>
      </c>
      <c r="G2265" s="16">
        <v>51</v>
      </c>
      <c r="H2265" s="6">
        <f t="shared" si="140"/>
        <v>41</v>
      </c>
      <c r="I2265" s="6">
        <f t="shared" si="141"/>
        <v>52</v>
      </c>
      <c r="J2265" s="7">
        <f t="shared" si="142"/>
        <v>1.2682926829268293</v>
      </c>
      <c r="K2265" s="7">
        <f t="shared" si="143"/>
        <v>0.34288771352300851</v>
      </c>
    </row>
    <row r="2266" spans="1:11" x14ac:dyDescent="0.35">
      <c r="A2266" s="14" t="s">
        <v>7943</v>
      </c>
      <c r="B2266" s="13" t="s">
        <v>5140</v>
      </c>
      <c r="C2266" s="14" t="s">
        <v>14784</v>
      </c>
      <c r="D2266" s="14" t="s">
        <v>14785</v>
      </c>
      <c r="E2266" s="15" t="s">
        <v>11359</v>
      </c>
      <c r="F2266" s="16">
        <v>51</v>
      </c>
      <c r="G2266" s="16">
        <v>54</v>
      </c>
      <c r="H2266" s="6">
        <f t="shared" si="140"/>
        <v>52</v>
      </c>
      <c r="I2266" s="6">
        <f t="shared" si="141"/>
        <v>55</v>
      </c>
      <c r="J2266" s="7">
        <f t="shared" si="142"/>
        <v>1.0576923076923077</v>
      </c>
      <c r="K2266" s="7">
        <f t="shared" si="143"/>
        <v>8.0919995383567464E-2</v>
      </c>
    </row>
    <row r="2267" spans="1:11" x14ac:dyDescent="0.35">
      <c r="A2267" s="14" t="s">
        <v>7944</v>
      </c>
      <c r="B2267" s="13" t="s">
        <v>5085</v>
      </c>
      <c r="C2267" s="14" t="s">
        <v>14786</v>
      </c>
      <c r="D2267" s="14" t="s">
        <v>14787</v>
      </c>
      <c r="E2267" s="15" t="s">
        <v>11359</v>
      </c>
      <c r="F2267" s="16">
        <v>28</v>
      </c>
      <c r="G2267" s="16">
        <v>15</v>
      </c>
      <c r="H2267" s="6">
        <f t="shared" si="140"/>
        <v>29</v>
      </c>
      <c r="I2267" s="6">
        <f t="shared" si="141"/>
        <v>16</v>
      </c>
      <c r="J2267" s="7">
        <f t="shared" si="142"/>
        <v>0.55172413793103448</v>
      </c>
      <c r="K2267" s="7">
        <f t="shared" si="143"/>
        <v>-0.85798099512757209</v>
      </c>
    </row>
    <row r="2268" spans="1:11" x14ac:dyDescent="0.35">
      <c r="A2268" s="14" t="s">
        <v>7945</v>
      </c>
      <c r="B2268" s="13" t="s">
        <v>4929</v>
      </c>
      <c r="C2268" s="14" t="s">
        <v>14788</v>
      </c>
      <c r="D2268" s="14" t="s">
        <v>14789</v>
      </c>
      <c r="E2268" s="15" t="s">
        <v>11359</v>
      </c>
      <c r="F2268" s="16">
        <v>55</v>
      </c>
      <c r="G2268" s="16">
        <v>58</v>
      </c>
      <c r="H2268" s="6">
        <f t="shared" si="140"/>
        <v>56</v>
      </c>
      <c r="I2268" s="6">
        <f t="shared" si="141"/>
        <v>59</v>
      </c>
      <c r="J2268" s="7">
        <f t="shared" si="142"/>
        <v>1.0535714285714286</v>
      </c>
      <c r="K2268" s="7">
        <f t="shared" si="143"/>
        <v>7.5288127304237201E-2</v>
      </c>
    </row>
    <row r="2269" spans="1:11" x14ac:dyDescent="0.35">
      <c r="A2269" s="14" t="s">
        <v>7946</v>
      </c>
      <c r="B2269" s="13" t="s">
        <v>5229</v>
      </c>
      <c r="C2269" s="14" t="s">
        <v>14790</v>
      </c>
      <c r="D2269" s="14" t="s">
        <v>14791</v>
      </c>
      <c r="E2269" s="15" t="s">
        <v>11359</v>
      </c>
      <c r="F2269" s="16">
        <v>68</v>
      </c>
      <c r="G2269" s="16">
        <v>74</v>
      </c>
      <c r="H2269" s="6">
        <f t="shared" si="140"/>
        <v>69</v>
      </c>
      <c r="I2269" s="6">
        <f t="shared" si="141"/>
        <v>75</v>
      </c>
      <c r="J2269" s="7">
        <f t="shared" si="142"/>
        <v>1.0869565217391304</v>
      </c>
      <c r="K2269" s="7">
        <f t="shared" si="143"/>
        <v>0.12029423371771174</v>
      </c>
    </row>
    <row r="2270" spans="1:11" x14ac:dyDescent="0.35">
      <c r="A2270" s="14" t="s">
        <v>7947</v>
      </c>
      <c r="B2270" s="13" t="s">
        <v>4939</v>
      </c>
      <c r="C2270" s="14" t="s">
        <v>14792</v>
      </c>
      <c r="D2270" s="14" t="s">
        <v>14793</v>
      </c>
      <c r="E2270" s="15" t="s">
        <v>11359</v>
      </c>
      <c r="F2270" s="16">
        <v>22</v>
      </c>
      <c r="G2270" s="16">
        <v>16</v>
      </c>
      <c r="H2270" s="6">
        <f t="shared" si="140"/>
        <v>23</v>
      </c>
      <c r="I2270" s="6">
        <f t="shared" si="141"/>
        <v>17</v>
      </c>
      <c r="J2270" s="7">
        <f t="shared" si="142"/>
        <v>0.73913043478260865</v>
      </c>
      <c r="K2270" s="7">
        <f t="shared" si="143"/>
        <v>-0.43609911480667357</v>
      </c>
    </row>
    <row r="2271" spans="1:11" x14ac:dyDescent="0.35">
      <c r="A2271" s="14" t="s">
        <v>7948</v>
      </c>
      <c r="B2271" s="13" t="s">
        <v>4516</v>
      </c>
      <c r="C2271" s="14" t="s">
        <v>14794</v>
      </c>
      <c r="D2271" s="14" t="s">
        <v>14795</v>
      </c>
      <c r="E2271" s="15" t="s">
        <v>11359</v>
      </c>
      <c r="F2271" s="16">
        <v>31</v>
      </c>
      <c r="G2271" s="16">
        <v>37</v>
      </c>
      <c r="H2271" s="6">
        <f t="shared" si="140"/>
        <v>32</v>
      </c>
      <c r="I2271" s="6">
        <f t="shared" si="141"/>
        <v>38</v>
      </c>
      <c r="J2271" s="7">
        <f t="shared" si="142"/>
        <v>1.1875</v>
      </c>
      <c r="K2271" s="7">
        <f t="shared" si="143"/>
        <v>0.24792751344358552</v>
      </c>
    </row>
    <row r="2272" spans="1:11" x14ac:dyDescent="0.35">
      <c r="A2272" s="14" t="s">
        <v>7949</v>
      </c>
      <c r="B2272" s="13" t="s">
        <v>5126</v>
      </c>
      <c r="C2272" s="14" t="s">
        <v>14796</v>
      </c>
      <c r="D2272" s="14" t="s">
        <v>14797</v>
      </c>
      <c r="E2272" s="15" t="s">
        <v>11359</v>
      </c>
      <c r="F2272" s="16">
        <v>20</v>
      </c>
      <c r="G2272" s="16">
        <v>13</v>
      </c>
      <c r="H2272" s="6">
        <f t="shared" si="140"/>
        <v>21</v>
      </c>
      <c r="I2272" s="6">
        <f t="shared" si="141"/>
        <v>14</v>
      </c>
      <c r="J2272" s="7">
        <f t="shared" si="142"/>
        <v>0.66666666666666663</v>
      </c>
      <c r="K2272" s="7">
        <f t="shared" si="143"/>
        <v>-0.5849625007211563</v>
      </c>
    </row>
    <row r="2273" spans="1:11" x14ac:dyDescent="0.35">
      <c r="A2273" s="14" t="s">
        <v>7950</v>
      </c>
      <c r="B2273" s="13" t="s">
        <v>4922</v>
      </c>
      <c r="C2273" s="14" t="s">
        <v>14798</v>
      </c>
      <c r="D2273" s="14" t="s">
        <v>14793</v>
      </c>
      <c r="E2273" s="15" t="s">
        <v>11359</v>
      </c>
      <c r="F2273" s="16">
        <v>17</v>
      </c>
      <c r="G2273" s="16">
        <v>15</v>
      </c>
      <c r="H2273" s="6">
        <f t="shared" si="140"/>
        <v>18</v>
      </c>
      <c r="I2273" s="6">
        <f t="shared" si="141"/>
        <v>16</v>
      </c>
      <c r="J2273" s="7">
        <f t="shared" si="142"/>
        <v>0.88888888888888884</v>
      </c>
      <c r="K2273" s="7">
        <f t="shared" si="143"/>
        <v>-0.16992500144231246</v>
      </c>
    </row>
    <row r="2274" spans="1:11" x14ac:dyDescent="0.35">
      <c r="A2274" s="14" t="s">
        <v>7951</v>
      </c>
      <c r="B2274" s="13" t="s">
        <v>5139</v>
      </c>
      <c r="C2274" s="14" t="s">
        <v>14799</v>
      </c>
      <c r="D2274" s="14" t="s">
        <v>14783</v>
      </c>
      <c r="E2274" s="15" t="s">
        <v>11359</v>
      </c>
      <c r="F2274" s="16">
        <v>17</v>
      </c>
      <c r="G2274" s="16">
        <v>15</v>
      </c>
      <c r="H2274" s="6">
        <f t="shared" si="140"/>
        <v>18</v>
      </c>
      <c r="I2274" s="6">
        <f t="shared" si="141"/>
        <v>16</v>
      </c>
      <c r="J2274" s="7">
        <f t="shared" si="142"/>
        <v>0.88888888888888884</v>
      </c>
      <c r="K2274" s="7">
        <f t="shared" si="143"/>
        <v>-0.16992500144231246</v>
      </c>
    </row>
    <row r="2275" spans="1:11" x14ac:dyDescent="0.35">
      <c r="A2275" s="14" t="s">
        <v>7952</v>
      </c>
      <c r="B2275" s="13" t="s">
        <v>5049</v>
      </c>
      <c r="C2275" s="14" t="s">
        <v>14800</v>
      </c>
      <c r="D2275" s="14" t="s">
        <v>14783</v>
      </c>
      <c r="E2275" s="15" t="s">
        <v>11359</v>
      </c>
      <c r="F2275" s="16">
        <v>7</v>
      </c>
      <c r="G2275" s="16">
        <v>3</v>
      </c>
      <c r="H2275" s="6">
        <f t="shared" si="140"/>
        <v>8</v>
      </c>
      <c r="I2275" s="6">
        <f t="shared" si="141"/>
        <v>4</v>
      </c>
      <c r="J2275" s="7">
        <f t="shared" si="142"/>
        <v>0.5</v>
      </c>
      <c r="K2275" s="7">
        <f t="shared" si="143"/>
        <v>-1</v>
      </c>
    </row>
    <row r="2276" spans="1:11" x14ac:dyDescent="0.35">
      <c r="A2276" s="14" t="s">
        <v>7953</v>
      </c>
      <c r="B2276" s="13" t="s">
        <v>4878</v>
      </c>
      <c r="C2276" s="14" t="s">
        <v>14801</v>
      </c>
      <c r="D2276" s="14" t="s">
        <v>14802</v>
      </c>
      <c r="E2276" s="15" t="s">
        <v>11359</v>
      </c>
      <c r="F2276" s="16">
        <v>21</v>
      </c>
      <c r="G2276" s="16">
        <v>31</v>
      </c>
      <c r="H2276" s="6">
        <f t="shared" si="140"/>
        <v>22</v>
      </c>
      <c r="I2276" s="6">
        <f t="shared" si="141"/>
        <v>32</v>
      </c>
      <c r="J2276" s="7">
        <f t="shared" si="142"/>
        <v>1.4545454545454546</v>
      </c>
      <c r="K2276" s="7">
        <f t="shared" si="143"/>
        <v>0.5405683813627028</v>
      </c>
    </row>
    <row r="2277" spans="1:11" x14ac:dyDescent="0.35">
      <c r="A2277" s="14" t="s">
        <v>7954</v>
      </c>
      <c r="B2277" s="13" t="s">
        <v>3838</v>
      </c>
      <c r="C2277" s="14" t="s">
        <v>14803</v>
      </c>
      <c r="D2277" s="14" t="s">
        <v>11356</v>
      </c>
      <c r="E2277" s="15" t="s">
        <v>11359</v>
      </c>
      <c r="F2277" s="16">
        <v>1</v>
      </c>
      <c r="G2277" s="16">
        <v>1</v>
      </c>
      <c r="H2277" s="6">
        <f t="shared" si="140"/>
        <v>2</v>
      </c>
      <c r="I2277" s="6">
        <f t="shared" si="141"/>
        <v>2</v>
      </c>
      <c r="J2277" s="7">
        <f t="shared" si="142"/>
        <v>1</v>
      </c>
      <c r="K2277" s="7">
        <f t="shared" si="143"/>
        <v>0</v>
      </c>
    </row>
    <row r="2278" spans="1:11" x14ac:dyDescent="0.35">
      <c r="A2278" s="14" t="s">
        <v>7955</v>
      </c>
      <c r="B2278" s="13" t="s">
        <v>310</v>
      </c>
      <c r="C2278" s="14" t="s">
        <v>14804</v>
      </c>
      <c r="D2278" s="14" t="s">
        <v>14805</v>
      </c>
      <c r="E2278" s="15" t="s">
        <v>11359</v>
      </c>
      <c r="F2278" s="16">
        <v>1</v>
      </c>
      <c r="G2278" s="16">
        <v>1</v>
      </c>
      <c r="H2278" s="6">
        <f t="shared" si="140"/>
        <v>2</v>
      </c>
      <c r="I2278" s="6">
        <f t="shared" si="141"/>
        <v>2</v>
      </c>
      <c r="J2278" s="7">
        <f t="shared" si="142"/>
        <v>1</v>
      </c>
      <c r="K2278" s="7">
        <f t="shared" si="143"/>
        <v>0</v>
      </c>
    </row>
    <row r="2279" spans="1:11" x14ac:dyDescent="0.35">
      <c r="A2279" s="14" t="s">
        <v>7956</v>
      </c>
      <c r="B2279" s="13" t="s">
        <v>5575</v>
      </c>
      <c r="C2279" s="14" t="s">
        <v>14806</v>
      </c>
      <c r="D2279" s="14" t="s">
        <v>11356</v>
      </c>
      <c r="E2279" s="15" t="s">
        <v>11359</v>
      </c>
      <c r="F2279" s="16">
        <v>0</v>
      </c>
      <c r="G2279" s="16">
        <v>0</v>
      </c>
      <c r="H2279" s="6">
        <f t="shared" si="140"/>
        <v>1</v>
      </c>
      <c r="I2279" s="6">
        <f t="shared" si="141"/>
        <v>1</v>
      </c>
      <c r="J2279" s="7">
        <f t="shared" si="142"/>
        <v>1</v>
      </c>
      <c r="K2279" s="7">
        <f t="shared" si="143"/>
        <v>0</v>
      </c>
    </row>
    <row r="2280" spans="1:11" x14ac:dyDescent="0.35">
      <c r="A2280" s="14" t="s">
        <v>7957</v>
      </c>
      <c r="B2280" s="13" t="s">
        <v>3545</v>
      </c>
      <c r="C2280" s="14" t="s">
        <v>14807</v>
      </c>
      <c r="D2280" s="14" t="s">
        <v>14808</v>
      </c>
      <c r="E2280" s="15" t="s">
        <v>5678</v>
      </c>
      <c r="F2280" s="16">
        <v>30</v>
      </c>
      <c r="G2280" s="16">
        <v>20</v>
      </c>
      <c r="H2280" s="6">
        <f t="shared" si="140"/>
        <v>31</v>
      </c>
      <c r="I2280" s="6">
        <f t="shared" si="141"/>
        <v>21</v>
      </c>
      <c r="J2280" s="7">
        <f t="shared" si="142"/>
        <v>0.67741935483870963</v>
      </c>
      <c r="K2280" s="7">
        <f t="shared" si="143"/>
        <v>-0.561878887608115</v>
      </c>
    </row>
    <row r="2281" spans="1:11" x14ac:dyDescent="0.35">
      <c r="A2281" s="14" t="s">
        <v>7958</v>
      </c>
      <c r="B2281" s="13" t="s">
        <v>194</v>
      </c>
      <c r="C2281" s="14" t="s">
        <v>14809</v>
      </c>
      <c r="D2281" s="14" t="s">
        <v>14810</v>
      </c>
      <c r="E2281" s="15" t="s">
        <v>11359</v>
      </c>
      <c r="F2281" s="16">
        <v>198</v>
      </c>
      <c r="G2281" s="16">
        <v>175</v>
      </c>
      <c r="H2281" s="6">
        <f t="shared" si="140"/>
        <v>199</v>
      </c>
      <c r="I2281" s="6">
        <f t="shared" si="141"/>
        <v>176</v>
      </c>
      <c r="J2281" s="7">
        <f t="shared" si="142"/>
        <v>0.88442211055276387</v>
      </c>
      <c r="K2281" s="7">
        <f t="shared" si="143"/>
        <v>-0.17719300190635148</v>
      </c>
    </row>
    <row r="2282" spans="1:11" x14ac:dyDescent="0.35">
      <c r="A2282" s="14" t="s">
        <v>7959</v>
      </c>
      <c r="B2282" s="13" t="s">
        <v>111</v>
      </c>
      <c r="C2282" s="14" t="s">
        <v>14811</v>
      </c>
      <c r="D2282" s="14" t="s">
        <v>14812</v>
      </c>
      <c r="E2282" s="15" t="s">
        <v>11359</v>
      </c>
      <c r="F2282" s="16">
        <v>134</v>
      </c>
      <c r="G2282" s="16">
        <v>125</v>
      </c>
      <c r="H2282" s="6">
        <f t="shared" si="140"/>
        <v>135</v>
      </c>
      <c r="I2282" s="6">
        <f t="shared" si="141"/>
        <v>126</v>
      </c>
      <c r="J2282" s="7">
        <f t="shared" si="142"/>
        <v>0.93333333333333335</v>
      </c>
      <c r="K2282" s="7">
        <f t="shared" si="143"/>
        <v>-9.9535673550914402E-2</v>
      </c>
    </row>
    <row r="2283" spans="1:11" x14ac:dyDescent="0.35">
      <c r="A2283" s="14" t="s">
        <v>7960</v>
      </c>
      <c r="B2283" s="13" t="s">
        <v>175</v>
      </c>
      <c r="C2283" s="14" t="s">
        <v>14813</v>
      </c>
      <c r="D2283" s="14" t="s">
        <v>14814</v>
      </c>
      <c r="E2283" s="15" t="s">
        <v>11359</v>
      </c>
      <c r="F2283" s="16">
        <v>68</v>
      </c>
      <c r="G2283" s="16">
        <v>45</v>
      </c>
      <c r="H2283" s="6">
        <f t="shared" si="140"/>
        <v>69</v>
      </c>
      <c r="I2283" s="6">
        <f t="shared" si="141"/>
        <v>46</v>
      </c>
      <c r="J2283" s="7">
        <f t="shared" si="142"/>
        <v>0.66666666666666663</v>
      </c>
      <c r="K2283" s="7">
        <f t="shared" si="143"/>
        <v>-0.5849625007211563</v>
      </c>
    </row>
    <row r="2284" spans="1:11" x14ac:dyDescent="0.35">
      <c r="A2284" s="14" t="s">
        <v>7961</v>
      </c>
      <c r="B2284" s="13" t="s">
        <v>173</v>
      </c>
      <c r="C2284" s="14" t="s">
        <v>14815</v>
      </c>
      <c r="D2284" s="14" t="s">
        <v>14816</v>
      </c>
      <c r="E2284" s="15" t="s">
        <v>11359</v>
      </c>
      <c r="F2284" s="16">
        <v>92</v>
      </c>
      <c r="G2284" s="16">
        <v>50</v>
      </c>
      <c r="H2284" s="6">
        <f t="shared" si="140"/>
        <v>93</v>
      </c>
      <c r="I2284" s="6">
        <f t="shared" si="141"/>
        <v>51</v>
      </c>
      <c r="J2284" s="7">
        <f t="shared" si="142"/>
        <v>0.54838709677419351</v>
      </c>
      <c r="K2284" s="7">
        <f t="shared" si="143"/>
        <v>-0.86673346913653593</v>
      </c>
    </row>
    <row r="2285" spans="1:11" x14ac:dyDescent="0.35">
      <c r="A2285" s="14" t="s">
        <v>7962</v>
      </c>
      <c r="B2285" s="13" t="s">
        <v>5164</v>
      </c>
      <c r="C2285" s="14" t="s">
        <v>14817</v>
      </c>
      <c r="D2285" s="14" t="s">
        <v>11356</v>
      </c>
      <c r="E2285" s="15" t="s">
        <v>5678</v>
      </c>
      <c r="F2285" s="16">
        <v>29</v>
      </c>
      <c r="G2285" s="16">
        <v>29</v>
      </c>
      <c r="H2285" s="6">
        <f t="shared" si="140"/>
        <v>30</v>
      </c>
      <c r="I2285" s="6">
        <f t="shared" si="141"/>
        <v>30</v>
      </c>
      <c r="J2285" s="7">
        <f t="shared" si="142"/>
        <v>1</v>
      </c>
      <c r="K2285" s="7">
        <f t="shared" si="143"/>
        <v>0</v>
      </c>
    </row>
    <row r="2286" spans="1:11" x14ac:dyDescent="0.35">
      <c r="A2286" s="14" t="s">
        <v>7963</v>
      </c>
      <c r="B2286" s="13" t="s">
        <v>52</v>
      </c>
      <c r="C2286" s="14" t="s">
        <v>14818</v>
      </c>
      <c r="D2286" s="14" t="s">
        <v>14819</v>
      </c>
      <c r="E2286" s="15" t="s">
        <v>11359</v>
      </c>
      <c r="F2286" s="16">
        <v>166</v>
      </c>
      <c r="G2286" s="16">
        <v>89</v>
      </c>
      <c r="H2286" s="6">
        <f t="shared" si="140"/>
        <v>167</v>
      </c>
      <c r="I2286" s="6">
        <f t="shared" si="141"/>
        <v>90</v>
      </c>
      <c r="J2286" s="7">
        <f t="shared" si="142"/>
        <v>0.53892215568862278</v>
      </c>
      <c r="K2286" s="7">
        <f t="shared" si="143"/>
        <v>-0.89185119614437747</v>
      </c>
    </row>
    <row r="2287" spans="1:11" x14ac:dyDescent="0.35">
      <c r="A2287" s="14" t="s">
        <v>7964</v>
      </c>
      <c r="B2287" s="13" t="s">
        <v>171</v>
      </c>
      <c r="C2287" s="14" t="s">
        <v>14820</v>
      </c>
      <c r="D2287" s="14" t="s">
        <v>14821</v>
      </c>
      <c r="E2287" s="15" t="s">
        <v>11359</v>
      </c>
      <c r="F2287" s="16">
        <v>69</v>
      </c>
      <c r="G2287" s="16">
        <v>18</v>
      </c>
      <c r="H2287" s="6">
        <f t="shared" si="140"/>
        <v>70</v>
      </c>
      <c r="I2287" s="6">
        <f t="shared" si="141"/>
        <v>19</v>
      </c>
      <c r="J2287" s="7">
        <f t="shared" si="142"/>
        <v>0.27142857142857141</v>
      </c>
      <c r="K2287" s="7">
        <f t="shared" si="143"/>
        <v>-1.8813555035013811</v>
      </c>
    </row>
    <row r="2288" spans="1:11" x14ac:dyDescent="0.35">
      <c r="A2288" s="14" t="s">
        <v>7965</v>
      </c>
      <c r="B2288" s="13" t="s">
        <v>141</v>
      </c>
      <c r="C2288" s="14" t="s">
        <v>14822</v>
      </c>
      <c r="D2288" s="14" t="s">
        <v>11356</v>
      </c>
      <c r="E2288" s="15" t="s">
        <v>11359</v>
      </c>
      <c r="F2288" s="16">
        <v>2</v>
      </c>
      <c r="G2288" s="16">
        <v>3</v>
      </c>
      <c r="H2288" s="6">
        <f t="shared" si="140"/>
        <v>3</v>
      </c>
      <c r="I2288" s="6">
        <f t="shared" si="141"/>
        <v>4</v>
      </c>
      <c r="J2288" s="7">
        <f t="shared" si="142"/>
        <v>1.3333333333333333</v>
      </c>
      <c r="K2288" s="7">
        <f t="shared" si="143"/>
        <v>0.4150374992788437</v>
      </c>
    </row>
    <row r="2289" spans="1:11" x14ac:dyDescent="0.35">
      <c r="A2289" s="14" t="s">
        <v>7966</v>
      </c>
      <c r="B2289" s="13" t="s">
        <v>104</v>
      </c>
      <c r="C2289" s="14" t="s">
        <v>14823</v>
      </c>
      <c r="D2289" s="14" t="s">
        <v>11671</v>
      </c>
      <c r="E2289" s="15" t="s">
        <v>11359</v>
      </c>
      <c r="F2289" s="16">
        <v>1</v>
      </c>
      <c r="G2289" s="16">
        <v>0</v>
      </c>
      <c r="H2289" s="6">
        <f t="shared" si="140"/>
        <v>2</v>
      </c>
      <c r="I2289" s="6">
        <f t="shared" si="141"/>
        <v>1</v>
      </c>
      <c r="J2289" s="7">
        <f t="shared" si="142"/>
        <v>0.5</v>
      </c>
      <c r="K2289" s="7">
        <f t="shared" si="143"/>
        <v>-1</v>
      </c>
    </row>
    <row r="2290" spans="1:11" x14ac:dyDescent="0.35">
      <c r="A2290" s="14" t="s">
        <v>7967</v>
      </c>
      <c r="B2290" s="13" t="s">
        <v>129</v>
      </c>
      <c r="C2290" s="14" t="s">
        <v>14824</v>
      </c>
      <c r="D2290" s="14" t="s">
        <v>14825</v>
      </c>
      <c r="E2290" s="15" t="s">
        <v>11359</v>
      </c>
      <c r="F2290" s="16">
        <v>1</v>
      </c>
      <c r="G2290" s="16">
        <v>0</v>
      </c>
      <c r="H2290" s="6">
        <f t="shared" si="140"/>
        <v>2</v>
      </c>
      <c r="I2290" s="6">
        <f t="shared" si="141"/>
        <v>1</v>
      </c>
      <c r="J2290" s="7">
        <f t="shared" si="142"/>
        <v>0.5</v>
      </c>
      <c r="K2290" s="7">
        <f t="shared" si="143"/>
        <v>-1</v>
      </c>
    </row>
    <row r="2291" spans="1:11" x14ac:dyDescent="0.35">
      <c r="A2291" s="14" t="s">
        <v>7968</v>
      </c>
      <c r="B2291" s="13" t="s">
        <v>116</v>
      </c>
      <c r="C2291" s="14" t="s">
        <v>14826</v>
      </c>
      <c r="D2291" s="14" t="s">
        <v>14827</v>
      </c>
      <c r="E2291" s="15" t="s">
        <v>11359</v>
      </c>
      <c r="F2291" s="16">
        <v>0</v>
      </c>
      <c r="G2291" s="16">
        <v>0</v>
      </c>
      <c r="H2291" s="6">
        <f t="shared" si="140"/>
        <v>1</v>
      </c>
      <c r="I2291" s="6">
        <f t="shared" si="141"/>
        <v>1</v>
      </c>
      <c r="J2291" s="7">
        <f t="shared" si="142"/>
        <v>1</v>
      </c>
      <c r="K2291" s="7">
        <f t="shared" si="143"/>
        <v>0</v>
      </c>
    </row>
    <row r="2292" spans="1:11" x14ac:dyDescent="0.35">
      <c r="A2292" s="14" t="s">
        <v>7969</v>
      </c>
      <c r="B2292" s="13" t="s">
        <v>829</v>
      </c>
      <c r="C2292" s="14" t="s">
        <v>14828</v>
      </c>
      <c r="D2292" s="14" t="s">
        <v>14829</v>
      </c>
      <c r="E2292" s="15" t="s">
        <v>5678</v>
      </c>
      <c r="F2292" s="16">
        <v>17</v>
      </c>
      <c r="G2292" s="16">
        <v>11</v>
      </c>
      <c r="H2292" s="6">
        <f t="shared" si="140"/>
        <v>18</v>
      </c>
      <c r="I2292" s="6">
        <f t="shared" si="141"/>
        <v>12</v>
      </c>
      <c r="J2292" s="7">
        <f t="shared" si="142"/>
        <v>0.66666666666666663</v>
      </c>
      <c r="K2292" s="7">
        <f t="shared" si="143"/>
        <v>-0.5849625007211563</v>
      </c>
    </row>
    <row r="2293" spans="1:11" x14ac:dyDescent="0.35">
      <c r="A2293" s="14" t="s">
        <v>7970</v>
      </c>
      <c r="B2293" s="13" t="s">
        <v>331</v>
      </c>
      <c r="C2293" s="14" t="s">
        <v>14830</v>
      </c>
      <c r="D2293" s="14" t="s">
        <v>14831</v>
      </c>
      <c r="E2293" s="15" t="s">
        <v>11359</v>
      </c>
      <c r="F2293" s="16">
        <v>59</v>
      </c>
      <c r="G2293" s="16">
        <v>44</v>
      </c>
      <c r="H2293" s="6">
        <f t="shared" si="140"/>
        <v>60</v>
      </c>
      <c r="I2293" s="6">
        <f t="shared" si="141"/>
        <v>45</v>
      </c>
      <c r="J2293" s="7">
        <f t="shared" si="142"/>
        <v>0.75</v>
      </c>
      <c r="K2293" s="7">
        <f t="shared" si="143"/>
        <v>-0.41503749927884381</v>
      </c>
    </row>
    <row r="2294" spans="1:11" x14ac:dyDescent="0.35">
      <c r="A2294" s="14" t="s">
        <v>7971</v>
      </c>
      <c r="B2294" s="13" t="s">
        <v>128</v>
      </c>
      <c r="C2294" s="14" t="s">
        <v>14832</v>
      </c>
      <c r="D2294" s="14" t="s">
        <v>11356</v>
      </c>
      <c r="E2294" s="15" t="s">
        <v>11359</v>
      </c>
      <c r="F2294" s="16">
        <v>6</v>
      </c>
      <c r="G2294" s="16">
        <v>7</v>
      </c>
      <c r="H2294" s="6">
        <f t="shared" si="140"/>
        <v>7</v>
      </c>
      <c r="I2294" s="6">
        <f t="shared" si="141"/>
        <v>8</v>
      </c>
      <c r="J2294" s="7">
        <f t="shared" si="142"/>
        <v>1.1428571428571428</v>
      </c>
      <c r="K2294" s="7">
        <f t="shared" si="143"/>
        <v>0.19264507794239583</v>
      </c>
    </row>
    <row r="2295" spans="1:11" x14ac:dyDescent="0.35">
      <c r="A2295" s="14" t="s">
        <v>7972</v>
      </c>
      <c r="B2295" s="13" t="s">
        <v>686</v>
      </c>
      <c r="C2295" s="14" t="s">
        <v>14833</v>
      </c>
      <c r="D2295" s="14" t="s">
        <v>14834</v>
      </c>
      <c r="E2295" s="15" t="s">
        <v>11359</v>
      </c>
      <c r="F2295" s="16">
        <v>4</v>
      </c>
      <c r="G2295" s="16">
        <v>3</v>
      </c>
      <c r="H2295" s="6">
        <f t="shared" si="140"/>
        <v>5</v>
      </c>
      <c r="I2295" s="6">
        <f t="shared" si="141"/>
        <v>4</v>
      </c>
      <c r="J2295" s="7">
        <f t="shared" si="142"/>
        <v>0.8</v>
      </c>
      <c r="K2295" s="7">
        <f t="shared" si="143"/>
        <v>-0.32192809488736229</v>
      </c>
    </row>
    <row r="2296" spans="1:11" x14ac:dyDescent="0.35">
      <c r="A2296" s="14" t="s">
        <v>7973</v>
      </c>
      <c r="B2296" s="13" t="s">
        <v>122</v>
      </c>
      <c r="C2296" s="14" t="s">
        <v>14835</v>
      </c>
      <c r="D2296" s="14" t="s">
        <v>11752</v>
      </c>
      <c r="E2296" s="15" t="s">
        <v>11359</v>
      </c>
      <c r="F2296" s="16">
        <v>1</v>
      </c>
      <c r="G2296" s="16">
        <v>2</v>
      </c>
      <c r="H2296" s="6">
        <f t="shared" si="140"/>
        <v>2</v>
      </c>
      <c r="I2296" s="6">
        <f t="shared" si="141"/>
        <v>3</v>
      </c>
      <c r="J2296" s="7">
        <f t="shared" si="142"/>
        <v>1.5</v>
      </c>
      <c r="K2296" s="7">
        <f t="shared" si="143"/>
        <v>0.58496250072115619</v>
      </c>
    </row>
    <row r="2297" spans="1:11" x14ac:dyDescent="0.35">
      <c r="A2297" s="14" t="s">
        <v>7974</v>
      </c>
      <c r="B2297" s="13" t="s">
        <v>618</v>
      </c>
      <c r="C2297" s="14" t="s">
        <v>14836</v>
      </c>
      <c r="D2297" s="14" t="s">
        <v>14837</v>
      </c>
      <c r="E2297" s="15" t="s">
        <v>11359</v>
      </c>
      <c r="F2297" s="16">
        <v>3</v>
      </c>
      <c r="G2297" s="16">
        <v>1</v>
      </c>
      <c r="H2297" s="6">
        <f t="shared" si="140"/>
        <v>4</v>
      </c>
      <c r="I2297" s="6">
        <f t="shared" si="141"/>
        <v>2</v>
      </c>
      <c r="J2297" s="7">
        <f t="shared" si="142"/>
        <v>0.5</v>
      </c>
      <c r="K2297" s="7">
        <f t="shared" si="143"/>
        <v>-1</v>
      </c>
    </row>
    <row r="2298" spans="1:11" x14ac:dyDescent="0.35">
      <c r="A2298" s="14" t="s">
        <v>7975</v>
      </c>
      <c r="B2298" s="13" t="s">
        <v>3491</v>
      </c>
      <c r="C2298" s="14" t="s">
        <v>14838</v>
      </c>
      <c r="D2298" s="14" t="s">
        <v>11356</v>
      </c>
      <c r="E2298" s="15" t="s">
        <v>11359</v>
      </c>
      <c r="F2298" s="16">
        <v>114</v>
      </c>
      <c r="G2298" s="16">
        <v>119</v>
      </c>
      <c r="H2298" s="6">
        <f t="shared" si="140"/>
        <v>115</v>
      </c>
      <c r="I2298" s="6">
        <f t="shared" si="141"/>
        <v>120</v>
      </c>
      <c r="J2298" s="7">
        <f t="shared" si="142"/>
        <v>1.0434782608695652</v>
      </c>
      <c r="K2298" s="7">
        <f t="shared" si="143"/>
        <v>6.1400544664143276E-2</v>
      </c>
    </row>
    <row r="2299" spans="1:11" x14ac:dyDescent="0.35">
      <c r="A2299" s="14" t="s">
        <v>7976</v>
      </c>
      <c r="B2299" s="13" t="s">
        <v>1672</v>
      </c>
      <c r="C2299" s="14" t="s">
        <v>14839</v>
      </c>
      <c r="D2299" s="14" t="s">
        <v>14840</v>
      </c>
      <c r="E2299" s="15" t="s">
        <v>11359</v>
      </c>
      <c r="F2299" s="16">
        <v>81</v>
      </c>
      <c r="G2299" s="16">
        <v>95</v>
      </c>
      <c r="H2299" s="6">
        <f t="shared" si="140"/>
        <v>82</v>
      </c>
      <c r="I2299" s="6">
        <f t="shared" si="141"/>
        <v>96</v>
      </c>
      <c r="J2299" s="7">
        <f t="shared" si="142"/>
        <v>1.1707317073170731</v>
      </c>
      <c r="K2299" s="7">
        <f t="shared" si="143"/>
        <v>0.2274104961030724</v>
      </c>
    </row>
    <row r="2300" spans="1:11" x14ac:dyDescent="0.35">
      <c r="A2300" s="14" t="s">
        <v>7977</v>
      </c>
      <c r="B2300" s="13" t="s">
        <v>2419</v>
      </c>
      <c r="C2300" s="14" t="s">
        <v>14841</v>
      </c>
      <c r="D2300" s="14" t="s">
        <v>14842</v>
      </c>
      <c r="E2300" s="15" t="s">
        <v>11359</v>
      </c>
      <c r="F2300" s="16">
        <v>54</v>
      </c>
      <c r="G2300" s="16">
        <v>40</v>
      </c>
      <c r="H2300" s="6">
        <f t="shared" si="140"/>
        <v>55</v>
      </c>
      <c r="I2300" s="6">
        <f t="shared" si="141"/>
        <v>41</v>
      </c>
      <c r="J2300" s="7">
        <f t="shared" si="142"/>
        <v>0.74545454545454548</v>
      </c>
      <c r="K2300" s="7">
        <f t="shared" si="143"/>
        <v>-0.42380770890657582</v>
      </c>
    </row>
    <row r="2301" spans="1:11" x14ac:dyDescent="0.35">
      <c r="A2301" s="14" t="s">
        <v>7978</v>
      </c>
      <c r="B2301" s="13" t="s">
        <v>3278</v>
      </c>
      <c r="C2301" s="14" t="s">
        <v>14843</v>
      </c>
      <c r="D2301" s="14" t="s">
        <v>11418</v>
      </c>
      <c r="E2301" s="15" t="s">
        <v>5678</v>
      </c>
      <c r="F2301" s="16">
        <v>24</v>
      </c>
      <c r="G2301" s="16">
        <v>16</v>
      </c>
      <c r="H2301" s="6">
        <f t="shared" si="140"/>
        <v>25</v>
      </c>
      <c r="I2301" s="6">
        <f t="shared" si="141"/>
        <v>17</v>
      </c>
      <c r="J2301" s="7">
        <f t="shared" si="142"/>
        <v>0.68</v>
      </c>
      <c r="K2301" s="7">
        <f t="shared" si="143"/>
        <v>-0.55639334852438527</v>
      </c>
    </row>
    <row r="2302" spans="1:11" x14ac:dyDescent="0.35">
      <c r="A2302" s="14" t="s">
        <v>7979</v>
      </c>
      <c r="B2302" s="13" t="s">
        <v>105</v>
      </c>
      <c r="C2302" s="14" t="s">
        <v>14844</v>
      </c>
      <c r="D2302" s="14" t="s">
        <v>11356</v>
      </c>
      <c r="E2302" s="15" t="s">
        <v>11359</v>
      </c>
      <c r="F2302" s="16">
        <v>1</v>
      </c>
      <c r="G2302" s="16">
        <v>0</v>
      </c>
      <c r="H2302" s="6">
        <f t="shared" si="140"/>
        <v>2</v>
      </c>
      <c r="I2302" s="6">
        <f t="shared" si="141"/>
        <v>1</v>
      </c>
      <c r="J2302" s="7">
        <f t="shared" si="142"/>
        <v>0.5</v>
      </c>
      <c r="K2302" s="7">
        <f t="shared" si="143"/>
        <v>-1</v>
      </c>
    </row>
    <row r="2303" spans="1:11" x14ac:dyDescent="0.35">
      <c r="A2303" s="14" t="s">
        <v>7980</v>
      </c>
      <c r="B2303" s="13" t="s">
        <v>4648</v>
      </c>
      <c r="C2303" s="14" t="s">
        <v>14845</v>
      </c>
      <c r="D2303" s="14" t="s">
        <v>11662</v>
      </c>
      <c r="E2303" s="15" t="s">
        <v>5678</v>
      </c>
      <c r="F2303" s="16">
        <v>18</v>
      </c>
      <c r="G2303" s="16">
        <v>12</v>
      </c>
      <c r="H2303" s="6">
        <f t="shared" si="140"/>
        <v>19</v>
      </c>
      <c r="I2303" s="6">
        <f t="shared" si="141"/>
        <v>13</v>
      </c>
      <c r="J2303" s="7">
        <f t="shared" si="142"/>
        <v>0.68421052631578949</v>
      </c>
      <c r="K2303" s="7">
        <f t="shared" si="143"/>
        <v>-0.54748779530249325</v>
      </c>
    </row>
    <row r="2304" spans="1:11" x14ac:dyDescent="0.35">
      <c r="A2304" s="14" t="s">
        <v>7981</v>
      </c>
      <c r="B2304" s="13" t="s">
        <v>2545</v>
      </c>
      <c r="C2304" s="14" t="s">
        <v>14846</v>
      </c>
      <c r="D2304" s="14" t="s">
        <v>11755</v>
      </c>
      <c r="E2304" s="15" t="s">
        <v>11359</v>
      </c>
      <c r="F2304" s="16">
        <v>44</v>
      </c>
      <c r="G2304" s="16">
        <v>22</v>
      </c>
      <c r="H2304" s="6">
        <f t="shared" si="140"/>
        <v>45</v>
      </c>
      <c r="I2304" s="6">
        <f t="shared" si="141"/>
        <v>23</v>
      </c>
      <c r="J2304" s="7">
        <f t="shared" si="142"/>
        <v>0.51111111111111107</v>
      </c>
      <c r="K2304" s="7">
        <f t="shared" si="143"/>
        <v>-0.96829114027266205</v>
      </c>
    </row>
    <row r="2305" spans="1:11" x14ac:dyDescent="0.35">
      <c r="A2305" s="14" t="s">
        <v>7982</v>
      </c>
      <c r="B2305" s="13" t="s">
        <v>4610</v>
      </c>
      <c r="C2305" s="14" t="s">
        <v>14847</v>
      </c>
      <c r="D2305" s="14" t="s">
        <v>11536</v>
      </c>
      <c r="E2305" s="15" t="s">
        <v>11359</v>
      </c>
      <c r="F2305" s="16">
        <v>14</v>
      </c>
      <c r="G2305" s="16">
        <v>5</v>
      </c>
      <c r="H2305" s="6">
        <f t="shared" si="140"/>
        <v>15</v>
      </c>
      <c r="I2305" s="6">
        <f t="shared" si="141"/>
        <v>6</v>
      </c>
      <c r="J2305" s="7">
        <f t="shared" si="142"/>
        <v>0.4</v>
      </c>
      <c r="K2305" s="7">
        <f t="shared" si="143"/>
        <v>-1.3219280948873622</v>
      </c>
    </row>
    <row r="2306" spans="1:11" x14ac:dyDescent="0.35">
      <c r="A2306" s="14" t="s">
        <v>7983</v>
      </c>
      <c r="B2306" s="13" t="s">
        <v>1901</v>
      </c>
      <c r="C2306" s="14" t="s">
        <v>14848</v>
      </c>
      <c r="D2306" s="14" t="s">
        <v>14849</v>
      </c>
      <c r="E2306" s="15" t="s">
        <v>11359</v>
      </c>
      <c r="F2306" s="16">
        <v>21</v>
      </c>
      <c r="G2306" s="16">
        <v>18</v>
      </c>
      <c r="H2306" s="6">
        <f t="shared" si="140"/>
        <v>22</v>
      </c>
      <c r="I2306" s="6">
        <f t="shared" si="141"/>
        <v>19</v>
      </c>
      <c r="J2306" s="7">
        <f t="shared" si="142"/>
        <v>0.86363636363636365</v>
      </c>
      <c r="K2306" s="7">
        <f t="shared" si="143"/>
        <v>-0.21150410519371177</v>
      </c>
    </row>
    <row r="2307" spans="1:11" x14ac:dyDescent="0.35">
      <c r="A2307" s="14" t="s">
        <v>7984</v>
      </c>
      <c r="B2307" s="13" t="s">
        <v>5277</v>
      </c>
      <c r="C2307" s="14" t="s">
        <v>14850</v>
      </c>
      <c r="D2307" s="14" t="s">
        <v>14851</v>
      </c>
      <c r="E2307" s="15" t="s">
        <v>5678</v>
      </c>
      <c r="F2307" s="16">
        <v>32</v>
      </c>
      <c r="G2307" s="16">
        <v>21</v>
      </c>
      <c r="H2307" s="6">
        <f t="shared" ref="H2307:H2370" si="144">F2307+1</f>
        <v>33</v>
      </c>
      <c r="I2307" s="6">
        <f t="shared" ref="I2307:I2370" si="145">G2307+1</f>
        <v>22</v>
      </c>
      <c r="J2307" s="7">
        <f t="shared" ref="J2307:J2370" si="146">I2307/H2307</f>
        <v>0.66666666666666663</v>
      </c>
      <c r="K2307" s="7">
        <f t="shared" ref="K2307:K2370" si="147">LOG(J2307,2)</f>
        <v>-0.5849625007211563</v>
      </c>
    </row>
    <row r="2308" spans="1:11" x14ac:dyDescent="0.35">
      <c r="A2308" s="14" t="s">
        <v>7985</v>
      </c>
      <c r="B2308" s="13" t="s">
        <v>4712</v>
      </c>
      <c r="C2308" s="14" t="s">
        <v>14852</v>
      </c>
      <c r="D2308" s="14" t="s">
        <v>11356</v>
      </c>
      <c r="E2308" s="15" t="s">
        <v>11359</v>
      </c>
      <c r="F2308" s="16">
        <v>7</v>
      </c>
      <c r="G2308" s="16">
        <v>5</v>
      </c>
      <c r="H2308" s="6">
        <f t="shared" si="144"/>
        <v>8</v>
      </c>
      <c r="I2308" s="6">
        <f t="shared" si="145"/>
        <v>6</v>
      </c>
      <c r="J2308" s="7">
        <f t="shared" si="146"/>
        <v>0.75</v>
      </c>
      <c r="K2308" s="7">
        <f t="shared" si="147"/>
        <v>-0.41503749927884381</v>
      </c>
    </row>
    <row r="2309" spans="1:11" x14ac:dyDescent="0.35">
      <c r="A2309" s="14" t="s">
        <v>7986</v>
      </c>
      <c r="B2309" s="13" t="s">
        <v>3878</v>
      </c>
      <c r="C2309" s="14" t="s">
        <v>14853</v>
      </c>
      <c r="D2309" s="14" t="s">
        <v>14193</v>
      </c>
      <c r="E2309" s="15" t="s">
        <v>5678</v>
      </c>
      <c r="F2309" s="16">
        <v>1</v>
      </c>
      <c r="G2309" s="16">
        <v>0</v>
      </c>
      <c r="H2309" s="6">
        <f t="shared" si="144"/>
        <v>2</v>
      </c>
      <c r="I2309" s="6">
        <f t="shared" si="145"/>
        <v>1</v>
      </c>
      <c r="J2309" s="7">
        <f t="shared" si="146"/>
        <v>0.5</v>
      </c>
      <c r="K2309" s="7">
        <f t="shared" si="147"/>
        <v>-1</v>
      </c>
    </row>
    <row r="2310" spans="1:11" x14ac:dyDescent="0.35">
      <c r="A2310" s="14" t="s">
        <v>7987</v>
      </c>
      <c r="B2310" s="13" t="s">
        <v>2989</v>
      </c>
      <c r="C2310" s="14" t="s">
        <v>14854</v>
      </c>
      <c r="D2310" s="14" t="s">
        <v>11858</v>
      </c>
      <c r="E2310" s="15" t="s">
        <v>11359</v>
      </c>
      <c r="F2310" s="16">
        <v>7</v>
      </c>
      <c r="G2310" s="16">
        <v>8</v>
      </c>
      <c r="H2310" s="6">
        <f t="shared" si="144"/>
        <v>8</v>
      </c>
      <c r="I2310" s="6">
        <f t="shared" si="145"/>
        <v>9</v>
      </c>
      <c r="J2310" s="7">
        <f t="shared" si="146"/>
        <v>1.125</v>
      </c>
      <c r="K2310" s="7">
        <f t="shared" si="147"/>
        <v>0.16992500144231237</v>
      </c>
    </row>
    <row r="2311" spans="1:11" x14ac:dyDescent="0.35">
      <c r="A2311" s="14" t="s">
        <v>7988</v>
      </c>
      <c r="B2311" s="13" t="s">
        <v>4497</v>
      </c>
      <c r="C2311" s="14" t="s">
        <v>14855</v>
      </c>
      <c r="D2311" s="14" t="s">
        <v>14856</v>
      </c>
      <c r="E2311" s="15" t="s">
        <v>11359</v>
      </c>
      <c r="F2311" s="16">
        <v>9</v>
      </c>
      <c r="G2311" s="16">
        <v>8</v>
      </c>
      <c r="H2311" s="6">
        <f t="shared" si="144"/>
        <v>10</v>
      </c>
      <c r="I2311" s="6">
        <f t="shared" si="145"/>
        <v>9</v>
      </c>
      <c r="J2311" s="7">
        <f t="shared" si="146"/>
        <v>0.9</v>
      </c>
      <c r="K2311" s="7">
        <f t="shared" si="147"/>
        <v>-0.15200309344504997</v>
      </c>
    </row>
    <row r="2312" spans="1:11" x14ac:dyDescent="0.35">
      <c r="A2312" s="14" t="s">
        <v>7989</v>
      </c>
      <c r="B2312" s="13" t="s">
        <v>5367</v>
      </c>
      <c r="C2312" s="14" t="s">
        <v>14857</v>
      </c>
      <c r="D2312" s="14" t="s">
        <v>14858</v>
      </c>
      <c r="E2312" s="15" t="s">
        <v>11359</v>
      </c>
      <c r="F2312" s="16">
        <v>5</v>
      </c>
      <c r="G2312" s="16">
        <v>3</v>
      </c>
      <c r="H2312" s="6">
        <f t="shared" si="144"/>
        <v>6</v>
      </c>
      <c r="I2312" s="6">
        <f t="shared" si="145"/>
        <v>4</v>
      </c>
      <c r="J2312" s="7">
        <f t="shared" si="146"/>
        <v>0.66666666666666663</v>
      </c>
      <c r="K2312" s="7">
        <f t="shared" si="147"/>
        <v>-0.5849625007211563</v>
      </c>
    </row>
    <row r="2313" spans="1:11" x14ac:dyDescent="0.35">
      <c r="A2313" s="14" t="s">
        <v>7990</v>
      </c>
      <c r="B2313" s="13" t="s">
        <v>5250</v>
      </c>
      <c r="C2313" s="14" t="s">
        <v>14859</v>
      </c>
      <c r="D2313" s="14" t="s">
        <v>14860</v>
      </c>
      <c r="E2313" s="15" t="s">
        <v>11359</v>
      </c>
      <c r="F2313" s="16">
        <v>9</v>
      </c>
      <c r="G2313" s="16">
        <v>5</v>
      </c>
      <c r="H2313" s="6">
        <f t="shared" si="144"/>
        <v>10</v>
      </c>
      <c r="I2313" s="6">
        <f t="shared" si="145"/>
        <v>6</v>
      </c>
      <c r="J2313" s="7">
        <f t="shared" si="146"/>
        <v>0.6</v>
      </c>
      <c r="K2313" s="7">
        <f t="shared" si="147"/>
        <v>-0.73696559416620622</v>
      </c>
    </row>
    <row r="2314" spans="1:11" x14ac:dyDescent="0.35">
      <c r="A2314" s="14" t="s">
        <v>7991</v>
      </c>
      <c r="B2314" s="13" t="s">
        <v>5116</v>
      </c>
      <c r="C2314" s="14" t="s">
        <v>14861</v>
      </c>
      <c r="D2314" s="14" t="s">
        <v>14862</v>
      </c>
      <c r="E2314" s="15" t="s">
        <v>11359</v>
      </c>
      <c r="F2314" s="16">
        <v>15</v>
      </c>
      <c r="G2314" s="16">
        <v>13</v>
      </c>
      <c r="H2314" s="6">
        <f t="shared" si="144"/>
        <v>16</v>
      </c>
      <c r="I2314" s="6">
        <f t="shared" si="145"/>
        <v>14</v>
      </c>
      <c r="J2314" s="7">
        <f t="shared" si="146"/>
        <v>0.875</v>
      </c>
      <c r="K2314" s="7">
        <f t="shared" si="147"/>
        <v>-0.19264507794239591</v>
      </c>
    </row>
    <row r="2315" spans="1:11" x14ac:dyDescent="0.35">
      <c r="A2315" s="14" t="s">
        <v>7992</v>
      </c>
      <c r="B2315" s="13" t="s">
        <v>4109</v>
      </c>
      <c r="C2315" s="14" t="s">
        <v>14863</v>
      </c>
      <c r="D2315" s="14" t="s">
        <v>12263</v>
      </c>
      <c r="E2315" s="15" t="s">
        <v>5678</v>
      </c>
      <c r="F2315" s="16">
        <v>27</v>
      </c>
      <c r="G2315" s="16">
        <v>22</v>
      </c>
      <c r="H2315" s="6">
        <f t="shared" si="144"/>
        <v>28</v>
      </c>
      <c r="I2315" s="6">
        <f t="shared" si="145"/>
        <v>23</v>
      </c>
      <c r="J2315" s="7">
        <f t="shared" si="146"/>
        <v>0.8214285714285714</v>
      </c>
      <c r="K2315" s="7">
        <f t="shared" si="147"/>
        <v>-0.28379296600059128</v>
      </c>
    </row>
    <row r="2316" spans="1:11" x14ac:dyDescent="0.35">
      <c r="A2316" s="14" t="s">
        <v>7993</v>
      </c>
      <c r="B2316" s="13" t="s">
        <v>1532</v>
      </c>
      <c r="C2316" s="14" t="s">
        <v>14864</v>
      </c>
      <c r="D2316" s="14" t="s">
        <v>11356</v>
      </c>
      <c r="E2316" s="15" t="s">
        <v>11359</v>
      </c>
      <c r="F2316" s="16">
        <v>5</v>
      </c>
      <c r="G2316" s="16">
        <v>7</v>
      </c>
      <c r="H2316" s="6">
        <f t="shared" si="144"/>
        <v>6</v>
      </c>
      <c r="I2316" s="6">
        <f t="shared" si="145"/>
        <v>8</v>
      </c>
      <c r="J2316" s="7">
        <f t="shared" si="146"/>
        <v>1.3333333333333333</v>
      </c>
      <c r="K2316" s="7">
        <f t="shared" si="147"/>
        <v>0.4150374992788437</v>
      </c>
    </row>
    <row r="2317" spans="1:11" x14ac:dyDescent="0.35">
      <c r="A2317" s="14" t="s">
        <v>7994</v>
      </c>
      <c r="B2317" s="13" t="s">
        <v>4854</v>
      </c>
      <c r="C2317" s="14" t="s">
        <v>14865</v>
      </c>
      <c r="D2317" s="14" t="s">
        <v>14866</v>
      </c>
      <c r="E2317" s="15" t="s">
        <v>11359</v>
      </c>
      <c r="F2317" s="16">
        <v>1</v>
      </c>
      <c r="G2317" s="16">
        <v>1</v>
      </c>
      <c r="H2317" s="6">
        <f t="shared" si="144"/>
        <v>2</v>
      </c>
      <c r="I2317" s="6">
        <f t="shared" si="145"/>
        <v>2</v>
      </c>
      <c r="J2317" s="7">
        <f t="shared" si="146"/>
        <v>1</v>
      </c>
      <c r="K2317" s="7">
        <f t="shared" si="147"/>
        <v>0</v>
      </c>
    </row>
    <row r="2318" spans="1:11" x14ac:dyDescent="0.35">
      <c r="A2318" s="14" t="s">
        <v>7995</v>
      </c>
      <c r="B2318" s="13" t="s">
        <v>1549</v>
      </c>
      <c r="C2318" s="14" t="s">
        <v>14867</v>
      </c>
      <c r="D2318" s="14" t="s">
        <v>11356</v>
      </c>
      <c r="E2318" s="15" t="s">
        <v>11359</v>
      </c>
      <c r="F2318" s="16">
        <v>1</v>
      </c>
      <c r="G2318" s="16">
        <v>0</v>
      </c>
      <c r="H2318" s="6">
        <f t="shared" si="144"/>
        <v>2</v>
      </c>
      <c r="I2318" s="6">
        <f t="shared" si="145"/>
        <v>1</v>
      </c>
      <c r="J2318" s="7">
        <f t="shared" si="146"/>
        <v>0.5</v>
      </c>
      <c r="K2318" s="7">
        <f t="shared" si="147"/>
        <v>-1</v>
      </c>
    </row>
    <row r="2319" spans="1:11" x14ac:dyDescent="0.35">
      <c r="A2319" s="14" t="s">
        <v>7996</v>
      </c>
      <c r="B2319" s="13" t="s">
        <v>5344</v>
      </c>
      <c r="C2319" s="14" t="s">
        <v>14868</v>
      </c>
      <c r="D2319" s="14" t="s">
        <v>11356</v>
      </c>
      <c r="E2319" s="15" t="s">
        <v>11359</v>
      </c>
      <c r="F2319" s="16">
        <v>5</v>
      </c>
      <c r="G2319" s="16">
        <v>7</v>
      </c>
      <c r="H2319" s="6">
        <f t="shared" si="144"/>
        <v>6</v>
      </c>
      <c r="I2319" s="6">
        <f t="shared" si="145"/>
        <v>8</v>
      </c>
      <c r="J2319" s="7">
        <f t="shared" si="146"/>
        <v>1.3333333333333333</v>
      </c>
      <c r="K2319" s="7">
        <f t="shared" si="147"/>
        <v>0.4150374992788437</v>
      </c>
    </row>
    <row r="2320" spans="1:11" x14ac:dyDescent="0.35">
      <c r="A2320" s="14" t="s">
        <v>7997</v>
      </c>
      <c r="B2320" s="13" t="s">
        <v>4933</v>
      </c>
      <c r="C2320" s="14" t="s">
        <v>14869</v>
      </c>
      <c r="D2320" s="14" t="s">
        <v>14870</v>
      </c>
      <c r="E2320" s="15" t="s">
        <v>11359</v>
      </c>
      <c r="F2320" s="16">
        <v>1</v>
      </c>
      <c r="G2320" s="16">
        <v>1</v>
      </c>
      <c r="H2320" s="6">
        <f t="shared" si="144"/>
        <v>2</v>
      </c>
      <c r="I2320" s="6">
        <f t="shared" si="145"/>
        <v>2</v>
      </c>
      <c r="J2320" s="7">
        <f t="shared" si="146"/>
        <v>1</v>
      </c>
      <c r="K2320" s="7">
        <f t="shared" si="147"/>
        <v>0</v>
      </c>
    </row>
    <row r="2321" spans="1:11" x14ac:dyDescent="0.35">
      <c r="A2321" s="14" t="s">
        <v>7998</v>
      </c>
      <c r="B2321" s="13" t="s">
        <v>5478</v>
      </c>
      <c r="C2321" s="14" t="s">
        <v>14871</v>
      </c>
      <c r="D2321" s="14" t="s">
        <v>11356</v>
      </c>
      <c r="E2321" s="15" t="s">
        <v>11359</v>
      </c>
      <c r="F2321" s="16">
        <v>1</v>
      </c>
      <c r="G2321" s="16">
        <v>1</v>
      </c>
      <c r="H2321" s="6">
        <f t="shared" si="144"/>
        <v>2</v>
      </c>
      <c r="I2321" s="6">
        <f t="shared" si="145"/>
        <v>2</v>
      </c>
      <c r="J2321" s="7">
        <f t="shared" si="146"/>
        <v>1</v>
      </c>
      <c r="K2321" s="7">
        <f t="shared" si="147"/>
        <v>0</v>
      </c>
    </row>
    <row r="2322" spans="1:11" x14ac:dyDescent="0.35">
      <c r="A2322" s="14" t="s">
        <v>7999</v>
      </c>
      <c r="B2322" s="13" t="s">
        <v>4002</v>
      </c>
      <c r="C2322" s="14" t="s">
        <v>14872</v>
      </c>
      <c r="D2322" s="14" t="s">
        <v>11356</v>
      </c>
      <c r="E2322" s="15" t="s">
        <v>5678</v>
      </c>
      <c r="F2322" s="16">
        <v>29</v>
      </c>
      <c r="G2322" s="16">
        <v>12</v>
      </c>
      <c r="H2322" s="6">
        <f t="shared" si="144"/>
        <v>30</v>
      </c>
      <c r="I2322" s="6">
        <f t="shared" si="145"/>
        <v>13</v>
      </c>
      <c r="J2322" s="7">
        <f t="shared" si="146"/>
        <v>0.43333333333333335</v>
      </c>
      <c r="K2322" s="7">
        <f t="shared" si="147"/>
        <v>-1.2064508774674263</v>
      </c>
    </row>
    <row r="2323" spans="1:11" x14ac:dyDescent="0.35">
      <c r="A2323" s="14" t="s">
        <v>8000</v>
      </c>
      <c r="B2323" s="13" t="s">
        <v>620</v>
      </c>
      <c r="C2323" s="14" t="s">
        <v>14873</v>
      </c>
      <c r="D2323" s="14" t="s">
        <v>14325</v>
      </c>
      <c r="E2323" s="15" t="s">
        <v>5678</v>
      </c>
      <c r="F2323" s="16">
        <v>35</v>
      </c>
      <c r="G2323" s="16">
        <v>31</v>
      </c>
      <c r="H2323" s="6">
        <f t="shared" si="144"/>
        <v>36</v>
      </c>
      <c r="I2323" s="6">
        <f t="shared" si="145"/>
        <v>32</v>
      </c>
      <c r="J2323" s="7">
        <f t="shared" si="146"/>
        <v>0.88888888888888884</v>
      </c>
      <c r="K2323" s="7">
        <f t="shared" si="147"/>
        <v>-0.16992500144231246</v>
      </c>
    </row>
    <row r="2324" spans="1:11" x14ac:dyDescent="0.35">
      <c r="A2324" s="14" t="s">
        <v>8001</v>
      </c>
      <c r="B2324" s="13" t="s">
        <v>1509</v>
      </c>
      <c r="C2324" s="14" t="s">
        <v>14874</v>
      </c>
      <c r="D2324" s="14" t="s">
        <v>14875</v>
      </c>
      <c r="E2324" s="15" t="s">
        <v>5678</v>
      </c>
      <c r="F2324" s="16">
        <v>108</v>
      </c>
      <c r="G2324" s="16">
        <v>87</v>
      </c>
      <c r="H2324" s="6">
        <f t="shared" si="144"/>
        <v>109</v>
      </c>
      <c r="I2324" s="6">
        <f t="shared" si="145"/>
        <v>88</v>
      </c>
      <c r="J2324" s="7">
        <f t="shared" si="146"/>
        <v>0.80733944954128445</v>
      </c>
      <c r="K2324" s="7">
        <f t="shared" si="147"/>
        <v>-0.30875270613962902</v>
      </c>
    </row>
    <row r="2325" spans="1:11" x14ac:dyDescent="0.35">
      <c r="A2325" s="14" t="s">
        <v>8002</v>
      </c>
      <c r="B2325" s="13" t="s">
        <v>798</v>
      </c>
      <c r="C2325" s="14" t="s">
        <v>14876</v>
      </c>
      <c r="D2325" s="14" t="s">
        <v>14877</v>
      </c>
      <c r="E2325" s="15" t="s">
        <v>5678</v>
      </c>
      <c r="F2325" s="16">
        <v>75</v>
      </c>
      <c r="G2325" s="16">
        <v>75</v>
      </c>
      <c r="H2325" s="6">
        <f t="shared" si="144"/>
        <v>76</v>
      </c>
      <c r="I2325" s="6">
        <f t="shared" si="145"/>
        <v>76</v>
      </c>
      <c r="J2325" s="7">
        <f t="shared" si="146"/>
        <v>1</v>
      </c>
      <c r="K2325" s="7">
        <f t="shared" si="147"/>
        <v>0</v>
      </c>
    </row>
    <row r="2326" spans="1:11" x14ac:dyDescent="0.35">
      <c r="A2326" s="14" t="s">
        <v>8003</v>
      </c>
      <c r="B2326" s="13" t="s">
        <v>4733</v>
      </c>
      <c r="C2326" s="14" t="s">
        <v>14878</v>
      </c>
      <c r="D2326" s="14" t="s">
        <v>11356</v>
      </c>
      <c r="E2326" s="15" t="s">
        <v>5678</v>
      </c>
      <c r="F2326" s="16">
        <v>0</v>
      </c>
      <c r="G2326" s="16">
        <v>0</v>
      </c>
      <c r="H2326" s="6">
        <f t="shared" si="144"/>
        <v>1</v>
      </c>
      <c r="I2326" s="6">
        <f t="shared" si="145"/>
        <v>1</v>
      </c>
      <c r="J2326" s="7">
        <f t="shared" si="146"/>
        <v>1</v>
      </c>
      <c r="K2326" s="7">
        <f t="shared" si="147"/>
        <v>0</v>
      </c>
    </row>
    <row r="2327" spans="1:11" x14ac:dyDescent="0.35">
      <c r="A2327" s="14" t="s">
        <v>8004</v>
      </c>
      <c r="B2327" s="13" t="s">
        <v>5252</v>
      </c>
      <c r="C2327" s="14" t="s">
        <v>14879</v>
      </c>
      <c r="D2327" s="14" t="s">
        <v>14880</v>
      </c>
      <c r="E2327" s="15" t="s">
        <v>5678</v>
      </c>
      <c r="F2327" s="16">
        <v>1</v>
      </c>
      <c r="G2327" s="16">
        <v>0</v>
      </c>
      <c r="H2327" s="6">
        <f t="shared" si="144"/>
        <v>2</v>
      </c>
      <c r="I2327" s="6">
        <f t="shared" si="145"/>
        <v>1</v>
      </c>
      <c r="J2327" s="7">
        <f t="shared" si="146"/>
        <v>0.5</v>
      </c>
      <c r="K2327" s="7">
        <f t="shared" si="147"/>
        <v>-1</v>
      </c>
    </row>
    <row r="2328" spans="1:11" x14ac:dyDescent="0.35">
      <c r="A2328" s="14" t="s">
        <v>8005</v>
      </c>
      <c r="B2328" s="13" t="s">
        <v>701</v>
      </c>
      <c r="C2328" s="14" t="s">
        <v>14881</v>
      </c>
      <c r="D2328" s="14" t="s">
        <v>11476</v>
      </c>
      <c r="E2328" s="15" t="s">
        <v>5678</v>
      </c>
      <c r="F2328" s="16">
        <v>2</v>
      </c>
      <c r="G2328" s="16">
        <v>1</v>
      </c>
      <c r="H2328" s="6">
        <f t="shared" si="144"/>
        <v>3</v>
      </c>
      <c r="I2328" s="6">
        <f t="shared" si="145"/>
        <v>2</v>
      </c>
      <c r="J2328" s="7">
        <f t="shared" si="146"/>
        <v>0.66666666666666663</v>
      </c>
      <c r="K2328" s="7">
        <f t="shared" si="147"/>
        <v>-0.5849625007211563</v>
      </c>
    </row>
    <row r="2329" spans="1:11" x14ac:dyDescent="0.35">
      <c r="A2329" s="14" t="s">
        <v>8006</v>
      </c>
      <c r="B2329" s="13" t="s">
        <v>5135</v>
      </c>
      <c r="C2329" s="14" t="s">
        <v>14882</v>
      </c>
      <c r="D2329" s="14" t="s">
        <v>11691</v>
      </c>
      <c r="E2329" s="15" t="s">
        <v>5678</v>
      </c>
      <c r="F2329" s="16">
        <v>1</v>
      </c>
      <c r="G2329" s="16">
        <v>0</v>
      </c>
      <c r="H2329" s="6">
        <f t="shared" si="144"/>
        <v>2</v>
      </c>
      <c r="I2329" s="6">
        <f t="shared" si="145"/>
        <v>1</v>
      </c>
      <c r="J2329" s="7">
        <f t="shared" si="146"/>
        <v>0.5</v>
      </c>
      <c r="K2329" s="7">
        <f t="shared" si="147"/>
        <v>-1</v>
      </c>
    </row>
    <row r="2330" spans="1:11" x14ac:dyDescent="0.35">
      <c r="A2330" s="14" t="s">
        <v>8007</v>
      </c>
      <c r="B2330" s="13" t="s">
        <v>781</v>
      </c>
      <c r="C2330" s="14" t="s">
        <v>14883</v>
      </c>
      <c r="D2330" s="14" t="s">
        <v>11356</v>
      </c>
      <c r="E2330" s="15" t="s">
        <v>5678</v>
      </c>
      <c r="F2330" s="16">
        <v>3</v>
      </c>
      <c r="G2330" s="16">
        <v>2</v>
      </c>
      <c r="H2330" s="6">
        <f t="shared" si="144"/>
        <v>4</v>
      </c>
      <c r="I2330" s="6">
        <f t="shared" si="145"/>
        <v>3</v>
      </c>
      <c r="J2330" s="7">
        <f t="shared" si="146"/>
        <v>0.75</v>
      </c>
      <c r="K2330" s="7">
        <f t="shared" si="147"/>
        <v>-0.41503749927884381</v>
      </c>
    </row>
    <row r="2331" spans="1:11" x14ac:dyDescent="0.35">
      <c r="A2331" s="14" t="s">
        <v>8008</v>
      </c>
      <c r="B2331" s="13" t="s">
        <v>3140</v>
      </c>
      <c r="C2331" s="14" t="s">
        <v>14884</v>
      </c>
      <c r="D2331" s="14" t="s">
        <v>11944</v>
      </c>
      <c r="E2331" s="15" t="s">
        <v>5678</v>
      </c>
      <c r="F2331" s="16">
        <v>8</v>
      </c>
      <c r="G2331" s="16">
        <v>8</v>
      </c>
      <c r="H2331" s="6">
        <f t="shared" si="144"/>
        <v>9</v>
      </c>
      <c r="I2331" s="6">
        <f t="shared" si="145"/>
        <v>9</v>
      </c>
      <c r="J2331" s="7">
        <f t="shared" si="146"/>
        <v>1</v>
      </c>
      <c r="K2331" s="7">
        <f t="shared" si="147"/>
        <v>0</v>
      </c>
    </row>
    <row r="2332" spans="1:11" x14ac:dyDescent="0.35">
      <c r="A2332" s="14" t="s">
        <v>8009</v>
      </c>
      <c r="B2332" s="13" t="s">
        <v>1188</v>
      </c>
      <c r="C2332" s="14" t="s">
        <v>14885</v>
      </c>
      <c r="D2332" s="14" t="s">
        <v>11671</v>
      </c>
      <c r="E2332" s="15" t="s">
        <v>5678</v>
      </c>
      <c r="F2332" s="16">
        <v>26</v>
      </c>
      <c r="G2332" s="16">
        <v>22</v>
      </c>
      <c r="H2332" s="6">
        <f t="shared" si="144"/>
        <v>27</v>
      </c>
      <c r="I2332" s="6">
        <f t="shared" si="145"/>
        <v>23</v>
      </c>
      <c r="J2332" s="7">
        <f t="shared" si="146"/>
        <v>0.85185185185185186</v>
      </c>
      <c r="K2332" s="7">
        <f t="shared" si="147"/>
        <v>-0.23132554610645564</v>
      </c>
    </row>
    <row r="2333" spans="1:11" x14ac:dyDescent="0.35">
      <c r="A2333" s="14" t="s">
        <v>8010</v>
      </c>
      <c r="B2333" s="13" t="s">
        <v>2637</v>
      </c>
      <c r="C2333" s="14" t="s">
        <v>14886</v>
      </c>
      <c r="D2333" s="14" t="s">
        <v>14887</v>
      </c>
      <c r="E2333" s="15" t="s">
        <v>5678</v>
      </c>
      <c r="F2333" s="16">
        <v>35</v>
      </c>
      <c r="G2333" s="16">
        <v>18</v>
      </c>
      <c r="H2333" s="6">
        <f t="shared" si="144"/>
        <v>36</v>
      </c>
      <c r="I2333" s="6">
        <f t="shared" si="145"/>
        <v>19</v>
      </c>
      <c r="J2333" s="7">
        <f t="shared" si="146"/>
        <v>0.52777777777777779</v>
      </c>
      <c r="K2333" s="7">
        <f t="shared" si="147"/>
        <v>-0.92199748799872694</v>
      </c>
    </row>
    <row r="2334" spans="1:11" x14ac:dyDescent="0.35">
      <c r="A2334" s="14" t="s">
        <v>8011</v>
      </c>
      <c r="B2334" s="13" t="s">
        <v>3130</v>
      </c>
      <c r="C2334" s="14" t="s">
        <v>14888</v>
      </c>
      <c r="D2334" s="14" t="s">
        <v>14889</v>
      </c>
      <c r="E2334" s="15" t="s">
        <v>5678</v>
      </c>
      <c r="F2334" s="16">
        <v>3</v>
      </c>
      <c r="G2334" s="16">
        <v>9</v>
      </c>
      <c r="H2334" s="6">
        <f t="shared" si="144"/>
        <v>4</v>
      </c>
      <c r="I2334" s="6">
        <f t="shared" si="145"/>
        <v>10</v>
      </c>
      <c r="J2334" s="7">
        <f t="shared" si="146"/>
        <v>2.5</v>
      </c>
      <c r="K2334" s="7">
        <f t="shared" si="147"/>
        <v>1.3219280948873624</v>
      </c>
    </row>
    <row r="2335" spans="1:11" x14ac:dyDescent="0.35">
      <c r="A2335" s="14" t="s">
        <v>8012</v>
      </c>
      <c r="B2335" s="13" t="s">
        <v>1589</v>
      </c>
      <c r="C2335" s="14" t="s">
        <v>14890</v>
      </c>
      <c r="D2335" s="14" t="s">
        <v>13453</v>
      </c>
      <c r="E2335" s="15" t="s">
        <v>5678</v>
      </c>
      <c r="F2335" s="16">
        <v>14</v>
      </c>
      <c r="G2335" s="16">
        <v>6</v>
      </c>
      <c r="H2335" s="6">
        <f t="shared" si="144"/>
        <v>15</v>
      </c>
      <c r="I2335" s="6">
        <f t="shared" si="145"/>
        <v>7</v>
      </c>
      <c r="J2335" s="7">
        <f t="shared" si="146"/>
        <v>0.46666666666666667</v>
      </c>
      <c r="K2335" s="7">
        <f t="shared" si="147"/>
        <v>-1.0995356735509143</v>
      </c>
    </row>
    <row r="2336" spans="1:11" x14ac:dyDescent="0.35">
      <c r="A2336" s="14" t="s">
        <v>8013</v>
      </c>
      <c r="B2336" s="13" t="s">
        <v>3941</v>
      </c>
      <c r="C2336" s="14" t="s">
        <v>14891</v>
      </c>
      <c r="D2336" s="14" t="s">
        <v>14892</v>
      </c>
      <c r="E2336" s="15" t="s">
        <v>5678</v>
      </c>
      <c r="F2336" s="16">
        <v>12</v>
      </c>
      <c r="G2336" s="16">
        <v>6</v>
      </c>
      <c r="H2336" s="6">
        <f t="shared" si="144"/>
        <v>13</v>
      </c>
      <c r="I2336" s="6">
        <f t="shared" si="145"/>
        <v>7</v>
      </c>
      <c r="J2336" s="7">
        <f t="shared" si="146"/>
        <v>0.53846153846153844</v>
      </c>
      <c r="K2336" s="7">
        <f t="shared" si="147"/>
        <v>-0.89308479608348823</v>
      </c>
    </row>
    <row r="2337" spans="1:11" x14ac:dyDescent="0.35">
      <c r="A2337" s="14" t="s">
        <v>8014</v>
      </c>
      <c r="B2337" s="13" t="s">
        <v>1698</v>
      </c>
      <c r="C2337" s="14" t="s">
        <v>14893</v>
      </c>
      <c r="D2337" s="14" t="s">
        <v>11671</v>
      </c>
      <c r="E2337" s="15" t="s">
        <v>5678</v>
      </c>
      <c r="F2337" s="16">
        <v>16</v>
      </c>
      <c r="G2337" s="16">
        <v>15</v>
      </c>
      <c r="H2337" s="6">
        <f t="shared" si="144"/>
        <v>17</v>
      </c>
      <c r="I2337" s="6">
        <f t="shared" si="145"/>
        <v>16</v>
      </c>
      <c r="J2337" s="7">
        <f t="shared" si="146"/>
        <v>0.94117647058823528</v>
      </c>
      <c r="K2337" s="7">
        <f t="shared" si="147"/>
        <v>-8.7462841250339429E-2</v>
      </c>
    </row>
    <row r="2338" spans="1:11" x14ac:dyDescent="0.35">
      <c r="A2338" s="14" t="s">
        <v>8015</v>
      </c>
      <c r="B2338" s="13" t="s">
        <v>3907</v>
      </c>
      <c r="C2338" s="14" t="s">
        <v>14894</v>
      </c>
      <c r="D2338" s="14" t="s">
        <v>11660</v>
      </c>
      <c r="E2338" s="15" t="s">
        <v>5678</v>
      </c>
      <c r="F2338" s="16">
        <v>21</v>
      </c>
      <c r="G2338" s="16">
        <v>15</v>
      </c>
      <c r="H2338" s="6">
        <f t="shared" si="144"/>
        <v>22</v>
      </c>
      <c r="I2338" s="6">
        <f t="shared" si="145"/>
        <v>16</v>
      </c>
      <c r="J2338" s="7">
        <f t="shared" si="146"/>
        <v>0.72727272727272729</v>
      </c>
      <c r="K2338" s="7">
        <f t="shared" si="147"/>
        <v>-0.45943161863729726</v>
      </c>
    </row>
    <row r="2339" spans="1:11" x14ac:dyDescent="0.35">
      <c r="A2339" s="14" t="s">
        <v>8016</v>
      </c>
      <c r="B2339" s="13" t="s">
        <v>1805</v>
      </c>
      <c r="C2339" s="14" t="s">
        <v>14895</v>
      </c>
      <c r="D2339" s="14" t="s">
        <v>11509</v>
      </c>
      <c r="E2339" s="15" t="s">
        <v>5678</v>
      </c>
      <c r="F2339" s="16">
        <v>33</v>
      </c>
      <c r="G2339" s="16">
        <v>18</v>
      </c>
      <c r="H2339" s="6">
        <f t="shared" si="144"/>
        <v>34</v>
      </c>
      <c r="I2339" s="6">
        <f t="shared" si="145"/>
        <v>19</v>
      </c>
      <c r="J2339" s="7">
        <f t="shared" si="146"/>
        <v>0.55882352941176472</v>
      </c>
      <c r="K2339" s="7">
        <f t="shared" si="147"/>
        <v>-0.83953532780675388</v>
      </c>
    </row>
    <row r="2340" spans="1:11" x14ac:dyDescent="0.35">
      <c r="A2340" s="14" t="s">
        <v>8017</v>
      </c>
      <c r="B2340" s="13" t="s">
        <v>783</v>
      </c>
      <c r="C2340" s="14" t="s">
        <v>14896</v>
      </c>
      <c r="D2340" s="14" t="s">
        <v>12032</v>
      </c>
      <c r="E2340" s="15" t="s">
        <v>5678</v>
      </c>
      <c r="F2340" s="16">
        <v>54</v>
      </c>
      <c r="G2340" s="16">
        <v>44</v>
      </c>
      <c r="H2340" s="6">
        <f t="shared" si="144"/>
        <v>55</v>
      </c>
      <c r="I2340" s="6">
        <f t="shared" si="145"/>
        <v>45</v>
      </c>
      <c r="J2340" s="7">
        <f t="shared" si="146"/>
        <v>0.81818181818181823</v>
      </c>
      <c r="K2340" s="7">
        <f t="shared" si="147"/>
        <v>-0.28950661719498483</v>
      </c>
    </row>
    <row r="2341" spans="1:11" x14ac:dyDescent="0.35">
      <c r="A2341" s="14" t="s">
        <v>8018</v>
      </c>
      <c r="B2341" s="13" t="s">
        <v>4734</v>
      </c>
      <c r="C2341" s="14" t="s">
        <v>14897</v>
      </c>
      <c r="D2341" s="14" t="s">
        <v>11691</v>
      </c>
      <c r="E2341" s="15" t="s">
        <v>5678</v>
      </c>
      <c r="F2341" s="16">
        <v>0</v>
      </c>
      <c r="G2341" s="16">
        <v>0</v>
      </c>
      <c r="H2341" s="6">
        <f t="shared" si="144"/>
        <v>1</v>
      </c>
      <c r="I2341" s="6">
        <f t="shared" si="145"/>
        <v>1</v>
      </c>
      <c r="J2341" s="7">
        <f t="shared" si="146"/>
        <v>1</v>
      </c>
      <c r="K2341" s="7">
        <f t="shared" si="147"/>
        <v>0</v>
      </c>
    </row>
    <row r="2342" spans="1:11" x14ac:dyDescent="0.35">
      <c r="A2342" s="14" t="s">
        <v>8019</v>
      </c>
      <c r="B2342" s="13" t="s">
        <v>3141</v>
      </c>
      <c r="C2342" s="14" t="s">
        <v>14898</v>
      </c>
      <c r="D2342" s="14" t="s">
        <v>11476</v>
      </c>
      <c r="E2342" s="15" t="s">
        <v>5678</v>
      </c>
      <c r="F2342" s="16">
        <v>1</v>
      </c>
      <c r="G2342" s="16">
        <v>0</v>
      </c>
      <c r="H2342" s="6">
        <f t="shared" si="144"/>
        <v>2</v>
      </c>
      <c r="I2342" s="6">
        <f t="shared" si="145"/>
        <v>1</v>
      </c>
      <c r="J2342" s="7">
        <f t="shared" si="146"/>
        <v>0.5</v>
      </c>
      <c r="K2342" s="7">
        <f t="shared" si="147"/>
        <v>-1</v>
      </c>
    </row>
    <row r="2343" spans="1:11" x14ac:dyDescent="0.35">
      <c r="A2343" s="14" t="s">
        <v>8020</v>
      </c>
      <c r="B2343" s="13" t="s">
        <v>117</v>
      </c>
      <c r="C2343" s="14" t="s">
        <v>14899</v>
      </c>
      <c r="D2343" s="14" t="s">
        <v>11356</v>
      </c>
      <c r="E2343" s="15" t="s">
        <v>5678</v>
      </c>
      <c r="F2343" s="16">
        <v>1</v>
      </c>
      <c r="G2343" s="16">
        <v>0</v>
      </c>
      <c r="H2343" s="6">
        <f t="shared" si="144"/>
        <v>2</v>
      </c>
      <c r="I2343" s="6">
        <f t="shared" si="145"/>
        <v>1</v>
      </c>
      <c r="J2343" s="7">
        <f t="shared" si="146"/>
        <v>0.5</v>
      </c>
      <c r="K2343" s="7">
        <f t="shared" si="147"/>
        <v>-1</v>
      </c>
    </row>
    <row r="2344" spans="1:11" x14ac:dyDescent="0.35">
      <c r="A2344" s="14" t="s">
        <v>8021</v>
      </c>
      <c r="B2344" s="13" t="s">
        <v>4708</v>
      </c>
      <c r="C2344" s="14" t="s">
        <v>14900</v>
      </c>
      <c r="D2344" s="14" t="s">
        <v>11671</v>
      </c>
      <c r="E2344" s="15" t="s">
        <v>5678</v>
      </c>
      <c r="F2344" s="16">
        <v>1</v>
      </c>
      <c r="G2344" s="16">
        <v>0</v>
      </c>
      <c r="H2344" s="6">
        <f t="shared" si="144"/>
        <v>2</v>
      </c>
      <c r="I2344" s="6">
        <f t="shared" si="145"/>
        <v>1</v>
      </c>
      <c r="J2344" s="7">
        <f t="shared" si="146"/>
        <v>0.5</v>
      </c>
      <c r="K2344" s="7">
        <f t="shared" si="147"/>
        <v>-1</v>
      </c>
    </row>
    <row r="2345" spans="1:11" x14ac:dyDescent="0.35">
      <c r="A2345" s="14" t="s">
        <v>8022</v>
      </c>
      <c r="B2345" s="13" t="s">
        <v>5584</v>
      </c>
      <c r="C2345" s="14" t="s">
        <v>14901</v>
      </c>
      <c r="D2345" s="14" t="s">
        <v>11356</v>
      </c>
      <c r="E2345" s="15" t="s">
        <v>11359</v>
      </c>
      <c r="F2345" s="16">
        <v>2</v>
      </c>
      <c r="G2345" s="16">
        <v>1</v>
      </c>
      <c r="H2345" s="6">
        <f t="shared" si="144"/>
        <v>3</v>
      </c>
      <c r="I2345" s="6">
        <f t="shared" si="145"/>
        <v>2</v>
      </c>
      <c r="J2345" s="7">
        <f t="shared" si="146"/>
        <v>0.66666666666666663</v>
      </c>
      <c r="K2345" s="7">
        <f t="shared" si="147"/>
        <v>-0.5849625007211563</v>
      </c>
    </row>
    <row r="2346" spans="1:11" x14ac:dyDescent="0.35">
      <c r="A2346" s="14" t="s">
        <v>8023</v>
      </c>
      <c r="B2346" s="13" t="s">
        <v>5180</v>
      </c>
      <c r="C2346" s="14" t="s">
        <v>14902</v>
      </c>
      <c r="D2346" s="14" t="s">
        <v>11444</v>
      </c>
      <c r="E2346" s="15" t="s">
        <v>11359</v>
      </c>
      <c r="F2346" s="16">
        <v>1</v>
      </c>
      <c r="G2346" s="16">
        <v>1</v>
      </c>
      <c r="H2346" s="6">
        <f t="shared" si="144"/>
        <v>2</v>
      </c>
      <c r="I2346" s="6">
        <f t="shared" si="145"/>
        <v>2</v>
      </c>
      <c r="J2346" s="7">
        <f t="shared" si="146"/>
        <v>1</v>
      </c>
      <c r="K2346" s="7">
        <f t="shared" si="147"/>
        <v>0</v>
      </c>
    </row>
    <row r="2347" spans="1:11" x14ac:dyDescent="0.35">
      <c r="A2347" s="14" t="s">
        <v>8024</v>
      </c>
      <c r="B2347" s="13" t="s">
        <v>2502</v>
      </c>
      <c r="C2347" s="14" t="s">
        <v>14903</v>
      </c>
      <c r="D2347" s="14" t="s">
        <v>11356</v>
      </c>
      <c r="E2347" s="15" t="s">
        <v>11359</v>
      </c>
      <c r="F2347" s="16">
        <v>1</v>
      </c>
      <c r="G2347" s="16">
        <v>1</v>
      </c>
      <c r="H2347" s="6">
        <f t="shared" si="144"/>
        <v>2</v>
      </c>
      <c r="I2347" s="6">
        <f t="shared" si="145"/>
        <v>2</v>
      </c>
      <c r="J2347" s="7">
        <f t="shared" si="146"/>
        <v>1</v>
      </c>
      <c r="K2347" s="7">
        <f t="shared" si="147"/>
        <v>0</v>
      </c>
    </row>
    <row r="2348" spans="1:11" x14ac:dyDescent="0.35">
      <c r="A2348" s="14" t="s">
        <v>8025</v>
      </c>
      <c r="B2348" s="13" t="s">
        <v>199</v>
      </c>
      <c r="C2348" s="14" t="s">
        <v>14904</v>
      </c>
      <c r="D2348" s="14" t="s">
        <v>11662</v>
      </c>
      <c r="E2348" s="15" t="s">
        <v>5678</v>
      </c>
      <c r="F2348" s="16">
        <v>1</v>
      </c>
      <c r="G2348" s="16">
        <v>0</v>
      </c>
      <c r="H2348" s="6">
        <f t="shared" si="144"/>
        <v>2</v>
      </c>
      <c r="I2348" s="6">
        <f t="shared" si="145"/>
        <v>1</v>
      </c>
      <c r="J2348" s="7">
        <f t="shared" si="146"/>
        <v>0.5</v>
      </c>
      <c r="K2348" s="7">
        <f t="shared" si="147"/>
        <v>-1</v>
      </c>
    </row>
    <row r="2349" spans="1:11" x14ac:dyDescent="0.35">
      <c r="A2349" s="14" t="s">
        <v>8026</v>
      </c>
      <c r="B2349" s="13" t="s">
        <v>5387</v>
      </c>
      <c r="C2349" s="14" t="s">
        <v>14905</v>
      </c>
      <c r="D2349" s="14" t="s">
        <v>14778</v>
      </c>
      <c r="E2349" s="15" t="s">
        <v>5678</v>
      </c>
      <c r="F2349" s="16">
        <v>1</v>
      </c>
      <c r="G2349" s="16">
        <v>2</v>
      </c>
      <c r="H2349" s="6">
        <f t="shared" si="144"/>
        <v>2</v>
      </c>
      <c r="I2349" s="6">
        <f t="shared" si="145"/>
        <v>3</v>
      </c>
      <c r="J2349" s="7">
        <f t="shared" si="146"/>
        <v>1.5</v>
      </c>
      <c r="K2349" s="7">
        <f t="shared" si="147"/>
        <v>0.58496250072115619</v>
      </c>
    </row>
    <row r="2350" spans="1:11" x14ac:dyDescent="0.35">
      <c r="A2350" s="14" t="s">
        <v>8027</v>
      </c>
      <c r="B2350" s="13" t="s">
        <v>2863</v>
      </c>
      <c r="C2350" s="14" t="s">
        <v>14906</v>
      </c>
      <c r="D2350" s="14" t="s">
        <v>11418</v>
      </c>
      <c r="E2350" s="15" t="s">
        <v>11359</v>
      </c>
      <c r="F2350" s="16">
        <v>22</v>
      </c>
      <c r="G2350" s="16">
        <v>17</v>
      </c>
      <c r="H2350" s="6">
        <f t="shared" si="144"/>
        <v>23</v>
      </c>
      <c r="I2350" s="6">
        <f t="shared" si="145"/>
        <v>18</v>
      </c>
      <c r="J2350" s="7">
        <f t="shared" si="146"/>
        <v>0.78260869565217395</v>
      </c>
      <c r="K2350" s="7">
        <f t="shared" si="147"/>
        <v>-0.35363695461470046</v>
      </c>
    </row>
    <row r="2351" spans="1:11" x14ac:dyDescent="0.35">
      <c r="A2351" s="14" t="s">
        <v>8028</v>
      </c>
      <c r="B2351" s="13" t="s">
        <v>1523</v>
      </c>
      <c r="C2351" s="14" t="s">
        <v>14907</v>
      </c>
      <c r="D2351" s="14" t="s">
        <v>11746</v>
      </c>
      <c r="E2351" s="15" t="s">
        <v>11359</v>
      </c>
      <c r="F2351" s="16">
        <v>5</v>
      </c>
      <c r="G2351" s="16">
        <v>6</v>
      </c>
      <c r="H2351" s="6">
        <f t="shared" si="144"/>
        <v>6</v>
      </c>
      <c r="I2351" s="6">
        <f t="shared" si="145"/>
        <v>7</v>
      </c>
      <c r="J2351" s="7">
        <f t="shared" si="146"/>
        <v>1.1666666666666667</v>
      </c>
      <c r="K2351" s="7">
        <f t="shared" si="147"/>
        <v>0.22239242133644802</v>
      </c>
    </row>
    <row r="2352" spans="1:11" x14ac:dyDescent="0.35">
      <c r="A2352" s="14" t="s">
        <v>8029</v>
      </c>
      <c r="B2352" s="13" t="s">
        <v>1081</v>
      </c>
      <c r="C2352" s="14" t="s">
        <v>14908</v>
      </c>
      <c r="D2352" s="14" t="s">
        <v>11356</v>
      </c>
      <c r="E2352" s="15" t="s">
        <v>11359</v>
      </c>
      <c r="F2352" s="16">
        <v>15</v>
      </c>
      <c r="G2352" s="16">
        <v>15</v>
      </c>
      <c r="H2352" s="6">
        <f t="shared" si="144"/>
        <v>16</v>
      </c>
      <c r="I2352" s="6">
        <f t="shared" si="145"/>
        <v>16</v>
      </c>
      <c r="J2352" s="7">
        <f t="shared" si="146"/>
        <v>1</v>
      </c>
      <c r="K2352" s="7">
        <f t="shared" si="147"/>
        <v>0</v>
      </c>
    </row>
    <row r="2353" spans="1:11" x14ac:dyDescent="0.35">
      <c r="A2353" s="14" t="s">
        <v>8030</v>
      </c>
      <c r="B2353" s="13" t="s">
        <v>1495</v>
      </c>
      <c r="C2353" s="14" t="s">
        <v>12080</v>
      </c>
      <c r="D2353" s="14" t="s">
        <v>12081</v>
      </c>
      <c r="E2353" s="15" t="s">
        <v>11359</v>
      </c>
      <c r="F2353" s="16">
        <v>23</v>
      </c>
      <c r="G2353" s="16">
        <v>17</v>
      </c>
      <c r="H2353" s="6">
        <f t="shared" si="144"/>
        <v>24</v>
      </c>
      <c r="I2353" s="6">
        <f t="shared" si="145"/>
        <v>18</v>
      </c>
      <c r="J2353" s="7">
        <f t="shared" si="146"/>
        <v>0.75</v>
      </c>
      <c r="K2353" s="7">
        <f t="shared" si="147"/>
        <v>-0.41503749927884381</v>
      </c>
    </row>
    <row r="2354" spans="1:11" x14ac:dyDescent="0.35">
      <c r="A2354" s="14" t="s">
        <v>8031</v>
      </c>
      <c r="B2354" s="13" t="s">
        <v>2973</v>
      </c>
      <c r="C2354" s="14" t="s">
        <v>14909</v>
      </c>
      <c r="D2354" s="14" t="s">
        <v>13125</v>
      </c>
      <c r="E2354" s="15" t="s">
        <v>5678</v>
      </c>
      <c r="F2354" s="16">
        <v>39</v>
      </c>
      <c r="G2354" s="16">
        <v>33</v>
      </c>
      <c r="H2354" s="6">
        <f t="shared" si="144"/>
        <v>40</v>
      </c>
      <c r="I2354" s="6">
        <f t="shared" si="145"/>
        <v>34</v>
      </c>
      <c r="J2354" s="7">
        <f t="shared" si="146"/>
        <v>0.85</v>
      </c>
      <c r="K2354" s="7">
        <f t="shared" si="147"/>
        <v>-0.23446525363702297</v>
      </c>
    </row>
    <row r="2355" spans="1:11" x14ac:dyDescent="0.35">
      <c r="A2355" s="14" t="s">
        <v>8032</v>
      </c>
      <c r="B2355" s="13" t="s">
        <v>1846</v>
      </c>
      <c r="C2355" s="14" t="s">
        <v>14910</v>
      </c>
      <c r="D2355" s="14" t="s">
        <v>14911</v>
      </c>
      <c r="E2355" s="15" t="s">
        <v>11359</v>
      </c>
      <c r="F2355" s="16">
        <v>39</v>
      </c>
      <c r="G2355" s="16">
        <v>40</v>
      </c>
      <c r="H2355" s="6">
        <f t="shared" si="144"/>
        <v>40</v>
      </c>
      <c r="I2355" s="6">
        <f t="shared" si="145"/>
        <v>41</v>
      </c>
      <c r="J2355" s="7">
        <f t="shared" si="146"/>
        <v>1.0249999999999999</v>
      </c>
      <c r="K2355" s="7">
        <f t="shared" si="147"/>
        <v>3.5623909730721222E-2</v>
      </c>
    </row>
    <row r="2356" spans="1:11" x14ac:dyDescent="0.35">
      <c r="A2356" s="14" t="s">
        <v>8033</v>
      </c>
      <c r="B2356" s="13" t="s">
        <v>112</v>
      </c>
      <c r="C2356" s="14" t="s">
        <v>14912</v>
      </c>
      <c r="D2356" s="14" t="s">
        <v>14913</v>
      </c>
      <c r="E2356" s="15" t="s">
        <v>11359</v>
      </c>
      <c r="F2356" s="16">
        <v>22</v>
      </c>
      <c r="G2356" s="16">
        <v>11</v>
      </c>
      <c r="H2356" s="6">
        <f t="shared" si="144"/>
        <v>23</v>
      </c>
      <c r="I2356" s="6">
        <f t="shared" si="145"/>
        <v>12</v>
      </c>
      <c r="J2356" s="7">
        <f t="shared" si="146"/>
        <v>0.52173913043478259</v>
      </c>
      <c r="K2356" s="7">
        <f t="shared" si="147"/>
        <v>-0.93859945533585676</v>
      </c>
    </row>
    <row r="2357" spans="1:11" x14ac:dyDescent="0.35">
      <c r="A2357" s="14" t="s">
        <v>8034</v>
      </c>
      <c r="B2357" s="13" t="s">
        <v>494</v>
      </c>
      <c r="C2357" s="14" t="s">
        <v>14914</v>
      </c>
      <c r="D2357" s="14" t="s">
        <v>14915</v>
      </c>
      <c r="E2357" s="15" t="s">
        <v>11359</v>
      </c>
      <c r="F2357" s="16">
        <v>152</v>
      </c>
      <c r="G2357" s="16">
        <v>165</v>
      </c>
      <c r="H2357" s="6">
        <f t="shared" si="144"/>
        <v>153</v>
      </c>
      <c r="I2357" s="6">
        <f t="shared" si="145"/>
        <v>166</v>
      </c>
      <c r="J2357" s="7">
        <f t="shared" si="146"/>
        <v>1.0849673202614378</v>
      </c>
      <c r="K2357" s="7">
        <f t="shared" si="147"/>
        <v>0.11765158865427289</v>
      </c>
    </row>
    <row r="2358" spans="1:11" x14ac:dyDescent="0.35">
      <c r="A2358" s="14" t="s">
        <v>8035</v>
      </c>
      <c r="B2358" s="13" t="s">
        <v>3336</v>
      </c>
      <c r="C2358" s="14" t="s">
        <v>14916</v>
      </c>
      <c r="D2358" s="14" t="s">
        <v>12178</v>
      </c>
      <c r="E2358" s="15" t="s">
        <v>11359</v>
      </c>
      <c r="F2358" s="16">
        <v>1</v>
      </c>
      <c r="G2358" s="16">
        <v>1</v>
      </c>
      <c r="H2358" s="6">
        <f t="shared" si="144"/>
        <v>2</v>
      </c>
      <c r="I2358" s="6">
        <f t="shared" si="145"/>
        <v>2</v>
      </c>
      <c r="J2358" s="7">
        <f t="shared" si="146"/>
        <v>1</v>
      </c>
      <c r="K2358" s="7">
        <f t="shared" si="147"/>
        <v>0</v>
      </c>
    </row>
    <row r="2359" spans="1:11" x14ac:dyDescent="0.35">
      <c r="A2359" s="14" t="s">
        <v>8036</v>
      </c>
      <c r="B2359" s="13" t="s">
        <v>5373</v>
      </c>
      <c r="C2359" s="14" t="s">
        <v>14917</v>
      </c>
      <c r="D2359" s="14" t="s">
        <v>14918</v>
      </c>
      <c r="E2359" s="15" t="s">
        <v>11359</v>
      </c>
      <c r="F2359" s="16">
        <v>1</v>
      </c>
      <c r="G2359" s="16">
        <v>0</v>
      </c>
      <c r="H2359" s="6">
        <f t="shared" si="144"/>
        <v>2</v>
      </c>
      <c r="I2359" s="6">
        <f t="shared" si="145"/>
        <v>1</v>
      </c>
      <c r="J2359" s="7">
        <f t="shared" si="146"/>
        <v>0.5</v>
      </c>
      <c r="K2359" s="7">
        <f t="shared" si="147"/>
        <v>-1</v>
      </c>
    </row>
    <row r="2360" spans="1:11" x14ac:dyDescent="0.35">
      <c r="A2360" s="14" t="s">
        <v>8037</v>
      </c>
      <c r="B2360" s="13" t="s">
        <v>5043</v>
      </c>
      <c r="C2360" s="14" t="s">
        <v>14919</v>
      </c>
      <c r="D2360" s="14" t="s">
        <v>14920</v>
      </c>
      <c r="E2360" s="15" t="s">
        <v>5678</v>
      </c>
      <c r="F2360" s="16">
        <v>1</v>
      </c>
      <c r="G2360" s="16">
        <v>1</v>
      </c>
      <c r="H2360" s="6">
        <f t="shared" si="144"/>
        <v>2</v>
      </c>
      <c r="I2360" s="6">
        <f t="shared" si="145"/>
        <v>2</v>
      </c>
      <c r="J2360" s="7">
        <f t="shared" si="146"/>
        <v>1</v>
      </c>
      <c r="K2360" s="7">
        <f t="shared" si="147"/>
        <v>0</v>
      </c>
    </row>
    <row r="2361" spans="1:11" x14ac:dyDescent="0.35">
      <c r="A2361" s="14" t="s">
        <v>8038</v>
      </c>
      <c r="B2361" s="13" t="s">
        <v>5130</v>
      </c>
      <c r="C2361" s="14" t="s">
        <v>14921</v>
      </c>
      <c r="D2361" s="14" t="s">
        <v>11657</v>
      </c>
      <c r="E2361" s="15" t="s">
        <v>5678</v>
      </c>
      <c r="F2361" s="16">
        <v>4</v>
      </c>
      <c r="G2361" s="16">
        <v>3</v>
      </c>
      <c r="H2361" s="6">
        <f t="shared" si="144"/>
        <v>5</v>
      </c>
      <c r="I2361" s="6">
        <f t="shared" si="145"/>
        <v>4</v>
      </c>
      <c r="J2361" s="7">
        <f t="shared" si="146"/>
        <v>0.8</v>
      </c>
      <c r="K2361" s="7">
        <f t="shared" si="147"/>
        <v>-0.32192809488736229</v>
      </c>
    </row>
    <row r="2362" spans="1:11" x14ac:dyDescent="0.35">
      <c r="A2362" s="14" t="s">
        <v>8039</v>
      </c>
      <c r="B2362" s="13" t="s">
        <v>1583</v>
      </c>
      <c r="C2362" s="14" t="s">
        <v>14922</v>
      </c>
      <c r="D2362" s="14" t="s">
        <v>14923</v>
      </c>
      <c r="E2362" s="15" t="s">
        <v>5678</v>
      </c>
      <c r="F2362" s="16">
        <v>6</v>
      </c>
      <c r="G2362" s="16">
        <v>4</v>
      </c>
      <c r="H2362" s="6">
        <f t="shared" si="144"/>
        <v>7</v>
      </c>
      <c r="I2362" s="6">
        <f t="shared" si="145"/>
        <v>5</v>
      </c>
      <c r="J2362" s="7">
        <f t="shared" si="146"/>
        <v>0.7142857142857143</v>
      </c>
      <c r="K2362" s="7">
        <f t="shared" si="147"/>
        <v>-0.48542682717024171</v>
      </c>
    </row>
    <row r="2363" spans="1:11" x14ac:dyDescent="0.35">
      <c r="A2363" s="14" t="s">
        <v>8040</v>
      </c>
      <c r="B2363" s="13" t="s">
        <v>1664</v>
      </c>
      <c r="C2363" s="14" t="s">
        <v>14924</v>
      </c>
      <c r="D2363" s="14" t="s">
        <v>11476</v>
      </c>
      <c r="E2363" s="15" t="s">
        <v>5678</v>
      </c>
      <c r="F2363" s="16">
        <v>4</v>
      </c>
      <c r="G2363" s="16">
        <v>3</v>
      </c>
      <c r="H2363" s="6">
        <f t="shared" si="144"/>
        <v>5</v>
      </c>
      <c r="I2363" s="6">
        <f t="shared" si="145"/>
        <v>4</v>
      </c>
      <c r="J2363" s="7">
        <f t="shared" si="146"/>
        <v>0.8</v>
      </c>
      <c r="K2363" s="7">
        <f t="shared" si="147"/>
        <v>-0.32192809488736229</v>
      </c>
    </row>
    <row r="2364" spans="1:11" x14ac:dyDescent="0.35">
      <c r="A2364" s="14" t="s">
        <v>8041</v>
      </c>
      <c r="B2364" s="13" t="s">
        <v>2876</v>
      </c>
      <c r="C2364" s="14" t="s">
        <v>14925</v>
      </c>
      <c r="D2364" s="14" t="s">
        <v>14926</v>
      </c>
      <c r="E2364" s="15" t="s">
        <v>5678</v>
      </c>
      <c r="F2364" s="16">
        <v>6</v>
      </c>
      <c r="G2364" s="16">
        <v>2</v>
      </c>
      <c r="H2364" s="6">
        <f t="shared" si="144"/>
        <v>7</v>
      </c>
      <c r="I2364" s="6">
        <f t="shared" si="145"/>
        <v>3</v>
      </c>
      <c r="J2364" s="7">
        <f t="shared" si="146"/>
        <v>0.42857142857142855</v>
      </c>
      <c r="K2364" s="7">
        <f t="shared" si="147"/>
        <v>-1.2223924213364481</v>
      </c>
    </row>
    <row r="2365" spans="1:11" x14ac:dyDescent="0.35">
      <c r="A2365" s="14" t="s">
        <v>8042</v>
      </c>
      <c r="B2365" s="13" t="s">
        <v>4548</v>
      </c>
      <c r="C2365" s="14" t="s">
        <v>14927</v>
      </c>
      <c r="D2365" s="14" t="s">
        <v>11738</v>
      </c>
      <c r="E2365" s="15" t="s">
        <v>5678</v>
      </c>
      <c r="F2365" s="16">
        <v>16</v>
      </c>
      <c r="G2365" s="16">
        <v>9</v>
      </c>
      <c r="H2365" s="6">
        <f t="shared" si="144"/>
        <v>17</v>
      </c>
      <c r="I2365" s="6">
        <f t="shared" si="145"/>
        <v>10</v>
      </c>
      <c r="J2365" s="7">
        <f t="shared" si="146"/>
        <v>0.58823529411764708</v>
      </c>
      <c r="K2365" s="7">
        <f t="shared" si="147"/>
        <v>-0.76553474636297703</v>
      </c>
    </row>
    <row r="2366" spans="1:11" x14ac:dyDescent="0.35">
      <c r="A2366" s="14" t="s">
        <v>8043</v>
      </c>
      <c r="B2366" s="13" t="s">
        <v>3052</v>
      </c>
      <c r="C2366" s="14" t="s">
        <v>14928</v>
      </c>
      <c r="D2366" s="14" t="s">
        <v>14929</v>
      </c>
      <c r="E2366" s="15" t="s">
        <v>11359</v>
      </c>
      <c r="F2366" s="16">
        <v>26</v>
      </c>
      <c r="G2366" s="16">
        <v>19</v>
      </c>
      <c r="H2366" s="6">
        <f t="shared" si="144"/>
        <v>27</v>
      </c>
      <c r="I2366" s="6">
        <f t="shared" si="145"/>
        <v>20</v>
      </c>
      <c r="J2366" s="7">
        <f t="shared" si="146"/>
        <v>0.7407407407407407</v>
      </c>
      <c r="K2366" s="7">
        <f t="shared" si="147"/>
        <v>-0.43295940727610632</v>
      </c>
    </row>
    <row r="2367" spans="1:11" x14ac:dyDescent="0.35">
      <c r="A2367" s="14" t="s">
        <v>8044</v>
      </c>
      <c r="B2367" s="13" t="s">
        <v>4498</v>
      </c>
      <c r="C2367" s="14" t="s">
        <v>14930</v>
      </c>
      <c r="D2367" s="14" t="s">
        <v>13957</v>
      </c>
      <c r="E2367" s="15" t="s">
        <v>5678</v>
      </c>
      <c r="F2367" s="16">
        <v>1</v>
      </c>
      <c r="G2367" s="16">
        <v>1</v>
      </c>
      <c r="H2367" s="6">
        <f t="shared" si="144"/>
        <v>2</v>
      </c>
      <c r="I2367" s="6">
        <f t="shared" si="145"/>
        <v>2</v>
      </c>
      <c r="J2367" s="7">
        <f t="shared" si="146"/>
        <v>1</v>
      </c>
      <c r="K2367" s="7">
        <f t="shared" si="147"/>
        <v>0</v>
      </c>
    </row>
    <row r="2368" spans="1:11" x14ac:dyDescent="0.35">
      <c r="A2368" s="14" t="s">
        <v>8045</v>
      </c>
      <c r="B2368" s="13" t="s">
        <v>5409</v>
      </c>
      <c r="C2368" s="14" t="s">
        <v>14931</v>
      </c>
      <c r="D2368" s="14" t="s">
        <v>11418</v>
      </c>
      <c r="E2368" s="15" t="s">
        <v>5678</v>
      </c>
      <c r="F2368" s="16">
        <v>2</v>
      </c>
      <c r="G2368" s="16">
        <v>2</v>
      </c>
      <c r="H2368" s="6">
        <f t="shared" si="144"/>
        <v>3</v>
      </c>
      <c r="I2368" s="6">
        <f t="shared" si="145"/>
        <v>3</v>
      </c>
      <c r="J2368" s="7">
        <f t="shared" si="146"/>
        <v>1</v>
      </c>
      <c r="K2368" s="7">
        <f t="shared" si="147"/>
        <v>0</v>
      </c>
    </row>
    <row r="2369" spans="1:11" x14ac:dyDescent="0.35">
      <c r="A2369" s="14" t="s">
        <v>8046</v>
      </c>
      <c r="B2369" s="13" t="s">
        <v>4681</v>
      </c>
      <c r="C2369" s="14" t="s">
        <v>14932</v>
      </c>
      <c r="D2369" s="14" t="s">
        <v>14933</v>
      </c>
      <c r="E2369" s="15" t="s">
        <v>11359</v>
      </c>
      <c r="F2369" s="16">
        <v>1</v>
      </c>
      <c r="G2369" s="16">
        <v>1</v>
      </c>
      <c r="H2369" s="6">
        <f t="shared" si="144"/>
        <v>2</v>
      </c>
      <c r="I2369" s="6">
        <f t="shared" si="145"/>
        <v>2</v>
      </c>
      <c r="J2369" s="7">
        <f t="shared" si="146"/>
        <v>1</v>
      </c>
      <c r="K2369" s="7">
        <f t="shared" si="147"/>
        <v>0</v>
      </c>
    </row>
    <row r="2370" spans="1:11" x14ac:dyDescent="0.35">
      <c r="A2370" s="14" t="s">
        <v>8047</v>
      </c>
      <c r="B2370" s="13" t="s">
        <v>4982</v>
      </c>
      <c r="C2370" s="14" t="s">
        <v>14934</v>
      </c>
      <c r="D2370" s="14" t="s">
        <v>11356</v>
      </c>
      <c r="E2370" s="15" t="s">
        <v>11359</v>
      </c>
      <c r="F2370" s="16">
        <v>1</v>
      </c>
      <c r="G2370" s="16">
        <v>1</v>
      </c>
      <c r="H2370" s="6">
        <f t="shared" si="144"/>
        <v>2</v>
      </c>
      <c r="I2370" s="6">
        <f t="shared" si="145"/>
        <v>2</v>
      </c>
      <c r="J2370" s="7">
        <f t="shared" si="146"/>
        <v>1</v>
      </c>
      <c r="K2370" s="7">
        <f t="shared" si="147"/>
        <v>0</v>
      </c>
    </row>
    <row r="2371" spans="1:11" x14ac:dyDescent="0.35">
      <c r="A2371" s="14" t="s">
        <v>8048</v>
      </c>
      <c r="B2371" s="13" t="s">
        <v>774</v>
      </c>
      <c r="C2371" s="14" t="s">
        <v>14935</v>
      </c>
      <c r="D2371" s="14" t="s">
        <v>14936</v>
      </c>
      <c r="E2371" s="15" t="s">
        <v>11359</v>
      </c>
      <c r="F2371" s="16">
        <v>10</v>
      </c>
      <c r="G2371" s="16">
        <v>8</v>
      </c>
      <c r="H2371" s="6">
        <f t="shared" ref="H2371:H2434" si="148">F2371+1</f>
        <v>11</v>
      </c>
      <c r="I2371" s="6">
        <f t="shared" ref="I2371:I2434" si="149">G2371+1</f>
        <v>9</v>
      </c>
      <c r="J2371" s="7">
        <f t="shared" ref="J2371:J2434" si="150">I2371/H2371</f>
        <v>0.81818181818181823</v>
      </c>
      <c r="K2371" s="7">
        <f t="shared" ref="K2371:K2434" si="151">LOG(J2371,2)</f>
        <v>-0.28950661719498483</v>
      </c>
    </row>
    <row r="2372" spans="1:11" x14ac:dyDescent="0.35">
      <c r="A2372" s="14" t="s">
        <v>8049</v>
      </c>
      <c r="B2372" s="13" t="s">
        <v>186</v>
      </c>
      <c r="C2372" s="14" t="s">
        <v>14937</v>
      </c>
      <c r="D2372" s="14" t="s">
        <v>12574</v>
      </c>
      <c r="E2372" s="15" t="s">
        <v>11359</v>
      </c>
      <c r="F2372" s="16">
        <v>2</v>
      </c>
      <c r="G2372" s="16">
        <v>2</v>
      </c>
      <c r="H2372" s="6">
        <f t="shared" si="148"/>
        <v>3</v>
      </c>
      <c r="I2372" s="6">
        <f t="shared" si="149"/>
        <v>3</v>
      </c>
      <c r="J2372" s="7">
        <f t="shared" si="150"/>
        <v>1</v>
      </c>
      <c r="K2372" s="7">
        <f t="shared" si="151"/>
        <v>0</v>
      </c>
    </row>
    <row r="2373" spans="1:11" x14ac:dyDescent="0.35">
      <c r="A2373" s="14" t="s">
        <v>8050</v>
      </c>
      <c r="B2373" s="13" t="s">
        <v>456</v>
      </c>
      <c r="C2373" s="14" t="s">
        <v>14938</v>
      </c>
      <c r="D2373" s="14" t="s">
        <v>11691</v>
      </c>
      <c r="E2373" s="15" t="s">
        <v>11359</v>
      </c>
      <c r="F2373" s="16">
        <v>1</v>
      </c>
      <c r="G2373" s="16">
        <v>1</v>
      </c>
      <c r="H2373" s="6">
        <f t="shared" si="148"/>
        <v>2</v>
      </c>
      <c r="I2373" s="6">
        <f t="shared" si="149"/>
        <v>2</v>
      </c>
      <c r="J2373" s="7">
        <f t="shared" si="150"/>
        <v>1</v>
      </c>
      <c r="K2373" s="7">
        <f t="shared" si="151"/>
        <v>0</v>
      </c>
    </row>
    <row r="2374" spans="1:11" x14ac:dyDescent="0.35">
      <c r="A2374" s="14" t="s">
        <v>8051</v>
      </c>
      <c r="B2374" s="13" t="s">
        <v>1146</v>
      </c>
      <c r="C2374" s="14" t="s">
        <v>14939</v>
      </c>
      <c r="D2374" s="14" t="s">
        <v>11657</v>
      </c>
      <c r="E2374" s="15" t="s">
        <v>11359</v>
      </c>
      <c r="F2374" s="16">
        <v>1</v>
      </c>
      <c r="G2374" s="16">
        <v>1</v>
      </c>
      <c r="H2374" s="6">
        <f t="shared" si="148"/>
        <v>2</v>
      </c>
      <c r="I2374" s="6">
        <f t="shared" si="149"/>
        <v>2</v>
      </c>
      <c r="J2374" s="7">
        <f t="shared" si="150"/>
        <v>1</v>
      </c>
      <c r="K2374" s="7">
        <f t="shared" si="151"/>
        <v>0</v>
      </c>
    </row>
    <row r="2375" spans="1:11" x14ac:dyDescent="0.35">
      <c r="A2375" s="14" t="s">
        <v>8052</v>
      </c>
      <c r="B2375" s="13" t="s">
        <v>5060</v>
      </c>
      <c r="C2375" s="14" t="s">
        <v>14940</v>
      </c>
      <c r="D2375" s="14" t="s">
        <v>14941</v>
      </c>
      <c r="E2375" s="15" t="s">
        <v>11359</v>
      </c>
      <c r="F2375" s="16">
        <v>1</v>
      </c>
      <c r="G2375" s="16">
        <v>0</v>
      </c>
      <c r="H2375" s="6">
        <f t="shared" si="148"/>
        <v>2</v>
      </c>
      <c r="I2375" s="6">
        <f t="shared" si="149"/>
        <v>1</v>
      </c>
      <c r="J2375" s="7">
        <f t="shared" si="150"/>
        <v>0.5</v>
      </c>
      <c r="K2375" s="7">
        <f t="shared" si="151"/>
        <v>-1</v>
      </c>
    </row>
    <row r="2376" spans="1:11" x14ac:dyDescent="0.35">
      <c r="A2376" s="14" t="s">
        <v>8053</v>
      </c>
      <c r="B2376" s="13" t="s">
        <v>2487</v>
      </c>
      <c r="C2376" s="14" t="s">
        <v>14942</v>
      </c>
      <c r="D2376" s="14" t="s">
        <v>14943</v>
      </c>
      <c r="E2376" s="15" t="s">
        <v>11359</v>
      </c>
      <c r="F2376" s="16">
        <v>0</v>
      </c>
      <c r="G2376" s="16">
        <v>0</v>
      </c>
      <c r="H2376" s="6">
        <f t="shared" si="148"/>
        <v>1</v>
      </c>
      <c r="I2376" s="6">
        <f t="shared" si="149"/>
        <v>1</v>
      </c>
      <c r="J2376" s="7">
        <f t="shared" si="150"/>
        <v>1</v>
      </c>
      <c r="K2376" s="7">
        <f t="shared" si="151"/>
        <v>0</v>
      </c>
    </row>
    <row r="2377" spans="1:11" x14ac:dyDescent="0.35">
      <c r="A2377" s="14" t="s">
        <v>8054</v>
      </c>
      <c r="B2377" s="13" t="s">
        <v>5571</v>
      </c>
      <c r="C2377" s="14" t="s">
        <v>14944</v>
      </c>
      <c r="D2377" s="14" t="s">
        <v>14945</v>
      </c>
      <c r="E2377" s="15" t="s">
        <v>11359</v>
      </c>
      <c r="F2377" s="16">
        <v>0</v>
      </c>
      <c r="G2377" s="16">
        <v>0</v>
      </c>
      <c r="H2377" s="6">
        <f t="shared" si="148"/>
        <v>1</v>
      </c>
      <c r="I2377" s="6">
        <f t="shared" si="149"/>
        <v>1</v>
      </c>
      <c r="J2377" s="7">
        <f t="shared" si="150"/>
        <v>1</v>
      </c>
      <c r="K2377" s="7">
        <f t="shared" si="151"/>
        <v>0</v>
      </c>
    </row>
    <row r="2378" spans="1:11" x14ac:dyDescent="0.35">
      <c r="A2378" s="14" t="s">
        <v>8055</v>
      </c>
      <c r="B2378" s="13" t="s">
        <v>4197</v>
      </c>
      <c r="C2378" s="14" t="s">
        <v>14946</v>
      </c>
      <c r="D2378" s="14" t="s">
        <v>14947</v>
      </c>
      <c r="E2378" s="15" t="s">
        <v>11359</v>
      </c>
      <c r="F2378" s="16">
        <v>7</v>
      </c>
      <c r="G2378" s="16">
        <v>2</v>
      </c>
      <c r="H2378" s="6">
        <f t="shared" si="148"/>
        <v>8</v>
      </c>
      <c r="I2378" s="6">
        <f t="shared" si="149"/>
        <v>3</v>
      </c>
      <c r="J2378" s="7">
        <f t="shared" si="150"/>
        <v>0.375</v>
      </c>
      <c r="K2378" s="7">
        <f t="shared" si="151"/>
        <v>-1.4150374992788437</v>
      </c>
    </row>
    <row r="2379" spans="1:11" x14ac:dyDescent="0.35">
      <c r="A2379" s="14" t="s">
        <v>8056</v>
      </c>
      <c r="B2379" s="13" t="s">
        <v>1444</v>
      </c>
      <c r="C2379" s="14" t="s">
        <v>14948</v>
      </c>
      <c r="D2379" s="14" t="s">
        <v>11660</v>
      </c>
      <c r="E2379" s="15" t="s">
        <v>5678</v>
      </c>
      <c r="F2379" s="16">
        <v>11</v>
      </c>
      <c r="G2379" s="16">
        <v>9</v>
      </c>
      <c r="H2379" s="6">
        <f t="shared" si="148"/>
        <v>12</v>
      </c>
      <c r="I2379" s="6">
        <f t="shared" si="149"/>
        <v>10</v>
      </c>
      <c r="J2379" s="7">
        <f t="shared" si="150"/>
        <v>0.83333333333333337</v>
      </c>
      <c r="K2379" s="7">
        <f t="shared" si="151"/>
        <v>-0.26303440583379378</v>
      </c>
    </row>
    <row r="2380" spans="1:11" x14ac:dyDescent="0.35">
      <c r="A2380" s="14" t="s">
        <v>8057</v>
      </c>
      <c r="B2380" s="13" t="s">
        <v>4998</v>
      </c>
      <c r="C2380" s="14" t="s">
        <v>14949</v>
      </c>
      <c r="D2380" s="14" t="s">
        <v>14950</v>
      </c>
      <c r="E2380" s="15" t="s">
        <v>11359</v>
      </c>
      <c r="F2380" s="16">
        <v>1</v>
      </c>
      <c r="G2380" s="16">
        <v>0</v>
      </c>
      <c r="H2380" s="6">
        <f t="shared" si="148"/>
        <v>2</v>
      </c>
      <c r="I2380" s="6">
        <f t="shared" si="149"/>
        <v>1</v>
      </c>
      <c r="J2380" s="7">
        <f t="shared" si="150"/>
        <v>0.5</v>
      </c>
      <c r="K2380" s="7">
        <f t="shared" si="151"/>
        <v>-1</v>
      </c>
    </row>
    <row r="2381" spans="1:11" x14ac:dyDescent="0.35">
      <c r="A2381" s="14" t="s">
        <v>8058</v>
      </c>
      <c r="B2381" s="13" t="s">
        <v>5181</v>
      </c>
      <c r="C2381" s="14" t="s">
        <v>14951</v>
      </c>
      <c r="D2381" s="14" t="s">
        <v>14952</v>
      </c>
      <c r="E2381" s="15" t="s">
        <v>11359</v>
      </c>
      <c r="F2381" s="16">
        <v>0</v>
      </c>
      <c r="G2381" s="16">
        <v>0</v>
      </c>
      <c r="H2381" s="6">
        <f t="shared" si="148"/>
        <v>1</v>
      </c>
      <c r="I2381" s="6">
        <f t="shared" si="149"/>
        <v>1</v>
      </c>
      <c r="J2381" s="7">
        <f t="shared" si="150"/>
        <v>1</v>
      </c>
      <c r="K2381" s="7">
        <f t="shared" si="151"/>
        <v>0</v>
      </c>
    </row>
    <row r="2382" spans="1:11" x14ac:dyDescent="0.35">
      <c r="A2382" s="14" t="s">
        <v>8059</v>
      </c>
      <c r="B2382" s="13" t="s">
        <v>1537</v>
      </c>
      <c r="C2382" s="14" t="s">
        <v>14953</v>
      </c>
      <c r="D2382" s="14" t="s">
        <v>14954</v>
      </c>
      <c r="E2382" s="15" t="s">
        <v>11359</v>
      </c>
      <c r="F2382" s="16">
        <v>1</v>
      </c>
      <c r="G2382" s="16">
        <v>1</v>
      </c>
      <c r="H2382" s="6">
        <f t="shared" si="148"/>
        <v>2</v>
      </c>
      <c r="I2382" s="6">
        <f t="shared" si="149"/>
        <v>2</v>
      </c>
      <c r="J2382" s="7">
        <f t="shared" si="150"/>
        <v>1</v>
      </c>
      <c r="K2382" s="7">
        <f t="shared" si="151"/>
        <v>0</v>
      </c>
    </row>
    <row r="2383" spans="1:11" x14ac:dyDescent="0.35">
      <c r="A2383" s="14" t="s">
        <v>8060</v>
      </c>
      <c r="B2383" s="13" t="s">
        <v>3796</v>
      </c>
      <c r="C2383" s="14" t="s">
        <v>14955</v>
      </c>
      <c r="D2383" s="14" t="s">
        <v>11356</v>
      </c>
      <c r="E2383" s="15" t="s">
        <v>11359</v>
      </c>
      <c r="F2383" s="16">
        <v>1</v>
      </c>
      <c r="G2383" s="16">
        <v>1</v>
      </c>
      <c r="H2383" s="6">
        <f t="shared" si="148"/>
        <v>2</v>
      </c>
      <c r="I2383" s="6">
        <f t="shared" si="149"/>
        <v>2</v>
      </c>
      <c r="J2383" s="7">
        <f t="shared" si="150"/>
        <v>1</v>
      </c>
      <c r="K2383" s="7">
        <f t="shared" si="151"/>
        <v>0</v>
      </c>
    </row>
    <row r="2384" spans="1:11" x14ac:dyDescent="0.35">
      <c r="A2384" s="14" t="s">
        <v>8061</v>
      </c>
      <c r="B2384" s="13" t="s">
        <v>5338</v>
      </c>
      <c r="C2384" s="14" t="s">
        <v>14956</v>
      </c>
      <c r="D2384" s="14" t="s">
        <v>11476</v>
      </c>
      <c r="E2384" s="15" t="s">
        <v>11359</v>
      </c>
      <c r="F2384" s="16">
        <v>1</v>
      </c>
      <c r="G2384" s="16">
        <v>0</v>
      </c>
      <c r="H2384" s="6">
        <f t="shared" si="148"/>
        <v>2</v>
      </c>
      <c r="I2384" s="6">
        <f t="shared" si="149"/>
        <v>1</v>
      </c>
      <c r="J2384" s="7">
        <f t="shared" si="150"/>
        <v>0.5</v>
      </c>
      <c r="K2384" s="7">
        <f t="shared" si="151"/>
        <v>-1</v>
      </c>
    </row>
    <row r="2385" spans="1:11" x14ac:dyDescent="0.35">
      <c r="A2385" s="14" t="s">
        <v>8062</v>
      </c>
      <c r="B2385" s="13" t="s">
        <v>457</v>
      </c>
      <c r="C2385" s="14" t="s">
        <v>14957</v>
      </c>
      <c r="D2385" s="14" t="s">
        <v>11657</v>
      </c>
      <c r="E2385" s="15" t="s">
        <v>11359</v>
      </c>
      <c r="F2385" s="16">
        <v>2</v>
      </c>
      <c r="G2385" s="16">
        <v>2</v>
      </c>
      <c r="H2385" s="6">
        <f t="shared" si="148"/>
        <v>3</v>
      </c>
      <c r="I2385" s="6">
        <f t="shared" si="149"/>
        <v>3</v>
      </c>
      <c r="J2385" s="7">
        <f t="shared" si="150"/>
        <v>1</v>
      </c>
      <c r="K2385" s="7">
        <f t="shared" si="151"/>
        <v>0</v>
      </c>
    </row>
    <row r="2386" spans="1:11" x14ac:dyDescent="0.35">
      <c r="A2386" s="14" t="s">
        <v>8063</v>
      </c>
      <c r="B2386" s="13" t="s">
        <v>4148</v>
      </c>
      <c r="C2386" s="14" t="s">
        <v>14958</v>
      </c>
      <c r="D2386" s="14" t="s">
        <v>11921</v>
      </c>
      <c r="E2386" s="15" t="s">
        <v>11359</v>
      </c>
      <c r="F2386" s="16">
        <v>22</v>
      </c>
      <c r="G2386" s="16">
        <v>18</v>
      </c>
      <c r="H2386" s="6">
        <f t="shared" si="148"/>
        <v>23</v>
      </c>
      <c r="I2386" s="6">
        <f t="shared" si="149"/>
        <v>19</v>
      </c>
      <c r="J2386" s="7">
        <f t="shared" si="150"/>
        <v>0.82608695652173914</v>
      </c>
      <c r="K2386" s="7">
        <f t="shared" si="151"/>
        <v>-0.27563444261342734</v>
      </c>
    </row>
    <row r="2387" spans="1:11" x14ac:dyDescent="0.35">
      <c r="A2387" s="14" t="s">
        <v>8064</v>
      </c>
      <c r="B2387" s="13" t="s">
        <v>722</v>
      </c>
      <c r="C2387" s="14" t="s">
        <v>14959</v>
      </c>
      <c r="D2387" s="14" t="s">
        <v>11496</v>
      </c>
      <c r="E2387" s="15" t="s">
        <v>5678</v>
      </c>
      <c r="F2387" s="16">
        <v>15</v>
      </c>
      <c r="G2387" s="16">
        <v>9</v>
      </c>
      <c r="H2387" s="6">
        <f t="shared" si="148"/>
        <v>16</v>
      </c>
      <c r="I2387" s="6">
        <f t="shared" si="149"/>
        <v>10</v>
      </c>
      <c r="J2387" s="7">
        <f t="shared" si="150"/>
        <v>0.625</v>
      </c>
      <c r="K2387" s="7">
        <f t="shared" si="151"/>
        <v>-0.67807190511263771</v>
      </c>
    </row>
    <row r="2388" spans="1:11" x14ac:dyDescent="0.35">
      <c r="A2388" s="14" t="s">
        <v>8065</v>
      </c>
      <c r="B2388" s="13" t="s">
        <v>2187</v>
      </c>
      <c r="C2388" s="14" t="s">
        <v>14960</v>
      </c>
      <c r="D2388" s="14" t="s">
        <v>14961</v>
      </c>
      <c r="E2388" s="15" t="s">
        <v>5678</v>
      </c>
      <c r="F2388" s="16">
        <v>1</v>
      </c>
      <c r="G2388" s="16">
        <v>1</v>
      </c>
      <c r="H2388" s="6">
        <f t="shared" si="148"/>
        <v>2</v>
      </c>
      <c r="I2388" s="6">
        <f t="shared" si="149"/>
        <v>2</v>
      </c>
      <c r="J2388" s="7">
        <f t="shared" si="150"/>
        <v>1</v>
      </c>
      <c r="K2388" s="7">
        <f t="shared" si="151"/>
        <v>0</v>
      </c>
    </row>
    <row r="2389" spans="1:11" x14ac:dyDescent="0.35">
      <c r="A2389" s="14" t="s">
        <v>8066</v>
      </c>
      <c r="B2389" s="13" t="s">
        <v>4427</v>
      </c>
      <c r="C2389" s="14" t="s">
        <v>14962</v>
      </c>
      <c r="D2389" s="14" t="s">
        <v>14963</v>
      </c>
      <c r="E2389" s="15" t="s">
        <v>5678</v>
      </c>
      <c r="F2389" s="16">
        <v>1</v>
      </c>
      <c r="G2389" s="16">
        <v>1</v>
      </c>
      <c r="H2389" s="6">
        <f t="shared" si="148"/>
        <v>2</v>
      </c>
      <c r="I2389" s="6">
        <f t="shared" si="149"/>
        <v>2</v>
      </c>
      <c r="J2389" s="7">
        <f t="shared" si="150"/>
        <v>1</v>
      </c>
      <c r="K2389" s="7">
        <f t="shared" si="151"/>
        <v>0</v>
      </c>
    </row>
    <row r="2390" spans="1:11" x14ac:dyDescent="0.35">
      <c r="A2390" s="14" t="s">
        <v>8067</v>
      </c>
      <c r="B2390" s="13" t="s">
        <v>366</v>
      </c>
      <c r="C2390" s="14" t="s">
        <v>14964</v>
      </c>
      <c r="D2390" s="14" t="s">
        <v>14965</v>
      </c>
      <c r="E2390" s="15" t="s">
        <v>5678</v>
      </c>
      <c r="F2390" s="16">
        <v>1</v>
      </c>
      <c r="G2390" s="16">
        <v>1</v>
      </c>
      <c r="H2390" s="6">
        <f t="shared" si="148"/>
        <v>2</v>
      </c>
      <c r="I2390" s="6">
        <f t="shared" si="149"/>
        <v>2</v>
      </c>
      <c r="J2390" s="7">
        <f t="shared" si="150"/>
        <v>1</v>
      </c>
      <c r="K2390" s="7">
        <f t="shared" si="151"/>
        <v>0</v>
      </c>
    </row>
    <row r="2391" spans="1:11" x14ac:dyDescent="0.35">
      <c r="A2391" s="14" t="s">
        <v>8068</v>
      </c>
      <c r="B2391" s="13" t="s">
        <v>68</v>
      </c>
      <c r="C2391" s="14" t="s">
        <v>14966</v>
      </c>
      <c r="D2391" s="14" t="s">
        <v>14967</v>
      </c>
      <c r="E2391" s="15" t="s">
        <v>5678</v>
      </c>
      <c r="F2391" s="16">
        <v>1</v>
      </c>
      <c r="G2391" s="16">
        <v>2</v>
      </c>
      <c r="H2391" s="6">
        <f t="shared" si="148"/>
        <v>2</v>
      </c>
      <c r="I2391" s="6">
        <f t="shared" si="149"/>
        <v>3</v>
      </c>
      <c r="J2391" s="7">
        <f t="shared" si="150"/>
        <v>1.5</v>
      </c>
      <c r="K2391" s="7">
        <f t="shared" si="151"/>
        <v>0.58496250072115619</v>
      </c>
    </row>
    <row r="2392" spans="1:11" x14ac:dyDescent="0.35">
      <c r="A2392" s="14" t="s">
        <v>8069</v>
      </c>
      <c r="B2392" s="13" t="s">
        <v>33</v>
      </c>
      <c r="C2392" s="14" t="s">
        <v>14968</v>
      </c>
      <c r="D2392" s="14" t="s">
        <v>11356</v>
      </c>
      <c r="E2392" s="15" t="s">
        <v>5678</v>
      </c>
      <c r="F2392" s="16">
        <v>15</v>
      </c>
      <c r="G2392" s="16">
        <v>37</v>
      </c>
      <c r="H2392" s="6">
        <f t="shared" si="148"/>
        <v>16</v>
      </c>
      <c r="I2392" s="6">
        <f t="shared" si="149"/>
        <v>38</v>
      </c>
      <c r="J2392" s="7">
        <f t="shared" si="150"/>
        <v>2.375</v>
      </c>
      <c r="K2392" s="7">
        <f t="shared" si="151"/>
        <v>1.2479275134435854</v>
      </c>
    </row>
    <row r="2393" spans="1:11" x14ac:dyDescent="0.35">
      <c r="A2393" s="14" t="s">
        <v>8070</v>
      </c>
      <c r="B2393" s="13" t="s">
        <v>2443</v>
      </c>
      <c r="C2393" s="14" t="s">
        <v>14969</v>
      </c>
      <c r="D2393" s="14" t="s">
        <v>14970</v>
      </c>
      <c r="E2393" s="15" t="s">
        <v>5678</v>
      </c>
      <c r="F2393" s="16">
        <v>4</v>
      </c>
      <c r="G2393" s="16">
        <v>1</v>
      </c>
      <c r="H2393" s="6">
        <f t="shared" si="148"/>
        <v>5</v>
      </c>
      <c r="I2393" s="6">
        <f t="shared" si="149"/>
        <v>2</v>
      </c>
      <c r="J2393" s="7">
        <f t="shared" si="150"/>
        <v>0.4</v>
      </c>
      <c r="K2393" s="7">
        <f t="shared" si="151"/>
        <v>-1.3219280948873622</v>
      </c>
    </row>
    <row r="2394" spans="1:11" x14ac:dyDescent="0.35">
      <c r="A2394" s="14" t="s">
        <v>8071</v>
      </c>
      <c r="B2394" s="13" t="s">
        <v>4903</v>
      </c>
      <c r="C2394" s="14" t="s">
        <v>14971</v>
      </c>
      <c r="D2394" s="14" t="s">
        <v>11356</v>
      </c>
      <c r="E2394" s="15" t="s">
        <v>5678</v>
      </c>
      <c r="F2394" s="16">
        <v>4</v>
      </c>
      <c r="G2394" s="16">
        <v>2</v>
      </c>
      <c r="H2394" s="6">
        <f t="shared" si="148"/>
        <v>5</v>
      </c>
      <c r="I2394" s="6">
        <f t="shared" si="149"/>
        <v>3</v>
      </c>
      <c r="J2394" s="7">
        <f t="shared" si="150"/>
        <v>0.6</v>
      </c>
      <c r="K2394" s="7">
        <f t="shared" si="151"/>
        <v>-0.73696559416620622</v>
      </c>
    </row>
    <row r="2395" spans="1:11" x14ac:dyDescent="0.35">
      <c r="A2395" s="14" t="s">
        <v>8072</v>
      </c>
      <c r="B2395" s="13" t="s">
        <v>3128</v>
      </c>
      <c r="C2395" s="14" t="s">
        <v>14972</v>
      </c>
      <c r="D2395" s="14" t="s">
        <v>11356</v>
      </c>
      <c r="E2395" s="15" t="s">
        <v>5678</v>
      </c>
      <c r="F2395" s="16">
        <v>3</v>
      </c>
      <c r="G2395" s="16">
        <v>2</v>
      </c>
      <c r="H2395" s="6">
        <f t="shared" si="148"/>
        <v>4</v>
      </c>
      <c r="I2395" s="6">
        <f t="shared" si="149"/>
        <v>3</v>
      </c>
      <c r="J2395" s="7">
        <f t="shared" si="150"/>
        <v>0.75</v>
      </c>
      <c r="K2395" s="7">
        <f t="shared" si="151"/>
        <v>-0.41503749927884381</v>
      </c>
    </row>
    <row r="2396" spans="1:11" x14ac:dyDescent="0.35">
      <c r="A2396" s="14" t="s">
        <v>8073</v>
      </c>
      <c r="B2396" s="13" t="s">
        <v>4186</v>
      </c>
      <c r="C2396" s="14" t="s">
        <v>14973</v>
      </c>
      <c r="D2396" s="14" t="s">
        <v>11356</v>
      </c>
      <c r="E2396" s="15" t="s">
        <v>5678</v>
      </c>
      <c r="F2396" s="16">
        <v>5</v>
      </c>
      <c r="G2396" s="16">
        <v>5</v>
      </c>
      <c r="H2396" s="6">
        <f t="shared" si="148"/>
        <v>6</v>
      </c>
      <c r="I2396" s="6">
        <f t="shared" si="149"/>
        <v>6</v>
      </c>
      <c r="J2396" s="7">
        <f t="shared" si="150"/>
        <v>1</v>
      </c>
      <c r="K2396" s="7">
        <f t="shared" si="151"/>
        <v>0</v>
      </c>
    </row>
    <row r="2397" spans="1:11" x14ac:dyDescent="0.35">
      <c r="A2397" s="14" t="s">
        <v>8074</v>
      </c>
      <c r="B2397" s="13" t="s">
        <v>3562</v>
      </c>
      <c r="C2397" s="14" t="s">
        <v>14974</v>
      </c>
      <c r="D2397" s="14" t="s">
        <v>11356</v>
      </c>
      <c r="E2397" s="15" t="s">
        <v>5678</v>
      </c>
      <c r="F2397" s="16">
        <v>10</v>
      </c>
      <c r="G2397" s="16">
        <v>8</v>
      </c>
      <c r="H2397" s="6">
        <f t="shared" si="148"/>
        <v>11</v>
      </c>
      <c r="I2397" s="6">
        <f t="shared" si="149"/>
        <v>9</v>
      </c>
      <c r="J2397" s="7">
        <f t="shared" si="150"/>
        <v>0.81818181818181823</v>
      </c>
      <c r="K2397" s="7">
        <f t="shared" si="151"/>
        <v>-0.28950661719498483</v>
      </c>
    </row>
    <row r="2398" spans="1:11" x14ac:dyDescent="0.35">
      <c r="A2398" s="14" t="s">
        <v>8075</v>
      </c>
      <c r="B2398" s="13" t="s">
        <v>3418</v>
      </c>
      <c r="C2398" s="14" t="s">
        <v>14975</v>
      </c>
      <c r="D2398" s="14" t="s">
        <v>11356</v>
      </c>
      <c r="E2398" s="15" t="s">
        <v>5678</v>
      </c>
      <c r="F2398" s="16">
        <v>19</v>
      </c>
      <c r="G2398" s="16">
        <v>18</v>
      </c>
      <c r="H2398" s="6">
        <f t="shared" si="148"/>
        <v>20</v>
      </c>
      <c r="I2398" s="6">
        <f t="shared" si="149"/>
        <v>19</v>
      </c>
      <c r="J2398" s="7">
        <f t="shared" si="150"/>
        <v>0.95</v>
      </c>
      <c r="K2398" s="7">
        <f t="shared" si="151"/>
        <v>-7.4000581443776928E-2</v>
      </c>
    </row>
    <row r="2399" spans="1:11" x14ac:dyDescent="0.35">
      <c r="A2399" s="14" t="s">
        <v>8076</v>
      </c>
      <c r="B2399" s="13" t="s">
        <v>3401</v>
      </c>
      <c r="C2399" s="14" t="s">
        <v>14976</v>
      </c>
      <c r="D2399" s="14" t="s">
        <v>11356</v>
      </c>
      <c r="E2399" s="15" t="s">
        <v>11359</v>
      </c>
      <c r="F2399" s="16">
        <v>8</v>
      </c>
      <c r="G2399" s="16">
        <v>9</v>
      </c>
      <c r="H2399" s="6">
        <f t="shared" si="148"/>
        <v>9</v>
      </c>
      <c r="I2399" s="6">
        <f t="shared" si="149"/>
        <v>10</v>
      </c>
      <c r="J2399" s="7">
        <f t="shared" si="150"/>
        <v>1.1111111111111112</v>
      </c>
      <c r="K2399" s="7">
        <f t="shared" si="151"/>
        <v>0.15200309344505006</v>
      </c>
    </row>
    <row r="2400" spans="1:11" x14ac:dyDescent="0.35">
      <c r="A2400" s="14" t="s">
        <v>8077</v>
      </c>
      <c r="B2400" s="13" t="s">
        <v>1075</v>
      </c>
      <c r="C2400" s="14" t="s">
        <v>14977</v>
      </c>
      <c r="D2400" s="14" t="s">
        <v>11356</v>
      </c>
      <c r="E2400" s="15" t="s">
        <v>11359</v>
      </c>
      <c r="F2400" s="16">
        <v>4</v>
      </c>
      <c r="G2400" s="16">
        <v>7</v>
      </c>
      <c r="H2400" s="6">
        <f t="shared" si="148"/>
        <v>5</v>
      </c>
      <c r="I2400" s="6">
        <f t="shared" si="149"/>
        <v>8</v>
      </c>
      <c r="J2400" s="7">
        <f t="shared" si="150"/>
        <v>1.6</v>
      </c>
      <c r="K2400" s="7">
        <f t="shared" si="151"/>
        <v>0.67807190511263782</v>
      </c>
    </row>
    <row r="2401" spans="1:11" x14ac:dyDescent="0.35">
      <c r="A2401" s="14" t="s">
        <v>8078</v>
      </c>
      <c r="B2401" s="13" t="s">
        <v>2845</v>
      </c>
      <c r="C2401" s="14" t="s">
        <v>14978</v>
      </c>
      <c r="D2401" s="14" t="s">
        <v>11356</v>
      </c>
      <c r="E2401" s="15" t="s">
        <v>11359</v>
      </c>
      <c r="F2401" s="16">
        <v>4</v>
      </c>
      <c r="G2401" s="16">
        <v>6</v>
      </c>
      <c r="H2401" s="6">
        <f t="shared" si="148"/>
        <v>5</v>
      </c>
      <c r="I2401" s="6">
        <f t="shared" si="149"/>
        <v>7</v>
      </c>
      <c r="J2401" s="7">
        <f t="shared" si="150"/>
        <v>1.4</v>
      </c>
      <c r="K2401" s="7">
        <f t="shared" si="151"/>
        <v>0.48542682717024171</v>
      </c>
    </row>
    <row r="2402" spans="1:11" x14ac:dyDescent="0.35">
      <c r="A2402" s="14" t="s">
        <v>8079</v>
      </c>
      <c r="B2402" s="13" t="s">
        <v>167</v>
      </c>
      <c r="C2402" s="14" t="s">
        <v>14979</v>
      </c>
      <c r="D2402" s="14" t="s">
        <v>12344</v>
      </c>
      <c r="E2402" s="15" t="s">
        <v>11359</v>
      </c>
      <c r="F2402" s="16">
        <v>0</v>
      </c>
      <c r="G2402" s="16">
        <v>0</v>
      </c>
      <c r="H2402" s="6">
        <f t="shared" si="148"/>
        <v>1</v>
      </c>
      <c r="I2402" s="6">
        <f t="shared" si="149"/>
        <v>1</v>
      </c>
      <c r="J2402" s="7">
        <f t="shared" si="150"/>
        <v>1</v>
      </c>
      <c r="K2402" s="7">
        <f t="shared" si="151"/>
        <v>0</v>
      </c>
    </row>
    <row r="2403" spans="1:11" x14ac:dyDescent="0.35">
      <c r="A2403" s="14" t="s">
        <v>8080</v>
      </c>
      <c r="B2403" s="13" t="s">
        <v>3674</v>
      </c>
      <c r="C2403" s="14" t="s">
        <v>14980</v>
      </c>
      <c r="D2403" s="14" t="s">
        <v>11356</v>
      </c>
      <c r="E2403" s="15" t="s">
        <v>11359</v>
      </c>
      <c r="F2403" s="16">
        <v>1</v>
      </c>
      <c r="G2403" s="16">
        <v>0</v>
      </c>
      <c r="H2403" s="6">
        <f t="shared" si="148"/>
        <v>2</v>
      </c>
      <c r="I2403" s="6">
        <f t="shared" si="149"/>
        <v>1</v>
      </c>
      <c r="J2403" s="7">
        <f t="shared" si="150"/>
        <v>0.5</v>
      </c>
      <c r="K2403" s="7">
        <f t="shared" si="151"/>
        <v>-1</v>
      </c>
    </row>
    <row r="2404" spans="1:11" x14ac:dyDescent="0.35">
      <c r="A2404" s="14" t="s">
        <v>8081</v>
      </c>
      <c r="B2404" s="13" t="s">
        <v>5182</v>
      </c>
      <c r="C2404" s="14" t="s">
        <v>14981</v>
      </c>
      <c r="D2404" s="14" t="s">
        <v>11356</v>
      </c>
      <c r="E2404" s="15" t="s">
        <v>11359</v>
      </c>
      <c r="F2404" s="16">
        <v>1</v>
      </c>
      <c r="G2404" s="16">
        <v>0</v>
      </c>
      <c r="H2404" s="6">
        <f t="shared" si="148"/>
        <v>2</v>
      </c>
      <c r="I2404" s="6">
        <f t="shared" si="149"/>
        <v>1</v>
      </c>
      <c r="J2404" s="7">
        <f t="shared" si="150"/>
        <v>0.5</v>
      </c>
      <c r="K2404" s="7">
        <f t="shared" si="151"/>
        <v>-1</v>
      </c>
    </row>
    <row r="2405" spans="1:11" x14ac:dyDescent="0.35">
      <c r="A2405" s="14" t="s">
        <v>8082</v>
      </c>
      <c r="B2405" s="13" t="s">
        <v>4566</v>
      </c>
      <c r="C2405" s="14" t="s">
        <v>14982</v>
      </c>
      <c r="D2405" s="14" t="s">
        <v>12103</v>
      </c>
      <c r="E2405" s="15" t="s">
        <v>11359</v>
      </c>
      <c r="F2405" s="16">
        <v>1</v>
      </c>
      <c r="G2405" s="16">
        <v>0</v>
      </c>
      <c r="H2405" s="6">
        <f t="shared" si="148"/>
        <v>2</v>
      </c>
      <c r="I2405" s="6">
        <f t="shared" si="149"/>
        <v>1</v>
      </c>
      <c r="J2405" s="7">
        <f t="shared" si="150"/>
        <v>0.5</v>
      </c>
      <c r="K2405" s="7">
        <f t="shared" si="151"/>
        <v>-1</v>
      </c>
    </row>
    <row r="2406" spans="1:11" x14ac:dyDescent="0.35">
      <c r="A2406" s="14" t="s">
        <v>8083</v>
      </c>
      <c r="B2406" s="13" t="s">
        <v>2799</v>
      </c>
      <c r="C2406" s="14" t="s">
        <v>14983</v>
      </c>
      <c r="D2406" s="14" t="s">
        <v>11356</v>
      </c>
      <c r="E2406" s="15" t="s">
        <v>11359</v>
      </c>
      <c r="F2406" s="16">
        <v>9</v>
      </c>
      <c r="G2406" s="16">
        <v>11</v>
      </c>
      <c r="H2406" s="6">
        <f t="shared" si="148"/>
        <v>10</v>
      </c>
      <c r="I2406" s="6">
        <f t="shared" si="149"/>
        <v>12</v>
      </c>
      <c r="J2406" s="7">
        <f t="shared" si="150"/>
        <v>1.2</v>
      </c>
      <c r="K2406" s="7">
        <f t="shared" si="151"/>
        <v>0.26303440583379378</v>
      </c>
    </row>
    <row r="2407" spans="1:11" x14ac:dyDescent="0.35">
      <c r="A2407" s="14" t="s">
        <v>8084</v>
      </c>
      <c r="B2407" s="13" t="s">
        <v>2660</v>
      </c>
      <c r="C2407" s="14" t="s">
        <v>14984</v>
      </c>
      <c r="D2407" s="14" t="s">
        <v>11784</v>
      </c>
      <c r="E2407" s="15" t="s">
        <v>11359</v>
      </c>
      <c r="F2407" s="16">
        <v>5</v>
      </c>
      <c r="G2407" s="16">
        <v>8</v>
      </c>
      <c r="H2407" s="6">
        <f t="shared" si="148"/>
        <v>6</v>
      </c>
      <c r="I2407" s="6">
        <f t="shared" si="149"/>
        <v>9</v>
      </c>
      <c r="J2407" s="7">
        <f t="shared" si="150"/>
        <v>1.5</v>
      </c>
      <c r="K2407" s="7">
        <f t="shared" si="151"/>
        <v>0.58496250072115619</v>
      </c>
    </row>
    <row r="2408" spans="1:11" x14ac:dyDescent="0.35">
      <c r="A2408" s="14" t="s">
        <v>8085</v>
      </c>
      <c r="B2408" s="13" t="s">
        <v>3768</v>
      </c>
      <c r="C2408" s="14" t="s">
        <v>14985</v>
      </c>
      <c r="D2408" s="14" t="s">
        <v>11356</v>
      </c>
      <c r="E2408" s="15" t="s">
        <v>11359</v>
      </c>
      <c r="F2408" s="16">
        <v>3</v>
      </c>
      <c r="G2408" s="16">
        <v>2</v>
      </c>
      <c r="H2408" s="6">
        <f t="shared" si="148"/>
        <v>4</v>
      </c>
      <c r="I2408" s="6">
        <f t="shared" si="149"/>
        <v>3</v>
      </c>
      <c r="J2408" s="7">
        <f t="shared" si="150"/>
        <v>0.75</v>
      </c>
      <c r="K2408" s="7">
        <f t="shared" si="151"/>
        <v>-0.41503749927884381</v>
      </c>
    </row>
    <row r="2409" spans="1:11" x14ac:dyDescent="0.35">
      <c r="A2409" s="14" t="s">
        <v>8086</v>
      </c>
      <c r="B2409" s="13" t="s">
        <v>2066</v>
      </c>
      <c r="C2409" s="14" t="s">
        <v>14986</v>
      </c>
      <c r="D2409" s="14" t="s">
        <v>11356</v>
      </c>
      <c r="E2409" s="15" t="s">
        <v>5678</v>
      </c>
      <c r="F2409" s="16">
        <v>3</v>
      </c>
      <c r="G2409" s="16">
        <v>3</v>
      </c>
      <c r="H2409" s="6">
        <f t="shared" si="148"/>
        <v>4</v>
      </c>
      <c r="I2409" s="6">
        <f t="shared" si="149"/>
        <v>4</v>
      </c>
      <c r="J2409" s="7">
        <f t="shared" si="150"/>
        <v>1</v>
      </c>
      <c r="K2409" s="7">
        <f t="shared" si="151"/>
        <v>0</v>
      </c>
    </row>
    <row r="2410" spans="1:11" x14ac:dyDescent="0.35">
      <c r="A2410" s="14" t="s">
        <v>8087</v>
      </c>
      <c r="B2410" s="13" t="s">
        <v>3343</v>
      </c>
      <c r="C2410" s="14" t="s">
        <v>14987</v>
      </c>
      <c r="D2410" s="14" t="s">
        <v>14988</v>
      </c>
      <c r="E2410" s="15" t="s">
        <v>11359</v>
      </c>
      <c r="F2410" s="16">
        <v>4</v>
      </c>
      <c r="G2410" s="16">
        <v>3</v>
      </c>
      <c r="H2410" s="6">
        <f t="shared" si="148"/>
        <v>5</v>
      </c>
      <c r="I2410" s="6">
        <f t="shared" si="149"/>
        <v>4</v>
      </c>
      <c r="J2410" s="7">
        <f t="shared" si="150"/>
        <v>0.8</v>
      </c>
      <c r="K2410" s="7">
        <f t="shared" si="151"/>
        <v>-0.32192809488736229</v>
      </c>
    </row>
    <row r="2411" spans="1:11" x14ac:dyDescent="0.35">
      <c r="A2411" s="14" t="s">
        <v>8088</v>
      </c>
      <c r="B2411" s="13" t="s">
        <v>1999</v>
      </c>
      <c r="C2411" s="14" t="s">
        <v>14989</v>
      </c>
      <c r="D2411" s="14" t="s">
        <v>11356</v>
      </c>
      <c r="E2411" s="15" t="s">
        <v>11359</v>
      </c>
      <c r="F2411" s="16">
        <v>1</v>
      </c>
      <c r="G2411" s="16">
        <v>2</v>
      </c>
      <c r="H2411" s="6">
        <f t="shared" si="148"/>
        <v>2</v>
      </c>
      <c r="I2411" s="6">
        <f t="shared" si="149"/>
        <v>3</v>
      </c>
      <c r="J2411" s="7">
        <f t="shared" si="150"/>
        <v>1.5</v>
      </c>
      <c r="K2411" s="7">
        <f t="shared" si="151"/>
        <v>0.58496250072115619</v>
      </c>
    </row>
    <row r="2412" spans="1:11" x14ac:dyDescent="0.35">
      <c r="A2412" s="14" t="s">
        <v>8089</v>
      </c>
      <c r="B2412" s="13" t="s">
        <v>2625</v>
      </c>
      <c r="C2412" s="14" t="s">
        <v>14990</v>
      </c>
      <c r="D2412" s="14" t="s">
        <v>11671</v>
      </c>
      <c r="E2412" s="15" t="s">
        <v>5678</v>
      </c>
      <c r="F2412" s="16">
        <v>92</v>
      </c>
      <c r="G2412" s="16">
        <v>63</v>
      </c>
      <c r="H2412" s="6">
        <f t="shared" si="148"/>
        <v>93</v>
      </c>
      <c r="I2412" s="6">
        <f t="shared" si="149"/>
        <v>64</v>
      </c>
      <c r="J2412" s="7">
        <f t="shared" si="150"/>
        <v>0.68817204301075274</v>
      </c>
      <c r="K2412" s="7">
        <f t="shared" si="151"/>
        <v>-0.53915881110803132</v>
      </c>
    </row>
    <row r="2413" spans="1:11" x14ac:dyDescent="0.35">
      <c r="A2413" s="14" t="s">
        <v>8090</v>
      </c>
      <c r="B2413" s="13" t="s">
        <v>675</v>
      </c>
      <c r="C2413" s="14" t="s">
        <v>14991</v>
      </c>
      <c r="D2413" s="14" t="s">
        <v>14992</v>
      </c>
      <c r="E2413" s="15" t="s">
        <v>5678</v>
      </c>
      <c r="F2413" s="16">
        <v>156</v>
      </c>
      <c r="G2413" s="16">
        <v>175</v>
      </c>
      <c r="H2413" s="6">
        <f t="shared" si="148"/>
        <v>157</v>
      </c>
      <c r="I2413" s="6">
        <f t="shared" si="149"/>
        <v>176</v>
      </c>
      <c r="J2413" s="7">
        <f t="shared" si="150"/>
        <v>1.1210191082802548</v>
      </c>
      <c r="K2413" s="7">
        <f t="shared" si="151"/>
        <v>0.16481086974567022</v>
      </c>
    </row>
    <row r="2414" spans="1:11" x14ac:dyDescent="0.35">
      <c r="A2414" s="14" t="s">
        <v>8091</v>
      </c>
      <c r="B2414" s="13" t="s">
        <v>3384</v>
      </c>
      <c r="C2414" s="14" t="s">
        <v>14993</v>
      </c>
      <c r="D2414" s="14" t="s">
        <v>11356</v>
      </c>
      <c r="E2414" s="15" t="s">
        <v>5678</v>
      </c>
      <c r="F2414" s="16">
        <v>52</v>
      </c>
      <c r="G2414" s="16">
        <v>67</v>
      </c>
      <c r="H2414" s="6">
        <f t="shared" si="148"/>
        <v>53</v>
      </c>
      <c r="I2414" s="6">
        <f t="shared" si="149"/>
        <v>68</v>
      </c>
      <c r="J2414" s="7">
        <f t="shared" si="150"/>
        <v>1.2830188679245282</v>
      </c>
      <c r="K2414" s="7">
        <f t="shared" si="151"/>
        <v>0.35954238668714017</v>
      </c>
    </row>
    <row r="2415" spans="1:11" x14ac:dyDescent="0.35">
      <c r="A2415" s="14" t="s">
        <v>8092</v>
      </c>
      <c r="B2415" s="13" t="s">
        <v>5350</v>
      </c>
      <c r="C2415" s="14" t="s">
        <v>14994</v>
      </c>
      <c r="D2415" s="14" t="s">
        <v>11356</v>
      </c>
      <c r="E2415" s="15" t="s">
        <v>11359</v>
      </c>
      <c r="F2415" s="16">
        <v>62</v>
      </c>
      <c r="G2415" s="16">
        <v>118</v>
      </c>
      <c r="H2415" s="6">
        <f t="shared" si="148"/>
        <v>63</v>
      </c>
      <c r="I2415" s="6">
        <f t="shared" si="149"/>
        <v>119</v>
      </c>
      <c r="J2415" s="7">
        <f t="shared" si="150"/>
        <v>1.8888888888888888</v>
      </c>
      <c r="K2415" s="7">
        <f t="shared" si="151"/>
        <v>0.91753783980802706</v>
      </c>
    </row>
    <row r="2416" spans="1:11" x14ac:dyDescent="0.35">
      <c r="A2416" s="14" t="s">
        <v>8093</v>
      </c>
      <c r="B2416" s="13" t="s">
        <v>5490</v>
      </c>
      <c r="C2416" s="14" t="s">
        <v>14995</v>
      </c>
      <c r="D2416" s="14" t="s">
        <v>14996</v>
      </c>
      <c r="E2416" s="15" t="s">
        <v>5678</v>
      </c>
      <c r="F2416" s="16">
        <v>10</v>
      </c>
      <c r="G2416" s="16">
        <v>11</v>
      </c>
      <c r="H2416" s="6">
        <f t="shared" si="148"/>
        <v>11</v>
      </c>
      <c r="I2416" s="6">
        <f t="shared" si="149"/>
        <v>12</v>
      </c>
      <c r="J2416" s="7">
        <f t="shared" si="150"/>
        <v>1.0909090909090908</v>
      </c>
      <c r="K2416" s="7">
        <f t="shared" si="151"/>
        <v>0.12553088208385882</v>
      </c>
    </row>
    <row r="2417" spans="1:11" x14ac:dyDescent="0.35">
      <c r="A2417" s="14" t="s">
        <v>8094</v>
      </c>
      <c r="B2417" s="13" t="s">
        <v>2307</v>
      </c>
      <c r="C2417" s="14" t="s">
        <v>14997</v>
      </c>
      <c r="D2417" s="14" t="s">
        <v>11548</v>
      </c>
      <c r="E2417" s="15" t="s">
        <v>5678</v>
      </c>
      <c r="F2417" s="16">
        <v>11</v>
      </c>
      <c r="G2417" s="16">
        <v>4</v>
      </c>
      <c r="H2417" s="6">
        <f t="shared" si="148"/>
        <v>12</v>
      </c>
      <c r="I2417" s="6">
        <f t="shared" si="149"/>
        <v>5</v>
      </c>
      <c r="J2417" s="7">
        <f t="shared" si="150"/>
        <v>0.41666666666666669</v>
      </c>
      <c r="K2417" s="7">
        <f t="shared" si="151"/>
        <v>-1.2630344058337937</v>
      </c>
    </row>
    <row r="2418" spans="1:11" x14ac:dyDescent="0.35">
      <c r="A2418" s="14" t="s">
        <v>8095</v>
      </c>
      <c r="B2418" s="13" t="s">
        <v>4990</v>
      </c>
      <c r="C2418" s="14" t="s">
        <v>14998</v>
      </c>
      <c r="D2418" s="14" t="s">
        <v>11356</v>
      </c>
      <c r="E2418" s="15" t="s">
        <v>5678</v>
      </c>
      <c r="F2418" s="16">
        <v>10</v>
      </c>
      <c r="G2418" s="16">
        <v>1</v>
      </c>
      <c r="H2418" s="6">
        <f t="shared" si="148"/>
        <v>11</v>
      </c>
      <c r="I2418" s="6">
        <f t="shared" si="149"/>
        <v>2</v>
      </c>
      <c r="J2418" s="7">
        <f t="shared" si="150"/>
        <v>0.18181818181818182</v>
      </c>
      <c r="K2418" s="7">
        <f t="shared" si="151"/>
        <v>-2.4594316186372973</v>
      </c>
    </row>
    <row r="2419" spans="1:11" x14ac:dyDescent="0.35">
      <c r="A2419" s="14" t="s">
        <v>8096</v>
      </c>
      <c r="B2419" s="13" t="s">
        <v>741</v>
      </c>
      <c r="C2419" s="14" t="s">
        <v>14999</v>
      </c>
      <c r="D2419" s="14" t="s">
        <v>15000</v>
      </c>
      <c r="E2419" s="15" t="s">
        <v>5678</v>
      </c>
      <c r="F2419" s="16">
        <v>3</v>
      </c>
      <c r="G2419" s="16">
        <v>1</v>
      </c>
      <c r="H2419" s="6">
        <f t="shared" si="148"/>
        <v>4</v>
      </c>
      <c r="I2419" s="6">
        <f t="shared" si="149"/>
        <v>2</v>
      </c>
      <c r="J2419" s="7">
        <f t="shared" si="150"/>
        <v>0.5</v>
      </c>
      <c r="K2419" s="7">
        <f t="shared" si="151"/>
        <v>-1</v>
      </c>
    </row>
    <row r="2420" spans="1:11" x14ac:dyDescent="0.35">
      <c r="A2420" s="14" t="s">
        <v>8097</v>
      </c>
      <c r="B2420" s="13" t="s">
        <v>316</v>
      </c>
      <c r="C2420" s="14" t="s">
        <v>15001</v>
      </c>
      <c r="D2420" s="14" t="s">
        <v>15002</v>
      </c>
      <c r="E2420" s="15" t="s">
        <v>5678</v>
      </c>
      <c r="F2420" s="16">
        <v>9</v>
      </c>
      <c r="G2420" s="16">
        <v>5</v>
      </c>
      <c r="H2420" s="6">
        <f t="shared" si="148"/>
        <v>10</v>
      </c>
      <c r="I2420" s="6">
        <f t="shared" si="149"/>
        <v>6</v>
      </c>
      <c r="J2420" s="7">
        <f t="shared" si="150"/>
        <v>0.6</v>
      </c>
      <c r="K2420" s="7">
        <f t="shared" si="151"/>
        <v>-0.73696559416620622</v>
      </c>
    </row>
    <row r="2421" spans="1:11" x14ac:dyDescent="0.35">
      <c r="A2421" s="14" t="s">
        <v>8098</v>
      </c>
      <c r="B2421" s="13" t="s">
        <v>4388</v>
      </c>
      <c r="C2421" s="14" t="s">
        <v>15003</v>
      </c>
      <c r="D2421" s="14" t="s">
        <v>15004</v>
      </c>
      <c r="E2421" s="15" t="s">
        <v>5678</v>
      </c>
      <c r="F2421" s="16">
        <v>27</v>
      </c>
      <c r="G2421" s="16">
        <v>22</v>
      </c>
      <c r="H2421" s="6">
        <f t="shared" si="148"/>
        <v>28</v>
      </c>
      <c r="I2421" s="6">
        <f t="shared" si="149"/>
        <v>23</v>
      </c>
      <c r="J2421" s="7">
        <f t="shared" si="150"/>
        <v>0.8214285714285714</v>
      </c>
      <c r="K2421" s="7">
        <f t="shared" si="151"/>
        <v>-0.28379296600059128</v>
      </c>
    </row>
    <row r="2422" spans="1:11" x14ac:dyDescent="0.35">
      <c r="A2422" s="14" t="s">
        <v>8099</v>
      </c>
      <c r="B2422" s="13" t="s">
        <v>3527</v>
      </c>
      <c r="C2422" s="14" t="s">
        <v>15005</v>
      </c>
      <c r="D2422" s="14" t="s">
        <v>15006</v>
      </c>
      <c r="E2422" s="15" t="s">
        <v>11359</v>
      </c>
      <c r="F2422" s="16">
        <v>60</v>
      </c>
      <c r="G2422" s="16">
        <v>55</v>
      </c>
      <c r="H2422" s="6">
        <f t="shared" si="148"/>
        <v>61</v>
      </c>
      <c r="I2422" s="6">
        <f t="shared" si="149"/>
        <v>56</v>
      </c>
      <c r="J2422" s="7">
        <f t="shared" si="150"/>
        <v>0.91803278688524592</v>
      </c>
      <c r="K2422" s="7">
        <f t="shared" si="151"/>
        <v>-0.12338241550528214</v>
      </c>
    </row>
    <row r="2423" spans="1:11" x14ac:dyDescent="0.35">
      <c r="A2423" s="14" t="s">
        <v>8100</v>
      </c>
      <c r="B2423" s="13" t="s">
        <v>1317</v>
      </c>
      <c r="C2423" s="14" t="s">
        <v>15007</v>
      </c>
      <c r="D2423" s="14" t="s">
        <v>15008</v>
      </c>
      <c r="E2423" s="15" t="s">
        <v>11359</v>
      </c>
      <c r="F2423" s="16">
        <v>12</v>
      </c>
      <c r="G2423" s="16">
        <v>6</v>
      </c>
      <c r="H2423" s="6">
        <f t="shared" si="148"/>
        <v>13</v>
      </c>
      <c r="I2423" s="6">
        <f t="shared" si="149"/>
        <v>7</v>
      </c>
      <c r="J2423" s="7">
        <f t="shared" si="150"/>
        <v>0.53846153846153844</v>
      </c>
      <c r="K2423" s="7">
        <f t="shared" si="151"/>
        <v>-0.89308479608348823</v>
      </c>
    </row>
    <row r="2424" spans="1:11" x14ac:dyDescent="0.35">
      <c r="A2424" s="14" t="s">
        <v>8101</v>
      </c>
      <c r="B2424" s="13" t="s">
        <v>4094</v>
      </c>
      <c r="C2424" s="14" t="s">
        <v>15009</v>
      </c>
      <c r="D2424" s="14" t="s">
        <v>15010</v>
      </c>
      <c r="E2424" s="15" t="s">
        <v>11359</v>
      </c>
      <c r="F2424" s="16">
        <v>9</v>
      </c>
      <c r="G2424" s="16">
        <v>4</v>
      </c>
      <c r="H2424" s="6">
        <f t="shared" si="148"/>
        <v>10</v>
      </c>
      <c r="I2424" s="6">
        <f t="shared" si="149"/>
        <v>5</v>
      </c>
      <c r="J2424" s="7">
        <f t="shared" si="150"/>
        <v>0.5</v>
      </c>
      <c r="K2424" s="7">
        <f t="shared" si="151"/>
        <v>-1</v>
      </c>
    </row>
    <row r="2425" spans="1:11" x14ac:dyDescent="0.35">
      <c r="A2425" s="14" t="s">
        <v>8102</v>
      </c>
      <c r="B2425" s="13" t="s">
        <v>1848</v>
      </c>
      <c r="C2425" s="14" t="s">
        <v>15011</v>
      </c>
      <c r="D2425" s="14" t="s">
        <v>15012</v>
      </c>
      <c r="E2425" s="15" t="s">
        <v>11359</v>
      </c>
      <c r="F2425" s="16">
        <v>8</v>
      </c>
      <c r="G2425" s="16">
        <v>4</v>
      </c>
      <c r="H2425" s="6">
        <f t="shared" si="148"/>
        <v>9</v>
      </c>
      <c r="I2425" s="6">
        <f t="shared" si="149"/>
        <v>5</v>
      </c>
      <c r="J2425" s="7">
        <f t="shared" si="150"/>
        <v>0.55555555555555558</v>
      </c>
      <c r="K2425" s="7">
        <f t="shared" si="151"/>
        <v>-0.84799690655494997</v>
      </c>
    </row>
    <row r="2426" spans="1:11" x14ac:dyDescent="0.35">
      <c r="A2426" s="14" t="s">
        <v>8103</v>
      </c>
      <c r="B2426" s="13" t="s">
        <v>351</v>
      </c>
      <c r="C2426" s="14" t="s">
        <v>15013</v>
      </c>
      <c r="D2426" s="14" t="s">
        <v>15014</v>
      </c>
      <c r="E2426" s="15" t="s">
        <v>5678</v>
      </c>
      <c r="F2426" s="16">
        <v>4</v>
      </c>
      <c r="G2426" s="16">
        <v>3</v>
      </c>
      <c r="H2426" s="6">
        <f t="shared" si="148"/>
        <v>5</v>
      </c>
      <c r="I2426" s="6">
        <f t="shared" si="149"/>
        <v>4</v>
      </c>
      <c r="J2426" s="7">
        <f t="shared" si="150"/>
        <v>0.8</v>
      </c>
      <c r="K2426" s="7">
        <f t="shared" si="151"/>
        <v>-0.32192809488736229</v>
      </c>
    </row>
    <row r="2427" spans="1:11" x14ac:dyDescent="0.35">
      <c r="A2427" s="14" t="s">
        <v>8104</v>
      </c>
      <c r="B2427" s="13" t="s">
        <v>515</v>
      </c>
      <c r="C2427" s="14" t="s">
        <v>15015</v>
      </c>
      <c r="D2427" s="14" t="s">
        <v>15016</v>
      </c>
      <c r="E2427" s="15" t="s">
        <v>11359</v>
      </c>
      <c r="F2427" s="16">
        <v>2</v>
      </c>
      <c r="G2427" s="16">
        <v>1</v>
      </c>
      <c r="H2427" s="6">
        <f t="shared" si="148"/>
        <v>3</v>
      </c>
      <c r="I2427" s="6">
        <f t="shared" si="149"/>
        <v>2</v>
      </c>
      <c r="J2427" s="7">
        <f t="shared" si="150"/>
        <v>0.66666666666666663</v>
      </c>
      <c r="K2427" s="7">
        <f t="shared" si="151"/>
        <v>-0.5849625007211563</v>
      </c>
    </row>
    <row r="2428" spans="1:11" x14ac:dyDescent="0.35">
      <c r="A2428" s="14" t="s">
        <v>8105</v>
      </c>
      <c r="B2428" s="13" t="s">
        <v>1389</v>
      </c>
      <c r="C2428" s="14" t="s">
        <v>15017</v>
      </c>
      <c r="D2428" s="14" t="s">
        <v>15018</v>
      </c>
      <c r="E2428" s="15" t="s">
        <v>11359</v>
      </c>
      <c r="F2428" s="16">
        <v>4</v>
      </c>
      <c r="G2428" s="16">
        <v>1</v>
      </c>
      <c r="H2428" s="6">
        <f t="shared" si="148"/>
        <v>5</v>
      </c>
      <c r="I2428" s="6">
        <f t="shared" si="149"/>
        <v>2</v>
      </c>
      <c r="J2428" s="7">
        <f t="shared" si="150"/>
        <v>0.4</v>
      </c>
      <c r="K2428" s="7">
        <f t="shared" si="151"/>
        <v>-1.3219280948873622</v>
      </c>
    </row>
    <row r="2429" spans="1:11" x14ac:dyDescent="0.35">
      <c r="A2429" s="14" t="s">
        <v>8106</v>
      </c>
      <c r="B2429" s="13" t="s">
        <v>220</v>
      </c>
      <c r="C2429" s="14" t="s">
        <v>15019</v>
      </c>
      <c r="D2429" s="14" t="s">
        <v>15020</v>
      </c>
      <c r="E2429" s="15" t="s">
        <v>11359</v>
      </c>
      <c r="F2429" s="16">
        <v>6</v>
      </c>
      <c r="G2429" s="16">
        <v>2</v>
      </c>
      <c r="H2429" s="6">
        <f t="shared" si="148"/>
        <v>7</v>
      </c>
      <c r="I2429" s="6">
        <f t="shared" si="149"/>
        <v>3</v>
      </c>
      <c r="J2429" s="7">
        <f t="shared" si="150"/>
        <v>0.42857142857142855</v>
      </c>
      <c r="K2429" s="7">
        <f t="shared" si="151"/>
        <v>-1.2223924213364481</v>
      </c>
    </row>
    <row r="2430" spans="1:11" x14ac:dyDescent="0.35">
      <c r="A2430" s="14" t="s">
        <v>8107</v>
      </c>
      <c r="B2430" s="13" t="s">
        <v>545</v>
      </c>
      <c r="C2430" s="14" t="s">
        <v>15021</v>
      </c>
      <c r="D2430" s="14" t="s">
        <v>15022</v>
      </c>
      <c r="E2430" s="15" t="s">
        <v>5678</v>
      </c>
      <c r="F2430" s="16">
        <v>26</v>
      </c>
      <c r="G2430" s="16">
        <v>15</v>
      </c>
      <c r="H2430" s="6">
        <f t="shared" si="148"/>
        <v>27</v>
      </c>
      <c r="I2430" s="6">
        <f t="shared" si="149"/>
        <v>16</v>
      </c>
      <c r="J2430" s="7">
        <f t="shared" si="150"/>
        <v>0.59259259259259256</v>
      </c>
      <c r="K2430" s="7">
        <f t="shared" si="151"/>
        <v>-0.75488750216346867</v>
      </c>
    </row>
    <row r="2431" spans="1:11" x14ac:dyDescent="0.35">
      <c r="A2431" s="14" t="s">
        <v>8108</v>
      </c>
      <c r="B2431" s="13" t="s">
        <v>899</v>
      </c>
      <c r="C2431" s="14" t="s">
        <v>15023</v>
      </c>
      <c r="D2431" s="14" t="s">
        <v>15024</v>
      </c>
      <c r="E2431" s="15" t="s">
        <v>11359</v>
      </c>
      <c r="F2431" s="16">
        <v>2</v>
      </c>
      <c r="G2431" s="16">
        <v>1</v>
      </c>
      <c r="H2431" s="6">
        <f t="shared" si="148"/>
        <v>3</v>
      </c>
      <c r="I2431" s="6">
        <f t="shared" si="149"/>
        <v>2</v>
      </c>
      <c r="J2431" s="7">
        <f t="shared" si="150"/>
        <v>0.66666666666666663</v>
      </c>
      <c r="K2431" s="7">
        <f t="shared" si="151"/>
        <v>-0.5849625007211563</v>
      </c>
    </row>
    <row r="2432" spans="1:11" x14ac:dyDescent="0.35">
      <c r="A2432" s="14" t="s">
        <v>8109</v>
      </c>
      <c r="B2432" s="13" t="s">
        <v>3589</v>
      </c>
      <c r="C2432" s="14" t="s">
        <v>15025</v>
      </c>
      <c r="D2432" s="14" t="s">
        <v>15026</v>
      </c>
      <c r="E2432" s="15" t="s">
        <v>11359</v>
      </c>
      <c r="F2432" s="16">
        <v>43</v>
      </c>
      <c r="G2432" s="16">
        <v>11</v>
      </c>
      <c r="H2432" s="6">
        <f t="shared" si="148"/>
        <v>44</v>
      </c>
      <c r="I2432" s="6">
        <f t="shared" si="149"/>
        <v>12</v>
      </c>
      <c r="J2432" s="7">
        <f t="shared" si="150"/>
        <v>0.27272727272727271</v>
      </c>
      <c r="K2432" s="7">
        <f t="shared" si="151"/>
        <v>-1.8744691179161412</v>
      </c>
    </row>
    <row r="2433" spans="1:11" x14ac:dyDescent="0.35">
      <c r="A2433" s="14" t="s">
        <v>8110</v>
      </c>
      <c r="B2433" s="13" t="s">
        <v>825</v>
      </c>
      <c r="C2433" s="14" t="s">
        <v>15027</v>
      </c>
      <c r="D2433" s="14" t="s">
        <v>15028</v>
      </c>
      <c r="E2433" s="15" t="s">
        <v>5678</v>
      </c>
      <c r="F2433" s="16">
        <v>12</v>
      </c>
      <c r="G2433" s="16">
        <v>8</v>
      </c>
      <c r="H2433" s="6">
        <f t="shared" si="148"/>
        <v>13</v>
      </c>
      <c r="I2433" s="6">
        <f t="shared" si="149"/>
        <v>9</v>
      </c>
      <c r="J2433" s="7">
        <f t="shared" si="150"/>
        <v>0.69230769230769229</v>
      </c>
      <c r="K2433" s="7">
        <f t="shared" si="151"/>
        <v>-0.53051471669877992</v>
      </c>
    </row>
    <row r="2434" spans="1:11" x14ac:dyDescent="0.35">
      <c r="A2434" s="14" t="s">
        <v>8111</v>
      </c>
      <c r="B2434" s="13" t="s">
        <v>2089</v>
      </c>
      <c r="C2434" s="14" t="s">
        <v>15029</v>
      </c>
      <c r="D2434" s="14" t="s">
        <v>15030</v>
      </c>
      <c r="E2434" s="15" t="s">
        <v>5678</v>
      </c>
      <c r="F2434" s="16">
        <v>13</v>
      </c>
      <c r="G2434" s="16">
        <v>13</v>
      </c>
      <c r="H2434" s="6">
        <f t="shared" si="148"/>
        <v>14</v>
      </c>
      <c r="I2434" s="6">
        <f t="shared" si="149"/>
        <v>14</v>
      </c>
      <c r="J2434" s="7">
        <f t="shared" si="150"/>
        <v>1</v>
      </c>
      <c r="K2434" s="7">
        <f t="shared" si="151"/>
        <v>0</v>
      </c>
    </row>
    <row r="2435" spans="1:11" x14ac:dyDescent="0.35">
      <c r="A2435" s="14" t="s">
        <v>8112</v>
      </c>
      <c r="B2435" s="13" t="s">
        <v>477</v>
      </c>
      <c r="C2435" s="14" t="s">
        <v>15031</v>
      </c>
      <c r="D2435" s="14" t="s">
        <v>15032</v>
      </c>
      <c r="E2435" s="15" t="s">
        <v>5678</v>
      </c>
      <c r="F2435" s="16">
        <v>8</v>
      </c>
      <c r="G2435" s="16">
        <v>4</v>
      </c>
      <c r="H2435" s="6">
        <f t="shared" ref="H2435:H2498" si="152">F2435+1</f>
        <v>9</v>
      </c>
      <c r="I2435" s="6">
        <f t="shared" ref="I2435:I2498" si="153">G2435+1</f>
        <v>5</v>
      </c>
      <c r="J2435" s="7">
        <f t="shared" ref="J2435:J2498" si="154">I2435/H2435</f>
        <v>0.55555555555555558</v>
      </c>
      <c r="K2435" s="7">
        <f t="shared" ref="K2435:K2498" si="155">LOG(J2435,2)</f>
        <v>-0.84799690655494997</v>
      </c>
    </row>
    <row r="2436" spans="1:11" x14ac:dyDescent="0.35">
      <c r="A2436" s="14" t="s">
        <v>8113</v>
      </c>
      <c r="B2436" s="13" t="s">
        <v>4836</v>
      </c>
      <c r="C2436" s="14" t="s">
        <v>15033</v>
      </c>
      <c r="D2436" s="14" t="s">
        <v>15034</v>
      </c>
      <c r="E2436" s="15" t="s">
        <v>11359</v>
      </c>
      <c r="F2436" s="16">
        <v>6</v>
      </c>
      <c r="G2436" s="16">
        <v>2</v>
      </c>
      <c r="H2436" s="6">
        <f t="shared" si="152"/>
        <v>7</v>
      </c>
      <c r="I2436" s="6">
        <f t="shared" si="153"/>
        <v>3</v>
      </c>
      <c r="J2436" s="7">
        <f t="shared" si="154"/>
        <v>0.42857142857142855</v>
      </c>
      <c r="K2436" s="7">
        <f t="shared" si="155"/>
        <v>-1.2223924213364481</v>
      </c>
    </row>
    <row r="2437" spans="1:11" x14ac:dyDescent="0.35">
      <c r="A2437" s="14" t="s">
        <v>8114</v>
      </c>
      <c r="B2437" s="13" t="s">
        <v>5290</v>
      </c>
      <c r="C2437" s="14" t="s">
        <v>15035</v>
      </c>
      <c r="D2437" s="14" t="s">
        <v>11356</v>
      </c>
      <c r="E2437" s="15" t="s">
        <v>11359</v>
      </c>
      <c r="F2437" s="16">
        <v>13</v>
      </c>
      <c r="G2437" s="16">
        <v>3</v>
      </c>
      <c r="H2437" s="6">
        <f t="shared" si="152"/>
        <v>14</v>
      </c>
      <c r="I2437" s="6">
        <f t="shared" si="153"/>
        <v>4</v>
      </c>
      <c r="J2437" s="7">
        <f t="shared" si="154"/>
        <v>0.2857142857142857</v>
      </c>
      <c r="K2437" s="7">
        <f t="shared" si="155"/>
        <v>-1.8073549220576042</v>
      </c>
    </row>
    <row r="2438" spans="1:11" x14ac:dyDescent="0.35">
      <c r="A2438" s="14" t="s">
        <v>8115</v>
      </c>
      <c r="B2438" s="13" t="s">
        <v>5265</v>
      </c>
      <c r="C2438" s="14" t="s">
        <v>15036</v>
      </c>
      <c r="D2438" s="14" t="s">
        <v>11356</v>
      </c>
      <c r="E2438" s="15" t="s">
        <v>11359</v>
      </c>
      <c r="F2438" s="16">
        <v>22</v>
      </c>
      <c r="G2438" s="16">
        <v>5</v>
      </c>
      <c r="H2438" s="6">
        <f t="shared" si="152"/>
        <v>23</v>
      </c>
      <c r="I2438" s="6">
        <f t="shared" si="153"/>
        <v>6</v>
      </c>
      <c r="J2438" s="7">
        <f t="shared" si="154"/>
        <v>0.2608695652173913</v>
      </c>
      <c r="K2438" s="7">
        <f t="shared" si="155"/>
        <v>-1.9385994553358568</v>
      </c>
    </row>
    <row r="2439" spans="1:11" x14ac:dyDescent="0.35">
      <c r="A2439" s="14" t="s">
        <v>8116</v>
      </c>
      <c r="B2439" s="13" t="s">
        <v>4283</v>
      </c>
      <c r="C2439" s="14" t="s">
        <v>15037</v>
      </c>
      <c r="D2439" s="14" t="s">
        <v>11356</v>
      </c>
      <c r="E2439" s="15" t="s">
        <v>11359</v>
      </c>
      <c r="F2439" s="16">
        <v>7</v>
      </c>
      <c r="G2439" s="16">
        <v>1</v>
      </c>
      <c r="H2439" s="6">
        <f t="shared" si="152"/>
        <v>8</v>
      </c>
      <c r="I2439" s="6">
        <f t="shared" si="153"/>
        <v>2</v>
      </c>
      <c r="J2439" s="7">
        <f t="shared" si="154"/>
        <v>0.25</v>
      </c>
      <c r="K2439" s="7">
        <f t="shared" si="155"/>
        <v>-2</v>
      </c>
    </row>
    <row r="2440" spans="1:11" x14ac:dyDescent="0.35">
      <c r="A2440" s="14" t="s">
        <v>8117</v>
      </c>
      <c r="B2440" s="13" t="s">
        <v>1819</v>
      </c>
      <c r="C2440" s="14" t="s">
        <v>15038</v>
      </c>
      <c r="D2440" s="14" t="s">
        <v>15039</v>
      </c>
      <c r="E2440" s="15" t="s">
        <v>11359</v>
      </c>
      <c r="F2440" s="16">
        <v>13</v>
      </c>
      <c r="G2440" s="16">
        <v>3</v>
      </c>
      <c r="H2440" s="6">
        <f t="shared" si="152"/>
        <v>14</v>
      </c>
      <c r="I2440" s="6">
        <f t="shared" si="153"/>
        <v>4</v>
      </c>
      <c r="J2440" s="7">
        <f t="shared" si="154"/>
        <v>0.2857142857142857</v>
      </c>
      <c r="K2440" s="7">
        <f t="shared" si="155"/>
        <v>-1.8073549220576042</v>
      </c>
    </row>
    <row r="2441" spans="1:11" x14ac:dyDescent="0.35">
      <c r="A2441" s="14" t="s">
        <v>8118</v>
      </c>
      <c r="B2441" s="13" t="s">
        <v>4653</v>
      </c>
      <c r="C2441" s="14" t="s">
        <v>15040</v>
      </c>
      <c r="D2441" s="14" t="s">
        <v>11476</v>
      </c>
      <c r="E2441" s="15" t="s">
        <v>11359</v>
      </c>
      <c r="F2441" s="16">
        <v>10</v>
      </c>
      <c r="G2441" s="16">
        <v>2</v>
      </c>
      <c r="H2441" s="6">
        <f t="shared" si="152"/>
        <v>11</v>
      </c>
      <c r="I2441" s="6">
        <f t="shared" si="153"/>
        <v>3</v>
      </c>
      <c r="J2441" s="7">
        <f t="shared" si="154"/>
        <v>0.27272727272727271</v>
      </c>
      <c r="K2441" s="7">
        <f t="shared" si="155"/>
        <v>-1.8744691179161412</v>
      </c>
    </row>
    <row r="2442" spans="1:11" x14ac:dyDescent="0.35">
      <c r="A2442" s="14" t="s">
        <v>8119</v>
      </c>
      <c r="B2442" s="13" t="s">
        <v>3081</v>
      </c>
      <c r="C2442" s="14" t="s">
        <v>15041</v>
      </c>
      <c r="D2442" s="14" t="s">
        <v>15042</v>
      </c>
      <c r="E2442" s="15" t="s">
        <v>11359</v>
      </c>
      <c r="F2442" s="16">
        <v>12</v>
      </c>
      <c r="G2442" s="16">
        <v>4</v>
      </c>
      <c r="H2442" s="6">
        <f t="shared" si="152"/>
        <v>13</v>
      </c>
      <c r="I2442" s="6">
        <f t="shared" si="153"/>
        <v>5</v>
      </c>
      <c r="J2442" s="7">
        <f t="shared" si="154"/>
        <v>0.38461538461538464</v>
      </c>
      <c r="K2442" s="7">
        <f t="shared" si="155"/>
        <v>-1.3785116232537298</v>
      </c>
    </row>
    <row r="2443" spans="1:11" x14ac:dyDescent="0.35">
      <c r="A2443" s="14" t="s">
        <v>8120</v>
      </c>
      <c r="B2443" s="13" t="s">
        <v>4341</v>
      </c>
      <c r="C2443" s="14" t="s">
        <v>15043</v>
      </c>
      <c r="D2443" s="14" t="s">
        <v>15044</v>
      </c>
      <c r="E2443" s="15" t="s">
        <v>11359</v>
      </c>
      <c r="F2443" s="16">
        <v>25</v>
      </c>
      <c r="G2443" s="16">
        <v>7</v>
      </c>
      <c r="H2443" s="6">
        <f t="shared" si="152"/>
        <v>26</v>
      </c>
      <c r="I2443" s="6">
        <f t="shared" si="153"/>
        <v>8</v>
      </c>
      <c r="J2443" s="7">
        <f t="shared" si="154"/>
        <v>0.30769230769230771</v>
      </c>
      <c r="K2443" s="7">
        <f t="shared" si="155"/>
        <v>-1.7004397181410922</v>
      </c>
    </row>
    <row r="2444" spans="1:11" x14ac:dyDescent="0.35">
      <c r="A2444" s="14" t="s">
        <v>8121</v>
      </c>
      <c r="B2444" s="13" t="s">
        <v>740</v>
      </c>
      <c r="C2444" s="14" t="s">
        <v>15045</v>
      </c>
      <c r="D2444" s="14" t="s">
        <v>15046</v>
      </c>
      <c r="E2444" s="15" t="s">
        <v>5678</v>
      </c>
      <c r="F2444" s="16">
        <v>9</v>
      </c>
      <c r="G2444" s="16">
        <v>2</v>
      </c>
      <c r="H2444" s="6">
        <f t="shared" si="152"/>
        <v>10</v>
      </c>
      <c r="I2444" s="6">
        <f t="shared" si="153"/>
        <v>3</v>
      </c>
      <c r="J2444" s="7">
        <f t="shared" si="154"/>
        <v>0.3</v>
      </c>
      <c r="K2444" s="7">
        <f t="shared" si="155"/>
        <v>-1.7369655941662063</v>
      </c>
    </row>
    <row r="2445" spans="1:11" x14ac:dyDescent="0.35">
      <c r="A2445" s="14" t="s">
        <v>8122</v>
      </c>
      <c r="B2445" s="13" t="s">
        <v>261</v>
      </c>
      <c r="C2445" s="14" t="s">
        <v>15047</v>
      </c>
      <c r="D2445" s="14" t="s">
        <v>15048</v>
      </c>
      <c r="E2445" s="15" t="s">
        <v>5678</v>
      </c>
      <c r="F2445" s="16">
        <v>10</v>
      </c>
      <c r="G2445" s="16">
        <v>5</v>
      </c>
      <c r="H2445" s="6">
        <f t="shared" si="152"/>
        <v>11</v>
      </c>
      <c r="I2445" s="6">
        <f t="shared" si="153"/>
        <v>6</v>
      </c>
      <c r="J2445" s="7">
        <f t="shared" si="154"/>
        <v>0.54545454545454541</v>
      </c>
      <c r="K2445" s="7">
        <f t="shared" si="155"/>
        <v>-0.87446911791614124</v>
      </c>
    </row>
    <row r="2446" spans="1:11" x14ac:dyDescent="0.35">
      <c r="A2446" s="14" t="s">
        <v>8123</v>
      </c>
      <c r="B2446" s="13" t="s">
        <v>1192</v>
      </c>
      <c r="C2446" s="14" t="s">
        <v>15049</v>
      </c>
      <c r="D2446" s="14" t="s">
        <v>15050</v>
      </c>
      <c r="E2446" s="15" t="s">
        <v>5678</v>
      </c>
      <c r="F2446" s="16">
        <v>4</v>
      </c>
      <c r="G2446" s="16">
        <v>2</v>
      </c>
      <c r="H2446" s="6">
        <f t="shared" si="152"/>
        <v>5</v>
      </c>
      <c r="I2446" s="6">
        <f t="shared" si="153"/>
        <v>3</v>
      </c>
      <c r="J2446" s="7">
        <f t="shared" si="154"/>
        <v>0.6</v>
      </c>
      <c r="K2446" s="7">
        <f t="shared" si="155"/>
        <v>-0.73696559416620622</v>
      </c>
    </row>
    <row r="2447" spans="1:11" x14ac:dyDescent="0.35">
      <c r="A2447" s="14" t="s">
        <v>8124</v>
      </c>
      <c r="B2447" s="13" t="s">
        <v>574</v>
      </c>
      <c r="C2447" s="14" t="s">
        <v>15051</v>
      </c>
      <c r="D2447" s="14" t="s">
        <v>15052</v>
      </c>
      <c r="E2447" s="15" t="s">
        <v>5678</v>
      </c>
      <c r="F2447" s="16">
        <v>5</v>
      </c>
      <c r="G2447" s="16">
        <v>5</v>
      </c>
      <c r="H2447" s="6">
        <f t="shared" si="152"/>
        <v>6</v>
      </c>
      <c r="I2447" s="6">
        <f t="shared" si="153"/>
        <v>6</v>
      </c>
      <c r="J2447" s="7">
        <f t="shared" si="154"/>
        <v>1</v>
      </c>
      <c r="K2447" s="7">
        <f t="shared" si="155"/>
        <v>0</v>
      </c>
    </row>
    <row r="2448" spans="1:11" x14ac:dyDescent="0.35">
      <c r="A2448" s="14" t="s">
        <v>8125</v>
      </c>
      <c r="B2448" s="13" t="s">
        <v>2848</v>
      </c>
      <c r="C2448" s="14" t="s">
        <v>15053</v>
      </c>
      <c r="D2448" s="14" t="s">
        <v>11356</v>
      </c>
      <c r="E2448" s="15" t="s">
        <v>5678</v>
      </c>
      <c r="F2448" s="16">
        <v>3</v>
      </c>
      <c r="G2448" s="16">
        <v>6</v>
      </c>
      <c r="H2448" s="6">
        <f t="shared" si="152"/>
        <v>4</v>
      </c>
      <c r="I2448" s="6">
        <f t="shared" si="153"/>
        <v>7</v>
      </c>
      <c r="J2448" s="7">
        <f t="shared" si="154"/>
        <v>1.75</v>
      </c>
      <c r="K2448" s="7">
        <f t="shared" si="155"/>
        <v>0.80735492205760406</v>
      </c>
    </row>
    <row r="2449" spans="1:11" x14ac:dyDescent="0.35">
      <c r="A2449" s="14" t="s">
        <v>8126</v>
      </c>
      <c r="B2449" s="13" t="s">
        <v>4966</v>
      </c>
      <c r="C2449" s="14" t="s">
        <v>15054</v>
      </c>
      <c r="D2449" s="14" t="s">
        <v>15055</v>
      </c>
      <c r="E2449" s="15" t="s">
        <v>11359</v>
      </c>
      <c r="F2449" s="16">
        <v>1</v>
      </c>
      <c r="G2449" s="16">
        <v>2</v>
      </c>
      <c r="H2449" s="6">
        <f t="shared" si="152"/>
        <v>2</v>
      </c>
      <c r="I2449" s="6">
        <f t="shared" si="153"/>
        <v>3</v>
      </c>
      <c r="J2449" s="7">
        <f t="shared" si="154"/>
        <v>1.5</v>
      </c>
      <c r="K2449" s="7">
        <f t="shared" si="155"/>
        <v>0.58496250072115619</v>
      </c>
    </row>
    <row r="2450" spans="1:11" x14ac:dyDescent="0.35">
      <c r="A2450" s="14" t="s">
        <v>8127</v>
      </c>
      <c r="B2450" s="13" t="s">
        <v>1488</v>
      </c>
      <c r="C2450" s="14" t="s">
        <v>15056</v>
      </c>
      <c r="D2450" s="14" t="s">
        <v>11548</v>
      </c>
      <c r="E2450" s="15" t="s">
        <v>5678</v>
      </c>
      <c r="F2450" s="16">
        <v>25</v>
      </c>
      <c r="G2450" s="16">
        <v>26</v>
      </c>
      <c r="H2450" s="6">
        <f t="shared" si="152"/>
        <v>26</v>
      </c>
      <c r="I2450" s="6">
        <f t="shared" si="153"/>
        <v>27</v>
      </c>
      <c r="J2450" s="7">
        <f t="shared" si="154"/>
        <v>1.0384615384615385</v>
      </c>
      <c r="K2450" s="7">
        <f t="shared" si="155"/>
        <v>5.4447784022376509E-2</v>
      </c>
    </row>
    <row r="2451" spans="1:11" x14ac:dyDescent="0.35">
      <c r="A2451" s="14" t="s">
        <v>8128</v>
      </c>
      <c r="B2451" s="13" t="s">
        <v>3573</v>
      </c>
      <c r="C2451" s="14" t="s">
        <v>15057</v>
      </c>
      <c r="D2451" s="14" t="s">
        <v>11356</v>
      </c>
      <c r="E2451" s="15" t="s">
        <v>11359</v>
      </c>
      <c r="F2451" s="16">
        <v>1</v>
      </c>
      <c r="G2451" s="16">
        <v>2</v>
      </c>
      <c r="H2451" s="6">
        <f t="shared" si="152"/>
        <v>2</v>
      </c>
      <c r="I2451" s="6">
        <f t="shared" si="153"/>
        <v>3</v>
      </c>
      <c r="J2451" s="7">
        <f t="shared" si="154"/>
        <v>1.5</v>
      </c>
      <c r="K2451" s="7">
        <f t="shared" si="155"/>
        <v>0.58496250072115619</v>
      </c>
    </row>
    <row r="2452" spans="1:11" x14ac:dyDescent="0.35">
      <c r="A2452" s="14" t="s">
        <v>8129</v>
      </c>
      <c r="B2452" s="13" t="s">
        <v>3584</v>
      </c>
      <c r="C2452" s="14" t="s">
        <v>15058</v>
      </c>
      <c r="D2452" s="14" t="s">
        <v>11509</v>
      </c>
      <c r="E2452" s="15" t="s">
        <v>11359</v>
      </c>
      <c r="F2452" s="16">
        <v>5</v>
      </c>
      <c r="G2452" s="16">
        <v>4</v>
      </c>
      <c r="H2452" s="6">
        <f t="shared" si="152"/>
        <v>6</v>
      </c>
      <c r="I2452" s="6">
        <f t="shared" si="153"/>
        <v>5</v>
      </c>
      <c r="J2452" s="7">
        <f t="shared" si="154"/>
        <v>0.83333333333333337</v>
      </c>
      <c r="K2452" s="7">
        <f t="shared" si="155"/>
        <v>-0.26303440583379378</v>
      </c>
    </row>
    <row r="2453" spans="1:11" x14ac:dyDescent="0.35">
      <c r="A2453" s="14" t="s">
        <v>8130</v>
      </c>
      <c r="B2453" s="13" t="s">
        <v>1142</v>
      </c>
      <c r="C2453" s="14" t="s">
        <v>15059</v>
      </c>
      <c r="D2453" s="14" t="s">
        <v>11750</v>
      </c>
      <c r="E2453" s="15" t="s">
        <v>11359</v>
      </c>
      <c r="F2453" s="16">
        <v>1</v>
      </c>
      <c r="G2453" s="16">
        <v>1</v>
      </c>
      <c r="H2453" s="6">
        <f t="shared" si="152"/>
        <v>2</v>
      </c>
      <c r="I2453" s="6">
        <f t="shared" si="153"/>
        <v>2</v>
      </c>
      <c r="J2453" s="7">
        <f t="shared" si="154"/>
        <v>1</v>
      </c>
      <c r="K2453" s="7">
        <f t="shared" si="155"/>
        <v>0</v>
      </c>
    </row>
    <row r="2454" spans="1:11" x14ac:dyDescent="0.35">
      <c r="A2454" s="14" t="s">
        <v>8131</v>
      </c>
      <c r="B2454" s="13" t="s">
        <v>61</v>
      </c>
      <c r="C2454" s="14" t="s">
        <v>15060</v>
      </c>
      <c r="D2454" s="14" t="s">
        <v>11356</v>
      </c>
      <c r="E2454" s="15" t="s">
        <v>11359</v>
      </c>
      <c r="F2454" s="16">
        <v>0</v>
      </c>
      <c r="G2454" s="16">
        <v>0</v>
      </c>
      <c r="H2454" s="6">
        <f t="shared" si="152"/>
        <v>1</v>
      </c>
      <c r="I2454" s="6">
        <f t="shared" si="153"/>
        <v>1</v>
      </c>
      <c r="J2454" s="7">
        <f t="shared" si="154"/>
        <v>1</v>
      </c>
      <c r="K2454" s="7">
        <f t="shared" si="155"/>
        <v>0</v>
      </c>
    </row>
    <row r="2455" spans="1:11" x14ac:dyDescent="0.35">
      <c r="A2455" s="14" t="s">
        <v>8132</v>
      </c>
      <c r="B2455" s="13" t="s">
        <v>2623</v>
      </c>
      <c r="C2455" s="14" t="s">
        <v>15061</v>
      </c>
      <c r="D2455" s="14" t="s">
        <v>11356</v>
      </c>
      <c r="E2455" s="15" t="s">
        <v>11359</v>
      </c>
      <c r="F2455" s="16">
        <v>2</v>
      </c>
      <c r="G2455" s="16">
        <v>3</v>
      </c>
      <c r="H2455" s="6">
        <f t="shared" si="152"/>
        <v>3</v>
      </c>
      <c r="I2455" s="6">
        <f t="shared" si="153"/>
        <v>4</v>
      </c>
      <c r="J2455" s="7">
        <f t="shared" si="154"/>
        <v>1.3333333333333333</v>
      </c>
      <c r="K2455" s="7">
        <f t="shared" si="155"/>
        <v>0.4150374992788437</v>
      </c>
    </row>
    <row r="2456" spans="1:11" x14ac:dyDescent="0.35">
      <c r="A2456" s="14" t="s">
        <v>8133</v>
      </c>
      <c r="B2456" s="13" t="s">
        <v>3892</v>
      </c>
      <c r="C2456" s="14" t="s">
        <v>15062</v>
      </c>
      <c r="D2456" s="14" t="s">
        <v>11356</v>
      </c>
      <c r="E2456" s="15" t="s">
        <v>11359</v>
      </c>
      <c r="F2456" s="16">
        <v>37</v>
      </c>
      <c r="G2456" s="16">
        <v>47</v>
      </c>
      <c r="H2456" s="6">
        <f t="shared" si="152"/>
        <v>38</v>
      </c>
      <c r="I2456" s="6">
        <f t="shared" si="153"/>
        <v>48</v>
      </c>
      <c r="J2456" s="7">
        <f t="shared" si="154"/>
        <v>1.263157894736842</v>
      </c>
      <c r="K2456" s="7">
        <f t="shared" si="155"/>
        <v>0.33703498727757064</v>
      </c>
    </row>
    <row r="2457" spans="1:11" x14ac:dyDescent="0.35">
      <c r="A2457" s="14" t="s">
        <v>8134</v>
      </c>
      <c r="B2457" s="13" t="s">
        <v>428</v>
      </c>
      <c r="C2457" s="14" t="s">
        <v>15063</v>
      </c>
      <c r="D2457" s="14" t="s">
        <v>15064</v>
      </c>
      <c r="E2457" s="15" t="s">
        <v>5678</v>
      </c>
      <c r="F2457" s="16">
        <v>2</v>
      </c>
      <c r="G2457" s="16">
        <v>1</v>
      </c>
      <c r="H2457" s="6">
        <f t="shared" si="152"/>
        <v>3</v>
      </c>
      <c r="I2457" s="6">
        <f t="shared" si="153"/>
        <v>2</v>
      </c>
      <c r="J2457" s="7">
        <f t="shared" si="154"/>
        <v>0.66666666666666663</v>
      </c>
      <c r="K2457" s="7">
        <f t="shared" si="155"/>
        <v>-0.5849625007211563</v>
      </c>
    </row>
    <row r="2458" spans="1:11" x14ac:dyDescent="0.35">
      <c r="A2458" s="14" t="s">
        <v>8135</v>
      </c>
      <c r="B2458" s="13" t="s">
        <v>230</v>
      </c>
      <c r="C2458" s="14" t="s">
        <v>15065</v>
      </c>
      <c r="D2458" s="14" t="s">
        <v>15066</v>
      </c>
      <c r="E2458" s="15" t="s">
        <v>5678</v>
      </c>
      <c r="F2458" s="16">
        <v>2</v>
      </c>
      <c r="G2458" s="16">
        <v>0</v>
      </c>
      <c r="H2458" s="6">
        <f t="shared" si="152"/>
        <v>3</v>
      </c>
      <c r="I2458" s="6">
        <f t="shared" si="153"/>
        <v>1</v>
      </c>
      <c r="J2458" s="7">
        <f t="shared" si="154"/>
        <v>0.33333333333333331</v>
      </c>
      <c r="K2458" s="7">
        <f t="shared" si="155"/>
        <v>-1.5849625007211563</v>
      </c>
    </row>
    <row r="2459" spans="1:11" x14ac:dyDescent="0.35">
      <c r="A2459" s="14" t="s">
        <v>8136</v>
      </c>
      <c r="B2459" s="13" t="s">
        <v>4699</v>
      </c>
      <c r="C2459" s="14" t="s">
        <v>15067</v>
      </c>
      <c r="D2459" s="14" t="s">
        <v>15068</v>
      </c>
      <c r="E2459" s="15" t="s">
        <v>11359</v>
      </c>
      <c r="F2459" s="16">
        <v>2</v>
      </c>
      <c r="G2459" s="16">
        <v>1</v>
      </c>
      <c r="H2459" s="6">
        <f t="shared" si="152"/>
        <v>3</v>
      </c>
      <c r="I2459" s="6">
        <f t="shared" si="153"/>
        <v>2</v>
      </c>
      <c r="J2459" s="7">
        <f t="shared" si="154"/>
        <v>0.66666666666666663</v>
      </c>
      <c r="K2459" s="7">
        <f t="shared" si="155"/>
        <v>-0.5849625007211563</v>
      </c>
    </row>
    <row r="2460" spans="1:11" x14ac:dyDescent="0.35">
      <c r="A2460" s="14" t="s">
        <v>8137</v>
      </c>
      <c r="B2460" s="13" t="s">
        <v>160</v>
      </c>
      <c r="C2460" s="14" t="s">
        <v>15069</v>
      </c>
      <c r="D2460" s="14" t="s">
        <v>11356</v>
      </c>
      <c r="E2460" s="15" t="s">
        <v>5678</v>
      </c>
      <c r="F2460" s="16">
        <v>2</v>
      </c>
      <c r="G2460" s="16">
        <v>1</v>
      </c>
      <c r="H2460" s="6">
        <f t="shared" si="152"/>
        <v>3</v>
      </c>
      <c r="I2460" s="6">
        <f t="shared" si="153"/>
        <v>2</v>
      </c>
      <c r="J2460" s="7">
        <f t="shared" si="154"/>
        <v>0.66666666666666663</v>
      </c>
      <c r="K2460" s="7">
        <f t="shared" si="155"/>
        <v>-0.5849625007211563</v>
      </c>
    </row>
    <row r="2461" spans="1:11" x14ac:dyDescent="0.35">
      <c r="A2461" s="14" t="s">
        <v>8138</v>
      </c>
      <c r="B2461" s="13" t="s">
        <v>4356</v>
      </c>
      <c r="C2461" s="14" t="s">
        <v>15070</v>
      </c>
      <c r="D2461" s="14" t="s">
        <v>15071</v>
      </c>
      <c r="E2461" s="15" t="s">
        <v>5678</v>
      </c>
      <c r="F2461" s="16">
        <v>5</v>
      </c>
      <c r="G2461" s="16">
        <v>3</v>
      </c>
      <c r="H2461" s="6">
        <f t="shared" si="152"/>
        <v>6</v>
      </c>
      <c r="I2461" s="6">
        <f t="shared" si="153"/>
        <v>4</v>
      </c>
      <c r="J2461" s="7">
        <f t="shared" si="154"/>
        <v>0.66666666666666663</v>
      </c>
      <c r="K2461" s="7">
        <f t="shared" si="155"/>
        <v>-0.5849625007211563</v>
      </c>
    </row>
    <row r="2462" spans="1:11" x14ac:dyDescent="0.35">
      <c r="A2462" s="14" t="s">
        <v>8139</v>
      </c>
      <c r="B2462" s="13" t="s">
        <v>4735</v>
      </c>
      <c r="C2462" s="14" t="s">
        <v>15072</v>
      </c>
      <c r="D2462" s="14" t="s">
        <v>11356</v>
      </c>
      <c r="E2462" s="15" t="s">
        <v>11359</v>
      </c>
      <c r="F2462" s="16">
        <v>1</v>
      </c>
      <c r="G2462" s="16">
        <v>6</v>
      </c>
      <c r="H2462" s="6">
        <f t="shared" si="152"/>
        <v>2</v>
      </c>
      <c r="I2462" s="6">
        <f t="shared" si="153"/>
        <v>7</v>
      </c>
      <c r="J2462" s="7">
        <f t="shared" si="154"/>
        <v>3.5</v>
      </c>
      <c r="K2462" s="7">
        <f t="shared" si="155"/>
        <v>1.8073549220576042</v>
      </c>
    </row>
    <row r="2463" spans="1:11" x14ac:dyDescent="0.35">
      <c r="A2463" s="14" t="s">
        <v>8140</v>
      </c>
      <c r="B2463" s="13" t="s">
        <v>2249</v>
      </c>
      <c r="C2463" s="14" t="s">
        <v>15073</v>
      </c>
      <c r="D2463" s="14" t="s">
        <v>11608</v>
      </c>
      <c r="E2463" s="15" t="s">
        <v>5678</v>
      </c>
      <c r="F2463" s="16">
        <v>5</v>
      </c>
      <c r="G2463" s="16">
        <v>5</v>
      </c>
      <c r="H2463" s="6">
        <f t="shared" si="152"/>
        <v>6</v>
      </c>
      <c r="I2463" s="6">
        <f t="shared" si="153"/>
        <v>6</v>
      </c>
      <c r="J2463" s="7">
        <f t="shared" si="154"/>
        <v>1</v>
      </c>
      <c r="K2463" s="7">
        <f t="shared" si="155"/>
        <v>0</v>
      </c>
    </row>
    <row r="2464" spans="1:11" x14ac:dyDescent="0.35">
      <c r="A2464" s="14" t="s">
        <v>8141</v>
      </c>
      <c r="B2464" s="13" t="s">
        <v>1117</v>
      </c>
      <c r="C2464" s="14" t="s">
        <v>15074</v>
      </c>
      <c r="D2464" s="14" t="s">
        <v>12723</v>
      </c>
      <c r="E2464" s="15" t="s">
        <v>5678</v>
      </c>
      <c r="F2464" s="16">
        <v>5</v>
      </c>
      <c r="G2464" s="16">
        <v>3</v>
      </c>
      <c r="H2464" s="6">
        <f t="shared" si="152"/>
        <v>6</v>
      </c>
      <c r="I2464" s="6">
        <f t="shared" si="153"/>
        <v>4</v>
      </c>
      <c r="J2464" s="7">
        <f t="shared" si="154"/>
        <v>0.66666666666666663</v>
      </c>
      <c r="K2464" s="7">
        <f t="shared" si="155"/>
        <v>-0.5849625007211563</v>
      </c>
    </row>
    <row r="2465" spans="1:11" x14ac:dyDescent="0.35">
      <c r="A2465" s="14" t="s">
        <v>8142</v>
      </c>
      <c r="B2465" s="13" t="s">
        <v>727</v>
      </c>
      <c r="C2465" s="14" t="s">
        <v>15075</v>
      </c>
      <c r="D2465" s="14" t="s">
        <v>15076</v>
      </c>
      <c r="E2465" s="15" t="s">
        <v>11359</v>
      </c>
      <c r="F2465" s="16">
        <v>22</v>
      </c>
      <c r="G2465" s="16">
        <v>28</v>
      </c>
      <c r="H2465" s="6">
        <f t="shared" si="152"/>
        <v>23</v>
      </c>
      <c r="I2465" s="6">
        <f t="shared" si="153"/>
        <v>29</v>
      </c>
      <c r="J2465" s="7">
        <f t="shared" si="154"/>
        <v>1.2608695652173914</v>
      </c>
      <c r="K2465" s="7">
        <f t="shared" si="155"/>
        <v>0.33441903907055931</v>
      </c>
    </row>
    <row r="2466" spans="1:11" x14ac:dyDescent="0.35">
      <c r="A2466" s="14" t="s">
        <v>8143</v>
      </c>
      <c r="B2466" s="13" t="s">
        <v>3616</v>
      </c>
      <c r="C2466" s="14" t="s">
        <v>15077</v>
      </c>
      <c r="D2466" s="14" t="s">
        <v>11356</v>
      </c>
      <c r="E2466" s="15" t="s">
        <v>11359</v>
      </c>
      <c r="F2466" s="16">
        <v>12</v>
      </c>
      <c r="G2466" s="16">
        <v>12</v>
      </c>
      <c r="H2466" s="6">
        <f t="shared" si="152"/>
        <v>13</v>
      </c>
      <c r="I2466" s="6">
        <f t="shared" si="153"/>
        <v>13</v>
      </c>
      <c r="J2466" s="7">
        <f t="shared" si="154"/>
        <v>1</v>
      </c>
      <c r="K2466" s="7">
        <f t="shared" si="155"/>
        <v>0</v>
      </c>
    </row>
    <row r="2467" spans="1:11" x14ac:dyDescent="0.35">
      <c r="A2467" s="14" t="s">
        <v>8144</v>
      </c>
      <c r="B2467" s="13" t="s">
        <v>5156</v>
      </c>
      <c r="C2467" s="14" t="s">
        <v>15078</v>
      </c>
      <c r="D2467" s="14" t="s">
        <v>11356</v>
      </c>
      <c r="E2467" s="15" t="s">
        <v>5678</v>
      </c>
      <c r="F2467" s="16">
        <v>4</v>
      </c>
      <c r="G2467" s="16">
        <v>4</v>
      </c>
      <c r="H2467" s="6">
        <f t="shared" si="152"/>
        <v>5</v>
      </c>
      <c r="I2467" s="6">
        <f t="shared" si="153"/>
        <v>5</v>
      </c>
      <c r="J2467" s="7">
        <f t="shared" si="154"/>
        <v>1</v>
      </c>
      <c r="K2467" s="7">
        <f t="shared" si="155"/>
        <v>0</v>
      </c>
    </row>
    <row r="2468" spans="1:11" x14ac:dyDescent="0.35">
      <c r="A2468" s="14" t="s">
        <v>8145</v>
      </c>
      <c r="B2468" s="13" t="s">
        <v>2938</v>
      </c>
      <c r="C2468" s="14" t="s">
        <v>15079</v>
      </c>
      <c r="D2468" s="14" t="s">
        <v>15080</v>
      </c>
      <c r="E2468" s="15" t="s">
        <v>5678</v>
      </c>
      <c r="F2468" s="16">
        <v>11</v>
      </c>
      <c r="G2468" s="16">
        <v>4</v>
      </c>
      <c r="H2468" s="6">
        <f t="shared" si="152"/>
        <v>12</v>
      </c>
      <c r="I2468" s="6">
        <f t="shared" si="153"/>
        <v>5</v>
      </c>
      <c r="J2468" s="7">
        <f t="shared" si="154"/>
        <v>0.41666666666666669</v>
      </c>
      <c r="K2468" s="7">
        <f t="shared" si="155"/>
        <v>-1.2630344058337937</v>
      </c>
    </row>
    <row r="2469" spans="1:11" x14ac:dyDescent="0.35">
      <c r="A2469" s="14" t="s">
        <v>8146</v>
      </c>
      <c r="B2469" s="13" t="s">
        <v>3807</v>
      </c>
      <c r="C2469" s="14" t="s">
        <v>15081</v>
      </c>
      <c r="D2469" s="14" t="s">
        <v>11356</v>
      </c>
      <c r="E2469" s="15" t="s">
        <v>5678</v>
      </c>
      <c r="F2469" s="16">
        <v>51</v>
      </c>
      <c r="G2469" s="16">
        <v>51</v>
      </c>
      <c r="H2469" s="6">
        <f t="shared" si="152"/>
        <v>52</v>
      </c>
      <c r="I2469" s="6">
        <f t="shared" si="153"/>
        <v>52</v>
      </c>
      <c r="J2469" s="7">
        <f t="shared" si="154"/>
        <v>1</v>
      </c>
      <c r="K2469" s="7">
        <f t="shared" si="155"/>
        <v>0</v>
      </c>
    </row>
    <row r="2470" spans="1:11" x14ac:dyDescent="0.35">
      <c r="A2470" s="14" t="s">
        <v>8147</v>
      </c>
      <c r="B2470" s="13" t="s">
        <v>4999</v>
      </c>
      <c r="C2470" s="14" t="s">
        <v>15082</v>
      </c>
      <c r="D2470" s="14" t="s">
        <v>11356</v>
      </c>
      <c r="E2470" s="15" t="s">
        <v>5678</v>
      </c>
      <c r="F2470" s="16">
        <v>2</v>
      </c>
      <c r="G2470" s="16">
        <v>1</v>
      </c>
      <c r="H2470" s="6">
        <f t="shared" si="152"/>
        <v>3</v>
      </c>
      <c r="I2470" s="6">
        <f t="shared" si="153"/>
        <v>2</v>
      </c>
      <c r="J2470" s="7">
        <f t="shared" si="154"/>
        <v>0.66666666666666663</v>
      </c>
      <c r="K2470" s="7">
        <f t="shared" si="155"/>
        <v>-0.5849625007211563</v>
      </c>
    </row>
    <row r="2471" spans="1:11" x14ac:dyDescent="0.35">
      <c r="A2471" s="14" t="s">
        <v>8148</v>
      </c>
      <c r="B2471" s="13" t="s">
        <v>2781</v>
      </c>
      <c r="C2471" s="14" t="s">
        <v>15083</v>
      </c>
      <c r="D2471" s="14" t="s">
        <v>15084</v>
      </c>
      <c r="E2471" s="15" t="s">
        <v>5678</v>
      </c>
      <c r="F2471" s="16">
        <v>4</v>
      </c>
      <c r="G2471" s="16">
        <v>2</v>
      </c>
      <c r="H2471" s="6">
        <f t="shared" si="152"/>
        <v>5</v>
      </c>
      <c r="I2471" s="6">
        <f t="shared" si="153"/>
        <v>3</v>
      </c>
      <c r="J2471" s="7">
        <f t="shared" si="154"/>
        <v>0.6</v>
      </c>
      <c r="K2471" s="7">
        <f t="shared" si="155"/>
        <v>-0.73696559416620622</v>
      </c>
    </row>
    <row r="2472" spans="1:11" x14ac:dyDescent="0.35">
      <c r="A2472" s="14" t="s">
        <v>8149</v>
      </c>
      <c r="B2472" s="13" t="s">
        <v>3783</v>
      </c>
      <c r="C2472" s="14" t="s">
        <v>15085</v>
      </c>
      <c r="D2472" s="14" t="s">
        <v>11356</v>
      </c>
      <c r="E2472" s="15" t="s">
        <v>5678</v>
      </c>
      <c r="F2472" s="16">
        <v>3</v>
      </c>
      <c r="G2472" s="16">
        <v>1</v>
      </c>
      <c r="H2472" s="6">
        <f t="shared" si="152"/>
        <v>4</v>
      </c>
      <c r="I2472" s="6">
        <f t="shared" si="153"/>
        <v>2</v>
      </c>
      <c r="J2472" s="7">
        <f t="shared" si="154"/>
        <v>0.5</v>
      </c>
      <c r="K2472" s="7">
        <f t="shared" si="155"/>
        <v>-1</v>
      </c>
    </row>
    <row r="2473" spans="1:11" x14ac:dyDescent="0.35">
      <c r="A2473" s="14" t="s">
        <v>8150</v>
      </c>
      <c r="B2473" s="13" t="s">
        <v>3675</v>
      </c>
      <c r="C2473" s="14" t="s">
        <v>15086</v>
      </c>
      <c r="D2473" s="14" t="s">
        <v>11356</v>
      </c>
      <c r="E2473" s="15" t="s">
        <v>11359</v>
      </c>
      <c r="F2473" s="16">
        <v>1</v>
      </c>
      <c r="G2473" s="16">
        <v>1</v>
      </c>
      <c r="H2473" s="6">
        <f t="shared" si="152"/>
        <v>2</v>
      </c>
      <c r="I2473" s="6">
        <f t="shared" si="153"/>
        <v>2</v>
      </c>
      <c r="J2473" s="7">
        <f t="shared" si="154"/>
        <v>1</v>
      </c>
      <c r="K2473" s="7">
        <f t="shared" si="155"/>
        <v>0</v>
      </c>
    </row>
    <row r="2474" spans="1:11" x14ac:dyDescent="0.35">
      <c r="A2474" s="14" t="s">
        <v>8151</v>
      </c>
      <c r="B2474" s="13" t="s">
        <v>4873</v>
      </c>
      <c r="C2474" s="14" t="s">
        <v>15087</v>
      </c>
      <c r="D2474" s="14" t="s">
        <v>11356</v>
      </c>
      <c r="E2474" s="15" t="s">
        <v>11359</v>
      </c>
      <c r="F2474" s="16">
        <v>2</v>
      </c>
      <c r="G2474" s="16">
        <v>2</v>
      </c>
      <c r="H2474" s="6">
        <f t="shared" si="152"/>
        <v>3</v>
      </c>
      <c r="I2474" s="6">
        <f t="shared" si="153"/>
        <v>3</v>
      </c>
      <c r="J2474" s="7">
        <f t="shared" si="154"/>
        <v>1</v>
      </c>
      <c r="K2474" s="7">
        <f t="shared" si="155"/>
        <v>0</v>
      </c>
    </row>
    <row r="2475" spans="1:11" x14ac:dyDescent="0.35">
      <c r="A2475" s="14" t="s">
        <v>8152</v>
      </c>
      <c r="B2475" s="13" t="s">
        <v>5053</v>
      </c>
      <c r="C2475" s="14" t="s">
        <v>15088</v>
      </c>
      <c r="D2475" s="14" t="s">
        <v>15089</v>
      </c>
      <c r="E2475" s="15" t="s">
        <v>5678</v>
      </c>
      <c r="F2475" s="16">
        <v>31</v>
      </c>
      <c r="G2475" s="16">
        <v>20</v>
      </c>
      <c r="H2475" s="6">
        <f t="shared" si="152"/>
        <v>32</v>
      </c>
      <c r="I2475" s="6">
        <f t="shared" si="153"/>
        <v>21</v>
      </c>
      <c r="J2475" s="7">
        <f t="shared" si="154"/>
        <v>0.65625</v>
      </c>
      <c r="K2475" s="7">
        <f t="shared" si="155"/>
        <v>-0.60768257722123975</v>
      </c>
    </row>
    <row r="2476" spans="1:11" x14ac:dyDescent="0.35">
      <c r="A2476" s="14" t="s">
        <v>8153</v>
      </c>
      <c r="B2476" s="13" t="s">
        <v>4522</v>
      </c>
      <c r="C2476" s="14" t="s">
        <v>15090</v>
      </c>
      <c r="D2476" s="14" t="s">
        <v>15091</v>
      </c>
      <c r="E2476" s="15" t="s">
        <v>5678</v>
      </c>
      <c r="F2476" s="16">
        <v>28</v>
      </c>
      <c r="G2476" s="16">
        <v>15</v>
      </c>
      <c r="H2476" s="6">
        <f t="shared" si="152"/>
        <v>29</v>
      </c>
      <c r="I2476" s="6">
        <f t="shared" si="153"/>
        <v>16</v>
      </c>
      <c r="J2476" s="7">
        <f t="shared" si="154"/>
        <v>0.55172413793103448</v>
      </c>
      <c r="K2476" s="7">
        <f t="shared" si="155"/>
        <v>-0.85798099512757209</v>
      </c>
    </row>
    <row r="2477" spans="1:11" x14ac:dyDescent="0.35">
      <c r="A2477" s="14" t="s">
        <v>8154</v>
      </c>
      <c r="B2477" s="13" t="s">
        <v>4177</v>
      </c>
      <c r="C2477" s="14" t="s">
        <v>15092</v>
      </c>
      <c r="D2477" s="14" t="s">
        <v>15093</v>
      </c>
      <c r="E2477" s="15" t="s">
        <v>5678</v>
      </c>
      <c r="F2477" s="16">
        <v>33</v>
      </c>
      <c r="G2477" s="16">
        <v>17</v>
      </c>
      <c r="H2477" s="6">
        <f t="shared" si="152"/>
        <v>34</v>
      </c>
      <c r="I2477" s="6">
        <f t="shared" si="153"/>
        <v>18</v>
      </c>
      <c r="J2477" s="7">
        <f t="shared" si="154"/>
        <v>0.52941176470588236</v>
      </c>
      <c r="K2477" s="7">
        <f t="shared" si="155"/>
        <v>-0.91753783980802706</v>
      </c>
    </row>
    <row r="2478" spans="1:11" x14ac:dyDescent="0.35">
      <c r="A2478" s="14" t="s">
        <v>8155</v>
      </c>
      <c r="B2478" s="13" t="s">
        <v>4987</v>
      </c>
      <c r="C2478" s="14" t="s">
        <v>15094</v>
      </c>
      <c r="D2478" s="14" t="s">
        <v>15095</v>
      </c>
      <c r="E2478" s="15" t="s">
        <v>5678</v>
      </c>
      <c r="F2478" s="16">
        <v>108</v>
      </c>
      <c r="G2478" s="16">
        <v>63</v>
      </c>
      <c r="H2478" s="6">
        <f t="shared" si="152"/>
        <v>109</v>
      </c>
      <c r="I2478" s="6">
        <f t="shared" si="153"/>
        <v>64</v>
      </c>
      <c r="J2478" s="7">
        <f t="shared" si="154"/>
        <v>0.58715596330275233</v>
      </c>
      <c r="K2478" s="7">
        <f t="shared" si="155"/>
        <v>-0.76818432477692622</v>
      </c>
    </row>
    <row r="2479" spans="1:11" x14ac:dyDescent="0.35">
      <c r="A2479" s="14" t="s">
        <v>8156</v>
      </c>
      <c r="B2479" s="13" t="s">
        <v>4141</v>
      </c>
      <c r="C2479" s="14" t="s">
        <v>15096</v>
      </c>
      <c r="D2479" s="14" t="s">
        <v>15097</v>
      </c>
      <c r="E2479" s="15" t="s">
        <v>5678</v>
      </c>
      <c r="F2479" s="16">
        <v>95</v>
      </c>
      <c r="G2479" s="16">
        <v>50</v>
      </c>
      <c r="H2479" s="6">
        <f t="shared" si="152"/>
        <v>96</v>
      </c>
      <c r="I2479" s="6">
        <f t="shared" si="153"/>
        <v>51</v>
      </c>
      <c r="J2479" s="7">
        <f t="shared" si="154"/>
        <v>0.53125</v>
      </c>
      <c r="K2479" s="7">
        <f t="shared" si="155"/>
        <v>-0.91253715874966068</v>
      </c>
    </row>
    <row r="2480" spans="1:11" x14ac:dyDescent="0.35">
      <c r="A2480" s="14" t="s">
        <v>8157</v>
      </c>
      <c r="B2480" s="13" t="s">
        <v>3135</v>
      </c>
      <c r="C2480" s="14" t="s">
        <v>15098</v>
      </c>
      <c r="D2480" s="14" t="s">
        <v>11418</v>
      </c>
      <c r="E2480" s="15" t="s">
        <v>5678</v>
      </c>
      <c r="F2480" s="16">
        <v>8</v>
      </c>
      <c r="G2480" s="16">
        <v>5</v>
      </c>
      <c r="H2480" s="6">
        <f t="shared" si="152"/>
        <v>9</v>
      </c>
      <c r="I2480" s="6">
        <f t="shared" si="153"/>
        <v>6</v>
      </c>
      <c r="J2480" s="7">
        <f t="shared" si="154"/>
        <v>0.66666666666666663</v>
      </c>
      <c r="K2480" s="7">
        <f t="shared" si="155"/>
        <v>-0.5849625007211563</v>
      </c>
    </row>
    <row r="2481" spans="1:11" x14ac:dyDescent="0.35">
      <c r="A2481" s="14" t="s">
        <v>8158</v>
      </c>
      <c r="B2481" s="13" t="s">
        <v>3956</v>
      </c>
      <c r="C2481" s="14" t="s">
        <v>15099</v>
      </c>
      <c r="D2481" s="14" t="s">
        <v>15100</v>
      </c>
      <c r="E2481" s="15" t="s">
        <v>11359</v>
      </c>
      <c r="F2481" s="16">
        <v>3</v>
      </c>
      <c r="G2481" s="16">
        <v>2</v>
      </c>
      <c r="H2481" s="6">
        <f t="shared" si="152"/>
        <v>4</v>
      </c>
      <c r="I2481" s="6">
        <f t="shared" si="153"/>
        <v>3</v>
      </c>
      <c r="J2481" s="7">
        <f t="shared" si="154"/>
        <v>0.75</v>
      </c>
      <c r="K2481" s="7">
        <f t="shared" si="155"/>
        <v>-0.41503749927884381</v>
      </c>
    </row>
    <row r="2482" spans="1:11" x14ac:dyDescent="0.35">
      <c r="A2482" s="14" t="s">
        <v>8159</v>
      </c>
      <c r="B2482" s="13" t="s">
        <v>2111</v>
      </c>
      <c r="C2482" s="14" t="s">
        <v>15101</v>
      </c>
      <c r="D2482" s="14" t="s">
        <v>15102</v>
      </c>
      <c r="E2482" s="15" t="s">
        <v>5678</v>
      </c>
      <c r="F2482" s="16">
        <v>35</v>
      </c>
      <c r="G2482" s="16">
        <v>24</v>
      </c>
      <c r="H2482" s="6">
        <f t="shared" si="152"/>
        <v>36</v>
      </c>
      <c r="I2482" s="6">
        <f t="shared" si="153"/>
        <v>25</v>
      </c>
      <c r="J2482" s="7">
        <f t="shared" si="154"/>
        <v>0.69444444444444442</v>
      </c>
      <c r="K2482" s="7">
        <f t="shared" si="155"/>
        <v>-0.52606881166758779</v>
      </c>
    </row>
    <row r="2483" spans="1:11" x14ac:dyDescent="0.35">
      <c r="A2483" s="14" t="s">
        <v>8160</v>
      </c>
      <c r="B2483" s="13" t="s">
        <v>4083</v>
      </c>
      <c r="C2483" s="14" t="s">
        <v>15103</v>
      </c>
      <c r="D2483" s="14" t="s">
        <v>11356</v>
      </c>
      <c r="E2483" s="15" t="s">
        <v>5678</v>
      </c>
      <c r="F2483" s="16">
        <v>21</v>
      </c>
      <c r="G2483" s="16">
        <v>15</v>
      </c>
      <c r="H2483" s="6">
        <f t="shared" si="152"/>
        <v>22</v>
      </c>
      <c r="I2483" s="6">
        <f t="shared" si="153"/>
        <v>16</v>
      </c>
      <c r="J2483" s="7">
        <f t="shared" si="154"/>
        <v>0.72727272727272729</v>
      </c>
      <c r="K2483" s="7">
        <f t="shared" si="155"/>
        <v>-0.45943161863729726</v>
      </c>
    </row>
    <row r="2484" spans="1:11" x14ac:dyDescent="0.35">
      <c r="A2484" s="14" t="s">
        <v>8161</v>
      </c>
      <c r="B2484" s="13" t="s">
        <v>1258</v>
      </c>
      <c r="C2484" s="14" t="s">
        <v>15104</v>
      </c>
      <c r="D2484" s="14" t="s">
        <v>11356</v>
      </c>
      <c r="E2484" s="15" t="s">
        <v>5678</v>
      </c>
      <c r="F2484" s="16">
        <v>8</v>
      </c>
      <c r="G2484" s="16">
        <v>7</v>
      </c>
      <c r="H2484" s="6">
        <f t="shared" si="152"/>
        <v>9</v>
      </c>
      <c r="I2484" s="6">
        <f t="shared" si="153"/>
        <v>8</v>
      </c>
      <c r="J2484" s="7">
        <f t="shared" si="154"/>
        <v>0.88888888888888884</v>
      </c>
      <c r="K2484" s="7">
        <f t="shared" si="155"/>
        <v>-0.16992500144231246</v>
      </c>
    </row>
    <row r="2485" spans="1:11" x14ac:dyDescent="0.35">
      <c r="A2485" s="14" t="s">
        <v>8162</v>
      </c>
      <c r="B2485" s="13" t="s">
        <v>705</v>
      </c>
      <c r="C2485" s="14" t="s">
        <v>15105</v>
      </c>
      <c r="D2485" s="14" t="s">
        <v>15106</v>
      </c>
      <c r="E2485" s="15" t="s">
        <v>5678</v>
      </c>
      <c r="F2485" s="16">
        <v>2</v>
      </c>
      <c r="G2485" s="16">
        <v>0</v>
      </c>
      <c r="H2485" s="6">
        <f t="shared" si="152"/>
        <v>3</v>
      </c>
      <c r="I2485" s="6">
        <f t="shared" si="153"/>
        <v>1</v>
      </c>
      <c r="J2485" s="7">
        <f t="shared" si="154"/>
        <v>0.33333333333333331</v>
      </c>
      <c r="K2485" s="7">
        <f t="shared" si="155"/>
        <v>-1.5849625007211563</v>
      </c>
    </row>
    <row r="2486" spans="1:11" x14ac:dyDescent="0.35">
      <c r="A2486" s="14" t="s">
        <v>8163</v>
      </c>
      <c r="B2486" s="13" t="s">
        <v>2101</v>
      </c>
      <c r="C2486" s="14" t="s">
        <v>15107</v>
      </c>
      <c r="D2486" s="14" t="s">
        <v>11356</v>
      </c>
      <c r="E2486" s="15" t="s">
        <v>11359</v>
      </c>
      <c r="F2486" s="16">
        <v>171</v>
      </c>
      <c r="G2486" s="16">
        <v>223</v>
      </c>
      <c r="H2486" s="6">
        <f t="shared" si="152"/>
        <v>172</v>
      </c>
      <c r="I2486" s="6">
        <f t="shared" si="153"/>
        <v>224</v>
      </c>
      <c r="J2486" s="7">
        <f t="shared" si="154"/>
        <v>1.3023255813953489</v>
      </c>
      <c r="K2486" s="7">
        <f t="shared" si="155"/>
        <v>0.38109016735550627</v>
      </c>
    </row>
    <row r="2487" spans="1:11" x14ac:dyDescent="0.35">
      <c r="A2487" s="14" t="s">
        <v>8164</v>
      </c>
      <c r="B2487" s="13" t="s">
        <v>4154</v>
      </c>
      <c r="C2487" s="14" t="s">
        <v>15108</v>
      </c>
      <c r="D2487" s="14" t="s">
        <v>11356</v>
      </c>
      <c r="E2487" s="15" t="s">
        <v>11359</v>
      </c>
      <c r="F2487" s="16">
        <v>34</v>
      </c>
      <c r="G2487" s="16">
        <v>31</v>
      </c>
      <c r="H2487" s="6">
        <f t="shared" si="152"/>
        <v>35</v>
      </c>
      <c r="I2487" s="6">
        <f t="shared" si="153"/>
        <v>32</v>
      </c>
      <c r="J2487" s="7">
        <f t="shared" si="154"/>
        <v>0.91428571428571426</v>
      </c>
      <c r="K2487" s="7">
        <f t="shared" si="155"/>
        <v>-0.12928301694496649</v>
      </c>
    </row>
    <row r="2488" spans="1:11" x14ac:dyDescent="0.35">
      <c r="A2488" s="14" t="s">
        <v>8165</v>
      </c>
      <c r="B2488" s="13" t="s">
        <v>5177</v>
      </c>
      <c r="C2488" s="14" t="s">
        <v>15109</v>
      </c>
      <c r="D2488" s="14" t="s">
        <v>11536</v>
      </c>
      <c r="E2488" s="15" t="s">
        <v>11359</v>
      </c>
      <c r="F2488" s="16">
        <v>15</v>
      </c>
      <c r="G2488" s="16">
        <v>10</v>
      </c>
      <c r="H2488" s="6">
        <f t="shared" si="152"/>
        <v>16</v>
      </c>
      <c r="I2488" s="6">
        <f t="shared" si="153"/>
        <v>11</v>
      </c>
      <c r="J2488" s="7">
        <f t="shared" si="154"/>
        <v>0.6875</v>
      </c>
      <c r="K2488" s="7">
        <f t="shared" si="155"/>
        <v>-0.5405683813627028</v>
      </c>
    </row>
    <row r="2489" spans="1:11" x14ac:dyDescent="0.35">
      <c r="A2489" s="14" t="s">
        <v>8166</v>
      </c>
      <c r="B2489" s="13" t="s">
        <v>4528</v>
      </c>
      <c r="C2489" s="14" t="s">
        <v>15110</v>
      </c>
      <c r="D2489" s="14" t="s">
        <v>11356</v>
      </c>
      <c r="E2489" s="15" t="s">
        <v>11359</v>
      </c>
      <c r="F2489" s="16">
        <v>32</v>
      </c>
      <c r="G2489" s="16">
        <v>35</v>
      </c>
      <c r="H2489" s="6">
        <f t="shared" si="152"/>
        <v>33</v>
      </c>
      <c r="I2489" s="6">
        <f t="shared" si="153"/>
        <v>36</v>
      </c>
      <c r="J2489" s="7">
        <f t="shared" si="154"/>
        <v>1.0909090909090908</v>
      </c>
      <c r="K2489" s="7">
        <f t="shared" si="155"/>
        <v>0.12553088208385882</v>
      </c>
    </row>
    <row r="2490" spans="1:11" x14ac:dyDescent="0.35">
      <c r="A2490" s="14" t="s">
        <v>8167</v>
      </c>
      <c r="B2490" s="13" t="s">
        <v>891</v>
      </c>
      <c r="C2490" s="14" t="s">
        <v>15111</v>
      </c>
      <c r="D2490" s="14" t="s">
        <v>11356</v>
      </c>
      <c r="E2490" s="15" t="s">
        <v>11359</v>
      </c>
      <c r="F2490" s="16">
        <v>18</v>
      </c>
      <c r="G2490" s="16">
        <v>27</v>
      </c>
      <c r="H2490" s="6">
        <f t="shared" si="152"/>
        <v>19</v>
      </c>
      <c r="I2490" s="6">
        <f t="shared" si="153"/>
        <v>28</v>
      </c>
      <c r="J2490" s="7">
        <f t="shared" si="154"/>
        <v>1.4736842105263157</v>
      </c>
      <c r="K2490" s="7">
        <f t="shared" si="155"/>
        <v>0.55942740861401863</v>
      </c>
    </row>
    <row r="2491" spans="1:11" x14ac:dyDescent="0.35">
      <c r="A2491" s="14" t="s">
        <v>8168</v>
      </c>
      <c r="B2491" s="13" t="s">
        <v>4212</v>
      </c>
      <c r="C2491" s="14" t="s">
        <v>15112</v>
      </c>
      <c r="D2491" s="14" t="s">
        <v>11356</v>
      </c>
      <c r="E2491" s="15" t="s">
        <v>11359</v>
      </c>
      <c r="F2491" s="16">
        <v>2</v>
      </c>
      <c r="G2491" s="16">
        <v>2</v>
      </c>
      <c r="H2491" s="6">
        <f t="shared" si="152"/>
        <v>3</v>
      </c>
      <c r="I2491" s="6">
        <f t="shared" si="153"/>
        <v>3</v>
      </c>
      <c r="J2491" s="7">
        <f t="shared" si="154"/>
        <v>1</v>
      </c>
      <c r="K2491" s="7">
        <f t="shared" si="155"/>
        <v>0</v>
      </c>
    </row>
    <row r="2492" spans="1:11" x14ac:dyDescent="0.35">
      <c r="A2492" s="14" t="s">
        <v>8169</v>
      </c>
      <c r="B2492" s="13" t="s">
        <v>845</v>
      </c>
      <c r="C2492" s="14" t="s">
        <v>15113</v>
      </c>
      <c r="D2492" s="14" t="s">
        <v>11356</v>
      </c>
      <c r="E2492" s="15" t="s">
        <v>5678</v>
      </c>
      <c r="F2492" s="16">
        <v>33</v>
      </c>
      <c r="G2492" s="16">
        <v>49</v>
      </c>
      <c r="H2492" s="6">
        <f t="shared" si="152"/>
        <v>34</v>
      </c>
      <c r="I2492" s="6">
        <f t="shared" si="153"/>
        <v>50</v>
      </c>
      <c r="J2492" s="7">
        <f t="shared" si="154"/>
        <v>1.4705882352941178</v>
      </c>
      <c r="K2492" s="7">
        <f t="shared" si="155"/>
        <v>0.55639334852438538</v>
      </c>
    </row>
    <row r="2493" spans="1:11" x14ac:dyDescent="0.35">
      <c r="A2493" s="14" t="s">
        <v>8170</v>
      </c>
      <c r="B2493" s="13" t="s">
        <v>1026</v>
      </c>
      <c r="C2493" s="14" t="s">
        <v>15114</v>
      </c>
      <c r="D2493" s="14" t="s">
        <v>11356</v>
      </c>
      <c r="E2493" s="15" t="s">
        <v>5678</v>
      </c>
      <c r="F2493" s="16">
        <v>108</v>
      </c>
      <c r="G2493" s="16">
        <v>129</v>
      </c>
      <c r="H2493" s="6">
        <f t="shared" si="152"/>
        <v>109</v>
      </c>
      <c r="I2493" s="6">
        <f t="shared" si="153"/>
        <v>130</v>
      </c>
      <c r="J2493" s="7">
        <f t="shared" si="154"/>
        <v>1.1926605504587156</v>
      </c>
      <c r="K2493" s="7">
        <f t="shared" si="155"/>
        <v>0.25418348825152809</v>
      </c>
    </row>
    <row r="2494" spans="1:11" x14ac:dyDescent="0.35">
      <c r="A2494" s="14" t="s">
        <v>8171</v>
      </c>
      <c r="B2494" s="13" t="s">
        <v>379</v>
      </c>
      <c r="C2494" s="14" t="s">
        <v>15115</v>
      </c>
      <c r="D2494" s="14" t="s">
        <v>11356</v>
      </c>
      <c r="E2494" s="15" t="s">
        <v>5678</v>
      </c>
      <c r="F2494" s="16">
        <v>125</v>
      </c>
      <c r="G2494" s="16">
        <v>122</v>
      </c>
      <c r="H2494" s="6">
        <f t="shared" si="152"/>
        <v>126</v>
      </c>
      <c r="I2494" s="6">
        <f t="shared" si="153"/>
        <v>123</v>
      </c>
      <c r="J2494" s="7">
        <f t="shared" si="154"/>
        <v>0.97619047619047616</v>
      </c>
      <c r="K2494" s="7">
        <f t="shared" si="155"/>
        <v>-3.4765418160676638E-2</v>
      </c>
    </row>
    <row r="2495" spans="1:11" x14ac:dyDescent="0.35">
      <c r="A2495" s="14" t="s">
        <v>8172</v>
      </c>
      <c r="B2495" s="13" t="s">
        <v>4280</v>
      </c>
      <c r="C2495" s="14" t="s">
        <v>15116</v>
      </c>
      <c r="D2495" s="14" t="s">
        <v>11356</v>
      </c>
      <c r="E2495" s="15" t="s">
        <v>5678</v>
      </c>
      <c r="F2495" s="16">
        <v>81</v>
      </c>
      <c r="G2495" s="16">
        <v>78</v>
      </c>
      <c r="H2495" s="6">
        <f t="shared" si="152"/>
        <v>82</v>
      </c>
      <c r="I2495" s="6">
        <f t="shared" si="153"/>
        <v>79</v>
      </c>
      <c r="J2495" s="7">
        <f t="shared" si="154"/>
        <v>0.96341463414634143</v>
      </c>
      <c r="K2495" s="7">
        <f t="shared" si="155"/>
        <v>-5.3771256440980825E-2</v>
      </c>
    </row>
    <row r="2496" spans="1:11" x14ac:dyDescent="0.35">
      <c r="A2496" s="14" t="s">
        <v>8173</v>
      </c>
      <c r="B2496" s="13" t="s">
        <v>2920</v>
      </c>
      <c r="C2496" s="14" t="s">
        <v>15117</v>
      </c>
      <c r="D2496" s="14" t="s">
        <v>11432</v>
      </c>
      <c r="E2496" s="15" t="s">
        <v>5678</v>
      </c>
      <c r="F2496" s="16">
        <v>40</v>
      </c>
      <c r="G2496" s="16">
        <v>29</v>
      </c>
      <c r="H2496" s="6">
        <f t="shared" si="152"/>
        <v>41</v>
      </c>
      <c r="I2496" s="6">
        <f t="shared" si="153"/>
        <v>30</v>
      </c>
      <c r="J2496" s="7">
        <f t="shared" si="154"/>
        <v>0.73170731707317072</v>
      </c>
      <c r="K2496" s="7">
        <f t="shared" si="155"/>
        <v>-0.45066140900956519</v>
      </c>
    </row>
    <row r="2497" spans="1:11" x14ac:dyDescent="0.35">
      <c r="A2497" s="14" t="s">
        <v>8174</v>
      </c>
      <c r="B2497" s="13" t="s">
        <v>3712</v>
      </c>
      <c r="C2497" s="14" t="s">
        <v>15118</v>
      </c>
      <c r="D2497" s="14" t="s">
        <v>11356</v>
      </c>
      <c r="E2497" s="15" t="s">
        <v>5678</v>
      </c>
      <c r="F2497" s="16">
        <v>52</v>
      </c>
      <c r="G2497" s="16">
        <v>37</v>
      </c>
      <c r="H2497" s="6">
        <f t="shared" si="152"/>
        <v>53</v>
      </c>
      <c r="I2497" s="6">
        <f t="shared" si="153"/>
        <v>38</v>
      </c>
      <c r="J2497" s="7">
        <f t="shared" si="154"/>
        <v>0.71698113207547165</v>
      </c>
      <c r="K2497" s="7">
        <f t="shared" si="155"/>
        <v>-0.47999294111961383</v>
      </c>
    </row>
    <row r="2498" spans="1:11" x14ac:dyDescent="0.35">
      <c r="A2498" s="14" t="s">
        <v>8175</v>
      </c>
      <c r="B2498" s="13" t="s">
        <v>2843</v>
      </c>
      <c r="C2498" s="14" t="s">
        <v>15119</v>
      </c>
      <c r="D2498" s="14" t="s">
        <v>11356</v>
      </c>
      <c r="E2498" s="15" t="s">
        <v>5678</v>
      </c>
      <c r="F2498" s="16">
        <v>1</v>
      </c>
      <c r="G2498" s="16">
        <v>0</v>
      </c>
      <c r="H2498" s="6">
        <f t="shared" si="152"/>
        <v>2</v>
      </c>
      <c r="I2498" s="6">
        <f t="shared" si="153"/>
        <v>1</v>
      </c>
      <c r="J2498" s="7">
        <f t="shared" si="154"/>
        <v>0.5</v>
      </c>
      <c r="K2498" s="7">
        <f t="shared" si="155"/>
        <v>-1</v>
      </c>
    </row>
    <row r="2499" spans="1:11" x14ac:dyDescent="0.35">
      <c r="A2499" s="14" t="s">
        <v>8176</v>
      </c>
      <c r="B2499" s="13" t="s">
        <v>4924</v>
      </c>
      <c r="C2499" s="14" t="s">
        <v>15120</v>
      </c>
      <c r="D2499" s="14" t="s">
        <v>15121</v>
      </c>
      <c r="E2499" s="15" t="s">
        <v>5678</v>
      </c>
      <c r="F2499" s="16">
        <v>2</v>
      </c>
      <c r="G2499" s="16">
        <v>2</v>
      </c>
      <c r="H2499" s="6">
        <f t="shared" ref="H2499:H2562" si="156">F2499+1</f>
        <v>3</v>
      </c>
      <c r="I2499" s="6">
        <f t="shared" ref="I2499:I2562" si="157">G2499+1</f>
        <v>3</v>
      </c>
      <c r="J2499" s="7">
        <f t="shared" ref="J2499:J2562" si="158">I2499/H2499</f>
        <v>1</v>
      </c>
      <c r="K2499" s="7">
        <f t="shared" ref="K2499:K2562" si="159">LOG(J2499,2)</f>
        <v>0</v>
      </c>
    </row>
    <row r="2500" spans="1:11" x14ac:dyDescent="0.35">
      <c r="A2500" s="14" t="s">
        <v>8177</v>
      </c>
      <c r="B2500" s="13" t="s">
        <v>5214</v>
      </c>
      <c r="C2500" s="14" t="s">
        <v>15122</v>
      </c>
      <c r="D2500" s="14" t="s">
        <v>15123</v>
      </c>
      <c r="E2500" s="15" t="s">
        <v>5678</v>
      </c>
      <c r="F2500" s="16">
        <v>2</v>
      </c>
      <c r="G2500" s="16">
        <v>0</v>
      </c>
      <c r="H2500" s="6">
        <f t="shared" si="156"/>
        <v>3</v>
      </c>
      <c r="I2500" s="6">
        <f t="shared" si="157"/>
        <v>1</v>
      </c>
      <c r="J2500" s="7">
        <f t="shared" si="158"/>
        <v>0.33333333333333331</v>
      </c>
      <c r="K2500" s="7">
        <f t="shared" si="159"/>
        <v>-1.5849625007211563</v>
      </c>
    </row>
    <row r="2501" spans="1:11" x14ac:dyDescent="0.35">
      <c r="A2501" s="14" t="s">
        <v>8178</v>
      </c>
      <c r="B2501" s="13" t="s">
        <v>5055</v>
      </c>
      <c r="C2501" s="14" t="s">
        <v>15124</v>
      </c>
      <c r="D2501" s="14" t="s">
        <v>15125</v>
      </c>
      <c r="E2501" s="15" t="s">
        <v>5678</v>
      </c>
      <c r="F2501" s="16">
        <v>8</v>
      </c>
      <c r="G2501" s="16">
        <v>4</v>
      </c>
      <c r="H2501" s="6">
        <f t="shared" si="156"/>
        <v>9</v>
      </c>
      <c r="I2501" s="6">
        <f t="shared" si="157"/>
        <v>5</v>
      </c>
      <c r="J2501" s="7">
        <f t="shared" si="158"/>
        <v>0.55555555555555558</v>
      </c>
      <c r="K2501" s="7">
        <f t="shared" si="159"/>
        <v>-0.84799690655494997</v>
      </c>
    </row>
    <row r="2502" spans="1:11" x14ac:dyDescent="0.35">
      <c r="A2502" s="14" t="s">
        <v>8179</v>
      </c>
      <c r="B2502" s="13" t="s">
        <v>3747</v>
      </c>
      <c r="C2502" s="14" t="s">
        <v>15126</v>
      </c>
      <c r="D2502" s="14" t="s">
        <v>11418</v>
      </c>
      <c r="E2502" s="15" t="s">
        <v>5678</v>
      </c>
      <c r="F2502" s="16">
        <v>11</v>
      </c>
      <c r="G2502" s="16">
        <v>9</v>
      </c>
      <c r="H2502" s="6">
        <f t="shared" si="156"/>
        <v>12</v>
      </c>
      <c r="I2502" s="6">
        <f t="shared" si="157"/>
        <v>10</v>
      </c>
      <c r="J2502" s="7">
        <f t="shared" si="158"/>
        <v>0.83333333333333337</v>
      </c>
      <c r="K2502" s="7">
        <f t="shared" si="159"/>
        <v>-0.26303440583379378</v>
      </c>
    </row>
    <row r="2503" spans="1:11" x14ac:dyDescent="0.35">
      <c r="A2503" s="14" t="s">
        <v>8180</v>
      </c>
      <c r="B2503" s="13" t="s">
        <v>4511</v>
      </c>
      <c r="C2503" s="14" t="s">
        <v>15127</v>
      </c>
      <c r="D2503" s="14" t="s">
        <v>15128</v>
      </c>
      <c r="E2503" s="15" t="s">
        <v>11359</v>
      </c>
      <c r="F2503" s="16">
        <v>2</v>
      </c>
      <c r="G2503" s="16">
        <v>1</v>
      </c>
      <c r="H2503" s="6">
        <f t="shared" si="156"/>
        <v>3</v>
      </c>
      <c r="I2503" s="6">
        <f t="shared" si="157"/>
        <v>2</v>
      </c>
      <c r="J2503" s="7">
        <f t="shared" si="158"/>
        <v>0.66666666666666663</v>
      </c>
      <c r="K2503" s="7">
        <f t="shared" si="159"/>
        <v>-0.5849625007211563</v>
      </c>
    </row>
    <row r="2504" spans="1:11" x14ac:dyDescent="0.35">
      <c r="A2504" s="14" t="s">
        <v>8181</v>
      </c>
      <c r="B2504" s="13" t="s">
        <v>1529</v>
      </c>
      <c r="C2504" s="14" t="s">
        <v>15129</v>
      </c>
      <c r="D2504" s="14" t="s">
        <v>11509</v>
      </c>
      <c r="E2504" s="15" t="s">
        <v>11359</v>
      </c>
      <c r="F2504" s="16">
        <v>2</v>
      </c>
      <c r="G2504" s="16">
        <v>3</v>
      </c>
      <c r="H2504" s="6">
        <f t="shared" si="156"/>
        <v>3</v>
      </c>
      <c r="I2504" s="6">
        <f t="shared" si="157"/>
        <v>4</v>
      </c>
      <c r="J2504" s="7">
        <f t="shared" si="158"/>
        <v>1.3333333333333333</v>
      </c>
      <c r="K2504" s="7">
        <f t="shared" si="159"/>
        <v>0.4150374992788437</v>
      </c>
    </row>
    <row r="2505" spans="1:11" x14ac:dyDescent="0.35">
      <c r="A2505" s="14" t="s">
        <v>8182</v>
      </c>
      <c r="B2505" s="13" t="s">
        <v>91</v>
      </c>
      <c r="C2505" s="14" t="s">
        <v>15130</v>
      </c>
      <c r="D2505" s="14" t="s">
        <v>14617</v>
      </c>
      <c r="E2505" s="15" t="s">
        <v>11359</v>
      </c>
      <c r="F2505" s="16">
        <v>0</v>
      </c>
      <c r="G2505" s="16">
        <v>0</v>
      </c>
      <c r="H2505" s="6">
        <f t="shared" si="156"/>
        <v>1</v>
      </c>
      <c r="I2505" s="6">
        <f t="shared" si="157"/>
        <v>1</v>
      </c>
      <c r="J2505" s="7">
        <f t="shared" si="158"/>
        <v>1</v>
      </c>
      <c r="K2505" s="7">
        <f t="shared" si="159"/>
        <v>0</v>
      </c>
    </row>
    <row r="2506" spans="1:11" x14ac:dyDescent="0.35">
      <c r="A2506" s="14" t="s">
        <v>8183</v>
      </c>
      <c r="B2506" s="13" t="s">
        <v>5495</v>
      </c>
      <c r="C2506" s="14" t="s">
        <v>15131</v>
      </c>
      <c r="D2506" s="14" t="s">
        <v>15132</v>
      </c>
      <c r="E2506" s="15" t="s">
        <v>11359</v>
      </c>
      <c r="F2506" s="16">
        <v>1</v>
      </c>
      <c r="G2506" s="16">
        <v>0</v>
      </c>
      <c r="H2506" s="6">
        <f t="shared" si="156"/>
        <v>2</v>
      </c>
      <c r="I2506" s="6">
        <f t="shared" si="157"/>
        <v>1</v>
      </c>
      <c r="J2506" s="7">
        <f t="shared" si="158"/>
        <v>0.5</v>
      </c>
      <c r="K2506" s="7">
        <f t="shared" si="159"/>
        <v>-1</v>
      </c>
    </row>
    <row r="2507" spans="1:11" x14ac:dyDescent="0.35">
      <c r="A2507" s="14" t="s">
        <v>8184</v>
      </c>
      <c r="B2507" s="13" t="s">
        <v>762</v>
      </c>
      <c r="C2507" s="14" t="s">
        <v>15133</v>
      </c>
      <c r="D2507" s="14" t="s">
        <v>11356</v>
      </c>
      <c r="E2507" s="15" t="s">
        <v>11359</v>
      </c>
      <c r="F2507" s="16">
        <v>0</v>
      </c>
      <c r="G2507" s="16">
        <v>0</v>
      </c>
      <c r="H2507" s="6">
        <f t="shared" si="156"/>
        <v>1</v>
      </c>
      <c r="I2507" s="6">
        <f t="shared" si="157"/>
        <v>1</v>
      </c>
      <c r="J2507" s="7">
        <f t="shared" si="158"/>
        <v>1</v>
      </c>
      <c r="K2507" s="7">
        <f t="shared" si="159"/>
        <v>0</v>
      </c>
    </row>
    <row r="2508" spans="1:11" x14ac:dyDescent="0.35">
      <c r="A2508" s="14" t="s">
        <v>8185</v>
      </c>
      <c r="B2508" s="13" t="s">
        <v>1778</v>
      </c>
      <c r="C2508" s="14" t="s">
        <v>15134</v>
      </c>
      <c r="D2508" s="14" t="s">
        <v>15135</v>
      </c>
      <c r="E2508" s="15" t="s">
        <v>5678</v>
      </c>
      <c r="F2508" s="16">
        <v>4</v>
      </c>
      <c r="G2508" s="16">
        <v>3</v>
      </c>
      <c r="H2508" s="6">
        <f t="shared" si="156"/>
        <v>5</v>
      </c>
      <c r="I2508" s="6">
        <f t="shared" si="157"/>
        <v>4</v>
      </c>
      <c r="J2508" s="7">
        <f t="shared" si="158"/>
        <v>0.8</v>
      </c>
      <c r="K2508" s="7">
        <f t="shared" si="159"/>
        <v>-0.32192809488736229</v>
      </c>
    </row>
    <row r="2509" spans="1:11" x14ac:dyDescent="0.35">
      <c r="A2509" s="14" t="s">
        <v>8186</v>
      </c>
      <c r="B2509" s="13" t="s">
        <v>4342</v>
      </c>
      <c r="C2509" s="14" t="s">
        <v>15136</v>
      </c>
      <c r="D2509" s="14" t="s">
        <v>15137</v>
      </c>
      <c r="E2509" s="15" t="s">
        <v>5678</v>
      </c>
      <c r="F2509" s="16">
        <v>27</v>
      </c>
      <c r="G2509" s="16">
        <v>21</v>
      </c>
      <c r="H2509" s="6">
        <f t="shared" si="156"/>
        <v>28</v>
      </c>
      <c r="I2509" s="6">
        <f t="shared" si="157"/>
        <v>22</v>
      </c>
      <c r="J2509" s="7">
        <f t="shared" si="158"/>
        <v>0.7857142857142857</v>
      </c>
      <c r="K2509" s="7">
        <f t="shared" si="159"/>
        <v>-0.34792330342030692</v>
      </c>
    </row>
    <row r="2510" spans="1:11" x14ac:dyDescent="0.35">
      <c r="A2510" s="14" t="s">
        <v>8187</v>
      </c>
      <c r="B2510" s="13" t="s">
        <v>2922</v>
      </c>
      <c r="C2510" s="14" t="s">
        <v>15138</v>
      </c>
      <c r="D2510" s="14" t="s">
        <v>15139</v>
      </c>
      <c r="E2510" s="15" t="s">
        <v>5678</v>
      </c>
      <c r="F2510" s="16">
        <v>4</v>
      </c>
      <c r="G2510" s="16">
        <v>2</v>
      </c>
      <c r="H2510" s="6">
        <f t="shared" si="156"/>
        <v>5</v>
      </c>
      <c r="I2510" s="6">
        <f t="shared" si="157"/>
        <v>3</v>
      </c>
      <c r="J2510" s="7">
        <f t="shared" si="158"/>
        <v>0.6</v>
      </c>
      <c r="K2510" s="7">
        <f t="shared" si="159"/>
        <v>-0.73696559416620622</v>
      </c>
    </row>
    <row r="2511" spans="1:11" x14ac:dyDescent="0.35">
      <c r="A2511" s="14" t="s">
        <v>8188</v>
      </c>
      <c r="B2511" s="13" t="s">
        <v>2828</v>
      </c>
      <c r="C2511" s="14" t="s">
        <v>15140</v>
      </c>
      <c r="D2511" s="14" t="s">
        <v>15141</v>
      </c>
      <c r="E2511" s="15" t="s">
        <v>5678</v>
      </c>
      <c r="F2511" s="16">
        <v>6</v>
      </c>
      <c r="G2511" s="16">
        <v>4</v>
      </c>
      <c r="H2511" s="6">
        <f t="shared" si="156"/>
        <v>7</v>
      </c>
      <c r="I2511" s="6">
        <f t="shared" si="157"/>
        <v>5</v>
      </c>
      <c r="J2511" s="7">
        <f t="shared" si="158"/>
        <v>0.7142857142857143</v>
      </c>
      <c r="K2511" s="7">
        <f t="shared" si="159"/>
        <v>-0.48542682717024171</v>
      </c>
    </row>
    <row r="2512" spans="1:11" x14ac:dyDescent="0.35">
      <c r="A2512" s="14" t="s">
        <v>8189</v>
      </c>
      <c r="B2512" s="13" t="s">
        <v>1331</v>
      </c>
      <c r="C2512" s="14" t="s">
        <v>15142</v>
      </c>
      <c r="D2512" s="14" t="s">
        <v>13157</v>
      </c>
      <c r="E2512" s="15" t="s">
        <v>11359</v>
      </c>
      <c r="F2512" s="16">
        <v>9</v>
      </c>
      <c r="G2512" s="16">
        <v>6</v>
      </c>
      <c r="H2512" s="6">
        <f t="shared" si="156"/>
        <v>10</v>
      </c>
      <c r="I2512" s="6">
        <f t="shared" si="157"/>
        <v>7</v>
      </c>
      <c r="J2512" s="7">
        <f t="shared" si="158"/>
        <v>0.7</v>
      </c>
      <c r="K2512" s="7">
        <f t="shared" si="159"/>
        <v>-0.51457317282975834</v>
      </c>
    </row>
    <row r="2513" spans="1:11" x14ac:dyDescent="0.35">
      <c r="A2513" s="14" t="s">
        <v>8190</v>
      </c>
      <c r="B2513" s="13" t="s">
        <v>2904</v>
      </c>
      <c r="C2513" s="14" t="s">
        <v>15143</v>
      </c>
      <c r="D2513" s="14" t="s">
        <v>12538</v>
      </c>
      <c r="E2513" s="15" t="s">
        <v>11359</v>
      </c>
      <c r="F2513" s="16">
        <v>7</v>
      </c>
      <c r="G2513" s="16">
        <v>3</v>
      </c>
      <c r="H2513" s="6">
        <f t="shared" si="156"/>
        <v>8</v>
      </c>
      <c r="I2513" s="6">
        <f t="shared" si="157"/>
        <v>4</v>
      </c>
      <c r="J2513" s="7">
        <f t="shared" si="158"/>
        <v>0.5</v>
      </c>
      <c r="K2513" s="7">
        <f t="shared" si="159"/>
        <v>-1</v>
      </c>
    </row>
    <row r="2514" spans="1:11" x14ac:dyDescent="0.35">
      <c r="A2514" s="14" t="s">
        <v>8191</v>
      </c>
      <c r="B2514" s="13" t="s">
        <v>3770</v>
      </c>
      <c r="C2514" s="14" t="s">
        <v>15144</v>
      </c>
      <c r="D2514" s="14" t="s">
        <v>12195</v>
      </c>
      <c r="E2514" s="15" t="s">
        <v>5678</v>
      </c>
      <c r="F2514" s="16">
        <v>168</v>
      </c>
      <c r="G2514" s="16">
        <v>163</v>
      </c>
      <c r="H2514" s="6">
        <f t="shared" si="156"/>
        <v>169</v>
      </c>
      <c r="I2514" s="6">
        <f t="shared" si="157"/>
        <v>164</v>
      </c>
      <c r="J2514" s="7">
        <f t="shared" si="158"/>
        <v>0.97041420118343191</v>
      </c>
      <c r="K2514" s="7">
        <f t="shared" si="159"/>
        <v>-4.3327431664100691E-2</v>
      </c>
    </row>
    <row r="2515" spans="1:11" x14ac:dyDescent="0.35">
      <c r="A2515" s="14" t="s">
        <v>8192</v>
      </c>
      <c r="B2515" s="13" t="s">
        <v>2949</v>
      </c>
      <c r="C2515" s="14" t="s">
        <v>15145</v>
      </c>
      <c r="D2515" s="14" t="s">
        <v>15146</v>
      </c>
      <c r="E2515" s="15" t="s">
        <v>5678</v>
      </c>
      <c r="F2515" s="16">
        <v>113</v>
      </c>
      <c r="G2515" s="16">
        <v>89</v>
      </c>
      <c r="H2515" s="6">
        <f t="shared" si="156"/>
        <v>114</v>
      </c>
      <c r="I2515" s="6">
        <f t="shared" si="157"/>
        <v>90</v>
      </c>
      <c r="J2515" s="7">
        <f t="shared" si="158"/>
        <v>0.78947368421052633</v>
      </c>
      <c r="K2515" s="7">
        <f t="shared" si="159"/>
        <v>-0.34103691783506696</v>
      </c>
    </row>
    <row r="2516" spans="1:11" x14ac:dyDescent="0.35">
      <c r="A2516" s="14" t="s">
        <v>8193</v>
      </c>
      <c r="B2516" s="13" t="s">
        <v>3567</v>
      </c>
      <c r="C2516" s="14" t="s">
        <v>15147</v>
      </c>
      <c r="D2516" s="14" t="s">
        <v>14584</v>
      </c>
      <c r="E2516" s="15" t="s">
        <v>5678</v>
      </c>
      <c r="F2516" s="16">
        <v>63</v>
      </c>
      <c r="G2516" s="16">
        <v>69</v>
      </c>
      <c r="H2516" s="6">
        <f t="shared" si="156"/>
        <v>64</v>
      </c>
      <c r="I2516" s="6">
        <f t="shared" si="157"/>
        <v>70</v>
      </c>
      <c r="J2516" s="7">
        <f t="shared" si="158"/>
        <v>1.09375</v>
      </c>
      <c r="K2516" s="7">
        <f t="shared" si="159"/>
        <v>0.12928301694496647</v>
      </c>
    </row>
    <row r="2517" spans="1:11" x14ac:dyDescent="0.35">
      <c r="A2517" s="14" t="s">
        <v>8194</v>
      </c>
      <c r="B2517" s="13" t="s">
        <v>3623</v>
      </c>
      <c r="C2517" s="14" t="s">
        <v>15148</v>
      </c>
      <c r="D2517" s="14" t="s">
        <v>11755</v>
      </c>
      <c r="E2517" s="15" t="s">
        <v>5678</v>
      </c>
      <c r="F2517" s="16">
        <v>49</v>
      </c>
      <c r="G2517" s="16">
        <v>43</v>
      </c>
      <c r="H2517" s="6">
        <f t="shared" si="156"/>
        <v>50</v>
      </c>
      <c r="I2517" s="6">
        <f t="shared" si="157"/>
        <v>44</v>
      </c>
      <c r="J2517" s="7">
        <f t="shared" si="158"/>
        <v>0.88</v>
      </c>
      <c r="K2517" s="7">
        <f t="shared" si="159"/>
        <v>-0.18442457113742744</v>
      </c>
    </row>
    <row r="2518" spans="1:11" x14ac:dyDescent="0.35">
      <c r="A2518" s="14" t="s">
        <v>8195</v>
      </c>
      <c r="B2518" s="13" t="s">
        <v>1310</v>
      </c>
      <c r="C2518" s="14" t="s">
        <v>15149</v>
      </c>
      <c r="D2518" s="14" t="s">
        <v>11356</v>
      </c>
      <c r="E2518" s="15" t="s">
        <v>11359</v>
      </c>
      <c r="F2518" s="16">
        <v>12</v>
      </c>
      <c r="G2518" s="16">
        <v>11</v>
      </c>
      <c r="H2518" s="6">
        <f t="shared" si="156"/>
        <v>13</v>
      </c>
      <c r="I2518" s="6">
        <f t="shared" si="157"/>
        <v>12</v>
      </c>
      <c r="J2518" s="7">
        <f t="shared" si="158"/>
        <v>0.92307692307692313</v>
      </c>
      <c r="K2518" s="7">
        <f t="shared" si="159"/>
        <v>-0.1154772174199359</v>
      </c>
    </row>
    <row r="2519" spans="1:11" x14ac:dyDescent="0.35">
      <c r="A2519" s="14" t="s">
        <v>8196</v>
      </c>
      <c r="B2519" s="13" t="s">
        <v>5431</v>
      </c>
      <c r="C2519" s="14" t="s">
        <v>15150</v>
      </c>
      <c r="D2519" s="14" t="s">
        <v>11356</v>
      </c>
      <c r="E2519" s="15" t="s">
        <v>11359</v>
      </c>
      <c r="F2519" s="16">
        <v>7</v>
      </c>
      <c r="G2519" s="16">
        <v>13</v>
      </c>
      <c r="H2519" s="6">
        <f t="shared" si="156"/>
        <v>8</v>
      </c>
      <c r="I2519" s="6">
        <f t="shared" si="157"/>
        <v>14</v>
      </c>
      <c r="J2519" s="7">
        <f t="shared" si="158"/>
        <v>1.75</v>
      </c>
      <c r="K2519" s="7">
        <f t="shared" si="159"/>
        <v>0.80735492205760406</v>
      </c>
    </row>
    <row r="2520" spans="1:11" x14ac:dyDescent="0.35">
      <c r="A2520" s="14" t="s">
        <v>8197</v>
      </c>
      <c r="B2520" s="13" t="s">
        <v>4736</v>
      </c>
      <c r="C2520" s="14" t="s">
        <v>15151</v>
      </c>
      <c r="D2520" s="14" t="s">
        <v>11356</v>
      </c>
      <c r="E2520" s="15" t="s">
        <v>5678</v>
      </c>
      <c r="F2520" s="16">
        <v>5</v>
      </c>
      <c r="G2520" s="16">
        <v>1</v>
      </c>
      <c r="H2520" s="6">
        <f t="shared" si="156"/>
        <v>6</v>
      </c>
      <c r="I2520" s="6">
        <f t="shared" si="157"/>
        <v>2</v>
      </c>
      <c r="J2520" s="7">
        <f t="shared" si="158"/>
        <v>0.33333333333333331</v>
      </c>
      <c r="K2520" s="7">
        <f t="shared" si="159"/>
        <v>-1.5849625007211563</v>
      </c>
    </row>
    <row r="2521" spans="1:11" x14ac:dyDescent="0.35">
      <c r="A2521" s="14" t="s">
        <v>8198</v>
      </c>
      <c r="B2521" s="13" t="s">
        <v>3182</v>
      </c>
      <c r="C2521" s="14" t="s">
        <v>15152</v>
      </c>
      <c r="D2521" s="14" t="s">
        <v>15153</v>
      </c>
      <c r="E2521" s="15" t="s">
        <v>11359</v>
      </c>
      <c r="F2521" s="16">
        <v>4</v>
      </c>
      <c r="G2521" s="16">
        <v>1</v>
      </c>
      <c r="H2521" s="6">
        <f t="shared" si="156"/>
        <v>5</v>
      </c>
      <c r="I2521" s="6">
        <f t="shared" si="157"/>
        <v>2</v>
      </c>
      <c r="J2521" s="7">
        <f t="shared" si="158"/>
        <v>0.4</v>
      </c>
      <c r="K2521" s="7">
        <f t="shared" si="159"/>
        <v>-1.3219280948873622</v>
      </c>
    </row>
    <row r="2522" spans="1:11" x14ac:dyDescent="0.35">
      <c r="A2522" s="14" t="s">
        <v>8199</v>
      </c>
      <c r="B2522" s="13" t="s">
        <v>2667</v>
      </c>
      <c r="C2522" s="14" t="s">
        <v>15154</v>
      </c>
      <c r="D2522" s="14" t="s">
        <v>12263</v>
      </c>
      <c r="E2522" s="15" t="s">
        <v>11359</v>
      </c>
      <c r="F2522" s="16">
        <v>14</v>
      </c>
      <c r="G2522" s="16">
        <v>10</v>
      </c>
      <c r="H2522" s="6">
        <f t="shared" si="156"/>
        <v>15</v>
      </c>
      <c r="I2522" s="6">
        <f t="shared" si="157"/>
        <v>11</v>
      </c>
      <c r="J2522" s="7">
        <f t="shared" si="158"/>
        <v>0.73333333333333328</v>
      </c>
      <c r="K2522" s="7">
        <f t="shared" si="159"/>
        <v>-0.44745897697122144</v>
      </c>
    </row>
    <row r="2523" spans="1:11" x14ac:dyDescent="0.35">
      <c r="A2523" s="14" t="s">
        <v>8200</v>
      </c>
      <c r="B2523" s="13" t="s">
        <v>758</v>
      </c>
      <c r="C2523" s="14" t="s">
        <v>15155</v>
      </c>
      <c r="D2523" s="14" t="s">
        <v>11356</v>
      </c>
      <c r="E2523" s="15" t="s">
        <v>11359</v>
      </c>
      <c r="F2523" s="16">
        <v>7</v>
      </c>
      <c r="G2523" s="16">
        <v>7</v>
      </c>
      <c r="H2523" s="6">
        <f t="shared" si="156"/>
        <v>8</v>
      </c>
      <c r="I2523" s="6">
        <f t="shared" si="157"/>
        <v>8</v>
      </c>
      <c r="J2523" s="7">
        <f t="shared" si="158"/>
        <v>1</v>
      </c>
      <c r="K2523" s="7">
        <f t="shared" si="159"/>
        <v>0</v>
      </c>
    </row>
    <row r="2524" spans="1:11" x14ac:dyDescent="0.35">
      <c r="A2524" s="14" t="s">
        <v>8201</v>
      </c>
      <c r="B2524" s="13" t="s">
        <v>2565</v>
      </c>
      <c r="C2524" s="14" t="s">
        <v>15156</v>
      </c>
      <c r="D2524" s="14" t="s">
        <v>15157</v>
      </c>
      <c r="E2524" s="15" t="s">
        <v>5678</v>
      </c>
      <c r="F2524" s="16">
        <v>112</v>
      </c>
      <c r="G2524" s="16">
        <v>96</v>
      </c>
      <c r="H2524" s="6">
        <f t="shared" si="156"/>
        <v>113</v>
      </c>
      <c r="I2524" s="6">
        <f t="shared" si="157"/>
        <v>97</v>
      </c>
      <c r="J2524" s="7">
        <f t="shared" si="158"/>
        <v>0.8584070796460177</v>
      </c>
      <c r="K2524" s="7">
        <f t="shared" si="159"/>
        <v>-0.22026612022806002</v>
      </c>
    </row>
    <row r="2525" spans="1:11" x14ac:dyDescent="0.35">
      <c r="A2525" s="14" t="s">
        <v>8202</v>
      </c>
      <c r="B2525" s="13" t="s">
        <v>2047</v>
      </c>
      <c r="C2525" s="14" t="s">
        <v>15158</v>
      </c>
      <c r="D2525" s="14" t="s">
        <v>15159</v>
      </c>
      <c r="E2525" s="15" t="s">
        <v>11359</v>
      </c>
      <c r="F2525" s="16">
        <v>54</v>
      </c>
      <c r="G2525" s="16">
        <v>34</v>
      </c>
      <c r="H2525" s="6">
        <f t="shared" si="156"/>
        <v>55</v>
      </c>
      <c r="I2525" s="6">
        <f t="shared" si="157"/>
        <v>35</v>
      </c>
      <c r="J2525" s="7">
        <f t="shared" si="158"/>
        <v>0.63636363636363635</v>
      </c>
      <c r="K2525" s="7">
        <f t="shared" si="159"/>
        <v>-0.65207669657969325</v>
      </c>
    </row>
    <row r="2526" spans="1:11" x14ac:dyDescent="0.35">
      <c r="A2526" s="14" t="s">
        <v>8203</v>
      </c>
      <c r="B2526" s="13" t="s">
        <v>253</v>
      </c>
      <c r="C2526" s="14" t="s">
        <v>15160</v>
      </c>
      <c r="D2526" s="14" t="s">
        <v>15161</v>
      </c>
      <c r="E2526" s="15" t="s">
        <v>11359</v>
      </c>
      <c r="F2526" s="16">
        <v>8</v>
      </c>
      <c r="G2526" s="16">
        <v>8</v>
      </c>
      <c r="H2526" s="6">
        <f t="shared" si="156"/>
        <v>9</v>
      </c>
      <c r="I2526" s="6">
        <f t="shared" si="157"/>
        <v>9</v>
      </c>
      <c r="J2526" s="7">
        <f t="shared" si="158"/>
        <v>1</v>
      </c>
      <c r="K2526" s="7">
        <f t="shared" si="159"/>
        <v>0</v>
      </c>
    </row>
    <row r="2527" spans="1:11" x14ac:dyDescent="0.35">
      <c r="A2527" s="14" t="s">
        <v>8204</v>
      </c>
      <c r="B2527" s="13" t="s">
        <v>1812</v>
      </c>
      <c r="C2527" s="14" t="s">
        <v>15162</v>
      </c>
      <c r="D2527" s="14" t="s">
        <v>15163</v>
      </c>
      <c r="E2527" s="15" t="s">
        <v>11359</v>
      </c>
      <c r="F2527" s="16">
        <v>2</v>
      </c>
      <c r="G2527" s="16">
        <v>2</v>
      </c>
      <c r="H2527" s="6">
        <f t="shared" si="156"/>
        <v>3</v>
      </c>
      <c r="I2527" s="6">
        <f t="shared" si="157"/>
        <v>3</v>
      </c>
      <c r="J2527" s="7">
        <f t="shared" si="158"/>
        <v>1</v>
      </c>
      <c r="K2527" s="7">
        <f t="shared" si="159"/>
        <v>0</v>
      </c>
    </row>
    <row r="2528" spans="1:11" x14ac:dyDescent="0.35">
      <c r="A2528" s="14" t="s">
        <v>8205</v>
      </c>
      <c r="B2528" s="13" t="s">
        <v>5205</v>
      </c>
      <c r="C2528" s="14" t="s">
        <v>15164</v>
      </c>
      <c r="D2528" s="14" t="s">
        <v>15165</v>
      </c>
      <c r="E2528" s="15" t="s">
        <v>11359</v>
      </c>
      <c r="F2528" s="16">
        <v>2</v>
      </c>
      <c r="G2528" s="16">
        <v>2</v>
      </c>
      <c r="H2528" s="6">
        <f t="shared" si="156"/>
        <v>3</v>
      </c>
      <c r="I2528" s="6">
        <f t="shared" si="157"/>
        <v>3</v>
      </c>
      <c r="J2528" s="7">
        <f t="shared" si="158"/>
        <v>1</v>
      </c>
      <c r="K2528" s="7">
        <f t="shared" si="159"/>
        <v>0</v>
      </c>
    </row>
    <row r="2529" spans="1:11" x14ac:dyDescent="0.35">
      <c r="A2529" s="14" t="s">
        <v>8206</v>
      </c>
      <c r="B2529" s="13" t="s">
        <v>1598</v>
      </c>
      <c r="C2529" s="14" t="s">
        <v>15166</v>
      </c>
      <c r="D2529" s="14" t="s">
        <v>11356</v>
      </c>
      <c r="E2529" s="15" t="s">
        <v>5678</v>
      </c>
      <c r="F2529" s="16">
        <v>14</v>
      </c>
      <c r="G2529" s="16">
        <v>8</v>
      </c>
      <c r="H2529" s="6">
        <f t="shared" si="156"/>
        <v>15</v>
      </c>
      <c r="I2529" s="6">
        <f t="shared" si="157"/>
        <v>9</v>
      </c>
      <c r="J2529" s="7">
        <f t="shared" si="158"/>
        <v>0.6</v>
      </c>
      <c r="K2529" s="7">
        <f t="shared" si="159"/>
        <v>-0.73696559416620622</v>
      </c>
    </row>
    <row r="2530" spans="1:11" x14ac:dyDescent="0.35">
      <c r="A2530" s="14" t="s">
        <v>8207</v>
      </c>
      <c r="B2530" s="13" t="s">
        <v>4230</v>
      </c>
      <c r="C2530" s="14" t="s">
        <v>15167</v>
      </c>
      <c r="D2530" s="14" t="s">
        <v>11418</v>
      </c>
      <c r="E2530" s="15" t="s">
        <v>5678</v>
      </c>
      <c r="F2530" s="16">
        <v>9</v>
      </c>
      <c r="G2530" s="16">
        <v>11</v>
      </c>
      <c r="H2530" s="6">
        <f t="shared" si="156"/>
        <v>10</v>
      </c>
      <c r="I2530" s="6">
        <f t="shared" si="157"/>
        <v>12</v>
      </c>
      <c r="J2530" s="7">
        <f t="shared" si="158"/>
        <v>1.2</v>
      </c>
      <c r="K2530" s="7">
        <f t="shared" si="159"/>
        <v>0.26303440583379378</v>
      </c>
    </row>
    <row r="2531" spans="1:11" x14ac:dyDescent="0.35">
      <c r="A2531" s="14" t="s">
        <v>8208</v>
      </c>
      <c r="B2531" s="13" t="s">
        <v>3142</v>
      </c>
      <c r="C2531" s="14" t="s">
        <v>15168</v>
      </c>
      <c r="D2531" s="14" t="s">
        <v>11385</v>
      </c>
      <c r="E2531" s="15" t="s">
        <v>11359</v>
      </c>
      <c r="F2531" s="16">
        <v>2</v>
      </c>
      <c r="G2531" s="16">
        <v>1</v>
      </c>
      <c r="H2531" s="6">
        <f t="shared" si="156"/>
        <v>3</v>
      </c>
      <c r="I2531" s="6">
        <f t="shared" si="157"/>
        <v>2</v>
      </c>
      <c r="J2531" s="7">
        <f t="shared" si="158"/>
        <v>0.66666666666666663</v>
      </c>
      <c r="K2531" s="7">
        <f t="shared" si="159"/>
        <v>-0.5849625007211563</v>
      </c>
    </row>
    <row r="2532" spans="1:11" x14ac:dyDescent="0.35">
      <c r="A2532" s="14" t="s">
        <v>8209</v>
      </c>
      <c r="B2532" s="13" t="s">
        <v>4687</v>
      </c>
      <c r="C2532" s="14" t="s">
        <v>15169</v>
      </c>
      <c r="D2532" s="14" t="s">
        <v>15170</v>
      </c>
      <c r="E2532" s="15" t="s">
        <v>11359</v>
      </c>
      <c r="F2532" s="16">
        <v>3</v>
      </c>
      <c r="G2532" s="16">
        <v>0</v>
      </c>
      <c r="H2532" s="6">
        <f t="shared" si="156"/>
        <v>4</v>
      </c>
      <c r="I2532" s="6">
        <f t="shared" si="157"/>
        <v>1</v>
      </c>
      <c r="J2532" s="7">
        <f t="shared" si="158"/>
        <v>0.25</v>
      </c>
      <c r="K2532" s="7">
        <f t="shared" si="159"/>
        <v>-2</v>
      </c>
    </row>
    <row r="2533" spans="1:11" x14ac:dyDescent="0.35">
      <c r="A2533" s="14" t="s">
        <v>8210</v>
      </c>
      <c r="B2533" s="13" t="s">
        <v>5042</v>
      </c>
      <c r="C2533" s="14" t="s">
        <v>15171</v>
      </c>
      <c r="D2533" s="14" t="s">
        <v>11752</v>
      </c>
      <c r="E2533" s="15" t="s">
        <v>11359</v>
      </c>
      <c r="F2533" s="16">
        <v>2</v>
      </c>
      <c r="G2533" s="16">
        <v>1</v>
      </c>
      <c r="H2533" s="6">
        <f t="shared" si="156"/>
        <v>3</v>
      </c>
      <c r="I2533" s="6">
        <f t="shared" si="157"/>
        <v>2</v>
      </c>
      <c r="J2533" s="7">
        <f t="shared" si="158"/>
        <v>0.66666666666666663</v>
      </c>
      <c r="K2533" s="7">
        <f t="shared" si="159"/>
        <v>-0.5849625007211563</v>
      </c>
    </row>
    <row r="2534" spans="1:11" x14ac:dyDescent="0.35">
      <c r="A2534" s="14" t="s">
        <v>8211</v>
      </c>
      <c r="B2534" s="13" t="s">
        <v>3514</v>
      </c>
      <c r="C2534" s="14" t="s">
        <v>15172</v>
      </c>
      <c r="D2534" s="14" t="s">
        <v>11356</v>
      </c>
      <c r="E2534" s="15" t="s">
        <v>5678</v>
      </c>
      <c r="F2534" s="16">
        <v>356</v>
      </c>
      <c r="G2534" s="16">
        <v>418</v>
      </c>
      <c r="H2534" s="6">
        <f t="shared" si="156"/>
        <v>357</v>
      </c>
      <c r="I2534" s="6">
        <f t="shared" si="157"/>
        <v>419</v>
      </c>
      <c r="J2534" s="7">
        <f t="shared" si="158"/>
        <v>1.1736694677871149</v>
      </c>
      <c r="K2534" s="7">
        <f t="shared" si="159"/>
        <v>0.23102616967025197</v>
      </c>
    </row>
    <row r="2535" spans="1:11" x14ac:dyDescent="0.35">
      <c r="A2535" s="14" t="s">
        <v>8212</v>
      </c>
      <c r="B2535" s="13" t="s">
        <v>3872</v>
      </c>
      <c r="C2535" s="14" t="s">
        <v>15173</v>
      </c>
      <c r="D2535" s="14" t="s">
        <v>15174</v>
      </c>
      <c r="E2535" s="15" t="s">
        <v>5678</v>
      </c>
      <c r="F2535" s="16">
        <v>10</v>
      </c>
      <c r="G2535" s="16">
        <v>6</v>
      </c>
      <c r="H2535" s="6">
        <f t="shared" si="156"/>
        <v>11</v>
      </c>
      <c r="I2535" s="6">
        <f t="shared" si="157"/>
        <v>7</v>
      </c>
      <c r="J2535" s="7">
        <f t="shared" si="158"/>
        <v>0.63636363636363635</v>
      </c>
      <c r="K2535" s="7">
        <f t="shared" si="159"/>
        <v>-0.65207669657969325</v>
      </c>
    </row>
    <row r="2536" spans="1:11" x14ac:dyDescent="0.35">
      <c r="A2536" s="14" t="s">
        <v>8213</v>
      </c>
      <c r="B2536" s="13" t="s">
        <v>4152</v>
      </c>
      <c r="C2536" s="14" t="s">
        <v>15175</v>
      </c>
      <c r="D2536" s="14" t="s">
        <v>11356</v>
      </c>
      <c r="E2536" s="15" t="s">
        <v>11359</v>
      </c>
      <c r="F2536" s="16">
        <v>26</v>
      </c>
      <c r="G2536" s="16">
        <v>16</v>
      </c>
      <c r="H2536" s="6">
        <f t="shared" si="156"/>
        <v>27</v>
      </c>
      <c r="I2536" s="6">
        <f t="shared" si="157"/>
        <v>17</v>
      </c>
      <c r="J2536" s="7">
        <f t="shared" si="158"/>
        <v>0.62962962962962965</v>
      </c>
      <c r="K2536" s="7">
        <f t="shared" si="159"/>
        <v>-0.66742466091312913</v>
      </c>
    </row>
    <row r="2537" spans="1:11" x14ac:dyDescent="0.35">
      <c r="A2537" s="14" t="s">
        <v>8214</v>
      </c>
      <c r="B2537" s="13" t="s">
        <v>2676</v>
      </c>
      <c r="C2537" s="14" t="s">
        <v>15176</v>
      </c>
      <c r="D2537" s="14" t="s">
        <v>11356</v>
      </c>
      <c r="E2537" s="15" t="s">
        <v>5678</v>
      </c>
      <c r="F2537" s="16">
        <v>10</v>
      </c>
      <c r="G2537" s="16">
        <v>10</v>
      </c>
      <c r="H2537" s="6">
        <f t="shared" si="156"/>
        <v>11</v>
      </c>
      <c r="I2537" s="6">
        <f t="shared" si="157"/>
        <v>11</v>
      </c>
      <c r="J2537" s="7">
        <f t="shared" si="158"/>
        <v>1</v>
      </c>
      <c r="K2537" s="7">
        <f t="shared" si="159"/>
        <v>0</v>
      </c>
    </row>
    <row r="2538" spans="1:11" x14ac:dyDescent="0.35">
      <c r="A2538" s="14" t="s">
        <v>8215</v>
      </c>
      <c r="B2538" s="13" t="s">
        <v>3072</v>
      </c>
      <c r="C2538" s="14" t="s">
        <v>15177</v>
      </c>
      <c r="D2538" s="14" t="s">
        <v>11750</v>
      </c>
      <c r="E2538" s="15" t="s">
        <v>5678</v>
      </c>
      <c r="F2538" s="16">
        <v>5</v>
      </c>
      <c r="G2538" s="16">
        <v>5</v>
      </c>
      <c r="H2538" s="6">
        <f t="shared" si="156"/>
        <v>6</v>
      </c>
      <c r="I2538" s="6">
        <f t="shared" si="157"/>
        <v>6</v>
      </c>
      <c r="J2538" s="7">
        <f t="shared" si="158"/>
        <v>1</v>
      </c>
      <c r="K2538" s="7">
        <f t="shared" si="159"/>
        <v>0</v>
      </c>
    </row>
    <row r="2539" spans="1:11" x14ac:dyDescent="0.35">
      <c r="A2539" s="14" t="s">
        <v>8216</v>
      </c>
      <c r="B2539" s="13" t="s">
        <v>22</v>
      </c>
      <c r="C2539" s="14" t="s">
        <v>15178</v>
      </c>
      <c r="D2539" s="14" t="s">
        <v>11356</v>
      </c>
      <c r="E2539" s="15" t="s">
        <v>11359</v>
      </c>
      <c r="F2539" s="16">
        <v>0</v>
      </c>
      <c r="G2539" s="16">
        <v>1</v>
      </c>
      <c r="H2539" s="6">
        <f t="shared" si="156"/>
        <v>1</v>
      </c>
      <c r="I2539" s="6">
        <f t="shared" si="157"/>
        <v>2</v>
      </c>
      <c r="J2539" s="7">
        <f t="shared" si="158"/>
        <v>2</v>
      </c>
      <c r="K2539" s="7">
        <f t="shared" si="159"/>
        <v>1</v>
      </c>
    </row>
    <row r="2540" spans="1:11" x14ac:dyDescent="0.35">
      <c r="A2540" s="14" t="s">
        <v>8217</v>
      </c>
      <c r="B2540" s="13" t="s">
        <v>656</v>
      </c>
      <c r="C2540" s="14" t="s">
        <v>15179</v>
      </c>
      <c r="D2540" s="14" t="s">
        <v>15180</v>
      </c>
      <c r="E2540" s="15" t="s">
        <v>5678</v>
      </c>
      <c r="F2540" s="16">
        <v>2</v>
      </c>
      <c r="G2540" s="16">
        <v>2</v>
      </c>
      <c r="H2540" s="6">
        <f t="shared" si="156"/>
        <v>3</v>
      </c>
      <c r="I2540" s="6">
        <f t="shared" si="157"/>
        <v>3</v>
      </c>
      <c r="J2540" s="7">
        <f t="shared" si="158"/>
        <v>1</v>
      </c>
      <c r="K2540" s="7">
        <f t="shared" si="159"/>
        <v>0</v>
      </c>
    </row>
    <row r="2541" spans="1:11" x14ac:dyDescent="0.35">
      <c r="A2541" s="14" t="s">
        <v>8218</v>
      </c>
      <c r="B2541" s="13" t="s">
        <v>475</v>
      </c>
      <c r="C2541" s="14" t="s">
        <v>15181</v>
      </c>
      <c r="D2541" s="14" t="s">
        <v>15182</v>
      </c>
      <c r="E2541" s="15" t="s">
        <v>5678</v>
      </c>
      <c r="F2541" s="16">
        <v>4</v>
      </c>
      <c r="G2541" s="16">
        <v>2</v>
      </c>
      <c r="H2541" s="6">
        <f t="shared" si="156"/>
        <v>5</v>
      </c>
      <c r="I2541" s="6">
        <f t="shared" si="157"/>
        <v>3</v>
      </c>
      <c r="J2541" s="7">
        <f t="shared" si="158"/>
        <v>0.6</v>
      </c>
      <c r="K2541" s="7">
        <f t="shared" si="159"/>
        <v>-0.73696559416620622</v>
      </c>
    </row>
    <row r="2542" spans="1:11" x14ac:dyDescent="0.35">
      <c r="A2542" s="14" t="s">
        <v>8219</v>
      </c>
      <c r="B2542" s="13" t="s">
        <v>2490</v>
      </c>
      <c r="C2542" s="14" t="s">
        <v>15183</v>
      </c>
      <c r="D2542" s="14" t="s">
        <v>15184</v>
      </c>
      <c r="E2542" s="15" t="s">
        <v>5678</v>
      </c>
      <c r="F2542" s="16">
        <v>1</v>
      </c>
      <c r="G2542" s="16">
        <v>1</v>
      </c>
      <c r="H2542" s="6">
        <f t="shared" si="156"/>
        <v>2</v>
      </c>
      <c r="I2542" s="6">
        <f t="shared" si="157"/>
        <v>2</v>
      </c>
      <c r="J2542" s="7">
        <f t="shared" si="158"/>
        <v>1</v>
      </c>
      <c r="K2542" s="7">
        <f t="shared" si="159"/>
        <v>0</v>
      </c>
    </row>
    <row r="2543" spans="1:11" x14ac:dyDescent="0.35">
      <c r="A2543" s="14" t="s">
        <v>8220</v>
      </c>
      <c r="B2543" s="13" t="s">
        <v>424</v>
      </c>
      <c r="C2543" s="14" t="s">
        <v>15185</v>
      </c>
      <c r="D2543" s="14" t="s">
        <v>15186</v>
      </c>
      <c r="E2543" s="15" t="s">
        <v>11359</v>
      </c>
      <c r="F2543" s="16">
        <v>9</v>
      </c>
      <c r="G2543" s="16">
        <v>8</v>
      </c>
      <c r="H2543" s="6">
        <f t="shared" si="156"/>
        <v>10</v>
      </c>
      <c r="I2543" s="6">
        <f t="shared" si="157"/>
        <v>9</v>
      </c>
      <c r="J2543" s="7">
        <f t="shared" si="158"/>
        <v>0.9</v>
      </c>
      <c r="K2543" s="7">
        <f t="shared" si="159"/>
        <v>-0.15200309344504997</v>
      </c>
    </row>
    <row r="2544" spans="1:11" x14ac:dyDescent="0.35">
      <c r="A2544" s="14" t="s">
        <v>8221</v>
      </c>
      <c r="B2544" s="13" t="s">
        <v>1443</v>
      </c>
      <c r="C2544" s="14" t="s">
        <v>15187</v>
      </c>
      <c r="D2544" s="14" t="s">
        <v>15188</v>
      </c>
      <c r="E2544" s="15" t="s">
        <v>5678</v>
      </c>
      <c r="F2544" s="16">
        <v>6</v>
      </c>
      <c r="G2544" s="16">
        <v>6</v>
      </c>
      <c r="H2544" s="6">
        <f t="shared" si="156"/>
        <v>7</v>
      </c>
      <c r="I2544" s="6">
        <f t="shared" si="157"/>
        <v>7</v>
      </c>
      <c r="J2544" s="7">
        <f t="shared" si="158"/>
        <v>1</v>
      </c>
      <c r="K2544" s="7">
        <f t="shared" si="159"/>
        <v>0</v>
      </c>
    </row>
    <row r="2545" spans="1:11" x14ac:dyDescent="0.35">
      <c r="A2545" s="14" t="s">
        <v>8222</v>
      </c>
      <c r="B2545" s="13" t="s">
        <v>2958</v>
      </c>
      <c r="C2545" s="14" t="s">
        <v>15189</v>
      </c>
      <c r="D2545" s="14" t="s">
        <v>15190</v>
      </c>
      <c r="E2545" s="15" t="s">
        <v>11359</v>
      </c>
      <c r="F2545" s="16">
        <v>1</v>
      </c>
      <c r="G2545" s="16">
        <v>1</v>
      </c>
      <c r="H2545" s="6">
        <f t="shared" si="156"/>
        <v>2</v>
      </c>
      <c r="I2545" s="6">
        <f t="shared" si="157"/>
        <v>2</v>
      </c>
      <c r="J2545" s="7">
        <f t="shared" si="158"/>
        <v>1</v>
      </c>
      <c r="K2545" s="7">
        <f t="shared" si="159"/>
        <v>0</v>
      </c>
    </row>
    <row r="2546" spans="1:11" x14ac:dyDescent="0.35">
      <c r="A2546" s="14" t="s">
        <v>8223</v>
      </c>
      <c r="B2546" s="13" t="s">
        <v>2503</v>
      </c>
      <c r="C2546" s="14" t="s">
        <v>15191</v>
      </c>
      <c r="D2546" s="14" t="s">
        <v>15192</v>
      </c>
      <c r="E2546" s="15" t="s">
        <v>11359</v>
      </c>
      <c r="F2546" s="16">
        <v>1</v>
      </c>
      <c r="G2546" s="16">
        <v>1</v>
      </c>
      <c r="H2546" s="6">
        <f t="shared" si="156"/>
        <v>2</v>
      </c>
      <c r="I2546" s="6">
        <f t="shared" si="157"/>
        <v>2</v>
      </c>
      <c r="J2546" s="7">
        <f t="shared" si="158"/>
        <v>1</v>
      </c>
      <c r="K2546" s="7">
        <f t="shared" si="159"/>
        <v>0</v>
      </c>
    </row>
    <row r="2547" spans="1:11" x14ac:dyDescent="0.35">
      <c r="A2547" s="14" t="s">
        <v>8224</v>
      </c>
      <c r="B2547" s="13" t="s">
        <v>5307</v>
      </c>
      <c r="C2547" s="14" t="s">
        <v>15193</v>
      </c>
      <c r="D2547" s="14" t="s">
        <v>15194</v>
      </c>
      <c r="E2547" s="15" t="s">
        <v>11359</v>
      </c>
      <c r="F2547" s="16">
        <v>1</v>
      </c>
      <c r="G2547" s="16">
        <v>0</v>
      </c>
      <c r="H2547" s="6">
        <f t="shared" si="156"/>
        <v>2</v>
      </c>
      <c r="I2547" s="6">
        <f t="shared" si="157"/>
        <v>1</v>
      </c>
      <c r="J2547" s="7">
        <f t="shared" si="158"/>
        <v>0.5</v>
      </c>
      <c r="K2547" s="7">
        <f t="shared" si="159"/>
        <v>-1</v>
      </c>
    </row>
    <row r="2548" spans="1:11" x14ac:dyDescent="0.35">
      <c r="A2548" s="14" t="s">
        <v>8225</v>
      </c>
      <c r="B2548" s="13" t="s">
        <v>4691</v>
      </c>
      <c r="C2548" s="14" t="s">
        <v>15195</v>
      </c>
      <c r="D2548" s="14" t="s">
        <v>15196</v>
      </c>
      <c r="E2548" s="15" t="s">
        <v>5678</v>
      </c>
      <c r="F2548" s="16">
        <v>1</v>
      </c>
      <c r="G2548" s="16">
        <v>0</v>
      </c>
      <c r="H2548" s="6">
        <f t="shared" si="156"/>
        <v>2</v>
      </c>
      <c r="I2548" s="6">
        <f t="shared" si="157"/>
        <v>1</v>
      </c>
      <c r="J2548" s="7">
        <f t="shared" si="158"/>
        <v>0.5</v>
      </c>
      <c r="K2548" s="7">
        <f t="shared" si="159"/>
        <v>-1</v>
      </c>
    </row>
    <row r="2549" spans="1:11" x14ac:dyDescent="0.35">
      <c r="A2549" s="14" t="s">
        <v>8226</v>
      </c>
      <c r="B2549" s="13" t="s">
        <v>320</v>
      </c>
      <c r="C2549" s="14" t="s">
        <v>15197</v>
      </c>
      <c r="D2549" s="14" t="s">
        <v>15198</v>
      </c>
      <c r="E2549" s="15" t="s">
        <v>5678</v>
      </c>
      <c r="F2549" s="16">
        <v>1</v>
      </c>
      <c r="G2549" s="16">
        <v>1</v>
      </c>
      <c r="H2549" s="6">
        <f t="shared" si="156"/>
        <v>2</v>
      </c>
      <c r="I2549" s="6">
        <f t="shared" si="157"/>
        <v>2</v>
      </c>
      <c r="J2549" s="7">
        <f t="shared" si="158"/>
        <v>1</v>
      </c>
      <c r="K2549" s="7">
        <f t="shared" si="159"/>
        <v>0</v>
      </c>
    </row>
    <row r="2550" spans="1:11" x14ac:dyDescent="0.35">
      <c r="A2550" s="14" t="s">
        <v>8227</v>
      </c>
      <c r="B2550" s="13" t="s">
        <v>4737</v>
      </c>
      <c r="C2550" s="14" t="s">
        <v>15199</v>
      </c>
      <c r="D2550" s="14" t="s">
        <v>15200</v>
      </c>
      <c r="E2550" s="15" t="s">
        <v>5678</v>
      </c>
      <c r="F2550" s="16">
        <v>1</v>
      </c>
      <c r="G2550" s="16">
        <v>1</v>
      </c>
      <c r="H2550" s="6">
        <f t="shared" si="156"/>
        <v>2</v>
      </c>
      <c r="I2550" s="6">
        <f t="shared" si="157"/>
        <v>2</v>
      </c>
      <c r="J2550" s="7">
        <f t="shared" si="158"/>
        <v>1</v>
      </c>
      <c r="K2550" s="7">
        <f t="shared" si="159"/>
        <v>0</v>
      </c>
    </row>
    <row r="2551" spans="1:11" x14ac:dyDescent="0.35">
      <c r="A2551" s="14" t="s">
        <v>8228</v>
      </c>
      <c r="B2551" s="13" t="s">
        <v>4317</v>
      </c>
      <c r="C2551" s="14" t="s">
        <v>15201</v>
      </c>
      <c r="D2551" s="14" t="s">
        <v>15202</v>
      </c>
      <c r="E2551" s="15" t="s">
        <v>5678</v>
      </c>
      <c r="F2551" s="16">
        <v>1</v>
      </c>
      <c r="G2551" s="16">
        <v>1</v>
      </c>
      <c r="H2551" s="6">
        <f t="shared" si="156"/>
        <v>2</v>
      </c>
      <c r="I2551" s="6">
        <f t="shared" si="157"/>
        <v>2</v>
      </c>
      <c r="J2551" s="7">
        <f t="shared" si="158"/>
        <v>1</v>
      </c>
      <c r="K2551" s="7">
        <f t="shared" si="159"/>
        <v>0</v>
      </c>
    </row>
    <row r="2552" spans="1:11" x14ac:dyDescent="0.35">
      <c r="A2552" s="14" t="s">
        <v>8229</v>
      </c>
      <c r="B2552" s="13" t="s">
        <v>970</v>
      </c>
      <c r="C2552" s="14" t="s">
        <v>15203</v>
      </c>
      <c r="D2552" s="14" t="s">
        <v>15204</v>
      </c>
      <c r="E2552" s="15" t="s">
        <v>5678</v>
      </c>
      <c r="F2552" s="16">
        <v>9</v>
      </c>
      <c r="G2552" s="16">
        <v>8</v>
      </c>
      <c r="H2552" s="6">
        <f t="shared" si="156"/>
        <v>10</v>
      </c>
      <c r="I2552" s="6">
        <f t="shared" si="157"/>
        <v>9</v>
      </c>
      <c r="J2552" s="7">
        <f t="shared" si="158"/>
        <v>0.9</v>
      </c>
      <c r="K2552" s="7">
        <f t="shared" si="159"/>
        <v>-0.15200309344504997</v>
      </c>
    </row>
    <row r="2553" spans="1:11" x14ac:dyDescent="0.35">
      <c r="A2553" s="14" t="s">
        <v>8230</v>
      </c>
      <c r="B2553" s="13" t="s">
        <v>3709</v>
      </c>
      <c r="C2553" s="14" t="s">
        <v>15205</v>
      </c>
      <c r="D2553" s="14" t="s">
        <v>15206</v>
      </c>
      <c r="E2553" s="15" t="s">
        <v>5678</v>
      </c>
      <c r="F2553" s="16">
        <v>4</v>
      </c>
      <c r="G2553" s="16">
        <v>4</v>
      </c>
      <c r="H2553" s="6">
        <f t="shared" si="156"/>
        <v>5</v>
      </c>
      <c r="I2553" s="6">
        <f t="shared" si="157"/>
        <v>5</v>
      </c>
      <c r="J2553" s="7">
        <f t="shared" si="158"/>
        <v>1</v>
      </c>
      <c r="K2553" s="7">
        <f t="shared" si="159"/>
        <v>0</v>
      </c>
    </row>
    <row r="2554" spans="1:11" x14ac:dyDescent="0.35">
      <c r="A2554" s="14" t="s">
        <v>8231</v>
      </c>
      <c r="B2554" s="13" t="s">
        <v>3998</v>
      </c>
      <c r="C2554" s="14" t="s">
        <v>15207</v>
      </c>
      <c r="D2554" s="14" t="s">
        <v>15208</v>
      </c>
      <c r="E2554" s="15" t="s">
        <v>5678</v>
      </c>
      <c r="F2554" s="16">
        <v>1</v>
      </c>
      <c r="G2554" s="16">
        <v>1</v>
      </c>
      <c r="H2554" s="6">
        <f t="shared" si="156"/>
        <v>2</v>
      </c>
      <c r="I2554" s="6">
        <f t="shared" si="157"/>
        <v>2</v>
      </c>
      <c r="J2554" s="7">
        <f t="shared" si="158"/>
        <v>1</v>
      </c>
      <c r="K2554" s="7">
        <f t="shared" si="159"/>
        <v>0</v>
      </c>
    </row>
    <row r="2555" spans="1:11" x14ac:dyDescent="0.35">
      <c r="A2555" s="14" t="s">
        <v>8232</v>
      </c>
      <c r="B2555" s="13" t="s">
        <v>3143</v>
      </c>
      <c r="C2555" s="14" t="s">
        <v>15209</v>
      </c>
      <c r="D2555" s="14" t="s">
        <v>12456</v>
      </c>
      <c r="E2555" s="15" t="s">
        <v>5678</v>
      </c>
      <c r="F2555" s="16">
        <v>1</v>
      </c>
      <c r="G2555" s="16">
        <v>0</v>
      </c>
      <c r="H2555" s="6">
        <f t="shared" si="156"/>
        <v>2</v>
      </c>
      <c r="I2555" s="6">
        <f t="shared" si="157"/>
        <v>1</v>
      </c>
      <c r="J2555" s="7">
        <f t="shared" si="158"/>
        <v>0.5</v>
      </c>
      <c r="K2555" s="7">
        <f t="shared" si="159"/>
        <v>-1</v>
      </c>
    </row>
    <row r="2556" spans="1:11" x14ac:dyDescent="0.35">
      <c r="A2556" s="14" t="s">
        <v>8233</v>
      </c>
      <c r="B2556" s="13" t="s">
        <v>1208</v>
      </c>
      <c r="C2556" s="14" t="s">
        <v>15210</v>
      </c>
      <c r="D2556" s="14" t="s">
        <v>15211</v>
      </c>
      <c r="E2556" s="15" t="s">
        <v>11359</v>
      </c>
      <c r="F2556" s="16">
        <v>7</v>
      </c>
      <c r="G2556" s="16">
        <v>12</v>
      </c>
      <c r="H2556" s="6">
        <f t="shared" si="156"/>
        <v>8</v>
      </c>
      <c r="I2556" s="6">
        <f t="shared" si="157"/>
        <v>13</v>
      </c>
      <c r="J2556" s="7">
        <f t="shared" si="158"/>
        <v>1.625</v>
      </c>
      <c r="K2556" s="7">
        <f t="shared" si="159"/>
        <v>0.70043971814109218</v>
      </c>
    </row>
    <row r="2557" spans="1:11" x14ac:dyDescent="0.35">
      <c r="A2557" s="14" t="s">
        <v>8234</v>
      </c>
      <c r="B2557" s="13" t="s">
        <v>2283</v>
      </c>
      <c r="C2557" s="14" t="s">
        <v>15212</v>
      </c>
      <c r="D2557" s="14" t="s">
        <v>15213</v>
      </c>
      <c r="E2557" s="15" t="s">
        <v>11359</v>
      </c>
      <c r="F2557" s="16">
        <v>4</v>
      </c>
      <c r="G2557" s="16">
        <v>4</v>
      </c>
      <c r="H2557" s="6">
        <f t="shared" si="156"/>
        <v>5</v>
      </c>
      <c r="I2557" s="6">
        <f t="shared" si="157"/>
        <v>5</v>
      </c>
      <c r="J2557" s="7">
        <f t="shared" si="158"/>
        <v>1</v>
      </c>
      <c r="K2557" s="7">
        <f t="shared" si="159"/>
        <v>0</v>
      </c>
    </row>
    <row r="2558" spans="1:11" x14ac:dyDescent="0.35">
      <c r="A2558" s="14" t="s">
        <v>8235</v>
      </c>
      <c r="B2558" s="13" t="s">
        <v>2508</v>
      </c>
      <c r="C2558" s="14" t="s">
        <v>15214</v>
      </c>
      <c r="D2558" s="14" t="s">
        <v>15215</v>
      </c>
      <c r="E2558" s="15" t="s">
        <v>5678</v>
      </c>
      <c r="F2558" s="16">
        <v>19</v>
      </c>
      <c r="G2558" s="16">
        <v>18</v>
      </c>
      <c r="H2558" s="6">
        <f t="shared" si="156"/>
        <v>20</v>
      </c>
      <c r="I2558" s="6">
        <f t="shared" si="157"/>
        <v>19</v>
      </c>
      <c r="J2558" s="7">
        <f t="shared" si="158"/>
        <v>0.95</v>
      </c>
      <c r="K2558" s="7">
        <f t="shared" si="159"/>
        <v>-7.4000581443776928E-2</v>
      </c>
    </row>
    <row r="2559" spans="1:11" x14ac:dyDescent="0.35">
      <c r="A2559" s="14" t="s">
        <v>8236</v>
      </c>
      <c r="B2559" s="13" t="s">
        <v>1918</v>
      </c>
      <c r="C2559" s="14" t="s">
        <v>15216</v>
      </c>
      <c r="D2559" s="14" t="s">
        <v>15217</v>
      </c>
      <c r="E2559" s="15" t="s">
        <v>5678</v>
      </c>
      <c r="F2559" s="16">
        <v>11</v>
      </c>
      <c r="G2559" s="16">
        <v>8</v>
      </c>
      <c r="H2559" s="6">
        <f t="shared" si="156"/>
        <v>12</v>
      </c>
      <c r="I2559" s="6">
        <f t="shared" si="157"/>
        <v>9</v>
      </c>
      <c r="J2559" s="7">
        <f t="shared" si="158"/>
        <v>0.75</v>
      </c>
      <c r="K2559" s="7">
        <f t="shared" si="159"/>
        <v>-0.41503749927884381</v>
      </c>
    </row>
    <row r="2560" spans="1:11" x14ac:dyDescent="0.35">
      <c r="A2560" s="14" t="s">
        <v>8237</v>
      </c>
      <c r="B2560" s="13" t="s">
        <v>3159</v>
      </c>
      <c r="C2560" s="14" t="s">
        <v>15218</v>
      </c>
      <c r="D2560" s="14" t="s">
        <v>15219</v>
      </c>
      <c r="E2560" s="15" t="s">
        <v>5678</v>
      </c>
      <c r="F2560" s="16">
        <v>16</v>
      </c>
      <c r="G2560" s="16">
        <v>11</v>
      </c>
      <c r="H2560" s="6">
        <f t="shared" si="156"/>
        <v>17</v>
      </c>
      <c r="I2560" s="6">
        <f t="shared" si="157"/>
        <v>12</v>
      </c>
      <c r="J2560" s="7">
        <f t="shared" si="158"/>
        <v>0.70588235294117652</v>
      </c>
      <c r="K2560" s="7">
        <f t="shared" si="159"/>
        <v>-0.50250034052918313</v>
      </c>
    </row>
    <row r="2561" spans="1:11" x14ac:dyDescent="0.35">
      <c r="A2561" s="14" t="s">
        <v>8238</v>
      </c>
      <c r="B2561" s="13" t="s">
        <v>2143</v>
      </c>
      <c r="C2561" s="14" t="s">
        <v>15220</v>
      </c>
      <c r="D2561" s="14" t="s">
        <v>11608</v>
      </c>
      <c r="E2561" s="15" t="s">
        <v>5678</v>
      </c>
      <c r="F2561" s="16">
        <v>23</v>
      </c>
      <c r="G2561" s="16">
        <v>17</v>
      </c>
      <c r="H2561" s="6">
        <f t="shared" si="156"/>
        <v>24</v>
      </c>
      <c r="I2561" s="6">
        <f t="shared" si="157"/>
        <v>18</v>
      </c>
      <c r="J2561" s="7">
        <f t="shared" si="158"/>
        <v>0.75</v>
      </c>
      <c r="K2561" s="7">
        <f t="shared" si="159"/>
        <v>-0.41503749927884381</v>
      </c>
    </row>
    <row r="2562" spans="1:11" x14ac:dyDescent="0.35">
      <c r="A2562" s="14" t="s">
        <v>8239</v>
      </c>
      <c r="B2562" s="13" t="s">
        <v>2471</v>
      </c>
      <c r="C2562" s="14" t="s">
        <v>15221</v>
      </c>
      <c r="D2562" s="14" t="s">
        <v>11356</v>
      </c>
      <c r="E2562" s="15" t="s">
        <v>11359</v>
      </c>
      <c r="F2562" s="16">
        <v>42</v>
      </c>
      <c r="G2562" s="16">
        <v>36</v>
      </c>
      <c r="H2562" s="6">
        <f t="shared" si="156"/>
        <v>43</v>
      </c>
      <c r="I2562" s="6">
        <f t="shared" si="157"/>
        <v>37</v>
      </c>
      <c r="J2562" s="7">
        <f t="shared" si="158"/>
        <v>0.86046511627906974</v>
      </c>
      <c r="K2562" s="7">
        <f t="shared" si="159"/>
        <v>-0.2168113890731482</v>
      </c>
    </row>
    <row r="2563" spans="1:11" x14ac:dyDescent="0.35">
      <c r="A2563" s="14" t="s">
        <v>8240</v>
      </c>
      <c r="B2563" s="13" t="s">
        <v>4059</v>
      </c>
      <c r="C2563" s="14" t="s">
        <v>15222</v>
      </c>
      <c r="D2563" s="14" t="s">
        <v>11356</v>
      </c>
      <c r="E2563" s="15" t="s">
        <v>11359</v>
      </c>
      <c r="F2563" s="16">
        <v>41</v>
      </c>
      <c r="G2563" s="16">
        <v>27</v>
      </c>
      <c r="H2563" s="6">
        <f t="shared" ref="H2563:H2626" si="160">F2563+1</f>
        <v>42</v>
      </c>
      <c r="I2563" s="6">
        <f t="shared" ref="I2563:I2626" si="161">G2563+1</f>
        <v>28</v>
      </c>
      <c r="J2563" s="7">
        <f t="shared" ref="J2563:J2626" si="162">I2563/H2563</f>
        <v>0.66666666666666663</v>
      </c>
      <c r="K2563" s="7">
        <f t="shared" ref="K2563:K2626" si="163">LOG(J2563,2)</f>
        <v>-0.5849625007211563</v>
      </c>
    </row>
    <row r="2564" spans="1:11" x14ac:dyDescent="0.35">
      <c r="A2564" s="14" t="s">
        <v>8241</v>
      </c>
      <c r="B2564" s="13" t="s">
        <v>2169</v>
      </c>
      <c r="C2564" s="14" t="s">
        <v>15223</v>
      </c>
      <c r="D2564" s="14" t="s">
        <v>15224</v>
      </c>
      <c r="E2564" s="15" t="s">
        <v>11359</v>
      </c>
      <c r="F2564" s="16">
        <v>2</v>
      </c>
      <c r="G2564" s="16">
        <v>1</v>
      </c>
      <c r="H2564" s="6">
        <f t="shared" si="160"/>
        <v>3</v>
      </c>
      <c r="I2564" s="6">
        <f t="shared" si="161"/>
        <v>2</v>
      </c>
      <c r="J2564" s="7">
        <f t="shared" si="162"/>
        <v>0.66666666666666663</v>
      </c>
      <c r="K2564" s="7">
        <f t="shared" si="163"/>
        <v>-0.5849625007211563</v>
      </c>
    </row>
    <row r="2565" spans="1:11" x14ac:dyDescent="0.35">
      <c r="A2565" s="14" t="s">
        <v>8242</v>
      </c>
      <c r="B2565" s="13" t="s">
        <v>3020</v>
      </c>
      <c r="C2565" s="14" t="s">
        <v>15225</v>
      </c>
      <c r="D2565" s="14" t="s">
        <v>15226</v>
      </c>
      <c r="E2565" s="15" t="s">
        <v>5678</v>
      </c>
      <c r="F2565" s="16">
        <v>183</v>
      </c>
      <c r="G2565" s="16">
        <v>149</v>
      </c>
      <c r="H2565" s="6">
        <f t="shared" si="160"/>
        <v>184</v>
      </c>
      <c r="I2565" s="6">
        <f t="shared" si="161"/>
        <v>150</v>
      </c>
      <c r="J2565" s="7">
        <f t="shared" si="162"/>
        <v>0.81521739130434778</v>
      </c>
      <c r="K2565" s="7">
        <f t="shared" si="163"/>
        <v>-0.29474326556113212</v>
      </c>
    </row>
    <row r="2566" spans="1:11" x14ac:dyDescent="0.35">
      <c r="A2566" s="14" t="s">
        <v>8243</v>
      </c>
      <c r="B2566" s="13" t="s">
        <v>927</v>
      </c>
      <c r="C2566" s="14" t="s">
        <v>15227</v>
      </c>
      <c r="D2566" s="14" t="s">
        <v>15228</v>
      </c>
      <c r="E2566" s="15" t="s">
        <v>5678</v>
      </c>
      <c r="F2566" s="16">
        <v>65</v>
      </c>
      <c r="G2566" s="16">
        <v>45</v>
      </c>
      <c r="H2566" s="6">
        <f t="shared" si="160"/>
        <v>66</v>
      </c>
      <c r="I2566" s="6">
        <f t="shared" si="161"/>
        <v>46</v>
      </c>
      <c r="J2566" s="7">
        <f t="shared" si="162"/>
        <v>0.69696969696969702</v>
      </c>
      <c r="K2566" s="7">
        <f t="shared" si="163"/>
        <v>-0.52083216330144055</v>
      </c>
    </row>
    <row r="2567" spans="1:11" x14ac:dyDescent="0.35">
      <c r="A2567" s="14" t="s">
        <v>8244</v>
      </c>
      <c r="B2567" s="13" t="s">
        <v>3809</v>
      </c>
      <c r="C2567" s="14" t="s">
        <v>15229</v>
      </c>
      <c r="D2567" s="14" t="s">
        <v>11418</v>
      </c>
      <c r="E2567" s="15" t="s">
        <v>5678</v>
      </c>
      <c r="F2567" s="16">
        <v>21</v>
      </c>
      <c r="G2567" s="16">
        <v>15</v>
      </c>
      <c r="H2567" s="6">
        <f t="shared" si="160"/>
        <v>22</v>
      </c>
      <c r="I2567" s="6">
        <f t="shared" si="161"/>
        <v>16</v>
      </c>
      <c r="J2567" s="7">
        <f t="shared" si="162"/>
        <v>0.72727272727272729</v>
      </c>
      <c r="K2567" s="7">
        <f t="shared" si="163"/>
        <v>-0.45943161863729726</v>
      </c>
    </row>
    <row r="2568" spans="1:11" x14ac:dyDescent="0.35">
      <c r="A2568" s="14" t="s">
        <v>8245</v>
      </c>
      <c r="B2568" s="13" t="s">
        <v>4762</v>
      </c>
      <c r="C2568" s="14" t="s">
        <v>15230</v>
      </c>
      <c r="D2568" s="14" t="s">
        <v>11356</v>
      </c>
      <c r="E2568" s="15" t="s">
        <v>11359</v>
      </c>
      <c r="F2568" s="16">
        <v>17</v>
      </c>
      <c r="G2568" s="16">
        <v>14</v>
      </c>
      <c r="H2568" s="6">
        <f t="shared" si="160"/>
        <v>18</v>
      </c>
      <c r="I2568" s="6">
        <f t="shared" si="161"/>
        <v>15</v>
      </c>
      <c r="J2568" s="7">
        <f t="shared" si="162"/>
        <v>0.83333333333333337</v>
      </c>
      <c r="K2568" s="7">
        <f t="shared" si="163"/>
        <v>-0.26303440583379378</v>
      </c>
    </row>
    <row r="2569" spans="1:11" x14ac:dyDescent="0.35">
      <c r="A2569" s="14" t="s">
        <v>8246</v>
      </c>
      <c r="B2569" s="13" t="s">
        <v>4509</v>
      </c>
      <c r="C2569" s="14" t="s">
        <v>15231</v>
      </c>
      <c r="D2569" s="14" t="s">
        <v>15232</v>
      </c>
      <c r="E2569" s="15" t="s">
        <v>5678</v>
      </c>
      <c r="F2569" s="16">
        <v>55</v>
      </c>
      <c r="G2569" s="16">
        <v>59</v>
      </c>
      <c r="H2569" s="6">
        <f t="shared" si="160"/>
        <v>56</v>
      </c>
      <c r="I2569" s="6">
        <f t="shared" si="161"/>
        <v>60</v>
      </c>
      <c r="J2569" s="7">
        <f t="shared" si="162"/>
        <v>1.0714285714285714</v>
      </c>
      <c r="K2569" s="7">
        <f t="shared" si="163"/>
        <v>9.9535673550914375E-2</v>
      </c>
    </row>
    <row r="2570" spans="1:11" x14ac:dyDescent="0.35">
      <c r="A2570" s="14" t="s">
        <v>8247</v>
      </c>
      <c r="B2570" s="13" t="s">
        <v>4474</v>
      </c>
      <c r="C2570" s="14" t="s">
        <v>15233</v>
      </c>
      <c r="D2570" s="14" t="s">
        <v>11939</v>
      </c>
      <c r="E2570" s="15" t="s">
        <v>5678</v>
      </c>
      <c r="F2570" s="16">
        <v>71</v>
      </c>
      <c r="G2570" s="16">
        <v>64</v>
      </c>
      <c r="H2570" s="6">
        <f t="shared" si="160"/>
        <v>72</v>
      </c>
      <c r="I2570" s="6">
        <f t="shared" si="161"/>
        <v>65</v>
      </c>
      <c r="J2570" s="7">
        <f t="shared" si="162"/>
        <v>0.90277777777777779</v>
      </c>
      <c r="K2570" s="7">
        <f t="shared" si="163"/>
        <v>-0.14755718841385784</v>
      </c>
    </row>
    <row r="2571" spans="1:11" x14ac:dyDescent="0.35">
      <c r="A2571" s="14" t="s">
        <v>8248</v>
      </c>
      <c r="B2571" s="13" t="s">
        <v>4446</v>
      </c>
      <c r="C2571" s="14" t="s">
        <v>15234</v>
      </c>
      <c r="D2571" s="14" t="s">
        <v>11356</v>
      </c>
      <c r="E2571" s="15" t="s">
        <v>5678</v>
      </c>
      <c r="F2571" s="16">
        <v>18</v>
      </c>
      <c r="G2571" s="16">
        <v>9</v>
      </c>
      <c r="H2571" s="6">
        <f t="shared" si="160"/>
        <v>19</v>
      </c>
      <c r="I2571" s="6">
        <f t="shared" si="161"/>
        <v>10</v>
      </c>
      <c r="J2571" s="7">
        <f t="shared" si="162"/>
        <v>0.52631578947368418</v>
      </c>
      <c r="K2571" s="7">
        <f t="shared" si="163"/>
        <v>-0.92599941855622325</v>
      </c>
    </row>
    <row r="2572" spans="1:11" x14ac:dyDescent="0.35">
      <c r="A2572" s="14" t="s">
        <v>8249</v>
      </c>
      <c r="B2572" s="13" t="s">
        <v>4058</v>
      </c>
      <c r="C2572" s="14" t="s">
        <v>15235</v>
      </c>
      <c r="D2572" s="14" t="s">
        <v>15236</v>
      </c>
      <c r="E2572" s="15" t="s">
        <v>5678</v>
      </c>
      <c r="F2572" s="16">
        <v>25</v>
      </c>
      <c r="G2572" s="16">
        <v>19</v>
      </c>
      <c r="H2572" s="6">
        <f t="shared" si="160"/>
        <v>26</v>
      </c>
      <c r="I2572" s="6">
        <f t="shared" si="161"/>
        <v>20</v>
      </c>
      <c r="J2572" s="7">
        <f t="shared" si="162"/>
        <v>0.76923076923076927</v>
      </c>
      <c r="K2572" s="7">
        <f t="shared" si="163"/>
        <v>-0.37851162325372978</v>
      </c>
    </row>
    <row r="2573" spans="1:11" x14ac:dyDescent="0.35">
      <c r="A2573" s="14" t="s">
        <v>8250</v>
      </c>
      <c r="B2573" s="13" t="s">
        <v>4467</v>
      </c>
      <c r="C2573" s="14" t="s">
        <v>15237</v>
      </c>
      <c r="D2573" s="14" t="s">
        <v>11356</v>
      </c>
      <c r="E2573" s="15" t="s">
        <v>5678</v>
      </c>
      <c r="F2573" s="16">
        <v>58</v>
      </c>
      <c r="G2573" s="16">
        <v>43</v>
      </c>
      <c r="H2573" s="6">
        <f t="shared" si="160"/>
        <v>59</v>
      </c>
      <c r="I2573" s="6">
        <f t="shared" si="161"/>
        <v>44</v>
      </c>
      <c r="J2573" s="7">
        <f t="shared" si="162"/>
        <v>0.74576271186440679</v>
      </c>
      <c r="K2573" s="7">
        <f t="shared" si="163"/>
        <v>-0.42321143072454404</v>
      </c>
    </row>
    <row r="2574" spans="1:11" x14ac:dyDescent="0.35">
      <c r="A2574" s="14" t="s">
        <v>8251</v>
      </c>
      <c r="B2574" s="13" t="s">
        <v>4806</v>
      </c>
      <c r="C2574" s="14" t="s">
        <v>15238</v>
      </c>
      <c r="D2574" s="14" t="s">
        <v>15239</v>
      </c>
      <c r="E2574" s="15" t="s">
        <v>5678</v>
      </c>
      <c r="F2574" s="16">
        <v>53</v>
      </c>
      <c r="G2574" s="16">
        <v>52</v>
      </c>
      <c r="H2574" s="6">
        <f t="shared" si="160"/>
        <v>54</v>
      </c>
      <c r="I2574" s="6">
        <f t="shared" si="161"/>
        <v>53</v>
      </c>
      <c r="J2574" s="7">
        <f t="shared" si="162"/>
        <v>0.98148148148148151</v>
      </c>
      <c r="K2574" s="7">
        <f t="shared" si="163"/>
        <v>-2.6967047600269325E-2</v>
      </c>
    </row>
    <row r="2575" spans="1:11" x14ac:dyDescent="0.35">
      <c r="A2575" s="14" t="s">
        <v>8252</v>
      </c>
      <c r="B2575" s="13" t="s">
        <v>2093</v>
      </c>
      <c r="C2575" s="14" t="s">
        <v>15240</v>
      </c>
      <c r="D2575" s="14" t="s">
        <v>11356</v>
      </c>
      <c r="E2575" s="15" t="s">
        <v>5678</v>
      </c>
      <c r="F2575" s="16">
        <v>19</v>
      </c>
      <c r="G2575" s="16">
        <v>12</v>
      </c>
      <c r="H2575" s="6">
        <f t="shared" si="160"/>
        <v>20</v>
      </c>
      <c r="I2575" s="6">
        <f t="shared" si="161"/>
        <v>13</v>
      </c>
      <c r="J2575" s="7">
        <f t="shared" si="162"/>
        <v>0.65</v>
      </c>
      <c r="K2575" s="7">
        <f t="shared" si="163"/>
        <v>-0.62148837674627011</v>
      </c>
    </row>
    <row r="2576" spans="1:11" x14ac:dyDescent="0.35">
      <c r="A2576" s="14" t="s">
        <v>8253</v>
      </c>
      <c r="B2576" s="13" t="s">
        <v>1785</v>
      </c>
      <c r="C2576" s="14" t="s">
        <v>15241</v>
      </c>
      <c r="D2576" s="14" t="s">
        <v>12995</v>
      </c>
      <c r="E2576" s="15" t="s">
        <v>5678</v>
      </c>
      <c r="F2576" s="16">
        <v>32</v>
      </c>
      <c r="G2576" s="16">
        <v>25</v>
      </c>
      <c r="H2576" s="6">
        <f t="shared" si="160"/>
        <v>33</v>
      </c>
      <c r="I2576" s="6">
        <f t="shared" si="161"/>
        <v>26</v>
      </c>
      <c r="J2576" s="7">
        <f t="shared" si="162"/>
        <v>0.78787878787878785</v>
      </c>
      <c r="K2576" s="7">
        <f t="shared" si="163"/>
        <v>-0.34395440121736137</v>
      </c>
    </row>
    <row r="2577" spans="1:11" x14ac:dyDescent="0.35">
      <c r="A2577" s="14" t="s">
        <v>8254</v>
      </c>
      <c r="B2577" s="13" t="s">
        <v>2255</v>
      </c>
      <c r="C2577" s="14" t="s">
        <v>15242</v>
      </c>
      <c r="D2577" s="14" t="s">
        <v>11536</v>
      </c>
      <c r="E2577" s="15" t="s">
        <v>5678</v>
      </c>
      <c r="F2577" s="16">
        <v>25</v>
      </c>
      <c r="G2577" s="16">
        <v>18</v>
      </c>
      <c r="H2577" s="6">
        <f t="shared" si="160"/>
        <v>26</v>
      </c>
      <c r="I2577" s="6">
        <f t="shared" si="161"/>
        <v>19</v>
      </c>
      <c r="J2577" s="7">
        <f t="shared" si="162"/>
        <v>0.73076923076923073</v>
      </c>
      <c r="K2577" s="7">
        <f t="shared" si="163"/>
        <v>-0.4525122046975068</v>
      </c>
    </row>
    <row r="2578" spans="1:11" x14ac:dyDescent="0.35">
      <c r="A2578" s="14" t="s">
        <v>8255</v>
      </c>
      <c r="B2578" s="13" t="s">
        <v>2136</v>
      </c>
      <c r="C2578" s="14" t="s">
        <v>15243</v>
      </c>
      <c r="D2578" s="14" t="s">
        <v>15244</v>
      </c>
      <c r="E2578" s="15" t="s">
        <v>11359</v>
      </c>
      <c r="F2578" s="16">
        <v>75</v>
      </c>
      <c r="G2578" s="16">
        <v>92</v>
      </c>
      <c r="H2578" s="6">
        <f t="shared" si="160"/>
        <v>76</v>
      </c>
      <c r="I2578" s="6">
        <f t="shared" si="161"/>
        <v>93</v>
      </c>
      <c r="J2578" s="7">
        <f t="shared" si="162"/>
        <v>1.2236842105263157</v>
      </c>
      <c r="K2578" s="7">
        <f t="shared" si="163"/>
        <v>0.29123129766444583</v>
      </c>
    </row>
    <row r="2579" spans="1:11" x14ac:dyDescent="0.35">
      <c r="A2579" s="14" t="s">
        <v>8256</v>
      </c>
      <c r="B2579" s="13" t="s">
        <v>3175</v>
      </c>
      <c r="C2579" s="14" t="s">
        <v>15245</v>
      </c>
      <c r="D2579" s="14" t="s">
        <v>11356</v>
      </c>
      <c r="E2579" s="15" t="s">
        <v>5678</v>
      </c>
      <c r="F2579" s="16">
        <v>13</v>
      </c>
      <c r="G2579" s="16">
        <v>12</v>
      </c>
      <c r="H2579" s="6">
        <f t="shared" si="160"/>
        <v>14</v>
      </c>
      <c r="I2579" s="6">
        <f t="shared" si="161"/>
        <v>13</v>
      </c>
      <c r="J2579" s="7">
        <f t="shared" si="162"/>
        <v>0.9285714285714286</v>
      </c>
      <c r="K2579" s="7">
        <f t="shared" si="163"/>
        <v>-0.10691520391651191</v>
      </c>
    </row>
    <row r="2580" spans="1:11" x14ac:dyDescent="0.35">
      <c r="A2580" s="14" t="s">
        <v>8257</v>
      </c>
      <c r="B2580" s="13" t="s">
        <v>2321</v>
      </c>
      <c r="C2580" s="14" t="s">
        <v>15246</v>
      </c>
      <c r="D2580" s="14" t="s">
        <v>11418</v>
      </c>
      <c r="E2580" s="15" t="s">
        <v>11359</v>
      </c>
      <c r="F2580" s="16">
        <v>7</v>
      </c>
      <c r="G2580" s="16">
        <v>5</v>
      </c>
      <c r="H2580" s="6">
        <f t="shared" si="160"/>
        <v>8</v>
      </c>
      <c r="I2580" s="6">
        <f t="shared" si="161"/>
        <v>6</v>
      </c>
      <c r="J2580" s="7">
        <f t="shared" si="162"/>
        <v>0.75</v>
      </c>
      <c r="K2580" s="7">
        <f t="shared" si="163"/>
        <v>-0.41503749927884381</v>
      </c>
    </row>
    <row r="2581" spans="1:11" x14ac:dyDescent="0.35">
      <c r="A2581" s="14" t="s">
        <v>8258</v>
      </c>
      <c r="B2581" s="13" t="s">
        <v>4250</v>
      </c>
      <c r="C2581" s="14" t="s">
        <v>15247</v>
      </c>
      <c r="D2581" s="14" t="s">
        <v>11356</v>
      </c>
      <c r="E2581" s="15" t="s">
        <v>11359</v>
      </c>
      <c r="F2581" s="16">
        <v>2</v>
      </c>
      <c r="G2581" s="16">
        <v>2</v>
      </c>
      <c r="H2581" s="6">
        <f t="shared" si="160"/>
        <v>3</v>
      </c>
      <c r="I2581" s="6">
        <f t="shared" si="161"/>
        <v>3</v>
      </c>
      <c r="J2581" s="7">
        <f t="shared" si="162"/>
        <v>1</v>
      </c>
      <c r="K2581" s="7">
        <f t="shared" si="163"/>
        <v>0</v>
      </c>
    </row>
    <row r="2582" spans="1:11" x14ac:dyDescent="0.35">
      <c r="A2582" s="14" t="s">
        <v>8259</v>
      </c>
      <c r="B2582" s="13" t="s">
        <v>4257</v>
      </c>
      <c r="C2582" s="14" t="s">
        <v>15248</v>
      </c>
      <c r="D2582" s="14" t="s">
        <v>11806</v>
      </c>
      <c r="E2582" s="15" t="s">
        <v>11359</v>
      </c>
      <c r="F2582" s="16">
        <v>19</v>
      </c>
      <c r="G2582" s="16">
        <v>21</v>
      </c>
      <c r="H2582" s="6">
        <f t="shared" si="160"/>
        <v>20</v>
      </c>
      <c r="I2582" s="6">
        <f t="shared" si="161"/>
        <v>22</v>
      </c>
      <c r="J2582" s="7">
        <f t="shared" si="162"/>
        <v>1.1000000000000001</v>
      </c>
      <c r="K2582" s="7">
        <f t="shared" si="163"/>
        <v>0.13750352374993502</v>
      </c>
    </row>
    <row r="2583" spans="1:11" x14ac:dyDescent="0.35">
      <c r="A2583" s="14" t="s">
        <v>8260</v>
      </c>
      <c r="B2583" s="13" t="s">
        <v>928</v>
      </c>
      <c r="C2583" s="14" t="s">
        <v>15249</v>
      </c>
      <c r="D2583" s="14" t="s">
        <v>15250</v>
      </c>
      <c r="E2583" s="15" t="s">
        <v>5678</v>
      </c>
      <c r="F2583" s="16">
        <v>24</v>
      </c>
      <c r="G2583" s="16">
        <v>47</v>
      </c>
      <c r="H2583" s="6">
        <f t="shared" si="160"/>
        <v>25</v>
      </c>
      <c r="I2583" s="6">
        <f t="shared" si="161"/>
        <v>48</v>
      </c>
      <c r="J2583" s="7">
        <f t="shared" si="162"/>
        <v>1.92</v>
      </c>
      <c r="K2583" s="7">
        <f t="shared" si="163"/>
        <v>0.94110631094643149</v>
      </c>
    </row>
    <row r="2584" spans="1:11" x14ac:dyDescent="0.35">
      <c r="A2584" s="14" t="s">
        <v>8261</v>
      </c>
      <c r="B2584" s="13" t="s">
        <v>4401</v>
      </c>
      <c r="C2584" s="14" t="s">
        <v>15251</v>
      </c>
      <c r="D2584" s="14" t="s">
        <v>11418</v>
      </c>
      <c r="E2584" s="15" t="s">
        <v>11359</v>
      </c>
      <c r="F2584" s="16">
        <v>38</v>
      </c>
      <c r="G2584" s="16">
        <v>48</v>
      </c>
      <c r="H2584" s="6">
        <f t="shared" si="160"/>
        <v>39</v>
      </c>
      <c r="I2584" s="6">
        <f t="shared" si="161"/>
        <v>49</v>
      </c>
      <c r="J2584" s="7">
        <f t="shared" si="162"/>
        <v>1.2564102564102564</v>
      </c>
      <c r="K2584" s="7">
        <f t="shared" si="163"/>
        <v>0.32930762525295987</v>
      </c>
    </row>
    <row r="2585" spans="1:11" x14ac:dyDescent="0.35">
      <c r="A2585" s="14" t="s">
        <v>8262</v>
      </c>
      <c r="B2585" s="13" t="s">
        <v>332</v>
      </c>
      <c r="C2585" s="14" t="s">
        <v>15252</v>
      </c>
      <c r="D2585" s="14" t="s">
        <v>14963</v>
      </c>
      <c r="E2585" s="15" t="s">
        <v>5678</v>
      </c>
      <c r="F2585" s="16">
        <v>10</v>
      </c>
      <c r="G2585" s="16">
        <v>7</v>
      </c>
      <c r="H2585" s="6">
        <f t="shared" si="160"/>
        <v>11</v>
      </c>
      <c r="I2585" s="6">
        <f t="shared" si="161"/>
        <v>8</v>
      </c>
      <c r="J2585" s="7">
        <f t="shared" si="162"/>
        <v>0.72727272727272729</v>
      </c>
      <c r="K2585" s="7">
        <f t="shared" si="163"/>
        <v>-0.45943161863729726</v>
      </c>
    </row>
    <row r="2586" spans="1:11" x14ac:dyDescent="0.35">
      <c r="A2586" s="14" t="s">
        <v>8263</v>
      </c>
      <c r="B2586" s="13" t="s">
        <v>583</v>
      </c>
      <c r="C2586" s="14" t="s">
        <v>15253</v>
      </c>
      <c r="D2586" s="14" t="s">
        <v>15254</v>
      </c>
      <c r="E2586" s="15" t="s">
        <v>5678</v>
      </c>
      <c r="F2586" s="16">
        <v>12</v>
      </c>
      <c r="G2586" s="16">
        <v>6</v>
      </c>
      <c r="H2586" s="6">
        <f t="shared" si="160"/>
        <v>13</v>
      </c>
      <c r="I2586" s="6">
        <f t="shared" si="161"/>
        <v>7</v>
      </c>
      <c r="J2586" s="7">
        <f t="shared" si="162"/>
        <v>0.53846153846153844</v>
      </c>
      <c r="K2586" s="7">
        <f t="shared" si="163"/>
        <v>-0.89308479608348823</v>
      </c>
    </row>
    <row r="2587" spans="1:11" x14ac:dyDescent="0.35">
      <c r="A2587" s="14" t="s">
        <v>8264</v>
      </c>
      <c r="B2587" s="13" t="s">
        <v>502</v>
      </c>
      <c r="C2587" s="14" t="s">
        <v>15255</v>
      </c>
      <c r="D2587" s="14" t="s">
        <v>11539</v>
      </c>
      <c r="E2587" s="15" t="s">
        <v>5678</v>
      </c>
      <c r="F2587" s="16">
        <v>10</v>
      </c>
      <c r="G2587" s="16">
        <v>7</v>
      </c>
      <c r="H2587" s="6">
        <f t="shared" si="160"/>
        <v>11</v>
      </c>
      <c r="I2587" s="6">
        <f t="shared" si="161"/>
        <v>8</v>
      </c>
      <c r="J2587" s="7">
        <f t="shared" si="162"/>
        <v>0.72727272727272729</v>
      </c>
      <c r="K2587" s="7">
        <f t="shared" si="163"/>
        <v>-0.45943161863729726</v>
      </c>
    </row>
    <row r="2588" spans="1:11" x14ac:dyDescent="0.35">
      <c r="A2588" s="14" t="s">
        <v>8265</v>
      </c>
      <c r="B2588" s="13" t="s">
        <v>203</v>
      </c>
      <c r="C2588" s="14" t="s">
        <v>15256</v>
      </c>
      <c r="D2588" s="14" t="s">
        <v>11509</v>
      </c>
      <c r="E2588" s="15" t="s">
        <v>5678</v>
      </c>
      <c r="F2588" s="16">
        <v>13</v>
      </c>
      <c r="G2588" s="16">
        <v>6</v>
      </c>
      <c r="H2588" s="6">
        <f t="shared" si="160"/>
        <v>14</v>
      </c>
      <c r="I2588" s="6">
        <f t="shared" si="161"/>
        <v>7</v>
      </c>
      <c r="J2588" s="7">
        <f t="shared" si="162"/>
        <v>0.5</v>
      </c>
      <c r="K2588" s="7">
        <f t="shared" si="163"/>
        <v>-1</v>
      </c>
    </row>
    <row r="2589" spans="1:11" x14ac:dyDescent="0.35">
      <c r="A2589" s="14" t="s">
        <v>8266</v>
      </c>
      <c r="B2589" s="13" t="s">
        <v>357</v>
      </c>
      <c r="C2589" s="14" t="s">
        <v>15257</v>
      </c>
      <c r="D2589" s="14" t="s">
        <v>11858</v>
      </c>
      <c r="E2589" s="15" t="s">
        <v>5678</v>
      </c>
      <c r="F2589" s="16">
        <v>15</v>
      </c>
      <c r="G2589" s="16">
        <v>9</v>
      </c>
      <c r="H2589" s="6">
        <f t="shared" si="160"/>
        <v>16</v>
      </c>
      <c r="I2589" s="6">
        <f t="shared" si="161"/>
        <v>10</v>
      </c>
      <c r="J2589" s="7">
        <f t="shared" si="162"/>
        <v>0.625</v>
      </c>
      <c r="K2589" s="7">
        <f t="shared" si="163"/>
        <v>-0.67807190511263771</v>
      </c>
    </row>
    <row r="2590" spans="1:11" x14ac:dyDescent="0.35">
      <c r="A2590" s="14" t="s">
        <v>8267</v>
      </c>
      <c r="B2590" s="13" t="s">
        <v>565</v>
      </c>
      <c r="C2590" s="14" t="s">
        <v>15258</v>
      </c>
      <c r="D2590" s="14" t="s">
        <v>11509</v>
      </c>
      <c r="E2590" s="15" t="s">
        <v>5678</v>
      </c>
      <c r="F2590" s="16">
        <v>7</v>
      </c>
      <c r="G2590" s="16">
        <v>5</v>
      </c>
      <c r="H2590" s="6">
        <f t="shared" si="160"/>
        <v>8</v>
      </c>
      <c r="I2590" s="6">
        <f t="shared" si="161"/>
        <v>6</v>
      </c>
      <c r="J2590" s="7">
        <f t="shared" si="162"/>
        <v>0.75</v>
      </c>
      <c r="K2590" s="7">
        <f t="shared" si="163"/>
        <v>-0.41503749927884381</v>
      </c>
    </row>
    <row r="2591" spans="1:11" x14ac:dyDescent="0.35">
      <c r="A2591" s="14" t="s">
        <v>8268</v>
      </c>
      <c r="B2591" s="13" t="s">
        <v>1121</v>
      </c>
      <c r="C2591" s="14" t="s">
        <v>15259</v>
      </c>
      <c r="D2591" s="14" t="s">
        <v>11436</v>
      </c>
      <c r="E2591" s="15" t="s">
        <v>11359</v>
      </c>
      <c r="F2591" s="16">
        <v>18</v>
      </c>
      <c r="G2591" s="16">
        <v>14</v>
      </c>
      <c r="H2591" s="6">
        <f t="shared" si="160"/>
        <v>19</v>
      </c>
      <c r="I2591" s="6">
        <f t="shared" si="161"/>
        <v>15</v>
      </c>
      <c r="J2591" s="7">
        <f t="shared" si="162"/>
        <v>0.78947368421052633</v>
      </c>
      <c r="K2591" s="7">
        <f t="shared" si="163"/>
        <v>-0.34103691783506696</v>
      </c>
    </row>
    <row r="2592" spans="1:11" x14ac:dyDescent="0.35">
      <c r="A2592" s="14" t="s">
        <v>8269</v>
      </c>
      <c r="B2592" s="13" t="s">
        <v>3416</v>
      </c>
      <c r="C2592" s="14" t="s">
        <v>15260</v>
      </c>
      <c r="D2592" s="14" t="s">
        <v>11356</v>
      </c>
      <c r="E2592" s="15" t="s">
        <v>5678</v>
      </c>
      <c r="F2592" s="16">
        <v>68</v>
      </c>
      <c r="G2592" s="16">
        <v>73</v>
      </c>
      <c r="H2592" s="6">
        <f t="shared" si="160"/>
        <v>69</v>
      </c>
      <c r="I2592" s="6">
        <f t="shared" si="161"/>
        <v>74</v>
      </c>
      <c r="J2592" s="7">
        <f t="shared" si="162"/>
        <v>1.0724637681159421</v>
      </c>
      <c r="K2592" s="7">
        <f t="shared" si="163"/>
        <v>0.10092890885078087</v>
      </c>
    </row>
    <row r="2593" spans="1:11" x14ac:dyDescent="0.35">
      <c r="A2593" s="14" t="s">
        <v>8270</v>
      </c>
      <c r="B2593" s="13" t="s">
        <v>792</v>
      </c>
      <c r="C2593" s="14" t="s">
        <v>15261</v>
      </c>
      <c r="D2593" s="14" t="s">
        <v>11356</v>
      </c>
      <c r="E2593" s="15" t="s">
        <v>5678</v>
      </c>
      <c r="F2593" s="16">
        <v>76</v>
      </c>
      <c r="G2593" s="16">
        <v>61</v>
      </c>
      <c r="H2593" s="6">
        <f t="shared" si="160"/>
        <v>77</v>
      </c>
      <c r="I2593" s="6">
        <f t="shared" si="161"/>
        <v>62</v>
      </c>
      <c r="J2593" s="7">
        <f t="shared" si="162"/>
        <v>0.80519480519480524</v>
      </c>
      <c r="K2593" s="7">
        <f t="shared" si="163"/>
        <v>-0.31259023030802607</v>
      </c>
    </row>
    <row r="2594" spans="1:11" x14ac:dyDescent="0.35">
      <c r="A2594" s="14" t="s">
        <v>8271</v>
      </c>
      <c r="B2594" s="13" t="s">
        <v>4143</v>
      </c>
      <c r="C2594" s="14" t="s">
        <v>15262</v>
      </c>
      <c r="D2594" s="14" t="s">
        <v>15263</v>
      </c>
      <c r="E2594" s="15" t="s">
        <v>11359</v>
      </c>
      <c r="F2594" s="16">
        <v>6</v>
      </c>
      <c r="G2594" s="16">
        <v>3</v>
      </c>
      <c r="H2594" s="6">
        <f t="shared" si="160"/>
        <v>7</v>
      </c>
      <c r="I2594" s="6">
        <f t="shared" si="161"/>
        <v>4</v>
      </c>
      <c r="J2594" s="7">
        <f t="shared" si="162"/>
        <v>0.5714285714285714</v>
      </c>
      <c r="K2594" s="7">
        <f t="shared" si="163"/>
        <v>-0.80735492205760429</v>
      </c>
    </row>
    <row r="2595" spans="1:11" x14ac:dyDescent="0.35">
      <c r="A2595" s="14" t="s">
        <v>8272</v>
      </c>
      <c r="B2595" s="13" t="s">
        <v>3350</v>
      </c>
      <c r="C2595" s="14" t="s">
        <v>15264</v>
      </c>
      <c r="D2595" s="14" t="s">
        <v>11356</v>
      </c>
      <c r="E2595" s="15" t="s">
        <v>5678</v>
      </c>
      <c r="F2595" s="16">
        <v>104</v>
      </c>
      <c r="G2595" s="16">
        <v>113</v>
      </c>
      <c r="H2595" s="6">
        <f t="shared" si="160"/>
        <v>105</v>
      </c>
      <c r="I2595" s="6">
        <f t="shared" si="161"/>
        <v>114</v>
      </c>
      <c r="J2595" s="7">
        <f t="shared" si="162"/>
        <v>1.0857142857142856</v>
      </c>
      <c r="K2595" s="7">
        <f t="shared" si="163"/>
        <v>0.11864449649861893</v>
      </c>
    </row>
    <row r="2596" spans="1:11" x14ac:dyDescent="0.35">
      <c r="A2596" s="14" t="s">
        <v>8273</v>
      </c>
      <c r="B2596" s="13" t="s">
        <v>2612</v>
      </c>
      <c r="C2596" s="14" t="s">
        <v>15265</v>
      </c>
      <c r="D2596" s="14" t="s">
        <v>15266</v>
      </c>
      <c r="E2596" s="15" t="s">
        <v>11359</v>
      </c>
      <c r="F2596" s="16">
        <v>2</v>
      </c>
      <c r="G2596" s="16">
        <v>2</v>
      </c>
      <c r="H2596" s="6">
        <f t="shared" si="160"/>
        <v>3</v>
      </c>
      <c r="I2596" s="6">
        <f t="shared" si="161"/>
        <v>3</v>
      </c>
      <c r="J2596" s="7">
        <f t="shared" si="162"/>
        <v>1</v>
      </c>
      <c r="K2596" s="7">
        <f t="shared" si="163"/>
        <v>0</v>
      </c>
    </row>
    <row r="2597" spans="1:11" x14ac:dyDescent="0.35">
      <c r="A2597" s="14" t="s">
        <v>8274</v>
      </c>
      <c r="B2597" s="13" t="s">
        <v>4415</v>
      </c>
      <c r="C2597" s="14" t="s">
        <v>15267</v>
      </c>
      <c r="D2597" s="14" t="s">
        <v>15268</v>
      </c>
      <c r="E2597" s="15" t="s">
        <v>5678</v>
      </c>
      <c r="F2597" s="16">
        <v>8</v>
      </c>
      <c r="G2597" s="16">
        <v>10</v>
      </c>
      <c r="H2597" s="6">
        <f t="shared" si="160"/>
        <v>9</v>
      </c>
      <c r="I2597" s="6">
        <f t="shared" si="161"/>
        <v>11</v>
      </c>
      <c r="J2597" s="7">
        <f t="shared" si="162"/>
        <v>1.2222222222222223</v>
      </c>
      <c r="K2597" s="7">
        <f t="shared" si="163"/>
        <v>0.28950661719498505</v>
      </c>
    </row>
    <row r="2598" spans="1:11" x14ac:dyDescent="0.35">
      <c r="A2598" s="14" t="s">
        <v>8275</v>
      </c>
      <c r="B2598" s="13" t="s">
        <v>953</v>
      </c>
      <c r="C2598" s="14" t="s">
        <v>15269</v>
      </c>
      <c r="D2598" s="14" t="s">
        <v>11356</v>
      </c>
      <c r="E2598" s="15" t="s">
        <v>5678</v>
      </c>
      <c r="F2598" s="16">
        <v>5</v>
      </c>
      <c r="G2598" s="16">
        <v>9</v>
      </c>
      <c r="H2598" s="6">
        <f t="shared" si="160"/>
        <v>6</v>
      </c>
      <c r="I2598" s="6">
        <f t="shared" si="161"/>
        <v>10</v>
      </c>
      <c r="J2598" s="7">
        <f t="shared" si="162"/>
        <v>1.6666666666666667</v>
      </c>
      <c r="K2598" s="7">
        <f t="shared" si="163"/>
        <v>0.73696559416620622</v>
      </c>
    </row>
    <row r="2599" spans="1:11" x14ac:dyDescent="0.35">
      <c r="A2599" s="14" t="s">
        <v>8276</v>
      </c>
      <c r="B2599" s="13" t="s">
        <v>614</v>
      </c>
      <c r="C2599" s="14" t="s">
        <v>15270</v>
      </c>
      <c r="D2599" s="14" t="s">
        <v>11671</v>
      </c>
      <c r="E2599" s="15" t="s">
        <v>5678</v>
      </c>
      <c r="F2599" s="16">
        <v>4</v>
      </c>
      <c r="G2599" s="16">
        <v>4</v>
      </c>
      <c r="H2599" s="6">
        <f t="shared" si="160"/>
        <v>5</v>
      </c>
      <c r="I2599" s="6">
        <f t="shared" si="161"/>
        <v>5</v>
      </c>
      <c r="J2599" s="7">
        <f t="shared" si="162"/>
        <v>1</v>
      </c>
      <c r="K2599" s="7">
        <f t="shared" si="163"/>
        <v>0</v>
      </c>
    </row>
    <row r="2600" spans="1:11" x14ac:dyDescent="0.35">
      <c r="A2600" s="14" t="s">
        <v>8277</v>
      </c>
      <c r="B2600" s="13" t="s">
        <v>585</v>
      </c>
      <c r="C2600" s="14" t="s">
        <v>15271</v>
      </c>
      <c r="D2600" s="14" t="s">
        <v>11385</v>
      </c>
      <c r="E2600" s="15" t="s">
        <v>11359</v>
      </c>
      <c r="F2600" s="16">
        <v>168</v>
      </c>
      <c r="G2600" s="16">
        <v>248</v>
      </c>
      <c r="H2600" s="6">
        <f t="shared" si="160"/>
        <v>169</v>
      </c>
      <c r="I2600" s="6">
        <f t="shared" si="161"/>
        <v>249</v>
      </c>
      <c r="J2600" s="7">
        <f t="shared" si="162"/>
        <v>1.4733727810650887</v>
      </c>
      <c r="K2600" s="7">
        <f t="shared" si="163"/>
        <v>0.55912249578589657</v>
      </c>
    </row>
    <row r="2601" spans="1:11" x14ac:dyDescent="0.35">
      <c r="A2601" s="14" t="s">
        <v>8278</v>
      </c>
      <c r="B2601" s="13" t="s">
        <v>943</v>
      </c>
      <c r="C2601" s="14" t="s">
        <v>15272</v>
      </c>
      <c r="D2601" s="14" t="s">
        <v>11356</v>
      </c>
      <c r="E2601" s="15" t="s">
        <v>5678</v>
      </c>
      <c r="F2601" s="16">
        <v>39</v>
      </c>
      <c r="G2601" s="16">
        <v>43</v>
      </c>
      <c r="H2601" s="6">
        <f t="shared" si="160"/>
        <v>40</v>
      </c>
      <c r="I2601" s="6">
        <f t="shared" si="161"/>
        <v>44</v>
      </c>
      <c r="J2601" s="7">
        <f t="shared" si="162"/>
        <v>1.1000000000000001</v>
      </c>
      <c r="K2601" s="7">
        <f t="shared" si="163"/>
        <v>0.13750352374993502</v>
      </c>
    </row>
    <row r="2602" spans="1:11" x14ac:dyDescent="0.35">
      <c r="A2602" s="14" t="s">
        <v>8279</v>
      </c>
      <c r="B2602" s="13" t="s">
        <v>2873</v>
      </c>
      <c r="C2602" s="14" t="s">
        <v>15273</v>
      </c>
      <c r="D2602" s="14" t="s">
        <v>11356</v>
      </c>
      <c r="E2602" s="15" t="s">
        <v>5678</v>
      </c>
      <c r="F2602" s="16">
        <v>17</v>
      </c>
      <c r="G2602" s="16">
        <v>11</v>
      </c>
      <c r="H2602" s="6">
        <f t="shared" si="160"/>
        <v>18</v>
      </c>
      <c r="I2602" s="6">
        <f t="shared" si="161"/>
        <v>12</v>
      </c>
      <c r="J2602" s="7">
        <f t="shared" si="162"/>
        <v>0.66666666666666663</v>
      </c>
      <c r="K2602" s="7">
        <f t="shared" si="163"/>
        <v>-0.5849625007211563</v>
      </c>
    </row>
    <row r="2603" spans="1:11" x14ac:dyDescent="0.35">
      <c r="A2603" s="14" t="s">
        <v>8280</v>
      </c>
      <c r="B2603" s="13" t="s">
        <v>5499</v>
      </c>
      <c r="C2603" s="14" t="s">
        <v>15274</v>
      </c>
      <c r="D2603" s="14" t="s">
        <v>15275</v>
      </c>
      <c r="E2603" s="15" t="s">
        <v>5678</v>
      </c>
      <c r="F2603" s="16">
        <v>2</v>
      </c>
      <c r="G2603" s="16">
        <v>7</v>
      </c>
      <c r="H2603" s="6">
        <f t="shared" si="160"/>
        <v>3</v>
      </c>
      <c r="I2603" s="6">
        <f t="shared" si="161"/>
        <v>8</v>
      </c>
      <c r="J2603" s="7">
        <f t="shared" si="162"/>
        <v>2.6666666666666665</v>
      </c>
      <c r="K2603" s="7">
        <f t="shared" si="163"/>
        <v>1.4150374992788437</v>
      </c>
    </row>
    <row r="2604" spans="1:11" x14ac:dyDescent="0.35">
      <c r="A2604" s="14" t="s">
        <v>8281</v>
      </c>
      <c r="B2604" s="13" t="s">
        <v>5620</v>
      </c>
      <c r="C2604" s="14"/>
      <c r="D2604" s="14"/>
      <c r="E2604" s="15" t="s">
        <v>5678</v>
      </c>
      <c r="F2604" s="16">
        <v>25</v>
      </c>
      <c r="G2604" s="16">
        <v>23</v>
      </c>
      <c r="H2604" s="6">
        <f t="shared" si="160"/>
        <v>26</v>
      </c>
      <c r="I2604" s="6">
        <f t="shared" si="161"/>
        <v>24</v>
      </c>
      <c r="J2604" s="7">
        <f t="shared" si="162"/>
        <v>0.92307692307692313</v>
      </c>
      <c r="K2604" s="7">
        <f t="shared" si="163"/>
        <v>-0.1154772174199359</v>
      </c>
    </row>
    <row r="2605" spans="1:11" x14ac:dyDescent="0.35">
      <c r="A2605" s="14" t="s">
        <v>8282</v>
      </c>
      <c r="B2605" s="13" t="s">
        <v>2818</v>
      </c>
      <c r="C2605" s="14" t="s">
        <v>15276</v>
      </c>
      <c r="D2605" s="14" t="s">
        <v>15277</v>
      </c>
      <c r="E2605" s="15" t="s">
        <v>5678</v>
      </c>
      <c r="F2605" s="16">
        <v>10</v>
      </c>
      <c r="G2605" s="16">
        <v>16</v>
      </c>
      <c r="H2605" s="6">
        <f t="shared" si="160"/>
        <v>11</v>
      </c>
      <c r="I2605" s="6">
        <f t="shared" si="161"/>
        <v>17</v>
      </c>
      <c r="J2605" s="7">
        <f t="shared" si="162"/>
        <v>1.5454545454545454</v>
      </c>
      <c r="K2605" s="7">
        <f t="shared" si="163"/>
        <v>0.62803122261304212</v>
      </c>
    </row>
    <row r="2606" spans="1:11" x14ac:dyDescent="0.35">
      <c r="A2606" s="14" t="s">
        <v>8283</v>
      </c>
      <c r="B2606" s="13" t="s">
        <v>3096</v>
      </c>
      <c r="C2606" s="14" t="s">
        <v>15278</v>
      </c>
      <c r="D2606" s="14" t="s">
        <v>15279</v>
      </c>
      <c r="E2606" s="15" t="s">
        <v>11359</v>
      </c>
      <c r="F2606" s="16">
        <v>13</v>
      </c>
      <c r="G2606" s="16">
        <v>18</v>
      </c>
      <c r="H2606" s="6">
        <f t="shared" si="160"/>
        <v>14</v>
      </c>
      <c r="I2606" s="6">
        <f t="shared" si="161"/>
        <v>19</v>
      </c>
      <c r="J2606" s="7">
        <f t="shared" si="162"/>
        <v>1.3571428571428572</v>
      </c>
      <c r="K2606" s="7">
        <f t="shared" si="163"/>
        <v>0.44057259138598148</v>
      </c>
    </row>
    <row r="2607" spans="1:11" x14ac:dyDescent="0.35">
      <c r="A2607" s="14" t="s">
        <v>8284</v>
      </c>
      <c r="B2607" s="13" t="s">
        <v>3013</v>
      </c>
      <c r="C2607" s="14" t="s">
        <v>15280</v>
      </c>
      <c r="D2607" s="14" t="s">
        <v>13890</v>
      </c>
      <c r="E2607" s="15" t="s">
        <v>5678</v>
      </c>
      <c r="F2607" s="16">
        <v>13</v>
      </c>
      <c r="G2607" s="16">
        <v>17</v>
      </c>
      <c r="H2607" s="6">
        <f t="shared" si="160"/>
        <v>14</v>
      </c>
      <c r="I2607" s="6">
        <f t="shared" si="161"/>
        <v>18</v>
      </c>
      <c r="J2607" s="7">
        <f t="shared" si="162"/>
        <v>1.2857142857142858</v>
      </c>
      <c r="K2607" s="7">
        <f t="shared" si="163"/>
        <v>0.36257007938470842</v>
      </c>
    </row>
    <row r="2608" spans="1:11" x14ac:dyDescent="0.35">
      <c r="A2608" s="14" t="s">
        <v>8285</v>
      </c>
      <c r="B2608" s="13" t="s">
        <v>2631</v>
      </c>
      <c r="C2608" s="14" t="s">
        <v>15281</v>
      </c>
      <c r="D2608" s="14" t="s">
        <v>15282</v>
      </c>
      <c r="E2608" s="15" t="s">
        <v>5678</v>
      </c>
      <c r="F2608" s="16">
        <v>5</v>
      </c>
      <c r="G2608" s="16">
        <v>8</v>
      </c>
      <c r="H2608" s="6">
        <f t="shared" si="160"/>
        <v>6</v>
      </c>
      <c r="I2608" s="6">
        <f t="shared" si="161"/>
        <v>9</v>
      </c>
      <c r="J2608" s="7">
        <f t="shared" si="162"/>
        <v>1.5</v>
      </c>
      <c r="K2608" s="7">
        <f t="shared" si="163"/>
        <v>0.58496250072115619</v>
      </c>
    </row>
    <row r="2609" spans="1:11" x14ac:dyDescent="0.35">
      <c r="A2609" s="14" t="s">
        <v>8286</v>
      </c>
      <c r="B2609" s="13" t="s">
        <v>3827</v>
      </c>
      <c r="C2609" s="14" t="s">
        <v>15283</v>
      </c>
      <c r="D2609" s="14" t="s">
        <v>13331</v>
      </c>
      <c r="E2609" s="15" t="s">
        <v>11359</v>
      </c>
      <c r="F2609" s="16">
        <v>195</v>
      </c>
      <c r="G2609" s="16">
        <v>271</v>
      </c>
      <c r="H2609" s="6">
        <f t="shared" si="160"/>
        <v>196</v>
      </c>
      <c r="I2609" s="6">
        <f t="shared" si="161"/>
        <v>272</v>
      </c>
      <c r="J2609" s="7">
        <f t="shared" si="162"/>
        <v>1.3877551020408163</v>
      </c>
      <c r="K2609" s="7">
        <f t="shared" si="163"/>
        <v>0.47275299713513114</v>
      </c>
    </row>
    <row r="2610" spans="1:11" x14ac:dyDescent="0.35">
      <c r="A2610" s="14" t="s">
        <v>8287</v>
      </c>
      <c r="B2610" s="13" t="s">
        <v>567</v>
      </c>
      <c r="C2610" s="14" t="s">
        <v>15284</v>
      </c>
      <c r="D2610" s="14" t="s">
        <v>11436</v>
      </c>
      <c r="E2610" s="15" t="s">
        <v>5678</v>
      </c>
      <c r="F2610" s="16">
        <v>26</v>
      </c>
      <c r="G2610" s="16">
        <v>27</v>
      </c>
      <c r="H2610" s="6">
        <f t="shared" si="160"/>
        <v>27</v>
      </c>
      <c r="I2610" s="6">
        <f t="shared" si="161"/>
        <v>28</v>
      </c>
      <c r="J2610" s="7">
        <f t="shared" si="162"/>
        <v>1.037037037037037</v>
      </c>
      <c r="K2610" s="7">
        <f t="shared" si="163"/>
        <v>5.2467419894135482E-2</v>
      </c>
    </row>
    <row r="2611" spans="1:11" x14ac:dyDescent="0.35">
      <c r="A2611" s="14" t="s">
        <v>8288</v>
      </c>
      <c r="B2611" s="13" t="s">
        <v>2624</v>
      </c>
      <c r="C2611" s="14" t="s">
        <v>15285</v>
      </c>
      <c r="D2611" s="14" t="s">
        <v>14495</v>
      </c>
      <c r="E2611" s="15" t="s">
        <v>11359</v>
      </c>
      <c r="F2611" s="16">
        <v>76</v>
      </c>
      <c r="G2611" s="16">
        <v>90</v>
      </c>
      <c r="H2611" s="6">
        <f t="shared" si="160"/>
        <v>77</v>
      </c>
      <c r="I2611" s="6">
        <f t="shared" si="161"/>
        <v>91</v>
      </c>
      <c r="J2611" s="7">
        <f t="shared" si="162"/>
        <v>1.1818181818181819</v>
      </c>
      <c r="K2611" s="7">
        <f t="shared" si="163"/>
        <v>0.24100809950379498</v>
      </c>
    </row>
    <row r="2612" spans="1:11" x14ac:dyDescent="0.35">
      <c r="A2612" s="14" t="s">
        <v>8289</v>
      </c>
      <c r="B2612" s="13" t="s">
        <v>1772</v>
      </c>
      <c r="C2612" s="14" t="s">
        <v>15286</v>
      </c>
      <c r="D2612" s="14" t="s">
        <v>11536</v>
      </c>
      <c r="E2612" s="15" t="s">
        <v>11359</v>
      </c>
      <c r="F2612" s="16">
        <v>25</v>
      </c>
      <c r="G2612" s="16">
        <v>23</v>
      </c>
      <c r="H2612" s="6">
        <f t="shared" si="160"/>
        <v>26</v>
      </c>
      <c r="I2612" s="6">
        <f t="shared" si="161"/>
        <v>24</v>
      </c>
      <c r="J2612" s="7">
        <f t="shared" si="162"/>
        <v>0.92307692307692313</v>
      </c>
      <c r="K2612" s="7">
        <f t="shared" si="163"/>
        <v>-0.1154772174199359</v>
      </c>
    </row>
    <row r="2613" spans="1:11" x14ac:dyDescent="0.35">
      <c r="A2613" s="14" t="s">
        <v>8290</v>
      </c>
      <c r="B2613" s="13" t="s">
        <v>4376</v>
      </c>
      <c r="C2613" s="14" t="s">
        <v>15287</v>
      </c>
      <c r="D2613" s="14" t="s">
        <v>15288</v>
      </c>
      <c r="E2613" s="15" t="s">
        <v>5678</v>
      </c>
      <c r="F2613" s="16">
        <v>110</v>
      </c>
      <c r="G2613" s="16">
        <v>102</v>
      </c>
      <c r="H2613" s="6">
        <f t="shared" si="160"/>
        <v>111</v>
      </c>
      <c r="I2613" s="6">
        <f t="shared" si="161"/>
        <v>103</v>
      </c>
      <c r="J2613" s="7">
        <f t="shared" si="162"/>
        <v>0.92792792792792789</v>
      </c>
      <c r="K2613" s="7">
        <f t="shared" si="163"/>
        <v>-0.10791533916688766</v>
      </c>
    </row>
    <row r="2614" spans="1:11" x14ac:dyDescent="0.35">
      <c r="A2614" s="14" t="s">
        <v>8291</v>
      </c>
      <c r="B2614" s="13" t="s">
        <v>4065</v>
      </c>
      <c r="C2614" s="14" t="s">
        <v>15289</v>
      </c>
      <c r="D2614" s="14" t="s">
        <v>15290</v>
      </c>
      <c r="E2614" s="15" t="s">
        <v>5678</v>
      </c>
      <c r="F2614" s="16">
        <v>9</v>
      </c>
      <c r="G2614" s="16">
        <v>11</v>
      </c>
      <c r="H2614" s="6">
        <f t="shared" si="160"/>
        <v>10</v>
      </c>
      <c r="I2614" s="6">
        <f t="shared" si="161"/>
        <v>12</v>
      </c>
      <c r="J2614" s="7">
        <f t="shared" si="162"/>
        <v>1.2</v>
      </c>
      <c r="K2614" s="7">
        <f t="shared" si="163"/>
        <v>0.26303440583379378</v>
      </c>
    </row>
    <row r="2615" spans="1:11" x14ac:dyDescent="0.35">
      <c r="A2615" s="14" t="s">
        <v>8292</v>
      </c>
      <c r="B2615" s="13" t="s">
        <v>3408</v>
      </c>
      <c r="C2615" s="14" t="s">
        <v>15291</v>
      </c>
      <c r="D2615" s="14" t="s">
        <v>11356</v>
      </c>
      <c r="E2615" s="15" t="s">
        <v>11359</v>
      </c>
      <c r="F2615" s="16">
        <v>117</v>
      </c>
      <c r="G2615" s="16">
        <v>121</v>
      </c>
      <c r="H2615" s="6">
        <f t="shared" si="160"/>
        <v>118</v>
      </c>
      <c r="I2615" s="6">
        <f t="shared" si="161"/>
        <v>122</v>
      </c>
      <c r="J2615" s="7">
        <f t="shared" si="162"/>
        <v>1.0338983050847457</v>
      </c>
      <c r="K2615" s="7">
        <f t="shared" si="163"/>
        <v>4.8094288201044895E-2</v>
      </c>
    </row>
    <row r="2616" spans="1:11" x14ac:dyDescent="0.35">
      <c r="A2616" s="14" t="s">
        <v>8293</v>
      </c>
      <c r="B2616" s="13" t="s">
        <v>5621</v>
      </c>
      <c r="C2616" s="14"/>
      <c r="D2616" s="14"/>
      <c r="E2616" s="15" t="s">
        <v>5678</v>
      </c>
      <c r="F2616" s="16">
        <v>0</v>
      </c>
      <c r="G2616" s="16">
        <v>0</v>
      </c>
      <c r="H2616" s="6">
        <f t="shared" si="160"/>
        <v>1</v>
      </c>
      <c r="I2616" s="6">
        <f t="shared" si="161"/>
        <v>1</v>
      </c>
      <c r="J2616" s="7">
        <f t="shared" si="162"/>
        <v>1</v>
      </c>
      <c r="K2616" s="7">
        <f t="shared" si="163"/>
        <v>0</v>
      </c>
    </row>
    <row r="2617" spans="1:11" x14ac:dyDescent="0.35">
      <c r="A2617" s="14" t="s">
        <v>8294</v>
      </c>
      <c r="B2617" s="13" t="s">
        <v>4190</v>
      </c>
      <c r="C2617" s="14" t="s">
        <v>15292</v>
      </c>
      <c r="D2617" s="14" t="s">
        <v>11356</v>
      </c>
      <c r="E2617" s="15" t="s">
        <v>5678</v>
      </c>
      <c r="F2617" s="16">
        <v>319</v>
      </c>
      <c r="G2617" s="16">
        <v>305</v>
      </c>
      <c r="H2617" s="6">
        <f t="shared" si="160"/>
        <v>320</v>
      </c>
      <c r="I2617" s="6">
        <f t="shared" si="161"/>
        <v>306</v>
      </c>
      <c r="J2617" s="7">
        <f t="shared" si="162"/>
        <v>0.95625000000000004</v>
      </c>
      <c r="K2617" s="7">
        <f t="shared" si="163"/>
        <v>-6.4540252194710518E-2</v>
      </c>
    </row>
    <row r="2618" spans="1:11" x14ac:dyDescent="0.35">
      <c r="A2618" s="14" t="s">
        <v>8295</v>
      </c>
      <c r="B2618" s="13" t="s">
        <v>1731</v>
      </c>
      <c r="C2618" s="14" t="s">
        <v>15293</v>
      </c>
      <c r="D2618" s="14" t="s">
        <v>15294</v>
      </c>
      <c r="E2618" s="15" t="s">
        <v>5678</v>
      </c>
      <c r="F2618" s="16">
        <v>29</v>
      </c>
      <c r="G2618" s="16">
        <v>34</v>
      </c>
      <c r="H2618" s="6">
        <f t="shared" si="160"/>
        <v>30</v>
      </c>
      <c r="I2618" s="6">
        <f t="shared" si="161"/>
        <v>35</v>
      </c>
      <c r="J2618" s="7">
        <f t="shared" si="162"/>
        <v>1.1666666666666667</v>
      </c>
      <c r="K2618" s="7">
        <f t="shared" si="163"/>
        <v>0.22239242133644802</v>
      </c>
    </row>
    <row r="2619" spans="1:11" x14ac:dyDescent="0.35">
      <c r="A2619" s="14" t="s">
        <v>8296</v>
      </c>
      <c r="B2619" s="13" t="s">
        <v>5622</v>
      </c>
      <c r="C2619" s="14"/>
      <c r="D2619" s="14"/>
      <c r="E2619" s="15" t="s">
        <v>5678</v>
      </c>
      <c r="F2619" s="16">
        <v>0</v>
      </c>
      <c r="G2619" s="16">
        <v>0</v>
      </c>
      <c r="H2619" s="6">
        <f t="shared" si="160"/>
        <v>1</v>
      </c>
      <c r="I2619" s="6">
        <f t="shared" si="161"/>
        <v>1</v>
      </c>
      <c r="J2619" s="7">
        <f t="shared" si="162"/>
        <v>1</v>
      </c>
      <c r="K2619" s="7">
        <f t="shared" si="163"/>
        <v>0</v>
      </c>
    </row>
    <row r="2620" spans="1:11" x14ac:dyDescent="0.35">
      <c r="A2620" s="14" t="s">
        <v>8297</v>
      </c>
      <c r="B2620" s="13" t="s">
        <v>2236</v>
      </c>
      <c r="C2620" s="14" t="s">
        <v>15295</v>
      </c>
      <c r="D2620" s="14" t="s">
        <v>15296</v>
      </c>
      <c r="E2620" s="15" t="s">
        <v>5678</v>
      </c>
      <c r="F2620" s="16">
        <v>76</v>
      </c>
      <c r="G2620" s="16">
        <v>55</v>
      </c>
      <c r="H2620" s="6">
        <f t="shared" si="160"/>
        <v>77</v>
      </c>
      <c r="I2620" s="6">
        <f t="shared" si="161"/>
        <v>56</v>
      </c>
      <c r="J2620" s="7">
        <f t="shared" si="162"/>
        <v>0.72727272727272729</v>
      </c>
      <c r="K2620" s="7">
        <f t="shared" si="163"/>
        <v>-0.45943161863729726</v>
      </c>
    </row>
    <row r="2621" spans="1:11" x14ac:dyDescent="0.35">
      <c r="A2621" s="14" t="s">
        <v>8298</v>
      </c>
      <c r="B2621" s="13" t="s">
        <v>1390</v>
      </c>
      <c r="C2621" s="14" t="s">
        <v>15297</v>
      </c>
      <c r="D2621" s="14" t="s">
        <v>15298</v>
      </c>
      <c r="E2621" s="15" t="s">
        <v>5678</v>
      </c>
      <c r="F2621" s="16">
        <v>58</v>
      </c>
      <c r="G2621" s="16">
        <v>56</v>
      </c>
      <c r="H2621" s="6">
        <f t="shared" si="160"/>
        <v>59</v>
      </c>
      <c r="I2621" s="6">
        <f t="shared" si="161"/>
        <v>57</v>
      </c>
      <c r="J2621" s="7">
        <f t="shared" si="162"/>
        <v>0.96610169491525422</v>
      </c>
      <c r="K2621" s="7">
        <f t="shared" si="163"/>
        <v>-4.9753035197099615E-2</v>
      </c>
    </row>
    <row r="2622" spans="1:11" x14ac:dyDescent="0.35">
      <c r="A2622" s="14" t="s">
        <v>8299</v>
      </c>
      <c r="B2622" s="13" t="s">
        <v>1364</v>
      </c>
      <c r="C2622" s="14" t="s">
        <v>15299</v>
      </c>
      <c r="D2622" s="14" t="s">
        <v>15300</v>
      </c>
      <c r="E2622" s="15" t="s">
        <v>5678</v>
      </c>
      <c r="F2622" s="16">
        <v>190</v>
      </c>
      <c r="G2622" s="16">
        <v>231</v>
      </c>
      <c r="H2622" s="6">
        <f t="shared" si="160"/>
        <v>191</v>
      </c>
      <c r="I2622" s="6">
        <f t="shared" si="161"/>
        <v>232</v>
      </c>
      <c r="J2622" s="7">
        <f t="shared" si="162"/>
        <v>1.2146596858638743</v>
      </c>
      <c r="K2622" s="7">
        <f t="shared" si="163"/>
        <v>0.28055216709182335</v>
      </c>
    </row>
    <row r="2623" spans="1:11" x14ac:dyDescent="0.35">
      <c r="A2623" s="14" t="s">
        <v>8300</v>
      </c>
      <c r="B2623" s="13" t="s">
        <v>823</v>
      </c>
      <c r="C2623" s="14" t="s">
        <v>15301</v>
      </c>
      <c r="D2623" s="14" t="s">
        <v>15302</v>
      </c>
      <c r="E2623" s="15" t="s">
        <v>5678</v>
      </c>
      <c r="F2623" s="16">
        <v>156</v>
      </c>
      <c r="G2623" s="16">
        <v>191</v>
      </c>
      <c r="H2623" s="6">
        <f t="shared" si="160"/>
        <v>157</v>
      </c>
      <c r="I2623" s="6">
        <f t="shared" si="161"/>
        <v>192</v>
      </c>
      <c r="J2623" s="7">
        <f t="shared" si="162"/>
        <v>1.2229299363057324</v>
      </c>
      <c r="K2623" s="7">
        <f t="shared" si="163"/>
        <v>0.29034175182952909</v>
      </c>
    </row>
    <row r="2624" spans="1:11" x14ac:dyDescent="0.35">
      <c r="A2624" s="14" t="s">
        <v>8301</v>
      </c>
      <c r="B2624" s="13" t="s">
        <v>3394</v>
      </c>
      <c r="C2624" s="14" t="s">
        <v>15303</v>
      </c>
      <c r="D2624" s="14" t="s">
        <v>11618</v>
      </c>
      <c r="E2624" s="15" t="s">
        <v>11359</v>
      </c>
      <c r="F2624" s="16">
        <v>39</v>
      </c>
      <c r="G2624" s="16">
        <v>57</v>
      </c>
      <c r="H2624" s="6">
        <f t="shared" si="160"/>
        <v>40</v>
      </c>
      <c r="I2624" s="6">
        <f t="shared" si="161"/>
        <v>58</v>
      </c>
      <c r="J2624" s="7">
        <f t="shared" si="162"/>
        <v>1.45</v>
      </c>
      <c r="K2624" s="7">
        <f t="shared" si="163"/>
        <v>0.5360529002402098</v>
      </c>
    </row>
    <row r="2625" spans="1:11" x14ac:dyDescent="0.35">
      <c r="A2625" s="14" t="s">
        <v>8302</v>
      </c>
      <c r="B2625" s="13" t="s">
        <v>598</v>
      </c>
      <c r="C2625" s="14" t="s">
        <v>15304</v>
      </c>
      <c r="D2625" s="14" t="s">
        <v>11662</v>
      </c>
      <c r="E2625" s="15" t="s">
        <v>5678</v>
      </c>
      <c r="F2625" s="16">
        <v>1</v>
      </c>
      <c r="G2625" s="16">
        <v>1</v>
      </c>
      <c r="H2625" s="6">
        <f t="shared" si="160"/>
        <v>2</v>
      </c>
      <c r="I2625" s="6">
        <f t="shared" si="161"/>
        <v>2</v>
      </c>
      <c r="J2625" s="7">
        <f t="shared" si="162"/>
        <v>1</v>
      </c>
      <c r="K2625" s="7">
        <f t="shared" si="163"/>
        <v>0</v>
      </c>
    </row>
    <row r="2626" spans="1:11" x14ac:dyDescent="0.35">
      <c r="A2626" s="14" t="s">
        <v>8303</v>
      </c>
      <c r="B2626" s="13" t="s">
        <v>3617</v>
      </c>
      <c r="C2626" s="14" t="s">
        <v>15305</v>
      </c>
      <c r="D2626" s="14" t="s">
        <v>14582</v>
      </c>
      <c r="E2626" s="15" t="s">
        <v>5678</v>
      </c>
      <c r="F2626" s="16">
        <v>3</v>
      </c>
      <c r="G2626" s="16">
        <v>2</v>
      </c>
      <c r="H2626" s="6">
        <f t="shared" si="160"/>
        <v>4</v>
      </c>
      <c r="I2626" s="6">
        <f t="shared" si="161"/>
        <v>3</v>
      </c>
      <c r="J2626" s="7">
        <f t="shared" si="162"/>
        <v>0.75</v>
      </c>
      <c r="K2626" s="7">
        <f t="shared" si="163"/>
        <v>-0.41503749927884381</v>
      </c>
    </row>
    <row r="2627" spans="1:11" x14ac:dyDescent="0.35">
      <c r="A2627" s="14" t="s">
        <v>8304</v>
      </c>
      <c r="B2627" s="13" t="s">
        <v>889</v>
      </c>
      <c r="C2627" s="14" t="s">
        <v>15306</v>
      </c>
      <c r="D2627" s="14" t="s">
        <v>15307</v>
      </c>
      <c r="E2627" s="15" t="s">
        <v>5678</v>
      </c>
      <c r="F2627" s="16">
        <v>79</v>
      </c>
      <c r="G2627" s="16">
        <v>100</v>
      </c>
      <c r="H2627" s="6">
        <f t="shared" ref="H2627:H2690" si="164">F2627+1</f>
        <v>80</v>
      </c>
      <c r="I2627" s="6">
        <f t="shared" ref="I2627:I2690" si="165">G2627+1</f>
        <v>101</v>
      </c>
      <c r="J2627" s="7">
        <f t="shared" ref="J2627:J2690" si="166">I2627/H2627</f>
        <v>1.2625</v>
      </c>
      <c r="K2627" s="7">
        <f t="shared" ref="K2627:K2690" si="167">LOG(J2627,2)</f>
        <v>0.33628338786443235</v>
      </c>
    </row>
    <row r="2628" spans="1:11" x14ac:dyDescent="0.35">
      <c r="A2628" s="14" t="s">
        <v>8305</v>
      </c>
      <c r="B2628" s="13" t="s">
        <v>3701</v>
      </c>
      <c r="C2628" s="14" t="s">
        <v>15308</v>
      </c>
      <c r="D2628" s="14" t="s">
        <v>15309</v>
      </c>
      <c r="E2628" s="15" t="s">
        <v>11359</v>
      </c>
      <c r="F2628" s="16">
        <v>56</v>
      </c>
      <c r="G2628" s="16">
        <v>111</v>
      </c>
      <c r="H2628" s="6">
        <f t="shared" si="164"/>
        <v>57</v>
      </c>
      <c r="I2628" s="6">
        <f t="shared" si="165"/>
        <v>112</v>
      </c>
      <c r="J2628" s="7">
        <f t="shared" si="166"/>
        <v>1.9649122807017543</v>
      </c>
      <c r="K2628" s="7">
        <f t="shared" si="167"/>
        <v>0.97446490789286233</v>
      </c>
    </row>
    <row r="2629" spans="1:11" x14ac:dyDescent="0.35">
      <c r="A2629" s="14" t="s">
        <v>8306</v>
      </c>
      <c r="B2629" s="13" t="s">
        <v>5102</v>
      </c>
      <c r="C2629" s="14" t="s">
        <v>15310</v>
      </c>
      <c r="D2629" s="14" t="s">
        <v>11356</v>
      </c>
      <c r="E2629" s="15" t="s">
        <v>11359</v>
      </c>
      <c r="F2629" s="16">
        <v>7</v>
      </c>
      <c r="G2629" s="16">
        <v>10</v>
      </c>
      <c r="H2629" s="6">
        <f t="shared" si="164"/>
        <v>8</v>
      </c>
      <c r="I2629" s="6">
        <f t="shared" si="165"/>
        <v>11</v>
      </c>
      <c r="J2629" s="7">
        <f t="shared" si="166"/>
        <v>1.375</v>
      </c>
      <c r="K2629" s="7">
        <f t="shared" si="167"/>
        <v>0.45943161863729726</v>
      </c>
    </row>
    <row r="2630" spans="1:11" x14ac:dyDescent="0.35">
      <c r="A2630" s="14" t="s">
        <v>8307</v>
      </c>
      <c r="B2630" s="13" t="s">
        <v>4126</v>
      </c>
      <c r="C2630" s="14" t="s">
        <v>15311</v>
      </c>
      <c r="D2630" s="14" t="s">
        <v>15312</v>
      </c>
      <c r="E2630" s="15" t="s">
        <v>5678</v>
      </c>
      <c r="F2630" s="16">
        <v>11</v>
      </c>
      <c r="G2630" s="16">
        <v>7</v>
      </c>
      <c r="H2630" s="6">
        <f t="shared" si="164"/>
        <v>12</v>
      </c>
      <c r="I2630" s="6">
        <f t="shared" si="165"/>
        <v>8</v>
      </c>
      <c r="J2630" s="7">
        <f t="shared" si="166"/>
        <v>0.66666666666666663</v>
      </c>
      <c r="K2630" s="7">
        <f t="shared" si="167"/>
        <v>-0.5849625007211563</v>
      </c>
    </row>
    <row r="2631" spans="1:11" x14ac:dyDescent="0.35">
      <c r="A2631" s="14" t="s">
        <v>8308</v>
      </c>
      <c r="B2631" s="13" t="s">
        <v>5022</v>
      </c>
      <c r="C2631" s="14" t="s">
        <v>15313</v>
      </c>
      <c r="D2631" s="14" t="s">
        <v>15314</v>
      </c>
      <c r="E2631" s="15" t="s">
        <v>5678</v>
      </c>
      <c r="F2631" s="16">
        <v>1</v>
      </c>
      <c r="G2631" s="16">
        <v>1</v>
      </c>
      <c r="H2631" s="6">
        <f t="shared" si="164"/>
        <v>2</v>
      </c>
      <c r="I2631" s="6">
        <f t="shared" si="165"/>
        <v>2</v>
      </c>
      <c r="J2631" s="7">
        <f t="shared" si="166"/>
        <v>1</v>
      </c>
      <c r="K2631" s="7">
        <f t="shared" si="167"/>
        <v>0</v>
      </c>
    </row>
    <row r="2632" spans="1:11" x14ac:dyDescent="0.35">
      <c r="A2632" s="14" t="s">
        <v>8309</v>
      </c>
      <c r="B2632" s="13" t="s">
        <v>245</v>
      </c>
      <c r="C2632" s="14" t="s">
        <v>15315</v>
      </c>
      <c r="D2632" s="14" t="s">
        <v>15316</v>
      </c>
      <c r="E2632" s="15" t="s">
        <v>5678</v>
      </c>
      <c r="F2632" s="16">
        <v>3</v>
      </c>
      <c r="G2632" s="16">
        <v>1</v>
      </c>
      <c r="H2632" s="6">
        <f t="shared" si="164"/>
        <v>4</v>
      </c>
      <c r="I2632" s="6">
        <f t="shared" si="165"/>
        <v>2</v>
      </c>
      <c r="J2632" s="7">
        <f t="shared" si="166"/>
        <v>0.5</v>
      </c>
      <c r="K2632" s="7">
        <f t="shared" si="167"/>
        <v>-1</v>
      </c>
    </row>
    <row r="2633" spans="1:11" x14ac:dyDescent="0.35">
      <c r="A2633" s="14" t="s">
        <v>8310</v>
      </c>
      <c r="B2633" s="13" t="s">
        <v>5206</v>
      </c>
      <c r="C2633" s="14" t="s">
        <v>15317</v>
      </c>
      <c r="D2633" s="14" t="s">
        <v>15318</v>
      </c>
      <c r="E2633" s="15" t="s">
        <v>5678</v>
      </c>
      <c r="F2633" s="16">
        <v>5</v>
      </c>
      <c r="G2633" s="16">
        <v>2</v>
      </c>
      <c r="H2633" s="6">
        <f t="shared" si="164"/>
        <v>6</v>
      </c>
      <c r="I2633" s="6">
        <f t="shared" si="165"/>
        <v>3</v>
      </c>
      <c r="J2633" s="7">
        <f t="shared" si="166"/>
        <v>0.5</v>
      </c>
      <c r="K2633" s="7">
        <f t="shared" si="167"/>
        <v>-1</v>
      </c>
    </row>
    <row r="2634" spans="1:11" x14ac:dyDescent="0.35">
      <c r="A2634" s="14" t="s">
        <v>8311</v>
      </c>
      <c r="B2634" s="13" t="s">
        <v>2661</v>
      </c>
      <c r="C2634" s="14" t="s">
        <v>15319</v>
      </c>
      <c r="D2634" s="14" t="s">
        <v>13205</v>
      </c>
      <c r="E2634" s="15" t="s">
        <v>5678</v>
      </c>
      <c r="F2634" s="16">
        <v>6</v>
      </c>
      <c r="G2634" s="16">
        <v>6</v>
      </c>
      <c r="H2634" s="6">
        <f t="shared" si="164"/>
        <v>7</v>
      </c>
      <c r="I2634" s="6">
        <f t="shared" si="165"/>
        <v>7</v>
      </c>
      <c r="J2634" s="7">
        <f t="shared" si="166"/>
        <v>1</v>
      </c>
      <c r="K2634" s="7">
        <f t="shared" si="167"/>
        <v>0</v>
      </c>
    </row>
    <row r="2635" spans="1:11" x14ac:dyDescent="0.35">
      <c r="A2635" s="14" t="s">
        <v>8312</v>
      </c>
      <c r="B2635" s="13" t="s">
        <v>1888</v>
      </c>
      <c r="C2635" s="14" t="s">
        <v>15320</v>
      </c>
      <c r="D2635" s="14" t="s">
        <v>15316</v>
      </c>
      <c r="E2635" s="15" t="s">
        <v>5678</v>
      </c>
      <c r="F2635" s="16">
        <v>9</v>
      </c>
      <c r="G2635" s="16">
        <v>9</v>
      </c>
      <c r="H2635" s="6">
        <f t="shared" si="164"/>
        <v>10</v>
      </c>
      <c r="I2635" s="6">
        <f t="shared" si="165"/>
        <v>10</v>
      </c>
      <c r="J2635" s="7">
        <f t="shared" si="166"/>
        <v>1</v>
      </c>
      <c r="K2635" s="7">
        <f t="shared" si="167"/>
        <v>0</v>
      </c>
    </row>
    <row r="2636" spans="1:11" x14ac:dyDescent="0.35">
      <c r="A2636" s="14" t="s">
        <v>8313</v>
      </c>
      <c r="B2636" s="13" t="s">
        <v>3480</v>
      </c>
      <c r="C2636" s="14" t="s">
        <v>15321</v>
      </c>
      <c r="D2636" s="14" t="s">
        <v>13205</v>
      </c>
      <c r="E2636" s="15" t="s">
        <v>5678</v>
      </c>
      <c r="F2636" s="16">
        <v>8</v>
      </c>
      <c r="G2636" s="16">
        <v>8</v>
      </c>
      <c r="H2636" s="6">
        <f t="shared" si="164"/>
        <v>9</v>
      </c>
      <c r="I2636" s="6">
        <f t="shared" si="165"/>
        <v>9</v>
      </c>
      <c r="J2636" s="7">
        <f t="shared" si="166"/>
        <v>1</v>
      </c>
      <c r="K2636" s="7">
        <f t="shared" si="167"/>
        <v>0</v>
      </c>
    </row>
    <row r="2637" spans="1:11" x14ac:dyDescent="0.35">
      <c r="A2637" s="14" t="s">
        <v>8314</v>
      </c>
      <c r="B2637" s="13" t="s">
        <v>1680</v>
      </c>
      <c r="C2637" s="14" t="s">
        <v>15322</v>
      </c>
      <c r="D2637" s="14" t="s">
        <v>11418</v>
      </c>
      <c r="E2637" s="15" t="s">
        <v>5678</v>
      </c>
      <c r="F2637" s="16">
        <v>19</v>
      </c>
      <c r="G2637" s="16">
        <v>17</v>
      </c>
      <c r="H2637" s="6">
        <f t="shared" si="164"/>
        <v>20</v>
      </c>
      <c r="I2637" s="6">
        <f t="shared" si="165"/>
        <v>18</v>
      </c>
      <c r="J2637" s="7">
        <f t="shared" si="166"/>
        <v>0.9</v>
      </c>
      <c r="K2637" s="7">
        <f t="shared" si="167"/>
        <v>-0.15200309344504997</v>
      </c>
    </row>
    <row r="2638" spans="1:11" x14ac:dyDescent="0.35">
      <c r="A2638" s="14" t="s">
        <v>8315</v>
      </c>
      <c r="B2638" s="13" t="s">
        <v>868</v>
      </c>
      <c r="C2638" s="14" t="s">
        <v>15323</v>
      </c>
      <c r="D2638" s="14" t="s">
        <v>15324</v>
      </c>
      <c r="E2638" s="15" t="s">
        <v>11359</v>
      </c>
      <c r="F2638" s="16">
        <v>5</v>
      </c>
      <c r="G2638" s="16">
        <v>4</v>
      </c>
      <c r="H2638" s="6">
        <f t="shared" si="164"/>
        <v>6</v>
      </c>
      <c r="I2638" s="6">
        <f t="shared" si="165"/>
        <v>5</v>
      </c>
      <c r="J2638" s="7">
        <f t="shared" si="166"/>
        <v>0.83333333333333337</v>
      </c>
      <c r="K2638" s="7">
        <f t="shared" si="167"/>
        <v>-0.26303440583379378</v>
      </c>
    </row>
    <row r="2639" spans="1:11" x14ac:dyDescent="0.35">
      <c r="A2639" s="14" t="s">
        <v>8316</v>
      </c>
      <c r="B2639" s="13" t="s">
        <v>3127</v>
      </c>
      <c r="C2639" s="14" t="s">
        <v>15325</v>
      </c>
      <c r="D2639" s="14" t="s">
        <v>15326</v>
      </c>
      <c r="E2639" s="15" t="s">
        <v>11359</v>
      </c>
      <c r="F2639" s="16">
        <v>7</v>
      </c>
      <c r="G2639" s="16">
        <v>5</v>
      </c>
      <c r="H2639" s="6">
        <f t="shared" si="164"/>
        <v>8</v>
      </c>
      <c r="I2639" s="6">
        <f t="shared" si="165"/>
        <v>6</v>
      </c>
      <c r="J2639" s="7">
        <f t="shared" si="166"/>
        <v>0.75</v>
      </c>
      <c r="K2639" s="7">
        <f t="shared" si="167"/>
        <v>-0.41503749927884381</v>
      </c>
    </row>
    <row r="2640" spans="1:11" x14ac:dyDescent="0.35">
      <c r="A2640" s="14" t="s">
        <v>8317</v>
      </c>
      <c r="B2640" s="13" t="s">
        <v>5623</v>
      </c>
      <c r="C2640" s="14"/>
      <c r="D2640" s="14"/>
      <c r="E2640" s="15" t="s">
        <v>5678</v>
      </c>
      <c r="F2640" s="16">
        <v>0</v>
      </c>
      <c r="G2640" s="16">
        <v>3</v>
      </c>
      <c r="H2640" s="6">
        <f t="shared" si="164"/>
        <v>1</v>
      </c>
      <c r="I2640" s="6">
        <f t="shared" si="165"/>
        <v>4</v>
      </c>
      <c r="J2640" s="7">
        <f t="shared" si="166"/>
        <v>4</v>
      </c>
      <c r="K2640" s="7">
        <f t="shared" si="167"/>
        <v>2</v>
      </c>
    </row>
    <row r="2641" spans="1:11" x14ac:dyDescent="0.35">
      <c r="A2641" s="14" t="s">
        <v>8318</v>
      </c>
      <c r="B2641" s="13" t="s">
        <v>4530</v>
      </c>
      <c r="C2641" s="14" t="s">
        <v>15327</v>
      </c>
      <c r="D2641" s="14" t="s">
        <v>15328</v>
      </c>
      <c r="E2641" s="15" t="s">
        <v>11359</v>
      </c>
      <c r="F2641" s="16">
        <v>294</v>
      </c>
      <c r="G2641" s="16">
        <v>411</v>
      </c>
      <c r="H2641" s="6">
        <f t="shared" si="164"/>
        <v>295</v>
      </c>
      <c r="I2641" s="6">
        <f t="shared" si="165"/>
        <v>412</v>
      </c>
      <c r="J2641" s="7">
        <f t="shared" si="166"/>
        <v>1.3966101694915254</v>
      </c>
      <c r="K2641" s="7">
        <f t="shared" si="167"/>
        <v>0.48192938293401477</v>
      </c>
    </row>
    <row r="2642" spans="1:11" x14ac:dyDescent="0.35">
      <c r="A2642" s="14" t="s">
        <v>8319</v>
      </c>
      <c r="B2642" s="13" t="s">
        <v>1829</v>
      </c>
      <c r="C2642" s="14" t="s">
        <v>15329</v>
      </c>
      <c r="D2642" s="14" t="s">
        <v>15330</v>
      </c>
      <c r="E2642" s="15" t="s">
        <v>11359</v>
      </c>
      <c r="F2642" s="16">
        <v>60</v>
      </c>
      <c r="G2642" s="16">
        <v>36</v>
      </c>
      <c r="H2642" s="6">
        <f t="shared" si="164"/>
        <v>61</v>
      </c>
      <c r="I2642" s="6">
        <f t="shared" si="165"/>
        <v>37</v>
      </c>
      <c r="J2642" s="7">
        <f t="shared" si="166"/>
        <v>0.60655737704918034</v>
      </c>
      <c r="K2642" s="7">
        <f t="shared" si="167"/>
        <v>-0.72128397193393645</v>
      </c>
    </row>
    <row r="2643" spans="1:11" x14ac:dyDescent="0.35">
      <c r="A2643" s="14" t="s">
        <v>8320</v>
      </c>
      <c r="B2643" s="13" t="s">
        <v>4816</v>
      </c>
      <c r="C2643" s="14" t="s">
        <v>15331</v>
      </c>
      <c r="D2643" s="14" t="s">
        <v>11356</v>
      </c>
      <c r="E2643" s="15" t="s">
        <v>11359</v>
      </c>
      <c r="F2643" s="16">
        <v>47</v>
      </c>
      <c r="G2643" s="16">
        <v>29</v>
      </c>
      <c r="H2643" s="6">
        <f t="shared" si="164"/>
        <v>48</v>
      </c>
      <c r="I2643" s="6">
        <f t="shared" si="165"/>
        <v>30</v>
      </c>
      <c r="J2643" s="7">
        <f t="shared" si="166"/>
        <v>0.625</v>
      </c>
      <c r="K2643" s="7">
        <f t="shared" si="167"/>
        <v>-0.67807190511263771</v>
      </c>
    </row>
    <row r="2644" spans="1:11" x14ac:dyDescent="0.35">
      <c r="A2644" s="14" t="s">
        <v>8321</v>
      </c>
      <c r="B2644" s="13" t="s">
        <v>697</v>
      </c>
      <c r="C2644" s="14" t="s">
        <v>15332</v>
      </c>
      <c r="D2644" s="14" t="s">
        <v>15333</v>
      </c>
      <c r="E2644" s="15" t="s">
        <v>11359</v>
      </c>
      <c r="F2644" s="16">
        <v>59</v>
      </c>
      <c r="G2644" s="16">
        <v>48</v>
      </c>
      <c r="H2644" s="6">
        <f t="shared" si="164"/>
        <v>60</v>
      </c>
      <c r="I2644" s="6">
        <f t="shared" si="165"/>
        <v>49</v>
      </c>
      <c r="J2644" s="7">
        <f t="shared" si="166"/>
        <v>0.81666666666666665</v>
      </c>
      <c r="K2644" s="7">
        <f t="shared" si="167"/>
        <v>-0.29218075149331035</v>
      </c>
    </row>
    <row r="2645" spans="1:11" x14ac:dyDescent="0.35">
      <c r="A2645" s="14" t="s">
        <v>8322</v>
      </c>
      <c r="B2645" s="13" t="s">
        <v>314</v>
      </c>
      <c r="C2645" s="14" t="s">
        <v>15334</v>
      </c>
      <c r="D2645" s="14" t="s">
        <v>11356</v>
      </c>
      <c r="E2645" s="15" t="s">
        <v>11359</v>
      </c>
      <c r="F2645" s="16">
        <v>105</v>
      </c>
      <c r="G2645" s="16">
        <v>84</v>
      </c>
      <c r="H2645" s="6">
        <f t="shared" si="164"/>
        <v>106</v>
      </c>
      <c r="I2645" s="6">
        <f t="shared" si="165"/>
        <v>85</v>
      </c>
      <c r="J2645" s="7">
        <f t="shared" si="166"/>
        <v>0.80188679245283023</v>
      </c>
      <c r="K2645" s="7">
        <f t="shared" si="167"/>
        <v>-0.31852951842549737</v>
      </c>
    </row>
    <row r="2646" spans="1:11" x14ac:dyDescent="0.35">
      <c r="A2646" s="14" t="s">
        <v>8323</v>
      </c>
      <c r="B2646" s="13" t="s">
        <v>1576</v>
      </c>
      <c r="C2646" s="14" t="s">
        <v>15335</v>
      </c>
      <c r="D2646" s="14" t="s">
        <v>15336</v>
      </c>
      <c r="E2646" s="15" t="s">
        <v>11359</v>
      </c>
      <c r="F2646" s="16">
        <v>52</v>
      </c>
      <c r="G2646" s="16">
        <v>65</v>
      </c>
      <c r="H2646" s="6">
        <f t="shared" si="164"/>
        <v>53</v>
      </c>
      <c r="I2646" s="6">
        <f t="shared" si="165"/>
        <v>66</v>
      </c>
      <c r="J2646" s="7">
        <f t="shared" si="166"/>
        <v>1.2452830188679245</v>
      </c>
      <c r="K2646" s="7">
        <f t="shared" si="167"/>
        <v>0.31647366479525418</v>
      </c>
    </row>
    <row r="2647" spans="1:11" x14ac:dyDescent="0.35">
      <c r="A2647" s="14" t="s">
        <v>8324</v>
      </c>
      <c r="B2647" s="13" t="s">
        <v>4139</v>
      </c>
      <c r="C2647" s="14" t="s">
        <v>15337</v>
      </c>
      <c r="D2647" s="14" t="s">
        <v>11385</v>
      </c>
      <c r="E2647" s="15" t="s">
        <v>11359</v>
      </c>
      <c r="F2647" s="16">
        <v>7</v>
      </c>
      <c r="G2647" s="16">
        <v>9</v>
      </c>
      <c r="H2647" s="6">
        <f t="shared" si="164"/>
        <v>8</v>
      </c>
      <c r="I2647" s="6">
        <f t="shared" si="165"/>
        <v>10</v>
      </c>
      <c r="J2647" s="7">
        <f t="shared" si="166"/>
        <v>1.25</v>
      </c>
      <c r="K2647" s="7">
        <f t="shared" si="167"/>
        <v>0.32192809488736235</v>
      </c>
    </row>
    <row r="2648" spans="1:11" x14ac:dyDescent="0.35">
      <c r="A2648" s="14" t="s">
        <v>8325</v>
      </c>
      <c r="B2648" s="13" t="s">
        <v>3866</v>
      </c>
      <c r="C2648" s="14" t="s">
        <v>15338</v>
      </c>
      <c r="D2648" s="14" t="s">
        <v>15339</v>
      </c>
      <c r="E2648" s="15" t="s">
        <v>5678</v>
      </c>
      <c r="F2648" s="16">
        <v>86</v>
      </c>
      <c r="G2648" s="16">
        <v>65</v>
      </c>
      <c r="H2648" s="6">
        <f t="shared" si="164"/>
        <v>87</v>
      </c>
      <c r="I2648" s="6">
        <f t="shared" si="165"/>
        <v>66</v>
      </c>
      <c r="J2648" s="7">
        <f t="shared" si="166"/>
        <v>0.75862068965517238</v>
      </c>
      <c r="K2648" s="7">
        <f t="shared" si="167"/>
        <v>-0.398549376490275</v>
      </c>
    </row>
    <row r="2649" spans="1:11" x14ac:dyDescent="0.35">
      <c r="A2649" s="14" t="s">
        <v>8326</v>
      </c>
      <c r="B2649" s="13" t="s">
        <v>2952</v>
      </c>
      <c r="C2649" s="14" t="s">
        <v>15340</v>
      </c>
      <c r="D2649" s="14" t="s">
        <v>15341</v>
      </c>
      <c r="E2649" s="15" t="s">
        <v>5678</v>
      </c>
      <c r="F2649" s="16">
        <v>214</v>
      </c>
      <c r="G2649" s="16">
        <v>196</v>
      </c>
      <c r="H2649" s="6">
        <f t="shared" si="164"/>
        <v>215</v>
      </c>
      <c r="I2649" s="6">
        <f t="shared" si="165"/>
        <v>197</v>
      </c>
      <c r="J2649" s="7">
        <f t="shared" si="166"/>
        <v>0.91627906976744189</v>
      </c>
      <c r="K2649" s="7">
        <f t="shared" si="167"/>
        <v>-0.12614103013308398</v>
      </c>
    </row>
    <row r="2650" spans="1:11" x14ac:dyDescent="0.35">
      <c r="A2650" s="14" t="s">
        <v>8327</v>
      </c>
      <c r="B2650" s="13" t="s">
        <v>1332</v>
      </c>
      <c r="C2650" s="14" t="s">
        <v>15342</v>
      </c>
      <c r="D2650" s="14" t="s">
        <v>15343</v>
      </c>
      <c r="E2650" s="15" t="s">
        <v>5678</v>
      </c>
      <c r="F2650" s="16">
        <v>127</v>
      </c>
      <c r="G2650" s="16">
        <v>103</v>
      </c>
      <c r="H2650" s="6">
        <f t="shared" si="164"/>
        <v>128</v>
      </c>
      <c r="I2650" s="6">
        <f t="shared" si="165"/>
        <v>104</v>
      </c>
      <c r="J2650" s="7">
        <f t="shared" si="166"/>
        <v>0.8125</v>
      </c>
      <c r="K2650" s="7">
        <f t="shared" si="167"/>
        <v>-0.29956028185890782</v>
      </c>
    </row>
    <row r="2651" spans="1:11" x14ac:dyDescent="0.35">
      <c r="A2651" s="14" t="s">
        <v>8328</v>
      </c>
      <c r="B2651" s="13" t="s">
        <v>2403</v>
      </c>
      <c r="C2651" s="14" t="s">
        <v>15344</v>
      </c>
      <c r="D2651" s="14" t="s">
        <v>15345</v>
      </c>
      <c r="E2651" s="15" t="s">
        <v>5678</v>
      </c>
      <c r="F2651" s="16">
        <v>265</v>
      </c>
      <c r="G2651" s="16">
        <v>270</v>
      </c>
      <c r="H2651" s="6">
        <f t="shared" si="164"/>
        <v>266</v>
      </c>
      <c r="I2651" s="6">
        <f t="shared" si="165"/>
        <v>271</v>
      </c>
      <c r="J2651" s="7">
        <f t="shared" si="166"/>
        <v>1.018796992481203</v>
      </c>
      <c r="K2651" s="7">
        <f t="shared" si="167"/>
        <v>2.6866605852681996E-2</v>
      </c>
    </row>
    <row r="2652" spans="1:11" x14ac:dyDescent="0.35">
      <c r="A2652" s="14" t="s">
        <v>8329</v>
      </c>
      <c r="B2652" s="13" t="s">
        <v>1605</v>
      </c>
      <c r="C2652" s="14" t="s">
        <v>15346</v>
      </c>
      <c r="D2652" s="14" t="s">
        <v>15347</v>
      </c>
      <c r="E2652" s="15" t="s">
        <v>5678</v>
      </c>
      <c r="F2652" s="16">
        <v>178</v>
      </c>
      <c r="G2652" s="16">
        <v>168</v>
      </c>
      <c r="H2652" s="6">
        <f t="shared" si="164"/>
        <v>179</v>
      </c>
      <c r="I2652" s="6">
        <f t="shared" si="165"/>
        <v>169</v>
      </c>
      <c r="J2652" s="7">
        <f t="shared" si="166"/>
        <v>0.94413407821229045</v>
      </c>
      <c r="K2652" s="7">
        <f t="shared" si="167"/>
        <v>-8.2936340982072185E-2</v>
      </c>
    </row>
    <row r="2653" spans="1:11" x14ac:dyDescent="0.35">
      <c r="A2653" s="14" t="s">
        <v>8330</v>
      </c>
      <c r="B2653" s="13" t="s">
        <v>4019</v>
      </c>
      <c r="C2653" s="14" t="s">
        <v>15348</v>
      </c>
      <c r="D2653" s="14" t="s">
        <v>15349</v>
      </c>
      <c r="E2653" s="15" t="s">
        <v>11359</v>
      </c>
      <c r="F2653" s="16">
        <v>364</v>
      </c>
      <c r="G2653" s="16">
        <v>404</v>
      </c>
      <c r="H2653" s="6">
        <f t="shared" si="164"/>
        <v>365</v>
      </c>
      <c r="I2653" s="6">
        <f t="shared" si="165"/>
        <v>405</v>
      </c>
      <c r="J2653" s="7">
        <f t="shared" si="166"/>
        <v>1.1095890410958904</v>
      </c>
      <c r="K2653" s="7">
        <f t="shared" si="167"/>
        <v>0.15002544400460749</v>
      </c>
    </row>
    <row r="2654" spans="1:11" x14ac:dyDescent="0.35">
      <c r="A2654" s="14" t="s">
        <v>8331</v>
      </c>
      <c r="B2654" s="13" t="s">
        <v>2025</v>
      </c>
      <c r="C2654" s="14" t="s">
        <v>15350</v>
      </c>
      <c r="D2654" s="14" t="s">
        <v>15351</v>
      </c>
      <c r="E2654" s="15" t="s">
        <v>11359</v>
      </c>
      <c r="F2654" s="16">
        <v>57</v>
      </c>
      <c r="G2654" s="16">
        <v>41</v>
      </c>
      <c r="H2654" s="6">
        <f t="shared" si="164"/>
        <v>58</v>
      </c>
      <c r="I2654" s="6">
        <f t="shared" si="165"/>
        <v>42</v>
      </c>
      <c r="J2654" s="7">
        <f t="shared" si="166"/>
        <v>0.72413793103448276</v>
      </c>
      <c r="K2654" s="7">
        <f t="shared" si="167"/>
        <v>-0.46566357234881184</v>
      </c>
    </row>
    <row r="2655" spans="1:11" x14ac:dyDescent="0.35">
      <c r="A2655" s="14" t="s">
        <v>8332</v>
      </c>
      <c r="B2655" s="13" t="s">
        <v>4647</v>
      </c>
      <c r="C2655" s="14" t="s">
        <v>15352</v>
      </c>
      <c r="D2655" s="14" t="s">
        <v>15353</v>
      </c>
      <c r="E2655" s="15" t="s">
        <v>11359</v>
      </c>
      <c r="F2655" s="16">
        <v>28</v>
      </c>
      <c r="G2655" s="16">
        <v>38</v>
      </c>
      <c r="H2655" s="6">
        <f t="shared" si="164"/>
        <v>29</v>
      </c>
      <c r="I2655" s="6">
        <f t="shared" si="165"/>
        <v>39</v>
      </c>
      <c r="J2655" s="7">
        <f t="shared" si="166"/>
        <v>1.3448275862068966</v>
      </c>
      <c r="K2655" s="7">
        <f t="shared" si="167"/>
        <v>0.42742122373467628</v>
      </c>
    </row>
    <row r="2656" spans="1:11" x14ac:dyDescent="0.35">
      <c r="A2656" s="14" t="s">
        <v>8333</v>
      </c>
      <c r="B2656" s="13" t="s">
        <v>4039</v>
      </c>
      <c r="C2656" s="14" t="s">
        <v>15354</v>
      </c>
      <c r="D2656" s="14" t="s">
        <v>15355</v>
      </c>
      <c r="E2656" s="15" t="s">
        <v>11359</v>
      </c>
      <c r="F2656" s="16">
        <v>269</v>
      </c>
      <c r="G2656" s="16">
        <v>259</v>
      </c>
      <c r="H2656" s="6">
        <f t="shared" si="164"/>
        <v>270</v>
      </c>
      <c r="I2656" s="6">
        <f t="shared" si="165"/>
        <v>260</v>
      </c>
      <c r="J2656" s="7">
        <f t="shared" si="166"/>
        <v>0.96296296296296291</v>
      </c>
      <c r="K2656" s="7">
        <f t="shared" si="167"/>
        <v>-5.4447784022376468E-2</v>
      </c>
    </row>
    <row r="2657" spans="1:11" x14ac:dyDescent="0.35">
      <c r="A2657" s="14" t="s">
        <v>8334</v>
      </c>
      <c r="B2657" s="13" t="s">
        <v>3188</v>
      </c>
      <c r="C2657" s="14" t="s">
        <v>15356</v>
      </c>
      <c r="D2657" s="14" t="s">
        <v>15357</v>
      </c>
      <c r="E2657" s="15" t="s">
        <v>5678</v>
      </c>
      <c r="F2657" s="16">
        <v>328</v>
      </c>
      <c r="G2657" s="16">
        <v>349</v>
      </c>
      <c r="H2657" s="6">
        <f t="shared" si="164"/>
        <v>329</v>
      </c>
      <c r="I2657" s="6">
        <f t="shared" si="165"/>
        <v>350</v>
      </c>
      <c r="J2657" s="7">
        <f t="shared" si="166"/>
        <v>1.0638297872340425</v>
      </c>
      <c r="K2657" s="7">
        <f t="shared" si="167"/>
        <v>8.9267338097087298E-2</v>
      </c>
    </row>
    <row r="2658" spans="1:11" x14ac:dyDescent="0.35">
      <c r="A2658" s="14" t="s">
        <v>8335</v>
      </c>
      <c r="B2658" s="13" t="s">
        <v>1060</v>
      </c>
      <c r="C2658" s="14" t="s">
        <v>15358</v>
      </c>
      <c r="D2658" s="14" t="s">
        <v>15359</v>
      </c>
      <c r="E2658" s="15" t="s">
        <v>5678</v>
      </c>
      <c r="F2658" s="16">
        <v>423</v>
      </c>
      <c r="G2658" s="16">
        <v>511</v>
      </c>
      <c r="H2658" s="6">
        <f t="shared" si="164"/>
        <v>424</v>
      </c>
      <c r="I2658" s="6">
        <f t="shared" si="165"/>
        <v>512</v>
      </c>
      <c r="J2658" s="7">
        <f t="shared" si="166"/>
        <v>1.2075471698113207</v>
      </c>
      <c r="K2658" s="7">
        <f t="shared" si="167"/>
        <v>0.27207954543680074</v>
      </c>
    </row>
    <row r="2659" spans="1:11" x14ac:dyDescent="0.35">
      <c r="A2659" s="14" t="s">
        <v>8336</v>
      </c>
      <c r="B2659" s="13" t="s">
        <v>3442</v>
      </c>
      <c r="C2659" s="14" t="s">
        <v>15360</v>
      </c>
      <c r="D2659" s="14" t="s">
        <v>15361</v>
      </c>
      <c r="E2659" s="15" t="s">
        <v>11359</v>
      </c>
      <c r="F2659" s="16">
        <v>494</v>
      </c>
      <c r="G2659" s="16">
        <v>902</v>
      </c>
      <c r="H2659" s="6">
        <f t="shared" si="164"/>
        <v>495</v>
      </c>
      <c r="I2659" s="6">
        <f t="shared" si="165"/>
        <v>903</v>
      </c>
      <c r="J2659" s="7">
        <f t="shared" si="166"/>
        <v>1.8242424242424242</v>
      </c>
      <c r="K2659" s="7">
        <f t="shared" si="167"/>
        <v>0.86729746251388629</v>
      </c>
    </row>
    <row r="2660" spans="1:11" x14ac:dyDescent="0.35">
      <c r="A2660" s="14" t="s">
        <v>8337</v>
      </c>
      <c r="B2660" s="13" t="s">
        <v>2998</v>
      </c>
      <c r="C2660" s="14" t="s">
        <v>15362</v>
      </c>
      <c r="D2660" s="14" t="s">
        <v>15363</v>
      </c>
      <c r="E2660" s="15" t="s">
        <v>5678</v>
      </c>
      <c r="F2660" s="16">
        <v>1887</v>
      </c>
      <c r="G2660" s="16">
        <v>2075</v>
      </c>
      <c r="H2660" s="6">
        <f t="shared" si="164"/>
        <v>1888</v>
      </c>
      <c r="I2660" s="6">
        <f t="shared" si="165"/>
        <v>2076</v>
      </c>
      <c r="J2660" s="7">
        <f t="shared" si="166"/>
        <v>1.0995762711864407</v>
      </c>
      <c r="K2660" s="7">
        <f t="shared" si="167"/>
        <v>0.13694767899603966</v>
      </c>
    </row>
    <row r="2661" spans="1:11" x14ac:dyDescent="0.35">
      <c r="A2661" s="14" t="s">
        <v>8338</v>
      </c>
      <c r="B2661" s="13" t="s">
        <v>1821</v>
      </c>
      <c r="C2661" s="14" t="s">
        <v>15364</v>
      </c>
      <c r="D2661" s="14" t="s">
        <v>15365</v>
      </c>
      <c r="E2661" s="15" t="s">
        <v>11359</v>
      </c>
      <c r="F2661" s="16">
        <v>738</v>
      </c>
      <c r="G2661" s="16">
        <v>714</v>
      </c>
      <c r="H2661" s="6">
        <f t="shared" si="164"/>
        <v>739</v>
      </c>
      <c r="I2661" s="6">
        <f t="shared" si="165"/>
        <v>715</v>
      </c>
      <c r="J2661" s="7">
        <f t="shared" si="166"/>
        <v>0.96752368064952643</v>
      </c>
      <c r="K2661" s="7">
        <f t="shared" si="167"/>
        <v>-4.7631122480399114E-2</v>
      </c>
    </row>
    <row r="2662" spans="1:11" x14ac:dyDescent="0.35">
      <c r="A2662" s="14" t="s">
        <v>8339</v>
      </c>
      <c r="B2662" s="13" t="s">
        <v>749</v>
      </c>
      <c r="C2662" s="14" t="s">
        <v>15366</v>
      </c>
      <c r="D2662" s="14" t="s">
        <v>11685</v>
      </c>
      <c r="E2662" s="15" t="s">
        <v>11359</v>
      </c>
      <c r="F2662" s="16">
        <v>32</v>
      </c>
      <c r="G2662" s="16">
        <v>19</v>
      </c>
      <c r="H2662" s="6">
        <f t="shared" si="164"/>
        <v>33</v>
      </c>
      <c r="I2662" s="6">
        <f t="shared" si="165"/>
        <v>20</v>
      </c>
      <c r="J2662" s="7">
        <f t="shared" si="166"/>
        <v>0.60606060606060608</v>
      </c>
      <c r="K2662" s="7">
        <f t="shared" si="167"/>
        <v>-0.7224660244710911</v>
      </c>
    </row>
    <row r="2663" spans="1:11" x14ac:dyDescent="0.35">
      <c r="A2663" s="14" t="s">
        <v>8340</v>
      </c>
      <c r="B2663" s="13" t="s">
        <v>1414</v>
      </c>
      <c r="C2663" s="14" t="s">
        <v>15367</v>
      </c>
      <c r="D2663" s="14" t="s">
        <v>15368</v>
      </c>
      <c r="E2663" s="15" t="s">
        <v>11359</v>
      </c>
      <c r="F2663" s="16">
        <v>162</v>
      </c>
      <c r="G2663" s="16">
        <v>153</v>
      </c>
      <c r="H2663" s="6">
        <f t="shared" si="164"/>
        <v>163</v>
      </c>
      <c r="I2663" s="6">
        <f t="shared" si="165"/>
        <v>154</v>
      </c>
      <c r="J2663" s="7">
        <f t="shared" si="166"/>
        <v>0.94478527607361962</v>
      </c>
      <c r="K2663" s="7">
        <f t="shared" si="167"/>
        <v>-8.1941613536176211E-2</v>
      </c>
    </row>
    <row r="2664" spans="1:11" x14ac:dyDescent="0.35">
      <c r="A2664" s="14" t="s">
        <v>8341</v>
      </c>
      <c r="B2664" s="13" t="s">
        <v>4134</v>
      </c>
      <c r="C2664" s="14" t="s">
        <v>15369</v>
      </c>
      <c r="D2664" s="14" t="s">
        <v>11356</v>
      </c>
      <c r="E2664" s="15" t="s">
        <v>11359</v>
      </c>
      <c r="F2664" s="16">
        <v>107</v>
      </c>
      <c r="G2664" s="16">
        <v>81</v>
      </c>
      <c r="H2664" s="6">
        <f t="shared" si="164"/>
        <v>108</v>
      </c>
      <c r="I2664" s="6">
        <f t="shared" si="165"/>
        <v>82</v>
      </c>
      <c r="J2664" s="7">
        <f t="shared" si="166"/>
        <v>0.7592592592592593</v>
      </c>
      <c r="K2664" s="7">
        <f t="shared" si="167"/>
        <v>-0.39733549754538477</v>
      </c>
    </row>
    <row r="2665" spans="1:11" x14ac:dyDescent="0.35">
      <c r="A2665" s="14" t="s">
        <v>8342</v>
      </c>
      <c r="B2665" s="13" t="s">
        <v>2113</v>
      </c>
      <c r="C2665" s="14" t="s">
        <v>15370</v>
      </c>
      <c r="D2665" s="14" t="s">
        <v>11436</v>
      </c>
      <c r="E2665" s="15" t="s">
        <v>11359</v>
      </c>
      <c r="F2665" s="16">
        <v>14</v>
      </c>
      <c r="G2665" s="16">
        <v>9</v>
      </c>
      <c r="H2665" s="6">
        <f t="shared" si="164"/>
        <v>15</v>
      </c>
      <c r="I2665" s="6">
        <f t="shared" si="165"/>
        <v>10</v>
      </c>
      <c r="J2665" s="7">
        <f t="shared" si="166"/>
        <v>0.66666666666666663</v>
      </c>
      <c r="K2665" s="7">
        <f t="shared" si="167"/>
        <v>-0.5849625007211563</v>
      </c>
    </row>
    <row r="2666" spans="1:11" x14ac:dyDescent="0.35">
      <c r="A2666" s="14" t="s">
        <v>8343</v>
      </c>
      <c r="B2666" s="13" t="s">
        <v>4542</v>
      </c>
      <c r="C2666" s="14" t="s">
        <v>15371</v>
      </c>
      <c r="D2666" s="14" t="s">
        <v>15372</v>
      </c>
      <c r="E2666" s="15" t="s">
        <v>11359</v>
      </c>
      <c r="F2666" s="16">
        <v>66</v>
      </c>
      <c r="G2666" s="16">
        <v>51</v>
      </c>
      <c r="H2666" s="6">
        <f t="shared" si="164"/>
        <v>67</v>
      </c>
      <c r="I2666" s="6">
        <f t="shared" si="165"/>
        <v>52</v>
      </c>
      <c r="J2666" s="7">
        <f t="shared" si="166"/>
        <v>0.77611940298507465</v>
      </c>
      <c r="K2666" s="7">
        <f t="shared" si="167"/>
        <v>-0.36564947231668027</v>
      </c>
    </row>
    <row r="2667" spans="1:11" x14ac:dyDescent="0.35">
      <c r="A2667" s="14" t="s">
        <v>8344</v>
      </c>
      <c r="B2667" s="13" t="s">
        <v>3157</v>
      </c>
      <c r="C2667" s="14" t="s">
        <v>15373</v>
      </c>
      <c r="D2667" s="14" t="s">
        <v>11356</v>
      </c>
      <c r="E2667" s="15" t="s">
        <v>11359</v>
      </c>
      <c r="F2667" s="16">
        <v>196</v>
      </c>
      <c r="G2667" s="16">
        <v>235</v>
      </c>
      <c r="H2667" s="6">
        <f t="shared" si="164"/>
        <v>197</v>
      </c>
      <c r="I2667" s="6">
        <f t="shared" si="165"/>
        <v>236</v>
      </c>
      <c r="J2667" s="7">
        <f t="shared" si="166"/>
        <v>1.1979695431472082</v>
      </c>
      <c r="K2667" s="7">
        <f t="shared" si="167"/>
        <v>0.26059122990546502</v>
      </c>
    </row>
    <row r="2668" spans="1:11" x14ac:dyDescent="0.35">
      <c r="A2668" s="14" t="s">
        <v>8345</v>
      </c>
      <c r="B2668" s="13" t="s">
        <v>3102</v>
      </c>
      <c r="C2668" s="14" t="s">
        <v>15374</v>
      </c>
      <c r="D2668" s="14" t="s">
        <v>11536</v>
      </c>
      <c r="E2668" s="15" t="s">
        <v>11359</v>
      </c>
      <c r="F2668" s="16">
        <v>181</v>
      </c>
      <c r="G2668" s="16">
        <v>214</v>
      </c>
      <c r="H2668" s="6">
        <f t="shared" si="164"/>
        <v>182</v>
      </c>
      <c r="I2668" s="6">
        <f t="shared" si="165"/>
        <v>215</v>
      </c>
      <c r="J2668" s="7">
        <f t="shared" si="166"/>
        <v>1.1813186813186813</v>
      </c>
      <c r="K2668" s="7">
        <f t="shared" si="167"/>
        <v>0.24039820939076406</v>
      </c>
    </row>
    <row r="2669" spans="1:11" x14ac:dyDescent="0.35">
      <c r="A2669" s="14" t="s">
        <v>8346</v>
      </c>
      <c r="B2669" s="13" t="s">
        <v>851</v>
      </c>
      <c r="C2669" s="14" t="s">
        <v>15375</v>
      </c>
      <c r="D2669" s="14" t="s">
        <v>11356</v>
      </c>
      <c r="E2669" s="15" t="s">
        <v>11359</v>
      </c>
      <c r="F2669" s="16">
        <v>71</v>
      </c>
      <c r="G2669" s="16">
        <v>75</v>
      </c>
      <c r="H2669" s="6">
        <f t="shared" si="164"/>
        <v>72</v>
      </c>
      <c r="I2669" s="6">
        <f t="shared" si="165"/>
        <v>76</v>
      </c>
      <c r="J2669" s="7">
        <f t="shared" si="166"/>
        <v>1.0555555555555556</v>
      </c>
      <c r="K2669" s="7">
        <f t="shared" si="167"/>
        <v>7.8002512001273172E-2</v>
      </c>
    </row>
    <row r="2670" spans="1:11" x14ac:dyDescent="0.35">
      <c r="A2670" s="14" t="s">
        <v>8347</v>
      </c>
      <c r="B2670" s="13" t="s">
        <v>818</v>
      </c>
      <c r="C2670" s="14" t="s">
        <v>15376</v>
      </c>
      <c r="D2670" s="14" t="s">
        <v>13486</v>
      </c>
      <c r="E2670" s="15" t="s">
        <v>11359</v>
      </c>
      <c r="F2670" s="16">
        <v>62</v>
      </c>
      <c r="G2670" s="16">
        <v>58</v>
      </c>
      <c r="H2670" s="6">
        <f t="shared" si="164"/>
        <v>63</v>
      </c>
      <c r="I2670" s="6">
        <f t="shared" si="165"/>
        <v>59</v>
      </c>
      <c r="J2670" s="7">
        <f t="shared" si="166"/>
        <v>0.93650793650793651</v>
      </c>
      <c r="K2670" s="7">
        <f t="shared" si="167"/>
        <v>-9.46368741380752E-2</v>
      </c>
    </row>
    <row r="2671" spans="1:11" x14ac:dyDescent="0.35">
      <c r="A2671" s="14" t="s">
        <v>8348</v>
      </c>
      <c r="B2671" s="13" t="s">
        <v>2969</v>
      </c>
      <c r="C2671" s="14" t="s">
        <v>15377</v>
      </c>
      <c r="D2671" s="14" t="s">
        <v>15378</v>
      </c>
      <c r="E2671" s="15" t="s">
        <v>11359</v>
      </c>
      <c r="F2671" s="16">
        <v>184</v>
      </c>
      <c r="G2671" s="16">
        <v>195</v>
      </c>
      <c r="H2671" s="6">
        <f t="shared" si="164"/>
        <v>185</v>
      </c>
      <c r="I2671" s="6">
        <f t="shared" si="165"/>
        <v>196</v>
      </c>
      <c r="J2671" s="7">
        <f t="shared" si="166"/>
        <v>1.0594594594594595</v>
      </c>
      <c r="K2671" s="7">
        <f t="shared" si="167"/>
        <v>8.3328383598896175E-2</v>
      </c>
    </row>
    <row r="2672" spans="1:11" x14ac:dyDescent="0.35">
      <c r="A2672" s="14" t="s">
        <v>8349</v>
      </c>
      <c r="B2672" s="13" t="s">
        <v>2890</v>
      </c>
      <c r="C2672" s="14" t="s">
        <v>15379</v>
      </c>
      <c r="D2672" s="14" t="s">
        <v>11356</v>
      </c>
      <c r="E2672" s="15" t="s">
        <v>11359</v>
      </c>
      <c r="F2672" s="16">
        <v>1</v>
      </c>
      <c r="G2672" s="16">
        <v>2</v>
      </c>
      <c r="H2672" s="6">
        <f t="shared" si="164"/>
        <v>2</v>
      </c>
      <c r="I2672" s="6">
        <f t="shared" si="165"/>
        <v>3</v>
      </c>
      <c r="J2672" s="7">
        <f t="shared" si="166"/>
        <v>1.5</v>
      </c>
      <c r="K2672" s="7">
        <f t="shared" si="167"/>
        <v>0.58496250072115619</v>
      </c>
    </row>
    <row r="2673" spans="1:11" x14ac:dyDescent="0.35">
      <c r="A2673" s="14" t="s">
        <v>8350</v>
      </c>
      <c r="B2673" s="13" t="s">
        <v>4702</v>
      </c>
      <c r="C2673" s="14" t="s">
        <v>15380</v>
      </c>
      <c r="D2673" s="14" t="s">
        <v>11356</v>
      </c>
      <c r="E2673" s="15" t="s">
        <v>11359</v>
      </c>
      <c r="F2673" s="16">
        <v>0</v>
      </c>
      <c r="G2673" s="16">
        <v>0</v>
      </c>
      <c r="H2673" s="6">
        <f t="shared" si="164"/>
        <v>1</v>
      </c>
      <c r="I2673" s="6">
        <f t="shared" si="165"/>
        <v>1</v>
      </c>
      <c r="J2673" s="7">
        <f t="shared" si="166"/>
        <v>1</v>
      </c>
      <c r="K2673" s="7">
        <f t="shared" si="167"/>
        <v>0</v>
      </c>
    </row>
    <row r="2674" spans="1:11" x14ac:dyDescent="0.35">
      <c r="A2674" s="14" t="s">
        <v>8351</v>
      </c>
      <c r="B2674" s="13" t="s">
        <v>2570</v>
      </c>
      <c r="C2674" s="14" t="s">
        <v>15381</v>
      </c>
      <c r="D2674" s="14" t="s">
        <v>15382</v>
      </c>
      <c r="E2674" s="15" t="s">
        <v>11359</v>
      </c>
      <c r="F2674" s="16">
        <v>170</v>
      </c>
      <c r="G2674" s="16">
        <v>138</v>
      </c>
      <c r="H2674" s="6">
        <f t="shared" si="164"/>
        <v>171</v>
      </c>
      <c r="I2674" s="6">
        <f t="shared" si="165"/>
        <v>139</v>
      </c>
      <c r="J2674" s="7">
        <f t="shared" si="166"/>
        <v>0.8128654970760234</v>
      </c>
      <c r="K2674" s="7">
        <f t="shared" si="167"/>
        <v>-0.29891144216239046</v>
      </c>
    </row>
    <row r="2675" spans="1:11" x14ac:dyDescent="0.35">
      <c r="A2675" s="14" t="s">
        <v>8352</v>
      </c>
      <c r="B2675" s="13" t="s">
        <v>3187</v>
      </c>
      <c r="C2675" s="14" t="s">
        <v>15383</v>
      </c>
      <c r="D2675" s="14" t="s">
        <v>15384</v>
      </c>
      <c r="E2675" s="15" t="s">
        <v>11359</v>
      </c>
      <c r="F2675" s="16">
        <v>517</v>
      </c>
      <c r="G2675" s="16">
        <v>559</v>
      </c>
      <c r="H2675" s="6">
        <f t="shared" si="164"/>
        <v>518</v>
      </c>
      <c r="I2675" s="6">
        <f t="shared" si="165"/>
        <v>560</v>
      </c>
      <c r="J2675" s="7">
        <f t="shared" si="166"/>
        <v>1.0810810810810811</v>
      </c>
      <c r="K2675" s="7">
        <f t="shared" si="167"/>
        <v>0.11247472925841266</v>
      </c>
    </row>
    <row r="2676" spans="1:11" x14ac:dyDescent="0.35">
      <c r="A2676" s="14" t="s">
        <v>8353</v>
      </c>
      <c r="B2676" s="13" t="s">
        <v>2750</v>
      </c>
      <c r="C2676" s="14" t="s">
        <v>15385</v>
      </c>
      <c r="D2676" s="14" t="s">
        <v>15386</v>
      </c>
      <c r="E2676" s="15" t="s">
        <v>11359</v>
      </c>
      <c r="F2676" s="16">
        <v>393</v>
      </c>
      <c r="G2676" s="16">
        <v>400</v>
      </c>
      <c r="H2676" s="6">
        <f t="shared" si="164"/>
        <v>394</v>
      </c>
      <c r="I2676" s="6">
        <f t="shared" si="165"/>
        <v>401</v>
      </c>
      <c r="J2676" s="7">
        <f t="shared" si="166"/>
        <v>1.0177664974619289</v>
      </c>
      <c r="K2676" s="7">
        <f t="shared" si="167"/>
        <v>2.540660699854403E-2</v>
      </c>
    </row>
    <row r="2677" spans="1:11" x14ac:dyDescent="0.35">
      <c r="A2677" s="14" t="s">
        <v>8354</v>
      </c>
      <c r="B2677" s="13" t="s">
        <v>2911</v>
      </c>
      <c r="C2677" s="14" t="s">
        <v>15387</v>
      </c>
      <c r="D2677" s="14" t="s">
        <v>15388</v>
      </c>
      <c r="E2677" s="15" t="s">
        <v>11359</v>
      </c>
      <c r="F2677" s="16">
        <v>378</v>
      </c>
      <c r="G2677" s="16">
        <v>372</v>
      </c>
      <c r="H2677" s="6">
        <f t="shared" si="164"/>
        <v>379</v>
      </c>
      <c r="I2677" s="6">
        <f t="shared" si="165"/>
        <v>373</v>
      </c>
      <c r="J2677" s="7">
        <f t="shared" si="166"/>
        <v>0.9841688654353562</v>
      </c>
      <c r="K2677" s="7">
        <f t="shared" si="167"/>
        <v>-2.3022217915853922E-2</v>
      </c>
    </row>
    <row r="2678" spans="1:11" x14ac:dyDescent="0.35">
      <c r="A2678" s="14" t="s">
        <v>8355</v>
      </c>
      <c r="B2678" s="13" t="s">
        <v>3034</v>
      </c>
      <c r="C2678" s="14" t="s">
        <v>15389</v>
      </c>
      <c r="D2678" s="14" t="s">
        <v>15390</v>
      </c>
      <c r="E2678" s="15" t="s">
        <v>11359</v>
      </c>
      <c r="F2678" s="16">
        <v>368</v>
      </c>
      <c r="G2678" s="16">
        <v>292</v>
      </c>
      <c r="H2678" s="6">
        <f t="shared" si="164"/>
        <v>369</v>
      </c>
      <c r="I2678" s="6">
        <f t="shared" si="165"/>
        <v>293</v>
      </c>
      <c r="J2678" s="7">
        <f t="shared" si="166"/>
        <v>0.79403794037940378</v>
      </c>
      <c r="K2678" s="7">
        <f t="shared" si="167"/>
        <v>-0.33272015163814822</v>
      </c>
    </row>
    <row r="2679" spans="1:11" x14ac:dyDescent="0.35">
      <c r="A2679" s="14" t="s">
        <v>8356</v>
      </c>
      <c r="B2679" s="13" t="s">
        <v>2926</v>
      </c>
      <c r="C2679" s="14" t="s">
        <v>15391</v>
      </c>
      <c r="D2679" s="14" t="s">
        <v>15392</v>
      </c>
      <c r="E2679" s="15" t="s">
        <v>11359</v>
      </c>
      <c r="F2679" s="16">
        <v>403</v>
      </c>
      <c r="G2679" s="16">
        <v>339</v>
      </c>
      <c r="H2679" s="6">
        <f t="shared" si="164"/>
        <v>404</v>
      </c>
      <c r="I2679" s="6">
        <f t="shared" si="165"/>
        <v>340</v>
      </c>
      <c r="J2679" s="7">
        <f t="shared" si="166"/>
        <v>0.84158415841584155</v>
      </c>
      <c r="K2679" s="7">
        <f t="shared" si="167"/>
        <v>-0.24882054661409306</v>
      </c>
    </row>
    <row r="2680" spans="1:11" x14ac:dyDescent="0.35">
      <c r="A2680" s="14" t="s">
        <v>8357</v>
      </c>
      <c r="B2680" s="13" t="s">
        <v>2282</v>
      </c>
      <c r="C2680" s="14" t="s">
        <v>15393</v>
      </c>
      <c r="D2680" s="14" t="s">
        <v>15394</v>
      </c>
      <c r="E2680" s="15" t="s">
        <v>11359</v>
      </c>
      <c r="F2680" s="16">
        <v>289</v>
      </c>
      <c r="G2680" s="16">
        <v>292</v>
      </c>
      <c r="H2680" s="6">
        <f t="shared" si="164"/>
        <v>290</v>
      </c>
      <c r="I2680" s="6">
        <f t="shared" si="165"/>
        <v>293</v>
      </c>
      <c r="J2680" s="7">
        <f t="shared" si="166"/>
        <v>1.0103448275862068</v>
      </c>
      <c r="K2680" s="7">
        <f t="shared" si="167"/>
        <v>1.4847764407313278E-2</v>
      </c>
    </row>
    <row r="2681" spans="1:11" x14ac:dyDescent="0.35">
      <c r="A2681" s="14" t="s">
        <v>8358</v>
      </c>
      <c r="B2681" s="13" t="s">
        <v>2984</v>
      </c>
      <c r="C2681" s="14" t="s">
        <v>15395</v>
      </c>
      <c r="D2681" s="14" t="s">
        <v>15396</v>
      </c>
      <c r="E2681" s="15" t="s">
        <v>11359</v>
      </c>
      <c r="F2681" s="16">
        <v>286</v>
      </c>
      <c r="G2681" s="16">
        <v>300</v>
      </c>
      <c r="H2681" s="6">
        <f t="shared" si="164"/>
        <v>287</v>
      </c>
      <c r="I2681" s="6">
        <f t="shared" si="165"/>
        <v>301</v>
      </c>
      <c r="J2681" s="7">
        <f t="shared" si="166"/>
        <v>1.0487804878048781</v>
      </c>
      <c r="K2681" s="7">
        <f t="shared" si="167"/>
        <v>6.8712750084014312E-2</v>
      </c>
    </row>
    <row r="2682" spans="1:11" x14ac:dyDescent="0.35">
      <c r="A2682" s="14" t="s">
        <v>8359</v>
      </c>
      <c r="B2682" s="13" t="s">
        <v>2539</v>
      </c>
      <c r="C2682" s="14" t="s">
        <v>15397</v>
      </c>
      <c r="D2682" s="14" t="s">
        <v>15398</v>
      </c>
      <c r="E2682" s="15" t="s">
        <v>11359</v>
      </c>
      <c r="F2682" s="16">
        <v>203</v>
      </c>
      <c r="G2682" s="16">
        <v>221</v>
      </c>
      <c r="H2682" s="6">
        <f t="shared" si="164"/>
        <v>204</v>
      </c>
      <c r="I2682" s="6">
        <f t="shared" si="165"/>
        <v>222</v>
      </c>
      <c r="J2682" s="7">
        <f t="shared" si="166"/>
        <v>1.088235294117647</v>
      </c>
      <c r="K2682" s="7">
        <f t="shared" si="167"/>
        <v>0.12199052437861024</v>
      </c>
    </row>
    <row r="2683" spans="1:11" x14ac:dyDescent="0.35">
      <c r="A2683" s="14" t="s">
        <v>8360</v>
      </c>
      <c r="B2683" s="13" t="s">
        <v>2587</v>
      </c>
      <c r="C2683" s="14" t="s">
        <v>15399</v>
      </c>
      <c r="D2683" s="14" t="s">
        <v>15400</v>
      </c>
      <c r="E2683" s="15" t="s">
        <v>11359</v>
      </c>
      <c r="F2683" s="16">
        <v>156</v>
      </c>
      <c r="G2683" s="16">
        <v>145</v>
      </c>
      <c r="H2683" s="6">
        <f t="shared" si="164"/>
        <v>157</v>
      </c>
      <c r="I2683" s="6">
        <f t="shared" si="165"/>
        <v>146</v>
      </c>
      <c r="J2683" s="7">
        <f t="shared" si="166"/>
        <v>0.92993630573248409</v>
      </c>
      <c r="K2683" s="7">
        <f t="shared" si="167"/>
        <v>-0.10479619001160975</v>
      </c>
    </row>
    <row r="2684" spans="1:11" x14ac:dyDescent="0.35">
      <c r="A2684" s="14" t="s">
        <v>8361</v>
      </c>
      <c r="B2684" s="13" t="s">
        <v>3356</v>
      </c>
      <c r="C2684" s="14" t="s">
        <v>15401</v>
      </c>
      <c r="D2684" s="14" t="s">
        <v>15402</v>
      </c>
      <c r="E2684" s="15" t="s">
        <v>11359</v>
      </c>
      <c r="F2684" s="16">
        <v>191</v>
      </c>
      <c r="G2684" s="16">
        <v>187</v>
      </c>
      <c r="H2684" s="6">
        <f t="shared" si="164"/>
        <v>192</v>
      </c>
      <c r="I2684" s="6">
        <f t="shared" si="165"/>
        <v>188</v>
      </c>
      <c r="J2684" s="7">
        <f t="shared" si="166"/>
        <v>0.97916666666666663</v>
      </c>
      <c r="K2684" s="7">
        <f t="shared" si="167"/>
        <v>-3.0373649043518865E-2</v>
      </c>
    </row>
    <row r="2685" spans="1:11" x14ac:dyDescent="0.35">
      <c r="A2685" s="14" t="s">
        <v>8362</v>
      </c>
      <c r="B2685" s="13" t="s">
        <v>2332</v>
      </c>
      <c r="C2685" s="14" t="s">
        <v>15403</v>
      </c>
      <c r="D2685" s="14" t="s">
        <v>15404</v>
      </c>
      <c r="E2685" s="15" t="s">
        <v>11359</v>
      </c>
      <c r="F2685" s="16">
        <v>177</v>
      </c>
      <c r="G2685" s="16">
        <v>163</v>
      </c>
      <c r="H2685" s="6">
        <f t="shared" si="164"/>
        <v>178</v>
      </c>
      <c r="I2685" s="6">
        <f t="shared" si="165"/>
        <v>164</v>
      </c>
      <c r="J2685" s="7">
        <f t="shared" si="166"/>
        <v>0.9213483146067416</v>
      </c>
      <c r="K2685" s="7">
        <f t="shared" si="167"/>
        <v>-0.11818142634831402</v>
      </c>
    </row>
    <row r="2686" spans="1:11" x14ac:dyDescent="0.35">
      <c r="A2686" s="14" t="s">
        <v>8363</v>
      </c>
      <c r="B2686" s="13" t="s">
        <v>3061</v>
      </c>
      <c r="C2686" s="14" t="s">
        <v>15405</v>
      </c>
      <c r="D2686" s="14" t="s">
        <v>15406</v>
      </c>
      <c r="E2686" s="15" t="s">
        <v>11359</v>
      </c>
      <c r="F2686" s="16">
        <v>197</v>
      </c>
      <c r="G2686" s="16">
        <v>188</v>
      </c>
      <c r="H2686" s="6">
        <f t="shared" si="164"/>
        <v>198</v>
      </c>
      <c r="I2686" s="6">
        <f t="shared" si="165"/>
        <v>189</v>
      </c>
      <c r="J2686" s="7">
        <f t="shared" si="166"/>
        <v>0.95454545454545459</v>
      </c>
      <c r="K2686" s="7">
        <f t="shared" si="167"/>
        <v>-6.711419585853691E-2</v>
      </c>
    </row>
    <row r="2687" spans="1:11" x14ac:dyDescent="0.35">
      <c r="A2687" s="14" t="s">
        <v>8364</v>
      </c>
      <c r="B2687" s="13" t="s">
        <v>5257</v>
      </c>
      <c r="C2687" s="14" t="s">
        <v>15407</v>
      </c>
      <c r="D2687" s="14" t="s">
        <v>12607</v>
      </c>
      <c r="E2687" s="15" t="s">
        <v>11359</v>
      </c>
      <c r="F2687" s="16">
        <v>9</v>
      </c>
      <c r="G2687" s="16">
        <v>7</v>
      </c>
      <c r="H2687" s="6">
        <f t="shared" si="164"/>
        <v>10</v>
      </c>
      <c r="I2687" s="6">
        <f t="shared" si="165"/>
        <v>8</v>
      </c>
      <c r="J2687" s="7">
        <f t="shared" si="166"/>
        <v>0.8</v>
      </c>
      <c r="K2687" s="7">
        <f t="shared" si="167"/>
        <v>-0.32192809488736229</v>
      </c>
    </row>
    <row r="2688" spans="1:11" x14ac:dyDescent="0.35">
      <c r="A2688" s="14" t="s">
        <v>8365</v>
      </c>
      <c r="B2688" s="13" t="s">
        <v>1413</v>
      </c>
      <c r="C2688" s="14" t="s">
        <v>15408</v>
      </c>
      <c r="D2688" s="14" t="s">
        <v>11356</v>
      </c>
      <c r="E2688" s="15" t="s">
        <v>5678</v>
      </c>
      <c r="F2688" s="16">
        <v>72</v>
      </c>
      <c r="G2688" s="16">
        <v>77</v>
      </c>
      <c r="H2688" s="6">
        <f t="shared" si="164"/>
        <v>73</v>
      </c>
      <c r="I2688" s="6">
        <f t="shared" si="165"/>
        <v>78</v>
      </c>
      <c r="J2688" s="7">
        <f t="shared" si="166"/>
        <v>1.0684931506849316</v>
      </c>
      <c r="K2688" s="7">
        <f t="shared" si="167"/>
        <v>9.5577659982231195E-2</v>
      </c>
    </row>
    <row r="2689" spans="1:11" x14ac:dyDescent="0.35">
      <c r="A2689" s="14" t="s">
        <v>8366</v>
      </c>
      <c r="B2689" s="13" t="s">
        <v>4231</v>
      </c>
      <c r="C2689" s="14" t="s">
        <v>15409</v>
      </c>
      <c r="D2689" s="14" t="s">
        <v>15410</v>
      </c>
      <c r="E2689" s="15" t="s">
        <v>5678</v>
      </c>
      <c r="F2689" s="16">
        <v>66</v>
      </c>
      <c r="G2689" s="16">
        <v>54</v>
      </c>
      <c r="H2689" s="6">
        <f t="shared" si="164"/>
        <v>67</v>
      </c>
      <c r="I2689" s="6">
        <f t="shared" si="165"/>
        <v>55</v>
      </c>
      <c r="J2689" s="7">
        <f t="shared" si="166"/>
        <v>0.82089552238805974</v>
      </c>
      <c r="K2689" s="7">
        <f t="shared" si="167"/>
        <v>-0.28472947693311279</v>
      </c>
    </row>
    <row r="2690" spans="1:11" x14ac:dyDescent="0.35">
      <c r="A2690" s="14" t="s">
        <v>8367</v>
      </c>
      <c r="B2690" s="13" t="s">
        <v>5269</v>
      </c>
      <c r="C2690" s="14" t="s">
        <v>15411</v>
      </c>
      <c r="D2690" s="14" t="s">
        <v>15412</v>
      </c>
      <c r="E2690" s="15" t="s">
        <v>5678</v>
      </c>
      <c r="F2690" s="16">
        <v>19</v>
      </c>
      <c r="G2690" s="16">
        <v>13</v>
      </c>
      <c r="H2690" s="6">
        <f t="shared" si="164"/>
        <v>20</v>
      </c>
      <c r="I2690" s="6">
        <f t="shared" si="165"/>
        <v>14</v>
      </c>
      <c r="J2690" s="7">
        <f t="shared" si="166"/>
        <v>0.7</v>
      </c>
      <c r="K2690" s="7">
        <f t="shared" si="167"/>
        <v>-0.51457317282975834</v>
      </c>
    </row>
    <row r="2691" spans="1:11" x14ac:dyDescent="0.35">
      <c r="A2691" s="14" t="s">
        <v>8368</v>
      </c>
      <c r="B2691" s="13" t="s">
        <v>1749</v>
      </c>
      <c r="C2691" s="14" t="s">
        <v>15413</v>
      </c>
      <c r="D2691" s="14" t="s">
        <v>15414</v>
      </c>
      <c r="E2691" s="15" t="s">
        <v>11359</v>
      </c>
      <c r="F2691" s="16">
        <v>69</v>
      </c>
      <c r="G2691" s="16">
        <v>60</v>
      </c>
      <c r="H2691" s="6">
        <f t="shared" ref="H2691:H2754" si="168">F2691+1</f>
        <v>70</v>
      </c>
      <c r="I2691" s="6">
        <f t="shared" ref="I2691:I2754" si="169">G2691+1</f>
        <v>61</v>
      </c>
      <c r="J2691" s="7">
        <f t="shared" ref="J2691:J2754" si="170">I2691/H2691</f>
        <v>0.87142857142857144</v>
      </c>
      <c r="K2691" s="7">
        <f t="shared" ref="K2691:K2754" si="171">LOG(J2691,2)</f>
        <v>-0.19854567938208015</v>
      </c>
    </row>
    <row r="2692" spans="1:11" x14ac:dyDescent="0.35">
      <c r="A2692" s="14" t="s">
        <v>8369</v>
      </c>
      <c r="B2692" s="13" t="s">
        <v>394</v>
      </c>
      <c r="C2692" s="14" t="s">
        <v>15415</v>
      </c>
      <c r="D2692" s="14" t="s">
        <v>11356</v>
      </c>
      <c r="E2692" s="15" t="s">
        <v>5678</v>
      </c>
      <c r="F2692" s="16">
        <v>14</v>
      </c>
      <c r="G2692" s="16">
        <v>14</v>
      </c>
      <c r="H2692" s="6">
        <f t="shared" si="168"/>
        <v>15</v>
      </c>
      <c r="I2692" s="6">
        <f t="shared" si="169"/>
        <v>15</v>
      </c>
      <c r="J2692" s="7">
        <f t="shared" si="170"/>
        <v>1</v>
      </c>
      <c r="K2692" s="7">
        <f t="shared" si="171"/>
        <v>0</v>
      </c>
    </row>
    <row r="2693" spans="1:11" x14ac:dyDescent="0.35">
      <c r="A2693" s="14" t="s">
        <v>8370</v>
      </c>
      <c r="B2693" s="13" t="s">
        <v>2440</v>
      </c>
      <c r="C2693" s="14" t="s">
        <v>15416</v>
      </c>
      <c r="D2693" s="14" t="s">
        <v>15417</v>
      </c>
      <c r="E2693" s="15" t="s">
        <v>5678</v>
      </c>
      <c r="F2693" s="16">
        <v>30</v>
      </c>
      <c r="G2693" s="16">
        <v>24</v>
      </c>
      <c r="H2693" s="6">
        <f t="shared" si="168"/>
        <v>31</v>
      </c>
      <c r="I2693" s="6">
        <f t="shared" si="169"/>
        <v>25</v>
      </c>
      <c r="J2693" s="7">
        <f t="shared" si="170"/>
        <v>0.80645161290322576</v>
      </c>
      <c r="K2693" s="7">
        <f t="shared" si="171"/>
        <v>-0.31034012061215061</v>
      </c>
    </row>
    <row r="2694" spans="1:11" x14ac:dyDescent="0.35">
      <c r="A2694" s="14" t="s">
        <v>8371</v>
      </c>
      <c r="B2694" s="13" t="s">
        <v>2875</v>
      </c>
      <c r="C2694" s="14" t="s">
        <v>15418</v>
      </c>
      <c r="D2694" s="14" t="s">
        <v>13562</v>
      </c>
      <c r="E2694" s="15" t="s">
        <v>5678</v>
      </c>
      <c r="F2694" s="16">
        <v>60</v>
      </c>
      <c r="G2694" s="16">
        <v>44</v>
      </c>
      <c r="H2694" s="6">
        <f t="shared" si="168"/>
        <v>61</v>
      </c>
      <c r="I2694" s="6">
        <f t="shared" si="169"/>
        <v>45</v>
      </c>
      <c r="J2694" s="7">
        <f t="shared" si="170"/>
        <v>0.73770491803278693</v>
      </c>
      <c r="K2694" s="7">
        <f t="shared" si="171"/>
        <v>-0.43888424123321151</v>
      </c>
    </row>
    <row r="2695" spans="1:11" x14ac:dyDescent="0.35">
      <c r="A2695" s="14" t="s">
        <v>8372</v>
      </c>
      <c r="B2695" s="13" t="s">
        <v>3198</v>
      </c>
      <c r="C2695" s="14" t="s">
        <v>15419</v>
      </c>
      <c r="D2695" s="14" t="s">
        <v>11356</v>
      </c>
      <c r="E2695" s="15" t="s">
        <v>5678</v>
      </c>
      <c r="F2695" s="16">
        <v>151</v>
      </c>
      <c r="G2695" s="16">
        <v>155</v>
      </c>
      <c r="H2695" s="6">
        <f t="shared" si="168"/>
        <v>152</v>
      </c>
      <c r="I2695" s="6">
        <f t="shared" si="169"/>
        <v>156</v>
      </c>
      <c r="J2695" s="7">
        <f t="shared" si="170"/>
        <v>1.0263157894736843</v>
      </c>
      <c r="K2695" s="7">
        <f t="shared" si="171"/>
        <v>3.7474705418662962E-2</v>
      </c>
    </row>
    <row r="2696" spans="1:11" x14ac:dyDescent="0.35">
      <c r="A2696" s="14" t="s">
        <v>8373</v>
      </c>
      <c r="B2696" s="13" t="s">
        <v>4777</v>
      </c>
      <c r="C2696" s="14" t="s">
        <v>15420</v>
      </c>
      <c r="D2696" s="14" t="s">
        <v>11356</v>
      </c>
      <c r="E2696" s="15" t="s">
        <v>5678</v>
      </c>
      <c r="F2696" s="16">
        <v>195</v>
      </c>
      <c r="G2696" s="16">
        <v>174</v>
      </c>
      <c r="H2696" s="6">
        <f t="shared" si="168"/>
        <v>196</v>
      </c>
      <c r="I2696" s="6">
        <f t="shared" si="169"/>
        <v>175</v>
      </c>
      <c r="J2696" s="7">
        <f t="shared" si="170"/>
        <v>0.8928571428571429</v>
      </c>
      <c r="K2696" s="7">
        <f t="shared" si="171"/>
        <v>-0.16349873228287934</v>
      </c>
    </row>
    <row r="2697" spans="1:11" x14ac:dyDescent="0.35">
      <c r="A2697" s="14" t="s">
        <v>8374</v>
      </c>
      <c r="B2697" s="13" t="s">
        <v>3789</v>
      </c>
      <c r="C2697" s="14" t="s">
        <v>15421</v>
      </c>
      <c r="D2697" s="14" t="s">
        <v>12600</v>
      </c>
      <c r="E2697" s="15" t="s">
        <v>11359</v>
      </c>
      <c r="F2697" s="16">
        <v>19</v>
      </c>
      <c r="G2697" s="16">
        <v>7</v>
      </c>
      <c r="H2697" s="6">
        <f t="shared" si="168"/>
        <v>20</v>
      </c>
      <c r="I2697" s="6">
        <f t="shared" si="169"/>
        <v>8</v>
      </c>
      <c r="J2697" s="7">
        <f t="shared" si="170"/>
        <v>0.4</v>
      </c>
      <c r="K2697" s="7">
        <f t="shared" si="171"/>
        <v>-1.3219280948873622</v>
      </c>
    </row>
    <row r="2698" spans="1:11" x14ac:dyDescent="0.35">
      <c r="A2698" s="14" t="s">
        <v>8375</v>
      </c>
      <c r="B2698" s="13" t="s">
        <v>4458</v>
      </c>
      <c r="C2698" s="14" t="s">
        <v>15422</v>
      </c>
      <c r="D2698" s="14" t="s">
        <v>11356</v>
      </c>
      <c r="E2698" s="15" t="s">
        <v>11359</v>
      </c>
      <c r="F2698" s="16">
        <v>24</v>
      </c>
      <c r="G2698" s="16">
        <v>11</v>
      </c>
      <c r="H2698" s="6">
        <f t="shared" si="168"/>
        <v>25</v>
      </c>
      <c r="I2698" s="6">
        <f t="shared" si="169"/>
        <v>12</v>
      </c>
      <c r="J2698" s="7">
        <f t="shared" si="170"/>
        <v>0.48</v>
      </c>
      <c r="K2698" s="7">
        <f t="shared" si="171"/>
        <v>-1.0588936890535685</v>
      </c>
    </row>
    <row r="2699" spans="1:11" x14ac:dyDescent="0.35">
      <c r="A2699" s="14" t="s">
        <v>8376</v>
      </c>
      <c r="B2699" s="13" t="s">
        <v>1982</v>
      </c>
      <c r="C2699" s="14" t="s">
        <v>15423</v>
      </c>
      <c r="D2699" s="14" t="s">
        <v>11356</v>
      </c>
      <c r="E2699" s="15" t="s">
        <v>5678</v>
      </c>
      <c r="F2699" s="16">
        <v>21</v>
      </c>
      <c r="G2699" s="16">
        <v>17</v>
      </c>
      <c r="H2699" s="6">
        <f t="shared" si="168"/>
        <v>22</v>
      </c>
      <c r="I2699" s="6">
        <f t="shared" si="169"/>
        <v>18</v>
      </c>
      <c r="J2699" s="7">
        <f t="shared" si="170"/>
        <v>0.81818181818181823</v>
      </c>
      <c r="K2699" s="7">
        <f t="shared" si="171"/>
        <v>-0.28950661719498483</v>
      </c>
    </row>
    <row r="2700" spans="1:11" x14ac:dyDescent="0.35">
      <c r="A2700" s="14" t="s">
        <v>8377</v>
      </c>
      <c r="B2700" s="13" t="s">
        <v>4658</v>
      </c>
      <c r="C2700" s="14" t="s">
        <v>15424</v>
      </c>
      <c r="D2700" s="14" t="s">
        <v>11356</v>
      </c>
      <c r="E2700" s="15" t="s">
        <v>5678</v>
      </c>
      <c r="F2700" s="16">
        <v>46</v>
      </c>
      <c r="G2700" s="16">
        <v>67</v>
      </c>
      <c r="H2700" s="6">
        <f t="shared" si="168"/>
        <v>47</v>
      </c>
      <c r="I2700" s="6">
        <f t="shared" si="169"/>
        <v>68</v>
      </c>
      <c r="J2700" s="7">
        <f t="shared" si="170"/>
        <v>1.446808510638298</v>
      </c>
      <c r="K2700" s="7">
        <f t="shared" si="171"/>
        <v>0.53287398957270216</v>
      </c>
    </row>
    <row r="2701" spans="1:11" x14ac:dyDescent="0.35">
      <c r="A2701" s="14" t="s">
        <v>8378</v>
      </c>
      <c r="B2701" s="13" t="s">
        <v>4592</v>
      </c>
      <c r="C2701" s="14" t="s">
        <v>15425</v>
      </c>
      <c r="D2701" s="14" t="s">
        <v>15426</v>
      </c>
      <c r="E2701" s="15" t="s">
        <v>5678</v>
      </c>
      <c r="F2701" s="16">
        <v>4</v>
      </c>
      <c r="G2701" s="16">
        <v>5</v>
      </c>
      <c r="H2701" s="6">
        <f t="shared" si="168"/>
        <v>5</v>
      </c>
      <c r="I2701" s="6">
        <f t="shared" si="169"/>
        <v>6</v>
      </c>
      <c r="J2701" s="7">
        <f t="shared" si="170"/>
        <v>1.2</v>
      </c>
      <c r="K2701" s="7">
        <f t="shared" si="171"/>
        <v>0.26303440583379378</v>
      </c>
    </row>
    <row r="2702" spans="1:11" x14ac:dyDescent="0.35">
      <c r="A2702" s="14" t="s">
        <v>8379</v>
      </c>
      <c r="B2702" s="13" t="s">
        <v>5154</v>
      </c>
      <c r="C2702" s="14" t="s">
        <v>15427</v>
      </c>
      <c r="D2702" s="14" t="s">
        <v>15428</v>
      </c>
      <c r="E2702" s="15" t="s">
        <v>11359</v>
      </c>
      <c r="F2702" s="16">
        <v>25</v>
      </c>
      <c r="G2702" s="16">
        <v>17</v>
      </c>
      <c r="H2702" s="6">
        <f t="shared" si="168"/>
        <v>26</v>
      </c>
      <c r="I2702" s="6">
        <f t="shared" si="169"/>
        <v>18</v>
      </c>
      <c r="J2702" s="7">
        <f t="shared" si="170"/>
        <v>0.69230769230769229</v>
      </c>
      <c r="K2702" s="7">
        <f t="shared" si="171"/>
        <v>-0.53051471669877992</v>
      </c>
    </row>
    <row r="2703" spans="1:11" x14ac:dyDescent="0.35">
      <c r="A2703" s="14" t="s">
        <v>8380</v>
      </c>
      <c r="B2703" s="13" t="s">
        <v>866</v>
      </c>
      <c r="C2703" s="14" t="s">
        <v>15429</v>
      </c>
      <c r="D2703" s="14" t="s">
        <v>11356</v>
      </c>
      <c r="E2703" s="15" t="s">
        <v>11359</v>
      </c>
      <c r="F2703" s="16">
        <v>25</v>
      </c>
      <c r="G2703" s="16">
        <v>27</v>
      </c>
      <c r="H2703" s="6">
        <f t="shared" si="168"/>
        <v>26</v>
      </c>
      <c r="I2703" s="6">
        <f t="shared" si="169"/>
        <v>28</v>
      </c>
      <c r="J2703" s="7">
        <f t="shared" si="170"/>
        <v>1.0769230769230769</v>
      </c>
      <c r="K2703" s="7">
        <f t="shared" si="171"/>
        <v>0.10691520391651189</v>
      </c>
    </row>
    <row r="2704" spans="1:11" x14ac:dyDescent="0.35">
      <c r="A2704" s="14" t="s">
        <v>8381</v>
      </c>
      <c r="B2704" s="13" t="s">
        <v>4897</v>
      </c>
      <c r="C2704" s="14" t="s">
        <v>15430</v>
      </c>
      <c r="D2704" s="14" t="s">
        <v>15431</v>
      </c>
      <c r="E2704" s="15" t="s">
        <v>11359</v>
      </c>
      <c r="F2704" s="16">
        <v>502</v>
      </c>
      <c r="G2704" s="16">
        <v>556</v>
      </c>
      <c r="H2704" s="6">
        <f t="shared" si="168"/>
        <v>503</v>
      </c>
      <c r="I2704" s="6">
        <f t="shared" si="169"/>
        <v>557</v>
      </c>
      <c r="J2704" s="7">
        <f t="shared" si="170"/>
        <v>1.1073558648111332</v>
      </c>
      <c r="K2704" s="7">
        <f t="shared" si="171"/>
        <v>0.14711892753450473</v>
      </c>
    </row>
    <row r="2705" spans="1:11" x14ac:dyDescent="0.35">
      <c r="A2705" s="14" t="s">
        <v>8382</v>
      </c>
      <c r="B2705" s="13" t="s">
        <v>5378</v>
      </c>
      <c r="C2705" s="14" t="s">
        <v>15432</v>
      </c>
      <c r="D2705" s="14" t="s">
        <v>11356</v>
      </c>
      <c r="E2705" s="15" t="s">
        <v>5678</v>
      </c>
      <c r="F2705" s="16">
        <v>22</v>
      </c>
      <c r="G2705" s="16">
        <v>23</v>
      </c>
      <c r="H2705" s="6">
        <f t="shared" si="168"/>
        <v>23</v>
      </c>
      <c r="I2705" s="6">
        <f t="shared" si="169"/>
        <v>24</v>
      </c>
      <c r="J2705" s="7">
        <f t="shared" si="170"/>
        <v>1.0434782608695652</v>
      </c>
      <c r="K2705" s="7">
        <f t="shared" si="171"/>
        <v>6.1400544664143276E-2</v>
      </c>
    </row>
    <row r="2706" spans="1:11" x14ac:dyDescent="0.35">
      <c r="A2706" s="14" t="s">
        <v>8383</v>
      </c>
      <c r="B2706" s="13" t="s">
        <v>398</v>
      </c>
      <c r="C2706" s="14" t="s">
        <v>15433</v>
      </c>
      <c r="D2706" s="14" t="s">
        <v>15434</v>
      </c>
      <c r="E2706" s="15" t="s">
        <v>5678</v>
      </c>
      <c r="F2706" s="16">
        <v>5</v>
      </c>
      <c r="G2706" s="16">
        <v>4</v>
      </c>
      <c r="H2706" s="6">
        <f t="shared" si="168"/>
        <v>6</v>
      </c>
      <c r="I2706" s="6">
        <f t="shared" si="169"/>
        <v>5</v>
      </c>
      <c r="J2706" s="7">
        <f t="shared" si="170"/>
        <v>0.83333333333333337</v>
      </c>
      <c r="K2706" s="7">
        <f t="shared" si="171"/>
        <v>-0.26303440583379378</v>
      </c>
    </row>
    <row r="2707" spans="1:11" x14ac:dyDescent="0.35">
      <c r="A2707" s="14" t="s">
        <v>8384</v>
      </c>
      <c r="B2707" s="13" t="s">
        <v>243</v>
      </c>
      <c r="C2707" s="14" t="s">
        <v>15435</v>
      </c>
      <c r="D2707" s="14" t="s">
        <v>11356</v>
      </c>
      <c r="E2707" s="15" t="s">
        <v>5678</v>
      </c>
      <c r="F2707" s="16">
        <v>9</v>
      </c>
      <c r="G2707" s="16">
        <v>12</v>
      </c>
      <c r="H2707" s="6">
        <f t="shared" si="168"/>
        <v>10</v>
      </c>
      <c r="I2707" s="6">
        <f t="shared" si="169"/>
        <v>13</v>
      </c>
      <c r="J2707" s="7">
        <f t="shared" si="170"/>
        <v>1.3</v>
      </c>
      <c r="K2707" s="7">
        <f t="shared" si="171"/>
        <v>0.37851162325372983</v>
      </c>
    </row>
    <row r="2708" spans="1:11" x14ac:dyDescent="0.35">
      <c r="A2708" s="14" t="s">
        <v>8385</v>
      </c>
      <c r="B2708" s="13" t="s">
        <v>1621</v>
      </c>
      <c r="C2708" s="14" t="s">
        <v>15436</v>
      </c>
      <c r="D2708" s="14" t="s">
        <v>15437</v>
      </c>
      <c r="E2708" s="15" t="s">
        <v>5678</v>
      </c>
      <c r="F2708" s="16">
        <v>3</v>
      </c>
      <c r="G2708" s="16">
        <v>3</v>
      </c>
      <c r="H2708" s="6">
        <f t="shared" si="168"/>
        <v>4</v>
      </c>
      <c r="I2708" s="6">
        <f t="shared" si="169"/>
        <v>4</v>
      </c>
      <c r="J2708" s="7">
        <f t="shared" si="170"/>
        <v>1</v>
      </c>
      <c r="K2708" s="7">
        <f t="shared" si="171"/>
        <v>0</v>
      </c>
    </row>
    <row r="2709" spans="1:11" x14ac:dyDescent="0.35">
      <c r="A2709" s="14" t="s">
        <v>8386</v>
      </c>
      <c r="B2709" s="13" t="s">
        <v>754</v>
      </c>
      <c r="C2709" s="14" t="s">
        <v>15438</v>
      </c>
      <c r="D2709" s="14" t="s">
        <v>11356</v>
      </c>
      <c r="E2709" s="15" t="s">
        <v>5678</v>
      </c>
      <c r="F2709" s="16">
        <v>2</v>
      </c>
      <c r="G2709" s="16">
        <v>4</v>
      </c>
      <c r="H2709" s="6">
        <f t="shared" si="168"/>
        <v>3</v>
      </c>
      <c r="I2709" s="6">
        <f t="shared" si="169"/>
        <v>5</v>
      </c>
      <c r="J2709" s="7">
        <f t="shared" si="170"/>
        <v>1.6666666666666667</v>
      </c>
      <c r="K2709" s="7">
        <f t="shared" si="171"/>
        <v>0.73696559416620622</v>
      </c>
    </row>
    <row r="2710" spans="1:11" x14ac:dyDescent="0.35">
      <c r="A2710" s="14" t="s">
        <v>8387</v>
      </c>
      <c r="B2710" s="13" t="s">
        <v>262</v>
      </c>
      <c r="C2710" s="14" t="s">
        <v>15439</v>
      </c>
      <c r="D2710" s="14" t="s">
        <v>11356</v>
      </c>
      <c r="E2710" s="15" t="s">
        <v>5678</v>
      </c>
      <c r="F2710" s="16">
        <v>5</v>
      </c>
      <c r="G2710" s="16">
        <v>3</v>
      </c>
      <c r="H2710" s="6">
        <f t="shared" si="168"/>
        <v>6</v>
      </c>
      <c r="I2710" s="6">
        <f t="shared" si="169"/>
        <v>4</v>
      </c>
      <c r="J2710" s="7">
        <f t="shared" si="170"/>
        <v>0.66666666666666663</v>
      </c>
      <c r="K2710" s="7">
        <f t="shared" si="171"/>
        <v>-0.5849625007211563</v>
      </c>
    </row>
    <row r="2711" spans="1:11" x14ac:dyDescent="0.35">
      <c r="A2711" s="14" t="s">
        <v>8388</v>
      </c>
      <c r="B2711" s="13" t="s">
        <v>5432</v>
      </c>
      <c r="C2711" s="14" t="s">
        <v>15440</v>
      </c>
      <c r="D2711" s="14" t="s">
        <v>11356</v>
      </c>
      <c r="E2711" s="15" t="s">
        <v>5678</v>
      </c>
      <c r="F2711" s="16">
        <v>4</v>
      </c>
      <c r="G2711" s="16">
        <v>2</v>
      </c>
      <c r="H2711" s="6">
        <f t="shared" si="168"/>
        <v>5</v>
      </c>
      <c r="I2711" s="6">
        <f t="shared" si="169"/>
        <v>3</v>
      </c>
      <c r="J2711" s="7">
        <f t="shared" si="170"/>
        <v>0.6</v>
      </c>
      <c r="K2711" s="7">
        <f t="shared" si="171"/>
        <v>-0.73696559416620622</v>
      </c>
    </row>
    <row r="2712" spans="1:11" x14ac:dyDescent="0.35">
      <c r="A2712" s="14" t="s">
        <v>8389</v>
      </c>
      <c r="B2712" s="13" t="s">
        <v>3618</v>
      </c>
      <c r="C2712" s="14" t="s">
        <v>15441</v>
      </c>
      <c r="D2712" s="14" t="s">
        <v>15442</v>
      </c>
      <c r="E2712" s="15" t="s">
        <v>5678</v>
      </c>
      <c r="F2712" s="16">
        <v>4</v>
      </c>
      <c r="G2712" s="16">
        <v>5</v>
      </c>
      <c r="H2712" s="6">
        <f t="shared" si="168"/>
        <v>5</v>
      </c>
      <c r="I2712" s="6">
        <f t="shared" si="169"/>
        <v>6</v>
      </c>
      <c r="J2712" s="7">
        <f t="shared" si="170"/>
        <v>1.2</v>
      </c>
      <c r="K2712" s="7">
        <f t="shared" si="171"/>
        <v>0.26303440583379378</v>
      </c>
    </row>
    <row r="2713" spans="1:11" x14ac:dyDescent="0.35">
      <c r="A2713" s="14" t="s">
        <v>8390</v>
      </c>
      <c r="B2713" s="13" t="s">
        <v>1538</v>
      </c>
      <c r="C2713" s="14" t="s">
        <v>15443</v>
      </c>
      <c r="D2713" s="14" t="s">
        <v>11356</v>
      </c>
      <c r="E2713" s="15" t="s">
        <v>5678</v>
      </c>
      <c r="F2713" s="16">
        <v>2</v>
      </c>
      <c r="G2713" s="16">
        <v>2</v>
      </c>
      <c r="H2713" s="6">
        <f t="shared" si="168"/>
        <v>3</v>
      </c>
      <c r="I2713" s="6">
        <f t="shared" si="169"/>
        <v>3</v>
      </c>
      <c r="J2713" s="7">
        <f t="shared" si="170"/>
        <v>1</v>
      </c>
      <c r="K2713" s="7">
        <f t="shared" si="171"/>
        <v>0</v>
      </c>
    </row>
    <row r="2714" spans="1:11" x14ac:dyDescent="0.35">
      <c r="A2714" s="14" t="s">
        <v>8391</v>
      </c>
      <c r="B2714" s="13" t="s">
        <v>946</v>
      </c>
      <c r="C2714" s="14" t="s">
        <v>15444</v>
      </c>
      <c r="D2714" s="14" t="s">
        <v>15445</v>
      </c>
      <c r="E2714" s="15" t="s">
        <v>5678</v>
      </c>
      <c r="F2714" s="16">
        <v>3</v>
      </c>
      <c r="G2714" s="16">
        <v>3</v>
      </c>
      <c r="H2714" s="6">
        <f t="shared" si="168"/>
        <v>4</v>
      </c>
      <c r="I2714" s="6">
        <f t="shared" si="169"/>
        <v>4</v>
      </c>
      <c r="J2714" s="7">
        <f t="shared" si="170"/>
        <v>1</v>
      </c>
      <c r="K2714" s="7">
        <f t="shared" si="171"/>
        <v>0</v>
      </c>
    </row>
    <row r="2715" spans="1:11" x14ac:dyDescent="0.35">
      <c r="A2715" s="14" t="s">
        <v>8392</v>
      </c>
      <c r="B2715" s="13" t="s">
        <v>447</v>
      </c>
      <c r="C2715" s="14" t="s">
        <v>15446</v>
      </c>
      <c r="D2715" s="14" t="s">
        <v>15447</v>
      </c>
      <c r="E2715" s="15" t="s">
        <v>5678</v>
      </c>
      <c r="F2715" s="16">
        <v>2</v>
      </c>
      <c r="G2715" s="16">
        <v>3</v>
      </c>
      <c r="H2715" s="6">
        <f t="shared" si="168"/>
        <v>3</v>
      </c>
      <c r="I2715" s="6">
        <f t="shared" si="169"/>
        <v>4</v>
      </c>
      <c r="J2715" s="7">
        <f t="shared" si="170"/>
        <v>1.3333333333333333</v>
      </c>
      <c r="K2715" s="7">
        <f t="shared" si="171"/>
        <v>0.4150374992788437</v>
      </c>
    </row>
    <row r="2716" spans="1:11" x14ac:dyDescent="0.35">
      <c r="A2716" s="14" t="s">
        <v>8393</v>
      </c>
      <c r="B2716" s="13" t="s">
        <v>592</v>
      </c>
      <c r="C2716" s="14" t="s">
        <v>15448</v>
      </c>
      <c r="D2716" s="14" t="s">
        <v>12607</v>
      </c>
      <c r="E2716" s="15" t="s">
        <v>5678</v>
      </c>
      <c r="F2716" s="16">
        <v>47</v>
      </c>
      <c r="G2716" s="16">
        <v>19</v>
      </c>
      <c r="H2716" s="6">
        <f t="shared" si="168"/>
        <v>48</v>
      </c>
      <c r="I2716" s="6">
        <f t="shared" si="169"/>
        <v>20</v>
      </c>
      <c r="J2716" s="7">
        <f t="shared" si="170"/>
        <v>0.41666666666666669</v>
      </c>
      <c r="K2716" s="7">
        <f t="shared" si="171"/>
        <v>-1.2630344058337937</v>
      </c>
    </row>
    <row r="2717" spans="1:11" x14ac:dyDescent="0.35">
      <c r="A2717" s="14" t="s">
        <v>8394</v>
      </c>
      <c r="B2717" s="13" t="s">
        <v>3056</v>
      </c>
      <c r="C2717" s="14" t="s">
        <v>15449</v>
      </c>
      <c r="D2717" s="14" t="s">
        <v>13894</v>
      </c>
      <c r="E2717" s="15" t="s">
        <v>11359</v>
      </c>
      <c r="F2717" s="16">
        <v>5</v>
      </c>
      <c r="G2717" s="16">
        <v>2</v>
      </c>
      <c r="H2717" s="6">
        <f t="shared" si="168"/>
        <v>6</v>
      </c>
      <c r="I2717" s="6">
        <f t="shared" si="169"/>
        <v>3</v>
      </c>
      <c r="J2717" s="7">
        <f t="shared" si="170"/>
        <v>0.5</v>
      </c>
      <c r="K2717" s="7">
        <f t="shared" si="171"/>
        <v>-1</v>
      </c>
    </row>
    <row r="2718" spans="1:11" x14ac:dyDescent="0.35">
      <c r="A2718" s="14" t="s">
        <v>8395</v>
      </c>
      <c r="B2718" s="13" t="s">
        <v>2481</v>
      </c>
      <c r="C2718" s="14" t="s">
        <v>15450</v>
      </c>
      <c r="D2718" s="14" t="s">
        <v>11548</v>
      </c>
      <c r="E2718" s="15" t="s">
        <v>11359</v>
      </c>
      <c r="F2718" s="16">
        <v>10</v>
      </c>
      <c r="G2718" s="16">
        <v>5</v>
      </c>
      <c r="H2718" s="6">
        <f t="shared" si="168"/>
        <v>11</v>
      </c>
      <c r="I2718" s="6">
        <f t="shared" si="169"/>
        <v>6</v>
      </c>
      <c r="J2718" s="7">
        <f t="shared" si="170"/>
        <v>0.54545454545454541</v>
      </c>
      <c r="K2718" s="7">
        <f t="shared" si="171"/>
        <v>-0.87446911791614124</v>
      </c>
    </row>
    <row r="2719" spans="1:11" x14ac:dyDescent="0.35">
      <c r="A2719" s="14" t="s">
        <v>8396</v>
      </c>
      <c r="B2719" s="13" t="s">
        <v>339</v>
      </c>
      <c r="C2719" s="14" t="s">
        <v>15451</v>
      </c>
      <c r="D2719" s="14" t="s">
        <v>11685</v>
      </c>
      <c r="E2719" s="15" t="s">
        <v>11359</v>
      </c>
      <c r="F2719" s="16">
        <v>8</v>
      </c>
      <c r="G2719" s="16">
        <v>7</v>
      </c>
      <c r="H2719" s="6">
        <f t="shared" si="168"/>
        <v>9</v>
      </c>
      <c r="I2719" s="6">
        <f t="shared" si="169"/>
        <v>8</v>
      </c>
      <c r="J2719" s="7">
        <f t="shared" si="170"/>
        <v>0.88888888888888884</v>
      </c>
      <c r="K2719" s="7">
        <f t="shared" si="171"/>
        <v>-0.16992500144231246</v>
      </c>
    </row>
    <row r="2720" spans="1:11" x14ac:dyDescent="0.35">
      <c r="A2720" s="14" t="s">
        <v>8397</v>
      </c>
      <c r="B2720" s="13" t="s">
        <v>1795</v>
      </c>
      <c r="C2720" s="14" t="s">
        <v>15452</v>
      </c>
      <c r="D2720" s="14" t="s">
        <v>11356</v>
      </c>
      <c r="E2720" s="15" t="s">
        <v>5678</v>
      </c>
      <c r="F2720" s="16">
        <v>18</v>
      </c>
      <c r="G2720" s="16">
        <v>12</v>
      </c>
      <c r="H2720" s="6">
        <f t="shared" si="168"/>
        <v>19</v>
      </c>
      <c r="I2720" s="6">
        <f t="shared" si="169"/>
        <v>13</v>
      </c>
      <c r="J2720" s="7">
        <f t="shared" si="170"/>
        <v>0.68421052631578949</v>
      </c>
      <c r="K2720" s="7">
        <f t="shared" si="171"/>
        <v>-0.54748779530249325</v>
      </c>
    </row>
    <row r="2721" spans="1:11" x14ac:dyDescent="0.35">
      <c r="A2721" s="14" t="s">
        <v>8398</v>
      </c>
      <c r="B2721" s="13" t="s">
        <v>4279</v>
      </c>
      <c r="C2721" s="14" t="s">
        <v>15453</v>
      </c>
      <c r="D2721" s="14" t="s">
        <v>15454</v>
      </c>
      <c r="E2721" s="15" t="s">
        <v>5678</v>
      </c>
      <c r="F2721" s="16">
        <v>51</v>
      </c>
      <c r="G2721" s="16">
        <v>30</v>
      </c>
      <c r="H2721" s="6">
        <f t="shared" si="168"/>
        <v>52</v>
      </c>
      <c r="I2721" s="6">
        <f t="shared" si="169"/>
        <v>31</v>
      </c>
      <c r="J2721" s="7">
        <f t="shared" si="170"/>
        <v>0.59615384615384615</v>
      </c>
      <c r="K2721" s="7">
        <f t="shared" si="171"/>
        <v>-0.74624340775421705</v>
      </c>
    </row>
    <row r="2722" spans="1:11" x14ac:dyDescent="0.35">
      <c r="A2722" s="14" t="s">
        <v>8399</v>
      </c>
      <c r="B2722" s="13" t="s">
        <v>3404</v>
      </c>
      <c r="C2722" s="14" t="s">
        <v>15455</v>
      </c>
      <c r="D2722" s="14" t="s">
        <v>15456</v>
      </c>
      <c r="E2722" s="15" t="s">
        <v>5678</v>
      </c>
      <c r="F2722" s="16">
        <v>78</v>
      </c>
      <c r="G2722" s="16">
        <v>73</v>
      </c>
      <c r="H2722" s="6">
        <f t="shared" si="168"/>
        <v>79</v>
      </c>
      <c r="I2722" s="6">
        <f t="shared" si="169"/>
        <v>74</v>
      </c>
      <c r="J2722" s="7">
        <f t="shared" si="170"/>
        <v>0.93670886075949367</v>
      </c>
      <c r="K2722" s="7">
        <f t="shared" si="171"/>
        <v>-9.4327382548153149E-2</v>
      </c>
    </row>
    <row r="2723" spans="1:11" x14ac:dyDescent="0.35">
      <c r="A2723" s="14" t="s">
        <v>8400</v>
      </c>
      <c r="B2723" s="13" t="s">
        <v>5144</v>
      </c>
      <c r="C2723" s="14" t="s">
        <v>15457</v>
      </c>
      <c r="D2723" s="14" t="s">
        <v>15458</v>
      </c>
      <c r="E2723" s="15" t="s">
        <v>11359</v>
      </c>
      <c r="F2723" s="16">
        <v>6</v>
      </c>
      <c r="G2723" s="16">
        <v>3</v>
      </c>
      <c r="H2723" s="6">
        <f t="shared" si="168"/>
        <v>7</v>
      </c>
      <c r="I2723" s="6">
        <f t="shared" si="169"/>
        <v>4</v>
      </c>
      <c r="J2723" s="7">
        <f t="shared" si="170"/>
        <v>0.5714285714285714</v>
      </c>
      <c r="K2723" s="7">
        <f t="shared" si="171"/>
        <v>-0.80735492205760429</v>
      </c>
    </row>
    <row r="2724" spans="1:11" x14ac:dyDescent="0.35">
      <c r="A2724" s="14" t="s">
        <v>8401</v>
      </c>
      <c r="B2724" s="13" t="s">
        <v>3983</v>
      </c>
      <c r="C2724" s="14" t="s">
        <v>15459</v>
      </c>
      <c r="D2724" s="14" t="s">
        <v>15460</v>
      </c>
      <c r="E2724" s="15" t="s">
        <v>11359</v>
      </c>
      <c r="F2724" s="16">
        <v>4</v>
      </c>
      <c r="G2724" s="16">
        <v>4</v>
      </c>
      <c r="H2724" s="6">
        <f t="shared" si="168"/>
        <v>5</v>
      </c>
      <c r="I2724" s="6">
        <f t="shared" si="169"/>
        <v>5</v>
      </c>
      <c r="J2724" s="7">
        <f t="shared" si="170"/>
        <v>1</v>
      </c>
      <c r="K2724" s="7">
        <f t="shared" si="171"/>
        <v>0</v>
      </c>
    </row>
    <row r="2725" spans="1:11" x14ac:dyDescent="0.35">
      <c r="A2725" s="14" t="s">
        <v>8402</v>
      </c>
      <c r="B2725" s="13" t="s">
        <v>5427</v>
      </c>
      <c r="C2725" s="14" t="s">
        <v>15461</v>
      </c>
      <c r="D2725" s="14" t="s">
        <v>15462</v>
      </c>
      <c r="E2725" s="15" t="s">
        <v>11359</v>
      </c>
      <c r="F2725" s="16">
        <v>1</v>
      </c>
      <c r="G2725" s="16">
        <v>1</v>
      </c>
      <c r="H2725" s="6">
        <f t="shared" si="168"/>
        <v>2</v>
      </c>
      <c r="I2725" s="6">
        <f t="shared" si="169"/>
        <v>2</v>
      </c>
      <c r="J2725" s="7">
        <f t="shared" si="170"/>
        <v>1</v>
      </c>
      <c r="K2725" s="7">
        <f t="shared" si="171"/>
        <v>0</v>
      </c>
    </row>
    <row r="2726" spans="1:11" x14ac:dyDescent="0.35">
      <c r="A2726" s="14" t="s">
        <v>8403</v>
      </c>
      <c r="B2726" s="13" t="s">
        <v>5455</v>
      </c>
      <c r="C2726" s="14" t="s">
        <v>15463</v>
      </c>
      <c r="D2726" s="14" t="s">
        <v>11356</v>
      </c>
      <c r="E2726" s="15" t="s">
        <v>11359</v>
      </c>
      <c r="F2726" s="16">
        <v>0</v>
      </c>
      <c r="G2726" s="16">
        <v>0</v>
      </c>
      <c r="H2726" s="6">
        <f t="shared" si="168"/>
        <v>1</v>
      </c>
      <c r="I2726" s="6">
        <f t="shared" si="169"/>
        <v>1</v>
      </c>
      <c r="J2726" s="7">
        <f t="shared" si="170"/>
        <v>1</v>
      </c>
      <c r="K2726" s="7">
        <f t="shared" si="171"/>
        <v>0</v>
      </c>
    </row>
    <row r="2727" spans="1:11" x14ac:dyDescent="0.35">
      <c r="A2727" s="14" t="s">
        <v>8404</v>
      </c>
      <c r="B2727" s="13" t="s">
        <v>1496</v>
      </c>
      <c r="C2727" s="14" t="s">
        <v>12080</v>
      </c>
      <c r="D2727" s="14" t="s">
        <v>12081</v>
      </c>
      <c r="E2727" s="15" t="s">
        <v>5678</v>
      </c>
      <c r="F2727" s="16">
        <v>20</v>
      </c>
      <c r="G2727" s="16">
        <v>18</v>
      </c>
      <c r="H2727" s="6">
        <f t="shared" si="168"/>
        <v>21</v>
      </c>
      <c r="I2727" s="6">
        <f t="shared" si="169"/>
        <v>19</v>
      </c>
      <c r="J2727" s="7">
        <f t="shared" si="170"/>
        <v>0.90476190476190477</v>
      </c>
      <c r="K2727" s="7">
        <f t="shared" si="171"/>
        <v>-0.14438990933517479</v>
      </c>
    </row>
    <row r="2728" spans="1:11" x14ac:dyDescent="0.35">
      <c r="A2728" s="14" t="s">
        <v>8405</v>
      </c>
      <c r="B2728" s="13" t="s">
        <v>3808</v>
      </c>
      <c r="C2728" s="14" t="s">
        <v>15464</v>
      </c>
      <c r="D2728" s="14" t="s">
        <v>15465</v>
      </c>
      <c r="E2728" s="15" t="s">
        <v>5678</v>
      </c>
      <c r="F2728" s="16">
        <v>7</v>
      </c>
      <c r="G2728" s="16">
        <v>5</v>
      </c>
      <c r="H2728" s="6">
        <f t="shared" si="168"/>
        <v>8</v>
      </c>
      <c r="I2728" s="6">
        <f t="shared" si="169"/>
        <v>6</v>
      </c>
      <c r="J2728" s="7">
        <f t="shared" si="170"/>
        <v>0.75</v>
      </c>
      <c r="K2728" s="7">
        <f t="shared" si="171"/>
        <v>-0.41503749927884381</v>
      </c>
    </row>
    <row r="2729" spans="1:11" x14ac:dyDescent="0.35">
      <c r="A2729" s="14" t="s">
        <v>8406</v>
      </c>
      <c r="B2729" s="13" t="s">
        <v>4859</v>
      </c>
      <c r="C2729" s="14" t="s">
        <v>15466</v>
      </c>
      <c r="D2729" s="14" t="s">
        <v>11356</v>
      </c>
      <c r="E2729" s="15" t="s">
        <v>11359</v>
      </c>
      <c r="F2729" s="16">
        <v>38</v>
      </c>
      <c r="G2729" s="16">
        <v>28</v>
      </c>
      <c r="H2729" s="6">
        <f t="shared" si="168"/>
        <v>39</v>
      </c>
      <c r="I2729" s="6">
        <f t="shared" si="169"/>
        <v>29</v>
      </c>
      <c r="J2729" s="7">
        <f t="shared" si="170"/>
        <v>0.74358974358974361</v>
      </c>
      <c r="K2729" s="7">
        <f t="shared" si="171"/>
        <v>-0.42742122373467623</v>
      </c>
    </row>
    <row r="2730" spans="1:11" x14ac:dyDescent="0.35">
      <c r="A2730" s="14" t="s">
        <v>8407</v>
      </c>
      <c r="B2730" s="13" t="s">
        <v>2874</v>
      </c>
      <c r="C2730" s="14" t="s">
        <v>15467</v>
      </c>
      <c r="D2730" s="14" t="s">
        <v>11356</v>
      </c>
      <c r="E2730" s="15" t="s">
        <v>11359</v>
      </c>
      <c r="F2730" s="16">
        <v>12</v>
      </c>
      <c r="G2730" s="16">
        <v>13</v>
      </c>
      <c r="H2730" s="6">
        <f t="shared" si="168"/>
        <v>13</v>
      </c>
      <c r="I2730" s="6">
        <f t="shared" si="169"/>
        <v>14</v>
      </c>
      <c r="J2730" s="7">
        <f t="shared" si="170"/>
        <v>1.0769230769230769</v>
      </c>
      <c r="K2730" s="7">
        <f t="shared" si="171"/>
        <v>0.10691520391651189</v>
      </c>
    </row>
    <row r="2731" spans="1:11" x14ac:dyDescent="0.35">
      <c r="A2731" s="14" t="s">
        <v>8408</v>
      </c>
      <c r="B2731" s="13" t="s">
        <v>2891</v>
      </c>
      <c r="C2731" s="14" t="s">
        <v>15468</v>
      </c>
      <c r="D2731" s="14" t="s">
        <v>15469</v>
      </c>
      <c r="E2731" s="15" t="s">
        <v>5678</v>
      </c>
      <c r="F2731" s="16">
        <v>11</v>
      </c>
      <c r="G2731" s="16">
        <v>7</v>
      </c>
      <c r="H2731" s="6">
        <f t="shared" si="168"/>
        <v>12</v>
      </c>
      <c r="I2731" s="6">
        <f t="shared" si="169"/>
        <v>8</v>
      </c>
      <c r="J2731" s="7">
        <f t="shared" si="170"/>
        <v>0.66666666666666663</v>
      </c>
      <c r="K2731" s="7">
        <f t="shared" si="171"/>
        <v>-0.5849625007211563</v>
      </c>
    </row>
    <row r="2732" spans="1:11" x14ac:dyDescent="0.35">
      <c r="A2732" s="14" t="s">
        <v>8409</v>
      </c>
      <c r="B2732" s="13" t="s">
        <v>1903</v>
      </c>
      <c r="C2732" s="14" t="s">
        <v>15470</v>
      </c>
      <c r="D2732" s="14" t="s">
        <v>11356</v>
      </c>
      <c r="E2732" s="15" t="s">
        <v>5678</v>
      </c>
      <c r="F2732" s="16">
        <v>20</v>
      </c>
      <c r="G2732" s="16">
        <v>10</v>
      </c>
      <c r="H2732" s="6">
        <f t="shared" si="168"/>
        <v>21</v>
      </c>
      <c r="I2732" s="6">
        <f t="shared" si="169"/>
        <v>11</v>
      </c>
      <c r="J2732" s="7">
        <f t="shared" si="170"/>
        <v>0.52380952380952384</v>
      </c>
      <c r="K2732" s="7">
        <f t="shared" si="171"/>
        <v>-0.93288580414146305</v>
      </c>
    </row>
    <row r="2733" spans="1:11" x14ac:dyDescent="0.35">
      <c r="A2733" s="14" t="s">
        <v>8410</v>
      </c>
      <c r="B2733" s="13" t="s">
        <v>922</v>
      </c>
      <c r="C2733" s="14" t="s">
        <v>15471</v>
      </c>
      <c r="D2733" s="14" t="s">
        <v>12263</v>
      </c>
      <c r="E2733" s="15" t="s">
        <v>5678</v>
      </c>
      <c r="F2733" s="16">
        <v>7</v>
      </c>
      <c r="G2733" s="16">
        <v>10</v>
      </c>
      <c r="H2733" s="6">
        <f t="shared" si="168"/>
        <v>8</v>
      </c>
      <c r="I2733" s="6">
        <f t="shared" si="169"/>
        <v>11</v>
      </c>
      <c r="J2733" s="7">
        <f t="shared" si="170"/>
        <v>1.375</v>
      </c>
      <c r="K2733" s="7">
        <f t="shared" si="171"/>
        <v>0.45943161863729726</v>
      </c>
    </row>
    <row r="2734" spans="1:11" x14ac:dyDescent="0.35">
      <c r="A2734" s="14" t="s">
        <v>8411</v>
      </c>
      <c r="B2734" s="13" t="s">
        <v>69</v>
      </c>
      <c r="C2734" s="14" t="s">
        <v>15472</v>
      </c>
      <c r="D2734" s="14" t="s">
        <v>11356</v>
      </c>
      <c r="E2734" s="15" t="s">
        <v>5678</v>
      </c>
      <c r="F2734" s="16">
        <v>3</v>
      </c>
      <c r="G2734" s="16">
        <v>2</v>
      </c>
      <c r="H2734" s="6">
        <f t="shared" si="168"/>
        <v>4</v>
      </c>
      <c r="I2734" s="6">
        <f t="shared" si="169"/>
        <v>3</v>
      </c>
      <c r="J2734" s="7">
        <f t="shared" si="170"/>
        <v>0.75</v>
      </c>
      <c r="K2734" s="7">
        <f t="shared" si="171"/>
        <v>-0.41503749927884381</v>
      </c>
    </row>
    <row r="2735" spans="1:11" x14ac:dyDescent="0.35">
      <c r="A2735" s="14" t="s">
        <v>8412</v>
      </c>
      <c r="B2735" s="13" t="s">
        <v>5003</v>
      </c>
      <c r="C2735" s="14" t="s">
        <v>15473</v>
      </c>
      <c r="D2735" s="14" t="s">
        <v>11509</v>
      </c>
      <c r="E2735" s="15" t="s">
        <v>5678</v>
      </c>
      <c r="F2735" s="16">
        <v>18</v>
      </c>
      <c r="G2735" s="16">
        <v>21</v>
      </c>
      <c r="H2735" s="6">
        <f t="shared" si="168"/>
        <v>19</v>
      </c>
      <c r="I2735" s="6">
        <f t="shared" si="169"/>
        <v>22</v>
      </c>
      <c r="J2735" s="7">
        <f t="shared" si="170"/>
        <v>1.1578947368421053</v>
      </c>
      <c r="K2735" s="7">
        <f t="shared" si="171"/>
        <v>0.21150410519371185</v>
      </c>
    </row>
    <row r="2736" spans="1:11" x14ac:dyDescent="0.35">
      <c r="A2736" s="14" t="s">
        <v>8413</v>
      </c>
      <c r="B2736" s="13" t="s">
        <v>1371</v>
      </c>
      <c r="C2736" s="14" t="s">
        <v>15474</v>
      </c>
      <c r="D2736" s="14" t="s">
        <v>15100</v>
      </c>
      <c r="E2736" s="15" t="s">
        <v>11359</v>
      </c>
      <c r="F2736" s="16">
        <v>1</v>
      </c>
      <c r="G2736" s="16">
        <v>2</v>
      </c>
      <c r="H2736" s="6">
        <f t="shared" si="168"/>
        <v>2</v>
      </c>
      <c r="I2736" s="6">
        <f t="shared" si="169"/>
        <v>3</v>
      </c>
      <c r="J2736" s="7">
        <f t="shared" si="170"/>
        <v>1.5</v>
      </c>
      <c r="K2736" s="7">
        <f t="shared" si="171"/>
        <v>0.58496250072115619</v>
      </c>
    </row>
    <row r="2737" spans="1:11" x14ac:dyDescent="0.35">
      <c r="A2737" s="14" t="s">
        <v>8414</v>
      </c>
      <c r="B2737" s="13" t="s">
        <v>2650</v>
      </c>
      <c r="C2737" s="14" t="s">
        <v>15475</v>
      </c>
      <c r="D2737" s="14" t="s">
        <v>14758</v>
      </c>
      <c r="E2737" s="15" t="s">
        <v>11359</v>
      </c>
      <c r="F2737" s="16">
        <v>1</v>
      </c>
      <c r="G2737" s="16">
        <v>1</v>
      </c>
      <c r="H2737" s="6">
        <f t="shared" si="168"/>
        <v>2</v>
      </c>
      <c r="I2737" s="6">
        <f t="shared" si="169"/>
        <v>2</v>
      </c>
      <c r="J2737" s="7">
        <f t="shared" si="170"/>
        <v>1</v>
      </c>
      <c r="K2737" s="7">
        <f t="shared" si="171"/>
        <v>0</v>
      </c>
    </row>
    <row r="2738" spans="1:11" x14ac:dyDescent="0.35">
      <c r="A2738" s="14" t="s">
        <v>8415</v>
      </c>
      <c r="B2738" s="13" t="s">
        <v>4864</v>
      </c>
      <c r="C2738" s="14" t="s">
        <v>15476</v>
      </c>
      <c r="D2738" s="14" t="s">
        <v>11356</v>
      </c>
      <c r="E2738" s="15" t="s">
        <v>11359</v>
      </c>
      <c r="F2738" s="16">
        <v>2</v>
      </c>
      <c r="G2738" s="16">
        <v>1</v>
      </c>
      <c r="H2738" s="6">
        <f t="shared" si="168"/>
        <v>3</v>
      </c>
      <c r="I2738" s="6">
        <f t="shared" si="169"/>
        <v>2</v>
      </c>
      <c r="J2738" s="7">
        <f t="shared" si="170"/>
        <v>0.66666666666666663</v>
      </c>
      <c r="K2738" s="7">
        <f t="shared" si="171"/>
        <v>-0.5849625007211563</v>
      </c>
    </row>
    <row r="2739" spans="1:11" x14ac:dyDescent="0.35">
      <c r="A2739" s="14" t="s">
        <v>8416</v>
      </c>
      <c r="B2739" s="13" t="s">
        <v>4660</v>
      </c>
      <c r="C2739" s="14" t="s">
        <v>15477</v>
      </c>
      <c r="D2739" s="14" t="s">
        <v>11356</v>
      </c>
      <c r="E2739" s="15" t="s">
        <v>11359</v>
      </c>
      <c r="F2739" s="16">
        <v>14</v>
      </c>
      <c r="G2739" s="16">
        <v>9</v>
      </c>
      <c r="H2739" s="6">
        <f t="shared" si="168"/>
        <v>15</v>
      </c>
      <c r="I2739" s="6">
        <f t="shared" si="169"/>
        <v>10</v>
      </c>
      <c r="J2739" s="7">
        <f t="shared" si="170"/>
        <v>0.66666666666666663</v>
      </c>
      <c r="K2739" s="7">
        <f t="shared" si="171"/>
        <v>-0.5849625007211563</v>
      </c>
    </row>
    <row r="2740" spans="1:11" x14ac:dyDescent="0.35">
      <c r="A2740" s="14" t="s">
        <v>8417</v>
      </c>
      <c r="B2740" s="13" t="s">
        <v>5222</v>
      </c>
      <c r="C2740" s="14" t="s">
        <v>15478</v>
      </c>
      <c r="D2740" s="14" t="s">
        <v>11356</v>
      </c>
      <c r="E2740" s="15" t="s">
        <v>11359</v>
      </c>
      <c r="F2740" s="16">
        <v>28</v>
      </c>
      <c r="G2740" s="16">
        <v>20</v>
      </c>
      <c r="H2740" s="6">
        <f t="shared" si="168"/>
        <v>29</v>
      </c>
      <c r="I2740" s="6">
        <f t="shared" si="169"/>
        <v>21</v>
      </c>
      <c r="J2740" s="7">
        <f t="shared" si="170"/>
        <v>0.72413793103448276</v>
      </c>
      <c r="K2740" s="7">
        <f t="shared" si="171"/>
        <v>-0.46566357234881184</v>
      </c>
    </row>
    <row r="2741" spans="1:11" x14ac:dyDescent="0.35">
      <c r="A2741" s="14" t="s">
        <v>8418</v>
      </c>
      <c r="B2741" s="13" t="s">
        <v>4242</v>
      </c>
      <c r="C2741" s="14" t="s">
        <v>15479</v>
      </c>
      <c r="D2741" s="14" t="s">
        <v>15480</v>
      </c>
      <c r="E2741" s="15" t="s">
        <v>5678</v>
      </c>
      <c r="F2741" s="16">
        <v>7</v>
      </c>
      <c r="G2741" s="16">
        <v>8</v>
      </c>
      <c r="H2741" s="6">
        <f t="shared" si="168"/>
        <v>8</v>
      </c>
      <c r="I2741" s="6">
        <f t="shared" si="169"/>
        <v>9</v>
      </c>
      <c r="J2741" s="7">
        <f t="shared" si="170"/>
        <v>1.125</v>
      </c>
      <c r="K2741" s="7">
        <f t="shared" si="171"/>
        <v>0.16992500144231237</v>
      </c>
    </row>
    <row r="2742" spans="1:11" x14ac:dyDescent="0.35">
      <c r="A2742" s="14" t="s">
        <v>8419</v>
      </c>
      <c r="B2742" s="13" t="s">
        <v>1703</v>
      </c>
      <c r="C2742" s="14" t="s">
        <v>15481</v>
      </c>
      <c r="D2742" s="14" t="s">
        <v>11356</v>
      </c>
      <c r="E2742" s="15" t="s">
        <v>5678</v>
      </c>
      <c r="F2742" s="16">
        <v>47</v>
      </c>
      <c r="G2742" s="16">
        <v>95</v>
      </c>
      <c r="H2742" s="6">
        <f t="shared" si="168"/>
        <v>48</v>
      </c>
      <c r="I2742" s="6">
        <f t="shared" si="169"/>
        <v>96</v>
      </c>
      <c r="J2742" s="7">
        <f t="shared" si="170"/>
        <v>2</v>
      </c>
      <c r="K2742" s="7">
        <f t="shared" si="171"/>
        <v>1</v>
      </c>
    </row>
    <row r="2743" spans="1:11" x14ac:dyDescent="0.35">
      <c r="A2743" s="14" t="s">
        <v>8420</v>
      </c>
      <c r="B2743" s="13" t="s">
        <v>2804</v>
      </c>
      <c r="C2743" s="14" t="s">
        <v>15482</v>
      </c>
      <c r="D2743" s="14" t="s">
        <v>15483</v>
      </c>
      <c r="E2743" s="15" t="s">
        <v>5678</v>
      </c>
      <c r="F2743" s="16">
        <v>61</v>
      </c>
      <c r="G2743" s="16">
        <v>59</v>
      </c>
      <c r="H2743" s="6">
        <f t="shared" si="168"/>
        <v>62</v>
      </c>
      <c r="I2743" s="6">
        <f t="shared" si="169"/>
        <v>60</v>
      </c>
      <c r="J2743" s="7">
        <f t="shared" si="170"/>
        <v>0.967741935483871</v>
      </c>
      <c r="K2743" s="7">
        <f t="shared" si="171"/>
        <v>-4.7305714778356635E-2</v>
      </c>
    </row>
    <row r="2744" spans="1:11" x14ac:dyDescent="0.35">
      <c r="A2744" s="14" t="s">
        <v>8421</v>
      </c>
      <c r="B2744" s="13" t="s">
        <v>3358</v>
      </c>
      <c r="C2744" s="14" t="s">
        <v>15484</v>
      </c>
      <c r="D2744" s="14" t="s">
        <v>11496</v>
      </c>
      <c r="E2744" s="15" t="s">
        <v>5678</v>
      </c>
      <c r="F2744" s="16">
        <v>170</v>
      </c>
      <c r="G2744" s="16">
        <v>323</v>
      </c>
      <c r="H2744" s="6">
        <f t="shared" si="168"/>
        <v>171</v>
      </c>
      <c r="I2744" s="6">
        <f t="shared" si="169"/>
        <v>324</v>
      </c>
      <c r="J2744" s="7">
        <f t="shared" si="170"/>
        <v>1.8947368421052631</v>
      </c>
      <c r="K2744" s="7">
        <f t="shared" si="171"/>
        <v>0.92199748799872694</v>
      </c>
    </row>
    <row r="2745" spans="1:11" x14ac:dyDescent="0.35">
      <c r="A2745" s="14" t="s">
        <v>8422</v>
      </c>
      <c r="B2745" s="13" t="s">
        <v>3392</v>
      </c>
      <c r="C2745" s="14" t="s">
        <v>15485</v>
      </c>
      <c r="D2745" s="14" t="s">
        <v>11356</v>
      </c>
      <c r="E2745" s="15" t="s">
        <v>5678</v>
      </c>
      <c r="F2745" s="16">
        <v>8</v>
      </c>
      <c r="G2745" s="16">
        <v>7</v>
      </c>
      <c r="H2745" s="6">
        <f t="shared" si="168"/>
        <v>9</v>
      </c>
      <c r="I2745" s="6">
        <f t="shared" si="169"/>
        <v>8</v>
      </c>
      <c r="J2745" s="7">
        <f t="shared" si="170"/>
        <v>0.88888888888888884</v>
      </c>
      <c r="K2745" s="7">
        <f t="shared" si="171"/>
        <v>-0.16992500144231246</v>
      </c>
    </row>
    <row r="2746" spans="1:11" x14ac:dyDescent="0.35">
      <c r="A2746" s="14" t="s">
        <v>8423</v>
      </c>
      <c r="B2746" s="13" t="s">
        <v>1565</v>
      </c>
      <c r="C2746" s="14" t="s">
        <v>15486</v>
      </c>
      <c r="D2746" s="14" t="s">
        <v>15487</v>
      </c>
      <c r="E2746" s="15" t="s">
        <v>11359</v>
      </c>
      <c r="F2746" s="16">
        <v>133</v>
      </c>
      <c r="G2746" s="16">
        <v>163</v>
      </c>
      <c r="H2746" s="6">
        <f t="shared" si="168"/>
        <v>134</v>
      </c>
      <c r="I2746" s="6">
        <f t="shared" si="169"/>
        <v>164</v>
      </c>
      <c r="J2746" s="7">
        <f t="shared" si="170"/>
        <v>1.2238805970149254</v>
      </c>
      <c r="K2746" s="7">
        <f t="shared" si="171"/>
        <v>0.29146281416031122</v>
      </c>
    </row>
    <row r="2747" spans="1:11" x14ac:dyDescent="0.35">
      <c r="A2747" s="14" t="s">
        <v>8424</v>
      </c>
      <c r="B2747" s="13" t="s">
        <v>421</v>
      </c>
      <c r="C2747" s="14" t="s">
        <v>15488</v>
      </c>
      <c r="D2747" s="14" t="s">
        <v>13851</v>
      </c>
      <c r="E2747" s="15" t="s">
        <v>11359</v>
      </c>
      <c r="F2747" s="16">
        <v>28</v>
      </c>
      <c r="G2747" s="16">
        <v>23</v>
      </c>
      <c r="H2747" s="6">
        <f t="shared" si="168"/>
        <v>29</v>
      </c>
      <c r="I2747" s="6">
        <f t="shared" si="169"/>
        <v>24</v>
      </c>
      <c r="J2747" s="7">
        <f t="shared" si="170"/>
        <v>0.82758620689655171</v>
      </c>
      <c r="K2747" s="7">
        <f t="shared" si="171"/>
        <v>-0.27301849440641596</v>
      </c>
    </row>
    <row r="2748" spans="1:11" x14ac:dyDescent="0.35">
      <c r="A2748" s="14" t="s">
        <v>8425</v>
      </c>
      <c r="B2748" s="13" t="s">
        <v>863</v>
      </c>
      <c r="C2748" s="14" t="s">
        <v>15489</v>
      </c>
      <c r="D2748" s="14" t="s">
        <v>11689</v>
      </c>
      <c r="E2748" s="15" t="s">
        <v>11359</v>
      </c>
      <c r="F2748" s="16">
        <v>7</v>
      </c>
      <c r="G2748" s="16">
        <v>8</v>
      </c>
      <c r="H2748" s="6">
        <f t="shared" si="168"/>
        <v>8</v>
      </c>
      <c r="I2748" s="6">
        <f t="shared" si="169"/>
        <v>9</v>
      </c>
      <c r="J2748" s="7">
        <f t="shared" si="170"/>
        <v>1.125</v>
      </c>
      <c r="K2748" s="7">
        <f t="shared" si="171"/>
        <v>0.16992500144231237</v>
      </c>
    </row>
    <row r="2749" spans="1:11" x14ac:dyDescent="0.35">
      <c r="A2749" s="14" t="s">
        <v>8426</v>
      </c>
      <c r="B2749" s="13" t="s">
        <v>347</v>
      </c>
      <c r="C2749" s="14" t="s">
        <v>15490</v>
      </c>
      <c r="D2749" s="14" t="s">
        <v>11436</v>
      </c>
      <c r="E2749" s="15" t="s">
        <v>11359</v>
      </c>
      <c r="F2749" s="16">
        <v>3</v>
      </c>
      <c r="G2749" s="16">
        <v>2</v>
      </c>
      <c r="H2749" s="6">
        <f t="shared" si="168"/>
        <v>4</v>
      </c>
      <c r="I2749" s="6">
        <f t="shared" si="169"/>
        <v>3</v>
      </c>
      <c r="J2749" s="7">
        <f t="shared" si="170"/>
        <v>0.75</v>
      </c>
      <c r="K2749" s="7">
        <f t="shared" si="171"/>
        <v>-0.41503749927884381</v>
      </c>
    </row>
    <row r="2750" spans="1:11" x14ac:dyDescent="0.35">
      <c r="A2750" s="14" t="s">
        <v>8427</v>
      </c>
      <c r="B2750" s="13" t="s">
        <v>3226</v>
      </c>
      <c r="C2750" s="14" t="s">
        <v>15491</v>
      </c>
      <c r="D2750" s="14" t="s">
        <v>11356</v>
      </c>
      <c r="E2750" s="15" t="s">
        <v>5678</v>
      </c>
      <c r="F2750" s="16">
        <v>47</v>
      </c>
      <c r="G2750" s="16">
        <v>37</v>
      </c>
      <c r="H2750" s="6">
        <f t="shared" si="168"/>
        <v>48</v>
      </c>
      <c r="I2750" s="6">
        <f t="shared" si="169"/>
        <v>38</v>
      </c>
      <c r="J2750" s="7">
        <f t="shared" si="170"/>
        <v>0.79166666666666663</v>
      </c>
      <c r="K2750" s="7">
        <f t="shared" si="171"/>
        <v>-0.33703498727757075</v>
      </c>
    </row>
    <row r="2751" spans="1:11" x14ac:dyDescent="0.35">
      <c r="A2751" s="14" t="s">
        <v>8428</v>
      </c>
      <c r="B2751" s="13" t="s">
        <v>3852</v>
      </c>
      <c r="C2751" s="14" t="s">
        <v>15492</v>
      </c>
      <c r="D2751" s="14" t="s">
        <v>15493</v>
      </c>
      <c r="E2751" s="15" t="s">
        <v>11359</v>
      </c>
      <c r="F2751" s="16">
        <v>6</v>
      </c>
      <c r="G2751" s="16">
        <v>3</v>
      </c>
      <c r="H2751" s="6">
        <f t="shared" si="168"/>
        <v>7</v>
      </c>
      <c r="I2751" s="6">
        <f t="shared" si="169"/>
        <v>4</v>
      </c>
      <c r="J2751" s="7">
        <f t="shared" si="170"/>
        <v>0.5714285714285714</v>
      </c>
      <c r="K2751" s="7">
        <f t="shared" si="171"/>
        <v>-0.80735492205760429</v>
      </c>
    </row>
    <row r="2752" spans="1:11" x14ac:dyDescent="0.35">
      <c r="A2752" s="14" t="s">
        <v>8429</v>
      </c>
      <c r="B2752" s="13" t="s">
        <v>4044</v>
      </c>
      <c r="C2752" s="14" t="s">
        <v>15494</v>
      </c>
      <c r="D2752" s="14" t="s">
        <v>15495</v>
      </c>
      <c r="E2752" s="15" t="s">
        <v>11359</v>
      </c>
      <c r="F2752" s="16">
        <v>7</v>
      </c>
      <c r="G2752" s="16">
        <v>6</v>
      </c>
      <c r="H2752" s="6">
        <f t="shared" si="168"/>
        <v>8</v>
      </c>
      <c r="I2752" s="6">
        <f t="shared" si="169"/>
        <v>7</v>
      </c>
      <c r="J2752" s="7">
        <f t="shared" si="170"/>
        <v>0.875</v>
      </c>
      <c r="K2752" s="7">
        <f t="shared" si="171"/>
        <v>-0.19264507794239591</v>
      </c>
    </row>
    <row r="2753" spans="1:11" x14ac:dyDescent="0.35">
      <c r="A2753" s="14" t="s">
        <v>8430</v>
      </c>
      <c r="B2753" s="13" t="s">
        <v>1777</v>
      </c>
      <c r="C2753" s="14" t="s">
        <v>15496</v>
      </c>
      <c r="D2753" s="14" t="s">
        <v>12667</v>
      </c>
      <c r="E2753" s="15" t="s">
        <v>5678</v>
      </c>
      <c r="F2753" s="16">
        <v>7</v>
      </c>
      <c r="G2753" s="16">
        <v>4</v>
      </c>
      <c r="H2753" s="6">
        <f t="shared" si="168"/>
        <v>8</v>
      </c>
      <c r="I2753" s="6">
        <f t="shared" si="169"/>
        <v>5</v>
      </c>
      <c r="J2753" s="7">
        <f t="shared" si="170"/>
        <v>0.625</v>
      </c>
      <c r="K2753" s="7">
        <f t="shared" si="171"/>
        <v>-0.67807190511263771</v>
      </c>
    </row>
    <row r="2754" spans="1:11" x14ac:dyDescent="0.35">
      <c r="A2754" s="14" t="s">
        <v>8431</v>
      </c>
      <c r="B2754" s="13" t="s">
        <v>4988</v>
      </c>
      <c r="C2754" s="14" t="s">
        <v>15497</v>
      </c>
      <c r="D2754" s="14" t="s">
        <v>15498</v>
      </c>
      <c r="E2754" s="15" t="s">
        <v>5678</v>
      </c>
      <c r="F2754" s="16">
        <v>6</v>
      </c>
      <c r="G2754" s="16">
        <v>6</v>
      </c>
      <c r="H2754" s="6">
        <f t="shared" si="168"/>
        <v>7</v>
      </c>
      <c r="I2754" s="6">
        <f t="shared" si="169"/>
        <v>7</v>
      </c>
      <c r="J2754" s="7">
        <f t="shared" si="170"/>
        <v>1</v>
      </c>
      <c r="K2754" s="7">
        <f t="shared" si="171"/>
        <v>0</v>
      </c>
    </row>
    <row r="2755" spans="1:11" x14ac:dyDescent="0.35">
      <c r="A2755" s="14" t="s">
        <v>8432</v>
      </c>
      <c r="B2755" s="13" t="s">
        <v>1826</v>
      </c>
      <c r="C2755" s="14" t="s">
        <v>15499</v>
      </c>
      <c r="D2755" s="14" t="s">
        <v>11744</v>
      </c>
      <c r="E2755" s="15" t="s">
        <v>11359</v>
      </c>
      <c r="F2755" s="16">
        <v>34</v>
      </c>
      <c r="G2755" s="16">
        <v>30</v>
      </c>
      <c r="H2755" s="6">
        <f t="shared" ref="H2755:H2818" si="172">F2755+1</f>
        <v>35</v>
      </c>
      <c r="I2755" s="6">
        <f t="shared" ref="I2755:I2818" si="173">G2755+1</f>
        <v>31</v>
      </c>
      <c r="J2755" s="7">
        <f t="shared" ref="J2755:J2818" si="174">I2755/H2755</f>
        <v>0.88571428571428568</v>
      </c>
      <c r="K2755" s="7">
        <f t="shared" ref="K2755:K2818" si="175">LOG(J2755,2)</f>
        <v>-0.1750867065580913</v>
      </c>
    </row>
    <row r="2756" spans="1:11" x14ac:dyDescent="0.35">
      <c r="A2756" s="14" t="s">
        <v>8433</v>
      </c>
      <c r="B2756" s="13" t="s">
        <v>2632</v>
      </c>
      <c r="C2756" s="14" t="s">
        <v>15500</v>
      </c>
      <c r="D2756" s="14" t="s">
        <v>11356</v>
      </c>
      <c r="E2756" s="15" t="s">
        <v>11359</v>
      </c>
      <c r="F2756" s="16">
        <v>17</v>
      </c>
      <c r="G2756" s="16">
        <v>16</v>
      </c>
      <c r="H2756" s="6">
        <f t="shared" si="172"/>
        <v>18</v>
      </c>
      <c r="I2756" s="6">
        <f t="shared" si="173"/>
        <v>17</v>
      </c>
      <c r="J2756" s="7">
        <f t="shared" si="174"/>
        <v>0.94444444444444442</v>
      </c>
      <c r="K2756" s="7">
        <f t="shared" si="175"/>
        <v>-8.2462160191973E-2</v>
      </c>
    </row>
    <row r="2757" spans="1:11" x14ac:dyDescent="0.35">
      <c r="A2757" s="14" t="s">
        <v>8434</v>
      </c>
      <c r="B2757" s="13" t="s">
        <v>2197</v>
      </c>
      <c r="C2757" s="14" t="s">
        <v>15501</v>
      </c>
      <c r="D2757" s="14" t="s">
        <v>11356</v>
      </c>
      <c r="E2757" s="15" t="s">
        <v>5678</v>
      </c>
      <c r="F2757" s="16">
        <v>25</v>
      </c>
      <c r="G2757" s="16">
        <v>20</v>
      </c>
      <c r="H2757" s="6">
        <f t="shared" si="172"/>
        <v>26</v>
      </c>
      <c r="I2757" s="6">
        <f t="shared" si="173"/>
        <v>21</v>
      </c>
      <c r="J2757" s="7">
        <f t="shared" si="174"/>
        <v>0.80769230769230771</v>
      </c>
      <c r="K2757" s="7">
        <f t="shared" si="175"/>
        <v>-0.30812229536233188</v>
      </c>
    </row>
    <row r="2758" spans="1:11" x14ac:dyDescent="0.35">
      <c r="A2758" s="14" t="s">
        <v>8435</v>
      </c>
      <c r="B2758" s="13" t="s">
        <v>2389</v>
      </c>
      <c r="C2758" s="14" t="s">
        <v>15502</v>
      </c>
      <c r="D2758" s="14" t="s">
        <v>11356</v>
      </c>
      <c r="E2758" s="15" t="s">
        <v>11359</v>
      </c>
      <c r="F2758" s="16">
        <v>3</v>
      </c>
      <c r="G2758" s="16">
        <v>6</v>
      </c>
      <c r="H2758" s="6">
        <f t="shared" si="172"/>
        <v>4</v>
      </c>
      <c r="I2758" s="6">
        <f t="shared" si="173"/>
        <v>7</v>
      </c>
      <c r="J2758" s="7">
        <f t="shared" si="174"/>
        <v>1.75</v>
      </c>
      <c r="K2758" s="7">
        <f t="shared" si="175"/>
        <v>0.80735492205760406</v>
      </c>
    </row>
    <row r="2759" spans="1:11" x14ac:dyDescent="0.35">
      <c r="A2759" s="14" t="s">
        <v>8436</v>
      </c>
      <c r="B2759" s="13" t="s">
        <v>250</v>
      </c>
      <c r="C2759" s="14" t="s">
        <v>15503</v>
      </c>
      <c r="D2759" s="14" t="s">
        <v>15504</v>
      </c>
      <c r="E2759" s="15" t="s">
        <v>11359</v>
      </c>
      <c r="F2759" s="16">
        <v>7</v>
      </c>
      <c r="G2759" s="16">
        <v>6</v>
      </c>
      <c r="H2759" s="6">
        <f t="shared" si="172"/>
        <v>8</v>
      </c>
      <c r="I2759" s="6">
        <f t="shared" si="173"/>
        <v>7</v>
      </c>
      <c r="J2759" s="7">
        <f t="shared" si="174"/>
        <v>0.875</v>
      </c>
      <c r="K2759" s="7">
        <f t="shared" si="175"/>
        <v>-0.19264507794239591</v>
      </c>
    </row>
    <row r="2760" spans="1:11" x14ac:dyDescent="0.35">
      <c r="A2760" s="14" t="s">
        <v>8437</v>
      </c>
      <c r="B2760" s="13" t="s">
        <v>2091</v>
      </c>
      <c r="C2760" s="14" t="s">
        <v>15505</v>
      </c>
      <c r="D2760" s="14" t="s">
        <v>11356</v>
      </c>
      <c r="E2760" s="15" t="s">
        <v>11359</v>
      </c>
      <c r="F2760" s="16">
        <v>24</v>
      </c>
      <c r="G2760" s="16">
        <v>33</v>
      </c>
      <c r="H2760" s="6">
        <f t="shared" si="172"/>
        <v>25</v>
      </c>
      <c r="I2760" s="6">
        <f t="shared" si="173"/>
        <v>34</v>
      </c>
      <c r="J2760" s="7">
        <f t="shared" si="174"/>
        <v>1.36</v>
      </c>
      <c r="K2760" s="7">
        <f t="shared" si="175"/>
        <v>0.44360665147561484</v>
      </c>
    </row>
    <row r="2761" spans="1:11" x14ac:dyDescent="0.35">
      <c r="A2761" s="14" t="s">
        <v>8438</v>
      </c>
      <c r="B2761" s="13" t="s">
        <v>2061</v>
      </c>
      <c r="C2761" s="14" t="s">
        <v>15506</v>
      </c>
      <c r="D2761" s="14" t="s">
        <v>11356</v>
      </c>
      <c r="E2761" s="15" t="s">
        <v>11359</v>
      </c>
      <c r="F2761" s="16">
        <v>6</v>
      </c>
      <c r="G2761" s="16">
        <v>2</v>
      </c>
      <c r="H2761" s="6">
        <f t="shared" si="172"/>
        <v>7</v>
      </c>
      <c r="I2761" s="6">
        <f t="shared" si="173"/>
        <v>3</v>
      </c>
      <c r="J2761" s="7">
        <f t="shared" si="174"/>
        <v>0.42857142857142855</v>
      </c>
      <c r="K2761" s="7">
        <f t="shared" si="175"/>
        <v>-1.2223924213364481</v>
      </c>
    </row>
    <row r="2762" spans="1:11" x14ac:dyDescent="0.35">
      <c r="A2762" s="14" t="s">
        <v>8439</v>
      </c>
      <c r="B2762" s="13" t="s">
        <v>2966</v>
      </c>
      <c r="C2762" s="14" t="s">
        <v>15507</v>
      </c>
      <c r="D2762" s="14" t="s">
        <v>11496</v>
      </c>
      <c r="E2762" s="15" t="s">
        <v>11359</v>
      </c>
      <c r="F2762" s="16">
        <v>41</v>
      </c>
      <c r="G2762" s="16">
        <v>28</v>
      </c>
      <c r="H2762" s="6">
        <f t="shared" si="172"/>
        <v>42</v>
      </c>
      <c r="I2762" s="6">
        <f t="shared" si="173"/>
        <v>29</v>
      </c>
      <c r="J2762" s="7">
        <f t="shared" si="174"/>
        <v>0.69047619047619047</v>
      </c>
      <c r="K2762" s="7">
        <f t="shared" si="175"/>
        <v>-0.53433642765118816</v>
      </c>
    </row>
    <row r="2763" spans="1:11" x14ac:dyDescent="0.35">
      <c r="A2763" s="14" t="s">
        <v>8440</v>
      </c>
      <c r="B2763" s="13" t="s">
        <v>664</v>
      </c>
      <c r="C2763" s="14" t="s">
        <v>15508</v>
      </c>
      <c r="D2763" s="14" t="s">
        <v>11356</v>
      </c>
      <c r="E2763" s="15" t="s">
        <v>11359</v>
      </c>
      <c r="F2763" s="16">
        <v>26</v>
      </c>
      <c r="G2763" s="16">
        <v>19</v>
      </c>
      <c r="H2763" s="6">
        <f t="shared" si="172"/>
        <v>27</v>
      </c>
      <c r="I2763" s="6">
        <f t="shared" si="173"/>
        <v>20</v>
      </c>
      <c r="J2763" s="7">
        <f t="shared" si="174"/>
        <v>0.7407407407407407</v>
      </c>
      <c r="K2763" s="7">
        <f t="shared" si="175"/>
        <v>-0.43295940727610632</v>
      </c>
    </row>
    <row r="2764" spans="1:11" x14ac:dyDescent="0.35">
      <c r="A2764" s="14" t="s">
        <v>8441</v>
      </c>
      <c r="B2764" s="13" t="s">
        <v>4220</v>
      </c>
      <c r="C2764" s="14" t="s">
        <v>15509</v>
      </c>
      <c r="D2764" s="14" t="s">
        <v>15510</v>
      </c>
      <c r="E2764" s="15" t="s">
        <v>11359</v>
      </c>
      <c r="F2764" s="16">
        <v>20</v>
      </c>
      <c r="G2764" s="16">
        <v>11</v>
      </c>
      <c r="H2764" s="6">
        <f t="shared" si="172"/>
        <v>21</v>
      </c>
      <c r="I2764" s="6">
        <f t="shared" si="173"/>
        <v>12</v>
      </c>
      <c r="J2764" s="7">
        <f t="shared" si="174"/>
        <v>0.5714285714285714</v>
      </c>
      <c r="K2764" s="7">
        <f t="shared" si="175"/>
        <v>-0.80735492205760429</v>
      </c>
    </row>
    <row r="2765" spans="1:11" x14ac:dyDescent="0.35">
      <c r="A2765" s="14" t="s">
        <v>8442</v>
      </c>
      <c r="B2765" s="13" t="s">
        <v>4555</v>
      </c>
      <c r="C2765" s="14" t="s">
        <v>15511</v>
      </c>
      <c r="D2765" s="14" t="s">
        <v>11356</v>
      </c>
      <c r="E2765" s="15" t="s">
        <v>11359</v>
      </c>
      <c r="F2765" s="16">
        <v>21</v>
      </c>
      <c r="G2765" s="16">
        <v>14</v>
      </c>
      <c r="H2765" s="6">
        <f t="shared" si="172"/>
        <v>22</v>
      </c>
      <c r="I2765" s="6">
        <f t="shared" si="173"/>
        <v>15</v>
      </c>
      <c r="J2765" s="7">
        <f t="shared" si="174"/>
        <v>0.68181818181818177</v>
      </c>
      <c r="K2765" s="7">
        <f t="shared" si="175"/>
        <v>-0.55254102302877883</v>
      </c>
    </row>
    <row r="2766" spans="1:11" x14ac:dyDescent="0.35">
      <c r="A2766" s="14" t="s">
        <v>8443</v>
      </c>
      <c r="B2766" s="13" t="s">
        <v>3524</v>
      </c>
      <c r="C2766" s="14" t="s">
        <v>15512</v>
      </c>
      <c r="D2766" s="14" t="s">
        <v>11356</v>
      </c>
      <c r="E2766" s="15" t="s">
        <v>11359</v>
      </c>
      <c r="F2766" s="16">
        <v>11</v>
      </c>
      <c r="G2766" s="16">
        <v>7</v>
      </c>
      <c r="H2766" s="6">
        <f t="shared" si="172"/>
        <v>12</v>
      </c>
      <c r="I2766" s="6">
        <f t="shared" si="173"/>
        <v>8</v>
      </c>
      <c r="J2766" s="7">
        <f t="shared" si="174"/>
        <v>0.66666666666666663</v>
      </c>
      <c r="K2766" s="7">
        <f t="shared" si="175"/>
        <v>-0.5849625007211563</v>
      </c>
    </row>
    <row r="2767" spans="1:11" x14ac:dyDescent="0.35">
      <c r="A2767" s="14" t="s">
        <v>8444</v>
      </c>
      <c r="B2767" s="13" t="s">
        <v>3382</v>
      </c>
      <c r="C2767" s="14" t="s">
        <v>15513</v>
      </c>
      <c r="D2767" s="14" t="s">
        <v>11356</v>
      </c>
      <c r="E2767" s="15" t="s">
        <v>5678</v>
      </c>
      <c r="F2767" s="16">
        <v>151</v>
      </c>
      <c r="G2767" s="16">
        <v>190</v>
      </c>
      <c r="H2767" s="6">
        <f t="shared" si="172"/>
        <v>152</v>
      </c>
      <c r="I2767" s="6">
        <f t="shared" si="173"/>
        <v>191</v>
      </c>
      <c r="J2767" s="7">
        <f t="shared" si="174"/>
        <v>1.256578947368421</v>
      </c>
      <c r="K2767" s="7">
        <f t="shared" si="175"/>
        <v>0.3295013145921632</v>
      </c>
    </row>
    <row r="2768" spans="1:11" x14ac:dyDescent="0.35">
      <c r="A2768" s="14" t="s">
        <v>8445</v>
      </c>
      <c r="B2768" s="13" t="s">
        <v>2811</v>
      </c>
      <c r="C2768" s="14" t="s">
        <v>15514</v>
      </c>
      <c r="D2768" s="14" t="s">
        <v>11356</v>
      </c>
      <c r="E2768" s="15" t="s">
        <v>5678</v>
      </c>
      <c r="F2768" s="16">
        <v>165</v>
      </c>
      <c r="G2768" s="16">
        <v>191</v>
      </c>
      <c r="H2768" s="6">
        <f t="shared" si="172"/>
        <v>166</v>
      </c>
      <c r="I2768" s="6">
        <f t="shared" si="173"/>
        <v>192</v>
      </c>
      <c r="J2768" s="7">
        <f t="shared" si="174"/>
        <v>1.1566265060240963</v>
      </c>
      <c r="K2768" s="7">
        <f t="shared" si="175"/>
        <v>0.20992306937423139</v>
      </c>
    </row>
    <row r="2769" spans="1:11" x14ac:dyDescent="0.35">
      <c r="A2769" s="14" t="s">
        <v>8446</v>
      </c>
      <c r="B2769" s="13" t="s">
        <v>2758</v>
      </c>
      <c r="C2769" s="14" t="s">
        <v>15515</v>
      </c>
      <c r="D2769" s="14" t="s">
        <v>15516</v>
      </c>
      <c r="E2769" s="15" t="s">
        <v>5678</v>
      </c>
      <c r="F2769" s="16">
        <v>143</v>
      </c>
      <c r="G2769" s="16">
        <v>165</v>
      </c>
      <c r="H2769" s="6">
        <f t="shared" si="172"/>
        <v>144</v>
      </c>
      <c r="I2769" s="6">
        <f t="shared" si="173"/>
        <v>166</v>
      </c>
      <c r="J2769" s="7">
        <f t="shared" si="174"/>
        <v>1.1527777777777777</v>
      </c>
      <c r="K2769" s="7">
        <f t="shared" si="175"/>
        <v>0.20511442990461229</v>
      </c>
    </row>
    <row r="2770" spans="1:11" x14ac:dyDescent="0.35">
      <c r="A2770" s="14" t="s">
        <v>8447</v>
      </c>
      <c r="B2770" s="13" t="s">
        <v>3420</v>
      </c>
      <c r="C2770" s="14" t="s">
        <v>15517</v>
      </c>
      <c r="D2770" s="14" t="s">
        <v>11356</v>
      </c>
      <c r="E2770" s="15" t="s">
        <v>5678</v>
      </c>
      <c r="F2770" s="16">
        <v>157</v>
      </c>
      <c r="G2770" s="16">
        <v>163</v>
      </c>
      <c r="H2770" s="6">
        <f t="shared" si="172"/>
        <v>158</v>
      </c>
      <c r="I2770" s="6">
        <f t="shared" si="173"/>
        <v>164</v>
      </c>
      <c r="J2770" s="7">
        <f t="shared" si="174"/>
        <v>1.0379746835443038</v>
      </c>
      <c r="K2770" s="7">
        <f t="shared" si="175"/>
        <v>5.3771256440980741E-2</v>
      </c>
    </row>
    <row r="2771" spans="1:11" x14ac:dyDescent="0.35">
      <c r="A2771" s="14" t="s">
        <v>8448</v>
      </c>
      <c r="B2771" s="13" t="s">
        <v>3988</v>
      </c>
      <c r="C2771" s="14" t="s">
        <v>15518</v>
      </c>
      <c r="D2771" s="14" t="s">
        <v>15519</v>
      </c>
      <c r="E2771" s="15" t="s">
        <v>5678</v>
      </c>
      <c r="F2771" s="16">
        <v>259</v>
      </c>
      <c r="G2771" s="16">
        <v>299</v>
      </c>
      <c r="H2771" s="6">
        <f t="shared" si="172"/>
        <v>260</v>
      </c>
      <c r="I2771" s="6">
        <f t="shared" si="173"/>
        <v>300</v>
      </c>
      <c r="J2771" s="7">
        <f t="shared" si="174"/>
        <v>1.1538461538461537</v>
      </c>
      <c r="K2771" s="7">
        <f t="shared" si="175"/>
        <v>0.20645087746742624</v>
      </c>
    </row>
    <row r="2772" spans="1:11" x14ac:dyDescent="0.35">
      <c r="A2772" s="14" t="s">
        <v>8449</v>
      </c>
      <c r="B2772" s="13" t="s">
        <v>3586</v>
      </c>
      <c r="C2772" s="14" t="s">
        <v>15520</v>
      </c>
      <c r="D2772" s="14" t="s">
        <v>15521</v>
      </c>
      <c r="E2772" s="15" t="s">
        <v>5678</v>
      </c>
      <c r="F2772" s="16">
        <v>236</v>
      </c>
      <c r="G2772" s="16">
        <v>288</v>
      </c>
      <c r="H2772" s="6">
        <f t="shared" si="172"/>
        <v>237</v>
      </c>
      <c r="I2772" s="6">
        <f t="shared" si="173"/>
        <v>289</v>
      </c>
      <c r="J2772" s="7">
        <f t="shared" si="174"/>
        <v>1.2194092827004219</v>
      </c>
      <c r="K2772" s="7">
        <f t="shared" si="175"/>
        <v>0.28618243360241968</v>
      </c>
    </row>
    <row r="2773" spans="1:11" x14ac:dyDescent="0.35">
      <c r="A2773" s="14" t="s">
        <v>8450</v>
      </c>
      <c r="B2773" s="13" t="s">
        <v>1905</v>
      </c>
      <c r="C2773" s="14" t="s">
        <v>15522</v>
      </c>
      <c r="D2773" s="14" t="s">
        <v>11356</v>
      </c>
      <c r="E2773" s="15" t="s">
        <v>5678</v>
      </c>
      <c r="F2773" s="16">
        <v>108</v>
      </c>
      <c r="G2773" s="16">
        <v>131</v>
      </c>
      <c r="H2773" s="6">
        <f t="shared" si="172"/>
        <v>109</v>
      </c>
      <c r="I2773" s="6">
        <f t="shared" si="173"/>
        <v>132</v>
      </c>
      <c r="J2773" s="7">
        <f t="shared" si="174"/>
        <v>1.2110091743119267</v>
      </c>
      <c r="K2773" s="7">
        <f t="shared" si="175"/>
        <v>0.27620979458152717</v>
      </c>
    </row>
    <row r="2774" spans="1:11" x14ac:dyDescent="0.35">
      <c r="A2774" s="14" t="s">
        <v>8451</v>
      </c>
      <c r="B2774" s="13" t="s">
        <v>5624</v>
      </c>
      <c r="C2774" s="14"/>
      <c r="D2774" s="14"/>
      <c r="E2774" s="15" t="s">
        <v>5678</v>
      </c>
      <c r="F2774" s="16">
        <v>0</v>
      </c>
      <c r="G2774" s="16">
        <v>0</v>
      </c>
      <c r="H2774" s="6">
        <f t="shared" si="172"/>
        <v>1</v>
      </c>
      <c r="I2774" s="6">
        <f t="shared" si="173"/>
        <v>1</v>
      </c>
      <c r="J2774" s="7">
        <f t="shared" si="174"/>
        <v>1</v>
      </c>
      <c r="K2774" s="7">
        <f t="shared" si="175"/>
        <v>0</v>
      </c>
    </row>
    <row r="2775" spans="1:11" x14ac:dyDescent="0.35">
      <c r="A2775" s="14" t="s">
        <v>8452</v>
      </c>
      <c r="B2775" s="13" t="s">
        <v>2445</v>
      </c>
      <c r="C2775" s="14" t="s">
        <v>15523</v>
      </c>
      <c r="D2775" s="14" t="s">
        <v>11744</v>
      </c>
      <c r="E2775" s="15" t="s">
        <v>5678</v>
      </c>
      <c r="F2775" s="16">
        <v>545</v>
      </c>
      <c r="G2775" s="16">
        <v>751</v>
      </c>
      <c r="H2775" s="6">
        <f t="shared" si="172"/>
        <v>546</v>
      </c>
      <c r="I2775" s="6">
        <f t="shared" si="173"/>
        <v>752</v>
      </c>
      <c r="J2775" s="7">
        <f t="shared" si="174"/>
        <v>1.3772893772893773</v>
      </c>
      <c r="K2775" s="7">
        <f t="shared" si="175"/>
        <v>0.4618317107577849</v>
      </c>
    </row>
    <row r="2776" spans="1:11" x14ac:dyDescent="0.35">
      <c r="A2776" s="14" t="s">
        <v>8453</v>
      </c>
      <c r="B2776" s="13" t="s">
        <v>2861</v>
      </c>
      <c r="C2776" s="14" t="s">
        <v>15524</v>
      </c>
      <c r="D2776" s="14" t="s">
        <v>15525</v>
      </c>
      <c r="E2776" s="15" t="s">
        <v>5678</v>
      </c>
      <c r="F2776" s="16">
        <v>1587</v>
      </c>
      <c r="G2776" s="16">
        <v>1989</v>
      </c>
      <c r="H2776" s="6">
        <f t="shared" si="172"/>
        <v>1588</v>
      </c>
      <c r="I2776" s="6">
        <f t="shared" si="173"/>
        <v>1990</v>
      </c>
      <c r="J2776" s="7">
        <f t="shared" si="174"/>
        <v>1.2531486146095718</v>
      </c>
      <c r="K2776" s="7">
        <f t="shared" si="175"/>
        <v>0.32555751828805346</v>
      </c>
    </row>
    <row r="2777" spans="1:11" x14ac:dyDescent="0.35">
      <c r="A2777" s="14" t="s">
        <v>8454</v>
      </c>
      <c r="B2777" s="13" t="s">
        <v>4051</v>
      </c>
      <c r="C2777" s="14" t="s">
        <v>15526</v>
      </c>
      <c r="D2777" s="14" t="s">
        <v>15527</v>
      </c>
      <c r="E2777" s="15" t="s">
        <v>5678</v>
      </c>
      <c r="F2777" s="16">
        <v>187</v>
      </c>
      <c r="G2777" s="16">
        <v>132</v>
      </c>
      <c r="H2777" s="6">
        <f t="shared" si="172"/>
        <v>188</v>
      </c>
      <c r="I2777" s="6">
        <f t="shared" si="173"/>
        <v>133</v>
      </c>
      <c r="J2777" s="7">
        <f t="shared" si="174"/>
        <v>0.70744680851063835</v>
      </c>
      <c r="K2777" s="7">
        <f t="shared" si="175"/>
        <v>-0.49930641617644766</v>
      </c>
    </row>
    <row r="2778" spans="1:11" x14ac:dyDescent="0.35">
      <c r="A2778" s="14" t="s">
        <v>8455</v>
      </c>
      <c r="B2778" s="13" t="s">
        <v>3466</v>
      </c>
      <c r="C2778" s="14" t="s">
        <v>15528</v>
      </c>
      <c r="D2778" s="14" t="s">
        <v>15529</v>
      </c>
      <c r="E2778" s="15" t="s">
        <v>5678</v>
      </c>
      <c r="F2778" s="16">
        <v>251</v>
      </c>
      <c r="G2778" s="16">
        <v>249</v>
      </c>
      <c r="H2778" s="6">
        <f t="shared" si="172"/>
        <v>252</v>
      </c>
      <c r="I2778" s="6">
        <f t="shared" si="173"/>
        <v>250</v>
      </c>
      <c r="J2778" s="7">
        <f t="shared" si="174"/>
        <v>0.99206349206349209</v>
      </c>
      <c r="K2778" s="7">
        <f t="shared" si="175"/>
        <v>-1.1495638837829386E-2</v>
      </c>
    </row>
    <row r="2779" spans="1:11" x14ac:dyDescent="0.35">
      <c r="A2779" s="14" t="s">
        <v>8456</v>
      </c>
      <c r="B2779" s="13" t="s">
        <v>3717</v>
      </c>
      <c r="C2779" s="14" t="s">
        <v>15530</v>
      </c>
      <c r="D2779" s="14" t="s">
        <v>15531</v>
      </c>
      <c r="E2779" s="15" t="s">
        <v>5678</v>
      </c>
      <c r="F2779" s="16">
        <v>4704</v>
      </c>
      <c r="G2779" s="16">
        <v>5171</v>
      </c>
      <c r="H2779" s="6">
        <f t="shared" si="172"/>
        <v>4705</v>
      </c>
      <c r="I2779" s="6">
        <f t="shared" si="173"/>
        <v>5172</v>
      </c>
      <c r="J2779" s="7">
        <f t="shared" si="174"/>
        <v>1.0992561105207226</v>
      </c>
      <c r="K2779" s="7">
        <f t="shared" si="175"/>
        <v>0.13652755219435514</v>
      </c>
    </row>
    <row r="2780" spans="1:11" x14ac:dyDescent="0.35">
      <c r="A2780" s="14" t="s">
        <v>8457</v>
      </c>
      <c r="B2780" s="13" t="s">
        <v>4793</v>
      </c>
      <c r="C2780" s="14" t="s">
        <v>15532</v>
      </c>
      <c r="D2780" s="14" t="s">
        <v>15533</v>
      </c>
      <c r="E2780" s="15" t="s">
        <v>5678</v>
      </c>
      <c r="F2780" s="16">
        <v>8293</v>
      </c>
      <c r="G2780" s="16">
        <v>9768</v>
      </c>
      <c r="H2780" s="6">
        <f t="shared" si="172"/>
        <v>8294</v>
      </c>
      <c r="I2780" s="6">
        <f t="shared" si="173"/>
        <v>9769</v>
      </c>
      <c r="J2780" s="7">
        <f t="shared" si="174"/>
        <v>1.1778394019773331</v>
      </c>
      <c r="K2780" s="7">
        <f t="shared" si="175"/>
        <v>0.23614284157426549</v>
      </c>
    </row>
    <row r="2781" spans="1:11" x14ac:dyDescent="0.35">
      <c r="A2781" s="14" t="s">
        <v>8458</v>
      </c>
      <c r="B2781" s="13" t="s">
        <v>2976</v>
      </c>
      <c r="C2781" s="14" t="s">
        <v>15534</v>
      </c>
      <c r="D2781" s="14" t="s">
        <v>15535</v>
      </c>
      <c r="E2781" s="15" t="s">
        <v>5678</v>
      </c>
      <c r="F2781" s="16">
        <v>2991</v>
      </c>
      <c r="G2781" s="16">
        <v>2915</v>
      </c>
      <c r="H2781" s="6">
        <f t="shared" si="172"/>
        <v>2992</v>
      </c>
      <c r="I2781" s="6">
        <f t="shared" si="173"/>
        <v>2916</v>
      </c>
      <c r="J2781" s="7">
        <f t="shared" si="174"/>
        <v>0.97459893048128343</v>
      </c>
      <c r="K2781" s="7">
        <f t="shared" si="175"/>
        <v>-3.7119455560699566E-2</v>
      </c>
    </row>
    <row r="2782" spans="1:11" x14ac:dyDescent="0.35">
      <c r="A2782" s="14" t="s">
        <v>8459</v>
      </c>
      <c r="B2782" s="13" t="s">
        <v>3461</v>
      </c>
      <c r="C2782" s="14" t="s">
        <v>15536</v>
      </c>
      <c r="D2782" s="14" t="s">
        <v>15537</v>
      </c>
      <c r="E2782" s="15" t="s">
        <v>5678</v>
      </c>
      <c r="F2782" s="16">
        <v>414</v>
      </c>
      <c r="G2782" s="16">
        <v>409</v>
      </c>
      <c r="H2782" s="6">
        <f t="shared" si="172"/>
        <v>415</v>
      </c>
      <c r="I2782" s="6">
        <f t="shared" si="173"/>
        <v>410</v>
      </c>
      <c r="J2782" s="7">
        <f t="shared" si="174"/>
        <v>0.98795180722891562</v>
      </c>
      <c r="K2782" s="7">
        <f t="shared" si="175"/>
        <v>-1.748742672884112E-2</v>
      </c>
    </row>
    <row r="2783" spans="1:11" x14ac:dyDescent="0.35">
      <c r="A2783" s="14" t="s">
        <v>8460</v>
      </c>
      <c r="B2783" s="13" t="s">
        <v>5625</v>
      </c>
      <c r="C2783" s="14"/>
      <c r="D2783" s="14"/>
      <c r="E2783" s="15" t="s">
        <v>5678</v>
      </c>
      <c r="F2783" s="16">
        <v>0</v>
      </c>
      <c r="G2783" s="16">
        <v>0</v>
      </c>
      <c r="H2783" s="6">
        <f t="shared" si="172"/>
        <v>1</v>
      </c>
      <c r="I2783" s="6">
        <f t="shared" si="173"/>
        <v>1</v>
      </c>
      <c r="J2783" s="7">
        <f t="shared" si="174"/>
        <v>1</v>
      </c>
      <c r="K2783" s="7">
        <f t="shared" si="175"/>
        <v>0</v>
      </c>
    </row>
    <row r="2784" spans="1:11" x14ac:dyDescent="0.35">
      <c r="A2784" s="14" t="s">
        <v>8461</v>
      </c>
      <c r="B2784" s="13" t="s">
        <v>4157</v>
      </c>
      <c r="C2784" s="14" t="s">
        <v>15538</v>
      </c>
      <c r="D2784" s="14" t="s">
        <v>11356</v>
      </c>
      <c r="E2784" s="15" t="s">
        <v>5678</v>
      </c>
      <c r="F2784" s="16">
        <v>21</v>
      </c>
      <c r="G2784" s="16">
        <v>15</v>
      </c>
      <c r="H2784" s="6">
        <f t="shared" si="172"/>
        <v>22</v>
      </c>
      <c r="I2784" s="6">
        <f t="shared" si="173"/>
        <v>16</v>
      </c>
      <c r="J2784" s="7">
        <f t="shared" si="174"/>
        <v>0.72727272727272729</v>
      </c>
      <c r="K2784" s="7">
        <f t="shared" si="175"/>
        <v>-0.45943161863729726</v>
      </c>
    </row>
    <row r="2785" spans="1:11" x14ac:dyDescent="0.35">
      <c r="A2785" s="14" t="s">
        <v>8462</v>
      </c>
      <c r="B2785" s="13" t="s">
        <v>1247</v>
      </c>
      <c r="C2785" s="14" t="s">
        <v>15539</v>
      </c>
      <c r="D2785" s="14" t="s">
        <v>11356</v>
      </c>
      <c r="E2785" s="15" t="s">
        <v>11359</v>
      </c>
      <c r="F2785" s="16">
        <v>2</v>
      </c>
      <c r="G2785" s="16">
        <v>4</v>
      </c>
      <c r="H2785" s="6">
        <f t="shared" si="172"/>
        <v>3</v>
      </c>
      <c r="I2785" s="6">
        <f t="shared" si="173"/>
        <v>5</v>
      </c>
      <c r="J2785" s="7">
        <f t="shared" si="174"/>
        <v>1.6666666666666667</v>
      </c>
      <c r="K2785" s="7">
        <f t="shared" si="175"/>
        <v>0.73696559416620622</v>
      </c>
    </row>
    <row r="2786" spans="1:11" x14ac:dyDescent="0.35">
      <c r="A2786" s="14" t="s">
        <v>8463</v>
      </c>
      <c r="B2786" s="13" t="s">
        <v>4025</v>
      </c>
      <c r="C2786" s="14" t="s">
        <v>15540</v>
      </c>
      <c r="D2786" s="14" t="s">
        <v>11356</v>
      </c>
      <c r="E2786" s="15" t="s">
        <v>5678</v>
      </c>
      <c r="F2786" s="16">
        <v>48</v>
      </c>
      <c r="G2786" s="16">
        <v>45</v>
      </c>
      <c r="H2786" s="6">
        <f t="shared" si="172"/>
        <v>49</v>
      </c>
      <c r="I2786" s="6">
        <f t="shared" si="173"/>
        <v>46</v>
      </c>
      <c r="J2786" s="7">
        <f t="shared" si="174"/>
        <v>0.93877551020408168</v>
      </c>
      <c r="K2786" s="7">
        <f t="shared" si="175"/>
        <v>-9.1147888058195264E-2</v>
      </c>
    </row>
    <row r="2787" spans="1:11" x14ac:dyDescent="0.35">
      <c r="A2787" s="14" t="s">
        <v>8464</v>
      </c>
      <c r="B2787" s="13" t="s">
        <v>3728</v>
      </c>
      <c r="C2787" s="14" t="s">
        <v>15541</v>
      </c>
      <c r="D2787" s="14" t="s">
        <v>15542</v>
      </c>
      <c r="E2787" s="15" t="s">
        <v>5678</v>
      </c>
      <c r="F2787" s="16">
        <v>26</v>
      </c>
      <c r="G2787" s="16">
        <v>26</v>
      </c>
      <c r="H2787" s="6">
        <f t="shared" si="172"/>
        <v>27</v>
      </c>
      <c r="I2787" s="6">
        <f t="shared" si="173"/>
        <v>27</v>
      </c>
      <c r="J2787" s="7">
        <f t="shared" si="174"/>
        <v>1</v>
      </c>
      <c r="K2787" s="7">
        <f t="shared" si="175"/>
        <v>0</v>
      </c>
    </row>
    <row r="2788" spans="1:11" x14ac:dyDescent="0.35">
      <c r="A2788" s="14" t="s">
        <v>8465</v>
      </c>
      <c r="B2788" s="13" t="s">
        <v>2627</v>
      </c>
      <c r="C2788" s="14" t="s">
        <v>15543</v>
      </c>
      <c r="D2788" s="14" t="s">
        <v>15544</v>
      </c>
      <c r="E2788" s="15" t="s">
        <v>11359</v>
      </c>
      <c r="F2788" s="16">
        <v>12</v>
      </c>
      <c r="G2788" s="16">
        <v>8</v>
      </c>
      <c r="H2788" s="6">
        <f t="shared" si="172"/>
        <v>13</v>
      </c>
      <c r="I2788" s="6">
        <f t="shared" si="173"/>
        <v>9</v>
      </c>
      <c r="J2788" s="7">
        <f t="shared" si="174"/>
        <v>0.69230769230769229</v>
      </c>
      <c r="K2788" s="7">
        <f t="shared" si="175"/>
        <v>-0.53051471669877992</v>
      </c>
    </row>
    <row r="2789" spans="1:11" x14ac:dyDescent="0.35">
      <c r="A2789" s="14" t="s">
        <v>8466</v>
      </c>
      <c r="B2789" s="13" t="s">
        <v>5086</v>
      </c>
      <c r="C2789" s="14" t="s">
        <v>15545</v>
      </c>
      <c r="D2789" s="14" t="s">
        <v>15546</v>
      </c>
      <c r="E2789" s="15" t="s">
        <v>11359</v>
      </c>
      <c r="F2789" s="16">
        <v>10</v>
      </c>
      <c r="G2789" s="16">
        <v>4</v>
      </c>
      <c r="H2789" s="6">
        <f t="shared" si="172"/>
        <v>11</v>
      </c>
      <c r="I2789" s="6">
        <f t="shared" si="173"/>
        <v>5</v>
      </c>
      <c r="J2789" s="7">
        <f t="shared" si="174"/>
        <v>0.45454545454545453</v>
      </c>
      <c r="K2789" s="7">
        <f t="shared" si="175"/>
        <v>-1.1375035237499349</v>
      </c>
    </row>
    <row r="2790" spans="1:11" x14ac:dyDescent="0.35">
      <c r="A2790" s="14" t="s">
        <v>8467</v>
      </c>
      <c r="B2790" s="13" t="s">
        <v>2380</v>
      </c>
      <c r="C2790" s="14" t="s">
        <v>15547</v>
      </c>
      <c r="D2790" s="14" t="s">
        <v>11356</v>
      </c>
      <c r="E2790" s="15" t="s">
        <v>11359</v>
      </c>
      <c r="F2790" s="16">
        <v>7</v>
      </c>
      <c r="G2790" s="16">
        <v>9</v>
      </c>
      <c r="H2790" s="6">
        <f t="shared" si="172"/>
        <v>8</v>
      </c>
      <c r="I2790" s="6">
        <f t="shared" si="173"/>
        <v>10</v>
      </c>
      <c r="J2790" s="7">
        <f t="shared" si="174"/>
        <v>1.25</v>
      </c>
      <c r="K2790" s="7">
        <f t="shared" si="175"/>
        <v>0.32192809488736235</v>
      </c>
    </row>
    <row r="2791" spans="1:11" x14ac:dyDescent="0.35">
      <c r="A2791" s="14" t="s">
        <v>8468</v>
      </c>
      <c r="B2791" s="13" t="s">
        <v>216</v>
      </c>
      <c r="C2791" s="14" t="s">
        <v>15548</v>
      </c>
      <c r="D2791" s="14" t="s">
        <v>11356</v>
      </c>
      <c r="E2791" s="15" t="s">
        <v>5678</v>
      </c>
      <c r="F2791" s="16">
        <v>4</v>
      </c>
      <c r="G2791" s="16">
        <v>3</v>
      </c>
      <c r="H2791" s="6">
        <f t="shared" si="172"/>
        <v>5</v>
      </c>
      <c r="I2791" s="6">
        <f t="shared" si="173"/>
        <v>4</v>
      </c>
      <c r="J2791" s="7">
        <f t="shared" si="174"/>
        <v>0.8</v>
      </c>
      <c r="K2791" s="7">
        <f t="shared" si="175"/>
        <v>-0.32192809488736229</v>
      </c>
    </row>
    <row r="2792" spans="1:11" x14ac:dyDescent="0.35">
      <c r="A2792" s="14" t="s">
        <v>8469</v>
      </c>
      <c r="B2792" s="13" t="s">
        <v>4123</v>
      </c>
      <c r="C2792" s="14" t="s">
        <v>15549</v>
      </c>
      <c r="D2792" s="14" t="s">
        <v>11356</v>
      </c>
      <c r="E2792" s="15" t="s">
        <v>11359</v>
      </c>
      <c r="F2792" s="16">
        <v>270</v>
      </c>
      <c r="G2792" s="16">
        <v>270</v>
      </c>
      <c r="H2792" s="6">
        <f t="shared" si="172"/>
        <v>271</v>
      </c>
      <c r="I2792" s="6">
        <f t="shared" si="173"/>
        <v>271</v>
      </c>
      <c r="J2792" s="7">
        <f t="shared" si="174"/>
        <v>1</v>
      </c>
      <c r="K2792" s="7">
        <f t="shared" si="175"/>
        <v>0</v>
      </c>
    </row>
    <row r="2793" spans="1:11" x14ac:dyDescent="0.35">
      <c r="A2793" s="14" t="s">
        <v>8470</v>
      </c>
      <c r="B2793" s="13" t="s">
        <v>3088</v>
      </c>
      <c r="C2793" s="14" t="s">
        <v>15550</v>
      </c>
      <c r="D2793" s="14" t="s">
        <v>11356</v>
      </c>
      <c r="E2793" s="15" t="s">
        <v>11359</v>
      </c>
      <c r="F2793" s="16">
        <v>382</v>
      </c>
      <c r="G2793" s="16">
        <v>544</v>
      </c>
      <c r="H2793" s="6">
        <f t="shared" si="172"/>
        <v>383</v>
      </c>
      <c r="I2793" s="6">
        <f t="shared" si="173"/>
        <v>545</v>
      </c>
      <c r="J2793" s="7">
        <f t="shared" si="174"/>
        <v>1.4229765013054829</v>
      </c>
      <c r="K2793" s="7">
        <f t="shared" si="175"/>
        <v>0.50891183773933157</v>
      </c>
    </row>
    <row r="2794" spans="1:11" x14ac:dyDescent="0.35">
      <c r="A2794" s="14" t="s">
        <v>8471</v>
      </c>
      <c r="B2794" s="13" t="s">
        <v>2983</v>
      </c>
      <c r="C2794" s="14" t="s">
        <v>15551</v>
      </c>
      <c r="D2794" s="14" t="s">
        <v>15552</v>
      </c>
      <c r="E2794" s="15" t="s">
        <v>11359</v>
      </c>
      <c r="F2794" s="16">
        <v>355</v>
      </c>
      <c r="G2794" s="16">
        <v>434</v>
      </c>
      <c r="H2794" s="6">
        <f t="shared" si="172"/>
        <v>356</v>
      </c>
      <c r="I2794" s="6">
        <f t="shared" si="173"/>
        <v>435</v>
      </c>
      <c r="J2794" s="7">
        <f t="shared" si="174"/>
        <v>1.2219101123595506</v>
      </c>
      <c r="K2794" s="7">
        <f t="shared" si="175"/>
        <v>0.28913815976969293</v>
      </c>
    </row>
    <row r="2795" spans="1:11" x14ac:dyDescent="0.35">
      <c r="A2795" s="14" t="s">
        <v>8472</v>
      </c>
      <c r="B2795" s="13" t="s">
        <v>872</v>
      </c>
      <c r="C2795" s="14" t="s">
        <v>15553</v>
      </c>
      <c r="D2795" s="14" t="s">
        <v>11356</v>
      </c>
      <c r="E2795" s="15" t="s">
        <v>5678</v>
      </c>
      <c r="F2795" s="16">
        <v>148</v>
      </c>
      <c r="G2795" s="16">
        <v>175</v>
      </c>
      <c r="H2795" s="6">
        <f t="shared" si="172"/>
        <v>149</v>
      </c>
      <c r="I2795" s="6">
        <f t="shared" si="173"/>
        <v>176</v>
      </c>
      <c r="J2795" s="7">
        <f t="shared" si="174"/>
        <v>1.1812080536912752</v>
      </c>
      <c r="K2795" s="7">
        <f t="shared" si="175"/>
        <v>0.24026309817513578</v>
      </c>
    </row>
    <row r="2796" spans="1:11" x14ac:dyDescent="0.35">
      <c r="A2796" s="14" t="s">
        <v>8473</v>
      </c>
      <c r="B2796" s="13" t="s">
        <v>2154</v>
      </c>
      <c r="C2796" s="14" t="s">
        <v>15554</v>
      </c>
      <c r="D2796" s="14" t="s">
        <v>11356</v>
      </c>
      <c r="E2796" s="15" t="s">
        <v>5678</v>
      </c>
      <c r="F2796" s="16">
        <v>24</v>
      </c>
      <c r="G2796" s="16">
        <v>23</v>
      </c>
      <c r="H2796" s="6">
        <f t="shared" si="172"/>
        <v>25</v>
      </c>
      <c r="I2796" s="6">
        <f t="shared" si="173"/>
        <v>24</v>
      </c>
      <c r="J2796" s="7">
        <f t="shared" si="174"/>
        <v>0.96</v>
      </c>
      <c r="K2796" s="7">
        <f t="shared" si="175"/>
        <v>-5.8893689053568565E-2</v>
      </c>
    </row>
    <row r="2797" spans="1:11" x14ac:dyDescent="0.35">
      <c r="A2797" s="14" t="s">
        <v>8474</v>
      </c>
      <c r="B2797" s="13" t="s">
        <v>2805</v>
      </c>
      <c r="C2797" s="14" t="s">
        <v>15555</v>
      </c>
      <c r="D2797" s="14" t="s">
        <v>11418</v>
      </c>
      <c r="E2797" s="15" t="s">
        <v>11359</v>
      </c>
      <c r="F2797" s="16">
        <v>16</v>
      </c>
      <c r="G2797" s="16">
        <v>14</v>
      </c>
      <c r="H2797" s="6">
        <f t="shared" si="172"/>
        <v>17</v>
      </c>
      <c r="I2797" s="6">
        <f t="shared" si="173"/>
        <v>15</v>
      </c>
      <c r="J2797" s="7">
        <f t="shared" si="174"/>
        <v>0.88235294117647056</v>
      </c>
      <c r="K2797" s="7">
        <f t="shared" si="175"/>
        <v>-0.18057224564182092</v>
      </c>
    </row>
    <row r="2798" spans="1:11" x14ac:dyDescent="0.35">
      <c r="A2798" s="14" t="s">
        <v>8475</v>
      </c>
      <c r="B2798" s="13" t="s">
        <v>1706</v>
      </c>
      <c r="C2798" s="14" t="s">
        <v>15556</v>
      </c>
      <c r="D2798" s="14" t="s">
        <v>11356</v>
      </c>
      <c r="E2798" s="15" t="s">
        <v>5678</v>
      </c>
      <c r="F2798" s="16">
        <v>9</v>
      </c>
      <c r="G2798" s="16">
        <v>4</v>
      </c>
      <c r="H2798" s="6">
        <f t="shared" si="172"/>
        <v>10</v>
      </c>
      <c r="I2798" s="6">
        <f t="shared" si="173"/>
        <v>5</v>
      </c>
      <c r="J2798" s="7">
        <f t="shared" si="174"/>
        <v>0.5</v>
      </c>
      <c r="K2798" s="7">
        <f t="shared" si="175"/>
        <v>-1</v>
      </c>
    </row>
    <row r="2799" spans="1:11" x14ac:dyDescent="0.35">
      <c r="A2799" s="14" t="s">
        <v>8476</v>
      </c>
      <c r="B2799" s="13" t="s">
        <v>1911</v>
      </c>
      <c r="C2799" s="14" t="s">
        <v>15557</v>
      </c>
      <c r="D2799" s="14" t="s">
        <v>14758</v>
      </c>
      <c r="E2799" s="15" t="s">
        <v>11359</v>
      </c>
      <c r="F2799" s="16">
        <v>1302</v>
      </c>
      <c r="G2799" s="16">
        <v>1147</v>
      </c>
      <c r="H2799" s="6">
        <f t="shared" si="172"/>
        <v>1303</v>
      </c>
      <c r="I2799" s="6">
        <f t="shared" si="173"/>
        <v>1148</v>
      </c>
      <c r="J2799" s="7">
        <f t="shared" si="174"/>
        <v>0.8810437452033768</v>
      </c>
      <c r="K2799" s="7">
        <f t="shared" si="175"/>
        <v>-0.18271444189244673</v>
      </c>
    </row>
    <row r="2800" spans="1:11" x14ac:dyDescent="0.35">
      <c r="A2800" s="14" t="s">
        <v>8477</v>
      </c>
      <c r="B2800" s="13" t="s">
        <v>5411</v>
      </c>
      <c r="C2800" s="14" t="s">
        <v>15558</v>
      </c>
      <c r="D2800" s="14" t="s">
        <v>15559</v>
      </c>
      <c r="E2800" s="15" t="s">
        <v>11359</v>
      </c>
      <c r="F2800" s="16">
        <v>8</v>
      </c>
      <c r="G2800" s="16">
        <v>4</v>
      </c>
      <c r="H2800" s="6">
        <f t="shared" si="172"/>
        <v>9</v>
      </c>
      <c r="I2800" s="6">
        <f t="shared" si="173"/>
        <v>5</v>
      </c>
      <c r="J2800" s="7">
        <f t="shared" si="174"/>
        <v>0.55555555555555558</v>
      </c>
      <c r="K2800" s="7">
        <f t="shared" si="175"/>
        <v>-0.84799690655494997</v>
      </c>
    </row>
    <row r="2801" spans="1:11" x14ac:dyDescent="0.35">
      <c r="A2801" s="14" t="s">
        <v>8478</v>
      </c>
      <c r="B2801" s="13" t="s">
        <v>114</v>
      </c>
      <c r="C2801" s="14" t="s">
        <v>15560</v>
      </c>
      <c r="D2801" s="14" t="s">
        <v>15561</v>
      </c>
      <c r="E2801" s="15" t="s">
        <v>5678</v>
      </c>
      <c r="F2801" s="16">
        <v>7</v>
      </c>
      <c r="G2801" s="16">
        <v>12</v>
      </c>
      <c r="H2801" s="6">
        <f t="shared" si="172"/>
        <v>8</v>
      </c>
      <c r="I2801" s="6">
        <f t="shared" si="173"/>
        <v>13</v>
      </c>
      <c r="J2801" s="7">
        <f t="shared" si="174"/>
        <v>1.625</v>
      </c>
      <c r="K2801" s="7">
        <f t="shared" si="175"/>
        <v>0.70043971814109218</v>
      </c>
    </row>
    <row r="2802" spans="1:11" x14ac:dyDescent="0.35">
      <c r="A2802" s="14" t="s">
        <v>8479</v>
      </c>
      <c r="B2802" s="13" t="s">
        <v>5</v>
      </c>
      <c r="C2802" s="14" t="s">
        <v>15562</v>
      </c>
      <c r="D2802" s="14" t="s">
        <v>11356</v>
      </c>
      <c r="E2802" s="15" t="s">
        <v>5678</v>
      </c>
      <c r="F2802" s="16">
        <v>2</v>
      </c>
      <c r="G2802" s="16">
        <v>6</v>
      </c>
      <c r="H2802" s="6">
        <f t="shared" si="172"/>
        <v>3</v>
      </c>
      <c r="I2802" s="6">
        <f t="shared" si="173"/>
        <v>7</v>
      </c>
      <c r="J2802" s="7">
        <f t="shared" si="174"/>
        <v>2.3333333333333335</v>
      </c>
      <c r="K2802" s="7">
        <f t="shared" si="175"/>
        <v>1.2223924213364481</v>
      </c>
    </row>
    <row r="2803" spans="1:11" x14ac:dyDescent="0.35">
      <c r="A2803" s="14" t="s">
        <v>8480</v>
      </c>
      <c r="B2803" s="13" t="s">
        <v>1336</v>
      </c>
      <c r="C2803" s="14" t="s">
        <v>15563</v>
      </c>
      <c r="D2803" s="14" t="s">
        <v>11356</v>
      </c>
      <c r="E2803" s="15" t="s">
        <v>11359</v>
      </c>
      <c r="F2803" s="16">
        <v>16</v>
      </c>
      <c r="G2803" s="16">
        <v>18</v>
      </c>
      <c r="H2803" s="6">
        <f t="shared" si="172"/>
        <v>17</v>
      </c>
      <c r="I2803" s="6">
        <f t="shared" si="173"/>
        <v>19</v>
      </c>
      <c r="J2803" s="7">
        <f t="shared" si="174"/>
        <v>1.1176470588235294</v>
      </c>
      <c r="K2803" s="7">
        <f t="shared" si="175"/>
        <v>0.16046467219324612</v>
      </c>
    </row>
    <row r="2804" spans="1:11" x14ac:dyDescent="0.35">
      <c r="A2804" s="14" t="s">
        <v>8481</v>
      </c>
      <c r="B2804" s="13" t="s">
        <v>4461</v>
      </c>
      <c r="C2804" s="14" t="s">
        <v>15564</v>
      </c>
      <c r="D2804" s="14" t="s">
        <v>15565</v>
      </c>
      <c r="E2804" s="15" t="s">
        <v>5678</v>
      </c>
      <c r="F2804" s="16">
        <v>150</v>
      </c>
      <c r="G2804" s="16">
        <v>107</v>
      </c>
      <c r="H2804" s="6">
        <f t="shared" si="172"/>
        <v>151</v>
      </c>
      <c r="I2804" s="6">
        <f t="shared" si="173"/>
        <v>108</v>
      </c>
      <c r="J2804" s="7">
        <f t="shared" si="174"/>
        <v>0.71523178807947019</v>
      </c>
      <c r="K2804" s="7">
        <f t="shared" si="175"/>
        <v>-0.48351723716161038</v>
      </c>
    </row>
    <row r="2805" spans="1:11" x14ac:dyDescent="0.35">
      <c r="A2805" s="14" t="s">
        <v>8482</v>
      </c>
      <c r="B2805" s="13" t="s">
        <v>3854</v>
      </c>
      <c r="C2805" s="14" t="s">
        <v>15566</v>
      </c>
      <c r="D2805" s="14" t="s">
        <v>11755</v>
      </c>
      <c r="E2805" s="15" t="s">
        <v>5678</v>
      </c>
      <c r="F2805" s="16">
        <v>25</v>
      </c>
      <c r="G2805" s="16">
        <v>21</v>
      </c>
      <c r="H2805" s="6">
        <f t="shared" si="172"/>
        <v>26</v>
      </c>
      <c r="I2805" s="6">
        <f t="shared" si="173"/>
        <v>22</v>
      </c>
      <c r="J2805" s="7">
        <f t="shared" si="174"/>
        <v>0.84615384615384615</v>
      </c>
      <c r="K2805" s="7">
        <f t="shared" si="175"/>
        <v>-0.24100809950379493</v>
      </c>
    </row>
    <row r="2806" spans="1:11" x14ac:dyDescent="0.35">
      <c r="A2806" s="14" t="s">
        <v>8483</v>
      </c>
      <c r="B2806" s="13" t="s">
        <v>5244</v>
      </c>
      <c r="C2806" s="14" t="s">
        <v>15567</v>
      </c>
      <c r="D2806" s="14" t="s">
        <v>11509</v>
      </c>
      <c r="E2806" s="15" t="s">
        <v>11359</v>
      </c>
      <c r="F2806" s="16">
        <v>3</v>
      </c>
      <c r="G2806" s="16">
        <v>4</v>
      </c>
      <c r="H2806" s="6">
        <f t="shared" si="172"/>
        <v>4</v>
      </c>
      <c r="I2806" s="6">
        <f t="shared" si="173"/>
        <v>5</v>
      </c>
      <c r="J2806" s="7">
        <f t="shared" si="174"/>
        <v>1.25</v>
      </c>
      <c r="K2806" s="7">
        <f t="shared" si="175"/>
        <v>0.32192809488736235</v>
      </c>
    </row>
    <row r="2807" spans="1:11" x14ac:dyDescent="0.35">
      <c r="A2807" s="14" t="s">
        <v>8484</v>
      </c>
      <c r="B2807" s="13" t="s">
        <v>82</v>
      </c>
      <c r="C2807" s="14" t="s">
        <v>15568</v>
      </c>
      <c r="D2807" s="14" t="s">
        <v>11356</v>
      </c>
      <c r="E2807" s="15" t="s">
        <v>11359</v>
      </c>
      <c r="F2807" s="16">
        <v>2</v>
      </c>
      <c r="G2807" s="16">
        <v>1</v>
      </c>
      <c r="H2807" s="6">
        <f t="shared" si="172"/>
        <v>3</v>
      </c>
      <c r="I2807" s="6">
        <f t="shared" si="173"/>
        <v>2</v>
      </c>
      <c r="J2807" s="7">
        <f t="shared" si="174"/>
        <v>0.66666666666666663</v>
      </c>
      <c r="K2807" s="7">
        <f t="shared" si="175"/>
        <v>-0.5849625007211563</v>
      </c>
    </row>
    <row r="2808" spans="1:11" x14ac:dyDescent="0.35">
      <c r="A2808" s="14" t="s">
        <v>8485</v>
      </c>
      <c r="B2808" s="13" t="s">
        <v>4934</v>
      </c>
      <c r="C2808" s="14" t="s">
        <v>15569</v>
      </c>
      <c r="D2808" s="14" t="s">
        <v>11685</v>
      </c>
      <c r="E2808" s="15" t="s">
        <v>5678</v>
      </c>
      <c r="F2808" s="16">
        <v>31</v>
      </c>
      <c r="G2808" s="16">
        <v>11</v>
      </c>
      <c r="H2808" s="6">
        <f t="shared" si="172"/>
        <v>32</v>
      </c>
      <c r="I2808" s="6">
        <f t="shared" si="173"/>
        <v>12</v>
      </c>
      <c r="J2808" s="7">
        <f t="shared" si="174"/>
        <v>0.375</v>
      </c>
      <c r="K2808" s="7">
        <f t="shared" si="175"/>
        <v>-1.4150374992788437</v>
      </c>
    </row>
    <row r="2809" spans="1:11" x14ac:dyDescent="0.35">
      <c r="A2809" s="14" t="s">
        <v>8486</v>
      </c>
      <c r="B2809" s="13" t="s">
        <v>5152</v>
      </c>
      <c r="C2809" s="14" t="s">
        <v>15570</v>
      </c>
      <c r="D2809" s="14" t="s">
        <v>15571</v>
      </c>
      <c r="E2809" s="15" t="s">
        <v>5678</v>
      </c>
      <c r="F2809" s="16">
        <v>81</v>
      </c>
      <c r="G2809" s="16">
        <v>63</v>
      </c>
      <c r="H2809" s="6">
        <f t="shared" si="172"/>
        <v>82</v>
      </c>
      <c r="I2809" s="6">
        <f t="shared" si="173"/>
        <v>64</v>
      </c>
      <c r="J2809" s="7">
        <f t="shared" si="174"/>
        <v>0.78048780487804881</v>
      </c>
      <c r="K2809" s="7">
        <f t="shared" si="175"/>
        <v>-0.35755200461808362</v>
      </c>
    </row>
    <row r="2810" spans="1:11" x14ac:dyDescent="0.35">
      <c r="A2810" s="14" t="s">
        <v>8487</v>
      </c>
      <c r="B2810" s="13" t="s">
        <v>2462</v>
      </c>
      <c r="C2810" s="14" t="s">
        <v>15572</v>
      </c>
      <c r="D2810" s="14" t="s">
        <v>11385</v>
      </c>
      <c r="E2810" s="15" t="s">
        <v>11359</v>
      </c>
      <c r="F2810" s="16">
        <v>8</v>
      </c>
      <c r="G2810" s="16">
        <v>13</v>
      </c>
      <c r="H2810" s="6">
        <f t="shared" si="172"/>
        <v>9</v>
      </c>
      <c r="I2810" s="6">
        <f t="shared" si="173"/>
        <v>14</v>
      </c>
      <c r="J2810" s="7">
        <f t="shared" si="174"/>
        <v>1.5555555555555556</v>
      </c>
      <c r="K2810" s="7">
        <f t="shared" si="175"/>
        <v>0.6374299206152918</v>
      </c>
    </row>
    <row r="2811" spans="1:11" x14ac:dyDescent="0.35">
      <c r="A2811" s="14" t="s">
        <v>8488</v>
      </c>
      <c r="B2811" s="13" t="s">
        <v>1983</v>
      </c>
      <c r="C2811" s="14" t="s">
        <v>15573</v>
      </c>
      <c r="D2811" s="14" t="s">
        <v>11356</v>
      </c>
      <c r="E2811" s="15" t="s">
        <v>5678</v>
      </c>
      <c r="F2811" s="16">
        <v>25</v>
      </c>
      <c r="G2811" s="16">
        <v>17</v>
      </c>
      <c r="H2811" s="6">
        <f t="shared" si="172"/>
        <v>26</v>
      </c>
      <c r="I2811" s="6">
        <f t="shared" si="173"/>
        <v>18</v>
      </c>
      <c r="J2811" s="7">
        <f t="shared" si="174"/>
        <v>0.69230769230769229</v>
      </c>
      <c r="K2811" s="7">
        <f t="shared" si="175"/>
        <v>-0.53051471669877992</v>
      </c>
    </row>
    <row r="2812" spans="1:11" x14ac:dyDescent="0.35">
      <c r="A2812" s="14" t="s">
        <v>8489</v>
      </c>
      <c r="B2812" s="13" t="s">
        <v>1947</v>
      </c>
      <c r="C2812" s="14" t="s">
        <v>15574</v>
      </c>
      <c r="D2812" s="14" t="s">
        <v>11356</v>
      </c>
      <c r="E2812" s="15" t="s">
        <v>5678</v>
      </c>
      <c r="F2812" s="16">
        <v>23</v>
      </c>
      <c r="G2812" s="16">
        <v>19</v>
      </c>
      <c r="H2812" s="6">
        <f t="shared" si="172"/>
        <v>24</v>
      </c>
      <c r="I2812" s="6">
        <f t="shared" si="173"/>
        <v>20</v>
      </c>
      <c r="J2812" s="7">
        <f t="shared" si="174"/>
        <v>0.83333333333333337</v>
      </c>
      <c r="K2812" s="7">
        <f t="shared" si="175"/>
        <v>-0.26303440583379378</v>
      </c>
    </row>
    <row r="2813" spans="1:11" x14ac:dyDescent="0.35">
      <c r="A2813" s="14" t="s">
        <v>8490</v>
      </c>
      <c r="B2813" s="13" t="s">
        <v>4847</v>
      </c>
      <c r="C2813" s="14" t="s">
        <v>15575</v>
      </c>
      <c r="D2813" s="14" t="s">
        <v>11356</v>
      </c>
      <c r="E2813" s="15" t="s">
        <v>5678</v>
      </c>
      <c r="F2813" s="16">
        <v>86</v>
      </c>
      <c r="G2813" s="16">
        <v>52</v>
      </c>
      <c r="H2813" s="6">
        <f t="shared" si="172"/>
        <v>87</v>
      </c>
      <c r="I2813" s="6">
        <f t="shared" si="173"/>
        <v>53</v>
      </c>
      <c r="J2813" s="7">
        <f t="shared" si="174"/>
        <v>0.60919540229885061</v>
      </c>
      <c r="K2813" s="7">
        <f t="shared" si="175"/>
        <v>-0.71502304128552907</v>
      </c>
    </row>
    <row r="2814" spans="1:11" x14ac:dyDescent="0.35">
      <c r="A2814" s="14" t="s">
        <v>8491</v>
      </c>
      <c r="B2814" s="13" t="s">
        <v>2707</v>
      </c>
      <c r="C2814" s="14" t="s">
        <v>15576</v>
      </c>
      <c r="D2814" s="14" t="s">
        <v>11356</v>
      </c>
      <c r="E2814" s="15" t="s">
        <v>5678</v>
      </c>
      <c r="F2814" s="16">
        <v>55</v>
      </c>
      <c r="G2814" s="16">
        <v>38</v>
      </c>
      <c r="H2814" s="6">
        <f t="shared" si="172"/>
        <v>56</v>
      </c>
      <c r="I2814" s="6">
        <f t="shared" si="173"/>
        <v>39</v>
      </c>
      <c r="J2814" s="7">
        <f t="shared" si="174"/>
        <v>0.6964285714285714</v>
      </c>
      <c r="K2814" s="7">
        <f t="shared" si="175"/>
        <v>-0.5219527031953558</v>
      </c>
    </row>
    <row r="2815" spans="1:11" x14ac:dyDescent="0.35">
      <c r="A2815" s="14" t="s">
        <v>8492</v>
      </c>
      <c r="B2815" s="13" t="s">
        <v>5626</v>
      </c>
      <c r="C2815" s="14"/>
      <c r="D2815" s="14"/>
      <c r="E2815" s="15" t="s">
        <v>5678</v>
      </c>
      <c r="F2815" s="16">
        <v>0</v>
      </c>
      <c r="G2815" s="16">
        <v>0</v>
      </c>
      <c r="H2815" s="6">
        <f t="shared" si="172"/>
        <v>1</v>
      </c>
      <c r="I2815" s="6">
        <f t="shared" si="173"/>
        <v>1</v>
      </c>
      <c r="J2815" s="7">
        <f t="shared" si="174"/>
        <v>1</v>
      </c>
      <c r="K2815" s="7">
        <f t="shared" si="175"/>
        <v>0</v>
      </c>
    </row>
    <row r="2816" spans="1:11" x14ac:dyDescent="0.35">
      <c r="A2816" s="14" t="s">
        <v>8493</v>
      </c>
      <c r="B2816" s="13" t="s">
        <v>5542</v>
      </c>
      <c r="C2816" s="14" t="s">
        <v>15577</v>
      </c>
      <c r="D2816" s="14" t="s">
        <v>15578</v>
      </c>
      <c r="E2816" s="15" t="s">
        <v>11359</v>
      </c>
      <c r="F2816" s="16">
        <v>36</v>
      </c>
      <c r="G2816" s="16">
        <v>36</v>
      </c>
      <c r="H2816" s="6">
        <f t="shared" si="172"/>
        <v>37</v>
      </c>
      <c r="I2816" s="6">
        <f t="shared" si="173"/>
        <v>37</v>
      </c>
      <c r="J2816" s="7">
        <f t="shared" si="174"/>
        <v>1</v>
      </c>
      <c r="K2816" s="7">
        <f t="shared" si="175"/>
        <v>0</v>
      </c>
    </row>
    <row r="2817" spans="1:11" x14ac:dyDescent="0.35">
      <c r="A2817" s="14" t="s">
        <v>8494</v>
      </c>
      <c r="B2817" s="13" t="s">
        <v>919</v>
      </c>
      <c r="C2817" s="14" t="s">
        <v>15579</v>
      </c>
      <c r="D2817" s="14" t="s">
        <v>12622</v>
      </c>
      <c r="E2817" s="15" t="s">
        <v>5678</v>
      </c>
      <c r="F2817" s="16">
        <v>16</v>
      </c>
      <c r="G2817" s="16">
        <v>10</v>
      </c>
      <c r="H2817" s="6">
        <f t="shared" si="172"/>
        <v>17</v>
      </c>
      <c r="I2817" s="6">
        <f t="shared" si="173"/>
        <v>11</v>
      </c>
      <c r="J2817" s="7">
        <f t="shared" si="174"/>
        <v>0.6470588235294118</v>
      </c>
      <c r="K2817" s="7">
        <f t="shared" si="175"/>
        <v>-0.62803122261304212</v>
      </c>
    </row>
    <row r="2818" spans="1:11" x14ac:dyDescent="0.35">
      <c r="A2818" s="14" t="s">
        <v>8495</v>
      </c>
      <c r="B2818" s="13" t="s">
        <v>982</v>
      </c>
      <c r="C2818" s="14" t="s">
        <v>15580</v>
      </c>
      <c r="D2818" s="14" t="s">
        <v>11385</v>
      </c>
      <c r="E2818" s="15" t="s">
        <v>5678</v>
      </c>
      <c r="F2818" s="16">
        <v>33</v>
      </c>
      <c r="G2818" s="16">
        <v>21</v>
      </c>
      <c r="H2818" s="6">
        <f t="shared" si="172"/>
        <v>34</v>
      </c>
      <c r="I2818" s="6">
        <f t="shared" si="173"/>
        <v>22</v>
      </c>
      <c r="J2818" s="7">
        <f t="shared" si="174"/>
        <v>0.6470588235294118</v>
      </c>
      <c r="K2818" s="7">
        <f t="shared" si="175"/>
        <v>-0.62803122261304212</v>
      </c>
    </row>
    <row r="2819" spans="1:11" x14ac:dyDescent="0.35">
      <c r="A2819" s="14" t="s">
        <v>8496</v>
      </c>
      <c r="B2819" s="13" t="s">
        <v>1049</v>
      </c>
      <c r="C2819" s="14" t="s">
        <v>15581</v>
      </c>
      <c r="D2819" s="14" t="s">
        <v>11356</v>
      </c>
      <c r="E2819" s="15" t="s">
        <v>5678</v>
      </c>
      <c r="F2819" s="16">
        <v>70</v>
      </c>
      <c r="G2819" s="16">
        <v>70</v>
      </c>
      <c r="H2819" s="6">
        <f t="shared" ref="H2819:H2882" si="176">F2819+1</f>
        <v>71</v>
      </c>
      <c r="I2819" s="6">
        <f t="shared" ref="I2819:I2882" si="177">G2819+1</f>
        <v>71</v>
      </c>
      <c r="J2819" s="7">
        <f t="shared" ref="J2819:J2882" si="178">I2819/H2819</f>
        <v>1</v>
      </c>
      <c r="K2819" s="7">
        <f t="shared" ref="K2819:K2882" si="179">LOG(J2819,2)</f>
        <v>0</v>
      </c>
    </row>
    <row r="2820" spans="1:11" x14ac:dyDescent="0.35">
      <c r="A2820" s="14" t="s">
        <v>8497</v>
      </c>
      <c r="B2820" s="13" t="s">
        <v>4915</v>
      </c>
      <c r="C2820" s="14" t="s">
        <v>15582</v>
      </c>
      <c r="D2820" s="14" t="s">
        <v>11444</v>
      </c>
      <c r="E2820" s="15" t="s">
        <v>11359</v>
      </c>
      <c r="F2820" s="16">
        <v>27</v>
      </c>
      <c r="G2820" s="16">
        <v>46</v>
      </c>
      <c r="H2820" s="6">
        <f t="shared" si="176"/>
        <v>28</v>
      </c>
      <c r="I2820" s="6">
        <f t="shared" si="177"/>
        <v>47</v>
      </c>
      <c r="J2820" s="7">
        <f t="shared" si="178"/>
        <v>1.6785714285714286</v>
      </c>
      <c r="K2820" s="7">
        <f t="shared" si="179"/>
        <v>0.74723392962003321</v>
      </c>
    </row>
    <row r="2821" spans="1:11" x14ac:dyDescent="0.35">
      <c r="A2821" s="14" t="s">
        <v>8498</v>
      </c>
      <c r="B2821" s="13" t="s">
        <v>5255</v>
      </c>
      <c r="C2821" s="14" t="s">
        <v>15583</v>
      </c>
      <c r="D2821" s="14" t="s">
        <v>11356</v>
      </c>
      <c r="E2821" s="15" t="s">
        <v>11359</v>
      </c>
      <c r="F2821" s="16">
        <v>23</v>
      </c>
      <c r="G2821" s="16">
        <v>41</v>
      </c>
      <c r="H2821" s="6">
        <f t="shared" si="176"/>
        <v>24</v>
      </c>
      <c r="I2821" s="6">
        <f t="shared" si="177"/>
        <v>42</v>
      </c>
      <c r="J2821" s="7">
        <f t="shared" si="178"/>
        <v>1.75</v>
      </c>
      <c r="K2821" s="7">
        <f t="shared" si="179"/>
        <v>0.80735492205760406</v>
      </c>
    </row>
    <row r="2822" spans="1:11" x14ac:dyDescent="0.35">
      <c r="A2822" s="14" t="s">
        <v>8499</v>
      </c>
      <c r="B2822" s="13" t="s">
        <v>4715</v>
      </c>
      <c r="C2822" s="14" t="s">
        <v>15584</v>
      </c>
      <c r="D2822" s="14" t="s">
        <v>15585</v>
      </c>
      <c r="E2822" s="15" t="s">
        <v>11359</v>
      </c>
      <c r="F2822" s="16">
        <v>1</v>
      </c>
      <c r="G2822" s="16">
        <v>1</v>
      </c>
      <c r="H2822" s="6">
        <f t="shared" si="176"/>
        <v>2</v>
      </c>
      <c r="I2822" s="6">
        <f t="shared" si="177"/>
        <v>2</v>
      </c>
      <c r="J2822" s="7">
        <f t="shared" si="178"/>
        <v>1</v>
      </c>
      <c r="K2822" s="7">
        <f t="shared" si="179"/>
        <v>0</v>
      </c>
    </row>
    <row r="2823" spans="1:11" x14ac:dyDescent="0.35">
      <c r="A2823" s="14" t="s">
        <v>8500</v>
      </c>
      <c r="B2823" s="13" t="s">
        <v>5474</v>
      </c>
      <c r="C2823" s="14" t="s">
        <v>15586</v>
      </c>
      <c r="D2823" s="14" t="s">
        <v>15587</v>
      </c>
      <c r="E2823" s="15" t="s">
        <v>11359</v>
      </c>
      <c r="F2823" s="16">
        <v>1</v>
      </c>
      <c r="G2823" s="16">
        <v>1</v>
      </c>
      <c r="H2823" s="6">
        <f t="shared" si="176"/>
        <v>2</v>
      </c>
      <c r="I2823" s="6">
        <f t="shared" si="177"/>
        <v>2</v>
      </c>
      <c r="J2823" s="7">
        <f t="shared" si="178"/>
        <v>1</v>
      </c>
      <c r="K2823" s="7">
        <f t="shared" si="179"/>
        <v>0</v>
      </c>
    </row>
    <row r="2824" spans="1:11" x14ac:dyDescent="0.35">
      <c r="A2824" s="14" t="s">
        <v>8501</v>
      </c>
      <c r="B2824" s="13" t="s">
        <v>5276</v>
      </c>
      <c r="C2824" s="14" t="s">
        <v>15588</v>
      </c>
      <c r="D2824" s="14" t="s">
        <v>11356</v>
      </c>
      <c r="E2824" s="15" t="s">
        <v>11359</v>
      </c>
      <c r="F2824" s="16">
        <v>4</v>
      </c>
      <c r="G2824" s="16">
        <v>5</v>
      </c>
      <c r="H2824" s="6">
        <f t="shared" si="176"/>
        <v>5</v>
      </c>
      <c r="I2824" s="6">
        <f t="shared" si="177"/>
        <v>6</v>
      </c>
      <c r="J2824" s="7">
        <f t="shared" si="178"/>
        <v>1.2</v>
      </c>
      <c r="K2824" s="7">
        <f t="shared" si="179"/>
        <v>0.26303440583379378</v>
      </c>
    </row>
    <row r="2825" spans="1:11" x14ac:dyDescent="0.35">
      <c r="A2825" s="14" t="s">
        <v>8502</v>
      </c>
      <c r="B2825" s="13" t="s">
        <v>5418</v>
      </c>
      <c r="C2825" s="14" t="s">
        <v>15589</v>
      </c>
      <c r="D2825" s="14" t="s">
        <v>11724</v>
      </c>
      <c r="E2825" s="15" t="s">
        <v>11359</v>
      </c>
      <c r="F2825" s="16">
        <v>5</v>
      </c>
      <c r="G2825" s="16">
        <v>7</v>
      </c>
      <c r="H2825" s="6">
        <f t="shared" si="176"/>
        <v>6</v>
      </c>
      <c r="I2825" s="6">
        <f t="shared" si="177"/>
        <v>8</v>
      </c>
      <c r="J2825" s="7">
        <f t="shared" si="178"/>
        <v>1.3333333333333333</v>
      </c>
      <c r="K2825" s="7">
        <f t="shared" si="179"/>
        <v>0.4150374992788437</v>
      </c>
    </row>
    <row r="2826" spans="1:11" x14ac:dyDescent="0.35">
      <c r="A2826" s="14" t="s">
        <v>8503</v>
      </c>
      <c r="B2826" s="13" t="s">
        <v>3337</v>
      </c>
      <c r="C2826" s="14" t="s">
        <v>15590</v>
      </c>
      <c r="D2826" s="14" t="s">
        <v>11385</v>
      </c>
      <c r="E2826" s="15" t="s">
        <v>11359</v>
      </c>
      <c r="F2826" s="16">
        <v>1</v>
      </c>
      <c r="G2826" s="16">
        <v>1</v>
      </c>
      <c r="H2826" s="6">
        <f t="shared" si="176"/>
        <v>2</v>
      </c>
      <c r="I2826" s="6">
        <f t="shared" si="177"/>
        <v>2</v>
      </c>
      <c r="J2826" s="7">
        <f t="shared" si="178"/>
        <v>1</v>
      </c>
      <c r="K2826" s="7">
        <f t="shared" si="179"/>
        <v>0</v>
      </c>
    </row>
    <row r="2827" spans="1:11" x14ac:dyDescent="0.35">
      <c r="A2827" s="14" t="s">
        <v>8504</v>
      </c>
      <c r="B2827" s="13" t="s">
        <v>1243</v>
      </c>
      <c r="C2827" s="14" t="s">
        <v>15591</v>
      </c>
      <c r="D2827" s="14" t="s">
        <v>15592</v>
      </c>
      <c r="E2827" s="15" t="s">
        <v>11359</v>
      </c>
      <c r="F2827" s="16">
        <v>1</v>
      </c>
      <c r="G2827" s="16">
        <v>1</v>
      </c>
      <c r="H2827" s="6">
        <f t="shared" si="176"/>
        <v>2</v>
      </c>
      <c r="I2827" s="6">
        <f t="shared" si="177"/>
        <v>2</v>
      </c>
      <c r="J2827" s="7">
        <f t="shared" si="178"/>
        <v>1</v>
      </c>
      <c r="K2827" s="7">
        <f t="shared" si="179"/>
        <v>0</v>
      </c>
    </row>
    <row r="2828" spans="1:11" x14ac:dyDescent="0.35">
      <c r="A2828" s="14" t="s">
        <v>8505</v>
      </c>
      <c r="B2828" s="13" t="s">
        <v>3002</v>
      </c>
      <c r="C2828" s="14" t="s">
        <v>15593</v>
      </c>
      <c r="D2828" s="14" t="s">
        <v>15594</v>
      </c>
      <c r="E2828" s="15" t="s">
        <v>5678</v>
      </c>
      <c r="F2828" s="16">
        <v>19</v>
      </c>
      <c r="G2828" s="16">
        <v>20</v>
      </c>
      <c r="H2828" s="6">
        <f t="shared" si="176"/>
        <v>20</v>
      </c>
      <c r="I2828" s="6">
        <f t="shared" si="177"/>
        <v>21</v>
      </c>
      <c r="J2828" s="7">
        <f t="shared" si="178"/>
        <v>1.05</v>
      </c>
      <c r="K2828" s="7">
        <f t="shared" si="179"/>
        <v>7.0389327891398012E-2</v>
      </c>
    </row>
    <row r="2829" spans="1:11" x14ac:dyDescent="0.35">
      <c r="A2829" s="14" t="s">
        <v>8506</v>
      </c>
      <c r="B2829" s="13" t="s">
        <v>3195</v>
      </c>
      <c r="C2829" s="14" t="s">
        <v>15595</v>
      </c>
      <c r="D2829" s="14" t="s">
        <v>11356</v>
      </c>
      <c r="E2829" s="15" t="s">
        <v>11359</v>
      </c>
      <c r="F2829" s="16">
        <v>9</v>
      </c>
      <c r="G2829" s="16">
        <v>5</v>
      </c>
      <c r="H2829" s="6">
        <f t="shared" si="176"/>
        <v>10</v>
      </c>
      <c r="I2829" s="6">
        <f t="shared" si="177"/>
        <v>6</v>
      </c>
      <c r="J2829" s="7">
        <f t="shared" si="178"/>
        <v>0.6</v>
      </c>
      <c r="K2829" s="7">
        <f t="shared" si="179"/>
        <v>-0.73696559416620622</v>
      </c>
    </row>
    <row r="2830" spans="1:11" x14ac:dyDescent="0.35">
      <c r="A2830" s="14" t="s">
        <v>8507</v>
      </c>
      <c r="B2830" s="13" t="s">
        <v>3085</v>
      </c>
      <c r="C2830" s="14" t="s">
        <v>15596</v>
      </c>
      <c r="D2830" s="14" t="s">
        <v>11356</v>
      </c>
      <c r="E2830" s="15" t="s">
        <v>11359</v>
      </c>
      <c r="F2830" s="16">
        <v>22</v>
      </c>
      <c r="G2830" s="16">
        <v>28</v>
      </c>
      <c r="H2830" s="6">
        <f t="shared" si="176"/>
        <v>23</v>
      </c>
      <c r="I2830" s="6">
        <f t="shared" si="177"/>
        <v>29</v>
      </c>
      <c r="J2830" s="7">
        <f t="shared" si="178"/>
        <v>1.2608695652173914</v>
      </c>
      <c r="K2830" s="7">
        <f t="shared" si="179"/>
        <v>0.33441903907055931</v>
      </c>
    </row>
    <row r="2831" spans="1:11" x14ac:dyDescent="0.35">
      <c r="A2831" s="14" t="s">
        <v>8508</v>
      </c>
      <c r="B2831" s="13" t="s">
        <v>5253</v>
      </c>
      <c r="C2831" s="14" t="s">
        <v>15597</v>
      </c>
      <c r="D2831" s="14" t="s">
        <v>11356</v>
      </c>
      <c r="E2831" s="15" t="s">
        <v>5678</v>
      </c>
      <c r="F2831" s="16">
        <v>3</v>
      </c>
      <c r="G2831" s="16">
        <v>3</v>
      </c>
      <c r="H2831" s="6">
        <f t="shared" si="176"/>
        <v>4</v>
      </c>
      <c r="I2831" s="6">
        <f t="shared" si="177"/>
        <v>4</v>
      </c>
      <c r="J2831" s="7">
        <f t="shared" si="178"/>
        <v>1</v>
      </c>
      <c r="K2831" s="7">
        <f t="shared" si="179"/>
        <v>0</v>
      </c>
    </row>
    <row r="2832" spans="1:11" x14ac:dyDescent="0.35">
      <c r="A2832" s="14" t="s">
        <v>8509</v>
      </c>
      <c r="B2832" s="13" t="s">
        <v>4769</v>
      </c>
      <c r="C2832" s="14" t="s">
        <v>15598</v>
      </c>
      <c r="D2832" s="14" t="s">
        <v>11356</v>
      </c>
      <c r="E2832" s="15" t="s">
        <v>5678</v>
      </c>
      <c r="F2832" s="16">
        <v>24</v>
      </c>
      <c r="G2832" s="16">
        <v>21</v>
      </c>
      <c r="H2832" s="6">
        <f t="shared" si="176"/>
        <v>25</v>
      </c>
      <c r="I2832" s="6">
        <f t="shared" si="177"/>
        <v>22</v>
      </c>
      <c r="J2832" s="7">
        <f t="shared" si="178"/>
        <v>0.88</v>
      </c>
      <c r="K2832" s="7">
        <f t="shared" si="179"/>
        <v>-0.18442457113742744</v>
      </c>
    </row>
    <row r="2833" spans="1:11" x14ac:dyDescent="0.35">
      <c r="A2833" s="14" t="s">
        <v>8510</v>
      </c>
      <c r="B2833" s="13" t="s">
        <v>2366</v>
      </c>
      <c r="C2833" s="14" t="s">
        <v>15599</v>
      </c>
      <c r="D2833" s="14" t="s">
        <v>11356</v>
      </c>
      <c r="E2833" s="15" t="s">
        <v>5678</v>
      </c>
      <c r="F2833" s="16">
        <v>58</v>
      </c>
      <c r="G2833" s="16">
        <v>45</v>
      </c>
      <c r="H2833" s="6">
        <f t="shared" si="176"/>
        <v>59</v>
      </c>
      <c r="I2833" s="6">
        <f t="shared" si="177"/>
        <v>46</v>
      </c>
      <c r="J2833" s="7">
        <f t="shared" si="178"/>
        <v>0.77966101694915257</v>
      </c>
      <c r="K2833" s="7">
        <f t="shared" si="179"/>
        <v>-0.35908109330482835</v>
      </c>
    </row>
    <row r="2834" spans="1:11" x14ac:dyDescent="0.35">
      <c r="A2834" s="14" t="s">
        <v>8511</v>
      </c>
      <c r="B2834" s="13" t="s">
        <v>1964</v>
      </c>
      <c r="C2834" s="14" t="s">
        <v>15600</v>
      </c>
      <c r="D2834" s="14" t="s">
        <v>11356</v>
      </c>
      <c r="E2834" s="15" t="s">
        <v>5678</v>
      </c>
      <c r="F2834" s="16">
        <v>31</v>
      </c>
      <c r="G2834" s="16">
        <v>53</v>
      </c>
      <c r="H2834" s="6">
        <f t="shared" si="176"/>
        <v>32</v>
      </c>
      <c r="I2834" s="6">
        <f t="shared" si="177"/>
        <v>54</v>
      </c>
      <c r="J2834" s="7">
        <f t="shared" si="178"/>
        <v>1.6875</v>
      </c>
      <c r="K2834" s="7">
        <f t="shared" si="179"/>
        <v>0.75488750216346867</v>
      </c>
    </row>
    <row r="2835" spans="1:11" x14ac:dyDescent="0.35">
      <c r="A2835" s="14" t="s">
        <v>8512</v>
      </c>
      <c r="B2835" s="13" t="s">
        <v>1164</v>
      </c>
      <c r="C2835" s="14" t="s">
        <v>15601</v>
      </c>
      <c r="D2835" s="14" t="s">
        <v>15602</v>
      </c>
      <c r="E2835" s="15" t="s">
        <v>11359</v>
      </c>
      <c r="F2835" s="16">
        <v>30</v>
      </c>
      <c r="G2835" s="16">
        <v>26</v>
      </c>
      <c r="H2835" s="6">
        <f t="shared" si="176"/>
        <v>31</v>
      </c>
      <c r="I2835" s="6">
        <f t="shared" si="177"/>
        <v>27</v>
      </c>
      <c r="J2835" s="7">
        <f t="shared" si="178"/>
        <v>0.87096774193548387</v>
      </c>
      <c r="K2835" s="7">
        <f t="shared" si="179"/>
        <v>-0.19930880822340669</v>
      </c>
    </row>
    <row r="2836" spans="1:11" x14ac:dyDescent="0.35">
      <c r="A2836" s="14" t="s">
        <v>8513</v>
      </c>
      <c r="B2836" s="13" t="s">
        <v>1569</v>
      </c>
      <c r="C2836" s="14" t="s">
        <v>15603</v>
      </c>
      <c r="D2836" s="14" t="s">
        <v>15604</v>
      </c>
      <c r="E2836" s="15" t="s">
        <v>11359</v>
      </c>
      <c r="F2836" s="16">
        <v>174</v>
      </c>
      <c r="G2836" s="16">
        <v>214</v>
      </c>
      <c r="H2836" s="6">
        <f t="shared" si="176"/>
        <v>175</v>
      </c>
      <c r="I2836" s="6">
        <f t="shared" si="177"/>
        <v>215</v>
      </c>
      <c r="J2836" s="7">
        <f t="shared" si="178"/>
        <v>1.2285714285714286</v>
      </c>
      <c r="K2836" s="7">
        <f t="shared" si="179"/>
        <v>0.2969817377571316</v>
      </c>
    </row>
    <row r="2837" spans="1:11" x14ac:dyDescent="0.35">
      <c r="A2837" s="14" t="s">
        <v>8514</v>
      </c>
      <c r="B2837" s="13" t="s">
        <v>2461</v>
      </c>
      <c r="C2837" s="14" t="s">
        <v>15605</v>
      </c>
      <c r="D2837" s="14" t="s">
        <v>11356</v>
      </c>
      <c r="E2837" s="15" t="s">
        <v>5678</v>
      </c>
      <c r="F2837" s="16">
        <v>143</v>
      </c>
      <c r="G2837" s="16">
        <v>163</v>
      </c>
      <c r="H2837" s="6">
        <f t="shared" si="176"/>
        <v>144</v>
      </c>
      <c r="I2837" s="6">
        <f t="shared" si="177"/>
        <v>164</v>
      </c>
      <c r="J2837" s="7">
        <f t="shared" si="178"/>
        <v>1.1388888888888888</v>
      </c>
      <c r="K2837" s="7">
        <f t="shared" si="179"/>
        <v>0.18762700317577127</v>
      </c>
    </row>
    <row r="2838" spans="1:11" x14ac:dyDescent="0.35">
      <c r="A2838" s="14" t="s">
        <v>8515</v>
      </c>
      <c r="B2838" s="13" t="s">
        <v>1016</v>
      </c>
      <c r="C2838" s="14" t="s">
        <v>15606</v>
      </c>
      <c r="D2838" s="14" t="s">
        <v>15607</v>
      </c>
      <c r="E2838" s="15" t="s">
        <v>5678</v>
      </c>
      <c r="F2838" s="16">
        <v>214</v>
      </c>
      <c r="G2838" s="16">
        <v>190</v>
      </c>
      <c r="H2838" s="6">
        <f t="shared" si="176"/>
        <v>215</v>
      </c>
      <c r="I2838" s="6">
        <f t="shared" si="177"/>
        <v>191</v>
      </c>
      <c r="J2838" s="7">
        <f t="shared" si="178"/>
        <v>0.88837209302325582</v>
      </c>
      <c r="K2838" s="7">
        <f t="shared" si="179"/>
        <v>-0.17076402155371159</v>
      </c>
    </row>
    <row r="2839" spans="1:11" x14ac:dyDescent="0.35">
      <c r="A2839" s="14" t="s">
        <v>8516</v>
      </c>
      <c r="B2839" s="13" t="s">
        <v>1225</v>
      </c>
      <c r="C2839" s="14" t="s">
        <v>15608</v>
      </c>
      <c r="D2839" s="14" t="s">
        <v>11381</v>
      </c>
      <c r="E2839" s="15" t="s">
        <v>11359</v>
      </c>
      <c r="F2839" s="16">
        <v>39</v>
      </c>
      <c r="G2839" s="16">
        <v>51</v>
      </c>
      <c r="H2839" s="6">
        <f t="shared" si="176"/>
        <v>40</v>
      </c>
      <c r="I2839" s="6">
        <f t="shared" si="177"/>
        <v>52</v>
      </c>
      <c r="J2839" s="7">
        <f t="shared" si="178"/>
        <v>1.3</v>
      </c>
      <c r="K2839" s="7">
        <f t="shared" si="179"/>
        <v>0.37851162325372983</v>
      </c>
    </row>
    <row r="2840" spans="1:11" x14ac:dyDescent="0.35">
      <c r="A2840" s="14" t="s">
        <v>8517</v>
      </c>
      <c r="B2840" s="13" t="s">
        <v>3104</v>
      </c>
      <c r="C2840" s="14" t="s">
        <v>15609</v>
      </c>
      <c r="D2840" s="14" t="s">
        <v>11436</v>
      </c>
      <c r="E2840" s="15" t="s">
        <v>5678</v>
      </c>
      <c r="F2840" s="16">
        <v>259</v>
      </c>
      <c r="G2840" s="16">
        <v>255</v>
      </c>
      <c r="H2840" s="6">
        <f t="shared" si="176"/>
        <v>260</v>
      </c>
      <c r="I2840" s="6">
        <f t="shared" si="177"/>
        <v>256</v>
      </c>
      <c r="J2840" s="7">
        <f t="shared" si="178"/>
        <v>0.98461538461538467</v>
      </c>
      <c r="K2840" s="7">
        <f t="shared" si="179"/>
        <v>-2.236781302845443E-2</v>
      </c>
    </row>
    <row r="2841" spans="1:11" x14ac:dyDescent="0.35">
      <c r="A2841" s="14" t="s">
        <v>8518</v>
      </c>
      <c r="B2841" s="13" t="s">
        <v>5098</v>
      </c>
      <c r="C2841" s="14" t="s">
        <v>15610</v>
      </c>
      <c r="D2841" s="14" t="s">
        <v>11356</v>
      </c>
      <c r="E2841" s="15" t="s">
        <v>11359</v>
      </c>
      <c r="F2841" s="16">
        <v>21</v>
      </c>
      <c r="G2841" s="16">
        <v>19</v>
      </c>
      <c r="H2841" s="6">
        <f t="shared" si="176"/>
        <v>22</v>
      </c>
      <c r="I2841" s="6">
        <f t="shared" si="177"/>
        <v>20</v>
      </c>
      <c r="J2841" s="7">
        <f t="shared" si="178"/>
        <v>0.90909090909090906</v>
      </c>
      <c r="K2841" s="7">
        <f t="shared" si="179"/>
        <v>-0.13750352374993496</v>
      </c>
    </row>
    <row r="2842" spans="1:11" x14ac:dyDescent="0.35">
      <c r="A2842" s="14" t="s">
        <v>8519</v>
      </c>
      <c r="B2842" s="13" t="s">
        <v>2210</v>
      </c>
      <c r="C2842" s="14" t="s">
        <v>15611</v>
      </c>
      <c r="D2842" s="14" t="s">
        <v>15612</v>
      </c>
      <c r="E2842" s="15" t="s">
        <v>5678</v>
      </c>
      <c r="F2842" s="16">
        <v>52</v>
      </c>
      <c r="G2842" s="16">
        <v>46</v>
      </c>
      <c r="H2842" s="6">
        <f t="shared" si="176"/>
        <v>53</v>
      </c>
      <c r="I2842" s="6">
        <f t="shared" si="177"/>
        <v>47</v>
      </c>
      <c r="J2842" s="7">
        <f t="shared" si="178"/>
        <v>0.8867924528301887</v>
      </c>
      <c r="K2842" s="7">
        <f t="shared" si="179"/>
        <v>-0.17333160288556176</v>
      </c>
    </row>
    <row r="2843" spans="1:11" x14ac:dyDescent="0.35">
      <c r="A2843" s="14" t="s">
        <v>8520</v>
      </c>
      <c r="B2843" s="13" t="s">
        <v>5576</v>
      </c>
      <c r="C2843" s="14" t="s">
        <v>15613</v>
      </c>
      <c r="D2843" s="14" t="s">
        <v>11356</v>
      </c>
      <c r="E2843" s="15" t="s">
        <v>11359</v>
      </c>
      <c r="F2843" s="16">
        <v>1</v>
      </c>
      <c r="G2843" s="16">
        <v>1</v>
      </c>
      <c r="H2843" s="6">
        <f t="shared" si="176"/>
        <v>2</v>
      </c>
      <c r="I2843" s="6">
        <f t="shared" si="177"/>
        <v>2</v>
      </c>
      <c r="J2843" s="7">
        <f t="shared" si="178"/>
        <v>1</v>
      </c>
      <c r="K2843" s="7">
        <f t="shared" si="179"/>
        <v>0</v>
      </c>
    </row>
    <row r="2844" spans="1:11" x14ac:dyDescent="0.35">
      <c r="A2844" s="14" t="s">
        <v>8521</v>
      </c>
      <c r="B2844" s="13" t="s">
        <v>3144</v>
      </c>
      <c r="C2844" s="14" t="s">
        <v>15614</v>
      </c>
      <c r="D2844" s="14" t="s">
        <v>11356</v>
      </c>
      <c r="E2844" s="15" t="s">
        <v>11359</v>
      </c>
      <c r="F2844" s="16">
        <v>1</v>
      </c>
      <c r="G2844" s="16">
        <v>0</v>
      </c>
      <c r="H2844" s="6">
        <f t="shared" si="176"/>
        <v>2</v>
      </c>
      <c r="I2844" s="6">
        <f t="shared" si="177"/>
        <v>1</v>
      </c>
      <c r="J2844" s="7">
        <f t="shared" si="178"/>
        <v>0.5</v>
      </c>
      <c r="K2844" s="7">
        <f t="shared" si="179"/>
        <v>-1</v>
      </c>
    </row>
    <row r="2845" spans="1:11" x14ac:dyDescent="0.35">
      <c r="A2845" s="14" t="s">
        <v>8522</v>
      </c>
      <c r="B2845" s="13" t="s">
        <v>3570</v>
      </c>
      <c r="C2845" s="14" t="s">
        <v>15615</v>
      </c>
      <c r="D2845" s="14" t="s">
        <v>11356</v>
      </c>
      <c r="E2845" s="15" t="s">
        <v>11359</v>
      </c>
      <c r="F2845" s="16">
        <v>646</v>
      </c>
      <c r="G2845" s="16">
        <v>1151</v>
      </c>
      <c r="H2845" s="6">
        <f t="shared" si="176"/>
        <v>647</v>
      </c>
      <c r="I2845" s="6">
        <f t="shared" si="177"/>
        <v>1152</v>
      </c>
      <c r="J2845" s="7">
        <f t="shared" si="178"/>
        <v>1.7805255023183926</v>
      </c>
      <c r="K2845" s="7">
        <f t="shared" si="179"/>
        <v>0.83230309944980485</v>
      </c>
    </row>
    <row r="2846" spans="1:11" x14ac:dyDescent="0.35">
      <c r="A2846" s="14" t="s">
        <v>8523</v>
      </c>
      <c r="B2846" s="13" t="s">
        <v>1979</v>
      </c>
      <c r="C2846" s="14" t="s">
        <v>15616</v>
      </c>
      <c r="D2846" s="14" t="s">
        <v>15617</v>
      </c>
      <c r="E2846" s="15" t="s">
        <v>5678</v>
      </c>
      <c r="F2846" s="16">
        <v>14</v>
      </c>
      <c r="G2846" s="16">
        <v>9</v>
      </c>
      <c r="H2846" s="6">
        <f t="shared" si="176"/>
        <v>15</v>
      </c>
      <c r="I2846" s="6">
        <f t="shared" si="177"/>
        <v>10</v>
      </c>
      <c r="J2846" s="7">
        <f t="shared" si="178"/>
        <v>0.66666666666666663</v>
      </c>
      <c r="K2846" s="7">
        <f t="shared" si="179"/>
        <v>-0.5849625007211563</v>
      </c>
    </row>
    <row r="2847" spans="1:11" x14ac:dyDescent="0.35">
      <c r="A2847" s="14" t="s">
        <v>8524</v>
      </c>
      <c r="B2847" s="13" t="s">
        <v>3145</v>
      </c>
      <c r="C2847" s="14" t="s">
        <v>15618</v>
      </c>
      <c r="D2847" s="14" t="s">
        <v>15619</v>
      </c>
      <c r="E2847" s="15" t="s">
        <v>5678</v>
      </c>
      <c r="F2847" s="16">
        <v>1</v>
      </c>
      <c r="G2847" s="16">
        <v>0</v>
      </c>
      <c r="H2847" s="6">
        <f t="shared" si="176"/>
        <v>2</v>
      </c>
      <c r="I2847" s="6">
        <f t="shared" si="177"/>
        <v>1</v>
      </c>
      <c r="J2847" s="7">
        <f t="shared" si="178"/>
        <v>0.5</v>
      </c>
      <c r="K2847" s="7">
        <f t="shared" si="179"/>
        <v>-1</v>
      </c>
    </row>
    <row r="2848" spans="1:11" x14ac:dyDescent="0.35">
      <c r="A2848" s="14" t="s">
        <v>8525</v>
      </c>
      <c r="B2848" s="13" t="s">
        <v>5577</v>
      </c>
      <c r="C2848" s="14" t="s">
        <v>15620</v>
      </c>
      <c r="D2848" s="14" t="s">
        <v>15621</v>
      </c>
      <c r="E2848" s="15" t="s">
        <v>5678</v>
      </c>
      <c r="F2848" s="16">
        <v>2</v>
      </c>
      <c r="G2848" s="16">
        <v>2</v>
      </c>
      <c r="H2848" s="6">
        <f t="shared" si="176"/>
        <v>3</v>
      </c>
      <c r="I2848" s="6">
        <f t="shared" si="177"/>
        <v>3</v>
      </c>
      <c r="J2848" s="7">
        <f t="shared" si="178"/>
        <v>1</v>
      </c>
      <c r="K2848" s="7">
        <f t="shared" si="179"/>
        <v>0</v>
      </c>
    </row>
    <row r="2849" spans="1:11" x14ac:dyDescent="0.35">
      <c r="A2849" s="14" t="s">
        <v>8526</v>
      </c>
      <c r="B2849" s="13" t="s">
        <v>4345</v>
      </c>
      <c r="C2849" s="14" t="s">
        <v>15622</v>
      </c>
      <c r="D2849" s="14" t="s">
        <v>15623</v>
      </c>
      <c r="E2849" s="15" t="s">
        <v>11359</v>
      </c>
      <c r="F2849" s="16">
        <v>18</v>
      </c>
      <c r="G2849" s="16">
        <v>14</v>
      </c>
      <c r="H2849" s="6">
        <f t="shared" si="176"/>
        <v>19</v>
      </c>
      <c r="I2849" s="6">
        <f t="shared" si="177"/>
        <v>15</v>
      </c>
      <c r="J2849" s="7">
        <f t="shared" si="178"/>
        <v>0.78947368421052633</v>
      </c>
      <c r="K2849" s="7">
        <f t="shared" si="179"/>
        <v>-0.34103691783506696</v>
      </c>
    </row>
    <row r="2850" spans="1:11" x14ac:dyDescent="0.35">
      <c r="A2850" s="14" t="s">
        <v>8527</v>
      </c>
      <c r="B2850" s="13" t="s">
        <v>1943</v>
      </c>
      <c r="C2850" s="14" t="s">
        <v>15624</v>
      </c>
      <c r="D2850" s="14" t="s">
        <v>15625</v>
      </c>
      <c r="E2850" s="15" t="s">
        <v>11359</v>
      </c>
      <c r="F2850" s="16">
        <v>8</v>
      </c>
      <c r="G2850" s="16">
        <v>4</v>
      </c>
      <c r="H2850" s="6">
        <f t="shared" si="176"/>
        <v>9</v>
      </c>
      <c r="I2850" s="6">
        <f t="shared" si="177"/>
        <v>5</v>
      </c>
      <c r="J2850" s="7">
        <f t="shared" si="178"/>
        <v>0.55555555555555558</v>
      </c>
      <c r="K2850" s="7">
        <f t="shared" si="179"/>
        <v>-0.84799690655494997</v>
      </c>
    </row>
    <row r="2851" spans="1:11" x14ac:dyDescent="0.35">
      <c r="A2851" s="14" t="s">
        <v>8528</v>
      </c>
      <c r="B2851" s="13" t="s">
        <v>4599</v>
      </c>
      <c r="C2851" s="14" t="s">
        <v>15626</v>
      </c>
      <c r="D2851" s="14" t="s">
        <v>15627</v>
      </c>
      <c r="E2851" s="15" t="s">
        <v>5678</v>
      </c>
      <c r="F2851" s="16">
        <v>49</v>
      </c>
      <c r="G2851" s="16">
        <v>52</v>
      </c>
      <c r="H2851" s="6">
        <f t="shared" si="176"/>
        <v>50</v>
      </c>
      <c r="I2851" s="6">
        <f t="shared" si="177"/>
        <v>53</v>
      </c>
      <c r="J2851" s="7">
        <f t="shared" si="178"/>
        <v>1.06</v>
      </c>
      <c r="K2851" s="7">
        <f t="shared" si="179"/>
        <v>8.4064264788474549E-2</v>
      </c>
    </row>
    <row r="2852" spans="1:11" x14ac:dyDescent="0.35">
      <c r="A2852" s="14" t="s">
        <v>8529</v>
      </c>
      <c r="B2852" s="13" t="s">
        <v>2399</v>
      </c>
      <c r="C2852" s="14" t="s">
        <v>15628</v>
      </c>
      <c r="D2852" s="14" t="s">
        <v>11476</v>
      </c>
      <c r="E2852" s="15" t="s">
        <v>5678</v>
      </c>
      <c r="F2852" s="16">
        <v>74</v>
      </c>
      <c r="G2852" s="16">
        <v>80</v>
      </c>
      <c r="H2852" s="6">
        <f t="shared" si="176"/>
        <v>75</v>
      </c>
      <c r="I2852" s="6">
        <f t="shared" si="177"/>
        <v>81</v>
      </c>
      <c r="J2852" s="7">
        <f t="shared" si="178"/>
        <v>1.08</v>
      </c>
      <c r="K2852" s="7">
        <f t="shared" si="179"/>
        <v>0.11103131238874395</v>
      </c>
    </row>
    <row r="2853" spans="1:11" x14ac:dyDescent="0.35">
      <c r="A2853" s="14" t="s">
        <v>8530</v>
      </c>
      <c r="B2853" s="13" t="s">
        <v>2434</v>
      </c>
      <c r="C2853" s="14" t="s">
        <v>15629</v>
      </c>
      <c r="D2853" s="14" t="s">
        <v>11385</v>
      </c>
      <c r="E2853" s="15" t="s">
        <v>5678</v>
      </c>
      <c r="F2853" s="16">
        <v>59</v>
      </c>
      <c r="G2853" s="16">
        <v>40</v>
      </c>
      <c r="H2853" s="6">
        <f t="shared" si="176"/>
        <v>60</v>
      </c>
      <c r="I2853" s="6">
        <f t="shared" si="177"/>
        <v>41</v>
      </c>
      <c r="J2853" s="7">
        <f t="shared" si="178"/>
        <v>0.68333333333333335</v>
      </c>
      <c r="K2853" s="7">
        <f t="shared" si="179"/>
        <v>-0.54933859099043481</v>
      </c>
    </row>
    <row r="2854" spans="1:11" x14ac:dyDescent="0.35">
      <c r="A2854" s="14" t="s">
        <v>8531</v>
      </c>
      <c r="B2854" s="13" t="s">
        <v>4274</v>
      </c>
      <c r="C2854" s="14" t="s">
        <v>15630</v>
      </c>
      <c r="D2854" s="14" t="s">
        <v>11356</v>
      </c>
      <c r="E2854" s="15" t="s">
        <v>5678</v>
      </c>
      <c r="F2854" s="16">
        <v>16</v>
      </c>
      <c r="G2854" s="16">
        <v>18</v>
      </c>
      <c r="H2854" s="6">
        <f t="shared" si="176"/>
        <v>17</v>
      </c>
      <c r="I2854" s="6">
        <f t="shared" si="177"/>
        <v>19</v>
      </c>
      <c r="J2854" s="7">
        <f t="shared" si="178"/>
        <v>1.1176470588235294</v>
      </c>
      <c r="K2854" s="7">
        <f t="shared" si="179"/>
        <v>0.16046467219324612</v>
      </c>
    </row>
    <row r="2855" spans="1:11" x14ac:dyDescent="0.35">
      <c r="A2855" s="14" t="s">
        <v>8532</v>
      </c>
      <c r="B2855" s="13" t="s">
        <v>3306</v>
      </c>
      <c r="C2855" s="14" t="s">
        <v>15631</v>
      </c>
      <c r="D2855" s="14" t="s">
        <v>15632</v>
      </c>
      <c r="E2855" s="15" t="s">
        <v>11359</v>
      </c>
      <c r="F2855" s="16">
        <v>22</v>
      </c>
      <c r="G2855" s="16">
        <v>24</v>
      </c>
      <c r="H2855" s="6">
        <f t="shared" si="176"/>
        <v>23</v>
      </c>
      <c r="I2855" s="6">
        <f t="shared" si="177"/>
        <v>25</v>
      </c>
      <c r="J2855" s="7">
        <f t="shared" si="178"/>
        <v>1.0869565217391304</v>
      </c>
      <c r="K2855" s="7">
        <f t="shared" si="179"/>
        <v>0.12029423371771174</v>
      </c>
    </row>
    <row r="2856" spans="1:11" x14ac:dyDescent="0.35">
      <c r="A2856" s="14" t="s">
        <v>8533</v>
      </c>
      <c r="B2856" s="13" t="s">
        <v>5215</v>
      </c>
      <c r="C2856" s="14" t="s">
        <v>15633</v>
      </c>
      <c r="D2856" s="14" t="s">
        <v>11356</v>
      </c>
      <c r="E2856" s="15" t="s">
        <v>11359</v>
      </c>
      <c r="F2856" s="16">
        <v>16</v>
      </c>
      <c r="G2856" s="16">
        <v>12</v>
      </c>
      <c r="H2856" s="6">
        <f t="shared" si="176"/>
        <v>17</v>
      </c>
      <c r="I2856" s="6">
        <f t="shared" si="177"/>
        <v>13</v>
      </c>
      <c r="J2856" s="7">
        <f t="shared" si="178"/>
        <v>0.76470588235294112</v>
      </c>
      <c r="K2856" s="7">
        <f t="shared" si="179"/>
        <v>-0.38702312310924736</v>
      </c>
    </row>
    <row r="2857" spans="1:11" x14ac:dyDescent="0.35">
      <c r="A2857" s="14" t="s">
        <v>8534</v>
      </c>
      <c r="B2857" s="13" t="s">
        <v>4290</v>
      </c>
      <c r="C2857" s="14" t="s">
        <v>15634</v>
      </c>
      <c r="D2857" s="14" t="s">
        <v>11356</v>
      </c>
      <c r="E2857" s="15" t="s">
        <v>11359</v>
      </c>
      <c r="F2857" s="16">
        <v>32</v>
      </c>
      <c r="G2857" s="16">
        <v>30</v>
      </c>
      <c r="H2857" s="6">
        <f t="shared" si="176"/>
        <v>33</v>
      </c>
      <c r="I2857" s="6">
        <f t="shared" si="177"/>
        <v>31</v>
      </c>
      <c r="J2857" s="7">
        <f t="shared" si="178"/>
        <v>0.93939393939393945</v>
      </c>
      <c r="K2857" s="7">
        <f t="shared" si="179"/>
        <v>-9.0197808971578142E-2</v>
      </c>
    </row>
    <row r="2858" spans="1:11" x14ac:dyDescent="0.35">
      <c r="A2858" s="14" t="s">
        <v>8535</v>
      </c>
      <c r="B2858" s="13" t="s">
        <v>2206</v>
      </c>
      <c r="C2858" s="14" t="s">
        <v>15635</v>
      </c>
      <c r="D2858" s="14" t="s">
        <v>15636</v>
      </c>
      <c r="E2858" s="15" t="s">
        <v>5678</v>
      </c>
      <c r="F2858" s="16">
        <v>21</v>
      </c>
      <c r="G2858" s="16">
        <v>19</v>
      </c>
      <c r="H2858" s="6">
        <f t="shared" si="176"/>
        <v>22</v>
      </c>
      <c r="I2858" s="6">
        <f t="shared" si="177"/>
        <v>20</v>
      </c>
      <c r="J2858" s="7">
        <f t="shared" si="178"/>
        <v>0.90909090909090906</v>
      </c>
      <c r="K2858" s="7">
        <f t="shared" si="179"/>
        <v>-0.13750352374993496</v>
      </c>
    </row>
    <row r="2859" spans="1:11" x14ac:dyDescent="0.35">
      <c r="A2859" s="14" t="s">
        <v>8536</v>
      </c>
      <c r="B2859" s="13" t="s">
        <v>8</v>
      </c>
      <c r="C2859" s="14" t="s">
        <v>15637</v>
      </c>
      <c r="D2859" s="14" t="s">
        <v>11356</v>
      </c>
      <c r="E2859" s="15" t="s">
        <v>11359</v>
      </c>
      <c r="F2859" s="16">
        <v>1</v>
      </c>
      <c r="G2859" s="16">
        <v>1</v>
      </c>
      <c r="H2859" s="6">
        <f t="shared" si="176"/>
        <v>2</v>
      </c>
      <c r="I2859" s="6">
        <f t="shared" si="177"/>
        <v>2</v>
      </c>
      <c r="J2859" s="7">
        <f t="shared" si="178"/>
        <v>1</v>
      </c>
      <c r="K2859" s="7">
        <f t="shared" si="179"/>
        <v>0</v>
      </c>
    </row>
    <row r="2860" spans="1:11" x14ac:dyDescent="0.35">
      <c r="A2860" s="14" t="s">
        <v>8537</v>
      </c>
      <c r="B2860" s="13" t="s">
        <v>5627</v>
      </c>
      <c r="C2860" s="14"/>
      <c r="D2860" s="14"/>
      <c r="E2860" s="15" t="s">
        <v>5678</v>
      </c>
      <c r="F2860" s="16">
        <v>0</v>
      </c>
      <c r="G2860" s="16">
        <v>0</v>
      </c>
      <c r="H2860" s="6">
        <f t="shared" si="176"/>
        <v>1</v>
      </c>
      <c r="I2860" s="6">
        <f t="shared" si="177"/>
        <v>1</v>
      </c>
      <c r="J2860" s="7">
        <f t="shared" si="178"/>
        <v>1</v>
      </c>
      <c r="K2860" s="7">
        <f t="shared" si="179"/>
        <v>0</v>
      </c>
    </row>
    <row r="2861" spans="1:11" x14ac:dyDescent="0.35">
      <c r="A2861" s="14" t="s">
        <v>8538</v>
      </c>
      <c r="B2861" s="13" t="s">
        <v>5628</v>
      </c>
      <c r="C2861" s="14"/>
      <c r="D2861" s="14"/>
      <c r="E2861" s="15" t="s">
        <v>5678</v>
      </c>
      <c r="F2861" s="16">
        <v>0</v>
      </c>
      <c r="G2861" s="16">
        <v>0</v>
      </c>
      <c r="H2861" s="6">
        <f t="shared" si="176"/>
        <v>1</v>
      </c>
      <c r="I2861" s="6">
        <f t="shared" si="177"/>
        <v>1</v>
      </c>
      <c r="J2861" s="7">
        <f t="shared" si="178"/>
        <v>1</v>
      </c>
      <c r="K2861" s="7">
        <f t="shared" si="179"/>
        <v>0</v>
      </c>
    </row>
    <row r="2862" spans="1:11" x14ac:dyDescent="0.35">
      <c r="A2862" s="14" t="s">
        <v>8539</v>
      </c>
      <c r="B2862" s="13" t="s">
        <v>5629</v>
      </c>
      <c r="C2862" s="14"/>
      <c r="D2862" s="14"/>
      <c r="E2862" s="15" t="s">
        <v>5678</v>
      </c>
      <c r="F2862" s="16">
        <v>0</v>
      </c>
      <c r="G2862" s="16">
        <v>0</v>
      </c>
      <c r="H2862" s="6">
        <f t="shared" si="176"/>
        <v>1</v>
      </c>
      <c r="I2862" s="6">
        <f t="shared" si="177"/>
        <v>1</v>
      </c>
      <c r="J2862" s="7">
        <f t="shared" si="178"/>
        <v>1</v>
      </c>
      <c r="K2862" s="7">
        <f t="shared" si="179"/>
        <v>0</v>
      </c>
    </row>
    <row r="2863" spans="1:11" x14ac:dyDescent="0.35">
      <c r="A2863" s="14" t="s">
        <v>8540</v>
      </c>
      <c r="B2863" s="13" t="s">
        <v>3193</v>
      </c>
      <c r="C2863" s="14" t="s">
        <v>15638</v>
      </c>
      <c r="D2863" s="14" t="s">
        <v>11356</v>
      </c>
      <c r="E2863" s="15" t="s">
        <v>11359</v>
      </c>
      <c r="F2863" s="16">
        <v>103</v>
      </c>
      <c r="G2863" s="16">
        <v>98</v>
      </c>
      <c r="H2863" s="6">
        <f t="shared" si="176"/>
        <v>104</v>
      </c>
      <c r="I2863" s="6">
        <f t="shared" si="177"/>
        <v>99</v>
      </c>
      <c r="J2863" s="7">
        <f t="shared" si="178"/>
        <v>0.95192307692307687</v>
      </c>
      <c r="K2863" s="7">
        <f t="shared" si="179"/>
        <v>-7.1083098061482622E-2</v>
      </c>
    </row>
    <row r="2864" spans="1:11" x14ac:dyDescent="0.35">
      <c r="A2864" s="14" t="s">
        <v>8541</v>
      </c>
      <c r="B2864" s="13" t="s">
        <v>1021</v>
      </c>
      <c r="C2864" s="14" t="s">
        <v>15639</v>
      </c>
      <c r="D2864" s="14" t="s">
        <v>11385</v>
      </c>
      <c r="E2864" s="15" t="s">
        <v>11359</v>
      </c>
      <c r="F2864" s="16">
        <v>50</v>
      </c>
      <c r="G2864" s="16">
        <v>54</v>
      </c>
      <c r="H2864" s="6">
        <f t="shared" si="176"/>
        <v>51</v>
      </c>
      <c r="I2864" s="6">
        <f t="shared" si="177"/>
        <v>55</v>
      </c>
      <c r="J2864" s="7">
        <f t="shared" si="178"/>
        <v>1.0784313725490196</v>
      </c>
      <c r="K2864" s="7">
        <f t="shared" si="179"/>
        <v>0.10893437155316395</v>
      </c>
    </row>
    <row r="2865" spans="1:11" x14ac:dyDescent="0.35">
      <c r="A2865" s="14" t="s">
        <v>8542</v>
      </c>
      <c r="B2865" s="13" t="s">
        <v>5039</v>
      </c>
      <c r="C2865" s="14" t="s">
        <v>15640</v>
      </c>
      <c r="D2865" s="14" t="s">
        <v>11385</v>
      </c>
      <c r="E2865" s="15" t="s">
        <v>5678</v>
      </c>
      <c r="F2865" s="16">
        <v>58</v>
      </c>
      <c r="G2865" s="16">
        <v>41</v>
      </c>
      <c r="H2865" s="6">
        <f t="shared" si="176"/>
        <v>59</v>
      </c>
      <c r="I2865" s="6">
        <f t="shared" si="177"/>
        <v>42</v>
      </c>
      <c r="J2865" s="7">
        <f t="shared" si="178"/>
        <v>0.71186440677966101</v>
      </c>
      <c r="K2865" s="7">
        <f t="shared" si="179"/>
        <v>-0.49032562658308104</v>
      </c>
    </row>
    <row r="2866" spans="1:11" x14ac:dyDescent="0.35">
      <c r="A2866" s="14" t="s">
        <v>8543</v>
      </c>
      <c r="B2866" s="13" t="s">
        <v>4042</v>
      </c>
      <c r="C2866" s="14" t="s">
        <v>15641</v>
      </c>
      <c r="D2866" s="14" t="s">
        <v>11356</v>
      </c>
      <c r="E2866" s="15" t="s">
        <v>5678</v>
      </c>
      <c r="F2866" s="16">
        <v>56</v>
      </c>
      <c r="G2866" s="16">
        <v>48</v>
      </c>
      <c r="H2866" s="6">
        <f t="shared" si="176"/>
        <v>57</v>
      </c>
      <c r="I2866" s="6">
        <f t="shared" si="177"/>
        <v>49</v>
      </c>
      <c r="J2866" s="7">
        <f t="shared" si="178"/>
        <v>0.85964912280701755</v>
      </c>
      <c r="K2866" s="7">
        <f t="shared" si="179"/>
        <v>-0.21818017004953344</v>
      </c>
    </row>
    <row r="2867" spans="1:11" x14ac:dyDescent="0.35">
      <c r="A2867" s="14" t="s">
        <v>8544</v>
      </c>
      <c r="B2867" s="13" t="s">
        <v>593</v>
      </c>
      <c r="C2867" s="14" t="s">
        <v>15642</v>
      </c>
      <c r="D2867" s="14" t="s">
        <v>15643</v>
      </c>
      <c r="E2867" s="15" t="s">
        <v>11359</v>
      </c>
      <c r="F2867" s="16">
        <v>18</v>
      </c>
      <c r="G2867" s="16">
        <v>23</v>
      </c>
      <c r="H2867" s="6">
        <f t="shared" si="176"/>
        <v>19</v>
      </c>
      <c r="I2867" s="6">
        <f t="shared" si="177"/>
        <v>24</v>
      </c>
      <c r="J2867" s="7">
        <f t="shared" si="178"/>
        <v>1.263157894736842</v>
      </c>
      <c r="K2867" s="7">
        <f t="shared" si="179"/>
        <v>0.33703498727757064</v>
      </c>
    </row>
    <row r="2868" spans="1:11" x14ac:dyDescent="0.35">
      <c r="A2868" s="14" t="s">
        <v>8545</v>
      </c>
      <c r="B2868" s="13" t="s">
        <v>4544</v>
      </c>
      <c r="C2868" s="14" t="s">
        <v>15644</v>
      </c>
      <c r="D2868" s="14" t="s">
        <v>15645</v>
      </c>
      <c r="E2868" s="15" t="s">
        <v>5678</v>
      </c>
      <c r="F2868" s="16">
        <v>44</v>
      </c>
      <c r="G2868" s="16">
        <v>49</v>
      </c>
      <c r="H2868" s="6">
        <f t="shared" si="176"/>
        <v>45</v>
      </c>
      <c r="I2868" s="6">
        <f t="shared" si="177"/>
        <v>50</v>
      </c>
      <c r="J2868" s="7">
        <f t="shared" si="178"/>
        <v>1.1111111111111112</v>
      </c>
      <c r="K2868" s="7">
        <f t="shared" si="179"/>
        <v>0.15200309344505006</v>
      </c>
    </row>
    <row r="2869" spans="1:11" x14ac:dyDescent="0.35">
      <c r="A2869" s="14" t="s">
        <v>8546</v>
      </c>
      <c r="B2869" s="13" t="s">
        <v>2166</v>
      </c>
      <c r="C2869" s="14" t="s">
        <v>15646</v>
      </c>
      <c r="D2869" s="14" t="s">
        <v>12664</v>
      </c>
      <c r="E2869" s="15" t="s">
        <v>5678</v>
      </c>
      <c r="F2869" s="16">
        <v>79</v>
      </c>
      <c r="G2869" s="16">
        <v>109</v>
      </c>
      <c r="H2869" s="6">
        <f t="shared" si="176"/>
        <v>80</v>
      </c>
      <c r="I2869" s="6">
        <f t="shared" si="177"/>
        <v>110</v>
      </c>
      <c r="J2869" s="7">
        <f t="shared" si="178"/>
        <v>1.375</v>
      </c>
      <c r="K2869" s="7">
        <f t="shared" si="179"/>
        <v>0.45943161863729726</v>
      </c>
    </row>
    <row r="2870" spans="1:11" x14ac:dyDescent="0.35">
      <c r="A2870" s="14" t="s">
        <v>8547</v>
      </c>
      <c r="B2870" s="13" t="s">
        <v>3592</v>
      </c>
      <c r="C2870" s="14" t="s">
        <v>15647</v>
      </c>
      <c r="D2870" s="14" t="s">
        <v>15648</v>
      </c>
      <c r="E2870" s="15" t="s">
        <v>5678</v>
      </c>
      <c r="F2870" s="16">
        <v>163</v>
      </c>
      <c r="G2870" s="16">
        <v>200</v>
      </c>
      <c r="H2870" s="6">
        <f t="shared" si="176"/>
        <v>164</v>
      </c>
      <c r="I2870" s="6">
        <f t="shared" si="177"/>
        <v>201</v>
      </c>
      <c r="J2870" s="7">
        <f t="shared" si="178"/>
        <v>1.225609756097561</v>
      </c>
      <c r="K2870" s="7">
        <f t="shared" si="179"/>
        <v>0.29349968656084491</v>
      </c>
    </row>
    <row r="2871" spans="1:11" x14ac:dyDescent="0.35">
      <c r="A2871" s="14" t="s">
        <v>8548</v>
      </c>
      <c r="B2871" s="13" t="s">
        <v>3942</v>
      </c>
      <c r="C2871" s="14" t="s">
        <v>15649</v>
      </c>
      <c r="D2871" s="14" t="s">
        <v>15224</v>
      </c>
      <c r="E2871" s="15" t="s">
        <v>11359</v>
      </c>
      <c r="F2871" s="16">
        <v>67</v>
      </c>
      <c r="G2871" s="16">
        <v>56</v>
      </c>
      <c r="H2871" s="6">
        <f t="shared" si="176"/>
        <v>68</v>
      </c>
      <c r="I2871" s="6">
        <f t="shared" si="177"/>
        <v>57</v>
      </c>
      <c r="J2871" s="7">
        <f t="shared" si="178"/>
        <v>0.83823529411764708</v>
      </c>
      <c r="K2871" s="7">
        <f t="shared" si="179"/>
        <v>-0.2545728270855977</v>
      </c>
    </row>
    <row r="2872" spans="1:11" x14ac:dyDescent="0.35">
      <c r="A2872" s="14" t="s">
        <v>8549</v>
      </c>
      <c r="B2872" s="13" t="s">
        <v>2530</v>
      </c>
      <c r="C2872" s="14" t="s">
        <v>15650</v>
      </c>
      <c r="D2872" s="14" t="s">
        <v>11356</v>
      </c>
      <c r="E2872" s="15" t="s">
        <v>11359</v>
      </c>
      <c r="F2872" s="16">
        <v>13</v>
      </c>
      <c r="G2872" s="16">
        <v>13</v>
      </c>
      <c r="H2872" s="6">
        <f t="shared" si="176"/>
        <v>14</v>
      </c>
      <c r="I2872" s="6">
        <f t="shared" si="177"/>
        <v>14</v>
      </c>
      <c r="J2872" s="7">
        <f t="shared" si="178"/>
        <v>1</v>
      </c>
      <c r="K2872" s="7">
        <f t="shared" si="179"/>
        <v>0</v>
      </c>
    </row>
    <row r="2873" spans="1:11" x14ac:dyDescent="0.35">
      <c r="A2873" s="14" t="s">
        <v>8550</v>
      </c>
      <c r="B2873" s="13" t="s">
        <v>3462</v>
      </c>
      <c r="C2873" s="14" t="s">
        <v>15651</v>
      </c>
      <c r="D2873" s="14" t="s">
        <v>15652</v>
      </c>
      <c r="E2873" s="15" t="s">
        <v>11359</v>
      </c>
      <c r="F2873" s="16">
        <v>229</v>
      </c>
      <c r="G2873" s="16">
        <v>270</v>
      </c>
      <c r="H2873" s="6">
        <f t="shared" si="176"/>
        <v>230</v>
      </c>
      <c r="I2873" s="6">
        <f t="shared" si="177"/>
        <v>271</v>
      </c>
      <c r="J2873" s="7">
        <f t="shared" si="178"/>
        <v>1.1782608695652175</v>
      </c>
      <c r="K2873" s="7">
        <f t="shared" si="179"/>
        <v>0.23665899040949645</v>
      </c>
    </row>
    <row r="2874" spans="1:11" x14ac:dyDescent="0.35">
      <c r="A2874" s="14" t="s">
        <v>8551</v>
      </c>
      <c r="B2874" s="13" t="s">
        <v>3110</v>
      </c>
      <c r="C2874" s="14" t="s">
        <v>15653</v>
      </c>
      <c r="D2874" s="14" t="s">
        <v>15654</v>
      </c>
      <c r="E2874" s="15" t="s">
        <v>11359</v>
      </c>
      <c r="F2874" s="16">
        <v>36</v>
      </c>
      <c r="G2874" s="16">
        <v>32</v>
      </c>
      <c r="H2874" s="6">
        <f t="shared" si="176"/>
        <v>37</v>
      </c>
      <c r="I2874" s="6">
        <f t="shared" si="177"/>
        <v>33</v>
      </c>
      <c r="J2874" s="7">
        <f t="shared" si="178"/>
        <v>0.89189189189189189</v>
      </c>
      <c r="K2874" s="7">
        <f t="shared" si="179"/>
        <v>-0.16505924627049637</v>
      </c>
    </row>
    <row r="2875" spans="1:11" x14ac:dyDescent="0.35">
      <c r="A2875" s="14" t="s">
        <v>8552</v>
      </c>
      <c r="B2875" s="13" t="s">
        <v>1883</v>
      </c>
      <c r="C2875" s="14" t="s">
        <v>15655</v>
      </c>
      <c r="D2875" s="14" t="s">
        <v>15656</v>
      </c>
      <c r="E2875" s="15" t="s">
        <v>5678</v>
      </c>
      <c r="F2875" s="16">
        <v>56</v>
      </c>
      <c r="G2875" s="16">
        <v>43</v>
      </c>
      <c r="H2875" s="6">
        <f t="shared" si="176"/>
        <v>57</v>
      </c>
      <c r="I2875" s="6">
        <f t="shared" si="177"/>
        <v>44</v>
      </c>
      <c r="J2875" s="7">
        <f t="shared" si="178"/>
        <v>0.77192982456140347</v>
      </c>
      <c r="K2875" s="7">
        <f t="shared" si="179"/>
        <v>-0.37345839552744448</v>
      </c>
    </row>
    <row r="2876" spans="1:11" x14ac:dyDescent="0.35">
      <c r="A2876" s="14" t="s">
        <v>8553</v>
      </c>
      <c r="B2876" s="13" t="s">
        <v>3721</v>
      </c>
      <c r="C2876" s="14" t="s">
        <v>15657</v>
      </c>
      <c r="D2876" s="14" t="s">
        <v>12620</v>
      </c>
      <c r="E2876" s="15" t="s">
        <v>5678</v>
      </c>
      <c r="F2876" s="16">
        <v>4</v>
      </c>
      <c r="G2876" s="16">
        <v>1</v>
      </c>
      <c r="H2876" s="6">
        <f t="shared" si="176"/>
        <v>5</v>
      </c>
      <c r="I2876" s="6">
        <f t="shared" si="177"/>
        <v>2</v>
      </c>
      <c r="J2876" s="7">
        <f t="shared" si="178"/>
        <v>0.4</v>
      </c>
      <c r="K2876" s="7">
        <f t="shared" si="179"/>
        <v>-1.3219280948873622</v>
      </c>
    </row>
    <row r="2877" spans="1:11" x14ac:dyDescent="0.35">
      <c r="A2877" s="14" t="s">
        <v>8554</v>
      </c>
      <c r="B2877" s="13" t="s">
        <v>1638</v>
      </c>
      <c r="C2877" s="14" t="s">
        <v>15658</v>
      </c>
      <c r="D2877" s="14" t="s">
        <v>11548</v>
      </c>
      <c r="E2877" s="15" t="s">
        <v>11359</v>
      </c>
      <c r="F2877" s="16">
        <v>12</v>
      </c>
      <c r="G2877" s="16">
        <v>11</v>
      </c>
      <c r="H2877" s="6">
        <f t="shared" si="176"/>
        <v>13</v>
      </c>
      <c r="I2877" s="6">
        <f t="shared" si="177"/>
        <v>12</v>
      </c>
      <c r="J2877" s="7">
        <f t="shared" si="178"/>
        <v>0.92307692307692313</v>
      </c>
      <c r="K2877" s="7">
        <f t="shared" si="179"/>
        <v>-0.1154772174199359</v>
      </c>
    </row>
    <row r="2878" spans="1:11" x14ac:dyDescent="0.35">
      <c r="A2878" s="14" t="s">
        <v>8555</v>
      </c>
      <c r="B2878" s="13" t="s">
        <v>269</v>
      </c>
      <c r="C2878" s="14" t="s">
        <v>15659</v>
      </c>
      <c r="D2878" s="14" t="s">
        <v>11752</v>
      </c>
      <c r="E2878" s="15" t="s">
        <v>11359</v>
      </c>
      <c r="F2878" s="16">
        <v>0</v>
      </c>
      <c r="G2878" s="16">
        <v>0</v>
      </c>
      <c r="H2878" s="6">
        <f t="shared" si="176"/>
        <v>1</v>
      </c>
      <c r="I2878" s="6">
        <f t="shared" si="177"/>
        <v>1</v>
      </c>
      <c r="J2878" s="7">
        <f t="shared" si="178"/>
        <v>1</v>
      </c>
      <c r="K2878" s="7">
        <f t="shared" si="179"/>
        <v>0</v>
      </c>
    </row>
    <row r="2879" spans="1:11" x14ac:dyDescent="0.35">
      <c r="A2879" s="14" t="s">
        <v>8556</v>
      </c>
      <c r="B2879" s="13" t="s">
        <v>288</v>
      </c>
      <c r="C2879" s="14" t="s">
        <v>15660</v>
      </c>
      <c r="D2879" s="14" t="s">
        <v>15661</v>
      </c>
      <c r="E2879" s="15" t="s">
        <v>11359</v>
      </c>
      <c r="F2879" s="16">
        <v>1</v>
      </c>
      <c r="G2879" s="16">
        <v>0</v>
      </c>
      <c r="H2879" s="6">
        <f t="shared" si="176"/>
        <v>2</v>
      </c>
      <c r="I2879" s="6">
        <f t="shared" si="177"/>
        <v>1</v>
      </c>
      <c r="J2879" s="7">
        <f t="shared" si="178"/>
        <v>0.5</v>
      </c>
      <c r="K2879" s="7">
        <f t="shared" si="179"/>
        <v>-1</v>
      </c>
    </row>
    <row r="2880" spans="1:11" x14ac:dyDescent="0.35">
      <c r="A2880" s="14" t="s">
        <v>8557</v>
      </c>
      <c r="B2880" s="13" t="s">
        <v>57</v>
      </c>
      <c r="C2880" s="14" t="s">
        <v>15662</v>
      </c>
      <c r="D2880" s="14" t="s">
        <v>15663</v>
      </c>
      <c r="E2880" s="15" t="s">
        <v>11359</v>
      </c>
      <c r="F2880" s="16">
        <v>0</v>
      </c>
      <c r="G2880" s="16">
        <v>0</v>
      </c>
      <c r="H2880" s="6">
        <f t="shared" si="176"/>
        <v>1</v>
      </c>
      <c r="I2880" s="6">
        <f t="shared" si="177"/>
        <v>1</v>
      </c>
      <c r="J2880" s="7">
        <f t="shared" si="178"/>
        <v>1</v>
      </c>
      <c r="K2880" s="7">
        <f t="shared" si="179"/>
        <v>0</v>
      </c>
    </row>
    <row r="2881" spans="1:11" x14ac:dyDescent="0.35">
      <c r="A2881" s="14" t="s">
        <v>8558</v>
      </c>
      <c r="B2881" s="13" t="s">
        <v>3501</v>
      </c>
      <c r="C2881" s="14" t="s">
        <v>15664</v>
      </c>
      <c r="D2881" s="14" t="s">
        <v>11548</v>
      </c>
      <c r="E2881" s="15" t="s">
        <v>11359</v>
      </c>
      <c r="F2881" s="16">
        <v>1</v>
      </c>
      <c r="G2881" s="16">
        <v>1</v>
      </c>
      <c r="H2881" s="6">
        <f t="shared" si="176"/>
        <v>2</v>
      </c>
      <c r="I2881" s="6">
        <f t="shared" si="177"/>
        <v>2</v>
      </c>
      <c r="J2881" s="7">
        <f t="shared" si="178"/>
        <v>1</v>
      </c>
      <c r="K2881" s="7">
        <f t="shared" si="179"/>
        <v>0</v>
      </c>
    </row>
    <row r="2882" spans="1:11" x14ac:dyDescent="0.35">
      <c r="A2882" s="14" t="s">
        <v>8559</v>
      </c>
      <c r="B2882" s="13" t="s">
        <v>4601</v>
      </c>
      <c r="C2882" s="14" t="s">
        <v>15665</v>
      </c>
      <c r="D2882" s="14" t="s">
        <v>15666</v>
      </c>
      <c r="E2882" s="15" t="s">
        <v>11359</v>
      </c>
      <c r="F2882" s="16">
        <v>7</v>
      </c>
      <c r="G2882" s="16">
        <v>7</v>
      </c>
      <c r="H2882" s="6">
        <f t="shared" si="176"/>
        <v>8</v>
      </c>
      <c r="I2882" s="6">
        <f t="shared" si="177"/>
        <v>8</v>
      </c>
      <c r="J2882" s="7">
        <f t="shared" si="178"/>
        <v>1</v>
      </c>
      <c r="K2882" s="7">
        <f t="shared" si="179"/>
        <v>0</v>
      </c>
    </row>
    <row r="2883" spans="1:11" x14ac:dyDescent="0.35">
      <c r="A2883" s="14" t="s">
        <v>8560</v>
      </c>
      <c r="B2883" s="13" t="s">
        <v>5199</v>
      </c>
      <c r="C2883" s="14" t="s">
        <v>15667</v>
      </c>
      <c r="D2883" s="14" t="s">
        <v>15668</v>
      </c>
      <c r="E2883" s="15" t="s">
        <v>5678</v>
      </c>
      <c r="F2883" s="16">
        <v>45</v>
      </c>
      <c r="G2883" s="16">
        <v>31</v>
      </c>
      <c r="H2883" s="6">
        <f t="shared" ref="H2883:H2946" si="180">F2883+1</f>
        <v>46</v>
      </c>
      <c r="I2883" s="6">
        <f t="shared" ref="I2883:I2946" si="181">G2883+1</f>
        <v>32</v>
      </c>
      <c r="J2883" s="7">
        <f t="shared" ref="J2883:J2946" si="182">I2883/H2883</f>
        <v>0.69565217391304346</v>
      </c>
      <c r="K2883" s="7">
        <f t="shared" ref="K2883:K2946" si="183">LOG(J2883,2)</f>
        <v>-0.52356195605701294</v>
      </c>
    </row>
    <row r="2884" spans="1:11" x14ac:dyDescent="0.35">
      <c r="A2884" s="14" t="s">
        <v>8561</v>
      </c>
      <c r="B2884" s="13" t="s">
        <v>3656</v>
      </c>
      <c r="C2884" s="14" t="s">
        <v>15669</v>
      </c>
      <c r="D2884" s="14" t="s">
        <v>11509</v>
      </c>
      <c r="E2884" s="15" t="s">
        <v>11359</v>
      </c>
      <c r="F2884" s="16">
        <v>11</v>
      </c>
      <c r="G2884" s="16">
        <v>10</v>
      </c>
      <c r="H2884" s="6">
        <f t="shared" si="180"/>
        <v>12</v>
      </c>
      <c r="I2884" s="6">
        <f t="shared" si="181"/>
        <v>11</v>
      </c>
      <c r="J2884" s="7">
        <f t="shared" si="182"/>
        <v>0.91666666666666663</v>
      </c>
      <c r="K2884" s="7">
        <f t="shared" si="183"/>
        <v>-0.12553088208385899</v>
      </c>
    </row>
    <row r="2885" spans="1:11" x14ac:dyDescent="0.35">
      <c r="A2885" s="14" t="s">
        <v>8562</v>
      </c>
      <c r="B2885" s="13" t="s">
        <v>1991</v>
      </c>
      <c r="C2885" s="14" t="s">
        <v>15670</v>
      </c>
      <c r="D2885" s="14" t="s">
        <v>11356</v>
      </c>
      <c r="E2885" s="15" t="s">
        <v>5678</v>
      </c>
      <c r="F2885" s="16">
        <v>18</v>
      </c>
      <c r="G2885" s="16">
        <v>14</v>
      </c>
      <c r="H2885" s="6">
        <f t="shared" si="180"/>
        <v>19</v>
      </c>
      <c r="I2885" s="6">
        <f t="shared" si="181"/>
        <v>15</v>
      </c>
      <c r="J2885" s="7">
        <f t="shared" si="182"/>
        <v>0.78947368421052633</v>
      </c>
      <c r="K2885" s="7">
        <f t="shared" si="183"/>
        <v>-0.34103691783506696</v>
      </c>
    </row>
    <row r="2886" spans="1:11" x14ac:dyDescent="0.35">
      <c r="A2886" s="14" t="s">
        <v>8563</v>
      </c>
      <c r="B2886" s="13" t="s">
        <v>2987</v>
      </c>
      <c r="C2886" s="14" t="s">
        <v>15671</v>
      </c>
      <c r="D2886" s="14" t="s">
        <v>15672</v>
      </c>
      <c r="E2886" s="15" t="s">
        <v>11359</v>
      </c>
      <c r="F2886" s="16">
        <v>41</v>
      </c>
      <c r="G2886" s="16">
        <v>34</v>
      </c>
      <c r="H2886" s="6">
        <f t="shared" si="180"/>
        <v>42</v>
      </c>
      <c r="I2886" s="6">
        <f t="shared" si="181"/>
        <v>35</v>
      </c>
      <c r="J2886" s="7">
        <f t="shared" si="182"/>
        <v>0.83333333333333337</v>
      </c>
      <c r="K2886" s="7">
        <f t="shared" si="183"/>
        <v>-0.26303440583379378</v>
      </c>
    </row>
    <row r="2887" spans="1:11" x14ac:dyDescent="0.35">
      <c r="A2887" s="14" t="s">
        <v>8564</v>
      </c>
      <c r="B2887" s="13" t="s">
        <v>3601</v>
      </c>
      <c r="C2887" s="14" t="s">
        <v>15673</v>
      </c>
      <c r="D2887" s="14" t="s">
        <v>11356</v>
      </c>
      <c r="E2887" s="15" t="s">
        <v>5678</v>
      </c>
      <c r="F2887" s="16">
        <v>11</v>
      </c>
      <c r="G2887" s="16">
        <v>8</v>
      </c>
      <c r="H2887" s="6">
        <f t="shared" si="180"/>
        <v>12</v>
      </c>
      <c r="I2887" s="6">
        <f t="shared" si="181"/>
        <v>9</v>
      </c>
      <c r="J2887" s="7">
        <f t="shared" si="182"/>
        <v>0.75</v>
      </c>
      <c r="K2887" s="7">
        <f t="shared" si="183"/>
        <v>-0.41503749927884381</v>
      </c>
    </row>
    <row r="2888" spans="1:11" x14ac:dyDescent="0.35">
      <c r="A2888" s="14" t="s">
        <v>8565</v>
      </c>
      <c r="B2888" s="13" t="s">
        <v>451</v>
      </c>
      <c r="C2888" s="14" t="s">
        <v>15674</v>
      </c>
      <c r="D2888" s="14" t="s">
        <v>11356</v>
      </c>
      <c r="E2888" s="15" t="s">
        <v>5678</v>
      </c>
      <c r="F2888" s="16">
        <v>14</v>
      </c>
      <c r="G2888" s="16">
        <v>9</v>
      </c>
      <c r="H2888" s="6">
        <f t="shared" si="180"/>
        <v>15</v>
      </c>
      <c r="I2888" s="6">
        <f t="shared" si="181"/>
        <v>10</v>
      </c>
      <c r="J2888" s="7">
        <f t="shared" si="182"/>
        <v>0.66666666666666663</v>
      </c>
      <c r="K2888" s="7">
        <f t="shared" si="183"/>
        <v>-0.5849625007211563</v>
      </c>
    </row>
    <row r="2889" spans="1:11" x14ac:dyDescent="0.35">
      <c r="A2889" s="14" t="s">
        <v>8566</v>
      </c>
      <c r="B2889" s="13" t="s">
        <v>4893</v>
      </c>
      <c r="C2889" s="14" t="s">
        <v>15675</v>
      </c>
      <c r="D2889" s="14" t="s">
        <v>11418</v>
      </c>
      <c r="E2889" s="15" t="s">
        <v>11359</v>
      </c>
      <c r="F2889" s="16">
        <v>13</v>
      </c>
      <c r="G2889" s="16">
        <v>13</v>
      </c>
      <c r="H2889" s="6">
        <f t="shared" si="180"/>
        <v>14</v>
      </c>
      <c r="I2889" s="6">
        <f t="shared" si="181"/>
        <v>14</v>
      </c>
      <c r="J2889" s="7">
        <f t="shared" si="182"/>
        <v>1</v>
      </c>
      <c r="K2889" s="7">
        <f t="shared" si="183"/>
        <v>0</v>
      </c>
    </row>
    <row r="2890" spans="1:11" x14ac:dyDescent="0.35">
      <c r="A2890" s="14" t="s">
        <v>8567</v>
      </c>
      <c r="B2890" s="13" t="s">
        <v>5232</v>
      </c>
      <c r="C2890" s="14" t="s">
        <v>15676</v>
      </c>
      <c r="D2890" s="14" t="s">
        <v>11806</v>
      </c>
      <c r="E2890" s="15" t="s">
        <v>5678</v>
      </c>
      <c r="F2890" s="16">
        <v>11</v>
      </c>
      <c r="G2890" s="16">
        <v>10</v>
      </c>
      <c r="H2890" s="6">
        <f t="shared" si="180"/>
        <v>12</v>
      </c>
      <c r="I2890" s="6">
        <f t="shared" si="181"/>
        <v>11</v>
      </c>
      <c r="J2890" s="7">
        <f t="shared" si="182"/>
        <v>0.91666666666666663</v>
      </c>
      <c r="K2890" s="7">
        <f t="shared" si="183"/>
        <v>-0.12553088208385899</v>
      </c>
    </row>
    <row r="2891" spans="1:11" x14ac:dyDescent="0.35">
      <c r="A2891" s="14" t="s">
        <v>8568</v>
      </c>
      <c r="B2891" s="13" t="s">
        <v>3186</v>
      </c>
      <c r="C2891" s="14" t="s">
        <v>15677</v>
      </c>
      <c r="D2891" s="14" t="s">
        <v>11548</v>
      </c>
      <c r="E2891" s="15" t="s">
        <v>11359</v>
      </c>
      <c r="F2891" s="16">
        <v>7</v>
      </c>
      <c r="G2891" s="16">
        <v>6</v>
      </c>
      <c r="H2891" s="6">
        <f t="shared" si="180"/>
        <v>8</v>
      </c>
      <c r="I2891" s="6">
        <f t="shared" si="181"/>
        <v>7</v>
      </c>
      <c r="J2891" s="7">
        <f t="shared" si="182"/>
        <v>0.875</v>
      </c>
      <c r="K2891" s="7">
        <f t="shared" si="183"/>
        <v>-0.19264507794239591</v>
      </c>
    </row>
    <row r="2892" spans="1:11" x14ac:dyDescent="0.35">
      <c r="A2892" s="14" t="s">
        <v>8569</v>
      </c>
      <c r="B2892" s="13" t="s">
        <v>5193</v>
      </c>
      <c r="C2892" s="14" t="s">
        <v>15678</v>
      </c>
      <c r="D2892" s="14" t="s">
        <v>15679</v>
      </c>
      <c r="E2892" s="15" t="s">
        <v>11359</v>
      </c>
      <c r="F2892" s="16">
        <v>25</v>
      </c>
      <c r="G2892" s="16">
        <v>37</v>
      </c>
      <c r="H2892" s="6">
        <f t="shared" si="180"/>
        <v>26</v>
      </c>
      <c r="I2892" s="6">
        <f t="shared" si="181"/>
        <v>38</v>
      </c>
      <c r="J2892" s="7">
        <f t="shared" si="182"/>
        <v>1.4615384615384615</v>
      </c>
      <c r="K2892" s="7">
        <f t="shared" si="183"/>
        <v>0.54748779530249325</v>
      </c>
    </row>
    <row r="2893" spans="1:11" x14ac:dyDescent="0.35">
      <c r="A2893" s="14" t="s">
        <v>8570</v>
      </c>
      <c r="B2893" s="13" t="s">
        <v>4968</v>
      </c>
      <c r="C2893" s="14" t="s">
        <v>15680</v>
      </c>
      <c r="D2893" s="14" t="s">
        <v>15681</v>
      </c>
      <c r="E2893" s="15" t="s">
        <v>11359</v>
      </c>
      <c r="F2893" s="16">
        <v>45</v>
      </c>
      <c r="G2893" s="16">
        <v>38</v>
      </c>
      <c r="H2893" s="6">
        <f t="shared" si="180"/>
        <v>46</v>
      </c>
      <c r="I2893" s="6">
        <f t="shared" si="181"/>
        <v>39</v>
      </c>
      <c r="J2893" s="7">
        <f t="shared" si="182"/>
        <v>0.84782608695652173</v>
      </c>
      <c r="K2893" s="7">
        <f t="shared" si="183"/>
        <v>-0.23815973719476455</v>
      </c>
    </row>
    <row r="2894" spans="1:11" x14ac:dyDescent="0.35">
      <c r="A2894" s="14" t="s">
        <v>8571</v>
      </c>
      <c r="B2894" s="13" t="s">
        <v>4574</v>
      </c>
      <c r="C2894" s="14" t="s">
        <v>15682</v>
      </c>
      <c r="D2894" s="14" t="s">
        <v>15683</v>
      </c>
      <c r="E2894" s="15" t="s">
        <v>5678</v>
      </c>
      <c r="F2894" s="16">
        <v>1945</v>
      </c>
      <c r="G2894" s="16">
        <v>1965</v>
      </c>
      <c r="H2894" s="6">
        <f t="shared" si="180"/>
        <v>1946</v>
      </c>
      <c r="I2894" s="6">
        <f t="shared" si="181"/>
        <v>1966</v>
      </c>
      <c r="J2894" s="7">
        <f t="shared" si="182"/>
        <v>1.0102774922918807</v>
      </c>
      <c r="K2894" s="7">
        <f t="shared" si="183"/>
        <v>1.4751611559468941E-2</v>
      </c>
    </row>
    <row r="2895" spans="1:11" x14ac:dyDescent="0.35">
      <c r="A2895" s="14" t="s">
        <v>8572</v>
      </c>
      <c r="B2895" s="13" t="s">
        <v>1885</v>
      </c>
      <c r="C2895" s="14" t="s">
        <v>15684</v>
      </c>
      <c r="D2895" s="14" t="s">
        <v>11356</v>
      </c>
      <c r="E2895" s="15" t="s">
        <v>5678</v>
      </c>
      <c r="F2895" s="16">
        <v>20</v>
      </c>
      <c r="G2895" s="16">
        <v>14</v>
      </c>
      <c r="H2895" s="6">
        <f t="shared" si="180"/>
        <v>21</v>
      </c>
      <c r="I2895" s="6">
        <f t="shared" si="181"/>
        <v>15</v>
      </c>
      <c r="J2895" s="7">
        <f t="shared" si="182"/>
        <v>0.7142857142857143</v>
      </c>
      <c r="K2895" s="7">
        <f t="shared" si="183"/>
        <v>-0.48542682717024171</v>
      </c>
    </row>
    <row r="2896" spans="1:11" x14ac:dyDescent="0.35">
      <c r="A2896" s="14" t="s">
        <v>8573</v>
      </c>
      <c r="B2896" s="13" t="s">
        <v>5585</v>
      </c>
      <c r="C2896" s="14"/>
      <c r="D2896" s="14"/>
      <c r="E2896" s="15" t="s">
        <v>11359</v>
      </c>
      <c r="F2896" s="16">
        <v>0</v>
      </c>
      <c r="G2896" s="16">
        <v>0</v>
      </c>
      <c r="H2896" s="6">
        <f t="shared" si="180"/>
        <v>1</v>
      </c>
      <c r="I2896" s="6">
        <f t="shared" si="181"/>
        <v>1</v>
      </c>
      <c r="J2896" s="7">
        <f t="shared" si="182"/>
        <v>1</v>
      </c>
      <c r="K2896" s="7">
        <f t="shared" si="183"/>
        <v>0</v>
      </c>
    </row>
    <row r="2897" spans="1:11" x14ac:dyDescent="0.35">
      <c r="A2897" s="14" t="s">
        <v>8574</v>
      </c>
      <c r="B2897" s="13" t="s">
        <v>4472</v>
      </c>
      <c r="C2897" s="14" t="s">
        <v>15685</v>
      </c>
      <c r="D2897" s="14" t="s">
        <v>15686</v>
      </c>
      <c r="E2897" s="15" t="s">
        <v>11359</v>
      </c>
      <c r="F2897" s="16">
        <v>19853</v>
      </c>
      <c r="G2897" s="16">
        <v>26390</v>
      </c>
      <c r="H2897" s="6">
        <f t="shared" si="180"/>
        <v>19854</v>
      </c>
      <c r="I2897" s="6">
        <f t="shared" si="181"/>
        <v>26391</v>
      </c>
      <c r="J2897" s="7">
        <f t="shared" si="182"/>
        <v>1.3292535509217287</v>
      </c>
      <c r="K2897" s="7">
        <f t="shared" si="183"/>
        <v>0.41061632039128321</v>
      </c>
    </row>
    <row r="2898" spans="1:11" x14ac:dyDescent="0.35">
      <c r="A2898" s="14" t="s">
        <v>8575</v>
      </c>
      <c r="B2898" s="13" t="s">
        <v>2698</v>
      </c>
      <c r="C2898" s="14" t="s">
        <v>15687</v>
      </c>
      <c r="D2898" s="14" t="s">
        <v>12504</v>
      </c>
      <c r="E2898" s="15" t="s">
        <v>5678</v>
      </c>
      <c r="F2898" s="16">
        <v>236</v>
      </c>
      <c r="G2898" s="16">
        <v>261</v>
      </c>
      <c r="H2898" s="6">
        <f t="shared" si="180"/>
        <v>237</v>
      </c>
      <c r="I2898" s="6">
        <f t="shared" si="181"/>
        <v>262</v>
      </c>
      <c r="J2898" s="7">
        <f t="shared" si="182"/>
        <v>1.1054852320675106</v>
      </c>
      <c r="K2898" s="7">
        <f t="shared" si="183"/>
        <v>0.14467975263919125</v>
      </c>
    </row>
    <row r="2899" spans="1:11" x14ac:dyDescent="0.35">
      <c r="A2899" s="14" t="s">
        <v>8576</v>
      </c>
      <c r="B2899" s="13" t="s">
        <v>4946</v>
      </c>
      <c r="C2899" s="14" t="s">
        <v>15688</v>
      </c>
      <c r="D2899" s="14" t="s">
        <v>11356</v>
      </c>
      <c r="E2899" s="15" t="s">
        <v>5678</v>
      </c>
      <c r="F2899" s="16">
        <v>20</v>
      </c>
      <c r="G2899" s="16">
        <v>19</v>
      </c>
      <c r="H2899" s="6">
        <f t="shared" si="180"/>
        <v>21</v>
      </c>
      <c r="I2899" s="6">
        <f t="shared" si="181"/>
        <v>20</v>
      </c>
      <c r="J2899" s="7">
        <f t="shared" si="182"/>
        <v>0.95238095238095233</v>
      </c>
      <c r="K2899" s="7">
        <f t="shared" si="183"/>
        <v>-7.0389327891398012E-2</v>
      </c>
    </row>
    <row r="2900" spans="1:11" x14ac:dyDescent="0.35">
      <c r="A2900" s="14" t="s">
        <v>8577</v>
      </c>
      <c r="B2900" s="13" t="s">
        <v>3118</v>
      </c>
      <c r="C2900" s="14" t="s">
        <v>15689</v>
      </c>
      <c r="D2900" s="14" t="s">
        <v>15690</v>
      </c>
      <c r="E2900" s="15" t="s">
        <v>5678</v>
      </c>
      <c r="F2900" s="16">
        <v>77</v>
      </c>
      <c r="G2900" s="16">
        <v>59</v>
      </c>
      <c r="H2900" s="6">
        <f t="shared" si="180"/>
        <v>78</v>
      </c>
      <c r="I2900" s="6">
        <f t="shared" si="181"/>
        <v>60</v>
      </c>
      <c r="J2900" s="7">
        <f t="shared" si="182"/>
        <v>0.76923076923076927</v>
      </c>
      <c r="K2900" s="7">
        <f t="shared" si="183"/>
        <v>-0.37851162325372978</v>
      </c>
    </row>
    <row r="2901" spans="1:11" x14ac:dyDescent="0.35">
      <c r="A2901" s="14" t="s">
        <v>8578</v>
      </c>
      <c r="B2901" s="13" t="s">
        <v>4013</v>
      </c>
      <c r="C2901" s="14" t="s">
        <v>15691</v>
      </c>
      <c r="D2901" s="14" t="s">
        <v>11476</v>
      </c>
      <c r="E2901" s="15" t="s">
        <v>11359</v>
      </c>
      <c r="F2901" s="16">
        <v>21</v>
      </c>
      <c r="G2901" s="16">
        <v>14</v>
      </c>
      <c r="H2901" s="6">
        <f t="shared" si="180"/>
        <v>22</v>
      </c>
      <c r="I2901" s="6">
        <f t="shared" si="181"/>
        <v>15</v>
      </c>
      <c r="J2901" s="7">
        <f t="shared" si="182"/>
        <v>0.68181818181818177</v>
      </c>
      <c r="K2901" s="7">
        <f t="shared" si="183"/>
        <v>-0.55254102302877883</v>
      </c>
    </row>
    <row r="2902" spans="1:11" x14ac:dyDescent="0.35">
      <c r="A2902" s="14" t="s">
        <v>8579</v>
      </c>
      <c r="B2902" s="13" t="s">
        <v>3012</v>
      </c>
      <c r="C2902" s="14" t="s">
        <v>15692</v>
      </c>
      <c r="D2902" s="14" t="s">
        <v>11436</v>
      </c>
      <c r="E2902" s="15" t="s">
        <v>11359</v>
      </c>
      <c r="F2902" s="16">
        <v>13</v>
      </c>
      <c r="G2902" s="16">
        <v>9</v>
      </c>
      <c r="H2902" s="6">
        <f t="shared" si="180"/>
        <v>14</v>
      </c>
      <c r="I2902" s="6">
        <f t="shared" si="181"/>
        <v>10</v>
      </c>
      <c r="J2902" s="7">
        <f t="shared" si="182"/>
        <v>0.7142857142857143</v>
      </c>
      <c r="K2902" s="7">
        <f t="shared" si="183"/>
        <v>-0.48542682717024171</v>
      </c>
    </row>
    <row r="2903" spans="1:11" x14ac:dyDescent="0.35">
      <c r="A2903" s="14" t="s">
        <v>8580</v>
      </c>
      <c r="B2903" s="13" t="s">
        <v>1878</v>
      </c>
      <c r="C2903" s="14" t="s">
        <v>15693</v>
      </c>
      <c r="D2903" s="14" t="s">
        <v>15694</v>
      </c>
      <c r="E2903" s="15" t="s">
        <v>11359</v>
      </c>
      <c r="F2903" s="16">
        <v>41</v>
      </c>
      <c r="G2903" s="16">
        <v>38</v>
      </c>
      <c r="H2903" s="6">
        <f t="shared" si="180"/>
        <v>42</v>
      </c>
      <c r="I2903" s="6">
        <f t="shared" si="181"/>
        <v>39</v>
      </c>
      <c r="J2903" s="7">
        <f t="shared" si="182"/>
        <v>0.9285714285714286</v>
      </c>
      <c r="K2903" s="7">
        <f t="shared" si="183"/>
        <v>-0.10691520391651191</v>
      </c>
    </row>
    <row r="2904" spans="1:11" x14ac:dyDescent="0.35">
      <c r="A2904" s="14" t="s">
        <v>8581</v>
      </c>
      <c r="B2904" s="13" t="s">
        <v>3936</v>
      </c>
      <c r="C2904" s="14" t="s">
        <v>15695</v>
      </c>
      <c r="D2904" s="14" t="s">
        <v>11356</v>
      </c>
      <c r="E2904" s="15" t="s">
        <v>5678</v>
      </c>
      <c r="F2904" s="16">
        <v>80</v>
      </c>
      <c r="G2904" s="16">
        <v>85</v>
      </c>
      <c r="H2904" s="6">
        <f t="shared" si="180"/>
        <v>81</v>
      </c>
      <c r="I2904" s="6">
        <f t="shared" si="181"/>
        <v>86</v>
      </c>
      <c r="J2904" s="7">
        <f t="shared" si="182"/>
        <v>1.0617283950617284</v>
      </c>
      <c r="K2904" s="7">
        <f t="shared" si="183"/>
        <v>8.6414751817473281E-2</v>
      </c>
    </row>
    <row r="2905" spans="1:11" x14ac:dyDescent="0.35">
      <c r="A2905" s="14" t="s">
        <v>8582</v>
      </c>
      <c r="B2905" s="13" t="s">
        <v>4503</v>
      </c>
      <c r="C2905" s="14" t="s">
        <v>15696</v>
      </c>
      <c r="D2905" s="14" t="s">
        <v>15697</v>
      </c>
      <c r="E2905" s="15" t="s">
        <v>11359</v>
      </c>
      <c r="F2905" s="16">
        <v>3</v>
      </c>
      <c r="G2905" s="16">
        <v>3</v>
      </c>
      <c r="H2905" s="6">
        <f t="shared" si="180"/>
        <v>4</v>
      </c>
      <c r="I2905" s="6">
        <f t="shared" si="181"/>
        <v>4</v>
      </c>
      <c r="J2905" s="7">
        <f t="shared" si="182"/>
        <v>1</v>
      </c>
      <c r="K2905" s="7">
        <f t="shared" si="183"/>
        <v>0</v>
      </c>
    </row>
    <row r="2906" spans="1:11" x14ac:dyDescent="0.35">
      <c r="A2906" s="14" t="s">
        <v>8583</v>
      </c>
      <c r="B2906" s="13" t="s">
        <v>401</v>
      </c>
      <c r="C2906" s="14" t="s">
        <v>15698</v>
      </c>
      <c r="D2906" s="14" t="s">
        <v>15699</v>
      </c>
      <c r="E2906" s="15" t="s">
        <v>11359</v>
      </c>
      <c r="F2906" s="16">
        <v>5</v>
      </c>
      <c r="G2906" s="16">
        <v>4</v>
      </c>
      <c r="H2906" s="6">
        <f t="shared" si="180"/>
        <v>6</v>
      </c>
      <c r="I2906" s="6">
        <f t="shared" si="181"/>
        <v>5</v>
      </c>
      <c r="J2906" s="7">
        <f t="shared" si="182"/>
        <v>0.83333333333333337</v>
      </c>
      <c r="K2906" s="7">
        <f t="shared" si="183"/>
        <v>-0.26303440583379378</v>
      </c>
    </row>
    <row r="2907" spans="1:11" x14ac:dyDescent="0.35">
      <c r="A2907" s="14" t="s">
        <v>8584</v>
      </c>
      <c r="B2907" s="13" t="s">
        <v>382</v>
      </c>
      <c r="C2907" s="14" t="s">
        <v>15700</v>
      </c>
      <c r="D2907" s="14" t="s">
        <v>15701</v>
      </c>
      <c r="E2907" s="15" t="s">
        <v>11359</v>
      </c>
      <c r="F2907" s="16">
        <v>2</v>
      </c>
      <c r="G2907" s="16">
        <v>1</v>
      </c>
      <c r="H2907" s="6">
        <f t="shared" si="180"/>
        <v>3</v>
      </c>
      <c r="I2907" s="6">
        <f t="shared" si="181"/>
        <v>2</v>
      </c>
      <c r="J2907" s="7">
        <f t="shared" si="182"/>
        <v>0.66666666666666663</v>
      </c>
      <c r="K2907" s="7">
        <f t="shared" si="183"/>
        <v>-0.5849625007211563</v>
      </c>
    </row>
    <row r="2908" spans="1:11" x14ac:dyDescent="0.35">
      <c r="A2908" s="14" t="s">
        <v>8585</v>
      </c>
      <c r="B2908" s="13" t="s">
        <v>3851</v>
      </c>
      <c r="C2908" s="14" t="s">
        <v>15702</v>
      </c>
      <c r="D2908" s="14" t="s">
        <v>11356</v>
      </c>
      <c r="E2908" s="15" t="s">
        <v>5678</v>
      </c>
      <c r="F2908" s="16">
        <v>93</v>
      </c>
      <c r="G2908" s="16">
        <v>99</v>
      </c>
      <c r="H2908" s="6">
        <f t="shared" si="180"/>
        <v>94</v>
      </c>
      <c r="I2908" s="6">
        <f t="shared" si="181"/>
        <v>100</v>
      </c>
      <c r="J2908" s="7">
        <f t="shared" si="182"/>
        <v>1.0638297872340425</v>
      </c>
      <c r="K2908" s="7">
        <f t="shared" si="183"/>
        <v>8.9267338097087298E-2</v>
      </c>
    </row>
    <row r="2909" spans="1:11" x14ac:dyDescent="0.35">
      <c r="A2909" s="14" t="s">
        <v>8586</v>
      </c>
      <c r="B2909" s="13" t="s">
        <v>936</v>
      </c>
      <c r="C2909" s="14" t="s">
        <v>15703</v>
      </c>
      <c r="D2909" s="14" t="s">
        <v>12574</v>
      </c>
      <c r="E2909" s="15" t="s">
        <v>5678</v>
      </c>
      <c r="F2909" s="16">
        <v>25</v>
      </c>
      <c r="G2909" s="16">
        <v>19</v>
      </c>
      <c r="H2909" s="6">
        <f t="shared" si="180"/>
        <v>26</v>
      </c>
      <c r="I2909" s="6">
        <f t="shared" si="181"/>
        <v>20</v>
      </c>
      <c r="J2909" s="7">
        <f t="shared" si="182"/>
        <v>0.76923076923076927</v>
      </c>
      <c r="K2909" s="7">
        <f t="shared" si="183"/>
        <v>-0.37851162325372978</v>
      </c>
    </row>
    <row r="2910" spans="1:11" x14ac:dyDescent="0.35">
      <c r="A2910" s="14" t="s">
        <v>8587</v>
      </c>
      <c r="B2910" s="13" t="s">
        <v>1648</v>
      </c>
      <c r="C2910" s="14" t="s">
        <v>15704</v>
      </c>
      <c r="D2910" s="14" t="s">
        <v>15705</v>
      </c>
      <c r="E2910" s="15" t="s">
        <v>11359</v>
      </c>
      <c r="F2910" s="16">
        <v>26</v>
      </c>
      <c r="G2910" s="16">
        <v>12</v>
      </c>
      <c r="H2910" s="6">
        <f t="shared" si="180"/>
        <v>27</v>
      </c>
      <c r="I2910" s="6">
        <f t="shared" si="181"/>
        <v>13</v>
      </c>
      <c r="J2910" s="7">
        <f t="shared" si="182"/>
        <v>0.48148148148148145</v>
      </c>
      <c r="K2910" s="7">
        <f t="shared" si="183"/>
        <v>-1.0544477840223765</v>
      </c>
    </row>
    <row r="2911" spans="1:11" x14ac:dyDescent="0.35">
      <c r="A2911" s="14" t="s">
        <v>8588</v>
      </c>
      <c r="B2911" s="13" t="s">
        <v>1342</v>
      </c>
      <c r="C2911" s="14" t="s">
        <v>15706</v>
      </c>
      <c r="D2911" s="14" t="s">
        <v>15707</v>
      </c>
      <c r="E2911" s="15" t="s">
        <v>11359</v>
      </c>
      <c r="F2911" s="16">
        <v>297</v>
      </c>
      <c r="G2911" s="16">
        <v>193</v>
      </c>
      <c r="H2911" s="6">
        <f t="shared" si="180"/>
        <v>298</v>
      </c>
      <c r="I2911" s="6">
        <f t="shared" si="181"/>
        <v>194</v>
      </c>
      <c r="J2911" s="7">
        <f t="shared" si="182"/>
        <v>0.65100671140939592</v>
      </c>
      <c r="K2911" s="7">
        <f t="shared" si="183"/>
        <v>-0.61925567827503403</v>
      </c>
    </row>
    <row r="2912" spans="1:11" x14ac:dyDescent="0.35">
      <c r="A2912" s="14" t="s">
        <v>8589</v>
      </c>
      <c r="B2912" s="13" t="s">
        <v>804</v>
      </c>
      <c r="C2912" s="14" t="s">
        <v>15708</v>
      </c>
      <c r="D2912" s="14" t="s">
        <v>11356</v>
      </c>
      <c r="E2912" s="15" t="s">
        <v>11359</v>
      </c>
      <c r="F2912" s="16">
        <v>58</v>
      </c>
      <c r="G2912" s="16">
        <v>57</v>
      </c>
      <c r="H2912" s="6">
        <f t="shared" si="180"/>
        <v>59</v>
      </c>
      <c r="I2912" s="6">
        <f t="shared" si="181"/>
        <v>58</v>
      </c>
      <c r="J2912" s="7">
        <f t="shared" si="182"/>
        <v>0.98305084745762716</v>
      </c>
      <c r="K2912" s="7">
        <f t="shared" si="183"/>
        <v>-2.4662054234269072E-2</v>
      </c>
    </row>
    <row r="2913" spans="1:11" x14ac:dyDescent="0.35">
      <c r="A2913" s="14" t="s">
        <v>8590</v>
      </c>
      <c r="B2913" s="13" t="s">
        <v>5155</v>
      </c>
      <c r="C2913" s="14" t="s">
        <v>15709</v>
      </c>
      <c r="D2913" s="14" t="s">
        <v>15710</v>
      </c>
      <c r="E2913" s="15" t="s">
        <v>11359</v>
      </c>
      <c r="F2913" s="16">
        <v>10</v>
      </c>
      <c r="G2913" s="16">
        <v>7</v>
      </c>
      <c r="H2913" s="6">
        <f t="shared" si="180"/>
        <v>11</v>
      </c>
      <c r="I2913" s="6">
        <f t="shared" si="181"/>
        <v>8</v>
      </c>
      <c r="J2913" s="7">
        <f t="shared" si="182"/>
        <v>0.72727272727272729</v>
      </c>
      <c r="K2913" s="7">
        <f t="shared" si="183"/>
        <v>-0.45943161863729726</v>
      </c>
    </row>
    <row r="2914" spans="1:11" x14ac:dyDescent="0.35">
      <c r="A2914" s="14" t="s">
        <v>8591</v>
      </c>
      <c r="B2914" s="13" t="s">
        <v>4547</v>
      </c>
      <c r="C2914" s="14" t="s">
        <v>15711</v>
      </c>
      <c r="D2914" s="14" t="s">
        <v>15712</v>
      </c>
      <c r="E2914" s="15" t="s">
        <v>11359</v>
      </c>
      <c r="F2914" s="16">
        <v>5</v>
      </c>
      <c r="G2914" s="16">
        <v>4</v>
      </c>
      <c r="H2914" s="6">
        <f t="shared" si="180"/>
        <v>6</v>
      </c>
      <c r="I2914" s="6">
        <f t="shared" si="181"/>
        <v>5</v>
      </c>
      <c r="J2914" s="7">
        <f t="shared" si="182"/>
        <v>0.83333333333333337</v>
      </c>
      <c r="K2914" s="7">
        <f t="shared" si="183"/>
        <v>-0.26303440583379378</v>
      </c>
    </row>
    <row r="2915" spans="1:11" x14ac:dyDescent="0.35">
      <c r="A2915" s="14" t="s">
        <v>8592</v>
      </c>
      <c r="B2915" s="13" t="s">
        <v>3490</v>
      </c>
      <c r="C2915" s="14" t="s">
        <v>15713</v>
      </c>
      <c r="D2915" s="14" t="s">
        <v>11356</v>
      </c>
      <c r="E2915" s="15" t="s">
        <v>5678</v>
      </c>
      <c r="F2915" s="16">
        <v>50</v>
      </c>
      <c r="G2915" s="16">
        <v>28</v>
      </c>
      <c r="H2915" s="6">
        <f t="shared" si="180"/>
        <v>51</v>
      </c>
      <c r="I2915" s="6">
        <f t="shared" si="181"/>
        <v>29</v>
      </c>
      <c r="J2915" s="7">
        <f t="shared" si="182"/>
        <v>0.56862745098039214</v>
      </c>
      <c r="K2915" s="7">
        <f t="shared" si="183"/>
        <v>-0.81444434684392353</v>
      </c>
    </row>
    <row r="2916" spans="1:11" x14ac:dyDescent="0.35">
      <c r="A2916" s="14" t="s">
        <v>8593</v>
      </c>
      <c r="B2916" s="13" t="s">
        <v>2132</v>
      </c>
      <c r="C2916" s="14" t="s">
        <v>15714</v>
      </c>
      <c r="D2916" s="14" t="s">
        <v>11356</v>
      </c>
      <c r="E2916" s="15" t="s">
        <v>5678</v>
      </c>
      <c r="F2916" s="16">
        <v>16</v>
      </c>
      <c r="G2916" s="16">
        <v>6</v>
      </c>
      <c r="H2916" s="6">
        <f t="shared" si="180"/>
        <v>17</v>
      </c>
      <c r="I2916" s="6">
        <f t="shared" si="181"/>
        <v>7</v>
      </c>
      <c r="J2916" s="7">
        <f t="shared" si="182"/>
        <v>0.41176470588235292</v>
      </c>
      <c r="K2916" s="7">
        <f t="shared" si="183"/>
        <v>-1.2801079191927354</v>
      </c>
    </row>
    <row r="2917" spans="1:11" x14ac:dyDescent="0.35">
      <c r="A2917" s="14" t="s">
        <v>8594</v>
      </c>
      <c r="B2917" s="13" t="s">
        <v>1126</v>
      </c>
      <c r="C2917" s="14" t="s">
        <v>15715</v>
      </c>
      <c r="D2917" s="14" t="s">
        <v>15716</v>
      </c>
      <c r="E2917" s="15" t="s">
        <v>5678</v>
      </c>
      <c r="F2917" s="16">
        <v>12</v>
      </c>
      <c r="G2917" s="16">
        <v>6</v>
      </c>
      <c r="H2917" s="6">
        <f t="shared" si="180"/>
        <v>13</v>
      </c>
      <c r="I2917" s="6">
        <f t="shared" si="181"/>
        <v>7</v>
      </c>
      <c r="J2917" s="7">
        <f t="shared" si="182"/>
        <v>0.53846153846153844</v>
      </c>
      <c r="K2917" s="7">
        <f t="shared" si="183"/>
        <v>-0.89308479608348823</v>
      </c>
    </row>
    <row r="2918" spans="1:11" x14ac:dyDescent="0.35">
      <c r="A2918" s="14" t="s">
        <v>8595</v>
      </c>
      <c r="B2918" s="13" t="s">
        <v>2675</v>
      </c>
      <c r="C2918" s="14" t="s">
        <v>15717</v>
      </c>
      <c r="D2918" s="14" t="s">
        <v>11356</v>
      </c>
      <c r="E2918" s="15" t="s">
        <v>5678</v>
      </c>
      <c r="F2918" s="16">
        <v>12</v>
      </c>
      <c r="G2918" s="16">
        <v>9</v>
      </c>
      <c r="H2918" s="6">
        <f t="shared" si="180"/>
        <v>13</v>
      </c>
      <c r="I2918" s="6">
        <f t="shared" si="181"/>
        <v>10</v>
      </c>
      <c r="J2918" s="7">
        <f t="shared" si="182"/>
        <v>0.76923076923076927</v>
      </c>
      <c r="K2918" s="7">
        <f t="shared" si="183"/>
        <v>-0.37851162325372978</v>
      </c>
    </row>
    <row r="2919" spans="1:11" x14ac:dyDescent="0.35">
      <c r="A2919" s="14" t="s">
        <v>8596</v>
      </c>
      <c r="B2919" s="13" t="s">
        <v>4287</v>
      </c>
      <c r="C2919" s="14" t="s">
        <v>15718</v>
      </c>
      <c r="D2919" s="14" t="s">
        <v>11476</v>
      </c>
      <c r="E2919" s="15" t="s">
        <v>5678</v>
      </c>
      <c r="F2919" s="16">
        <v>31</v>
      </c>
      <c r="G2919" s="16">
        <v>24</v>
      </c>
      <c r="H2919" s="6">
        <f t="shared" si="180"/>
        <v>32</v>
      </c>
      <c r="I2919" s="6">
        <f t="shared" si="181"/>
        <v>25</v>
      </c>
      <c r="J2919" s="7">
        <f t="shared" si="182"/>
        <v>0.78125</v>
      </c>
      <c r="K2919" s="7">
        <f t="shared" si="183"/>
        <v>-0.3561438102252753</v>
      </c>
    </row>
    <row r="2920" spans="1:11" x14ac:dyDescent="0.35">
      <c r="A2920" s="14" t="s">
        <v>8597</v>
      </c>
      <c r="B2920" s="13" t="s">
        <v>4010</v>
      </c>
      <c r="C2920" s="14" t="s">
        <v>15719</v>
      </c>
      <c r="D2920" s="14" t="s">
        <v>15720</v>
      </c>
      <c r="E2920" s="15" t="s">
        <v>5678</v>
      </c>
      <c r="F2920" s="16">
        <v>32</v>
      </c>
      <c r="G2920" s="16">
        <v>15</v>
      </c>
      <c r="H2920" s="6">
        <f t="shared" si="180"/>
        <v>33</v>
      </c>
      <c r="I2920" s="6">
        <f t="shared" si="181"/>
        <v>16</v>
      </c>
      <c r="J2920" s="7">
        <f t="shared" si="182"/>
        <v>0.48484848484848486</v>
      </c>
      <c r="K2920" s="7">
        <f t="shared" si="183"/>
        <v>-1.0443941193584534</v>
      </c>
    </row>
    <row r="2921" spans="1:11" x14ac:dyDescent="0.35">
      <c r="A2921" s="14" t="s">
        <v>8598</v>
      </c>
      <c r="B2921" s="13" t="s">
        <v>2557</v>
      </c>
      <c r="C2921" s="14" t="s">
        <v>15721</v>
      </c>
      <c r="D2921" s="14" t="s">
        <v>15722</v>
      </c>
      <c r="E2921" s="15" t="s">
        <v>5678</v>
      </c>
      <c r="F2921" s="16">
        <v>24</v>
      </c>
      <c r="G2921" s="16">
        <v>17</v>
      </c>
      <c r="H2921" s="6">
        <f t="shared" si="180"/>
        <v>25</v>
      </c>
      <c r="I2921" s="6">
        <f t="shared" si="181"/>
        <v>18</v>
      </c>
      <c r="J2921" s="7">
        <f t="shared" si="182"/>
        <v>0.72</v>
      </c>
      <c r="K2921" s="7">
        <f t="shared" si="183"/>
        <v>-0.47393118833241243</v>
      </c>
    </row>
    <row r="2922" spans="1:11" x14ac:dyDescent="0.35">
      <c r="A2922" s="14" t="s">
        <v>8599</v>
      </c>
      <c r="B2922" s="13" t="s">
        <v>5459</v>
      </c>
      <c r="C2922" s="14" t="s">
        <v>15723</v>
      </c>
      <c r="D2922" s="14" t="s">
        <v>11385</v>
      </c>
      <c r="E2922" s="15" t="s">
        <v>11359</v>
      </c>
      <c r="F2922" s="16">
        <v>1</v>
      </c>
      <c r="G2922" s="16">
        <v>0</v>
      </c>
      <c r="H2922" s="6">
        <f t="shared" si="180"/>
        <v>2</v>
      </c>
      <c r="I2922" s="6">
        <f t="shared" si="181"/>
        <v>1</v>
      </c>
      <c r="J2922" s="7">
        <f t="shared" si="182"/>
        <v>0.5</v>
      </c>
      <c r="K2922" s="7">
        <f t="shared" si="183"/>
        <v>-1</v>
      </c>
    </row>
    <row r="2923" spans="1:11" x14ac:dyDescent="0.35">
      <c r="A2923" s="14" t="s">
        <v>8600</v>
      </c>
      <c r="B2923" s="13" t="s">
        <v>2524</v>
      </c>
      <c r="C2923" s="14" t="s">
        <v>15724</v>
      </c>
      <c r="D2923" s="14" t="s">
        <v>11418</v>
      </c>
      <c r="E2923" s="15" t="s">
        <v>5678</v>
      </c>
      <c r="F2923" s="16">
        <v>46</v>
      </c>
      <c r="G2923" s="16">
        <v>27</v>
      </c>
      <c r="H2923" s="6">
        <f t="shared" si="180"/>
        <v>47</v>
      </c>
      <c r="I2923" s="6">
        <f t="shared" si="181"/>
        <v>28</v>
      </c>
      <c r="J2923" s="7">
        <f t="shared" si="182"/>
        <v>0.5957446808510638</v>
      </c>
      <c r="K2923" s="7">
        <f t="shared" si="183"/>
        <v>-0.74723392962003343</v>
      </c>
    </row>
    <row r="2924" spans="1:11" x14ac:dyDescent="0.35">
      <c r="A2924" s="14" t="s">
        <v>8601</v>
      </c>
      <c r="B2924" s="13" t="s">
        <v>1527</v>
      </c>
      <c r="C2924" s="14" t="s">
        <v>15725</v>
      </c>
      <c r="D2924" s="14" t="s">
        <v>11356</v>
      </c>
      <c r="E2924" s="15" t="s">
        <v>11359</v>
      </c>
      <c r="F2924" s="16">
        <v>8</v>
      </c>
      <c r="G2924" s="16">
        <v>7</v>
      </c>
      <c r="H2924" s="6">
        <f t="shared" si="180"/>
        <v>9</v>
      </c>
      <c r="I2924" s="6">
        <f t="shared" si="181"/>
        <v>8</v>
      </c>
      <c r="J2924" s="7">
        <f t="shared" si="182"/>
        <v>0.88888888888888884</v>
      </c>
      <c r="K2924" s="7">
        <f t="shared" si="183"/>
        <v>-0.16992500144231246</v>
      </c>
    </row>
    <row r="2925" spans="1:11" x14ac:dyDescent="0.35">
      <c r="A2925" s="14" t="s">
        <v>8602</v>
      </c>
      <c r="B2925" s="13" t="s">
        <v>1298</v>
      </c>
      <c r="C2925" s="14" t="s">
        <v>15726</v>
      </c>
      <c r="D2925" s="14" t="s">
        <v>11646</v>
      </c>
      <c r="E2925" s="15" t="s">
        <v>5678</v>
      </c>
      <c r="F2925" s="16">
        <v>2</v>
      </c>
      <c r="G2925" s="16">
        <v>2</v>
      </c>
      <c r="H2925" s="6">
        <f t="shared" si="180"/>
        <v>3</v>
      </c>
      <c r="I2925" s="6">
        <f t="shared" si="181"/>
        <v>3</v>
      </c>
      <c r="J2925" s="7">
        <f t="shared" si="182"/>
        <v>1</v>
      </c>
      <c r="K2925" s="7">
        <f t="shared" si="183"/>
        <v>0</v>
      </c>
    </row>
    <row r="2926" spans="1:11" x14ac:dyDescent="0.35">
      <c r="A2926" s="14" t="s">
        <v>8603</v>
      </c>
      <c r="B2926" s="13" t="s">
        <v>755</v>
      </c>
      <c r="C2926" s="14" t="s">
        <v>15727</v>
      </c>
      <c r="D2926" s="14" t="s">
        <v>15728</v>
      </c>
      <c r="E2926" s="15" t="s">
        <v>5678</v>
      </c>
      <c r="F2926" s="16">
        <v>1</v>
      </c>
      <c r="G2926" s="16">
        <v>1</v>
      </c>
      <c r="H2926" s="6">
        <f t="shared" si="180"/>
        <v>2</v>
      </c>
      <c r="I2926" s="6">
        <f t="shared" si="181"/>
        <v>2</v>
      </c>
      <c r="J2926" s="7">
        <f t="shared" si="182"/>
        <v>1</v>
      </c>
      <c r="K2926" s="7">
        <f t="shared" si="183"/>
        <v>0</v>
      </c>
    </row>
    <row r="2927" spans="1:11" x14ac:dyDescent="0.35">
      <c r="A2927" s="14" t="s">
        <v>8604</v>
      </c>
      <c r="B2927" s="13" t="s">
        <v>1419</v>
      </c>
      <c r="C2927" s="14" t="s">
        <v>15729</v>
      </c>
      <c r="D2927" s="14" t="s">
        <v>11356</v>
      </c>
      <c r="E2927" s="15" t="s">
        <v>11359</v>
      </c>
      <c r="F2927" s="16">
        <v>107</v>
      </c>
      <c r="G2927" s="16">
        <v>220</v>
      </c>
      <c r="H2927" s="6">
        <f t="shared" si="180"/>
        <v>108</v>
      </c>
      <c r="I2927" s="6">
        <f t="shared" si="181"/>
        <v>221</v>
      </c>
      <c r="J2927" s="7">
        <f t="shared" si="182"/>
        <v>2.0462962962962963</v>
      </c>
      <c r="K2927" s="7">
        <f t="shared" si="183"/>
        <v>1.0330150572279631</v>
      </c>
    </row>
    <row r="2928" spans="1:11" x14ac:dyDescent="0.35">
      <c r="A2928" s="14" t="s">
        <v>8605</v>
      </c>
      <c r="B2928" s="13" t="s">
        <v>1027</v>
      </c>
      <c r="C2928" s="14" t="s">
        <v>15730</v>
      </c>
      <c r="D2928" s="14" t="s">
        <v>15731</v>
      </c>
      <c r="E2928" s="15" t="s">
        <v>11359</v>
      </c>
      <c r="F2928" s="16">
        <v>30</v>
      </c>
      <c r="G2928" s="16">
        <v>33</v>
      </c>
      <c r="H2928" s="6">
        <f t="shared" si="180"/>
        <v>31</v>
      </c>
      <c r="I2928" s="6">
        <f t="shared" si="181"/>
        <v>34</v>
      </c>
      <c r="J2928" s="7">
        <f t="shared" si="182"/>
        <v>1.096774193548387</v>
      </c>
      <c r="K2928" s="7">
        <f t="shared" si="183"/>
        <v>0.1332665308634641</v>
      </c>
    </row>
    <row r="2929" spans="1:11" x14ac:dyDescent="0.35">
      <c r="A2929" s="14" t="s">
        <v>8606</v>
      </c>
      <c r="B2929" s="13" t="s">
        <v>3443</v>
      </c>
      <c r="C2929" s="14" t="s">
        <v>15732</v>
      </c>
      <c r="D2929" s="14" t="s">
        <v>15733</v>
      </c>
      <c r="E2929" s="15" t="s">
        <v>5678</v>
      </c>
      <c r="F2929" s="16">
        <v>125</v>
      </c>
      <c r="G2929" s="16">
        <v>159</v>
      </c>
      <c r="H2929" s="6">
        <f t="shared" si="180"/>
        <v>126</v>
      </c>
      <c r="I2929" s="6">
        <f t="shared" si="181"/>
        <v>160</v>
      </c>
      <c r="J2929" s="7">
        <f t="shared" si="182"/>
        <v>1.2698412698412698</v>
      </c>
      <c r="K2929" s="7">
        <f t="shared" si="183"/>
        <v>0.3446481713874458</v>
      </c>
    </row>
    <row r="2930" spans="1:11" x14ac:dyDescent="0.35">
      <c r="A2930" s="14" t="s">
        <v>8607</v>
      </c>
      <c r="B2930" s="13" t="s">
        <v>648</v>
      </c>
      <c r="C2930" s="14" t="s">
        <v>15734</v>
      </c>
      <c r="D2930" s="14" t="s">
        <v>15735</v>
      </c>
      <c r="E2930" s="15" t="s">
        <v>11359</v>
      </c>
      <c r="F2930" s="16">
        <v>15</v>
      </c>
      <c r="G2930" s="16">
        <v>13</v>
      </c>
      <c r="H2930" s="6">
        <f t="shared" si="180"/>
        <v>16</v>
      </c>
      <c r="I2930" s="6">
        <f t="shared" si="181"/>
        <v>14</v>
      </c>
      <c r="J2930" s="7">
        <f t="shared" si="182"/>
        <v>0.875</v>
      </c>
      <c r="K2930" s="7">
        <f t="shared" si="183"/>
        <v>-0.19264507794239591</v>
      </c>
    </row>
    <row r="2931" spans="1:11" x14ac:dyDescent="0.35">
      <c r="A2931" s="14" t="s">
        <v>8608</v>
      </c>
      <c r="B2931" s="13" t="s">
        <v>661</v>
      </c>
      <c r="C2931" s="14" t="s">
        <v>15736</v>
      </c>
      <c r="D2931" s="14" t="s">
        <v>11356</v>
      </c>
      <c r="E2931" s="15" t="s">
        <v>11359</v>
      </c>
      <c r="F2931" s="16">
        <v>14</v>
      </c>
      <c r="G2931" s="16">
        <v>15</v>
      </c>
      <c r="H2931" s="6">
        <f t="shared" si="180"/>
        <v>15</v>
      </c>
      <c r="I2931" s="6">
        <f t="shared" si="181"/>
        <v>16</v>
      </c>
      <c r="J2931" s="7">
        <f t="shared" si="182"/>
        <v>1.0666666666666667</v>
      </c>
      <c r="K2931" s="7">
        <f t="shared" si="183"/>
        <v>9.3109404391481465E-2</v>
      </c>
    </row>
    <row r="2932" spans="1:11" x14ac:dyDescent="0.35">
      <c r="A2932" s="14" t="s">
        <v>8609</v>
      </c>
      <c r="B2932" s="13" t="s">
        <v>709</v>
      </c>
      <c r="C2932" s="14" t="s">
        <v>15737</v>
      </c>
      <c r="D2932" s="14" t="s">
        <v>15738</v>
      </c>
      <c r="E2932" s="15" t="s">
        <v>11359</v>
      </c>
      <c r="F2932" s="16">
        <v>12</v>
      </c>
      <c r="G2932" s="16">
        <v>7</v>
      </c>
      <c r="H2932" s="6">
        <f t="shared" si="180"/>
        <v>13</v>
      </c>
      <c r="I2932" s="6">
        <f t="shared" si="181"/>
        <v>8</v>
      </c>
      <c r="J2932" s="7">
        <f t="shared" si="182"/>
        <v>0.61538461538461542</v>
      </c>
      <c r="K2932" s="7">
        <f t="shared" si="183"/>
        <v>-0.70043971814109218</v>
      </c>
    </row>
    <row r="2933" spans="1:11" x14ac:dyDescent="0.35">
      <c r="A2933" s="14" t="s">
        <v>8610</v>
      </c>
      <c r="B2933" s="13" t="s">
        <v>790</v>
      </c>
      <c r="C2933" s="14" t="s">
        <v>15739</v>
      </c>
      <c r="D2933" s="14" t="s">
        <v>15740</v>
      </c>
      <c r="E2933" s="15" t="s">
        <v>11359</v>
      </c>
      <c r="F2933" s="16">
        <v>14</v>
      </c>
      <c r="G2933" s="16">
        <v>15</v>
      </c>
      <c r="H2933" s="6">
        <f t="shared" si="180"/>
        <v>15</v>
      </c>
      <c r="I2933" s="6">
        <f t="shared" si="181"/>
        <v>16</v>
      </c>
      <c r="J2933" s="7">
        <f t="shared" si="182"/>
        <v>1.0666666666666667</v>
      </c>
      <c r="K2933" s="7">
        <f t="shared" si="183"/>
        <v>9.3109404391481465E-2</v>
      </c>
    </row>
    <row r="2934" spans="1:11" x14ac:dyDescent="0.35">
      <c r="A2934" s="14" t="s">
        <v>8611</v>
      </c>
      <c r="B2934" s="13" t="s">
        <v>575</v>
      </c>
      <c r="C2934" s="14" t="s">
        <v>15741</v>
      </c>
      <c r="D2934" s="14" t="s">
        <v>15742</v>
      </c>
      <c r="E2934" s="15" t="s">
        <v>11359</v>
      </c>
      <c r="F2934" s="16">
        <v>2</v>
      </c>
      <c r="G2934" s="16">
        <v>2</v>
      </c>
      <c r="H2934" s="6">
        <f t="shared" si="180"/>
        <v>3</v>
      </c>
      <c r="I2934" s="6">
        <f t="shared" si="181"/>
        <v>3</v>
      </c>
      <c r="J2934" s="7">
        <f t="shared" si="182"/>
        <v>1</v>
      </c>
      <c r="K2934" s="7">
        <f t="shared" si="183"/>
        <v>0</v>
      </c>
    </row>
    <row r="2935" spans="1:11" x14ac:dyDescent="0.35">
      <c r="A2935" s="14" t="s">
        <v>8612</v>
      </c>
      <c r="B2935" s="13" t="s">
        <v>2858</v>
      </c>
      <c r="C2935" s="14" t="s">
        <v>15743</v>
      </c>
      <c r="D2935" s="14" t="s">
        <v>15744</v>
      </c>
      <c r="E2935" s="15" t="s">
        <v>11359</v>
      </c>
      <c r="F2935" s="16">
        <v>6</v>
      </c>
      <c r="G2935" s="16">
        <v>2</v>
      </c>
      <c r="H2935" s="6">
        <f t="shared" si="180"/>
        <v>7</v>
      </c>
      <c r="I2935" s="6">
        <f t="shared" si="181"/>
        <v>3</v>
      </c>
      <c r="J2935" s="7">
        <f t="shared" si="182"/>
        <v>0.42857142857142855</v>
      </c>
      <c r="K2935" s="7">
        <f t="shared" si="183"/>
        <v>-1.2223924213364481</v>
      </c>
    </row>
    <row r="2936" spans="1:11" x14ac:dyDescent="0.35">
      <c r="A2936" s="14" t="s">
        <v>8613</v>
      </c>
      <c r="B2936" s="13" t="s">
        <v>1038</v>
      </c>
      <c r="C2936" s="14" t="s">
        <v>15745</v>
      </c>
      <c r="D2936" s="14" t="s">
        <v>15746</v>
      </c>
      <c r="E2936" s="15" t="s">
        <v>11359</v>
      </c>
      <c r="F2936" s="16">
        <v>4</v>
      </c>
      <c r="G2936" s="16">
        <v>3</v>
      </c>
      <c r="H2936" s="6">
        <f t="shared" si="180"/>
        <v>5</v>
      </c>
      <c r="I2936" s="6">
        <f t="shared" si="181"/>
        <v>4</v>
      </c>
      <c r="J2936" s="7">
        <f t="shared" si="182"/>
        <v>0.8</v>
      </c>
      <c r="K2936" s="7">
        <f t="shared" si="183"/>
        <v>-0.32192809488736229</v>
      </c>
    </row>
    <row r="2937" spans="1:11" x14ac:dyDescent="0.35">
      <c r="A2937" s="14" t="s">
        <v>8614</v>
      </c>
      <c r="B2937" s="13" t="s">
        <v>736</v>
      </c>
      <c r="C2937" s="14" t="s">
        <v>15747</v>
      </c>
      <c r="D2937" s="14" t="s">
        <v>11509</v>
      </c>
      <c r="E2937" s="15" t="s">
        <v>11359</v>
      </c>
      <c r="F2937" s="16">
        <v>4</v>
      </c>
      <c r="G2937" s="16">
        <v>2</v>
      </c>
      <c r="H2937" s="6">
        <f t="shared" si="180"/>
        <v>5</v>
      </c>
      <c r="I2937" s="6">
        <f t="shared" si="181"/>
        <v>3</v>
      </c>
      <c r="J2937" s="7">
        <f t="shared" si="182"/>
        <v>0.6</v>
      </c>
      <c r="K2937" s="7">
        <f t="shared" si="183"/>
        <v>-0.73696559416620622</v>
      </c>
    </row>
    <row r="2938" spans="1:11" x14ac:dyDescent="0.35">
      <c r="A2938" s="14" t="s">
        <v>8615</v>
      </c>
      <c r="B2938" s="13" t="s">
        <v>4305</v>
      </c>
      <c r="C2938" s="14" t="s">
        <v>15748</v>
      </c>
      <c r="D2938" s="14" t="s">
        <v>11356</v>
      </c>
      <c r="E2938" s="15" t="s">
        <v>5678</v>
      </c>
      <c r="F2938" s="16">
        <v>34</v>
      </c>
      <c r="G2938" s="16">
        <v>29</v>
      </c>
      <c r="H2938" s="6">
        <f t="shared" si="180"/>
        <v>35</v>
      </c>
      <c r="I2938" s="6">
        <f t="shared" si="181"/>
        <v>30</v>
      </c>
      <c r="J2938" s="7">
        <f t="shared" si="182"/>
        <v>0.8571428571428571</v>
      </c>
      <c r="K2938" s="7">
        <f t="shared" si="183"/>
        <v>-0.22239242133644802</v>
      </c>
    </row>
    <row r="2939" spans="1:11" x14ac:dyDescent="0.35">
      <c r="A2939" s="14" t="s">
        <v>8616</v>
      </c>
      <c r="B2939" s="13" t="s">
        <v>5079</v>
      </c>
      <c r="C2939" s="14" t="s">
        <v>15749</v>
      </c>
      <c r="D2939" s="14" t="s">
        <v>11356</v>
      </c>
      <c r="E2939" s="15" t="s">
        <v>5678</v>
      </c>
      <c r="F2939" s="16">
        <v>12</v>
      </c>
      <c r="G2939" s="16">
        <v>7</v>
      </c>
      <c r="H2939" s="6">
        <f t="shared" si="180"/>
        <v>13</v>
      </c>
      <c r="I2939" s="6">
        <f t="shared" si="181"/>
        <v>8</v>
      </c>
      <c r="J2939" s="7">
        <f t="shared" si="182"/>
        <v>0.61538461538461542</v>
      </c>
      <c r="K2939" s="7">
        <f t="shared" si="183"/>
        <v>-0.70043971814109218</v>
      </c>
    </row>
    <row r="2940" spans="1:11" x14ac:dyDescent="0.35">
      <c r="A2940" s="14" t="s">
        <v>8617</v>
      </c>
      <c r="B2940" s="13" t="s">
        <v>2397</v>
      </c>
      <c r="C2940" s="14" t="s">
        <v>15750</v>
      </c>
      <c r="D2940" s="14" t="s">
        <v>15751</v>
      </c>
      <c r="E2940" s="15" t="s">
        <v>5678</v>
      </c>
      <c r="F2940" s="16">
        <v>49</v>
      </c>
      <c r="G2940" s="16">
        <v>45</v>
      </c>
      <c r="H2940" s="6">
        <f t="shared" si="180"/>
        <v>50</v>
      </c>
      <c r="I2940" s="6">
        <f t="shared" si="181"/>
        <v>46</v>
      </c>
      <c r="J2940" s="7">
        <f t="shared" si="182"/>
        <v>0.92</v>
      </c>
      <c r="K2940" s="7">
        <f t="shared" si="183"/>
        <v>-0.12029423371771177</v>
      </c>
    </row>
    <row r="2941" spans="1:11" x14ac:dyDescent="0.35">
      <c r="A2941" s="14" t="s">
        <v>8618</v>
      </c>
      <c r="B2941" s="13" t="s">
        <v>1034</v>
      </c>
      <c r="C2941" s="14" t="s">
        <v>15752</v>
      </c>
      <c r="D2941" s="14" t="s">
        <v>15753</v>
      </c>
      <c r="E2941" s="15" t="s">
        <v>5678</v>
      </c>
      <c r="F2941" s="16">
        <v>167</v>
      </c>
      <c r="G2941" s="16">
        <v>198</v>
      </c>
      <c r="H2941" s="6">
        <f t="shared" si="180"/>
        <v>168</v>
      </c>
      <c r="I2941" s="6">
        <f t="shared" si="181"/>
        <v>199</v>
      </c>
      <c r="J2941" s="7">
        <f t="shared" si="182"/>
        <v>1.1845238095238095</v>
      </c>
      <c r="K2941" s="7">
        <f t="shared" si="183"/>
        <v>0.24430719776488857</v>
      </c>
    </row>
    <row r="2942" spans="1:11" x14ac:dyDescent="0.35">
      <c r="A2942" s="14" t="s">
        <v>8619</v>
      </c>
      <c r="B2942" s="13" t="s">
        <v>2849</v>
      </c>
      <c r="C2942" s="14" t="s">
        <v>15754</v>
      </c>
      <c r="D2942" s="14" t="s">
        <v>11356</v>
      </c>
      <c r="E2942" s="15" t="s">
        <v>5678</v>
      </c>
      <c r="F2942" s="16">
        <v>1</v>
      </c>
      <c r="G2942" s="16">
        <v>0</v>
      </c>
      <c r="H2942" s="6">
        <f t="shared" si="180"/>
        <v>2</v>
      </c>
      <c r="I2942" s="6">
        <f t="shared" si="181"/>
        <v>1</v>
      </c>
      <c r="J2942" s="7">
        <f t="shared" si="182"/>
        <v>0.5</v>
      </c>
      <c r="K2942" s="7">
        <f t="shared" si="183"/>
        <v>-1</v>
      </c>
    </row>
    <row r="2943" spans="1:11" x14ac:dyDescent="0.35">
      <c r="A2943" s="14" t="s">
        <v>8620</v>
      </c>
      <c r="B2943" s="13" t="s">
        <v>3899</v>
      </c>
      <c r="C2943" s="14" t="s">
        <v>15755</v>
      </c>
      <c r="D2943" s="14" t="s">
        <v>15756</v>
      </c>
      <c r="E2943" s="15" t="s">
        <v>5678</v>
      </c>
      <c r="F2943" s="16">
        <v>34</v>
      </c>
      <c r="G2943" s="16">
        <v>30</v>
      </c>
      <c r="H2943" s="6">
        <f t="shared" si="180"/>
        <v>35</v>
      </c>
      <c r="I2943" s="6">
        <f t="shared" si="181"/>
        <v>31</v>
      </c>
      <c r="J2943" s="7">
        <f t="shared" si="182"/>
        <v>0.88571428571428568</v>
      </c>
      <c r="K2943" s="7">
        <f t="shared" si="183"/>
        <v>-0.1750867065580913</v>
      </c>
    </row>
    <row r="2944" spans="1:11" x14ac:dyDescent="0.35">
      <c r="A2944" s="14" t="s">
        <v>8621</v>
      </c>
      <c r="B2944" s="13" t="s">
        <v>4329</v>
      </c>
      <c r="C2944" s="14" t="s">
        <v>15757</v>
      </c>
      <c r="D2944" s="14" t="s">
        <v>12655</v>
      </c>
      <c r="E2944" s="15" t="s">
        <v>5678</v>
      </c>
      <c r="F2944" s="16">
        <v>82</v>
      </c>
      <c r="G2944" s="16">
        <v>69</v>
      </c>
      <c r="H2944" s="6">
        <f t="shared" si="180"/>
        <v>83</v>
      </c>
      <c r="I2944" s="6">
        <f t="shared" si="181"/>
        <v>70</v>
      </c>
      <c r="J2944" s="7">
        <f t="shared" si="182"/>
        <v>0.84337349397590367</v>
      </c>
      <c r="K2944" s="7">
        <f t="shared" si="183"/>
        <v>-0.24575641440195822</v>
      </c>
    </row>
    <row r="2945" spans="1:11" x14ac:dyDescent="0.35">
      <c r="A2945" s="14" t="s">
        <v>8622</v>
      </c>
      <c r="B2945" s="13" t="s">
        <v>2435</v>
      </c>
      <c r="C2945" s="14" t="s">
        <v>15758</v>
      </c>
      <c r="D2945" s="14" t="s">
        <v>11356</v>
      </c>
      <c r="E2945" s="15" t="s">
        <v>5678</v>
      </c>
      <c r="F2945" s="16">
        <v>141</v>
      </c>
      <c r="G2945" s="16">
        <v>110</v>
      </c>
      <c r="H2945" s="6">
        <f t="shared" si="180"/>
        <v>142</v>
      </c>
      <c r="I2945" s="6">
        <f t="shared" si="181"/>
        <v>111</v>
      </c>
      <c r="J2945" s="7">
        <f t="shared" si="182"/>
        <v>0.78169014084507038</v>
      </c>
      <c r="K2945" s="7">
        <f t="shared" si="183"/>
        <v>-0.3553312531545762</v>
      </c>
    </row>
    <row r="2946" spans="1:11" x14ac:dyDescent="0.35">
      <c r="A2946" s="14" t="s">
        <v>8623</v>
      </c>
      <c r="B2946" s="13" t="s">
        <v>2251</v>
      </c>
      <c r="C2946" s="14" t="s">
        <v>15759</v>
      </c>
      <c r="D2946" s="14" t="s">
        <v>12574</v>
      </c>
      <c r="E2946" s="15" t="s">
        <v>5678</v>
      </c>
      <c r="F2946" s="16">
        <v>62</v>
      </c>
      <c r="G2946" s="16">
        <v>40</v>
      </c>
      <c r="H2946" s="6">
        <f t="shared" si="180"/>
        <v>63</v>
      </c>
      <c r="I2946" s="6">
        <f t="shared" si="181"/>
        <v>41</v>
      </c>
      <c r="J2946" s="7">
        <f t="shared" si="182"/>
        <v>0.65079365079365081</v>
      </c>
      <c r="K2946" s="7">
        <f t="shared" si="183"/>
        <v>-0.61972791888183276</v>
      </c>
    </row>
    <row r="2947" spans="1:11" x14ac:dyDescent="0.35">
      <c r="A2947" s="14" t="s">
        <v>8624</v>
      </c>
      <c r="B2947" s="13" t="s">
        <v>4944</v>
      </c>
      <c r="C2947" s="14" t="s">
        <v>15760</v>
      </c>
      <c r="D2947" s="14" t="s">
        <v>15761</v>
      </c>
      <c r="E2947" s="15" t="s">
        <v>5678</v>
      </c>
      <c r="F2947" s="16">
        <v>26</v>
      </c>
      <c r="G2947" s="16">
        <v>12</v>
      </c>
      <c r="H2947" s="6">
        <f t="shared" ref="H2947:H3010" si="184">F2947+1</f>
        <v>27</v>
      </c>
      <c r="I2947" s="6">
        <f t="shared" ref="I2947:I3010" si="185">G2947+1</f>
        <v>13</v>
      </c>
      <c r="J2947" s="7">
        <f t="shared" ref="J2947:J3010" si="186">I2947/H2947</f>
        <v>0.48148148148148145</v>
      </c>
      <c r="K2947" s="7">
        <f t="shared" ref="K2947:K3010" si="187">LOG(J2947,2)</f>
        <v>-1.0544477840223765</v>
      </c>
    </row>
    <row r="2948" spans="1:11" x14ac:dyDescent="0.35">
      <c r="A2948" s="14" t="s">
        <v>8625</v>
      </c>
      <c r="B2948" s="13" t="s">
        <v>4278</v>
      </c>
      <c r="C2948" s="14" t="s">
        <v>15762</v>
      </c>
      <c r="D2948" s="14" t="s">
        <v>15763</v>
      </c>
      <c r="E2948" s="15" t="s">
        <v>5678</v>
      </c>
      <c r="F2948" s="16">
        <v>41</v>
      </c>
      <c r="G2948" s="16">
        <v>23</v>
      </c>
      <c r="H2948" s="6">
        <f t="shared" si="184"/>
        <v>42</v>
      </c>
      <c r="I2948" s="6">
        <f t="shared" si="185"/>
        <v>24</v>
      </c>
      <c r="J2948" s="7">
        <f t="shared" si="186"/>
        <v>0.5714285714285714</v>
      </c>
      <c r="K2948" s="7">
        <f t="shared" si="187"/>
        <v>-0.80735492205760429</v>
      </c>
    </row>
    <row r="2949" spans="1:11" x14ac:dyDescent="0.35">
      <c r="A2949" s="14" t="s">
        <v>8626</v>
      </c>
      <c r="B2949" s="13" t="s">
        <v>5083</v>
      </c>
      <c r="C2949" s="14" t="s">
        <v>15764</v>
      </c>
      <c r="D2949" s="14" t="s">
        <v>15765</v>
      </c>
      <c r="E2949" s="15" t="s">
        <v>5678</v>
      </c>
      <c r="F2949" s="16">
        <v>14</v>
      </c>
      <c r="G2949" s="16">
        <v>9</v>
      </c>
      <c r="H2949" s="6">
        <f t="shared" si="184"/>
        <v>15</v>
      </c>
      <c r="I2949" s="6">
        <f t="shared" si="185"/>
        <v>10</v>
      </c>
      <c r="J2949" s="7">
        <f t="shared" si="186"/>
        <v>0.66666666666666663</v>
      </c>
      <c r="K2949" s="7">
        <f t="shared" si="187"/>
        <v>-0.5849625007211563</v>
      </c>
    </row>
    <row r="2950" spans="1:11" x14ac:dyDescent="0.35">
      <c r="A2950" s="14" t="s">
        <v>8627</v>
      </c>
      <c r="B2950" s="13" t="s">
        <v>4980</v>
      </c>
      <c r="C2950" s="14" t="s">
        <v>15766</v>
      </c>
      <c r="D2950" s="14" t="s">
        <v>15767</v>
      </c>
      <c r="E2950" s="15" t="s">
        <v>5678</v>
      </c>
      <c r="F2950" s="16">
        <v>22</v>
      </c>
      <c r="G2950" s="16">
        <v>12</v>
      </c>
      <c r="H2950" s="6">
        <f t="shared" si="184"/>
        <v>23</v>
      </c>
      <c r="I2950" s="6">
        <f t="shared" si="185"/>
        <v>13</v>
      </c>
      <c r="J2950" s="7">
        <f t="shared" si="186"/>
        <v>0.56521739130434778</v>
      </c>
      <c r="K2950" s="7">
        <f t="shared" si="187"/>
        <v>-0.82312223791592087</v>
      </c>
    </row>
    <row r="2951" spans="1:11" x14ac:dyDescent="0.35">
      <c r="A2951" s="14" t="s">
        <v>8628</v>
      </c>
      <c r="B2951" s="13" t="s">
        <v>4937</v>
      </c>
      <c r="C2951" s="14" t="s">
        <v>15768</v>
      </c>
      <c r="D2951" s="14" t="s">
        <v>15769</v>
      </c>
      <c r="E2951" s="15" t="s">
        <v>11359</v>
      </c>
      <c r="F2951" s="16">
        <v>14</v>
      </c>
      <c r="G2951" s="16">
        <v>6</v>
      </c>
      <c r="H2951" s="6">
        <f t="shared" si="184"/>
        <v>15</v>
      </c>
      <c r="I2951" s="6">
        <f t="shared" si="185"/>
        <v>7</v>
      </c>
      <c r="J2951" s="7">
        <f t="shared" si="186"/>
        <v>0.46666666666666667</v>
      </c>
      <c r="K2951" s="7">
        <f t="shared" si="187"/>
        <v>-1.0995356735509143</v>
      </c>
    </row>
    <row r="2952" spans="1:11" x14ac:dyDescent="0.35">
      <c r="A2952" s="14" t="s">
        <v>8629</v>
      </c>
      <c r="B2952" s="13" t="s">
        <v>4312</v>
      </c>
      <c r="C2952" s="14" t="s">
        <v>15770</v>
      </c>
      <c r="D2952" s="14" t="s">
        <v>15765</v>
      </c>
      <c r="E2952" s="15" t="s">
        <v>11359</v>
      </c>
      <c r="F2952" s="16">
        <v>22</v>
      </c>
      <c r="G2952" s="16">
        <v>7</v>
      </c>
      <c r="H2952" s="6">
        <f t="shared" si="184"/>
        <v>23</v>
      </c>
      <c r="I2952" s="6">
        <f t="shared" si="185"/>
        <v>8</v>
      </c>
      <c r="J2952" s="7">
        <f t="shared" si="186"/>
        <v>0.34782608695652173</v>
      </c>
      <c r="K2952" s="7">
        <f t="shared" si="187"/>
        <v>-1.5235619560570128</v>
      </c>
    </row>
    <row r="2953" spans="1:11" x14ac:dyDescent="0.35">
      <c r="A2953" s="14" t="s">
        <v>8630</v>
      </c>
      <c r="B2953" s="13" t="s">
        <v>4828</v>
      </c>
      <c r="C2953" s="14" t="s">
        <v>15771</v>
      </c>
      <c r="D2953" s="14" t="s">
        <v>15772</v>
      </c>
      <c r="E2953" s="15" t="s">
        <v>11359</v>
      </c>
      <c r="F2953" s="16">
        <v>5</v>
      </c>
      <c r="G2953" s="16">
        <v>1</v>
      </c>
      <c r="H2953" s="6">
        <f t="shared" si="184"/>
        <v>6</v>
      </c>
      <c r="I2953" s="6">
        <f t="shared" si="185"/>
        <v>2</v>
      </c>
      <c r="J2953" s="7">
        <f t="shared" si="186"/>
        <v>0.33333333333333331</v>
      </c>
      <c r="K2953" s="7">
        <f t="shared" si="187"/>
        <v>-1.5849625007211563</v>
      </c>
    </row>
    <row r="2954" spans="1:11" x14ac:dyDescent="0.35">
      <c r="A2954" s="14" t="s">
        <v>8631</v>
      </c>
      <c r="B2954" s="13" t="s">
        <v>5391</v>
      </c>
      <c r="C2954" s="14" t="s">
        <v>15773</v>
      </c>
      <c r="D2954" s="14" t="s">
        <v>11356</v>
      </c>
      <c r="E2954" s="15" t="s">
        <v>5678</v>
      </c>
      <c r="F2954" s="16">
        <v>3</v>
      </c>
      <c r="G2954" s="16">
        <v>1</v>
      </c>
      <c r="H2954" s="6">
        <f t="shared" si="184"/>
        <v>4</v>
      </c>
      <c r="I2954" s="6">
        <f t="shared" si="185"/>
        <v>2</v>
      </c>
      <c r="J2954" s="7">
        <f t="shared" si="186"/>
        <v>0.5</v>
      </c>
      <c r="K2954" s="7">
        <f t="shared" si="187"/>
        <v>-1</v>
      </c>
    </row>
    <row r="2955" spans="1:11" x14ac:dyDescent="0.35">
      <c r="A2955" s="14" t="s">
        <v>8632</v>
      </c>
      <c r="B2955" s="13" t="s">
        <v>5386</v>
      </c>
      <c r="C2955" s="14" t="s">
        <v>15774</v>
      </c>
      <c r="D2955" s="14" t="s">
        <v>13403</v>
      </c>
      <c r="E2955" s="15" t="s">
        <v>11359</v>
      </c>
      <c r="F2955" s="16">
        <v>5</v>
      </c>
      <c r="G2955" s="16">
        <v>4</v>
      </c>
      <c r="H2955" s="6">
        <f t="shared" si="184"/>
        <v>6</v>
      </c>
      <c r="I2955" s="6">
        <f t="shared" si="185"/>
        <v>5</v>
      </c>
      <c r="J2955" s="7">
        <f t="shared" si="186"/>
        <v>0.83333333333333337</v>
      </c>
      <c r="K2955" s="7">
        <f t="shared" si="187"/>
        <v>-0.26303440583379378</v>
      </c>
    </row>
    <row r="2956" spans="1:11" x14ac:dyDescent="0.35">
      <c r="A2956" s="14" t="s">
        <v>8633</v>
      </c>
      <c r="B2956" s="13" t="s">
        <v>5078</v>
      </c>
      <c r="C2956" s="14" t="s">
        <v>15775</v>
      </c>
      <c r="D2956" s="14" t="s">
        <v>11476</v>
      </c>
      <c r="E2956" s="15" t="s">
        <v>11359</v>
      </c>
      <c r="F2956" s="16">
        <v>3</v>
      </c>
      <c r="G2956" s="16">
        <v>2</v>
      </c>
      <c r="H2956" s="6">
        <f t="shared" si="184"/>
        <v>4</v>
      </c>
      <c r="I2956" s="6">
        <f t="shared" si="185"/>
        <v>3</v>
      </c>
      <c r="J2956" s="7">
        <f t="shared" si="186"/>
        <v>0.75</v>
      </c>
      <c r="K2956" s="7">
        <f t="shared" si="187"/>
        <v>-0.41503749927884381</v>
      </c>
    </row>
    <row r="2957" spans="1:11" x14ac:dyDescent="0.35">
      <c r="A2957" s="14" t="s">
        <v>8634</v>
      </c>
      <c r="B2957" s="13" t="s">
        <v>4959</v>
      </c>
      <c r="C2957" s="14" t="s">
        <v>15776</v>
      </c>
      <c r="D2957" s="14" t="s">
        <v>11514</v>
      </c>
      <c r="E2957" s="15" t="s">
        <v>11359</v>
      </c>
      <c r="F2957" s="16">
        <v>4</v>
      </c>
      <c r="G2957" s="16">
        <v>3</v>
      </c>
      <c r="H2957" s="6">
        <f t="shared" si="184"/>
        <v>5</v>
      </c>
      <c r="I2957" s="6">
        <f t="shared" si="185"/>
        <v>4</v>
      </c>
      <c r="J2957" s="7">
        <f t="shared" si="186"/>
        <v>0.8</v>
      </c>
      <c r="K2957" s="7">
        <f t="shared" si="187"/>
        <v>-0.32192809488736229</v>
      </c>
    </row>
    <row r="2958" spans="1:11" x14ac:dyDescent="0.35">
      <c r="A2958" s="14" t="s">
        <v>8635</v>
      </c>
      <c r="B2958" s="13" t="s">
        <v>5347</v>
      </c>
      <c r="C2958" s="14" t="s">
        <v>15777</v>
      </c>
      <c r="D2958" s="14" t="s">
        <v>15778</v>
      </c>
      <c r="E2958" s="15" t="s">
        <v>11359</v>
      </c>
      <c r="F2958" s="16">
        <v>2</v>
      </c>
      <c r="G2958" s="16">
        <v>1</v>
      </c>
      <c r="H2958" s="6">
        <f t="shared" si="184"/>
        <v>3</v>
      </c>
      <c r="I2958" s="6">
        <f t="shared" si="185"/>
        <v>2</v>
      </c>
      <c r="J2958" s="7">
        <f t="shared" si="186"/>
        <v>0.66666666666666663</v>
      </c>
      <c r="K2958" s="7">
        <f t="shared" si="187"/>
        <v>-0.5849625007211563</v>
      </c>
    </row>
    <row r="2959" spans="1:11" x14ac:dyDescent="0.35">
      <c r="A2959" s="14" t="s">
        <v>8636</v>
      </c>
      <c r="B2959" s="13" t="s">
        <v>4092</v>
      </c>
      <c r="C2959" s="14" t="s">
        <v>15779</v>
      </c>
      <c r="D2959" s="14" t="s">
        <v>11356</v>
      </c>
      <c r="E2959" s="15" t="s">
        <v>5678</v>
      </c>
      <c r="F2959" s="16">
        <v>33</v>
      </c>
      <c r="G2959" s="16">
        <v>29</v>
      </c>
      <c r="H2959" s="6">
        <f t="shared" si="184"/>
        <v>34</v>
      </c>
      <c r="I2959" s="6">
        <f t="shared" si="185"/>
        <v>30</v>
      </c>
      <c r="J2959" s="7">
        <f t="shared" si="186"/>
        <v>0.88235294117647056</v>
      </c>
      <c r="K2959" s="7">
        <f t="shared" si="187"/>
        <v>-0.18057224564182092</v>
      </c>
    </row>
    <row r="2960" spans="1:11" x14ac:dyDescent="0.35">
      <c r="A2960" s="14" t="s">
        <v>8637</v>
      </c>
      <c r="B2960" s="13" t="s">
        <v>471</v>
      </c>
      <c r="C2960" s="14" t="s">
        <v>15780</v>
      </c>
      <c r="D2960" s="14" t="s">
        <v>13851</v>
      </c>
      <c r="E2960" s="15" t="s">
        <v>5678</v>
      </c>
      <c r="F2960" s="16">
        <v>1</v>
      </c>
      <c r="G2960" s="16">
        <v>0</v>
      </c>
      <c r="H2960" s="6">
        <f t="shared" si="184"/>
        <v>2</v>
      </c>
      <c r="I2960" s="6">
        <f t="shared" si="185"/>
        <v>1</v>
      </c>
      <c r="J2960" s="7">
        <f t="shared" si="186"/>
        <v>0.5</v>
      </c>
      <c r="K2960" s="7">
        <f t="shared" si="187"/>
        <v>-1</v>
      </c>
    </row>
    <row r="2961" spans="1:11" x14ac:dyDescent="0.35">
      <c r="A2961" s="14" t="s">
        <v>8638</v>
      </c>
      <c r="B2961" s="13" t="s">
        <v>2144</v>
      </c>
      <c r="C2961" s="14" t="s">
        <v>15781</v>
      </c>
      <c r="D2961" s="14" t="s">
        <v>15782</v>
      </c>
      <c r="E2961" s="15" t="s">
        <v>5678</v>
      </c>
      <c r="F2961" s="16">
        <v>14</v>
      </c>
      <c r="G2961" s="16">
        <v>11</v>
      </c>
      <c r="H2961" s="6">
        <f t="shared" si="184"/>
        <v>15</v>
      </c>
      <c r="I2961" s="6">
        <f t="shared" si="185"/>
        <v>12</v>
      </c>
      <c r="J2961" s="7">
        <f t="shared" si="186"/>
        <v>0.8</v>
      </c>
      <c r="K2961" s="7">
        <f t="shared" si="187"/>
        <v>-0.32192809488736229</v>
      </c>
    </row>
    <row r="2962" spans="1:11" x14ac:dyDescent="0.35">
      <c r="A2962" s="14" t="s">
        <v>8639</v>
      </c>
      <c r="B2962" s="13" t="s">
        <v>3908</v>
      </c>
      <c r="C2962" s="14" t="s">
        <v>15783</v>
      </c>
      <c r="D2962" s="14" t="s">
        <v>11539</v>
      </c>
      <c r="E2962" s="15" t="s">
        <v>11359</v>
      </c>
      <c r="F2962" s="16">
        <v>4</v>
      </c>
      <c r="G2962" s="16">
        <v>8</v>
      </c>
      <c r="H2962" s="6">
        <f t="shared" si="184"/>
        <v>5</v>
      </c>
      <c r="I2962" s="6">
        <f t="shared" si="185"/>
        <v>9</v>
      </c>
      <c r="J2962" s="7">
        <f t="shared" si="186"/>
        <v>1.8</v>
      </c>
      <c r="K2962" s="7">
        <f t="shared" si="187"/>
        <v>0.84799690655495008</v>
      </c>
    </row>
    <row r="2963" spans="1:11" x14ac:dyDescent="0.35">
      <c r="A2963" s="14" t="s">
        <v>8640</v>
      </c>
      <c r="B2963" s="13" t="s">
        <v>5630</v>
      </c>
      <c r="C2963" s="14" t="s">
        <v>15784</v>
      </c>
      <c r="D2963" s="14" t="s">
        <v>11356</v>
      </c>
      <c r="E2963" s="15" t="s">
        <v>11359</v>
      </c>
      <c r="F2963" s="16">
        <v>0</v>
      </c>
      <c r="G2963" s="16">
        <v>1</v>
      </c>
      <c r="H2963" s="6">
        <f t="shared" si="184"/>
        <v>1</v>
      </c>
      <c r="I2963" s="6">
        <f t="shared" si="185"/>
        <v>2</v>
      </c>
      <c r="J2963" s="7">
        <f t="shared" si="186"/>
        <v>2</v>
      </c>
      <c r="K2963" s="7">
        <f t="shared" si="187"/>
        <v>1</v>
      </c>
    </row>
    <row r="2964" spans="1:11" x14ac:dyDescent="0.35">
      <c r="A2964" s="14" t="s">
        <v>8641</v>
      </c>
      <c r="B2964" s="13" t="s">
        <v>2083</v>
      </c>
      <c r="C2964" s="14" t="s">
        <v>15785</v>
      </c>
      <c r="D2964" s="14" t="s">
        <v>15786</v>
      </c>
      <c r="E2964" s="15" t="s">
        <v>5678</v>
      </c>
      <c r="F2964" s="16">
        <v>16</v>
      </c>
      <c r="G2964" s="16">
        <v>10</v>
      </c>
      <c r="H2964" s="6">
        <f t="shared" si="184"/>
        <v>17</v>
      </c>
      <c r="I2964" s="6">
        <f t="shared" si="185"/>
        <v>11</v>
      </c>
      <c r="J2964" s="7">
        <f t="shared" si="186"/>
        <v>0.6470588235294118</v>
      </c>
      <c r="K2964" s="7">
        <f t="shared" si="187"/>
        <v>-0.62803122261304212</v>
      </c>
    </row>
    <row r="2965" spans="1:11" x14ac:dyDescent="0.35">
      <c r="A2965" s="14" t="s">
        <v>8642</v>
      </c>
      <c r="B2965" s="13" t="s">
        <v>3454</v>
      </c>
      <c r="C2965" s="14" t="s">
        <v>15787</v>
      </c>
      <c r="D2965" s="14" t="s">
        <v>11418</v>
      </c>
      <c r="E2965" s="15" t="s">
        <v>5678</v>
      </c>
      <c r="F2965" s="16">
        <v>16</v>
      </c>
      <c r="G2965" s="16">
        <v>8</v>
      </c>
      <c r="H2965" s="6">
        <f t="shared" si="184"/>
        <v>17</v>
      </c>
      <c r="I2965" s="6">
        <f t="shared" si="185"/>
        <v>9</v>
      </c>
      <c r="J2965" s="7">
        <f t="shared" si="186"/>
        <v>0.52941176470588236</v>
      </c>
      <c r="K2965" s="7">
        <f t="shared" si="187"/>
        <v>-0.91753783980802706</v>
      </c>
    </row>
    <row r="2966" spans="1:11" x14ac:dyDescent="0.35">
      <c r="A2966" s="14" t="s">
        <v>8643</v>
      </c>
      <c r="B2966" s="13" t="s">
        <v>599</v>
      </c>
      <c r="C2966" s="14" t="s">
        <v>15788</v>
      </c>
      <c r="D2966" s="14" t="s">
        <v>12260</v>
      </c>
      <c r="E2966" s="15" t="s">
        <v>11359</v>
      </c>
      <c r="F2966" s="16">
        <v>2</v>
      </c>
      <c r="G2966" s="16">
        <v>0</v>
      </c>
      <c r="H2966" s="6">
        <f t="shared" si="184"/>
        <v>3</v>
      </c>
      <c r="I2966" s="6">
        <f t="shared" si="185"/>
        <v>1</v>
      </c>
      <c r="J2966" s="7">
        <f t="shared" si="186"/>
        <v>0.33333333333333331</v>
      </c>
      <c r="K2966" s="7">
        <f t="shared" si="187"/>
        <v>-1.5849625007211563</v>
      </c>
    </row>
    <row r="2967" spans="1:11" x14ac:dyDescent="0.35">
      <c r="A2967" s="14" t="s">
        <v>8644</v>
      </c>
      <c r="B2967" s="13" t="s">
        <v>161</v>
      </c>
      <c r="C2967" s="14" t="s">
        <v>15789</v>
      </c>
      <c r="D2967" s="14" t="s">
        <v>15790</v>
      </c>
      <c r="E2967" s="15" t="s">
        <v>11359</v>
      </c>
      <c r="F2967" s="16">
        <v>1</v>
      </c>
      <c r="G2967" s="16">
        <v>0</v>
      </c>
      <c r="H2967" s="6">
        <f t="shared" si="184"/>
        <v>2</v>
      </c>
      <c r="I2967" s="6">
        <f t="shared" si="185"/>
        <v>1</v>
      </c>
      <c r="J2967" s="7">
        <f t="shared" si="186"/>
        <v>0.5</v>
      </c>
      <c r="K2967" s="7">
        <f t="shared" si="187"/>
        <v>-1</v>
      </c>
    </row>
    <row r="2968" spans="1:11" x14ac:dyDescent="0.35">
      <c r="A2968" s="14" t="s">
        <v>8645</v>
      </c>
      <c r="B2968" s="13" t="s">
        <v>92</v>
      </c>
      <c r="C2968" s="14" t="s">
        <v>15791</v>
      </c>
      <c r="D2968" s="14" t="s">
        <v>15792</v>
      </c>
      <c r="E2968" s="15" t="s">
        <v>11359</v>
      </c>
      <c r="F2968" s="16">
        <v>0</v>
      </c>
      <c r="G2968" s="16">
        <v>0</v>
      </c>
      <c r="H2968" s="6">
        <f t="shared" si="184"/>
        <v>1</v>
      </c>
      <c r="I2968" s="6">
        <f t="shared" si="185"/>
        <v>1</v>
      </c>
      <c r="J2968" s="7">
        <f t="shared" si="186"/>
        <v>1</v>
      </c>
      <c r="K2968" s="7">
        <f t="shared" si="187"/>
        <v>0</v>
      </c>
    </row>
    <row r="2969" spans="1:11" x14ac:dyDescent="0.35">
      <c r="A2969" s="14" t="s">
        <v>8646</v>
      </c>
      <c r="B2969" s="13" t="s">
        <v>4738</v>
      </c>
      <c r="C2969" s="14" t="s">
        <v>15793</v>
      </c>
      <c r="D2969" s="14" t="s">
        <v>15794</v>
      </c>
      <c r="E2969" s="15" t="s">
        <v>11359</v>
      </c>
      <c r="F2969" s="16">
        <v>1</v>
      </c>
      <c r="G2969" s="16">
        <v>0</v>
      </c>
      <c r="H2969" s="6">
        <f t="shared" si="184"/>
        <v>2</v>
      </c>
      <c r="I2969" s="6">
        <f t="shared" si="185"/>
        <v>1</v>
      </c>
      <c r="J2969" s="7">
        <f t="shared" si="186"/>
        <v>0.5</v>
      </c>
      <c r="K2969" s="7">
        <f t="shared" si="187"/>
        <v>-1</v>
      </c>
    </row>
    <row r="2970" spans="1:11" x14ac:dyDescent="0.35">
      <c r="A2970" s="14" t="s">
        <v>8647</v>
      </c>
      <c r="B2970" s="13" t="s">
        <v>2067</v>
      </c>
      <c r="C2970" s="14" t="s">
        <v>15795</v>
      </c>
      <c r="D2970" s="14" t="s">
        <v>11476</v>
      </c>
      <c r="E2970" s="15" t="s">
        <v>11359</v>
      </c>
      <c r="F2970" s="16">
        <v>1</v>
      </c>
      <c r="G2970" s="16">
        <v>0</v>
      </c>
      <c r="H2970" s="6">
        <f t="shared" si="184"/>
        <v>2</v>
      </c>
      <c r="I2970" s="6">
        <f t="shared" si="185"/>
        <v>1</v>
      </c>
      <c r="J2970" s="7">
        <f t="shared" si="186"/>
        <v>0.5</v>
      </c>
      <c r="K2970" s="7">
        <f t="shared" si="187"/>
        <v>-1</v>
      </c>
    </row>
    <row r="2971" spans="1:11" x14ac:dyDescent="0.35">
      <c r="A2971" s="14" t="s">
        <v>8648</v>
      </c>
      <c r="B2971" s="13" t="s">
        <v>3476</v>
      </c>
      <c r="C2971" s="14" t="s">
        <v>15796</v>
      </c>
      <c r="D2971" s="14" t="s">
        <v>11356</v>
      </c>
      <c r="E2971" s="15" t="s">
        <v>11359</v>
      </c>
      <c r="F2971" s="16">
        <v>5</v>
      </c>
      <c r="G2971" s="16">
        <v>5</v>
      </c>
      <c r="H2971" s="6">
        <f t="shared" si="184"/>
        <v>6</v>
      </c>
      <c r="I2971" s="6">
        <f t="shared" si="185"/>
        <v>6</v>
      </c>
      <c r="J2971" s="7">
        <f t="shared" si="186"/>
        <v>1</v>
      </c>
      <c r="K2971" s="7">
        <f t="shared" si="187"/>
        <v>0</v>
      </c>
    </row>
    <row r="2972" spans="1:11" x14ac:dyDescent="0.35">
      <c r="A2972" s="14" t="s">
        <v>8649</v>
      </c>
      <c r="B2972" s="13" t="s">
        <v>5352</v>
      </c>
      <c r="C2972" s="14" t="s">
        <v>15797</v>
      </c>
      <c r="D2972" s="14" t="s">
        <v>11356</v>
      </c>
      <c r="E2972" s="15" t="s">
        <v>5678</v>
      </c>
      <c r="F2972" s="16">
        <v>9</v>
      </c>
      <c r="G2972" s="16">
        <v>4</v>
      </c>
      <c r="H2972" s="6">
        <f t="shared" si="184"/>
        <v>10</v>
      </c>
      <c r="I2972" s="6">
        <f t="shared" si="185"/>
        <v>5</v>
      </c>
      <c r="J2972" s="7">
        <f t="shared" si="186"/>
        <v>0.5</v>
      </c>
      <c r="K2972" s="7">
        <f t="shared" si="187"/>
        <v>-1</v>
      </c>
    </row>
    <row r="2973" spans="1:11" x14ac:dyDescent="0.35">
      <c r="A2973" s="14" t="s">
        <v>8650</v>
      </c>
      <c r="B2973" s="13" t="s">
        <v>3689</v>
      </c>
      <c r="C2973" s="14" t="s">
        <v>15798</v>
      </c>
      <c r="D2973" s="14" t="s">
        <v>12032</v>
      </c>
      <c r="E2973" s="15" t="s">
        <v>5678</v>
      </c>
      <c r="F2973" s="16">
        <v>5</v>
      </c>
      <c r="G2973" s="16">
        <v>3</v>
      </c>
      <c r="H2973" s="6">
        <f t="shared" si="184"/>
        <v>6</v>
      </c>
      <c r="I2973" s="6">
        <f t="shared" si="185"/>
        <v>4</v>
      </c>
      <c r="J2973" s="7">
        <f t="shared" si="186"/>
        <v>0.66666666666666663</v>
      </c>
      <c r="K2973" s="7">
        <f t="shared" si="187"/>
        <v>-0.5849625007211563</v>
      </c>
    </row>
    <row r="2974" spans="1:11" x14ac:dyDescent="0.35">
      <c r="A2974" s="14" t="s">
        <v>8651</v>
      </c>
      <c r="B2974" s="13" t="s">
        <v>4639</v>
      </c>
      <c r="C2974" s="14" t="s">
        <v>15799</v>
      </c>
      <c r="D2974" s="14" t="s">
        <v>11548</v>
      </c>
      <c r="E2974" s="15" t="s">
        <v>11359</v>
      </c>
      <c r="F2974" s="16">
        <v>42</v>
      </c>
      <c r="G2974" s="16">
        <v>23</v>
      </c>
      <c r="H2974" s="6">
        <f t="shared" si="184"/>
        <v>43</v>
      </c>
      <c r="I2974" s="6">
        <f t="shared" si="185"/>
        <v>24</v>
      </c>
      <c r="J2974" s="7">
        <f t="shared" si="186"/>
        <v>0.55813953488372092</v>
      </c>
      <c r="K2974" s="7">
        <f t="shared" si="187"/>
        <v>-0.84130225398094183</v>
      </c>
    </row>
    <row r="2975" spans="1:11" x14ac:dyDescent="0.35">
      <c r="A2975" s="14" t="s">
        <v>8652</v>
      </c>
      <c r="B2975" s="13" t="s">
        <v>3295</v>
      </c>
      <c r="C2975" s="14" t="s">
        <v>15800</v>
      </c>
      <c r="D2975" s="14" t="s">
        <v>15801</v>
      </c>
      <c r="E2975" s="15" t="s">
        <v>5678</v>
      </c>
      <c r="F2975" s="16">
        <v>27</v>
      </c>
      <c r="G2975" s="16">
        <v>25</v>
      </c>
      <c r="H2975" s="6">
        <f t="shared" si="184"/>
        <v>28</v>
      </c>
      <c r="I2975" s="6">
        <f t="shared" si="185"/>
        <v>26</v>
      </c>
      <c r="J2975" s="7">
        <f t="shared" si="186"/>
        <v>0.9285714285714286</v>
      </c>
      <c r="K2975" s="7">
        <f t="shared" si="187"/>
        <v>-0.10691520391651191</v>
      </c>
    </row>
    <row r="2976" spans="1:11" x14ac:dyDescent="0.35">
      <c r="A2976" s="14" t="s">
        <v>8653</v>
      </c>
      <c r="B2976" s="13" t="s">
        <v>2731</v>
      </c>
      <c r="C2976" s="14" t="s">
        <v>15802</v>
      </c>
      <c r="D2976" s="14" t="s">
        <v>15803</v>
      </c>
      <c r="E2976" s="15" t="s">
        <v>11359</v>
      </c>
      <c r="F2976" s="16">
        <v>4</v>
      </c>
      <c r="G2976" s="16">
        <v>3</v>
      </c>
      <c r="H2976" s="6">
        <f t="shared" si="184"/>
        <v>5</v>
      </c>
      <c r="I2976" s="6">
        <f t="shared" si="185"/>
        <v>4</v>
      </c>
      <c r="J2976" s="7">
        <f t="shared" si="186"/>
        <v>0.8</v>
      </c>
      <c r="K2976" s="7">
        <f t="shared" si="187"/>
        <v>-0.32192809488736229</v>
      </c>
    </row>
    <row r="2977" spans="1:11" x14ac:dyDescent="0.35">
      <c r="A2977" s="14" t="s">
        <v>8654</v>
      </c>
      <c r="B2977" s="13" t="s">
        <v>5392</v>
      </c>
      <c r="C2977" s="14" t="s">
        <v>15804</v>
      </c>
      <c r="D2977" s="14" t="s">
        <v>11752</v>
      </c>
      <c r="E2977" s="15" t="s">
        <v>11359</v>
      </c>
      <c r="F2977" s="16">
        <v>0</v>
      </c>
      <c r="G2977" s="16">
        <v>0</v>
      </c>
      <c r="H2977" s="6">
        <f t="shared" si="184"/>
        <v>1</v>
      </c>
      <c r="I2977" s="6">
        <f t="shared" si="185"/>
        <v>1</v>
      </c>
      <c r="J2977" s="7">
        <f t="shared" si="186"/>
        <v>1</v>
      </c>
      <c r="K2977" s="7">
        <f t="shared" si="187"/>
        <v>0</v>
      </c>
    </row>
    <row r="2978" spans="1:11" x14ac:dyDescent="0.35">
      <c r="A2978" s="14" t="s">
        <v>8655</v>
      </c>
      <c r="B2978" s="13" t="s">
        <v>4364</v>
      </c>
      <c r="C2978" s="14" t="s">
        <v>15805</v>
      </c>
      <c r="D2978" s="14" t="s">
        <v>15806</v>
      </c>
      <c r="E2978" s="15" t="s">
        <v>11359</v>
      </c>
      <c r="F2978" s="16">
        <v>5</v>
      </c>
      <c r="G2978" s="16">
        <v>5</v>
      </c>
      <c r="H2978" s="6">
        <f t="shared" si="184"/>
        <v>6</v>
      </c>
      <c r="I2978" s="6">
        <f t="shared" si="185"/>
        <v>6</v>
      </c>
      <c r="J2978" s="7">
        <f t="shared" si="186"/>
        <v>1</v>
      </c>
      <c r="K2978" s="7">
        <f t="shared" si="187"/>
        <v>0</v>
      </c>
    </row>
    <row r="2979" spans="1:11" x14ac:dyDescent="0.35">
      <c r="A2979" s="14" t="s">
        <v>8656</v>
      </c>
      <c r="B2979" s="13" t="s">
        <v>1067</v>
      </c>
      <c r="C2979" s="14" t="s">
        <v>15807</v>
      </c>
      <c r="D2979" s="14" t="s">
        <v>11356</v>
      </c>
      <c r="E2979" s="15" t="s">
        <v>5678</v>
      </c>
      <c r="F2979" s="16">
        <v>0</v>
      </c>
      <c r="G2979" s="16">
        <v>1</v>
      </c>
      <c r="H2979" s="6">
        <f t="shared" si="184"/>
        <v>1</v>
      </c>
      <c r="I2979" s="6">
        <f t="shared" si="185"/>
        <v>2</v>
      </c>
      <c r="J2979" s="7">
        <f t="shared" si="186"/>
        <v>2</v>
      </c>
      <c r="K2979" s="7">
        <f t="shared" si="187"/>
        <v>1</v>
      </c>
    </row>
    <row r="2980" spans="1:11" x14ac:dyDescent="0.35">
      <c r="A2980" s="14" t="s">
        <v>8657</v>
      </c>
      <c r="B2980" s="13" t="s">
        <v>4705</v>
      </c>
      <c r="C2980" s="14" t="s">
        <v>15808</v>
      </c>
      <c r="D2980" s="14" t="s">
        <v>12040</v>
      </c>
      <c r="E2980" s="15" t="s">
        <v>11359</v>
      </c>
      <c r="F2980" s="16">
        <v>1</v>
      </c>
      <c r="G2980" s="16">
        <v>1</v>
      </c>
      <c r="H2980" s="6">
        <f t="shared" si="184"/>
        <v>2</v>
      </c>
      <c r="I2980" s="6">
        <f t="shared" si="185"/>
        <v>2</v>
      </c>
      <c r="J2980" s="7">
        <f t="shared" si="186"/>
        <v>1</v>
      </c>
      <c r="K2980" s="7">
        <f t="shared" si="187"/>
        <v>0</v>
      </c>
    </row>
    <row r="2981" spans="1:11" x14ac:dyDescent="0.35">
      <c r="A2981" s="14" t="s">
        <v>8658</v>
      </c>
      <c r="B2981" s="13" t="s">
        <v>5110</v>
      </c>
      <c r="C2981" s="14" t="s">
        <v>15809</v>
      </c>
      <c r="D2981" s="14" t="s">
        <v>11356</v>
      </c>
      <c r="E2981" s="15" t="s">
        <v>11359</v>
      </c>
      <c r="F2981" s="16">
        <v>8</v>
      </c>
      <c r="G2981" s="16">
        <v>11</v>
      </c>
      <c r="H2981" s="6">
        <f t="shared" si="184"/>
        <v>9</v>
      </c>
      <c r="I2981" s="6">
        <f t="shared" si="185"/>
        <v>12</v>
      </c>
      <c r="J2981" s="7">
        <f t="shared" si="186"/>
        <v>1.3333333333333333</v>
      </c>
      <c r="K2981" s="7">
        <f t="shared" si="187"/>
        <v>0.4150374992788437</v>
      </c>
    </row>
    <row r="2982" spans="1:11" x14ac:dyDescent="0.35">
      <c r="A2982" s="14" t="s">
        <v>8659</v>
      </c>
      <c r="B2982" s="13" t="s">
        <v>516</v>
      </c>
      <c r="C2982" s="14" t="s">
        <v>15810</v>
      </c>
      <c r="D2982" s="14" t="s">
        <v>13673</v>
      </c>
      <c r="E2982" s="15" t="s">
        <v>5678</v>
      </c>
      <c r="F2982" s="16">
        <v>3</v>
      </c>
      <c r="G2982" s="16">
        <v>2</v>
      </c>
      <c r="H2982" s="6">
        <f t="shared" si="184"/>
        <v>4</v>
      </c>
      <c r="I2982" s="6">
        <f t="shared" si="185"/>
        <v>3</v>
      </c>
      <c r="J2982" s="7">
        <f t="shared" si="186"/>
        <v>0.75</v>
      </c>
      <c r="K2982" s="7">
        <f t="shared" si="187"/>
        <v>-0.41503749927884381</v>
      </c>
    </row>
    <row r="2983" spans="1:11" x14ac:dyDescent="0.35">
      <c r="A2983" s="14" t="s">
        <v>8660</v>
      </c>
      <c r="B2983" s="13" t="s">
        <v>2041</v>
      </c>
      <c r="C2983" s="14" t="s">
        <v>15811</v>
      </c>
      <c r="D2983" s="14" t="s">
        <v>15812</v>
      </c>
      <c r="E2983" s="15" t="s">
        <v>11359</v>
      </c>
      <c r="F2983" s="16">
        <v>6</v>
      </c>
      <c r="G2983" s="16">
        <v>6</v>
      </c>
      <c r="H2983" s="6">
        <f t="shared" si="184"/>
        <v>7</v>
      </c>
      <c r="I2983" s="6">
        <f t="shared" si="185"/>
        <v>7</v>
      </c>
      <c r="J2983" s="7">
        <f t="shared" si="186"/>
        <v>1</v>
      </c>
      <c r="K2983" s="7">
        <f t="shared" si="187"/>
        <v>0</v>
      </c>
    </row>
    <row r="2984" spans="1:11" x14ac:dyDescent="0.35">
      <c r="A2984" s="14" t="s">
        <v>8661</v>
      </c>
      <c r="B2984" s="13" t="s">
        <v>2598</v>
      </c>
      <c r="C2984" s="14" t="s">
        <v>15813</v>
      </c>
      <c r="D2984" s="14" t="s">
        <v>12944</v>
      </c>
      <c r="E2984" s="15" t="s">
        <v>5678</v>
      </c>
      <c r="F2984" s="16">
        <v>7</v>
      </c>
      <c r="G2984" s="16">
        <v>5</v>
      </c>
      <c r="H2984" s="6">
        <f t="shared" si="184"/>
        <v>8</v>
      </c>
      <c r="I2984" s="6">
        <f t="shared" si="185"/>
        <v>6</v>
      </c>
      <c r="J2984" s="7">
        <f t="shared" si="186"/>
        <v>0.75</v>
      </c>
      <c r="K2984" s="7">
        <f t="shared" si="187"/>
        <v>-0.41503749927884381</v>
      </c>
    </row>
    <row r="2985" spans="1:11" x14ac:dyDescent="0.35">
      <c r="A2985" s="14" t="s">
        <v>8662</v>
      </c>
      <c r="B2985" s="13" t="s">
        <v>5027</v>
      </c>
      <c r="C2985" s="14" t="s">
        <v>15814</v>
      </c>
      <c r="D2985" s="14" t="s">
        <v>11356</v>
      </c>
      <c r="E2985" s="15" t="s">
        <v>5678</v>
      </c>
      <c r="F2985" s="16">
        <v>13</v>
      </c>
      <c r="G2985" s="16">
        <v>7</v>
      </c>
      <c r="H2985" s="6">
        <f t="shared" si="184"/>
        <v>14</v>
      </c>
      <c r="I2985" s="6">
        <f t="shared" si="185"/>
        <v>8</v>
      </c>
      <c r="J2985" s="7">
        <f t="shared" si="186"/>
        <v>0.5714285714285714</v>
      </c>
      <c r="K2985" s="7">
        <f t="shared" si="187"/>
        <v>-0.80735492205760429</v>
      </c>
    </row>
    <row r="2986" spans="1:11" x14ac:dyDescent="0.35">
      <c r="A2986" s="14" t="s">
        <v>8663</v>
      </c>
      <c r="B2986" s="13" t="s">
        <v>4253</v>
      </c>
      <c r="C2986" s="14" t="s">
        <v>15815</v>
      </c>
      <c r="D2986" s="14" t="s">
        <v>11476</v>
      </c>
      <c r="E2986" s="15" t="s">
        <v>5678</v>
      </c>
      <c r="F2986" s="16">
        <v>29</v>
      </c>
      <c r="G2986" s="16">
        <v>15</v>
      </c>
      <c r="H2986" s="6">
        <f t="shared" si="184"/>
        <v>30</v>
      </c>
      <c r="I2986" s="6">
        <f t="shared" si="185"/>
        <v>16</v>
      </c>
      <c r="J2986" s="7">
        <f t="shared" si="186"/>
        <v>0.53333333333333333</v>
      </c>
      <c r="K2986" s="7">
        <f t="shared" si="187"/>
        <v>-0.9068905956085187</v>
      </c>
    </row>
    <row r="2987" spans="1:11" x14ac:dyDescent="0.35">
      <c r="A2987" s="14" t="s">
        <v>8664</v>
      </c>
      <c r="B2987" s="13" t="s">
        <v>254</v>
      </c>
      <c r="C2987" s="14"/>
      <c r="D2987" s="14"/>
      <c r="E2987" s="15" t="s">
        <v>11359</v>
      </c>
      <c r="F2987" s="16">
        <v>12</v>
      </c>
      <c r="G2987" s="16">
        <v>15</v>
      </c>
      <c r="H2987" s="6">
        <f t="shared" si="184"/>
        <v>13</v>
      </c>
      <c r="I2987" s="6">
        <f t="shared" si="185"/>
        <v>16</v>
      </c>
      <c r="J2987" s="7">
        <f t="shared" si="186"/>
        <v>1.2307692307692308</v>
      </c>
      <c r="K2987" s="7">
        <f t="shared" si="187"/>
        <v>0.29956028185890793</v>
      </c>
    </row>
    <row r="2988" spans="1:11" x14ac:dyDescent="0.35">
      <c r="A2988" s="14" t="s">
        <v>8665</v>
      </c>
      <c r="B2988" s="13" t="s">
        <v>5191</v>
      </c>
      <c r="C2988" s="14" t="s">
        <v>15816</v>
      </c>
      <c r="D2988" s="14" t="s">
        <v>15817</v>
      </c>
      <c r="E2988" s="15" t="s">
        <v>11359</v>
      </c>
      <c r="F2988" s="16">
        <v>15</v>
      </c>
      <c r="G2988" s="16">
        <v>12</v>
      </c>
      <c r="H2988" s="6">
        <f t="shared" si="184"/>
        <v>16</v>
      </c>
      <c r="I2988" s="6">
        <f t="shared" si="185"/>
        <v>13</v>
      </c>
      <c r="J2988" s="7">
        <f t="shared" si="186"/>
        <v>0.8125</v>
      </c>
      <c r="K2988" s="7">
        <f t="shared" si="187"/>
        <v>-0.29956028185890782</v>
      </c>
    </row>
    <row r="2989" spans="1:11" x14ac:dyDescent="0.35">
      <c r="A2989" s="14" t="s">
        <v>8666</v>
      </c>
      <c r="B2989" s="13" t="s">
        <v>4380</v>
      </c>
      <c r="C2989" s="14" t="s">
        <v>15818</v>
      </c>
      <c r="D2989" s="14" t="s">
        <v>15819</v>
      </c>
      <c r="E2989" s="15" t="s">
        <v>5678</v>
      </c>
      <c r="F2989" s="16">
        <v>24</v>
      </c>
      <c r="G2989" s="16">
        <v>13</v>
      </c>
      <c r="H2989" s="6">
        <f t="shared" si="184"/>
        <v>25</v>
      </c>
      <c r="I2989" s="6">
        <f t="shared" si="185"/>
        <v>14</v>
      </c>
      <c r="J2989" s="7">
        <f t="shared" si="186"/>
        <v>0.56000000000000005</v>
      </c>
      <c r="K2989" s="7">
        <f t="shared" si="187"/>
        <v>-0.83650126771712052</v>
      </c>
    </row>
    <row r="2990" spans="1:11" x14ac:dyDescent="0.35">
      <c r="A2990" s="14" t="s">
        <v>8667</v>
      </c>
      <c r="B2990" s="13" t="s">
        <v>4049</v>
      </c>
      <c r="C2990" s="14" t="s">
        <v>15820</v>
      </c>
      <c r="D2990" s="14" t="s">
        <v>15821</v>
      </c>
      <c r="E2990" s="15" t="s">
        <v>5678</v>
      </c>
      <c r="F2990" s="16">
        <v>57</v>
      </c>
      <c r="G2990" s="16">
        <v>46</v>
      </c>
      <c r="H2990" s="6">
        <f t="shared" si="184"/>
        <v>58</v>
      </c>
      <c r="I2990" s="6">
        <f t="shared" si="185"/>
        <v>47</v>
      </c>
      <c r="J2990" s="7">
        <f t="shared" si="186"/>
        <v>0.81034482758620685</v>
      </c>
      <c r="K2990" s="7">
        <f t="shared" si="187"/>
        <v>-0.30339214344993481</v>
      </c>
    </row>
    <row r="2991" spans="1:11" x14ac:dyDescent="0.35">
      <c r="A2991" s="14" t="s">
        <v>8668</v>
      </c>
      <c r="B2991" s="13" t="s">
        <v>1283</v>
      </c>
      <c r="C2991" s="14" t="s">
        <v>15822</v>
      </c>
      <c r="D2991" s="14" t="s">
        <v>11356</v>
      </c>
      <c r="E2991" s="15" t="s">
        <v>11359</v>
      </c>
      <c r="F2991" s="16">
        <v>95</v>
      </c>
      <c r="G2991" s="16">
        <v>96</v>
      </c>
      <c r="H2991" s="6">
        <f t="shared" si="184"/>
        <v>96</v>
      </c>
      <c r="I2991" s="6">
        <f t="shared" si="185"/>
        <v>97</v>
      </c>
      <c r="J2991" s="7">
        <f t="shared" si="186"/>
        <v>1.0104166666666667</v>
      </c>
      <c r="K2991" s="7">
        <f t="shared" si="187"/>
        <v>1.4950341465971606E-2</v>
      </c>
    </row>
    <row r="2992" spans="1:11" x14ac:dyDescent="0.35">
      <c r="A2992" s="14" t="s">
        <v>8669</v>
      </c>
      <c r="B2992" s="13" t="s">
        <v>1433</v>
      </c>
      <c r="C2992" s="14" t="s">
        <v>15823</v>
      </c>
      <c r="D2992" s="14" t="s">
        <v>15821</v>
      </c>
      <c r="E2992" s="15" t="s">
        <v>11359</v>
      </c>
      <c r="F2992" s="16">
        <v>16</v>
      </c>
      <c r="G2992" s="16">
        <v>6</v>
      </c>
      <c r="H2992" s="6">
        <f t="shared" si="184"/>
        <v>17</v>
      </c>
      <c r="I2992" s="6">
        <f t="shared" si="185"/>
        <v>7</v>
      </c>
      <c r="J2992" s="7">
        <f t="shared" si="186"/>
        <v>0.41176470588235292</v>
      </c>
      <c r="K2992" s="7">
        <f t="shared" si="187"/>
        <v>-1.2801079191927354</v>
      </c>
    </row>
    <row r="2993" spans="1:11" x14ac:dyDescent="0.35">
      <c r="A2993" s="14" t="s">
        <v>8670</v>
      </c>
      <c r="B2993" s="13" t="s">
        <v>1409</v>
      </c>
      <c r="C2993" s="14" t="s">
        <v>15824</v>
      </c>
      <c r="D2993" s="14" t="s">
        <v>15825</v>
      </c>
      <c r="E2993" s="15" t="s">
        <v>11359</v>
      </c>
      <c r="F2993" s="16">
        <v>18</v>
      </c>
      <c r="G2993" s="16">
        <v>16</v>
      </c>
      <c r="H2993" s="6">
        <f t="shared" si="184"/>
        <v>19</v>
      </c>
      <c r="I2993" s="6">
        <f t="shared" si="185"/>
        <v>17</v>
      </c>
      <c r="J2993" s="7">
        <f t="shared" si="186"/>
        <v>0.89473684210526316</v>
      </c>
      <c r="K2993" s="7">
        <f t="shared" si="187"/>
        <v>-0.16046467219324609</v>
      </c>
    </row>
    <row r="2994" spans="1:11" x14ac:dyDescent="0.35">
      <c r="A2994" s="14" t="s">
        <v>8671</v>
      </c>
      <c r="B2994" s="13" t="s">
        <v>1928</v>
      </c>
      <c r="C2994" s="14" t="s">
        <v>15826</v>
      </c>
      <c r="D2994" s="14" t="s">
        <v>12083</v>
      </c>
      <c r="E2994" s="15" t="s">
        <v>11359</v>
      </c>
      <c r="F2994" s="16">
        <v>15</v>
      </c>
      <c r="G2994" s="16">
        <v>9</v>
      </c>
      <c r="H2994" s="6">
        <f t="shared" si="184"/>
        <v>16</v>
      </c>
      <c r="I2994" s="6">
        <f t="shared" si="185"/>
        <v>10</v>
      </c>
      <c r="J2994" s="7">
        <f t="shared" si="186"/>
        <v>0.625</v>
      </c>
      <c r="K2994" s="7">
        <f t="shared" si="187"/>
        <v>-0.67807190511263771</v>
      </c>
    </row>
    <row r="2995" spans="1:11" x14ac:dyDescent="0.35">
      <c r="A2995" s="14" t="s">
        <v>8672</v>
      </c>
      <c r="B2995" s="13" t="s">
        <v>4438</v>
      </c>
      <c r="C2995" s="14" t="s">
        <v>15827</v>
      </c>
      <c r="D2995" s="14" t="s">
        <v>11671</v>
      </c>
      <c r="E2995" s="15" t="s">
        <v>5678</v>
      </c>
      <c r="F2995" s="16">
        <v>390</v>
      </c>
      <c r="G2995" s="16">
        <v>339</v>
      </c>
      <c r="H2995" s="6">
        <f t="shared" si="184"/>
        <v>391</v>
      </c>
      <c r="I2995" s="6">
        <f t="shared" si="185"/>
        <v>340</v>
      </c>
      <c r="J2995" s="7">
        <f t="shared" si="186"/>
        <v>0.86956521739130432</v>
      </c>
      <c r="K2995" s="7">
        <f t="shared" si="187"/>
        <v>-0.2016338611696506</v>
      </c>
    </row>
    <row r="2996" spans="1:11" x14ac:dyDescent="0.35">
      <c r="A2996" s="14" t="s">
        <v>8673</v>
      </c>
      <c r="B2996" s="13" t="s">
        <v>4299</v>
      </c>
      <c r="C2996" s="14" t="s">
        <v>15828</v>
      </c>
      <c r="D2996" s="14" t="s">
        <v>15829</v>
      </c>
      <c r="E2996" s="15" t="s">
        <v>5678</v>
      </c>
      <c r="F2996" s="16">
        <v>1044</v>
      </c>
      <c r="G2996" s="16">
        <v>708</v>
      </c>
      <c r="H2996" s="6">
        <f t="shared" si="184"/>
        <v>1045</v>
      </c>
      <c r="I2996" s="6">
        <f t="shared" si="185"/>
        <v>709</v>
      </c>
      <c r="J2996" s="7">
        <f t="shared" si="186"/>
        <v>0.67846889952153111</v>
      </c>
      <c r="K2996" s="7">
        <f t="shared" si="187"/>
        <v>-0.559645409728729</v>
      </c>
    </row>
    <row r="2997" spans="1:11" x14ac:dyDescent="0.35">
      <c r="A2997" s="14" t="s">
        <v>8674</v>
      </c>
      <c r="B2997" s="13" t="s">
        <v>3947</v>
      </c>
      <c r="C2997" s="14" t="s">
        <v>15830</v>
      </c>
      <c r="D2997" s="14" t="s">
        <v>15831</v>
      </c>
      <c r="E2997" s="15" t="s">
        <v>5678</v>
      </c>
      <c r="F2997" s="16">
        <v>1079</v>
      </c>
      <c r="G2997" s="16">
        <v>859</v>
      </c>
      <c r="H2997" s="6">
        <f t="shared" si="184"/>
        <v>1080</v>
      </c>
      <c r="I2997" s="6">
        <f t="shared" si="185"/>
        <v>860</v>
      </c>
      <c r="J2997" s="7">
        <f t="shared" si="186"/>
        <v>0.79629629629629628</v>
      </c>
      <c r="K2997" s="7">
        <f t="shared" si="187"/>
        <v>-0.32862274746137066</v>
      </c>
    </row>
    <row r="2998" spans="1:11" x14ac:dyDescent="0.35">
      <c r="A2998" s="14" t="s">
        <v>8675</v>
      </c>
      <c r="B2998" s="13" t="s">
        <v>4164</v>
      </c>
      <c r="C2998" s="14" t="s">
        <v>15832</v>
      </c>
      <c r="D2998" s="14" t="s">
        <v>15833</v>
      </c>
      <c r="E2998" s="15" t="s">
        <v>11359</v>
      </c>
      <c r="F2998" s="16">
        <v>193</v>
      </c>
      <c r="G2998" s="16">
        <v>186</v>
      </c>
      <c r="H2998" s="6">
        <f t="shared" si="184"/>
        <v>194</v>
      </c>
      <c r="I2998" s="6">
        <f t="shared" si="185"/>
        <v>187</v>
      </c>
      <c r="J2998" s="7">
        <f t="shared" si="186"/>
        <v>0.96391752577319589</v>
      </c>
      <c r="K2998" s="7">
        <f t="shared" si="187"/>
        <v>-5.3018382299490997E-2</v>
      </c>
    </row>
    <row r="2999" spans="1:11" x14ac:dyDescent="0.35">
      <c r="A2999" s="14" t="s">
        <v>8676</v>
      </c>
      <c r="B2999" s="13" t="s">
        <v>2673</v>
      </c>
      <c r="C2999" s="14" t="s">
        <v>15834</v>
      </c>
      <c r="D2999" s="14" t="s">
        <v>11356</v>
      </c>
      <c r="E2999" s="15" t="s">
        <v>5678</v>
      </c>
      <c r="F2999" s="16">
        <v>37</v>
      </c>
      <c r="G2999" s="16">
        <v>33</v>
      </c>
      <c r="H2999" s="6">
        <f t="shared" si="184"/>
        <v>38</v>
      </c>
      <c r="I2999" s="6">
        <f t="shared" si="185"/>
        <v>34</v>
      </c>
      <c r="J2999" s="7">
        <f t="shared" si="186"/>
        <v>0.89473684210526316</v>
      </c>
      <c r="K2999" s="7">
        <f t="shared" si="187"/>
        <v>-0.16046467219324609</v>
      </c>
    </row>
    <row r="3000" spans="1:11" x14ac:dyDescent="0.35">
      <c r="A3000" s="14" t="s">
        <v>8677</v>
      </c>
      <c r="B3000" s="13" t="s">
        <v>3172</v>
      </c>
      <c r="C3000" s="14" t="s">
        <v>15835</v>
      </c>
      <c r="D3000" s="14" t="s">
        <v>11356</v>
      </c>
      <c r="E3000" s="15" t="s">
        <v>5678</v>
      </c>
      <c r="F3000" s="16">
        <v>45</v>
      </c>
      <c r="G3000" s="16">
        <v>23</v>
      </c>
      <c r="H3000" s="6">
        <f t="shared" si="184"/>
        <v>46</v>
      </c>
      <c r="I3000" s="6">
        <f t="shared" si="185"/>
        <v>24</v>
      </c>
      <c r="J3000" s="7">
        <f t="shared" si="186"/>
        <v>0.52173913043478259</v>
      </c>
      <c r="K3000" s="7">
        <f t="shared" si="187"/>
        <v>-0.93859945533585676</v>
      </c>
    </row>
    <row r="3001" spans="1:11" x14ac:dyDescent="0.35">
      <c r="A3001" s="14" t="s">
        <v>8678</v>
      </c>
      <c r="B3001" s="13" t="s">
        <v>4240</v>
      </c>
      <c r="C3001" s="14" t="s">
        <v>15836</v>
      </c>
      <c r="D3001" s="14" t="s">
        <v>11471</v>
      </c>
      <c r="E3001" s="15" t="s">
        <v>5678</v>
      </c>
      <c r="F3001" s="16">
        <v>36</v>
      </c>
      <c r="G3001" s="16">
        <v>32</v>
      </c>
      <c r="H3001" s="6">
        <f t="shared" si="184"/>
        <v>37</v>
      </c>
      <c r="I3001" s="6">
        <f t="shared" si="185"/>
        <v>33</v>
      </c>
      <c r="J3001" s="7">
        <f t="shared" si="186"/>
        <v>0.89189189189189189</v>
      </c>
      <c r="K3001" s="7">
        <f t="shared" si="187"/>
        <v>-0.16505924627049637</v>
      </c>
    </row>
    <row r="3002" spans="1:11" x14ac:dyDescent="0.35">
      <c r="A3002" s="14" t="s">
        <v>8679</v>
      </c>
      <c r="B3002" s="13" t="s">
        <v>4168</v>
      </c>
      <c r="C3002" s="14" t="s">
        <v>15837</v>
      </c>
      <c r="D3002" s="14" t="s">
        <v>11755</v>
      </c>
      <c r="E3002" s="15" t="s">
        <v>5678</v>
      </c>
      <c r="F3002" s="16">
        <v>65</v>
      </c>
      <c r="G3002" s="16">
        <v>54</v>
      </c>
      <c r="H3002" s="6">
        <f t="shared" si="184"/>
        <v>66</v>
      </c>
      <c r="I3002" s="6">
        <f t="shared" si="185"/>
        <v>55</v>
      </c>
      <c r="J3002" s="7">
        <f t="shared" si="186"/>
        <v>0.83333333333333337</v>
      </c>
      <c r="K3002" s="7">
        <f t="shared" si="187"/>
        <v>-0.26303440583379378</v>
      </c>
    </row>
    <row r="3003" spans="1:11" x14ac:dyDescent="0.35">
      <c r="A3003" s="14" t="s">
        <v>8680</v>
      </c>
      <c r="B3003" s="13" t="s">
        <v>3428</v>
      </c>
      <c r="C3003" s="14" t="s">
        <v>15838</v>
      </c>
      <c r="D3003" s="14" t="s">
        <v>12629</v>
      </c>
      <c r="E3003" s="15" t="s">
        <v>11359</v>
      </c>
      <c r="F3003" s="16">
        <v>21</v>
      </c>
      <c r="G3003" s="16">
        <v>22</v>
      </c>
      <c r="H3003" s="6">
        <f t="shared" si="184"/>
        <v>22</v>
      </c>
      <c r="I3003" s="6">
        <f t="shared" si="185"/>
        <v>23</v>
      </c>
      <c r="J3003" s="7">
        <f t="shared" si="186"/>
        <v>1.0454545454545454</v>
      </c>
      <c r="K3003" s="7">
        <f t="shared" si="187"/>
        <v>6.4130337419715563E-2</v>
      </c>
    </row>
    <row r="3004" spans="1:11" x14ac:dyDescent="0.35">
      <c r="A3004" s="14" t="s">
        <v>8681</v>
      </c>
      <c r="B3004" s="13" t="s">
        <v>5254</v>
      </c>
      <c r="C3004" s="14"/>
      <c r="D3004" s="14"/>
      <c r="E3004" s="15" t="s">
        <v>11359</v>
      </c>
      <c r="F3004" s="16">
        <v>3</v>
      </c>
      <c r="G3004" s="16">
        <v>6</v>
      </c>
      <c r="H3004" s="6">
        <f t="shared" si="184"/>
        <v>4</v>
      </c>
      <c r="I3004" s="6">
        <f t="shared" si="185"/>
        <v>7</v>
      </c>
      <c r="J3004" s="7">
        <f t="shared" si="186"/>
        <v>1.75</v>
      </c>
      <c r="K3004" s="7">
        <f t="shared" si="187"/>
        <v>0.80735492205760406</v>
      </c>
    </row>
    <row r="3005" spans="1:11" x14ac:dyDescent="0.35">
      <c r="A3005" s="14" t="s">
        <v>8682</v>
      </c>
      <c r="B3005" s="13" t="s">
        <v>1280</v>
      </c>
      <c r="C3005" s="14" t="s">
        <v>15839</v>
      </c>
      <c r="D3005" s="14" t="s">
        <v>15840</v>
      </c>
      <c r="E3005" s="15" t="s">
        <v>5678</v>
      </c>
      <c r="F3005" s="16">
        <v>85</v>
      </c>
      <c r="G3005" s="16">
        <v>51</v>
      </c>
      <c r="H3005" s="6">
        <f t="shared" si="184"/>
        <v>86</v>
      </c>
      <c r="I3005" s="6">
        <f t="shared" si="185"/>
        <v>52</v>
      </c>
      <c r="J3005" s="7">
        <f t="shared" si="186"/>
        <v>0.60465116279069764</v>
      </c>
      <c r="K3005" s="7">
        <f t="shared" si="187"/>
        <v>-0.72582503656100594</v>
      </c>
    </row>
    <row r="3006" spans="1:11" x14ac:dyDescent="0.35">
      <c r="A3006" s="14" t="s">
        <v>8683</v>
      </c>
      <c r="B3006" s="13" t="s">
        <v>4386</v>
      </c>
      <c r="C3006" s="14" t="s">
        <v>15841</v>
      </c>
      <c r="D3006" s="14" t="s">
        <v>15842</v>
      </c>
      <c r="E3006" s="15" t="s">
        <v>5678</v>
      </c>
      <c r="F3006" s="16">
        <v>154</v>
      </c>
      <c r="G3006" s="16">
        <v>166</v>
      </c>
      <c r="H3006" s="6">
        <f t="shared" si="184"/>
        <v>155</v>
      </c>
      <c r="I3006" s="6">
        <f t="shared" si="185"/>
        <v>167</v>
      </c>
      <c r="J3006" s="7">
        <f t="shared" si="186"/>
        <v>1.0774193548387097</v>
      </c>
      <c r="K3006" s="7">
        <f t="shared" si="187"/>
        <v>0.10757988719981465</v>
      </c>
    </row>
    <row r="3007" spans="1:11" x14ac:dyDescent="0.35">
      <c r="A3007" s="14" t="s">
        <v>8684</v>
      </c>
      <c r="B3007" s="13" t="s">
        <v>3853</v>
      </c>
      <c r="C3007" s="14" t="s">
        <v>15843</v>
      </c>
      <c r="D3007" s="14" t="s">
        <v>15844</v>
      </c>
      <c r="E3007" s="15" t="s">
        <v>5678</v>
      </c>
      <c r="F3007" s="16">
        <v>77</v>
      </c>
      <c r="G3007" s="16">
        <v>63</v>
      </c>
      <c r="H3007" s="6">
        <f t="shared" si="184"/>
        <v>78</v>
      </c>
      <c r="I3007" s="6">
        <f t="shared" si="185"/>
        <v>64</v>
      </c>
      <c r="J3007" s="7">
        <f t="shared" si="186"/>
        <v>0.82051282051282048</v>
      </c>
      <c r="K3007" s="7">
        <f t="shared" si="187"/>
        <v>-0.28540221886224842</v>
      </c>
    </row>
    <row r="3008" spans="1:11" x14ac:dyDescent="0.35">
      <c r="A3008" s="14" t="s">
        <v>8685</v>
      </c>
      <c r="B3008" s="13" t="s">
        <v>3602</v>
      </c>
      <c r="C3008" s="14" t="s">
        <v>15845</v>
      </c>
      <c r="D3008" s="14" t="s">
        <v>15846</v>
      </c>
      <c r="E3008" s="15" t="s">
        <v>5678</v>
      </c>
      <c r="F3008" s="16">
        <v>64</v>
      </c>
      <c r="G3008" s="16">
        <v>32</v>
      </c>
      <c r="H3008" s="6">
        <f t="shared" si="184"/>
        <v>65</v>
      </c>
      <c r="I3008" s="6">
        <f t="shared" si="185"/>
        <v>33</v>
      </c>
      <c r="J3008" s="7">
        <f t="shared" si="186"/>
        <v>0.50769230769230766</v>
      </c>
      <c r="K3008" s="7">
        <f t="shared" si="187"/>
        <v>-0.97797369367000109</v>
      </c>
    </row>
    <row r="3009" spans="1:11" x14ac:dyDescent="0.35">
      <c r="A3009" s="14" t="s">
        <v>8686</v>
      </c>
      <c r="B3009" s="13" t="s">
        <v>1513</v>
      </c>
      <c r="C3009" s="14" t="s">
        <v>15847</v>
      </c>
      <c r="D3009" s="14" t="s">
        <v>13778</v>
      </c>
      <c r="E3009" s="15" t="s">
        <v>5678</v>
      </c>
      <c r="F3009" s="16">
        <v>54</v>
      </c>
      <c r="G3009" s="16">
        <v>49</v>
      </c>
      <c r="H3009" s="6">
        <f t="shared" si="184"/>
        <v>55</v>
      </c>
      <c r="I3009" s="6">
        <f t="shared" si="185"/>
        <v>50</v>
      </c>
      <c r="J3009" s="7">
        <f t="shared" si="186"/>
        <v>0.90909090909090906</v>
      </c>
      <c r="K3009" s="7">
        <f t="shared" si="187"/>
        <v>-0.13750352374993496</v>
      </c>
    </row>
    <row r="3010" spans="1:11" x14ac:dyDescent="0.35">
      <c r="A3010" s="14" t="s">
        <v>8687</v>
      </c>
      <c r="B3010" s="13" t="s">
        <v>4608</v>
      </c>
      <c r="C3010" s="14" t="s">
        <v>15848</v>
      </c>
      <c r="D3010" s="14" t="s">
        <v>15849</v>
      </c>
      <c r="E3010" s="15" t="s">
        <v>5678</v>
      </c>
      <c r="F3010" s="16">
        <v>109</v>
      </c>
      <c r="G3010" s="16">
        <v>39</v>
      </c>
      <c r="H3010" s="6">
        <f t="shared" si="184"/>
        <v>110</v>
      </c>
      <c r="I3010" s="6">
        <f t="shared" si="185"/>
        <v>40</v>
      </c>
      <c r="J3010" s="7">
        <f t="shared" si="186"/>
        <v>0.36363636363636365</v>
      </c>
      <c r="K3010" s="7">
        <f t="shared" si="187"/>
        <v>-1.4594316186372973</v>
      </c>
    </row>
    <row r="3011" spans="1:11" x14ac:dyDescent="0.35">
      <c r="A3011" s="14" t="s">
        <v>8688</v>
      </c>
      <c r="B3011" s="13" t="s">
        <v>3558</v>
      </c>
      <c r="C3011" s="14" t="s">
        <v>15850</v>
      </c>
      <c r="D3011" s="14" t="s">
        <v>15851</v>
      </c>
      <c r="E3011" s="15" t="s">
        <v>5678</v>
      </c>
      <c r="F3011" s="16">
        <v>327</v>
      </c>
      <c r="G3011" s="16">
        <v>284</v>
      </c>
      <c r="H3011" s="6">
        <f t="shared" ref="H3011:H3074" si="188">F3011+1</f>
        <v>328</v>
      </c>
      <c r="I3011" s="6">
        <f t="shared" ref="I3011:I3074" si="189">G3011+1</f>
        <v>285</v>
      </c>
      <c r="J3011" s="7">
        <f t="shared" ref="J3011:J3074" si="190">I3011/H3011</f>
        <v>0.86890243902439024</v>
      </c>
      <c r="K3011" s="7">
        <f t="shared" ref="K3011:K3074" si="191">LOG(J3011,2)</f>
        <v>-0.20273389556597968</v>
      </c>
    </row>
    <row r="3012" spans="1:11" x14ac:dyDescent="0.35">
      <c r="A3012" s="14" t="s">
        <v>8689</v>
      </c>
      <c r="B3012" s="13" t="s">
        <v>3271</v>
      </c>
      <c r="C3012" s="14" t="s">
        <v>15852</v>
      </c>
      <c r="D3012" s="14" t="s">
        <v>15853</v>
      </c>
      <c r="E3012" s="15" t="s">
        <v>5678</v>
      </c>
      <c r="F3012" s="16">
        <v>7316</v>
      </c>
      <c r="G3012" s="16">
        <v>8571</v>
      </c>
      <c r="H3012" s="6">
        <f t="shared" si="188"/>
        <v>7317</v>
      </c>
      <c r="I3012" s="6">
        <f t="shared" si="189"/>
        <v>8572</v>
      </c>
      <c r="J3012" s="7">
        <f t="shared" si="190"/>
        <v>1.1715183818504851</v>
      </c>
      <c r="K3012" s="7">
        <f t="shared" si="191"/>
        <v>0.22837959115920733</v>
      </c>
    </row>
    <row r="3013" spans="1:11" x14ac:dyDescent="0.35">
      <c r="A3013" s="14" t="s">
        <v>8690</v>
      </c>
      <c r="B3013" s="13" t="s">
        <v>4534</v>
      </c>
      <c r="C3013" s="14" t="s">
        <v>15854</v>
      </c>
      <c r="D3013" s="14" t="s">
        <v>15855</v>
      </c>
      <c r="E3013" s="15" t="s">
        <v>5678</v>
      </c>
      <c r="F3013" s="16">
        <v>1514</v>
      </c>
      <c r="G3013" s="16">
        <v>1401</v>
      </c>
      <c r="H3013" s="6">
        <f t="shared" si="188"/>
        <v>1515</v>
      </c>
      <c r="I3013" s="6">
        <f t="shared" si="189"/>
        <v>1402</v>
      </c>
      <c r="J3013" s="7">
        <f t="shared" si="190"/>
        <v>0.92541254125412542</v>
      </c>
      <c r="K3013" s="7">
        <f t="shared" si="191"/>
        <v>-0.11183144434969008</v>
      </c>
    </row>
    <row r="3014" spans="1:11" x14ac:dyDescent="0.35">
      <c r="A3014" s="14" t="s">
        <v>8691</v>
      </c>
      <c r="B3014" s="13" t="s">
        <v>4560</v>
      </c>
      <c r="C3014" s="14" t="s">
        <v>15856</v>
      </c>
      <c r="D3014" s="14" t="s">
        <v>15857</v>
      </c>
      <c r="E3014" s="15" t="s">
        <v>5678</v>
      </c>
      <c r="F3014" s="16">
        <v>342</v>
      </c>
      <c r="G3014" s="16">
        <v>201</v>
      </c>
      <c r="H3014" s="6">
        <f t="shared" si="188"/>
        <v>343</v>
      </c>
      <c r="I3014" s="6">
        <f t="shared" si="189"/>
        <v>202</v>
      </c>
      <c r="J3014" s="7">
        <f t="shared" si="190"/>
        <v>0.58892128279883382</v>
      </c>
      <c r="K3014" s="7">
        <f t="shared" si="191"/>
        <v>-0.76385328342101766</v>
      </c>
    </row>
    <row r="3015" spans="1:11" x14ac:dyDescent="0.35">
      <c r="A3015" s="14" t="s">
        <v>8692</v>
      </c>
      <c r="B3015" s="13" t="s">
        <v>2010</v>
      </c>
      <c r="C3015" s="14" t="s">
        <v>15858</v>
      </c>
      <c r="D3015" s="14" t="s">
        <v>15859</v>
      </c>
      <c r="E3015" s="15" t="s">
        <v>5678</v>
      </c>
      <c r="F3015" s="16">
        <v>160</v>
      </c>
      <c r="G3015" s="16">
        <v>106</v>
      </c>
      <c r="H3015" s="6">
        <f t="shared" si="188"/>
        <v>161</v>
      </c>
      <c r="I3015" s="6">
        <f t="shared" si="189"/>
        <v>107</v>
      </c>
      <c r="J3015" s="7">
        <f t="shared" si="190"/>
        <v>0.6645962732919255</v>
      </c>
      <c r="K3015" s="7">
        <f t="shared" si="191"/>
        <v>-0.58944989171347006</v>
      </c>
    </row>
    <row r="3016" spans="1:11" x14ac:dyDescent="0.35">
      <c r="A3016" s="14" t="s">
        <v>8693</v>
      </c>
      <c r="B3016" s="13" t="s">
        <v>4863</v>
      </c>
      <c r="C3016" s="14" t="s">
        <v>15860</v>
      </c>
      <c r="D3016" s="14" t="s">
        <v>15861</v>
      </c>
      <c r="E3016" s="15" t="s">
        <v>5678</v>
      </c>
      <c r="F3016" s="16">
        <v>1435</v>
      </c>
      <c r="G3016" s="16">
        <v>1346</v>
      </c>
      <c r="H3016" s="6">
        <f t="shared" si="188"/>
        <v>1436</v>
      </c>
      <c r="I3016" s="6">
        <f t="shared" si="189"/>
        <v>1347</v>
      </c>
      <c r="J3016" s="7">
        <f t="shared" si="190"/>
        <v>0.93802228412256272</v>
      </c>
      <c r="K3016" s="7">
        <f t="shared" si="191"/>
        <v>-9.2305898360748151E-2</v>
      </c>
    </row>
    <row r="3017" spans="1:11" x14ac:dyDescent="0.35">
      <c r="A3017" s="14" t="s">
        <v>8694</v>
      </c>
      <c r="B3017" s="13" t="s">
        <v>2528</v>
      </c>
      <c r="C3017" s="14" t="s">
        <v>15862</v>
      </c>
      <c r="D3017" s="14" t="s">
        <v>11356</v>
      </c>
      <c r="E3017" s="15" t="s">
        <v>5678</v>
      </c>
      <c r="F3017" s="16">
        <v>559</v>
      </c>
      <c r="G3017" s="16">
        <v>470</v>
      </c>
      <c r="H3017" s="6">
        <f t="shared" si="188"/>
        <v>560</v>
      </c>
      <c r="I3017" s="6">
        <f t="shared" si="189"/>
        <v>471</v>
      </c>
      <c r="J3017" s="7">
        <f t="shared" si="190"/>
        <v>0.84107142857142858</v>
      </c>
      <c r="K3017" s="7">
        <f t="shared" si="191"/>
        <v>-0.24969976733218324</v>
      </c>
    </row>
    <row r="3018" spans="1:11" x14ac:dyDescent="0.35">
      <c r="A3018" s="14" t="s">
        <v>8695</v>
      </c>
      <c r="B3018" s="13" t="s">
        <v>1352</v>
      </c>
      <c r="C3018" s="14" t="s">
        <v>15863</v>
      </c>
      <c r="D3018" s="14" t="s">
        <v>15864</v>
      </c>
      <c r="E3018" s="15" t="s">
        <v>11359</v>
      </c>
      <c r="F3018" s="16">
        <v>15</v>
      </c>
      <c r="G3018" s="16">
        <v>13</v>
      </c>
      <c r="H3018" s="6">
        <f t="shared" si="188"/>
        <v>16</v>
      </c>
      <c r="I3018" s="6">
        <f t="shared" si="189"/>
        <v>14</v>
      </c>
      <c r="J3018" s="7">
        <f t="shared" si="190"/>
        <v>0.875</v>
      </c>
      <c r="K3018" s="7">
        <f t="shared" si="191"/>
        <v>-0.19264507794239591</v>
      </c>
    </row>
    <row r="3019" spans="1:11" x14ac:dyDescent="0.35">
      <c r="A3019" s="14" t="s">
        <v>8696</v>
      </c>
      <c r="B3019" s="13" t="s">
        <v>3487</v>
      </c>
      <c r="C3019" s="14" t="s">
        <v>15865</v>
      </c>
      <c r="D3019" s="14" t="s">
        <v>15866</v>
      </c>
      <c r="E3019" s="15" t="s">
        <v>5678</v>
      </c>
      <c r="F3019" s="16">
        <v>238</v>
      </c>
      <c r="G3019" s="16">
        <v>255</v>
      </c>
      <c r="H3019" s="6">
        <f t="shared" si="188"/>
        <v>239</v>
      </c>
      <c r="I3019" s="6">
        <f t="shared" si="189"/>
        <v>256</v>
      </c>
      <c r="J3019" s="7">
        <f t="shared" si="190"/>
        <v>1.0711297071129706</v>
      </c>
      <c r="K3019" s="7">
        <f t="shared" si="191"/>
        <v>9.9133192019251332E-2</v>
      </c>
    </row>
    <row r="3020" spans="1:11" x14ac:dyDescent="0.35">
      <c r="A3020" s="14" t="s">
        <v>8697</v>
      </c>
      <c r="B3020" s="13" t="s">
        <v>1112</v>
      </c>
      <c r="C3020" s="14" t="s">
        <v>15867</v>
      </c>
      <c r="D3020" s="14" t="s">
        <v>14547</v>
      </c>
      <c r="E3020" s="15" t="s">
        <v>5678</v>
      </c>
      <c r="F3020" s="16">
        <v>183</v>
      </c>
      <c r="G3020" s="16">
        <v>165</v>
      </c>
      <c r="H3020" s="6">
        <f t="shared" si="188"/>
        <v>184</v>
      </c>
      <c r="I3020" s="6">
        <f t="shared" si="189"/>
        <v>166</v>
      </c>
      <c r="J3020" s="7">
        <f t="shared" si="190"/>
        <v>0.90217391304347827</v>
      </c>
      <c r="K3020" s="7">
        <f t="shared" si="191"/>
        <v>-0.14852252471008809</v>
      </c>
    </row>
    <row r="3021" spans="1:11" x14ac:dyDescent="0.35">
      <c r="A3021" s="14" t="s">
        <v>8698</v>
      </c>
      <c r="B3021" s="13" t="s">
        <v>789</v>
      </c>
      <c r="C3021" s="14" t="s">
        <v>15868</v>
      </c>
      <c r="D3021" s="14" t="s">
        <v>15869</v>
      </c>
      <c r="E3021" s="15" t="s">
        <v>5678</v>
      </c>
      <c r="F3021" s="16">
        <v>160</v>
      </c>
      <c r="G3021" s="16">
        <v>111</v>
      </c>
      <c r="H3021" s="6">
        <f t="shared" si="188"/>
        <v>161</v>
      </c>
      <c r="I3021" s="6">
        <f t="shared" si="189"/>
        <v>112</v>
      </c>
      <c r="J3021" s="7">
        <f t="shared" si="190"/>
        <v>0.69565217391304346</v>
      </c>
      <c r="K3021" s="7">
        <f t="shared" si="191"/>
        <v>-0.52356195605701294</v>
      </c>
    </row>
    <row r="3022" spans="1:11" x14ac:dyDescent="0.35">
      <c r="A3022" s="14" t="s">
        <v>8699</v>
      </c>
      <c r="B3022" s="13" t="s">
        <v>4514</v>
      </c>
      <c r="C3022" s="14" t="s">
        <v>15870</v>
      </c>
      <c r="D3022" s="14" t="s">
        <v>15871</v>
      </c>
      <c r="E3022" s="15" t="s">
        <v>11359</v>
      </c>
      <c r="F3022" s="16">
        <v>253</v>
      </c>
      <c r="G3022" s="16">
        <v>185</v>
      </c>
      <c r="H3022" s="6">
        <f t="shared" si="188"/>
        <v>254</v>
      </c>
      <c r="I3022" s="6">
        <f t="shared" si="189"/>
        <v>186</v>
      </c>
      <c r="J3022" s="7">
        <f t="shared" si="190"/>
        <v>0.73228346456692917</v>
      </c>
      <c r="K3022" s="7">
        <f t="shared" si="191"/>
        <v>-0.44952587566413443</v>
      </c>
    </row>
    <row r="3023" spans="1:11" x14ac:dyDescent="0.35">
      <c r="A3023" s="14" t="s">
        <v>8700</v>
      </c>
      <c r="B3023" s="13" t="s">
        <v>923</v>
      </c>
      <c r="C3023" s="14" t="s">
        <v>15872</v>
      </c>
      <c r="D3023" s="14" t="s">
        <v>15873</v>
      </c>
      <c r="E3023" s="15" t="s">
        <v>5678</v>
      </c>
      <c r="F3023" s="16">
        <v>100</v>
      </c>
      <c r="G3023" s="16">
        <v>75</v>
      </c>
      <c r="H3023" s="6">
        <f t="shared" si="188"/>
        <v>101</v>
      </c>
      <c r="I3023" s="6">
        <f t="shared" si="189"/>
        <v>76</v>
      </c>
      <c r="J3023" s="7">
        <f t="shared" si="190"/>
        <v>0.75247524752475248</v>
      </c>
      <c r="K3023" s="7">
        <f t="shared" si="191"/>
        <v>-0.41028396930820921</v>
      </c>
    </row>
    <row r="3024" spans="1:11" x14ac:dyDescent="0.35">
      <c r="A3024" s="14" t="s">
        <v>8701</v>
      </c>
      <c r="B3024" s="13" t="s">
        <v>1257</v>
      </c>
      <c r="C3024" s="14" t="s">
        <v>15874</v>
      </c>
      <c r="D3024" s="14" t="s">
        <v>15875</v>
      </c>
      <c r="E3024" s="15" t="s">
        <v>5678</v>
      </c>
      <c r="F3024" s="16">
        <v>112</v>
      </c>
      <c r="G3024" s="16">
        <v>70</v>
      </c>
      <c r="H3024" s="6">
        <f t="shared" si="188"/>
        <v>113</v>
      </c>
      <c r="I3024" s="6">
        <f t="shared" si="189"/>
        <v>71</v>
      </c>
      <c r="J3024" s="7">
        <f t="shared" si="190"/>
        <v>0.62831858407079644</v>
      </c>
      <c r="K3024" s="7">
        <f t="shared" si="191"/>
        <v>-0.67043184291050573</v>
      </c>
    </row>
    <row r="3025" spans="1:11" x14ac:dyDescent="0.35">
      <c r="A3025" s="14" t="s">
        <v>8702</v>
      </c>
      <c r="B3025" s="13" t="s">
        <v>1650</v>
      </c>
      <c r="C3025" s="14" t="s">
        <v>15876</v>
      </c>
      <c r="D3025" s="14" t="s">
        <v>15877</v>
      </c>
      <c r="E3025" s="15" t="s">
        <v>5678</v>
      </c>
      <c r="F3025" s="16">
        <v>112</v>
      </c>
      <c r="G3025" s="16">
        <v>66</v>
      </c>
      <c r="H3025" s="6">
        <f t="shared" si="188"/>
        <v>113</v>
      </c>
      <c r="I3025" s="6">
        <f t="shared" si="189"/>
        <v>67</v>
      </c>
      <c r="J3025" s="7">
        <f t="shared" si="190"/>
        <v>0.59292035398230092</v>
      </c>
      <c r="K3025" s="7">
        <f t="shared" si="191"/>
        <v>-0.75408977195741522</v>
      </c>
    </row>
    <row r="3026" spans="1:11" x14ac:dyDescent="0.35">
      <c r="A3026" s="14" t="s">
        <v>8703</v>
      </c>
      <c r="B3026" s="13" t="s">
        <v>3681</v>
      </c>
      <c r="C3026" s="14" t="s">
        <v>15878</v>
      </c>
      <c r="D3026" s="14" t="s">
        <v>11356</v>
      </c>
      <c r="E3026" s="15" t="s">
        <v>5678</v>
      </c>
      <c r="F3026" s="16">
        <v>199</v>
      </c>
      <c r="G3026" s="16">
        <v>188</v>
      </c>
      <c r="H3026" s="6">
        <f t="shared" si="188"/>
        <v>200</v>
      </c>
      <c r="I3026" s="6">
        <f t="shared" si="189"/>
        <v>189</v>
      </c>
      <c r="J3026" s="7">
        <f t="shared" si="190"/>
        <v>0.94499999999999995</v>
      </c>
      <c r="K3026" s="7">
        <f t="shared" si="191"/>
        <v>-8.1613765553652129E-2</v>
      </c>
    </row>
    <row r="3027" spans="1:11" x14ac:dyDescent="0.35">
      <c r="A3027" s="14" t="s">
        <v>8704</v>
      </c>
      <c r="B3027" s="13" t="s">
        <v>2617</v>
      </c>
      <c r="C3027" s="14" t="s">
        <v>15879</v>
      </c>
      <c r="D3027" s="14" t="s">
        <v>15880</v>
      </c>
      <c r="E3027" s="15" t="s">
        <v>5678</v>
      </c>
      <c r="F3027" s="16">
        <v>65</v>
      </c>
      <c r="G3027" s="16">
        <v>27</v>
      </c>
      <c r="H3027" s="6">
        <f t="shared" si="188"/>
        <v>66</v>
      </c>
      <c r="I3027" s="6">
        <f t="shared" si="189"/>
        <v>28</v>
      </c>
      <c r="J3027" s="7">
        <f t="shared" si="190"/>
        <v>0.42424242424242425</v>
      </c>
      <c r="K3027" s="7">
        <f t="shared" si="191"/>
        <v>-1.2370391973008494</v>
      </c>
    </row>
    <row r="3028" spans="1:11" x14ac:dyDescent="0.35">
      <c r="A3028" s="14" t="s">
        <v>8705</v>
      </c>
      <c r="B3028" s="13" t="s">
        <v>3362</v>
      </c>
      <c r="C3028" s="14" t="s">
        <v>15881</v>
      </c>
      <c r="D3028" s="14" t="s">
        <v>11571</v>
      </c>
      <c r="E3028" s="15" t="s">
        <v>5678</v>
      </c>
      <c r="F3028" s="16">
        <v>112</v>
      </c>
      <c r="G3028" s="16">
        <v>97</v>
      </c>
      <c r="H3028" s="6">
        <f t="shared" si="188"/>
        <v>113</v>
      </c>
      <c r="I3028" s="6">
        <f t="shared" si="189"/>
        <v>98</v>
      </c>
      <c r="J3028" s="7">
        <f t="shared" si="190"/>
        <v>0.86725663716814161</v>
      </c>
      <c r="K3028" s="7">
        <f t="shared" si="191"/>
        <v>-0.20546911829997946</v>
      </c>
    </row>
    <row r="3029" spans="1:11" x14ac:dyDescent="0.35">
      <c r="A3029" s="14" t="s">
        <v>8706</v>
      </c>
      <c r="B3029" s="13" t="s">
        <v>2713</v>
      </c>
      <c r="C3029" s="14" t="s">
        <v>15882</v>
      </c>
      <c r="D3029" s="14" t="s">
        <v>15883</v>
      </c>
      <c r="E3029" s="15" t="s">
        <v>5678</v>
      </c>
      <c r="F3029" s="16">
        <v>71</v>
      </c>
      <c r="G3029" s="16">
        <v>53</v>
      </c>
      <c r="H3029" s="6">
        <f t="shared" si="188"/>
        <v>72</v>
      </c>
      <c r="I3029" s="6">
        <f t="shared" si="189"/>
        <v>54</v>
      </c>
      <c r="J3029" s="7">
        <f t="shared" si="190"/>
        <v>0.75</v>
      </c>
      <c r="K3029" s="7">
        <f t="shared" si="191"/>
        <v>-0.41503749927884381</v>
      </c>
    </row>
    <row r="3030" spans="1:11" x14ac:dyDescent="0.35">
      <c r="A3030" s="14" t="s">
        <v>8707</v>
      </c>
      <c r="B3030" s="13" t="s">
        <v>1460</v>
      </c>
      <c r="C3030" s="14" t="s">
        <v>15884</v>
      </c>
      <c r="D3030" s="14" t="s">
        <v>15885</v>
      </c>
      <c r="E3030" s="15" t="s">
        <v>5678</v>
      </c>
      <c r="F3030" s="16">
        <v>6</v>
      </c>
      <c r="G3030" s="16">
        <v>4</v>
      </c>
      <c r="H3030" s="6">
        <f t="shared" si="188"/>
        <v>7</v>
      </c>
      <c r="I3030" s="6">
        <f t="shared" si="189"/>
        <v>5</v>
      </c>
      <c r="J3030" s="7">
        <f t="shared" si="190"/>
        <v>0.7142857142857143</v>
      </c>
      <c r="K3030" s="7">
        <f t="shared" si="191"/>
        <v>-0.48542682717024171</v>
      </c>
    </row>
    <row r="3031" spans="1:11" x14ac:dyDescent="0.35">
      <c r="A3031" s="14" t="s">
        <v>8708</v>
      </c>
      <c r="B3031" s="13" t="s">
        <v>1663</v>
      </c>
      <c r="C3031" s="14" t="s">
        <v>15886</v>
      </c>
      <c r="D3031" s="14" t="s">
        <v>11356</v>
      </c>
      <c r="E3031" s="15" t="s">
        <v>11359</v>
      </c>
      <c r="F3031" s="16">
        <v>28</v>
      </c>
      <c r="G3031" s="16">
        <v>32</v>
      </c>
      <c r="H3031" s="6">
        <f t="shared" si="188"/>
        <v>29</v>
      </c>
      <c r="I3031" s="6">
        <f t="shared" si="189"/>
        <v>33</v>
      </c>
      <c r="J3031" s="7">
        <f t="shared" si="190"/>
        <v>1.1379310344827587</v>
      </c>
      <c r="K3031" s="7">
        <f t="shared" si="191"/>
        <v>0.18641312423088138</v>
      </c>
    </row>
    <row r="3032" spans="1:11" x14ac:dyDescent="0.35">
      <c r="A3032" s="14" t="s">
        <v>8709</v>
      </c>
      <c r="B3032" s="13" t="s">
        <v>2463</v>
      </c>
      <c r="C3032" s="14" t="s">
        <v>15887</v>
      </c>
      <c r="D3032" s="14" t="s">
        <v>15888</v>
      </c>
      <c r="E3032" s="15" t="s">
        <v>5678</v>
      </c>
      <c r="F3032" s="16">
        <v>49</v>
      </c>
      <c r="G3032" s="16">
        <v>39</v>
      </c>
      <c r="H3032" s="6">
        <f t="shared" si="188"/>
        <v>50</v>
      </c>
      <c r="I3032" s="6">
        <f t="shared" si="189"/>
        <v>40</v>
      </c>
      <c r="J3032" s="7">
        <f t="shared" si="190"/>
        <v>0.8</v>
      </c>
      <c r="K3032" s="7">
        <f t="shared" si="191"/>
        <v>-0.32192809488736229</v>
      </c>
    </row>
    <row r="3033" spans="1:11" x14ac:dyDescent="0.35">
      <c r="A3033" s="14" t="s">
        <v>8710</v>
      </c>
      <c r="B3033" s="13" t="s">
        <v>4935</v>
      </c>
      <c r="C3033" s="14" t="s">
        <v>15889</v>
      </c>
      <c r="D3033" s="14" t="s">
        <v>15890</v>
      </c>
      <c r="E3033" s="15" t="s">
        <v>5678</v>
      </c>
      <c r="F3033" s="16">
        <v>59</v>
      </c>
      <c r="G3033" s="16">
        <v>38</v>
      </c>
      <c r="H3033" s="6">
        <f t="shared" si="188"/>
        <v>60</v>
      </c>
      <c r="I3033" s="6">
        <f t="shared" si="189"/>
        <v>39</v>
      </c>
      <c r="J3033" s="7">
        <f t="shared" si="190"/>
        <v>0.65</v>
      </c>
      <c r="K3033" s="7">
        <f t="shared" si="191"/>
        <v>-0.62148837674627011</v>
      </c>
    </row>
    <row r="3034" spans="1:11" x14ac:dyDescent="0.35">
      <c r="A3034" s="14" t="s">
        <v>8711</v>
      </c>
      <c r="B3034" s="13" t="s">
        <v>1057</v>
      </c>
      <c r="C3034" s="14" t="s">
        <v>15891</v>
      </c>
      <c r="D3034" s="14" t="s">
        <v>15892</v>
      </c>
      <c r="E3034" s="15" t="s">
        <v>5678</v>
      </c>
      <c r="F3034" s="16">
        <v>52</v>
      </c>
      <c r="G3034" s="16">
        <v>45</v>
      </c>
      <c r="H3034" s="6">
        <f t="shared" si="188"/>
        <v>53</v>
      </c>
      <c r="I3034" s="6">
        <f t="shared" si="189"/>
        <v>46</v>
      </c>
      <c r="J3034" s="7">
        <f t="shared" si="190"/>
        <v>0.86792452830188682</v>
      </c>
      <c r="K3034" s="7">
        <f t="shared" si="191"/>
        <v>-0.20435849850618629</v>
      </c>
    </row>
    <row r="3035" spans="1:11" x14ac:dyDescent="0.35">
      <c r="A3035" s="14" t="s">
        <v>8712</v>
      </c>
      <c r="B3035" s="13" t="s">
        <v>1417</v>
      </c>
      <c r="C3035" s="14" t="s">
        <v>15893</v>
      </c>
      <c r="D3035" s="14" t="s">
        <v>11381</v>
      </c>
      <c r="E3035" s="15" t="s">
        <v>11359</v>
      </c>
      <c r="F3035" s="16">
        <v>34</v>
      </c>
      <c r="G3035" s="16">
        <v>36</v>
      </c>
      <c r="H3035" s="6">
        <f t="shared" si="188"/>
        <v>35</v>
      </c>
      <c r="I3035" s="6">
        <f t="shared" si="189"/>
        <v>37</v>
      </c>
      <c r="J3035" s="7">
        <f t="shared" si="190"/>
        <v>1.0571428571428572</v>
      </c>
      <c r="K3035" s="7">
        <f t="shared" si="191"/>
        <v>8.0170348683983358E-2</v>
      </c>
    </row>
    <row r="3036" spans="1:11" x14ac:dyDescent="0.35">
      <c r="A3036" s="14" t="s">
        <v>8713</v>
      </c>
      <c r="B3036" s="13" t="s">
        <v>3245</v>
      </c>
      <c r="C3036" s="14" t="s">
        <v>15894</v>
      </c>
      <c r="D3036" s="14" t="s">
        <v>15895</v>
      </c>
      <c r="E3036" s="15" t="s">
        <v>11359</v>
      </c>
      <c r="F3036" s="16">
        <v>76</v>
      </c>
      <c r="G3036" s="16">
        <v>105</v>
      </c>
      <c r="H3036" s="6">
        <f t="shared" si="188"/>
        <v>77</v>
      </c>
      <c r="I3036" s="6">
        <f t="shared" si="189"/>
        <v>106</v>
      </c>
      <c r="J3036" s="7">
        <f t="shared" si="190"/>
        <v>1.3766233766233766</v>
      </c>
      <c r="K3036" s="7">
        <f t="shared" si="191"/>
        <v>0.46113391386829783</v>
      </c>
    </row>
    <row r="3037" spans="1:11" x14ac:dyDescent="0.35">
      <c r="A3037" s="14" t="s">
        <v>8714</v>
      </c>
      <c r="B3037" s="13" t="s">
        <v>3867</v>
      </c>
      <c r="C3037" s="14" t="s">
        <v>15896</v>
      </c>
      <c r="D3037" s="14" t="s">
        <v>15897</v>
      </c>
      <c r="E3037" s="15" t="s">
        <v>5678</v>
      </c>
      <c r="F3037" s="16">
        <v>224</v>
      </c>
      <c r="G3037" s="16">
        <v>204</v>
      </c>
      <c r="H3037" s="6">
        <f t="shared" si="188"/>
        <v>225</v>
      </c>
      <c r="I3037" s="6">
        <f t="shared" si="189"/>
        <v>205</v>
      </c>
      <c r="J3037" s="7">
        <f t="shared" si="190"/>
        <v>0.91111111111111109</v>
      </c>
      <c r="K3037" s="7">
        <f t="shared" si="191"/>
        <v>-0.13430109171159105</v>
      </c>
    </row>
    <row r="3038" spans="1:11" x14ac:dyDescent="0.35">
      <c r="A3038" s="14" t="s">
        <v>8715</v>
      </c>
      <c r="B3038" s="13" t="s">
        <v>2583</v>
      </c>
      <c r="C3038" s="14" t="s">
        <v>15898</v>
      </c>
      <c r="D3038" s="14" t="s">
        <v>11356</v>
      </c>
      <c r="E3038" s="15" t="s">
        <v>5678</v>
      </c>
      <c r="F3038" s="16">
        <v>95</v>
      </c>
      <c r="G3038" s="16">
        <v>125</v>
      </c>
      <c r="H3038" s="6">
        <f t="shared" si="188"/>
        <v>96</v>
      </c>
      <c r="I3038" s="6">
        <f t="shared" si="189"/>
        <v>126</v>
      </c>
      <c r="J3038" s="7">
        <f t="shared" si="190"/>
        <v>1.3125</v>
      </c>
      <c r="K3038" s="7">
        <f t="shared" si="191"/>
        <v>0.39231742277876031</v>
      </c>
    </row>
    <row r="3039" spans="1:11" x14ac:dyDescent="0.35">
      <c r="A3039" s="14" t="s">
        <v>8716</v>
      </c>
      <c r="B3039" s="13" t="s">
        <v>1469</v>
      </c>
      <c r="C3039" s="14" t="s">
        <v>15899</v>
      </c>
      <c r="D3039" s="14" t="s">
        <v>15900</v>
      </c>
      <c r="E3039" s="15" t="s">
        <v>5678</v>
      </c>
      <c r="F3039" s="16">
        <v>141</v>
      </c>
      <c r="G3039" s="16">
        <v>108</v>
      </c>
      <c r="H3039" s="6">
        <f t="shared" si="188"/>
        <v>142</v>
      </c>
      <c r="I3039" s="6">
        <f t="shared" si="189"/>
        <v>109</v>
      </c>
      <c r="J3039" s="7">
        <f t="shared" si="190"/>
        <v>0.76760563380281688</v>
      </c>
      <c r="K3039" s="7">
        <f t="shared" si="191"/>
        <v>-0.38156279472775578</v>
      </c>
    </row>
    <row r="3040" spans="1:11" x14ac:dyDescent="0.35">
      <c r="A3040" s="14" t="s">
        <v>8717</v>
      </c>
      <c r="B3040" s="13" t="s">
        <v>3760</v>
      </c>
      <c r="C3040" s="14" t="s">
        <v>15901</v>
      </c>
      <c r="D3040" s="14" t="s">
        <v>15902</v>
      </c>
      <c r="E3040" s="15" t="s">
        <v>5678</v>
      </c>
      <c r="F3040" s="16">
        <v>222</v>
      </c>
      <c r="G3040" s="16">
        <v>221</v>
      </c>
      <c r="H3040" s="6">
        <f t="shared" si="188"/>
        <v>223</v>
      </c>
      <c r="I3040" s="6">
        <f t="shared" si="189"/>
        <v>222</v>
      </c>
      <c r="J3040" s="7">
        <f t="shared" si="190"/>
        <v>0.99551569506726456</v>
      </c>
      <c r="K3040" s="7">
        <f t="shared" si="191"/>
        <v>-6.4840335701987885E-3</v>
      </c>
    </row>
    <row r="3041" spans="1:11" x14ac:dyDescent="0.35">
      <c r="A3041" s="14" t="s">
        <v>8718</v>
      </c>
      <c r="B3041" s="13" t="s">
        <v>3355</v>
      </c>
      <c r="C3041" s="14" t="s">
        <v>15903</v>
      </c>
      <c r="D3041" s="14" t="s">
        <v>15904</v>
      </c>
      <c r="E3041" s="15" t="s">
        <v>5678</v>
      </c>
      <c r="F3041" s="16">
        <v>191</v>
      </c>
      <c r="G3041" s="16">
        <v>198</v>
      </c>
      <c r="H3041" s="6">
        <f t="shared" si="188"/>
        <v>192</v>
      </c>
      <c r="I3041" s="6">
        <f t="shared" si="189"/>
        <v>199</v>
      </c>
      <c r="J3041" s="7">
        <f t="shared" si="190"/>
        <v>1.0364583333333333</v>
      </c>
      <c r="K3041" s="7">
        <f t="shared" si="191"/>
        <v>5.166211982249256E-2</v>
      </c>
    </row>
    <row r="3042" spans="1:11" x14ac:dyDescent="0.35">
      <c r="A3042" s="14" t="s">
        <v>8719</v>
      </c>
      <c r="B3042" s="13" t="s">
        <v>4136</v>
      </c>
      <c r="C3042" s="14" t="s">
        <v>15905</v>
      </c>
      <c r="D3042" s="14" t="s">
        <v>15906</v>
      </c>
      <c r="E3042" s="15" t="s">
        <v>5678</v>
      </c>
      <c r="F3042" s="16">
        <v>196</v>
      </c>
      <c r="G3042" s="16">
        <v>196</v>
      </c>
      <c r="H3042" s="6">
        <f t="shared" si="188"/>
        <v>197</v>
      </c>
      <c r="I3042" s="6">
        <f t="shared" si="189"/>
        <v>197</v>
      </c>
      <c r="J3042" s="7">
        <f t="shared" si="190"/>
        <v>1</v>
      </c>
      <c r="K3042" s="7">
        <f t="shared" si="191"/>
        <v>0</v>
      </c>
    </row>
    <row r="3043" spans="1:11" x14ac:dyDescent="0.35">
      <c r="A3043" s="14" t="s">
        <v>8720</v>
      </c>
      <c r="B3043" s="13" t="s">
        <v>3944</v>
      </c>
      <c r="C3043" s="14" t="s">
        <v>15907</v>
      </c>
      <c r="D3043" s="14" t="s">
        <v>15908</v>
      </c>
      <c r="E3043" s="15" t="s">
        <v>5678</v>
      </c>
      <c r="F3043" s="16">
        <v>184</v>
      </c>
      <c r="G3043" s="16">
        <v>131</v>
      </c>
      <c r="H3043" s="6">
        <f t="shared" si="188"/>
        <v>185</v>
      </c>
      <c r="I3043" s="6">
        <f t="shared" si="189"/>
        <v>132</v>
      </c>
      <c r="J3043" s="7">
        <f t="shared" si="190"/>
        <v>0.71351351351351355</v>
      </c>
      <c r="K3043" s="7">
        <f t="shared" si="191"/>
        <v>-0.48698734115785858</v>
      </c>
    </row>
    <row r="3044" spans="1:11" x14ac:dyDescent="0.35">
      <c r="A3044" s="14" t="s">
        <v>8721</v>
      </c>
      <c r="B3044" s="13" t="s">
        <v>4396</v>
      </c>
      <c r="C3044" s="14" t="s">
        <v>15909</v>
      </c>
      <c r="D3044" s="14" t="s">
        <v>15910</v>
      </c>
      <c r="E3044" s="15" t="s">
        <v>5678</v>
      </c>
      <c r="F3044" s="16">
        <v>179</v>
      </c>
      <c r="G3044" s="16">
        <v>130</v>
      </c>
      <c r="H3044" s="6">
        <f t="shared" si="188"/>
        <v>180</v>
      </c>
      <c r="I3044" s="6">
        <f t="shared" si="189"/>
        <v>131</v>
      </c>
      <c r="J3044" s="7">
        <f t="shared" si="190"/>
        <v>0.72777777777777775</v>
      </c>
      <c r="K3044" s="7">
        <f t="shared" si="191"/>
        <v>-0.45843009479222446</v>
      </c>
    </row>
    <row r="3045" spans="1:11" x14ac:dyDescent="0.35">
      <c r="A3045" s="14" t="s">
        <v>8722</v>
      </c>
      <c r="B3045" s="13" t="s">
        <v>4017</v>
      </c>
      <c r="C3045" s="14" t="s">
        <v>15911</v>
      </c>
      <c r="D3045" s="14" t="s">
        <v>15912</v>
      </c>
      <c r="E3045" s="15" t="s">
        <v>5678</v>
      </c>
      <c r="F3045" s="16">
        <v>140</v>
      </c>
      <c r="G3045" s="16">
        <v>111</v>
      </c>
      <c r="H3045" s="6">
        <f t="shared" si="188"/>
        <v>141</v>
      </c>
      <c r="I3045" s="6">
        <f t="shared" si="189"/>
        <v>112</v>
      </c>
      <c r="J3045" s="7">
        <f t="shared" si="190"/>
        <v>0.79432624113475181</v>
      </c>
      <c r="K3045" s="7">
        <f t="shared" si="191"/>
        <v>-0.3321964303411894</v>
      </c>
    </row>
    <row r="3046" spans="1:11" x14ac:dyDescent="0.35">
      <c r="A3046" s="14" t="s">
        <v>8723</v>
      </c>
      <c r="B3046" s="13" t="s">
        <v>3381</v>
      </c>
      <c r="C3046" s="14" t="s">
        <v>15913</v>
      </c>
      <c r="D3046" s="14" t="s">
        <v>15914</v>
      </c>
      <c r="E3046" s="15" t="s">
        <v>5678</v>
      </c>
      <c r="F3046" s="16">
        <v>54</v>
      </c>
      <c r="G3046" s="16">
        <v>45</v>
      </c>
      <c r="H3046" s="6">
        <f t="shared" si="188"/>
        <v>55</v>
      </c>
      <c r="I3046" s="6">
        <f t="shared" si="189"/>
        <v>46</v>
      </c>
      <c r="J3046" s="7">
        <f t="shared" si="190"/>
        <v>0.83636363636363631</v>
      </c>
      <c r="K3046" s="7">
        <f t="shared" si="191"/>
        <v>-0.25779775746764683</v>
      </c>
    </row>
    <row r="3047" spans="1:11" x14ac:dyDescent="0.35">
      <c r="A3047" s="14" t="s">
        <v>8724</v>
      </c>
      <c r="B3047" s="13" t="s">
        <v>4875</v>
      </c>
      <c r="C3047" s="14" t="s">
        <v>15915</v>
      </c>
      <c r="D3047" s="14" t="s">
        <v>15916</v>
      </c>
      <c r="E3047" s="15" t="s">
        <v>5678</v>
      </c>
      <c r="F3047" s="16">
        <v>694</v>
      </c>
      <c r="G3047" s="16">
        <v>633</v>
      </c>
      <c r="H3047" s="6">
        <f t="shared" si="188"/>
        <v>695</v>
      </c>
      <c r="I3047" s="6">
        <f t="shared" si="189"/>
        <v>634</v>
      </c>
      <c r="J3047" s="7">
        <f t="shared" si="190"/>
        <v>0.9122302158273381</v>
      </c>
      <c r="K3047" s="7">
        <f t="shared" si="191"/>
        <v>-0.13253013747146258</v>
      </c>
    </row>
    <row r="3048" spans="1:11" x14ac:dyDescent="0.35">
      <c r="A3048" s="14" t="s">
        <v>8725</v>
      </c>
      <c r="B3048" s="13" t="s">
        <v>3691</v>
      </c>
      <c r="C3048" s="14" t="s">
        <v>15917</v>
      </c>
      <c r="D3048" s="14" t="s">
        <v>15918</v>
      </c>
      <c r="E3048" s="15" t="s">
        <v>11359</v>
      </c>
      <c r="F3048" s="16">
        <v>100</v>
      </c>
      <c r="G3048" s="16">
        <v>69</v>
      </c>
      <c r="H3048" s="6">
        <f t="shared" si="188"/>
        <v>101</v>
      </c>
      <c r="I3048" s="6">
        <f t="shared" si="189"/>
        <v>70</v>
      </c>
      <c r="J3048" s="7">
        <f t="shared" si="190"/>
        <v>0.69306930693069302</v>
      </c>
      <c r="K3048" s="7">
        <f t="shared" si="191"/>
        <v>-0.5289284658068284</v>
      </c>
    </row>
    <row r="3049" spans="1:11" x14ac:dyDescent="0.35">
      <c r="A3049" s="14" t="s">
        <v>8726</v>
      </c>
      <c r="B3049" s="13" t="s">
        <v>4160</v>
      </c>
      <c r="C3049" s="14" t="s">
        <v>15919</v>
      </c>
      <c r="D3049" s="14" t="s">
        <v>11356</v>
      </c>
      <c r="E3049" s="15" t="s">
        <v>11359</v>
      </c>
      <c r="F3049" s="16">
        <v>75</v>
      </c>
      <c r="G3049" s="16">
        <v>58</v>
      </c>
      <c r="H3049" s="6">
        <f t="shared" si="188"/>
        <v>76</v>
      </c>
      <c r="I3049" s="6">
        <f t="shared" si="189"/>
        <v>59</v>
      </c>
      <c r="J3049" s="7">
        <f t="shared" si="190"/>
        <v>0.77631578947368418</v>
      </c>
      <c r="K3049" s="7">
        <f t="shared" si="191"/>
        <v>-0.36528446408174431</v>
      </c>
    </row>
    <row r="3050" spans="1:11" x14ac:dyDescent="0.35">
      <c r="A3050" s="14" t="s">
        <v>8727</v>
      </c>
      <c r="B3050" s="13" t="s">
        <v>4557</v>
      </c>
      <c r="C3050" s="14" t="s">
        <v>15920</v>
      </c>
      <c r="D3050" s="14" t="s">
        <v>15921</v>
      </c>
      <c r="E3050" s="15" t="s">
        <v>5678</v>
      </c>
      <c r="F3050" s="16">
        <v>97</v>
      </c>
      <c r="G3050" s="16">
        <v>69</v>
      </c>
      <c r="H3050" s="6">
        <f t="shared" si="188"/>
        <v>98</v>
      </c>
      <c r="I3050" s="6">
        <f t="shared" si="189"/>
        <v>70</v>
      </c>
      <c r="J3050" s="7">
        <f t="shared" si="190"/>
        <v>0.7142857142857143</v>
      </c>
      <c r="K3050" s="7">
        <f t="shared" si="191"/>
        <v>-0.48542682717024171</v>
      </c>
    </row>
    <row r="3051" spans="1:11" x14ac:dyDescent="0.35">
      <c r="A3051" s="14" t="s">
        <v>8728</v>
      </c>
      <c r="B3051" s="13" t="s">
        <v>2682</v>
      </c>
      <c r="C3051" s="14" t="s">
        <v>15922</v>
      </c>
      <c r="D3051" s="14" t="s">
        <v>15923</v>
      </c>
      <c r="E3051" s="15" t="s">
        <v>5678</v>
      </c>
      <c r="F3051" s="16">
        <v>75</v>
      </c>
      <c r="G3051" s="16">
        <v>49</v>
      </c>
      <c r="H3051" s="6">
        <f t="shared" si="188"/>
        <v>76</v>
      </c>
      <c r="I3051" s="6">
        <f t="shared" si="189"/>
        <v>50</v>
      </c>
      <c r="J3051" s="7">
        <f t="shared" si="190"/>
        <v>0.65789473684210531</v>
      </c>
      <c r="K3051" s="7">
        <f t="shared" si="191"/>
        <v>-0.60407132366886074</v>
      </c>
    </row>
    <row r="3052" spans="1:11" x14ac:dyDescent="0.35">
      <c r="A3052" s="14" t="s">
        <v>8729</v>
      </c>
      <c r="B3052" s="13" t="s">
        <v>1690</v>
      </c>
      <c r="C3052" s="14" t="s">
        <v>15924</v>
      </c>
      <c r="D3052" s="14" t="s">
        <v>15925</v>
      </c>
      <c r="E3052" s="15" t="s">
        <v>5678</v>
      </c>
      <c r="F3052" s="16">
        <v>384</v>
      </c>
      <c r="G3052" s="16">
        <v>196</v>
      </c>
      <c r="H3052" s="6">
        <f t="shared" si="188"/>
        <v>385</v>
      </c>
      <c r="I3052" s="6">
        <f t="shared" si="189"/>
        <v>197</v>
      </c>
      <c r="J3052" s="7">
        <f t="shared" si="190"/>
        <v>0.51168831168831164</v>
      </c>
      <c r="K3052" s="7">
        <f t="shared" si="191"/>
        <v>-0.96666281612588756</v>
      </c>
    </row>
    <row r="3053" spans="1:11" x14ac:dyDescent="0.35">
      <c r="A3053" s="14" t="s">
        <v>8730</v>
      </c>
      <c r="B3053" s="13" t="s">
        <v>4760</v>
      </c>
      <c r="C3053" s="14" t="s">
        <v>15926</v>
      </c>
      <c r="D3053" s="14" t="s">
        <v>15927</v>
      </c>
      <c r="E3053" s="15" t="s">
        <v>11359</v>
      </c>
      <c r="F3053" s="16">
        <v>106</v>
      </c>
      <c r="G3053" s="16">
        <v>94</v>
      </c>
      <c r="H3053" s="6">
        <f t="shared" si="188"/>
        <v>107</v>
      </c>
      <c r="I3053" s="6">
        <f t="shared" si="189"/>
        <v>95</v>
      </c>
      <c r="J3053" s="7">
        <f t="shared" si="190"/>
        <v>0.88785046728971961</v>
      </c>
      <c r="K3053" s="7">
        <f t="shared" si="191"/>
        <v>-0.17161137807019913</v>
      </c>
    </row>
    <row r="3054" spans="1:11" x14ac:dyDescent="0.35">
      <c r="A3054" s="14" t="s">
        <v>8731</v>
      </c>
      <c r="B3054" s="13" t="s">
        <v>4754</v>
      </c>
      <c r="C3054" s="14" t="s">
        <v>15928</v>
      </c>
      <c r="D3054" s="14" t="s">
        <v>15929</v>
      </c>
      <c r="E3054" s="15" t="s">
        <v>11359</v>
      </c>
      <c r="F3054" s="16">
        <v>122</v>
      </c>
      <c r="G3054" s="16">
        <v>110</v>
      </c>
      <c r="H3054" s="6">
        <f t="shared" si="188"/>
        <v>123</v>
      </c>
      <c r="I3054" s="6">
        <f t="shared" si="189"/>
        <v>111</v>
      </c>
      <c r="J3054" s="7">
        <f t="shared" si="190"/>
        <v>0.90243902439024393</v>
      </c>
      <c r="K3054" s="7">
        <f t="shared" si="191"/>
        <v>-0.14809863898913389</v>
      </c>
    </row>
    <row r="3055" spans="1:11" x14ac:dyDescent="0.35">
      <c r="A3055" s="14" t="s">
        <v>8732</v>
      </c>
      <c r="B3055" s="13" t="s">
        <v>411</v>
      </c>
      <c r="C3055" s="14" t="s">
        <v>15930</v>
      </c>
      <c r="D3055" s="14" t="s">
        <v>11356</v>
      </c>
      <c r="E3055" s="15" t="s">
        <v>5678</v>
      </c>
      <c r="F3055" s="16">
        <v>65</v>
      </c>
      <c r="G3055" s="16">
        <v>74</v>
      </c>
      <c r="H3055" s="6">
        <f t="shared" si="188"/>
        <v>66</v>
      </c>
      <c r="I3055" s="6">
        <f t="shared" si="189"/>
        <v>75</v>
      </c>
      <c r="J3055" s="7">
        <f t="shared" si="190"/>
        <v>1.1363636363636365</v>
      </c>
      <c r="K3055" s="7">
        <f t="shared" si="191"/>
        <v>0.18442457113742758</v>
      </c>
    </row>
    <row r="3056" spans="1:11" x14ac:dyDescent="0.35">
      <c r="A3056" s="14" t="s">
        <v>8733</v>
      </c>
      <c r="B3056" s="13" t="s">
        <v>4563</v>
      </c>
      <c r="C3056" s="14" t="s">
        <v>15931</v>
      </c>
      <c r="D3056" s="14" t="s">
        <v>11356</v>
      </c>
      <c r="E3056" s="15" t="s">
        <v>5678</v>
      </c>
      <c r="F3056" s="16">
        <v>131</v>
      </c>
      <c r="G3056" s="16">
        <v>135</v>
      </c>
      <c r="H3056" s="6">
        <f t="shared" si="188"/>
        <v>132</v>
      </c>
      <c r="I3056" s="6">
        <f t="shared" si="189"/>
        <v>136</v>
      </c>
      <c r="J3056" s="7">
        <f t="shared" si="190"/>
        <v>1.0303030303030303</v>
      </c>
      <c r="K3056" s="7">
        <f t="shared" si="191"/>
        <v>4.3068721891885937E-2</v>
      </c>
    </row>
    <row r="3057" spans="1:11" x14ac:dyDescent="0.35">
      <c r="A3057" s="14" t="s">
        <v>8734</v>
      </c>
      <c r="B3057" s="13" t="s">
        <v>4167</v>
      </c>
      <c r="C3057" s="14" t="s">
        <v>15932</v>
      </c>
      <c r="D3057" s="14" t="s">
        <v>15933</v>
      </c>
      <c r="E3057" s="15" t="s">
        <v>5678</v>
      </c>
      <c r="F3057" s="16">
        <v>233</v>
      </c>
      <c r="G3057" s="16">
        <v>217</v>
      </c>
      <c r="H3057" s="6">
        <f t="shared" si="188"/>
        <v>234</v>
      </c>
      <c r="I3057" s="6">
        <f t="shared" si="189"/>
        <v>218</v>
      </c>
      <c r="J3057" s="7">
        <f t="shared" si="190"/>
        <v>0.93162393162393164</v>
      </c>
      <c r="K3057" s="7">
        <f t="shared" si="191"/>
        <v>-0.10218039480647813</v>
      </c>
    </row>
    <row r="3058" spans="1:11" x14ac:dyDescent="0.35">
      <c r="A3058" s="14" t="s">
        <v>8735</v>
      </c>
      <c r="B3058" s="13" t="s">
        <v>776</v>
      </c>
      <c r="C3058" s="14" t="s">
        <v>15934</v>
      </c>
      <c r="D3058" s="14" t="s">
        <v>11356</v>
      </c>
      <c r="E3058" s="15" t="s">
        <v>5678</v>
      </c>
      <c r="F3058" s="16">
        <v>49</v>
      </c>
      <c r="G3058" s="16">
        <v>70</v>
      </c>
      <c r="H3058" s="6">
        <f t="shared" si="188"/>
        <v>50</v>
      </c>
      <c r="I3058" s="6">
        <f t="shared" si="189"/>
        <v>71</v>
      </c>
      <c r="J3058" s="7">
        <f t="shared" si="190"/>
        <v>1.42</v>
      </c>
      <c r="K3058" s="7">
        <f t="shared" si="191"/>
        <v>0.50589092972995731</v>
      </c>
    </row>
    <row r="3059" spans="1:11" x14ac:dyDescent="0.35">
      <c r="A3059" s="14" t="s">
        <v>8736</v>
      </c>
      <c r="B3059" s="13" t="s">
        <v>3469</v>
      </c>
      <c r="C3059" s="14" t="s">
        <v>15935</v>
      </c>
      <c r="D3059" s="14" t="s">
        <v>15936</v>
      </c>
      <c r="E3059" s="15" t="s">
        <v>5678</v>
      </c>
      <c r="F3059" s="16">
        <v>283</v>
      </c>
      <c r="G3059" s="16">
        <v>277</v>
      </c>
      <c r="H3059" s="6">
        <f t="shared" si="188"/>
        <v>284</v>
      </c>
      <c r="I3059" s="6">
        <f t="shared" si="189"/>
        <v>278</v>
      </c>
      <c r="J3059" s="7">
        <f t="shared" si="190"/>
        <v>0.97887323943661975</v>
      </c>
      <c r="K3059" s="7">
        <f t="shared" si="191"/>
        <v>-3.080604678117459E-2</v>
      </c>
    </row>
    <row r="3060" spans="1:11" x14ac:dyDescent="0.35">
      <c r="A3060" s="14" t="s">
        <v>8737</v>
      </c>
      <c r="B3060" s="13" t="s">
        <v>3008</v>
      </c>
      <c r="C3060" s="14" t="s">
        <v>15937</v>
      </c>
      <c r="D3060" s="14" t="s">
        <v>15938</v>
      </c>
      <c r="E3060" s="15" t="s">
        <v>5678</v>
      </c>
      <c r="F3060" s="16">
        <v>267</v>
      </c>
      <c r="G3060" s="16">
        <v>276</v>
      </c>
      <c r="H3060" s="6">
        <f t="shared" si="188"/>
        <v>268</v>
      </c>
      <c r="I3060" s="6">
        <f t="shared" si="189"/>
        <v>277</v>
      </c>
      <c r="J3060" s="7">
        <f t="shared" si="190"/>
        <v>1.0335820895522387</v>
      </c>
      <c r="K3060" s="7">
        <f t="shared" si="191"/>
        <v>4.7652975591415798E-2</v>
      </c>
    </row>
    <row r="3061" spans="1:11" x14ac:dyDescent="0.35">
      <c r="A3061" s="14" t="s">
        <v>8738</v>
      </c>
      <c r="B3061" s="13" t="s">
        <v>1150</v>
      </c>
      <c r="C3061" s="14" t="s">
        <v>15939</v>
      </c>
      <c r="D3061" s="14" t="s">
        <v>11356</v>
      </c>
      <c r="E3061" s="15" t="s">
        <v>11359</v>
      </c>
      <c r="F3061" s="16">
        <v>24</v>
      </c>
      <c r="G3061" s="16">
        <v>22</v>
      </c>
      <c r="H3061" s="6">
        <f t="shared" si="188"/>
        <v>25</v>
      </c>
      <c r="I3061" s="6">
        <f t="shared" si="189"/>
        <v>23</v>
      </c>
      <c r="J3061" s="7">
        <f t="shared" si="190"/>
        <v>0.92</v>
      </c>
      <c r="K3061" s="7">
        <f t="shared" si="191"/>
        <v>-0.12029423371771177</v>
      </c>
    </row>
    <row r="3062" spans="1:11" x14ac:dyDescent="0.35">
      <c r="A3062" s="14" t="s">
        <v>8739</v>
      </c>
      <c r="B3062" s="13" t="s">
        <v>1921</v>
      </c>
      <c r="C3062" s="14" t="s">
        <v>15940</v>
      </c>
      <c r="D3062" s="14" t="s">
        <v>11356</v>
      </c>
      <c r="E3062" s="15" t="s">
        <v>5678</v>
      </c>
      <c r="F3062" s="16">
        <v>7</v>
      </c>
      <c r="G3062" s="16">
        <v>6</v>
      </c>
      <c r="H3062" s="6">
        <f t="shared" si="188"/>
        <v>8</v>
      </c>
      <c r="I3062" s="6">
        <f t="shared" si="189"/>
        <v>7</v>
      </c>
      <c r="J3062" s="7">
        <f t="shared" si="190"/>
        <v>0.875</v>
      </c>
      <c r="K3062" s="7">
        <f t="shared" si="191"/>
        <v>-0.19264507794239591</v>
      </c>
    </row>
    <row r="3063" spans="1:11" x14ac:dyDescent="0.35">
      <c r="A3063" s="14" t="s">
        <v>8740</v>
      </c>
      <c r="B3063" s="13" t="s">
        <v>3707</v>
      </c>
      <c r="C3063" s="14" t="s">
        <v>15941</v>
      </c>
      <c r="D3063" s="14" t="s">
        <v>12620</v>
      </c>
      <c r="E3063" s="15" t="s">
        <v>11359</v>
      </c>
      <c r="F3063" s="16">
        <v>94</v>
      </c>
      <c r="G3063" s="16">
        <v>114</v>
      </c>
      <c r="H3063" s="6">
        <f t="shared" si="188"/>
        <v>95</v>
      </c>
      <c r="I3063" s="6">
        <f t="shared" si="189"/>
        <v>115</v>
      </c>
      <c r="J3063" s="7">
        <f t="shared" si="190"/>
        <v>1.2105263157894737</v>
      </c>
      <c r="K3063" s="7">
        <f t="shared" si="191"/>
        <v>0.27563444261342734</v>
      </c>
    </row>
    <row r="3064" spans="1:11" x14ac:dyDescent="0.35">
      <c r="A3064" s="14" t="s">
        <v>8741</v>
      </c>
      <c r="B3064" s="13" t="s">
        <v>481</v>
      </c>
      <c r="C3064" s="14" t="s">
        <v>15942</v>
      </c>
      <c r="D3064" s="14" t="s">
        <v>11356</v>
      </c>
      <c r="E3064" s="15" t="s">
        <v>5678</v>
      </c>
      <c r="F3064" s="16">
        <v>216</v>
      </c>
      <c r="G3064" s="16">
        <v>157</v>
      </c>
      <c r="H3064" s="6">
        <f t="shared" si="188"/>
        <v>217</v>
      </c>
      <c r="I3064" s="6">
        <f t="shared" si="189"/>
        <v>158</v>
      </c>
      <c r="J3064" s="7">
        <f t="shared" si="190"/>
        <v>0.72811059907834097</v>
      </c>
      <c r="K3064" s="7">
        <f t="shared" si="191"/>
        <v>-0.45777048426737654</v>
      </c>
    </row>
    <row r="3065" spans="1:11" x14ac:dyDescent="0.35">
      <c r="A3065" s="14" t="s">
        <v>8742</v>
      </c>
      <c r="B3065" s="13" t="s">
        <v>4775</v>
      </c>
      <c r="C3065" s="14" t="s">
        <v>15943</v>
      </c>
      <c r="D3065" s="14" t="s">
        <v>11476</v>
      </c>
      <c r="E3065" s="15" t="s">
        <v>5678</v>
      </c>
      <c r="F3065" s="16">
        <v>68</v>
      </c>
      <c r="G3065" s="16">
        <v>48</v>
      </c>
      <c r="H3065" s="6">
        <f t="shared" si="188"/>
        <v>69</v>
      </c>
      <c r="I3065" s="6">
        <f t="shared" si="189"/>
        <v>49</v>
      </c>
      <c r="J3065" s="7">
        <f t="shared" si="190"/>
        <v>0.71014492753623193</v>
      </c>
      <c r="K3065" s="7">
        <f t="shared" si="191"/>
        <v>-0.49381461266296078</v>
      </c>
    </row>
    <row r="3066" spans="1:11" x14ac:dyDescent="0.35">
      <c r="A3066" s="14" t="s">
        <v>8743</v>
      </c>
      <c r="B3066" s="13" t="s">
        <v>2584</v>
      </c>
      <c r="C3066" s="14" t="s">
        <v>15944</v>
      </c>
      <c r="D3066" s="14" t="s">
        <v>15945</v>
      </c>
      <c r="E3066" s="15" t="s">
        <v>11359</v>
      </c>
      <c r="F3066" s="16">
        <v>37</v>
      </c>
      <c r="G3066" s="16">
        <v>37</v>
      </c>
      <c r="H3066" s="6">
        <f t="shared" si="188"/>
        <v>38</v>
      </c>
      <c r="I3066" s="6">
        <f t="shared" si="189"/>
        <v>38</v>
      </c>
      <c r="J3066" s="7">
        <f t="shared" si="190"/>
        <v>1</v>
      </c>
      <c r="K3066" s="7">
        <f t="shared" si="191"/>
        <v>0</v>
      </c>
    </row>
    <row r="3067" spans="1:11" x14ac:dyDescent="0.35">
      <c r="A3067" s="14" t="s">
        <v>8744</v>
      </c>
      <c r="B3067" s="13" t="s">
        <v>4623</v>
      </c>
      <c r="C3067" s="14" t="s">
        <v>15946</v>
      </c>
      <c r="D3067" s="14" t="s">
        <v>11356</v>
      </c>
      <c r="E3067" s="15" t="s">
        <v>11359</v>
      </c>
      <c r="F3067" s="16">
        <v>88</v>
      </c>
      <c r="G3067" s="16">
        <v>105</v>
      </c>
      <c r="H3067" s="6">
        <f t="shared" si="188"/>
        <v>89</v>
      </c>
      <c r="I3067" s="6">
        <f t="shared" si="189"/>
        <v>106</v>
      </c>
      <c r="J3067" s="7">
        <f t="shared" si="190"/>
        <v>1.1910112359550562</v>
      </c>
      <c r="K3067" s="7">
        <f t="shared" si="191"/>
        <v>0.25218702359680145</v>
      </c>
    </row>
    <row r="3068" spans="1:11" x14ac:dyDescent="0.35">
      <c r="A3068" s="14" t="s">
        <v>8745</v>
      </c>
      <c r="B3068" s="13" t="s">
        <v>3154</v>
      </c>
      <c r="C3068" s="14" t="s">
        <v>15947</v>
      </c>
      <c r="D3068" s="14" t="s">
        <v>12213</v>
      </c>
      <c r="E3068" s="15" t="s">
        <v>5678</v>
      </c>
      <c r="F3068" s="16">
        <v>59</v>
      </c>
      <c r="G3068" s="16">
        <v>56</v>
      </c>
      <c r="H3068" s="6">
        <f t="shared" si="188"/>
        <v>60</v>
      </c>
      <c r="I3068" s="6">
        <f t="shared" si="189"/>
        <v>57</v>
      </c>
      <c r="J3068" s="7">
        <f t="shared" si="190"/>
        <v>0.95</v>
      </c>
      <c r="K3068" s="7">
        <f t="shared" si="191"/>
        <v>-7.4000581443776928E-2</v>
      </c>
    </row>
    <row r="3069" spans="1:11" x14ac:dyDescent="0.35">
      <c r="A3069" s="14" t="s">
        <v>8746</v>
      </c>
      <c r="B3069" s="13" t="s">
        <v>325</v>
      </c>
      <c r="C3069" s="14" t="s">
        <v>15948</v>
      </c>
      <c r="D3069" s="14" t="s">
        <v>15949</v>
      </c>
      <c r="E3069" s="15" t="s">
        <v>5678</v>
      </c>
      <c r="F3069" s="16">
        <v>16</v>
      </c>
      <c r="G3069" s="16">
        <v>15</v>
      </c>
      <c r="H3069" s="6">
        <f t="shared" si="188"/>
        <v>17</v>
      </c>
      <c r="I3069" s="6">
        <f t="shared" si="189"/>
        <v>16</v>
      </c>
      <c r="J3069" s="7">
        <f t="shared" si="190"/>
        <v>0.94117647058823528</v>
      </c>
      <c r="K3069" s="7">
        <f t="shared" si="191"/>
        <v>-8.7462841250339429E-2</v>
      </c>
    </row>
    <row r="3070" spans="1:11" x14ac:dyDescent="0.35">
      <c r="A3070" s="14" t="s">
        <v>8747</v>
      </c>
      <c r="B3070" s="13" t="s">
        <v>3565</v>
      </c>
      <c r="C3070" s="14" t="s">
        <v>15950</v>
      </c>
      <c r="D3070" s="14" t="s">
        <v>15951</v>
      </c>
      <c r="E3070" s="15" t="s">
        <v>5678</v>
      </c>
      <c r="F3070" s="16">
        <v>11</v>
      </c>
      <c r="G3070" s="16">
        <v>7</v>
      </c>
      <c r="H3070" s="6">
        <f t="shared" si="188"/>
        <v>12</v>
      </c>
      <c r="I3070" s="6">
        <f t="shared" si="189"/>
        <v>8</v>
      </c>
      <c r="J3070" s="7">
        <f t="shared" si="190"/>
        <v>0.66666666666666663</v>
      </c>
      <c r="K3070" s="7">
        <f t="shared" si="191"/>
        <v>-0.5849625007211563</v>
      </c>
    </row>
    <row r="3071" spans="1:11" x14ac:dyDescent="0.35">
      <c r="A3071" s="14" t="s">
        <v>8748</v>
      </c>
      <c r="B3071" s="13" t="s">
        <v>3203</v>
      </c>
      <c r="C3071" s="14" t="s">
        <v>15952</v>
      </c>
      <c r="D3071" s="14" t="s">
        <v>15953</v>
      </c>
      <c r="E3071" s="15" t="s">
        <v>5678</v>
      </c>
      <c r="F3071" s="16">
        <v>9</v>
      </c>
      <c r="G3071" s="16">
        <v>4</v>
      </c>
      <c r="H3071" s="6">
        <f t="shared" si="188"/>
        <v>10</v>
      </c>
      <c r="I3071" s="6">
        <f t="shared" si="189"/>
        <v>5</v>
      </c>
      <c r="J3071" s="7">
        <f t="shared" si="190"/>
        <v>0.5</v>
      </c>
      <c r="K3071" s="7">
        <f t="shared" si="191"/>
        <v>-1</v>
      </c>
    </row>
    <row r="3072" spans="1:11" x14ac:dyDescent="0.35">
      <c r="A3072" s="14" t="s">
        <v>8749</v>
      </c>
      <c r="B3072" s="13" t="s">
        <v>2415</v>
      </c>
      <c r="C3072" s="14" t="s">
        <v>15954</v>
      </c>
      <c r="D3072" s="14" t="s">
        <v>15955</v>
      </c>
      <c r="E3072" s="15" t="s">
        <v>5678</v>
      </c>
      <c r="F3072" s="16">
        <v>14</v>
      </c>
      <c r="G3072" s="16">
        <v>11</v>
      </c>
      <c r="H3072" s="6">
        <f t="shared" si="188"/>
        <v>15</v>
      </c>
      <c r="I3072" s="6">
        <f t="shared" si="189"/>
        <v>12</v>
      </c>
      <c r="J3072" s="7">
        <f t="shared" si="190"/>
        <v>0.8</v>
      </c>
      <c r="K3072" s="7">
        <f t="shared" si="191"/>
        <v>-0.32192809488736229</v>
      </c>
    </row>
    <row r="3073" spans="1:11" x14ac:dyDescent="0.35">
      <c r="A3073" s="14" t="s">
        <v>8750</v>
      </c>
      <c r="B3073" s="13" t="s">
        <v>916</v>
      </c>
      <c r="C3073" s="14" t="s">
        <v>15956</v>
      </c>
      <c r="D3073" s="14" t="s">
        <v>15957</v>
      </c>
      <c r="E3073" s="15" t="s">
        <v>11359</v>
      </c>
      <c r="F3073" s="16">
        <v>34</v>
      </c>
      <c r="G3073" s="16">
        <v>25</v>
      </c>
      <c r="H3073" s="6">
        <f t="shared" si="188"/>
        <v>35</v>
      </c>
      <c r="I3073" s="6">
        <f t="shared" si="189"/>
        <v>26</v>
      </c>
      <c r="J3073" s="7">
        <f t="shared" si="190"/>
        <v>0.74285714285714288</v>
      </c>
      <c r="K3073" s="7">
        <f t="shared" si="191"/>
        <v>-0.42884329880387428</v>
      </c>
    </row>
    <row r="3074" spans="1:11" x14ac:dyDescent="0.35">
      <c r="A3074" s="14" t="s">
        <v>8751</v>
      </c>
      <c r="B3074" s="13" t="s">
        <v>2204</v>
      </c>
      <c r="C3074" s="14" t="s">
        <v>15958</v>
      </c>
      <c r="D3074" s="14" t="s">
        <v>15959</v>
      </c>
      <c r="E3074" s="15" t="s">
        <v>5678</v>
      </c>
      <c r="F3074" s="16">
        <v>102</v>
      </c>
      <c r="G3074" s="16">
        <v>62</v>
      </c>
      <c r="H3074" s="6">
        <f t="shared" si="188"/>
        <v>103</v>
      </c>
      <c r="I3074" s="6">
        <f t="shared" si="189"/>
        <v>63</v>
      </c>
      <c r="J3074" s="7">
        <f t="shared" si="190"/>
        <v>0.61165048543689315</v>
      </c>
      <c r="K3074" s="7">
        <f t="shared" si="191"/>
        <v>-0.70922060368330209</v>
      </c>
    </row>
    <row r="3075" spans="1:11" x14ac:dyDescent="0.35">
      <c r="A3075" s="14" t="s">
        <v>8752</v>
      </c>
      <c r="B3075" s="13" t="s">
        <v>2563</v>
      </c>
      <c r="C3075" s="14" t="s">
        <v>15960</v>
      </c>
      <c r="D3075" s="14" t="s">
        <v>15961</v>
      </c>
      <c r="E3075" s="15" t="s">
        <v>5678</v>
      </c>
      <c r="F3075" s="16">
        <v>173</v>
      </c>
      <c r="G3075" s="16">
        <v>170</v>
      </c>
      <c r="H3075" s="6">
        <f t="shared" ref="H3075:H3138" si="192">F3075+1</f>
        <v>174</v>
      </c>
      <c r="I3075" s="6">
        <f t="shared" ref="I3075:I3138" si="193">G3075+1</f>
        <v>171</v>
      </c>
      <c r="J3075" s="7">
        <f t="shared" ref="J3075:J3138" si="194">I3075/H3075</f>
        <v>0.98275862068965514</v>
      </c>
      <c r="K3075" s="7">
        <f t="shared" ref="K3075:K3138" si="195">LOG(J3075,2)</f>
        <v>-2.5090980962830498E-2</v>
      </c>
    </row>
    <row r="3076" spans="1:11" x14ac:dyDescent="0.35">
      <c r="A3076" s="14" t="s">
        <v>8753</v>
      </c>
      <c r="B3076" s="13" t="s">
        <v>2090</v>
      </c>
      <c r="C3076" s="14" t="s">
        <v>15962</v>
      </c>
      <c r="D3076" s="14" t="s">
        <v>15963</v>
      </c>
      <c r="E3076" s="15" t="s">
        <v>11359</v>
      </c>
      <c r="F3076" s="16">
        <v>19</v>
      </c>
      <c r="G3076" s="16">
        <v>8</v>
      </c>
      <c r="H3076" s="6">
        <f t="shared" si="192"/>
        <v>20</v>
      </c>
      <c r="I3076" s="6">
        <f t="shared" si="193"/>
        <v>9</v>
      </c>
      <c r="J3076" s="7">
        <f t="shared" si="194"/>
        <v>0.45</v>
      </c>
      <c r="K3076" s="7">
        <f t="shared" si="195"/>
        <v>-1.15200309344505</v>
      </c>
    </row>
    <row r="3077" spans="1:11" x14ac:dyDescent="0.35">
      <c r="A3077" s="14" t="s">
        <v>8754</v>
      </c>
      <c r="B3077" s="13" t="s">
        <v>3830</v>
      </c>
      <c r="C3077" s="14" t="s">
        <v>15964</v>
      </c>
      <c r="D3077" s="14" t="s">
        <v>11356</v>
      </c>
      <c r="E3077" s="15" t="s">
        <v>11359</v>
      </c>
      <c r="F3077" s="16">
        <v>1633</v>
      </c>
      <c r="G3077" s="16">
        <v>2403</v>
      </c>
      <c r="H3077" s="6">
        <f t="shared" si="192"/>
        <v>1634</v>
      </c>
      <c r="I3077" s="6">
        <f t="shared" si="193"/>
        <v>2404</v>
      </c>
      <c r="J3077" s="7">
        <f t="shared" si="194"/>
        <v>1.4712362301101591</v>
      </c>
      <c r="K3077" s="7">
        <f t="shared" si="195"/>
        <v>0.55702891256550202</v>
      </c>
    </row>
    <row r="3078" spans="1:11" x14ac:dyDescent="0.35">
      <c r="A3078" s="14" t="s">
        <v>8755</v>
      </c>
      <c r="B3078" s="13" t="s">
        <v>5631</v>
      </c>
      <c r="C3078" s="14"/>
      <c r="D3078" s="14"/>
      <c r="E3078" s="15" t="s">
        <v>11359</v>
      </c>
      <c r="F3078" s="16">
        <v>0</v>
      </c>
      <c r="G3078" s="16">
        <v>2</v>
      </c>
      <c r="H3078" s="6">
        <f t="shared" si="192"/>
        <v>1</v>
      </c>
      <c r="I3078" s="6">
        <f t="shared" si="193"/>
        <v>3</v>
      </c>
      <c r="J3078" s="7">
        <f t="shared" si="194"/>
        <v>3</v>
      </c>
      <c r="K3078" s="7">
        <f t="shared" si="195"/>
        <v>1.5849625007211563</v>
      </c>
    </row>
    <row r="3079" spans="1:11" x14ac:dyDescent="0.35">
      <c r="A3079" s="14" t="s">
        <v>8756</v>
      </c>
      <c r="B3079" s="13" t="s">
        <v>2709</v>
      </c>
      <c r="C3079" s="14" t="s">
        <v>15965</v>
      </c>
      <c r="D3079" s="14" t="s">
        <v>15966</v>
      </c>
      <c r="E3079" s="15" t="s">
        <v>5678</v>
      </c>
      <c r="F3079" s="16">
        <v>3</v>
      </c>
      <c r="G3079" s="16">
        <v>3</v>
      </c>
      <c r="H3079" s="6">
        <f t="shared" si="192"/>
        <v>4</v>
      </c>
      <c r="I3079" s="6">
        <f t="shared" si="193"/>
        <v>4</v>
      </c>
      <c r="J3079" s="7">
        <f t="shared" si="194"/>
        <v>1</v>
      </c>
      <c r="K3079" s="7">
        <f t="shared" si="195"/>
        <v>0</v>
      </c>
    </row>
    <row r="3080" spans="1:11" x14ac:dyDescent="0.35">
      <c r="A3080" s="14" t="s">
        <v>8757</v>
      </c>
      <c r="B3080" s="13" t="s">
        <v>3963</v>
      </c>
      <c r="C3080" s="14" t="s">
        <v>15967</v>
      </c>
      <c r="D3080" s="14" t="s">
        <v>11356</v>
      </c>
      <c r="E3080" s="15" t="s">
        <v>5678</v>
      </c>
      <c r="F3080" s="16">
        <v>39</v>
      </c>
      <c r="G3080" s="16">
        <v>49</v>
      </c>
      <c r="H3080" s="6">
        <f t="shared" si="192"/>
        <v>40</v>
      </c>
      <c r="I3080" s="6">
        <f t="shared" si="193"/>
        <v>50</v>
      </c>
      <c r="J3080" s="7">
        <f t="shared" si="194"/>
        <v>1.25</v>
      </c>
      <c r="K3080" s="7">
        <f t="shared" si="195"/>
        <v>0.32192809488736235</v>
      </c>
    </row>
    <row r="3081" spans="1:11" x14ac:dyDescent="0.35">
      <c r="A3081" s="14" t="s">
        <v>8758</v>
      </c>
      <c r="B3081" s="13" t="s">
        <v>873</v>
      </c>
      <c r="C3081" s="14" t="s">
        <v>15968</v>
      </c>
      <c r="D3081" s="14" t="s">
        <v>11755</v>
      </c>
      <c r="E3081" s="15" t="s">
        <v>5678</v>
      </c>
      <c r="F3081" s="16">
        <v>103</v>
      </c>
      <c r="G3081" s="16">
        <v>101</v>
      </c>
      <c r="H3081" s="6">
        <f t="shared" si="192"/>
        <v>104</v>
      </c>
      <c r="I3081" s="6">
        <f t="shared" si="193"/>
        <v>102</v>
      </c>
      <c r="J3081" s="7">
        <f t="shared" si="194"/>
        <v>0.98076923076923073</v>
      </c>
      <c r="K3081" s="7">
        <f t="shared" si="195"/>
        <v>-2.8014376169596636E-2</v>
      </c>
    </row>
    <row r="3082" spans="1:11" x14ac:dyDescent="0.35">
      <c r="A3082" s="14" t="s">
        <v>8759</v>
      </c>
      <c r="B3082" s="13" t="s">
        <v>1106</v>
      </c>
      <c r="C3082" s="14" t="s">
        <v>15969</v>
      </c>
      <c r="D3082" s="14" t="s">
        <v>11385</v>
      </c>
      <c r="E3082" s="15" t="s">
        <v>11359</v>
      </c>
      <c r="F3082" s="16">
        <v>14</v>
      </c>
      <c r="G3082" s="16">
        <v>10</v>
      </c>
      <c r="H3082" s="6">
        <f t="shared" si="192"/>
        <v>15</v>
      </c>
      <c r="I3082" s="6">
        <f t="shared" si="193"/>
        <v>11</v>
      </c>
      <c r="J3082" s="7">
        <f t="shared" si="194"/>
        <v>0.73333333333333328</v>
      </c>
      <c r="K3082" s="7">
        <f t="shared" si="195"/>
        <v>-0.44745897697122144</v>
      </c>
    </row>
    <row r="3083" spans="1:11" x14ac:dyDescent="0.35">
      <c r="A3083" s="14" t="s">
        <v>8760</v>
      </c>
      <c r="B3083" s="13" t="s">
        <v>4102</v>
      </c>
      <c r="C3083" s="14" t="s">
        <v>15970</v>
      </c>
      <c r="D3083" s="14" t="s">
        <v>15971</v>
      </c>
      <c r="E3083" s="15" t="s">
        <v>11359</v>
      </c>
      <c r="F3083" s="16">
        <v>4</v>
      </c>
      <c r="G3083" s="16">
        <v>5</v>
      </c>
      <c r="H3083" s="6">
        <f t="shared" si="192"/>
        <v>5</v>
      </c>
      <c r="I3083" s="6">
        <f t="shared" si="193"/>
        <v>6</v>
      </c>
      <c r="J3083" s="7">
        <f t="shared" si="194"/>
        <v>1.2</v>
      </c>
      <c r="K3083" s="7">
        <f t="shared" si="195"/>
        <v>0.26303440583379378</v>
      </c>
    </row>
    <row r="3084" spans="1:11" x14ac:dyDescent="0.35">
      <c r="A3084" s="14" t="s">
        <v>8761</v>
      </c>
      <c r="B3084" s="13" t="s">
        <v>4313</v>
      </c>
      <c r="C3084" s="14" t="s">
        <v>15972</v>
      </c>
      <c r="D3084" s="14" t="s">
        <v>11356</v>
      </c>
      <c r="E3084" s="15" t="s">
        <v>11359</v>
      </c>
      <c r="F3084" s="16">
        <v>4</v>
      </c>
      <c r="G3084" s="16">
        <v>3</v>
      </c>
      <c r="H3084" s="6">
        <f t="shared" si="192"/>
        <v>5</v>
      </c>
      <c r="I3084" s="6">
        <f t="shared" si="193"/>
        <v>4</v>
      </c>
      <c r="J3084" s="7">
        <f t="shared" si="194"/>
        <v>0.8</v>
      </c>
      <c r="K3084" s="7">
        <f t="shared" si="195"/>
        <v>-0.32192809488736229</v>
      </c>
    </row>
    <row r="3085" spans="1:11" x14ac:dyDescent="0.35">
      <c r="A3085" s="14" t="s">
        <v>8762</v>
      </c>
      <c r="B3085" s="13" t="s">
        <v>241</v>
      </c>
      <c r="C3085" s="14" t="s">
        <v>15973</v>
      </c>
      <c r="D3085" s="14" t="s">
        <v>14615</v>
      </c>
      <c r="E3085" s="15" t="s">
        <v>11359</v>
      </c>
      <c r="F3085" s="16">
        <v>69</v>
      </c>
      <c r="G3085" s="16">
        <v>42</v>
      </c>
      <c r="H3085" s="6">
        <f t="shared" si="192"/>
        <v>70</v>
      </c>
      <c r="I3085" s="6">
        <f t="shared" si="193"/>
        <v>43</v>
      </c>
      <c r="J3085" s="7">
        <f t="shared" si="194"/>
        <v>0.61428571428571432</v>
      </c>
      <c r="K3085" s="7">
        <f t="shared" si="195"/>
        <v>-0.70301826224286845</v>
      </c>
    </row>
    <row r="3086" spans="1:11" x14ac:dyDescent="0.35">
      <c r="A3086" s="14" t="s">
        <v>8763</v>
      </c>
      <c r="B3086" s="13" t="s">
        <v>485</v>
      </c>
      <c r="C3086" s="14" t="s">
        <v>15974</v>
      </c>
      <c r="D3086" s="14" t="s">
        <v>15975</v>
      </c>
      <c r="E3086" s="15" t="s">
        <v>5678</v>
      </c>
      <c r="F3086" s="16">
        <v>5</v>
      </c>
      <c r="G3086" s="16">
        <v>3</v>
      </c>
      <c r="H3086" s="6">
        <f t="shared" si="192"/>
        <v>6</v>
      </c>
      <c r="I3086" s="6">
        <f t="shared" si="193"/>
        <v>4</v>
      </c>
      <c r="J3086" s="7">
        <f t="shared" si="194"/>
        <v>0.66666666666666663</v>
      </c>
      <c r="K3086" s="7">
        <f t="shared" si="195"/>
        <v>-0.5849625007211563</v>
      </c>
    </row>
    <row r="3087" spans="1:11" x14ac:dyDescent="0.35">
      <c r="A3087" s="14" t="s">
        <v>8764</v>
      </c>
      <c r="B3087" s="13" t="s">
        <v>3953</v>
      </c>
      <c r="C3087" s="14" t="s">
        <v>15976</v>
      </c>
      <c r="D3087" s="14" t="s">
        <v>11356</v>
      </c>
      <c r="E3087" s="15" t="s">
        <v>11359</v>
      </c>
      <c r="F3087" s="16">
        <v>141</v>
      </c>
      <c r="G3087" s="16">
        <v>233</v>
      </c>
      <c r="H3087" s="6">
        <f t="shared" si="192"/>
        <v>142</v>
      </c>
      <c r="I3087" s="6">
        <f t="shared" si="193"/>
        <v>234</v>
      </c>
      <c r="J3087" s="7">
        <f t="shared" si="194"/>
        <v>1.647887323943662</v>
      </c>
      <c r="K3087" s="7">
        <f t="shared" si="195"/>
        <v>0.72061760007872255</v>
      </c>
    </row>
    <row r="3088" spans="1:11" x14ac:dyDescent="0.35">
      <c r="A3088" s="14" t="s">
        <v>8765</v>
      </c>
      <c r="B3088" s="13" t="s">
        <v>3637</v>
      </c>
      <c r="C3088" s="14" t="s">
        <v>15977</v>
      </c>
      <c r="D3088" s="14" t="s">
        <v>11356</v>
      </c>
      <c r="E3088" s="15" t="s">
        <v>11359</v>
      </c>
      <c r="F3088" s="16">
        <v>53</v>
      </c>
      <c r="G3088" s="16">
        <v>48</v>
      </c>
      <c r="H3088" s="6">
        <f t="shared" si="192"/>
        <v>54</v>
      </c>
      <c r="I3088" s="6">
        <f t="shared" si="193"/>
        <v>49</v>
      </c>
      <c r="J3088" s="7">
        <f t="shared" si="194"/>
        <v>0.90740740740740744</v>
      </c>
      <c r="K3088" s="7">
        <f t="shared" si="195"/>
        <v>-0.1401776580482603</v>
      </c>
    </row>
    <row r="3089" spans="1:11" x14ac:dyDescent="0.35">
      <c r="A3089" s="14" t="s">
        <v>8766</v>
      </c>
      <c r="B3089" s="13" t="s">
        <v>3053</v>
      </c>
      <c r="C3089" s="14" t="s">
        <v>15978</v>
      </c>
      <c r="D3089" s="14" t="s">
        <v>11356</v>
      </c>
      <c r="E3089" s="15" t="s">
        <v>11359</v>
      </c>
      <c r="F3089" s="16">
        <v>48</v>
      </c>
      <c r="G3089" s="16">
        <v>52</v>
      </c>
      <c r="H3089" s="6">
        <f t="shared" si="192"/>
        <v>49</v>
      </c>
      <c r="I3089" s="6">
        <f t="shared" si="193"/>
        <v>53</v>
      </c>
      <c r="J3089" s="7">
        <f t="shared" si="194"/>
        <v>1.0816326530612246</v>
      </c>
      <c r="K3089" s="7">
        <f t="shared" si="195"/>
        <v>0.11321061044799109</v>
      </c>
    </row>
    <row r="3090" spans="1:11" x14ac:dyDescent="0.35">
      <c r="A3090" s="14" t="s">
        <v>8767</v>
      </c>
      <c r="B3090" s="13" t="s">
        <v>2100</v>
      </c>
      <c r="C3090" s="14" t="s">
        <v>15979</v>
      </c>
      <c r="D3090" s="14" t="s">
        <v>15980</v>
      </c>
      <c r="E3090" s="15" t="s">
        <v>11359</v>
      </c>
      <c r="F3090" s="16">
        <v>53</v>
      </c>
      <c r="G3090" s="16">
        <v>58</v>
      </c>
      <c r="H3090" s="6">
        <f t="shared" si="192"/>
        <v>54</v>
      </c>
      <c r="I3090" s="6">
        <f t="shared" si="193"/>
        <v>59</v>
      </c>
      <c r="J3090" s="7">
        <f t="shared" si="194"/>
        <v>1.0925925925925926</v>
      </c>
      <c r="K3090" s="7">
        <f t="shared" si="195"/>
        <v>0.12775554719837268</v>
      </c>
    </row>
    <row r="3091" spans="1:11" x14ac:dyDescent="0.35">
      <c r="A3091" s="14" t="s">
        <v>8768</v>
      </c>
      <c r="B3091" s="13" t="s">
        <v>2402</v>
      </c>
      <c r="C3091" s="14" t="s">
        <v>15981</v>
      </c>
      <c r="D3091" s="14" t="s">
        <v>15982</v>
      </c>
      <c r="E3091" s="15" t="s">
        <v>5678</v>
      </c>
      <c r="F3091" s="16">
        <v>3</v>
      </c>
      <c r="G3091" s="16">
        <v>4</v>
      </c>
      <c r="H3091" s="6">
        <f t="shared" si="192"/>
        <v>4</v>
      </c>
      <c r="I3091" s="6">
        <f t="shared" si="193"/>
        <v>5</v>
      </c>
      <c r="J3091" s="7">
        <f t="shared" si="194"/>
        <v>1.25</v>
      </c>
      <c r="K3091" s="7">
        <f t="shared" si="195"/>
        <v>0.32192809488736235</v>
      </c>
    </row>
    <row r="3092" spans="1:11" x14ac:dyDescent="0.35">
      <c r="A3092" s="14" t="s">
        <v>8769</v>
      </c>
      <c r="B3092" s="13" t="s">
        <v>2196</v>
      </c>
      <c r="C3092" s="14" t="s">
        <v>15983</v>
      </c>
      <c r="D3092" s="14" t="s">
        <v>15984</v>
      </c>
      <c r="E3092" s="15" t="s">
        <v>5678</v>
      </c>
      <c r="F3092" s="16">
        <v>5</v>
      </c>
      <c r="G3092" s="16">
        <v>7</v>
      </c>
      <c r="H3092" s="6">
        <f t="shared" si="192"/>
        <v>6</v>
      </c>
      <c r="I3092" s="6">
        <f t="shared" si="193"/>
        <v>8</v>
      </c>
      <c r="J3092" s="7">
        <f t="shared" si="194"/>
        <v>1.3333333333333333</v>
      </c>
      <c r="K3092" s="7">
        <f t="shared" si="195"/>
        <v>0.4150374992788437</v>
      </c>
    </row>
    <row r="3093" spans="1:11" x14ac:dyDescent="0.35">
      <c r="A3093" s="14" t="s">
        <v>8770</v>
      </c>
      <c r="B3093" s="13" t="s">
        <v>4183</v>
      </c>
      <c r="C3093" s="14" t="s">
        <v>15985</v>
      </c>
      <c r="D3093" s="14" t="s">
        <v>11356</v>
      </c>
      <c r="E3093" s="15" t="s">
        <v>5678</v>
      </c>
      <c r="F3093" s="16">
        <v>288</v>
      </c>
      <c r="G3093" s="16">
        <v>289</v>
      </c>
      <c r="H3093" s="6">
        <f t="shared" si="192"/>
        <v>289</v>
      </c>
      <c r="I3093" s="6">
        <f t="shared" si="193"/>
        <v>290</v>
      </c>
      <c r="J3093" s="7">
        <f t="shared" si="194"/>
        <v>1.0034602076124568</v>
      </c>
      <c r="K3093" s="7">
        <f t="shared" si="195"/>
        <v>4.9834075142557287E-3</v>
      </c>
    </row>
    <row r="3094" spans="1:11" x14ac:dyDescent="0.35">
      <c r="A3094" s="14" t="s">
        <v>8771</v>
      </c>
      <c r="B3094" s="13" t="s">
        <v>2279</v>
      </c>
      <c r="C3094" s="14" t="s">
        <v>15986</v>
      </c>
      <c r="D3094" s="14" t="s">
        <v>15987</v>
      </c>
      <c r="E3094" s="15" t="s">
        <v>11359</v>
      </c>
      <c r="F3094" s="16">
        <v>72</v>
      </c>
      <c r="G3094" s="16">
        <v>69</v>
      </c>
      <c r="H3094" s="6">
        <f t="shared" si="192"/>
        <v>73</v>
      </c>
      <c r="I3094" s="6">
        <f t="shared" si="193"/>
        <v>70</v>
      </c>
      <c r="J3094" s="7">
        <f t="shared" si="194"/>
        <v>0.95890410958904104</v>
      </c>
      <c r="K3094" s="7">
        <f t="shared" si="195"/>
        <v>-6.0541541935050854E-2</v>
      </c>
    </row>
    <row r="3095" spans="1:11" x14ac:dyDescent="0.35">
      <c r="A3095" s="14" t="s">
        <v>8772</v>
      </c>
      <c r="B3095" s="13" t="s">
        <v>5004</v>
      </c>
      <c r="C3095" s="14" t="s">
        <v>15988</v>
      </c>
      <c r="D3095" s="14" t="s">
        <v>15989</v>
      </c>
      <c r="E3095" s="15" t="s">
        <v>5678</v>
      </c>
      <c r="F3095" s="16">
        <v>50</v>
      </c>
      <c r="G3095" s="16">
        <v>38</v>
      </c>
      <c r="H3095" s="6">
        <f t="shared" si="192"/>
        <v>51</v>
      </c>
      <c r="I3095" s="6">
        <f t="shared" si="193"/>
        <v>39</v>
      </c>
      <c r="J3095" s="7">
        <f t="shared" si="194"/>
        <v>0.76470588235294112</v>
      </c>
      <c r="K3095" s="7">
        <f t="shared" si="195"/>
        <v>-0.38702312310924736</v>
      </c>
    </row>
    <row r="3096" spans="1:11" x14ac:dyDescent="0.35">
      <c r="A3096" s="14" t="s">
        <v>8773</v>
      </c>
      <c r="B3096" s="13" t="s">
        <v>5331</v>
      </c>
      <c r="C3096" s="14" t="s">
        <v>15990</v>
      </c>
      <c r="D3096" s="14" t="s">
        <v>15991</v>
      </c>
      <c r="E3096" s="15" t="s">
        <v>11359</v>
      </c>
      <c r="F3096" s="16">
        <v>44</v>
      </c>
      <c r="G3096" s="16">
        <v>92</v>
      </c>
      <c r="H3096" s="6">
        <f t="shared" si="192"/>
        <v>45</v>
      </c>
      <c r="I3096" s="6">
        <f t="shared" si="193"/>
        <v>93</v>
      </c>
      <c r="J3096" s="7">
        <f t="shared" si="194"/>
        <v>2.0666666666666669</v>
      </c>
      <c r="K3096" s="7">
        <f t="shared" si="195"/>
        <v>1.0473057147783569</v>
      </c>
    </row>
    <row r="3097" spans="1:11" x14ac:dyDescent="0.35">
      <c r="A3097" s="14" t="s">
        <v>8774</v>
      </c>
      <c r="B3097" s="13" t="s">
        <v>3279</v>
      </c>
      <c r="C3097" s="14" t="s">
        <v>15992</v>
      </c>
      <c r="D3097" s="14" t="s">
        <v>15993</v>
      </c>
      <c r="E3097" s="15" t="s">
        <v>5678</v>
      </c>
      <c r="F3097" s="16">
        <v>81</v>
      </c>
      <c r="G3097" s="16">
        <v>52</v>
      </c>
      <c r="H3097" s="6">
        <f t="shared" si="192"/>
        <v>82</v>
      </c>
      <c r="I3097" s="6">
        <f t="shared" si="193"/>
        <v>53</v>
      </c>
      <c r="J3097" s="7">
        <f t="shared" si="194"/>
        <v>0.64634146341463417</v>
      </c>
      <c r="K3097" s="7">
        <f t="shared" si="195"/>
        <v>-0.62963155005488447</v>
      </c>
    </row>
    <row r="3098" spans="1:11" x14ac:dyDescent="0.35">
      <c r="A3098" s="14" t="s">
        <v>8775</v>
      </c>
      <c r="B3098" s="13" t="s">
        <v>308</v>
      </c>
      <c r="C3098" s="14" t="s">
        <v>15994</v>
      </c>
      <c r="D3098" s="14" t="s">
        <v>11356</v>
      </c>
      <c r="E3098" s="15" t="s">
        <v>5678</v>
      </c>
      <c r="F3098" s="16">
        <v>10</v>
      </c>
      <c r="G3098" s="16">
        <v>7</v>
      </c>
      <c r="H3098" s="6">
        <f t="shared" si="192"/>
        <v>11</v>
      </c>
      <c r="I3098" s="6">
        <f t="shared" si="193"/>
        <v>8</v>
      </c>
      <c r="J3098" s="7">
        <f t="shared" si="194"/>
        <v>0.72727272727272729</v>
      </c>
      <c r="K3098" s="7">
        <f t="shared" si="195"/>
        <v>-0.45943161863729726</v>
      </c>
    </row>
    <row r="3099" spans="1:11" x14ac:dyDescent="0.35">
      <c r="A3099" s="14" t="s">
        <v>8776</v>
      </c>
      <c r="B3099" s="13" t="s">
        <v>1368</v>
      </c>
      <c r="C3099" s="14" t="s">
        <v>15995</v>
      </c>
      <c r="D3099" s="14" t="s">
        <v>11356</v>
      </c>
      <c r="E3099" s="15" t="s">
        <v>11359</v>
      </c>
      <c r="F3099" s="16">
        <v>64</v>
      </c>
      <c r="G3099" s="16">
        <v>56</v>
      </c>
      <c r="H3099" s="6">
        <f t="shared" si="192"/>
        <v>65</v>
      </c>
      <c r="I3099" s="6">
        <f t="shared" si="193"/>
        <v>57</v>
      </c>
      <c r="J3099" s="7">
        <f t="shared" si="194"/>
        <v>0.87692307692307692</v>
      </c>
      <c r="K3099" s="7">
        <f t="shared" si="195"/>
        <v>-0.18947779886371285</v>
      </c>
    </row>
    <row r="3100" spans="1:11" x14ac:dyDescent="0.35">
      <c r="A3100" s="14" t="s">
        <v>8777</v>
      </c>
      <c r="B3100" s="13" t="s">
        <v>1312</v>
      </c>
      <c r="C3100" s="14" t="s">
        <v>15996</v>
      </c>
      <c r="D3100" s="14" t="s">
        <v>12083</v>
      </c>
      <c r="E3100" s="15" t="s">
        <v>11359</v>
      </c>
      <c r="F3100" s="16">
        <v>22</v>
      </c>
      <c r="G3100" s="16">
        <v>26</v>
      </c>
      <c r="H3100" s="6">
        <f t="shared" si="192"/>
        <v>23</v>
      </c>
      <c r="I3100" s="6">
        <f t="shared" si="193"/>
        <v>27</v>
      </c>
      <c r="J3100" s="7">
        <f t="shared" si="194"/>
        <v>1.173913043478261</v>
      </c>
      <c r="K3100" s="7">
        <f t="shared" si="195"/>
        <v>0.23132554610645581</v>
      </c>
    </row>
    <row r="3101" spans="1:11" x14ac:dyDescent="0.35">
      <c r="A3101" s="14" t="s">
        <v>8778</v>
      </c>
      <c r="B3101" s="13" t="s">
        <v>2229</v>
      </c>
      <c r="C3101" s="14" t="s">
        <v>15997</v>
      </c>
      <c r="D3101" s="14" t="s">
        <v>15998</v>
      </c>
      <c r="E3101" s="15" t="s">
        <v>11359</v>
      </c>
      <c r="F3101" s="16">
        <v>40</v>
      </c>
      <c r="G3101" s="16">
        <v>42</v>
      </c>
      <c r="H3101" s="6">
        <f t="shared" si="192"/>
        <v>41</v>
      </c>
      <c r="I3101" s="6">
        <f t="shared" si="193"/>
        <v>43</v>
      </c>
      <c r="J3101" s="7">
        <f t="shared" si="194"/>
        <v>1.0487804878048781</v>
      </c>
      <c r="K3101" s="7">
        <f t="shared" si="195"/>
        <v>6.8712750084014312E-2</v>
      </c>
    </row>
    <row r="3102" spans="1:11" x14ac:dyDescent="0.35">
      <c r="A3102" s="14" t="s">
        <v>8779</v>
      </c>
      <c r="B3102" s="13" t="s">
        <v>1477</v>
      </c>
      <c r="C3102" s="14" t="s">
        <v>15999</v>
      </c>
      <c r="D3102" s="14" t="s">
        <v>11755</v>
      </c>
      <c r="E3102" s="15" t="s">
        <v>5678</v>
      </c>
      <c r="F3102" s="16">
        <v>65</v>
      </c>
      <c r="G3102" s="16">
        <v>89</v>
      </c>
      <c r="H3102" s="6">
        <f t="shared" si="192"/>
        <v>66</v>
      </c>
      <c r="I3102" s="6">
        <f t="shared" si="193"/>
        <v>90</v>
      </c>
      <c r="J3102" s="7">
        <f t="shared" si="194"/>
        <v>1.3636363636363635</v>
      </c>
      <c r="K3102" s="7">
        <f t="shared" si="195"/>
        <v>0.44745897697122117</v>
      </c>
    </row>
    <row r="3103" spans="1:11" x14ac:dyDescent="0.35">
      <c r="A3103" s="14" t="s">
        <v>8780</v>
      </c>
      <c r="B3103" s="13" t="s">
        <v>3440</v>
      </c>
      <c r="C3103" s="14" t="s">
        <v>16000</v>
      </c>
      <c r="D3103" s="14" t="s">
        <v>11724</v>
      </c>
      <c r="E3103" s="15" t="s">
        <v>5678</v>
      </c>
      <c r="F3103" s="16">
        <v>67</v>
      </c>
      <c r="G3103" s="16">
        <v>72</v>
      </c>
      <c r="H3103" s="6">
        <f t="shared" si="192"/>
        <v>68</v>
      </c>
      <c r="I3103" s="6">
        <f t="shared" si="193"/>
        <v>73</v>
      </c>
      <c r="J3103" s="7">
        <f t="shared" si="194"/>
        <v>1.0735294117647058</v>
      </c>
      <c r="K3103" s="7">
        <f t="shared" si="195"/>
        <v>0.10236171762967777</v>
      </c>
    </row>
    <row r="3104" spans="1:11" x14ac:dyDescent="0.35">
      <c r="A3104" s="14" t="s">
        <v>8781</v>
      </c>
      <c r="B3104" s="13" t="s">
        <v>3619</v>
      </c>
      <c r="C3104" s="14" t="s">
        <v>16001</v>
      </c>
      <c r="D3104" s="14" t="s">
        <v>11356</v>
      </c>
      <c r="E3104" s="15" t="s">
        <v>11359</v>
      </c>
      <c r="F3104" s="16">
        <v>18</v>
      </c>
      <c r="G3104" s="16">
        <v>14</v>
      </c>
      <c r="H3104" s="6">
        <f t="shared" si="192"/>
        <v>19</v>
      </c>
      <c r="I3104" s="6">
        <f t="shared" si="193"/>
        <v>15</v>
      </c>
      <c r="J3104" s="7">
        <f t="shared" si="194"/>
        <v>0.78947368421052633</v>
      </c>
      <c r="K3104" s="7">
        <f t="shared" si="195"/>
        <v>-0.34103691783506696</v>
      </c>
    </row>
    <row r="3105" spans="1:11" x14ac:dyDescent="0.35">
      <c r="A3105" s="14" t="s">
        <v>8782</v>
      </c>
      <c r="B3105" s="13" t="s">
        <v>5162</v>
      </c>
      <c r="C3105" s="14" t="s">
        <v>16002</v>
      </c>
      <c r="D3105" s="14" t="s">
        <v>16003</v>
      </c>
      <c r="E3105" s="15" t="s">
        <v>5678</v>
      </c>
      <c r="F3105" s="16">
        <v>2</v>
      </c>
      <c r="G3105" s="16">
        <v>1</v>
      </c>
      <c r="H3105" s="6">
        <f t="shared" si="192"/>
        <v>3</v>
      </c>
      <c r="I3105" s="6">
        <f t="shared" si="193"/>
        <v>2</v>
      </c>
      <c r="J3105" s="7">
        <f t="shared" si="194"/>
        <v>0.66666666666666663</v>
      </c>
      <c r="K3105" s="7">
        <f t="shared" si="195"/>
        <v>-0.5849625007211563</v>
      </c>
    </row>
    <row r="3106" spans="1:11" x14ac:dyDescent="0.35">
      <c r="A3106" s="14" t="s">
        <v>8783</v>
      </c>
      <c r="B3106" s="13" t="s">
        <v>5313</v>
      </c>
      <c r="C3106" s="14" t="s">
        <v>16004</v>
      </c>
      <c r="D3106" s="14" t="s">
        <v>16005</v>
      </c>
      <c r="E3106" s="15" t="s">
        <v>5678</v>
      </c>
      <c r="F3106" s="16">
        <v>2</v>
      </c>
      <c r="G3106" s="16">
        <v>1</v>
      </c>
      <c r="H3106" s="6">
        <f t="shared" si="192"/>
        <v>3</v>
      </c>
      <c r="I3106" s="6">
        <f t="shared" si="193"/>
        <v>2</v>
      </c>
      <c r="J3106" s="7">
        <f t="shared" si="194"/>
        <v>0.66666666666666663</v>
      </c>
      <c r="K3106" s="7">
        <f t="shared" si="195"/>
        <v>-0.5849625007211563</v>
      </c>
    </row>
    <row r="3107" spans="1:11" x14ac:dyDescent="0.35">
      <c r="A3107" s="14" t="s">
        <v>8784</v>
      </c>
      <c r="B3107" s="13" t="s">
        <v>3879</v>
      </c>
      <c r="C3107" s="14" t="s">
        <v>16006</v>
      </c>
      <c r="D3107" s="14" t="s">
        <v>16007</v>
      </c>
      <c r="E3107" s="15" t="s">
        <v>5678</v>
      </c>
      <c r="F3107" s="16">
        <v>1</v>
      </c>
      <c r="G3107" s="16">
        <v>1</v>
      </c>
      <c r="H3107" s="6">
        <f t="shared" si="192"/>
        <v>2</v>
      </c>
      <c r="I3107" s="6">
        <f t="shared" si="193"/>
        <v>2</v>
      </c>
      <c r="J3107" s="7">
        <f t="shared" si="194"/>
        <v>1</v>
      </c>
      <c r="K3107" s="7">
        <f t="shared" si="195"/>
        <v>0</v>
      </c>
    </row>
    <row r="3108" spans="1:11" x14ac:dyDescent="0.35">
      <c r="A3108" s="14" t="s">
        <v>8785</v>
      </c>
      <c r="B3108" s="13" t="s">
        <v>5355</v>
      </c>
      <c r="C3108" s="14" t="s">
        <v>16008</v>
      </c>
      <c r="D3108" s="14" t="s">
        <v>16009</v>
      </c>
      <c r="E3108" s="15" t="s">
        <v>5678</v>
      </c>
      <c r="F3108" s="16">
        <v>2</v>
      </c>
      <c r="G3108" s="16">
        <v>1</v>
      </c>
      <c r="H3108" s="6">
        <f t="shared" si="192"/>
        <v>3</v>
      </c>
      <c r="I3108" s="6">
        <f t="shared" si="193"/>
        <v>2</v>
      </c>
      <c r="J3108" s="7">
        <f t="shared" si="194"/>
        <v>0.66666666666666663</v>
      </c>
      <c r="K3108" s="7">
        <f t="shared" si="195"/>
        <v>-0.5849625007211563</v>
      </c>
    </row>
    <row r="3109" spans="1:11" x14ac:dyDescent="0.35">
      <c r="A3109" s="14" t="s">
        <v>8786</v>
      </c>
      <c r="B3109" s="13" t="s">
        <v>5538</v>
      </c>
      <c r="C3109" s="14" t="s">
        <v>16010</v>
      </c>
      <c r="D3109" s="14" t="s">
        <v>16011</v>
      </c>
      <c r="E3109" s="15" t="s">
        <v>5678</v>
      </c>
      <c r="F3109" s="16">
        <v>1</v>
      </c>
      <c r="G3109" s="16">
        <v>0</v>
      </c>
      <c r="H3109" s="6">
        <f t="shared" si="192"/>
        <v>2</v>
      </c>
      <c r="I3109" s="6">
        <f t="shared" si="193"/>
        <v>1</v>
      </c>
      <c r="J3109" s="7">
        <f t="shared" si="194"/>
        <v>0.5</v>
      </c>
      <c r="K3109" s="7">
        <f t="shared" si="195"/>
        <v>-1</v>
      </c>
    </row>
    <row r="3110" spans="1:11" x14ac:dyDescent="0.35">
      <c r="A3110" s="14" t="s">
        <v>8787</v>
      </c>
      <c r="B3110" s="13" t="s">
        <v>4539</v>
      </c>
      <c r="C3110" s="14" t="s">
        <v>16012</v>
      </c>
      <c r="D3110" s="14" t="s">
        <v>16013</v>
      </c>
      <c r="E3110" s="15" t="s">
        <v>5678</v>
      </c>
      <c r="F3110" s="16">
        <v>1</v>
      </c>
      <c r="G3110" s="16">
        <v>1</v>
      </c>
      <c r="H3110" s="6">
        <f t="shared" si="192"/>
        <v>2</v>
      </c>
      <c r="I3110" s="6">
        <f t="shared" si="193"/>
        <v>2</v>
      </c>
      <c r="J3110" s="7">
        <f t="shared" si="194"/>
        <v>1</v>
      </c>
      <c r="K3110" s="7">
        <f t="shared" si="195"/>
        <v>0</v>
      </c>
    </row>
    <row r="3111" spans="1:11" x14ac:dyDescent="0.35">
      <c r="A3111" s="14" t="s">
        <v>8788</v>
      </c>
      <c r="B3111" s="13" t="s">
        <v>5268</v>
      </c>
      <c r="C3111" s="14" t="s">
        <v>16014</v>
      </c>
      <c r="D3111" s="14" t="s">
        <v>16015</v>
      </c>
      <c r="E3111" s="15" t="s">
        <v>5678</v>
      </c>
      <c r="F3111" s="16">
        <v>1</v>
      </c>
      <c r="G3111" s="16">
        <v>1</v>
      </c>
      <c r="H3111" s="6">
        <f t="shared" si="192"/>
        <v>2</v>
      </c>
      <c r="I3111" s="6">
        <f t="shared" si="193"/>
        <v>2</v>
      </c>
      <c r="J3111" s="7">
        <f t="shared" si="194"/>
        <v>1</v>
      </c>
      <c r="K3111" s="7">
        <f t="shared" si="195"/>
        <v>0</v>
      </c>
    </row>
    <row r="3112" spans="1:11" x14ac:dyDescent="0.35">
      <c r="A3112" s="14" t="s">
        <v>8789</v>
      </c>
      <c r="B3112" s="13" t="s">
        <v>1825</v>
      </c>
      <c r="C3112" s="14" t="s">
        <v>16016</v>
      </c>
      <c r="D3112" s="14" t="s">
        <v>11356</v>
      </c>
      <c r="E3112" s="15" t="s">
        <v>5678</v>
      </c>
      <c r="F3112" s="16">
        <v>2</v>
      </c>
      <c r="G3112" s="16">
        <v>2</v>
      </c>
      <c r="H3112" s="6">
        <f t="shared" si="192"/>
        <v>3</v>
      </c>
      <c r="I3112" s="6">
        <f t="shared" si="193"/>
        <v>3</v>
      </c>
      <c r="J3112" s="7">
        <f t="shared" si="194"/>
        <v>1</v>
      </c>
      <c r="K3112" s="7">
        <f t="shared" si="195"/>
        <v>0</v>
      </c>
    </row>
    <row r="3113" spans="1:11" x14ac:dyDescent="0.35">
      <c r="A3113" s="14" t="s">
        <v>8790</v>
      </c>
      <c r="B3113" s="13" t="s">
        <v>2759</v>
      </c>
      <c r="C3113" s="14" t="s">
        <v>16017</v>
      </c>
      <c r="D3113" s="14" t="s">
        <v>11509</v>
      </c>
      <c r="E3113" s="15" t="s">
        <v>5678</v>
      </c>
      <c r="F3113" s="16">
        <v>22</v>
      </c>
      <c r="G3113" s="16">
        <v>15</v>
      </c>
      <c r="H3113" s="6">
        <f t="shared" si="192"/>
        <v>23</v>
      </c>
      <c r="I3113" s="6">
        <f t="shared" si="193"/>
        <v>16</v>
      </c>
      <c r="J3113" s="7">
        <f t="shared" si="194"/>
        <v>0.69565217391304346</v>
      </c>
      <c r="K3113" s="7">
        <f t="shared" si="195"/>
        <v>-0.52356195605701294</v>
      </c>
    </row>
    <row r="3114" spans="1:11" x14ac:dyDescent="0.35">
      <c r="A3114" s="14" t="s">
        <v>8791</v>
      </c>
      <c r="B3114" s="13" t="s">
        <v>1383</v>
      </c>
      <c r="C3114" s="14" t="s">
        <v>16018</v>
      </c>
      <c r="D3114" s="14" t="s">
        <v>16019</v>
      </c>
      <c r="E3114" s="15" t="s">
        <v>5678</v>
      </c>
      <c r="F3114" s="16">
        <v>20</v>
      </c>
      <c r="G3114" s="16">
        <v>6</v>
      </c>
      <c r="H3114" s="6">
        <f t="shared" si="192"/>
        <v>21</v>
      </c>
      <c r="I3114" s="6">
        <f t="shared" si="193"/>
        <v>7</v>
      </c>
      <c r="J3114" s="7">
        <f t="shared" si="194"/>
        <v>0.33333333333333331</v>
      </c>
      <c r="K3114" s="7">
        <f t="shared" si="195"/>
        <v>-1.5849625007211563</v>
      </c>
    </row>
    <row r="3115" spans="1:11" x14ac:dyDescent="0.35">
      <c r="A3115" s="14" t="s">
        <v>8792</v>
      </c>
      <c r="B3115" s="13" t="s">
        <v>1479</v>
      </c>
      <c r="C3115" s="14" t="s">
        <v>16020</v>
      </c>
      <c r="D3115" s="14" t="s">
        <v>16021</v>
      </c>
      <c r="E3115" s="15" t="s">
        <v>5678</v>
      </c>
      <c r="F3115" s="16">
        <v>330</v>
      </c>
      <c r="G3115" s="16">
        <v>300</v>
      </c>
      <c r="H3115" s="6">
        <f t="shared" si="192"/>
        <v>331</v>
      </c>
      <c r="I3115" s="6">
        <f t="shared" si="193"/>
        <v>301</v>
      </c>
      <c r="J3115" s="7">
        <f t="shared" si="194"/>
        <v>0.90936555891238668</v>
      </c>
      <c r="K3115" s="7">
        <f t="shared" si="195"/>
        <v>-0.13706773004751571</v>
      </c>
    </row>
    <row r="3116" spans="1:11" x14ac:dyDescent="0.35">
      <c r="A3116" s="14" t="s">
        <v>8793</v>
      </c>
      <c r="B3116" s="13" t="s">
        <v>248</v>
      </c>
      <c r="C3116" s="14" t="s">
        <v>16022</v>
      </c>
      <c r="D3116" s="14" t="s">
        <v>11356</v>
      </c>
      <c r="E3116" s="15" t="s">
        <v>5678</v>
      </c>
      <c r="F3116" s="16">
        <v>18</v>
      </c>
      <c r="G3116" s="16">
        <v>20</v>
      </c>
      <c r="H3116" s="6">
        <f t="shared" si="192"/>
        <v>19</v>
      </c>
      <c r="I3116" s="6">
        <f t="shared" si="193"/>
        <v>21</v>
      </c>
      <c r="J3116" s="7">
        <f t="shared" si="194"/>
        <v>1.1052631578947369</v>
      </c>
      <c r="K3116" s="7">
        <f t="shared" si="195"/>
        <v>0.14438990933517493</v>
      </c>
    </row>
    <row r="3117" spans="1:11" x14ac:dyDescent="0.35">
      <c r="A3117" s="14" t="s">
        <v>8794</v>
      </c>
      <c r="B3117" s="13" t="s">
        <v>2416</v>
      </c>
      <c r="C3117" s="14" t="s">
        <v>16023</v>
      </c>
      <c r="D3117" s="14" t="s">
        <v>11655</v>
      </c>
      <c r="E3117" s="15" t="s">
        <v>11359</v>
      </c>
      <c r="F3117" s="16">
        <v>123</v>
      </c>
      <c r="G3117" s="16">
        <v>122</v>
      </c>
      <c r="H3117" s="6">
        <f t="shared" si="192"/>
        <v>124</v>
      </c>
      <c r="I3117" s="6">
        <f t="shared" si="193"/>
        <v>123</v>
      </c>
      <c r="J3117" s="7">
        <f t="shared" si="194"/>
        <v>0.99193548387096775</v>
      </c>
      <c r="K3117" s="7">
        <f t="shared" si="195"/>
        <v>-1.1681805047635323E-2</v>
      </c>
    </row>
    <row r="3118" spans="1:11" x14ac:dyDescent="0.35">
      <c r="A3118" s="14" t="s">
        <v>8795</v>
      </c>
      <c r="B3118" s="13" t="s">
        <v>975</v>
      </c>
      <c r="C3118" s="14" t="s">
        <v>16024</v>
      </c>
      <c r="D3118" s="14" t="s">
        <v>11356</v>
      </c>
      <c r="E3118" s="15" t="s">
        <v>11359</v>
      </c>
      <c r="F3118" s="16">
        <v>38</v>
      </c>
      <c r="G3118" s="16">
        <v>20</v>
      </c>
      <c r="H3118" s="6">
        <f t="shared" si="192"/>
        <v>39</v>
      </c>
      <c r="I3118" s="6">
        <f t="shared" si="193"/>
        <v>21</v>
      </c>
      <c r="J3118" s="7">
        <f t="shared" si="194"/>
        <v>0.53846153846153844</v>
      </c>
      <c r="K3118" s="7">
        <f t="shared" si="195"/>
        <v>-0.89308479608348823</v>
      </c>
    </row>
    <row r="3119" spans="1:11" x14ac:dyDescent="0.35">
      <c r="A3119" s="14" t="s">
        <v>8796</v>
      </c>
      <c r="B3119" s="13" t="s">
        <v>637</v>
      </c>
      <c r="C3119" s="14" t="s">
        <v>16025</v>
      </c>
      <c r="D3119" s="14" t="s">
        <v>11356</v>
      </c>
      <c r="E3119" s="15" t="s">
        <v>11359</v>
      </c>
      <c r="F3119" s="16">
        <v>9</v>
      </c>
      <c r="G3119" s="16">
        <v>4</v>
      </c>
      <c r="H3119" s="6">
        <f t="shared" si="192"/>
        <v>10</v>
      </c>
      <c r="I3119" s="6">
        <f t="shared" si="193"/>
        <v>5</v>
      </c>
      <c r="J3119" s="7">
        <f t="shared" si="194"/>
        <v>0.5</v>
      </c>
      <c r="K3119" s="7">
        <f t="shared" si="195"/>
        <v>-1</v>
      </c>
    </row>
    <row r="3120" spans="1:11" x14ac:dyDescent="0.35">
      <c r="A3120" s="14" t="s">
        <v>8797</v>
      </c>
      <c r="B3120" s="13" t="s">
        <v>3655</v>
      </c>
      <c r="C3120" s="14" t="s">
        <v>16026</v>
      </c>
      <c r="D3120" s="14" t="s">
        <v>11356</v>
      </c>
      <c r="E3120" s="15" t="s">
        <v>11359</v>
      </c>
      <c r="F3120" s="16">
        <v>13</v>
      </c>
      <c r="G3120" s="16">
        <v>10</v>
      </c>
      <c r="H3120" s="6">
        <f t="shared" si="192"/>
        <v>14</v>
      </c>
      <c r="I3120" s="6">
        <f t="shared" si="193"/>
        <v>11</v>
      </c>
      <c r="J3120" s="7">
        <f t="shared" si="194"/>
        <v>0.7857142857142857</v>
      </c>
      <c r="K3120" s="7">
        <f t="shared" si="195"/>
        <v>-0.34792330342030692</v>
      </c>
    </row>
    <row r="3121" spans="1:11" x14ac:dyDescent="0.35">
      <c r="A3121" s="14" t="s">
        <v>8798</v>
      </c>
      <c r="B3121" s="13" t="s">
        <v>3628</v>
      </c>
      <c r="C3121" s="14" t="s">
        <v>16027</v>
      </c>
      <c r="D3121" s="14" t="s">
        <v>11385</v>
      </c>
      <c r="E3121" s="15" t="s">
        <v>11359</v>
      </c>
      <c r="F3121" s="16">
        <v>15</v>
      </c>
      <c r="G3121" s="16">
        <v>9</v>
      </c>
      <c r="H3121" s="6">
        <f t="shared" si="192"/>
        <v>16</v>
      </c>
      <c r="I3121" s="6">
        <f t="shared" si="193"/>
        <v>10</v>
      </c>
      <c r="J3121" s="7">
        <f t="shared" si="194"/>
        <v>0.625</v>
      </c>
      <c r="K3121" s="7">
        <f t="shared" si="195"/>
        <v>-0.67807190511263771</v>
      </c>
    </row>
    <row r="3122" spans="1:11" x14ac:dyDescent="0.35">
      <c r="A3122" s="14" t="s">
        <v>8799</v>
      </c>
      <c r="B3122" s="13" t="s">
        <v>3018</v>
      </c>
      <c r="C3122" s="14" t="s">
        <v>16028</v>
      </c>
      <c r="D3122" s="14" t="s">
        <v>11356</v>
      </c>
      <c r="E3122" s="15" t="s">
        <v>11359</v>
      </c>
      <c r="F3122" s="16">
        <v>17</v>
      </c>
      <c r="G3122" s="16">
        <v>14</v>
      </c>
      <c r="H3122" s="6">
        <f t="shared" si="192"/>
        <v>18</v>
      </c>
      <c r="I3122" s="6">
        <f t="shared" si="193"/>
        <v>15</v>
      </c>
      <c r="J3122" s="7">
        <f t="shared" si="194"/>
        <v>0.83333333333333337</v>
      </c>
      <c r="K3122" s="7">
        <f t="shared" si="195"/>
        <v>-0.26303440583379378</v>
      </c>
    </row>
    <row r="3123" spans="1:11" x14ac:dyDescent="0.35">
      <c r="A3123" s="14" t="s">
        <v>8800</v>
      </c>
      <c r="B3123" s="13" t="s">
        <v>3909</v>
      </c>
      <c r="C3123" s="14" t="s">
        <v>16029</v>
      </c>
      <c r="D3123" s="14" t="s">
        <v>11356</v>
      </c>
      <c r="E3123" s="15" t="s">
        <v>11359</v>
      </c>
      <c r="F3123" s="16">
        <v>23</v>
      </c>
      <c r="G3123" s="16">
        <v>14</v>
      </c>
      <c r="H3123" s="6">
        <f t="shared" si="192"/>
        <v>24</v>
      </c>
      <c r="I3123" s="6">
        <f t="shared" si="193"/>
        <v>15</v>
      </c>
      <c r="J3123" s="7">
        <f t="shared" si="194"/>
        <v>0.625</v>
      </c>
      <c r="K3123" s="7">
        <f t="shared" si="195"/>
        <v>-0.67807190511263771</v>
      </c>
    </row>
    <row r="3124" spans="1:11" x14ac:dyDescent="0.35">
      <c r="A3124" s="14" t="s">
        <v>8801</v>
      </c>
      <c r="B3124" s="13" t="s">
        <v>2912</v>
      </c>
      <c r="C3124" s="14" t="s">
        <v>16030</v>
      </c>
      <c r="D3124" s="14" t="s">
        <v>16031</v>
      </c>
      <c r="E3124" s="15" t="s">
        <v>11359</v>
      </c>
      <c r="F3124" s="16">
        <v>14</v>
      </c>
      <c r="G3124" s="16">
        <v>10</v>
      </c>
      <c r="H3124" s="6">
        <f t="shared" si="192"/>
        <v>15</v>
      </c>
      <c r="I3124" s="6">
        <f t="shared" si="193"/>
        <v>11</v>
      </c>
      <c r="J3124" s="7">
        <f t="shared" si="194"/>
        <v>0.73333333333333328</v>
      </c>
      <c r="K3124" s="7">
        <f t="shared" si="195"/>
        <v>-0.44745897697122144</v>
      </c>
    </row>
    <row r="3125" spans="1:11" x14ac:dyDescent="0.35">
      <c r="A3125" s="14" t="s">
        <v>8802</v>
      </c>
      <c r="B3125" s="13" t="s">
        <v>2180</v>
      </c>
      <c r="C3125" s="14" t="s">
        <v>16032</v>
      </c>
      <c r="D3125" s="14" t="s">
        <v>16033</v>
      </c>
      <c r="E3125" s="15" t="s">
        <v>11359</v>
      </c>
      <c r="F3125" s="16">
        <v>20</v>
      </c>
      <c r="G3125" s="16">
        <v>16</v>
      </c>
      <c r="H3125" s="6">
        <f t="shared" si="192"/>
        <v>21</v>
      </c>
      <c r="I3125" s="6">
        <f t="shared" si="193"/>
        <v>17</v>
      </c>
      <c r="J3125" s="7">
        <f t="shared" si="194"/>
        <v>0.80952380952380953</v>
      </c>
      <c r="K3125" s="7">
        <f t="shared" si="195"/>
        <v>-0.30485458152842088</v>
      </c>
    </row>
    <row r="3126" spans="1:11" x14ac:dyDescent="0.35">
      <c r="A3126" s="14" t="s">
        <v>8803</v>
      </c>
      <c r="B3126" s="13" t="s">
        <v>400</v>
      </c>
      <c r="C3126" s="14" t="s">
        <v>16034</v>
      </c>
      <c r="D3126" s="14" t="s">
        <v>16035</v>
      </c>
      <c r="E3126" s="15" t="s">
        <v>5678</v>
      </c>
      <c r="F3126" s="16">
        <v>20</v>
      </c>
      <c r="G3126" s="16">
        <v>16</v>
      </c>
      <c r="H3126" s="6">
        <f t="shared" si="192"/>
        <v>21</v>
      </c>
      <c r="I3126" s="6">
        <f t="shared" si="193"/>
        <v>17</v>
      </c>
      <c r="J3126" s="7">
        <f t="shared" si="194"/>
        <v>0.80952380952380953</v>
      </c>
      <c r="K3126" s="7">
        <f t="shared" si="195"/>
        <v>-0.30485458152842088</v>
      </c>
    </row>
    <row r="3127" spans="1:11" x14ac:dyDescent="0.35">
      <c r="A3127" s="14" t="s">
        <v>8804</v>
      </c>
      <c r="B3127" s="13" t="s">
        <v>692</v>
      </c>
      <c r="C3127" s="14" t="s">
        <v>16036</v>
      </c>
      <c r="D3127" s="14" t="s">
        <v>11385</v>
      </c>
      <c r="E3127" s="15" t="s">
        <v>5678</v>
      </c>
      <c r="F3127" s="16">
        <v>24</v>
      </c>
      <c r="G3127" s="16">
        <v>13</v>
      </c>
      <c r="H3127" s="6">
        <f t="shared" si="192"/>
        <v>25</v>
      </c>
      <c r="I3127" s="6">
        <f t="shared" si="193"/>
        <v>14</v>
      </c>
      <c r="J3127" s="7">
        <f t="shared" si="194"/>
        <v>0.56000000000000005</v>
      </c>
      <c r="K3127" s="7">
        <f t="shared" si="195"/>
        <v>-0.83650126771712052</v>
      </c>
    </row>
    <row r="3128" spans="1:11" x14ac:dyDescent="0.35">
      <c r="A3128" s="14" t="s">
        <v>8805</v>
      </c>
      <c r="B3128" s="13" t="s">
        <v>2693</v>
      </c>
      <c r="C3128" s="14" t="s">
        <v>16037</v>
      </c>
      <c r="D3128" s="14" t="s">
        <v>11356</v>
      </c>
      <c r="E3128" s="15" t="s">
        <v>5678</v>
      </c>
      <c r="F3128" s="16">
        <v>59</v>
      </c>
      <c r="G3128" s="16">
        <v>42</v>
      </c>
      <c r="H3128" s="6">
        <f t="shared" si="192"/>
        <v>60</v>
      </c>
      <c r="I3128" s="6">
        <f t="shared" si="193"/>
        <v>43</v>
      </c>
      <c r="J3128" s="7">
        <f t="shared" si="194"/>
        <v>0.71666666666666667</v>
      </c>
      <c r="K3128" s="7">
        <f t="shared" si="195"/>
        <v>-0.48062584090642058</v>
      </c>
    </row>
    <row r="3129" spans="1:11" x14ac:dyDescent="0.35">
      <c r="A3129" s="14" t="s">
        <v>8806</v>
      </c>
      <c r="B3129" s="13" t="s">
        <v>3095</v>
      </c>
      <c r="C3129" s="14" t="s">
        <v>16038</v>
      </c>
      <c r="D3129" s="14" t="s">
        <v>16039</v>
      </c>
      <c r="E3129" s="15" t="s">
        <v>5678</v>
      </c>
      <c r="F3129" s="16">
        <v>79</v>
      </c>
      <c r="G3129" s="16">
        <v>66</v>
      </c>
      <c r="H3129" s="6">
        <f t="shared" si="192"/>
        <v>80</v>
      </c>
      <c r="I3129" s="6">
        <f t="shared" si="193"/>
        <v>67</v>
      </c>
      <c r="J3129" s="7">
        <f t="shared" si="194"/>
        <v>0.83750000000000002</v>
      </c>
      <c r="K3129" s="7">
        <f t="shared" si="195"/>
        <v>-0.2558389044295899</v>
      </c>
    </row>
    <row r="3130" spans="1:11" x14ac:dyDescent="0.35">
      <c r="A3130" s="14" t="s">
        <v>8807</v>
      </c>
      <c r="B3130" s="13" t="s">
        <v>3587</v>
      </c>
      <c r="C3130" s="14" t="s">
        <v>16040</v>
      </c>
      <c r="D3130" s="14" t="s">
        <v>16041</v>
      </c>
      <c r="E3130" s="15" t="s">
        <v>5678</v>
      </c>
      <c r="F3130" s="16">
        <v>149</v>
      </c>
      <c r="G3130" s="16">
        <v>153</v>
      </c>
      <c r="H3130" s="6">
        <f t="shared" si="192"/>
        <v>150</v>
      </c>
      <c r="I3130" s="6">
        <f t="shared" si="193"/>
        <v>154</v>
      </c>
      <c r="J3130" s="7">
        <f t="shared" si="194"/>
        <v>1.0266666666666666</v>
      </c>
      <c r="K3130" s="7">
        <f t="shared" si="195"/>
        <v>3.7967850199020416E-2</v>
      </c>
    </row>
    <row r="3131" spans="1:11" x14ac:dyDescent="0.35">
      <c r="A3131" s="14" t="s">
        <v>8808</v>
      </c>
      <c r="B3131" s="13" t="s">
        <v>1560</v>
      </c>
      <c r="C3131" s="14" t="s">
        <v>16042</v>
      </c>
      <c r="D3131" s="14" t="s">
        <v>11356</v>
      </c>
      <c r="E3131" s="15" t="s">
        <v>5678</v>
      </c>
      <c r="F3131" s="16">
        <v>100</v>
      </c>
      <c r="G3131" s="16">
        <v>116</v>
      </c>
      <c r="H3131" s="6">
        <f t="shared" si="192"/>
        <v>101</v>
      </c>
      <c r="I3131" s="6">
        <f t="shared" si="193"/>
        <v>117</v>
      </c>
      <c r="J3131" s="7">
        <f t="shared" si="194"/>
        <v>1.1584158415841583</v>
      </c>
      <c r="K3131" s="7">
        <f t="shared" si="195"/>
        <v>0.21215323683160969</v>
      </c>
    </row>
    <row r="3132" spans="1:11" x14ac:dyDescent="0.35">
      <c r="A3132" s="14" t="s">
        <v>8809</v>
      </c>
      <c r="B3132" s="13" t="s">
        <v>1233</v>
      </c>
      <c r="C3132" s="14" t="s">
        <v>16043</v>
      </c>
      <c r="D3132" s="14" t="s">
        <v>11356</v>
      </c>
      <c r="E3132" s="15" t="s">
        <v>5678</v>
      </c>
      <c r="F3132" s="16">
        <v>152</v>
      </c>
      <c r="G3132" s="16">
        <v>194</v>
      </c>
      <c r="H3132" s="6">
        <f t="shared" si="192"/>
        <v>153</v>
      </c>
      <c r="I3132" s="6">
        <f t="shared" si="193"/>
        <v>195</v>
      </c>
      <c r="J3132" s="7">
        <f t="shared" si="194"/>
        <v>1.2745098039215685</v>
      </c>
      <c r="K3132" s="7">
        <f t="shared" si="195"/>
        <v>0.3499424710569588</v>
      </c>
    </row>
    <row r="3133" spans="1:11" x14ac:dyDescent="0.35">
      <c r="A3133" s="14" t="s">
        <v>8810</v>
      </c>
      <c r="B3133" s="13" t="s">
        <v>2680</v>
      </c>
      <c r="C3133" s="14" t="s">
        <v>16044</v>
      </c>
      <c r="D3133" s="14" t="s">
        <v>16045</v>
      </c>
      <c r="E3133" s="15" t="s">
        <v>5678</v>
      </c>
      <c r="F3133" s="16">
        <v>50</v>
      </c>
      <c r="G3133" s="16">
        <v>35</v>
      </c>
      <c r="H3133" s="6">
        <f t="shared" si="192"/>
        <v>51</v>
      </c>
      <c r="I3133" s="6">
        <f t="shared" si="193"/>
        <v>36</v>
      </c>
      <c r="J3133" s="7">
        <f t="shared" si="194"/>
        <v>0.70588235294117652</v>
      </c>
      <c r="K3133" s="7">
        <f t="shared" si="195"/>
        <v>-0.50250034052918313</v>
      </c>
    </row>
    <row r="3134" spans="1:11" x14ac:dyDescent="0.35">
      <c r="A3134" s="14" t="s">
        <v>8811</v>
      </c>
      <c r="B3134" s="13" t="s">
        <v>2932</v>
      </c>
      <c r="C3134" s="14" t="s">
        <v>16046</v>
      </c>
      <c r="D3134" s="14" t="s">
        <v>11685</v>
      </c>
      <c r="E3134" s="15" t="s">
        <v>5678</v>
      </c>
      <c r="F3134" s="16">
        <v>52</v>
      </c>
      <c r="G3134" s="16">
        <v>36</v>
      </c>
      <c r="H3134" s="6">
        <f t="shared" si="192"/>
        <v>53</v>
      </c>
      <c r="I3134" s="6">
        <f t="shared" si="193"/>
        <v>37</v>
      </c>
      <c r="J3134" s="7">
        <f t="shared" si="194"/>
        <v>0.69811320754716977</v>
      </c>
      <c r="K3134" s="7">
        <f t="shared" si="195"/>
        <v>-0.51846708893424953</v>
      </c>
    </row>
    <row r="3135" spans="1:11" x14ac:dyDescent="0.35">
      <c r="A3135" s="14" t="s">
        <v>8812</v>
      </c>
      <c r="B3135" s="13" t="s">
        <v>3108</v>
      </c>
      <c r="C3135" s="14" t="s">
        <v>16047</v>
      </c>
      <c r="D3135" s="14" t="s">
        <v>16048</v>
      </c>
      <c r="E3135" s="15" t="s">
        <v>5678</v>
      </c>
      <c r="F3135" s="16">
        <v>83</v>
      </c>
      <c r="G3135" s="16">
        <v>85</v>
      </c>
      <c r="H3135" s="6">
        <f t="shared" si="192"/>
        <v>84</v>
      </c>
      <c r="I3135" s="6">
        <f t="shared" si="193"/>
        <v>86</v>
      </c>
      <c r="J3135" s="7">
        <f t="shared" si="194"/>
        <v>1.0238095238095237</v>
      </c>
      <c r="K3135" s="7">
        <f t="shared" si="195"/>
        <v>3.3947331923337536E-2</v>
      </c>
    </row>
    <row r="3136" spans="1:11" x14ac:dyDescent="0.35">
      <c r="A3136" s="14" t="s">
        <v>8813</v>
      </c>
      <c r="B3136" s="13" t="s">
        <v>3729</v>
      </c>
      <c r="C3136" s="14" t="s">
        <v>16049</v>
      </c>
      <c r="D3136" s="14" t="s">
        <v>11356</v>
      </c>
      <c r="E3136" s="15" t="s">
        <v>11359</v>
      </c>
      <c r="F3136" s="16">
        <v>8</v>
      </c>
      <c r="G3136" s="16">
        <v>6</v>
      </c>
      <c r="H3136" s="6">
        <f t="shared" si="192"/>
        <v>9</v>
      </c>
      <c r="I3136" s="6">
        <f t="shared" si="193"/>
        <v>7</v>
      </c>
      <c r="J3136" s="7">
        <f t="shared" si="194"/>
        <v>0.77777777777777779</v>
      </c>
      <c r="K3136" s="7">
        <f t="shared" si="195"/>
        <v>-0.36257007938470825</v>
      </c>
    </row>
    <row r="3137" spans="1:11" x14ac:dyDescent="0.35">
      <c r="A3137" s="14" t="s">
        <v>8814</v>
      </c>
      <c r="B3137" s="13" t="s">
        <v>133</v>
      </c>
      <c r="C3137" s="14" t="s">
        <v>16050</v>
      </c>
      <c r="D3137" s="14" t="s">
        <v>11356</v>
      </c>
      <c r="E3137" s="15" t="s">
        <v>11359</v>
      </c>
      <c r="F3137" s="16">
        <v>1</v>
      </c>
      <c r="G3137" s="16">
        <v>0</v>
      </c>
      <c r="H3137" s="6">
        <f t="shared" si="192"/>
        <v>2</v>
      </c>
      <c r="I3137" s="6">
        <f t="shared" si="193"/>
        <v>1</v>
      </c>
      <c r="J3137" s="7">
        <f t="shared" si="194"/>
        <v>0.5</v>
      </c>
      <c r="K3137" s="7">
        <f t="shared" si="195"/>
        <v>-1</v>
      </c>
    </row>
    <row r="3138" spans="1:11" x14ac:dyDescent="0.35">
      <c r="A3138" s="14" t="s">
        <v>8815</v>
      </c>
      <c r="B3138" s="13" t="s">
        <v>4861</v>
      </c>
      <c r="C3138" s="14" t="s">
        <v>16051</v>
      </c>
      <c r="D3138" s="14" t="s">
        <v>11356</v>
      </c>
      <c r="E3138" s="15" t="s">
        <v>5678</v>
      </c>
      <c r="F3138" s="16">
        <v>29</v>
      </c>
      <c r="G3138" s="16">
        <v>31</v>
      </c>
      <c r="H3138" s="6">
        <f t="shared" si="192"/>
        <v>30</v>
      </c>
      <c r="I3138" s="6">
        <f t="shared" si="193"/>
        <v>32</v>
      </c>
      <c r="J3138" s="7">
        <f t="shared" si="194"/>
        <v>1.0666666666666667</v>
      </c>
      <c r="K3138" s="7">
        <f t="shared" si="195"/>
        <v>9.3109404391481465E-2</v>
      </c>
    </row>
    <row r="3139" spans="1:11" x14ac:dyDescent="0.35">
      <c r="A3139" s="14" t="s">
        <v>8816</v>
      </c>
      <c r="B3139" s="13" t="s">
        <v>3054</v>
      </c>
      <c r="C3139" s="14" t="s">
        <v>16052</v>
      </c>
      <c r="D3139" s="14" t="s">
        <v>16053</v>
      </c>
      <c r="E3139" s="15" t="s">
        <v>5678</v>
      </c>
      <c r="F3139" s="16">
        <v>17</v>
      </c>
      <c r="G3139" s="16">
        <v>15</v>
      </c>
      <c r="H3139" s="6">
        <f t="shared" ref="H3139:H3202" si="196">F3139+1</f>
        <v>18</v>
      </c>
      <c r="I3139" s="6">
        <f t="shared" ref="I3139:I3202" si="197">G3139+1</f>
        <v>16</v>
      </c>
      <c r="J3139" s="7">
        <f t="shared" ref="J3139:J3202" si="198">I3139/H3139</f>
        <v>0.88888888888888884</v>
      </c>
      <c r="K3139" s="7">
        <f t="shared" ref="K3139:K3202" si="199">LOG(J3139,2)</f>
        <v>-0.16992500144231246</v>
      </c>
    </row>
    <row r="3140" spans="1:11" x14ac:dyDescent="0.35">
      <c r="A3140" s="14" t="s">
        <v>8817</v>
      </c>
      <c r="B3140" s="13" t="s">
        <v>3075</v>
      </c>
      <c r="C3140" s="14" t="s">
        <v>16054</v>
      </c>
      <c r="D3140" s="14" t="s">
        <v>14558</v>
      </c>
      <c r="E3140" s="15" t="s">
        <v>11359</v>
      </c>
      <c r="F3140" s="16">
        <v>57</v>
      </c>
      <c r="G3140" s="16">
        <v>25</v>
      </c>
      <c r="H3140" s="6">
        <f t="shared" si="196"/>
        <v>58</v>
      </c>
      <c r="I3140" s="6">
        <f t="shared" si="197"/>
        <v>26</v>
      </c>
      <c r="J3140" s="7">
        <f t="shared" si="198"/>
        <v>0.44827586206896552</v>
      </c>
      <c r="K3140" s="7">
        <f t="shared" si="199"/>
        <v>-1.1575412769864799</v>
      </c>
    </row>
    <row r="3141" spans="1:11" x14ac:dyDescent="0.35">
      <c r="A3141" s="14" t="s">
        <v>8818</v>
      </c>
      <c r="B3141" s="13" t="s">
        <v>2748</v>
      </c>
      <c r="C3141" s="14" t="s">
        <v>16055</v>
      </c>
      <c r="D3141" s="14" t="s">
        <v>11858</v>
      </c>
      <c r="E3141" s="15" t="s">
        <v>11359</v>
      </c>
      <c r="F3141" s="16">
        <v>54</v>
      </c>
      <c r="G3141" s="16">
        <v>32</v>
      </c>
      <c r="H3141" s="6">
        <f t="shared" si="196"/>
        <v>55</v>
      </c>
      <c r="I3141" s="6">
        <f t="shared" si="197"/>
        <v>33</v>
      </c>
      <c r="J3141" s="7">
        <f t="shared" si="198"/>
        <v>0.6</v>
      </c>
      <c r="K3141" s="7">
        <f t="shared" si="199"/>
        <v>-0.73696559416620622</v>
      </c>
    </row>
    <row r="3142" spans="1:11" x14ac:dyDescent="0.35">
      <c r="A3142" s="14" t="s">
        <v>8819</v>
      </c>
      <c r="B3142" s="13" t="s">
        <v>5632</v>
      </c>
      <c r="C3142" s="14"/>
      <c r="D3142" s="14"/>
      <c r="E3142" s="15" t="s">
        <v>5678</v>
      </c>
      <c r="F3142" s="16">
        <v>1</v>
      </c>
      <c r="G3142" s="16">
        <v>0</v>
      </c>
      <c r="H3142" s="6">
        <f t="shared" si="196"/>
        <v>2</v>
      </c>
      <c r="I3142" s="6">
        <f t="shared" si="197"/>
        <v>1</v>
      </c>
      <c r="J3142" s="7">
        <f t="shared" si="198"/>
        <v>0.5</v>
      </c>
      <c r="K3142" s="7">
        <f t="shared" si="199"/>
        <v>-1</v>
      </c>
    </row>
    <row r="3143" spans="1:11" x14ac:dyDescent="0.35">
      <c r="A3143" s="14" t="s">
        <v>8820</v>
      </c>
      <c r="B3143" s="13" t="s">
        <v>5633</v>
      </c>
      <c r="C3143" s="14"/>
      <c r="D3143" s="14"/>
      <c r="E3143" s="15" t="s">
        <v>5678</v>
      </c>
      <c r="F3143" s="16">
        <v>0</v>
      </c>
      <c r="G3143" s="16">
        <v>0</v>
      </c>
      <c r="H3143" s="6">
        <f t="shared" si="196"/>
        <v>1</v>
      </c>
      <c r="I3143" s="6">
        <f t="shared" si="197"/>
        <v>1</v>
      </c>
      <c r="J3143" s="7">
        <f t="shared" si="198"/>
        <v>1</v>
      </c>
      <c r="K3143" s="7">
        <f t="shared" si="199"/>
        <v>0</v>
      </c>
    </row>
    <row r="3144" spans="1:11" x14ac:dyDescent="0.35">
      <c r="A3144" s="14" t="s">
        <v>8821</v>
      </c>
      <c r="B3144" s="13" t="s">
        <v>5634</v>
      </c>
      <c r="C3144" s="14"/>
      <c r="D3144" s="14"/>
      <c r="E3144" s="15" t="s">
        <v>5678</v>
      </c>
      <c r="F3144" s="16">
        <v>1</v>
      </c>
      <c r="G3144" s="16">
        <v>0</v>
      </c>
      <c r="H3144" s="6">
        <f t="shared" si="196"/>
        <v>2</v>
      </c>
      <c r="I3144" s="6">
        <f t="shared" si="197"/>
        <v>1</v>
      </c>
      <c r="J3144" s="7">
        <f t="shared" si="198"/>
        <v>0.5</v>
      </c>
      <c r="K3144" s="7">
        <f t="shared" si="199"/>
        <v>-1</v>
      </c>
    </row>
    <row r="3145" spans="1:11" x14ac:dyDescent="0.35">
      <c r="A3145" s="14" t="s">
        <v>8822</v>
      </c>
      <c r="B3145" s="13" t="s">
        <v>3312</v>
      </c>
      <c r="C3145" s="14" t="s">
        <v>16056</v>
      </c>
      <c r="D3145" s="14" t="s">
        <v>16057</v>
      </c>
      <c r="E3145" s="15" t="s">
        <v>5678</v>
      </c>
      <c r="F3145" s="16">
        <v>16</v>
      </c>
      <c r="G3145" s="16">
        <v>7</v>
      </c>
      <c r="H3145" s="6">
        <f t="shared" si="196"/>
        <v>17</v>
      </c>
      <c r="I3145" s="6">
        <f t="shared" si="197"/>
        <v>8</v>
      </c>
      <c r="J3145" s="7">
        <f t="shared" si="198"/>
        <v>0.47058823529411764</v>
      </c>
      <c r="K3145" s="7">
        <f t="shared" si="199"/>
        <v>-1.0874628412503395</v>
      </c>
    </row>
    <row r="3146" spans="1:11" x14ac:dyDescent="0.35">
      <c r="A3146" s="14" t="s">
        <v>8823</v>
      </c>
      <c r="B3146" s="13" t="s">
        <v>3766</v>
      </c>
      <c r="C3146" s="14" t="s">
        <v>16058</v>
      </c>
      <c r="D3146" s="14" t="s">
        <v>16059</v>
      </c>
      <c r="E3146" s="15" t="s">
        <v>5678</v>
      </c>
      <c r="F3146" s="16">
        <v>21</v>
      </c>
      <c r="G3146" s="16">
        <v>16</v>
      </c>
      <c r="H3146" s="6">
        <f t="shared" si="196"/>
        <v>22</v>
      </c>
      <c r="I3146" s="6">
        <f t="shared" si="197"/>
        <v>17</v>
      </c>
      <c r="J3146" s="7">
        <f t="shared" si="198"/>
        <v>0.77272727272727271</v>
      </c>
      <c r="K3146" s="7">
        <f t="shared" si="199"/>
        <v>-0.37196877738695788</v>
      </c>
    </row>
    <row r="3147" spans="1:11" x14ac:dyDescent="0.35">
      <c r="A3147" s="14" t="s">
        <v>8824</v>
      </c>
      <c r="B3147" s="13" t="s">
        <v>586</v>
      </c>
      <c r="C3147" s="14" t="s">
        <v>16060</v>
      </c>
      <c r="D3147" s="14" t="s">
        <v>16061</v>
      </c>
      <c r="E3147" s="15" t="s">
        <v>5678</v>
      </c>
      <c r="F3147" s="16">
        <v>26</v>
      </c>
      <c r="G3147" s="16">
        <v>17</v>
      </c>
      <c r="H3147" s="6">
        <f t="shared" si="196"/>
        <v>27</v>
      </c>
      <c r="I3147" s="6">
        <f t="shared" si="197"/>
        <v>18</v>
      </c>
      <c r="J3147" s="7">
        <f t="shared" si="198"/>
        <v>0.66666666666666663</v>
      </c>
      <c r="K3147" s="7">
        <f t="shared" si="199"/>
        <v>-0.5849625007211563</v>
      </c>
    </row>
    <row r="3148" spans="1:11" x14ac:dyDescent="0.35">
      <c r="A3148" s="14" t="s">
        <v>8825</v>
      </c>
      <c r="B3148" s="13" t="s">
        <v>573</v>
      </c>
      <c r="C3148" s="14" t="s">
        <v>16062</v>
      </c>
      <c r="D3148" s="14" t="s">
        <v>16063</v>
      </c>
      <c r="E3148" s="15" t="s">
        <v>5678</v>
      </c>
      <c r="F3148" s="16">
        <v>39</v>
      </c>
      <c r="G3148" s="16">
        <v>30</v>
      </c>
      <c r="H3148" s="6">
        <f t="shared" si="196"/>
        <v>40</v>
      </c>
      <c r="I3148" s="6">
        <f t="shared" si="197"/>
        <v>31</v>
      </c>
      <c r="J3148" s="7">
        <f t="shared" si="198"/>
        <v>0.77500000000000002</v>
      </c>
      <c r="K3148" s="7">
        <f t="shared" si="199"/>
        <v>-0.3677317845004871</v>
      </c>
    </row>
    <row r="3149" spans="1:11" x14ac:dyDescent="0.35">
      <c r="A3149" s="14" t="s">
        <v>8826</v>
      </c>
      <c r="B3149" s="13" t="s">
        <v>985</v>
      </c>
      <c r="C3149" s="14" t="s">
        <v>16064</v>
      </c>
      <c r="D3149" s="14" t="s">
        <v>16065</v>
      </c>
      <c r="E3149" s="15" t="s">
        <v>5678</v>
      </c>
      <c r="F3149" s="16">
        <v>41</v>
      </c>
      <c r="G3149" s="16">
        <v>26</v>
      </c>
      <c r="H3149" s="6">
        <f t="shared" si="196"/>
        <v>42</v>
      </c>
      <c r="I3149" s="6">
        <f t="shared" si="197"/>
        <v>27</v>
      </c>
      <c r="J3149" s="7">
        <f t="shared" si="198"/>
        <v>0.6428571428571429</v>
      </c>
      <c r="K3149" s="7">
        <f t="shared" si="199"/>
        <v>-0.63742992061529169</v>
      </c>
    </row>
    <row r="3150" spans="1:11" x14ac:dyDescent="0.35">
      <c r="A3150" s="14" t="s">
        <v>8827</v>
      </c>
      <c r="B3150" s="13" t="s">
        <v>1666</v>
      </c>
      <c r="C3150" s="14" t="s">
        <v>16066</v>
      </c>
      <c r="D3150" s="14" t="s">
        <v>16067</v>
      </c>
      <c r="E3150" s="15" t="s">
        <v>5678</v>
      </c>
      <c r="F3150" s="16">
        <v>54</v>
      </c>
      <c r="G3150" s="16">
        <v>32</v>
      </c>
      <c r="H3150" s="6">
        <f t="shared" si="196"/>
        <v>55</v>
      </c>
      <c r="I3150" s="6">
        <f t="shared" si="197"/>
        <v>33</v>
      </c>
      <c r="J3150" s="7">
        <f t="shared" si="198"/>
        <v>0.6</v>
      </c>
      <c r="K3150" s="7">
        <f t="shared" si="199"/>
        <v>-0.73696559416620622</v>
      </c>
    </row>
    <row r="3151" spans="1:11" x14ac:dyDescent="0.35">
      <c r="A3151" s="14" t="s">
        <v>8828</v>
      </c>
      <c r="B3151" s="13" t="s">
        <v>2240</v>
      </c>
      <c r="C3151" s="14" t="s">
        <v>16068</v>
      </c>
      <c r="D3151" s="14" t="s">
        <v>16063</v>
      </c>
      <c r="E3151" s="15" t="s">
        <v>5678</v>
      </c>
      <c r="F3151" s="16">
        <v>149</v>
      </c>
      <c r="G3151" s="16">
        <v>190</v>
      </c>
      <c r="H3151" s="6">
        <f t="shared" si="196"/>
        <v>150</v>
      </c>
      <c r="I3151" s="6">
        <f t="shared" si="197"/>
        <v>191</v>
      </c>
      <c r="J3151" s="7">
        <f t="shared" si="198"/>
        <v>1.2733333333333334</v>
      </c>
      <c r="K3151" s="7">
        <f t="shared" si="199"/>
        <v>0.34861013753986791</v>
      </c>
    </row>
    <row r="3152" spans="1:11" x14ac:dyDescent="0.35">
      <c r="A3152" s="14" t="s">
        <v>8829</v>
      </c>
      <c r="B3152" s="13" t="s">
        <v>499</v>
      </c>
      <c r="C3152" s="14" t="s">
        <v>16069</v>
      </c>
      <c r="D3152" s="14" t="s">
        <v>16070</v>
      </c>
      <c r="E3152" s="15" t="s">
        <v>5678</v>
      </c>
      <c r="F3152" s="16">
        <v>35</v>
      </c>
      <c r="G3152" s="16">
        <v>23</v>
      </c>
      <c r="H3152" s="6">
        <f t="shared" si="196"/>
        <v>36</v>
      </c>
      <c r="I3152" s="6">
        <f t="shared" si="197"/>
        <v>24</v>
      </c>
      <c r="J3152" s="7">
        <f t="shared" si="198"/>
        <v>0.66666666666666663</v>
      </c>
      <c r="K3152" s="7">
        <f t="shared" si="199"/>
        <v>-0.5849625007211563</v>
      </c>
    </row>
    <row r="3153" spans="1:11" x14ac:dyDescent="0.35">
      <c r="A3153" s="14" t="s">
        <v>8830</v>
      </c>
      <c r="B3153" s="13" t="s">
        <v>1424</v>
      </c>
      <c r="C3153" s="14" t="s">
        <v>16071</v>
      </c>
      <c r="D3153" s="14" t="s">
        <v>16072</v>
      </c>
      <c r="E3153" s="15" t="s">
        <v>5678</v>
      </c>
      <c r="F3153" s="16">
        <v>69</v>
      </c>
      <c r="G3153" s="16">
        <v>63</v>
      </c>
      <c r="H3153" s="6">
        <f t="shared" si="196"/>
        <v>70</v>
      </c>
      <c r="I3153" s="6">
        <f t="shared" si="197"/>
        <v>64</v>
      </c>
      <c r="J3153" s="7">
        <f t="shared" si="198"/>
        <v>0.91428571428571426</v>
      </c>
      <c r="K3153" s="7">
        <f t="shared" si="199"/>
        <v>-0.12928301694496649</v>
      </c>
    </row>
    <row r="3154" spans="1:11" x14ac:dyDescent="0.35">
      <c r="A3154" s="14" t="s">
        <v>8831</v>
      </c>
      <c r="B3154" s="13" t="s">
        <v>2018</v>
      </c>
      <c r="C3154" s="14" t="s">
        <v>16073</v>
      </c>
      <c r="D3154" s="14" t="s">
        <v>16074</v>
      </c>
      <c r="E3154" s="15" t="s">
        <v>11359</v>
      </c>
      <c r="F3154" s="16">
        <v>55</v>
      </c>
      <c r="G3154" s="16">
        <v>41</v>
      </c>
      <c r="H3154" s="6">
        <f t="shared" si="196"/>
        <v>56</v>
      </c>
      <c r="I3154" s="6">
        <f t="shared" si="197"/>
        <v>42</v>
      </c>
      <c r="J3154" s="7">
        <f t="shared" si="198"/>
        <v>0.75</v>
      </c>
      <c r="K3154" s="7">
        <f t="shared" si="199"/>
        <v>-0.41503749927884381</v>
      </c>
    </row>
    <row r="3155" spans="1:11" x14ac:dyDescent="0.35">
      <c r="A3155" s="14" t="s">
        <v>8832</v>
      </c>
      <c r="B3155" s="13" t="s">
        <v>708</v>
      </c>
      <c r="C3155" s="14" t="s">
        <v>16075</v>
      </c>
      <c r="D3155" s="14" t="s">
        <v>16076</v>
      </c>
      <c r="E3155" s="15" t="s">
        <v>11359</v>
      </c>
      <c r="F3155" s="16">
        <v>78</v>
      </c>
      <c r="G3155" s="16">
        <v>91</v>
      </c>
      <c r="H3155" s="6">
        <f t="shared" si="196"/>
        <v>79</v>
      </c>
      <c r="I3155" s="6">
        <f t="shared" si="197"/>
        <v>92</v>
      </c>
      <c r="J3155" s="7">
        <f t="shared" si="198"/>
        <v>1.1645569620253164</v>
      </c>
      <c r="K3155" s="7">
        <f t="shared" si="199"/>
        <v>0.21978120787990993</v>
      </c>
    </row>
    <row r="3156" spans="1:11" x14ac:dyDescent="0.35">
      <c r="A3156" s="14" t="s">
        <v>8833</v>
      </c>
      <c r="B3156" s="13" t="s">
        <v>4335</v>
      </c>
      <c r="C3156" s="14" t="s">
        <v>16077</v>
      </c>
      <c r="D3156" s="14" t="s">
        <v>11539</v>
      </c>
      <c r="E3156" s="15" t="s">
        <v>5678</v>
      </c>
      <c r="F3156" s="16">
        <v>145</v>
      </c>
      <c r="G3156" s="16">
        <v>84</v>
      </c>
      <c r="H3156" s="6">
        <f t="shared" si="196"/>
        <v>146</v>
      </c>
      <c r="I3156" s="6">
        <f t="shared" si="197"/>
        <v>85</v>
      </c>
      <c r="J3156" s="7">
        <f t="shared" si="198"/>
        <v>0.5821917808219178</v>
      </c>
      <c r="K3156" s="7">
        <f t="shared" si="199"/>
        <v>-0.78043362274231554</v>
      </c>
    </row>
    <row r="3157" spans="1:11" x14ac:dyDescent="0.35">
      <c r="A3157" s="14" t="s">
        <v>8834</v>
      </c>
      <c r="B3157" s="13" t="s">
        <v>4349</v>
      </c>
      <c r="C3157" s="14" t="s">
        <v>16078</v>
      </c>
      <c r="D3157" s="14" t="s">
        <v>16079</v>
      </c>
      <c r="E3157" s="15" t="s">
        <v>5678</v>
      </c>
      <c r="F3157" s="16">
        <v>147</v>
      </c>
      <c r="G3157" s="16">
        <v>101</v>
      </c>
      <c r="H3157" s="6">
        <f t="shared" si="196"/>
        <v>148</v>
      </c>
      <c r="I3157" s="6">
        <f t="shared" si="197"/>
        <v>102</v>
      </c>
      <c r="J3157" s="7">
        <f t="shared" si="198"/>
        <v>0.68918918918918914</v>
      </c>
      <c r="K3157" s="7">
        <f t="shared" si="199"/>
        <v>-0.53702802365745428</v>
      </c>
    </row>
    <row r="3158" spans="1:11" x14ac:dyDescent="0.35">
      <c r="A3158" s="14" t="s">
        <v>8835</v>
      </c>
      <c r="B3158" s="13" t="s">
        <v>4011</v>
      </c>
      <c r="C3158" s="14" t="s">
        <v>16080</v>
      </c>
      <c r="D3158" s="14" t="s">
        <v>16081</v>
      </c>
      <c r="E3158" s="15" t="s">
        <v>5678</v>
      </c>
      <c r="F3158" s="16">
        <v>217</v>
      </c>
      <c r="G3158" s="16">
        <v>201</v>
      </c>
      <c r="H3158" s="6">
        <f t="shared" si="196"/>
        <v>218</v>
      </c>
      <c r="I3158" s="6">
        <f t="shared" si="197"/>
        <v>202</v>
      </c>
      <c r="J3158" s="7">
        <f t="shared" si="198"/>
        <v>0.92660550458715596</v>
      </c>
      <c r="K3158" s="7">
        <f t="shared" si="199"/>
        <v>-0.10997284202513163</v>
      </c>
    </row>
    <row r="3159" spans="1:11" x14ac:dyDescent="0.35">
      <c r="A3159" s="14" t="s">
        <v>8836</v>
      </c>
      <c r="B3159" s="13" t="s">
        <v>1212</v>
      </c>
      <c r="C3159" s="14" t="s">
        <v>16082</v>
      </c>
      <c r="D3159" s="14" t="s">
        <v>16083</v>
      </c>
      <c r="E3159" s="15" t="s">
        <v>5678</v>
      </c>
      <c r="F3159" s="16">
        <v>47</v>
      </c>
      <c r="G3159" s="16">
        <v>41</v>
      </c>
      <c r="H3159" s="6">
        <f t="shared" si="196"/>
        <v>48</v>
      </c>
      <c r="I3159" s="6">
        <f t="shared" si="197"/>
        <v>42</v>
      </c>
      <c r="J3159" s="7">
        <f t="shared" si="198"/>
        <v>0.875</v>
      </c>
      <c r="K3159" s="7">
        <f t="shared" si="199"/>
        <v>-0.19264507794239591</v>
      </c>
    </row>
    <row r="3160" spans="1:11" x14ac:dyDescent="0.35">
      <c r="A3160" s="14" t="s">
        <v>8837</v>
      </c>
      <c r="B3160" s="13" t="s">
        <v>3368</v>
      </c>
      <c r="C3160" s="14" t="s">
        <v>16084</v>
      </c>
      <c r="D3160" s="14" t="s">
        <v>11356</v>
      </c>
      <c r="E3160" s="15" t="s">
        <v>5678</v>
      </c>
      <c r="F3160" s="16">
        <v>111</v>
      </c>
      <c r="G3160" s="16">
        <v>93</v>
      </c>
      <c r="H3160" s="6">
        <f t="shared" si="196"/>
        <v>112</v>
      </c>
      <c r="I3160" s="6">
        <f t="shared" si="197"/>
        <v>94</v>
      </c>
      <c r="J3160" s="7">
        <f t="shared" si="198"/>
        <v>0.8392857142857143</v>
      </c>
      <c r="K3160" s="7">
        <f t="shared" si="199"/>
        <v>-0.25276607037996673</v>
      </c>
    </row>
    <row r="3161" spans="1:11" x14ac:dyDescent="0.35">
      <c r="A3161" s="14" t="s">
        <v>8838</v>
      </c>
      <c r="B3161" s="13" t="s">
        <v>3777</v>
      </c>
      <c r="C3161" s="14" t="s">
        <v>16085</v>
      </c>
      <c r="D3161" s="14" t="s">
        <v>16086</v>
      </c>
      <c r="E3161" s="15" t="s">
        <v>5678</v>
      </c>
      <c r="F3161" s="16">
        <v>189</v>
      </c>
      <c r="G3161" s="16">
        <v>120</v>
      </c>
      <c r="H3161" s="6">
        <f t="shared" si="196"/>
        <v>190</v>
      </c>
      <c r="I3161" s="6">
        <f t="shared" si="197"/>
        <v>121</v>
      </c>
      <c r="J3161" s="7">
        <f t="shared" si="198"/>
        <v>0.63684210526315788</v>
      </c>
      <c r="K3161" s="7">
        <f t="shared" si="199"/>
        <v>-0.65099237105635344</v>
      </c>
    </row>
    <row r="3162" spans="1:11" x14ac:dyDescent="0.35">
      <c r="A3162" s="14" t="s">
        <v>8839</v>
      </c>
      <c r="B3162" s="13" t="s">
        <v>3200</v>
      </c>
      <c r="C3162" s="14" t="s">
        <v>16087</v>
      </c>
      <c r="D3162" s="14" t="s">
        <v>16088</v>
      </c>
      <c r="E3162" s="15" t="s">
        <v>5678</v>
      </c>
      <c r="F3162" s="16">
        <v>270</v>
      </c>
      <c r="G3162" s="16">
        <v>224</v>
      </c>
      <c r="H3162" s="6">
        <f t="shared" si="196"/>
        <v>271</v>
      </c>
      <c r="I3162" s="6">
        <f t="shared" si="197"/>
        <v>225</v>
      </c>
      <c r="J3162" s="7">
        <f t="shared" si="198"/>
        <v>0.8302583025830258</v>
      </c>
      <c r="K3162" s="7">
        <f t="shared" si="199"/>
        <v>-0.26836785013683456</v>
      </c>
    </row>
    <row r="3163" spans="1:11" x14ac:dyDescent="0.35">
      <c r="A3163" s="14" t="s">
        <v>8840</v>
      </c>
      <c r="B3163" s="13" t="s">
        <v>924</v>
      </c>
      <c r="C3163" s="14" t="s">
        <v>16089</v>
      </c>
      <c r="D3163" s="14" t="s">
        <v>16090</v>
      </c>
      <c r="E3163" s="15" t="s">
        <v>5678</v>
      </c>
      <c r="F3163" s="16">
        <v>212</v>
      </c>
      <c r="G3163" s="16">
        <v>136</v>
      </c>
      <c r="H3163" s="6">
        <f t="shared" si="196"/>
        <v>213</v>
      </c>
      <c r="I3163" s="6">
        <f t="shared" si="197"/>
        <v>137</v>
      </c>
      <c r="J3163" s="7">
        <f t="shared" si="198"/>
        <v>0.64319248826291076</v>
      </c>
      <c r="K3163" s="7">
        <f t="shared" si="199"/>
        <v>-0.63667753726531162</v>
      </c>
    </row>
    <row r="3164" spans="1:11" x14ac:dyDescent="0.35">
      <c r="A3164" s="14" t="s">
        <v>8841</v>
      </c>
      <c r="B3164" s="13" t="s">
        <v>1196</v>
      </c>
      <c r="C3164" s="14" t="s">
        <v>16091</v>
      </c>
      <c r="D3164" s="14" t="s">
        <v>16092</v>
      </c>
      <c r="E3164" s="15" t="s">
        <v>5678</v>
      </c>
      <c r="F3164" s="16">
        <v>84</v>
      </c>
      <c r="G3164" s="16">
        <v>63</v>
      </c>
      <c r="H3164" s="6">
        <f t="shared" si="196"/>
        <v>85</v>
      </c>
      <c r="I3164" s="6">
        <f t="shared" si="197"/>
        <v>64</v>
      </c>
      <c r="J3164" s="7">
        <f t="shared" si="198"/>
        <v>0.75294117647058822</v>
      </c>
      <c r="K3164" s="7">
        <f t="shared" si="199"/>
        <v>-0.40939093613770178</v>
      </c>
    </row>
    <row r="3165" spans="1:11" x14ac:dyDescent="0.35">
      <c r="A3165" s="14" t="s">
        <v>8842</v>
      </c>
      <c r="B3165" s="13" t="s">
        <v>1934</v>
      </c>
      <c r="C3165" s="14" t="s">
        <v>16093</v>
      </c>
      <c r="D3165" s="14" t="s">
        <v>16094</v>
      </c>
      <c r="E3165" s="15" t="s">
        <v>5678</v>
      </c>
      <c r="F3165" s="16">
        <v>490</v>
      </c>
      <c r="G3165" s="16">
        <v>505</v>
      </c>
      <c r="H3165" s="6">
        <f t="shared" si="196"/>
        <v>491</v>
      </c>
      <c r="I3165" s="6">
        <f t="shared" si="197"/>
        <v>506</v>
      </c>
      <c r="J3165" s="7">
        <f t="shared" si="198"/>
        <v>1.030549898167006</v>
      </c>
      <c r="K3165" s="7">
        <f t="shared" si="199"/>
        <v>4.3414360379616969E-2</v>
      </c>
    </row>
    <row r="3166" spans="1:11" x14ac:dyDescent="0.35">
      <c r="A3166" s="14" t="s">
        <v>8843</v>
      </c>
      <c r="B3166" s="13" t="s">
        <v>4800</v>
      </c>
      <c r="C3166" s="14" t="s">
        <v>16095</v>
      </c>
      <c r="D3166" s="14" t="s">
        <v>16096</v>
      </c>
      <c r="E3166" s="15" t="s">
        <v>5678</v>
      </c>
      <c r="F3166" s="16">
        <v>54</v>
      </c>
      <c r="G3166" s="16">
        <v>41</v>
      </c>
      <c r="H3166" s="6">
        <f t="shared" si="196"/>
        <v>55</v>
      </c>
      <c r="I3166" s="6">
        <f t="shared" si="197"/>
        <v>42</v>
      </c>
      <c r="J3166" s="7">
        <f t="shared" si="198"/>
        <v>0.76363636363636367</v>
      </c>
      <c r="K3166" s="7">
        <f t="shared" si="199"/>
        <v>-0.3890422907458993</v>
      </c>
    </row>
    <row r="3167" spans="1:11" x14ac:dyDescent="0.35">
      <c r="A3167" s="14" t="s">
        <v>8844</v>
      </c>
      <c r="B3167" s="13" t="s">
        <v>3821</v>
      </c>
      <c r="C3167" s="14" t="s">
        <v>16097</v>
      </c>
      <c r="D3167" s="14" t="s">
        <v>16098</v>
      </c>
      <c r="E3167" s="15" t="s">
        <v>5678</v>
      </c>
      <c r="F3167" s="16">
        <v>195</v>
      </c>
      <c r="G3167" s="16">
        <v>206</v>
      </c>
      <c r="H3167" s="6">
        <f t="shared" si="196"/>
        <v>196</v>
      </c>
      <c r="I3167" s="6">
        <f t="shared" si="197"/>
        <v>207</v>
      </c>
      <c r="J3167" s="7">
        <f t="shared" si="198"/>
        <v>1.0561224489795917</v>
      </c>
      <c r="K3167" s="7">
        <f t="shared" si="199"/>
        <v>7.8777113384116873E-2</v>
      </c>
    </row>
    <row r="3168" spans="1:11" x14ac:dyDescent="0.35">
      <c r="A3168" s="14" t="s">
        <v>8845</v>
      </c>
      <c r="B3168" s="13" t="s">
        <v>2242</v>
      </c>
      <c r="C3168" s="14" t="s">
        <v>16099</v>
      </c>
      <c r="D3168" s="14" t="s">
        <v>16100</v>
      </c>
      <c r="E3168" s="15" t="s">
        <v>5678</v>
      </c>
      <c r="F3168" s="16">
        <v>53</v>
      </c>
      <c r="G3168" s="16">
        <v>51</v>
      </c>
      <c r="H3168" s="6">
        <f t="shared" si="196"/>
        <v>54</v>
      </c>
      <c r="I3168" s="6">
        <f t="shared" si="197"/>
        <v>52</v>
      </c>
      <c r="J3168" s="7">
        <f t="shared" si="198"/>
        <v>0.96296296296296291</v>
      </c>
      <c r="K3168" s="7">
        <f t="shared" si="199"/>
        <v>-5.4447784022376468E-2</v>
      </c>
    </row>
    <row r="3169" spans="1:11" x14ac:dyDescent="0.35">
      <c r="A3169" s="14" t="s">
        <v>8846</v>
      </c>
      <c r="B3169" s="13" t="s">
        <v>1063</v>
      </c>
      <c r="C3169" s="14" t="s">
        <v>16101</v>
      </c>
      <c r="D3169" s="14" t="s">
        <v>12607</v>
      </c>
      <c r="E3169" s="15" t="s">
        <v>5678</v>
      </c>
      <c r="F3169" s="16">
        <v>25</v>
      </c>
      <c r="G3169" s="16">
        <v>16</v>
      </c>
      <c r="H3169" s="6">
        <f t="shared" si="196"/>
        <v>26</v>
      </c>
      <c r="I3169" s="6">
        <f t="shared" si="197"/>
        <v>17</v>
      </c>
      <c r="J3169" s="7">
        <f t="shared" si="198"/>
        <v>0.65384615384615385</v>
      </c>
      <c r="K3169" s="7">
        <f t="shared" si="199"/>
        <v>-0.61297687689075275</v>
      </c>
    </row>
    <row r="3170" spans="1:11" x14ac:dyDescent="0.35">
      <c r="A3170" s="14" t="s">
        <v>8847</v>
      </c>
      <c r="B3170" s="13" t="s">
        <v>1942</v>
      </c>
      <c r="C3170" s="14" t="s">
        <v>16102</v>
      </c>
      <c r="D3170" s="14" t="s">
        <v>16103</v>
      </c>
      <c r="E3170" s="15" t="s">
        <v>5678</v>
      </c>
      <c r="F3170" s="16">
        <v>75</v>
      </c>
      <c r="G3170" s="16">
        <v>98</v>
      </c>
      <c r="H3170" s="6">
        <f t="shared" si="196"/>
        <v>76</v>
      </c>
      <c r="I3170" s="6">
        <f t="shared" si="197"/>
        <v>99</v>
      </c>
      <c r="J3170" s="7">
        <f t="shared" si="198"/>
        <v>1.3026315789473684</v>
      </c>
      <c r="K3170" s="7">
        <f t="shared" si="199"/>
        <v>0.38142910663602403</v>
      </c>
    </row>
    <row r="3171" spans="1:11" x14ac:dyDescent="0.35">
      <c r="A3171" s="14" t="s">
        <v>8848</v>
      </c>
      <c r="B3171" s="13" t="s">
        <v>2475</v>
      </c>
      <c r="C3171" s="14" t="s">
        <v>16104</v>
      </c>
      <c r="D3171" s="14" t="s">
        <v>16105</v>
      </c>
      <c r="E3171" s="15" t="s">
        <v>5678</v>
      </c>
      <c r="F3171" s="16">
        <v>78</v>
      </c>
      <c r="G3171" s="16">
        <v>74</v>
      </c>
      <c r="H3171" s="6">
        <f t="shared" si="196"/>
        <v>79</v>
      </c>
      <c r="I3171" s="6">
        <f t="shared" si="197"/>
        <v>75</v>
      </c>
      <c r="J3171" s="7">
        <f t="shared" si="198"/>
        <v>0.94936708860759489</v>
      </c>
      <c r="K3171" s="7">
        <f t="shared" si="199"/>
        <v>-7.4962057681222119E-2</v>
      </c>
    </row>
    <row r="3172" spans="1:11" x14ac:dyDescent="0.35">
      <c r="A3172" s="14" t="s">
        <v>8849</v>
      </c>
      <c r="B3172" s="13" t="s">
        <v>2188</v>
      </c>
      <c r="C3172" s="14" t="s">
        <v>16106</v>
      </c>
      <c r="D3172" s="14" t="s">
        <v>11418</v>
      </c>
      <c r="E3172" s="15" t="s">
        <v>11359</v>
      </c>
      <c r="F3172" s="16">
        <v>17</v>
      </c>
      <c r="G3172" s="16">
        <v>12</v>
      </c>
      <c r="H3172" s="6">
        <f t="shared" si="196"/>
        <v>18</v>
      </c>
      <c r="I3172" s="6">
        <f t="shared" si="197"/>
        <v>13</v>
      </c>
      <c r="J3172" s="7">
        <f t="shared" si="198"/>
        <v>0.72222222222222221</v>
      </c>
      <c r="K3172" s="7">
        <f t="shared" si="199"/>
        <v>-0.4694852833012203</v>
      </c>
    </row>
    <row r="3173" spans="1:11" x14ac:dyDescent="0.35">
      <c r="A3173" s="14" t="s">
        <v>8850</v>
      </c>
      <c r="B3173" s="13" t="s">
        <v>3785</v>
      </c>
      <c r="C3173" s="14" t="s">
        <v>16107</v>
      </c>
      <c r="D3173" s="14" t="s">
        <v>11356</v>
      </c>
      <c r="E3173" s="15" t="s">
        <v>5678</v>
      </c>
      <c r="F3173" s="16">
        <v>79</v>
      </c>
      <c r="G3173" s="16">
        <v>105</v>
      </c>
      <c r="H3173" s="6">
        <f t="shared" si="196"/>
        <v>80</v>
      </c>
      <c r="I3173" s="6">
        <f t="shared" si="197"/>
        <v>106</v>
      </c>
      <c r="J3173" s="7">
        <f t="shared" si="198"/>
        <v>1.325</v>
      </c>
      <c r="K3173" s="7">
        <f t="shared" si="199"/>
        <v>0.4059923596758368</v>
      </c>
    </row>
    <row r="3174" spans="1:11" x14ac:dyDescent="0.35">
      <c r="A3174" s="14" t="s">
        <v>8851</v>
      </c>
      <c r="B3174" s="13" t="s">
        <v>2326</v>
      </c>
      <c r="C3174" s="14" t="s">
        <v>16108</v>
      </c>
      <c r="D3174" s="14" t="s">
        <v>11548</v>
      </c>
      <c r="E3174" s="15" t="s">
        <v>5678</v>
      </c>
      <c r="F3174" s="16">
        <v>56</v>
      </c>
      <c r="G3174" s="16">
        <v>61</v>
      </c>
      <c r="H3174" s="6">
        <f t="shared" si="196"/>
        <v>57</v>
      </c>
      <c r="I3174" s="6">
        <f t="shared" si="197"/>
        <v>62</v>
      </c>
      <c r="J3174" s="7">
        <f t="shared" si="198"/>
        <v>1.0877192982456141</v>
      </c>
      <c r="K3174" s="7">
        <f t="shared" si="199"/>
        <v>0.1213062962221336</v>
      </c>
    </row>
    <row r="3175" spans="1:11" x14ac:dyDescent="0.35">
      <c r="A3175" s="14" t="s">
        <v>8852</v>
      </c>
      <c r="B3175" s="13" t="s">
        <v>2813</v>
      </c>
      <c r="C3175" s="14" t="s">
        <v>16109</v>
      </c>
      <c r="D3175" s="14" t="s">
        <v>16110</v>
      </c>
      <c r="E3175" s="15" t="s">
        <v>11359</v>
      </c>
      <c r="F3175" s="16">
        <v>9</v>
      </c>
      <c r="G3175" s="16">
        <v>8</v>
      </c>
      <c r="H3175" s="6">
        <f t="shared" si="196"/>
        <v>10</v>
      </c>
      <c r="I3175" s="6">
        <f t="shared" si="197"/>
        <v>9</v>
      </c>
      <c r="J3175" s="7">
        <f t="shared" si="198"/>
        <v>0.9</v>
      </c>
      <c r="K3175" s="7">
        <f t="shared" si="199"/>
        <v>-0.15200309344504997</v>
      </c>
    </row>
    <row r="3176" spans="1:11" x14ac:dyDescent="0.35">
      <c r="A3176" s="14" t="s">
        <v>8853</v>
      </c>
      <c r="B3176" s="13" t="s">
        <v>5445</v>
      </c>
      <c r="C3176" s="14" t="s">
        <v>16111</v>
      </c>
      <c r="D3176" s="14" t="s">
        <v>16112</v>
      </c>
      <c r="E3176" s="15" t="s">
        <v>5678</v>
      </c>
      <c r="F3176" s="16">
        <v>418</v>
      </c>
      <c r="G3176" s="16">
        <v>361</v>
      </c>
      <c r="H3176" s="6">
        <f t="shared" si="196"/>
        <v>419</v>
      </c>
      <c r="I3176" s="6">
        <f t="shared" si="197"/>
        <v>362</v>
      </c>
      <c r="J3176" s="7">
        <f t="shared" si="198"/>
        <v>0.86396181384248205</v>
      </c>
      <c r="K3176" s="7">
        <f t="shared" si="199"/>
        <v>-0.21096054661614633</v>
      </c>
    </row>
    <row r="3177" spans="1:11" x14ac:dyDescent="0.35">
      <c r="A3177" s="14" t="s">
        <v>8854</v>
      </c>
      <c r="B3177" s="13" t="s">
        <v>3451</v>
      </c>
      <c r="C3177" s="14" t="s">
        <v>16113</v>
      </c>
      <c r="D3177" s="14" t="s">
        <v>11536</v>
      </c>
      <c r="E3177" s="15" t="s">
        <v>11359</v>
      </c>
      <c r="F3177" s="16">
        <v>40</v>
      </c>
      <c r="G3177" s="16">
        <v>44</v>
      </c>
      <c r="H3177" s="6">
        <f t="shared" si="196"/>
        <v>41</v>
      </c>
      <c r="I3177" s="6">
        <f t="shared" si="197"/>
        <v>45</v>
      </c>
      <c r="J3177" s="7">
        <f t="shared" si="198"/>
        <v>1.0975609756097562</v>
      </c>
      <c r="K3177" s="7">
        <f t="shared" si="199"/>
        <v>0.13430109171159113</v>
      </c>
    </row>
    <row r="3178" spans="1:11" x14ac:dyDescent="0.35">
      <c r="A3178" s="14" t="s">
        <v>8855</v>
      </c>
      <c r="B3178" s="13" t="s">
        <v>1218</v>
      </c>
      <c r="C3178" s="14" t="s">
        <v>16114</v>
      </c>
      <c r="D3178" s="14" t="s">
        <v>11539</v>
      </c>
      <c r="E3178" s="15" t="s">
        <v>11359</v>
      </c>
      <c r="F3178" s="16">
        <v>24</v>
      </c>
      <c r="G3178" s="16">
        <v>24</v>
      </c>
      <c r="H3178" s="6">
        <f t="shared" si="196"/>
        <v>25</v>
      </c>
      <c r="I3178" s="6">
        <f t="shared" si="197"/>
        <v>25</v>
      </c>
      <c r="J3178" s="7">
        <f t="shared" si="198"/>
        <v>1</v>
      </c>
      <c r="K3178" s="7">
        <f t="shared" si="199"/>
        <v>0</v>
      </c>
    </row>
    <row r="3179" spans="1:11" x14ac:dyDescent="0.35">
      <c r="A3179" s="14" t="s">
        <v>8856</v>
      </c>
      <c r="B3179" s="13" t="s">
        <v>4091</v>
      </c>
      <c r="C3179" s="14" t="s">
        <v>16115</v>
      </c>
      <c r="D3179" s="14" t="s">
        <v>16116</v>
      </c>
      <c r="E3179" s="15" t="s">
        <v>5678</v>
      </c>
      <c r="F3179" s="16">
        <v>36</v>
      </c>
      <c r="G3179" s="16">
        <v>21</v>
      </c>
      <c r="H3179" s="6">
        <f t="shared" si="196"/>
        <v>37</v>
      </c>
      <c r="I3179" s="6">
        <f t="shared" si="197"/>
        <v>22</v>
      </c>
      <c r="J3179" s="7">
        <f t="shared" si="198"/>
        <v>0.59459459459459463</v>
      </c>
      <c r="K3179" s="7">
        <f t="shared" si="199"/>
        <v>-0.75002174699165247</v>
      </c>
    </row>
    <row r="3180" spans="1:11" x14ac:dyDescent="0.35">
      <c r="A3180" s="14" t="s">
        <v>8857</v>
      </c>
      <c r="B3180" s="13" t="s">
        <v>4817</v>
      </c>
      <c r="C3180" s="14" t="s">
        <v>16117</v>
      </c>
      <c r="D3180" s="14" t="s">
        <v>11356</v>
      </c>
      <c r="E3180" s="15" t="s">
        <v>5678</v>
      </c>
      <c r="F3180" s="16">
        <v>54</v>
      </c>
      <c r="G3180" s="16">
        <v>32</v>
      </c>
      <c r="H3180" s="6">
        <f t="shared" si="196"/>
        <v>55</v>
      </c>
      <c r="I3180" s="6">
        <f t="shared" si="197"/>
        <v>33</v>
      </c>
      <c r="J3180" s="7">
        <f t="shared" si="198"/>
        <v>0.6</v>
      </c>
      <c r="K3180" s="7">
        <f t="shared" si="199"/>
        <v>-0.73696559416620622</v>
      </c>
    </row>
    <row r="3181" spans="1:11" x14ac:dyDescent="0.35">
      <c r="A3181" s="14" t="s">
        <v>8858</v>
      </c>
      <c r="B3181" s="13" t="s">
        <v>1746</v>
      </c>
      <c r="C3181" s="14" t="s">
        <v>16118</v>
      </c>
      <c r="D3181" s="14" t="s">
        <v>16119</v>
      </c>
      <c r="E3181" s="15" t="s">
        <v>5678</v>
      </c>
      <c r="F3181" s="16">
        <v>52</v>
      </c>
      <c r="G3181" s="16">
        <v>37</v>
      </c>
      <c r="H3181" s="6">
        <f t="shared" si="196"/>
        <v>53</v>
      </c>
      <c r="I3181" s="6">
        <f t="shared" si="197"/>
        <v>38</v>
      </c>
      <c r="J3181" s="7">
        <f t="shared" si="198"/>
        <v>0.71698113207547165</v>
      </c>
      <c r="K3181" s="7">
        <f t="shared" si="199"/>
        <v>-0.47999294111961383</v>
      </c>
    </row>
    <row r="3182" spans="1:11" x14ac:dyDescent="0.35">
      <c r="A3182" s="14" t="s">
        <v>8859</v>
      </c>
      <c r="B3182" s="13" t="s">
        <v>5006</v>
      </c>
      <c r="C3182" s="14" t="s">
        <v>16120</v>
      </c>
      <c r="D3182" s="14" t="s">
        <v>11356</v>
      </c>
      <c r="E3182" s="15" t="s">
        <v>5678</v>
      </c>
      <c r="F3182" s="16">
        <v>9</v>
      </c>
      <c r="G3182" s="16">
        <v>4</v>
      </c>
      <c r="H3182" s="6">
        <f t="shared" si="196"/>
        <v>10</v>
      </c>
      <c r="I3182" s="6">
        <f t="shared" si="197"/>
        <v>5</v>
      </c>
      <c r="J3182" s="7">
        <f t="shared" si="198"/>
        <v>0.5</v>
      </c>
      <c r="K3182" s="7">
        <f t="shared" si="199"/>
        <v>-1</v>
      </c>
    </row>
    <row r="3183" spans="1:11" x14ac:dyDescent="0.35">
      <c r="A3183" s="14" t="s">
        <v>8860</v>
      </c>
      <c r="B3183" s="13" t="s">
        <v>5101</v>
      </c>
      <c r="C3183" s="14" t="s">
        <v>16121</v>
      </c>
      <c r="D3183" s="14" t="s">
        <v>11755</v>
      </c>
      <c r="E3183" s="15" t="s">
        <v>5678</v>
      </c>
      <c r="F3183" s="16">
        <v>9</v>
      </c>
      <c r="G3183" s="16">
        <v>8</v>
      </c>
      <c r="H3183" s="6">
        <f t="shared" si="196"/>
        <v>10</v>
      </c>
      <c r="I3183" s="6">
        <f t="shared" si="197"/>
        <v>9</v>
      </c>
      <c r="J3183" s="7">
        <f t="shared" si="198"/>
        <v>0.9</v>
      </c>
      <c r="K3183" s="7">
        <f t="shared" si="199"/>
        <v>-0.15200309344504997</v>
      </c>
    </row>
    <row r="3184" spans="1:11" x14ac:dyDescent="0.35">
      <c r="A3184" s="14" t="s">
        <v>8861</v>
      </c>
      <c r="B3184" s="13" t="s">
        <v>5635</v>
      </c>
      <c r="C3184" s="14"/>
      <c r="D3184" s="14"/>
      <c r="E3184" s="15" t="s">
        <v>5678</v>
      </c>
      <c r="F3184" s="16">
        <v>0</v>
      </c>
      <c r="G3184" s="16">
        <v>0</v>
      </c>
      <c r="H3184" s="6">
        <f t="shared" si="196"/>
        <v>1</v>
      </c>
      <c r="I3184" s="6">
        <f t="shared" si="197"/>
        <v>1</v>
      </c>
      <c r="J3184" s="7">
        <f t="shared" si="198"/>
        <v>1</v>
      </c>
      <c r="K3184" s="7">
        <f t="shared" si="199"/>
        <v>0</v>
      </c>
    </row>
    <row r="3185" spans="1:11" x14ac:dyDescent="0.35">
      <c r="A3185" s="14" t="s">
        <v>8862</v>
      </c>
      <c r="B3185" s="13" t="s">
        <v>5636</v>
      </c>
      <c r="C3185" s="14"/>
      <c r="D3185" s="14"/>
      <c r="E3185" s="15" t="s">
        <v>5678</v>
      </c>
      <c r="F3185" s="16">
        <v>0</v>
      </c>
      <c r="G3185" s="16">
        <v>0</v>
      </c>
      <c r="H3185" s="6">
        <f t="shared" si="196"/>
        <v>1</v>
      </c>
      <c r="I3185" s="6">
        <f t="shared" si="197"/>
        <v>1</v>
      </c>
      <c r="J3185" s="7">
        <f t="shared" si="198"/>
        <v>1</v>
      </c>
      <c r="K3185" s="7">
        <f t="shared" si="199"/>
        <v>0</v>
      </c>
    </row>
    <row r="3186" spans="1:11" x14ac:dyDescent="0.35">
      <c r="A3186" s="14" t="s">
        <v>8863</v>
      </c>
      <c r="B3186" s="13" t="s">
        <v>5637</v>
      </c>
      <c r="C3186" s="14"/>
      <c r="D3186" s="14"/>
      <c r="E3186" s="15" t="s">
        <v>5678</v>
      </c>
      <c r="F3186" s="16">
        <v>0</v>
      </c>
      <c r="G3186" s="16">
        <v>0</v>
      </c>
      <c r="H3186" s="6">
        <f t="shared" si="196"/>
        <v>1</v>
      </c>
      <c r="I3186" s="6">
        <f t="shared" si="197"/>
        <v>1</v>
      </c>
      <c r="J3186" s="7">
        <f t="shared" si="198"/>
        <v>1</v>
      </c>
      <c r="K3186" s="7">
        <f t="shared" si="199"/>
        <v>0</v>
      </c>
    </row>
    <row r="3187" spans="1:11" x14ac:dyDescent="0.35">
      <c r="A3187" s="14" t="s">
        <v>8864</v>
      </c>
      <c r="B3187" s="13" t="s">
        <v>5638</v>
      </c>
      <c r="C3187" s="14"/>
      <c r="D3187" s="14"/>
      <c r="E3187" s="15" t="s">
        <v>5678</v>
      </c>
      <c r="F3187" s="16">
        <v>0</v>
      </c>
      <c r="G3187" s="16">
        <v>0</v>
      </c>
      <c r="H3187" s="6">
        <f t="shared" si="196"/>
        <v>1</v>
      </c>
      <c r="I3187" s="6">
        <f t="shared" si="197"/>
        <v>1</v>
      </c>
      <c r="J3187" s="7">
        <f t="shared" si="198"/>
        <v>1</v>
      </c>
      <c r="K3187" s="7">
        <f t="shared" si="199"/>
        <v>0</v>
      </c>
    </row>
    <row r="3188" spans="1:11" x14ac:dyDescent="0.35">
      <c r="A3188" s="14" t="s">
        <v>8865</v>
      </c>
      <c r="B3188" s="13" t="s">
        <v>4448</v>
      </c>
      <c r="C3188" s="14" t="s">
        <v>16122</v>
      </c>
      <c r="D3188" s="14" t="s">
        <v>16123</v>
      </c>
      <c r="E3188" s="15" t="s">
        <v>5678</v>
      </c>
      <c r="F3188" s="16">
        <v>243</v>
      </c>
      <c r="G3188" s="16">
        <v>223</v>
      </c>
      <c r="H3188" s="6">
        <f t="shared" si="196"/>
        <v>244</v>
      </c>
      <c r="I3188" s="6">
        <f t="shared" si="197"/>
        <v>224</v>
      </c>
      <c r="J3188" s="7">
        <f t="shared" si="198"/>
        <v>0.91803278688524592</v>
      </c>
      <c r="K3188" s="7">
        <f t="shared" si="199"/>
        <v>-0.12338241550528214</v>
      </c>
    </row>
    <row r="3189" spans="1:11" x14ac:dyDescent="0.35">
      <c r="A3189" s="14" t="s">
        <v>8866</v>
      </c>
      <c r="B3189" s="13" t="s">
        <v>2908</v>
      </c>
      <c r="C3189" s="14" t="s">
        <v>16124</v>
      </c>
      <c r="D3189" s="14" t="s">
        <v>11418</v>
      </c>
      <c r="E3189" s="15" t="s">
        <v>5678</v>
      </c>
      <c r="F3189" s="16">
        <v>30</v>
      </c>
      <c r="G3189" s="16">
        <v>28</v>
      </c>
      <c r="H3189" s="6">
        <f t="shared" si="196"/>
        <v>31</v>
      </c>
      <c r="I3189" s="6">
        <f t="shared" si="197"/>
        <v>29</v>
      </c>
      <c r="J3189" s="7">
        <f t="shared" si="198"/>
        <v>0.93548387096774188</v>
      </c>
      <c r="K3189" s="7">
        <f t="shared" si="199"/>
        <v>-9.6215315259303186E-2</v>
      </c>
    </row>
    <row r="3190" spans="1:11" x14ac:dyDescent="0.35">
      <c r="A3190" s="14" t="s">
        <v>8867</v>
      </c>
      <c r="B3190" s="13" t="s">
        <v>1259</v>
      </c>
      <c r="C3190" s="14" t="s">
        <v>16125</v>
      </c>
      <c r="D3190" s="14" t="s">
        <v>14258</v>
      </c>
      <c r="E3190" s="15" t="s">
        <v>11359</v>
      </c>
      <c r="F3190" s="16">
        <v>3</v>
      </c>
      <c r="G3190" s="16">
        <v>4</v>
      </c>
      <c r="H3190" s="6">
        <f t="shared" si="196"/>
        <v>4</v>
      </c>
      <c r="I3190" s="6">
        <f t="shared" si="197"/>
        <v>5</v>
      </c>
      <c r="J3190" s="7">
        <f t="shared" si="198"/>
        <v>1.25</v>
      </c>
      <c r="K3190" s="7">
        <f t="shared" si="199"/>
        <v>0.32192809488736235</v>
      </c>
    </row>
    <row r="3191" spans="1:11" x14ac:dyDescent="0.35">
      <c r="A3191" s="14" t="s">
        <v>8868</v>
      </c>
      <c r="B3191" s="13" t="s">
        <v>3531</v>
      </c>
      <c r="C3191" s="14" t="s">
        <v>16126</v>
      </c>
      <c r="D3191" s="14" t="s">
        <v>16127</v>
      </c>
      <c r="E3191" s="15" t="s">
        <v>11359</v>
      </c>
      <c r="F3191" s="16">
        <v>2</v>
      </c>
      <c r="G3191" s="16">
        <v>2</v>
      </c>
      <c r="H3191" s="6">
        <f t="shared" si="196"/>
        <v>3</v>
      </c>
      <c r="I3191" s="6">
        <f t="shared" si="197"/>
        <v>3</v>
      </c>
      <c r="J3191" s="7">
        <f t="shared" si="198"/>
        <v>1</v>
      </c>
      <c r="K3191" s="7">
        <f t="shared" si="199"/>
        <v>0</v>
      </c>
    </row>
    <row r="3192" spans="1:11" x14ac:dyDescent="0.35">
      <c r="A3192" s="14" t="s">
        <v>8869</v>
      </c>
      <c r="B3192" s="13" t="s">
        <v>2517</v>
      </c>
      <c r="C3192" s="14" t="s">
        <v>16128</v>
      </c>
      <c r="D3192" s="14" t="s">
        <v>16129</v>
      </c>
      <c r="E3192" s="15" t="s">
        <v>5678</v>
      </c>
      <c r="F3192" s="16">
        <v>88</v>
      </c>
      <c r="G3192" s="16">
        <v>103</v>
      </c>
      <c r="H3192" s="6">
        <f t="shared" si="196"/>
        <v>89</v>
      </c>
      <c r="I3192" s="6">
        <f t="shared" si="197"/>
        <v>104</v>
      </c>
      <c r="J3192" s="7">
        <f t="shared" si="198"/>
        <v>1.1685393258426966</v>
      </c>
      <c r="K3192" s="7">
        <f t="shared" si="199"/>
        <v>0.22470628717469435</v>
      </c>
    </row>
    <row r="3193" spans="1:11" x14ac:dyDescent="0.35">
      <c r="A3193" s="14" t="s">
        <v>8870</v>
      </c>
      <c r="B3193" s="13" t="s">
        <v>4480</v>
      </c>
      <c r="C3193" s="14" t="s">
        <v>16130</v>
      </c>
      <c r="D3193" s="14" t="s">
        <v>16131</v>
      </c>
      <c r="E3193" s="15" t="s">
        <v>11359</v>
      </c>
      <c r="F3193" s="16">
        <v>162</v>
      </c>
      <c r="G3193" s="16">
        <v>120</v>
      </c>
      <c r="H3193" s="6">
        <f t="shared" si="196"/>
        <v>163</v>
      </c>
      <c r="I3193" s="6">
        <f t="shared" si="197"/>
        <v>121</v>
      </c>
      <c r="J3193" s="7">
        <f t="shared" si="198"/>
        <v>0.74233128834355833</v>
      </c>
      <c r="K3193" s="7">
        <f t="shared" si="199"/>
        <v>-0.42986491695648299</v>
      </c>
    </row>
    <row r="3194" spans="1:11" x14ac:dyDescent="0.35">
      <c r="A3194" s="14" t="s">
        <v>8871</v>
      </c>
      <c r="B3194" s="13" t="s">
        <v>5639</v>
      </c>
      <c r="C3194" s="14"/>
      <c r="D3194" s="14"/>
      <c r="E3194" s="15" t="s">
        <v>11359</v>
      </c>
      <c r="F3194" s="16">
        <v>1</v>
      </c>
      <c r="G3194" s="16">
        <v>2</v>
      </c>
      <c r="H3194" s="6">
        <f t="shared" si="196"/>
        <v>2</v>
      </c>
      <c r="I3194" s="6">
        <f t="shared" si="197"/>
        <v>3</v>
      </c>
      <c r="J3194" s="7">
        <f t="shared" si="198"/>
        <v>1.5</v>
      </c>
      <c r="K3194" s="7">
        <f t="shared" si="199"/>
        <v>0.58496250072115619</v>
      </c>
    </row>
    <row r="3195" spans="1:11" x14ac:dyDescent="0.35">
      <c r="A3195" s="14" t="s">
        <v>8872</v>
      </c>
      <c r="B3195" s="13" t="s">
        <v>2062</v>
      </c>
      <c r="C3195" s="14" t="s">
        <v>16132</v>
      </c>
      <c r="D3195" s="14" t="s">
        <v>16133</v>
      </c>
      <c r="E3195" s="15" t="s">
        <v>5678</v>
      </c>
      <c r="F3195" s="16">
        <v>11</v>
      </c>
      <c r="G3195" s="16">
        <v>21</v>
      </c>
      <c r="H3195" s="6">
        <f t="shared" si="196"/>
        <v>12</v>
      </c>
      <c r="I3195" s="6">
        <f t="shared" si="197"/>
        <v>22</v>
      </c>
      <c r="J3195" s="7">
        <f t="shared" si="198"/>
        <v>1.8333333333333333</v>
      </c>
      <c r="K3195" s="7">
        <f t="shared" si="199"/>
        <v>0.87446911791614101</v>
      </c>
    </row>
    <row r="3196" spans="1:11" x14ac:dyDescent="0.35">
      <c r="A3196" s="14" t="s">
        <v>8873</v>
      </c>
      <c r="B3196" s="13" t="s">
        <v>1597</v>
      </c>
      <c r="C3196" s="14" t="s">
        <v>16134</v>
      </c>
      <c r="D3196" s="14" t="s">
        <v>16135</v>
      </c>
      <c r="E3196" s="15" t="s">
        <v>5678</v>
      </c>
      <c r="F3196" s="16">
        <v>229</v>
      </c>
      <c r="G3196" s="16">
        <v>290</v>
      </c>
      <c r="H3196" s="6">
        <f t="shared" si="196"/>
        <v>230</v>
      </c>
      <c r="I3196" s="6">
        <f t="shared" si="197"/>
        <v>291</v>
      </c>
      <c r="J3196" s="7">
        <f t="shared" si="198"/>
        <v>1.2652173913043478</v>
      </c>
      <c r="K3196" s="7">
        <f t="shared" si="199"/>
        <v>0.33938529196390871</v>
      </c>
    </row>
    <row r="3197" spans="1:11" x14ac:dyDescent="0.35">
      <c r="A3197" s="14" t="s">
        <v>8874</v>
      </c>
      <c r="B3197" s="13" t="s">
        <v>743</v>
      </c>
      <c r="C3197" s="14" t="s">
        <v>16136</v>
      </c>
      <c r="D3197" s="14" t="s">
        <v>16137</v>
      </c>
      <c r="E3197" s="15" t="s">
        <v>5678</v>
      </c>
      <c r="F3197" s="16">
        <v>86</v>
      </c>
      <c r="G3197" s="16">
        <v>124</v>
      </c>
      <c r="H3197" s="6">
        <f t="shared" si="196"/>
        <v>87</v>
      </c>
      <c r="I3197" s="6">
        <f t="shared" si="197"/>
        <v>125</v>
      </c>
      <c r="J3197" s="7">
        <f t="shared" si="198"/>
        <v>1.4367816091954022</v>
      </c>
      <c r="K3197" s="7">
        <f t="shared" si="199"/>
        <v>0.52284078881335871</v>
      </c>
    </row>
    <row r="3198" spans="1:11" x14ac:dyDescent="0.35">
      <c r="A3198" s="14" t="s">
        <v>8875</v>
      </c>
      <c r="B3198" s="13" t="s">
        <v>1590</v>
      </c>
      <c r="C3198" s="14" t="s">
        <v>16138</v>
      </c>
      <c r="D3198" s="14" t="s">
        <v>12591</v>
      </c>
      <c r="E3198" s="15" t="s">
        <v>5678</v>
      </c>
      <c r="F3198" s="16">
        <v>103</v>
      </c>
      <c r="G3198" s="16">
        <v>136</v>
      </c>
      <c r="H3198" s="6">
        <f t="shared" si="196"/>
        <v>104</v>
      </c>
      <c r="I3198" s="6">
        <f t="shared" si="197"/>
        <v>137</v>
      </c>
      <c r="J3198" s="7">
        <f t="shared" si="198"/>
        <v>1.3173076923076923</v>
      </c>
      <c r="K3198" s="7">
        <f t="shared" si="199"/>
        <v>0.39759236481943455</v>
      </c>
    </row>
    <row r="3199" spans="1:11" x14ac:dyDescent="0.35">
      <c r="A3199" s="14" t="s">
        <v>8876</v>
      </c>
      <c r="B3199" s="13" t="s">
        <v>5640</v>
      </c>
      <c r="C3199" s="14" t="s">
        <v>16139</v>
      </c>
      <c r="D3199" s="14" t="s">
        <v>16140</v>
      </c>
      <c r="E3199" s="15" t="s">
        <v>5678</v>
      </c>
      <c r="F3199" s="16">
        <v>16</v>
      </c>
      <c r="G3199" s="16">
        <v>40</v>
      </c>
      <c r="H3199" s="6">
        <f t="shared" si="196"/>
        <v>17</v>
      </c>
      <c r="I3199" s="6">
        <f t="shared" si="197"/>
        <v>41</v>
      </c>
      <c r="J3199" s="7">
        <f t="shared" si="198"/>
        <v>2.4117647058823528</v>
      </c>
      <c r="K3199" s="7">
        <f t="shared" si="199"/>
        <v>1.2700891633677442</v>
      </c>
    </row>
    <row r="3200" spans="1:11" x14ac:dyDescent="0.35">
      <c r="A3200" s="14" t="s">
        <v>8877</v>
      </c>
      <c r="B3200" s="13" t="s">
        <v>1682</v>
      </c>
      <c r="C3200" s="14" t="s">
        <v>16141</v>
      </c>
      <c r="D3200" s="14" t="s">
        <v>16142</v>
      </c>
      <c r="E3200" s="15" t="s">
        <v>5678</v>
      </c>
      <c r="F3200" s="16">
        <v>192</v>
      </c>
      <c r="G3200" s="16">
        <v>184</v>
      </c>
      <c r="H3200" s="6">
        <f t="shared" si="196"/>
        <v>193</v>
      </c>
      <c r="I3200" s="6">
        <f t="shared" si="197"/>
        <v>185</v>
      </c>
      <c r="J3200" s="7">
        <f t="shared" si="198"/>
        <v>0.95854922279792742</v>
      </c>
      <c r="K3200" s="7">
        <f t="shared" si="199"/>
        <v>-6.1075576751768348E-2</v>
      </c>
    </row>
    <row r="3201" spans="1:11" x14ac:dyDescent="0.35">
      <c r="A3201" s="14" t="s">
        <v>8878</v>
      </c>
      <c r="B3201" s="13" t="s">
        <v>2120</v>
      </c>
      <c r="C3201" s="14" t="s">
        <v>16143</v>
      </c>
      <c r="D3201" s="14" t="s">
        <v>16144</v>
      </c>
      <c r="E3201" s="15" t="s">
        <v>5678</v>
      </c>
      <c r="F3201" s="16">
        <v>198</v>
      </c>
      <c r="G3201" s="16">
        <v>195</v>
      </c>
      <c r="H3201" s="6">
        <f t="shared" si="196"/>
        <v>199</v>
      </c>
      <c r="I3201" s="6">
        <f t="shared" si="197"/>
        <v>196</v>
      </c>
      <c r="J3201" s="7">
        <f t="shared" si="198"/>
        <v>0.98492462311557794</v>
      </c>
      <c r="K3201" s="7">
        <f t="shared" si="199"/>
        <v>-2.1914776428440558E-2</v>
      </c>
    </row>
    <row r="3202" spans="1:11" x14ac:dyDescent="0.35">
      <c r="A3202" s="14" t="s">
        <v>8879</v>
      </c>
      <c r="B3202" s="13" t="s">
        <v>2016</v>
      </c>
      <c r="C3202" s="14" t="s">
        <v>16145</v>
      </c>
      <c r="D3202" s="14" t="s">
        <v>16146</v>
      </c>
      <c r="E3202" s="15" t="s">
        <v>5678</v>
      </c>
      <c r="F3202" s="16">
        <v>307</v>
      </c>
      <c r="G3202" s="16">
        <v>307</v>
      </c>
      <c r="H3202" s="6">
        <f t="shared" si="196"/>
        <v>308</v>
      </c>
      <c r="I3202" s="6">
        <f t="shared" si="197"/>
        <v>308</v>
      </c>
      <c r="J3202" s="7">
        <f t="shared" si="198"/>
        <v>1</v>
      </c>
      <c r="K3202" s="7">
        <f t="shared" si="199"/>
        <v>0</v>
      </c>
    </row>
    <row r="3203" spans="1:11" x14ac:dyDescent="0.35">
      <c r="A3203" s="14" t="s">
        <v>8880</v>
      </c>
      <c r="B3203" s="13" t="s">
        <v>3319</v>
      </c>
      <c r="C3203" s="14" t="s">
        <v>16147</v>
      </c>
      <c r="D3203" s="14" t="s">
        <v>16148</v>
      </c>
      <c r="E3203" s="15" t="s">
        <v>5678</v>
      </c>
      <c r="F3203" s="16">
        <v>456</v>
      </c>
      <c r="G3203" s="16">
        <v>491</v>
      </c>
      <c r="H3203" s="6">
        <f t="shared" ref="H3203:H3266" si="200">F3203+1</f>
        <v>457</v>
      </c>
      <c r="I3203" s="6">
        <f t="shared" ref="I3203:I3266" si="201">G3203+1</f>
        <v>492</v>
      </c>
      <c r="J3203" s="7">
        <f t="shared" ref="J3203:J3266" si="202">I3203/H3203</f>
        <v>1.0765864332603938</v>
      </c>
      <c r="K3203" s="7">
        <f t="shared" ref="K3203:K3266" si="203">LOG(J3203,2)</f>
        <v>0.10646415028117011</v>
      </c>
    </row>
    <row r="3204" spans="1:11" x14ac:dyDescent="0.35">
      <c r="A3204" s="14" t="s">
        <v>8881</v>
      </c>
      <c r="B3204" s="13" t="s">
        <v>1559</v>
      </c>
      <c r="C3204" s="14" t="s">
        <v>16149</v>
      </c>
      <c r="D3204" s="14" t="s">
        <v>16150</v>
      </c>
      <c r="E3204" s="15" t="s">
        <v>5678</v>
      </c>
      <c r="F3204" s="16">
        <v>319</v>
      </c>
      <c r="G3204" s="16">
        <v>342</v>
      </c>
      <c r="H3204" s="6">
        <f t="shared" si="200"/>
        <v>320</v>
      </c>
      <c r="I3204" s="6">
        <f t="shared" si="201"/>
        <v>343</v>
      </c>
      <c r="J3204" s="7">
        <f t="shared" si="202"/>
        <v>1.0718749999999999</v>
      </c>
      <c r="K3204" s="7">
        <f t="shared" si="203"/>
        <v>0.10013667128544985</v>
      </c>
    </row>
    <row r="3205" spans="1:11" x14ac:dyDescent="0.35">
      <c r="A3205" s="14" t="s">
        <v>8882</v>
      </c>
      <c r="B3205" s="13" t="s">
        <v>3372</v>
      </c>
      <c r="C3205" s="14" t="s">
        <v>16151</v>
      </c>
      <c r="D3205" s="14" t="s">
        <v>16152</v>
      </c>
      <c r="E3205" s="15" t="s">
        <v>5678</v>
      </c>
      <c r="F3205" s="16">
        <v>418</v>
      </c>
      <c r="G3205" s="16">
        <v>559</v>
      </c>
      <c r="H3205" s="6">
        <f t="shared" si="200"/>
        <v>419</v>
      </c>
      <c r="I3205" s="6">
        <f t="shared" si="201"/>
        <v>560</v>
      </c>
      <c r="J3205" s="7">
        <f t="shared" si="202"/>
        <v>1.3365155131264916</v>
      </c>
      <c r="K3205" s="7">
        <f t="shared" si="203"/>
        <v>0.41847658324561487</v>
      </c>
    </row>
    <row r="3206" spans="1:11" x14ac:dyDescent="0.35">
      <c r="A3206" s="14" t="s">
        <v>8883</v>
      </c>
      <c r="B3206" s="13" t="s">
        <v>3082</v>
      </c>
      <c r="C3206" s="14" t="s">
        <v>16153</v>
      </c>
      <c r="D3206" s="14" t="s">
        <v>16154</v>
      </c>
      <c r="E3206" s="15" t="s">
        <v>5678</v>
      </c>
      <c r="F3206" s="16">
        <v>390</v>
      </c>
      <c r="G3206" s="16">
        <v>418</v>
      </c>
      <c r="H3206" s="6">
        <f t="shared" si="200"/>
        <v>391</v>
      </c>
      <c r="I3206" s="6">
        <f t="shared" si="201"/>
        <v>419</v>
      </c>
      <c r="J3206" s="7">
        <f t="shared" si="202"/>
        <v>1.0716112531969308</v>
      </c>
      <c r="K3206" s="7">
        <f t="shared" si="203"/>
        <v>9.9781636391999176E-2</v>
      </c>
    </row>
    <row r="3207" spans="1:11" x14ac:dyDescent="0.35">
      <c r="A3207" s="14" t="s">
        <v>8884</v>
      </c>
      <c r="B3207" s="13" t="s">
        <v>1855</v>
      </c>
      <c r="C3207" s="14" t="s">
        <v>16155</v>
      </c>
      <c r="D3207" s="14" t="s">
        <v>16156</v>
      </c>
      <c r="E3207" s="15" t="s">
        <v>5678</v>
      </c>
      <c r="F3207" s="16">
        <v>264</v>
      </c>
      <c r="G3207" s="16">
        <v>291</v>
      </c>
      <c r="H3207" s="6">
        <f t="shared" si="200"/>
        <v>265</v>
      </c>
      <c r="I3207" s="6">
        <f t="shared" si="201"/>
        <v>292</v>
      </c>
      <c r="J3207" s="7">
        <f t="shared" si="202"/>
        <v>1.1018867924528302</v>
      </c>
      <c r="K3207" s="7">
        <f t="shared" si="203"/>
        <v>0.13997600942945568</v>
      </c>
    </row>
    <row r="3208" spans="1:11" x14ac:dyDescent="0.35">
      <c r="A3208" s="14" t="s">
        <v>8885</v>
      </c>
      <c r="B3208" s="13" t="s">
        <v>1189</v>
      </c>
      <c r="C3208" s="14" t="s">
        <v>16157</v>
      </c>
      <c r="D3208" s="14" t="s">
        <v>16158</v>
      </c>
      <c r="E3208" s="15" t="s">
        <v>5678</v>
      </c>
      <c r="F3208" s="16">
        <v>92</v>
      </c>
      <c r="G3208" s="16">
        <v>111</v>
      </c>
      <c r="H3208" s="6">
        <f t="shared" si="200"/>
        <v>93</v>
      </c>
      <c r="I3208" s="6">
        <f t="shared" si="201"/>
        <v>112</v>
      </c>
      <c r="J3208" s="7">
        <f t="shared" si="202"/>
        <v>1.2043010752688172</v>
      </c>
      <c r="K3208" s="7">
        <f t="shared" si="203"/>
        <v>0.26819611094957274</v>
      </c>
    </row>
    <row r="3209" spans="1:11" x14ac:dyDescent="0.35">
      <c r="A3209" s="14" t="s">
        <v>8886</v>
      </c>
      <c r="B3209" s="13" t="s">
        <v>650</v>
      </c>
      <c r="C3209" s="14" t="s">
        <v>16159</v>
      </c>
      <c r="D3209" s="14" t="s">
        <v>16160</v>
      </c>
      <c r="E3209" s="15" t="s">
        <v>5678</v>
      </c>
      <c r="F3209" s="16">
        <v>185</v>
      </c>
      <c r="G3209" s="16">
        <v>225</v>
      </c>
      <c r="H3209" s="6">
        <f t="shared" si="200"/>
        <v>186</v>
      </c>
      <c r="I3209" s="6">
        <f t="shared" si="201"/>
        <v>226</v>
      </c>
      <c r="J3209" s="7">
        <f t="shared" si="202"/>
        <v>1.2150537634408602</v>
      </c>
      <c r="K3209" s="7">
        <f t="shared" si="203"/>
        <v>0.28102015130715635</v>
      </c>
    </row>
    <row r="3210" spans="1:11" x14ac:dyDescent="0.35">
      <c r="A3210" s="14" t="s">
        <v>8887</v>
      </c>
      <c r="B3210" s="13" t="s">
        <v>3089</v>
      </c>
      <c r="C3210" s="14" t="s">
        <v>16161</v>
      </c>
      <c r="D3210" s="14" t="s">
        <v>16162</v>
      </c>
      <c r="E3210" s="15" t="s">
        <v>5678</v>
      </c>
      <c r="F3210" s="16">
        <v>645</v>
      </c>
      <c r="G3210" s="16">
        <v>855</v>
      </c>
      <c r="H3210" s="6">
        <f t="shared" si="200"/>
        <v>646</v>
      </c>
      <c r="I3210" s="6">
        <f t="shared" si="201"/>
        <v>856</v>
      </c>
      <c r="J3210" s="7">
        <f t="shared" si="202"/>
        <v>1.3250773993808049</v>
      </c>
      <c r="K3210" s="7">
        <f t="shared" si="203"/>
        <v>0.40607663170722208</v>
      </c>
    </row>
    <row r="3211" spans="1:11" x14ac:dyDescent="0.35">
      <c r="A3211" s="14" t="s">
        <v>8888</v>
      </c>
      <c r="B3211" s="13" t="s">
        <v>2785</v>
      </c>
      <c r="C3211" s="14" t="s">
        <v>16163</v>
      </c>
      <c r="D3211" s="14" t="s">
        <v>16164</v>
      </c>
      <c r="E3211" s="15" t="s">
        <v>5678</v>
      </c>
      <c r="F3211" s="16">
        <v>547</v>
      </c>
      <c r="G3211" s="16">
        <v>584</v>
      </c>
      <c r="H3211" s="6">
        <f t="shared" si="200"/>
        <v>548</v>
      </c>
      <c r="I3211" s="6">
        <f t="shared" si="201"/>
        <v>585</v>
      </c>
      <c r="J3211" s="7">
        <f t="shared" si="202"/>
        <v>1.0675182481751824</v>
      </c>
      <c r="K3211" s="7">
        <f t="shared" si="203"/>
        <v>9.4260731510240003E-2</v>
      </c>
    </row>
    <row r="3212" spans="1:11" x14ac:dyDescent="0.35">
      <c r="A3212" s="14" t="s">
        <v>8889</v>
      </c>
      <c r="B3212" s="13" t="s">
        <v>638</v>
      </c>
      <c r="C3212" s="14" t="s">
        <v>16165</v>
      </c>
      <c r="D3212" s="14" t="s">
        <v>16166</v>
      </c>
      <c r="E3212" s="15" t="s">
        <v>5678</v>
      </c>
      <c r="F3212" s="16">
        <v>115</v>
      </c>
      <c r="G3212" s="16">
        <v>129</v>
      </c>
      <c r="H3212" s="6">
        <f t="shared" si="200"/>
        <v>116</v>
      </c>
      <c r="I3212" s="6">
        <f t="shared" si="201"/>
        <v>130</v>
      </c>
      <c r="J3212" s="7">
        <f t="shared" si="202"/>
        <v>1.1206896551724137</v>
      </c>
      <c r="K3212" s="7">
        <f t="shared" si="203"/>
        <v>0.16438681790088228</v>
      </c>
    </row>
    <row r="3213" spans="1:11" x14ac:dyDescent="0.35">
      <c r="A3213" s="14" t="s">
        <v>8890</v>
      </c>
      <c r="B3213" s="13" t="s">
        <v>2593</v>
      </c>
      <c r="C3213" s="14" t="s">
        <v>16167</v>
      </c>
      <c r="D3213" s="14" t="s">
        <v>16168</v>
      </c>
      <c r="E3213" s="15" t="s">
        <v>5678</v>
      </c>
      <c r="F3213" s="16">
        <v>456</v>
      </c>
      <c r="G3213" s="16">
        <v>538</v>
      </c>
      <c r="H3213" s="6">
        <f t="shared" si="200"/>
        <v>457</v>
      </c>
      <c r="I3213" s="6">
        <f t="shared" si="201"/>
        <v>539</v>
      </c>
      <c r="J3213" s="7">
        <f t="shared" si="202"/>
        <v>1.1794310722100656</v>
      </c>
      <c r="K3213" s="7">
        <f t="shared" si="203"/>
        <v>0.23809110769443573</v>
      </c>
    </row>
    <row r="3214" spans="1:11" x14ac:dyDescent="0.35">
      <c r="A3214" s="14" t="s">
        <v>8891</v>
      </c>
      <c r="B3214" s="13" t="s">
        <v>1910</v>
      </c>
      <c r="C3214" s="14" t="s">
        <v>16169</v>
      </c>
      <c r="D3214" s="14" t="s">
        <v>16170</v>
      </c>
      <c r="E3214" s="15" t="s">
        <v>5678</v>
      </c>
      <c r="F3214" s="16">
        <v>733</v>
      </c>
      <c r="G3214" s="16">
        <v>895</v>
      </c>
      <c r="H3214" s="6">
        <f t="shared" si="200"/>
        <v>734</v>
      </c>
      <c r="I3214" s="6">
        <f t="shared" si="201"/>
        <v>896</v>
      </c>
      <c r="J3214" s="7">
        <f t="shared" si="202"/>
        <v>1.2207084468664851</v>
      </c>
      <c r="K3214" s="7">
        <f t="shared" si="203"/>
        <v>0.28771866921439138</v>
      </c>
    </row>
    <row r="3215" spans="1:11" x14ac:dyDescent="0.35">
      <c r="A3215" s="14" t="s">
        <v>8892</v>
      </c>
      <c r="B3215" s="13" t="s">
        <v>522</v>
      </c>
      <c r="C3215" s="14" t="s">
        <v>16171</v>
      </c>
      <c r="D3215" s="14" t="s">
        <v>16172</v>
      </c>
      <c r="E3215" s="15" t="s">
        <v>5678</v>
      </c>
      <c r="F3215" s="16">
        <v>301</v>
      </c>
      <c r="G3215" s="16">
        <v>345</v>
      </c>
      <c r="H3215" s="6">
        <f t="shared" si="200"/>
        <v>302</v>
      </c>
      <c r="I3215" s="6">
        <f t="shared" si="201"/>
        <v>346</v>
      </c>
      <c r="J3215" s="7">
        <f t="shared" si="202"/>
        <v>1.1456953642384107</v>
      </c>
      <c r="K3215" s="7">
        <f t="shared" si="203"/>
        <v>0.19622348831164582</v>
      </c>
    </row>
    <row r="3216" spans="1:11" x14ac:dyDescent="0.35">
      <c r="A3216" s="14" t="s">
        <v>8893</v>
      </c>
      <c r="B3216" s="13" t="s">
        <v>3180</v>
      </c>
      <c r="C3216" s="14" t="s">
        <v>16173</v>
      </c>
      <c r="D3216" s="14" t="s">
        <v>16174</v>
      </c>
      <c r="E3216" s="15" t="s">
        <v>5678</v>
      </c>
      <c r="F3216" s="16">
        <v>254</v>
      </c>
      <c r="G3216" s="16">
        <v>329</v>
      </c>
      <c r="H3216" s="6">
        <f t="shared" si="200"/>
        <v>255</v>
      </c>
      <c r="I3216" s="6">
        <f t="shared" si="201"/>
        <v>330</v>
      </c>
      <c r="J3216" s="7">
        <f t="shared" si="202"/>
        <v>1.2941176470588236</v>
      </c>
      <c r="K3216" s="7">
        <f t="shared" si="203"/>
        <v>0.37196877738695794</v>
      </c>
    </row>
    <row r="3217" spans="1:11" x14ac:dyDescent="0.35">
      <c r="A3217" s="14" t="s">
        <v>8894</v>
      </c>
      <c r="B3217" s="13" t="s">
        <v>4322</v>
      </c>
      <c r="C3217" s="14" t="s">
        <v>16175</v>
      </c>
      <c r="D3217" s="14" t="s">
        <v>16176</v>
      </c>
      <c r="E3217" s="15" t="s">
        <v>5678</v>
      </c>
      <c r="F3217" s="16">
        <v>4588</v>
      </c>
      <c r="G3217" s="16">
        <v>4717</v>
      </c>
      <c r="H3217" s="6">
        <f t="shared" si="200"/>
        <v>4589</v>
      </c>
      <c r="I3217" s="6">
        <f t="shared" si="201"/>
        <v>4718</v>
      </c>
      <c r="J3217" s="7">
        <f t="shared" si="202"/>
        <v>1.0281106994988014</v>
      </c>
      <c r="K3217" s="7">
        <f t="shared" si="203"/>
        <v>3.9995611827190018E-2</v>
      </c>
    </row>
    <row r="3218" spans="1:11" x14ac:dyDescent="0.35">
      <c r="A3218" s="14" t="s">
        <v>8895</v>
      </c>
      <c r="B3218" s="13" t="s">
        <v>4602</v>
      </c>
      <c r="C3218" s="14" t="s">
        <v>16177</v>
      </c>
      <c r="D3218" s="14" t="s">
        <v>16178</v>
      </c>
      <c r="E3218" s="15" t="s">
        <v>5678</v>
      </c>
      <c r="F3218" s="16">
        <v>171</v>
      </c>
      <c r="G3218" s="16">
        <v>122</v>
      </c>
      <c r="H3218" s="6">
        <f t="shared" si="200"/>
        <v>172</v>
      </c>
      <c r="I3218" s="6">
        <f t="shared" si="201"/>
        <v>123</v>
      </c>
      <c r="J3218" s="7">
        <f t="shared" si="202"/>
        <v>0.71511627906976749</v>
      </c>
      <c r="K3218" s="7">
        <f t="shared" si="203"/>
        <v>-0.48375024936285804</v>
      </c>
    </row>
    <row r="3219" spans="1:11" x14ac:dyDescent="0.35">
      <c r="A3219" s="14" t="s">
        <v>8896</v>
      </c>
      <c r="B3219" s="13" t="s">
        <v>1986</v>
      </c>
      <c r="C3219" s="14" t="s">
        <v>16179</v>
      </c>
      <c r="D3219" s="14" t="s">
        <v>16180</v>
      </c>
      <c r="E3219" s="15" t="s">
        <v>5678</v>
      </c>
      <c r="F3219" s="16">
        <v>169</v>
      </c>
      <c r="G3219" s="16">
        <v>128</v>
      </c>
      <c r="H3219" s="6">
        <f t="shared" si="200"/>
        <v>170</v>
      </c>
      <c r="I3219" s="6">
        <f t="shared" si="201"/>
        <v>129</v>
      </c>
      <c r="J3219" s="7">
        <f t="shared" si="202"/>
        <v>0.75882352941176467</v>
      </c>
      <c r="K3219" s="7">
        <f t="shared" si="203"/>
        <v>-0.39816368071444769</v>
      </c>
    </row>
    <row r="3220" spans="1:11" x14ac:dyDescent="0.35">
      <c r="A3220" s="14" t="s">
        <v>8897</v>
      </c>
      <c r="B3220" s="13" t="s">
        <v>3847</v>
      </c>
      <c r="C3220" s="14" t="s">
        <v>16181</v>
      </c>
      <c r="D3220" s="14" t="s">
        <v>16182</v>
      </c>
      <c r="E3220" s="15" t="s">
        <v>5678</v>
      </c>
      <c r="F3220" s="16">
        <v>231</v>
      </c>
      <c r="G3220" s="16">
        <v>211</v>
      </c>
      <c r="H3220" s="6">
        <f t="shared" si="200"/>
        <v>232</v>
      </c>
      <c r="I3220" s="6">
        <f t="shared" si="201"/>
        <v>212</v>
      </c>
      <c r="J3220" s="7">
        <f t="shared" si="202"/>
        <v>0.91379310344827591</v>
      </c>
      <c r="K3220" s="7">
        <f t="shared" si="203"/>
        <v>-0.13006054056437286</v>
      </c>
    </row>
    <row r="3221" spans="1:11" x14ac:dyDescent="0.35">
      <c r="A3221" s="14" t="s">
        <v>8898</v>
      </c>
      <c r="B3221" s="13" t="s">
        <v>3560</v>
      </c>
      <c r="C3221" s="14" t="s">
        <v>16183</v>
      </c>
      <c r="D3221" s="14" t="s">
        <v>16184</v>
      </c>
      <c r="E3221" s="15" t="s">
        <v>5678</v>
      </c>
      <c r="F3221" s="16">
        <v>321</v>
      </c>
      <c r="G3221" s="16">
        <v>322</v>
      </c>
      <c r="H3221" s="6">
        <f t="shared" si="200"/>
        <v>322</v>
      </c>
      <c r="I3221" s="6">
        <f t="shared" si="201"/>
        <v>323</v>
      </c>
      <c r="J3221" s="7">
        <f t="shared" si="202"/>
        <v>1.0031055900621118</v>
      </c>
      <c r="K3221" s="7">
        <f t="shared" si="203"/>
        <v>4.4734765793078514E-3</v>
      </c>
    </row>
    <row r="3222" spans="1:11" x14ac:dyDescent="0.35">
      <c r="A3222" s="14" t="s">
        <v>8899</v>
      </c>
      <c r="B3222" s="13" t="s">
        <v>4100</v>
      </c>
      <c r="C3222" s="14" t="s">
        <v>16185</v>
      </c>
      <c r="D3222" s="14" t="s">
        <v>16186</v>
      </c>
      <c r="E3222" s="15" t="s">
        <v>5678</v>
      </c>
      <c r="F3222" s="16">
        <v>391</v>
      </c>
      <c r="G3222" s="16">
        <v>319</v>
      </c>
      <c r="H3222" s="6">
        <f t="shared" si="200"/>
        <v>392</v>
      </c>
      <c r="I3222" s="6">
        <f t="shared" si="201"/>
        <v>320</v>
      </c>
      <c r="J3222" s="7">
        <f t="shared" si="202"/>
        <v>0.81632653061224492</v>
      </c>
      <c r="K3222" s="7">
        <f t="shared" si="203"/>
        <v>-0.29278174922784583</v>
      </c>
    </row>
    <row r="3223" spans="1:11" x14ac:dyDescent="0.35">
      <c r="A3223" s="14" t="s">
        <v>8900</v>
      </c>
      <c r="B3223" s="13" t="s">
        <v>2163</v>
      </c>
      <c r="C3223" s="14" t="s">
        <v>16187</v>
      </c>
      <c r="D3223" s="14" t="s">
        <v>16188</v>
      </c>
      <c r="E3223" s="15" t="s">
        <v>5678</v>
      </c>
      <c r="F3223" s="16">
        <v>65</v>
      </c>
      <c r="G3223" s="16">
        <v>66</v>
      </c>
      <c r="H3223" s="6">
        <f t="shared" si="200"/>
        <v>66</v>
      </c>
      <c r="I3223" s="6">
        <f t="shared" si="201"/>
        <v>67</v>
      </c>
      <c r="J3223" s="7">
        <f t="shared" si="202"/>
        <v>1.0151515151515151</v>
      </c>
      <c r="K3223" s="7">
        <f t="shared" si="203"/>
        <v>2.1695071099318976E-2</v>
      </c>
    </row>
    <row r="3224" spans="1:11" x14ac:dyDescent="0.35">
      <c r="A3224" s="14" t="s">
        <v>8901</v>
      </c>
      <c r="B3224" s="13" t="s">
        <v>3686</v>
      </c>
      <c r="C3224" s="14" t="s">
        <v>16189</v>
      </c>
      <c r="D3224" s="14" t="s">
        <v>16190</v>
      </c>
      <c r="E3224" s="15" t="s">
        <v>11359</v>
      </c>
      <c r="F3224" s="16">
        <v>43</v>
      </c>
      <c r="G3224" s="16">
        <v>31</v>
      </c>
      <c r="H3224" s="6">
        <f t="shared" si="200"/>
        <v>44</v>
      </c>
      <c r="I3224" s="6">
        <f t="shared" si="201"/>
        <v>32</v>
      </c>
      <c r="J3224" s="7">
        <f t="shared" si="202"/>
        <v>0.72727272727272729</v>
      </c>
      <c r="K3224" s="7">
        <f t="shared" si="203"/>
        <v>-0.45943161863729726</v>
      </c>
    </row>
    <row r="3225" spans="1:11" x14ac:dyDescent="0.35">
      <c r="A3225" s="14" t="s">
        <v>8902</v>
      </c>
      <c r="B3225" s="13" t="s">
        <v>4248</v>
      </c>
      <c r="C3225" s="14" t="s">
        <v>16191</v>
      </c>
      <c r="D3225" s="14" t="s">
        <v>16192</v>
      </c>
      <c r="E3225" s="15" t="s">
        <v>11359</v>
      </c>
      <c r="F3225" s="16">
        <v>116</v>
      </c>
      <c r="G3225" s="16">
        <v>99</v>
      </c>
      <c r="H3225" s="6">
        <f t="shared" si="200"/>
        <v>117</v>
      </c>
      <c r="I3225" s="6">
        <f t="shared" si="201"/>
        <v>100</v>
      </c>
      <c r="J3225" s="7">
        <f t="shared" si="202"/>
        <v>0.85470085470085466</v>
      </c>
      <c r="K3225" s="7">
        <f t="shared" si="203"/>
        <v>-0.22650852980867991</v>
      </c>
    </row>
    <row r="3226" spans="1:11" x14ac:dyDescent="0.35">
      <c r="A3226" s="14" t="s">
        <v>8903</v>
      </c>
      <c r="B3226" s="13" t="s">
        <v>2104</v>
      </c>
      <c r="C3226" s="14" t="s">
        <v>16193</v>
      </c>
      <c r="D3226" s="14" t="s">
        <v>16194</v>
      </c>
      <c r="E3226" s="15" t="s">
        <v>11359</v>
      </c>
      <c r="F3226" s="16">
        <v>87</v>
      </c>
      <c r="G3226" s="16">
        <v>69</v>
      </c>
      <c r="H3226" s="6">
        <f t="shared" si="200"/>
        <v>88</v>
      </c>
      <c r="I3226" s="6">
        <f t="shared" si="201"/>
        <v>70</v>
      </c>
      <c r="J3226" s="7">
        <f t="shared" si="202"/>
        <v>0.79545454545454541</v>
      </c>
      <c r="K3226" s="7">
        <f t="shared" si="203"/>
        <v>-0.3301486016923309</v>
      </c>
    </row>
    <row r="3227" spans="1:11" x14ac:dyDescent="0.35">
      <c r="A3227" s="14" t="s">
        <v>8904</v>
      </c>
      <c r="B3227" s="13" t="s">
        <v>3800</v>
      </c>
      <c r="C3227" s="14" t="s">
        <v>16195</v>
      </c>
      <c r="D3227" s="14" t="s">
        <v>11651</v>
      </c>
      <c r="E3227" s="15" t="s">
        <v>11359</v>
      </c>
      <c r="F3227" s="16">
        <v>60</v>
      </c>
      <c r="G3227" s="16">
        <v>54</v>
      </c>
      <c r="H3227" s="6">
        <f t="shared" si="200"/>
        <v>61</v>
      </c>
      <c r="I3227" s="6">
        <f t="shared" si="201"/>
        <v>55</v>
      </c>
      <c r="J3227" s="7">
        <f t="shared" si="202"/>
        <v>0.90163934426229508</v>
      </c>
      <c r="K3227" s="7">
        <f t="shared" si="203"/>
        <v>-0.14937762403822669</v>
      </c>
    </row>
    <row r="3228" spans="1:11" x14ac:dyDescent="0.35">
      <c r="A3228" s="14" t="s">
        <v>8905</v>
      </c>
      <c r="B3228" s="13" t="s">
        <v>665</v>
      </c>
      <c r="C3228" s="14" t="s">
        <v>16196</v>
      </c>
      <c r="D3228" s="14" t="s">
        <v>16197</v>
      </c>
      <c r="E3228" s="15" t="s">
        <v>11359</v>
      </c>
      <c r="F3228" s="16">
        <v>7</v>
      </c>
      <c r="G3228" s="16">
        <v>5</v>
      </c>
      <c r="H3228" s="6">
        <f t="shared" si="200"/>
        <v>8</v>
      </c>
      <c r="I3228" s="6">
        <f t="shared" si="201"/>
        <v>6</v>
      </c>
      <c r="J3228" s="7">
        <f t="shared" si="202"/>
        <v>0.75</v>
      </c>
      <c r="K3228" s="7">
        <f t="shared" si="203"/>
        <v>-0.41503749927884381</v>
      </c>
    </row>
    <row r="3229" spans="1:11" x14ac:dyDescent="0.35">
      <c r="A3229" s="14" t="s">
        <v>8906</v>
      </c>
      <c r="B3229" s="13" t="s">
        <v>2959</v>
      </c>
      <c r="C3229" s="14" t="s">
        <v>16198</v>
      </c>
      <c r="D3229" s="14" t="s">
        <v>16199</v>
      </c>
      <c r="E3229" s="15" t="s">
        <v>11359</v>
      </c>
      <c r="F3229" s="16">
        <v>1</v>
      </c>
      <c r="G3229" s="16">
        <v>1</v>
      </c>
      <c r="H3229" s="6">
        <f t="shared" si="200"/>
        <v>2</v>
      </c>
      <c r="I3229" s="6">
        <f t="shared" si="201"/>
        <v>2</v>
      </c>
      <c r="J3229" s="7">
        <f t="shared" si="202"/>
        <v>1</v>
      </c>
      <c r="K3229" s="7">
        <f t="shared" si="203"/>
        <v>0</v>
      </c>
    </row>
    <row r="3230" spans="1:11" x14ac:dyDescent="0.35">
      <c r="A3230" s="14" t="s">
        <v>8907</v>
      </c>
      <c r="B3230" s="13" t="s">
        <v>1542</v>
      </c>
      <c r="C3230" s="14" t="s">
        <v>16200</v>
      </c>
      <c r="D3230" s="14" t="s">
        <v>16201</v>
      </c>
      <c r="E3230" s="15" t="s">
        <v>11359</v>
      </c>
      <c r="F3230" s="16">
        <v>2</v>
      </c>
      <c r="G3230" s="16">
        <v>2</v>
      </c>
      <c r="H3230" s="6">
        <f t="shared" si="200"/>
        <v>3</v>
      </c>
      <c r="I3230" s="6">
        <f t="shared" si="201"/>
        <v>3</v>
      </c>
      <c r="J3230" s="7">
        <f t="shared" si="202"/>
        <v>1</v>
      </c>
      <c r="K3230" s="7">
        <f t="shared" si="203"/>
        <v>0</v>
      </c>
    </row>
    <row r="3231" spans="1:11" x14ac:dyDescent="0.35">
      <c r="A3231" s="14" t="s">
        <v>8908</v>
      </c>
      <c r="B3231" s="13" t="s">
        <v>1800</v>
      </c>
      <c r="C3231" s="14" t="s">
        <v>16202</v>
      </c>
      <c r="D3231" s="14" t="s">
        <v>11356</v>
      </c>
      <c r="E3231" s="15" t="s">
        <v>11359</v>
      </c>
      <c r="F3231" s="16">
        <v>35</v>
      </c>
      <c r="G3231" s="16">
        <v>32</v>
      </c>
      <c r="H3231" s="6">
        <f t="shared" si="200"/>
        <v>36</v>
      </c>
      <c r="I3231" s="6">
        <f t="shared" si="201"/>
        <v>33</v>
      </c>
      <c r="J3231" s="7">
        <f t="shared" si="202"/>
        <v>0.91666666666666663</v>
      </c>
      <c r="K3231" s="7">
        <f t="shared" si="203"/>
        <v>-0.12553088208385899</v>
      </c>
    </row>
    <row r="3232" spans="1:11" x14ac:dyDescent="0.35">
      <c r="A3232" s="14" t="s">
        <v>8909</v>
      </c>
      <c r="B3232" s="13" t="s">
        <v>4978</v>
      </c>
      <c r="C3232" s="14" t="s">
        <v>16203</v>
      </c>
      <c r="D3232" s="14" t="s">
        <v>11356</v>
      </c>
      <c r="E3232" s="15" t="s">
        <v>5678</v>
      </c>
      <c r="F3232" s="16">
        <v>40</v>
      </c>
      <c r="G3232" s="16">
        <v>24</v>
      </c>
      <c r="H3232" s="6">
        <f t="shared" si="200"/>
        <v>41</v>
      </c>
      <c r="I3232" s="6">
        <f t="shared" si="201"/>
        <v>25</v>
      </c>
      <c r="J3232" s="7">
        <f t="shared" si="202"/>
        <v>0.6097560975609756</v>
      </c>
      <c r="K3232" s="7">
        <f t="shared" si="203"/>
        <v>-0.71369581484335898</v>
      </c>
    </row>
    <row r="3233" spans="1:11" x14ac:dyDescent="0.35">
      <c r="A3233" s="14" t="s">
        <v>8910</v>
      </c>
      <c r="B3233" s="13" t="s">
        <v>5408</v>
      </c>
      <c r="C3233" s="14" t="s">
        <v>16204</v>
      </c>
      <c r="D3233" s="14" t="s">
        <v>16205</v>
      </c>
      <c r="E3233" s="15" t="s">
        <v>5678</v>
      </c>
      <c r="F3233" s="16">
        <v>69</v>
      </c>
      <c r="G3233" s="16">
        <v>62</v>
      </c>
      <c r="H3233" s="6">
        <f t="shared" si="200"/>
        <v>70</v>
      </c>
      <c r="I3233" s="6">
        <f t="shared" si="201"/>
        <v>63</v>
      </c>
      <c r="J3233" s="7">
        <f t="shared" si="202"/>
        <v>0.9</v>
      </c>
      <c r="K3233" s="7">
        <f t="shared" si="203"/>
        <v>-0.15200309344504997</v>
      </c>
    </row>
    <row r="3234" spans="1:11" x14ac:dyDescent="0.35">
      <c r="A3234" s="14" t="s">
        <v>8911</v>
      </c>
      <c r="B3234" s="13" t="s">
        <v>4852</v>
      </c>
      <c r="C3234" s="14" t="s">
        <v>16206</v>
      </c>
      <c r="D3234" s="14" t="s">
        <v>11685</v>
      </c>
      <c r="E3234" s="15" t="s">
        <v>11359</v>
      </c>
      <c r="F3234" s="16">
        <v>22</v>
      </c>
      <c r="G3234" s="16">
        <v>24</v>
      </c>
      <c r="H3234" s="6">
        <f t="shared" si="200"/>
        <v>23</v>
      </c>
      <c r="I3234" s="6">
        <f t="shared" si="201"/>
        <v>25</v>
      </c>
      <c r="J3234" s="7">
        <f t="shared" si="202"/>
        <v>1.0869565217391304</v>
      </c>
      <c r="K3234" s="7">
        <f t="shared" si="203"/>
        <v>0.12029423371771174</v>
      </c>
    </row>
    <row r="3235" spans="1:11" x14ac:dyDescent="0.35">
      <c r="A3235" s="14" t="s">
        <v>8912</v>
      </c>
      <c r="B3235" s="13" t="s">
        <v>101</v>
      </c>
      <c r="C3235" s="14" t="s">
        <v>16207</v>
      </c>
      <c r="D3235" s="14" t="s">
        <v>16208</v>
      </c>
      <c r="E3235" s="15" t="s">
        <v>5678</v>
      </c>
      <c r="F3235" s="16">
        <v>173</v>
      </c>
      <c r="G3235" s="16">
        <v>166</v>
      </c>
      <c r="H3235" s="6">
        <f t="shared" si="200"/>
        <v>174</v>
      </c>
      <c r="I3235" s="6">
        <f t="shared" si="201"/>
        <v>167</v>
      </c>
      <c r="J3235" s="7">
        <f t="shared" si="202"/>
        <v>0.95977011494252873</v>
      </c>
      <c r="K3235" s="7">
        <f t="shared" si="203"/>
        <v>-5.9239203374676086E-2</v>
      </c>
    </row>
    <row r="3236" spans="1:11" x14ac:dyDescent="0.35">
      <c r="A3236" s="14" t="s">
        <v>8913</v>
      </c>
      <c r="B3236" s="13" t="s">
        <v>100</v>
      </c>
      <c r="C3236" s="14" t="s">
        <v>16209</v>
      </c>
      <c r="D3236" s="14" t="s">
        <v>16210</v>
      </c>
      <c r="E3236" s="15" t="s">
        <v>5678</v>
      </c>
      <c r="F3236" s="16">
        <v>122</v>
      </c>
      <c r="G3236" s="16">
        <v>60</v>
      </c>
      <c r="H3236" s="6">
        <f t="shared" si="200"/>
        <v>123</v>
      </c>
      <c r="I3236" s="6">
        <f t="shared" si="201"/>
        <v>61</v>
      </c>
      <c r="J3236" s="7">
        <f t="shared" si="202"/>
        <v>0.49593495934959347</v>
      </c>
      <c r="K3236" s="7">
        <f t="shared" si="203"/>
        <v>-1.0117771677763536</v>
      </c>
    </row>
    <row r="3237" spans="1:11" x14ac:dyDescent="0.35">
      <c r="A3237" s="14" t="s">
        <v>8914</v>
      </c>
      <c r="B3237" s="13" t="s">
        <v>44</v>
      </c>
      <c r="C3237" s="14" t="s">
        <v>16211</v>
      </c>
      <c r="D3237" s="14" t="s">
        <v>16212</v>
      </c>
      <c r="E3237" s="15" t="s">
        <v>5678</v>
      </c>
      <c r="F3237" s="16">
        <v>686</v>
      </c>
      <c r="G3237" s="16">
        <v>769</v>
      </c>
      <c r="H3237" s="6">
        <f t="shared" si="200"/>
        <v>687</v>
      </c>
      <c r="I3237" s="6">
        <f t="shared" si="201"/>
        <v>770</v>
      </c>
      <c r="J3237" s="7">
        <f t="shared" si="202"/>
        <v>1.1208151382823872</v>
      </c>
      <c r="K3237" s="7">
        <f t="shared" si="203"/>
        <v>0.16454834676416363</v>
      </c>
    </row>
    <row r="3238" spans="1:11" x14ac:dyDescent="0.35">
      <c r="A3238" s="14" t="s">
        <v>8915</v>
      </c>
      <c r="B3238" s="13" t="s">
        <v>192</v>
      </c>
      <c r="C3238" s="14" t="s">
        <v>16213</v>
      </c>
      <c r="D3238" s="14" t="s">
        <v>16214</v>
      </c>
      <c r="E3238" s="15" t="s">
        <v>11359</v>
      </c>
      <c r="F3238" s="16">
        <v>64</v>
      </c>
      <c r="G3238" s="16">
        <v>61</v>
      </c>
      <c r="H3238" s="6">
        <f t="shared" si="200"/>
        <v>65</v>
      </c>
      <c r="I3238" s="6">
        <f t="shared" si="201"/>
        <v>62</v>
      </c>
      <c r="J3238" s="7">
        <f t="shared" si="202"/>
        <v>0.9538461538461539</v>
      </c>
      <c r="K3238" s="7">
        <f t="shared" si="203"/>
        <v>-6.8171502641579215E-2</v>
      </c>
    </row>
    <row r="3239" spans="1:11" x14ac:dyDescent="0.35">
      <c r="A3239" s="14" t="s">
        <v>8916</v>
      </c>
      <c r="B3239" s="13" t="s">
        <v>1631</v>
      </c>
      <c r="C3239" s="14" t="s">
        <v>16215</v>
      </c>
      <c r="D3239" s="14" t="s">
        <v>16216</v>
      </c>
      <c r="E3239" s="15" t="s">
        <v>5678</v>
      </c>
      <c r="F3239" s="16">
        <v>126</v>
      </c>
      <c r="G3239" s="16">
        <v>97</v>
      </c>
      <c r="H3239" s="6">
        <f t="shared" si="200"/>
        <v>127</v>
      </c>
      <c r="I3239" s="6">
        <f t="shared" si="201"/>
        <v>98</v>
      </c>
      <c r="J3239" s="7">
        <f t="shared" si="202"/>
        <v>0.77165354330708658</v>
      </c>
      <c r="K3239" s="7">
        <f t="shared" si="203"/>
        <v>-0.37397484265695768</v>
      </c>
    </row>
    <row r="3240" spans="1:11" x14ac:dyDescent="0.35">
      <c r="A3240" s="14" t="s">
        <v>8917</v>
      </c>
      <c r="B3240" s="13" t="s">
        <v>1667</v>
      </c>
      <c r="C3240" s="14" t="s">
        <v>16217</v>
      </c>
      <c r="D3240" s="14" t="s">
        <v>16218</v>
      </c>
      <c r="E3240" s="15" t="s">
        <v>5678</v>
      </c>
      <c r="F3240" s="16">
        <v>10</v>
      </c>
      <c r="G3240" s="16">
        <v>11</v>
      </c>
      <c r="H3240" s="6">
        <f t="shared" si="200"/>
        <v>11</v>
      </c>
      <c r="I3240" s="6">
        <f t="shared" si="201"/>
        <v>12</v>
      </c>
      <c r="J3240" s="7">
        <f t="shared" si="202"/>
        <v>1.0909090909090908</v>
      </c>
      <c r="K3240" s="7">
        <f t="shared" si="203"/>
        <v>0.12553088208385882</v>
      </c>
    </row>
    <row r="3241" spans="1:11" x14ac:dyDescent="0.35">
      <c r="A3241" s="14" t="s">
        <v>8918</v>
      </c>
      <c r="B3241" s="13" t="s">
        <v>436</v>
      </c>
      <c r="C3241" s="14" t="s">
        <v>16219</v>
      </c>
      <c r="D3241" s="14" t="s">
        <v>16220</v>
      </c>
      <c r="E3241" s="15" t="s">
        <v>5678</v>
      </c>
      <c r="F3241" s="16">
        <v>7</v>
      </c>
      <c r="G3241" s="16">
        <v>6</v>
      </c>
      <c r="H3241" s="6">
        <f t="shared" si="200"/>
        <v>8</v>
      </c>
      <c r="I3241" s="6">
        <f t="shared" si="201"/>
        <v>7</v>
      </c>
      <c r="J3241" s="7">
        <f t="shared" si="202"/>
        <v>0.875</v>
      </c>
      <c r="K3241" s="7">
        <f t="shared" si="203"/>
        <v>-0.19264507794239591</v>
      </c>
    </row>
    <row r="3242" spans="1:11" x14ac:dyDescent="0.35">
      <c r="A3242" s="14" t="s">
        <v>8919</v>
      </c>
      <c r="B3242" s="13" t="s">
        <v>1373</v>
      </c>
      <c r="C3242" s="14" t="s">
        <v>16221</v>
      </c>
      <c r="D3242" s="14" t="s">
        <v>11657</v>
      </c>
      <c r="E3242" s="15" t="s">
        <v>5678</v>
      </c>
      <c r="F3242" s="16">
        <v>3</v>
      </c>
      <c r="G3242" s="16">
        <v>1</v>
      </c>
      <c r="H3242" s="6">
        <f t="shared" si="200"/>
        <v>4</v>
      </c>
      <c r="I3242" s="6">
        <f t="shared" si="201"/>
        <v>2</v>
      </c>
      <c r="J3242" s="7">
        <f t="shared" si="202"/>
        <v>0.5</v>
      </c>
      <c r="K3242" s="7">
        <f t="shared" si="203"/>
        <v>-1</v>
      </c>
    </row>
    <row r="3243" spans="1:11" x14ac:dyDescent="0.35">
      <c r="A3243" s="14" t="s">
        <v>8920</v>
      </c>
      <c r="B3243" s="13" t="s">
        <v>1159</v>
      </c>
      <c r="C3243" s="14" t="s">
        <v>16222</v>
      </c>
      <c r="D3243" s="14" t="s">
        <v>11657</v>
      </c>
      <c r="E3243" s="15" t="s">
        <v>5678</v>
      </c>
      <c r="F3243" s="16">
        <v>5</v>
      </c>
      <c r="G3243" s="16">
        <v>2</v>
      </c>
      <c r="H3243" s="6">
        <f t="shared" si="200"/>
        <v>6</v>
      </c>
      <c r="I3243" s="6">
        <f t="shared" si="201"/>
        <v>3</v>
      </c>
      <c r="J3243" s="7">
        <f t="shared" si="202"/>
        <v>0.5</v>
      </c>
      <c r="K3243" s="7">
        <f t="shared" si="203"/>
        <v>-1</v>
      </c>
    </row>
    <row r="3244" spans="1:11" x14ac:dyDescent="0.35">
      <c r="A3244" s="14" t="s">
        <v>8921</v>
      </c>
      <c r="B3244" s="13" t="s">
        <v>569</v>
      </c>
      <c r="C3244" s="14" t="s">
        <v>16223</v>
      </c>
      <c r="D3244" s="14" t="s">
        <v>12574</v>
      </c>
      <c r="E3244" s="15" t="s">
        <v>5678</v>
      </c>
      <c r="F3244" s="16">
        <v>20</v>
      </c>
      <c r="G3244" s="16">
        <v>15</v>
      </c>
      <c r="H3244" s="6">
        <f t="shared" si="200"/>
        <v>21</v>
      </c>
      <c r="I3244" s="6">
        <f t="shared" si="201"/>
        <v>16</v>
      </c>
      <c r="J3244" s="7">
        <f t="shared" si="202"/>
        <v>0.76190476190476186</v>
      </c>
      <c r="K3244" s="7">
        <f t="shared" si="203"/>
        <v>-0.39231742277876036</v>
      </c>
    </row>
    <row r="3245" spans="1:11" x14ac:dyDescent="0.35">
      <c r="A3245" s="14" t="s">
        <v>8922</v>
      </c>
      <c r="B3245" s="13" t="s">
        <v>136</v>
      </c>
      <c r="C3245" s="14" t="s">
        <v>16224</v>
      </c>
      <c r="D3245" s="14" t="s">
        <v>16225</v>
      </c>
      <c r="E3245" s="15" t="s">
        <v>5678</v>
      </c>
      <c r="F3245" s="16">
        <v>31</v>
      </c>
      <c r="G3245" s="16">
        <v>22</v>
      </c>
      <c r="H3245" s="6">
        <f t="shared" si="200"/>
        <v>32</v>
      </c>
      <c r="I3245" s="6">
        <f t="shared" si="201"/>
        <v>23</v>
      </c>
      <c r="J3245" s="7">
        <f t="shared" si="202"/>
        <v>0.71875</v>
      </c>
      <c r="K3245" s="7">
        <f t="shared" si="203"/>
        <v>-0.47643804394298717</v>
      </c>
    </row>
    <row r="3246" spans="1:11" x14ac:dyDescent="0.35">
      <c r="A3246" s="14" t="s">
        <v>8923</v>
      </c>
      <c r="B3246" s="13" t="s">
        <v>184</v>
      </c>
      <c r="C3246" s="14" t="s">
        <v>16226</v>
      </c>
      <c r="D3246" s="14" t="s">
        <v>16227</v>
      </c>
      <c r="E3246" s="15" t="s">
        <v>5678</v>
      </c>
      <c r="F3246" s="16">
        <v>122</v>
      </c>
      <c r="G3246" s="16">
        <v>86</v>
      </c>
      <c r="H3246" s="6">
        <f t="shared" si="200"/>
        <v>123</v>
      </c>
      <c r="I3246" s="6">
        <f t="shared" si="201"/>
        <v>87</v>
      </c>
      <c r="J3246" s="7">
        <f t="shared" si="202"/>
        <v>0.70731707317073167</v>
      </c>
      <c r="K3246" s="7">
        <f t="shared" si="203"/>
        <v>-0.49957100949051164</v>
      </c>
    </row>
    <row r="3247" spans="1:11" x14ac:dyDescent="0.35">
      <c r="A3247" s="14" t="s">
        <v>8924</v>
      </c>
      <c r="B3247" s="13" t="s">
        <v>218</v>
      </c>
      <c r="C3247" s="14" t="s">
        <v>16228</v>
      </c>
      <c r="D3247" s="14" t="s">
        <v>16229</v>
      </c>
      <c r="E3247" s="15" t="s">
        <v>5678</v>
      </c>
      <c r="F3247" s="16">
        <v>111</v>
      </c>
      <c r="G3247" s="16">
        <v>68</v>
      </c>
      <c r="H3247" s="6">
        <f t="shared" si="200"/>
        <v>112</v>
      </c>
      <c r="I3247" s="6">
        <f t="shared" si="201"/>
        <v>69</v>
      </c>
      <c r="J3247" s="7">
        <f t="shared" si="202"/>
        <v>0.6160714285714286</v>
      </c>
      <c r="K3247" s="7">
        <f t="shared" si="203"/>
        <v>-0.69883046527943493</v>
      </c>
    </row>
    <row r="3248" spans="1:11" x14ac:dyDescent="0.35">
      <c r="A3248" s="14" t="s">
        <v>8925</v>
      </c>
      <c r="B3248" s="13" t="s">
        <v>77</v>
      </c>
      <c r="C3248" s="14" t="s">
        <v>16230</v>
      </c>
      <c r="D3248" s="14" t="s">
        <v>16231</v>
      </c>
      <c r="E3248" s="15" t="s">
        <v>5678</v>
      </c>
      <c r="F3248" s="16">
        <v>303</v>
      </c>
      <c r="G3248" s="16">
        <v>282</v>
      </c>
      <c r="H3248" s="6">
        <f t="shared" si="200"/>
        <v>304</v>
      </c>
      <c r="I3248" s="6">
        <f t="shared" si="201"/>
        <v>283</v>
      </c>
      <c r="J3248" s="7">
        <f t="shared" si="202"/>
        <v>0.93092105263157898</v>
      </c>
      <c r="K3248" s="7">
        <f t="shared" si="203"/>
        <v>-0.10326927061170313</v>
      </c>
    </row>
    <row r="3249" spans="1:11" x14ac:dyDescent="0.35">
      <c r="A3249" s="14" t="s">
        <v>8926</v>
      </c>
      <c r="B3249" s="13" t="s">
        <v>48</v>
      </c>
      <c r="C3249" s="14" t="s">
        <v>16232</v>
      </c>
      <c r="D3249" s="14" t="s">
        <v>16233</v>
      </c>
      <c r="E3249" s="15" t="s">
        <v>11359</v>
      </c>
      <c r="F3249" s="16">
        <v>263</v>
      </c>
      <c r="G3249" s="16">
        <v>378</v>
      </c>
      <c r="H3249" s="6">
        <f t="shared" si="200"/>
        <v>264</v>
      </c>
      <c r="I3249" s="6">
        <f t="shared" si="201"/>
        <v>379</v>
      </c>
      <c r="J3249" s="7">
        <f t="shared" si="202"/>
        <v>1.4356060606060606</v>
      </c>
      <c r="K3249" s="7">
        <f t="shared" si="203"/>
        <v>0.52165991881263829</v>
      </c>
    </row>
    <row r="3250" spans="1:11" x14ac:dyDescent="0.35">
      <c r="A3250" s="14" t="s">
        <v>8927</v>
      </c>
      <c r="B3250" s="13" t="s">
        <v>3071</v>
      </c>
      <c r="C3250" s="14" t="s">
        <v>16234</v>
      </c>
      <c r="D3250" s="14" t="s">
        <v>11356</v>
      </c>
      <c r="E3250" s="15" t="s">
        <v>5678</v>
      </c>
      <c r="F3250" s="16">
        <v>46</v>
      </c>
      <c r="G3250" s="16">
        <v>37</v>
      </c>
      <c r="H3250" s="6">
        <f t="shared" si="200"/>
        <v>47</v>
      </c>
      <c r="I3250" s="6">
        <f t="shared" si="201"/>
        <v>38</v>
      </c>
      <c r="J3250" s="7">
        <f t="shared" si="202"/>
        <v>0.80851063829787229</v>
      </c>
      <c r="K3250" s="7">
        <f t="shared" si="203"/>
        <v>-0.30666133823405201</v>
      </c>
    </row>
    <row r="3251" spans="1:11" x14ac:dyDescent="0.35">
      <c r="A3251" s="14" t="s">
        <v>8928</v>
      </c>
      <c r="B3251" s="13" t="s">
        <v>2133</v>
      </c>
      <c r="C3251" s="14" t="s">
        <v>16235</v>
      </c>
      <c r="D3251" s="14" t="s">
        <v>16236</v>
      </c>
      <c r="E3251" s="15" t="s">
        <v>5678</v>
      </c>
      <c r="F3251" s="16">
        <v>35</v>
      </c>
      <c r="G3251" s="16">
        <v>25</v>
      </c>
      <c r="H3251" s="6">
        <f t="shared" si="200"/>
        <v>36</v>
      </c>
      <c r="I3251" s="6">
        <f t="shared" si="201"/>
        <v>26</v>
      </c>
      <c r="J3251" s="7">
        <f t="shared" si="202"/>
        <v>0.72222222222222221</v>
      </c>
      <c r="K3251" s="7">
        <f t="shared" si="203"/>
        <v>-0.4694852833012203</v>
      </c>
    </row>
    <row r="3252" spans="1:11" x14ac:dyDescent="0.35">
      <c r="A3252" s="14" t="s">
        <v>8929</v>
      </c>
      <c r="B3252" s="13" t="s">
        <v>3330</v>
      </c>
      <c r="C3252" s="14" t="s">
        <v>16237</v>
      </c>
      <c r="D3252" s="14" t="s">
        <v>11356</v>
      </c>
      <c r="E3252" s="15" t="s">
        <v>5678</v>
      </c>
      <c r="F3252" s="16">
        <v>45</v>
      </c>
      <c r="G3252" s="16">
        <v>42</v>
      </c>
      <c r="H3252" s="6">
        <f t="shared" si="200"/>
        <v>46</v>
      </c>
      <c r="I3252" s="6">
        <f t="shared" si="201"/>
        <v>43</v>
      </c>
      <c r="J3252" s="7">
        <f t="shared" si="202"/>
        <v>0.93478260869565222</v>
      </c>
      <c r="K3252" s="7">
        <f t="shared" si="203"/>
        <v>-9.7297201354914875E-2</v>
      </c>
    </row>
    <row r="3253" spans="1:11" x14ac:dyDescent="0.35">
      <c r="A3253" s="14" t="s">
        <v>8930</v>
      </c>
      <c r="B3253" s="13" t="s">
        <v>3605</v>
      </c>
      <c r="C3253" s="14" t="s">
        <v>16238</v>
      </c>
      <c r="D3253" s="14" t="s">
        <v>16239</v>
      </c>
      <c r="E3253" s="15" t="s">
        <v>5678</v>
      </c>
      <c r="F3253" s="16">
        <v>63</v>
      </c>
      <c r="G3253" s="16">
        <v>65</v>
      </c>
      <c r="H3253" s="6">
        <f t="shared" si="200"/>
        <v>64</v>
      </c>
      <c r="I3253" s="6">
        <f t="shared" si="201"/>
        <v>66</v>
      </c>
      <c r="J3253" s="7">
        <f t="shared" si="202"/>
        <v>1.03125</v>
      </c>
      <c r="K3253" s="7">
        <f t="shared" si="203"/>
        <v>4.4394119358453436E-2</v>
      </c>
    </row>
    <row r="3254" spans="1:11" x14ac:dyDescent="0.35">
      <c r="A3254" s="14" t="s">
        <v>8931</v>
      </c>
      <c r="B3254" s="13" t="s">
        <v>3260</v>
      </c>
      <c r="C3254" s="14" t="s">
        <v>16240</v>
      </c>
      <c r="D3254" s="14" t="s">
        <v>16241</v>
      </c>
      <c r="E3254" s="15" t="s">
        <v>5678</v>
      </c>
      <c r="F3254" s="16">
        <v>31</v>
      </c>
      <c r="G3254" s="16">
        <v>26</v>
      </c>
      <c r="H3254" s="6">
        <f t="shared" si="200"/>
        <v>32</v>
      </c>
      <c r="I3254" s="6">
        <f t="shared" si="201"/>
        <v>27</v>
      </c>
      <c r="J3254" s="7">
        <f t="shared" si="202"/>
        <v>0.84375</v>
      </c>
      <c r="K3254" s="7">
        <f t="shared" si="203"/>
        <v>-0.24511249783653147</v>
      </c>
    </row>
    <row r="3255" spans="1:11" x14ac:dyDescent="0.35">
      <c r="A3255" s="14" t="s">
        <v>8932</v>
      </c>
      <c r="B3255" s="13" t="s">
        <v>2287</v>
      </c>
      <c r="C3255" s="14" t="s">
        <v>16242</v>
      </c>
      <c r="D3255" s="14" t="s">
        <v>11806</v>
      </c>
      <c r="E3255" s="15" t="s">
        <v>11359</v>
      </c>
      <c r="F3255" s="16">
        <v>248</v>
      </c>
      <c r="G3255" s="16">
        <v>283</v>
      </c>
      <c r="H3255" s="6">
        <f t="shared" si="200"/>
        <v>249</v>
      </c>
      <c r="I3255" s="6">
        <f t="shared" si="201"/>
        <v>284</v>
      </c>
      <c r="J3255" s="7">
        <f t="shared" si="202"/>
        <v>1.1405622489959839</v>
      </c>
      <c r="K3255" s="7">
        <f t="shared" si="203"/>
        <v>0.1897451874366011</v>
      </c>
    </row>
    <row r="3256" spans="1:11" x14ac:dyDescent="0.35">
      <c r="A3256" s="14" t="s">
        <v>8933</v>
      </c>
      <c r="B3256" s="13" t="s">
        <v>2773</v>
      </c>
      <c r="C3256" s="14" t="s">
        <v>16243</v>
      </c>
      <c r="D3256" s="14" t="s">
        <v>11356</v>
      </c>
      <c r="E3256" s="15" t="s">
        <v>11359</v>
      </c>
      <c r="F3256" s="16">
        <v>221</v>
      </c>
      <c r="G3256" s="16">
        <v>187</v>
      </c>
      <c r="H3256" s="6">
        <f t="shared" si="200"/>
        <v>222</v>
      </c>
      <c r="I3256" s="6">
        <f t="shared" si="201"/>
        <v>188</v>
      </c>
      <c r="J3256" s="7">
        <f t="shared" si="202"/>
        <v>0.84684684684684686</v>
      </c>
      <c r="K3256" s="7">
        <f t="shared" si="203"/>
        <v>-0.23982701467246856</v>
      </c>
    </row>
    <row r="3257" spans="1:11" x14ac:dyDescent="0.35">
      <c r="A3257" s="14" t="s">
        <v>8934</v>
      </c>
      <c r="B3257" s="13" t="s">
        <v>2404</v>
      </c>
      <c r="C3257" s="14" t="s">
        <v>16244</v>
      </c>
      <c r="D3257" s="14" t="s">
        <v>11356</v>
      </c>
      <c r="E3257" s="15" t="s">
        <v>11359</v>
      </c>
      <c r="F3257" s="16">
        <v>122</v>
      </c>
      <c r="G3257" s="16">
        <v>95</v>
      </c>
      <c r="H3257" s="6">
        <f t="shared" si="200"/>
        <v>123</v>
      </c>
      <c r="I3257" s="6">
        <f t="shared" si="201"/>
        <v>96</v>
      </c>
      <c r="J3257" s="7">
        <f t="shared" si="202"/>
        <v>0.78048780487804881</v>
      </c>
      <c r="K3257" s="7">
        <f t="shared" si="203"/>
        <v>-0.35755200461808362</v>
      </c>
    </row>
    <row r="3258" spans="1:11" x14ac:dyDescent="0.35">
      <c r="A3258" s="14" t="s">
        <v>8935</v>
      </c>
      <c r="B3258" s="13" t="s">
        <v>1276</v>
      </c>
      <c r="C3258" s="14" t="s">
        <v>16245</v>
      </c>
      <c r="D3258" s="14" t="s">
        <v>12536</v>
      </c>
      <c r="E3258" s="15" t="s">
        <v>11359</v>
      </c>
      <c r="F3258" s="16">
        <v>64</v>
      </c>
      <c r="G3258" s="16">
        <v>46</v>
      </c>
      <c r="H3258" s="6">
        <f t="shared" si="200"/>
        <v>65</v>
      </c>
      <c r="I3258" s="6">
        <f t="shared" si="201"/>
        <v>47</v>
      </c>
      <c r="J3258" s="7">
        <f t="shared" si="202"/>
        <v>0.72307692307692306</v>
      </c>
      <c r="K3258" s="7">
        <f t="shared" si="203"/>
        <v>-0.46777896135081715</v>
      </c>
    </row>
    <row r="3259" spans="1:11" x14ac:dyDescent="0.35">
      <c r="A3259" s="14" t="s">
        <v>8936</v>
      </c>
      <c r="B3259" s="13" t="s">
        <v>3129</v>
      </c>
      <c r="C3259" s="14" t="s">
        <v>16246</v>
      </c>
      <c r="D3259" s="14" t="s">
        <v>16247</v>
      </c>
      <c r="E3259" s="15" t="s">
        <v>11359</v>
      </c>
      <c r="F3259" s="16">
        <v>44</v>
      </c>
      <c r="G3259" s="16">
        <v>58</v>
      </c>
      <c r="H3259" s="6">
        <f t="shared" si="200"/>
        <v>45</v>
      </c>
      <c r="I3259" s="6">
        <f t="shared" si="201"/>
        <v>59</v>
      </c>
      <c r="J3259" s="7">
        <f t="shared" si="202"/>
        <v>1.3111111111111111</v>
      </c>
      <c r="K3259" s="7">
        <f t="shared" si="203"/>
        <v>0.39078995303216657</v>
      </c>
    </row>
    <row r="3260" spans="1:11" x14ac:dyDescent="0.35">
      <c r="A3260" s="14" t="s">
        <v>8937</v>
      </c>
      <c r="B3260" s="13" t="s">
        <v>1330</v>
      </c>
      <c r="C3260" s="14" t="s">
        <v>16248</v>
      </c>
      <c r="D3260" s="14" t="s">
        <v>12538</v>
      </c>
      <c r="E3260" s="15" t="s">
        <v>11359</v>
      </c>
      <c r="F3260" s="16">
        <v>12</v>
      </c>
      <c r="G3260" s="16">
        <v>7</v>
      </c>
      <c r="H3260" s="6">
        <f t="shared" si="200"/>
        <v>13</v>
      </c>
      <c r="I3260" s="6">
        <f t="shared" si="201"/>
        <v>8</v>
      </c>
      <c r="J3260" s="7">
        <f t="shared" si="202"/>
        <v>0.61538461538461542</v>
      </c>
      <c r="K3260" s="7">
        <f t="shared" si="203"/>
        <v>-0.70043971814109218</v>
      </c>
    </row>
    <row r="3261" spans="1:11" x14ac:dyDescent="0.35">
      <c r="A3261" s="14" t="s">
        <v>8938</v>
      </c>
      <c r="B3261" s="13" t="s">
        <v>3970</v>
      </c>
      <c r="C3261" s="14" t="s">
        <v>16249</v>
      </c>
      <c r="D3261" s="14" t="s">
        <v>11356</v>
      </c>
      <c r="E3261" s="15" t="s">
        <v>11359</v>
      </c>
      <c r="F3261" s="16">
        <v>6</v>
      </c>
      <c r="G3261" s="16">
        <v>4</v>
      </c>
      <c r="H3261" s="6">
        <f t="shared" si="200"/>
        <v>7</v>
      </c>
      <c r="I3261" s="6">
        <f t="shared" si="201"/>
        <v>5</v>
      </c>
      <c r="J3261" s="7">
        <f t="shared" si="202"/>
        <v>0.7142857142857143</v>
      </c>
      <c r="K3261" s="7">
        <f t="shared" si="203"/>
        <v>-0.48542682717024171</v>
      </c>
    </row>
    <row r="3262" spans="1:11" x14ac:dyDescent="0.35">
      <c r="A3262" s="14" t="s">
        <v>8939</v>
      </c>
      <c r="B3262" s="13" t="s">
        <v>4756</v>
      </c>
      <c r="C3262" s="14" t="s">
        <v>16250</v>
      </c>
      <c r="D3262" s="14" t="s">
        <v>13331</v>
      </c>
      <c r="E3262" s="15" t="s">
        <v>5678</v>
      </c>
      <c r="F3262" s="16">
        <v>47</v>
      </c>
      <c r="G3262" s="16">
        <v>23</v>
      </c>
      <c r="H3262" s="6">
        <f t="shared" si="200"/>
        <v>48</v>
      </c>
      <c r="I3262" s="6">
        <f t="shared" si="201"/>
        <v>24</v>
      </c>
      <c r="J3262" s="7">
        <f t="shared" si="202"/>
        <v>0.5</v>
      </c>
      <c r="K3262" s="7">
        <f t="shared" si="203"/>
        <v>-1</v>
      </c>
    </row>
    <row r="3263" spans="1:11" x14ac:dyDescent="0.35">
      <c r="A3263" s="14" t="s">
        <v>8940</v>
      </c>
      <c r="B3263" s="13" t="s">
        <v>5425</v>
      </c>
      <c r="C3263" s="14" t="s">
        <v>16251</v>
      </c>
      <c r="D3263" s="14" t="s">
        <v>11356</v>
      </c>
      <c r="E3263" s="15" t="s">
        <v>5678</v>
      </c>
      <c r="F3263" s="16">
        <v>6</v>
      </c>
      <c r="G3263" s="16">
        <v>4</v>
      </c>
      <c r="H3263" s="6">
        <f t="shared" si="200"/>
        <v>7</v>
      </c>
      <c r="I3263" s="6">
        <f t="shared" si="201"/>
        <v>5</v>
      </c>
      <c r="J3263" s="7">
        <f t="shared" si="202"/>
        <v>0.7142857142857143</v>
      </c>
      <c r="K3263" s="7">
        <f t="shared" si="203"/>
        <v>-0.48542682717024171</v>
      </c>
    </row>
    <row r="3264" spans="1:11" x14ac:dyDescent="0.35">
      <c r="A3264" s="14" t="s">
        <v>8941</v>
      </c>
      <c r="B3264" s="13" t="s">
        <v>2260</v>
      </c>
      <c r="C3264" s="14" t="s">
        <v>16252</v>
      </c>
      <c r="D3264" s="14" t="s">
        <v>16253</v>
      </c>
      <c r="E3264" s="15" t="s">
        <v>11359</v>
      </c>
      <c r="F3264" s="16">
        <v>21</v>
      </c>
      <c r="G3264" s="16">
        <v>17</v>
      </c>
      <c r="H3264" s="6">
        <f t="shared" si="200"/>
        <v>22</v>
      </c>
      <c r="I3264" s="6">
        <f t="shared" si="201"/>
        <v>18</v>
      </c>
      <c r="J3264" s="7">
        <f t="shared" si="202"/>
        <v>0.81818181818181823</v>
      </c>
      <c r="K3264" s="7">
        <f t="shared" si="203"/>
        <v>-0.28950661719498483</v>
      </c>
    </row>
    <row r="3265" spans="1:11" x14ac:dyDescent="0.35">
      <c r="A3265" s="14" t="s">
        <v>8942</v>
      </c>
      <c r="B3265" s="13" t="s">
        <v>1775</v>
      </c>
      <c r="C3265" s="14" t="s">
        <v>16254</v>
      </c>
      <c r="D3265" s="14" t="s">
        <v>11356</v>
      </c>
      <c r="E3265" s="15" t="s">
        <v>11359</v>
      </c>
      <c r="F3265" s="16">
        <v>76</v>
      </c>
      <c r="G3265" s="16">
        <v>60</v>
      </c>
      <c r="H3265" s="6">
        <f t="shared" si="200"/>
        <v>77</v>
      </c>
      <c r="I3265" s="6">
        <f t="shared" si="201"/>
        <v>61</v>
      </c>
      <c r="J3265" s="7">
        <f t="shared" si="202"/>
        <v>0.79220779220779225</v>
      </c>
      <c r="K3265" s="7">
        <f t="shared" si="203"/>
        <v>-0.33604920313201503</v>
      </c>
    </row>
    <row r="3266" spans="1:11" x14ac:dyDescent="0.35">
      <c r="A3266" s="14" t="s">
        <v>8943</v>
      </c>
      <c r="B3266" s="13" t="s">
        <v>2537</v>
      </c>
      <c r="C3266" s="14" t="s">
        <v>16255</v>
      </c>
      <c r="D3266" s="14" t="s">
        <v>11476</v>
      </c>
      <c r="E3266" s="15" t="s">
        <v>11359</v>
      </c>
      <c r="F3266" s="16">
        <v>52</v>
      </c>
      <c r="G3266" s="16">
        <v>32</v>
      </c>
      <c r="H3266" s="6">
        <f t="shared" si="200"/>
        <v>53</v>
      </c>
      <c r="I3266" s="6">
        <f t="shared" si="201"/>
        <v>33</v>
      </c>
      <c r="J3266" s="7">
        <f t="shared" si="202"/>
        <v>0.62264150943396224</v>
      </c>
      <c r="K3266" s="7">
        <f t="shared" si="203"/>
        <v>-0.68352633520474582</v>
      </c>
    </row>
    <row r="3267" spans="1:11" x14ac:dyDescent="0.35">
      <c r="A3267" s="14" t="s">
        <v>8944</v>
      </c>
      <c r="B3267" s="13" t="s">
        <v>929</v>
      </c>
      <c r="C3267" s="14" t="s">
        <v>16256</v>
      </c>
      <c r="D3267" s="14" t="s">
        <v>11356</v>
      </c>
      <c r="E3267" s="15" t="s">
        <v>11359</v>
      </c>
      <c r="F3267" s="16">
        <v>81</v>
      </c>
      <c r="G3267" s="16">
        <v>68</v>
      </c>
      <c r="H3267" s="6">
        <f t="shared" ref="H3267:H3330" si="204">F3267+1</f>
        <v>82</v>
      </c>
      <c r="I3267" s="6">
        <f t="shared" ref="I3267:I3330" si="205">G3267+1</f>
        <v>69</v>
      </c>
      <c r="J3267" s="7">
        <f t="shared" ref="J3267:J3330" si="206">I3267/H3267</f>
        <v>0.84146341463414631</v>
      </c>
      <c r="K3267" s="7">
        <f t="shared" ref="K3267:K3330" si="207">LOG(J3267,2)</f>
        <v>-0.24902754783991471</v>
      </c>
    </row>
    <row r="3268" spans="1:11" x14ac:dyDescent="0.35">
      <c r="A3268" s="14" t="s">
        <v>8945</v>
      </c>
      <c r="B3268" s="13" t="s">
        <v>3731</v>
      </c>
      <c r="C3268" s="14" t="s">
        <v>16257</v>
      </c>
      <c r="D3268" s="14" t="s">
        <v>11356</v>
      </c>
      <c r="E3268" s="15" t="s">
        <v>11359</v>
      </c>
      <c r="F3268" s="16">
        <v>54</v>
      </c>
      <c r="G3268" s="16">
        <v>29</v>
      </c>
      <c r="H3268" s="6">
        <f t="shared" si="204"/>
        <v>55</v>
      </c>
      <c r="I3268" s="6">
        <f t="shared" si="205"/>
        <v>30</v>
      </c>
      <c r="J3268" s="7">
        <f t="shared" si="206"/>
        <v>0.54545454545454541</v>
      </c>
      <c r="K3268" s="7">
        <f t="shared" si="207"/>
        <v>-0.87446911791614124</v>
      </c>
    </row>
    <row r="3269" spans="1:11" x14ac:dyDescent="0.35">
      <c r="A3269" s="14" t="s">
        <v>8946</v>
      </c>
      <c r="B3269" s="13" t="s">
        <v>3301</v>
      </c>
      <c r="C3269" s="14" t="s">
        <v>16258</v>
      </c>
      <c r="D3269" s="14" t="s">
        <v>15153</v>
      </c>
      <c r="E3269" s="15" t="s">
        <v>5678</v>
      </c>
      <c r="F3269" s="16">
        <v>38</v>
      </c>
      <c r="G3269" s="16">
        <v>27</v>
      </c>
      <c r="H3269" s="6">
        <f t="shared" si="204"/>
        <v>39</v>
      </c>
      <c r="I3269" s="6">
        <f t="shared" si="205"/>
        <v>28</v>
      </c>
      <c r="J3269" s="7">
        <f t="shared" si="206"/>
        <v>0.71794871794871795</v>
      </c>
      <c r="K3269" s="7">
        <f t="shared" si="207"/>
        <v>-0.47804729680464425</v>
      </c>
    </row>
    <row r="3270" spans="1:11" x14ac:dyDescent="0.35">
      <c r="A3270" s="14" t="s">
        <v>8947</v>
      </c>
      <c r="B3270" s="13" t="s">
        <v>576</v>
      </c>
      <c r="C3270" s="14" t="s">
        <v>16259</v>
      </c>
      <c r="D3270" s="14" t="s">
        <v>11356</v>
      </c>
      <c r="E3270" s="15" t="s">
        <v>11359</v>
      </c>
      <c r="F3270" s="16">
        <v>9</v>
      </c>
      <c r="G3270" s="16">
        <v>9</v>
      </c>
      <c r="H3270" s="6">
        <f t="shared" si="204"/>
        <v>10</v>
      </c>
      <c r="I3270" s="6">
        <f t="shared" si="205"/>
        <v>10</v>
      </c>
      <c r="J3270" s="7">
        <f t="shared" si="206"/>
        <v>1</v>
      </c>
      <c r="K3270" s="7">
        <f t="shared" si="207"/>
        <v>0</v>
      </c>
    </row>
    <row r="3271" spans="1:11" x14ac:dyDescent="0.35">
      <c r="A3271" s="14" t="s">
        <v>8948</v>
      </c>
      <c r="B3271" s="13" t="s">
        <v>1153</v>
      </c>
      <c r="C3271" s="14" t="s">
        <v>16260</v>
      </c>
      <c r="D3271" s="14" t="s">
        <v>16261</v>
      </c>
      <c r="E3271" s="15" t="s">
        <v>11359</v>
      </c>
      <c r="F3271" s="16">
        <v>25</v>
      </c>
      <c r="G3271" s="16">
        <v>30</v>
      </c>
      <c r="H3271" s="6">
        <f t="shared" si="204"/>
        <v>26</v>
      </c>
      <c r="I3271" s="6">
        <f t="shared" si="205"/>
        <v>31</v>
      </c>
      <c r="J3271" s="7">
        <f t="shared" si="206"/>
        <v>1.1923076923076923</v>
      </c>
      <c r="K3271" s="7">
        <f t="shared" si="207"/>
        <v>0.25375659224578306</v>
      </c>
    </row>
    <row r="3272" spans="1:11" x14ac:dyDescent="0.35">
      <c r="A3272" s="14" t="s">
        <v>8949</v>
      </c>
      <c r="B3272" s="13" t="s">
        <v>5487</v>
      </c>
      <c r="C3272" s="14" t="s">
        <v>16262</v>
      </c>
      <c r="D3272" s="14" t="s">
        <v>11356</v>
      </c>
      <c r="E3272" s="15" t="s">
        <v>11359</v>
      </c>
      <c r="F3272" s="16">
        <v>2</v>
      </c>
      <c r="G3272" s="16">
        <v>1</v>
      </c>
      <c r="H3272" s="6">
        <f t="shared" si="204"/>
        <v>3</v>
      </c>
      <c r="I3272" s="6">
        <f t="shared" si="205"/>
        <v>2</v>
      </c>
      <c r="J3272" s="7">
        <f t="shared" si="206"/>
        <v>0.66666666666666663</v>
      </c>
      <c r="K3272" s="7">
        <f t="shared" si="207"/>
        <v>-0.5849625007211563</v>
      </c>
    </row>
    <row r="3273" spans="1:11" x14ac:dyDescent="0.35">
      <c r="A3273" s="14" t="s">
        <v>8950</v>
      </c>
      <c r="B3273" s="13" t="s">
        <v>5061</v>
      </c>
      <c r="C3273" s="14" t="s">
        <v>16263</v>
      </c>
      <c r="D3273" s="14" t="s">
        <v>11356</v>
      </c>
      <c r="E3273" s="15" t="s">
        <v>5678</v>
      </c>
      <c r="F3273" s="16">
        <v>1</v>
      </c>
      <c r="G3273" s="16">
        <v>2</v>
      </c>
      <c r="H3273" s="6">
        <f t="shared" si="204"/>
        <v>2</v>
      </c>
      <c r="I3273" s="6">
        <f t="shared" si="205"/>
        <v>3</v>
      </c>
      <c r="J3273" s="7">
        <f t="shared" si="206"/>
        <v>1.5</v>
      </c>
      <c r="K3273" s="7">
        <f t="shared" si="207"/>
        <v>0.58496250072115619</v>
      </c>
    </row>
    <row r="3274" spans="1:11" x14ac:dyDescent="0.35">
      <c r="A3274" s="14" t="s">
        <v>8951</v>
      </c>
      <c r="B3274" s="13" t="s">
        <v>4080</v>
      </c>
      <c r="C3274" s="14" t="s">
        <v>16264</v>
      </c>
      <c r="D3274" s="14" t="s">
        <v>12263</v>
      </c>
      <c r="E3274" s="15" t="s">
        <v>11359</v>
      </c>
      <c r="F3274" s="16">
        <v>20</v>
      </c>
      <c r="G3274" s="16">
        <v>9</v>
      </c>
      <c r="H3274" s="6">
        <f t="shared" si="204"/>
        <v>21</v>
      </c>
      <c r="I3274" s="6">
        <f t="shared" si="205"/>
        <v>10</v>
      </c>
      <c r="J3274" s="7">
        <f t="shared" si="206"/>
        <v>0.47619047619047616</v>
      </c>
      <c r="K3274" s="7">
        <f t="shared" si="207"/>
        <v>-1.0703893278913981</v>
      </c>
    </row>
    <row r="3275" spans="1:11" x14ac:dyDescent="0.35">
      <c r="A3275" s="14" t="s">
        <v>8952</v>
      </c>
      <c r="B3275" s="13" t="s">
        <v>920</v>
      </c>
      <c r="C3275" s="14" t="s">
        <v>16265</v>
      </c>
      <c r="D3275" s="14" t="s">
        <v>16266</v>
      </c>
      <c r="E3275" s="15" t="s">
        <v>11359</v>
      </c>
      <c r="F3275" s="16">
        <v>29</v>
      </c>
      <c r="G3275" s="16">
        <v>38</v>
      </c>
      <c r="H3275" s="6">
        <f t="shared" si="204"/>
        <v>30</v>
      </c>
      <c r="I3275" s="6">
        <f t="shared" si="205"/>
        <v>39</v>
      </c>
      <c r="J3275" s="7">
        <f t="shared" si="206"/>
        <v>1.3</v>
      </c>
      <c r="K3275" s="7">
        <f t="shared" si="207"/>
        <v>0.37851162325372983</v>
      </c>
    </row>
    <row r="3276" spans="1:11" x14ac:dyDescent="0.35">
      <c r="A3276" s="14" t="s">
        <v>8953</v>
      </c>
      <c r="B3276" s="13" t="s">
        <v>429</v>
      </c>
      <c r="C3276" s="14" t="s">
        <v>16267</v>
      </c>
      <c r="D3276" s="14" t="s">
        <v>11436</v>
      </c>
      <c r="E3276" s="15" t="s">
        <v>11359</v>
      </c>
      <c r="F3276" s="16">
        <v>11</v>
      </c>
      <c r="G3276" s="16">
        <v>10</v>
      </c>
      <c r="H3276" s="6">
        <f t="shared" si="204"/>
        <v>12</v>
      </c>
      <c r="I3276" s="6">
        <f t="shared" si="205"/>
        <v>11</v>
      </c>
      <c r="J3276" s="7">
        <f t="shared" si="206"/>
        <v>0.91666666666666663</v>
      </c>
      <c r="K3276" s="7">
        <f t="shared" si="207"/>
        <v>-0.12553088208385899</v>
      </c>
    </row>
    <row r="3277" spans="1:11" x14ac:dyDescent="0.35">
      <c r="A3277" s="14" t="s">
        <v>8954</v>
      </c>
      <c r="B3277" s="13" t="s">
        <v>1752</v>
      </c>
      <c r="C3277" s="14" t="s">
        <v>16268</v>
      </c>
      <c r="D3277" s="14" t="s">
        <v>16269</v>
      </c>
      <c r="E3277" s="15" t="s">
        <v>5678</v>
      </c>
      <c r="F3277" s="16">
        <v>7</v>
      </c>
      <c r="G3277" s="16">
        <v>7</v>
      </c>
      <c r="H3277" s="6">
        <f t="shared" si="204"/>
        <v>8</v>
      </c>
      <c r="I3277" s="6">
        <f t="shared" si="205"/>
        <v>8</v>
      </c>
      <c r="J3277" s="7">
        <f t="shared" si="206"/>
        <v>1</v>
      </c>
      <c r="K3277" s="7">
        <f t="shared" si="207"/>
        <v>0</v>
      </c>
    </row>
    <row r="3278" spans="1:11" x14ac:dyDescent="0.35">
      <c r="A3278" s="14" t="s">
        <v>8955</v>
      </c>
      <c r="B3278" s="13" t="s">
        <v>1930</v>
      </c>
      <c r="C3278" s="14" t="s">
        <v>16270</v>
      </c>
      <c r="D3278" s="14" t="s">
        <v>11356</v>
      </c>
      <c r="E3278" s="15" t="s">
        <v>5678</v>
      </c>
      <c r="F3278" s="16">
        <v>44</v>
      </c>
      <c r="G3278" s="16">
        <v>43</v>
      </c>
      <c r="H3278" s="6">
        <f t="shared" si="204"/>
        <v>45</v>
      </c>
      <c r="I3278" s="6">
        <f t="shared" si="205"/>
        <v>44</v>
      </c>
      <c r="J3278" s="7">
        <f t="shared" si="206"/>
        <v>0.97777777777777775</v>
      </c>
      <c r="K3278" s="7">
        <f t="shared" si="207"/>
        <v>-3.2421477692377507E-2</v>
      </c>
    </row>
    <row r="3279" spans="1:11" x14ac:dyDescent="0.35">
      <c r="A3279" s="14" t="s">
        <v>8956</v>
      </c>
      <c r="B3279" s="13" t="s">
        <v>1965</v>
      </c>
      <c r="C3279" s="14" t="s">
        <v>16271</v>
      </c>
      <c r="D3279" s="14" t="s">
        <v>11418</v>
      </c>
      <c r="E3279" s="15" t="s">
        <v>11359</v>
      </c>
      <c r="F3279" s="16">
        <v>69</v>
      </c>
      <c r="G3279" s="16">
        <v>57</v>
      </c>
      <c r="H3279" s="6">
        <f t="shared" si="204"/>
        <v>70</v>
      </c>
      <c r="I3279" s="6">
        <f t="shared" si="205"/>
        <v>58</v>
      </c>
      <c r="J3279" s="7">
        <f t="shared" si="206"/>
        <v>0.82857142857142863</v>
      </c>
      <c r="K3279" s="7">
        <f t="shared" si="207"/>
        <v>-0.27130202181739427</v>
      </c>
    </row>
    <row r="3280" spans="1:11" x14ac:dyDescent="0.35">
      <c r="A3280" s="14" t="s">
        <v>8957</v>
      </c>
      <c r="B3280" s="13" t="s">
        <v>2040</v>
      </c>
      <c r="C3280" s="14" t="s">
        <v>16272</v>
      </c>
      <c r="D3280" s="14" t="s">
        <v>11356</v>
      </c>
      <c r="E3280" s="15" t="s">
        <v>11359</v>
      </c>
      <c r="F3280" s="16">
        <v>35</v>
      </c>
      <c r="G3280" s="16">
        <v>36</v>
      </c>
      <c r="H3280" s="6">
        <f t="shared" si="204"/>
        <v>36</v>
      </c>
      <c r="I3280" s="6">
        <f t="shared" si="205"/>
        <v>37</v>
      </c>
      <c r="J3280" s="7">
        <f t="shared" si="206"/>
        <v>1.0277777777777777</v>
      </c>
      <c r="K3280" s="7">
        <f t="shared" si="207"/>
        <v>3.9528364186637278E-2</v>
      </c>
    </row>
    <row r="3281" spans="1:11" x14ac:dyDescent="0.35">
      <c r="A3281" s="14" t="s">
        <v>8958</v>
      </c>
      <c r="B3281" s="13" t="s">
        <v>2630</v>
      </c>
      <c r="C3281" s="14" t="s">
        <v>16273</v>
      </c>
      <c r="D3281" s="14" t="s">
        <v>16274</v>
      </c>
      <c r="E3281" s="15" t="s">
        <v>11359</v>
      </c>
      <c r="F3281" s="16">
        <v>116</v>
      </c>
      <c r="G3281" s="16">
        <v>150</v>
      </c>
      <c r="H3281" s="6">
        <f t="shared" si="204"/>
        <v>117</v>
      </c>
      <c r="I3281" s="6">
        <f t="shared" si="205"/>
        <v>151</v>
      </c>
      <c r="J3281" s="7">
        <f t="shared" si="206"/>
        <v>1.2905982905982907</v>
      </c>
      <c r="K3281" s="7">
        <f t="shared" si="207"/>
        <v>0.3680400197416745</v>
      </c>
    </row>
    <row r="3282" spans="1:11" x14ac:dyDescent="0.35">
      <c r="A3282" s="14" t="s">
        <v>8959</v>
      </c>
      <c r="B3282" s="13" t="s">
        <v>3011</v>
      </c>
      <c r="C3282" s="14" t="s">
        <v>16275</v>
      </c>
      <c r="D3282" s="14" t="s">
        <v>16276</v>
      </c>
      <c r="E3282" s="15" t="s">
        <v>11359</v>
      </c>
      <c r="F3282" s="16">
        <v>52</v>
      </c>
      <c r="G3282" s="16">
        <v>52</v>
      </c>
      <c r="H3282" s="6">
        <f t="shared" si="204"/>
        <v>53</v>
      </c>
      <c r="I3282" s="6">
        <f t="shared" si="205"/>
        <v>53</v>
      </c>
      <c r="J3282" s="7">
        <f t="shared" si="206"/>
        <v>1</v>
      </c>
      <c r="K3282" s="7">
        <f t="shared" si="207"/>
        <v>0</v>
      </c>
    </row>
    <row r="3283" spans="1:11" x14ac:dyDescent="0.35">
      <c r="A3283" s="14" t="s">
        <v>8960</v>
      </c>
      <c r="B3283" s="13" t="s">
        <v>1407</v>
      </c>
      <c r="C3283" s="14" t="s">
        <v>16277</v>
      </c>
      <c r="D3283" s="14" t="s">
        <v>11356</v>
      </c>
      <c r="E3283" s="15" t="s">
        <v>11359</v>
      </c>
      <c r="F3283" s="16">
        <v>9</v>
      </c>
      <c r="G3283" s="16">
        <v>16</v>
      </c>
      <c r="H3283" s="6">
        <f t="shared" si="204"/>
        <v>10</v>
      </c>
      <c r="I3283" s="6">
        <f t="shared" si="205"/>
        <v>17</v>
      </c>
      <c r="J3283" s="7">
        <f t="shared" si="206"/>
        <v>1.7</v>
      </c>
      <c r="K3283" s="7">
        <f t="shared" si="207"/>
        <v>0.76553474636297703</v>
      </c>
    </row>
    <row r="3284" spans="1:11" x14ac:dyDescent="0.35">
      <c r="A3284" s="14" t="s">
        <v>8961</v>
      </c>
      <c r="B3284" s="13" t="s">
        <v>1333</v>
      </c>
      <c r="C3284" s="14" t="s">
        <v>16278</v>
      </c>
      <c r="D3284" s="14" t="s">
        <v>11356</v>
      </c>
      <c r="E3284" s="15" t="s">
        <v>5678</v>
      </c>
      <c r="F3284" s="16">
        <v>36</v>
      </c>
      <c r="G3284" s="16">
        <v>29</v>
      </c>
      <c r="H3284" s="6">
        <f t="shared" si="204"/>
        <v>37</v>
      </c>
      <c r="I3284" s="6">
        <f t="shared" si="205"/>
        <v>30</v>
      </c>
      <c r="J3284" s="7">
        <f t="shared" si="206"/>
        <v>0.81081081081081086</v>
      </c>
      <c r="K3284" s="7">
        <f t="shared" si="207"/>
        <v>-0.30256277002043119</v>
      </c>
    </row>
    <row r="3285" spans="1:11" x14ac:dyDescent="0.35">
      <c r="A3285" s="14" t="s">
        <v>8962</v>
      </c>
      <c r="B3285" s="13" t="s">
        <v>23</v>
      </c>
      <c r="C3285" s="14" t="s">
        <v>16279</v>
      </c>
      <c r="D3285" s="14" t="s">
        <v>11356</v>
      </c>
      <c r="E3285" s="15" t="s">
        <v>5678</v>
      </c>
      <c r="F3285" s="16">
        <v>12</v>
      </c>
      <c r="G3285" s="16">
        <v>3</v>
      </c>
      <c r="H3285" s="6">
        <f t="shared" si="204"/>
        <v>13</v>
      </c>
      <c r="I3285" s="6">
        <f t="shared" si="205"/>
        <v>4</v>
      </c>
      <c r="J3285" s="7">
        <f t="shared" si="206"/>
        <v>0.30769230769230771</v>
      </c>
      <c r="K3285" s="7">
        <f t="shared" si="207"/>
        <v>-1.7004397181410922</v>
      </c>
    </row>
    <row r="3286" spans="1:11" x14ac:dyDescent="0.35">
      <c r="A3286" s="14" t="s">
        <v>8963</v>
      </c>
      <c r="B3286" s="13" t="s">
        <v>251</v>
      </c>
      <c r="C3286" s="14" t="s">
        <v>16280</v>
      </c>
      <c r="D3286" s="14" t="s">
        <v>16281</v>
      </c>
      <c r="E3286" s="15" t="s">
        <v>5678</v>
      </c>
      <c r="F3286" s="16">
        <v>13</v>
      </c>
      <c r="G3286" s="16">
        <v>11</v>
      </c>
      <c r="H3286" s="6">
        <f t="shared" si="204"/>
        <v>14</v>
      </c>
      <c r="I3286" s="6">
        <f t="shared" si="205"/>
        <v>12</v>
      </c>
      <c r="J3286" s="7">
        <f t="shared" si="206"/>
        <v>0.8571428571428571</v>
      </c>
      <c r="K3286" s="7">
        <f t="shared" si="207"/>
        <v>-0.22239242133644802</v>
      </c>
    </row>
    <row r="3287" spans="1:11" x14ac:dyDescent="0.35">
      <c r="A3287" s="14" t="s">
        <v>8964</v>
      </c>
      <c r="B3287" s="13" t="s">
        <v>59</v>
      </c>
      <c r="C3287" s="14" t="s">
        <v>16282</v>
      </c>
      <c r="D3287" s="14" t="s">
        <v>16283</v>
      </c>
      <c r="E3287" s="15" t="s">
        <v>5678</v>
      </c>
      <c r="F3287" s="16">
        <v>17</v>
      </c>
      <c r="G3287" s="16">
        <v>7</v>
      </c>
      <c r="H3287" s="6">
        <f t="shared" si="204"/>
        <v>18</v>
      </c>
      <c r="I3287" s="6">
        <f t="shared" si="205"/>
        <v>8</v>
      </c>
      <c r="J3287" s="7">
        <f t="shared" si="206"/>
        <v>0.44444444444444442</v>
      </c>
      <c r="K3287" s="7">
        <f t="shared" si="207"/>
        <v>-1.1699250014423124</v>
      </c>
    </row>
    <row r="3288" spans="1:11" x14ac:dyDescent="0.35">
      <c r="A3288" s="14" t="s">
        <v>8965</v>
      </c>
      <c r="B3288" s="13" t="s">
        <v>223</v>
      </c>
      <c r="C3288" s="14" t="s">
        <v>16284</v>
      </c>
      <c r="D3288" s="14" t="s">
        <v>16285</v>
      </c>
      <c r="E3288" s="15" t="s">
        <v>5678</v>
      </c>
      <c r="F3288" s="16">
        <v>35</v>
      </c>
      <c r="G3288" s="16">
        <v>17</v>
      </c>
      <c r="H3288" s="6">
        <f t="shared" si="204"/>
        <v>36</v>
      </c>
      <c r="I3288" s="6">
        <f t="shared" si="205"/>
        <v>18</v>
      </c>
      <c r="J3288" s="7">
        <f t="shared" si="206"/>
        <v>0.5</v>
      </c>
      <c r="K3288" s="7">
        <f t="shared" si="207"/>
        <v>-1</v>
      </c>
    </row>
    <row r="3289" spans="1:11" x14ac:dyDescent="0.35">
      <c r="A3289" s="14" t="s">
        <v>8966</v>
      </c>
      <c r="B3289" s="13" t="s">
        <v>552</v>
      </c>
      <c r="C3289" s="14" t="s">
        <v>16286</v>
      </c>
      <c r="D3289" s="14" t="s">
        <v>11356</v>
      </c>
      <c r="E3289" s="15" t="s">
        <v>5678</v>
      </c>
      <c r="F3289" s="16">
        <v>50</v>
      </c>
      <c r="G3289" s="16">
        <v>27</v>
      </c>
      <c r="H3289" s="6">
        <f t="shared" si="204"/>
        <v>51</v>
      </c>
      <c r="I3289" s="6">
        <f t="shared" si="205"/>
        <v>28</v>
      </c>
      <c r="J3289" s="7">
        <f t="shared" si="206"/>
        <v>0.5490196078431373</v>
      </c>
      <c r="K3289" s="7">
        <f t="shared" si="207"/>
        <v>-0.86507041991389144</v>
      </c>
    </row>
    <row r="3290" spans="1:11" x14ac:dyDescent="0.35">
      <c r="A3290" s="14" t="s">
        <v>8967</v>
      </c>
      <c r="B3290" s="13" t="s">
        <v>858</v>
      </c>
      <c r="C3290" s="14" t="s">
        <v>16287</v>
      </c>
      <c r="D3290" s="14" t="s">
        <v>16288</v>
      </c>
      <c r="E3290" s="15" t="s">
        <v>5678</v>
      </c>
      <c r="F3290" s="16">
        <v>10</v>
      </c>
      <c r="G3290" s="16">
        <v>11</v>
      </c>
      <c r="H3290" s="6">
        <f t="shared" si="204"/>
        <v>11</v>
      </c>
      <c r="I3290" s="6">
        <f t="shared" si="205"/>
        <v>12</v>
      </c>
      <c r="J3290" s="7">
        <f t="shared" si="206"/>
        <v>1.0909090909090908</v>
      </c>
      <c r="K3290" s="7">
        <f t="shared" si="207"/>
        <v>0.12553088208385882</v>
      </c>
    </row>
    <row r="3291" spans="1:11" x14ac:dyDescent="0.35">
      <c r="A3291" s="14" t="s">
        <v>8968</v>
      </c>
      <c r="B3291" s="13" t="s">
        <v>5641</v>
      </c>
      <c r="C3291" s="14" t="s">
        <v>16289</v>
      </c>
      <c r="D3291" s="14" t="s">
        <v>11356</v>
      </c>
      <c r="E3291" s="15" t="s">
        <v>11359</v>
      </c>
      <c r="F3291" s="16">
        <v>0</v>
      </c>
      <c r="G3291" s="16">
        <v>0</v>
      </c>
      <c r="H3291" s="6">
        <f t="shared" si="204"/>
        <v>1</v>
      </c>
      <c r="I3291" s="6">
        <f t="shared" si="205"/>
        <v>1</v>
      </c>
      <c r="J3291" s="7">
        <f t="shared" si="206"/>
        <v>1</v>
      </c>
      <c r="K3291" s="7">
        <f t="shared" si="207"/>
        <v>0</v>
      </c>
    </row>
    <row r="3292" spans="1:11" x14ac:dyDescent="0.35">
      <c r="A3292" s="14" t="s">
        <v>8969</v>
      </c>
      <c r="B3292" s="13" t="s">
        <v>1023</v>
      </c>
      <c r="C3292" s="14" t="s">
        <v>16290</v>
      </c>
      <c r="D3292" s="14" t="s">
        <v>11356</v>
      </c>
      <c r="E3292" s="15" t="s">
        <v>11359</v>
      </c>
      <c r="F3292" s="16">
        <v>30</v>
      </c>
      <c r="G3292" s="16">
        <v>32</v>
      </c>
      <c r="H3292" s="6">
        <f t="shared" si="204"/>
        <v>31</v>
      </c>
      <c r="I3292" s="6">
        <f t="shared" si="205"/>
        <v>33</v>
      </c>
      <c r="J3292" s="7">
        <f t="shared" si="206"/>
        <v>1.064516129032258</v>
      </c>
      <c r="K3292" s="7">
        <f t="shared" si="207"/>
        <v>9.0197808971578142E-2</v>
      </c>
    </row>
    <row r="3293" spans="1:11" x14ac:dyDescent="0.35">
      <c r="A3293" s="14" t="s">
        <v>8970</v>
      </c>
      <c r="B3293" s="13" t="s">
        <v>1715</v>
      </c>
      <c r="C3293" s="14" t="s">
        <v>16291</v>
      </c>
      <c r="D3293" s="14" t="s">
        <v>11436</v>
      </c>
      <c r="E3293" s="15" t="s">
        <v>11359</v>
      </c>
      <c r="F3293" s="16">
        <v>35</v>
      </c>
      <c r="G3293" s="16">
        <v>36</v>
      </c>
      <c r="H3293" s="6">
        <f t="shared" si="204"/>
        <v>36</v>
      </c>
      <c r="I3293" s="6">
        <f t="shared" si="205"/>
        <v>37</v>
      </c>
      <c r="J3293" s="7">
        <f t="shared" si="206"/>
        <v>1.0277777777777777</v>
      </c>
      <c r="K3293" s="7">
        <f t="shared" si="207"/>
        <v>3.9528364186637278E-2</v>
      </c>
    </row>
    <row r="3294" spans="1:11" x14ac:dyDescent="0.35">
      <c r="A3294" s="14" t="s">
        <v>8971</v>
      </c>
      <c r="B3294" s="13" t="s">
        <v>4994</v>
      </c>
      <c r="C3294" s="14" t="s">
        <v>16292</v>
      </c>
      <c r="D3294" s="14" t="s">
        <v>11356</v>
      </c>
      <c r="E3294" s="15" t="s">
        <v>11359</v>
      </c>
      <c r="F3294" s="16">
        <v>20</v>
      </c>
      <c r="G3294" s="16">
        <v>22</v>
      </c>
      <c r="H3294" s="6">
        <f t="shared" si="204"/>
        <v>21</v>
      </c>
      <c r="I3294" s="6">
        <f t="shared" si="205"/>
        <v>23</v>
      </c>
      <c r="J3294" s="7">
        <f t="shared" si="206"/>
        <v>1.0952380952380953</v>
      </c>
      <c r="K3294" s="7">
        <f t="shared" si="207"/>
        <v>0.13124453327825272</v>
      </c>
    </row>
    <row r="3295" spans="1:11" x14ac:dyDescent="0.35">
      <c r="A3295" s="14" t="s">
        <v>8972</v>
      </c>
      <c r="B3295" s="13" t="s">
        <v>2878</v>
      </c>
      <c r="C3295" s="14" t="s">
        <v>16293</v>
      </c>
      <c r="D3295" s="14" t="s">
        <v>16294</v>
      </c>
      <c r="E3295" s="15" t="s">
        <v>5678</v>
      </c>
      <c r="F3295" s="16">
        <v>43</v>
      </c>
      <c r="G3295" s="16">
        <v>22</v>
      </c>
      <c r="H3295" s="6">
        <f t="shared" si="204"/>
        <v>44</v>
      </c>
      <c r="I3295" s="6">
        <f t="shared" si="205"/>
        <v>23</v>
      </c>
      <c r="J3295" s="7">
        <f t="shared" si="206"/>
        <v>0.52272727272727271</v>
      </c>
      <c r="K3295" s="7">
        <f t="shared" si="207"/>
        <v>-0.93586966258028437</v>
      </c>
    </row>
    <row r="3296" spans="1:11" x14ac:dyDescent="0.35">
      <c r="A3296" s="14" t="s">
        <v>8973</v>
      </c>
      <c r="B3296" s="13" t="s">
        <v>2586</v>
      </c>
      <c r="C3296" s="14" t="s">
        <v>16295</v>
      </c>
      <c r="D3296" s="14" t="s">
        <v>16296</v>
      </c>
      <c r="E3296" s="15" t="s">
        <v>5678</v>
      </c>
      <c r="F3296" s="16">
        <v>25</v>
      </c>
      <c r="G3296" s="16">
        <v>21</v>
      </c>
      <c r="H3296" s="6">
        <f t="shared" si="204"/>
        <v>26</v>
      </c>
      <c r="I3296" s="6">
        <f t="shared" si="205"/>
        <v>22</v>
      </c>
      <c r="J3296" s="7">
        <f t="shared" si="206"/>
        <v>0.84615384615384615</v>
      </c>
      <c r="K3296" s="7">
        <f t="shared" si="207"/>
        <v>-0.24100809950379493</v>
      </c>
    </row>
    <row r="3297" spans="1:11" x14ac:dyDescent="0.35">
      <c r="A3297" s="14" t="s">
        <v>8974</v>
      </c>
      <c r="B3297" s="13" t="s">
        <v>1489</v>
      </c>
      <c r="C3297" s="14" t="s">
        <v>16297</v>
      </c>
      <c r="D3297" s="14" t="s">
        <v>16298</v>
      </c>
      <c r="E3297" s="15" t="s">
        <v>11359</v>
      </c>
      <c r="F3297" s="16">
        <v>117</v>
      </c>
      <c r="G3297" s="16">
        <v>68</v>
      </c>
      <c r="H3297" s="6">
        <f t="shared" si="204"/>
        <v>118</v>
      </c>
      <c r="I3297" s="6">
        <f t="shared" si="205"/>
        <v>69</v>
      </c>
      <c r="J3297" s="7">
        <f t="shared" si="206"/>
        <v>0.5847457627118644</v>
      </c>
      <c r="K3297" s="7">
        <f t="shared" si="207"/>
        <v>-0.77411859258367233</v>
      </c>
    </row>
    <row r="3298" spans="1:11" x14ac:dyDescent="0.35">
      <c r="A3298" s="14" t="s">
        <v>8975</v>
      </c>
      <c r="B3298" s="13" t="s">
        <v>2312</v>
      </c>
      <c r="C3298" s="14" t="s">
        <v>16299</v>
      </c>
      <c r="D3298" s="14" t="s">
        <v>16300</v>
      </c>
      <c r="E3298" s="15" t="s">
        <v>11359</v>
      </c>
      <c r="F3298" s="16">
        <v>552</v>
      </c>
      <c r="G3298" s="16">
        <v>513</v>
      </c>
      <c r="H3298" s="6">
        <f t="shared" si="204"/>
        <v>553</v>
      </c>
      <c r="I3298" s="6">
        <f t="shared" si="205"/>
        <v>514</v>
      </c>
      <c r="J3298" s="7">
        <f t="shared" si="206"/>
        <v>0.92947558770343586</v>
      </c>
      <c r="K3298" s="7">
        <f t="shared" si="207"/>
        <v>-0.10551112104082885</v>
      </c>
    </row>
    <row r="3299" spans="1:11" x14ac:dyDescent="0.35">
      <c r="A3299" s="14" t="s">
        <v>8976</v>
      </c>
      <c r="B3299" s="13" t="s">
        <v>1600</v>
      </c>
      <c r="C3299" s="14" t="s">
        <v>16301</v>
      </c>
      <c r="D3299" s="14" t="s">
        <v>16302</v>
      </c>
      <c r="E3299" s="15" t="s">
        <v>11359</v>
      </c>
      <c r="F3299" s="16">
        <v>761</v>
      </c>
      <c r="G3299" s="16">
        <v>760</v>
      </c>
      <c r="H3299" s="6">
        <f t="shared" si="204"/>
        <v>762</v>
      </c>
      <c r="I3299" s="6">
        <f t="shared" si="205"/>
        <v>761</v>
      </c>
      <c r="J3299" s="7">
        <f t="shared" si="206"/>
        <v>0.99868766404199472</v>
      </c>
      <c r="K3299" s="7">
        <f t="shared" si="207"/>
        <v>-1.8945439897766463E-3</v>
      </c>
    </row>
    <row r="3300" spans="1:11" x14ac:dyDescent="0.35">
      <c r="A3300" s="14" t="s">
        <v>8977</v>
      </c>
      <c r="B3300" s="13" t="s">
        <v>1711</v>
      </c>
      <c r="C3300" s="14" t="s">
        <v>16303</v>
      </c>
      <c r="D3300" s="14" t="s">
        <v>16304</v>
      </c>
      <c r="E3300" s="15" t="s">
        <v>11359</v>
      </c>
      <c r="F3300" s="16">
        <v>40</v>
      </c>
      <c r="G3300" s="16">
        <v>34</v>
      </c>
      <c r="H3300" s="6">
        <f t="shared" si="204"/>
        <v>41</v>
      </c>
      <c r="I3300" s="6">
        <f t="shared" si="205"/>
        <v>35</v>
      </c>
      <c r="J3300" s="7">
        <f t="shared" si="206"/>
        <v>0.85365853658536583</v>
      </c>
      <c r="K3300" s="7">
        <f t="shared" si="207"/>
        <v>-0.22826898767311729</v>
      </c>
    </row>
    <row r="3301" spans="1:11" x14ac:dyDescent="0.35">
      <c r="A3301" s="14" t="s">
        <v>8978</v>
      </c>
      <c r="B3301" s="13" t="s">
        <v>1124</v>
      </c>
      <c r="C3301" s="14" t="s">
        <v>16305</v>
      </c>
      <c r="D3301" s="14" t="s">
        <v>16306</v>
      </c>
      <c r="E3301" s="15" t="s">
        <v>11359</v>
      </c>
      <c r="F3301" s="16">
        <v>137</v>
      </c>
      <c r="G3301" s="16">
        <v>114</v>
      </c>
      <c r="H3301" s="6">
        <f t="shared" si="204"/>
        <v>138</v>
      </c>
      <c r="I3301" s="6">
        <f t="shared" si="205"/>
        <v>115</v>
      </c>
      <c r="J3301" s="7">
        <f t="shared" si="206"/>
        <v>0.83333333333333337</v>
      </c>
      <c r="K3301" s="7">
        <f t="shared" si="207"/>
        <v>-0.26303440583379378</v>
      </c>
    </row>
    <row r="3302" spans="1:11" x14ac:dyDescent="0.35">
      <c r="A3302" s="14" t="s">
        <v>8979</v>
      </c>
      <c r="B3302" s="13" t="s">
        <v>4079</v>
      </c>
      <c r="C3302" s="14" t="s">
        <v>16307</v>
      </c>
      <c r="D3302" s="14" t="s">
        <v>11536</v>
      </c>
      <c r="E3302" s="15" t="s">
        <v>5678</v>
      </c>
      <c r="F3302" s="16">
        <v>33</v>
      </c>
      <c r="G3302" s="16">
        <v>21</v>
      </c>
      <c r="H3302" s="6">
        <f t="shared" si="204"/>
        <v>34</v>
      </c>
      <c r="I3302" s="6">
        <f t="shared" si="205"/>
        <v>22</v>
      </c>
      <c r="J3302" s="7">
        <f t="shared" si="206"/>
        <v>0.6470588235294118</v>
      </c>
      <c r="K3302" s="7">
        <f t="shared" si="207"/>
        <v>-0.62803122261304212</v>
      </c>
    </row>
    <row r="3303" spans="1:11" x14ac:dyDescent="0.35">
      <c r="A3303" s="14" t="s">
        <v>8980</v>
      </c>
      <c r="B3303" s="13" t="s">
        <v>657</v>
      </c>
      <c r="C3303" s="14" t="s">
        <v>16308</v>
      </c>
      <c r="D3303" s="14" t="s">
        <v>13125</v>
      </c>
      <c r="E3303" s="15" t="s">
        <v>5678</v>
      </c>
      <c r="F3303" s="16">
        <v>3</v>
      </c>
      <c r="G3303" s="16">
        <v>3</v>
      </c>
      <c r="H3303" s="6">
        <f t="shared" si="204"/>
        <v>4</v>
      </c>
      <c r="I3303" s="6">
        <f t="shared" si="205"/>
        <v>4</v>
      </c>
      <c r="J3303" s="7">
        <f t="shared" si="206"/>
        <v>1</v>
      </c>
      <c r="K3303" s="7">
        <f t="shared" si="207"/>
        <v>0</v>
      </c>
    </row>
    <row r="3304" spans="1:11" x14ac:dyDescent="0.35">
      <c r="A3304" s="14" t="s">
        <v>8981</v>
      </c>
      <c r="B3304" s="13" t="s">
        <v>3258</v>
      </c>
      <c r="C3304" s="14" t="s">
        <v>16309</v>
      </c>
      <c r="D3304" s="14" t="s">
        <v>11356</v>
      </c>
      <c r="E3304" s="15" t="s">
        <v>11359</v>
      </c>
      <c r="F3304" s="16">
        <v>6</v>
      </c>
      <c r="G3304" s="16">
        <v>7</v>
      </c>
      <c r="H3304" s="6">
        <f t="shared" si="204"/>
        <v>7</v>
      </c>
      <c r="I3304" s="6">
        <f t="shared" si="205"/>
        <v>8</v>
      </c>
      <c r="J3304" s="7">
        <f t="shared" si="206"/>
        <v>1.1428571428571428</v>
      </c>
      <c r="K3304" s="7">
        <f t="shared" si="207"/>
        <v>0.19264507794239583</v>
      </c>
    </row>
    <row r="3305" spans="1:11" x14ac:dyDescent="0.35">
      <c r="A3305" s="14" t="s">
        <v>8982</v>
      </c>
      <c r="B3305" s="13" t="s">
        <v>439</v>
      </c>
      <c r="C3305" s="14" t="s">
        <v>16310</v>
      </c>
      <c r="D3305" s="14" t="s">
        <v>11509</v>
      </c>
      <c r="E3305" s="15" t="s">
        <v>11359</v>
      </c>
      <c r="F3305" s="16">
        <v>1</v>
      </c>
      <c r="G3305" s="16">
        <v>1</v>
      </c>
      <c r="H3305" s="6">
        <f t="shared" si="204"/>
        <v>2</v>
      </c>
      <c r="I3305" s="6">
        <f t="shared" si="205"/>
        <v>2</v>
      </c>
      <c r="J3305" s="7">
        <f t="shared" si="206"/>
        <v>1</v>
      </c>
      <c r="K3305" s="7">
        <f t="shared" si="207"/>
        <v>0</v>
      </c>
    </row>
    <row r="3306" spans="1:11" x14ac:dyDescent="0.35">
      <c r="A3306" s="14" t="s">
        <v>8983</v>
      </c>
      <c r="B3306" s="13" t="s">
        <v>452</v>
      </c>
      <c r="C3306" s="14" t="s">
        <v>16311</v>
      </c>
      <c r="D3306" s="14" t="s">
        <v>11657</v>
      </c>
      <c r="E3306" s="15" t="s">
        <v>11359</v>
      </c>
      <c r="F3306" s="16">
        <v>2</v>
      </c>
      <c r="G3306" s="16">
        <v>2</v>
      </c>
      <c r="H3306" s="6">
        <f t="shared" si="204"/>
        <v>3</v>
      </c>
      <c r="I3306" s="6">
        <f t="shared" si="205"/>
        <v>3</v>
      </c>
      <c r="J3306" s="7">
        <f t="shared" si="206"/>
        <v>1</v>
      </c>
      <c r="K3306" s="7">
        <f t="shared" si="207"/>
        <v>0</v>
      </c>
    </row>
    <row r="3307" spans="1:11" x14ac:dyDescent="0.35">
      <c r="A3307" s="14" t="s">
        <v>8984</v>
      </c>
      <c r="B3307" s="13" t="s">
        <v>2493</v>
      </c>
      <c r="C3307" s="14" t="s">
        <v>16312</v>
      </c>
      <c r="D3307" s="14" t="s">
        <v>11657</v>
      </c>
      <c r="E3307" s="15" t="s">
        <v>11359</v>
      </c>
      <c r="F3307" s="16">
        <v>1</v>
      </c>
      <c r="G3307" s="16">
        <v>1</v>
      </c>
      <c r="H3307" s="6">
        <f t="shared" si="204"/>
        <v>2</v>
      </c>
      <c r="I3307" s="6">
        <f t="shared" si="205"/>
        <v>2</v>
      </c>
      <c r="J3307" s="7">
        <f t="shared" si="206"/>
        <v>1</v>
      </c>
      <c r="K3307" s="7">
        <f t="shared" si="207"/>
        <v>0</v>
      </c>
    </row>
    <row r="3308" spans="1:11" x14ac:dyDescent="0.35">
      <c r="A3308" s="14" t="s">
        <v>8985</v>
      </c>
      <c r="B3308" s="13" t="s">
        <v>1234</v>
      </c>
      <c r="C3308" s="14" t="s">
        <v>16313</v>
      </c>
      <c r="D3308" s="14" t="s">
        <v>16314</v>
      </c>
      <c r="E3308" s="15" t="s">
        <v>11359</v>
      </c>
      <c r="F3308" s="16">
        <v>12</v>
      </c>
      <c r="G3308" s="16">
        <v>11</v>
      </c>
      <c r="H3308" s="6">
        <f t="shared" si="204"/>
        <v>13</v>
      </c>
      <c r="I3308" s="6">
        <f t="shared" si="205"/>
        <v>12</v>
      </c>
      <c r="J3308" s="7">
        <f t="shared" si="206"/>
        <v>0.92307692307692313</v>
      </c>
      <c r="K3308" s="7">
        <f t="shared" si="207"/>
        <v>-0.1154772174199359</v>
      </c>
    </row>
    <row r="3309" spans="1:11" x14ac:dyDescent="0.35">
      <c r="A3309" s="14" t="s">
        <v>8986</v>
      </c>
      <c r="B3309" s="13" t="s">
        <v>2831</v>
      </c>
      <c r="C3309" s="14" t="s">
        <v>16315</v>
      </c>
      <c r="D3309" s="14" t="s">
        <v>13134</v>
      </c>
      <c r="E3309" s="15" t="s">
        <v>11359</v>
      </c>
      <c r="F3309" s="16">
        <v>101</v>
      </c>
      <c r="G3309" s="16">
        <v>110</v>
      </c>
      <c r="H3309" s="6">
        <f t="shared" si="204"/>
        <v>102</v>
      </c>
      <c r="I3309" s="6">
        <f t="shared" si="205"/>
        <v>111</v>
      </c>
      <c r="J3309" s="7">
        <f t="shared" si="206"/>
        <v>1.088235294117647</v>
      </c>
      <c r="K3309" s="7">
        <f t="shared" si="207"/>
        <v>0.12199052437861024</v>
      </c>
    </row>
    <row r="3310" spans="1:11" x14ac:dyDescent="0.35">
      <c r="A3310" s="14" t="s">
        <v>8987</v>
      </c>
      <c r="B3310" s="13" t="s">
        <v>2409</v>
      </c>
      <c r="C3310" s="14" t="s">
        <v>16316</v>
      </c>
      <c r="D3310" s="14" t="s">
        <v>16317</v>
      </c>
      <c r="E3310" s="15" t="s">
        <v>5678</v>
      </c>
      <c r="F3310" s="16">
        <v>63</v>
      </c>
      <c r="G3310" s="16">
        <v>58</v>
      </c>
      <c r="H3310" s="6">
        <f t="shared" si="204"/>
        <v>64</v>
      </c>
      <c r="I3310" s="6">
        <f t="shared" si="205"/>
        <v>59</v>
      </c>
      <c r="J3310" s="7">
        <f t="shared" si="206"/>
        <v>0.921875</v>
      </c>
      <c r="K3310" s="7">
        <f t="shared" si="207"/>
        <v>-0.11735695063815874</v>
      </c>
    </row>
    <row r="3311" spans="1:11" x14ac:dyDescent="0.35">
      <c r="A3311" s="14" t="s">
        <v>8988</v>
      </c>
      <c r="B3311" s="13" t="s">
        <v>1367</v>
      </c>
      <c r="C3311" s="14" t="s">
        <v>16318</v>
      </c>
      <c r="D3311" s="14" t="s">
        <v>16319</v>
      </c>
      <c r="E3311" s="15" t="s">
        <v>11359</v>
      </c>
      <c r="F3311" s="16">
        <v>389</v>
      </c>
      <c r="G3311" s="16">
        <v>498</v>
      </c>
      <c r="H3311" s="6">
        <f t="shared" si="204"/>
        <v>390</v>
      </c>
      <c r="I3311" s="6">
        <f t="shared" si="205"/>
        <v>499</v>
      </c>
      <c r="J3311" s="7">
        <f t="shared" si="206"/>
        <v>1.2794871794871794</v>
      </c>
      <c r="K3311" s="7">
        <f t="shared" si="207"/>
        <v>0.35556569158764972</v>
      </c>
    </row>
    <row r="3312" spans="1:11" x14ac:dyDescent="0.35">
      <c r="A3312" s="14" t="s">
        <v>8989</v>
      </c>
      <c r="B3312" s="13" t="s">
        <v>180</v>
      </c>
      <c r="C3312" s="14" t="s">
        <v>16320</v>
      </c>
      <c r="D3312" s="14" t="s">
        <v>11768</v>
      </c>
      <c r="E3312" s="15" t="s">
        <v>11359</v>
      </c>
      <c r="F3312" s="16">
        <v>3</v>
      </c>
      <c r="G3312" s="16">
        <v>5</v>
      </c>
      <c r="H3312" s="6">
        <f t="shared" si="204"/>
        <v>4</v>
      </c>
      <c r="I3312" s="6">
        <f t="shared" si="205"/>
        <v>6</v>
      </c>
      <c r="J3312" s="7">
        <f t="shared" si="206"/>
        <v>1.5</v>
      </c>
      <c r="K3312" s="7">
        <f t="shared" si="207"/>
        <v>0.58496250072115619</v>
      </c>
    </row>
    <row r="3313" spans="1:11" x14ac:dyDescent="0.35">
      <c r="A3313" s="14" t="s">
        <v>8990</v>
      </c>
      <c r="B3313" s="13" t="s">
        <v>3464</v>
      </c>
      <c r="C3313" s="14" t="s">
        <v>16321</v>
      </c>
      <c r="D3313" s="14" t="s">
        <v>11385</v>
      </c>
      <c r="E3313" s="15" t="s">
        <v>5678</v>
      </c>
      <c r="F3313" s="16">
        <v>39</v>
      </c>
      <c r="G3313" s="16">
        <v>17</v>
      </c>
      <c r="H3313" s="6">
        <f t="shared" si="204"/>
        <v>40</v>
      </c>
      <c r="I3313" s="6">
        <f t="shared" si="205"/>
        <v>18</v>
      </c>
      <c r="J3313" s="7">
        <f t="shared" si="206"/>
        <v>0.45</v>
      </c>
      <c r="K3313" s="7">
        <f t="shared" si="207"/>
        <v>-1.15200309344505</v>
      </c>
    </row>
    <row r="3314" spans="1:11" x14ac:dyDescent="0.35">
      <c r="A3314" s="14" t="s">
        <v>8991</v>
      </c>
      <c r="B3314" s="13" t="s">
        <v>3532</v>
      </c>
      <c r="C3314" s="14" t="s">
        <v>16322</v>
      </c>
      <c r="D3314" s="14" t="s">
        <v>11724</v>
      </c>
      <c r="E3314" s="15" t="s">
        <v>5678</v>
      </c>
      <c r="F3314" s="16">
        <v>30</v>
      </c>
      <c r="G3314" s="16">
        <v>18</v>
      </c>
      <c r="H3314" s="6">
        <f t="shared" si="204"/>
        <v>31</v>
      </c>
      <c r="I3314" s="6">
        <f t="shared" si="205"/>
        <v>19</v>
      </c>
      <c r="J3314" s="7">
        <f t="shared" si="206"/>
        <v>0.61290322580645162</v>
      </c>
      <c r="K3314" s="7">
        <f t="shared" si="207"/>
        <v>-0.7062687969432897</v>
      </c>
    </row>
    <row r="3315" spans="1:11" x14ac:dyDescent="0.35">
      <c r="A3315" s="14" t="s">
        <v>8992</v>
      </c>
      <c r="B3315" s="13" t="s">
        <v>3321</v>
      </c>
      <c r="C3315" s="14" t="s">
        <v>16323</v>
      </c>
      <c r="D3315" s="14" t="s">
        <v>13311</v>
      </c>
      <c r="E3315" s="15" t="s">
        <v>11359</v>
      </c>
      <c r="F3315" s="16">
        <v>24</v>
      </c>
      <c r="G3315" s="16">
        <v>22</v>
      </c>
      <c r="H3315" s="6">
        <f t="shared" si="204"/>
        <v>25</v>
      </c>
      <c r="I3315" s="6">
        <f t="shared" si="205"/>
        <v>23</v>
      </c>
      <c r="J3315" s="7">
        <f t="shared" si="206"/>
        <v>0.92</v>
      </c>
      <c r="K3315" s="7">
        <f t="shared" si="207"/>
        <v>-0.12029423371771177</v>
      </c>
    </row>
    <row r="3316" spans="1:11" x14ac:dyDescent="0.35">
      <c r="A3316" s="14" t="s">
        <v>8993</v>
      </c>
      <c r="B3316" s="13" t="s">
        <v>2560</v>
      </c>
      <c r="C3316" s="14" t="s">
        <v>16324</v>
      </c>
      <c r="D3316" s="14" t="s">
        <v>12662</v>
      </c>
      <c r="E3316" s="15" t="s">
        <v>5678</v>
      </c>
      <c r="F3316" s="16">
        <v>567</v>
      </c>
      <c r="G3316" s="16">
        <v>576</v>
      </c>
      <c r="H3316" s="6">
        <f t="shared" si="204"/>
        <v>568</v>
      </c>
      <c r="I3316" s="6">
        <f t="shared" si="205"/>
        <v>577</v>
      </c>
      <c r="J3316" s="7">
        <f t="shared" si="206"/>
        <v>1.0158450704225352</v>
      </c>
      <c r="K3316" s="7">
        <f t="shared" si="207"/>
        <v>2.2680389140800471E-2</v>
      </c>
    </row>
    <row r="3317" spans="1:11" x14ac:dyDescent="0.35">
      <c r="A3317" s="14" t="s">
        <v>8994</v>
      </c>
      <c r="B3317" s="13" t="s">
        <v>5642</v>
      </c>
      <c r="C3317" s="14"/>
      <c r="D3317" s="14"/>
      <c r="E3317" s="15" t="s">
        <v>5678</v>
      </c>
      <c r="F3317" s="16">
        <v>0</v>
      </c>
      <c r="G3317" s="16">
        <v>0</v>
      </c>
      <c r="H3317" s="6">
        <f t="shared" si="204"/>
        <v>1</v>
      </c>
      <c r="I3317" s="6">
        <f t="shared" si="205"/>
        <v>1</v>
      </c>
      <c r="J3317" s="7">
        <f t="shared" si="206"/>
        <v>1</v>
      </c>
      <c r="K3317" s="7">
        <f t="shared" si="207"/>
        <v>0</v>
      </c>
    </row>
    <row r="3318" spans="1:11" x14ac:dyDescent="0.35">
      <c r="A3318" s="14" t="s">
        <v>8995</v>
      </c>
      <c r="B3318" s="13" t="s">
        <v>5643</v>
      </c>
      <c r="C3318" s="14"/>
      <c r="D3318" s="14"/>
      <c r="E3318" s="15" t="s">
        <v>5678</v>
      </c>
      <c r="F3318" s="16">
        <v>0</v>
      </c>
      <c r="G3318" s="16">
        <v>0</v>
      </c>
      <c r="H3318" s="6">
        <f t="shared" si="204"/>
        <v>1</v>
      </c>
      <c r="I3318" s="6">
        <f t="shared" si="205"/>
        <v>1</v>
      </c>
      <c r="J3318" s="7">
        <f t="shared" si="206"/>
        <v>1</v>
      </c>
      <c r="K3318" s="7">
        <f t="shared" si="207"/>
        <v>0</v>
      </c>
    </row>
    <row r="3319" spans="1:11" x14ac:dyDescent="0.35">
      <c r="A3319" s="14" t="s">
        <v>8996</v>
      </c>
      <c r="B3319" s="13" t="s">
        <v>3385</v>
      </c>
      <c r="C3319" s="14" t="s">
        <v>16325</v>
      </c>
      <c r="D3319" s="14" t="s">
        <v>16326</v>
      </c>
      <c r="E3319" s="15" t="s">
        <v>11359</v>
      </c>
      <c r="F3319" s="16">
        <v>209</v>
      </c>
      <c r="G3319" s="16">
        <v>192</v>
      </c>
      <c r="H3319" s="6">
        <f t="shared" si="204"/>
        <v>210</v>
      </c>
      <c r="I3319" s="6">
        <f t="shared" si="205"/>
        <v>193</v>
      </c>
      <c r="J3319" s="7">
        <f t="shared" si="206"/>
        <v>0.919047619047619</v>
      </c>
      <c r="K3319" s="7">
        <f t="shared" si="207"/>
        <v>-0.12178848039804228</v>
      </c>
    </row>
    <row r="3320" spans="1:11" x14ac:dyDescent="0.35">
      <c r="A3320" s="14" t="s">
        <v>8997</v>
      </c>
      <c r="B3320" s="13" t="s">
        <v>1050</v>
      </c>
      <c r="C3320" s="14" t="s">
        <v>16327</v>
      </c>
      <c r="D3320" s="14" t="s">
        <v>13897</v>
      </c>
      <c r="E3320" s="15" t="s">
        <v>11359</v>
      </c>
      <c r="F3320" s="16">
        <v>21</v>
      </c>
      <c r="G3320" s="16">
        <v>18</v>
      </c>
      <c r="H3320" s="6">
        <f t="shared" si="204"/>
        <v>22</v>
      </c>
      <c r="I3320" s="6">
        <f t="shared" si="205"/>
        <v>19</v>
      </c>
      <c r="J3320" s="7">
        <f t="shared" si="206"/>
        <v>0.86363636363636365</v>
      </c>
      <c r="K3320" s="7">
        <f t="shared" si="207"/>
        <v>-0.21150410519371177</v>
      </c>
    </row>
    <row r="3321" spans="1:11" x14ac:dyDescent="0.35">
      <c r="A3321" s="14" t="s">
        <v>8998</v>
      </c>
      <c r="B3321" s="13" t="s">
        <v>2269</v>
      </c>
      <c r="C3321" s="14" t="s">
        <v>16328</v>
      </c>
      <c r="D3321" s="14" t="s">
        <v>11806</v>
      </c>
      <c r="E3321" s="15" t="s">
        <v>11359</v>
      </c>
      <c r="F3321" s="16">
        <v>9</v>
      </c>
      <c r="G3321" s="16">
        <v>7</v>
      </c>
      <c r="H3321" s="6">
        <f t="shared" si="204"/>
        <v>10</v>
      </c>
      <c r="I3321" s="6">
        <f t="shared" si="205"/>
        <v>8</v>
      </c>
      <c r="J3321" s="7">
        <f t="shared" si="206"/>
        <v>0.8</v>
      </c>
      <c r="K3321" s="7">
        <f t="shared" si="207"/>
        <v>-0.32192809488736229</v>
      </c>
    </row>
    <row r="3322" spans="1:11" x14ac:dyDescent="0.35">
      <c r="A3322" s="14" t="s">
        <v>8999</v>
      </c>
      <c r="B3322" s="13" t="s">
        <v>908</v>
      </c>
      <c r="C3322" s="14" t="s">
        <v>16329</v>
      </c>
      <c r="D3322" s="14" t="s">
        <v>16330</v>
      </c>
      <c r="E3322" s="15" t="s">
        <v>11359</v>
      </c>
      <c r="F3322" s="16">
        <v>3284</v>
      </c>
      <c r="G3322" s="16">
        <v>3401</v>
      </c>
      <c r="H3322" s="6">
        <f t="shared" si="204"/>
        <v>3285</v>
      </c>
      <c r="I3322" s="6">
        <f t="shared" si="205"/>
        <v>3402</v>
      </c>
      <c r="J3322" s="7">
        <f t="shared" si="206"/>
        <v>1.0356164383561643</v>
      </c>
      <c r="K3322" s="7">
        <f t="shared" si="207"/>
        <v>5.0489770453693031E-2</v>
      </c>
    </row>
    <row r="3323" spans="1:11" x14ac:dyDescent="0.35">
      <c r="A3323" s="14" t="s">
        <v>9000</v>
      </c>
      <c r="B3323" s="13" t="s">
        <v>4578</v>
      </c>
      <c r="C3323" s="14" t="s">
        <v>16331</v>
      </c>
      <c r="D3323" s="14" t="s">
        <v>16332</v>
      </c>
      <c r="E3323" s="15" t="s">
        <v>5678</v>
      </c>
      <c r="F3323" s="16">
        <v>47</v>
      </c>
      <c r="G3323" s="16">
        <v>42</v>
      </c>
      <c r="H3323" s="6">
        <f t="shared" si="204"/>
        <v>48</v>
      </c>
      <c r="I3323" s="6">
        <f t="shared" si="205"/>
        <v>43</v>
      </c>
      <c r="J3323" s="7">
        <f t="shared" si="206"/>
        <v>0.89583333333333337</v>
      </c>
      <c r="K3323" s="7">
        <f t="shared" si="207"/>
        <v>-0.15869774601905817</v>
      </c>
    </row>
    <row r="3324" spans="1:11" x14ac:dyDescent="0.35">
      <c r="A3324" s="14" t="s">
        <v>9001</v>
      </c>
      <c r="B3324" s="13" t="s">
        <v>5448</v>
      </c>
      <c r="C3324" s="14" t="s">
        <v>16333</v>
      </c>
      <c r="D3324" s="14" t="s">
        <v>16334</v>
      </c>
      <c r="E3324" s="15" t="s">
        <v>5678</v>
      </c>
      <c r="F3324" s="16">
        <v>14</v>
      </c>
      <c r="G3324" s="16">
        <v>8</v>
      </c>
      <c r="H3324" s="6">
        <f t="shared" si="204"/>
        <v>15</v>
      </c>
      <c r="I3324" s="6">
        <f t="shared" si="205"/>
        <v>9</v>
      </c>
      <c r="J3324" s="7">
        <f t="shared" si="206"/>
        <v>0.6</v>
      </c>
      <c r="K3324" s="7">
        <f t="shared" si="207"/>
        <v>-0.73696559416620622</v>
      </c>
    </row>
    <row r="3325" spans="1:11" x14ac:dyDescent="0.35">
      <c r="A3325" s="14" t="s">
        <v>9002</v>
      </c>
      <c r="B3325" s="13" t="s">
        <v>1799</v>
      </c>
      <c r="C3325" s="14" t="s">
        <v>16335</v>
      </c>
      <c r="D3325" s="14" t="s">
        <v>12030</v>
      </c>
      <c r="E3325" s="15" t="s">
        <v>5678</v>
      </c>
      <c r="F3325" s="16">
        <v>25</v>
      </c>
      <c r="G3325" s="16">
        <v>19</v>
      </c>
      <c r="H3325" s="6">
        <f t="shared" si="204"/>
        <v>26</v>
      </c>
      <c r="I3325" s="6">
        <f t="shared" si="205"/>
        <v>20</v>
      </c>
      <c r="J3325" s="7">
        <f t="shared" si="206"/>
        <v>0.76923076923076927</v>
      </c>
      <c r="K3325" s="7">
        <f t="shared" si="207"/>
        <v>-0.37851162325372978</v>
      </c>
    </row>
    <row r="3326" spans="1:11" x14ac:dyDescent="0.35">
      <c r="A3326" s="14" t="s">
        <v>9003</v>
      </c>
      <c r="B3326" s="13" t="s">
        <v>2723</v>
      </c>
      <c r="C3326" s="14" t="s">
        <v>16336</v>
      </c>
      <c r="D3326" s="14" t="s">
        <v>11536</v>
      </c>
      <c r="E3326" s="15" t="s">
        <v>5678</v>
      </c>
      <c r="F3326" s="16">
        <v>86</v>
      </c>
      <c r="G3326" s="16">
        <v>40</v>
      </c>
      <c r="H3326" s="6">
        <f t="shared" si="204"/>
        <v>87</v>
      </c>
      <c r="I3326" s="6">
        <f t="shared" si="205"/>
        <v>41</v>
      </c>
      <c r="J3326" s="7">
        <f t="shared" si="206"/>
        <v>0.47126436781609193</v>
      </c>
      <c r="K3326" s="7">
        <f t="shared" si="207"/>
        <v>-1.0853914912306448</v>
      </c>
    </row>
    <row r="3327" spans="1:11" x14ac:dyDescent="0.35">
      <c r="A3327" s="14" t="s">
        <v>9004</v>
      </c>
      <c r="B3327" s="13" t="s">
        <v>321</v>
      </c>
      <c r="C3327" s="14" t="s">
        <v>16337</v>
      </c>
      <c r="D3327" s="14" t="s">
        <v>16338</v>
      </c>
      <c r="E3327" s="15" t="s">
        <v>11359</v>
      </c>
      <c r="F3327" s="16">
        <v>49</v>
      </c>
      <c r="G3327" s="16">
        <v>29</v>
      </c>
      <c r="H3327" s="6">
        <f t="shared" si="204"/>
        <v>50</v>
      </c>
      <c r="I3327" s="6">
        <f t="shared" si="205"/>
        <v>30</v>
      </c>
      <c r="J3327" s="7">
        <f t="shared" si="206"/>
        <v>0.6</v>
      </c>
      <c r="K3327" s="7">
        <f t="shared" si="207"/>
        <v>-0.73696559416620622</v>
      </c>
    </row>
    <row r="3328" spans="1:11" x14ac:dyDescent="0.35">
      <c r="A3328" s="14" t="s">
        <v>9005</v>
      </c>
      <c r="B3328" s="13" t="s">
        <v>4188</v>
      </c>
      <c r="C3328" s="14" t="s">
        <v>16339</v>
      </c>
      <c r="D3328" s="14" t="s">
        <v>16340</v>
      </c>
      <c r="E3328" s="15" t="s">
        <v>5678</v>
      </c>
      <c r="F3328" s="16">
        <v>15</v>
      </c>
      <c r="G3328" s="16">
        <v>9</v>
      </c>
      <c r="H3328" s="6">
        <f t="shared" si="204"/>
        <v>16</v>
      </c>
      <c r="I3328" s="6">
        <f t="shared" si="205"/>
        <v>10</v>
      </c>
      <c r="J3328" s="7">
        <f t="shared" si="206"/>
        <v>0.625</v>
      </c>
      <c r="K3328" s="7">
        <f t="shared" si="207"/>
        <v>-0.67807190511263771</v>
      </c>
    </row>
    <row r="3329" spans="1:11" x14ac:dyDescent="0.35">
      <c r="A3329" s="14" t="s">
        <v>9006</v>
      </c>
      <c r="B3329" s="13" t="s">
        <v>5052</v>
      </c>
      <c r="C3329" s="14" t="s">
        <v>16341</v>
      </c>
      <c r="D3329" s="14" t="s">
        <v>11356</v>
      </c>
      <c r="E3329" s="15" t="s">
        <v>5678</v>
      </c>
      <c r="F3329" s="16">
        <v>7</v>
      </c>
      <c r="G3329" s="16">
        <v>7</v>
      </c>
      <c r="H3329" s="6">
        <f t="shared" si="204"/>
        <v>8</v>
      </c>
      <c r="I3329" s="6">
        <f t="shared" si="205"/>
        <v>8</v>
      </c>
      <c r="J3329" s="7">
        <f t="shared" si="206"/>
        <v>1</v>
      </c>
      <c r="K3329" s="7">
        <f t="shared" si="207"/>
        <v>0</v>
      </c>
    </row>
    <row r="3330" spans="1:11" x14ac:dyDescent="0.35">
      <c r="A3330" s="14" t="s">
        <v>9007</v>
      </c>
      <c r="B3330" s="13" t="s">
        <v>5578</v>
      </c>
      <c r="C3330" s="14" t="s">
        <v>16342</v>
      </c>
      <c r="D3330" s="14" t="s">
        <v>11356</v>
      </c>
      <c r="E3330" s="15" t="s">
        <v>11359</v>
      </c>
      <c r="F3330" s="16">
        <v>1</v>
      </c>
      <c r="G3330" s="16">
        <v>3</v>
      </c>
      <c r="H3330" s="6">
        <f t="shared" si="204"/>
        <v>2</v>
      </c>
      <c r="I3330" s="6">
        <f t="shared" si="205"/>
        <v>4</v>
      </c>
      <c r="J3330" s="7">
        <f t="shared" si="206"/>
        <v>2</v>
      </c>
      <c r="K3330" s="7">
        <f t="shared" si="207"/>
        <v>1</v>
      </c>
    </row>
    <row r="3331" spans="1:11" x14ac:dyDescent="0.35">
      <c r="A3331" s="14" t="s">
        <v>9008</v>
      </c>
      <c r="B3331" s="13" t="s">
        <v>547</v>
      </c>
      <c r="C3331" s="14" t="s">
        <v>16343</v>
      </c>
      <c r="D3331" s="14" t="s">
        <v>11436</v>
      </c>
      <c r="E3331" s="15" t="s">
        <v>5678</v>
      </c>
      <c r="F3331" s="16">
        <v>9</v>
      </c>
      <c r="G3331" s="16">
        <v>4</v>
      </c>
      <c r="H3331" s="6">
        <f t="shared" ref="H3331:H3394" si="208">F3331+1</f>
        <v>10</v>
      </c>
      <c r="I3331" s="6">
        <f t="shared" ref="I3331:I3394" si="209">G3331+1</f>
        <v>5</v>
      </c>
      <c r="J3331" s="7">
        <f t="shared" ref="J3331:J3394" si="210">I3331/H3331</f>
        <v>0.5</v>
      </c>
      <c r="K3331" s="7">
        <f t="shared" ref="K3331:K3394" si="211">LOG(J3331,2)</f>
        <v>-1</v>
      </c>
    </row>
    <row r="3332" spans="1:11" x14ac:dyDescent="0.35">
      <c r="A3332" s="14" t="s">
        <v>9009</v>
      </c>
      <c r="B3332" s="13" t="s">
        <v>1314</v>
      </c>
      <c r="C3332" s="14" t="s">
        <v>16344</v>
      </c>
      <c r="D3332" s="14" t="s">
        <v>11356</v>
      </c>
      <c r="E3332" s="15" t="s">
        <v>5678</v>
      </c>
      <c r="F3332" s="16">
        <v>30</v>
      </c>
      <c r="G3332" s="16">
        <v>15</v>
      </c>
      <c r="H3332" s="6">
        <f t="shared" si="208"/>
        <v>31</v>
      </c>
      <c r="I3332" s="6">
        <f t="shared" si="209"/>
        <v>16</v>
      </c>
      <c r="J3332" s="7">
        <f t="shared" si="210"/>
        <v>0.5161290322580645</v>
      </c>
      <c r="K3332" s="7">
        <f t="shared" si="211"/>
        <v>-0.95419631038687525</v>
      </c>
    </row>
    <row r="3333" spans="1:11" x14ac:dyDescent="0.35">
      <c r="A3333" s="14" t="s">
        <v>9010</v>
      </c>
      <c r="B3333" s="13" t="s">
        <v>495</v>
      </c>
      <c r="C3333" s="14" t="s">
        <v>16345</v>
      </c>
      <c r="D3333" s="14" t="s">
        <v>11539</v>
      </c>
      <c r="E3333" s="15" t="s">
        <v>5678</v>
      </c>
      <c r="F3333" s="16">
        <v>45</v>
      </c>
      <c r="G3333" s="16">
        <v>54</v>
      </c>
      <c r="H3333" s="6">
        <f t="shared" si="208"/>
        <v>46</v>
      </c>
      <c r="I3333" s="6">
        <f t="shared" si="209"/>
        <v>55</v>
      </c>
      <c r="J3333" s="7">
        <f t="shared" si="210"/>
        <v>1.1956521739130435</v>
      </c>
      <c r="K3333" s="7">
        <f t="shared" si="211"/>
        <v>0.25779775746764672</v>
      </c>
    </row>
    <row r="3334" spans="1:11" x14ac:dyDescent="0.35">
      <c r="A3334" s="14" t="s">
        <v>9011</v>
      </c>
      <c r="B3334" s="13" t="s">
        <v>1732</v>
      </c>
      <c r="C3334" s="14" t="s">
        <v>16346</v>
      </c>
      <c r="D3334" s="14" t="s">
        <v>11356</v>
      </c>
      <c r="E3334" s="15" t="s">
        <v>5678</v>
      </c>
      <c r="F3334" s="16">
        <v>208</v>
      </c>
      <c r="G3334" s="16">
        <v>257</v>
      </c>
      <c r="H3334" s="6">
        <f t="shared" si="208"/>
        <v>209</v>
      </c>
      <c r="I3334" s="6">
        <f t="shared" si="209"/>
        <v>258</v>
      </c>
      <c r="J3334" s="7">
        <f t="shared" si="210"/>
        <v>1.2344497607655502</v>
      </c>
      <c r="K3334" s="7">
        <f t="shared" si="211"/>
        <v>0.30386812334237134</v>
      </c>
    </row>
    <row r="3335" spans="1:11" x14ac:dyDescent="0.35">
      <c r="A3335" s="14" t="s">
        <v>9012</v>
      </c>
      <c r="B3335" s="13" t="s">
        <v>3</v>
      </c>
      <c r="C3335" s="14" t="s">
        <v>16347</v>
      </c>
      <c r="D3335" s="14" t="s">
        <v>16348</v>
      </c>
      <c r="E3335" s="15" t="s">
        <v>5678</v>
      </c>
      <c r="F3335" s="16">
        <v>0</v>
      </c>
      <c r="G3335" s="16">
        <v>0</v>
      </c>
      <c r="H3335" s="6">
        <f t="shared" si="208"/>
        <v>1</v>
      </c>
      <c r="I3335" s="6">
        <f t="shared" si="209"/>
        <v>1</v>
      </c>
      <c r="J3335" s="7">
        <f t="shared" si="210"/>
        <v>1</v>
      </c>
      <c r="K3335" s="7">
        <f t="shared" si="211"/>
        <v>0</v>
      </c>
    </row>
    <row r="3336" spans="1:11" x14ac:dyDescent="0.35">
      <c r="A3336" s="14" t="s">
        <v>9013</v>
      </c>
      <c r="B3336" s="13" t="s">
        <v>147</v>
      </c>
      <c r="C3336" s="14" t="s">
        <v>16349</v>
      </c>
      <c r="D3336" s="14" t="s">
        <v>16348</v>
      </c>
      <c r="E3336" s="15" t="s">
        <v>5678</v>
      </c>
      <c r="F3336" s="16">
        <v>4</v>
      </c>
      <c r="G3336" s="16">
        <v>7</v>
      </c>
      <c r="H3336" s="6">
        <f t="shared" si="208"/>
        <v>5</v>
      </c>
      <c r="I3336" s="6">
        <f t="shared" si="209"/>
        <v>8</v>
      </c>
      <c r="J3336" s="7">
        <f t="shared" si="210"/>
        <v>1.6</v>
      </c>
      <c r="K3336" s="7">
        <f t="shared" si="211"/>
        <v>0.67807190511263782</v>
      </c>
    </row>
    <row r="3337" spans="1:11" x14ac:dyDescent="0.35">
      <c r="A3337" s="14" t="s">
        <v>9014</v>
      </c>
      <c r="B3337" s="13" t="s">
        <v>5192</v>
      </c>
      <c r="C3337" s="14" t="s">
        <v>16350</v>
      </c>
      <c r="D3337" s="14" t="s">
        <v>11356</v>
      </c>
      <c r="E3337" s="15" t="s">
        <v>5678</v>
      </c>
      <c r="F3337" s="16">
        <v>8</v>
      </c>
      <c r="G3337" s="16">
        <v>10</v>
      </c>
      <c r="H3337" s="6">
        <f t="shared" si="208"/>
        <v>9</v>
      </c>
      <c r="I3337" s="6">
        <f t="shared" si="209"/>
        <v>11</v>
      </c>
      <c r="J3337" s="7">
        <f t="shared" si="210"/>
        <v>1.2222222222222223</v>
      </c>
      <c r="K3337" s="7">
        <f t="shared" si="211"/>
        <v>0.28950661719498505</v>
      </c>
    </row>
    <row r="3338" spans="1:11" x14ac:dyDescent="0.35">
      <c r="A3338" s="14" t="s">
        <v>9015</v>
      </c>
      <c r="B3338" s="13" t="s">
        <v>5131</v>
      </c>
      <c r="C3338" s="14" t="s">
        <v>16351</v>
      </c>
      <c r="D3338" s="14" t="s">
        <v>11356</v>
      </c>
      <c r="E3338" s="15" t="s">
        <v>5678</v>
      </c>
      <c r="F3338" s="16">
        <v>6</v>
      </c>
      <c r="G3338" s="16">
        <v>4</v>
      </c>
      <c r="H3338" s="6">
        <f t="shared" si="208"/>
        <v>7</v>
      </c>
      <c r="I3338" s="6">
        <f t="shared" si="209"/>
        <v>5</v>
      </c>
      <c r="J3338" s="7">
        <f t="shared" si="210"/>
        <v>0.7142857142857143</v>
      </c>
      <c r="K3338" s="7">
        <f t="shared" si="211"/>
        <v>-0.48542682717024171</v>
      </c>
    </row>
    <row r="3339" spans="1:11" x14ac:dyDescent="0.35">
      <c r="A3339" s="14" t="s">
        <v>9016</v>
      </c>
      <c r="B3339" s="13" t="s">
        <v>3823</v>
      </c>
      <c r="C3339" s="14" t="s">
        <v>16352</v>
      </c>
      <c r="D3339" s="14" t="s">
        <v>11356</v>
      </c>
      <c r="E3339" s="15" t="s">
        <v>5678</v>
      </c>
      <c r="F3339" s="16">
        <v>19</v>
      </c>
      <c r="G3339" s="16">
        <v>16</v>
      </c>
      <c r="H3339" s="6">
        <f t="shared" si="208"/>
        <v>20</v>
      </c>
      <c r="I3339" s="6">
        <f t="shared" si="209"/>
        <v>17</v>
      </c>
      <c r="J3339" s="7">
        <f t="shared" si="210"/>
        <v>0.85</v>
      </c>
      <c r="K3339" s="7">
        <f t="shared" si="211"/>
        <v>-0.23446525363702297</v>
      </c>
    </row>
    <row r="3340" spans="1:11" x14ac:dyDescent="0.35">
      <c r="A3340" s="14" t="s">
        <v>9017</v>
      </c>
      <c r="B3340" s="13" t="s">
        <v>3450</v>
      </c>
      <c r="C3340" s="14" t="s">
        <v>16353</v>
      </c>
      <c r="D3340" s="14" t="s">
        <v>11356</v>
      </c>
      <c r="E3340" s="15" t="s">
        <v>5678</v>
      </c>
      <c r="F3340" s="16">
        <v>42</v>
      </c>
      <c r="G3340" s="16">
        <v>52</v>
      </c>
      <c r="H3340" s="6">
        <f t="shared" si="208"/>
        <v>43</v>
      </c>
      <c r="I3340" s="6">
        <f t="shared" si="209"/>
        <v>53</v>
      </c>
      <c r="J3340" s="7">
        <f t="shared" si="210"/>
        <v>1.2325581395348837</v>
      </c>
      <c r="K3340" s="7">
        <f t="shared" si="211"/>
        <v>0.30165569986110119</v>
      </c>
    </row>
    <row r="3341" spans="1:11" x14ac:dyDescent="0.35">
      <c r="A3341" s="14" t="s">
        <v>9018</v>
      </c>
      <c r="B3341" s="13" t="s">
        <v>3478</v>
      </c>
      <c r="C3341" s="14" t="s">
        <v>16354</v>
      </c>
      <c r="D3341" s="14" t="s">
        <v>16355</v>
      </c>
      <c r="E3341" s="15" t="s">
        <v>5678</v>
      </c>
      <c r="F3341" s="16">
        <v>77</v>
      </c>
      <c r="G3341" s="16">
        <v>60</v>
      </c>
      <c r="H3341" s="6">
        <f t="shared" si="208"/>
        <v>78</v>
      </c>
      <c r="I3341" s="6">
        <f t="shared" si="209"/>
        <v>61</v>
      </c>
      <c r="J3341" s="7">
        <f t="shared" si="210"/>
        <v>0.78205128205128205</v>
      </c>
      <c r="K3341" s="7">
        <f t="shared" si="211"/>
        <v>-0.35466488129936208</v>
      </c>
    </row>
    <row r="3342" spans="1:11" x14ac:dyDescent="0.35">
      <c r="A3342" s="14" t="s">
        <v>9019</v>
      </c>
      <c r="B3342" s="13" t="s">
        <v>3742</v>
      </c>
      <c r="C3342" s="14" t="s">
        <v>16356</v>
      </c>
      <c r="D3342" s="14" t="s">
        <v>16357</v>
      </c>
      <c r="E3342" s="15" t="s">
        <v>5678</v>
      </c>
      <c r="F3342" s="16">
        <v>114</v>
      </c>
      <c r="G3342" s="16">
        <v>110</v>
      </c>
      <c r="H3342" s="6">
        <f t="shared" si="208"/>
        <v>115</v>
      </c>
      <c r="I3342" s="6">
        <f t="shared" si="209"/>
        <v>111</v>
      </c>
      <c r="J3342" s="7">
        <f t="shared" si="210"/>
        <v>0.9652173913043478</v>
      </c>
      <c r="K3342" s="7">
        <f t="shared" si="211"/>
        <v>-5.1074184594269288E-2</v>
      </c>
    </row>
    <row r="3343" spans="1:11" x14ac:dyDescent="0.35">
      <c r="A3343" s="14" t="s">
        <v>9020</v>
      </c>
      <c r="B3343" s="13" t="s">
        <v>5272</v>
      </c>
      <c r="C3343" s="14" t="s">
        <v>16358</v>
      </c>
      <c r="D3343" s="14" t="s">
        <v>11385</v>
      </c>
      <c r="E3343" s="15" t="s">
        <v>11359</v>
      </c>
      <c r="F3343" s="16">
        <v>6</v>
      </c>
      <c r="G3343" s="16">
        <v>5</v>
      </c>
      <c r="H3343" s="6">
        <f t="shared" si="208"/>
        <v>7</v>
      </c>
      <c r="I3343" s="6">
        <f t="shared" si="209"/>
        <v>6</v>
      </c>
      <c r="J3343" s="7">
        <f t="shared" si="210"/>
        <v>0.8571428571428571</v>
      </c>
      <c r="K3343" s="7">
        <f t="shared" si="211"/>
        <v>-0.22239242133644802</v>
      </c>
    </row>
    <row r="3344" spans="1:11" x14ac:dyDescent="0.35">
      <c r="A3344" s="14" t="s">
        <v>9021</v>
      </c>
      <c r="B3344" s="13" t="s">
        <v>3781</v>
      </c>
      <c r="C3344" s="14" t="s">
        <v>16359</v>
      </c>
      <c r="D3344" s="14" t="s">
        <v>11509</v>
      </c>
      <c r="E3344" s="15" t="s">
        <v>5678</v>
      </c>
      <c r="F3344" s="16">
        <v>20</v>
      </c>
      <c r="G3344" s="16">
        <v>8</v>
      </c>
      <c r="H3344" s="6">
        <f t="shared" si="208"/>
        <v>21</v>
      </c>
      <c r="I3344" s="6">
        <f t="shared" si="209"/>
        <v>9</v>
      </c>
      <c r="J3344" s="7">
        <f t="shared" si="210"/>
        <v>0.42857142857142855</v>
      </c>
      <c r="K3344" s="7">
        <f t="shared" si="211"/>
        <v>-1.2223924213364481</v>
      </c>
    </row>
    <row r="3345" spans="1:11" x14ac:dyDescent="0.35">
      <c r="A3345" s="14" t="s">
        <v>9022</v>
      </c>
      <c r="B3345" s="13" t="s">
        <v>4914</v>
      </c>
      <c r="C3345" s="14" t="s">
        <v>16360</v>
      </c>
      <c r="D3345" s="14" t="s">
        <v>11356</v>
      </c>
      <c r="E3345" s="15" t="s">
        <v>11359</v>
      </c>
      <c r="F3345" s="16">
        <v>16</v>
      </c>
      <c r="G3345" s="16">
        <v>12</v>
      </c>
      <c r="H3345" s="6">
        <f t="shared" si="208"/>
        <v>17</v>
      </c>
      <c r="I3345" s="6">
        <f t="shared" si="209"/>
        <v>13</v>
      </c>
      <c r="J3345" s="7">
        <f t="shared" si="210"/>
        <v>0.76470588235294112</v>
      </c>
      <c r="K3345" s="7">
        <f t="shared" si="211"/>
        <v>-0.38702312310924736</v>
      </c>
    </row>
    <row r="3346" spans="1:11" x14ac:dyDescent="0.35">
      <c r="A3346" s="14" t="s">
        <v>9023</v>
      </c>
      <c r="B3346" s="13" t="s">
        <v>1838</v>
      </c>
      <c r="C3346" s="14" t="s">
        <v>16361</v>
      </c>
      <c r="D3346" s="14" t="s">
        <v>11356</v>
      </c>
      <c r="E3346" s="15" t="s">
        <v>5678</v>
      </c>
      <c r="F3346" s="16">
        <v>33</v>
      </c>
      <c r="G3346" s="16">
        <v>35</v>
      </c>
      <c r="H3346" s="6">
        <f t="shared" si="208"/>
        <v>34</v>
      </c>
      <c r="I3346" s="6">
        <f t="shared" si="209"/>
        <v>36</v>
      </c>
      <c r="J3346" s="7">
        <f t="shared" si="210"/>
        <v>1.0588235294117647</v>
      </c>
      <c r="K3346" s="7">
        <f t="shared" si="211"/>
        <v>8.2462160191972972E-2</v>
      </c>
    </row>
    <row r="3347" spans="1:11" x14ac:dyDescent="0.35">
      <c r="A3347" s="14" t="s">
        <v>9024</v>
      </c>
      <c r="B3347" s="13" t="s">
        <v>1154</v>
      </c>
      <c r="C3347" s="14" t="s">
        <v>16362</v>
      </c>
      <c r="D3347" s="14" t="s">
        <v>11356</v>
      </c>
      <c r="E3347" s="15" t="s">
        <v>5678</v>
      </c>
      <c r="F3347" s="16">
        <v>20</v>
      </c>
      <c r="G3347" s="16">
        <v>17</v>
      </c>
      <c r="H3347" s="6">
        <f t="shared" si="208"/>
        <v>21</v>
      </c>
      <c r="I3347" s="6">
        <f t="shared" si="209"/>
        <v>18</v>
      </c>
      <c r="J3347" s="7">
        <f t="shared" si="210"/>
        <v>0.8571428571428571</v>
      </c>
      <c r="K3347" s="7">
        <f t="shared" si="211"/>
        <v>-0.22239242133644802</v>
      </c>
    </row>
    <row r="3348" spans="1:11" x14ac:dyDescent="0.35">
      <c r="A3348" s="14" t="s">
        <v>9025</v>
      </c>
      <c r="B3348" s="13" t="s">
        <v>391</v>
      </c>
      <c r="C3348" s="14" t="s">
        <v>16363</v>
      </c>
      <c r="D3348" s="14" t="s">
        <v>11356</v>
      </c>
      <c r="E3348" s="15" t="s">
        <v>5678</v>
      </c>
      <c r="F3348" s="16">
        <v>9</v>
      </c>
      <c r="G3348" s="16">
        <v>9</v>
      </c>
      <c r="H3348" s="6">
        <f t="shared" si="208"/>
        <v>10</v>
      </c>
      <c r="I3348" s="6">
        <f t="shared" si="209"/>
        <v>10</v>
      </c>
      <c r="J3348" s="7">
        <f t="shared" si="210"/>
        <v>1</v>
      </c>
      <c r="K3348" s="7">
        <f t="shared" si="211"/>
        <v>0</v>
      </c>
    </row>
    <row r="3349" spans="1:11" x14ac:dyDescent="0.35">
      <c r="A3349" s="14" t="s">
        <v>9026</v>
      </c>
      <c r="B3349" s="13" t="s">
        <v>4841</v>
      </c>
      <c r="C3349" s="14" t="s">
        <v>16364</v>
      </c>
      <c r="D3349" s="14" t="s">
        <v>11356</v>
      </c>
      <c r="E3349" s="15" t="s">
        <v>5678</v>
      </c>
      <c r="F3349" s="16">
        <v>9</v>
      </c>
      <c r="G3349" s="16">
        <v>4</v>
      </c>
      <c r="H3349" s="6">
        <f t="shared" si="208"/>
        <v>10</v>
      </c>
      <c r="I3349" s="6">
        <f t="shared" si="209"/>
        <v>5</v>
      </c>
      <c r="J3349" s="7">
        <f t="shared" si="210"/>
        <v>0.5</v>
      </c>
      <c r="K3349" s="7">
        <f t="shared" si="211"/>
        <v>-1</v>
      </c>
    </row>
    <row r="3350" spans="1:11" x14ac:dyDescent="0.35">
      <c r="A3350" s="14" t="s">
        <v>9027</v>
      </c>
      <c r="B3350" s="13" t="s">
        <v>2189</v>
      </c>
      <c r="C3350" s="14" t="s">
        <v>16365</v>
      </c>
      <c r="D3350" s="14" t="s">
        <v>11784</v>
      </c>
      <c r="E3350" s="15" t="s">
        <v>5678</v>
      </c>
      <c r="F3350" s="16">
        <v>16</v>
      </c>
      <c r="G3350" s="16">
        <v>12</v>
      </c>
      <c r="H3350" s="6">
        <f t="shared" si="208"/>
        <v>17</v>
      </c>
      <c r="I3350" s="6">
        <f t="shared" si="209"/>
        <v>13</v>
      </c>
      <c r="J3350" s="7">
        <f t="shared" si="210"/>
        <v>0.76470588235294112</v>
      </c>
      <c r="K3350" s="7">
        <f t="shared" si="211"/>
        <v>-0.38702312310924736</v>
      </c>
    </row>
    <row r="3351" spans="1:11" x14ac:dyDescent="0.35">
      <c r="A3351" s="14" t="s">
        <v>9028</v>
      </c>
      <c r="B3351" s="13" t="s">
        <v>2525</v>
      </c>
      <c r="C3351" s="14" t="s">
        <v>16366</v>
      </c>
      <c r="D3351" s="14" t="s">
        <v>12083</v>
      </c>
      <c r="E3351" s="15" t="s">
        <v>5678</v>
      </c>
      <c r="F3351" s="16">
        <v>173</v>
      </c>
      <c r="G3351" s="16">
        <v>136</v>
      </c>
      <c r="H3351" s="6">
        <f t="shared" si="208"/>
        <v>174</v>
      </c>
      <c r="I3351" s="6">
        <f t="shared" si="209"/>
        <v>137</v>
      </c>
      <c r="J3351" s="7">
        <f t="shared" si="210"/>
        <v>0.78735632183908044</v>
      </c>
      <c r="K3351" s="7">
        <f t="shared" si="211"/>
        <v>-0.34491141288820165</v>
      </c>
    </row>
    <row r="3352" spans="1:11" x14ac:dyDescent="0.35">
      <c r="A3352" s="14" t="s">
        <v>9029</v>
      </c>
      <c r="B3352" s="13" t="s">
        <v>627</v>
      </c>
      <c r="C3352" s="14" t="s">
        <v>16367</v>
      </c>
      <c r="D3352" s="14" t="s">
        <v>16368</v>
      </c>
      <c r="E3352" s="15" t="s">
        <v>11359</v>
      </c>
      <c r="F3352" s="16">
        <v>1</v>
      </c>
      <c r="G3352" s="16">
        <v>1</v>
      </c>
      <c r="H3352" s="6">
        <f t="shared" si="208"/>
        <v>2</v>
      </c>
      <c r="I3352" s="6">
        <f t="shared" si="209"/>
        <v>2</v>
      </c>
      <c r="J3352" s="7">
        <f t="shared" si="210"/>
        <v>1</v>
      </c>
      <c r="K3352" s="7">
        <f t="shared" si="211"/>
        <v>0</v>
      </c>
    </row>
    <row r="3353" spans="1:11" x14ac:dyDescent="0.35">
      <c r="A3353" s="14" t="s">
        <v>9030</v>
      </c>
      <c r="B3353" s="13" t="s">
        <v>3163</v>
      </c>
      <c r="C3353" s="14" t="s">
        <v>16369</v>
      </c>
      <c r="D3353" s="14" t="s">
        <v>16370</v>
      </c>
      <c r="E3353" s="15" t="s">
        <v>5678</v>
      </c>
      <c r="F3353" s="16">
        <v>63</v>
      </c>
      <c r="G3353" s="16">
        <v>50</v>
      </c>
      <c r="H3353" s="6">
        <f t="shared" si="208"/>
        <v>64</v>
      </c>
      <c r="I3353" s="6">
        <f t="shared" si="209"/>
        <v>51</v>
      </c>
      <c r="J3353" s="7">
        <f t="shared" si="210"/>
        <v>0.796875</v>
      </c>
      <c r="K3353" s="7">
        <f t="shared" si="211"/>
        <v>-0.32757465802850438</v>
      </c>
    </row>
    <row r="3354" spans="1:11" x14ac:dyDescent="0.35">
      <c r="A3354" s="14" t="s">
        <v>9031</v>
      </c>
      <c r="B3354" s="13" t="s">
        <v>1843</v>
      </c>
      <c r="C3354" s="14" t="s">
        <v>16371</v>
      </c>
      <c r="D3354" s="14" t="s">
        <v>11356</v>
      </c>
      <c r="E3354" s="15" t="s">
        <v>5678</v>
      </c>
      <c r="F3354" s="16">
        <v>4</v>
      </c>
      <c r="G3354" s="16">
        <v>6</v>
      </c>
      <c r="H3354" s="6">
        <f t="shared" si="208"/>
        <v>5</v>
      </c>
      <c r="I3354" s="6">
        <f t="shared" si="209"/>
        <v>7</v>
      </c>
      <c r="J3354" s="7">
        <f t="shared" si="210"/>
        <v>1.4</v>
      </c>
      <c r="K3354" s="7">
        <f t="shared" si="211"/>
        <v>0.48542682717024171</v>
      </c>
    </row>
    <row r="3355" spans="1:11" x14ac:dyDescent="0.35">
      <c r="A3355" s="14" t="s">
        <v>9032</v>
      </c>
      <c r="B3355" s="13" t="s">
        <v>3706</v>
      </c>
      <c r="C3355" s="14" t="s">
        <v>16372</v>
      </c>
      <c r="D3355" s="14" t="s">
        <v>16373</v>
      </c>
      <c r="E3355" s="15" t="s">
        <v>5678</v>
      </c>
      <c r="F3355" s="16">
        <v>221</v>
      </c>
      <c r="G3355" s="16">
        <v>211</v>
      </c>
      <c r="H3355" s="6">
        <f t="shared" si="208"/>
        <v>222</v>
      </c>
      <c r="I3355" s="6">
        <f t="shared" si="209"/>
        <v>212</v>
      </c>
      <c r="J3355" s="7">
        <f t="shared" si="210"/>
        <v>0.95495495495495497</v>
      </c>
      <c r="K3355" s="7">
        <f t="shared" si="211"/>
        <v>-6.6495411786906766E-2</v>
      </c>
    </row>
    <row r="3356" spans="1:11" x14ac:dyDescent="0.35">
      <c r="A3356" s="14" t="s">
        <v>9033</v>
      </c>
      <c r="B3356" s="13" t="s">
        <v>431</v>
      </c>
      <c r="C3356" s="14" t="s">
        <v>16374</v>
      </c>
      <c r="D3356" s="14" t="s">
        <v>16375</v>
      </c>
      <c r="E3356" s="15" t="s">
        <v>5678</v>
      </c>
      <c r="F3356" s="16">
        <v>33</v>
      </c>
      <c r="G3356" s="16">
        <v>33</v>
      </c>
      <c r="H3356" s="6">
        <f t="shared" si="208"/>
        <v>34</v>
      </c>
      <c r="I3356" s="6">
        <f t="shared" si="209"/>
        <v>34</v>
      </c>
      <c r="J3356" s="7">
        <f t="shared" si="210"/>
        <v>1</v>
      </c>
      <c r="K3356" s="7">
        <f t="shared" si="211"/>
        <v>0</v>
      </c>
    </row>
    <row r="3357" spans="1:11" x14ac:dyDescent="0.35">
      <c r="A3357" s="14" t="s">
        <v>9034</v>
      </c>
      <c r="B3357" s="13" t="s">
        <v>3063</v>
      </c>
      <c r="C3357" s="14" t="s">
        <v>16376</v>
      </c>
      <c r="D3357" s="14" t="s">
        <v>11356</v>
      </c>
      <c r="E3357" s="15" t="s">
        <v>11359</v>
      </c>
      <c r="F3357" s="16">
        <v>46</v>
      </c>
      <c r="G3357" s="16">
        <v>28</v>
      </c>
      <c r="H3357" s="6">
        <f t="shared" si="208"/>
        <v>47</v>
      </c>
      <c r="I3357" s="6">
        <f t="shared" si="209"/>
        <v>29</v>
      </c>
      <c r="J3357" s="7">
        <f t="shared" si="210"/>
        <v>0.61702127659574468</v>
      </c>
      <c r="K3357" s="7">
        <f t="shared" si="211"/>
        <v>-0.6966078565500653</v>
      </c>
    </row>
    <row r="3358" spans="1:11" x14ac:dyDescent="0.35">
      <c r="A3358" s="14" t="s">
        <v>9035</v>
      </c>
      <c r="B3358" s="13" t="s">
        <v>4346</v>
      </c>
      <c r="C3358" s="14" t="s">
        <v>16377</v>
      </c>
      <c r="D3358" s="14" t="s">
        <v>16378</v>
      </c>
      <c r="E3358" s="15" t="s">
        <v>11359</v>
      </c>
      <c r="F3358" s="16">
        <v>189</v>
      </c>
      <c r="G3358" s="16">
        <v>183</v>
      </c>
      <c r="H3358" s="6">
        <f t="shared" si="208"/>
        <v>190</v>
      </c>
      <c r="I3358" s="6">
        <f t="shared" si="209"/>
        <v>184</v>
      </c>
      <c r="J3358" s="7">
        <f t="shared" si="210"/>
        <v>0.96842105263157896</v>
      </c>
      <c r="K3358" s="7">
        <f t="shared" si="211"/>
        <v>-4.6293652273934949E-2</v>
      </c>
    </row>
    <row r="3359" spans="1:11" x14ac:dyDescent="0.35">
      <c r="A3359" s="14" t="s">
        <v>9036</v>
      </c>
      <c r="B3359" s="13" t="s">
        <v>260</v>
      </c>
      <c r="C3359" s="14" t="s">
        <v>16379</v>
      </c>
      <c r="D3359" s="14" t="s">
        <v>11752</v>
      </c>
      <c r="E3359" s="15" t="s">
        <v>11359</v>
      </c>
      <c r="F3359" s="16">
        <v>6</v>
      </c>
      <c r="G3359" s="16">
        <v>4</v>
      </c>
      <c r="H3359" s="6">
        <f t="shared" si="208"/>
        <v>7</v>
      </c>
      <c r="I3359" s="6">
        <f t="shared" si="209"/>
        <v>5</v>
      </c>
      <c r="J3359" s="7">
        <f t="shared" si="210"/>
        <v>0.7142857142857143</v>
      </c>
      <c r="K3359" s="7">
        <f t="shared" si="211"/>
        <v>-0.48542682717024171</v>
      </c>
    </row>
    <row r="3360" spans="1:11" x14ac:dyDescent="0.35">
      <c r="A3360" s="14" t="s">
        <v>9037</v>
      </c>
      <c r="B3360" s="13" t="s">
        <v>2657</v>
      </c>
      <c r="C3360" s="14" t="s">
        <v>16380</v>
      </c>
      <c r="D3360" s="14" t="s">
        <v>11608</v>
      </c>
      <c r="E3360" s="15" t="s">
        <v>5678</v>
      </c>
      <c r="F3360" s="16">
        <v>31</v>
      </c>
      <c r="G3360" s="16">
        <v>32</v>
      </c>
      <c r="H3360" s="6">
        <f t="shared" si="208"/>
        <v>32</v>
      </c>
      <c r="I3360" s="6">
        <f t="shared" si="209"/>
        <v>33</v>
      </c>
      <c r="J3360" s="7">
        <f t="shared" si="210"/>
        <v>1.03125</v>
      </c>
      <c r="K3360" s="7">
        <f t="shared" si="211"/>
        <v>4.4394119358453436E-2</v>
      </c>
    </row>
    <row r="3361" spans="1:11" x14ac:dyDescent="0.35">
      <c r="A3361" s="14" t="s">
        <v>9038</v>
      </c>
      <c r="B3361" s="13" t="s">
        <v>24</v>
      </c>
      <c r="C3361" s="14"/>
      <c r="D3361" s="14"/>
      <c r="E3361" s="15" t="s">
        <v>5678</v>
      </c>
      <c r="F3361" s="16">
        <v>2</v>
      </c>
      <c r="G3361" s="16">
        <v>6</v>
      </c>
      <c r="H3361" s="6">
        <f t="shared" si="208"/>
        <v>3</v>
      </c>
      <c r="I3361" s="6">
        <f t="shared" si="209"/>
        <v>7</v>
      </c>
      <c r="J3361" s="7">
        <f t="shared" si="210"/>
        <v>2.3333333333333335</v>
      </c>
      <c r="K3361" s="7">
        <f t="shared" si="211"/>
        <v>1.2223924213364481</v>
      </c>
    </row>
    <row r="3362" spans="1:11" x14ac:dyDescent="0.35">
      <c r="A3362" s="14" t="s">
        <v>9039</v>
      </c>
      <c r="B3362" s="13" t="s">
        <v>1914</v>
      </c>
      <c r="C3362" s="14" t="s">
        <v>16381</v>
      </c>
      <c r="D3362" s="14" t="s">
        <v>13323</v>
      </c>
      <c r="E3362" s="15" t="s">
        <v>5678</v>
      </c>
      <c r="F3362" s="16">
        <v>26</v>
      </c>
      <c r="G3362" s="16">
        <v>23</v>
      </c>
      <c r="H3362" s="6">
        <f t="shared" si="208"/>
        <v>27</v>
      </c>
      <c r="I3362" s="6">
        <f t="shared" si="209"/>
        <v>24</v>
      </c>
      <c r="J3362" s="7">
        <f t="shared" si="210"/>
        <v>0.88888888888888884</v>
      </c>
      <c r="K3362" s="7">
        <f t="shared" si="211"/>
        <v>-0.16992500144231246</v>
      </c>
    </row>
    <row r="3363" spans="1:11" x14ac:dyDescent="0.35">
      <c r="A3363" s="14" t="s">
        <v>9040</v>
      </c>
      <c r="B3363" s="13" t="s">
        <v>2280</v>
      </c>
      <c r="C3363" s="14"/>
      <c r="D3363" s="14"/>
      <c r="E3363" s="15" t="s">
        <v>5678</v>
      </c>
      <c r="F3363" s="16">
        <v>5003</v>
      </c>
      <c r="G3363" s="16">
        <v>6429</v>
      </c>
      <c r="H3363" s="6">
        <f t="shared" si="208"/>
        <v>5004</v>
      </c>
      <c r="I3363" s="6">
        <f t="shared" si="209"/>
        <v>6430</v>
      </c>
      <c r="J3363" s="7">
        <f t="shared" si="210"/>
        <v>1.2849720223820944</v>
      </c>
      <c r="K3363" s="7">
        <f t="shared" si="211"/>
        <v>0.36173694804948997</v>
      </c>
    </row>
    <row r="3364" spans="1:11" x14ac:dyDescent="0.35">
      <c r="A3364" s="14" t="s">
        <v>9041</v>
      </c>
      <c r="B3364" s="13" t="s">
        <v>2585</v>
      </c>
      <c r="C3364" s="14" t="s">
        <v>16382</v>
      </c>
      <c r="D3364" s="14" t="s">
        <v>14281</v>
      </c>
      <c r="E3364" s="15" t="s">
        <v>5678</v>
      </c>
      <c r="F3364" s="16">
        <v>38</v>
      </c>
      <c r="G3364" s="16">
        <v>30</v>
      </c>
      <c r="H3364" s="6">
        <f t="shared" si="208"/>
        <v>39</v>
      </c>
      <c r="I3364" s="6">
        <f t="shared" si="209"/>
        <v>31</v>
      </c>
      <c r="J3364" s="7">
        <f t="shared" si="210"/>
        <v>0.79487179487179482</v>
      </c>
      <c r="K3364" s="7">
        <f t="shared" si="211"/>
        <v>-0.33120590847537323</v>
      </c>
    </row>
    <row r="3365" spans="1:11" x14ac:dyDescent="0.35">
      <c r="A3365" s="14" t="s">
        <v>9042</v>
      </c>
      <c r="B3365" s="13" t="s">
        <v>4500</v>
      </c>
      <c r="C3365" s="14" t="s">
        <v>16383</v>
      </c>
      <c r="D3365" s="14" t="s">
        <v>11356</v>
      </c>
      <c r="E3365" s="15" t="s">
        <v>5678</v>
      </c>
      <c r="F3365" s="16">
        <v>34</v>
      </c>
      <c r="G3365" s="16">
        <v>15</v>
      </c>
      <c r="H3365" s="6">
        <f t="shared" si="208"/>
        <v>35</v>
      </c>
      <c r="I3365" s="6">
        <f t="shared" si="209"/>
        <v>16</v>
      </c>
      <c r="J3365" s="7">
        <f t="shared" si="210"/>
        <v>0.45714285714285713</v>
      </c>
      <c r="K3365" s="7">
        <f t="shared" si="211"/>
        <v>-1.1292830169449666</v>
      </c>
    </row>
    <row r="3366" spans="1:11" x14ac:dyDescent="0.35">
      <c r="A3366" s="14" t="s">
        <v>9043</v>
      </c>
      <c r="B3366" s="13" t="s">
        <v>4838</v>
      </c>
      <c r="C3366" s="14" t="s">
        <v>16384</v>
      </c>
      <c r="D3366" s="14" t="s">
        <v>16385</v>
      </c>
      <c r="E3366" s="15" t="s">
        <v>11359</v>
      </c>
      <c r="F3366" s="16">
        <v>95</v>
      </c>
      <c r="G3366" s="16">
        <v>58</v>
      </c>
      <c r="H3366" s="6">
        <f t="shared" si="208"/>
        <v>96</v>
      </c>
      <c r="I3366" s="6">
        <f t="shared" si="209"/>
        <v>59</v>
      </c>
      <c r="J3366" s="7">
        <f t="shared" si="210"/>
        <v>0.61458333333333337</v>
      </c>
      <c r="K3366" s="7">
        <f t="shared" si="211"/>
        <v>-0.70231945135931484</v>
      </c>
    </row>
    <row r="3367" spans="1:11" x14ac:dyDescent="0.35">
      <c r="A3367" s="14" t="s">
        <v>9044</v>
      </c>
      <c r="B3367" s="13" t="s">
        <v>3647</v>
      </c>
      <c r="C3367" s="14" t="s">
        <v>16386</v>
      </c>
      <c r="D3367" s="14" t="s">
        <v>12620</v>
      </c>
      <c r="E3367" s="15" t="s">
        <v>11359</v>
      </c>
      <c r="F3367" s="16">
        <v>4863</v>
      </c>
      <c r="G3367" s="16">
        <v>4331</v>
      </c>
      <c r="H3367" s="6">
        <f t="shared" si="208"/>
        <v>4864</v>
      </c>
      <c r="I3367" s="6">
        <f t="shared" si="209"/>
        <v>4332</v>
      </c>
      <c r="J3367" s="7">
        <f t="shared" si="210"/>
        <v>0.890625</v>
      </c>
      <c r="K3367" s="7">
        <f t="shared" si="211"/>
        <v>-0.16710998583525832</v>
      </c>
    </row>
    <row r="3368" spans="1:11" x14ac:dyDescent="0.35">
      <c r="A3368" s="14" t="s">
        <v>9045</v>
      </c>
      <c r="B3368" s="13" t="s">
        <v>4834</v>
      </c>
      <c r="C3368" s="14" t="s">
        <v>16387</v>
      </c>
      <c r="D3368" s="14" t="s">
        <v>16388</v>
      </c>
      <c r="E3368" s="15" t="s">
        <v>5678</v>
      </c>
      <c r="F3368" s="16">
        <v>14</v>
      </c>
      <c r="G3368" s="16">
        <v>11</v>
      </c>
      <c r="H3368" s="6">
        <f t="shared" si="208"/>
        <v>15</v>
      </c>
      <c r="I3368" s="6">
        <f t="shared" si="209"/>
        <v>12</v>
      </c>
      <c r="J3368" s="7">
        <f t="shared" si="210"/>
        <v>0.8</v>
      </c>
      <c r="K3368" s="7">
        <f t="shared" si="211"/>
        <v>-0.32192809488736229</v>
      </c>
    </row>
    <row r="3369" spans="1:11" x14ac:dyDescent="0.35">
      <c r="A3369" s="14" t="s">
        <v>9046</v>
      </c>
      <c r="B3369" s="13" t="s">
        <v>3634</v>
      </c>
      <c r="C3369" s="14" t="s">
        <v>16389</v>
      </c>
      <c r="D3369" s="14" t="s">
        <v>16390</v>
      </c>
      <c r="E3369" s="15" t="s">
        <v>11359</v>
      </c>
      <c r="F3369" s="16">
        <v>3</v>
      </c>
      <c r="G3369" s="16">
        <v>3</v>
      </c>
      <c r="H3369" s="6">
        <f t="shared" si="208"/>
        <v>4</v>
      </c>
      <c r="I3369" s="6">
        <f t="shared" si="209"/>
        <v>4</v>
      </c>
      <c r="J3369" s="7">
        <f t="shared" si="210"/>
        <v>1</v>
      </c>
      <c r="K3369" s="7">
        <f t="shared" si="211"/>
        <v>0</v>
      </c>
    </row>
    <row r="3370" spans="1:11" x14ac:dyDescent="0.35">
      <c r="A3370" s="14" t="s">
        <v>9047</v>
      </c>
      <c r="B3370" s="13" t="s">
        <v>3765</v>
      </c>
      <c r="C3370" s="14" t="s">
        <v>16391</v>
      </c>
      <c r="D3370" s="14" t="s">
        <v>16392</v>
      </c>
      <c r="E3370" s="15" t="s">
        <v>5678</v>
      </c>
      <c r="F3370" s="16">
        <v>20</v>
      </c>
      <c r="G3370" s="16">
        <v>8</v>
      </c>
      <c r="H3370" s="6">
        <f t="shared" si="208"/>
        <v>21</v>
      </c>
      <c r="I3370" s="6">
        <f t="shared" si="209"/>
        <v>9</v>
      </c>
      <c r="J3370" s="7">
        <f t="shared" si="210"/>
        <v>0.42857142857142855</v>
      </c>
      <c r="K3370" s="7">
        <f t="shared" si="211"/>
        <v>-1.2223924213364481</v>
      </c>
    </row>
    <row r="3371" spans="1:11" x14ac:dyDescent="0.35">
      <c r="A3371" s="14" t="s">
        <v>9048</v>
      </c>
      <c r="B3371" s="13" t="s">
        <v>4805</v>
      </c>
      <c r="C3371" s="14" t="s">
        <v>16393</v>
      </c>
      <c r="D3371" s="14" t="s">
        <v>16394</v>
      </c>
      <c r="E3371" s="15" t="s">
        <v>11359</v>
      </c>
      <c r="F3371" s="16">
        <v>99</v>
      </c>
      <c r="G3371" s="16">
        <v>84</v>
      </c>
      <c r="H3371" s="6">
        <f t="shared" si="208"/>
        <v>100</v>
      </c>
      <c r="I3371" s="6">
        <f t="shared" si="209"/>
        <v>85</v>
      </c>
      <c r="J3371" s="7">
        <f t="shared" si="210"/>
        <v>0.85</v>
      </c>
      <c r="K3371" s="7">
        <f t="shared" si="211"/>
        <v>-0.23446525363702297</v>
      </c>
    </row>
    <row r="3372" spans="1:11" x14ac:dyDescent="0.35">
      <c r="A3372" s="14" t="s">
        <v>9049</v>
      </c>
      <c r="B3372" s="13" t="s">
        <v>4883</v>
      </c>
      <c r="C3372" s="14" t="s">
        <v>16395</v>
      </c>
      <c r="D3372" s="14" t="s">
        <v>16396</v>
      </c>
      <c r="E3372" s="15" t="s">
        <v>11359</v>
      </c>
      <c r="F3372" s="16">
        <v>28</v>
      </c>
      <c r="G3372" s="16">
        <v>8</v>
      </c>
      <c r="H3372" s="6">
        <f t="shared" si="208"/>
        <v>29</v>
      </c>
      <c r="I3372" s="6">
        <f t="shared" si="209"/>
        <v>9</v>
      </c>
      <c r="J3372" s="7">
        <f t="shared" si="210"/>
        <v>0.31034482758620691</v>
      </c>
      <c r="K3372" s="7">
        <f t="shared" si="211"/>
        <v>-1.6880559936852597</v>
      </c>
    </row>
    <row r="3373" spans="1:11" x14ac:dyDescent="0.35">
      <c r="A3373" s="14" t="s">
        <v>9050</v>
      </c>
      <c r="B3373" s="13" t="s">
        <v>3262</v>
      </c>
      <c r="C3373" s="14" t="s">
        <v>16397</v>
      </c>
      <c r="D3373" s="14" t="s">
        <v>11657</v>
      </c>
      <c r="E3373" s="15" t="s">
        <v>11359</v>
      </c>
      <c r="F3373" s="16">
        <v>11</v>
      </c>
      <c r="G3373" s="16">
        <v>6</v>
      </c>
      <c r="H3373" s="6">
        <f t="shared" si="208"/>
        <v>12</v>
      </c>
      <c r="I3373" s="6">
        <f t="shared" si="209"/>
        <v>7</v>
      </c>
      <c r="J3373" s="7">
        <f t="shared" si="210"/>
        <v>0.58333333333333337</v>
      </c>
      <c r="K3373" s="7">
        <f t="shared" si="211"/>
        <v>-0.7776075786635519</v>
      </c>
    </row>
    <row r="3374" spans="1:11" x14ac:dyDescent="0.35">
      <c r="A3374" s="14" t="s">
        <v>9051</v>
      </c>
      <c r="B3374" s="13" t="s">
        <v>3291</v>
      </c>
      <c r="C3374" s="14" t="s">
        <v>16398</v>
      </c>
      <c r="D3374" s="14" t="s">
        <v>16399</v>
      </c>
      <c r="E3374" s="15" t="s">
        <v>11359</v>
      </c>
      <c r="F3374" s="16">
        <v>16</v>
      </c>
      <c r="G3374" s="16">
        <v>10</v>
      </c>
      <c r="H3374" s="6">
        <f t="shared" si="208"/>
        <v>17</v>
      </c>
      <c r="I3374" s="6">
        <f t="shared" si="209"/>
        <v>11</v>
      </c>
      <c r="J3374" s="7">
        <f t="shared" si="210"/>
        <v>0.6470588235294118</v>
      </c>
      <c r="K3374" s="7">
        <f t="shared" si="211"/>
        <v>-0.62803122261304212</v>
      </c>
    </row>
    <row r="3375" spans="1:11" x14ac:dyDescent="0.35">
      <c r="A3375" s="14" t="s">
        <v>9052</v>
      </c>
      <c r="B3375" s="13" t="s">
        <v>1567</v>
      </c>
      <c r="C3375" s="14" t="s">
        <v>16400</v>
      </c>
      <c r="D3375" s="14" t="s">
        <v>11356</v>
      </c>
      <c r="E3375" s="15" t="s">
        <v>11359</v>
      </c>
      <c r="F3375" s="16">
        <v>46</v>
      </c>
      <c r="G3375" s="16">
        <v>33</v>
      </c>
      <c r="H3375" s="6">
        <f t="shared" si="208"/>
        <v>47</v>
      </c>
      <c r="I3375" s="6">
        <f t="shared" si="209"/>
        <v>34</v>
      </c>
      <c r="J3375" s="7">
        <f t="shared" si="210"/>
        <v>0.72340425531914898</v>
      </c>
      <c r="K3375" s="7">
        <f t="shared" si="211"/>
        <v>-0.4671260104272979</v>
      </c>
    </row>
    <row r="3376" spans="1:11" x14ac:dyDescent="0.35">
      <c r="A3376" s="14" t="s">
        <v>9053</v>
      </c>
      <c r="B3376" s="13" t="s">
        <v>3696</v>
      </c>
      <c r="C3376" s="14" t="s">
        <v>16401</v>
      </c>
      <c r="D3376" s="14" t="s">
        <v>11356</v>
      </c>
      <c r="E3376" s="15" t="s">
        <v>11359</v>
      </c>
      <c r="F3376" s="16">
        <v>12</v>
      </c>
      <c r="G3376" s="16">
        <v>9</v>
      </c>
      <c r="H3376" s="6">
        <f t="shared" si="208"/>
        <v>13</v>
      </c>
      <c r="I3376" s="6">
        <f t="shared" si="209"/>
        <v>10</v>
      </c>
      <c r="J3376" s="7">
        <f t="shared" si="210"/>
        <v>0.76923076923076927</v>
      </c>
      <c r="K3376" s="7">
        <f t="shared" si="211"/>
        <v>-0.37851162325372978</v>
      </c>
    </row>
    <row r="3377" spans="1:11" x14ac:dyDescent="0.35">
      <c r="A3377" s="14" t="s">
        <v>9054</v>
      </c>
      <c r="B3377" s="13" t="s">
        <v>623</v>
      </c>
      <c r="C3377" s="14" t="s">
        <v>16402</v>
      </c>
      <c r="D3377" s="14" t="s">
        <v>16403</v>
      </c>
      <c r="E3377" s="15" t="s">
        <v>5678</v>
      </c>
      <c r="F3377" s="16">
        <v>4</v>
      </c>
      <c r="G3377" s="16">
        <v>3</v>
      </c>
      <c r="H3377" s="6">
        <f t="shared" si="208"/>
        <v>5</v>
      </c>
      <c r="I3377" s="6">
        <f t="shared" si="209"/>
        <v>4</v>
      </c>
      <c r="J3377" s="7">
        <f t="shared" si="210"/>
        <v>0.8</v>
      </c>
      <c r="K3377" s="7">
        <f t="shared" si="211"/>
        <v>-0.32192809488736229</v>
      </c>
    </row>
    <row r="3378" spans="1:11" x14ac:dyDescent="0.35">
      <c r="A3378" s="14" t="s">
        <v>9055</v>
      </c>
      <c r="B3378" s="13" t="s">
        <v>337</v>
      </c>
      <c r="C3378" s="14" t="s">
        <v>16404</v>
      </c>
      <c r="D3378" s="14" t="s">
        <v>11356</v>
      </c>
      <c r="E3378" s="15" t="s">
        <v>5678</v>
      </c>
      <c r="F3378" s="16">
        <v>2</v>
      </c>
      <c r="G3378" s="16">
        <v>1</v>
      </c>
      <c r="H3378" s="6">
        <f t="shared" si="208"/>
        <v>3</v>
      </c>
      <c r="I3378" s="6">
        <f t="shared" si="209"/>
        <v>2</v>
      </c>
      <c r="J3378" s="7">
        <f t="shared" si="210"/>
        <v>0.66666666666666663</v>
      </c>
      <c r="K3378" s="7">
        <f t="shared" si="211"/>
        <v>-0.5849625007211563</v>
      </c>
    </row>
    <row r="3379" spans="1:11" x14ac:dyDescent="0.35">
      <c r="A3379" s="14" t="s">
        <v>9056</v>
      </c>
      <c r="B3379" s="13" t="s">
        <v>4766</v>
      </c>
      <c r="C3379" s="14" t="s">
        <v>16405</v>
      </c>
      <c r="D3379" s="14" t="s">
        <v>11418</v>
      </c>
      <c r="E3379" s="15" t="s">
        <v>11359</v>
      </c>
      <c r="F3379" s="16">
        <v>13</v>
      </c>
      <c r="G3379" s="16">
        <v>8</v>
      </c>
      <c r="H3379" s="6">
        <f t="shared" si="208"/>
        <v>14</v>
      </c>
      <c r="I3379" s="6">
        <f t="shared" si="209"/>
        <v>9</v>
      </c>
      <c r="J3379" s="7">
        <f t="shared" si="210"/>
        <v>0.6428571428571429</v>
      </c>
      <c r="K3379" s="7">
        <f t="shared" si="211"/>
        <v>-0.63742992061529169</v>
      </c>
    </row>
    <row r="3380" spans="1:11" x14ac:dyDescent="0.35">
      <c r="A3380" s="14" t="s">
        <v>9057</v>
      </c>
      <c r="B3380" s="13" t="s">
        <v>1723</v>
      </c>
      <c r="C3380" s="14" t="s">
        <v>16406</v>
      </c>
      <c r="D3380" s="14" t="s">
        <v>12942</v>
      </c>
      <c r="E3380" s="15" t="s">
        <v>5678</v>
      </c>
      <c r="F3380" s="16">
        <v>37</v>
      </c>
      <c r="G3380" s="16">
        <v>22</v>
      </c>
      <c r="H3380" s="6">
        <f t="shared" si="208"/>
        <v>38</v>
      </c>
      <c r="I3380" s="6">
        <f t="shared" si="209"/>
        <v>23</v>
      </c>
      <c r="J3380" s="7">
        <f t="shared" si="210"/>
        <v>0.60526315789473684</v>
      </c>
      <c r="K3380" s="7">
        <f t="shared" si="211"/>
        <v>-0.72436555738657271</v>
      </c>
    </row>
    <row r="3381" spans="1:11" x14ac:dyDescent="0.35">
      <c r="A3381" s="14" t="s">
        <v>9058</v>
      </c>
      <c r="B3381" s="13" t="s">
        <v>3523</v>
      </c>
      <c r="C3381" s="14" t="s">
        <v>16407</v>
      </c>
      <c r="D3381" s="14" t="s">
        <v>11356</v>
      </c>
      <c r="E3381" s="15" t="s">
        <v>11359</v>
      </c>
      <c r="F3381" s="16">
        <v>9</v>
      </c>
      <c r="G3381" s="16">
        <v>14</v>
      </c>
      <c r="H3381" s="6">
        <f t="shared" si="208"/>
        <v>10</v>
      </c>
      <c r="I3381" s="6">
        <f t="shared" si="209"/>
        <v>15</v>
      </c>
      <c r="J3381" s="7">
        <f t="shared" si="210"/>
        <v>1.5</v>
      </c>
      <c r="K3381" s="7">
        <f t="shared" si="211"/>
        <v>0.58496250072115619</v>
      </c>
    </row>
    <row r="3382" spans="1:11" x14ac:dyDescent="0.35">
      <c r="A3382" s="14" t="s">
        <v>9059</v>
      </c>
      <c r="B3382" s="13" t="s">
        <v>1295</v>
      </c>
      <c r="C3382" s="14" t="s">
        <v>16408</v>
      </c>
      <c r="D3382" s="14" t="s">
        <v>11539</v>
      </c>
      <c r="E3382" s="15" t="s">
        <v>11359</v>
      </c>
      <c r="F3382" s="16">
        <v>6</v>
      </c>
      <c r="G3382" s="16">
        <v>5</v>
      </c>
      <c r="H3382" s="6">
        <f t="shared" si="208"/>
        <v>7</v>
      </c>
      <c r="I3382" s="6">
        <f t="shared" si="209"/>
        <v>6</v>
      </c>
      <c r="J3382" s="7">
        <f t="shared" si="210"/>
        <v>0.8571428571428571</v>
      </c>
      <c r="K3382" s="7">
        <f t="shared" si="211"/>
        <v>-0.22239242133644802</v>
      </c>
    </row>
    <row r="3383" spans="1:11" x14ac:dyDescent="0.35">
      <c r="A3383" s="14" t="s">
        <v>9060</v>
      </c>
      <c r="B3383" s="13" t="s">
        <v>4965</v>
      </c>
      <c r="C3383" s="14" t="s">
        <v>16409</v>
      </c>
      <c r="D3383" s="14" t="s">
        <v>11356</v>
      </c>
      <c r="E3383" s="15" t="s">
        <v>11359</v>
      </c>
      <c r="F3383" s="16">
        <v>4</v>
      </c>
      <c r="G3383" s="16">
        <v>4</v>
      </c>
      <c r="H3383" s="6">
        <f t="shared" si="208"/>
        <v>5</v>
      </c>
      <c r="I3383" s="6">
        <f t="shared" si="209"/>
        <v>5</v>
      </c>
      <c r="J3383" s="7">
        <f t="shared" si="210"/>
        <v>1</v>
      </c>
      <c r="K3383" s="7">
        <f t="shared" si="211"/>
        <v>0</v>
      </c>
    </row>
    <row r="3384" spans="1:11" x14ac:dyDescent="0.35">
      <c r="A3384" s="14" t="s">
        <v>9061</v>
      </c>
      <c r="B3384" s="13" t="s">
        <v>4228</v>
      </c>
      <c r="C3384" s="14" t="s">
        <v>16410</v>
      </c>
      <c r="D3384" s="14" t="s">
        <v>16411</v>
      </c>
      <c r="E3384" s="15" t="s">
        <v>5678</v>
      </c>
      <c r="F3384" s="16">
        <v>149</v>
      </c>
      <c r="G3384" s="16">
        <v>326</v>
      </c>
      <c r="H3384" s="6">
        <f t="shared" si="208"/>
        <v>150</v>
      </c>
      <c r="I3384" s="6">
        <f t="shared" si="209"/>
        <v>327</v>
      </c>
      <c r="J3384" s="7">
        <f t="shared" si="210"/>
        <v>2.1800000000000002</v>
      </c>
      <c r="K3384" s="7">
        <f t="shared" si="211"/>
        <v>1.1243281350022019</v>
      </c>
    </row>
    <row r="3385" spans="1:11" x14ac:dyDescent="0.35">
      <c r="A3385" s="14" t="s">
        <v>9062</v>
      </c>
      <c r="B3385" s="13" t="s">
        <v>5285</v>
      </c>
      <c r="C3385" s="14" t="s">
        <v>16412</v>
      </c>
      <c r="D3385" s="14" t="s">
        <v>16413</v>
      </c>
      <c r="E3385" s="15" t="s">
        <v>11359</v>
      </c>
      <c r="F3385" s="16">
        <v>6</v>
      </c>
      <c r="G3385" s="16">
        <v>11</v>
      </c>
      <c r="H3385" s="6">
        <f t="shared" si="208"/>
        <v>7</v>
      </c>
      <c r="I3385" s="6">
        <f t="shared" si="209"/>
        <v>12</v>
      </c>
      <c r="J3385" s="7">
        <f t="shared" si="210"/>
        <v>1.7142857142857142</v>
      </c>
      <c r="K3385" s="7">
        <f t="shared" si="211"/>
        <v>0.7776075786635519</v>
      </c>
    </row>
    <row r="3386" spans="1:11" x14ac:dyDescent="0.35">
      <c r="A3386" s="14" t="s">
        <v>9063</v>
      </c>
      <c r="B3386" s="13" t="s">
        <v>5345</v>
      </c>
      <c r="C3386" s="14" t="s">
        <v>16414</v>
      </c>
      <c r="D3386" s="14" t="s">
        <v>11539</v>
      </c>
      <c r="E3386" s="15" t="s">
        <v>11359</v>
      </c>
      <c r="F3386" s="16">
        <v>7</v>
      </c>
      <c r="G3386" s="16">
        <v>8</v>
      </c>
      <c r="H3386" s="6">
        <f t="shared" si="208"/>
        <v>8</v>
      </c>
      <c r="I3386" s="6">
        <f t="shared" si="209"/>
        <v>9</v>
      </c>
      <c r="J3386" s="7">
        <f t="shared" si="210"/>
        <v>1.125</v>
      </c>
      <c r="K3386" s="7">
        <f t="shared" si="211"/>
        <v>0.16992500144231237</v>
      </c>
    </row>
    <row r="3387" spans="1:11" x14ac:dyDescent="0.35">
      <c r="A3387" s="14" t="s">
        <v>9064</v>
      </c>
      <c r="B3387" s="13" t="s">
        <v>5394</v>
      </c>
      <c r="C3387" s="14" t="s">
        <v>16415</v>
      </c>
      <c r="D3387" s="14" t="s">
        <v>11356</v>
      </c>
      <c r="E3387" s="15" t="s">
        <v>11359</v>
      </c>
      <c r="F3387" s="16">
        <v>5</v>
      </c>
      <c r="G3387" s="16">
        <v>13</v>
      </c>
      <c r="H3387" s="6">
        <f t="shared" si="208"/>
        <v>6</v>
      </c>
      <c r="I3387" s="6">
        <f t="shared" si="209"/>
        <v>14</v>
      </c>
      <c r="J3387" s="7">
        <f t="shared" si="210"/>
        <v>2.3333333333333335</v>
      </c>
      <c r="K3387" s="7">
        <f t="shared" si="211"/>
        <v>1.2223924213364481</v>
      </c>
    </row>
    <row r="3388" spans="1:11" x14ac:dyDescent="0.35">
      <c r="A3388" s="14" t="s">
        <v>9065</v>
      </c>
      <c r="B3388" s="13" t="s">
        <v>4996</v>
      </c>
      <c r="C3388" s="14" t="s">
        <v>16416</v>
      </c>
      <c r="D3388" s="14" t="s">
        <v>11539</v>
      </c>
      <c r="E3388" s="15" t="s">
        <v>11359</v>
      </c>
      <c r="F3388" s="16">
        <v>6</v>
      </c>
      <c r="G3388" s="16">
        <v>11</v>
      </c>
      <c r="H3388" s="6">
        <f t="shared" si="208"/>
        <v>7</v>
      </c>
      <c r="I3388" s="6">
        <f t="shared" si="209"/>
        <v>12</v>
      </c>
      <c r="J3388" s="7">
        <f t="shared" si="210"/>
        <v>1.7142857142857142</v>
      </c>
      <c r="K3388" s="7">
        <f t="shared" si="211"/>
        <v>0.7776075786635519</v>
      </c>
    </row>
    <row r="3389" spans="1:11" x14ac:dyDescent="0.35">
      <c r="A3389" s="14" t="s">
        <v>9066</v>
      </c>
      <c r="B3389" s="13" t="s">
        <v>5283</v>
      </c>
      <c r="C3389" s="14" t="s">
        <v>16417</v>
      </c>
      <c r="D3389" s="14" t="s">
        <v>16418</v>
      </c>
      <c r="E3389" s="15" t="s">
        <v>11359</v>
      </c>
      <c r="F3389" s="16">
        <v>8</v>
      </c>
      <c r="G3389" s="16">
        <v>20</v>
      </c>
      <c r="H3389" s="6">
        <f t="shared" si="208"/>
        <v>9</v>
      </c>
      <c r="I3389" s="6">
        <f t="shared" si="209"/>
        <v>21</v>
      </c>
      <c r="J3389" s="7">
        <f t="shared" si="210"/>
        <v>2.3333333333333335</v>
      </c>
      <c r="K3389" s="7">
        <f t="shared" si="211"/>
        <v>1.2223924213364481</v>
      </c>
    </row>
    <row r="3390" spans="1:11" x14ac:dyDescent="0.35">
      <c r="A3390" s="14" t="s">
        <v>9067</v>
      </c>
      <c r="B3390" s="13" t="s">
        <v>5231</v>
      </c>
      <c r="C3390" s="14" t="s">
        <v>16419</v>
      </c>
      <c r="D3390" s="14" t="s">
        <v>16420</v>
      </c>
      <c r="E3390" s="15" t="s">
        <v>11359</v>
      </c>
      <c r="F3390" s="16">
        <v>15</v>
      </c>
      <c r="G3390" s="16">
        <v>45</v>
      </c>
      <c r="H3390" s="6">
        <f t="shared" si="208"/>
        <v>16</v>
      </c>
      <c r="I3390" s="6">
        <f t="shared" si="209"/>
        <v>46</v>
      </c>
      <c r="J3390" s="7">
        <f t="shared" si="210"/>
        <v>2.875</v>
      </c>
      <c r="K3390" s="7">
        <f t="shared" si="211"/>
        <v>1.5235619560570128</v>
      </c>
    </row>
    <row r="3391" spans="1:11" x14ac:dyDescent="0.35">
      <c r="A3391" s="14" t="s">
        <v>9068</v>
      </c>
      <c r="B3391" s="13" t="s">
        <v>5360</v>
      </c>
      <c r="C3391" s="14" t="s">
        <v>16421</v>
      </c>
      <c r="D3391" s="14" t="s">
        <v>16422</v>
      </c>
      <c r="E3391" s="15" t="s">
        <v>11359</v>
      </c>
      <c r="F3391" s="16">
        <v>9</v>
      </c>
      <c r="G3391" s="16">
        <v>20</v>
      </c>
      <c r="H3391" s="6">
        <f t="shared" si="208"/>
        <v>10</v>
      </c>
      <c r="I3391" s="6">
        <f t="shared" si="209"/>
        <v>21</v>
      </c>
      <c r="J3391" s="7">
        <f t="shared" si="210"/>
        <v>2.1</v>
      </c>
      <c r="K3391" s="7">
        <f t="shared" si="211"/>
        <v>1.0703893278913981</v>
      </c>
    </row>
    <row r="3392" spans="1:11" x14ac:dyDescent="0.35">
      <c r="A3392" s="14" t="s">
        <v>9069</v>
      </c>
      <c r="B3392" s="13" t="s">
        <v>5044</v>
      </c>
      <c r="C3392" s="14" t="s">
        <v>16423</v>
      </c>
      <c r="D3392" s="14" t="s">
        <v>11356</v>
      </c>
      <c r="E3392" s="15" t="s">
        <v>11359</v>
      </c>
      <c r="F3392" s="16">
        <v>18</v>
      </c>
      <c r="G3392" s="16">
        <v>56</v>
      </c>
      <c r="H3392" s="6">
        <f t="shared" si="208"/>
        <v>19</v>
      </c>
      <c r="I3392" s="6">
        <f t="shared" si="209"/>
        <v>57</v>
      </c>
      <c r="J3392" s="7">
        <f t="shared" si="210"/>
        <v>3</v>
      </c>
      <c r="K3392" s="7">
        <f t="shared" si="211"/>
        <v>1.5849625007211563</v>
      </c>
    </row>
    <row r="3393" spans="1:11" x14ac:dyDescent="0.35">
      <c r="A3393" s="14" t="s">
        <v>9070</v>
      </c>
      <c r="B3393" s="13" t="s">
        <v>5370</v>
      </c>
      <c r="C3393" s="14" t="s">
        <v>16424</v>
      </c>
      <c r="D3393" s="14" t="s">
        <v>11356</v>
      </c>
      <c r="E3393" s="15" t="s">
        <v>11359</v>
      </c>
      <c r="F3393" s="16">
        <v>8</v>
      </c>
      <c r="G3393" s="16">
        <v>15</v>
      </c>
      <c r="H3393" s="6">
        <f t="shared" si="208"/>
        <v>9</v>
      </c>
      <c r="I3393" s="6">
        <f t="shared" si="209"/>
        <v>16</v>
      </c>
      <c r="J3393" s="7">
        <f t="shared" si="210"/>
        <v>1.7777777777777777</v>
      </c>
      <c r="K3393" s="7">
        <f t="shared" si="211"/>
        <v>0.83007499855768763</v>
      </c>
    </row>
    <row r="3394" spans="1:11" x14ac:dyDescent="0.35">
      <c r="A3394" s="14" t="s">
        <v>9071</v>
      </c>
      <c r="B3394" s="13" t="s">
        <v>5403</v>
      </c>
      <c r="C3394" s="14" t="s">
        <v>16425</v>
      </c>
      <c r="D3394" s="14" t="s">
        <v>11662</v>
      </c>
      <c r="E3394" s="15" t="s">
        <v>11359</v>
      </c>
      <c r="F3394" s="16">
        <v>2</v>
      </c>
      <c r="G3394" s="16">
        <v>6</v>
      </c>
      <c r="H3394" s="6">
        <f t="shared" si="208"/>
        <v>3</v>
      </c>
      <c r="I3394" s="6">
        <f t="shared" si="209"/>
        <v>7</v>
      </c>
      <c r="J3394" s="7">
        <f t="shared" si="210"/>
        <v>2.3333333333333335</v>
      </c>
      <c r="K3394" s="7">
        <f t="shared" si="211"/>
        <v>1.2223924213364481</v>
      </c>
    </row>
    <row r="3395" spans="1:11" x14ac:dyDescent="0.35">
      <c r="A3395" s="14" t="s">
        <v>9072</v>
      </c>
      <c r="B3395" s="13" t="s">
        <v>2919</v>
      </c>
      <c r="C3395" s="14" t="s">
        <v>16426</v>
      </c>
      <c r="D3395" s="14" t="s">
        <v>16427</v>
      </c>
      <c r="E3395" s="15" t="s">
        <v>5678</v>
      </c>
      <c r="F3395" s="16">
        <v>825</v>
      </c>
      <c r="G3395" s="16">
        <v>1012</v>
      </c>
      <c r="H3395" s="6">
        <f t="shared" ref="H3395:H3458" si="212">F3395+1</f>
        <v>826</v>
      </c>
      <c r="I3395" s="6">
        <f t="shared" ref="I3395:I3458" si="213">G3395+1</f>
        <v>1013</v>
      </c>
      <c r="J3395" s="7">
        <f t="shared" ref="J3395:J3458" si="214">I3395/H3395</f>
        <v>1.2263922518159807</v>
      </c>
      <c r="K3395" s="7">
        <f t="shared" ref="K3395:K3458" si="215">LOG(J3395,2)</f>
        <v>0.29442048738169285</v>
      </c>
    </row>
    <row r="3396" spans="1:11" x14ac:dyDescent="0.35">
      <c r="A3396" s="14" t="s">
        <v>9073</v>
      </c>
      <c r="B3396" s="13" t="s">
        <v>3078</v>
      </c>
      <c r="C3396" s="14" t="s">
        <v>16428</v>
      </c>
      <c r="D3396" s="14" t="s">
        <v>16429</v>
      </c>
      <c r="E3396" s="15" t="s">
        <v>5678</v>
      </c>
      <c r="F3396" s="16">
        <v>25</v>
      </c>
      <c r="G3396" s="16">
        <v>26</v>
      </c>
      <c r="H3396" s="6">
        <f t="shared" si="212"/>
        <v>26</v>
      </c>
      <c r="I3396" s="6">
        <f t="shared" si="213"/>
        <v>27</v>
      </c>
      <c r="J3396" s="7">
        <f t="shared" si="214"/>
        <v>1.0384615384615385</v>
      </c>
      <c r="K3396" s="7">
        <f t="shared" si="215"/>
        <v>5.4447784022376509E-2</v>
      </c>
    </row>
    <row r="3397" spans="1:11" x14ac:dyDescent="0.35">
      <c r="A3397" s="14" t="s">
        <v>9074</v>
      </c>
      <c r="B3397" s="13" t="s">
        <v>4292</v>
      </c>
      <c r="C3397" s="14" t="s">
        <v>16430</v>
      </c>
      <c r="D3397" s="14" t="s">
        <v>16431</v>
      </c>
      <c r="E3397" s="15" t="s">
        <v>11359</v>
      </c>
      <c r="F3397" s="16">
        <v>15</v>
      </c>
      <c r="G3397" s="16">
        <v>8</v>
      </c>
      <c r="H3397" s="6">
        <f t="shared" si="212"/>
        <v>16</v>
      </c>
      <c r="I3397" s="6">
        <f t="shared" si="213"/>
        <v>9</v>
      </c>
      <c r="J3397" s="7">
        <f t="shared" si="214"/>
        <v>0.5625</v>
      </c>
      <c r="K3397" s="7">
        <f t="shared" si="215"/>
        <v>-0.83007499855768763</v>
      </c>
    </row>
    <row r="3398" spans="1:11" x14ac:dyDescent="0.35">
      <c r="A3398" s="14" t="s">
        <v>9075</v>
      </c>
      <c r="B3398" s="13" t="s">
        <v>4445</v>
      </c>
      <c r="C3398" s="14" t="s">
        <v>16432</v>
      </c>
      <c r="D3398" s="14" t="s">
        <v>11385</v>
      </c>
      <c r="E3398" s="15" t="s">
        <v>5678</v>
      </c>
      <c r="F3398" s="16">
        <v>19</v>
      </c>
      <c r="G3398" s="16">
        <v>14</v>
      </c>
      <c r="H3398" s="6">
        <f t="shared" si="212"/>
        <v>20</v>
      </c>
      <c r="I3398" s="6">
        <f t="shared" si="213"/>
        <v>15</v>
      </c>
      <c r="J3398" s="7">
        <f t="shared" si="214"/>
        <v>0.75</v>
      </c>
      <c r="K3398" s="7">
        <f t="shared" si="215"/>
        <v>-0.41503749927884381</v>
      </c>
    </row>
    <row r="3399" spans="1:11" x14ac:dyDescent="0.35">
      <c r="A3399" s="14" t="s">
        <v>9076</v>
      </c>
      <c r="B3399" s="13" t="s">
        <v>3302</v>
      </c>
      <c r="C3399" s="14" t="s">
        <v>16433</v>
      </c>
      <c r="D3399" s="14" t="s">
        <v>11772</v>
      </c>
      <c r="E3399" s="15" t="s">
        <v>5678</v>
      </c>
      <c r="F3399" s="16">
        <v>199</v>
      </c>
      <c r="G3399" s="16">
        <v>224</v>
      </c>
      <c r="H3399" s="6">
        <f t="shared" si="212"/>
        <v>200</v>
      </c>
      <c r="I3399" s="6">
        <f t="shared" si="213"/>
        <v>225</v>
      </c>
      <c r="J3399" s="7">
        <f t="shared" si="214"/>
        <v>1.125</v>
      </c>
      <c r="K3399" s="7">
        <f t="shared" si="215"/>
        <v>0.16992500144231237</v>
      </c>
    </row>
    <row r="3400" spans="1:11" x14ac:dyDescent="0.35">
      <c r="A3400" s="14" t="s">
        <v>9077</v>
      </c>
      <c r="B3400" s="13" t="s">
        <v>282</v>
      </c>
      <c r="C3400" s="14" t="s">
        <v>16434</v>
      </c>
      <c r="D3400" s="14" t="s">
        <v>11356</v>
      </c>
      <c r="E3400" s="15" t="s">
        <v>5678</v>
      </c>
      <c r="F3400" s="16">
        <v>33</v>
      </c>
      <c r="G3400" s="16">
        <v>41</v>
      </c>
      <c r="H3400" s="6">
        <f t="shared" si="212"/>
        <v>34</v>
      </c>
      <c r="I3400" s="6">
        <f t="shared" si="213"/>
        <v>42</v>
      </c>
      <c r="J3400" s="7">
        <f t="shared" si="214"/>
        <v>1.2352941176470589</v>
      </c>
      <c r="K3400" s="7">
        <f t="shared" si="215"/>
        <v>0.30485458152842093</v>
      </c>
    </row>
    <row r="3401" spans="1:11" x14ac:dyDescent="0.35">
      <c r="A3401" s="14" t="s">
        <v>9078</v>
      </c>
      <c r="B3401" s="13" t="s">
        <v>909</v>
      </c>
      <c r="C3401" s="14" t="s">
        <v>16435</v>
      </c>
      <c r="D3401" s="14" t="s">
        <v>15712</v>
      </c>
      <c r="E3401" s="15" t="s">
        <v>5678</v>
      </c>
      <c r="F3401" s="16">
        <v>64</v>
      </c>
      <c r="G3401" s="16">
        <v>58</v>
      </c>
      <c r="H3401" s="6">
        <f t="shared" si="212"/>
        <v>65</v>
      </c>
      <c r="I3401" s="6">
        <f t="shared" si="213"/>
        <v>59</v>
      </c>
      <c r="J3401" s="7">
        <f t="shared" si="214"/>
        <v>0.90769230769230769</v>
      </c>
      <c r="K3401" s="7">
        <f t="shared" si="215"/>
        <v>-0.13972476366661327</v>
      </c>
    </row>
    <row r="3402" spans="1:11" x14ac:dyDescent="0.35">
      <c r="A3402" s="14" t="s">
        <v>9079</v>
      </c>
      <c r="B3402" s="13" t="s">
        <v>3232</v>
      </c>
      <c r="C3402" s="14" t="s">
        <v>16436</v>
      </c>
      <c r="D3402" s="14" t="s">
        <v>16437</v>
      </c>
      <c r="E3402" s="15" t="s">
        <v>5678</v>
      </c>
      <c r="F3402" s="16">
        <v>117</v>
      </c>
      <c r="G3402" s="16">
        <v>83</v>
      </c>
      <c r="H3402" s="6">
        <f t="shared" si="212"/>
        <v>118</v>
      </c>
      <c r="I3402" s="6">
        <f t="shared" si="213"/>
        <v>84</v>
      </c>
      <c r="J3402" s="7">
        <f t="shared" si="214"/>
        <v>0.71186440677966101</v>
      </c>
      <c r="K3402" s="7">
        <f t="shared" si="215"/>
        <v>-0.49032562658308104</v>
      </c>
    </row>
    <row r="3403" spans="1:11" x14ac:dyDescent="0.35">
      <c r="A3403" s="14" t="s">
        <v>9080</v>
      </c>
      <c r="B3403" s="13" t="s">
        <v>4814</v>
      </c>
      <c r="C3403" s="14" t="s">
        <v>16438</v>
      </c>
      <c r="D3403" s="14" t="s">
        <v>16439</v>
      </c>
      <c r="E3403" s="15" t="s">
        <v>5678</v>
      </c>
      <c r="F3403" s="16">
        <v>55</v>
      </c>
      <c r="G3403" s="16">
        <v>48</v>
      </c>
      <c r="H3403" s="6">
        <f t="shared" si="212"/>
        <v>56</v>
      </c>
      <c r="I3403" s="6">
        <f t="shared" si="213"/>
        <v>49</v>
      </c>
      <c r="J3403" s="7">
        <f t="shared" si="214"/>
        <v>0.875</v>
      </c>
      <c r="K3403" s="7">
        <f t="shared" si="215"/>
        <v>-0.19264507794239591</v>
      </c>
    </row>
    <row r="3404" spans="1:11" x14ac:dyDescent="0.35">
      <c r="A3404" s="14" t="s">
        <v>9081</v>
      </c>
      <c r="B3404" s="13" t="s">
        <v>707</v>
      </c>
      <c r="C3404" s="14" t="s">
        <v>16440</v>
      </c>
      <c r="D3404" s="14" t="s">
        <v>16441</v>
      </c>
      <c r="E3404" s="15" t="s">
        <v>5678</v>
      </c>
      <c r="F3404" s="16">
        <v>48</v>
      </c>
      <c r="G3404" s="16">
        <v>40</v>
      </c>
      <c r="H3404" s="6">
        <f t="shared" si="212"/>
        <v>49</v>
      </c>
      <c r="I3404" s="6">
        <f t="shared" si="213"/>
        <v>41</v>
      </c>
      <c r="J3404" s="7">
        <f t="shared" si="214"/>
        <v>0.83673469387755106</v>
      </c>
      <c r="K3404" s="7">
        <f t="shared" si="215"/>
        <v>-0.25715783949712445</v>
      </c>
    </row>
    <row r="3405" spans="1:11" x14ac:dyDescent="0.35">
      <c r="A3405" s="14" t="s">
        <v>9082</v>
      </c>
      <c r="B3405" s="13" t="s">
        <v>1359</v>
      </c>
      <c r="C3405" s="14" t="s">
        <v>16442</v>
      </c>
      <c r="D3405" s="14" t="s">
        <v>11356</v>
      </c>
      <c r="E3405" s="15" t="s">
        <v>5678</v>
      </c>
      <c r="F3405" s="16">
        <v>278</v>
      </c>
      <c r="G3405" s="16">
        <v>300</v>
      </c>
      <c r="H3405" s="6">
        <f t="shared" si="212"/>
        <v>279</v>
      </c>
      <c r="I3405" s="6">
        <f t="shared" si="213"/>
        <v>301</v>
      </c>
      <c r="J3405" s="7">
        <f t="shared" si="214"/>
        <v>1.0788530465949822</v>
      </c>
      <c r="K3405" s="7">
        <f t="shared" si="215"/>
        <v>0.10949836493051458</v>
      </c>
    </row>
    <row r="3406" spans="1:11" x14ac:dyDescent="0.35">
      <c r="A3406" s="14" t="s">
        <v>9083</v>
      </c>
      <c r="B3406" s="13" t="s">
        <v>976</v>
      </c>
      <c r="C3406" s="14" t="s">
        <v>16443</v>
      </c>
      <c r="D3406" s="14" t="s">
        <v>11638</v>
      </c>
      <c r="E3406" s="15" t="s">
        <v>5678</v>
      </c>
      <c r="F3406" s="16">
        <v>282</v>
      </c>
      <c r="G3406" s="16">
        <v>338</v>
      </c>
      <c r="H3406" s="6">
        <f t="shared" si="212"/>
        <v>283</v>
      </c>
      <c r="I3406" s="6">
        <f t="shared" si="213"/>
        <v>339</v>
      </c>
      <c r="J3406" s="7">
        <f t="shared" si="214"/>
        <v>1.1978798586572439</v>
      </c>
      <c r="K3406" s="7">
        <f t="shared" si="215"/>
        <v>0.26048322030446169</v>
      </c>
    </row>
    <row r="3407" spans="1:11" x14ac:dyDescent="0.35">
      <c r="A3407" s="14" t="s">
        <v>9084</v>
      </c>
      <c r="B3407" s="13" t="s">
        <v>2124</v>
      </c>
      <c r="C3407" s="14" t="s">
        <v>16444</v>
      </c>
      <c r="D3407" s="14" t="s">
        <v>16445</v>
      </c>
      <c r="E3407" s="15" t="s">
        <v>5678</v>
      </c>
      <c r="F3407" s="16">
        <v>642</v>
      </c>
      <c r="G3407" s="16">
        <v>692</v>
      </c>
      <c r="H3407" s="6">
        <f t="shared" si="212"/>
        <v>643</v>
      </c>
      <c r="I3407" s="6">
        <f t="shared" si="213"/>
        <v>693</v>
      </c>
      <c r="J3407" s="7">
        <f t="shared" si="214"/>
        <v>1.0777604976671851</v>
      </c>
      <c r="K3407" s="7">
        <f t="shared" si="215"/>
        <v>0.10803661480926641</v>
      </c>
    </row>
    <row r="3408" spans="1:11" x14ac:dyDescent="0.35">
      <c r="A3408" s="14" t="s">
        <v>9085</v>
      </c>
      <c r="B3408" s="13" t="s">
        <v>651</v>
      </c>
      <c r="C3408" s="14" t="s">
        <v>16446</v>
      </c>
      <c r="D3408" s="14" t="s">
        <v>11356</v>
      </c>
      <c r="E3408" s="15" t="s">
        <v>11359</v>
      </c>
      <c r="F3408" s="16">
        <v>138</v>
      </c>
      <c r="G3408" s="16">
        <v>110</v>
      </c>
      <c r="H3408" s="6">
        <f t="shared" si="212"/>
        <v>139</v>
      </c>
      <c r="I3408" s="6">
        <f t="shared" si="213"/>
        <v>111</v>
      </c>
      <c r="J3408" s="7">
        <f t="shared" si="214"/>
        <v>0.79856115107913672</v>
      </c>
      <c r="K3408" s="7">
        <f t="shared" si="215"/>
        <v>-0.32452520637340143</v>
      </c>
    </row>
    <row r="3409" spans="1:11" x14ac:dyDescent="0.35">
      <c r="A3409" s="14" t="s">
        <v>9086</v>
      </c>
      <c r="B3409" s="13" t="s">
        <v>3780</v>
      </c>
      <c r="C3409" s="14" t="s">
        <v>16447</v>
      </c>
      <c r="D3409" s="14" t="s">
        <v>16448</v>
      </c>
      <c r="E3409" s="15" t="s">
        <v>11359</v>
      </c>
      <c r="F3409" s="16">
        <v>726</v>
      </c>
      <c r="G3409" s="16">
        <v>539</v>
      </c>
      <c r="H3409" s="6">
        <f t="shared" si="212"/>
        <v>727</v>
      </c>
      <c r="I3409" s="6">
        <f t="shared" si="213"/>
        <v>540</v>
      </c>
      <c r="J3409" s="7">
        <f t="shared" si="214"/>
        <v>0.74277854195323245</v>
      </c>
      <c r="K3409" s="7">
        <f t="shared" si="215"/>
        <v>-0.42899595686876352</v>
      </c>
    </row>
    <row r="3410" spans="1:11" x14ac:dyDescent="0.35">
      <c r="A3410" s="14" t="s">
        <v>9087</v>
      </c>
      <c r="B3410" s="13" t="s">
        <v>2965</v>
      </c>
      <c r="C3410" s="14" t="s">
        <v>16449</v>
      </c>
      <c r="D3410" s="14" t="s">
        <v>16450</v>
      </c>
      <c r="E3410" s="15" t="s">
        <v>11359</v>
      </c>
      <c r="F3410" s="16">
        <v>426</v>
      </c>
      <c r="G3410" s="16">
        <v>387</v>
      </c>
      <c r="H3410" s="6">
        <f t="shared" si="212"/>
        <v>427</v>
      </c>
      <c r="I3410" s="6">
        <f t="shared" si="213"/>
        <v>388</v>
      </c>
      <c r="J3410" s="7">
        <f t="shared" si="214"/>
        <v>0.90866510538641687</v>
      </c>
      <c r="K3410" s="7">
        <f t="shared" si="215"/>
        <v>-0.13817941743336268</v>
      </c>
    </row>
    <row r="3411" spans="1:11" x14ac:dyDescent="0.35">
      <c r="A3411" s="14" t="s">
        <v>9088</v>
      </c>
      <c r="B3411" s="13" t="s">
        <v>1437</v>
      </c>
      <c r="C3411" s="14" t="s">
        <v>16451</v>
      </c>
      <c r="D3411" s="14" t="s">
        <v>16452</v>
      </c>
      <c r="E3411" s="15" t="s">
        <v>11359</v>
      </c>
      <c r="F3411" s="16">
        <v>216</v>
      </c>
      <c r="G3411" s="16">
        <v>232</v>
      </c>
      <c r="H3411" s="6">
        <f t="shared" si="212"/>
        <v>217</v>
      </c>
      <c r="I3411" s="6">
        <f t="shared" si="213"/>
        <v>233</v>
      </c>
      <c r="J3411" s="7">
        <f t="shared" si="214"/>
        <v>1.0737327188940091</v>
      </c>
      <c r="K3411" s="7">
        <f t="shared" si="215"/>
        <v>0.10263491220980078</v>
      </c>
    </row>
    <row r="3412" spans="1:11" x14ac:dyDescent="0.35">
      <c r="A3412" s="14" t="s">
        <v>9089</v>
      </c>
      <c r="B3412" s="13" t="s">
        <v>3014</v>
      </c>
      <c r="C3412" s="14" t="s">
        <v>16453</v>
      </c>
      <c r="D3412" s="14" t="s">
        <v>11356</v>
      </c>
      <c r="E3412" s="15" t="s">
        <v>5678</v>
      </c>
      <c r="F3412" s="16">
        <v>24</v>
      </c>
      <c r="G3412" s="16">
        <v>16</v>
      </c>
      <c r="H3412" s="6">
        <f t="shared" si="212"/>
        <v>25</v>
      </c>
      <c r="I3412" s="6">
        <f t="shared" si="213"/>
        <v>17</v>
      </c>
      <c r="J3412" s="7">
        <f t="shared" si="214"/>
        <v>0.68</v>
      </c>
      <c r="K3412" s="7">
        <f t="shared" si="215"/>
        <v>-0.55639334852438527</v>
      </c>
    </row>
    <row r="3413" spans="1:11" x14ac:dyDescent="0.35">
      <c r="A3413" s="14" t="s">
        <v>9090</v>
      </c>
      <c r="B3413" s="13" t="s">
        <v>4429</v>
      </c>
      <c r="C3413" s="14" t="s">
        <v>16454</v>
      </c>
      <c r="D3413" s="14" t="s">
        <v>11662</v>
      </c>
      <c r="E3413" s="15" t="s">
        <v>5678</v>
      </c>
      <c r="F3413" s="16">
        <v>16</v>
      </c>
      <c r="G3413" s="16">
        <v>15</v>
      </c>
      <c r="H3413" s="6">
        <f t="shared" si="212"/>
        <v>17</v>
      </c>
      <c r="I3413" s="6">
        <f t="shared" si="213"/>
        <v>16</v>
      </c>
      <c r="J3413" s="7">
        <f t="shared" si="214"/>
        <v>0.94117647058823528</v>
      </c>
      <c r="K3413" s="7">
        <f t="shared" si="215"/>
        <v>-8.7462841250339429E-2</v>
      </c>
    </row>
    <row r="3414" spans="1:11" x14ac:dyDescent="0.35">
      <c r="A3414" s="14" t="s">
        <v>9091</v>
      </c>
      <c r="B3414" s="13" t="s">
        <v>5421</v>
      </c>
      <c r="C3414" s="14" t="s">
        <v>16455</v>
      </c>
      <c r="D3414" s="14" t="s">
        <v>16456</v>
      </c>
      <c r="E3414" s="15" t="s">
        <v>5678</v>
      </c>
      <c r="F3414" s="16">
        <v>121</v>
      </c>
      <c r="G3414" s="16">
        <v>97</v>
      </c>
      <c r="H3414" s="6">
        <f t="shared" si="212"/>
        <v>122</v>
      </c>
      <c r="I3414" s="6">
        <f t="shared" si="213"/>
        <v>98</v>
      </c>
      <c r="J3414" s="7">
        <f t="shared" si="214"/>
        <v>0.80327868852459017</v>
      </c>
      <c r="K3414" s="7">
        <f t="shared" si="215"/>
        <v>-0.31602749344767805</v>
      </c>
    </row>
    <row r="3415" spans="1:11" x14ac:dyDescent="0.35">
      <c r="A3415" s="14" t="s">
        <v>9092</v>
      </c>
      <c r="B3415" s="13" t="s">
        <v>5171</v>
      </c>
      <c r="C3415" s="14" t="s">
        <v>16457</v>
      </c>
      <c r="D3415" s="14" t="s">
        <v>16458</v>
      </c>
      <c r="E3415" s="15" t="s">
        <v>11359</v>
      </c>
      <c r="F3415" s="16">
        <v>22</v>
      </c>
      <c r="G3415" s="16">
        <v>13</v>
      </c>
      <c r="H3415" s="6">
        <f t="shared" si="212"/>
        <v>23</v>
      </c>
      <c r="I3415" s="6">
        <f t="shared" si="213"/>
        <v>14</v>
      </c>
      <c r="J3415" s="7">
        <f t="shared" si="214"/>
        <v>0.60869565217391308</v>
      </c>
      <c r="K3415" s="7">
        <f t="shared" si="215"/>
        <v>-0.71620703399940866</v>
      </c>
    </row>
    <row r="3416" spans="1:11" x14ac:dyDescent="0.35">
      <c r="A3416" s="14" t="s">
        <v>9093</v>
      </c>
      <c r="B3416" s="13" t="s">
        <v>5348</v>
      </c>
      <c r="C3416" s="14" t="s">
        <v>16459</v>
      </c>
      <c r="D3416" s="14" t="s">
        <v>11436</v>
      </c>
      <c r="E3416" s="15" t="s">
        <v>11359</v>
      </c>
      <c r="F3416" s="16">
        <v>8</v>
      </c>
      <c r="G3416" s="16">
        <v>2</v>
      </c>
      <c r="H3416" s="6">
        <f t="shared" si="212"/>
        <v>9</v>
      </c>
      <c r="I3416" s="6">
        <f t="shared" si="213"/>
        <v>3</v>
      </c>
      <c r="J3416" s="7">
        <f t="shared" si="214"/>
        <v>0.33333333333333331</v>
      </c>
      <c r="K3416" s="7">
        <f t="shared" si="215"/>
        <v>-1.5849625007211563</v>
      </c>
    </row>
    <row r="3417" spans="1:11" x14ac:dyDescent="0.35">
      <c r="A3417" s="14" t="s">
        <v>9094</v>
      </c>
      <c r="B3417" s="13" t="s">
        <v>2128</v>
      </c>
      <c r="C3417" s="14" t="s">
        <v>16460</v>
      </c>
      <c r="D3417" s="14" t="s">
        <v>11356</v>
      </c>
      <c r="E3417" s="15" t="s">
        <v>5678</v>
      </c>
      <c r="F3417" s="16">
        <v>2</v>
      </c>
      <c r="G3417" s="16">
        <v>2</v>
      </c>
      <c r="H3417" s="6">
        <f t="shared" si="212"/>
        <v>3</v>
      </c>
      <c r="I3417" s="6">
        <f t="shared" si="213"/>
        <v>3</v>
      </c>
      <c r="J3417" s="7">
        <f t="shared" si="214"/>
        <v>1</v>
      </c>
      <c r="K3417" s="7">
        <f t="shared" si="215"/>
        <v>0</v>
      </c>
    </row>
    <row r="3418" spans="1:11" x14ac:dyDescent="0.35">
      <c r="A3418" s="14" t="s">
        <v>9095</v>
      </c>
      <c r="B3418" s="13" t="s">
        <v>440</v>
      </c>
      <c r="C3418" s="14" t="s">
        <v>16461</v>
      </c>
      <c r="D3418" s="14" t="s">
        <v>11608</v>
      </c>
      <c r="E3418" s="15" t="s">
        <v>5678</v>
      </c>
      <c r="F3418" s="16">
        <v>2</v>
      </c>
      <c r="G3418" s="16">
        <v>1</v>
      </c>
      <c r="H3418" s="6">
        <f t="shared" si="212"/>
        <v>3</v>
      </c>
      <c r="I3418" s="6">
        <f t="shared" si="213"/>
        <v>2</v>
      </c>
      <c r="J3418" s="7">
        <f t="shared" si="214"/>
        <v>0.66666666666666663</v>
      </c>
      <c r="K3418" s="7">
        <f t="shared" si="215"/>
        <v>-0.5849625007211563</v>
      </c>
    </row>
    <row r="3419" spans="1:11" x14ac:dyDescent="0.35">
      <c r="A3419" s="14" t="s">
        <v>9096</v>
      </c>
      <c r="B3419" s="13" t="s">
        <v>2960</v>
      </c>
      <c r="C3419" s="14" t="s">
        <v>16462</v>
      </c>
      <c r="D3419" s="14" t="s">
        <v>16463</v>
      </c>
      <c r="E3419" s="15" t="s">
        <v>11359</v>
      </c>
      <c r="F3419" s="16">
        <v>5</v>
      </c>
      <c r="G3419" s="16">
        <v>31</v>
      </c>
      <c r="H3419" s="6">
        <f t="shared" si="212"/>
        <v>6</v>
      </c>
      <c r="I3419" s="6">
        <f t="shared" si="213"/>
        <v>32</v>
      </c>
      <c r="J3419" s="7">
        <f t="shared" si="214"/>
        <v>5.333333333333333</v>
      </c>
      <c r="K3419" s="7">
        <f t="shared" si="215"/>
        <v>2.4150374992788439</v>
      </c>
    </row>
    <row r="3420" spans="1:11" x14ac:dyDescent="0.35">
      <c r="A3420" s="14" t="s">
        <v>9097</v>
      </c>
      <c r="B3420" s="13" t="s">
        <v>4663</v>
      </c>
      <c r="C3420" s="14" t="s">
        <v>16464</v>
      </c>
      <c r="D3420" s="14" t="s">
        <v>11657</v>
      </c>
      <c r="E3420" s="15" t="s">
        <v>5678</v>
      </c>
      <c r="F3420" s="16">
        <v>10</v>
      </c>
      <c r="G3420" s="16">
        <v>12</v>
      </c>
      <c r="H3420" s="6">
        <f t="shared" si="212"/>
        <v>11</v>
      </c>
      <c r="I3420" s="6">
        <f t="shared" si="213"/>
        <v>13</v>
      </c>
      <c r="J3420" s="7">
        <f t="shared" si="214"/>
        <v>1.1818181818181819</v>
      </c>
      <c r="K3420" s="7">
        <f t="shared" si="215"/>
        <v>0.24100809950379498</v>
      </c>
    </row>
    <row r="3421" spans="1:11" x14ac:dyDescent="0.35">
      <c r="A3421" s="14" t="s">
        <v>9098</v>
      </c>
      <c r="B3421" s="13" t="s">
        <v>3662</v>
      </c>
      <c r="C3421" s="14" t="s">
        <v>16465</v>
      </c>
      <c r="D3421" s="14" t="s">
        <v>16466</v>
      </c>
      <c r="E3421" s="15" t="s">
        <v>5678</v>
      </c>
      <c r="F3421" s="16">
        <v>12</v>
      </c>
      <c r="G3421" s="16">
        <v>12</v>
      </c>
      <c r="H3421" s="6">
        <f t="shared" si="212"/>
        <v>13</v>
      </c>
      <c r="I3421" s="6">
        <f t="shared" si="213"/>
        <v>13</v>
      </c>
      <c r="J3421" s="7">
        <f t="shared" si="214"/>
        <v>1</v>
      </c>
      <c r="K3421" s="7">
        <f t="shared" si="215"/>
        <v>0</v>
      </c>
    </row>
    <row r="3422" spans="1:11" x14ac:dyDescent="0.35">
      <c r="A3422" s="14" t="s">
        <v>9099</v>
      </c>
      <c r="B3422" s="13" t="s">
        <v>1641</v>
      </c>
      <c r="C3422" s="14" t="s">
        <v>16467</v>
      </c>
      <c r="D3422" s="14" t="s">
        <v>16468</v>
      </c>
      <c r="E3422" s="15" t="s">
        <v>5678</v>
      </c>
      <c r="F3422" s="16">
        <v>14</v>
      </c>
      <c r="G3422" s="16">
        <v>12</v>
      </c>
      <c r="H3422" s="6">
        <f t="shared" si="212"/>
        <v>15</v>
      </c>
      <c r="I3422" s="6">
        <f t="shared" si="213"/>
        <v>13</v>
      </c>
      <c r="J3422" s="7">
        <f t="shared" si="214"/>
        <v>0.8666666666666667</v>
      </c>
      <c r="K3422" s="7">
        <f t="shared" si="215"/>
        <v>-0.20645087746742632</v>
      </c>
    </row>
    <row r="3423" spans="1:11" x14ac:dyDescent="0.35">
      <c r="A3423" s="14" t="s">
        <v>9100</v>
      </c>
      <c r="B3423" s="13" t="s">
        <v>415</v>
      </c>
      <c r="C3423" s="14" t="s">
        <v>16469</v>
      </c>
      <c r="D3423" s="14" t="s">
        <v>11496</v>
      </c>
      <c r="E3423" s="15" t="s">
        <v>5678</v>
      </c>
      <c r="F3423" s="16">
        <v>14</v>
      </c>
      <c r="G3423" s="16">
        <v>8</v>
      </c>
      <c r="H3423" s="6">
        <f t="shared" si="212"/>
        <v>15</v>
      </c>
      <c r="I3423" s="6">
        <f t="shared" si="213"/>
        <v>9</v>
      </c>
      <c r="J3423" s="7">
        <f t="shared" si="214"/>
        <v>0.6</v>
      </c>
      <c r="K3423" s="7">
        <f t="shared" si="215"/>
        <v>-0.73696559416620622</v>
      </c>
    </row>
    <row r="3424" spans="1:11" x14ac:dyDescent="0.35">
      <c r="A3424" s="14" t="s">
        <v>9101</v>
      </c>
      <c r="B3424" s="13" t="s">
        <v>564</v>
      </c>
      <c r="C3424" s="14" t="s">
        <v>16470</v>
      </c>
      <c r="D3424" s="14" t="s">
        <v>16471</v>
      </c>
      <c r="E3424" s="15" t="s">
        <v>5678</v>
      </c>
      <c r="F3424" s="16">
        <v>62</v>
      </c>
      <c r="G3424" s="16">
        <v>67</v>
      </c>
      <c r="H3424" s="6">
        <f t="shared" si="212"/>
        <v>63</v>
      </c>
      <c r="I3424" s="6">
        <f t="shared" si="213"/>
        <v>68</v>
      </c>
      <c r="J3424" s="7">
        <f t="shared" si="214"/>
        <v>1.0793650793650793</v>
      </c>
      <c r="K3424" s="7">
        <f t="shared" si="215"/>
        <v>0.11018291775042287</v>
      </c>
    </row>
    <row r="3425" spans="1:11" x14ac:dyDescent="0.35">
      <c r="A3425" s="14" t="s">
        <v>9102</v>
      </c>
      <c r="B3425" s="13" t="s">
        <v>5644</v>
      </c>
      <c r="C3425" s="14"/>
      <c r="D3425" s="14"/>
      <c r="E3425" s="15" t="s">
        <v>5678</v>
      </c>
      <c r="F3425" s="16">
        <v>0</v>
      </c>
      <c r="G3425" s="16">
        <v>0</v>
      </c>
      <c r="H3425" s="6">
        <f t="shared" si="212"/>
        <v>1</v>
      </c>
      <c r="I3425" s="6">
        <f t="shared" si="213"/>
        <v>1</v>
      </c>
      <c r="J3425" s="7">
        <f t="shared" si="214"/>
        <v>1</v>
      </c>
      <c r="K3425" s="7">
        <f t="shared" si="215"/>
        <v>0</v>
      </c>
    </row>
    <row r="3426" spans="1:11" x14ac:dyDescent="0.35">
      <c r="A3426" s="14" t="s">
        <v>9103</v>
      </c>
      <c r="B3426" s="13" t="s">
        <v>2757</v>
      </c>
      <c r="C3426" s="14" t="s">
        <v>16472</v>
      </c>
      <c r="D3426" s="14" t="s">
        <v>11356</v>
      </c>
      <c r="E3426" s="15" t="s">
        <v>11359</v>
      </c>
      <c r="F3426" s="16">
        <v>11</v>
      </c>
      <c r="G3426" s="16">
        <v>13</v>
      </c>
      <c r="H3426" s="6">
        <f t="shared" si="212"/>
        <v>12</v>
      </c>
      <c r="I3426" s="6">
        <f t="shared" si="213"/>
        <v>14</v>
      </c>
      <c r="J3426" s="7">
        <f t="shared" si="214"/>
        <v>1.1666666666666667</v>
      </c>
      <c r="K3426" s="7">
        <f t="shared" si="215"/>
        <v>0.22239242133644802</v>
      </c>
    </row>
    <row r="3427" spans="1:11" x14ac:dyDescent="0.35">
      <c r="A3427" s="14" t="s">
        <v>9104</v>
      </c>
      <c r="B3427" s="13" t="s">
        <v>3650</v>
      </c>
      <c r="C3427" s="14" t="s">
        <v>16473</v>
      </c>
      <c r="D3427" s="14" t="s">
        <v>11536</v>
      </c>
      <c r="E3427" s="15" t="s">
        <v>11359</v>
      </c>
      <c r="F3427" s="16">
        <v>4</v>
      </c>
      <c r="G3427" s="16">
        <v>6</v>
      </c>
      <c r="H3427" s="6">
        <f t="shared" si="212"/>
        <v>5</v>
      </c>
      <c r="I3427" s="6">
        <f t="shared" si="213"/>
        <v>7</v>
      </c>
      <c r="J3427" s="7">
        <f t="shared" si="214"/>
        <v>1.4</v>
      </c>
      <c r="K3427" s="7">
        <f t="shared" si="215"/>
        <v>0.48542682717024171</v>
      </c>
    </row>
    <row r="3428" spans="1:11" x14ac:dyDescent="0.35">
      <c r="A3428" s="14" t="s">
        <v>9105</v>
      </c>
      <c r="B3428" s="13" t="s">
        <v>5645</v>
      </c>
      <c r="C3428" s="14"/>
      <c r="D3428" s="14"/>
      <c r="E3428" s="15" t="s">
        <v>5678</v>
      </c>
      <c r="F3428" s="16">
        <v>0</v>
      </c>
      <c r="G3428" s="16">
        <v>0</v>
      </c>
      <c r="H3428" s="6">
        <f t="shared" si="212"/>
        <v>1</v>
      </c>
      <c r="I3428" s="6">
        <f t="shared" si="213"/>
        <v>1</v>
      </c>
      <c r="J3428" s="7">
        <f t="shared" si="214"/>
        <v>1</v>
      </c>
      <c r="K3428" s="7">
        <f t="shared" si="215"/>
        <v>0</v>
      </c>
    </row>
    <row r="3429" spans="1:11" x14ac:dyDescent="0.35">
      <c r="A3429" s="14" t="s">
        <v>9106</v>
      </c>
      <c r="B3429" s="13" t="s">
        <v>2014</v>
      </c>
      <c r="C3429" s="14" t="s">
        <v>16474</v>
      </c>
      <c r="D3429" s="14" t="s">
        <v>11356</v>
      </c>
      <c r="E3429" s="15" t="s">
        <v>11359</v>
      </c>
      <c r="F3429" s="16">
        <v>22</v>
      </c>
      <c r="G3429" s="16">
        <v>21</v>
      </c>
      <c r="H3429" s="6">
        <f t="shared" si="212"/>
        <v>23</v>
      </c>
      <c r="I3429" s="6">
        <f t="shared" si="213"/>
        <v>22</v>
      </c>
      <c r="J3429" s="7">
        <f t="shared" si="214"/>
        <v>0.95652173913043481</v>
      </c>
      <c r="K3429" s="7">
        <f t="shared" si="215"/>
        <v>-6.4130337419715577E-2</v>
      </c>
    </row>
    <row r="3430" spans="1:11" x14ac:dyDescent="0.35">
      <c r="A3430" s="14" t="s">
        <v>9107</v>
      </c>
      <c r="B3430" s="13" t="s">
        <v>25</v>
      </c>
      <c r="C3430" s="14" t="s">
        <v>16475</v>
      </c>
      <c r="D3430" s="14" t="s">
        <v>11356</v>
      </c>
      <c r="E3430" s="15" t="s">
        <v>11359</v>
      </c>
      <c r="F3430" s="16">
        <v>13</v>
      </c>
      <c r="G3430" s="16">
        <v>14</v>
      </c>
      <c r="H3430" s="6">
        <f t="shared" si="212"/>
        <v>14</v>
      </c>
      <c r="I3430" s="6">
        <f t="shared" si="213"/>
        <v>15</v>
      </c>
      <c r="J3430" s="7">
        <f t="shared" si="214"/>
        <v>1.0714285714285714</v>
      </c>
      <c r="K3430" s="7">
        <f t="shared" si="215"/>
        <v>9.9535673550914375E-2</v>
      </c>
    </row>
    <row r="3431" spans="1:11" x14ac:dyDescent="0.35">
      <c r="A3431" s="14" t="s">
        <v>9108</v>
      </c>
      <c r="B3431" s="13" t="s">
        <v>5529</v>
      </c>
      <c r="C3431" s="14" t="s">
        <v>16476</v>
      </c>
      <c r="D3431" s="14" t="s">
        <v>11356</v>
      </c>
      <c r="E3431" s="15" t="s">
        <v>11359</v>
      </c>
      <c r="F3431" s="16">
        <v>4</v>
      </c>
      <c r="G3431" s="16">
        <v>5</v>
      </c>
      <c r="H3431" s="6">
        <f t="shared" si="212"/>
        <v>5</v>
      </c>
      <c r="I3431" s="6">
        <f t="shared" si="213"/>
        <v>6</v>
      </c>
      <c r="J3431" s="7">
        <f t="shared" si="214"/>
        <v>1.2</v>
      </c>
      <c r="K3431" s="7">
        <f t="shared" si="215"/>
        <v>0.26303440583379378</v>
      </c>
    </row>
    <row r="3432" spans="1:11" x14ac:dyDescent="0.35">
      <c r="A3432" s="14" t="s">
        <v>9109</v>
      </c>
      <c r="B3432" s="13" t="s">
        <v>694</v>
      </c>
      <c r="C3432" s="14" t="s">
        <v>16477</v>
      </c>
      <c r="D3432" s="14" t="s">
        <v>16478</v>
      </c>
      <c r="E3432" s="15" t="s">
        <v>5678</v>
      </c>
      <c r="F3432" s="16">
        <v>12</v>
      </c>
      <c r="G3432" s="16">
        <v>5</v>
      </c>
      <c r="H3432" s="6">
        <f t="shared" si="212"/>
        <v>13</v>
      </c>
      <c r="I3432" s="6">
        <f t="shared" si="213"/>
        <v>6</v>
      </c>
      <c r="J3432" s="7">
        <f t="shared" si="214"/>
        <v>0.46153846153846156</v>
      </c>
      <c r="K3432" s="7">
        <f t="shared" si="215"/>
        <v>-1.1154772174199359</v>
      </c>
    </row>
    <row r="3433" spans="1:11" x14ac:dyDescent="0.35">
      <c r="A3433" s="14" t="s">
        <v>9110</v>
      </c>
      <c r="B3433" s="13" t="s">
        <v>3641</v>
      </c>
      <c r="C3433" s="14" t="s">
        <v>16479</v>
      </c>
      <c r="D3433" s="14" t="s">
        <v>16480</v>
      </c>
      <c r="E3433" s="15" t="s">
        <v>5678</v>
      </c>
      <c r="F3433" s="16">
        <v>27</v>
      </c>
      <c r="G3433" s="16">
        <v>9</v>
      </c>
      <c r="H3433" s="6">
        <f t="shared" si="212"/>
        <v>28</v>
      </c>
      <c r="I3433" s="6">
        <f t="shared" si="213"/>
        <v>10</v>
      </c>
      <c r="J3433" s="7">
        <f t="shared" si="214"/>
        <v>0.35714285714285715</v>
      </c>
      <c r="K3433" s="7">
        <f t="shared" si="215"/>
        <v>-1.4854268271702415</v>
      </c>
    </row>
    <row r="3434" spans="1:11" x14ac:dyDescent="0.35">
      <c r="A3434" s="14" t="s">
        <v>9111</v>
      </c>
      <c r="B3434" s="13" t="s">
        <v>4673</v>
      </c>
      <c r="C3434" s="14" t="s">
        <v>16481</v>
      </c>
      <c r="D3434" s="14" t="s">
        <v>16482</v>
      </c>
      <c r="E3434" s="15" t="s">
        <v>5678</v>
      </c>
      <c r="F3434" s="16">
        <v>4</v>
      </c>
      <c r="G3434" s="16">
        <v>2</v>
      </c>
      <c r="H3434" s="6">
        <f t="shared" si="212"/>
        <v>5</v>
      </c>
      <c r="I3434" s="6">
        <f t="shared" si="213"/>
        <v>3</v>
      </c>
      <c r="J3434" s="7">
        <f t="shared" si="214"/>
        <v>0.6</v>
      </c>
      <c r="K3434" s="7">
        <f t="shared" si="215"/>
        <v>-0.73696559416620622</v>
      </c>
    </row>
    <row r="3435" spans="1:11" x14ac:dyDescent="0.35">
      <c r="A3435" s="14" t="s">
        <v>9112</v>
      </c>
      <c r="B3435" s="13" t="s">
        <v>600</v>
      </c>
      <c r="C3435" s="14" t="s">
        <v>16483</v>
      </c>
      <c r="D3435" s="14" t="s">
        <v>11655</v>
      </c>
      <c r="E3435" s="15" t="s">
        <v>5678</v>
      </c>
      <c r="F3435" s="16">
        <v>1</v>
      </c>
      <c r="G3435" s="16">
        <v>1</v>
      </c>
      <c r="H3435" s="6">
        <f t="shared" si="212"/>
        <v>2</v>
      </c>
      <c r="I3435" s="6">
        <f t="shared" si="213"/>
        <v>2</v>
      </c>
      <c r="J3435" s="7">
        <f t="shared" si="214"/>
        <v>1</v>
      </c>
      <c r="K3435" s="7">
        <f t="shared" si="215"/>
        <v>0</v>
      </c>
    </row>
    <row r="3436" spans="1:11" x14ac:dyDescent="0.35">
      <c r="A3436" s="14" t="s">
        <v>9113</v>
      </c>
      <c r="B3436" s="13" t="s">
        <v>5456</v>
      </c>
      <c r="C3436" s="14" t="s">
        <v>16484</v>
      </c>
      <c r="D3436" s="14" t="s">
        <v>16485</v>
      </c>
      <c r="E3436" s="15" t="s">
        <v>5678</v>
      </c>
      <c r="F3436" s="16">
        <v>0</v>
      </c>
      <c r="G3436" s="16">
        <v>0</v>
      </c>
      <c r="H3436" s="6">
        <f t="shared" si="212"/>
        <v>1</v>
      </c>
      <c r="I3436" s="6">
        <f t="shared" si="213"/>
        <v>1</v>
      </c>
      <c r="J3436" s="7">
        <f t="shared" si="214"/>
        <v>1</v>
      </c>
      <c r="K3436" s="7">
        <f t="shared" si="215"/>
        <v>0</v>
      </c>
    </row>
    <row r="3437" spans="1:11" x14ac:dyDescent="0.35">
      <c r="A3437" s="14" t="s">
        <v>9114</v>
      </c>
      <c r="B3437" s="13" t="s">
        <v>5412</v>
      </c>
      <c r="C3437" s="14" t="s">
        <v>16486</v>
      </c>
      <c r="D3437" s="14" t="s">
        <v>16487</v>
      </c>
      <c r="E3437" s="15" t="s">
        <v>5678</v>
      </c>
      <c r="F3437" s="16">
        <v>3</v>
      </c>
      <c r="G3437" s="16">
        <v>3</v>
      </c>
      <c r="H3437" s="6">
        <f t="shared" si="212"/>
        <v>4</v>
      </c>
      <c r="I3437" s="6">
        <f t="shared" si="213"/>
        <v>4</v>
      </c>
      <c r="J3437" s="7">
        <f t="shared" si="214"/>
        <v>1</v>
      </c>
      <c r="K3437" s="7">
        <f t="shared" si="215"/>
        <v>0</v>
      </c>
    </row>
    <row r="3438" spans="1:11" x14ac:dyDescent="0.35">
      <c r="A3438" s="14" t="s">
        <v>9115</v>
      </c>
      <c r="B3438" s="13" t="s">
        <v>2602</v>
      </c>
      <c r="C3438" s="14" t="s">
        <v>16488</v>
      </c>
      <c r="D3438" s="14" t="s">
        <v>16489</v>
      </c>
      <c r="E3438" s="15" t="s">
        <v>5678</v>
      </c>
      <c r="F3438" s="16">
        <v>1</v>
      </c>
      <c r="G3438" s="16">
        <v>1</v>
      </c>
      <c r="H3438" s="6">
        <f t="shared" si="212"/>
        <v>2</v>
      </c>
      <c r="I3438" s="6">
        <f t="shared" si="213"/>
        <v>2</v>
      </c>
      <c r="J3438" s="7">
        <f t="shared" si="214"/>
        <v>1</v>
      </c>
      <c r="K3438" s="7">
        <f t="shared" si="215"/>
        <v>0</v>
      </c>
    </row>
    <row r="3439" spans="1:11" x14ac:dyDescent="0.35">
      <c r="A3439" s="14" t="s">
        <v>9116</v>
      </c>
      <c r="B3439" s="13" t="s">
        <v>5328</v>
      </c>
      <c r="C3439" s="14" t="s">
        <v>16490</v>
      </c>
      <c r="D3439" s="14" t="s">
        <v>16489</v>
      </c>
      <c r="E3439" s="15" t="s">
        <v>5678</v>
      </c>
      <c r="F3439" s="16">
        <v>1</v>
      </c>
      <c r="G3439" s="16">
        <v>0</v>
      </c>
      <c r="H3439" s="6">
        <f t="shared" si="212"/>
        <v>2</v>
      </c>
      <c r="I3439" s="6">
        <f t="shared" si="213"/>
        <v>1</v>
      </c>
      <c r="J3439" s="7">
        <f t="shared" si="214"/>
        <v>0.5</v>
      </c>
      <c r="K3439" s="7">
        <f t="shared" si="215"/>
        <v>-1</v>
      </c>
    </row>
    <row r="3440" spans="1:11" x14ac:dyDescent="0.35">
      <c r="A3440" s="14" t="s">
        <v>9117</v>
      </c>
      <c r="B3440" s="13" t="s">
        <v>1555</v>
      </c>
      <c r="C3440" s="14" t="s">
        <v>16491</v>
      </c>
      <c r="D3440" s="14" t="s">
        <v>16492</v>
      </c>
      <c r="E3440" s="15" t="s">
        <v>5678</v>
      </c>
      <c r="F3440" s="16">
        <v>0</v>
      </c>
      <c r="G3440" s="16">
        <v>0</v>
      </c>
      <c r="H3440" s="6">
        <f t="shared" si="212"/>
        <v>1</v>
      </c>
      <c r="I3440" s="6">
        <f t="shared" si="213"/>
        <v>1</v>
      </c>
      <c r="J3440" s="7">
        <f t="shared" si="214"/>
        <v>1</v>
      </c>
      <c r="K3440" s="7">
        <f t="shared" si="215"/>
        <v>0</v>
      </c>
    </row>
    <row r="3441" spans="1:11" x14ac:dyDescent="0.35">
      <c r="A3441" s="14" t="s">
        <v>9118</v>
      </c>
      <c r="B3441" s="13" t="s">
        <v>165</v>
      </c>
      <c r="C3441" s="14" t="s">
        <v>16493</v>
      </c>
      <c r="D3441" s="14" t="s">
        <v>13132</v>
      </c>
      <c r="E3441" s="15" t="s">
        <v>5678</v>
      </c>
      <c r="F3441" s="16">
        <v>1</v>
      </c>
      <c r="G3441" s="16">
        <v>1</v>
      </c>
      <c r="H3441" s="6">
        <f t="shared" si="212"/>
        <v>2</v>
      </c>
      <c r="I3441" s="6">
        <f t="shared" si="213"/>
        <v>2</v>
      </c>
      <c r="J3441" s="7">
        <f t="shared" si="214"/>
        <v>1</v>
      </c>
      <c r="K3441" s="7">
        <f t="shared" si="215"/>
        <v>0</v>
      </c>
    </row>
    <row r="3442" spans="1:11" x14ac:dyDescent="0.35">
      <c r="A3442" s="14" t="s">
        <v>9119</v>
      </c>
      <c r="B3442" s="13" t="s">
        <v>464</v>
      </c>
      <c r="C3442" s="14" t="s">
        <v>16494</v>
      </c>
      <c r="D3442" s="14" t="s">
        <v>16495</v>
      </c>
      <c r="E3442" s="15" t="s">
        <v>5678</v>
      </c>
      <c r="F3442" s="16">
        <v>1</v>
      </c>
      <c r="G3442" s="16">
        <v>1</v>
      </c>
      <c r="H3442" s="6">
        <f t="shared" si="212"/>
        <v>2</v>
      </c>
      <c r="I3442" s="6">
        <f t="shared" si="213"/>
        <v>2</v>
      </c>
      <c r="J3442" s="7">
        <f t="shared" si="214"/>
        <v>1</v>
      </c>
      <c r="K3442" s="7">
        <f t="shared" si="215"/>
        <v>0</v>
      </c>
    </row>
    <row r="3443" spans="1:11" x14ac:dyDescent="0.35">
      <c r="A3443" s="14" t="s">
        <v>9120</v>
      </c>
      <c r="B3443" s="13" t="s">
        <v>4394</v>
      </c>
      <c r="C3443" s="14" t="s">
        <v>16496</v>
      </c>
      <c r="D3443" s="14" t="s">
        <v>16497</v>
      </c>
      <c r="E3443" s="15" t="s">
        <v>5678</v>
      </c>
      <c r="F3443" s="16">
        <v>3</v>
      </c>
      <c r="G3443" s="16">
        <v>1</v>
      </c>
      <c r="H3443" s="6">
        <f t="shared" si="212"/>
        <v>4</v>
      </c>
      <c r="I3443" s="6">
        <f t="shared" si="213"/>
        <v>2</v>
      </c>
      <c r="J3443" s="7">
        <f t="shared" si="214"/>
        <v>0.5</v>
      </c>
      <c r="K3443" s="7">
        <f t="shared" si="215"/>
        <v>-1</v>
      </c>
    </row>
    <row r="3444" spans="1:11" x14ac:dyDescent="0.35">
      <c r="A3444" s="14" t="s">
        <v>9121</v>
      </c>
      <c r="B3444" s="13" t="s">
        <v>462</v>
      </c>
      <c r="C3444" s="14" t="s">
        <v>16498</v>
      </c>
      <c r="D3444" s="14" t="s">
        <v>16499</v>
      </c>
      <c r="E3444" s="15" t="s">
        <v>5678</v>
      </c>
      <c r="F3444" s="16">
        <v>0</v>
      </c>
      <c r="G3444" s="16">
        <v>1</v>
      </c>
      <c r="H3444" s="6">
        <f t="shared" si="212"/>
        <v>1</v>
      </c>
      <c r="I3444" s="6">
        <f t="shared" si="213"/>
        <v>2</v>
      </c>
      <c r="J3444" s="7">
        <f t="shared" si="214"/>
        <v>2</v>
      </c>
      <c r="K3444" s="7">
        <f t="shared" si="215"/>
        <v>1</v>
      </c>
    </row>
    <row r="3445" spans="1:11" x14ac:dyDescent="0.35">
      <c r="A3445" s="14" t="s">
        <v>9122</v>
      </c>
      <c r="B3445" s="13" t="s">
        <v>2551</v>
      </c>
      <c r="C3445" s="14" t="s">
        <v>16500</v>
      </c>
      <c r="D3445" s="14" t="s">
        <v>16501</v>
      </c>
      <c r="E3445" s="15" t="s">
        <v>11359</v>
      </c>
      <c r="F3445" s="16">
        <v>870</v>
      </c>
      <c r="G3445" s="16">
        <v>1186</v>
      </c>
      <c r="H3445" s="6">
        <f t="shared" si="212"/>
        <v>871</v>
      </c>
      <c r="I3445" s="6">
        <f t="shared" si="213"/>
        <v>1187</v>
      </c>
      <c r="J3445" s="7">
        <f t="shared" si="214"/>
        <v>1.3628013777267509</v>
      </c>
      <c r="K3445" s="7">
        <f t="shared" si="215"/>
        <v>0.44657531104304221</v>
      </c>
    </row>
    <row r="3446" spans="1:11" x14ac:dyDescent="0.35">
      <c r="A3446" s="14" t="s">
        <v>9123</v>
      </c>
      <c r="B3446" s="13" t="s">
        <v>947</v>
      </c>
      <c r="C3446" s="14" t="s">
        <v>16502</v>
      </c>
      <c r="D3446" s="14" t="s">
        <v>11356</v>
      </c>
      <c r="E3446" s="15" t="s">
        <v>11359</v>
      </c>
      <c r="F3446" s="16">
        <v>16</v>
      </c>
      <c r="G3446" s="16">
        <v>14</v>
      </c>
      <c r="H3446" s="6">
        <f t="shared" si="212"/>
        <v>17</v>
      </c>
      <c r="I3446" s="6">
        <f t="shared" si="213"/>
        <v>15</v>
      </c>
      <c r="J3446" s="7">
        <f t="shared" si="214"/>
        <v>0.88235294117647056</v>
      </c>
      <c r="K3446" s="7">
        <f t="shared" si="215"/>
        <v>-0.18057224564182092</v>
      </c>
    </row>
    <row r="3447" spans="1:11" x14ac:dyDescent="0.35">
      <c r="A3447" s="14" t="s">
        <v>9124</v>
      </c>
      <c r="B3447" s="13" t="s">
        <v>1836</v>
      </c>
      <c r="C3447" s="14" t="s">
        <v>16503</v>
      </c>
      <c r="D3447" s="14" t="s">
        <v>16504</v>
      </c>
      <c r="E3447" s="15" t="s">
        <v>11359</v>
      </c>
      <c r="F3447" s="16">
        <v>7</v>
      </c>
      <c r="G3447" s="16">
        <v>4</v>
      </c>
      <c r="H3447" s="6">
        <f t="shared" si="212"/>
        <v>8</v>
      </c>
      <c r="I3447" s="6">
        <f t="shared" si="213"/>
        <v>5</v>
      </c>
      <c r="J3447" s="7">
        <f t="shared" si="214"/>
        <v>0.625</v>
      </c>
      <c r="K3447" s="7">
        <f t="shared" si="215"/>
        <v>-0.67807190511263771</v>
      </c>
    </row>
    <row r="3448" spans="1:11" x14ac:dyDescent="0.35">
      <c r="A3448" s="14" t="s">
        <v>9125</v>
      </c>
      <c r="B3448" s="13" t="s">
        <v>1733</v>
      </c>
      <c r="C3448" s="14" t="s">
        <v>16505</v>
      </c>
      <c r="D3448" s="14" t="s">
        <v>11356</v>
      </c>
      <c r="E3448" s="15" t="s">
        <v>11359</v>
      </c>
      <c r="F3448" s="16">
        <v>12</v>
      </c>
      <c r="G3448" s="16">
        <v>9</v>
      </c>
      <c r="H3448" s="6">
        <f t="shared" si="212"/>
        <v>13</v>
      </c>
      <c r="I3448" s="6">
        <f t="shared" si="213"/>
        <v>10</v>
      </c>
      <c r="J3448" s="7">
        <f t="shared" si="214"/>
        <v>0.76923076923076927</v>
      </c>
      <c r="K3448" s="7">
        <f t="shared" si="215"/>
        <v>-0.37851162325372978</v>
      </c>
    </row>
    <row r="3449" spans="1:11" x14ac:dyDescent="0.35">
      <c r="A3449" s="14" t="s">
        <v>9126</v>
      </c>
      <c r="B3449" s="13" t="s">
        <v>1533</v>
      </c>
      <c r="C3449" s="14" t="s">
        <v>16506</v>
      </c>
      <c r="D3449" s="14" t="s">
        <v>11356</v>
      </c>
      <c r="E3449" s="15" t="s">
        <v>11359</v>
      </c>
      <c r="F3449" s="16">
        <v>7</v>
      </c>
      <c r="G3449" s="16">
        <v>5</v>
      </c>
      <c r="H3449" s="6">
        <f t="shared" si="212"/>
        <v>8</v>
      </c>
      <c r="I3449" s="6">
        <f t="shared" si="213"/>
        <v>6</v>
      </c>
      <c r="J3449" s="7">
        <f t="shared" si="214"/>
        <v>0.75</v>
      </c>
      <c r="K3449" s="7">
        <f t="shared" si="215"/>
        <v>-0.41503749927884381</v>
      </c>
    </row>
    <row r="3450" spans="1:11" x14ac:dyDescent="0.35">
      <c r="A3450" s="14" t="s">
        <v>9127</v>
      </c>
      <c r="B3450" s="13" t="s">
        <v>162</v>
      </c>
      <c r="C3450" s="14" t="s">
        <v>16507</v>
      </c>
      <c r="D3450" s="14" t="s">
        <v>11356</v>
      </c>
      <c r="E3450" s="15" t="s">
        <v>5678</v>
      </c>
      <c r="F3450" s="16">
        <v>4</v>
      </c>
      <c r="G3450" s="16">
        <v>2</v>
      </c>
      <c r="H3450" s="6">
        <f t="shared" si="212"/>
        <v>5</v>
      </c>
      <c r="I3450" s="6">
        <f t="shared" si="213"/>
        <v>3</v>
      </c>
      <c r="J3450" s="7">
        <f t="shared" si="214"/>
        <v>0.6</v>
      </c>
      <c r="K3450" s="7">
        <f t="shared" si="215"/>
        <v>-0.73696559416620622</v>
      </c>
    </row>
    <row r="3451" spans="1:11" x14ac:dyDescent="0.35">
      <c r="A3451" s="14" t="s">
        <v>9128</v>
      </c>
      <c r="B3451" s="13" t="s">
        <v>5108</v>
      </c>
      <c r="C3451" s="14" t="s">
        <v>16508</v>
      </c>
      <c r="D3451" s="14" t="s">
        <v>16509</v>
      </c>
      <c r="E3451" s="15" t="s">
        <v>11359</v>
      </c>
      <c r="F3451" s="16">
        <v>2</v>
      </c>
      <c r="G3451" s="16">
        <v>2</v>
      </c>
      <c r="H3451" s="6">
        <f t="shared" si="212"/>
        <v>3</v>
      </c>
      <c r="I3451" s="6">
        <f t="shared" si="213"/>
        <v>3</v>
      </c>
      <c r="J3451" s="7">
        <f t="shared" si="214"/>
        <v>1</v>
      </c>
      <c r="K3451" s="7">
        <f t="shared" si="215"/>
        <v>0</v>
      </c>
    </row>
    <row r="3452" spans="1:11" x14ac:dyDescent="0.35">
      <c r="A3452" s="14" t="s">
        <v>9129</v>
      </c>
      <c r="B3452" s="13" t="s">
        <v>5120</v>
      </c>
      <c r="C3452" s="14" t="s">
        <v>16510</v>
      </c>
      <c r="D3452" s="14" t="s">
        <v>16511</v>
      </c>
      <c r="E3452" s="15" t="s">
        <v>11359</v>
      </c>
      <c r="F3452" s="16">
        <v>3</v>
      </c>
      <c r="G3452" s="16">
        <v>4</v>
      </c>
      <c r="H3452" s="6">
        <f t="shared" si="212"/>
        <v>4</v>
      </c>
      <c r="I3452" s="6">
        <f t="shared" si="213"/>
        <v>5</v>
      </c>
      <c r="J3452" s="7">
        <f t="shared" si="214"/>
        <v>1.25</v>
      </c>
      <c r="K3452" s="7">
        <f t="shared" si="215"/>
        <v>0.32192809488736235</v>
      </c>
    </row>
    <row r="3453" spans="1:11" x14ac:dyDescent="0.35">
      <c r="A3453" s="14" t="s">
        <v>9130</v>
      </c>
      <c r="B3453" s="13" t="s">
        <v>3945</v>
      </c>
      <c r="C3453" s="14" t="s">
        <v>16512</v>
      </c>
      <c r="D3453" s="14" t="s">
        <v>11356</v>
      </c>
      <c r="E3453" s="15" t="s">
        <v>11359</v>
      </c>
      <c r="F3453" s="16">
        <v>2</v>
      </c>
      <c r="G3453" s="16">
        <v>2</v>
      </c>
      <c r="H3453" s="6">
        <f t="shared" si="212"/>
        <v>3</v>
      </c>
      <c r="I3453" s="6">
        <f t="shared" si="213"/>
        <v>3</v>
      </c>
      <c r="J3453" s="7">
        <f t="shared" si="214"/>
        <v>1</v>
      </c>
      <c r="K3453" s="7">
        <f t="shared" si="215"/>
        <v>0</v>
      </c>
    </row>
    <row r="3454" spans="1:11" x14ac:dyDescent="0.35">
      <c r="A3454" s="14" t="s">
        <v>9131</v>
      </c>
      <c r="B3454" s="13" t="s">
        <v>4739</v>
      </c>
      <c r="C3454" s="14" t="s">
        <v>16513</v>
      </c>
      <c r="D3454" s="14" t="s">
        <v>11655</v>
      </c>
      <c r="E3454" s="15" t="s">
        <v>11359</v>
      </c>
      <c r="F3454" s="16">
        <v>0</v>
      </c>
      <c r="G3454" s="16">
        <v>0</v>
      </c>
      <c r="H3454" s="6">
        <f t="shared" si="212"/>
        <v>1</v>
      </c>
      <c r="I3454" s="6">
        <f t="shared" si="213"/>
        <v>1</v>
      </c>
      <c r="J3454" s="7">
        <f t="shared" si="214"/>
        <v>1</v>
      </c>
      <c r="K3454" s="7">
        <f t="shared" si="215"/>
        <v>0</v>
      </c>
    </row>
    <row r="3455" spans="1:11" x14ac:dyDescent="0.35">
      <c r="A3455" s="14" t="s">
        <v>9132</v>
      </c>
      <c r="B3455" s="13" t="s">
        <v>70</v>
      </c>
      <c r="C3455" s="14" t="s">
        <v>16514</v>
      </c>
      <c r="D3455" s="14" t="s">
        <v>11356</v>
      </c>
      <c r="E3455" s="15" t="s">
        <v>11359</v>
      </c>
      <c r="F3455" s="16">
        <v>0</v>
      </c>
      <c r="G3455" s="16">
        <v>0</v>
      </c>
      <c r="H3455" s="6">
        <f t="shared" si="212"/>
        <v>1</v>
      </c>
      <c r="I3455" s="6">
        <f t="shared" si="213"/>
        <v>1</v>
      </c>
      <c r="J3455" s="7">
        <f t="shared" si="214"/>
        <v>1</v>
      </c>
      <c r="K3455" s="7">
        <f t="shared" si="215"/>
        <v>0</v>
      </c>
    </row>
    <row r="3456" spans="1:11" x14ac:dyDescent="0.35">
      <c r="A3456" s="14" t="s">
        <v>9133</v>
      </c>
      <c r="B3456" s="13" t="s">
        <v>5433</v>
      </c>
      <c r="C3456" s="14" t="s">
        <v>16515</v>
      </c>
      <c r="D3456" s="14" t="s">
        <v>16516</v>
      </c>
      <c r="E3456" s="15" t="s">
        <v>11359</v>
      </c>
      <c r="F3456" s="16">
        <v>0</v>
      </c>
      <c r="G3456" s="16">
        <v>1</v>
      </c>
      <c r="H3456" s="6">
        <f t="shared" si="212"/>
        <v>1</v>
      </c>
      <c r="I3456" s="6">
        <f t="shared" si="213"/>
        <v>2</v>
      </c>
      <c r="J3456" s="7">
        <f t="shared" si="214"/>
        <v>2</v>
      </c>
      <c r="K3456" s="7">
        <f t="shared" si="215"/>
        <v>1</v>
      </c>
    </row>
    <row r="3457" spans="1:11" x14ac:dyDescent="0.35">
      <c r="A3457" s="14" t="s">
        <v>9134</v>
      </c>
      <c r="B3457" s="13" t="s">
        <v>4755</v>
      </c>
      <c r="C3457" s="14" t="s">
        <v>16517</v>
      </c>
      <c r="D3457" s="14" t="s">
        <v>16518</v>
      </c>
      <c r="E3457" s="15" t="s">
        <v>5678</v>
      </c>
      <c r="F3457" s="16">
        <v>238</v>
      </c>
      <c r="G3457" s="16">
        <v>212</v>
      </c>
      <c r="H3457" s="6">
        <f t="shared" si="212"/>
        <v>239</v>
      </c>
      <c r="I3457" s="6">
        <f t="shared" si="213"/>
        <v>213</v>
      </c>
      <c r="J3457" s="7">
        <f t="shared" si="214"/>
        <v>0.89121338912133896</v>
      </c>
      <c r="K3457" s="7">
        <f t="shared" si="215"/>
        <v>-0.16615718775491026</v>
      </c>
    </row>
    <row r="3458" spans="1:11" x14ac:dyDescent="0.35">
      <c r="A3458" s="14" t="s">
        <v>9135</v>
      </c>
      <c r="B3458" s="13" t="s">
        <v>4969</v>
      </c>
      <c r="C3458" s="14" t="s">
        <v>16519</v>
      </c>
      <c r="D3458" s="14" t="s">
        <v>11418</v>
      </c>
      <c r="E3458" s="15" t="s">
        <v>11359</v>
      </c>
      <c r="F3458" s="16">
        <v>16</v>
      </c>
      <c r="G3458" s="16">
        <v>9</v>
      </c>
      <c r="H3458" s="6">
        <f t="shared" si="212"/>
        <v>17</v>
      </c>
      <c r="I3458" s="6">
        <f t="shared" si="213"/>
        <v>10</v>
      </c>
      <c r="J3458" s="7">
        <f t="shared" si="214"/>
        <v>0.58823529411764708</v>
      </c>
      <c r="K3458" s="7">
        <f t="shared" si="215"/>
        <v>-0.76553474636297703</v>
      </c>
    </row>
    <row r="3459" spans="1:11" x14ac:dyDescent="0.35">
      <c r="A3459" s="14" t="s">
        <v>9136</v>
      </c>
      <c r="B3459" s="13" t="s">
        <v>4426</v>
      </c>
      <c r="C3459" s="14" t="s">
        <v>16520</v>
      </c>
      <c r="D3459" s="14" t="s">
        <v>11356</v>
      </c>
      <c r="E3459" s="15" t="s">
        <v>5678</v>
      </c>
      <c r="F3459" s="16">
        <v>49</v>
      </c>
      <c r="G3459" s="16">
        <v>31</v>
      </c>
      <c r="H3459" s="6">
        <f t="shared" ref="H3459:H3522" si="216">F3459+1</f>
        <v>50</v>
      </c>
      <c r="I3459" s="6">
        <f t="shared" ref="I3459:I3522" si="217">G3459+1</f>
        <v>32</v>
      </c>
      <c r="J3459" s="7">
        <f t="shared" ref="J3459:J3522" si="218">I3459/H3459</f>
        <v>0.64</v>
      </c>
      <c r="K3459" s="7">
        <f t="shared" ref="K3459:K3522" si="219">LOG(J3459,2)</f>
        <v>-0.6438561897747247</v>
      </c>
    </row>
    <row r="3460" spans="1:11" x14ac:dyDescent="0.35">
      <c r="A3460" s="14" t="s">
        <v>9137</v>
      </c>
      <c r="B3460" s="13" t="s">
        <v>1017</v>
      </c>
      <c r="C3460" s="14" t="s">
        <v>16521</v>
      </c>
      <c r="D3460" s="14" t="s">
        <v>11356</v>
      </c>
      <c r="E3460" s="15" t="s">
        <v>5678</v>
      </c>
      <c r="F3460" s="16">
        <v>16</v>
      </c>
      <c r="G3460" s="16">
        <v>15</v>
      </c>
      <c r="H3460" s="6">
        <f t="shared" si="216"/>
        <v>17</v>
      </c>
      <c r="I3460" s="6">
        <f t="shared" si="217"/>
        <v>16</v>
      </c>
      <c r="J3460" s="7">
        <f t="shared" si="218"/>
        <v>0.94117647058823528</v>
      </c>
      <c r="K3460" s="7">
        <f t="shared" si="219"/>
        <v>-8.7462841250339429E-2</v>
      </c>
    </row>
    <row r="3461" spans="1:11" x14ac:dyDescent="0.35">
      <c r="A3461" s="14" t="s">
        <v>9138</v>
      </c>
      <c r="B3461" s="13" t="s">
        <v>3094</v>
      </c>
      <c r="C3461" s="14" t="s">
        <v>16522</v>
      </c>
      <c r="D3461" s="14" t="s">
        <v>11356</v>
      </c>
      <c r="E3461" s="15" t="s">
        <v>5678</v>
      </c>
      <c r="F3461" s="16">
        <v>17</v>
      </c>
      <c r="G3461" s="16">
        <v>17</v>
      </c>
      <c r="H3461" s="6">
        <f t="shared" si="216"/>
        <v>18</v>
      </c>
      <c r="I3461" s="6">
        <f t="shared" si="217"/>
        <v>18</v>
      </c>
      <c r="J3461" s="7">
        <f t="shared" si="218"/>
        <v>1</v>
      </c>
      <c r="K3461" s="7">
        <f t="shared" si="219"/>
        <v>0</v>
      </c>
    </row>
    <row r="3462" spans="1:11" x14ac:dyDescent="0.35">
      <c r="A3462" s="14" t="s">
        <v>9139</v>
      </c>
      <c r="B3462" s="13" t="s">
        <v>4235</v>
      </c>
      <c r="C3462" s="14" t="s">
        <v>16523</v>
      </c>
      <c r="D3462" s="14" t="s">
        <v>11608</v>
      </c>
      <c r="E3462" s="15" t="s">
        <v>5678</v>
      </c>
      <c r="F3462" s="16">
        <v>29</v>
      </c>
      <c r="G3462" s="16">
        <v>17</v>
      </c>
      <c r="H3462" s="6">
        <f t="shared" si="216"/>
        <v>30</v>
      </c>
      <c r="I3462" s="6">
        <f t="shared" si="217"/>
        <v>18</v>
      </c>
      <c r="J3462" s="7">
        <f t="shared" si="218"/>
        <v>0.6</v>
      </c>
      <c r="K3462" s="7">
        <f t="shared" si="219"/>
        <v>-0.73696559416620622</v>
      </c>
    </row>
    <row r="3463" spans="1:11" x14ac:dyDescent="0.35">
      <c r="A3463" s="14" t="s">
        <v>9140</v>
      </c>
      <c r="B3463" s="13" t="s">
        <v>1534</v>
      </c>
      <c r="C3463" s="14" t="s">
        <v>16524</v>
      </c>
      <c r="D3463" s="14" t="s">
        <v>16525</v>
      </c>
      <c r="E3463" s="15" t="s">
        <v>5678</v>
      </c>
      <c r="F3463" s="16">
        <v>8</v>
      </c>
      <c r="G3463" s="16">
        <v>2</v>
      </c>
      <c r="H3463" s="6">
        <f t="shared" si="216"/>
        <v>9</v>
      </c>
      <c r="I3463" s="6">
        <f t="shared" si="217"/>
        <v>3</v>
      </c>
      <c r="J3463" s="7">
        <f t="shared" si="218"/>
        <v>0.33333333333333331</v>
      </c>
      <c r="K3463" s="7">
        <f t="shared" si="219"/>
        <v>-1.5849625007211563</v>
      </c>
    </row>
    <row r="3464" spans="1:11" x14ac:dyDescent="0.35">
      <c r="A3464" s="14" t="s">
        <v>9141</v>
      </c>
      <c r="B3464" s="13" t="s">
        <v>1896</v>
      </c>
      <c r="C3464" s="14" t="s">
        <v>16526</v>
      </c>
      <c r="D3464" s="14" t="s">
        <v>16527</v>
      </c>
      <c r="E3464" s="15" t="s">
        <v>5678</v>
      </c>
      <c r="F3464" s="16">
        <v>1</v>
      </c>
      <c r="G3464" s="16">
        <v>0</v>
      </c>
      <c r="H3464" s="6">
        <f t="shared" si="216"/>
        <v>2</v>
      </c>
      <c r="I3464" s="6">
        <f t="shared" si="217"/>
        <v>1</v>
      </c>
      <c r="J3464" s="7">
        <f t="shared" si="218"/>
        <v>0.5</v>
      </c>
      <c r="K3464" s="7">
        <f t="shared" si="219"/>
        <v>-1</v>
      </c>
    </row>
    <row r="3465" spans="1:11" x14ac:dyDescent="0.35">
      <c r="A3465" s="14" t="s">
        <v>9142</v>
      </c>
      <c r="B3465" s="13" t="s">
        <v>5224</v>
      </c>
      <c r="C3465" s="14" t="s">
        <v>16528</v>
      </c>
      <c r="D3465" s="14" t="s">
        <v>16529</v>
      </c>
      <c r="E3465" s="15" t="s">
        <v>5678</v>
      </c>
      <c r="F3465" s="16">
        <v>0</v>
      </c>
      <c r="G3465" s="16">
        <v>0</v>
      </c>
      <c r="H3465" s="6">
        <f t="shared" si="216"/>
        <v>1</v>
      </c>
      <c r="I3465" s="6">
        <f t="shared" si="217"/>
        <v>1</v>
      </c>
      <c r="J3465" s="7">
        <f t="shared" si="218"/>
        <v>1</v>
      </c>
      <c r="K3465" s="7">
        <f t="shared" si="219"/>
        <v>0</v>
      </c>
    </row>
    <row r="3466" spans="1:11" x14ac:dyDescent="0.35">
      <c r="A3466" s="14" t="s">
        <v>9143</v>
      </c>
      <c r="B3466" s="13" t="s">
        <v>4713</v>
      </c>
      <c r="C3466" s="14" t="s">
        <v>16530</v>
      </c>
      <c r="D3466" s="14" t="s">
        <v>16531</v>
      </c>
      <c r="E3466" s="15" t="s">
        <v>5678</v>
      </c>
      <c r="F3466" s="16">
        <v>0</v>
      </c>
      <c r="G3466" s="16">
        <v>0</v>
      </c>
      <c r="H3466" s="6">
        <f t="shared" si="216"/>
        <v>1</v>
      </c>
      <c r="I3466" s="6">
        <f t="shared" si="217"/>
        <v>1</v>
      </c>
      <c r="J3466" s="7">
        <f t="shared" si="218"/>
        <v>1</v>
      </c>
      <c r="K3466" s="7">
        <f t="shared" si="219"/>
        <v>0</v>
      </c>
    </row>
    <row r="3467" spans="1:11" x14ac:dyDescent="0.35">
      <c r="A3467" s="14" t="s">
        <v>9144</v>
      </c>
      <c r="B3467" s="13" t="s">
        <v>4674</v>
      </c>
      <c r="C3467" s="14" t="s">
        <v>16532</v>
      </c>
      <c r="D3467" s="14" t="s">
        <v>16348</v>
      </c>
      <c r="E3467" s="15" t="s">
        <v>5678</v>
      </c>
      <c r="F3467" s="16">
        <v>4</v>
      </c>
      <c r="G3467" s="16">
        <v>4</v>
      </c>
      <c r="H3467" s="6">
        <f t="shared" si="216"/>
        <v>5</v>
      </c>
      <c r="I3467" s="6">
        <f t="shared" si="217"/>
        <v>5</v>
      </c>
      <c r="J3467" s="7">
        <f t="shared" si="218"/>
        <v>1</v>
      </c>
      <c r="K3467" s="7">
        <f t="shared" si="219"/>
        <v>0</v>
      </c>
    </row>
    <row r="3468" spans="1:11" x14ac:dyDescent="0.35">
      <c r="A3468" s="14" t="s">
        <v>9145</v>
      </c>
      <c r="B3468" s="13" t="s">
        <v>3265</v>
      </c>
      <c r="C3468" s="14" t="s">
        <v>16533</v>
      </c>
      <c r="D3468" s="14" t="s">
        <v>16534</v>
      </c>
      <c r="E3468" s="15" t="s">
        <v>5678</v>
      </c>
      <c r="F3468" s="16">
        <v>1</v>
      </c>
      <c r="G3468" s="16">
        <v>1</v>
      </c>
      <c r="H3468" s="6">
        <f t="shared" si="216"/>
        <v>2</v>
      </c>
      <c r="I3468" s="6">
        <f t="shared" si="217"/>
        <v>2</v>
      </c>
      <c r="J3468" s="7">
        <f t="shared" si="218"/>
        <v>1</v>
      </c>
      <c r="K3468" s="7">
        <f t="shared" si="219"/>
        <v>0</v>
      </c>
    </row>
    <row r="3469" spans="1:11" x14ac:dyDescent="0.35">
      <c r="A3469" s="14" t="s">
        <v>9146</v>
      </c>
      <c r="B3469" s="13" t="s">
        <v>4697</v>
      </c>
      <c r="C3469" s="14" t="s">
        <v>16535</v>
      </c>
      <c r="D3469" s="14" t="s">
        <v>13370</v>
      </c>
      <c r="E3469" s="15" t="s">
        <v>5678</v>
      </c>
      <c r="F3469" s="16">
        <v>1</v>
      </c>
      <c r="G3469" s="16">
        <v>0</v>
      </c>
      <c r="H3469" s="6">
        <f t="shared" si="216"/>
        <v>2</v>
      </c>
      <c r="I3469" s="6">
        <f t="shared" si="217"/>
        <v>1</v>
      </c>
      <c r="J3469" s="7">
        <f t="shared" si="218"/>
        <v>0.5</v>
      </c>
      <c r="K3469" s="7">
        <f t="shared" si="219"/>
        <v>-1</v>
      </c>
    </row>
    <row r="3470" spans="1:11" x14ac:dyDescent="0.35">
      <c r="A3470" s="14" t="s">
        <v>9147</v>
      </c>
      <c r="B3470" s="13" t="s">
        <v>5363</v>
      </c>
      <c r="C3470" s="14" t="s">
        <v>16536</v>
      </c>
      <c r="D3470" s="14" t="s">
        <v>16537</v>
      </c>
      <c r="E3470" s="15" t="s">
        <v>5678</v>
      </c>
      <c r="F3470" s="16">
        <v>3</v>
      </c>
      <c r="G3470" s="16">
        <v>1</v>
      </c>
      <c r="H3470" s="6">
        <f t="shared" si="216"/>
        <v>4</v>
      </c>
      <c r="I3470" s="6">
        <f t="shared" si="217"/>
        <v>2</v>
      </c>
      <c r="J3470" s="7">
        <f t="shared" si="218"/>
        <v>0.5</v>
      </c>
      <c r="K3470" s="7">
        <f t="shared" si="219"/>
        <v>-1</v>
      </c>
    </row>
    <row r="3471" spans="1:11" x14ac:dyDescent="0.35">
      <c r="A3471" s="14" t="s">
        <v>9148</v>
      </c>
      <c r="B3471" s="13" t="s">
        <v>26</v>
      </c>
      <c r="C3471" s="14" t="s">
        <v>16538</v>
      </c>
      <c r="D3471" s="14" t="s">
        <v>11356</v>
      </c>
      <c r="E3471" s="15" t="s">
        <v>5678</v>
      </c>
      <c r="F3471" s="16">
        <v>0</v>
      </c>
      <c r="G3471" s="16">
        <v>1</v>
      </c>
      <c r="H3471" s="6">
        <f t="shared" si="216"/>
        <v>1</v>
      </c>
      <c r="I3471" s="6">
        <f t="shared" si="217"/>
        <v>2</v>
      </c>
      <c r="J3471" s="7">
        <f t="shared" si="218"/>
        <v>2</v>
      </c>
      <c r="K3471" s="7">
        <f t="shared" si="219"/>
        <v>1</v>
      </c>
    </row>
    <row r="3472" spans="1:11" x14ac:dyDescent="0.35">
      <c r="A3472" s="14" t="s">
        <v>9149</v>
      </c>
      <c r="B3472" s="13" t="s">
        <v>4991</v>
      </c>
      <c r="C3472" s="14" t="s">
        <v>16539</v>
      </c>
      <c r="D3472" s="14" t="s">
        <v>11356</v>
      </c>
      <c r="E3472" s="15" t="s">
        <v>5678</v>
      </c>
      <c r="F3472" s="16">
        <v>12</v>
      </c>
      <c r="G3472" s="16">
        <v>11</v>
      </c>
      <c r="H3472" s="6">
        <f t="shared" si="216"/>
        <v>13</v>
      </c>
      <c r="I3472" s="6">
        <f t="shared" si="217"/>
        <v>12</v>
      </c>
      <c r="J3472" s="7">
        <f t="shared" si="218"/>
        <v>0.92307692307692313</v>
      </c>
      <c r="K3472" s="7">
        <f t="shared" si="219"/>
        <v>-0.1154772174199359</v>
      </c>
    </row>
    <row r="3473" spans="1:11" x14ac:dyDescent="0.35">
      <c r="A3473" s="14" t="s">
        <v>9150</v>
      </c>
      <c r="B3473" s="13" t="s">
        <v>4333</v>
      </c>
      <c r="C3473" s="14" t="s">
        <v>16540</v>
      </c>
      <c r="D3473" s="14" t="s">
        <v>11356</v>
      </c>
      <c r="E3473" s="15" t="s">
        <v>11359</v>
      </c>
      <c r="F3473" s="16">
        <v>104</v>
      </c>
      <c r="G3473" s="16">
        <v>101</v>
      </c>
      <c r="H3473" s="6">
        <f t="shared" si="216"/>
        <v>105</v>
      </c>
      <c r="I3473" s="6">
        <f t="shared" si="217"/>
        <v>102</v>
      </c>
      <c r="J3473" s="7">
        <f t="shared" si="218"/>
        <v>0.97142857142857142</v>
      </c>
      <c r="K3473" s="7">
        <f t="shared" si="219"/>
        <v>-4.1820175694627058E-2</v>
      </c>
    </row>
    <row r="3474" spans="1:11" x14ac:dyDescent="0.35">
      <c r="A3474" s="14" t="s">
        <v>9151</v>
      </c>
      <c r="B3474" s="13" t="s">
        <v>5123</v>
      </c>
      <c r="C3474" s="14" t="s">
        <v>16541</v>
      </c>
      <c r="D3474" s="14" t="s">
        <v>11356</v>
      </c>
      <c r="E3474" s="15" t="s">
        <v>11359</v>
      </c>
      <c r="F3474" s="16">
        <v>24</v>
      </c>
      <c r="G3474" s="16">
        <v>10</v>
      </c>
      <c r="H3474" s="6">
        <f t="shared" si="216"/>
        <v>25</v>
      </c>
      <c r="I3474" s="6">
        <f t="shared" si="217"/>
        <v>11</v>
      </c>
      <c r="J3474" s="7">
        <f t="shared" si="218"/>
        <v>0.44</v>
      </c>
      <c r="K3474" s="7">
        <f t="shared" si="219"/>
        <v>-1.1844245711374275</v>
      </c>
    </row>
    <row r="3475" spans="1:11" x14ac:dyDescent="0.35">
      <c r="A3475" s="14" t="s">
        <v>9152</v>
      </c>
      <c r="B3475" s="13" t="s">
        <v>5166</v>
      </c>
      <c r="C3475" s="14" t="s">
        <v>16542</v>
      </c>
      <c r="D3475" s="14" t="s">
        <v>11939</v>
      </c>
      <c r="E3475" s="15" t="s">
        <v>5678</v>
      </c>
      <c r="F3475" s="16">
        <v>1</v>
      </c>
      <c r="G3475" s="16">
        <v>1</v>
      </c>
      <c r="H3475" s="6">
        <f t="shared" si="216"/>
        <v>2</v>
      </c>
      <c r="I3475" s="6">
        <f t="shared" si="217"/>
        <v>2</v>
      </c>
      <c r="J3475" s="7">
        <f t="shared" si="218"/>
        <v>1</v>
      </c>
      <c r="K3475" s="7">
        <f t="shared" si="219"/>
        <v>0</v>
      </c>
    </row>
    <row r="3476" spans="1:11" x14ac:dyDescent="0.35">
      <c r="A3476" s="14" t="s">
        <v>9153</v>
      </c>
      <c r="B3476" s="13" t="s">
        <v>5299</v>
      </c>
      <c r="C3476" s="14" t="s">
        <v>16543</v>
      </c>
      <c r="D3476" s="14" t="s">
        <v>11509</v>
      </c>
      <c r="E3476" s="15" t="s">
        <v>5678</v>
      </c>
      <c r="F3476" s="16">
        <v>1</v>
      </c>
      <c r="G3476" s="16">
        <v>1</v>
      </c>
      <c r="H3476" s="6">
        <f t="shared" si="216"/>
        <v>2</v>
      </c>
      <c r="I3476" s="6">
        <f t="shared" si="217"/>
        <v>2</v>
      </c>
      <c r="J3476" s="7">
        <f t="shared" si="218"/>
        <v>1</v>
      </c>
      <c r="K3476" s="7">
        <f t="shared" si="219"/>
        <v>0</v>
      </c>
    </row>
    <row r="3477" spans="1:11" x14ac:dyDescent="0.35">
      <c r="A3477" s="14" t="s">
        <v>9154</v>
      </c>
      <c r="B3477" s="13" t="s">
        <v>3574</v>
      </c>
      <c r="C3477" s="14" t="s">
        <v>16544</v>
      </c>
      <c r="D3477" s="14" t="s">
        <v>16545</v>
      </c>
      <c r="E3477" s="15" t="s">
        <v>5678</v>
      </c>
      <c r="F3477" s="16">
        <v>1</v>
      </c>
      <c r="G3477" s="16">
        <v>1</v>
      </c>
      <c r="H3477" s="6">
        <f t="shared" si="216"/>
        <v>2</v>
      </c>
      <c r="I3477" s="6">
        <f t="shared" si="217"/>
        <v>2</v>
      </c>
      <c r="J3477" s="7">
        <f t="shared" si="218"/>
        <v>1</v>
      </c>
      <c r="K3477" s="7">
        <f t="shared" si="219"/>
        <v>0</v>
      </c>
    </row>
    <row r="3478" spans="1:11" x14ac:dyDescent="0.35">
      <c r="A3478" s="14" t="s">
        <v>9155</v>
      </c>
      <c r="B3478" s="13" t="s">
        <v>3600</v>
      </c>
      <c r="C3478" s="14" t="s">
        <v>16546</v>
      </c>
      <c r="D3478" s="14" t="s">
        <v>16547</v>
      </c>
      <c r="E3478" s="15" t="s">
        <v>5678</v>
      </c>
      <c r="F3478" s="16">
        <v>12</v>
      </c>
      <c r="G3478" s="16">
        <v>16</v>
      </c>
      <c r="H3478" s="6">
        <f t="shared" si="216"/>
        <v>13</v>
      </c>
      <c r="I3478" s="6">
        <f t="shared" si="217"/>
        <v>17</v>
      </c>
      <c r="J3478" s="7">
        <f t="shared" si="218"/>
        <v>1.3076923076923077</v>
      </c>
      <c r="K3478" s="7">
        <f t="shared" si="219"/>
        <v>0.3870231231092473</v>
      </c>
    </row>
    <row r="3479" spans="1:11" x14ac:dyDescent="0.35">
      <c r="A3479" s="14" t="s">
        <v>9156</v>
      </c>
      <c r="B3479" s="13" t="s">
        <v>3626</v>
      </c>
      <c r="C3479" s="14" t="s">
        <v>16548</v>
      </c>
      <c r="D3479" s="14" t="s">
        <v>11356</v>
      </c>
      <c r="E3479" s="15" t="s">
        <v>11359</v>
      </c>
      <c r="F3479" s="16">
        <v>26</v>
      </c>
      <c r="G3479" s="16">
        <v>17</v>
      </c>
      <c r="H3479" s="6">
        <f t="shared" si="216"/>
        <v>27</v>
      </c>
      <c r="I3479" s="6">
        <f t="shared" si="217"/>
        <v>18</v>
      </c>
      <c r="J3479" s="7">
        <f t="shared" si="218"/>
        <v>0.66666666666666663</v>
      </c>
      <c r="K3479" s="7">
        <f t="shared" si="219"/>
        <v>-0.5849625007211563</v>
      </c>
    </row>
    <row r="3480" spans="1:11" x14ac:dyDescent="0.35">
      <c r="A3480" s="14" t="s">
        <v>9157</v>
      </c>
      <c r="B3480" s="13" t="s">
        <v>1362</v>
      </c>
      <c r="C3480" s="14" t="s">
        <v>16549</v>
      </c>
      <c r="D3480" s="14" t="s">
        <v>14071</v>
      </c>
      <c r="E3480" s="15" t="s">
        <v>5678</v>
      </c>
      <c r="F3480" s="16">
        <v>2</v>
      </c>
      <c r="G3480" s="16">
        <v>2</v>
      </c>
      <c r="H3480" s="6">
        <f t="shared" si="216"/>
        <v>3</v>
      </c>
      <c r="I3480" s="6">
        <f t="shared" si="217"/>
        <v>3</v>
      </c>
      <c r="J3480" s="7">
        <f t="shared" si="218"/>
        <v>1</v>
      </c>
      <c r="K3480" s="7">
        <f t="shared" si="219"/>
        <v>0</v>
      </c>
    </row>
    <row r="3481" spans="1:11" x14ac:dyDescent="0.35">
      <c r="A3481" s="14" t="s">
        <v>9158</v>
      </c>
      <c r="B3481" s="13" t="s">
        <v>1260</v>
      </c>
      <c r="C3481" s="14" t="s">
        <v>16550</v>
      </c>
      <c r="D3481" s="14" t="s">
        <v>11356</v>
      </c>
      <c r="E3481" s="15" t="s">
        <v>5678</v>
      </c>
      <c r="F3481" s="16">
        <v>3</v>
      </c>
      <c r="G3481" s="16">
        <v>1</v>
      </c>
      <c r="H3481" s="6">
        <f t="shared" si="216"/>
        <v>4</v>
      </c>
      <c r="I3481" s="6">
        <f t="shared" si="217"/>
        <v>2</v>
      </c>
      <c r="J3481" s="7">
        <f t="shared" si="218"/>
        <v>0.5</v>
      </c>
      <c r="K3481" s="7">
        <f t="shared" si="219"/>
        <v>-1</v>
      </c>
    </row>
    <row r="3482" spans="1:11" x14ac:dyDescent="0.35">
      <c r="A3482" s="14" t="s">
        <v>9159</v>
      </c>
      <c r="B3482" s="13" t="s">
        <v>240</v>
      </c>
      <c r="C3482" s="14" t="s">
        <v>16551</v>
      </c>
      <c r="D3482" s="14" t="s">
        <v>11356</v>
      </c>
      <c r="E3482" s="15" t="s">
        <v>5678</v>
      </c>
      <c r="F3482" s="16">
        <v>1</v>
      </c>
      <c r="G3482" s="16">
        <v>2</v>
      </c>
      <c r="H3482" s="6">
        <f t="shared" si="216"/>
        <v>2</v>
      </c>
      <c r="I3482" s="6">
        <f t="shared" si="217"/>
        <v>3</v>
      </c>
      <c r="J3482" s="7">
        <f t="shared" si="218"/>
        <v>1.5</v>
      </c>
      <c r="K3482" s="7">
        <f t="shared" si="219"/>
        <v>0.58496250072115619</v>
      </c>
    </row>
    <row r="3483" spans="1:11" x14ac:dyDescent="0.35">
      <c r="A3483" s="14" t="s">
        <v>9160</v>
      </c>
      <c r="B3483" s="13" t="s">
        <v>4405</v>
      </c>
      <c r="C3483" s="14" t="s">
        <v>16552</v>
      </c>
      <c r="D3483" s="14" t="s">
        <v>11858</v>
      </c>
      <c r="E3483" s="15" t="s">
        <v>11359</v>
      </c>
      <c r="F3483" s="16">
        <v>20</v>
      </c>
      <c r="G3483" s="16">
        <v>19</v>
      </c>
      <c r="H3483" s="6">
        <f t="shared" si="216"/>
        <v>21</v>
      </c>
      <c r="I3483" s="6">
        <f t="shared" si="217"/>
        <v>20</v>
      </c>
      <c r="J3483" s="7">
        <f t="shared" si="218"/>
        <v>0.95238095238095233</v>
      </c>
      <c r="K3483" s="7">
        <f t="shared" si="219"/>
        <v>-7.0389327891398012E-2</v>
      </c>
    </row>
    <row r="3484" spans="1:11" x14ac:dyDescent="0.35">
      <c r="A3484" s="14" t="s">
        <v>9161</v>
      </c>
      <c r="B3484" s="13" t="s">
        <v>2766</v>
      </c>
      <c r="C3484" s="14" t="s">
        <v>16553</v>
      </c>
      <c r="D3484" s="14" t="s">
        <v>11660</v>
      </c>
      <c r="E3484" s="15" t="s">
        <v>11359</v>
      </c>
      <c r="F3484" s="16">
        <v>5</v>
      </c>
      <c r="G3484" s="16">
        <v>2</v>
      </c>
      <c r="H3484" s="6">
        <f t="shared" si="216"/>
        <v>6</v>
      </c>
      <c r="I3484" s="6">
        <f t="shared" si="217"/>
        <v>3</v>
      </c>
      <c r="J3484" s="7">
        <f t="shared" si="218"/>
        <v>0.5</v>
      </c>
      <c r="K3484" s="7">
        <f t="shared" si="219"/>
        <v>-1</v>
      </c>
    </row>
    <row r="3485" spans="1:11" x14ac:dyDescent="0.35">
      <c r="A3485" s="14" t="s">
        <v>9162</v>
      </c>
      <c r="B3485" s="13" t="s">
        <v>2290</v>
      </c>
      <c r="C3485" s="14" t="s">
        <v>16554</v>
      </c>
      <c r="D3485" s="14" t="s">
        <v>11356</v>
      </c>
      <c r="E3485" s="15" t="s">
        <v>11359</v>
      </c>
      <c r="F3485" s="16">
        <v>5</v>
      </c>
      <c r="G3485" s="16">
        <v>5</v>
      </c>
      <c r="H3485" s="6">
        <f t="shared" si="216"/>
        <v>6</v>
      </c>
      <c r="I3485" s="6">
        <f t="shared" si="217"/>
        <v>6</v>
      </c>
      <c r="J3485" s="7">
        <f t="shared" si="218"/>
        <v>1</v>
      </c>
      <c r="K3485" s="7">
        <f t="shared" si="219"/>
        <v>0</v>
      </c>
    </row>
    <row r="3486" spans="1:11" x14ac:dyDescent="0.35">
      <c r="A3486" s="14" t="s">
        <v>9163</v>
      </c>
      <c r="B3486" s="13" t="s">
        <v>3782</v>
      </c>
      <c r="C3486" s="14" t="s">
        <v>16555</v>
      </c>
      <c r="D3486" s="14" t="s">
        <v>11509</v>
      </c>
      <c r="E3486" s="15" t="s">
        <v>5678</v>
      </c>
      <c r="F3486" s="16">
        <v>13</v>
      </c>
      <c r="G3486" s="16">
        <v>8</v>
      </c>
      <c r="H3486" s="6">
        <f t="shared" si="216"/>
        <v>14</v>
      </c>
      <c r="I3486" s="6">
        <f t="shared" si="217"/>
        <v>9</v>
      </c>
      <c r="J3486" s="7">
        <f t="shared" si="218"/>
        <v>0.6428571428571429</v>
      </c>
      <c r="K3486" s="7">
        <f t="shared" si="219"/>
        <v>-0.63742992061529169</v>
      </c>
    </row>
    <row r="3487" spans="1:11" x14ac:dyDescent="0.35">
      <c r="A3487" s="14" t="s">
        <v>9164</v>
      </c>
      <c r="B3487" s="13" t="s">
        <v>1170</v>
      </c>
      <c r="C3487" s="14" t="s">
        <v>16556</v>
      </c>
      <c r="D3487" s="14" t="s">
        <v>11539</v>
      </c>
      <c r="E3487" s="15" t="s">
        <v>5678</v>
      </c>
      <c r="F3487" s="16">
        <v>38</v>
      </c>
      <c r="G3487" s="16">
        <v>52</v>
      </c>
      <c r="H3487" s="6">
        <f t="shared" si="216"/>
        <v>39</v>
      </c>
      <c r="I3487" s="6">
        <f t="shared" si="217"/>
        <v>53</v>
      </c>
      <c r="J3487" s="7">
        <f t="shared" si="218"/>
        <v>1.358974358974359</v>
      </c>
      <c r="K3487" s="7">
        <f t="shared" si="219"/>
        <v>0.44251823570095089</v>
      </c>
    </row>
    <row r="3488" spans="1:11" x14ac:dyDescent="0.35">
      <c r="A3488" s="14" t="s">
        <v>9165</v>
      </c>
      <c r="B3488" s="13" t="s">
        <v>5586</v>
      </c>
      <c r="C3488" s="14" t="s">
        <v>16557</v>
      </c>
      <c r="D3488" s="14" t="s">
        <v>11356</v>
      </c>
      <c r="E3488" s="15" t="s">
        <v>5678</v>
      </c>
      <c r="F3488" s="16">
        <v>1</v>
      </c>
      <c r="G3488" s="16">
        <v>1</v>
      </c>
      <c r="H3488" s="6">
        <f t="shared" si="216"/>
        <v>2</v>
      </c>
      <c r="I3488" s="6">
        <f t="shared" si="217"/>
        <v>2</v>
      </c>
      <c r="J3488" s="7">
        <f t="shared" si="218"/>
        <v>1</v>
      </c>
      <c r="K3488" s="7">
        <f t="shared" si="219"/>
        <v>0</v>
      </c>
    </row>
    <row r="3489" spans="1:11" x14ac:dyDescent="0.35">
      <c r="A3489" s="14" t="s">
        <v>9166</v>
      </c>
      <c r="B3489" s="13" t="s">
        <v>556</v>
      </c>
      <c r="C3489" s="14" t="s">
        <v>16558</v>
      </c>
      <c r="D3489" s="14" t="s">
        <v>12083</v>
      </c>
      <c r="E3489" s="15" t="s">
        <v>5678</v>
      </c>
      <c r="F3489" s="16">
        <v>3</v>
      </c>
      <c r="G3489" s="16">
        <v>3</v>
      </c>
      <c r="H3489" s="6">
        <f t="shared" si="216"/>
        <v>4</v>
      </c>
      <c r="I3489" s="6">
        <f t="shared" si="217"/>
        <v>4</v>
      </c>
      <c r="J3489" s="7">
        <f t="shared" si="218"/>
        <v>1</v>
      </c>
      <c r="K3489" s="7">
        <f t="shared" si="219"/>
        <v>0</v>
      </c>
    </row>
    <row r="3490" spans="1:11" x14ac:dyDescent="0.35">
      <c r="A3490" s="14" t="s">
        <v>9167</v>
      </c>
      <c r="B3490" s="13" t="s">
        <v>588</v>
      </c>
      <c r="C3490" s="14" t="s">
        <v>16559</v>
      </c>
      <c r="D3490" s="14" t="s">
        <v>11356</v>
      </c>
      <c r="E3490" s="15" t="s">
        <v>5678</v>
      </c>
      <c r="F3490" s="16">
        <v>17</v>
      </c>
      <c r="G3490" s="16">
        <v>37</v>
      </c>
      <c r="H3490" s="6">
        <f t="shared" si="216"/>
        <v>18</v>
      </c>
      <c r="I3490" s="6">
        <f t="shared" si="217"/>
        <v>38</v>
      </c>
      <c r="J3490" s="7">
        <f t="shared" si="218"/>
        <v>2.1111111111111112</v>
      </c>
      <c r="K3490" s="7">
        <f t="shared" si="219"/>
        <v>1.0780025120012733</v>
      </c>
    </row>
    <row r="3491" spans="1:11" x14ac:dyDescent="0.35">
      <c r="A3491" s="14" t="s">
        <v>9168</v>
      </c>
      <c r="B3491" s="13" t="s">
        <v>4580</v>
      </c>
      <c r="C3491" s="14" t="s">
        <v>16560</v>
      </c>
      <c r="D3491" s="14" t="s">
        <v>11356</v>
      </c>
      <c r="E3491" s="15" t="s">
        <v>5678</v>
      </c>
      <c r="F3491" s="16">
        <v>24</v>
      </c>
      <c r="G3491" s="16">
        <v>95</v>
      </c>
      <c r="H3491" s="6">
        <f t="shared" si="216"/>
        <v>25</v>
      </c>
      <c r="I3491" s="6">
        <f t="shared" si="217"/>
        <v>96</v>
      </c>
      <c r="J3491" s="7">
        <f t="shared" si="218"/>
        <v>3.84</v>
      </c>
      <c r="K3491" s="7">
        <f t="shared" si="219"/>
        <v>1.9411063109464317</v>
      </c>
    </row>
    <row r="3492" spans="1:11" x14ac:dyDescent="0.35">
      <c r="A3492" s="14" t="s">
        <v>9169</v>
      </c>
      <c r="B3492" s="13" t="s">
        <v>4586</v>
      </c>
      <c r="C3492" s="14" t="s">
        <v>16561</v>
      </c>
      <c r="D3492" s="14" t="s">
        <v>11806</v>
      </c>
      <c r="E3492" s="15" t="s">
        <v>5678</v>
      </c>
      <c r="F3492" s="16">
        <v>25</v>
      </c>
      <c r="G3492" s="16">
        <v>85</v>
      </c>
      <c r="H3492" s="6">
        <f t="shared" si="216"/>
        <v>26</v>
      </c>
      <c r="I3492" s="6">
        <f t="shared" si="217"/>
        <v>86</v>
      </c>
      <c r="J3492" s="7">
        <f t="shared" si="218"/>
        <v>3.3076923076923075</v>
      </c>
      <c r="K3492" s="7">
        <f t="shared" si="219"/>
        <v>1.7258250365610057</v>
      </c>
    </row>
    <row r="3493" spans="1:11" x14ac:dyDescent="0.35">
      <c r="A3493" s="14" t="s">
        <v>9170</v>
      </c>
      <c r="B3493" s="13" t="s">
        <v>4398</v>
      </c>
      <c r="C3493" s="14" t="s">
        <v>16562</v>
      </c>
      <c r="D3493" s="14" t="s">
        <v>11418</v>
      </c>
      <c r="E3493" s="15" t="s">
        <v>11359</v>
      </c>
      <c r="F3493" s="16">
        <v>18</v>
      </c>
      <c r="G3493" s="16">
        <v>10</v>
      </c>
      <c r="H3493" s="6">
        <f t="shared" si="216"/>
        <v>19</v>
      </c>
      <c r="I3493" s="6">
        <f t="shared" si="217"/>
        <v>11</v>
      </c>
      <c r="J3493" s="7">
        <f t="shared" si="218"/>
        <v>0.57894736842105265</v>
      </c>
      <c r="K3493" s="7">
        <f t="shared" si="219"/>
        <v>-0.78849589480628823</v>
      </c>
    </row>
    <row r="3494" spans="1:11" x14ac:dyDescent="0.35">
      <c r="A3494" s="14" t="s">
        <v>9171</v>
      </c>
      <c r="B3494" s="13" t="s">
        <v>1497</v>
      </c>
      <c r="C3494" s="14" t="s">
        <v>12080</v>
      </c>
      <c r="D3494" s="14" t="s">
        <v>12081</v>
      </c>
      <c r="E3494" s="15" t="s">
        <v>5678</v>
      </c>
      <c r="F3494" s="16">
        <v>20</v>
      </c>
      <c r="G3494" s="16">
        <v>19</v>
      </c>
      <c r="H3494" s="6">
        <f t="shared" si="216"/>
        <v>21</v>
      </c>
      <c r="I3494" s="6">
        <f t="shared" si="217"/>
        <v>20</v>
      </c>
      <c r="J3494" s="7">
        <f t="shared" si="218"/>
        <v>0.95238095238095233</v>
      </c>
      <c r="K3494" s="7">
        <f t="shared" si="219"/>
        <v>-7.0389327891398012E-2</v>
      </c>
    </row>
    <row r="3495" spans="1:11" x14ac:dyDescent="0.35">
      <c r="A3495" s="14" t="s">
        <v>9172</v>
      </c>
      <c r="B3495" s="13" t="s">
        <v>3058</v>
      </c>
      <c r="C3495" s="14" t="s">
        <v>16563</v>
      </c>
      <c r="D3495" s="14" t="s">
        <v>16564</v>
      </c>
      <c r="E3495" s="15" t="s">
        <v>5678</v>
      </c>
      <c r="F3495" s="16">
        <v>238</v>
      </c>
      <c r="G3495" s="16">
        <v>244</v>
      </c>
      <c r="H3495" s="6">
        <f t="shared" si="216"/>
        <v>239</v>
      </c>
      <c r="I3495" s="6">
        <f t="shared" si="217"/>
        <v>245</v>
      </c>
      <c r="J3495" s="7">
        <f t="shared" si="218"/>
        <v>1.0251046025104602</v>
      </c>
      <c r="K3495" s="7">
        <f t="shared" si="219"/>
        <v>3.5771131021821945E-2</v>
      </c>
    </row>
    <row r="3496" spans="1:11" x14ac:dyDescent="0.35">
      <c r="A3496" s="14" t="s">
        <v>9173</v>
      </c>
      <c r="B3496" s="13" t="s">
        <v>688</v>
      </c>
      <c r="C3496" s="14" t="s">
        <v>16565</v>
      </c>
      <c r="D3496" s="14" t="s">
        <v>11356</v>
      </c>
      <c r="E3496" s="15" t="s">
        <v>11359</v>
      </c>
      <c r="F3496" s="16">
        <v>7</v>
      </c>
      <c r="G3496" s="16">
        <v>6</v>
      </c>
      <c r="H3496" s="6">
        <f t="shared" si="216"/>
        <v>8</v>
      </c>
      <c r="I3496" s="6">
        <f t="shared" si="217"/>
        <v>7</v>
      </c>
      <c r="J3496" s="7">
        <f t="shared" si="218"/>
        <v>0.875</v>
      </c>
      <c r="K3496" s="7">
        <f t="shared" si="219"/>
        <v>-0.19264507794239591</v>
      </c>
    </row>
    <row r="3497" spans="1:11" x14ac:dyDescent="0.35">
      <c r="A3497" s="14" t="s">
        <v>9174</v>
      </c>
      <c r="B3497" s="13" t="s">
        <v>1378</v>
      </c>
      <c r="C3497" s="14" t="s">
        <v>16566</v>
      </c>
      <c r="D3497" s="14" t="s">
        <v>16567</v>
      </c>
      <c r="E3497" s="15" t="s">
        <v>11359</v>
      </c>
      <c r="F3497" s="16">
        <v>31</v>
      </c>
      <c r="G3497" s="16">
        <v>25</v>
      </c>
      <c r="H3497" s="6">
        <f t="shared" si="216"/>
        <v>32</v>
      </c>
      <c r="I3497" s="6">
        <f t="shared" si="217"/>
        <v>26</v>
      </c>
      <c r="J3497" s="7">
        <f t="shared" si="218"/>
        <v>0.8125</v>
      </c>
      <c r="K3497" s="7">
        <f t="shared" si="219"/>
        <v>-0.29956028185890782</v>
      </c>
    </row>
    <row r="3498" spans="1:11" x14ac:dyDescent="0.35">
      <c r="A3498" s="14" t="s">
        <v>9175</v>
      </c>
      <c r="B3498" s="13" t="s">
        <v>1339</v>
      </c>
      <c r="C3498" s="14" t="s">
        <v>16568</v>
      </c>
      <c r="D3498" s="14" t="s">
        <v>16569</v>
      </c>
      <c r="E3498" s="15" t="s">
        <v>11359</v>
      </c>
      <c r="F3498" s="16">
        <v>94</v>
      </c>
      <c r="G3498" s="16">
        <v>87</v>
      </c>
      <c r="H3498" s="6">
        <f t="shared" si="216"/>
        <v>95</v>
      </c>
      <c r="I3498" s="6">
        <f t="shared" si="217"/>
        <v>88</v>
      </c>
      <c r="J3498" s="7">
        <f t="shared" si="218"/>
        <v>0.9263157894736842</v>
      </c>
      <c r="K3498" s="7">
        <f t="shared" si="219"/>
        <v>-0.11042398969365061</v>
      </c>
    </row>
    <row r="3499" spans="1:11" x14ac:dyDescent="0.35">
      <c r="A3499" s="14" t="s">
        <v>9176</v>
      </c>
      <c r="B3499" s="13" t="s">
        <v>2112</v>
      </c>
      <c r="C3499" s="14" t="s">
        <v>16570</v>
      </c>
      <c r="D3499" s="14" t="s">
        <v>16571</v>
      </c>
      <c r="E3499" s="15" t="s">
        <v>11359</v>
      </c>
      <c r="F3499" s="16">
        <v>139</v>
      </c>
      <c r="G3499" s="16">
        <v>187</v>
      </c>
      <c r="H3499" s="6">
        <f t="shared" si="216"/>
        <v>140</v>
      </c>
      <c r="I3499" s="6">
        <f t="shared" si="217"/>
        <v>188</v>
      </c>
      <c r="J3499" s="7">
        <f t="shared" si="218"/>
        <v>1.3428571428571427</v>
      </c>
      <c r="K3499" s="7">
        <f t="shared" si="219"/>
        <v>0.42530583473267081</v>
      </c>
    </row>
    <row r="3500" spans="1:11" x14ac:dyDescent="0.35">
      <c r="A3500" s="14" t="s">
        <v>9177</v>
      </c>
      <c r="B3500" s="13" t="s">
        <v>2936</v>
      </c>
      <c r="C3500" s="14" t="s">
        <v>16572</v>
      </c>
      <c r="D3500" s="14" t="s">
        <v>11356</v>
      </c>
      <c r="E3500" s="15" t="s">
        <v>11359</v>
      </c>
      <c r="F3500" s="16">
        <v>144</v>
      </c>
      <c r="G3500" s="16">
        <v>171</v>
      </c>
      <c r="H3500" s="6">
        <f t="shared" si="216"/>
        <v>145</v>
      </c>
      <c r="I3500" s="6">
        <f t="shared" si="217"/>
        <v>172</v>
      </c>
      <c r="J3500" s="7">
        <f t="shared" si="218"/>
        <v>1.1862068965517241</v>
      </c>
      <c r="K3500" s="7">
        <f t="shared" si="219"/>
        <v>0.24635566468716341</v>
      </c>
    </row>
    <row r="3501" spans="1:11" x14ac:dyDescent="0.35">
      <c r="A3501" s="14" t="s">
        <v>9178</v>
      </c>
      <c r="B3501" s="13" t="s">
        <v>1897</v>
      </c>
      <c r="C3501" s="14" t="s">
        <v>16573</v>
      </c>
      <c r="D3501" s="14" t="s">
        <v>16574</v>
      </c>
      <c r="E3501" s="15" t="s">
        <v>5678</v>
      </c>
      <c r="F3501" s="16">
        <v>6</v>
      </c>
      <c r="G3501" s="16">
        <v>5</v>
      </c>
      <c r="H3501" s="6">
        <f t="shared" si="216"/>
        <v>7</v>
      </c>
      <c r="I3501" s="6">
        <f t="shared" si="217"/>
        <v>6</v>
      </c>
      <c r="J3501" s="7">
        <f t="shared" si="218"/>
        <v>0.8571428571428571</v>
      </c>
      <c r="K3501" s="7">
        <f t="shared" si="219"/>
        <v>-0.22239242133644802</v>
      </c>
    </row>
    <row r="3502" spans="1:11" x14ac:dyDescent="0.35">
      <c r="A3502" s="14" t="s">
        <v>9179</v>
      </c>
      <c r="B3502" s="13" t="s">
        <v>5302</v>
      </c>
      <c r="C3502" s="14" t="s">
        <v>16575</v>
      </c>
      <c r="D3502" s="14" t="s">
        <v>16576</v>
      </c>
      <c r="E3502" s="15" t="s">
        <v>5678</v>
      </c>
      <c r="F3502" s="16">
        <v>1</v>
      </c>
      <c r="G3502" s="16">
        <v>0</v>
      </c>
      <c r="H3502" s="6">
        <f t="shared" si="216"/>
        <v>2</v>
      </c>
      <c r="I3502" s="6">
        <f t="shared" si="217"/>
        <v>1</v>
      </c>
      <c r="J3502" s="7">
        <f t="shared" si="218"/>
        <v>0.5</v>
      </c>
      <c r="K3502" s="7">
        <f t="shared" si="219"/>
        <v>-1</v>
      </c>
    </row>
    <row r="3503" spans="1:11" x14ac:dyDescent="0.35">
      <c r="A3503" s="14" t="s">
        <v>9180</v>
      </c>
      <c r="B3503" s="13" t="s">
        <v>4682</v>
      </c>
      <c r="C3503" s="14" t="s">
        <v>16577</v>
      </c>
      <c r="D3503" s="14" t="s">
        <v>11691</v>
      </c>
      <c r="E3503" s="15" t="s">
        <v>5678</v>
      </c>
      <c r="F3503" s="16">
        <v>3</v>
      </c>
      <c r="G3503" s="16">
        <v>1</v>
      </c>
      <c r="H3503" s="6">
        <f t="shared" si="216"/>
        <v>4</v>
      </c>
      <c r="I3503" s="6">
        <f t="shared" si="217"/>
        <v>2</v>
      </c>
      <c r="J3503" s="7">
        <f t="shared" si="218"/>
        <v>0.5</v>
      </c>
      <c r="K3503" s="7">
        <f t="shared" si="219"/>
        <v>-1</v>
      </c>
    </row>
    <row r="3504" spans="1:11" x14ac:dyDescent="0.35">
      <c r="A3504" s="14" t="s">
        <v>9181</v>
      </c>
      <c r="B3504" s="13" t="s">
        <v>4318</v>
      </c>
      <c r="C3504" s="14" t="s">
        <v>16578</v>
      </c>
      <c r="D3504" s="14" t="s">
        <v>16579</v>
      </c>
      <c r="E3504" s="15" t="s">
        <v>5678</v>
      </c>
      <c r="F3504" s="16">
        <v>1</v>
      </c>
      <c r="G3504" s="16">
        <v>0</v>
      </c>
      <c r="H3504" s="6">
        <f t="shared" si="216"/>
        <v>2</v>
      </c>
      <c r="I3504" s="6">
        <f t="shared" si="217"/>
        <v>1</v>
      </c>
      <c r="J3504" s="7">
        <f t="shared" si="218"/>
        <v>0.5</v>
      </c>
      <c r="K3504" s="7">
        <f t="shared" si="219"/>
        <v>-1</v>
      </c>
    </row>
    <row r="3505" spans="1:11" x14ac:dyDescent="0.35">
      <c r="A3505" s="14" t="s">
        <v>9182</v>
      </c>
      <c r="B3505" s="13" t="s">
        <v>1734</v>
      </c>
      <c r="C3505" s="14" t="s">
        <v>16580</v>
      </c>
      <c r="D3505" s="14" t="s">
        <v>16581</v>
      </c>
      <c r="E3505" s="15" t="s">
        <v>5678</v>
      </c>
      <c r="F3505" s="16">
        <v>5</v>
      </c>
      <c r="G3505" s="16">
        <v>2</v>
      </c>
      <c r="H3505" s="6">
        <f t="shared" si="216"/>
        <v>6</v>
      </c>
      <c r="I3505" s="6">
        <f t="shared" si="217"/>
        <v>3</v>
      </c>
      <c r="J3505" s="7">
        <f t="shared" si="218"/>
        <v>0.5</v>
      </c>
      <c r="K3505" s="7">
        <f t="shared" si="219"/>
        <v>-1</v>
      </c>
    </row>
    <row r="3506" spans="1:11" x14ac:dyDescent="0.35">
      <c r="A3506" s="14" t="s">
        <v>9183</v>
      </c>
      <c r="B3506" s="13" t="s">
        <v>5496</v>
      </c>
      <c r="C3506" s="14" t="s">
        <v>16582</v>
      </c>
      <c r="D3506" s="14" t="s">
        <v>16583</v>
      </c>
      <c r="E3506" s="15" t="s">
        <v>5678</v>
      </c>
      <c r="F3506" s="16">
        <v>9</v>
      </c>
      <c r="G3506" s="16">
        <v>3</v>
      </c>
      <c r="H3506" s="6">
        <f t="shared" si="216"/>
        <v>10</v>
      </c>
      <c r="I3506" s="6">
        <f t="shared" si="217"/>
        <v>4</v>
      </c>
      <c r="J3506" s="7">
        <f t="shared" si="218"/>
        <v>0.4</v>
      </c>
      <c r="K3506" s="7">
        <f t="shared" si="219"/>
        <v>-1.3219280948873622</v>
      </c>
    </row>
    <row r="3507" spans="1:11" x14ac:dyDescent="0.35">
      <c r="A3507" s="14" t="s">
        <v>9184</v>
      </c>
      <c r="B3507" s="13" t="s">
        <v>4740</v>
      </c>
      <c r="C3507" s="14" t="s">
        <v>16584</v>
      </c>
      <c r="D3507" s="14" t="s">
        <v>16585</v>
      </c>
      <c r="E3507" s="15" t="s">
        <v>5678</v>
      </c>
      <c r="F3507" s="16">
        <v>1</v>
      </c>
      <c r="G3507" s="16">
        <v>0</v>
      </c>
      <c r="H3507" s="6">
        <f t="shared" si="216"/>
        <v>2</v>
      </c>
      <c r="I3507" s="6">
        <f t="shared" si="217"/>
        <v>1</v>
      </c>
      <c r="J3507" s="7">
        <f t="shared" si="218"/>
        <v>0.5</v>
      </c>
      <c r="K3507" s="7">
        <f t="shared" si="219"/>
        <v>-1</v>
      </c>
    </row>
    <row r="3508" spans="1:11" x14ac:dyDescent="0.35">
      <c r="A3508" s="14" t="s">
        <v>9185</v>
      </c>
      <c r="B3508" s="13" t="s">
        <v>3338</v>
      </c>
      <c r="C3508" s="14" t="s">
        <v>16586</v>
      </c>
      <c r="D3508" s="14" t="s">
        <v>11657</v>
      </c>
      <c r="E3508" s="15" t="s">
        <v>5678</v>
      </c>
      <c r="F3508" s="16">
        <v>2</v>
      </c>
      <c r="G3508" s="16">
        <v>0</v>
      </c>
      <c r="H3508" s="6">
        <f t="shared" si="216"/>
        <v>3</v>
      </c>
      <c r="I3508" s="6">
        <f t="shared" si="217"/>
        <v>1</v>
      </c>
      <c r="J3508" s="7">
        <f t="shared" si="218"/>
        <v>0.33333333333333331</v>
      </c>
      <c r="K3508" s="7">
        <f t="shared" si="219"/>
        <v>-1.5849625007211563</v>
      </c>
    </row>
    <row r="3509" spans="1:11" x14ac:dyDescent="0.35">
      <c r="A3509" s="14" t="s">
        <v>9186</v>
      </c>
      <c r="B3509" s="13" t="s">
        <v>5401</v>
      </c>
      <c r="C3509" s="14" t="s">
        <v>16587</v>
      </c>
      <c r="D3509" s="14" t="s">
        <v>15314</v>
      </c>
      <c r="E3509" s="15" t="s">
        <v>5678</v>
      </c>
      <c r="F3509" s="16">
        <v>1</v>
      </c>
      <c r="G3509" s="16">
        <v>1</v>
      </c>
      <c r="H3509" s="6">
        <f t="shared" si="216"/>
        <v>2</v>
      </c>
      <c r="I3509" s="6">
        <f t="shared" si="217"/>
        <v>2</v>
      </c>
      <c r="J3509" s="7">
        <f t="shared" si="218"/>
        <v>1</v>
      </c>
      <c r="K3509" s="7">
        <f t="shared" si="219"/>
        <v>0</v>
      </c>
    </row>
    <row r="3510" spans="1:11" x14ac:dyDescent="0.35">
      <c r="A3510" s="14" t="s">
        <v>9187</v>
      </c>
      <c r="B3510" s="13" t="s">
        <v>5405</v>
      </c>
      <c r="C3510" s="14" t="s">
        <v>16588</v>
      </c>
      <c r="D3510" s="14" t="s">
        <v>16589</v>
      </c>
      <c r="E3510" s="15" t="s">
        <v>5678</v>
      </c>
      <c r="F3510" s="16">
        <v>45</v>
      </c>
      <c r="G3510" s="16">
        <v>37</v>
      </c>
      <c r="H3510" s="6">
        <f t="shared" si="216"/>
        <v>46</v>
      </c>
      <c r="I3510" s="6">
        <f t="shared" si="217"/>
        <v>38</v>
      </c>
      <c r="J3510" s="7">
        <f t="shared" si="218"/>
        <v>0.82608695652173914</v>
      </c>
      <c r="K3510" s="7">
        <f t="shared" si="219"/>
        <v>-0.27563444261342734</v>
      </c>
    </row>
    <row r="3511" spans="1:11" x14ac:dyDescent="0.35">
      <c r="A3511" s="14" t="s">
        <v>9188</v>
      </c>
      <c r="B3511" s="13" t="s">
        <v>4741</v>
      </c>
      <c r="C3511" s="14" t="s">
        <v>16590</v>
      </c>
      <c r="D3511" s="14" t="s">
        <v>11356</v>
      </c>
      <c r="E3511" s="15" t="s">
        <v>11359</v>
      </c>
      <c r="F3511" s="16">
        <v>2</v>
      </c>
      <c r="G3511" s="16">
        <v>10</v>
      </c>
      <c r="H3511" s="6">
        <f t="shared" si="216"/>
        <v>3</v>
      </c>
      <c r="I3511" s="6">
        <f t="shared" si="217"/>
        <v>11</v>
      </c>
      <c r="J3511" s="7">
        <f t="shared" si="218"/>
        <v>3.6666666666666665</v>
      </c>
      <c r="K3511" s="7">
        <f t="shared" si="219"/>
        <v>1.8744691179161412</v>
      </c>
    </row>
    <row r="3512" spans="1:11" x14ac:dyDescent="0.35">
      <c r="A3512" s="14" t="s">
        <v>9189</v>
      </c>
      <c r="B3512" s="13" t="s">
        <v>5361</v>
      </c>
      <c r="C3512" s="14" t="s">
        <v>16591</v>
      </c>
      <c r="D3512" s="14" t="s">
        <v>16592</v>
      </c>
      <c r="E3512" s="15" t="s">
        <v>11359</v>
      </c>
      <c r="F3512" s="16">
        <v>172</v>
      </c>
      <c r="G3512" s="16">
        <v>183</v>
      </c>
      <c r="H3512" s="6">
        <f t="shared" si="216"/>
        <v>173</v>
      </c>
      <c r="I3512" s="6">
        <f t="shared" si="217"/>
        <v>184</v>
      </c>
      <c r="J3512" s="7">
        <f t="shared" si="218"/>
        <v>1.0635838150289016</v>
      </c>
      <c r="K3512" s="7">
        <f t="shared" si="219"/>
        <v>8.8933728420288113E-2</v>
      </c>
    </row>
    <row r="3513" spans="1:11" x14ac:dyDescent="0.35">
      <c r="A3513" s="14" t="s">
        <v>9190</v>
      </c>
      <c r="B3513" s="13" t="s">
        <v>4635</v>
      </c>
      <c r="C3513" s="14" t="s">
        <v>16593</v>
      </c>
      <c r="D3513" s="14" t="s">
        <v>11356</v>
      </c>
      <c r="E3513" s="15" t="s">
        <v>5678</v>
      </c>
      <c r="F3513" s="16">
        <v>47</v>
      </c>
      <c r="G3513" s="16">
        <v>28</v>
      </c>
      <c r="H3513" s="6">
        <f t="shared" si="216"/>
        <v>48</v>
      </c>
      <c r="I3513" s="6">
        <f t="shared" si="217"/>
        <v>29</v>
      </c>
      <c r="J3513" s="7">
        <f t="shared" si="218"/>
        <v>0.60416666666666663</v>
      </c>
      <c r="K3513" s="7">
        <f t="shared" si="219"/>
        <v>-0.72698150559358421</v>
      </c>
    </row>
    <row r="3514" spans="1:11" x14ac:dyDescent="0.35">
      <c r="A3514" s="14" t="s">
        <v>9191</v>
      </c>
      <c r="B3514" s="13" t="s">
        <v>553</v>
      </c>
      <c r="C3514" s="14" t="s">
        <v>16594</v>
      </c>
      <c r="D3514" s="14" t="s">
        <v>12944</v>
      </c>
      <c r="E3514" s="15" t="s">
        <v>5678</v>
      </c>
      <c r="F3514" s="16">
        <v>17</v>
      </c>
      <c r="G3514" s="16">
        <v>26</v>
      </c>
      <c r="H3514" s="6">
        <f t="shared" si="216"/>
        <v>18</v>
      </c>
      <c r="I3514" s="6">
        <f t="shared" si="217"/>
        <v>27</v>
      </c>
      <c r="J3514" s="7">
        <f t="shared" si="218"/>
        <v>1.5</v>
      </c>
      <c r="K3514" s="7">
        <f t="shared" si="219"/>
        <v>0.58496250072115619</v>
      </c>
    </row>
    <row r="3515" spans="1:11" x14ac:dyDescent="0.35">
      <c r="A3515" s="14" t="s">
        <v>9192</v>
      </c>
      <c r="B3515" s="13" t="s">
        <v>878</v>
      </c>
      <c r="C3515" s="14" t="s">
        <v>16595</v>
      </c>
      <c r="D3515" s="14" t="s">
        <v>16596</v>
      </c>
      <c r="E3515" s="15" t="s">
        <v>5678</v>
      </c>
      <c r="F3515" s="16">
        <v>128</v>
      </c>
      <c r="G3515" s="16">
        <v>151</v>
      </c>
      <c r="H3515" s="6">
        <f t="shared" si="216"/>
        <v>129</v>
      </c>
      <c r="I3515" s="6">
        <f t="shared" si="217"/>
        <v>152</v>
      </c>
      <c r="J3515" s="7">
        <f t="shared" si="218"/>
        <v>1.1782945736434109</v>
      </c>
      <c r="K3515" s="7">
        <f t="shared" si="219"/>
        <v>0.23670025802033148</v>
      </c>
    </row>
    <row r="3516" spans="1:11" x14ac:dyDescent="0.35">
      <c r="A3516" s="14" t="s">
        <v>9193</v>
      </c>
      <c r="B3516" s="13" t="s">
        <v>4765</v>
      </c>
      <c r="C3516" s="14" t="s">
        <v>16597</v>
      </c>
      <c r="D3516" s="14" t="s">
        <v>16598</v>
      </c>
      <c r="E3516" s="15" t="s">
        <v>11359</v>
      </c>
      <c r="F3516" s="16">
        <v>17</v>
      </c>
      <c r="G3516" s="16">
        <v>7</v>
      </c>
      <c r="H3516" s="6">
        <f t="shared" si="216"/>
        <v>18</v>
      </c>
      <c r="I3516" s="6">
        <f t="shared" si="217"/>
        <v>8</v>
      </c>
      <c r="J3516" s="7">
        <f t="shared" si="218"/>
        <v>0.44444444444444442</v>
      </c>
      <c r="K3516" s="7">
        <f t="shared" si="219"/>
        <v>-1.1699250014423124</v>
      </c>
    </row>
    <row r="3517" spans="1:11" x14ac:dyDescent="0.35">
      <c r="A3517" s="14" t="s">
        <v>9194</v>
      </c>
      <c r="B3517" s="13" t="s">
        <v>3374</v>
      </c>
      <c r="C3517" s="14" t="s">
        <v>16599</v>
      </c>
      <c r="D3517" s="14" t="s">
        <v>11806</v>
      </c>
      <c r="E3517" s="15" t="s">
        <v>11359</v>
      </c>
      <c r="F3517" s="16">
        <v>11</v>
      </c>
      <c r="G3517" s="16">
        <v>6</v>
      </c>
      <c r="H3517" s="6">
        <f t="shared" si="216"/>
        <v>12</v>
      </c>
      <c r="I3517" s="6">
        <f t="shared" si="217"/>
        <v>7</v>
      </c>
      <c r="J3517" s="7">
        <f t="shared" si="218"/>
        <v>0.58333333333333337</v>
      </c>
      <c r="K3517" s="7">
        <f t="shared" si="219"/>
        <v>-0.7776075786635519</v>
      </c>
    </row>
    <row r="3518" spans="1:11" x14ac:dyDescent="0.35">
      <c r="A3518" s="14" t="s">
        <v>9195</v>
      </c>
      <c r="B3518" s="13" t="s">
        <v>977</v>
      </c>
      <c r="C3518" s="14" t="s">
        <v>16600</v>
      </c>
      <c r="D3518" s="14" t="s">
        <v>11772</v>
      </c>
      <c r="E3518" s="15" t="s">
        <v>5678</v>
      </c>
      <c r="F3518" s="16">
        <v>348</v>
      </c>
      <c r="G3518" s="16">
        <v>406</v>
      </c>
      <c r="H3518" s="6">
        <f t="shared" si="216"/>
        <v>349</v>
      </c>
      <c r="I3518" s="6">
        <f t="shared" si="217"/>
        <v>407</v>
      </c>
      <c r="J3518" s="7">
        <f t="shared" si="218"/>
        <v>1.1661891117478509</v>
      </c>
      <c r="K3518" s="7">
        <f t="shared" si="219"/>
        <v>0.22180175805659469</v>
      </c>
    </row>
    <row r="3519" spans="1:11" x14ac:dyDescent="0.35">
      <c r="A3519" s="14" t="s">
        <v>9196</v>
      </c>
      <c r="B3519" s="13" t="s">
        <v>3488</v>
      </c>
      <c r="C3519" s="14" t="s">
        <v>16601</v>
      </c>
      <c r="D3519" s="14" t="s">
        <v>16602</v>
      </c>
      <c r="E3519" s="15" t="s">
        <v>11359</v>
      </c>
      <c r="F3519" s="16">
        <v>18</v>
      </c>
      <c r="G3519" s="16">
        <v>19</v>
      </c>
      <c r="H3519" s="6">
        <f t="shared" si="216"/>
        <v>19</v>
      </c>
      <c r="I3519" s="6">
        <f t="shared" si="217"/>
        <v>20</v>
      </c>
      <c r="J3519" s="7">
        <f t="shared" si="218"/>
        <v>1.0526315789473684</v>
      </c>
      <c r="K3519" s="7">
        <f t="shared" si="219"/>
        <v>7.4000581443776775E-2</v>
      </c>
    </row>
    <row r="3520" spans="1:11" x14ac:dyDescent="0.35">
      <c r="A3520" s="14" t="s">
        <v>9197</v>
      </c>
      <c r="B3520" s="13" t="s">
        <v>2562</v>
      </c>
      <c r="C3520" s="14" t="s">
        <v>16603</v>
      </c>
      <c r="D3520" s="14" t="s">
        <v>16604</v>
      </c>
      <c r="E3520" s="15" t="s">
        <v>11359</v>
      </c>
      <c r="F3520" s="16">
        <v>7</v>
      </c>
      <c r="G3520" s="16">
        <v>10</v>
      </c>
      <c r="H3520" s="6">
        <f t="shared" si="216"/>
        <v>8</v>
      </c>
      <c r="I3520" s="6">
        <f t="shared" si="217"/>
        <v>11</v>
      </c>
      <c r="J3520" s="7">
        <f t="shared" si="218"/>
        <v>1.375</v>
      </c>
      <c r="K3520" s="7">
        <f t="shared" si="219"/>
        <v>0.45943161863729726</v>
      </c>
    </row>
    <row r="3521" spans="1:11" x14ac:dyDescent="0.35">
      <c r="A3521" s="14" t="s">
        <v>9198</v>
      </c>
      <c r="B3521" s="13" t="s">
        <v>2347</v>
      </c>
      <c r="C3521" s="14" t="s">
        <v>16605</v>
      </c>
      <c r="D3521" s="14" t="s">
        <v>11356</v>
      </c>
      <c r="E3521" s="15" t="s">
        <v>11359</v>
      </c>
      <c r="F3521" s="16">
        <v>8</v>
      </c>
      <c r="G3521" s="16">
        <v>6</v>
      </c>
      <c r="H3521" s="6">
        <f t="shared" si="216"/>
        <v>9</v>
      </c>
      <c r="I3521" s="6">
        <f t="shared" si="217"/>
        <v>7</v>
      </c>
      <c r="J3521" s="7">
        <f t="shared" si="218"/>
        <v>0.77777777777777779</v>
      </c>
      <c r="K3521" s="7">
        <f t="shared" si="219"/>
        <v>-0.36257007938470825</v>
      </c>
    </row>
    <row r="3522" spans="1:11" x14ac:dyDescent="0.35">
      <c r="A3522" s="14" t="s">
        <v>9199</v>
      </c>
      <c r="B3522" s="13" t="s">
        <v>1824</v>
      </c>
      <c r="C3522" s="14" t="s">
        <v>16606</v>
      </c>
      <c r="D3522" s="14" t="s">
        <v>16607</v>
      </c>
      <c r="E3522" s="15" t="s">
        <v>11359</v>
      </c>
      <c r="F3522" s="16">
        <v>4</v>
      </c>
      <c r="G3522" s="16">
        <v>3</v>
      </c>
      <c r="H3522" s="6">
        <f t="shared" si="216"/>
        <v>5</v>
      </c>
      <c r="I3522" s="6">
        <f t="shared" si="217"/>
        <v>4</v>
      </c>
      <c r="J3522" s="7">
        <f t="shared" si="218"/>
        <v>0.8</v>
      </c>
      <c r="K3522" s="7">
        <f t="shared" si="219"/>
        <v>-0.32192809488736229</v>
      </c>
    </row>
    <row r="3523" spans="1:11" x14ac:dyDescent="0.35">
      <c r="A3523" s="14" t="s">
        <v>9200</v>
      </c>
      <c r="B3523" s="13" t="s">
        <v>242</v>
      </c>
      <c r="C3523" s="14" t="s">
        <v>16608</v>
      </c>
      <c r="D3523" s="14" t="s">
        <v>11356</v>
      </c>
      <c r="E3523" s="15" t="s">
        <v>11359</v>
      </c>
      <c r="F3523" s="16">
        <v>13</v>
      </c>
      <c r="G3523" s="16">
        <v>13</v>
      </c>
      <c r="H3523" s="6">
        <f t="shared" ref="H3523:H3586" si="220">F3523+1</f>
        <v>14</v>
      </c>
      <c r="I3523" s="6">
        <f t="shared" ref="I3523:I3586" si="221">G3523+1</f>
        <v>14</v>
      </c>
      <c r="J3523" s="7">
        <f t="shared" ref="J3523:J3586" si="222">I3523/H3523</f>
        <v>1</v>
      </c>
      <c r="K3523" s="7">
        <f t="shared" ref="K3523:K3586" si="223">LOG(J3523,2)</f>
        <v>0</v>
      </c>
    </row>
    <row r="3524" spans="1:11" x14ac:dyDescent="0.35">
      <c r="A3524" s="14" t="s">
        <v>9201</v>
      </c>
      <c r="B3524" s="13" t="s">
        <v>2395</v>
      </c>
      <c r="C3524" s="14" t="s">
        <v>16609</v>
      </c>
      <c r="D3524" s="14" t="s">
        <v>12640</v>
      </c>
      <c r="E3524" s="15" t="s">
        <v>5678</v>
      </c>
      <c r="F3524" s="16">
        <v>7</v>
      </c>
      <c r="G3524" s="16">
        <v>7</v>
      </c>
      <c r="H3524" s="6">
        <f t="shared" si="220"/>
        <v>8</v>
      </c>
      <c r="I3524" s="6">
        <f t="shared" si="221"/>
        <v>8</v>
      </c>
      <c r="J3524" s="7">
        <f t="shared" si="222"/>
        <v>1</v>
      </c>
      <c r="K3524" s="7">
        <f t="shared" si="223"/>
        <v>0</v>
      </c>
    </row>
    <row r="3525" spans="1:11" x14ac:dyDescent="0.35">
      <c r="A3525" s="14" t="s">
        <v>9202</v>
      </c>
      <c r="B3525" s="13" t="s">
        <v>3625</v>
      </c>
      <c r="C3525" s="14" t="s">
        <v>16610</v>
      </c>
      <c r="D3525" s="14" t="s">
        <v>11356</v>
      </c>
      <c r="E3525" s="15" t="s">
        <v>11359</v>
      </c>
      <c r="F3525" s="16">
        <v>126</v>
      </c>
      <c r="G3525" s="16">
        <v>114</v>
      </c>
      <c r="H3525" s="6">
        <f t="shared" si="220"/>
        <v>127</v>
      </c>
      <c r="I3525" s="6">
        <f t="shared" si="221"/>
        <v>115</v>
      </c>
      <c r="J3525" s="7">
        <f t="shared" si="222"/>
        <v>0.90551181102362199</v>
      </c>
      <c r="K3525" s="7">
        <f t="shared" si="223"/>
        <v>-0.14319463582779071</v>
      </c>
    </row>
    <row r="3526" spans="1:11" x14ac:dyDescent="0.35">
      <c r="A3526" s="14" t="s">
        <v>9203</v>
      </c>
      <c r="B3526" s="13" t="s">
        <v>1801</v>
      </c>
      <c r="C3526" s="14" t="s">
        <v>16611</v>
      </c>
      <c r="D3526" s="14" t="s">
        <v>16612</v>
      </c>
      <c r="E3526" s="15" t="s">
        <v>5678</v>
      </c>
      <c r="F3526" s="16">
        <v>68</v>
      </c>
      <c r="G3526" s="16">
        <v>46</v>
      </c>
      <c r="H3526" s="6">
        <f t="shared" si="220"/>
        <v>69</v>
      </c>
      <c r="I3526" s="6">
        <f t="shared" si="221"/>
        <v>47</v>
      </c>
      <c r="J3526" s="7">
        <f t="shared" si="222"/>
        <v>0.6811594202898551</v>
      </c>
      <c r="K3526" s="7">
        <f t="shared" si="223"/>
        <v>-0.55393560510053164</v>
      </c>
    </row>
    <row r="3527" spans="1:11" x14ac:dyDescent="0.35">
      <c r="A3527" s="14" t="s">
        <v>9204</v>
      </c>
      <c r="B3527" s="13" t="s">
        <v>103</v>
      </c>
      <c r="C3527" s="14" t="s">
        <v>16613</v>
      </c>
      <c r="D3527" s="14" t="s">
        <v>16614</v>
      </c>
      <c r="E3527" s="15" t="s">
        <v>11359</v>
      </c>
      <c r="F3527" s="16">
        <v>1</v>
      </c>
      <c r="G3527" s="16">
        <v>1</v>
      </c>
      <c r="H3527" s="6">
        <f t="shared" si="220"/>
        <v>2</v>
      </c>
      <c r="I3527" s="6">
        <f t="shared" si="221"/>
        <v>2</v>
      </c>
      <c r="J3527" s="7">
        <f t="shared" si="222"/>
        <v>1</v>
      </c>
      <c r="K3527" s="7">
        <f t="shared" si="223"/>
        <v>0</v>
      </c>
    </row>
    <row r="3528" spans="1:11" x14ac:dyDescent="0.35">
      <c r="A3528" s="14" t="s">
        <v>9205</v>
      </c>
      <c r="B3528" s="13" t="s">
        <v>3059</v>
      </c>
      <c r="C3528" s="14" t="s">
        <v>16615</v>
      </c>
      <c r="D3528" s="14" t="s">
        <v>11610</v>
      </c>
      <c r="E3528" s="15" t="s">
        <v>11359</v>
      </c>
      <c r="F3528" s="16">
        <v>34</v>
      </c>
      <c r="G3528" s="16">
        <v>32</v>
      </c>
      <c r="H3528" s="6">
        <f t="shared" si="220"/>
        <v>35</v>
      </c>
      <c r="I3528" s="6">
        <f t="shared" si="221"/>
        <v>33</v>
      </c>
      <c r="J3528" s="7">
        <f t="shared" si="222"/>
        <v>0.94285714285714284</v>
      </c>
      <c r="K3528" s="7">
        <f t="shared" si="223"/>
        <v>-8.4888897586513051E-2</v>
      </c>
    </row>
    <row r="3529" spans="1:11" x14ac:dyDescent="0.35">
      <c r="A3529" s="14" t="s">
        <v>9206</v>
      </c>
      <c r="B3529" s="13" t="s">
        <v>3791</v>
      </c>
      <c r="C3529" s="14" t="s">
        <v>16616</v>
      </c>
      <c r="D3529" s="14" t="s">
        <v>16617</v>
      </c>
      <c r="E3529" s="15" t="s">
        <v>11359</v>
      </c>
      <c r="F3529" s="16">
        <v>47</v>
      </c>
      <c r="G3529" s="16">
        <v>31</v>
      </c>
      <c r="H3529" s="6">
        <f t="shared" si="220"/>
        <v>48</v>
      </c>
      <c r="I3529" s="6">
        <f t="shared" si="221"/>
        <v>32</v>
      </c>
      <c r="J3529" s="7">
        <f t="shared" si="222"/>
        <v>0.66666666666666663</v>
      </c>
      <c r="K3529" s="7">
        <f t="shared" si="223"/>
        <v>-0.5849625007211563</v>
      </c>
    </row>
    <row r="3530" spans="1:11" x14ac:dyDescent="0.35">
      <c r="A3530" s="14" t="s">
        <v>9207</v>
      </c>
      <c r="B3530" s="13" t="s">
        <v>3114</v>
      </c>
      <c r="C3530" s="14" t="s">
        <v>16618</v>
      </c>
      <c r="D3530" s="14" t="s">
        <v>11685</v>
      </c>
      <c r="E3530" s="15" t="s">
        <v>11359</v>
      </c>
      <c r="F3530" s="16">
        <v>32</v>
      </c>
      <c r="G3530" s="16">
        <v>18</v>
      </c>
      <c r="H3530" s="6">
        <f t="shared" si="220"/>
        <v>33</v>
      </c>
      <c r="I3530" s="6">
        <f t="shared" si="221"/>
        <v>19</v>
      </c>
      <c r="J3530" s="7">
        <f t="shared" si="222"/>
        <v>0.5757575757575758</v>
      </c>
      <c r="K3530" s="7">
        <f t="shared" si="223"/>
        <v>-0.79646660591486795</v>
      </c>
    </row>
    <row r="3531" spans="1:11" x14ac:dyDescent="0.35">
      <c r="A3531" s="14" t="s">
        <v>9208</v>
      </c>
      <c r="B3531" s="13" t="s">
        <v>1953</v>
      </c>
      <c r="C3531" s="14" t="s">
        <v>16619</v>
      </c>
      <c r="D3531" s="14" t="s">
        <v>16620</v>
      </c>
      <c r="E3531" s="15" t="s">
        <v>5678</v>
      </c>
      <c r="F3531" s="16">
        <v>169</v>
      </c>
      <c r="G3531" s="16">
        <v>167</v>
      </c>
      <c r="H3531" s="6">
        <f t="shared" si="220"/>
        <v>170</v>
      </c>
      <c r="I3531" s="6">
        <f t="shared" si="221"/>
        <v>168</v>
      </c>
      <c r="J3531" s="7">
        <f t="shared" si="222"/>
        <v>0.9882352941176471</v>
      </c>
      <c r="K3531" s="7">
        <f t="shared" si="223"/>
        <v>-1.7073513358941406E-2</v>
      </c>
    </row>
    <row r="3532" spans="1:11" x14ac:dyDescent="0.35">
      <c r="A3532" s="14" t="s">
        <v>9209</v>
      </c>
      <c r="B3532" s="13" t="s">
        <v>3893</v>
      </c>
      <c r="C3532" s="14" t="s">
        <v>16621</v>
      </c>
      <c r="D3532" s="14" t="s">
        <v>11356</v>
      </c>
      <c r="E3532" s="15" t="s">
        <v>11359</v>
      </c>
      <c r="F3532" s="16">
        <v>40</v>
      </c>
      <c r="G3532" s="16">
        <v>42</v>
      </c>
      <c r="H3532" s="6">
        <f t="shared" si="220"/>
        <v>41</v>
      </c>
      <c r="I3532" s="6">
        <f t="shared" si="221"/>
        <v>43</v>
      </c>
      <c r="J3532" s="7">
        <f t="shared" si="222"/>
        <v>1.0487804878048781</v>
      </c>
      <c r="K3532" s="7">
        <f t="shared" si="223"/>
        <v>6.8712750084014312E-2</v>
      </c>
    </row>
    <row r="3533" spans="1:11" x14ac:dyDescent="0.35">
      <c r="A3533" s="14" t="s">
        <v>9210</v>
      </c>
      <c r="B3533" s="13" t="s">
        <v>4276</v>
      </c>
      <c r="C3533" s="14" t="s">
        <v>16622</v>
      </c>
      <c r="D3533" s="14" t="s">
        <v>12140</v>
      </c>
      <c r="E3533" s="15" t="s">
        <v>5678</v>
      </c>
      <c r="F3533" s="16">
        <v>14</v>
      </c>
      <c r="G3533" s="16">
        <v>6</v>
      </c>
      <c r="H3533" s="6">
        <f t="shared" si="220"/>
        <v>15</v>
      </c>
      <c r="I3533" s="6">
        <f t="shared" si="221"/>
        <v>7</v>
      </c>
      <c r="J3533" s="7">
        <f t="shared" si="222"/>
        <v>0.46666666666666667</v>
      </c>
      <c r="K3533" s="7">
        <f t="shared" si="223"/>
        <v>-1.0995356735509143</v>
      </c>
    </row>
    <row r="3534" spans="1:11" x14ac:dyDescent="0.35">
      <c r="A3534" s="14" t="s">
        <v>9211</v>
      </c>
      <c r="B3534" s="13" t="s">
        <v>2469</v>
      </c>
      <c r="C3534" s="14" t="s">
        <v>16623</v>
      </c>
      <c r="D3534" s="14" t="s">
        <v>16624</v>
      </c>
      <c r="E3534" s="15" t="s">
        <v>5678</v>
      </c>
      <c r="F3534" s="16">
        <v>13</v>
      </c>
      <c r="G3534" s="16">
        <v>13</v>
      </c>
      <c r="H3534" s="6">
        <f t="shared" si="220"/>
        <v>14</v>
      </c>
      <c r="I3534" s="6">
        <f t="shared" si="221"/>
        <v>14</v>
      </c>
      <c r="J3534" s="7">
        <f t="shared" si="222"/>
        <v>1</v>
      </c>
      <c r="K3534" s="7">
        <f t="shared" si="223"/>
        <v>0</v>
      </c>
    </row>
    <row r="3535" spans="1:11" x14ac:dyDescent="0.35">
      <c r="A3535" s="14" t="s">
        <v>9212</v>
      </c>
      <c r="B3535" s="13" t="s">
        <v>2297</v>
      </c>
      <c r="C3535" s="14" t="s">
        <v>16625</v>
      </c>
      <c r="D3535" s="14" t="s">
        <v>16626</v>
      </c>
      <c r="E3535" s="15" t="s">
        <v>5678</v>
      </c>
      <c r="F3535" s="16">
        <v>37</v>
      </c>
      <c r="G3535" s="16">
        <v>35</v>
      </c>
      <c r="H3535" s="6">
        <f t="shared" si="220"/>
        <v>38</v>
      </c>
      <c r="I3535" s="6">
        <f t="shared" si="221"/>
        <v>36</v>
      </c>
      <c r="J3535" s="7">
        <f t="shared" si="222"/>
        <v>0.94736842105263153</v>
      </c>
      <c r="K3535" s="7">
        <f t="shared" si="223"/>
        <v>-7.8002512001273214E-2</v>
      </c>
    </row>
    <row r="3536" spans="1:11" x14ac:dyDescent="0.35">
      <c r="A3536" s="14" t="s">
        <v>9213</v>
      </c>
      <c r="B3536" s="13" t="s">
        <v>3286</v>
      </c>
      <c r="C3536" s="14" t="s">
        <v>16627</v>
      </c>
      <c r="D3536" s="14" t="s">
        <v>16628</v>
      </c>
      <c r="E3536" s="15" t="s">
        <v>5678</v>
      </c>
      <c r="F3536" s="16">
        <v>201</v>
      </c>
      <c r="G3536" s="16">
        <v>268</v>
      </c>
      <c r="H3536" s="6">
        <f t="shared" si="220"/>
        <v>202</v>
      </c>
      <c r="I3536" s="6">
        <f t="shared" si="221"/>
        <v>269</v>
      </c>
      <c r="J3536" s="7">
        <f t="shared" si="222"/>
        <v>1.3316831683168318</v>
      </c>
      <c r="K3536" s="7">
        <f t="shared" si="223"/>
        <v>0.41325087980482944</v>
      </c>
    </row>
    <row r="3537" spans="1:11" x14ac:dyDescent="0.35">
      <c r="A3537" s="14" t="s">
        <v>9214</v>
      </c>
      <c r="B3537" s="13" t="s">
        <v>902</v>
      </c>
      <c r="C3537" s="14" t="s">
        <v>16629</v>
      </c>
      <c r="D3537" s="14" t="s">
        <v>16630</v>
      </c>
      <c r="E3537" s="15" t="s">
        <v>5678</v>
      </c>
      <c r="F3537" s="16">
        <v>350</v>
      </c>
      <c r="G3537" s="16">
        <v>493</v>
      </c>
      <c r="H3537" s="6">
        <f t="shared" si="220"/>
        <v>351</v>
      </c>
      <c r="I3537" s="6">
        <f t="shared" si="221"/>
        <v>494</v>
      </c>
      <c r="J3537" s="7">
        <f t="shared" si="222"/>
        <v>1.4074074074074074</v>
      </c>
      <c r="K3537" s="7">
        <f t="shared" si="223"/>
        <v>0.49304001128011699</v>
      </c>
    </row>
    <row r="3538" spans="1:11" x14ac:dyDescent="0.35">
      <c r="A3538" s="14" t="s">
        <v>9215</v>
      </c>
      <c r="B3538" s="13" t="s">
        <v>5066</v>
      </c>
      <c r="C3538" s="14" t="s">
        <v>16631</v>
      </c>
      <c r="D3538" s="14" t="s">
        <v>16632</v>
      </c>
      <c r="E3538" s="15" t="s">
        <v>5678</v>
      </c>
      <c r="F3538" s="16">
        <v>5</v>
      </c>
      <c r="G3538" s="16">
        <v>14</v>
      </c>
      <c r="H3538" s="6">
        <f t="shared" si="220"/>
        <v>6</v>
      </c>
      <c r="I3538" s="6">
        <f t="shared" si="221"/>
        <v>15</v>
      </c>
      <c r="J3538" s="7">
        <f t="shared" si="222"/>
        <v>2.5</v>
      </c>
      <c r="K3538" s="7">
        <f t="shared" si="223"/>
        <v>1.3219280948873624</v>
      </c>
    </row>
    <row r="3539" spans="1:11" x14ac:dyDescent="0.35">
      <c r="A3539" s="14" t="s">
        <v>9216</v>
      </c>
      <c r="B3539" s="13" t="s">
        <v>5153</v>
      </c>
      <c r="C3539" s="14" t="s">
        <v>16633</v>
      </c>
      <c r="D3539" s="14" t="s">
        <v>11356</v>
      </c>
      <c r="E3539" s="15" t="s">
        <v>5678</v>
      </c>
      <c r="F3539" s="16">
        <v>15</v>
      </c>
      <c r="G3539" s="16">
        <v>55</v>
      </c>
      <c r="H3539" s="6">
        <f t="shared" si="220"/>
        <v>16</v>
      </c>
      <c r="I3539" s="6">
        <f t="shared" si="221"/>
        <v>56</v>
      </c>
      <c r="J3539" s="7">
        <f t="shared" si="222"/>
        <v>3.5</v>
      </c>
      <c r="K3539" s="7">
        <f t="shared" si="223"/>
        <v>1.8073549220576042</v>
      </c>
    </row>
    <row r="3540" spans="1:11" x14ac:dyDescent="0.35">
      <c r="A3540" s="14" t="s">
        <v>9217</v>
      </c>
      <c r="B3540" s="13" t="s">
        <v>2270</v>
      </c>
      <c r="C3540" s="14" t="s">
        <v>16634</v>
      </c>
      <c r="D3540" s="14" t="s">
        <v>16635</v>
      </c>
      <c r="E3540" s="15" t="s">
        <v>5678</v>
      </c>
      <c r="F3540" s="16">
        <v>172</v>
      </c>
      <c r="G3540" s="16">
        <v>161</v>
      </c>
      <c r="H3540" s="6">
        <f t="shared" si="220"/>
        <v>173</v>
      </c>
      <c r="I3540" s="6">
        <f t="shared" si="221"/>
        <v>162</v>
      </c>
      <c r="J3540" s="7">
        <f t="shared" si="222"/>
        <v>0.93641618497109824</v>
      </c>
      <c r="K3540" s="7">
        <f t="shared" si="223"/>
        <v>-9.4778224752099946E-2</v>
      </c>
    </row>
    <row r="3541" spans="1:11" x14ac:dyDescent="0.35">
      <c r="A3541" s="14" t="s">
        <v>9218</v>
      </c>
      <c r="B3541" s="13" t="s">
        <v>3101</v>
      </c>
      <c r="C3541" s="14" t="s">
        <v>16636</v>
      </c>
      <c r="D3541" s="14" t="s">
        <v>11496</v>
      </c>
      <c r="E3541" s="15" t="s">
        <v>5678</v>
      </c>
      <c r="F3541" s="16">
        <v>152</v>
      </c>
      <c r="G3541" s="16">
        <v>116</v>
      </c>
      <c r="H3541" s="6">
        <f t="shared" si="220"/>
        <v>153</v>
      </c>
      <c r="I3541" s="6">
        <f t="shared" si="221"/>
        <v>117</v>
      </c>
      <c r="J3541" s="7">
        <f t="shared" si="222"/>
        <v>0.76470588235294112</v>
      </c>
      <c r="K3541" s="7">
        <f t="shared" si="223"/>
        <v>-0.38702312310924736</v>
      </c>
    </row>
    <row r="3542" spans="1:11" x14ac:dyDescent="0.35">
      <c r="A3542" s="14" t="s">
        <v>9219</v>
      </c>
      <c r="B3542" s="13" t="s">
        <v>2609</v>
      </c>
      <c r="C3542" s="14" t="s">
        <v>16637</v>
      </c>
      <c r="D3542" s="14" t="s">
        <v>16638</v>
      </c>
      <c r="E3542" s="15" t="s">
        <v>11359</v>
      </c>
      <c r="F3542" s="16">
        <v>201</v>
      </c>
      <c r="G3542" s="16">
        <v>174</v>
      </c>
      <c r="H3542" s="6">
        <f t="shared" si="220"/>
        <v>202</v>
      </c>
      <c r="I3542" s="6">
        <f t="shared" si="221"/>
        <v>175</v>
      </c>
      <c r="J3542" s="7">
        <f t="shared" si="222"/>
        <v>0.86633663366336633</v>
      </c>
      <c r="K3542" s="7">
        <f t="shared" si="223"/>
        <v>-0.20700037091946596</v>
      </c>
    </row>
    <row r="3543" spans="1:11" x14ac:dyDescent="0.35">
      <c r="A3543" s="14" t="s">
        <v>9220</v>
      </c>
      <c r="B3543" s="13" t="s">
        <v>3363</v>
      </c>
      <c r="C3543" s="14" t="s">
        <v>16639</v>
      </c>
      <c r="D3543" s="14" t="s">
        <v>11356</v>
      </c>
      <c r="E3543" s="15" t="s">
        <v>11359</v>
      </c>
      <c r="F3543" s="16">
        <v>68</v>
      </c>
      <c r="G3543" s="16">
        <v>34</v>
      </c>
      <c r="H3543" s="6">
        <f t="shared" si="220"/>
        <v>69</v>
      </c>
      <c r="I3543" s="6">
        <f t="shared" si="221"/>
        <v>35</v>
      </c>
      <c r="J3543" s="7">
        <f t="shared" si="222"/>
        <v>0.50724637681159424</v>
      </c>
      <c r="K3543" s="7">
        <f t="shared" si="223"/>
        <v>-0.97924143983320255</v>
      </c>
    </row>
    <row r="3544" spans="1:11" x14ac:dyDescent="0.35">
      <c r="A3544" s="14" t="s">
        <v>9221</v>
      </c>
      <c r="B3544" s="13" t="s">
        <v>4176</v>
      </c>
      <c r="C3544" s="14" t="s">
        <v>16640</v>
      </c>
      <c r="D3544" s="14" t="s">
        <v>16641</v>
      </c>
      <c r="E3544" s="15" t="s">
        <v>11359</v>
      </c>
      <c r="F3544" s="16">
        <v>42</v>
      </c>
      <c r="G3544" s="16">
        <v>38</v>
      </c>
      <c r="H3544" s="6">
        <f t="shared" si="220"/>
        <v>43</v>
      </c>
      <c r="I3544" s="6">
        <f t="shared" si="221"/>
        <v>39</v>
      </c>
      <c r="J3544" s="7">
        <f t="shared" si="222"/>
        <v>0.90697674418604646</v>
      </c>
      <c r="K3544" s="7">
        <f t="shared" si="223"/>
        <v>-0.1408625358398497</v>
      </c>
    </row>
    <row r="3545" spans="1:11" x14ac:dyDescent="0.35">
      <c r="A3545" s="14" t="s">
        <v>9222</v>
      </c>
      <c r="B3545" s="13" t="s">
        <v>5196</v>
      </c>
      <c r="C3545" s="14" t="s">
        <v>16642</v>
      </c>
      <c r="D3545" s="14" t="s">
        <v>11356</v>
      </c>
      <c r="E3545" s="15" t="s">
        <v>11359</v>
      </c>
      <c r="F3545" s="16">
        <v>52</v>
      </c>
      <c r="G3545" s="16">
        <v>25</v>
      </c>
      <c r="H3545" s="6">
        <f t="shared" si="220"/>
        <v>53</v>
      </c>
      <c r="I3545" s="6">
        <f t="shared" si="221"/>
        <v>26</v>
      </c>
      <c r="J3545" s="7">
        <f t="shared" si="222"/>
        <v>0.49056603773584906</v>
      </c>
      <c r="K3545" s="7">
        <f t="shared" si="223"/>
        <v>-1.027480736422107</v>
      </c>
    </row>
    <row r="3546" spans="1:11" x14ac:dyDescent="0.35">
      <c r="A3546" s="14" t="s">
        <v>9223</v>
      </c>
      <c r="B3546" s="13" t="s">
        <v>3744</v>
      </c>
      <c r="C3546" s="14" t="s">
        <v>16643</v>
      </c>
      <c r="D3546" s="14" t="s">
        <v>11784</v>
      </c>
      <c r="E3546" s="15" t="s">
        <v>11359</v>
      </c>
      <c r="F3546" s="16">
        <v>15</v>
      </c>
      <c r="G3546" s="16">
        <v>10</v>
      </c>
      <c r="H3546" s="6">
        <f t="shared" si="220"/>
        <v>16</v>
      </c>
      <c r="I3546" s="6">
        <f t="shared" si="221"/>
        <v>11</v>
      </c>
      <c r="J3546" s="7">
        <f t="shared" si="222"/>
        <v>0.6875</v>
      </c>
      <c r="K3546" s="7">
        <f t="shared" si="223"/>
        <v>-0.5405683813627028</v>
      </c>
    </row>
    <row r="3547" spans="1:11" x14ac:dyDescent="0.35">
      <c r="A3547" s="14" t="s">
        <v>9224</v>
      </c>
      <c r="B3547" s="13" t="s">
        <v>3433</v>
      </c>
      <c r="C3547" s="14" t="s">
        <v>16644</v>
      </c>
      <c r="D3547" s="14" t="s">
        <v>16645</v>
      </c>
      <c r="E3547" s="15" t="s">
        <v>11359</v>
      </c>
      <c r="F3547" s="16">
        <v>27</v>
      </c>
      <c r="G3547" s="16">
        <v>25</v>
      </c>
      <c r="H3547" s="6">
        <f t="shared" si="220"/>
        <v>28</v>
      </c>
      <c r="I3547" s="6">
        <f t="shared" si="221"/>
        <v>26</v>
      </c>
      <c r="J3547" s="7">
        <f t="shared" si="222"/>
        <v>0.9285714285714286</v>
      </c>
      <c r="K3547" s="7">
        <f t="shared" si="223"/>
        <v>-0.10691520391651191</v>
      </c>
    </row>
    <row r="3548" spans="1:11" x14ac:dyDescent="0.35">
      <c r="A3548" s="14" t="s">
        <v>9225</v>
      </c>
      <c r="B3548" s="13" t="s">
        <v>3678</v>
      </c>
      <c r="C3548" s="14" t="s">
        <v>16646</v>
      </c>
      <c r="D3548" s="14" t="s">
        <v>11356</v>
      </c>
      <c r="E3548" s="15" t="s">
        <v>11359</v>
      </c>
      <c r="F3548" s="16">
        <v>30</v>
      </c>
      <c r="G3548" s="16">
        <v>38</v>
      </c>
      <c r="H3548" s="6">
        <f t="shared" si="220"/>
        <v>31</v>
      </c>
      <c r="I3548" s="6">
        <f t="shared" si="221"/>
        <v>39</v>
      </c>
      <c r="J3548" s="7">
        <f t="shared" si="222"/>
        <v>1.2580645161290323</v>
      </c>
      <c r="K3548" s="7">
        <f t="shared" si="223"/>
        <v>0.33120590847537312</v>
      </c>
    </row>
    <row r="3549" spans="1:11" x14ac:dyDescent="0.35">
      <c r="A3549" s="14" t="s">
        <v>9226</v>
      </c>
      <c r="B3549" s="13" t="s">
        <v>1018</v>
      </c>
      <c r="C3549" s="14" t="s">
        <v>16647</v>
      </c>
      <c r="D3549" s="14" t="s">
        <v>16648</v>
      </c>
      <c r="E3549" s="15" t="s">
        <v>11359</v>
      </c>
      <c r="F3549" s="16">
        <v>30</v>
      </c>
      <c r="G3549" s="16">
        <v>16</v>
      </c>
      <c r="H3549" s="6">
        <f t="shared" si="220"/>
        <v>31</v>
      </c>
      <c r="I3549" s="6">
        <f t="shared" si="221"/>
        <v>17</v>
      </c>
      <c r="J3549" s="7">
        <f t="shared" si="222"/>
        <v>0.54838709677419351</v>
      </c>
      <c r="K3549" s="7">
        <f t="shared" si="223"/>
        <v>-0.86673346913653593</v>
      </c>
    </row>
    <row r="3550" spans="1:11" x14ac:dyDescent="0.35">
      <c r="A3550" s="14" t="s">
        <v>9227</v>
      </c>
      <c r="B3550" s="13" t="s">
        <v>4399</v>
      </c>
      <c r="C3550" s="14" t="s">
        <v>16649</v>
      </c>
      <c r="D3550" s="14" t="s">
        <v>16650</v>
      </c>
      <c r="E3550" s="15" t="s">
        <v>11359</v>
      </c>
      <c r="F3550" s="16">
        <v>17</v>
      </c>
      <c r="G3550" s="16">
        <v>11</v>
      </c>
      <c r="H3550" s="6">
        <f t="shared" si="220"/>
        <v>18</v>
      </c>
      <c r="I3550" s="6">
        <f t="shared" si="221"/>
        <v>12</v>
      </c>
      <c r="J3550" s="7">
        <f t="shared" si="222"/>
        <v>0.66666666666666663</v>
      </c>
      <c r="K3550" s="7">
        <f t="shared" si="223"/>
        <v>-0.5849625007211563</v>
      </c>
    </row>
    <row r="3551" spans="1:11" x14ac:dyDescent="0.35">
      <c r="A3551" s="14" t="s">
        <v>9228</v>
      </c>
      <c r="B3551" s="13" t="s">
        <v>4844</v>
      </c>
      <c r="C3551" s="14" t="s">
        <v>16651</v>
      </c>
      <c r="D3551" s="14" t="s">
        <v>16652</v>
      </c>
      <c r="E3551" s="15" t="s">
        <v>11359</v>
      </c>
      <c r="F3551" s="16">
        <v>25</v>
      </c>
      <c r="G3551" s="16">
        <v>10</v>
      </c>
      <c r="H3551" s="6">
        <f t="shared" si="220"/>
        <v>26</v>
      </c>
      <c r="I3551" s="6">
        <f t="shared" si="221"/>
        <v>11</v>
      </c>
      <c r="J3551" s="7">
        <f t="shared" si="222"/>
        <v>0.42307692307692307</v>
      </c>
      <c r="K3551" s="7">
        <f t="shared" si="223"/>
        <v>-1.2410080995037949</v>
      </c>
    </row>
    <row r="3552" spans="1:11" x14ac:dyDescent="0.35">
      <c r="A3552" s="14" t="s">
        <v>9229</v>
      </c>
      <c r="B3552" s="13" t="s">
        <v>4853</v>
      </c>
      <c r="C3552" s="14" t="s">
        <v>16653</v>
      </c>
      <c r="D3552" s="14" t="s">
        <v>16654</v>
      </c>
      <c r="E3552" s="15" t="s">
        <v>11359</v>
      </c>
      <c r="F3552" s="16">
        <v>16</v>
      </c>
      <c r="G3552" s="16">
        <v>8</v>
      </c>
      <c r="H3552" s="6">
        <f t="shared" si="220"/>
        <v>17</v>
      </c>
      <c r="I3552" s="6">
        <f t="shared" si="221"/>
        <v>9</v>
      </c>
      <c r="J3552" s="7">
        <f t="shared" si="222"/>
        <v>0.52941176470588236</v>
      </c>
      <c r="K3552" s="7">
        <f t="shared" si="223"/>
        <v>-0.91753783980802706</v>
      </c>
    </row>
    <row r="3553" spans="1:11" x14ac:dyDescent="0.35">
      <c r="A3553" s="14" t="s">
        <v>9230</v>
      </c>
      <c r="B3553" s="13" t="s">
        <v>3931</v>
      </c>
      <c r="C3553" s="14" t="s">
        <v>16655</v>
      </c>
      <c r="D3553" s="14" t="s">
        <v>16656</v>
      </c>
      <c r="E3553" s="15" t="s">
        <v>11359</v>
      </c>
      <c r="F3553" s="16">
        <v>19</v>
      </c>
      <c r="G3553" s="16">
        <v>7</v>
      </c>
      <c r="H3553" s="6">
        <f t="shared" si="220"/>
        <v>20</v>
      </c>
      <c r="I3553" s="6">
        <f t="shared" si="221"/>
        <v>8</v>
      </c>
      <c r="J3553" s="7">
        <f t="shared" si="222"/>
        <v>0.4</v>
      </c>
      <c r="K3553" s="7">
        <f t="shared" si="223"/>
        <v>-1.3219280948873622</v>
      </c>
    </row>
    <row r="3554" spans="1:11" x14ac:dyDescent="0.35">
      <c r="A3554" s="14" t="s">
        <v>9231</v>
      </c>
      <c r="B3554" s="13" t="s">
        <v>3156</v>
      </c>
      <c r="C3554" s="14" t="s">
        <v>16657</v>
      </c>
      <c r="D3554" s="14" t="s">
        <v>16658</v>
      </c>
      <c r="E3554" s="15" t="s">
        <v>11359</v>
      </c>
      <c r="F3554" s="16">
        <v>19</v>
      </c>
      <c r="G3554" s="16">
        <v>12</v>
      </c>
      <c r="H3554" s="6">
        <f t="shared" si="220"/>
        <v>20</v>
      </c>
      <c r="I3554" s="6">
        <f t="shared" si="221"/>
        <v>13</v>
      </c>
      <c r="J3554" s="7">
        <f t="shared" si="222"/>
        <v>0.65</v>
      </c>
      <c r="K3554" s="7">
        <f t="shared" si="223"/>
        <v>-0.62148837674627011</v>
      </c>
    </row>
    <row r="3555" spans="1:11" x14ac:dyDescent="0.35">
      <c r="A3555" s="14" t="s">
        <v>9232</v>
      </c>
      <c r="B3555" s="13" t="s">
        <v>4372</v>
      </c>
      <c r="C3555" s="14" t="s">
        <v>16659</v>
      </c>
      <c r="D3555" s="14" t="s">
        <v>16660</v>
      </c>
      <c r="E3555" s="15" t="s">
        <v>11359</v>
      </c>
      <c r="F3555" s="16">
        <v>45</v>
      </c>
      <c r="G3555" s="16">
        <v>50</v>
      </c>
      <c r="H3555" s="6">
        <f t="shared" si="220"/>
        <v>46</v>
      </c>
      <c r="I3555" s="6">
        <f t="shared" si="221"/>
        <v>51</v>
      </c>
      <c r="J3555" s="7">
        <f t="shared" si="222"/>
        <v>1.1086956521739131</v>
      </c>
      <c r="K3555" s="7">
        <f t="shared" si="223"/>
        <v>0.14886338591448278</v>
      </c>
    </row>
    <row r="3556" spans="1:11" x14ac:dyDescent="0.35">
      <c r="A3556" s="14" t="s">
        <v>9233</v>
      </c>
      <c r="B3556" s="13" t="s">
        <v>5220</v>
      </c>
      <c r="C3556" s="14" t="s">
        <v>16661</v>
      </c>
      <c r="D3556" s="14" t="s">
        <v>11356</v>
      </c>
      <c r="E3556" s="15" t="s">
        <v>11359</v>
      </c>
      <c r="F3556" s="16">
        <v>27</v>
      </c>
      <c r="G3556" s="16">
        <v>36</v>
      </c>
      <c r="H3556" s="6">
        <f t="shared" si="220"/>
        <v>28</v>
      </c>
      <c r="I3556" s="6">
        <f t="shared" si="221"/>
        <v>37</v>
      </c>
      <c r="J3556" s="7">
        <f t="shared" si="222"/>
        <v>1.3214285714285714</v>
      </c>
      <c r="K3556" s="7">
        <f t="shared" si="223"/>
        <v>0.40209844357134567</v>
      </c>
    </row>
    <row r="3557" spans="1:11" x14ac:dyDescent="0.35">
      <c r="A3557" s="14" t="s">
        <v>9234</v>
      </c>
      <c r="B3557" s="13" t="s">
        <v>1547</v>
      </c>
      <c r="C3557" s="14" t="s">
        <v>16662</v>
      </c>
      <c r="D3557" s="14" t="s">
        <v>11356</v>
      </c>
      <c r="E3557" s="15" t="s">
        <v>5678</v>
      </c>
      <c r="F3557" s="16">
        <v>1</v>
      </c>
      <c r="G3557" s="16">
        <v>1</v>
      </c>
      <c r="H3557" s="6">
        <f t="shared" si="220"/>
        <v>2</v>
      </c>
      <c r="I3557" s="6">
        <f t="shared" si="221"/>
        <v>2</v>
      </c>
      <c r="J3557" s="7">
        <f t="shared" si="222"/>
        <v>1</v>
      </c>
      <c r="K3557" s="7">
        <f t="shared" si="223"/>
        <v>0</v>
      </c>
    </row>
    <row r="3558" spans="1:11" x14ac:dyDescent="0.35">
      <c r="A3558" s="14" t="s">
        <v>9235</v>
      </c>
      <c r="B3558" s="13" t="s">
        <v>2265</v>
      </c>
      <c r="C3558" s="14" t="s">
        <v>16663</v>
      </c>
      <c r="D3558" s="14" t="s">
        <v>16664</v>
      </c>
      <c r="E3558" s="15" t="s">
        <v>5678</v>
      </c>
      <c r="F3558" s="16">
        <v>8</v>
      </c>
      <c r="G3558" s="16">
        <v>6</v>
      </c>
      <c r="H3558" s="6">
        <f t="shared" si="220"/>
        <v>9</v>
      </c>
      <c r="I3558" s="6">
        <f t="shared" si="221"/>
        <v>7</v>
      </c>
      <c r="J3558" s="7">
        <f t="shared" si="222"/>
        <v>0.77777777777777779</v>
      </c>
      <c r="K3558" s="7">
        <f t="shared" si="223"/>
        <v>-0.36257007938470825</v>
      </c>
    </row>
    <row r="3559" spans="1:11" x14ac:dyDescent="0.35">
      <c r="A3559" s="14" t="s">
        <v>9236</v>
      </c>
      <c r="B3559" s="13" t="s">
        <v>3403</v>
      </c>
      <c r="C3559" s="14" t="s">
        <v>16665</v>
      </c>
      <c r="D3559" s="14" t="s">
        <v>11356</v>
      </c>
      <c r="E3559" s="15" t="s">
        <v>5678</v>
      </c>
      <c r="F3559" s="16">
        <v>4</v>
      </c>
      <c r="G3559" s="16">
        <v>3</v>
      </c>
      <c r="H3559" s="6">
        <f t="shared" si="220"/>
        <v>5</v>
      </c>
      <c r="I3559" s="6">
        <f t="shared" si="221"/>
        <v>4</v>
      </c>
      <c r="J3559" s="7">
        <f t="shared" si="222"/>
        <v>0.8</v>
      </c>
      <c r="K3559" s="7">
        <f t="shared" si="223"/>
        <v>-0.32192809488736229</v>
      </c>
    </row>
    <row r="3560" spans="1:11" x14ac:dyDescent="0.35">
      <c r="A3560" s="14" t="s">
        <v>9237</v>
      </c>
      <c r="B3560" s="13" t="s">
        <v>2860</v>
      </c>
      <c r="C3560" s="14" t="s">
        <v>16666</v>
      </c>
      <c r="D3560" s="14" t="s">
        <v>16667</v>
      </c>
      <c r="E3560" s="15" t="s">
        <v>5678</v>
      </c>
      <c r="F3560" s="16">
        <v>7</v>
      </c>
      <c r="G3560" s="16">
        <v>5</v>
      </c>
      <c r="H3560" s="6">
        <f t="shared" si="220"/>
        <v>8</v>
      </c>
      <c r="I3560" s="6">
        <f t="shared" si="221"/>
        <v>6</v>
      </c>
      <c r="J3560" s="7">
        <f t="shared" si="222"/>
        <v>0.75</v>
      </c>
      <c r="K3560" s="7">
        <f t="shared" si="223"/>
        <v>-0.41503749927884381</v>
      </c>
    </row>
    <row r="3561" spans="1:11" x14ac:dyDescent="0.35">
      <c r="A3561" s="14" t="s">
        <v>9238</v>
      </c>
      <c r="B3561" s="13" t="s">
        <v>5468</v>
      </c>
      <c r="C3561" s="14" t="s">
        <v>16668</v>
      </c>
      <c r="D3561" s="14" t="s">
        <v>11356</v>
      </c>
      <c r="E3561" s="15" t="s">
        <v>5678</v>
      </c>
      <c r="F3561" s="16">
        <v>1</v>
      </c>
      <c r="G3561" s="16">
        <v>2</v>
      </c>
      <c r="H3561" s="6">
        <f t="shared" si="220"/>
        <v>2</v>
      </c>
      <c r="I3561" s="6">
        <f t="shared" si="221"/>
        <v>3</v>
      </c>
      <c r="J3561" s="7">
        <f t="shared" si="222"/>
        <v>1.5</v>
      </c>
      <c r="K3561" s="7">
        <f t="shared" si="223"/>
        <v>0.58496250072115619</v>
      </c>
    </row>
    <row r="3562" spans="1:11" x14ac:dyDescent="0.35">
      <c r="A3562" s="14" t="s">
        <v>9239</v>
      </c>
      <c r="B3562" s="13" t="s">
        <v>601</v>
      </c>
      <c r="C3562" s="14" t="s">
        <v>16669</v>
      </c>
      <c r="D3562" s="14" t="s">
        <v>11356</v>
      </c>
      <c r="E3562" s="15" t="s">
        <v>5678</v>
      </c>
      <c r="F3562" s="16">
        <v>4</v>
      </c>
      <c r="G3562" s="16">
        <v>3</v>
      </c>
      <c r="H3562" s="6">
        <f t="shared" si="220"/>
        <v>5</v>
      </c>
      <c r="I3562" s="6">
        <f t="shared" si="221"/>
        <v>4</v>
      </c>
      <c r="J3562" s="7">
        <f t="shared" si="222"/>
        <v>0.8</v>
      </c>
      <c r="K3562" s="7">
        <f t="shared" si="223"/>
        <v>-0.32192809488736229</v>
      </c>
    </row>
    <row r="3563" spans="1:11" x14ac:dyDescent="0.35">
      <c r="A3563" s="14" t="s">
        <v>9240</v>
      </c>
      <c r="B3563" s="13" t="s">
        <v>1430</v>
      </c>
      <c r="C3563" s="14" t="s">
        <v>16670</v>
      </c>
      <c r="D3563" s="14" t="s">
        <v>11356</v>
      </c>
      <c r="E3563" s="15" t="s">
        <v>5678</v>
      </c>
      <c r="F3563" s="16">
        <v>6</v>
      </c>
      <c r="G3563" s="16">
        <v>5</v>
      </c>
      <c r="H3563" s="6">
        <f t="shared" si="220"/>
        <v>7</v>
      </c>
      <c r="I3563" s="6">
        <f t="shared" si="221"/>
        <v>6</v>
      </c>
      <c r="J3563" s="7">
        <f t="shared" si="222"/>
        <v>0.8571428571428571</v>
      </c>
      <c r="K3563" s="7">
        <f t="shared" si="223"/>
        <v>-0.22239242133644802</v>
      </c>
    </row>
    <row r="3564" spans="1:11" x14ac:dyDescent="0.35">
      <c r="A3564" s="14" t="s">
        <v>9241</v>
      </c>
      <c r="B3564" s="13" t="s">
        <v>1191</v>
      </c>
      <c r="C3564" s="14" t="s">
        <v>16671</v>
      </c>
      <c r="D3564" s="14" t="s">
        <v>16672</v>
      </c>
      <c r="E3564" s="15" t="s">
        <v>5678</v>
      </c>
      <c r="F3564" s="16">
        <v>4</v>
      </c>
      <c r="G3564" s="16">
        <v>3</v>
      </c>
      <c r="H3564" s="6">
        <f t="shared" si="220"/>
        <v>5</v>
      </c>
      <c r="I3564" s="6">
        <f t="shared" si="221"/>
        <v>4</v>
      </c>
      <c r="J3564" s="7">
        <f t="shared" si="222"/>
        <v>0.8</v>
      </c>
      <c r="K3564" s="7">
        <f t="shared" si="223"/>
        <v>-0.32192809488736229</v>
      </c>
    </row>
    <row r="3565" spans="1:11" x14ac:dyDescent="0.35">
      <c r="A3565" s="14" t="s">
        <v>9242</v>
      </c>
      <c r="B3565" s="13" t="s">
        <v>4410</v>
      </c>
      <c r="C3565" s="14" t="s">
        <v>16673</v>
      </c>
      <c r="D3565" s="14" t="s">
        <v>16674</v>
      </c>
      <c r="E3565" s="15" t="s">
        <v>5678</v>
      </c>
      <c r="F3565" s="16">
        <v>3</v>
      </c>
      <c r="G3565" s="16">
        <v>2</v>
      </c>
      <c r="H3565" s="6">
        <f t="shared" si="220"/>
        <v>4</v>
      </c>
      <c r="I3565" s="6">
        <f t="shared" si="221"/>
        <v>3</v>
      </c>
      <c r="J3565" s="7">
        <f t="shared" si="222"/>
        <v>0.75</v>
      </c>
      <c r="K3565" s="7">
        <f t="shared" si="223"/>
        <v>-0.41503749927884381</v>
      </c>
    </row>
    <row r="3566" spans="1:11" x14ac:dyDescent="0.35">
      <c r="A3566" s="14" t="s">
        <v>9243</v>
      </c>
      <c r="B3566" s="13" t="s">
        <v>2185</v>
      </c>
      <c r="C3566" s="14" t="s">
        <v>16675</v>
      </c>
      <c r="D3566" s="14" t="s">
        <v>13532</v>
      </c>
      <c r="E3566" s="15" t="s">
        <v>5678</v>
      </c>
      <c r="F3566" s="16">
        <v>4</v>
      </c>
      <c r="G3566" s="16">
        <v>3</v>
      </c>
      <c r="H3566" s="6">
        <f t="shared" si="220"/>
        <v>5</v>
      </c>
      <c r="I3566" s="6">
        <f t="shared" si="221"/>
        <v>4</v>
      </c>
      <c r="J3566" s="7">
        <f t="shared" si="222"/>
        <v>0.8</v>
      </c>
      <c r="K3566" s="7">
        <f t="shared" si="223"/>
        <v>-0.32192809488736229</v>
      </c>
    </row>
    <row r="3567" spans="1:11" x14ac:dyDescent="0.35">
      <c r="A3567" s="14" t="s">
        <v>9244</v>
      </c>
      <c r="B3567" s="13" t="s">
        <v>1892</v>
      </c>
      <c r="C3567" s="14" t="s">
        <v>16676</v>
      </c>
      <c r="D3567" s="14" t="s">
        <v>11651</v>
      </c>
      <c r="E3567" s="15" t="s">
        <v>5678</v>
      </c>
      <c r="F3567" s="16">
        <v>3</v>
      </c>
      <c r="G3567" s="16">
        <v>2</v>
      </c>
      <c r="H3567" s="6">
        <f t="shared" si="220"/>
        <v>4</v>
      </c>
      <c r="I3567" s="6">
        <f t="shared" si="221"/>
        <v>3</v>
      </c>
      <c r="J3567" s="7">
        <f t="shared" si="222"/>
        <v>0.75</v>
      </c>
      <c r="K3567" s="7">
        <f t="shared" si="223"/>
        <v>-0.41503749927884381</v>
      </c>
    </row>
    <row r="3568" spans="1:11" x14ac:dyDescent="0.35">
      <c r="A3568" s="14" t="s">
        <v>9245</v>
      </c>
      <c r="B3568" s="13" t="s">
        <v>4350</v>
      </c>
      <c r="C3568" s="14" t="s">
        <v>16677</v>
      </c>
      <c r="D3568" s="14" t="s">
        <v>11744</v>
      </c>
      <c r="E3568" s="15" t="s">
        <v>5678</v>
      </c>
      <c r="F3568" s="16">
        <v>9</v>
      </c>
      <c r="G3568" s="16">
        <v>6</v>
      </c>
      <c r="H3568" s="6">
        <f t="shared" si="220"/>
        <v>10</v>
      </c>
      <c r="I3568" s="6">
        <f t="shared" si="221"/>
        <v>7</v>
      </c>
      <c r="J3568" s="7">
        <f t="shared" si="222"/>
        <v>0.7</v>
      </c>
      <c r="K3568" s="7">
        <f t="shared" si="223"/>
        <v>-0.51457317282975834</v>
      </c>
    </row>
    <row r="3569" spans="1:11" x14ac:dyDescent="0.35">
      <c r="A3569" s="14" t="s">
        <v>9246</v>
      </c>
      <c r="B3569" s="13" t="s">
        <v>1272</v>
      </c>
      <c r="C3569" s="14" t="s">
        <v>16678</v>
      </c>
      <c r="D3569" s="14" t="s">
        <v>11356</v>
      </c>
      <c r="E3569" s="15" t="s">
        <v>5678</v>
      </c>
      <c r="F3569" s="16">
        <v>3</v>
      </c>
      <c r="G3569" s="16">
        <v>1</v>
      </c>
      <c r="H3569" s="6">
        <f t="shared" si="220"/>
        <v>4</v>
      </c>
      <c r="I3569" s="6">
        <f t="shared" si="221"/>
        <v>2</v>
      </c>
      <c r="J3569" s="7">
        <f t="shared" si="222"/>
        <v>0.5</v>
      </c>
      <c r="K3569" s="7">
        <f t="shared" si="223"/>
        <v>-1</v>
      </c>
    </row>
    <row r="3570" spans="1:11" x14ac:dyDescent="0.35">
      <c r="A3570" s="14" t="s">
        <v>9247</v>
      </c>
      <c r="B3570" s="13" t="s">
        <v>3502</v>
      </c>
      <c r="C3570" s="14" t="s">
        <v>16679</v>
      </c>
      <c r="D3570" s="14" t="s">
        <v>11356</v>
      </c>
      <c r="E3570" s="15" t="s">
        <v>5678</v>
      </c>
      <c r="F3570" s="16">
        <v>6</v>
      </c>
      <c r="G3570" s="16">
        <v>10</v>
      </c>
      <c r="H3570" s="6">
        <f t="shared" si="220"/>
        <v>7</v>
      </c>
      <c r="I3570" s="6">
        <f t="shared" si="221"/>
        <v>11</v>
      </c>
      <c r="J3570" s="7">
        <f t="shared" si="222"/>
        <v>1.5714285714285714</v>
      </c>
      <c r="K3570" s="7">
        <f t="shared" si="223"/>
        <v>0.65207669657969314</v>
      </c>
    </row>
    <row r="3571" spans="1:11" x14ac:dyDescent="0.35">
      <c r="A3571" s="14" t="s">
        <v>9248</v>
      </c>
      <c r="B3571" s="13" t="s">
        <v>257</v>
      </c>
      <c r="C3571" s="14" t="s">
        <v>16680</v>
      </c>
      <c r="D3571" s="14" t="s">
        <v>11651</v>
      </c>
      <c r="E3571" s="15" t="s">
        <v>5678</v>
      </c>
      <c r="F3571" s="16">
        <v>2</v>
      </c>
      <c r="G3571" s="16">
        <v>1</v>
      </c>
      <c r="H3571" s="6">
        <f t="shared" si="220"/>
        <v>3</v>
      </c>
      <c r="I3571" s="6">
        <f t="shared" si="221"/>
        <v>2</v>
      </c>
      <c r="J3571" s="7">
        <f t="shared" si="222"/>
        <v>0.66666666666666663</v>
      </c>
      <c r="K3571" s="7">
        <f t="shared" si="223"/>
        <v>-0.5849625007211563</v>
      </c>
    </row>
    <row r="3572" spans="1:11" x14ac:dyDescent="0.35">
      <c r="A3572" s="14" t="s">
        <v>9249</v>
      </c>
      <c r="B3572" s="13" t="s">
        <v>1095</v>
      </c>
      <c r="C3572" s="14" t="s">
        <v>16681</v>
      </c>
      <c r="D3572" s="14" t="s">
        <v>11657</v>
      </c>
      <c r="E3572" s="15" t="s">
        <v>5678</v>
      </c>
      <c r="F3572" s="16">
        <v>3</v>
      </c>
      <c r="G3572" s="16">
        <v>3</v>
      </c>
      <c r="H3572" s="6">
        <f t="shared" si="220"/>
        <v>4</v>
      </c>
      <c r="I3572" s="6">
        <f t="shared" si="221"/>
        <v>4</v>
      </c>
      <c r="J3572" s="7">
        <f t="shared" si="222"/>
        <v>1</v>
      </c>
      <c r="K3572" s="7">
        <f t="shared" si="223"/>
        <v>0</v>
      </c>
    </row>
    <row r="3573" spans="1:11" x14ac:dyDescent="0.35">
      <c r="A3573" s="14" t="s">
        <v>9250</v>
      </c>
      <c r="B3573" s="13" t="s">
        <v>507</v>
      </c>
      <c r="C3573" s="14" t="s">
        <v>16682</v>
      </c>
      <c r="D3573" s="14" t="s">
        <v>11356</v>
      </c>
      <c r="E3573" s="15" t="s">
        <v>5678</v>
      </c>
      <c r="F3573" s="16">
        <v>4</v>
      </c>
      <c r="G3573" s="16">
        <v>2</v>
      </c>
      <c r="H3573" s="6">
        <f t="shared" si="220"/>
        <v>5</v>
      </c>
      <c r="I3573" s="6">
        <f t="shared" si="221"/>
        <v>3</v>
      </c>
      <c r="J3573" s="7">
        <f t="shared" si="222"/>
        <v>0.6</v>
      </c>
      <c r="K3573" s="7">
        <f t="shared" si="223"/>
        <v>-0.73696559416620622</v>
      </c>
    </row>
    <row r="3574" spans="1:11" x14ac:dyDescent="0.35">
      <c r="A3574" s="14" t="s">
        <v>9251</v>
      </c>
      <c r="B3574" s="13" t="s">
        <v>356</v>
      </c>
      <c r="C3574" s="14" t="s">
        <v>16683</v>
      </c>
      <c r="D3574" s="14" t="s">
        <v>11476</v>
      </c>
      <c r="E3574" s="15" t="s">
        <v>5678</v>
      </c>
      <c r="F3574" s="16">
        <v>5</v>
      </c>
      <c r="G3574" s="16">
        <v>5</v>
      </c>
      <c r="H3574" s="6">
        <f t="shared" si="220"/>
        <v>6</v>
      </c>
      <c r="I3574" s="6">
        <f t="shared" si="221"/>
        <v>6</v>
      </c>
      <c r="J3574" s="7">
        <f t="shared" si="222"/>
        <v>1</v>
      </c>
      <c r="K3574" s="7">
        <f t="shared" si="223"/>
        <v>0</v>
      </c>
    </row>
    <row r="3575" spans="1:11" x14ac:dyDescent="0.35">
      <c r="A3575" s="14" t="s">
        <v>9252</v>
      </c>
      <c r="B3575" s="13" t="s">
        <v>1872</v>
      </c>
      <c r="C3575" s="14" t="s">
        <v>16684</v>
      </c>
      <c r="D3575" s="14" t="s">
        <v>11356</v>
      </c>
      <c r="E3575" s="15" t="s">
        <v>5678</v>
      </c>
      <c r="F3575" s="16">
        <v>9</v>
      </c>
      <c r="G3575" s="16">
        <v>7</v>
      </c>
      <c r="H3575" s="6">
        <f t="shared" si="220"/>
        <v>10</v>
      </c>
      <c r="I3575" s="6">
        <f t="shared" si="221"/>
        <v>8</v>
      </c>
      <c r="J3575" s="7">
        <f t="shared" si="222"/>
        <v>0.8</v>
      </c>
      <c r="K3575" s="7">
        <f t="shared" si="223"/>
        <v>-0.32192809488736229</v>
      </c>
    </row>
    <row r="3576" spans="1:11" x14ac:dyDescent="0.35">
      <c r="A3576" s="14" t="s">
        <v>9253</v>
      </c>
      <c r="B3576" s="13" t="s">
        <v>3537</v>
      </c>
      <c r="C3576" s="14" t="s">
        <v>16685</v>
      </c>
      <c r="D3576" s="14" t="s">
        <v>12083</v>
      </c>
      <c r="E3576" s="15" t="s">
        <v>5678</v>
      </c>
      <c r="F3576" s="16">
        <v>2</v>
      </c>
      <c r="G3576" s="16">
        <v>2</v>
      </c>
      <c r="H3576" s="6">
        <f t="shared" si="220"/>
        <v>3</v>
      </c>
      <c r="I3576" s="6">
        <f t="shared" si="221"/>
        <v>3</v>
      </c>
      <c r="J3576" s="7">
        <f t="shared" si="222"/>
        <v>1</v>
      </c>
      <c r="K3576" s="7">
        <f t="shared" si="223"/>
        <v>0</v>
      </c>
    </row>
    <row r="3577" spans="1:11" x14ac:dyDescent="0.35">
      <c r="A3577" s="14" t="s">
        <v>9254</v>
      </c>
      <c r="B3577" s="13" t="s">
        <v>212</v>
      </c>
      <c r="C3577" s="14" t="s">
        <v>16686</v>
      </c>
      <c r="D3577" s="14" t="s">
        <v>16687</v>
      </c>
      <c r="E3577" s="15" t="s">
        <v>5678</v>
      </c>
      <c r="F3577" s="16">
        <v>2</v>
      </c>
      <c r="G3577" s="16">
        <v>2</v>
      </c>
      <c r="H3577" s="6">
        <f t="shared" si="220"/>
        <v>3</v>
      </c>
      <c r="I3577" s="6">
        <f t="shared" si="221"/>
        <v>3</v>
      </c>
      <c r="J3577" s="7">
        <f t="shared" si="222"/>
        <v>1</v>
      </c>
      <c r="K3577" s="7">
        <f t="shared" si="223"/>
        <v>0</v>
      </c>
    </row>
    <row r="3578" spans="1:11" x14ac:dyDescent="0.35">
      <c r="A3578" s="14" t="s">
        <v>9255</v>
      </c>
      <c r="B3578" s="13" t="s">
        <v>124</v>
      </c>
      <c r="C3578" s="14" t="s">
        <v>16688</v>
      </c>
      <c r="D3578" s="14" t="s">
        <v>15945</v>
      </c>
      <c r="E3578" s="15" t="s">
        <v>5678</v>
      </c>
      <c r="F3578" s="16">
        <v>1</v>
      </c>
      <c r="G3578" s="16">
        <v>1</v>
      </c>
      <c r="H3578" s="6">
        <f t="shared" si="220"/>
        <v>2</v>
      </c>
      <c r="I3578" s="6">
        <f t="shared" si="221"/>
        <v>2</v>
      </c>
      <c r="J3578" s="7">
        <f t="shared" si="222"/>
        <v>1</v>
      </c>
      <c r="K3578" s="7">
        <f t="shared" si="223"/>
        <v>0</v>
      </c>
    </row>
    <row r="3579" spans="1:11" x14ac:dyDescent="0.35">
      <c r="A3579" s="14" t="s">
        <v>9256</v>
      </c>
      <c r="B3579" s="13" t="s">
        <v>4159</v>
      </c>
      <c r="C3579" s="14" t="s">
        <v>16689</v>
      </c>
      <c r="D3579" s="14" t="s">
        <v>16690</v>
      </c>
      <c r="E3579" s="15" t="s">
        <v>5678</v>
      </c>
      <c r="F3579" s="16">
        <v>1</v>
      </c>
      <c r="G3579" s="16">
        <v>1</v>
      </c>
      <c r="H3579" s="6">
        <f t="shared" si="220"/>
        <v>2</v>
      </c>
      <c r="I3579" s="6">
        <f t="shared" si="221"/>
        <v>2</v>
      </c>
      <c r="J3579" s="7">
        <f t="shared" si="222"/>
        <v>1</v>
      </c>
      <c r="K3579" s="7">
        <f t="shared" si="223"/>
        <v>0</v>
      </c>
    </row>
    <row r="3580" spans="1:11" x14ac:dyDescent="0.35">
      <c r="A3580" s="14" t="s">
        <v>9257</v>
      </c>
      <c r="B3580" s="13" t="s">
        <v>5505</v>
      </c>
      <c r="C3580" s="14" t="s">
        <v>16691</v>
      </c>
      <c r="D3580" s="14" t="s">
        <v>15044</v>
      </c>
      <c r="E3580" s="15" t="s">
        <v>5678</v>
      </c>
      <c r="F3580" s="16">
        <v>0</v>
      </c>
      <c r="G3580" s="16">
        <v>7</v>
      </c>
      <c r="H3580" s="6">
        <f t="shared" si="220"/>
        <v>1</v>
      </c>
      <c r="I3580" s="6">
        <f t="shared" si="221"/>
        <v>8</v>
      </c>
      <c r="J3580" s="7">
        <f t="shared" si="222"/>
        <v>8</v>
      </c>
      <c r="K3580" s="7">
        <f t="shared" si="223"/>
        <v>3</v>
      </c>
    </row>
    <row r="3581" spans="1:11" x14ac:dyDescent="0.35">
      <c r="A3581" s="14" t="s">
        <v>9258</v>
      </c>
      <c r="B3581" s="13" t="s">
        <v>5058</v>
      </c>
      <c r="C3581" s="14" t="s">
        <v>16692</v>
      </c>
      <c r="D3581" s="14" t="s">
        <v>16693</v>
      </c>
      <c r="E3581" s="15" t="s">
        <v>5678</v>
      </c>
      <c r="F3581" s="16">
        <v>1</v>
      </c>
      <c r="G3581" s="16">
        <v>1</v>
      </c>
      <c r="H3581" s="6">
        <f t="shared" si="220"/>
        <v>2</v>
      </c>
      <c r="I3581" s="6">
        <f t="shared" si="221"/>
        <v>2</v>
      </c>
      <c r="J3581" s="7">
        <f t="shared" si="222"/>
        <v>1</v>
      </c>
      <c r="K3581" s="7">
        <f t="shared" si="223"/>
        <v>0</v>
      </c>
    </row>
    <row r="3582" spans="1:11" x14ac:dyDescent="0.35">
      <c r="A3582" s="14" t="s">
        <v>9259</v>
      </c>
      <c r="B3582" s="13" t="s">
        <v>1578</v>
      </c>
      <c r="C3582" s="14" t="s">
        <v>16694</v>
      </c>
      <c r="D3582" s="14" t="s">
        <v>16695</v>
      </c>
      <c r="E3582" s="15" t="s">
        <v>5678</v>
      </c>
      <c r="F3582" s="16">
        <v>2</v>
      </c>
      <c r="G3582" s="16">
        <v>2</v>
      </c>
      <c r="H3582" s="6">
        <f t="shared" si="220"/>
        <v>3</v>
      </c>
      <c r="I3582" s="6">
        <f t="shared" si="221"/>
        <v>3</v>
      </c>
      <c r="J3582" s="7">
        <f t="shared" si="222"/>
        <v>1</v>
      </c>
      <c r="K3582" s="7">
        <f t="shared" si="223"/>
        <v>0</v>
      </c>
    </row>
    <row r="3583" spans="1:11" x14ac:dyDescent="0.35">
      <c r="A3583" s="14" t="s">
        <v>9260</v>
      </c>
      <c r="B3583" s="13" t="s">
        <v>1813</v>
      </c>
      <c r="C3583" s="14" t="s">
        <v>16696</v>
      </c>
      <c r="D3583" s="14" t="s">
        <v>11608</v>
      </c>
      <c r="E3583" s="15" t="s">
        <v>5678</v>
      </c>
      <c r="F3583" s="16">
        <v>1</v>
      </c>
      <c r="G3583" s="16">
        <v>1</v>
      </c>
      <c r="H3583" s="6">
        <f t="shared" si="220"/>
        <v>2</v>
      </c>
      <c r="I3583" s="6">
        <f t="shared" si="221"/>
        <v>2</v>
      </c>
      <c r="J3583" s="7">
        <f t="shared" si="222"/>
        <v>1</v>
      </c>
      <c r="K3583" s="7">
        <f t="shared" si="223"/>
        <v>0</v>
      </c>
    </row>
    <row r="3584" spans="1:11" x14ac:dyDescent="0.35">
      <c r="A3584" s="14" t="s">
        <v>9261</v>
      </c>
      <c r="B3584" s="13" t="s">
        <v>3009</v>
      </c>
      <c r="C3584" s="14" t="s">
        <v>16697</v>
      </c>
      <c r="D3584" s="14" t="s">
        <v>16698</v>
      </c>
      <c r="E3584" s="15" t="s">
        <v>11359</v>
      </c>
      <c r="F3584" s="16">
        <v>534</v>
      </c>
      <c r="G3584" s="16">
        <v>689</v>
      </c>
      <c r="H3584" s="6">
        <f t="shared" si="220"/>
        <v>535</v>
      </c>
      <c r="I3584" s="6">
        <f t="shared" si="221"/>
        <v>690</v>
      </c>
      <c r="J3584" s="7">
        <f t="shared" si="222"/>
        <v>1.2897196261682242</v>
      </c>
      <c r="K3584" s="7">
        <f t="shared" si="223"/>
        <v>0.36705747037702202</v>
      </c>
    </row>
    <row r="3585" spans="1:11" x14ac:dyDescent="0.35">
      <c r="A3585" s="14" t="s">
        <v>9262</v>
      </c>
      <c r="B3585" s="13" t="s">
        <v>2808</v>
      </c>
      <c r="C3585" s="14" t="s">
        <v>16699</v>
      </c>
      <c r="D3585" s="14" t="s">
        <v>16700</v>
      </c>
      <c r="E3585" s="15" t="s">
        <v>5678</v>
      </c>
      <c r="F3585" s="16">
        <v>358</v>
      </c>
      <c r="G3585" s="16">
        <v>375</v>
      </c>
      <c r="H3585" s="6">
        <f t="shared" si="220"/>
        <v>359</v>
      </c>
      <c r="I3585" s="6">
        <f t="shared" si="221"/>
        <v>376</v>
      </c>
      <c r="J3585" s="7">
        <f t="shared" si="222"/>
        <v>1.0473537604456824</v>
      </c>
      <c r="K3585" s="7">
        <f t="shared" si="223"/>
        <v>6.674881785458596E-2</v>
      </c>
    </row>
    <row r="3586" spans="1:11" x14ac:dyDescent="0.35">
      <c r="A3586" s="14" t="s">
        <v>9263</v>
      </c>
      <c r="B3586" s="13" t="s">
        <v>2596</v>
      </c>
      <c r="C3586" s="14" t="s">
        <v>16701</v>
      </c>
      <c r="D3586" s="14" t="s">
        <v>11356</v>
      </c>
      <c r="E3586" s="15" t="s">
        <v>5678</v>
      </c>
      <c r="F3586" s="16">
        <v>81</v>
      </c>
      <c r="G3586" s="16">
        <v>52</v>
      </c>
      <c r="H3586" s="6">
        <f t="shared" si="220"/>
        <v>82</v>
      </c>
      <c r="I3586" s="6">
        <f t="shared" si="221"/>
        <v>53</v>
      </c>
      <c r="J3586" s="7">
        <f t="shared" si="222"/>
        <v>0.64634146341463417</v>
      </c>
      <c r="K3586" s="7">
        <f t="shared" si="223"/>
        <v>-0.62963155005488447</v>
      </c>
    </row>
    <row r="3587" spans="1:11" x14ac:dyDescent="0.35">
      <c r="A3587" s="14" t="s">
        <v>9264</v>
      </c>
      <c r="B3587" s="13" t="s">
        <v>2019</v>
      </c>
      <c r="C3587" s="14" t="s">
        <v>16702</v>
      </c>
      <c r="D3587" s="14" t="s">
        <v>16703</v>
      </c>
      <c r="E3587" s="15" t="s">
        <v>11359</v>
      </c>
      <c r="F3587" s="16">
        <v>99</v>
      </c>
      <c r="G3587" s="16">
        <v>84</v>
      </c>
      <c r="H3587" s="6">
        <f t="shared" ref="H3587:H3650" si="224">F3587+1</f>
        <v>100</v>
      </c>
      <c r="I3587" s="6">
        <f t="shared" ref="I3587:I3650" si="225">G3587+1</f>
        <v>85</v>
      </c>
      <c r="J3587" s="7">
        <f t="shared" ref="J3587:J3650" si="226">I3587/H3587</f>
        <v>0.85</v>
      </c>
      <c r="K3587" s="7">
        <f t="shared" ref="K3587:K3650" si="227">LOG(J3587,2)</f>
        <v>-0.23446525363702297</v>
      </c>
    </row>
    <row r="3588" spans="1:11" x14ac:dyDescent="0.35">
      <c r="A3588" s="14" t="s">
        <v>9265</v>
      </c>
      <c r="B3588" s="13" t="s">
        <v>3882</v>
      </c>
      <c r="C3588" s="14" t="s">
        <v>16704</v>
      </c>
      <c r="D3588" s="14" t="s">
        <v>16705</v>
      </c>
      <c r="E3588" s="15" t="s">
        <v>11359</v>
      </c>
      <c r="F3588" s="16">
        <v>112</v>
      </c>
      <c r="G3588" s="16">
        <v>100</v>
      </c>
      <c r="H3588" s="6">
        <f t="shared" si="224"/>
        <v>113</v>
      </c>
      <c r="I3588" s="6">
        <f t="shared" si="225"/>
        <v>101</v>
      </c>
      <c r="J3588" s="7">
        <f t="shared" si="226"/>
        <v>0.89380530973451322</v>
      </c>
      <c r="K3588" s="7">
        <f t="shared" si="227"/>
        <v>-0.16196747966339306</v>
      </c>
    </row>
    <row r="3589" spans="1:11" x14ac:dyDescent="0.35">
      <c r="A3589" s="14" t="s">
        <v>9266</v>
      </c>
      <c r="B3589" s="13" t="s">
        <v>4187</v>
      </c>
      <c r="C3589" s="14" t="s">
        <v>16706</v>
      </c>
      <c r="D3589" s="14" t="s">
        <v>16707</v>
      </c>
      <c r="E3589" s="15" t="s">
        <v>5678</v>
      </c>
      <c r="F3589" s="16">
        <v>1897</v>
      </c>
      <c r="G3589" s="16">
        <v>2401</v>
      </c>
      <c r="H3589" s="6">
        <f t="shared" si="224"/>
        <v>1898</v>
      </c>
      <c r="I3589" s="6">
        <f t="shared" si="225"/>
        <v>2402</v>
      </c>
      <c r="J3589" s="7">
        <f t="shared" si="226"/>
        <v>1.2655426765015807</v>
      </c>
      <c r="K3589" s="7">
        <f t="shared" si="227"/>
        <v>0.3397561586845248</v>
      </c>
    </row>
    <row r="3590" spans="1:11" x14ac:dyDescent="0.35">
      <c r="A3590" s="14" t="s">
        <v>9267</v>
      </c>
      <c r="B3590" s="13" t="s">
        <v>5091</v>
      </c>
      <c r="C3590" s="14" t="s">
        <v>16708</v>
      </c>
      <c r="D3590" s="14" t="s">
        <v>16709</v>
      </c>
      <c r="E3590" s="15" t="s">
        <v>11359</v>
      </c>
      <c r="F3590" s="16">
        <v>2</v>
      </c>
      <c r="G3590" s="16">
        <v>2</v>
      </c>
      <c r="H3590" s="6">
        <f t="shared" si="224"/>
        <v>3</v>
      </c>
      <c r="I3590" s="6">
        <f t="shared" si="225"/>
        <v>3</v>
      </c>
      <c r="J3590" s="7">
        <f t="shared" si="226"/>
        <v>1</v>
      </c>
      <c r="K3590" s="7">
        <f t="shared" si="227"/>
        <v>0</v>
      </c>
    </row>
    <row r="3591" spans="1:11" x14ac:dyDescent="0.35">
      <c r="A3591" s="14" t="s">
        <v>9268</v>
      </c>
      <c r="B3591" s="13" t="s">
        <v>404</v>
      </c>
      <c r="C3591" s="14" t="s">
        <v>16710</v>
      </c>
      <c r="D3591" s="14" t="s">
        <v>16711</v>
      </c>
      <c r="E3591" s="15" t="s">
        <v>11359</v>
      </c>
      <c r="F3591" s="16">
        <v>1876</v>
      </c>
      <c r="G3591" s="16">
        <v>2839</v>
      </c>
      <c r="H3591" s="6">
        <f t="shared" si="224"/>
        <v>1877</v>
      </c>
      <c r="I3591" s="6">
        <f t="shared" si="225"/>
        <v>2840</v>
      </c>
      <c r="J3591" s="7">
        <f t="shared" si="226"/>
        <v>1.5130527437400108</v>
      </c>
      <c r="K3591" s="7">
        <f t="shared" si="227"/>
        <v>0.59746227956117026</v>
      </c>
    </row>
    <row r="3592" spans="1:11" x14ac:dyDescent="0.35">
      <c r="A3592" s="14" t="s">
        <v>9269</v>
      </c>
      <c r="B3592" s="13" t="s">
        <v>1989</v>
      </c>
      <c r="C3592" s="14" t="s">
        <v>16712</v>
      </c>
      <c r="D3592" s="14" t="s">
        <v>11662</v>
      </c>
      <c r="E3592" s="15" t="s">
        <v>5678</v>
      </c>
      <c r="F3592" s="16">
        <v>7</v>
      </c>
      <c r="G3592" s="16">
        <v>6</v>
      </c>
      <c r="H3592" s="6">
        <f t="shared" si="224"/>
        <v>8</v>
      </c>
      <c r="I3592" s="6">
        <f t="shared" si="225"/>
        <v>7</v>
      </c>
      <c r="J3592" s="7">
        <f t="shared" si="226"/>
        <v>0.875</v>
      </c>
      <c r="K3592" s="7">
        <f t="shared" si="227"/>
        <v>-0.19264507794239591</v>
      </c>
    </row>
    <row r="3593" spans="1:11" x14ac:dyDescent="0.35">
      <c r="A3593" s="14" t="s">
        <v>9270</v>
      </c>
      <c r="B3593" s="13" t="s">
        <v>4045</v>
      </c>
      <c r="C3593" s="14" t="s">
        <v>16713</v>
      </c>
      <c r="D3593" s="14" t="s">
        <v>16714</v>
      </c>
      <c r="E3593" s="15" t="s">
        <v>5678</v>
      </c>
      <c r="F3593" s="16">
        <v>575</v>
      </c>
      <c r="G3593" s="16">
        <v>936</v>
      </c>
      <c r="H3593" s="6">
        <f t="shared" si="224"/>
        <v>576</v>
      </c>
      <c r="I3593" s="6">
        <f t="shared" si="225"/>
        <v>937</v>
      </c>
      <c r="J3593" s="7">
        <f t="shared" si="226"/>
        <v>1.6267361111111112</v>
      </c>
      <c r="K3593" s="7">
        <f t="shared" si="227"/>
        <v>0.70198023621687455</v>
      </c>
    </row>
    <row r="3594" spans="1:11" x14ac:dyDescent="0.35">
      <c r="A3594" s="14" t="s">
        <v>9271</v>
      </c>
      <c r="B3594" s="13" t="s">
        <v>353</v>
      </c>
      <c r="C3594" s="14" t="s">
        <v>16715</v>
      </c>
      <c r="D3594" s="14" t="s">
        <v>16716</v>
      </c>
      <c r="E3594" s="15" t="s">
        <v>5678</v>
      </c>
      <c r="F3594" s="16">
        <v>11</v>
      </c>
      <c r="G3594" s="16">
        <v>13</v>
      </c>
      <c r="H3594" s="6">
        <f t="shared" si="224"/>
        <v>12</v>
      </c>
      <c r="I3594" s="6">
        <f t="shared" si="225"/>
        <v>14</v>
      </c>
      <c r="J3594" s="7">
        <f t="shared" si="226"/>
        <v>1.1666666666666667</v>
      </c>
      <c r="K3594" s="7">
        <f t="shared" si="227"/>
        <v>0.22239242133644802</v>
      </c>
    </row>
    <row r="3595" spans="1:11" x14ac:dyDescent="0.35">
      <c r="A3595" s="14" t="s">
        <v>9272</v>
      </c>
      <c r="B3595" s="13" t="s">
        <v>480</v>
      </c>
      <c r="C3595" s="14" t="s">
        <v>16717</v>
      </c>
      <c r="D3595" s="14" t="s">
        <v>16718</v>
      </c>
      <c r="E3595" s="15" t="s">
        <v>11359</v>
      </c>
      <c r="F3595" s="16">
        <v>30</v>
      </c>
      <c r="G3595" s="16">
        <v>21</v>
      </c>
      <c r="H3595" s="6">
        <f t="shared" si="224"/>
        <v>31</v>
      </c>
      <c r="I3595" s="6">
        <f t="shared" si="225"/>
        <v>22</v>
      </c>
      <c r="J3595" s="7">
        <f t="shared" si="226"/>
        <v>0.70967741935483875</v>
      </c>
      <c r="K3595" s="7">
        <f t="shared" si="227"/>
        <v>-0.49476469174957788</v>
      </c>
    </row>
    <row r="3596" spans="1:11" x14ac:dyDescent="0.35">
      <c r="A3596" s="14" t="s">
        <v>9273</v>
      </c>
      <c r="B3596" s="13" t="s">
        <v>3948</v>
      </c>
      <c r="C3596" s="14" t="s">
        <v>16719</v>
      </c>
      <c r="D3596" s="14" t="s">
        <v>11356</v>
      </c>
      <c r="E3596" s="15" t="s">
        <v>5678</v>
      </c>
      <c r="F3596" s="16">
        <v>36</v>
      </c>
      <c r="G3596" s="16">
        <v>18</v>
      </c>
      <c r="H3596" s="6">
        <f t="shared" si="224"/>
        <v>37</v>
      </c>
      <c r="I3596" s="6">
        <f t="shared" si="225"/>
        <v>19</v>
      </c>
      <c r="J3596" s="7">
        <f t="shared" si="226"/>
        <v>0.51351351351351349</v>
      </c>
      <c r="K3596" s="7">
        <f t="shared" si="227"/>
        <v>-0.96152585218536446</v>
      </c>
    </row>
    <row r="3597" spans="1:11" x14ac:dyDescent="0.35">
      <c r="A3597" s="14" t="s">
        <v>9274</v>
      </c>
      <c r="B3597" s="13" t="s">
        <v>1679</v>
      </c>
      <c r="C3597" s="14" t="s">
        <v>16720</v>
      </c>
      <c r="D3597" s="14" t="s">
        <v>16721</v>
      </c>
      <c r="E3597" s="15" t="s">
        <v>11359</v>
      </c>
      <c r="F3597" s="16">
        <v>57</v>
      </c>
      <c r="G3597" s="16">
        <v>40</v>
      </c>
      <c r="H3597" s="6">
        <f t="shared" si="224"/>
        <v>58</v>
      </c>
      <c r="I3597" s="6">
        <f t="shared" si="225"/>
        <v>41</v>
      </c>
      <c r="J3597" s="7">
        <f t="shared" si="226"/>
        <v>0.7068965517241379</v>
      </c>
      <c r="K3597" s="7">
        <f t="shared" si="227"/>
        <v>-0.50042899050948852</v>
      </c>
    </row>
    <row r="3598" spans="1:11" x14ac:dyDescent="0.35">
      <c r="A3598" s="14" t="s">
        <v>9275</v>
      </c>
      <c r="B3598" s="13" t="s">
        <v>3030</v>
      </c>
      <c r="C3598" s="14" t="s">
        <v>16722</v>
      </c>
      <c r="D3598" s="14" t="s">
        <v>14941</v>
      </c>
      <c r="E3598" s="15" t="s">
        <v>11359</v>
      </c>
      <c r="F3598" s="16">
        <v>112</v>
      </c>
      <c r="G3598" s="16">
        <v>98</v>
      </c>
      <c r="H3598" s="6">
        <f t="shared" si="224"/>
        <v>113</v>
      </c>
      <c r="I3598" s="6">
        <f t="shared" si="225"/>
        <v>99</v>
      </c>
      <c r="J3598" s="7">
        <f t="shared" si="226"/>
        <v>0.87610619469026552</v>
      </c>
      <c r="K3598" s="7">
        <f t="shared" si="227"/>
        <v>-0.19082234233557804</v>
      </c>
    </row>
    <row r="3599" spans="1:11" x14ac:dyDescent="0.35">
      <c r="A3599" s="14" t="s">
        <v>9276</v>
      </c>
      <c r="B3599" s="13" t="s">
        <v>2472</v>
      </c>
      <c r="C3599" s="14" t="s">
        <v>16723</v>
      </c>
      <c r="D3599" s="14" t="s">
        <v>11356</v>
      </c>
      <c r="E3599" s="15" t="s">
        <v>11359</v>
      </c>
      <c r="F3599" s="16">
        <v>70</v>
      </c>
      <c r="G3599" s="16">
        <v>75</v>
      </c>
      <c r="H3599" s="6">
        <f t="shared" si="224"/>
        <v>71</v>
      </c>
      <c r="I3599" s="6">
        <f t="shared" si="225"/>
        <v>76</v>
      </c>
      <c r="J3599" s="7">
        <f t="shared" si="226"/>
        <v>1.0704225352112675</v>
      </c>
      <c r="K3599" s="7">
        <f t="shared" si="227"/>
        <v>9.8180393938903307E-2</v>
      </c>
    </row>
    <row r="3600" spans="1:11" x14ac:dyDescent="0.35">
      <c r="A3600" s="14" t="s">
        <v>9277</v>
      </c>
      <c r="B3600" s="13" t="s">
        <v>4314</v>
      </c>
      <c r="C3600" s="14" t="s">
        <v>16724</v>
      </c>
      <c r="D3600" s="14" t="s">
        <v>16725</v>
      </c>
      <c r="E3600" s="15" t="s">
        <v>11359</v>
      </c>
      <c r="F3600" s="16">
        <v>3</v>
      </c>
      <c r="G3600" s="16">
        <v>4</v>
      </c>
      <c r="H3600" s="6">
        <f t="shared" si="224"/>
        <v>4</v>
      </c>
      <c r="I3600" s="6">
        <f t="shared" si="225"/>
        <v>5</v>
      </c>
      <c r="J3600" s="7">
        <f t="shared" si="226"/>
        <v>1.25</v>
      </c>
      <c r="K3600" s="7">
        <f t="shared" si="227"/>
        <v>0.32192809488736235</v>
      </c>
    </row>
    <row r="3601" spans="1:11" x14ac:dyDescent="0.35">
      <c r="A3601" s="14" t="s">
        <v>9278</v>
      </c>
      <c r="B3601" s="13" t="s">
        <v>172</v>
      </c>
      <c r="C3601" s="14" t="s">
        <v>16726</v>
      </c>
      <c r="D3601" s="14" t="s">
        <v>16727</v>
      </c>
      <c r="E3601" s="15" t="s">
        <v>11359</v>
      </c>
      <c r="F3601" s="16">
        <v>1</v>
      </c>
      <c r="G3601" s="16">
        <v>1</v>
      </c>
      <c r="H3601" s="6">
        <f t="shared" si="224"/>
        <v>2</v>
      </c>
      <c r="I3601" s="6">
        <f t="shared" si="225"/>
        <v>2</v>
      </c>
      <c r="J3601" s="7">
        <f t="shared" si="226"/>
        <v>1</v>
      </c>
      <c r="K3601" s="7">
        <f t="shared" si="227"/>
        <v>0</v>
      </c>
    </row>
    <row r="3602" spans="1:11" x14ac:dyDescent="0.35">
      <c r="A3602" s="14" t="s">
        <v>9279</v>
      </c>
      <c r="B3602" s="13" t="s">
        <v>5023</v>
      </c>
      <c r="C3602" s="14" t="s">
        <v>16728</v>
      </c>
      <c r="D3602" s="14" t="s">
        <v>16729</v>
      </c>
      <c r="E3602" s="15" t="s">
        <v>11359</v>
      </c>
      <c r="F3602" s="16">
        <v>1</v>
      </c>
      <c r="G3602" s="16">
        <v>1</v>
      </c>
      <c r="H3602" s="6">
        <f t="shared" si="224"/>
        <v>2</v>
      </c>
      <c r="I3602" s="6">
        <f t="shared" si="225"/>
        <v>2</v>
      </c>
      <c r="J3602" s="7">
        <f t="shared" si="226"/>
        <v>1</v>
      </c>
      <c r="K3602" s="7">
        <f t="shared" si="227"/>
        <v>0</v>
      </c>
    </row>
    <row r="3603" spans="1:11" x14ac:dyDescent="0.35">
      <c r="A3603" s="14" t="s">
        <v>9280</v>
      </c>
      <c r="B3603" s="13" t="s">
        <v>4215</v>
      </c>
      <c r="C3603" s="14" t="s">
        <v>16730</v>
      </c>
      <c r="D3603" s="14" t="s">
        <v>16731</v>
      </c>
      <c r="E3603" s="15" t="s">
        <v>11359</v>
      </c>
      <c r="F3603" s="16">
        <v>0</v>
      </c>
      <c r="G3603" s="16">
        <v>1</v>
      </c>
      <c r="H3603" s="6">
        <f t="shared" si="224"/>
        <v>1</v>
      </c>
      <c r="I3603" s="6">
        <f t="shared" si="225"/>
        <v>2</v>
      </c>
      <c r="J3603" s="7">
        <f t="shared" si="226"/>
        <v>2</v>
      </c>
      <c r="K3603" s="7">
        <f t="shared" si="227"/>
        <v>1</v>
      </c>
    </row>
    <row r="3604" spans="1:11" x14ac:dyDescent="0.35">
      <c r="A3604" s="14" t="s">
        <v>9281</v>
      </c>
      <c r="B3604" s="13" t="s">
        <v>441</v>
      </c>
      <c r="C3604" s="14" t="s">
        <v>16732</v>
      </c>
      <c r="D3604" s="14" t="s">
        <v>16733</v>
      </c>
      <c r="E3604" s="15" t="s">
        <v>11359</v>
      </c>
      <c r="F3604" s="16">
        <v>1</v>
      </c>
      <c r="G3604" s="16">
        <v>1</v>
      </c>
      <c r="H3604" s="6">
        <f t="shared" si="224"/>
        <v>2</v>
      </c>
      <c r="I3604" s="6">
        <f t="shared" si="225"/>
        <v>2</v>
      </c>
      <c r="J3604" s="7">
        <f t="shared" si="226"/>
        <v>1</v>
      </c>
      <c r="K3604" s="7">
        <f t="shared" si="227"/>
        <v>0</v>
      </c>
    </row>
    <row r="3605" spans="1:11" x14ac:dyDescent="0.35">
      <c r="A3605" s="14" t="s">
        <v>9282</v>
      </c>
      <c r="B3605" s="13" t="s">
        <v>1168</v>
      </c>
      <c r="C3605" s="14" t="s">
        <v>16734</v>
      </c>
      <c r="D3605" s="14" t="s">
        <v>16735</v>
      </c>
      <c r="E3605" s="15" t="s">
        <v>11359</v>
      </c>
      <c r="F3605" s="16">
        <v>2</v>
      </c>
      <c r="G3605" s="16">
        <v>2</v>
      </c>
      <c r="H3605" s="6">
        <f t="shared" si="224"/>
        <v>3</v>
      </c>
      <c r="I3605" s="6">
        <f t="shared" si="225"/>
        <v>3</v>
      </c>
      <c r="J3605" s="7">
        <f t="shared" si="226"/>
        <v>1</v>
      </c>
      <c r="K3605" s="7">
        <f t="shared" si="227"/>
        <v>0</v>
      </c>
    </row>
    <row r="3606" spans="1:11" x14ac:dyDescent="0.35">
      <c r="A3606" s="14" t="s">
        <v>9283</v>
      </c>
      <c r="B3606" s="13" t="s">
        <v>217</v>
      </c>
      <c r="C3606" s="14" t="s">
        <v>16736</v>
      </c>
      <c r="D3606" s="14" t="s">
        <v>16737</v>
      </c>
      <c r="E3606" s="15" t="s">
        <v>11359</v>
      </c>
      <c r="F3606" s="16">
        <v>1</v>
      </c>
      <c r="G3606" s="16">
        <v>1</v>
      </c>
      <c r="H3606" s="6">
        <f t="shared" si="224"/>
        <v>2</v>
      </c>
      <c r="I3606" s="6">
        <f t="shared" si="225"/>
        <v>2</v>
      </c>
      <c r="J3606" s="7">
        <f t="shared" si="226"/>
        <v>1</v>
      </c>
      <c r="K3606" s="7">
        <f t="shared" si="227"/>
        <v>0</v>
      </c>
    </row>
    <row r="3607" spans="1:11" x14ac:dyDescent="0.35">
      <c r="A3607" s="14" t="s">
        <v>9284</v>
      </c>
      <c r="B3607" s="13" t="s">
        <v>4698</v>
      </c>
      <c r="C3607" s="14" t="s">
        <v>16738</v>
      </c>
      <c r="D3607" s="14" t="s">
        <v>16739</v>
      </c>
      <c r="E3607" s="15" t="s">
        <v>11359</v>
      </c>
      <c r="F3607" s="16">
        <v>2</v>
      </c>
      <c r="G3607" s="16">
        <v>1</v>
      </c>
      <c r="H3607" s="6">
        <f t="shared" si="224"/>
        <v>3</v>
      </c>
      <c r="I3607" s="6">
        <f t="shared" si="225"/>
        <v>2</v>
      </c>
      <c r="J3607" s="7">
        <f t="shared" si="226"/>
        <v>0.66666666666666663</v>
      </c>
      <c r="K3607" s="7">
        <f t="shared" si="227"/>
        <v>-0.5849625007211563</v>
      </c>
    </row>
    <row r="3608" spans="1:11" x14ac:dyDescent="0.35">
      <c r="A3608" s="14" t="s">
        <v>9285</v>
      </c>
      <c r="B3608" s="13" t="s">
        <v>4669</v>
      </c>
      <c r="C3608" s="14" t="s">
        <v>16740</v>
      </c>
      <c r="D3608" s="14" t="s">
        <v>16741</v>
      </c>
      <c r="E3608" s="15" t="s">
        <v>11359</v>
      </c>
      <c r="F3608" s="16">
        <v>2</v>
      </c>
      <c r="G3608" s="16">
        <v>2</v>
      </c>
      <c r="H3608" s="6">
        <f t="shared" si="224"/>
        <v>3</v>
      </c>
      <c r="I3608" s="6">
        <f t="shared" si="225"/>
        <v>3</v>
      </c>
      <c r="J3608" s="7">
        <f t="shared" si="226"/>
        <v>1</v>
      </c>
      <c r="K3608" s="7">
        <f t="shared" si="227"/>
        <v>0</v>
      </c>
    </row>
    <row r="3609" spans="1:11" x14ac:dyDescent="0.35">
      <c r="A3609" s="14" t="s">
        <v>9286</v>
      </c>
      <c r="B3609" s="13" t="s">
        <v>5073</v>
      </c>
      <c r="C3609" s="14" t="s">
        <v>16742</v>
      </c>
      <c r="D3609" s="14" t="s">
        <v>16743</v>
      </c>
      <c r="E3609" s="15" t="s">
        <v>11359</v>
      </c>
      <c r="F3609" s="16">
        <v>1</v>
      </c>
      <c r="G3609" s="16">
        <v>1</v>
      </c>
      <c r="H3609" s="6">
        <f t="shared" si="224"/>
        <v>2</v>
      </c>
      <c r="I3609" s="6">
        <f t="shared" si="225"/>
        <v>2</v>
      </c>
      <c r="J3609" s="7">
        <f t="shared" si="226"/>
        <v>1</v>
      </c>
      <c r="K3609" s="7">
        <f t="shared" si="227"/>
        <v>0</v>
      </c>
    </row>
    <row r="3610" spans="1:11" x14ac:dyDescent="0.35">
      <c r="A3610" s="14" t="s">
        <v>9287</v>
      </c>
      <c r="B3610" s="13" t="s">
        <v>1177</v>
      </c>
      <c r="C3610" s="14" t="s">
        <v>16744</v>
      </c>
      <c r="D3610" s="14" t="s">
        <v>16745</v>
      </c>
      <c r="E3610" s="15" t="s">
        <v>11359</v>
      </c>
      <c r="F3610" s="16">
        <v>2</v>
      </c>
      <c r="G3610" s="16">
        <v>2</v>
      </c>
      <c r="H3610" s="6">
        <f t="shared" si="224"/>
        <v>3</v>
      </c>
      <c r="I3610" s="6">
        <f t="shared" si="225"/>
        <v>3</v>
      </c>
      <c r="J3610" s="7">
        <f t="shared" si="226"/>
        <v>1</v>
      </c>
      <c r="K3610" s="7">
        <f t="shared" si="227"/>
        <v>0</v>
      </c>
    </row>
    <row r="3611" spans="1:11" x14ac:dyDescent="0.35">
      <c r="A3611" s="14" t="s">
        <v>9288</v>
      </c>
      <c r="B3611" s="13" t="s">
        <v>4656</v>
      </c>
      <c r="C3611" s="14" t="s">
        <v>16746</v>
      </c>
      <c r="D3611" s="14" t="s">
        <v>16747</v>
      </c>
      <c r="E3611" s="15" t="s">
        <v>11359</v>
      </c>
      <c r="F3611" s="16">
        <v>3</v>
      </c>
      <c r="G3611" s="16">
        <v>4</v>
      </c>
      <c r="H3611" s="6">
        <f t="shared" si="224"/>
        <v>4</v>
      </c>
      <c r="I3611" s="6">
        <f t="shared" si="225"/>
        <v>5</v>
      </c>
      <c r="J3611" s="7">
        <f t="shared" si="226"/>
        <v>1.25</v>
      </c>
      <c r="K3611" s="7">
        <f t="shared" si="227"/>
        <v>0.32192809488736235</v>
      </c>
    </row>
    <row r="3612" spans="1:11" x14ac:dyDescent="0.35">
      <c r="A3612" s="14" t="s">
        <v>9289</v>
      </c>
      <c r="B3612" s="13" t="s">
        <v>170</v>
      </c>
      <c r="C3612" s="14" t="s">
        <v>16748</v>
      </c>
      <c r="D3612" s="14" t="s">
        <v>16749</v>
      </c>
      <c r="E3612" s="15" t="s">
        <v>11359</v>
      </c>
      <c r="F3612" s="16">
        <v>43</v>
      </c>
      <c r="G3612" s="16">
        <v>27</v>
      </c>
      <c r="H3612" s="6">
        <f t="shared" si="224"/>
        <v>44</v>
      </c>
      <c r="I3612" s="6">
        <f t="shared" si="225"/>
        <v>28</v>
      </c>
      <c r="J3612" s="7">
        <f t="shared" si="226"/>
        <v>0.63636363636363635</v>
      </c>
      <c r="K3612" s="7">
        <f t="shared" si="227"/>
        <v>-0.65207669657969325</v>
      </c>
    </row>
    <row r="3613" spans="1:11" x14ac:dyDescent="0.35">
      <c r="A3613" s="14" t="s">
        <v>9290</v>
      </c>
      <c r="B3613" s="13" t="s">
        <v>222</v>
      </c>
      <c r="C3613" s="14" t="s">
        <v>16750</v>
      </c>
      <c r="D3613" s="14" t="s">
        <v>16751</v>
      </c>
      <c r="E3613" s="15" t="s">
        <v>11359</v>
      </c>
      <c r="F3613" s="16">
        <v>34</v>
      </c>
      <c r="G3613" s="16">
        <v>27</v>
      </c>
      <c r="H3613" s="6">
        <f t="shared" si="224"/>
        <v>35</v>
      </c>
      <c r="I3613" s="6">
        <f t="shared" si="225"/>
        <v>28</v>
      </c>
      <c r="J3613" s="7">
        <f t="shared" si="226"/>
        <v>0.8</v>
      </c>
      <c r="K3613" s="7">
        <f t="shared" si="227"/>
        <v>-0.32192809488736229</v>
      </c>
    </row>
    <row r="3614" spans="1:11" x14ac:dyDescent="0.35">
      <c r="A3614" s="14" t="s">
        <v>9291</v>
      </c>
      <c r="B3614" s="13" t="s">
        <v>176</v>
      </c>
      <c r="C3614" s="14" t="s">
        <v>16752</v>
      </c>
      <c r="D3614" s="14" t="s">
        <v>16753</v>
      </c>
      <c r="E3614" s="15" t="s">
        <v>11359</v>
      </c>
      <c r="F3614" s="16">
        <v>72</v>
      </c>
      <c r="G3614" s="16">
        <v>61</v>
      </c>
      <c r="H3614" s="6">
        <f t="shared" si="224"/>
        <v>73</v>
      </c>
      <c r="I3614" s="6">
        <f t="shared" si="225"/>
        <v>62</v>
      </c>
      <c r="J3614" s="7">
        <f t="shared" si="226"/>
        <v>0.84931506849315064</v>
      </c>
      <c r="K3614" s="7">
        <f t="shared" si="227"/>
        <v>-0.23562824849314212</v>
      </c>
    </row>
    <row r="3615" spans="1:11" x14ac:dyDescent="0.35">
      <c r="A3615" s="14" t="s">
        <v>9292</v>
      </c>
      <c r="B3615" s="13" t="s">
        <v>304</v>
      </c>
      <c r="C3615" s="14" t="s">
        <v>16754</v>
      </c>
      <c r="D3615" s="14" t="s">
        <v>16755</v>
      </c>
      <c r="E3615" s="15" t="s">
        <v>11359</v>
      </c>
      <c r="F3615" s="16">
        <v>27</v>
      </c>
      <c r="G3615" s="16">
        <v>11</v>
      </c>
      <c r="H3615" s="6">
        <f t="shared" si="224"/>
        <v>28</v>
      </c>
      <c r="I3615" s="6">
        <f t="shared" si="225"/>
        <v>12</v>
      </c>
      <c r="J3615" s="7">
        <f t="shared" si="226"/>
        <v>0.42857142857142855</v>
      </c>
      <c r="K3615" s="7">
        <f t="shared" si="227"/>
        <v>-1.2223924213364481</v>
      </c>
    </row>
    <row r="3616" spans="1:11" x14ac:dyDescent="0.35">
      <c r="A3616" s="14" t="s">
        <v>9293</v>
      </c>
      <c r="B3616" s="13" t="s">
        <v>193</v>
      </c>
      <c r="C3616" s="14" t="s">
        <v>16756</v>
      </c>
      <c r="D3616" s="14" t="s">
        <v>16757</v>
      </c>
      <c r="E3616" s="15" t="s">
        <v>11359</v>
      </c>
      <c r="F3616" s="16">
        <v>27</v>
      </c>
      <c r="G3616" s="16">
        <v>17</v>
      </c>
      <c r="H3616" s="6">
        <f t="shared" si="224"/>
        <v>28</v>
      </c>
      <c r="I3616" s="6">
        <f t="shared" si="225"/>
        <v>18</v>
      </c>
      <c r="J3616" s="7">
        <f t="shared" si="226"/>
        <v>0.6428571428571429</v>
      </c>
      <c r="K3616" s="7">
        <f t="shared" si="227"/>
        <v>-0.63742992061529169</v>
      </c>
    </row>
    <row r="3617" spans="1:11" x14ac:dyDescent="0.35">
      <c r="A3617" s="14" t="s">
        <v>9294</v>
      </c>
      <c r="B3617" s="13" t="s">
        <v>271</v>
      </c>
      <c r="C3617" s="14" t="s">
        <v>16758</v>
      </c>
      <c r="D3617" s="14" t="s">
        <v>16759</v>
      </c>
      <c r="E3617" s="15" t="s">
        <v>11359</v>
      </c>
      <c r="F3617" s="16">
        <v>20</v>
      </c>
      <c r="G3617" s="16">
        <v>8</v>
      </c>
      <c r="H3617" s="6">
        <f t="shared" si="224"/>
        <v>21</v>
      </c>
      <c r="I3617" s="6">
        <f t="shared" si="225"/>
        <v>9</v>
      </c>
      <c r="J3617" s="7">
        <f t="shared" si="226"/>
        <v>0.42857142857142855</v>
      </c>
      <c r="K3617" s="7">
        <f t="shared" si="227"/>
        <v>-1.2223924213364481</v>
      </c>
    </row>
    <row r="3618" spans="1:11" x14ac:dyDescent="0.35">
      <c r="A3618" s="14" t="s">
        <v>9295</v>
      </c>
      <c r="B3618" s="13" t="s">
        <v>156</v>
      </c>
      <c r="C3618" s="14" t="s">
        <v>16760</v>
      </c>
      <c r="D3618" s="14" t="s">
        <v>16761</v>
      </c>
      <c r="E3618" s="15" t="s">
        <v>11359</v>
      </c>
      <c r="F3618" s="16">
        <v>23</v>
      </c>
      <c r="G3618" s="16">
        <v>13</v>
      </c>
      <c r="H3618" s="6">
        <f t="shared" si="224"/>
        <v>24</v>
      </c>
      <c r="I3618" s="6">
        <f t="shared" si="225"/>
        <v>14</v>
      </c>
      <c r="J3618" s="7">
        <f t="shared" si="226"/>
        <v>0.58333333333333337</v>
      </c>
      <c r="K3618" s="7">
        <f t="shared" si="227"/>
        <v>-0.7776075786635519</v>
      </c>
    </row>
    <row r="3619" spans="1:11" x14ac:dyDescent="0.35">
      <c r="A3619" s="14" t="s">
        <v>9296</v>
      </c>
      <c r="B3619" s="13" t="s">
        <v>295</v>
      </c>
      <c r="C3619" s="14" t="s">
        <v>16762</v>
      </c>
      <c r="D3619" s="14" t="s">
        <v>16763</v>
      </c>
      <c r="E3619" s="15" t="s">
        <v>11359</v>
      </c>
      <c r="F3619" s="16">
        <v>59</v>
      </c>
      <c r="G3619" s="16">
        <v>60</v>
      </c>
      <c r="H3619" s="6">
        <f t="shared" si="224"/>
        <v>60</v>
      </c>
      <c r="I3619" s="6">
        <f t="shared" si="225"/>
        <v>61</v>
      </c>
      <c r="J3619" s="7">
        <f t="shared" si="226"/>
        <v>1.0166666666666666</v>
      </c>
      <c r="K3619" s="7">
        <f t="shared" si="227"/>
        <v>2.3846741954367666E-2</v>
      </c>
    </row>
    <row r="3620" spans="1:11" x14ac:dyDescent="0.35">
      <c r="A3620" s="14" t="s">
        <v>9297</v>
      </c>
      <c r="B3620" s="13" t="s">
        <v>149</v>
      </c>
      <c r="C3620" s="14" t="s">
        <v>16764</v>
      </c>
      <c r="D3620" s="14" t="s">
        <v>16765</v>
      </c>
      <c r="E3620" s="15" t="s">
        <v>5678</v>
      </c>
      <c r="F3620" s="16">
        <v>63</v>
      </c>
      <c r="G3620" s="16">
        <v>31</v>
      </c>
      <c r="H3620" s="6">
        <f t="shared" si="224"/>
        <v>64</v>
      </c>
      <c r="I3620" s="6">
        <f t="shared" si="225"/>
        <v>32</v>
      </c>
      <c r="J3620" s="7">
        <f t="shared" si="226"/>
        <v>0.5</v>
      </c>
      <c r="K3620" s="7">
        <f t="shared" si="227"/>
        <v>-1</v>
      </c>
    </row>
    <row r="3621" spans="1:11" x14ac:dyDescent="0.35">
      <c r="A3621" s="14" t="s">
        <v>9298</v>
      </c>
      <c r="B3621" s="13" t="s">
        <v>97</v>
      </c>
      <c r="C3621" s="14" t="s">
        <v>16766</v>
      </c>
      <c r="D3621" s="14" t="s">
        <v>16767</v>
      </c>
      <c r="E3621" s="15" t="s">
        <v>5678</v>
      </c>
      <c r="F3621" s="16">
        <v>85</v>
      </c>
      <c r="G3621" s="16">
        <v>51</v>
      </c>
      <c r="H3621" s="6">
        <f t="shared" si="224"/>
        <v>86</v>
      </c>
      <c r="I3621" s="6">
        <f t="shared" si="225"/>
        <v>52</v>
      </c>
      <c r="J3621" s="7">
        <f t="shared" si="226"/>
        <v>0.60465116279069764</v>
      </c>
      <c r="K3621" s="7">
        <f t="shared" si="227"/>
        <v>-0.72582503656100594</v>
      </c>
    </row>
    <row r="3622" spans="1:11" x14ac:dyDescent="0.35">
      <c r="A3622" s="14" t="s">
        <v>9299</v>
      </c>
      <c r="B3622" s="13" t="s">
        <v>118</v>
      </c>
      <c r="C3622" s="14" t="s">
        <v>16768</v>
      </c>
      <c r="D3622" s="14" t="s">
        <v>16769</v>
      </c>
      <c r="E3622" s="15" t="s">
        <v>5678</v>
      </c>
      <c r="F3622" s="16">
        <v>84</v>
      </c>
      <c r="G3622" s="16">
        <v>57</v>
      </c>
      <c r="H3622" s="6">
        <f t="shared" si="224"/>
        <v>85</v>
      </c>
      <c r="I3622" s="6">
        <f t="shared" si="225"/>
        <v>58</v>
      </c>
      <c r="J3622" s="7">
        <f t="shared" si="226"/>
        <v>0.68235294117647061</v>
      </c>
      <c r="K3622" s="7">
        <f t="shared" si="227"/>
        <v>-0.55140994101012963</v>
      </c>
    </row>
    <row r="3623" spans="1:11" x14ac:dyDescent="0.35">
      <c r="A3623" s="14" t="s">
        <v>9300</v>
      </c>
      <c r="B3623" s="13" t="s">
        <v>926</v>
      </c>
      <c r="C3623" s="14" t="s">
        <v>16770</v>
      </c>
      <c r="D3623" s="14" t="s">
        <v>16771</v>
      </c>
      <c r="E3623" s="15" t="s">
        <v>11359</v>
      </c>
      <c r="F3623" s="16">
        <v>67</v>
      </c>
      <c r="G3623" s="16">
        <v>33</v>
      </c>
      <c r="H3623" s="6">
        <f t="shared" si="224"/>
        <v>68</v>
      </c>
      <c r="I3623" s="6">
        <f t="shared" si="225"/>
        <v>34</v>
      </c>
      <c r="J3623" s="7">
        <f t="shared" si="226"/>
        <v>0.5</v>
      </c>
      <c r="K3623" s="7">
        <f t="shared" si="227"/>
        <v>-1</v>
      </c>
    </row>
    <row r="3624" spans="1:11" x14ac:dyDescent="0.35">
      <c r="A3624" s="14" t="s">
        <v>9301</v>
      </c>
      <c r="B3624" s="13" t="s">
        <v>644</v>
      </c>
      <c r="C3624" s="14" t="s">
        <v>16772</v>
      </c>
      <c r="D3624" s="14" t="s">
        <v>15840</v>
      </c>
      <c r="E3624" s="15" t="s">
        <v>11359</v>
      </c>
      <c r="F3624" s="16">
        <v>22</v>
      </c>
      <c r="G3624" s="16">
        <v>8</v>
      </c>
      <c r="H3624" s="6">
        <f t="shared" si="224"/>
        <v>23</v>
      </c>
      <c r="I3624" s="6">
        <f t="shared" si="225"/>
        <v>9</v>
      </c>
      <c r="J3624" s="7">
        <f t="shared" si="226"/>
        <v>0.39130434782608697</v>
      </c>
      <c r="K3624" s="7">
        <f t="shared" si="227"/>
        <v>-1.3536369546147005</v>
      </c>
    </row>
    <row r="3625" spans="1:11" x14ac:dyDescent="0.35">
      <c r="A3625" s="14" t="s">
        <v>9302</v>
      </c>
      <c r="B3625" s="13" t="s">
        <v>1587</v>
      </c>
      <c r="C3625" s="14" t="s">
        <v>16773</v>
      </c>
      <c r="D3625" s="14" t="s">
        <v>11418</v>
      </c>
      <c r="E3625" s="15" t="s">
        <v>5678</v>
      </c>
      <c r="F3625" s="16">
        <v>20</v>
      </c>
      <c r="G3625" s="16">
        <v>14</v>
      </c>
      <c r="H3625" s="6">
        <f t="shared" si="224"/>
        <v>21</v>
      </c>
      <c r="I3625" s="6">
        <f t="shared" si="225"/>
        <v>15</v>
      </c>
      <c r="J3625" s="7">
        <f t="shared" si="226"/>
        <v>0.7142857142857143</v>
      </c>
      <c r="K3625" s="7">
        <f t="shared" si="227"/>
        <v>-0.48542682717024171</v>
      </c>
    </row>
    <row r="3626" spans="1:11" x14ac:dyDescent="0.35">
      <c r="A3626" s="14" t="s">
        <v>9303</v>
      </c>
      <c r="B3626" s="13" t="s">
        <v>852</v>
      </c>
      <c r="C3626" s="14" t="s">
        <v>16774</v>
      </c>
      <c r="D3626" s="14" t="s">
        <v>11356</v>
      </c>
      <c r="E3626" s="15" t="s">
        <v>11359</v>
      </c>
      <c r="F3626" s="16">
        <v>68</v>
      </c>
      <c r="G3626" s="16">
        <v>64</v>
      </c>
      <c r="H3626" s="6">
        <f t="shared" si="224"/>
        <v>69</v>
      </c>
      <c r="I3626" s="6">
        <f t="shared" si="225"/>
        <v>65</v>
      </c>
      <c r="J3626" s="7">
        <f t="shared" si="226"/>
        <v>0.94202898550724634</v>
      </c>
      <c r="K3626" s="7">
        <f t="shared" si="227"/>
        <v>-8.6156643749714601E-2</v>
      </c>
    </row>
    <row r="3627" spans="1:11" x14ac:dyDescent="0.35">
      <c r="A3627" s="14" t="s">
        <v>9304</v>
      </c>
      <c r="B3627" s="13" t="s">
        <v>1861</v>
      </c>
      <c r="C3627" s="14" t="s">
        <v>16775</v>
      </c>
      <c r="D3627" s="14" t="s">
        <v>16776</v>
      </c>
      <c r="E3627" s="15" t="s">
        <v>11359</v>
      </c>
      <c r="F3627" s="16">
        <v>54</v>
      </c>
      <c r="G3627" s="16">
        <v>52</v>
      </c>
      <c r="H3627" s="6">
        <f t="shared" si="224"/>
        <v>55</v>
      </c>
      <c r="I3627" s="6">
        <f t="shared" si="225"/>
        <v>53</v>
      </c>
      <c r="J3627" s="7">
        <f t="shared" si="226"/>
        <v>0.96363636363636362</v>
      </c>
      <c r="K3627" s="7">
        <f t="shared" si="227"/>
        <v>-5.3439258961460442E-2</v>
      </c>
    </row>
    <row r="3628" spans="1:11" x14ac:dyDescent="0.35">
      <c r="A3628" s="14" t="s">
        <v>9305</v>
      </c>
      <c r="B3628" s="13" t="s">
        <v>296</v>
      </c>
      <c r="C3628" s="14" t="s">
        <v>16777</v>
      </c>
      <c r="D3628" s="14" t="s">
        <v>11509</v>
      </c>
      <c r="E3628" s="15" t="s">
        <v>5678</v>
      </c>
      <c r="F3628" s="16">
        <v>3</v>
      </c>
      <c r="G3628" s="16">
        <v>2</v>
      </c>
      <c r="H3628" s="6">
        <f t="shared" si="224"/>
        <v>4</v>
      </c>
      <c r="I3628" s="6">
        <f t="shared" si="225"/>
        <v>3</v>
      </c>
      <c r="J3628" s="7">
        <f t="shared" si="226"/>
        <v>0.75</v>
      </c>
      <c r="K3628" s="7">
        <f t="shared" si="227"/>
        <v>-0.41503749927884381</v>
      </c>
    </row>
    <row r="3629" spans="1:11" x14ac:dyDescent="0.35">
      <c r="A3629" s="14" t="s">
        <v>9306</v>
      </c>
      <c r="B3629" s="13" t="s">
        <v>2063</v>
      </c>
      <c r="C3629" s="14" t="s">
        <v>16778</v>
      </c>
      <c r="D3629" s="14" t="s">
        <v>16779</v>
      </c>
      <c r="E3629" s="15" t="s">
        <v>5678</v>
      </c>
      <c r="F3629" s="16">
        <v>3</v>
      </c>
      <c r="G3629" s="16">
        <v>2</v>
      </c>
      <c r="H3629" s="6">
        <f t="shared" si="224"/>
        <v>4</v>
      </c>
      <c r="I3629" s="6">
        <f t="shared" si="225"/>
        <v>3</v>
      </c>
      <c r="J3629" s="7">
        <f t="shared" si="226"/>
        <v>0.75</v>
      </c>
      <c r="K3629" s="7">
        <f t="shared" si="227"/>
        <v>-0.41503749927884381</v>
      </c>
    </row>
    <row r="3630" spans="1:11" x14ac:dyDescent="0.35">
      <c r="A3630" s="14" t="s">
        <v>9307</v>
      </c>
      <c r="B3630" s="13" t="s">
        <v>3375</v>
      </c>
      <c r="C3630" s="14" t="s">
        <v>16780</v>
      </c>
      <c r="D3630" s="14" t="s">
        <v>16781</v>
      </c>
      <c r="E3630" s="15" t="s">
        <v>5678</v>
      </c>
      <c r="F3630" s="16">
        <v>6</v>
      </c>
      <c r="G3630" s="16">
        <v>5</v>
      </c>
      <c r="H3630" s="6">
        <f t="shared" si="224"/>
        <v>7</v>
      </c>
      <c r="I3630" s="6">
        <f t="shared" si="225"/>
        <v>6</v>
      </c>
      <c r="J3630" s="7">
        <f t="shared" si="226"/>
        <v>0.8571428571428571</v>
      </c>
      <c r="K3630" s="7">
        <f t="shared" si="227"/>
        <v>-0.22239242133644802</v>
      </c>
    </row>
    <row r="3631" spans="1:11" x14ac:dyDescent="0.35">
      <c r="A3631" s="14" t="s">
        <v>9308</v>
      </c>
      <c r="B3631" s="13" t="s">
        <v>1727</v>
      </c>
      <c r="C3631" s="14" t="s">
        <v>16782</v>
      </c>
      <c r="D3631" s="14" t="s">
        <v>16783</v>
      </c>
      <c r="E3631" s="15" t="s">
        <v>11359</v>
      </c>
      <c r="F3631" s="16">
        <v>22</v>
      </c>
      <c r="G3631" s="16">
        <v>17</v>
      </c>
      <c r="H3631" s="6">
        <f t="shared" si="224"/>
        <v>23</v>
      </c>
      <c r="I3631" s="6">
        <f t="shared" si="225"/>
        <v>18</v>
      </c>
      <c r="J3631" s="7">
        <f t="shared" si="226"/>
        <v>0.78260869565217395</v>
      </c>
      <c r="K3631" s="7">
        <f t="shared" si="227"/>
        <v>-0.35363695461470046</v>
      </c>
    </row>
    <row r="3632" spans="1:11" x14ac:dyDescent="0.35">
      <c r="A3632" s="14" t="s">
        <v>9309</v>
      </c>
      <c r="B3632" s="13" t="s">
        <v>4850</v>
      </c>
      <c r="C3632" s="14" t="s">
        <v>16784</v>
      </c>
      <c r="D3632" s="14" t="s">
        <v>11356</v>
      </c>
      <c r="E3632" s="15" t="s">
        <v>11359</v>
      </c>
      <c r="F3632" s="16">
        <v>1357</v>
      </c>
      <c r="G3632" s="16">
        <v>1795</v>
      </c>
      <c r="H3632" s="6">
        <f t="shared" si="224"/>
        <v>1358</v>
      </c>
      <c r="I3632" s="6">
        <f t="shared" si="225"/>
        <v>1796</v>
      </c>
      <c r="J3632" s="7">
        <f t="shared" si="226"/>
        <v>1.3225331369661266</v>
      </c>
      <c r="K3632" s="7">
        <f t="shared" si="227"/>
        <v>0.40330387049641514</v>
      </c>
    </row>
    <row r="3633" spans="1:11" x14ac:dyDescent="0.35">
      <c r="A3633" s="14" t="s">
        <v>9310</v>
      </c>
      <c r="B3633" s="13" t="s">
        <v>2005</v>
      </c>
      <c r="C3633" s="14" t="s">
        <v>16785</v>
      </c>
      <c r="D3633" s="14" t="s">
        <v>16786</v>
      </c>
      <c r="E3633" s="15" t="s">
        <v>5678</v>
      </c>
      <c r="F3633" s="16">
        <v>9</v>
      </c>
      <c r="G3633" s="16">
        <v>5</v>
      </c>
      <c r="H3633" s="6">
        <f t="shared" si="224"/>
        <v>10</v>
      </c>
      <c r="I3633" s="6">
        <f t="shared" si="225"/>
        <v>6</v>
      </c>
      <c r="J3633" s="7">
        <f t="shared" si="226"/>
        <v>0.6</v>
      </c>
      <c r="K3633" s="7">
        <f t="shared" si="227"/>
        <v>-0.73696559416620622</v>
      </c>
    </row>
    <row r="3634" spans="1:11" x14ac:dyDescent="0.35">
      <c r="A3634" s="14" t="s">
        <v>9311</v>
      </c>
      <c r="B3634" s="13" t="s">
        <v>3841</v>
      </c>
      <c r="C3634" s="14" t="s">
        <v>16787</v>
      </c>
      <c r="D3634" s="14" t="s">
        <v>16788</v>
      </c>
      <c r="E3634" s="15" t="s">
        <v>11359</v>
      </c>
      <c r="F3634" s="16">
        <v>31</v>
      </c>
      <c r="G3634" s="16">
        <v>44</v>
      </c>
      <c r="H3634" s="6">
        <f t="shared" si="224"/>
        <v>32</v>
      </c>
      <c r="I3634" s="6">
        <f t="shared" si="225"/>
        <v>45</v>
      </c>
      <c r="J3634" s="7">
        <f t="shared" si="226"/>
        <v>1.40625</v>
      </c>
      <c r="K3634" s="7">
        <f t="shared" si="227"/>
        <v>0.49185309632967472</v>
      </c>
    </row>
    <row r="3635" spans="1:11" x14ac:dyDescent="0.35">
      <c r="A3635" s="14" t="s">
        <v>9312</v>
      </c>
      <c r="B3635" s="13" t="s">
        <v>5082</v>
      </c>
      <c r="C3635" s="14" t="s">
        <v>16789</v>
      </c>
      <c r="D3635" s="14" t="s">
        <v>12040</v>
      </c>
      <c r="E3635" s="15" t="s">
        <v>11359</v>
      </c>
      <c r="F3635" s="16">
        <v>37</v>
      </c>
      <c r="G3635" s="16">
        <v>48</v>
      </c>
      <c r="H3635" s="6">
        <f t="shared" si="224"/>
        <v>38</v>
      </c>
      <c r="I3635" s="6">
        <f t="shared" si="225"/>
        <v>49</v>
      </c>
      <c r="J3635" s="7">
        <f t="shared" si="226"/>
        <v>1.2894736842105263</v>
      </c>
      <c r="K3635" s="7">
        <f t="shared" si="227"/>
        <v>0.36678233067162275</v>
      </c>
    </row>
    <row r="3636" spans="1:11" x14ac:dyDescent="0.35">
      <c r="A3636" s="14" t="s">
        <v>9313</v>
      </c>
      <c r="B3636" s="13" t="s">
        <v>4357</v>
      </c>
      <c r="C3636" s="14" t="s">
        <v>16790</v>
      </c>
      <c r="D3636" s="14" t="s">
        <v>11356</v>
      </c>
      <c r="E3636" s="15" t="s">
        <v>11359</v>
      </c>
      <c r="F3636" s="16">
        <v>42</v>
      </c>
      <c r="G3636" s="16">
        <v>33</v>
      </c>
      <c r="H3636" s="6">
        <f t="shared" si="224"/>
        <v>43</v>
      </c>
      <c r="I3636" s="6">
        <f t="shared" si="225"/>
        <v>34</v>
      </c>
      <c r="J3636" s="7">
        <f t="shared" si="226"/>
        <v>0.79069767441860461</v>
      </c>
      <c r="K3636" s="7">
        <f t="shared" si="227"/>
        <v>-0.33880191345175859</v>
      </c>
    </row>
    <row r="3637" spans="1:11" x14ac:dyDescent="0.35">
      <c r="A3637" s="14" t="s">
        <v>9314</v>
      </c>
      <c r="B3637" s="13" t="s">
        <v>5646</v>
      </c>
      <c r="C3637" s="14" t="s">
        <v>16791</v>
      </c>
      <c r="D3637" s="14" t="s">
        <v>11356</v>
      </c>
      <c r="E3637" s="15" t="s">
        <v>5678</v>
      </c>
      <c r="F3637" s="16">
        <v>20</v>
      </c>
      <c r="G3637" s="16">
        <v>36</v>
      </c>
      <c r="H3637" s="6">
        <f t="shared" si="224"/>
        <v>21</v>
      </c>
      <c r="I3637" s="6">
        <f t="shared" si="225"/>
        <v>37</v>
      </c>
      <c r="J3637" s="7">
        <f t="shared" si="226"/>
        <v>1.7619047619047619</v>
      </c>
      <c r="K3637" s="7">
        <f t="shared" si="227"/>
        <v>0.81713594285018953</v>
      </c>
    </row>
    <row r="3638" spans="1:11" x14ac:dyDescent="0.35">
      <c r="A3638" s="14" t="s">
        <v>9315</v>
      </c>
      <c r="B3638" s="13" t="s">
        <v>1092</v>
      </c>
      <c r="C3638" s="14" t="s">
        <v>16792</v>
      </c>
      <c r="D3638" s="14" t="s">
        <v>13467</v>
      </c>
      <c r="E3638" s="15" t="s">
        <v>5678</v>
      </c>
      <c r="F3638" s="16">
        <v>62</v>
      </c>
      <c r="G3638" s="16">
        <v>48</v>
      </c>
      <c r="H3638" s="6">
        <f t="shared" si="224"/>
        <v>63</v>
      </c>
      <c r="I3638" s="6">
        <f t="shared" si="225"/>
        <v>49</v>
      </c>
      <c r="J3638" s="7">
        <f t="shared" si="226"/>
        <v>0.77777777777777779</v>
      </c>
      <c r="K3638" s="7">
        <f t="shared" si="227"/>
        <v>-0.36257007938470825</v>
      </c>
    </row>
    <row r="3639" spans="1:11" x14ac:dyDescent="0.35">
      <c r="A3639" s="14" t="s">
        <v>9316</v>
      </c>
      <c r="B3639" s="13" t="s">
        <v>72</v>
      </c>
      <c r="C3639" s="14" t="s">
        <v>16793</v>
      </c>
      <c r="D3639" s="14" t="s">
        <v>16794</v>
      </c>
      <c r="E3639" s="15" t="s">
        <v>5678</v>
      </c>
      <c r="F3639" s="16">
        <v>95</v>
      </c>
      <c r="G3639" s="16">
        <v>62</v>
      </c>
      <c r="H3639" s="6">
        <f t="shared" si="224"/>
        <v>96</v>
      </c>
      <c r="I3639" s="6">
        <f t="shared" si="225"/>
        <v>63</v>
      </c>
      <c r="J3639" s="7">
        <f t="shared" si="226"/>
        <v>0.65625</v>
      </c>
      <c r="K3639" s="7">
        <f t="shared" si="227"/>
        <v>-0.60768257722123975</v>
      </c>
    </row>
    <row r="3640" spans="1:11" x14ac:dyDescent="0.35">
      <c r="A3640" s="14" t="s">
        <v>9317</v>
      </c>
      <c r="B3640" s="13" t="s">
        <v>50</v>
      </c>
      <c r="C3640" s="14" t="s">
        <v>16795</v>
      </c>
      <c r="D3640" s="14" t="s">
        <v>13453</v>
      </c>
      <c r="E3640" s="15" t="s">
        <v>5678</v>
      </c>
      <c r="F3640" s="16">
        <v>108</v>
      </c>
      <c r="G3640" s="16">
        <v>103</v>
      </c>
      <c r="H3640" s="6">
        <f t="shared" si="224"/>
        <v>109</v>
      </c>
      <c r="I3640" s="6">
        <f t="shared" si="225"/>
        <v>104</v>
      </c>
      <c r="J3640" s="7">
        <f t="shared" si="226"/>
        <v>0.95412844036697253</v>
      </c>
      <c r="K3640" s="7">
        <f t="shared" si="227"/>
        <v>-6.774460663583412E-2</v>
      </c>
    </row>
    <row r="3641" spans="1:11" x14ac:dyDescent="0.35">
      <c r="A3641" s="14" t="s">
        <v>9318</v>
      </c>
      <c r="B3641" s="13" t="s">
        <v>34</v>
      </c>
      <c r="C3641" s="14" t="s">
        <v>16796</v>
      </c>
      <c r="D3641" s="14" t="s">
        <v>16797</v>
      </c>
      <c r="E3641" s="15" t="s">
        <v>11359</v>
      </c>
      <c r="F3641" s="16">
        <v>180</v>
      </c>
      <c r="G3641" s="16">
        <v>131</v>
      </c>
      <c r="H3641" s="6">
        <f t="shared" si="224"/>
        <v>181</v>
      </c>
      <c r="I3641" s="6">
        <f t="shared" si="225"/>
        <v>132</v>
      </c>
      <c r="J3641" s="7">
        <f t="shared" si="226"/>
        <v>0.72928176795580113</v>
      </c>
      <c r="K3641" s="7">
        <f t="shared" si="227"/>
        <v>-0.45545176772475193</v>
      </c>
    </row>
    <row r="3642" spans="1:11" x14ac:dyDescent="0.35">
      <c r="A3642" s="14" t="s">
        <v>9319</v>
      </c>
      <c r="B3642" s="13" t="s">
        <v>32</v>
      </c>
      <c r="C3642" s="14" t="s">
        <v>16798</v>
      </c>
      <c r="D3642" s="14" t="s">
        <v>16799</v>
      </c>
      <c r="E3642" s="15" t="s">
        <v>11359</v>
      </c>
      <c r="F3642" s="16">
        <v>402</v>
      </c>
      <c r="G3642" s="16">
        <v>335</v>
      </c>
      <c r="H3642" s="6">
        <f t="shared" si="224"/>
        <v>403</v>
      </c>
      <c r="I3642" s="6">
        <f t="shared" si="225"/>
        <v>336</v>
      </c>
      <c r="J3642" s="7">
        <f t="shared" si="226"/>
        <v>0.83374689826302728</v>
      </c>
      <c r="K3642" s="7">
        <f t="shared" si="227"/>
        <v>-0.26231860574920712</v>
      </c>
    </row>
    <row r="3643" spans="1:11" x14ac:dyDescent="0.35">
      <c r="A3643" s="14" t="s">
        <v>9320</v>
      </c>
      <c r="B3643" s="13" t="s">
        <v>138</v>
      </c>
      <c r="C3643" s="14" t="s">
        <v>16800</v>
      </c>
      <c r="D3643" s="14" t="s">
        <v>16801</v>
      </c>
      <c r="E3643" s="15" t="s">
        <v>11359</v>
      </c>
      <c r="F3643" s="16">
        <v>112</v>
      </c>
      <c r="G3643" s="16">
        <v>83</v>
      </c>
      <c r="H3643" s="6">
        <f t="shared" si="224"/>
        <v>113</v>
      </c>
      <c r="I3643" s="6">
        <f t="shared" si="225"/>
        <v>84</v>
      </c>
      <c r="J3643" s="7">
        <f t="shared" si="226"/>
        <v>0.74336283185840712</v>
      </c>
      <c r="K3643" s="7">
        <f t="shared" si="227"/>
        <v>-0.42786153963642737</v>
      </c>
    </row>
    <row r="3644" spans="1:11" x14ac:dyDescent="0.35">
      <c r="A3644" s="14" t="s">
        <v>9321</v>
      </c>
      <c r="B3644" s="13" t="s">
        <v>31</v>
      </c>
      <c r="C3644" s="14" t="s">
        <v>16802</v>
      </c>
      <c r="D3644" s="14" t="s">
        <v>16803</v>
      </c>
      <c r="E3644" s="15" t="s">
        <v>11359</v>
      </c>
      <c r="F3644" s="16">
        <v>448</v>
      </c>
      <c r="G3644" s="16">
        <v>494</v>
      </c>
      <c r="H3644" s="6">
        <f t="shared" si="224"/>
        <v>449</v>
      </c>
      <c r="I3644" s="6">
        <f t="shared" si="225"/>
        <v>495</v>
      </c>
      <c r="J3644" s="7">
        <f t="shared" si="226"/>
        <v>1.1024498886414253</v>
      </c>
      <c r="K3644" s="7">
        <f t="shared" si="227"/>
        <v>0.14071308022582496</v>
      </c>
    </row>
    <row r="3645" spans="1:11" x14ac:dyDescent="0.35">
      <c r="A3645" s="14" t="s">
        <v>9322</v>
      </c>
      <c r="B3645" s="13" t="s">
        <v>2621</v>
      </c>
      <c r="C3645" s="14" t="s">
        <v>16804</v>
      </c>
      <c r="D3645" s="14" t="s">
        <v>16805</v>
      </c>
      <c r="E3645" s="15" t="s">
        <v>11359</v>
      </c>
      <c r="F3645" s="16">
        <v>24</v>
      </c>
      <c r="G3645" s="16">
        <v>22</v>
      </c>
      <c r="H3645" s="6">
        <f t="shared" si="224"/>
        <v>25</v>
      </c>
      <c r="I3645" s="6">
        <f t="shared" si="225"/>
        <v>23</v>
      </c>
      <c r="J3645" s="7">
        <f t="shared" si="226"/>
        <v>0.92</v>
      </c>
      <c r="K3645" s="7">
        <f t="shared" si="227"/>
        <v>-0.12029423371771177</v>
      </c>
    </row>
    <row r="3646" spans="1:11" x14ac:dyDescent="0.35">
      <c r="A3646" s="14" t="s">
        <v>9323</v>
      </c>
      <c r="B3646" s="13" t="s">
        <v>3575</v>
      </c>
      <c r="C3646" s="14" t="s">
        <v>16806</v>
      </c>
      <c r="D3646" s="14" t="s">
        <v>11356</v>
      </c>
      <c r="E3646" s="15" t="s">
        <v>5678</v>
      </c>
      <c r="F3646" s="16">
        <v>1</v>
      </c>
      <c r="G3646" s="16">
        <v>0</v>
      </c>
      <c r="H3646" s="6">
        <f t="shared" si="224"/>
        <v>2</v>
      </c>
      <c r="I3646" s="6">
        <f t="shared" si="225"/>
        <v>1</v>
      </c>
      <c r="J3646" s="7">
        <f t="shared" si="226"/>
        <v>0.5</v>
      </c>
      <c r="K3646" s="7">
        <f t="shared" si="227"/>
        <v>-1</v>
      </c>
    </row>
    <row r="3647" spans="1:11" x14ac:dyDescent="0.35">
      <c r="A3647" s="14" t="s">
        <v>9324</v>
      </c>
      <c r="B3647" s="13" t="s">
        <v>1366</v>
      </c>
      <c r="C3647" s="14" t="s">
        <v>16807</v>
      </c>
      <c r="D3647" s="14" t="s">
        <v>11418</v>
      </c>
      <c r="E3647" s="15" t="s">
        <v>11359</v>
      </c>
      <c r="F3647" s="16">
        <v>52</v>
      </c>
      <c r="G3647" s="16">
        <v>49</v>
      </c>
      <c r="H3647" s="6">
        <f t="shared" si="224"/>
        <v>53</v>
      </c>
      <c r="I3647" s="6">
        <f t="shared" si="225"/>
        <v>50</v>
      </c>
      <c r="J3647" s="7">
        <f t="shared" si="226"/>
        <v>0.94339622641509435</v>
      </c>
      <c r="K3647" s="7">
        <f t="shared" si="227"/>
        <v>-8.4064264788474466E-2</v>
      </c>
    </row>
    <row r="3648" spans="1:11" x14ac:dyDescent="0.35">
      <c r="A3648" s="14" t="s">
        <v>9325</v>
      </c>
      <c r="B3648" s="13" t="s">
        <v>3556</v>
      </c>
      <c r="C3648" s="14" t="s">
        <v>16808</v>
      </c>
      <c r="D3648" s="14" t="s">
        <v>14758</v>
      </c>
      <c r="E3648" s="15" t="s">
        <v>5678</v>
      </c>
      <c r="F3648" s="16">
        <v>3</v>
      </c>
      <c r="G3648" s="16">
        <v>3</v>
      </c>
      <c r="H3648" s="6">
        <f t="shared" si="224"/>
        <v>4</v>
      </c>
      <c r="I3648" s="6">
        <f t="shared" si="225"/>
        <v>4</v>
      </c>
      <c r="J3648" s="7">
        <f t="shared" si="226"/>
        <v>1</v>
      </c>
      <c r="K3648" s="7">
        <f t="shared" si="227"/>
        <v>0</v>
      </c>
    </row>
    <row r="3649" spans="1:11" x14ac:dyDescent="0.35">
      <c r="A3649" s="14" t="s">
        <v>9326</v>
      </c>
      <c r="B3649" s="13" t="s">
        <v>4088</v>
      </c>
      <c r="C3649" s="14" t="s">
        <v>16809</v>
      </c>
      <c r="D3649" s="14" t="s">
        <v>16810</v>
      </c>
      <c r="E3649" s="15" t="s">
        <v>5678</v>
      </c>
      <c r="F3649" s="16">
        <v>1</v>
      </c>
      <c r="G3649" s="16">
        <v>0</v>
      </c>
      <c r="H3649" s="6">
        <f t="shared" si="224"/>
        <v>2</v>
      </c>
      <c r="I3649" s="6">
        <f t="shared" si="225"/>
        <v>1</v>
      </c>
      <c r="J3649" s="7">
        <f t="shared" si="226"/>
        <v>0.5</v>
      </c>
      <c r="K3649" s="7">
        <f t="shared" si="227"/>
        <v>-1</v>
      </c>
    </row>
    <row r="3650" spans="1:11" x14ac:dyDescent="0.35">
      <c r="A3650" s="14" t="s">
        <v>9327</v>
      </c>
      <c r="B3650" s="13" t="s">
        <v>800</v>
      </c>
      <c r="C3650" s="14" t="s">
        <v>16811</v>
      </c>
      <c r="D3650" s="14" t="s">
        <v>16812</v>
      </c>
      <c r="E3650" s="15" t="s">
        <v>5678</v>
      </c>
      <c r="F3650" s="16">
        <v>4</v>
      </c>
      <c r="G3650" s="16">
        <v>2</v>
      </c>
      <c r="H3650" s="6">
        <f t="shared" si="224"/>
        <v>5</v>
      </c>
      <c r="I3650" s="6">
        <f t="shared" si="225"/>
        <v>3</v>
      </c>
      <c r="J3650" s="7">
        <f t="shared" si="226"/>
        <v>0.6</v>
      </c>
      <c r="K3650" s="7">
        <f t="shared" si="227"/>
        <v>-0.73696559416620622</v>
      </c>
    </row>
    <row r="3651" spans="1:11" x14ac:dyDescent="0.35">
      <c r="A3651" s="14" t="s">
        <v>9328</v>
      </c>
      <c r="B3651" s="13" t="s">
        <v>954</v>
      </c>
      <c r="C3651" s="14" t="s">
        <v>16813</v>
      </c>
      <c r="D3651" s="14" t="s">
        <v>11509</v>
      </c>
      <c r="E3651" s="15" t="s">
        <v>5678</v>
      </c>
      <c r="F3651" s="16">
        <v>1</v>
      </c>
      <c r="G3651" s="16">
        <v>1</v>
      </c>
      <c r="H3651" s="6">
        <f t="shared" ref="H3651:H3714" si="228">F3651+1</f>
        <v>2</v>
      </c>
      <c r="I3651" s="6">
        <f t="shared" ref="I3651:I3714" si="229">G3651+1</f>
        <v>2</v>
      </c>
      <c r="J3651" s="7">
        <f t="shared" ref="J3651:J3714" si="230">I3651/H3651</f>
        <v>1</v>
      </c>
      <c r="K3651" s="7">
        <f t="shared" ref="K3651:K3714" si="231">LOG(J3651,2)</f>
        <v>0</v>
      </c>
    </row>
    <row r="3652" spans="1:11" x14ac:dyDescent="0.35">
      <c r="A3652" s="14" t="s">
        <v>9329</v>
      </c>
      <c r="B3652" s="13" t="s">
        <v>5407</v>
      </c>
      <c r="C3652" s="14" t="s">
        <v>16814</v>
      </c>
      <c r="D3652" s="14" t="s">
        <v>12083</v>
      </c>
      <c r="E3652" s="15" t="s">
        <v>5678</v>
      </c>
      <c r="F3652" s="16">
        <v>1</v>
      </c>
      <c r="G3652" s="16">
        <v>0</v>
      </c>
      <c r="H3652" s="6">
        <f t="shared" si="228"/>
        <v>2</v>
      </c>
      <c r="I3652" s="6">
        <f t="shared" si="229"/>
        <v>1</v>
      </c>
      <c r="J3652" s="7">
        <f t="shared" si="230"/>
        <v>0.5</v>
      </c>
      <c r="K3652" s="7">
        <f t="shared" si="231"/>
        <v>-1</v>
      </c>
    </row>
    <row r="3653" spans="1:11" x14ac:dyDescent="0.35">
      <c r="A3653" s="14" t="s">
        <v>9330</v>
      </c>
      <c r="B3653" s="13" t="s">
        <v>2573</v>
      </c>
      <c r="C3653" s="14" t="s">
        <v>16815</v>
      </c>
      <c r="D3653" s="14" t="s">
        <v>16816</v>
      </c>
      <c r="E3653" s="15" t="s">
        <v>5678</v>
      </c>
      <c r="F3653" s="16">
        <v>2</v>
      </c>
      <c r="G3653" s="16">
        <v>2</v>
      </c>
      <c r="H3653" s="6">
        <f t="shared" si="228"/>
        <v>3</v>
      </c>
      <c r="I3653" s="6">
        <f t="shared" si="229"/>
        <v>3</v>
      </c>
      <c r="J3653" s="7">
        <f t="shared" si="230"/>
        <v>1</v>
      </c>
      <c r="K3653" s="7">
        <f t="shared" si="231"/>
        <v>0</v>
      </c>
    </row>
    <row r="3654" spans="1:11" x14ac:dyDescent="0.35">
      <c r="A3654" s="14" t="s">
        <v>9331</v>
      </c>
      <c r="B3654" s="13" t="s">
        <v>2344</v>
      </c>
      <c r="C3654" s="14" t="s">
        <v>16817</v>
      </c>
      <c r="D3654" s="14" t="s">
        <v>11548</v>
      </c>
      <c r="E3654" s="15" t="s">
        <v>11359</v>
      </c>
      <c r="F3654" s="16">
        <v>16</v>
      </c>
      <c r="G3654" s="16">
        <v>17</v>
      </c>
      <c r="H3654" s="6">
        <f t="shared" si="228"/>
        <v>17</v>
      </c>
      <c r="I3654" s="6">
        <f t="shared" si="229"/>
        <v>18</v>
      </c>
      <c r="J3654" s="7">
        <f t="shared" si="230"/>
        <v>1.0588235294117647</v>
      </c>
      <c r="K3654" s="7">
        <f t="shared" si="231"/>
        <v>8.2462160191972972E-2</v>
      </c>
    </row>
    <row r="3655" spans="1:11" x14ac:dyDescent="0.35">
      <c r="A3655" s="14" t="s">
        <v>9332</v>
      </c>
      <c r="B3655" s="13" t="s">
        <v>1235</v>
      </c>
      <c r="C3655" s="14" t="s">
        <v>16818</v>
      </c>
      <c r="D3655" s="14" t="s">
        <v>16819</v>
      </c>
      <c r="E3655" s="15" t="s">
        <v>11359</v>
      </c>
      <c r="F3655" s="16">
        <v>2</v>
      </c>
      <c r="G3655" s="16">
        <v>2</v>
      </c>
      <c r="H3655" s="6">
        <f t="shared" si="228"/>
        <v>3</v>
      </c>
      <c r="I3655" s="6">
        <f t="shared" si="229"/>
        <v>3</v>
      </c>
      <c r="J3655" s="7">
        <f t="shared" si="230"/>
        <v>1</v>
      </c>
      <c r="K3655" s="7">
        <f t="shared" si="231"/>
        <v>0</v>
      </c>
    </row>
    <row r="3656" spans="1:11" x14ac:dyDescent="0.35">
      <c r="A3656" s="14" t="s">
        <v>9333</v>
      </c>
      <c r="B3656" s="13" t="s">
        <v>5356</v>
      </c>
      <c r="C3656" s="14" t="s">
        <v>16820</v>
      </c>
      <c r="D3656" s="14" t="s">
        <v>16821</v>
      </c>
      <c r="E3656" s="15" t="s">
        <v>5678</v>
      </c>
      <c r="F3656" s="16">
        <v>2</v>
      </c>
      <c r="G3656" s="16">
        <v>1</v>
      </c>
      <c r="H3656" s="6">
        <f t="shared" si="228"/>
        <v>3</v>
      </c>
      <c r="I3656" s="6">
        <f t="shared" si="229"/>
        <v>2</v>
      </c>
      <c r="J3656" s="7">
        <f t="shared" si="230"/>
        <v>0.66666666666666663</v>
      </c>
      <c r="K3656" s="7">
        <f t="shared" si="231"/>
        <v>-0.5849625007211563</v>
      </c>
    </row>
    <row r="3657" spans="1:11" x14ac:dyDescent="0.35">
      <c r="A3657" s="14" t="s">
        <v>9334</v>
      </c>
      <c r="B3657" s="13" t="s">
        <v>2337</v>
      </c>
      <c r="C3657" s="14" t="s">
        <v>16822</v>
      </c>
      <c r="D3657" s="14" t="s">
        <v>16823</v>
      </c>
      <c r="E3657" s="15" t="s">
        <v>5678</v>
      </c>
      <c r="F3657" s="16">
        <v>1</v>
      </c>
      <c r="G3657" s="16">
        <v>2</v>
      </c>
      <c r="H3657" s="6">
        <f t="shared" si="228"/>
        <v>2</v>
      </c>
      <c r="I3657" s="6">
        <f t="shared" si="229"/>
        <v>3</v>
      </c>
      <c r="J3657" s="7">
        <f t="shared" si="230"/>
        <v>1.5</v>
      </c>
      <c r="K3657" s="7">
        <f t="shared" si="231"/>
        <v>0.58496250072115619</v>
      </c>
    </row>
    <row r="3658" spans="1:11" x14ac:dyDescent="0.35">
      <c r="A3658" s="14" t="s">
        <v>9335</v>
      </c>
      <c r="B3658" s="13" t="s">
        <v>5160</v>
      </c>
      <c r="C3658" s="14" t="s">
        <v>16824</v>
      </c>
      <c r="D3658" s="14" t="s">
        <v>14558</v>
      </c>
      <c r="E3658" s="15" t="s">
        <v>5678</v>
      </c>
      <c r="F3658" s="16">
        <v>8</v>
      </c>
      <c r="G3658" s="16">
        <v>7</v>
      </c>
      <c r="H3658" s="6">
        <f t="shared" si="228"/>
        <v>9</v>
      </c>
      <c r="I3658" s="6">
        <f t="shared" si="229"/>
        <v>8</v>
      </c>
      <c r="J3658" s="7">
        <f t="shared" si="230"/>
        <v>0.88888888888888884</v>
      </c>
      <c r="K3658" s="7">
        <f t="shared" si="231"/>
        <v>-0.16992500144231246</v>
      </c>
    </row>
    <row r="3659" spans="1:11" x14ac:dyDescent="0.35">
      <c r="A3659" s="14" t="s">
        <v>9336</v>
      </c>
      <c r="B3659" s="13" t="s">
        <v>2177</v>
      </c>
      <c r="C3659" s="14" t="s">
        <v>16825</v>
      </c>
      <c r="D3659" s="14" t="s">
        <v>13125</v>
      </c>
      <c r="E3659" s="15" t="s">
        <v>11359</v>
      </c>
      <c r="F3659" s="16">
        <v>30</v>
      </c>
      <c r="G3659" s="16">
        <v>24</v>
      </c>
      <c r="H3659" s="6">
        <f t="shared" si="228"/>
        <v>31</v>
      </c>
      <c r="I3659" s="6">
        <f t="shared" si="229"/>
        <v>25</v>
      </c>
      <c r="J3659" s="7">
        <f t="shared" si="230"/>
        <v>0.80645161290322576</v>
      </c>
      <c r="K3659" s="7">
        <f t="shared" si="231"/>
        <v>-0.31034012061215061</v>
      </c>
    </row>
    <row r="3660" spans="1:11" x14ac:dyDescent="0.35">
      <c r="A3660" s="14" t="s">
        <v>9337</v>
      </c>
      <c r="B3660" s="13" t="s">
        <v>5530</v>
      </c>
      <c r="C3660" s="14" t="s">
        <v>16826</v>
      </c>
      <c r="D3660" s="14" t="s">
        <v>16827</v>
      </c>
      <c r="E3660" s="15" t="s">
        <v>5678</v>
      </c>
      <c r="F3660" s="16">
        <v>10</v>
      </c>
      <c r="G3660" s="16">
        <v>10</v>
      </c>
      <c r="H3660" s="6">
        <f t="shared" si="228"/>
        <v>11</v>
      </c>
      <c r="I3660" s="6">
        <f t="shared" si="229"/>
        <v>11</v>
      </c>
      <c r="J3660" s="7">
        <f t="shared" si="230"/>
        <v>1</v>
      </c>
      <c r="K3660" s="7">
        <f t="shared" si="231"/>
        <v>0</v>
      </c>
    </row>
    <row r="3661" spans="1:11" x14ac:dyDescent="0.35">
      <c r="A3661" s="14" t="s">
        <v>9338</v>
      </c>
      <c r="B3661" s="13" t="s">
        <v>5201</v>
      </c>
      <c r="C3661" s="14" t="s">
        <v>16828</v>
      </c>
      <c r="D3661" s="14" t="s">
        <v>16829</v>
      </c>
      <c r="E3661" s="15" t="s">
        <v>5678</v>
      </c>
      <c r="F3661" s="16">
        <v>28</v>
      </c>
      <c r="G3661" s="16">
        <v>30</v>
      </c>
      <c r="H3661" s="6">
        <f t="shared" si="228"/>
        <v>29</v>
      </c>
      <c r="I3661" s="6">
        <f t="shared" si="229"/>
        <v>31</v>
      </c>
      <c r="J3661" s="7">
        <f t="shared" si="230"/>
        <v>1.0689655172413792</v>
      </c>
      <c r="K3661" s="7">
        <f t="shared" si="231"/>
        <v>9.6215315259302978E-2</v>
      </c>
    </row>
    <row r="3662" spans="1:11" x14ac:dyDescent="0.35">
      <c r="A3662" s="14" t="s">
        <v>9339</v>
      </c>
      <c r="B3662" s="13" t="s">
        <v>2880</v>
      </c>
      <c r="C3662" s="14" t="s">
        <v>16830</v>
      </c>
      <c r="D3662" s="14" t="s">
        <v>16831</v>
      </c>
      <c r="E3662" s="15" t="s">
        <v>11359</v>
      </c>
      <c r="F3662" s="16">
        <v>83</v>
      </c>
      <c r="G3662" s="16">
        <v>117</v>
      </c>
      <c r="H3662" s="6">
        <f t="shared" si="228"/>
        <v>84</v>
      </c>
      <c r="I3662" s="6">
        <f t="shared" si="229"/>
        <v>118</v>
      </c>
      <c r="J3662" s="7">
        <f t="shared" si="230"/>
        <v>1.4047619047619047</v>
      </c>
      <c r="K3662" s="7">
        <f t="shared" si="231"/>
        <v>0.49032562658308088</v>
      </c>
    </row>
    <row r="3663" spans="1:11" x14ac:dyDescent="0.35">
      <c r="A3663" s="14" t="s">
        <v>9340</v>
      </c>
      <c r="B3663" s="13" t="s">
        <v>2765</v>
      </c>
      <c r="C3663" s="14" t="s">
        <v>16832</v>
      </c>
      <c r="D3663" s="14" t="s">
        <v>16833</v>
      </c>
      <c r="E3663" s="15" t="s">
        <v>5678</v>
      </c>
      <c r="F3663" s="16">
        <v>28</v>
      </c>
      <c r="G3663" s="16">
        <v>18</v>
      </c>
      <c r="H3663" s="6">
        <f t="shared" si="228"/>
        <v>29</v>
      </c>
      <c r="I3663" s="6">
        <f t="shared" si="229"/>
        <v>19</v>
      </c>
      <c r="J3663" s="7">
        <f t="shared" si="230"/>
        <v>0.65517241379310343</v>
      </c>
      <c r="K3663" s="7">
        <f t="shared" si="231"/>
        <v>-0.61005348168398665</v>
      </c>
    </row>
    <row r="3664" spans="1:11" x14ac:dyDescent="0.35">
      <c r="A3664" s="14" t="s">
        <v>9341</v>
      </c>
      <c r="B3664" s="13" t="s">
        <v>4351</v>
      </c>
      <c r="C3664" s="14" t="s">
        <v>16834</v>
      </c>
      <c r="D3664" s="14" t="s">
        <v>16835</v>
      </c>
      <c r="E3664" s="15" t="s">
        <v>5678</v>
      </c>
      <c r="F3664" s="16">
        <v>80</v>
      </c>
      <c r="G3664" s="16">
        <v>61</v>
      </c>
      <c r="H3664" s="6">
        <f t="shared" si="228"/>
        <v>81</v>
      </c>
      <c r="I3664" s="6">
        <f t="shared" si="229"/>
        <v>62</v>
      </c>
      <c r="J3664" s="7">
        <f t="shared" si="230"/>
        <v>0.76543209876543206</v>
      </c>
      <c r="K3664" s="7">
        <f t="shared" si="231"/>
        <v>-0.38565369249774967</v>
      </c>
    </row>
    <row r="3665" spans="1:11" x14ac:dyDescent="0.35">
      <c r="A3665" s="14" t="s">
        <v>9342</v>
      </c>
      <c r="B3665" s="13" t="s">
        <v>4295</v>
      </c>
      <c r="C3665" s="14" t="s">
        <v>16836</v>
      </c>
      <c r="D3665" s="14" t="s">
        <v>11436</v>
      </c>
      <c r="E3665" s="15" t="s">
        <v>11359</v>
      </c>
      <c r="F3665" s="16">
        <v>10</v>
      </c>
      <c r="G3665" s="16">
        <v>5</v>
      </c>
      <c r="H3665" s="6">
        <f t="shared" si="228"/>
        <v>11</v>
      </c>
      <c r="I3665" s="6">
        <f t="shared" si="229"/>
        <v>6</v>
      </c>
      <c r="J3665" s="7">
        <f t="shared" si="230"/>
        <v>0.54545454545454541</v>
      </c>
      <c r="K3665" s="7">
        <f t="shared" si="231"/>
        <v>-0.87446911791614124</v>
      </c>
    </row>
    <row r="3666" spans="1:11" x14ac:dyDescent="0.35">
      <c r="A3666" s="14" t="s">
        <v>9343</v>
      </c>
      <c r="B3666" s="13" t="s">
        <v>3734</v>
      </c>
      <c r="C3666" s="14" t="s">
        <v>16837</v>
      </c>
      <c r="D3666" s="14" t="s">
        <v>11356</v>
      </c>
      <c r="E3666" s="15" t="s">
        <v>5678</v>
      </c>
      <c r="F3666" s="16">
        <v>34</v>
      </c>
      <c r="G3666" s="16">
        <v>22</v>
      </c>
      <c r="H3666" s="6">
        <f t="shared" si="228"/>
        <v>35</v>
      </c>
      <c r="I3666" s="6">
        <f t="shared" si="229"/>
        <v>23</v>
      </c>
      <c r="J3666" s="7">
        <f t="shared" si="230"/>
        <v>0.65714285714285714</v>
      </c>
      <c r="K3666" s="7">
        <f t="shared" si="231"/>
        <v>-0.60572106088795363</v>
      </c>
    </row>
    <row r="3667" spans="1:11" x14ac:dyDescent="0.35">
      <c r="A3667" s="14" t="s">
        <v>9344</v>
      </c>
      <c r="B3667" s="13" t="s">
        <v>5050</v>
      </c>
      <c r="C3667" s="14" t="s">
        <v>16838</v>
      </c>
      <c r="D3667" s="14" t="s">
        <v>16839</v>
      </c>
      <c r="E3667" s="15" t="s">
        <v>11359</v>
      </c>
      <c r="F3667" s="16">
        <v>8</v>
      </c>
      <c r="G3667" s="16">
        <v>3</v>
      </c>
      <c r="H3667" s="6">
        <f t="shared" si="228"/>
        <v>9</v>
      </c>
      <c r="I3667" s="6">
        <f t="shared" si="229"/>
        <v>4</v>
      </c>
      <c r="J3667" s="7">
        <f t="shared" si="230"/>
        <v>0.44444444444444442</v>
      </c>
      <c r="K3667" s="7">
        <f t="shared" si="231"/>
        <v>-1.1699250014423124</v>
      </c>
    </row>
    <row r="3668" spans="1:11" x14ac:dyDescent="0.35">
      <c r="A3668" s="14" t="s">
        <v>9345</v>
      </c>
      <c r="B3668" s="13" t="s">
        <v>5379</v>
      </c>
      <c r="C3668" s="14" t="s">
        <v>16840</v>
      </c>
      <c r="D3668" s="14" t="s">
        <v>16841</v>
      </c>
      <c r="E3668" s="15" t="s">
        <v>11359</v>
      </c>
      <c r="F3668" s="16">
        <v>5</v>
      </c>
      <c r="G3668" s="16">
        <v>5</v>
      </c>
      <c r="H3668" s="6">
        <f t="shared" si="228"/>
        <v>6</v>
      </c>
      <c r="I3668" s="6">
        <f t="shared" si="229"/>
        <v>6</v>
      </c>
      <c r="J3668" s="7">
        <f t="shared" si="230"/>
        <v>1</v>
      </c>
      <c r="K3668" s="7">
        <f t="shared" si="231"/>
        <v>0</v>
      </c>
    </row>
    <row r="3669" spans="1:11" x14ac:dyDescent="0.35">
      <c r="A3669" s="14" t="s">
        <v>9346</v>
      </c>
      <c r="B3669" s="13" t="s">
        <v>5423</v>
      </c>
      <c r="C3669" s="14" t="s">
        <v>16842</v>
      </c>
      <c r="D3669" s="14" t="s">
        <v>16841</v>
      </c>
      <c r="E3669" s="15" t="s">
        <v>11359</v>
      </c>
      <c r="F3669" s="16">
        <v>11</v>
      </c>
      <c r="G3669" s="16">
        <v>6</v>
      </c>
      <c r="H3669" s="6">
        <f t="shared" si="228"/>
        <v>12</v>
      </c>
      <c r="I3669" s="6">
        <f t="shared" si="229"/>
        <v>7</v>
      </c>
      <c r="J3669" s="7">
        <f t="shared" si="230"/>
        <v>0.58333333333333337</v>
      </c>
      <c r="K3669" s="7">
        <f t="shared" si="231"/>
        <v>-0.7776075786635519</v>
      </c>
    </row>
    <row r="3670" spans="1:11" x14ac:dyDescent="0.35">
      <c r="A3670" s="14" t="s">
        <v>9347</v>
      </c>
      <c r="B3670" s="13" t="s">
        <v>4950</v>
      </c>
      <c r="C3670" s="14" t="s">
        <v>16843</v>
      </c>
      <c r="D3670" s="14" t="s">
        <v>16844</v>
      </c>
      <c r="E3670" s="15" t="s">
        <v>11359</v>
      </c>
      <c r="F3670" s="16">
        <v>42</v>
      </c>
      <c r="G3670" s="16">
        <v>36</v>
      </c>
      <c r="H3670" s="6">
        <f t="shared" si="228"/>
        <v>43</v>
      </c>
      <c r="I3670" s="6">
        <f t="shared" si="229"/>
        <v>37</v>
      </c>
      <c r="J3670" s="7">
        <f t="shared" si="230"/>
        <v>0.86046511627906974</v>
      </c>
      <c r="K3670" s="7">
        <f t="shared" si="231"/>
        <v>-0.2168113890731482</v>
      </c>
    </row>
    <row r="3671" spans="1:11" x14ac:dyDescent="0.35">
      <c r="A3671" s="14" t="s">
        <v>9348</v>
      </c>
      <c r="B3671" s="13" t="s">
        <v>3571</v>
      </c>
      <c r="C3671" s="14" t="s">
        <v>16845</v>
      </c>
      <c r="D3671" s="14" t="s">
        <v>11356</v>
      </c>
      <c r="E3671" s="15" t="s">
        <v>11359</v>
      </c>
      <c r="F3671" s="16">
        <v>142</v>
      </c>
      <c r="G3671" s="16">
        <v>116</v>
      </c>
      <c r="H3671" s="6">
        <f t="shared" si="228"/>
        <v>143</v>
      </c>
      <c r="I3671" s="6">
        <f t="shared" si="229"/>
        <v>117</v>
      </c>
      <c r="J3671" s="7">
        <f t="shared" si="230"/>
        <v>0.81818181818181823</v>
      </c>
      <c r="K3671" s="7">
        <f t="shared" si="231"/>
        <v>-0.28950661719498483</v>
      </c>
    </row>
    <row r="3672" spans="1:11" x14ac:dyDescent="0.35">
      <c r="A3672" s="14" t="s">
        <v>9349</v>
      </c>
      <c r="B3672" s="13" t="s">
        <v>1450</v>
      </c>
      <c r="C3672" s="14" t="s">
        <v>16846</v>
      </c>
      <c r="D3672" s="14" t="s">
        <v>11356</v>
      </c>
      <c r="E3672" s="15" t="s">
        <v>11359</v>
      </c>
      <c r="F3672" s="16">
        <v>44</v>
      </c>
      <c r="G3672" s="16">
        <v>43</v>
      </c>
      <c r="H3672" s="6">
        <f t="shared" si="228"/>
        <v>45</v>
      </c>
      <c r="I3672" s="6">
        <f t="shared" si="229"/>
        <v>44</v>
      </c>
      <c r="J3672" s="7">
        <f t="shared" si="230"/>
        <v>0.97777777777777775</v>
      </c>
      <c r="K3672" s="7">
        <f t="shared" si="231"/>
        <v>-3.2421477692377507E-2</v>
      </c>
    </row>
    <row r="3673" spans="1:11" x14ac:dyDescent="0.35">
      <c r="A3673" s="14" t="s">
        <v>9350</v>
      </c>
      <c r="B3673" s="13" t="s">
        <v>1161</v>
      </c>
      <c r="C3673" s="14" t="s">
        <v>16847</v>
      </c>
      <c r="D3673" s="14" t="s">
        <v>16848</v>
      </c>
      <c r="E3673" s="15" t="s">
        <v>5678</v>
      </c>
      <c r="F3673" s="16">
        <v>530</v>
      </c>
      <c r="G3673" s="16">
        <v>556</v>
      </c>
      <c r="H3673" s="6">
        <f t="shared" si="228"/>
        <v>531</v>
      </c>
      <c r="I3673" s="6">
        <f t="shared" si="229"/>
        <v>557</v>
      </c>
      <c r="J3673" s="7">
        <f t="shared" si="230"/>
        <v>1.0489642184557439</v>
      </c>
      <c r="K3673" s="7">
        <f t="shared" si="231"/>
        <v>6.8965466535878234E-2</v>
      </c>
    </row>
    <row r="3674" spans="1:11" x14ac:dyDescent="0.35">
      <c r="A3674" s="14" t="s">
        <v>9351</v>
      </c>
      <c r="B3674" s="13" t="s">
        <v>2213</v>
      </c>
      <c r="C3674" s="14" t="s">
        <v>16849</v>
      </c>
      <c r="D3674" s="14" t="s">
        <v>11356</v>
      </c>
      <c r="E3674" s="15" t="s">
        <v>11359</v>
      </c>
      <c r="F3674" s="16">
        <v>327</v>
      </c>
      <c r="G3674" s="16">
        <v>371</v>
      </c>
      <c r="H3674" s="6">
        <f t="shared" si="228"/>
        <v>328</v>
      </c>
      <c r="I3674" s="6">
        <f t="shared" si="229"/>
        <v>372</v>
      </c>
      <c r="J3674" s="7">
        <f t="shared" si="230"/>
        <v>1.1341463414634145</v>
      </c>
      <c r="K3674" s="7">
        <f t="shared" si="231"/>
        <v>0.18160680648994756</v>
      </c>
    </row>
    <row r="3675" spans="1:11" x14ac:dyDescent="0.35">
      <c r="A3675" s="14" t="s">
        <v>9352</v>
      </c>
      <c r="B3675" s="13" t="s">
        <v>846</v>
      </c>
      <c r="C3675" s="14" t="s">
        <v>16850</v>
      </c>
      <c r="D3675" s="14" t="s">
        <v>11356</v>
      </c>
      <c r="E3675" s="15" t="s">
        <v>11359</v>
      </c>
      <c r="F3675" s="16">
        <v>171</v>
      </c>
      <c r="G3675" s="16">
        <v>258</v>
      </c>
      <c r="H3675" s="6">
        <f t="shared" si="228"/>
        <v>172</v>
      </c>
      <c r="I3675" s="6">
        <f t="shared" si="229"/>
        <v>259</v>
      </c>
      <c r="J3675" s="7">
        <f t="shared" si="230"/>
        <v>1.5058139534883721</v>
      </c>
      <c r="K3675" s="7">
        <f t="shared" si="231"/>
        <v>0.59054353298445605</v>
      </c>
    </row>
    <row r="3676" spans="1:11" x14ac:dyDescent="0.35">
      <c r="A3676" s="14" t="s">
        <v>9353</v>
      </c>
      <c r="B3676" s="13" t="s">
        <v>3886</v>
      </c>
      <c r="C3676" s="14" t="s">
        <v>16851</v>
      </c>
      <c r="D3676" s="14" t="s">
        <v>16852</v>
      </c>
      <c r="E3676" s="15" t="s">
        <v>5678</v>
      </c>
      <c r="F3676" s="16">
        <v>104</v>
      </c>
      <c r="G3676" s="16">
        <v>50</v>
      </c>
      <c r="H3676" s="6">
        <f t="shared" si="228"/>
        <v>105</v>
      </c>
      <c r="I3676" s="6">
        <f t="shared" si="229"/>
        <v>51</v>
      </c>
      <c r="J3676" s="7">
        <f t="shared" si="230"/>
        <v>0.48571428571428571</v>
      </c>
      <c r="K3676" s="7">
        <f t="shared" si="231"/>
        <v>-1.041820175694627</v>
      </c>
    </row>
    <row r="3677" spans="1:11" x14ac:dyDescent="0.35">
      <c r="A3677" s="14" t="s">
        <v>9354</v>
      </c>
      <c r="B3677" s="13" t="s">
        <v>4015</v>
      </c>
      <c r="C3677" s="14" t="s">
        <v>16853</v>
      </c>
      <c r="D3677" s="14" t="s">
        <v>16854</v>
      </c>
      <c r="E3677" s="15" t="s">
        <v>5678</v>
      </c>
      <c r="F3677" s="16">
        <v>373</v>
      </c>
      <c r="G3677" s="16">
        <v>398</v>
      </c>
      <c r="H3677" s="6">
        <f t="shared" si="228"/>
        <v>374</v>
      </c>
      <c r="I3677" s="6">
        <f t="shared" si="229"/>
        <v>399</v>
      </c>
      <c r="J3677" s="7">
        <f t="shared" si="230"/>
        <v>1.0668449197860963</v>
      </c>
      <c r="K3677" s="7">
        <f t="shared" si="231"/>
        <v>9.3350476334709193E-2</v>
      </c>
    </row>
    <row r="3678" spans="1:11" x14ac:dyDescent="0.35">
      <c r="A3678" s="14" t="s">
        <v>9355</v>
      </c>
      <c r="B3678" s="13" t="s">
        <v>1949</v>
      </c>
      <c r="C3678" s="14" t="s">
        <v>16855</v>
      </c>
      <c r="D3678" s="14" t="s">
        <v>11356</v>
      </c>
      <c r="E3678" s="15" t="s">
        <v>5678</v>
      </c>
      <c r="F3678" s="16">
        <v>63</v>
      </c>
      <c r="G3678" s="16">
        <v>46</v>
      </c>
      <c r="H3678" s="6">
        <f t="shared" si="228"/>
        <v>64</v>
      </c>
      <c r="I3678" s="6">
        <f t="shared" si="229"/>
        <v>47</v>
      </c>
      <c r="J3678" s="7">
        <f t="shared" si="230"/>
        <v>0.734375</v>
      </c>
      <c r="K3678" s="7">
        <f t="shared" si="231"/>
        <v>-0.44541114832236267</v>
      </c>
    </row>
    <row r="3679" spans="1:11" x14ac:dyDescent="0.35">
      <c r="A3679" s="14" t="s">
        <v>9356</v>
      </c>
      <c r="B3679" s="13" t="s">
        <v>4281</v>
      </c>
      <c r="C3679" s="14" t="s">
        <v>16856</v>
      </c>
      <c r="D3679" s="14" t="s">
        <v>11385</v>
      </c>
      <c r="E3679" s="15" t="s">
        <v>11359</v>
      </c>
      <c r="F3679" s="16">
        <v>8</v>
      </c>
      <c r="G3679" s="16">
        <v>9</v>
      </c>
      <c r="H3679" s="6">
        <f t="shared" si="228"/>
        <v>9</v>
      </c>
      <c r="I3679" s="6">
        <f t="shared" si="229"/>
        <v>10</v>
      </c>
      <c r="J3679" s="7">
        <f t="shared" si="230"/>
        <v>1.1111111111111112</v>
      </c>
      <c r="K3679" s="7">
        <f t="shared" si="231"/>
        <v>0.15200309344505006</v>
      </c>
    </row>
    <row r="3680" spans="1:11" x14ac:dyDescent="0.35">
      <c r="A3680" s="14" t="s">
        <v>9357</v>
      </c>
      <c r="B3680" s="13" t="s">
        <v>2722</v>
      </c>
      <c r="C3680" s="14" t="s">
        <v>16857</v>
      </c>
      <c r="D3680" s="14" t="s">
        <v>16858</v>
      </c>
      <c r="E3680" s="15" t="s">
        <v>11359</v>
      </c>
      <c r="F3680" s="16">
        <v>102</v>
      </c>
      <c r="G3680" s="16">
        <v>86</v>
      </c>
      <c r="H3680" s="6">
        <f t="shared" si="228"/>
        <v>103</v>
      </c>
      <c r="I3680" s="6">
        <f t="shared" si="229"/>
        <v>87</v>
      </c>
      <c r="J3680" s="7">
        <f t="shared" si="230"/>
        <v>0.84466019417475724</v>
      </c>
      <c r="K3680" s="7">
        <f t="shared" si="231"/>
        <v>-0.24355703133449016</v>
      </c>
    </row>
    <row r="3681" spans="1:11" x14ac:dyDescent="0.35">
      <c r="A3681" s="14" t="s">
        <v>9358</v>
      </c>
      <c r="B3681" s="13" t="s">
        <v>2934</v>
      </c>
      <c r="C3681" s="14" t="s">
        <v>16859</v>
      </c>
      <c r="D3681" s="14" t="s">
        <v>16860</v>
      </c>
      <c r="E3681" s="15" t="s">
        <v>11359</v>
      </c>
      <c r="F3681" s="16">
        <v>589</v>
      </c>
      <c r="G3681" s="16">
        <v>610</v>
      </c>
      <c r="H3681" s="6">
        <f t="shared" si="228"/>
        <v>590</v>
      </c>
      <c r="I3681" s="6">
        <f t="shared" si="229"/>
        <v>611</v>
      </c>
      <c r="J3681" s="7">
        <f t="shared" si="230"/>
        <v>1.035593220338983</v>
      </c>
      <c r="K3681" s="7">
        <f t="shared" si="231"/>
        <v>5.045742556952592E-2</v>
      </c>
    </row>
    <row r="3682" spans="1:11" x14ac:dyDescent="0.35">
      <c r="A3682" s="14" t="s">
        <v>9359</v>
      </c>
      <c r="B3682" s="13" t="s">
        <v>5090</v>
      </c>
      <c r="C3682" s="14"/>
      <c r="D3682" s="14"/>
      <c r="E3682" s="15" t="s">
        <v>5678</v>
      </c>
      <c r="F3682" s="16">
        <v>109</v>
      </c>
      <c r="G3682" s="16">
        <v>82</v>
      </c>
      <c r="H3682" s="6">
        <f t="shared" si="228"/>
        <v>110</v>
      </c>
      <c r="I3682" s="6">
        <f t="shared" si="229"/>
        <v>83</v>
      </c>
      <c r="J3682" s="7">
        <f t="shared" si="230"/>
        <v>0.75454545454545452</v>
      </c>
      <c r="K3682" s="7">
        <f t="shared" si="231"/>
        <v>-0.40632028217773497</v>
      </c>
    </row>
    <row r="3683" spans="1:11" x14ac:dyDescent="0.35">
      <c r="A3683" s="14" t="s">
        <v>9360</v>
      </c>
      <c r="B3683" s="13" t="s">
        <v>1506</v>
      </c>
      <c r="C3683" s="14" t="s">
        <v>16861</v>
      </c>
      <c r="D3683" s="14" t="s">
        <v>16862</v>
      </c>
      <c r="E3683" s="15" t="s">
        <v>5678</v>
      </c>
      <c r="F3683" s="16">
        <v>344</v>
      </c>
      <c r="G3683" s="16">
        <v>543</v>
      </c>
      <c r="H3683" s="6">
        <f t="shared" si="228"/>
        <v>345</v>
      </c>
      <c r="I3683" s="6">
        <f t="shared" si="229"/>
        <v>544</v>
      </c>
      <c r="J3683" s="7">
        <f t="shared" si="230"/>
        <v>1.5768115942028986</v>
      </c>
      <c r="K3683" s="7">
        <f t="shared" si="231"/>
        <v>0.65701028958480812</v>
      </c>
    </row>
    <row r="3684" spans="1:11" x14ac:dyDescent="0.35">
      <c r="A3684" s="14" t="s">
        <v>9361</v>
      </c>
      <c r="B3684" s="13" t="s">
        <v>1881</v>
      </c>
      <c r="C3684" s="14" t="s">
        <v>16863</v>
      </c>
      <c r="D3684" s="14" t="s">
        <v>11356</v>
      </c>
      <c r="E3684" s="15" t="s">
        <v>5678</v>
      </c>
      <c r="F3684" s="16">
        <v>270</v>
      </c>
      <c r="G3684" s="16">
        <v>282</v>
      </c>
      <c r="H3684" s="6">
        <f t="shared" si="228"/>
        <v>271</v>
      </c>
      <c r="I3684" s="6">
        <f t="shared" si="229"/>
        <v>283</v>
      </c>
      <c r="J3684" s="7">
        <f t="shared" si="230"/>
        <v>1.0442804428044281</v>
      </c>
      <c r="K3684" s="7">
        <f t="shared" si="231"/>
        <v>6.2509201478010853E-2</v>
      </c>
    </row>
    <row r="3685" spans="1:11" x14ac:dyDescent="0.35">
      <c r="A3685" s="14" t="s">
        <v>9362</v>
      </c>
      <c r="B3685" s="13" t="s">
        <v>3099</v>
      </c>
      <c r="C3685" s="14" t="s">
        <v>16864</v>
      </c>
      <c r="D3685" s="14" t="s">
        <v>16865</v>
      </c>
      <c r="E3685" s="15" t="s">
        <v>5678</v>
      </c>
      <c r="F3685" s="16">
        <v>239</v>
      </c>
      <c r="G3685" s="16">
        <v>192</v>
      </c>
      <c r="H3685" s="6">
        <f t="shared" si="228"/>
        <v>240</v>
      </c>
      <c r="I3685" s="6">
        <f t="shared" si="229"/>
        <v>193</v>
      </c>
      <c r="J3685" s="7">
        <f t="shared" si="230"/>
        <v>0.8041666666666667</v>
      </c>
      <c r="K3685" s="7">
        <f t="shared" si="231"/>
        <v>-0.31443355834043807</v>
      </c>
    </row>
    <row r="3686" spans="1:11" x14ac:dyDescent="0.35">
      <c r="A3686" s="14" t="s">
        <v>9363</v>
      </c>
      <c r="B3686" s="13" t="s">
        <v>2953</v>
      </c>
      <c r="C3686" s="14" t="s">
        <v>16866</v>
      </c>
      <c r="D3686" s="14" t="s">
        <v>16867</v>
      </c>
      <c r="E3686" s="15" t="s">
        <v>5678</v>
      </c>
      <c r="F3686" s="16">
        <v>199</v>
      </c>
      <c r="G3686" s="16">
        <v>147</v>
      </c>
      <c r="H3686" s="6">
        <f t="shared" si="228"/>
        <v>200</v>
      </c>
      <c r="I3686" s="6">
        <f t="shared" si="229"/>
        <v>148</v>
      </c>
      <c r="J3686" s="7">
        <f t="shared" si="230"/>
        <v>0.74</v>
      </c>
      <c r="K3686" s="7">
        <f t="shared" si="231"/>
        <v>-0.43440282414577491</v>
      </c>
    </row>
    <row r="3687" spans="1:11" x14ac:dyDescent="0.35">
      <c r="A3687" s="14" t="s">
        <v>9364</v>
      </c>
      <c r="B3687" s="13" t="s">
        <v>2476</v>
      </c>
      <c r="C3687" s="14" t="s">
        <v>16868</v>
      </c>
      <c r="D3687" s="14" t="s">
        <v>13089</v>
      </c>
      <c r="E3687" s="15" t="s">
        <v>5678</v>
      </c>
      <c r="F3687" s="16">
        <v>87</v>
      </c>
      <c r="G3687" s="16">
        <v>65</v>
      </c>
      <c r="H3687" s="6">
        <f t="shared" si="228"/>
        <v>88</v>
      </c>
      <c r="I3687" s="6">
        <f t="shared" si="229"/>
        <v>66</v>
      </c>
      <c r="J3687" s="7">
        <f t="shared" si="230"/>
        <v>0.75</v>
      </c>
      <c r="K3687" s="7">
        <f t="shared" si="231"/>
        <v>-0.41503749927884381</v>
      </c>
    </row>
    <row r="3688" spans="1:11" x14ac:dyDescent="0.35">
      <c r="A3688" s="14" t="s">
        <v>9365</v>
      </c>
      <c r="B3688" s="13" t="s">
        <v>3816</v>
      </c>
      <c r="C3688" s="14" t="s">
        <v>16869</v>
      </c>
      <c r="D3688" s="14" t="s">
        <v>16870</v>
      </c>
      <c r="E3688" s="15" t="s">
        <v>5678</v>
      </c>
      <c r="F3688" s="16">
        <v>162</v>
      </c>
      <c r="G3688" s="16">
        <v>96</v>
      </c>
      <c r="H3688" s="6">
        <f t="shared" si="228"/>
        <v>163</v>
      </c>
      <c r="I3688" s="6">
        <f t="shared" si="229"/>
        <v>97</v>
      </c>
      <c r="J3688" s="7">
        <f t="shared" si="230"/>
        <v>0.59509202453987731</v>
      </c>
      <c r="K3688" s="7">
        <f t="shared" si="231"/>
        <v>-0.74881531204394991</v>
      </c>
    </row>
    <row r="3689" spans="1:11" x14ac:dyDescent="0.35">
      <c r="A3689" s="14" t="s">
        <v>9366</v>
      </c>
      <c r="B3689" s="13" t="s">
        <v>508</v>
      </c>
      <c r="C3689" s="14" t="s">
        <v>16871</v>
      </c>
      <c r="D3689" s="14" t="s">
        <v>16872</v>
      </c>
      <c r="E3689" s="15" t="s">
        <v>5678</v>
      </c>
      <c r="F3689" s="16">
        <v>163</v>
      </c>
      <c r="G3689" s="16">
        <v>185</v>
      </c>
      <c r="H3689" s="6">
        <f t="shared" si="228"/>
        <v>164</v>
      </c>
      <c r="I3689" s="6">
        <f t="shared" si="229"/>
        <v>186</v>
      </c>
      <c r="J3689" s="7">
        <f t="shared" si="230"/>
        <v>1.1341463414634145</v>
      </c>
      <c r="K3689" s="7">
        <f t="shared" si="231"/>
        <v>0.18160680648994756</v>
      </c>
    </row>
    <row r="3690" spans="1:11" x14ac:dyDescent="0.35">
      <c r="A3690" s="14" t="s">
        <v>9367</v>
      </c>
      <c r="B3690" s="13" t="s">
        <v>561</v>
      </c>
      <c r="C3690" s="14" t="s">
        <v>16873</v>
      </c>
      <c r="D3690" s="14" t="s">
        <v>16874</v>
      </c>
      <c r="E3690" s="15" t="s">
        <v>5678</v>
      </c>
      <c r="F3690" s="16">
        <v>335</v>
      </c>
      <c r="G3690" s="16">
        <v>451</v>
      </c>
      <c r="H3690" s="6">
        <f t="shared" si="228"/>
        <v>336</v>
      </c>
      <c r="I3690" s="6">
        <f t="shared" si="229"/>
        <v>452</v>
      </c>
      <c r="J3690" s="7">
        <f t="shared" si="230"/>
        <v>1.3452380952380953</v>
      </c>
      <c r="K3690" s="7">
        <f t="shared" si="231"/>
        <v>0.42786153963642753</v>
      </c>
    </row>
    <row r="3691" spans="1:11" x14ac:dyDescent="0.35">
      <c r="A3691" s="14" t="s">
        <v>9368</v>
      </c>
      <c r="B3691" s="13" t="s">
        <v>3314</v>
      </c>
      <c r="C3691" s="14" t="s">
        <v>16875</v>
      </c>
      <c r="D3691" s="14" t="s">
        <v>11548</v>
      </c>
      <c r="E3691" s="15" t="s">
        <v>11359</v>
      </c>
      <c r="F3691" s="16">
        <v>18</v>
      </c>
      <c r="G3691" s="16">
        <v>21</v>
      </c>
      <c r="H3691" s="6">
        <f t="shared" si="228"/>
        <v>19</v>
      </c>
      <c r="I3691" s="6">
        <f t="shared" si="229"/>
        <v>22</v>
      </c>
      <c r="J3691" s="7">
        <f t="shared" si="230"/>
        <v>1.1578947368421053</v>
      </c>
      <c r="K3691" s="7">
        <f t="shared" si="231"/>
        <v>0.21150410519371185</v>
      </c>
    </row>
    <row r="3692" spans="1:11" x14ac:dyDescent="0.35">
      <c r="A3692" s="14" t="s">
        <v>9369</v>
      </c>
      <c r="B3692" s="13" t="s">
        <v>1427</v>
      </c>
      <c r="C3692" s="14" t="s">
        <v>16876</v>
      </c>
      <c r="D3692" s="14" t="s">
        <v>11356</v>
      </c>
      <c r="E3692" s="15" t="s">
        <v>11359</v>
      </c>
      <c r="F3692" s="16">
        <v>87</v>
      </c>
      <c r="G3692" s="16">
        <v>87</v>
      </c>
      <c r="H3692" s="6">
        <f t="shared" si="228"/>
        <v>88</v>
      </c>
      <c r="I3692" s="6">
        <f t="shared" si="229"/>
        <v>88</v>
      </c>
      <c r="J3692" s="7">
        <f t="shared" si="230"/>
        <v>1</v>
      </c>
      <c r="K3692" s="7">
        <f t="shared" si="231"/>
        <v>0</v>
      </c>
    </row>
    <row r="3693" spans="1:11" x14ac:dyDescent="0.35">
      <c r="A3693" s="14" t="s">
        <v>9370</v>
      </c>
      <c r="B3693" s="13" t="s">
        <v>1455</v>
      </c>
      <c r="C3693" s="14" t="s">
        <v>16877</v>
      </c>
      <c r="D3693" s="14" t="s">
        <v>11356</v>
      </c>
      <c r="E3693" s="15" t="s">
        <v>11359</v>
      </c>
      <c r="F3693" s="16">
        <v>80</v>
      </c>
      <c r="G3693" s="16">
        <v>111</v>
      </c>
      <c r="H3693" s="6">
        <f t="shared" si="228"/>
        <v>81</v>
      </c>
      <c r="I3693" s="6">
        <f t="shared" si="229"/>
        <v>112</v>
      </c>
      <c r="J3693" s="7">
        <f t="shared" si="230"/>
        <v>1.382716049382716</v>
      </c>
      <c r="K3693" s="7">
        <f t="shared" si="231"/>
        <v>0.46750491917297937</v>
      </c>
    </row>
    <row r="3694" spans="1:11" x14ac:dyDescent="0.35">
      <c r="A3694" s="14" t="s">
        <v>9371</v>
      </c>
      <c r="B3694" s="13" t="s">
        <v>2225</v>
      </c>
      <c r="C3694" s="14" t="s">
        <v>16878</v>
      </c>
      <c r="D3694" s="14" t="s">
        <v>16879</v>
      </c>
      <c r="E3694" s="15" t="s">
        <v>5678</v>
      </c>
      <c r="F3694" s="16">
        <v>78</v>
      </c>
      <c r="G3694" s="16">
        <v>48</v>
      </c>
      <c r="H3694" s="6">
        <f t="shared" si="228"/>
        <v>79</v>
      </c>
      <c r="I3694" s="6">
        <f t="shared" si="229"/>
        <v>49</v>
      </c>
      <c r="J3694" s="7">
        <f t="shared" si="230"/>
        <v>0.620253164556962</v>
      </c>
      <c r="K3694" s="7">
        <f t="shared" si="231"/>
        <v>-0.68907090406189475</v>
      </c>
    </row>
    <row r="3695" spans="1:11" x14ac:dyDescent="0.35">
      <c r="A3695" s="14" t="s">
        <v>9372</v>
      </c>
      <c r="B3695" s="13" t="s">
        <v>690</v>
      </c>
      <c r="C3695" s="14" t="s">
        <v>16880</v>
      </c>
      <c r="D3695" s="14" t="s">
        <v>16881</v>
      </c>
      <c r="E3695" s="15" t="s">
        <v>5678</v>
      </c>
      <c r="F3695" s="16">
        <v>111</v>
      </c>
      <c r="G3695" s="16">
        <v>99</v>
      </c>
      <c r="H3695" s="6">
        <f t="shared" si="228"/>
        <v>112</v>
      </c>
      <c r="I3695" s="6">
        <f t="shared" si="229"/>
        <v>100</v>
      </c>
      <c r="J3695" s="7">
        <f t="shared" si="230"/>
        <v>0.8928571428571429</v>
      </c>
      <c r="K3695" s="7">
        <f t="shared" si="231"/>
        <v>-0.16349873228287934</v>
      </c>
    </row>
    <row r="3696" spans="1:11" x14ac:dyDescent="0.35">
      <c r="A3696" s="14" t="s">
        <v>9373</v>
      </c>
      <c r="B3696" s="13" t="s">
        <v>3526</v>
      </c>
      <c r="C3696" s="14" t="s">
        <v>16882</v>
      </c>
      <c r="D3696" s="14" t="s">
        <v>16883</v>
      </c>
      <c r="E3696" s="15" t="s">
        <v>5678</v>
      </c>
      <c r="F3696" s="16">
        <v>861</v>
      </c>
      <c r="G3696" s="16">
        <v>652</v>
      </c>
      <c r="H3696" s="6">
        <f t="shared" si="228"/>
        <v>862</v>
      </c>
      <c r="I3696" s="6">
        <f t="shared" si="229"/>
        <v>653</v>
      </c>
      <c r="J3696" s="7">
        <f t="shared" si="230"/>
        <v>0.75754060324825989</v>
      </c>
      <c r="K3696" s="7">
        <f t="shared" si="231"/>
        <v>-0.40060487754266733</v>
      </c>
    </row>
    <row r="3697" spans="1:11" x14ac:dyDescent="0.35">
      <c r="A3697" s="14" t="s">
        <v>9374</v>
      </c>
      <c r="B3697" s="13" t="s">
        <v>4936</v>
      </c>
      <c r="C3697" s="14" t="s">
        <v>16884</v>
      </c>
      <c r="D3697" s="14" t="s">
        <v>16885</v>
      </c>
      <c r="E3697" s="15" t="s">
        <v>5678</v>
      </c>
      <c r="F3697" s="16">
        <v>333</v>
      </c>
      <c r="G3697" s="16">
        <v>221</v>
      </c>
      <c r="H3697" s="6">
        <f t="shared" si="228"/>
        <v>334</v>
      </c>
      <c r="I3697" s="6">
        <f t="shared" si="229"/>
        <v>222</v>
      </c>
      <c r="J3697" s="7">
        <f t="shared" si="230"/>
        <v>0.66467065868263475</v>
      </c>
      <c r="K3697" s="7">
        <f t="shared" si="231"/>
        <v>-0.58928842612394616</v>
      </c>
    </row>
    <row r="3698" spans="1:11" x14ac:dyDescent="0.35">
      <c r="A3698" s="14" t="s">
        <v>9375</v>
      </c>
      <c r="B3698" s="13" t="s">
        <v>4052</v>
      </c>
      <c r="C3698" s="14" t="s">
        <v>16886</v>
      </c>
      <c r="D3698" s="14" t="s">
        <v>16887</v>
      </c>
      <c r="E3698" s="15" t="s">
        <v>5678</v>
      </c>
      <c r="F3698" s="16">
        <v>248</v>
      </c>
      <c r="G3698" s="16">
        <v>202</v>
      </c>
      <c r="H3698" s="6">
        <f t="shared" si="228"/>
        <v>249</v>
      </c>
      <c r="I3698" s="6">
        <f t="shared" si="229"/>
        <v>203</v>
      </c>
      <c r="J3698" s="7">
        <f t="shared" si="230"/>
        <v>0.81526104417670686</v>
      </c>
      <c r="K3698" s="7">
        <f t="shared" si="231"/>
        <v>-0.29466601488290461</v>
      </c>
    </row>
    <row r="3699" spans="1:11" x14ac:dyDescent="0.35">
      <c r="A3699" s="14" t="s">
        <v>9376</v>
      </c>
      <c r="B3699" s="13" t="s">
        <v>4911</v>
      </c>
      <c r="C3699" s="14" t="s">
        <v>16888</v>
      </c>
      <c r="D3699" s="14" t="s">
        <v>16889</v>
      </c>
      <c r="E3699" s="15" t="s">
        <v>5678</v>
      </c>
      <c r="F3699" s="16">
        <v>33</v>
      </c>
      <c r="G3699" s="16">
        <v>13</v>
      </c>
      <c r="H3699" s="6">
        <f t="shared" si="228"/>
        <v>34</v>
      </c>
      <c r="I3699" s="6">
        <f t="shared" si="229"/>
        <v>14</v>
      </c>
      <c r="J3699" s="7">
        <f t="shared" si="230"/>
        <v>0.41176470588235292</v>
      </c>
      <c r="K3699" s="7">
        <f t="shared" si="231"/>
        <v>-1.2801079191927354</v>
      </c>
    </row>
    <row r="3700" spans="1:11" x14ac:dyDescent="0.35">
      <c r="A3700" s="14" t="s">
        <v>9377</v>
      </c>
      <c r="B3700" s="13" t="s">
        <v>3378</v>
      </c>
      <c r="C3700" s="14" t="s">
        <v>16890</v>
      </c>
      <c r="D3700" s="14" t="s">
        <v>16891</v>
      </c>
      <c r="E3700" s="15" t="s">
        <v>5678</v>
      </c>
      <c r="F3700" s="16">
        <v>340</v>
      </c>
      <c r="G3700" s="16">
        <v>254</v>
      </c>
      <c r="H3700" s="6">
        <f t="shared" si="228"/>
        <v>341</v>
      </c>
      <c r="I3700" s="6">
        <f t="shared" si="229"/>
        <v>255</v>
      </c>
      <c r="J3700" s="7">
        <f t="shared" si="230"/>
        <v>0.74780058651026393</v>
      </c>
      <c r="K3700" s="7">
        <f t="shared" si="231"/>
        <v>-0.41927449216531454</v>
      </c>
    </row>
    <row r="3701" spans="1:11" x14ac:dyDescent="0.35">
      <c r="A3701" s="14" t="s">
        <v>9378</v>
      </c>
      <c r="B3701" s="13" t="s">
        <v>3366</v>
      </c>
      <c r="C3701" s="14" t="s">
        <v>16892</v>
      </c>
      <c r="D3701" s="14" t="s">
        <v>16893</v>
      </c>
      <c r="E3701" s="15" t="s">
        <v>5678</v>
      </c>
      <c r="F3701" s="16">
        <v>196</v>
      </c>
      <c r="G3701" s="16">
        <v>156</v>
      </c>
      <c r="H3701" s="6">
        <f t="shared" si="228"/>
        <v>197</v>
      </c>
      <c r="I3701" s="6">
        <f t="shared" si="229"/>
        <v>157</v>
      </c>
      <c r="J3701" s="7">
        <f t="shared" si="230"/>
        <v>0.79695431472081213</v>
      </c>
      <c r="K3701" s="7">
        <f t="shared" si="231"/>
        <v>-0.32743107056474935</v>
      </c>
    </row>
    <row r="3702" spans="1:11" x14ac:dyDescent="0.35">
      <c r="A3702" s="14" t="s">
        <v>9379</v>
      </c>
      <c r="B3702" s="13" t="s">
        <v>4810</v>
      </c>
      <c r="C3702" s="14" t="s">
        <v>16894</v>
      </c>
      <c r="D3702" s="14" t="s">
        <v>15228</v>
      </c>
      <c r="E3702" s="15" t="s">
        <v>5678</v>
      </c>
      <c r="F3702" s="16">
        <v>191</v>
      </c>
      <c r="G3702" s="16">
        <v>133</v>
      </c>
      <c r="H3702" s="6">
        <f t="shared" si="228"/>
        <v>192</v>
      </c>
      <c r="I3702" s="6">
        <f t="shared" si="229"/>
        <v>134</v>
      </c>
      <c r="J3702" s="7">
        <f t="shared" si="230"/>
        <v>0.69791666666666663</v>
      </c>
      <c r="K3702" s="7">
        <f t="shared" si="231"/>
        <v>-0.51887331026338379</v>
      </c>
    </row>
    <row r="3703" spans="1:11" x14ac:dyDescent="0.35">
      <c r="A3703" s="14" t="s">
        <v>9380</v>
      </c>
      <c r="B3703" s="13" t="s">
        <v>4975</v>
      </c>
      <c r="C3703" s="14" t="s">
        <v>16895</v>
      </c>
      <c r="D3703" s="14" t="s">
        <v>16896</v>
      </c>
      <c r="E3703" s="15" t="s">
        <v>5678</v>
      </c>
      <c r="F3703" s="16">
        <v>85</v>
      </c>
      <c r="G3703" s="16">
        <v>61</v>
      </c>
      <c r="H3703" s="6">
        <f t="shared" si="228"/>
        <v>86</v>
      </c>
      <c r="I3703" s="6">
        <f t="shared" si="229"/>
        <v>62</v>
      </c>
      <c r="J3703" s="7">
        <f t="shared" si="230"/>
        <v>0.72093023255813948</v>
      </c>
      <c r="K3703" s="7">
        <f t="shared" si="231"/>
        <v>-0.47206844431522282</v>
      </c>
    </row>
    <row r="3704" spans="1:11" x14ac:dyDescent="0.35">
      <c r="A3704" s="14" t="s">
        <v>9381</v>
      </c>
      <c r="B3704" s="13" t="s">
        <v>2868</v>
      </c>
      <c r="C3704" s="14" t="s">
        <v>16897</v>
      </c>
      <c r="D3704" s="14" t="s">
        <v>16898</v>
      </c>
      <c r="E3704" s="15" t="s">
        <v>5678</v>
      </c>
      <c r="F3704" s="16">
        <v>110</v>
      </c>
      <c r="G3704" s="16">
        <v>78</v>
      </c>
      <c r="H3704" s="6">
        <f t="shared" si="228"/>
        <v>111</v>
      </c>
      <c r="I3704" s="6">
        <f t="shared" si="229"/>
        <v>79</v>
      </c>
      <c r="J3704" s="7">
        <f t="shared" si="230"/>
        <v>0.71171171171171166</v>
      </c>
      <c r="K3704" s="7">
        <f t="shared" si="231"/>
        <v>-0.4906351181730032</v>
      </c>
    </row>
    <row r="3705" spans="1:11" x14ac:dyDescent="0.35">
      <c r="A3705" s="14" t="s">
        <v>9382</v>
      </c>
      <c r="B3705" s="13" t="s">
        <v>1596</v>
      </c>
      <c r="C3705" s="14" t="s">
        <v>16899</v>
      </c>
      <c r="D3705" s="14" t="s">
        <v>16900</v>
      </c>
      <c r="E3705" s="15" t="s">
        <v>5678</v>
      </c>
      <c r="F3705" s="16">
        <v>368</v>
      </c>
      <c r="G3705" s="16">
        <v>392</v>
      </c>
      <c r="H3705" s="6">
        <f t="shared" si="228"/>
        <v>369</v>
      </c>
      <c r="I3705" s="6">
        <f t="shared" si="229"/>
        <v>393</v>
      </c>
      <c r="J3705" s="7">
        <f t="shared" si="230"/>
        <v>1.065040650406504</v>
      </c>
      <c r="K3705" s="7">
        <f t="shared" si="231"/>
        <v>9.0908496198210273E-2</v>
      </c>
    </row>
    <row r="3706" spans="1:11" x14ac:dyDescent="0.35">
      <c r="A3706" s="14" t="s">
        <v>9383</v>
      </c>
      <c r="B3706" s="13" t="s">
        <v>3216</v>
      </c>
      <c r="C3706" s="14" t="s">
        <v>16901</v>
      </c>
      <c r="D3706" s="14" t="s">
        <v>16902</v>
      </c>
      <c r="E3706" s="15" t="s">
        <v>5678</v>
      </c>
      <c r="F3706" s="16">
        <v>455</v>
      </c>
      <c r="G3706" s="16">
        <v>372</v>
      </c>
      <c r="H3706" s="6">
        <f t="shared" si="228"/>
        <v>456</v>
      </c>
      <c r="I3706" s="6">
        <f t="shared" si="229"/>
        <v>373</v>
      </c>
      <c r="J3706" s="7">
        <f t="shared" si="230"/>
        <v>0.81798245614035092</v>
      </c>
      <c r="K3706" s="7">
        <f t="shared" si="231"/>
        <v>-0.28985819390950379</v>
      </c>
    </row>
    <row r="3707" spans="1:11" x14ac:dyDescent="0.35">
      <c r="A3707" s="14" t="s">
        <v>9384</v>
      </c>
      <c r="B3707" s="13" t="s">
        <v>2687</v>
      </c>
      <c r="C3707" s="14" t="s">
        <v>16903</v>
      </c>
      <c r="D3707" s="14" t="s">
        <v>16904</v>
      </c>
      <c r="E3707" s="15" t="s">
        <v>5678</v>
      </c>
      <c r="F3707" s="16">
        <v>366</v>
      </c>
      <c r="G3707" s="16">
        <v>252</v>
      </c>
      <c r="H3707" s="6">
        <f t="shared" si="228"/>
        <v>367</v>
      </c>
      <c r="I3707" s="6">
        <f t="shared" si="229"/>
        <v>253</v>
      </c>
      <c r="J3707" s="7">
        <f t="shared" si="230"/>
        <v>0.68937329700272476</v>
      </c>
      <c r="K3707" s="7">
        <f t="shared" si="231"/>
        <v>-0.53664267814890276</v>
      </c>
    </row>
    <row r="3708" spans="1:11" x14ac:dyDescent="0.35">
      <c r="A3708" s="14" t="s">
        <v>9385</v>
      </c>
      <c r="B3708" s="13" t="s">
        <v>4521</v>
      </c>
      <c r="C3708" s="14" t="s">
        <v>16905</v>
      </c>
      <c r="D3708" s="14" t="s">
        <v>16906</v>
      </c>
      <c r="E3708" s="15" t="s">
        <v>5678</v>
      </c>
      <c r="F3708" s="16">
        <v>432</v>
      </c>
      <c r="G3708" s="16">
        <v>392</v>
      </c>
      <c r="H3708" s="6">
        <f t="shared" si="228"/>
        <v>433</v>
      </c>
      <c r="I3708" s="6">
        <f t="shared" si="229"/>
        <v>393</v>
      </c>
      <c r="J3708" s="7">
        <f t="shared" si="230"/>
        <v>0.90762124711316394</v>
      </c>
      <c r="K3708" s="7">
        <f t="shared" si="231"/>
        <v>-0.13983771246811849</v>
      </c>
    </row>
    <row r="3709" spans="1:11" x14ac:dyDescent="0.35">
      <c r="A3709" s="14" t="s">
        <v>9386</v>
      </c>
      <c r="B3709" s="13" t="s">
        <v>3694</v>
      </c>
      <c r="C3709" s="14" t="s">
        <v>16907</v>
      </c>
      <c r="D3709" s="14" t="s">
        <v>16908</v>
      </c>
      <c r="E3709" s="15" t="s">
        <v>5678</v>
      </c>
      <c r="F3709" s="16">
        <v>291</v>
      </c>
      <c r="G3709" s="16">
        <v>282</v>
      </c>
      <c r="H3709" s="6">
        <f t="shared" si="228"/>
        <v>292</v>
      </c>
      <c r="I3709" s="6">
        <f t="shared" si="229"/>
        <v>283</v>
      </c>
      <c r="J3709" s="7">
        <f t="shared" si="230"/>
        <v>0.96917808219178081</v>
      </c>
      <c r="K3709" s="7">
        <f t="shared" si="231"/>
        <v>-4.5166316048134932E-2</v>
      </c>
    </row>
    <row r="3710" spans="1:11" x14ac:dyDescent="0.35">
      <c r="A3710" s="14" t="s">
        <v>9387</v>
      </c>
      <c r="B3710" s="13" t="s">
        <v>1595</v>
      </c>
      <c r="C3710" s="14" t="s">
        <v>16909</v>
      </c>
      <c r="D3710" s="14" t="s">
        <v>16910</v>
      </c>
      <c r="E3710" s="15" t="s">
        <v>5678</v>
      </c>
      <c r="F3710" s="16">
        <v>161</v>
      </c>
      <c r="G3710" s="16">
        <v>122</v>
      </c>
      <c r="H3710" s="6">
        <f t="shared" si="228"/>
        <v>162</v>
      </c>
      <c r="I3710" s="6">
        <f t="shared" si="229"/>
        <v>123</v>
      </c>
      <c r="J3710" s="7">
        <f t="shared" si="230"/>
        <v>0.7592592592592593</v>
      </c>
      <c r="K3710" s="7">
        <f t="shared" si="231"/>
        <v>-0.39733549754538477</v>
      </c>
    </row>
    <row r="3711" spans="1:11" x14ac:dyDescent="0.35">
      <c r="A3711" s="14" t="s">
        <v>9388</v>
      </c>
      <c r="B3711" s="13" t="s">
        <v>3633</v>
      </c>
      <c r="C3711" s="14" t="s">
        <v>16911</v>
      </c>
      <c r="D3711" s="14" t="s">
        <v>16912</v>
      </c>
      <c r="E3711" s="15" t="s">
        <v>5678</v>
      </c>
      <c r="F3711" s="16">
        <v>173</v>
      </c>
      <c r="G3711" s="16">
        <v>88</v>
      </c>
      <c r="H3711" s="6">
        <f t="shared" si="228"/>
        <v>174</v>
      </c>
      <c r="I3711" s="6">
        <f t="shared" si="229"/>
        <v>89</v>
      </c>
      <c r="J3711" s="7">
        <f t="shared" si="230"/>
        <v>0.5114942528735632</v>
      </c>
      <c r="K3711" s="7">
        <f t="shared" si="231"/>
        <v>-0.96721006488233063</v>
      </c>
    </row>
    <row r="3712" spans="1:11" x14ac:dyDescent="0.35">
      <c r="A3712" s="14" t="s">
        <v>9389</v>
      </c>
      <c r="B3712" s="13" t="s">
        <v>3624</v>
      </c>
      <c r="C3712" s="14" t="s">
        <v>16913</v>
      </c>
      <c r="D3712" s="14" t="s">
        <v>16914</v>
      </c>
      <c r="E3712" s="15" t="s">
        <v>5678</v>
      </c>
      <c r="F3712" s="16">
        <v>125</v>
      </c>
      <c r="G3712" s="16">
        <v>77</v>
      </c>
      <c r="H3712" s="6">
        <f t="shared" si="228"/>
        <v>126</v>
      </c>
      <c r="I3712" s="6">
        <f t="shared" si="229"/>
        <v>78</v>
      </c>
      <c r="J3712" s="7">
        <f t="shared" si="230"/>
        <v>0.61904761904761907</v>
      </c>
      <c r="K3712" s="7">
        <f t="shared" si="231"/>
        <v>-0.69187770463766807</v>
      </c>
    </row>
    <row r="3713" spans="1:11" x14ac:dyDescent="0.35">
      <c r="A3713" s="14" t="s">
        <v>9390</v>
      </c>
      <c r="B3713" s="13" t="s">
        <v>4036</v>
      </c>
      <c r="C3713" s="14" t="s">
        <v>16915</v>
      </c>
      <c r="D3713" s="14" t="s">
        <v>16916</v>
      </c>
      <c r="E3713" s="15" t="s">
        <v>5678</v>
      </c>
      <c r="F3713" s="16">
        <v>261</v>
      </c>
      <c r="G3713" s="16">
        <v>178</v>
      </c>
      <c r="H3713" s="6">
        <f t="shared" si="228"/>
        <v>262</v>
      </c>
      <c r="I3713" s="6">
        <f t="shared" si="229"/>
        <v>179</v>
      </c>
      <c r="J3713" s="7">
        <f t="shared" si="230"/>
        <v>0.68320610687022898</v>
      </c>
      <c r="K3713" s="7">
        <f t="shared" si="231"/>
        <v>-0.54960722427319386</v>
      </c>
    </row>
    <row r="3714" spans="1:11" x14ac:dyDescent="0.35">
      <c r="A3714" s="14" t="s">
        <v>9391</v>
      </c>
      <c r="B3714" s="13" t="s">
        <v>4837</v>
      </c>
      <c r="C3714" s="14" t="s">
        <v>16917</v>
      </c>
      <c r="D3714" s="14" t="s">
        <v>16918</v>
      </c>
      <c r="E3714" s="15" t="s">
        <v>5678</v>
      </c>
      <c r="F3714" s="16">
        <v>702</v>
      </c>
      <c r="G3714" s="16">
        <v>646</v>
      </c>
      <c r="H3714" s="6">
        <f t="shared" si="228"/>
        <v>703</v>
      </c>
      <c r="I3714" s="6">
        <f t="shared" si="229"/>
        <v>647</v>
      </c>
      <c r="J3714" s="7">
        <f t="shared" si="230"/>
        <v>0.92034139402560455</v>
      </c>
      <c r="K3714" s="7">
        <f t="shared" si="231"/>
        <v>-0.11975897708002775</v>
      </c>
    </row>
    <row r="3715" spans="1:11" x14ac:dyDescent="0.35">
      <c r="A3715" s="14" t="s">
        <v>9392</v>
      </c>
      <c r="B3715" s="13" t="s">
        <v>3962</v>
      </c>
      <c r="C3715" s="14" t="s">
        <v>16919</v>
      </c>
      <c r="D3715" s="14" t="s">
        <v>16920</v>
      </c>
      <c r="E3715" s="15" t="s">
        <v>5678</v>
      </c>
      <c r="F3715" s="16">
        <v>331</v>
      </c>
      <c r="G3715" s="16">
        <v>254</v>
      </c>
      <c r="H3715" s="6">
        <f t="shared" ref="H3715:H3778" si="232">F3715+1</f>
        <v>332</v>
      </c>
      <c r="I3715" s="6">
        <f t="shared" ref="I3715:I3778" si="233">G3715+1</f>
        <v>255</v>
      </c>
      <c r="J3715" s="7">
        <f t="shared" ref="J3715:J3778" si="234">I3715/H3715</f>
        <v>0.76807228915662651</v>
      </c>
      <c r="K3715" s="7">
        <f t="shared" ref="K3715:K3778" si="235">LOG(J3715,2)</f>
        <v>-0.38068599448806684</v>
      </c>
    </row>
    <row r="3716" spans="1:11" x14ac:dyDescent="0.35">
      <c r="A3716" s="14" t="s">
        <v>9393</v>
      </c>
      <c r="B3716" s="13" t="s">
        <v>4786</v>
      </c>
      <c r="C3716" s="14" t="s">
        <v>16921</v>
      </c>
      <c r="D3716" s="14" t="s">
        <v>16922</v>
      </c>
      <c r="E3716" s="15" t="s">
        <v>5678</v>
      </c>
      <c r="F3716" s="16">
        <v>2715</v>
      </c>
      <c r="G3716" s="16">
        <v>2473</v>
      </c>
      <c r="H3716" s="6">
        <f t="shared" si="232"/>
        <v>2716</v>
      </c>
      <c r="I3716" s="6">
        <f t="shared" si="233"/>
        <v>2474</v>
      </c>
      <c r="J3716" s="7">
        <f t="shared" si="234"/>
        <v>0.9108983799705449</v>
      </c>
      <c r="K3716" s="7">
        <f t="shared" si="235"/>
        <v>-0.1346379792683621</v>
      </c>
    </row>
    <row r="3717" spans="1:11" x14ac:dyDescent="0.35">
      <c r="A3717" s="14" t="s">
        <v>9394</v>
      </c>
      <c r="B3717" s="13" t="s">
        <v>4613</v>
      </c>
      <c r="C3717" s="14" t="s">
        <v>16923</v>
      </c>
      <c r="D3717" s="14" t="s">
        <v>16924</v>
      </c>
      <c r="E3717" s="15" t="s">
        <v>5678</v>
      </c>
      <c r="F3717" s="16">
        <v>4905</v>
      </c>
      <c r="G3717" s="16">
        <v>4848</v>
      </c>
      <c r="H3717" s="6">
        <f t="shared" si="232"/>
        <v>4906</v>
      </c>
      <c r="I3717" s="6">
        <f t="shared" si="233"/>
        <v>4849</v>
      </c>
      <c r="J3717" s="7">
        <f t="shared" si="234"/>
        <v>0.98838157358336731</v>
      </c>
      <c r="K3717" s="7">
        <f t="shared" si="235"/>
        <v>-1.6859980161272044E-2</v>
      </c>
    </row>
    <row r="3718" spans="1:11" x14ac:dyDescent="0.35">
      <c r="A3718" s="14" t="s">
        <v>9395</v>
      </c>
      <c r="B3718" s="13" t="s">
        <v>2008</v>
      </c>
      <c r="C3718" s="14" t="s">
        <v>16925</v>
      </c>
      <c r="D3718" s="14" t="s">
        <v>16926</v>
      </c>
      <c r="E3718" s="15" t="s">
        <v>11359</v>
      </c>
      <c r="F3718" s="16">
        <v>312</v>
      </c>
      <c r="G3718" s="16">
        <v>388</v>
      </c>
      <c r="H3718" s="6">
        <f t="shared" si="232"/>
        <v>313</v>
      </c>
      <c r="I3718" s="6">
        <f t="shared" si="233"/>
        <v>389</v>
      </c>
      <c r="J3718" s="7">
        <f t="shared" si="234"/>
        <v>1.2428115015974441</v>
      </c>
      <c r="K3718" s="7">
        <f t="shared" si="235"/>
        <v>0.31360749805357369</v>
      </c>
    </row>
    <row r="3719" spans="1:11" x14ac:dyDescent="0.35">
      <c r="A3719" s="14" t="s">
        <v>9396</v>
      </c>
      <c r="B3719" s="13" t="s">
        <v>1187</v>
      </c>
      <c r="C3719" s="14" t="s">
        <v>16927</v>
      </c>
      <c r="D3719" s="14" t="s">
        <v>16928</v>
      </c>
      <c r="E3719" s="15" t="s">
        <v>11359</v>
      </c>
      <c r="F3719" s="16">
        <v>41</v>
      </c>
      <c r="G3719" s="16">
        <v>46</v>
      </c>
      <c r="H3719" s="6">
        <f t="shared" si="232"/>
        <v>42</v>
      </c>
      <c r="I3719" s="6">
        <f t="shared" si="233"/>
        <v>47</v>
      </c>
      <c r="J3719" s="7">
        <f t="shared" si="234"/>
        <v>1.1190476190476191</v>
      </c>
      <c r="K3719" s="7">
        <f t="shared" si="235"/>
        <v>0.16227142889887711</v>
      </c>
    </row>
    <row r="3720" spans="1:11" x14ac:dyDescent="0.35">
      <c r="A3720" s="14" t="s">
        <v>9397</v>
      </c>
      <c r="B3720" s="13" t="s">
        <v>4005</v>
      </c>
      <c r="C3720" s="14" t="s">
        <v>16929</v>
      </c>
      <c r="D3720" s="14" t="s">
        <v>16930</v>
      </c>
      <c r="E3720" s="15" t="s">
        <v>11359</v>
      </c>
      <c r="F3720" s="16">
        <v>39</v>
      </c>
      <c r="G3720" s="16">
        <v>37</v>
      </c>
      <c r="H3720" s="6">
        <f t="shared" si="232"/>
        <v>40</v>
      </c>
      <c r="I3720" s="6">
        <f t="shared" si="233"/>
        <v>38</v>
      </c>
      <c r="J3720" s="7">
        <f t="shared" si="234"/>
        <v>0.95</v>
      </c>
      <c r="K3720" s="7">
        <f t="shared" si="235"/>
        <v>-7.4000581443776928E-2</v>
      </c>
    </row>
    <row r="3721" spans="1:11" x14ac:dyDescent="0.35">
      <c r="A3721" s="14" t="s">
        <v>9398</v>
      </c>
      <c r="B3721" s="13" t="s">
        <v>1004</v>
      </c>
      <c r="C3721" s="14" t="s">
        <v>16931</v>
      </c>
      <c r="D3721" s="14" t="s">
        <v>16932</v>
      </c>
      <c r="E3721" s="15" t="s">
        <v>5678</v>
      </c>
      <c r="F3721" s="16">
        <v>50</v>
      </c>
      <c r="G3721" s="16">
        <v>52</v>
      </c>
      <c r="H3721" s="6">
        <f t="shared" si="232"/>
        <v>51</v>
      </c>
      <c r="I3721" s="6">
        <f t="shared" si="233"/>
        <v>53</v>
      </c>
      <c r="J3721" s="7">
        <f t="shared" si="234"/>
        <v>1.0392156862745099</v>
      </c>
      <c r="K3721" s="7">
        <f t="shared" si="235"/>
        <v>5.5495112591703706E-2</v>
      </c>
    </row>
    <row r="3722" spans="1:11" x14ac:dyDescent="0.35">
      <c r="A3722" s="14" t="s">
        <v>9399</v>
      </c>
      <c r="B3722" s="13" t="s">
        <v>2844</v>
      </c>
      <c r="C3722" s="14" t="s">
        <v>16933</v>
      </c>
      <c r="D3722" s="14" t="s">
        <v>11356</v>
      </c>
      <c r="E3722" s="15" t="s">
        <v>11359</v>
      </c>
      <c r="F3722" s="16">
        <v>4</v>
      </c>
      <c r="G3722" s="16">
        <v>4</v>
      </c>
      <c r="H3722" s="6">
        <f t="shared" si="232"/>
        <v>5</v>
      </c>
      <c r="I3722" s="6">
        <f t="shared" si="233"/>
        <v>5</v>
      </c>
      <c r="J3722" s="7">
        <f t="shared" si="234"/>
        <v>1</v>
      </c>
      <c r="K3722" s="7">
        <f t="shared" si="235"/>
        <v>0</v>
      </c>
    </row>
    <row r="3723" spans="1:11" x14ac:dyDescent="0.35">
      <c r="A3723" s="14" t="s">
        <v>9400</v>
      </c>
      <c r="B3723" s="13" t="s">
        <v>3046</v>
      </c>
      <c r="C3723" s="14" t="s">
        <v>16934</v>
      </c>
      <c r="D3723" s="14" t="s">
        <v>11356</v>
      </c>
      <c r="E3723" s="15" t="s">
        <v>11359</v>
      </c>
      <c r="F3723" s="16">
        <v>355</v>
      </c>
      <c r="G3723" s="16">
        <v>578</v>
      </c>
      <c r="H3723" s="6">
        <f t="shared" si="232"/>
        <v>356</v>
      </c>
      <c r="I3723" s="6">
        <f t="shared" si="233"/>
        <v>579</v>
      </c>
      <c r="J3723" s="7">
        <f t="shared" si="234"/>
        <v>1.6264044943820224</v>
      </c>
      <c r="K3723" s="7">
        <f t="shared" si="235"/>
        <v>0.70168610702283873</v>
      </c>
    </row>
    <row r="3724" spans="1:11" x14ac:dyDescent="0.35">
      <c r="A3724" s="14" t="s">
        <v>9401</v>
      </c>
      <c r="B3724" s="13" t="s">
        <v>1226</v>
      </c>
      <c r="C3724" s="14" t="s">
        <v>16935</v>
      </c>
      <c r="D3724" s="14" t="s">
        <v>11356</v>
      </c>
      <c r="E3724" s="15" t="s">
        <v>5678</v>
      </c>
      <c r="F3724" s="16">
        <v>40</v>
      </c>
      <c r="G3724" s="16">
        <v>26</v>
      </c>
      <c r="H3724" s="6">
        <f t="shared" si="232"/>
        <v>41</v>
      </c>
      <c r="I3724" s="6">
        <f t="shared" si="233"/>
        <v>27</v>
      </c>
      <c r="J3724" s="7">
        <f t="shared" si="234"/>
        <v>0.65853658536585369</v>
      </c>
      <c r="K3724" s="7">
        <f t="shared" si="235"/>
        <v>-0.60266450245461511</v>
      </c>
    </row>
    <row r="3725" spans="1:11" x14ac:dyDescent="0.35">
      <c r="A3725" s="14" t="s">
        <v>9402</v>
      </c>
      <c r="B3725" s="13" t="s">
        <v>3856</v>
      </c>
      <c r="C3725" s="14" t="s">
        <v>16936</v>
      </c>
      <c r="D3725" s="14" t="s">
        <v>11356</v>
      </c>
      <c r="E3725" s="15" t="s">
        <v>11359</v>
      </c>
      <c r="F3725" s="16">
        <v>165</v>
      </c>
      <c r="G3725" s="16">
        <v>179</v>
      </c>
      <c r="H3725" s="6">
        <f t="shared" si="232"/>
        <v>166</v>
      </c>
      <c r="I3725" s="6">
        <f t="shared" si="233"/>
        <v>180</v>
      </c>
      <c r="J3725" s="7">
        <f t="shared" si="234"/>
        <v>1.0843373493975903</v>
      </c>
      <c r="K3725" s="7">
        <f t="shared" si="235"/>
        <v>0.11681366498274988</v>
      </c>
    </row>
    <row r="3726" spans="1:11" x14ac:dyDescent="0.35">
      <c r="A3726" s="14" t="s">
        <v>9403</v>
      </c>
      <c r="B3726" s="13" t="s">
        <v>875</v>
      </c>
      <c r="C3726" s="14" t="s">
        <v>16937</v>
      </c>
      <c r="D3726" s="14" t="s">
        <v>13851</v>
      </c>
      <c r="E3726" s="15" t="s">
        <v>11359</v>
      </c>
      <c r="F3726" s="16">
        <v>52</v>
      </c>
      <c r="G3726" s="16">
        <v>33</v>
      </c>
      <c r="H3726" s="6">
        <f t="shared" si="232"/>
        <v>53</v>
      </c>
      <c r="I3726" s="6">
        <f t="shared" si="233"/>
        <v>34</v>
      </c>
      <c r="J3726" s="7">
        <f t="shared" si="234"/>
        <v>0.64150943396226412</v>
      </c>
      <c r="K3726" s="7">
        <f t="shared" si="235"/>
        <v>-0.64045761331285989</v>
      </c>
    </row>
    <row r="3727" spans="1:11" x14ac:dyDescent="0.35">
      <c r="A3727" s="14" t="s">
        <v>9404</v>
      </c>
      <c r="B3727" s="13" t="s">
        <v>3457</v>
      </c>
      <c r="C3727" s="14" t="s">
        <v>16938</v>
      </c>
      <c r="D3727" s="14" t="s">
        <v>16939</v>
      </c>
      <c r="E3727" s="15" t="s">
        <v>11359</v>
      </c>
      <c r="F3727" s="16">
        <v>265</v>
      </c>
      <c r="G3727" s="16">
        <v>244</v>
      </c>
      <c r="H3727" s="6">
        <f t="shared" si="232"/>
        <v>266</v>
      </c>
      <c r="I3727" s="6">
        <f t="shared" si="233"/>
        <v>245</v>
      </c>
      <c r="J3727" s="7">
        <f t="shared" si="234"/>
        <v>0.92105263157894735</v>
      </c>
      <c r="K3727" s="7">
        <f t="shared" si="235"/>
        <v>-0.11864449649861908</v>
      </c>
    </row>
    <row r="3728" spans="1:11" x14ac:dyDescent="0.35">
      <c r="A3728" s="14" t="s">
        <v>9405</v>
      </c>
      <c r="B3728" s="13" t="s">
        <v>1570</v>
      </c>
      <c r="C3728" s="14" t="s">
        <v>16940</v>
      </c>
      <c r="D3728" s="14" t="s">
        <v>16941</v>
      </c>
      <c r="E3728" s="15" t="s">
        <v>11359</v>
      </c>
      <c r="F3728" s="16">
        <v>43</v>
      </c>
      <c r="G3728" s="16">
        <v>25</v>
      </c>
      <c r="H3728" s="6">
        <f t="shared" si="232"/>
        <v>44</v>
      </c>
      <c r="I3728" s="6">
        <f t="shared" si="233"/>
        <v>26</v>
      </c>
      <c r="J3728" s="7">
        <f t="shared" si="234"/>
        <v>0.59090909090909094</v>
      </c>
      <c r="K3728" s="7">
        <f t="shared" si="235"/>
        <v>-0.75899190049620513</v>
      </c>
    </row>
    <row r="3729" spans="1:11" x14ac:dyDescent="0.35">
      <c r="A3729" s="14" t="s">
        <v>9406</v>
      </c>
      <c r="B3729" s="13" t="s">
        <v>4910</v>
      </c>
      <c r="C3729" s="14" t="s">
        <v>16942</v>
      </c>
      <c r="D3729" s="14" t="s">
        <v>16943</v>
      </c>
      <c r="E3729" s="15" t="s">
        <v>11359</v>
      </c>
      <c r="F3729" s="16">
        <v>18</v>
      </c>
      <c r="G3729" s="16">
        <v>14</v>
      </c>
      <c r="H3729" s="6">
        <f t="shared" si="232"/>
        <v>19</v>
      </c>
      <c r="I3729" s="6">
        <f t="shared" si="233"/>
        <v>15</v>
      </c>
      <c r="J3729" s="7">
        <f t="shared" si="234"/>
        <v>0.78947368421052633</v>
      </c>
      <c r="K3729" s="7">
        <f t="shared" si="235"/>
        <v>-0.34103691783506696</v>
      </c>
    </row>
    <row r="3730" spans="1:11" x14ac:dyDescent="0.35">
      <c r="A3730" s="14" t="s">
        <v>9407</v>
      </c>
      <c r="B3730" s="13" t="s">
        <v>3125</v>
      </c>
      <c r="C3730" s="14" t="s">
        <v>16944</v>
      </c>
      <c r="D3730" s="14" t="s">
        <v>11356</v>
      </c>
      <c r="E3730" s="15" t="s">
        <v>5678</v>
      </c>
      <c r="F3730" s="16">
        <v>19</v>
      </c>
      <c r="G3730" s="16">
        <v>13</v>
      </c>
      <c r="H3730" s="6">
        <f t="shared" si="232"/>
        <v>20</v>
      </c>
      <c r="I3730" s="6">
        <f t="shared" si="233"/>
        <v>14</v>
      </c>
      <c r="J3730" s="7">
        <f t="shared" si="234"/>
        <v>0.7</v>
      </c>
      <c r="K3730" s="7">
        <f t="shared" si="235"/>
        <v>-0.51457317282975834</v>
      </c>
    </row>
    <row r="3731" spans="1:11" x14ac:dyDescent="0.35">
      <c r="A3731" s="14" t="s">
        <v>9408</v>
      </c>
      <c r="B3731" s="13" t="s">
        <v>3207</v>
      </c>
      <c r="C3731" s="14" t="s">
        <v>16945</v>
      </c>
      <c r="D3731" s="14" t="s">
        <v>11356</v>
      </c>
      <c r="E3731" s="15" t="s">
        <v>5678</v>
      </c>
      <c r="F3731" s="16">
        <v>20</v>
      </c>
      <c r="G3731" s="16">
        <v>13</v>
      </c>
      <c r="H3731" s="6">
        <f t="shared" si="232"/>
        <v>21</v>
      </c>
      <c r="I3731" s="6">
        <f t="shared" si="233"/>
        <v>14</v>
      </c>
      <c r="J3731" s="7">
        <f t="shared" si="234"/>
        <v>0.66666666666666663</v>
      </c>
      <c r="K3731" s="7">
        <f t="shared" si="235"/>
        <v>-0.5849625007211563</v>
      </c>
    </row>
    <row r="3732" spans="1:11" x14ac:dyDescent="0.35">
      <c r="A3732" s="14" t="s">
        <v>9409</v>
      </c>
      <c r="B3732" s="13" t="s">
        <v>3919</v>
      </c>
      <c r="C3732" s="14" t="s">
        <v>16946</v>
      </c>
      <c r="D3732" s="14" t="s">
        <v>11356</v>
      </c>
      <c r="E3732" s="15" t="s">
        <v>5678</v>
      </c>
      <c r="F3732" s="16">
        <v>16</v>
      </c>
      <c r="G3732" s="16">
        <v>14</v>
      </c>
      <c r="H3732" s="6">
        <f t="shared" si="232"/>
        <v>17</v>
      </c>
      <c r="I3732" s="6">
        <f t="shared" si="233"/>
        <v>15</v>
      </c>
      <c r="J3732" s="7">
        <f t="shared" si="234"/>
        <v>0.88235294117647056</v>
      </c>
      <c r="K3732" s="7">
        <f t="shared" si="235"/>
        <v>-0.18057224564182092</v>
      </c>
    </row>
    <row r="3733" spans="1:11" x14ac:dyDescent="0.35">
      <c r="A3733" s="14" t="s">
        <v>9410</v>
      </c>
      <c r="B3733" s="13" t="s">
        <v>3370</v>
      </c>
      <c r="C3733" s="14" t="s">
        <v>16947</v>
      </c>
      <c r="D3733" s="14" t="s">
        <v>11655</v>
      </c>
      <c r="E3733" s="15" t="s">
        <v>5678</v>
      </c>
      <c r="F3733" s="16">
        <v>23</v>
      </c>
      <c r="G3733" s="16">
        <v>17</v>
      </c>
      <c r="H3733" s="6">
        <f t="shared" si="232"/>
        <v>24</v>
      </c>
      <c r="I3733" s="6">
        <f t="shared" si="233"/>
        <v>18</v>
      </c>
      <c r="J3733" s="7">
        <f t="shared" si="234"/>
        <v>0.75</v>
      </c>
      <c r="K3733" s="7">
        <f t="shared" si="235"/>
        <v>-0.41503749927884381</v>
      </c>
    </row>
    <row r="3734" spans="1:11" x14ac:dyDescent="0.35">
      <c r="A3734" s="14" t="s">
        <v>9411</v>
      </c>
      <c r="B3734" s="13" t="s">
        <v>2974</v>
      </c>
      <c r="C3734" s="14" t="s">
        <v>16948</v>
      </c>
      <c r="D3734" s="14" t="s">
        <v>16949</v>
      </c>
      <c r="E3734" s="15" t="s">
        <v>11359</v>
      </c>
      <c r="F3734" s="16">
        <v>45</v>
      </c>
      <c r="G3734" s="16">
        <v>31</v>
      </c>
      <c r="H3734" s="6">
        <f t="shared" si="232"/>
        <v>46</v>
      </c>
      <c r="I3734" s="6">
        <f t="shared" si="233"/>
        <v>32</v>
      </c>
      <c r="J3734" s="7">
        <f t="shared" si="234"/>
        <v>0.69565217391304346</v>
      </c>
      <c r="K3734" s="7">
        <f t="shared" si="235"/>
        <v>-0.52356195605701294</v>
      </c>
    </row>
    <row r="3735" spans="1:11" x14ac:dyDescent="0.35">
      <c r="A3735" s="14" t="s">
        <v>9412</v>
      </c>
      <c r="B3735" s="13" t="s">
        <v>4809</v>
      </c>
      <c r="C3735" s="14" t="s">
        <v>16950</v>
      </c>
      <c r="D3735" s="14" t="s">
        <v>11356</v>
      </c>
      <c r="E3735" s="15" t="s">
        <v>11359</v>
      </c>
      <c r="F3735" s="16">
        <v>138</v>
      </c>
      <c r="G3735" s="16">
        <v>139</v>
      </c>
      <c r="H3735" s="6">
        <f t="shared" si="232"/>
        <v>139</v>
      </c>
      <c r="I3735" s="6">
        <f t="shared" si="233"/>
        <v>140</v>
      </c>
      <c r="J3735" s="7">
        <f t="shared" si="234"/>
        <v>1.0071942446043165</v>
      </c>
      <c r="K3735" s="7">
        <f t="shared" si="235"/>
        <v>1.0341944221458961E-2</v>
      </c>
    </row>
    <row r="3736" spans="1:11" x14ac:dyDescent="0.35">
      <c r="A3736" s="14" t="s">
        <v>9413</v>
      </c>
      <c r="B3736" s="13" t="s">
        <v>3900</v>
      </c>
      <c r="C3736" s="14" t="s">
        <v>16951</v>
      </c>
      <c r="D3736" s="14" t="s">
        <v>11356</v>
      </c>
      <c r="E3736" s="15" t="s">
        <v>11359</v>
      </c>
      <c r="F3736" s="16">
        <v>108</v>
      </c>
      <c r="G3736" s="16">
        <v>57</v>
      </c>
      <c r="H3736" s="6">
        <f t="shared" si="232"/>
        <v>109</v>
      </c>
      <c r="I3736" s="6">
        <f t="shared" si="233"/>
        <v>58</v>
      </c>
      <c r="J3736" s="7">
        <f t="shared" si="234"/>
        <v>0.5321100917431193</v>
      </c>
      <c r="K3736" s="7">
        <f t="shared" si="235"/>
        <v>-0.91020332964935424</v>
      </c>
    </row>
    <row r="3737" spans="1:11" x14ac:dyDescent="0.35">
      <c r="A3737" s="14" t="s">
        <v>9414</v>
      </c>
      <c r="B3737" s="13" t="s">
        <v>3890</v>
      </c>
      <c r="C3737" s="14" t="s">
        <v>16952</v>
      </c>
      <c r="D3737" s="14" t="s">
        <v>16953</v>
      </c>
      <c r="E3737" s="15" t="s">
        <v>5678</v>
      </c>
      <c r="F3737" s="16">
        <v>20</v>
      </c>
      <c r="G3737" s="16">
        <v>120</v>
      </c>
      <c r="H3737" s="6">
        <f t="shared" si="232"/>
        <v>21</v>
      </c>
      <c r="I3737" s="6">
        <f t="shared" si="233"/>
        <v>121</v>
      </c>
      <c r="J3737" s="7">
        <f t="shared" si="234"/>
        <v>5.7619047619047619</v>
      </c>
      <c r="K3737" s="7">
        <f t="shared" si="235"/>
        <v>2.5265458144958344</v>
      </c>
    </row>
    <row r="3738" spans="1:11" x14ac:dyDescent="0.35">
      <c r="A3738" s="14" t="s">
        <v>9415</v>
      </c>
      <c r="B3738" s="13" t="s">
        <v>4824</v>
      </c>
      <c r="C3738" s="14" t="s">
        <v>16954</v>
      </c>
      <c r="D3738" s="14" t="s">
        <v>16955</v>
      </c>
      <c r="E3738" s="15" t="s">
        <v>5678</v>
      </c>
      <c r="F3738" s="16">
        <v>23</v>
      </c>
      <c r="G3738" s="16">
        <v>70</v>
      </c>
      <c r="H3738" s="6">
        <f t="shared" si="232"/>
        <v>24</v>
      </c>
      <c r="I3738" s="6">
        <f t="shared" si="233"/>
        <v>71</v>
      </c>
      <c r="J3738" s="7">
        <f t="shared" si="234"/>
        <v>2.9583333333333335</v>
      </c>
      <c r="K3738" s="7">
        <f t="shared" si="235"/>
        <v>1.5647846187835261</v>
      </c>
    </row>
    <row r="3739" spans="1:11" x14ac:dyDescent="0.35">
      <c r="A3739" s="14" t="s">
        <v>9416</v>
      </c>
      <c r="B3739" s="13" t="s">
        <v>3665</v>
      </c>
      <c r="C3739" s="14" t="s">
        <v>16956</v>
      </c>
      <c r="D3739" s="14" t="s">
        <v>16957</v>
      </c>
      <c r="E3739" s="15" t="s">
        <v>11359</v>
      </c>
      <c r="F3739" s="16">
        <v>97</v>
      </c>
      <c r="G3739" s="16">
        <v>282</v>
      </c>
      <c r="H3739" s="6">
        <f t="shared" si="232"/>
        <v>98</v>
      </c>
      <c r="I3739" s="6">
        <f t="shared" si="233"/>
        <v>283</v>
      </c>
      <c r="J3739" s="7">
        <f t="shared" si="234"/>
        <v>2.8877551020408165</v>
      </c>
      <c r="K3739" s="7">
        <f t="shared" si="235"/>
        <v>1.5299483987166744</v>
      </c>
    </row>
    <row r="3740" spans="1:11" x14ac:dyDescent="0.35">
      <c r="A3740" s="14" t="s">
        <v>9417</v>
      </c>
      <c r="B3740" s="13" t="s">
        <v>4488</v>
      </c>
      <c r="C3740" s="14" t="s">
        <v>16958</v>
      </c>
      <c r="D3740" s="14" t="s">
        <v>16959</v>
      </c>
      <c r="E3740" s="15" t="s">
        <v>5678</v>
      </c>
      <c r="F3740" s="16">
        <v>21</v>
      </c>
      <c r="G3740" s="16">
        <v>11</v>
      </c>
      <c r="H3740" s="6">
        <f t="shared" si="232"/>
        <v>22</v>
      </c>
      <c r="I3740" s="6">
        <f t="shared" si="233"/>
        <v>12</v>
      </c>
      <c r="J3740" s="7">
        <f t="shared" si="234"/>
        <v>0.54545454545454541</v>
      </c>
      <c r="K3740" s="7">
        <f t="shared" si="235"/>
        <v>-0.87446911791614124</v>
      </c>
    </row>
    <row r="3741" spans="1:11" x14ac:dyDescent="0.35">
      <c r="A3741" s="14" t="s">
        <v>9418</v>
      </c>
      <c r="B3741" s="13" t="s">
        <v>3649</v>
      </c>
      <c r="C3741" s="14" t="s">
        <v>16960</v>
      </c>
      <c r="D3741" s="14" t="s">
        <v>11356</v>
      </c>
      <c r="E3741" s="15" t="s">
        <v>5678</v>
      </c>
      <c r="F3741" s="16">
        <v>30</v>
      </c>
      <c r="G3741" s="16">
        <v>8</v>
      </c>
      <c r="H3741" s="6">
        <f t="shared" si="232"/>
        <v>31</v>
      </c>
      <c r="I3741" s="6">
        <f t="shared" si="233"/>
        <v>9</v>
      </c>
      <c r="J3741" s="7">
        <f t="shared" si="234"/>
        <v>0.29032258064516131</v>
      </c>
      <c r="K3741" s="7">
        <f t="shared" si="235"/>
        <v>-1.7842713089445628</v>
      </c>
    </row>
    <row r="3742" spans="1:11" x14ac:dyDescent="0.35">
      <c r="A3742" s="14" t="s">
        <v>9419</v>
      </c>
      <c r="B3742" s="13" t="s">
        <v>3126</v>
      </c>
      <c r="C3742" s="14" t="s">
        <v>16961</v>
      </c>
      <c r="D3742" s="14" t="s">
        <v>11356</v>
      </c>
      <c r="E3742" s="15" t="s">
        <v>5678</v>
      </c>
      <c r="F3742" s="16">
        <v>16</v>
      </c>
      <c r="G3742" s="16">
        <v>8</v>
      </c>
      <c r="H3742" s="6">
        <f t="shared" si="232"/>
        <v>17</v>
      </c>
      <c r="I3742" s="6">
        <f t="shared" si="233"/>
        <v>9</v>
      </c>
      <c r="J3742" s="7">
        <f t="shared" si="234"/>
        <v>0.52941176470588236</v>
      </c>
      <c r="K3742" s="7">
        <f t="shared" si="235"/>
        <v>-0.91753783980802706</v>
      </c>
    </row>
    <row r="3743" spans="1:11" x14ac:dyDescent="0.35">
      <c r="A3743" s="14" t="s">
        <v>9420</v>
      </c>
      <c r="B3743" s="13" t="s">
        <v>1251</v>
      </c>
      <c r="C3743" s="14" t="s">
        <v>16962</v>
      </c>
      <c r="D3743" s="14" t="s">
        <v>12083</v>
      </c>
      <c r="E3743" s="15" t="s">
        <v>5678</v>
      </c>
      <c r="F3743" s="16">
        <v>14</v>
      </c>
      <c r="G3743" s="16">
        <v>10</v>
      </c>
      <c r="H3743" s="6">
        <f t="shared" si="232"/>
        <v>15</v>
      </c>
      <c r="I3743" s="6">
        <f t="shared" si="233"/>
        <v>11</v>
      </c>
      <c r="J3743" s="7">
        <f t="shared" si="234"/>
        <v>0.73333333333333328</v>
      </c>
      <c r="K3743" s="7">
        <f t="shared" si="235"/>
        <v>-0.44745897697122144</v>
      </c>
    </row>
    <row r="3744" spans="1:11" x14ac:dyDescent="0.35">
      <c r="A3744" s="14" t="s">
        <v>9421</v>
      </c>
      <c r="B3744" s="13" t="s">
        <v>670</v>
      </c>
      <c r="C3744" s="14" t="s">
        <v>16963</v>
      </c>
      <c r="D3744" s="14" t="s">
        <v>11356</v>
      </c>
      <c r="E3744" s="15" t="s">
        <v>5678</v>
      </c>
      <c r="F3744" s="16">
        <v>69</v>
      </c>
      <c r="G3744" s="16">
        <v>55</v>
      </c>
      <c r="H3744" s="6">
        <f t="shared" si="232"/>
        <v>70</v>
      </c>
      <c r="I3744" s="6">
        <f t="shared" si="233"/>
        <v>56</v>
      </c>
      <c r="J3744" s="7">
        <f t="shared" si="234"/>
        <v>0.8</v>
      </c>
      <c r="K3744" s="7">
        <f t="shared" si="235"/>
        <v>-0.32192809488736229</v>
      </c>
    </row>
    <row r="3745" spans="1:11" x14ac:dyDescent="0.35">
      <c r="A3745" s="14" t="s">
        <v>9422</v>
      </c>
      <c r="B3745" s="13" t="s">
        <v>1827</v>
      </c>
      <c r="C3745" s="14" t="s">
        <v>16964</v>
      </c>
      <c r="D3745" s="14" t="s">
        <v>11356</v>
      </c>
      <c r="E3745" s="15" t="s">
        <v>5678</v>
      </c>
      <c r="F3745" s="16">
        <v>34</v>
      </c>
      <c r="G3745" s="16">
        <v>12</v>
      </c>
      <c r="H3745" s="6">
        <f t="shared" si="232"/>
        <v>35</v>
      </c>
      <c r="I3745" s="6">
        <f t="shared" si="233"/>
        <v>13</v>
      </c>
      <c r="J3745" s="7">
        <f t="shared" si="234"/>
        <v>0.37142857142857144</v>
      </c>
      <c r="K3745" s="7">
        <f t="shared" si="235"/>
        <v>-1.4288432988038742</v>
      </c>
    </row>
    <row r="3746" spans="1:11" x14ac:dyDescent="0.35">
      <c r="A3746" s="14" t="s">
        <v>9423</v>
      </c>
      <c r="B3746" s="13" t="s">
        <v>3326</v>
      </c>
      <c r="C3746" s="14" t="s">
        <v>16965</v>
      </c>
      <c r="D3746" s="14" t="s">
        <v>16966</v>
      </c>
      <c r="E3746" s="15" t="s">
        <v>5678</v>
      </c>
      <c r="F3746" s="16">
        <v>45</v>
      </c>
      <c r="G3746" s="16">
        <v>21</v>
      </c>
      <c r="H3746" s="6">
        <f t="shared" si="232"/>
        <v>46</v>
      </c>
      <c r="I3746" s="6">
        <f t="shared" si="233"/>
        <v>22</v>
      </c>
      <c r="J3746" s="7">
        <f t="shared" si="234"/>
        <v>0.47826086956521741</v>
      </c>
      <c r="K3746" s="7">
        <f t="shared" si="235"/>
        <v>-1.0641303374197155</v>
      </c>
    </row>
    <row r="3747" spans="1:11" x14ac:dyDescent="0.35">
      <c r="A3747" s="14" t="s">
        <v>9424</v>
      </c>
      <c r="B3747" s="13" t="s">
        <v>1473</v>
      </c>
      <c r="C3747" s="14" t="s">
        <v>16967</v>
      </c>
      <c r="D3747" s="14" t="s">
        <v>16968</v>
      </c>
      <c r="E3747" s="15" t="s">
        <v>5678</v>
      </c>
      <c r="F3747" s="16">
        <v>471</v>
      </c>
      <c r="G3747" s="16">
        <v>432</v>
      </c>
      <c r="H3747" s="6">
        <f t="shared" si="232"/>
        <v>472</v>
      </c>
      <c r="I3747" s="6">
        <f t="shared" si="233"/>
        <v>433</v>
      </c>
      <c r="J3747" s="7">
        <f t="shared" si="234"/>
        <v>0.9173728813559322</v>
      </c>
      <c r="K3747" s="7">
        <f t="shared" si="235"/>
        <v>-0.12441983463511636</v>
      </c>
    </row>
    <row r="3748" spans="1:11" x14ac:dyDescent="0.35">
      <c r="A3748" s="14" t="s">
        <v>9425</v>
      </c>
      <c r="B3748" s="13" t="s">
        <v>2246</v>
      </c>
      <c r="C3748" s="14" t="s">
        <v>16969</v>
      </c>
      <c r="D3748" s="14" t="s">
        <v>16970</v>
      </c>
      <c r="E3748" s="15" t="s">
        <v>5678</v>
      </c>
      <c r="F3748" s="16">
        <v>52</v>
      </c>
      <c r="G3748" s="16">
        <v>46</v>
      </c>
      <c r="H3748" s="6">
        <f t="shared" si="232"/>
        <v>53</v>
      </c>
      <c r="I3748" s="6">
        <f t="shared" si="233"/>
        <v>47</v>
      </c>
      <c r="J3748" s="7">
        <f t="shared" si="234"/>
        <v>0.8867924528301887</v>
      </c>
      <c r="K3748" s="7">
        <f t="shared" si="235"/>
        <v>-0.17333160288556176</v>
      </c>
    </row>
    <row r="3749" spans="1:11" x14ac:dyDescent="0.35">
      <c r="A3749" s="14" t="s">
        <v>9426</v>
      </c>
      <c r="B3749" s="13" t="s">
        <v>2877</v>
      </c>
      <c r="C3749" s="14" t="s">
        <v>16971</v>
      </c>
      <c r="D3749" s="14" t="s">
        <v>11356</v>
      </c>
      <c r="E3749" s="15" t="s">
        <v>11359</v>
      </c>
      <c r="F3749" s="16">
        <v>19</v>
      </c>
      <c r="G3749" s="16">
        <v>25</v>
      </c>
      <c r="H3749" s="6">
        <f t="shared" si="232"/>
        <v>20</v>
      </c>
      <c r="I3749" s="6">
        <f t="shared" si="233"/>
        <v>26</v>
      </c>
      <c r="J3749" s="7">
        <f t="shared" si="234"/>
        <v>1.3</v>
      </c>
      <c r="K3749" s="7">
        <f t="shared" si="235"/>
        <v>0.37851162325372983</v>
      </c>
    </row>
    <row r="3750" spans="1:11" x14ac:dyDescent="0.35">
      <c r="A3750" s="14" t="s">
        <v>9427</v>
      </c>
      <c r="B3750" s="13" t="s">
        <v>3740</v>
      </c>
      <c r="C3750" s="14" t="s">
        <v>16972</v>
      </c>
      <c r="D3750" s="14" t="s">
        <v>16973</v>
      </c>
      <c r="E3750" s="15" t="s">
        <v>5678</v>
      </c>
      <c r="F3750" s="16">
        <v>49</v>
      </c>
      <c r="G3750" s="16">
        <v>54</v>
      </c>
      <c r="H3750" s="6">
        <f t="shared" si="232"/>
        <v>50</v>
      </c>
      <c r="I3750" s="6">
        <f t="shared" si="233"/>
        <v>55</v>
      </c>
      <c r="J3750" s="7">
        <f t="shared" si="234"/>
        <v>1.1000000000000001</v>
      </c>
      <c r="K3750" s="7">
        <f t="shared" si="235"/>
        <v>0.13750352374993502</v>
      </c>
    </row>
    <row r="3751" spans="1:11" x14ac:dyDescent="0.35">
      <c r="A3751" s="14" t="s">
        <v>9428</v>
      </c>
      <c r="B3751" s="13" t="s">
        <v>4297</v>
      </c>
      <c r="C3751" s="14" t="s">
        <v>16974</v>
      </c>
      <c r="D3751" s="14" t="s">
        <v>16975</v>
      </c>
      <c r="E3751" s="15" t="s">
        <v>11359</v>
      </c>
      <c r="F3751" s="16">
        <v>36</v>
      </c>
      <c r="G3751" s="16">
        <v>31</v>
      </c>
      <c r="H3751" s="6">
        <f t="shared" si="232"/>
        <v>37</v>
      </c>
      <c r="I3751" s="6">
        <f t="shared" si="233"/>
        <v>32</v>
      </c>
      <c r="J3751" s="7">
        <f t="shared" si="234"/>
        <v>0.86486486486486491</v>
      </c>
      <c r="K3751" s="7">
        <f t="shared" si="235"/>
        <v>-0.2094533656289497</v>
      </c>
    </row>
    <row r="3752" spans="1:11" x14ac:dyDescent="0.35">
      <c r="A3752" s="14" t="s">
        <v>9429</v>
      </c>
      <c r="B3752" s="13" t="s">
        <v>3393</v>
      </c>
      <c r="C3752" s="14" t="s">
        <v>16976</v>
      </c>
      <c r="D3752" s="14" t="s">
        <v>11356</v>
      </c>
      <c r="E3752" s="15" t="s">
        <v>11359</v>
      </c>
      <c r="F3752" s="16">
        <v>148</v>
      </c>
      <c r="G3752" s="16">
        <v>163</v>
      </c>
      <c r="H3752" s="6">
        <f t="shared" si="232"/>
        <v>149</v>
      </c>
      <c r="I3752" s="6">
        <f t="shared" si="233"/>
        <v>164</v>
      </c>
      <c r="J3752" s="7">
        <f t="shared" si="234"/>
        <v>1.1006711409395973</v>
      </c>
      <c r="K3752" s="7">
        <f t="shared" si="235"/>
        <v>0.13838348415592208</v>
      </c>
    </row>
    <row r="3753" spans="1:11" x14ac:dyDescent="0.35">
      <c r="A3753" s="14" t="s">
        <v>9430</v>
      </c>
      <c r="B3753" s="13" t="s">
        <v>2013</v>
      </c>
      <c r="C3753" s="14" t="s">
        <v>16977</v>
      </c>
      <c r="D3753" s="14" t="s">
        <v>12655</v>
      </c>
      <c r="E3753" s="15" t="s">
        <v>11359</v>
      </c>
      <c r="F3753" s="16">
        <v>133</v>
      </c>
      <c r="G3753" s="16">
        <v>165</v>
      </c>
      <c r="H3753" s="6">
        <f t="shared" si="232"/>
        <v>134</v>
      </c>
      <c r="I3753" s="6">
        <f t="shared" si="233"/>
        <v>166</v>
      </c>
      <c r="J3753" s="7">
        <f t="shared" si="234"/>
        <v>1.2388059701492538</v>
      </c>
      <c r="K3753" s="7">
        <f t="shared" si="235"/>
        <v>0.30895024088915235</v>
      </c>
    </row>
    <row r="3754" spans="1:11" x14ac:dyDescent="0.35">
      <c r="A3754" s="14" t="s">
        <v>9431</v>
      </c>
      <c r="B3754" s="13" t="s">
        <v>1304</v>
      </c>
      <c r="C3754" s="14" t="s">
        <v>16978</v>
      </c>
      <c r="D3754" s="14" t="s">
        <v>11356</v>
      </c>
      <c r="E3754" s="15" t="s">
        <v>5678</v>
      </c>
      <c r="F3754" s="16">
        <v>28</v>
      </c>
      <c r="G3754" s="16">
        <v>14</v>
      </c>
      <c r="H3754" s="6">
        <f t="shared" si="232"/>
        <v>29</v>
      </c>
      <c r="I3754" s="6">
        <f t="shared" si="233"/>
        <v>15</v>
      </c>
      <c r="J3754" s="7">
        <f t="shared" si="234"/>
        <v>0.51724137931034486</v>
      </c>
      <c r="K3754" s="7">
        <f t="shared" si="235"/>
        <v>-0.9510903995190535</v>
      </c>
    </row>
    <row r="3755" spans="1:11" x14ac:dyDescent="0.35">
      <c r="A3755" s="14" t="s">
        <v>9432</v>
      </c>
      <c r="B3755" s="13" t="s">
        <v>3224</v>
      </c>
      <c r="C3755" s="14" t="s">
        <v>16979</v>
      </c>
      <c r="D3755" s="14" t="s">
        <v>11356</v>
      </c>
      <c r="E3755" s="15" t="s">
        <v>5678</v>
      </c>
      <c r="F3755" s="16">
        <v>54</v>
      </c>
      <c r="G3755" s="16">
        <v>41</v>
      </c>
      <c r="H3755" s="6">
        <f t="shared" si="232"/>
        <v>55</v>
      </c>
      <c r="I3755" s="6">
        <f t="shared" si="233"/>
        <v>42</v>
      </c>
      <c r="J3755" s="7">
        <f t="shared" si="234"/>
        <v>0.76363636363636367</v>
      </c>
      <c r="K3755" s="7">
        <f t="shared" si="235"/>
        <v>-0.3890422907458993</v>
      </c>
    </row>
    <row r="3756" spans="1:11" x14ac:dyDescent="0.35">
      <c r="A3756" s="14" t="s">
        <v>9433</v>
      </c>
      <c r="B3756" s="13" t="s">
        <v>2943</v>
      </c>
      <c r="C3756" s="14" t="s">
        <v>16980</v>
      </c>
      <c r="D3756" s="14" t="s">
        <v>16981</v>
      </c>
      <c r="E3756" s="15" t="s">
        <v>5678</v>
      </c>
      <c r="F3756" s="16">
        <v>43</v>
      </c>
      <c r="G3756" s="16">
        <v>32</v>
      </c>
      <c r="H3756" s="6">
        <f t="shared" si="232"/>
        <v>44</v>
      </c>
      <c r="I3756" s="6">
        <f t="shared" si="233"/>
        <v>33</v>
      </c>
      <c r="J3756" s="7">
        <f t="shared" si="234"/>
        <v>0.75</v>
      </c>
      <c r="K3756" s="7">
        <f t="shared" si="235"/>
        <v>-0.41503749927884381</v>
      </c>
    </row>
    <row r="3757" spans="1:11" x14ac:dyDescent="0.35">
      <c r="A3757" s="14" t="s">
        <v>9434</v>
      </c>
      <c r="B3757" s="13" t="s">
        <v>1104</v>
      </c>
      <c r="C3757" s="14" t="s">
        <v>16982</v>
      </c>
      <c r="D3757" s="14" t="s">
        <v>11356</v>
      </c>
      <c r="E3757" s="15" t="s">
        <v>5678</v>
      </c>
      <c r="F3757" s="16">
        <v>59</v>
      </c>
      <c r="G3757" s="16">
        <v>56</v>
      </c>
      <c r="H3757" s="6">
        <f t="shared" si="232"/>
        <v>60</v>
      </c>
      <c r="I3757" s="6">
        <f t="shared" si="233"/>
        <v>57</v>
      </c>
      <c r="J3757" s="7">
        <f t="shared" si="234"/>
        <v>0.95</v>
      </c>
      <c r="K3757" s="7">
        <f t="shared" si="235"/>
        <v>-7.4000581443776928E-2</v>
      </c>
    </row>
    <row r="3758" spans="1:11" x14ac:dyDescent="0.35">
      <c r="A3758" s="14" t="s">
        <v>9435</v>
      </c>
      <c r="B3758" s="13" t="s">
        <v>913</v>
      </c>
      <c r="C3758" s="14" t="s">
        <v>16983</v>
      </c>
      <c r="D3758" s="14" t="s">
        <v>16984</v>
      </c>
      <c r="E3758" s="15" t="s">
        <v>5678</v>
      </c>
      <c r="F3758" s="16">
        <v>78</v>
      </c>
      <c r="G3758" s="16">
        <v>77</v>
      </c>
      <c r="H3758" s="6">
        <f t="shared" si="232"/>
        <v>79</v>
      </c>
      <c r="I3758" s="6">
        <f t="shared" si="233"/>
        <v>78</v>
      </c>
      <c r="J3758" s="7">
        <f t="shared" si="234"/>
        <v>0.98734177215189878</v>
      </c>
      <c r="K3758" s="7">
        <f t="shared" si="235"/>
        <v>-1.8378529314854519E-2</v>
      </c>
    </row>
    <row r="3759" spans="1:11" x14ac:dyDescent="0.35">
      <c r="A3759" s="14" t="s">
        <v>9436</v>
      </c>
      <c r="B3759" s="13" t="s">
        <v>1069</v>
      </c>
      <c r="C3759" s="14" t="s">
        <v>16985</v>
      </c>
      <c r="D3759" s="14" t="s">
        <v>11356</v>
      </c>
      <c r="E3759" s="15" t="s">
        <v>5678</v>
      </c>
      <c r="F3759" s="16">
        <v>84</v>
      </c>
      <c r="G3759" s="16">
        <v>69</v>
      </c>
      <c r="H3759" s="6">
        <f t="shared" si="232"/>
        <v>85</v>
      </c>
      <c r="I3759" s="6">
        <f t="shared" si="233"/>
        <v>70</v>
      </c>
      <c r="J3759" s="7">
        <f t="shared" si="234"/>
        <v>0.82352941176470584</v>
      </c>
      <c r="K3759" s="7">
        <f t="shared" si="235"/>
        <v>-0.28010791919273537</v>
      </c>
    </row>
    <row r="3760" spans="1:11" x14ac:dyDescent="0.35">
      <c r="A3760" s="14" t="s">
        <v>9437</v>
      </c>
      <c r="B3760" s="13" t="s">
        <v>3253</v>
      </c>
      <c r="C3760" s="14" t="s">
        <v>16986</v>
      </c>
      <c r="D3760" s="14" t="s">
        <v>11755</v>
      </c>
      <c r="E3760" s="15" t="s">
        <v>5678</v>
      </c>
      <c r="F3760" s="16">
        <v>44</v>
      </c>
      <c r="G3760" s="16">
        <v>27</v>
      </c>
      <c r="H3760" s="6">
        <f t="shared" si="232"/>
        <v>45</v>
      </c>
      <c r="I3760" s="6">
        <f t="shared" si="233"/>
        <v>28</v>
      </c>
      <c r="J3760" s="7">
        <f t="shared" si="234"/>
        <v>0.62222222222222223</v>
      </c>
      <c r="K3760" s="7">
        <f t="shared" si="235"/>
        <v>-0.6844981742720706</v>
      </c>
    </row>
    <row r="3761" spans="1:11" x14ac:dyDescent="0.35">
      <c r="A3761" s="14" t="s">
        <v>9438</v>
      </c>
      <c r="B3761" s="13" t="s">
        <v>4556</v>
      </c>
      <c r="C3761" s="14" t="s">
        <v>16987</v>
      </c>
      <c r="D3761" s="14" t="s">
        <v>16988</v>
      </c>
      <c r="E3761" s="15" t="s">
        <v>5678</v>
      </c>
      <c r="F3761" s="16">
        <v>298</v>
      </c>
      <c r="G3761" s="16">
        <v>258</v>
      </c>
      <c r="H3761" s="6">
        <f t="shared" si="232"/>
        <v>299</v>
      </c>
      <c r="I3761" s="6">
        <f t="shared" si="233"/>
        <v>259</v>
      </c>
      <c r="J3761" s="7">
        <f t="shared" si="234"/>
        <v>0.86622073578595316</v>
      </c>
      <c r="K3761" s="7">
        <f t="shared" si="235"/>
        <v>-0.20719338651155117</v>
      </c>
    </row>
    <row r="3762" spans="1:11" x14ac:dyDescent="0.35">
      <c r="A3762" s="14" t="s">
        <v>9439</v>
      </c>
      <c r="B3762" s="13" t="s">
        <v>2703</v>
      </c>
      <c r="C3762" s="14" t="s">
        <v>16989</v>
      </c>
      <c r="D3762" s="14" t="s">
        <v>16990</v>
      </c>
      <c r="E3762" s="15" t="s">
        <v>5678</v>
      </c>
      <c r="F3762" s="16">
        <v>54</v>
      </c>
      <c r="G3762" s="16">
        <v>42</v>
      </c>
      <c r="H3762" s="6">
        <f t="shared" si="232"/>
        <v>55</v>
      </c>
      <c r="I3762" s="6">
        <f t="shared" si="233"/>
        <v>43</v>
      </c>
      <c r="J3762" s="7">
        <f t="shared" si="234"/>
        <v>0.78181818181818186</v>
      </c>
      <c r="K3762" s="7">
        <f t="shared" si="235"/>
        <v>-0.35509495882256165</v>
      </c>
    </row>
    <row r="3763" spans="1:11" x14ac:dyDescent="0.35">
      <c r="A3763" s="14" t="s">
        <v>9440</v>
      </c>
      <c r="B3763" s="13" t="s">
        <v>1871</v>
      </c>
      <c r="C3763" s="14" t="s">
        <v>16991</v>
      </c>
      <c r="D3763" s="14" t="s">
        <v>11634</v>
      </c>
      <c r="E3763" s="15" t="s">
        <v>5678</v>
      </c>
      <c r="F3763" s="16">
        <v>65</v>
      </c>
      <c r="G3763" s="16">
        <v>48</v>
      </c>
      <c r="H3763" s="6">
        <f t="shared" si="232"/>
        <v>66</v>
      </c>
      <c r="I3763" s="6">
        <f t="shared" si="233"/>
        <v>49</v>
      </c>
      <c r="J3763" s="7">
        <f t="shared" si="234"/>
        <v>0.74242424242424243</v>
      </c>
      <c r="K3763" s="7">
        <f t="shared" si="235"/>
        <v>-0.42968427524324526</v>
      </c>
    </row>
    <row r="3764" spans="1:11" x14ac:dyDescent="0.35">
      <c r="A3764" s="14" t="s">
        <v>9441</v>
      </c>
      <c r="B3764" s="13" t="s">
        <v>1879</v>
      </c>
      <c r="C3764" s="14" t="s">
        <v>16992</v>
      </c>
      <c r="D3764" s="14" t="s">
        <v>16993</v>
      </c>
      <c r="E3764" s="15" t="s">
        <v>5678</v>
      </c>
      <c r="F3764" s="16">
        <v>58</v>
      </c>
      <c r="G3764" s="16">
        <v>31</v>
      </c>
      <c r="H3764" s="6">
        <f t="shared" si="232"/>
        <v>59</v>
      </c>
      <c r="I3764" s="6">
        <f t="shared" si="233"/>
        <v>32</v>
      </c>
      <c r="J3764" s="7">
        <f t="shared" si="234"/>
        <v>0.5423728813559322</v>
      </c>
      <c r="K3764" s="7">
        <f t="shared" si="235"/>
        <v>-0.88264304936184135</v>
      </c>
    </row>
    <row r="3765" spans="1:11" x14ac:dyDescent="0.35">
      <c r="A3765" s="14" t="s">
        <v>9442</v>
      </c>
      <c r="B3765" s="13" t="s">
        <v>1574</v>
      </c>
      <c r="C3765" s="14" t="s">
        <v>16994</v>
      </c>
      <c r="D3765" s="14" t="s">
        <v>16995</v>
      </c>
      <c r="E3765" s="15" t="s">
        <v>5678</v>
      </c>
      <c r="F3765" s="16">
        <v>41</v>
      </c>
      <c r="G3765" s="16">
        <v>38</v>
      </c>
      <c r="H3765" s="6">
        <f t="shared" si="232"/>
        <v>42</v>
      </c>
      <c r="I3765" s="6">
        <f t="shared" si="233"/>
        <v>39</v>
      </c>
      <c r="J3765" s="7">
        <f t="shared" si="234"/>
        <v>0.9285714285714286</v>
      </c>
      <c r="K3765" s="7">
        <f t="shared" si="235"/>
        <v>-0.10691520391651191</v>
      </c>
    </row>
    <row r="3766" spans="1:11" x14ac:dyDescent="0.35">
      <c r="A3766" s="14" t="s">
        <v>9443</v>
      </c>
      <c r="B3766" s="13" t="s">
        <v>1268</v>
      </c>
      <c r="C3766" s="14" t="s">
        <v>16996</v>
      </c>
      <c r="D3766" s="14" t="s">
        <v>16997</v>
      </c>
      <c r="E3766" s="15" t="s">
        <v>5678</v>
      </c>
      <c r="F3766" s="16">
        <v>64</v>
      </c>
      <c r="G3766" s="16">
        <v>38</v>
      </c>
      <c r="H3766" s="6">
        <f t="shared" si="232"/>
        <v>65</v>
      </c>
      <c r="I3766" s="6">
        <f t="shared" si="233"/>
        <v>39</v>
      </c>
      <c r="J3766" s="7">
        <f t="shared" si="234"/>
        <v>0.6</v>
      </c>
      <c r="K3766" s="7">
        <f t="shared" si="235"/>
        <v>-0.73696559416620622</v>
      </c>
    </row>
    <row r="3767" spans="1:11" x14ac:dyDescent="0.35">
      <c r="A3767" s="14" t="s">
        <v>9444</v>
      </c>
      <c r="B3767" s="13" t="s">
        <v>777</v>
      </c>
      <c r="C3767" s="14" t="s">
        <v>16998</v>
      </c>
      <c r="D3767" s="14" t="s">
        <v>16995</v>
      </c>
      <c r="E3767" s="15" t="s">
        <v>5678</v>
      </c>
      <c r="F3767" s="16">
        <v>87</v>
      </c>
      <c r="G3767" s="16">
        <v>54</v>
      </c>
      <c r="H3767" s="6">
        <f t="shared" si="232"/>
        <v>88</v>
      </c>
      <c r="I3767" s="6">
        <f t="shared" si="233"/>
        <v>55</v>
      </c>
      <c r="J3767" s="7">
        <f t="shared" si="234"/>
        <v>0.625</v>
      </c>
      <c r="K3767" s="7">
        <f t="shared" si="235"/>
        <v>-0.67807190511263771</v>
      </c>
    </row>
    <row r="3768" spans="1:11" x14ac:dyDescent="0.35">
      <c r="A3768" s="14" t="s">
        <v>9445</v>
      </c>
      <c r="B3768" s="13" t="s">
        <v>2026</v>
      </c>
      <c r="C3768" s="14" t="s">
        <v>16999</v>
      </c>
      <c r="D3768" s="14" t="s">
        <v>17000</v>
      </c>
      <c r="E3768" s="15" t="s">
        <v>5678</v>
      </c>
      <c r="F3768" s="16">
        <v>127</v>
      </c>
      <c r="G3768" s="16">
        <v>113</v>
      </c>
      <c r="H3768" s="6">
        <f t="shared" si="232"/>
        <v>128</v>
      </c>
      <c r="I3768" s="6">
        <f t="shared" si="233"/>
        <v>114</v>
      </c>
      <c r="J3768" s="7">
        <f t="shared" si="234"/>
        <v>0.890625</v>
      </c>
      <c r="K3768" s="7">
        <f t="shared" si="235"/>
        <v>-0.16710998583525832</v>
      </c>
    </row>
    <row r="3769" spans="1:11" x14ac:dyDescent="0.35">
      <c r="A3769" s="14" t="s">
        <v>9446</v>
      </c>
      <c r="B3769" s="13" t="s">
        <v>524</v>
      </c>
      <c r="C3769" s="14" t="s">
        <v>17001</v>
      </c>
      <c r="D3769" s="14" t="s">
        <v>17002</v>
      </c>
      <c r="E3769" s="15" t="s">
        <v>5678</v>
      </c>
      <c r="F3769" s="16">
        <v>2</v>
      </c>
      <c r="G3769" s="16">
        <v>1</v>
      </c>
      <c r="H3769" s="6">
        <f t="shared" si="232"/>
        <v>3</v>
      </c>
      <c r="I3769" s="6">
        <f t="shared" si="233"/>
        <v>2</v>
      </c>
      <c r="J3769" s="7">
        <f t="shared" si="234"/>
        <v>0.66666666666666663</v>
      </c>
      <c r="K3769" s="7">
        <f t="shared" si="235"/>
        <v>-0.5849625007211563</v>
      </c>
    </row>
    <row r="3770" spans="1:11" x14ac:dyDescent="0.35">
      <c r="A3770" s="14" t="s">
        <v>9447</v>
      </c>
      <c r="B3770" s="13" t="s">
        <v>3576</v>
      </c>
      <c r="C3770" s="14" t="s">
        <v>17003</v>
      </c>
      <c r="D3770" s="14" t="s">
        <v>17004</v>
      </c>
      <c r="E3770" s="15" t="s">
        <v>5678</v>
      </c>
      <c r="F3770" s="16">
        <v>9</v>
      </c>
      <c r="G3770" s="16">
        <v>8</v>
      </c>
      <c r="H3770" s="6">
        <f t="shared" si="232"/>
        <v>10</v>
      </c>
      <c r="I3770" s="6">
        <f t="shared" si="233"/>
        <v>9</v>
      </c>
      <c r="J3770" s="7">
        <f t="shared" si="234"/>
        <v>0.9</v>
      </c>
      <c r="K3770" s="7">
        <f t="shared" si="235"/>
        <v>-0.15200309344504997</v>
      </c>
    </row>
    <row r="3771" spans="1:11" x14ac:dyDescent="0.35">
      <c r="A3771" s="14" t="s">
        <v>9448</v>
      </c>
      <c r="B3771" s="13" t="s">
        <v>3865</v>
      </c>
      <c r="C3771" s="14" t="s">
        <v>17005</v>
      </c>
      <c r="D3771" s="14" t="s">
        <v>11418</v>
      </c>
      <c r="E3771" s="15" t="s">
        <v>11359</v>
      </c>
      <c r="F3771" s="16">
        <v>18</v>
      </c>
      <c r="G3771" s="16">
        <v>14</v>
      </c>
      <c r="H3771" s="6">
        <f t="shared" si="232"/>
        <v>19</v>
      </c>
      <c r="I3771" s="6">
        <f t="shared" si="233"/>
        <v>15</v>
      </c>
      <c r="J3771" s="7">
        <f t="shared" si="234"/>
        <v>0.78947368421052633</v>
      </c>
      <c r="K3771" s="7">
        <f t="shared" si="235"/>
        <v>-0.34103691783506696</v>
      </c>
    </row>
    <row r="3772" spans="1:11" x14ac:dyDescent="0.35">
      <c r="A3772" s="14" t="s">
        <v>9449</v>
      </c>
      <c r="B3772" s="13" t="s">
        <v>3162</v>
      </c>
      <c r="C3772" s="14" t="s">
        <v>17006</v>
      </c>
      <c r="D3772" s="14" t="s">
        <v>11356</v>
      </c>
      <c r="E3772" s="15" t="s">
        <v>5678</v>
      </c>
      <c r="F3772" s="16">
        <v>47</v>
      </c>
      <c r="G3772" s="16">
        <v>34</v>
      </c>
      <c r="H3772" s="6">
        <f t="shared" si="232"/>
        <v>48</v>
      </c>
      <c r="I3772" s="6">
        <f t="shared" si="233"/>
        <v>35</v>
      </c>
      <c r="J3772" s="7">
        <f t="shared" si="234"/>
        <v>0.72916666666666663</v>
      </c>
      <c r="K3772" s="7">
        <f t="shared" si="235"/>
        <v>-0.45567948377618983</v>
      </c>
    </row>
    <row r="3773" spans="1:11" x14ac:dyDescent="0.35">
      <c r="A3773" s="14" t="s">
        <v>9450</v>
      </c>
      <c r="B3773" s="13" t="s">
        <v>5041</v>
      </c>
      <c r="C3773" s="14" t="s">
        <v>17007</v>
      </c>
      <c r="D3773" s="14" t="s">
        <v>11356</v>
      </c>
      <c r="E3773" s="15" t="s">
        <v>11359</v>
      </c>
      <c r="F3773" s="16">
        <v>42</v>
      </c>
      <c r="G3773" s="16">
        <v>30</v>
      </c>
      <c r="H3773" s="6">
        <f t="shared" si="232"/>
        <v>43</v>
      </c>
      <c r="I3773" s="6">
        <f t="shared" si="233"/>
        <v>31</v>
      </c>
      <c r="J3773" s="7">
        <f t="shared" si="234"/>
        <v>0.72093023255813948</v>
      </c>
      <c r="K3773" s="7">
        <f t="shared" si="235"/>
        <v>-0.47206844431522282</v>
      </c>
    </row>
    <row r="3774" spans="1:11" x14ac:dyDescent="0.35">
      <c r="A3774" s="14" t="s">
        <v>9451</v>
      </c>
      <c r="B3774" s="13" t="s">
        <v>4664</v>
      </c>
      <c r="C3774" s="14" t="s">
        <v>17008</v>
      </c>
      <c r="D3774" s="14" t="s">
        <v>17009</v>
      </c>
      <c r="E3774" s="15" t="s">
        <v>11359</v>
      </c>
      <c r="F3774" s="16">
        <v>5</v>
      </c>
      <c r="G3774" s="16">
        <v>5</v>
      </c>
      <c r="H3774" s="6">
        <f t="shared" si="232"/>
        <v>6</v>
      </c>
      <c r="I3774" s="6">
        <f t="shared" si="233"/>
        <v>6</v>
      </c>
      <c r="J3774" s="7">
        <f t="shared" si="234"/>
        <v>1</v>
      </c>
      <c r="K3774" s="7">
        <f t="shared" si="235"/>
        <v>0</v>
      </c>
    </row>
    <row r="3775" spans="1:11" x14ac:dyDescent="0.35">
      <c r="A3775" s="14" t="s">
        <v>9452</v>
      </c>
      <c r="B3775" s="13" t="s">
        <v>3743</v>
      </c>
      <c r="C3775" s="14" t="s">
        <v>17010</v>
      </c>
      <c r="D3775" s="14" t="s">
        <v>11356</v>
      </c>
      <c r="E3775" s="15" t="s">
        <v>11359</v>
      </c>
      <c r="F3775" s="16">
        <v>28</v>
      </c>
      <c r="G3775" s="16">
        <v>19</v>
      </c>
      <c r="H3775" s="6">
        <f t="shared" si="232"/>
        <v>29</v>
      </c>
      <c r="I3775" s="6">
        <f t="shared" si="233"/>
        <v>20</v>
      </c>
      <c r="J3775" s="7">
        <f t="shared" si="234"/>
        <v>0.68965517241379315</v>
      </c>
      <c r="K3775" s="7">
        <f t="shared" si="235"/>
        <v>-0.53605290024020968</v>
      </c>
    </row>
    <row r="3776" spans="1:11" x14ac:dyDescent="0.35">
      <c r="A3776" s="14" t="s">
        <v>9453</v>
      </c>
      <c r="B3776" s="13" t="s">
        <v>4644</v>
      </c>
      <c r="C3776" s="14" t="s">
        <v>17011</v>
      </c>
      <c r="D3776" s="14" t="s">
        <v>11356</v>
      </c>
      <c r="E3776" s="15" t="s">
        <v>5678</v>
      </c>
      <c r="F3776" s="16">
        <v>248</v>
      </c>
      <c r="G3776" s="16">
        <v>184</v>
      </c>
      <c r="H3776" s="6">
        <f t="shared" si="232"/>
        <v>249</v>
      </c>
      <c r="I3776" s="6">
        <f t="shared" si="233"/>
        <v>185</v>
      </c>
      <c r="J3776" s="7">
        <f t="shared" si="234"/>
        <v>0.74297188755020083</v>
      </c>
      <c r="K3776" s="7">
        <f t="shared" si="235"/>
        <v>-0.42862047155176874</v>
      </c>
    </row>
    <row r="3777" spans="1:11" x14ac:dyDescent="0.35">
      <c r="A3777" s="14" t="s">
        <v>9454</v>
      </c>
      <c r="B3777" s="13" t="s">
        <v>3227</v>
      </c>
      <c r="C3777" s="14" t="s">
        <v>17012</v>
      </c>
      <c r="D3777" s="14" t="s">
        <v>12662</v>
      </c>
      <c r="E3777" s="15" t="s">
        <v>11359</v>
      </c>
      <c r="F3777" s="16">
        <v>44</v>
      </c>
      <c r="G3777" s="16">
        <v>44</v>
      </c>
      <c r="H3777" s="6">
        <f t="shared" si="232"/>
        <v>45</v>
      </c>
      <c r="I3777" s="6">
        <f t="shared" si="233"/>
        <v>45</v>
      </c>
      <c r="J3777" s="7">
        <f t="shared" si="234"/>
        <v>1</v>
      </c>
      <c r="K3777" s="7">
        <f t="shared" si="235"/>
        <v>0</v>
      </c>
    </row>
    <row r="3778" spans="1:11" x14ac:dyDescent="0.35">
      <c r="A3778" s="14" t="s">
        <v>9455</v>
      </c>
      <c r="B3778" s="13" t="s">
        <v>1707</v>
      </c>
      <c r="C3778" s="14" t="s">
        <v>17013</v>
      </c>
      <c r="D3778" s="14" t="s">
        <v>11752</v>
      </c>
      <c r="E3778" s="15" t="s">
        <v>5678</v>
      </c>
      <c r="F3778" s="16">
        <v>1</v>
      </c>
      <c r="G3778" s="16">
        <v>1</v>
      </c>
      <c r="H3778" s="6">
        <f t="shared" si="232"/>
        <v>2</v>
      </c>
      <c r="I3778" s="6">
        <f t="shared" si="233"/>
        <v>2</v>
      </c>
      <c r="J3778" s="7">
        <f t="shared" si="234"/>
        <v>1</v>
      </c>
      <c r="K3778" s="7">
        <f t="shared" si="235"/>
        <v>0</v>
      </c>
    </row>
    <row r="3779" spans="1:11" x14ac:dyDescent="0.35">
      <c r="A3779" s="14" t="s">
        <v>9456</v>
      </c>
      <c r="B3779" s="13" t="s">
        <v>4</v>
      </c>
      <c r="C3779" s="14" t="s">
        <v>17014</v>
      </c>
      <c r="D3779" s="14" t="s">
        <v>17015</v>
      </c>
      <c r="E3779" s="15" t="s">
        <v>5678</v>
      </c>
      <c r="F3779" s="16">
        <v>12</v>
      </c>
      <c r="G3779" s="16">
        <v>6</v>
      </c>
      <c r="H3779" s="6">
        <f t="shared" ref="H3779:H3842" si="236">F3779+1</f>
        <v>13</v>
      </c>
      <c r="I3779" s="6">
        <f t="shared" ref="I3779:I3842" si="237">G3779+1</f>
        <v>7</v>
      </c>
      <c r="J3779" s="7">
        <f t="shared" ref="J3779:J3842" si="238">I3779/H3779</f>
        <v>0.53846153846153844</v>
      </c>
      <c r="K3779" s="7">
        <f t="shared" ref="K3779:K3842" si="239">LOG(J3779,2)</f>
        <v>-0.89308479608348823</v>
      </c>
    </row>
    <row r="3780" spans="1:11" x14ac:dyDescent="0.35">
      <c r="A3780" s="14" t="s">
        <v>9457</v>
      </c>
      <c r="B3780" s="13" t="s">
        <v>4970</v>
      </c>
      <c r="C3780" s="14" t="s">
        <v>17016</v>
      </c>
      <c r="D3780" s="14" t="s">
        <v>11356</v>
      </c>
      <c r="E3780" s="15" t="s">
        <v>5678</v>
      </c>
      <c r="F3780" s="16">
        <v>33</v>
      </c>
      <c r="G3780" s="16">
        <v>30</v>
      </c>
      <c r="H3780" s="6">
        <f t="shared" si="236"/>
        <v>34</v>
      </c>
      <c r="I3780" s="6">
        <f t="shared" si="237"/>
        <v>31</v>
      </c>
      <c r="J3780" s="7">
        <f t="shared" si="238"/>
        <v>0.91176470588235292</v>
      </c>
      <c r="K3780" s="7">
        <f t="shared" si="239"/>
        <v>-0.13326653086346424</v>
      </c>
    </row>
    <row r="3781" spans="1:11" x14ac:dyDescent="0.35">
      <c r="A3781" s="14" t="s">
        <v>9458</v>
      </c>
      <c r="B3781" s="13" t="s">
        <v>2701</v>
      </c>
      <c r="C3781" s="14" t="s">
        <v>17017</v>
      </c>
      <c r="D3781" s="14" t="s">
        <v>17018</v>
      </c>
      <c r="E3781" s="15" t="s">
        <v>11359</v>
      </c>
      <c r="F3781" s="16">
        <v>55</v>
      </c>
      <c r="G3781" s="16">
        <v>41</v>
      </c>
      <c r="H3781" s="6">
        <f t="shared" si="236"/>
        <v>56</v>
      </c>
      <c r="I3781" s="6">
        <f t="shared" si="237"/>
        <v>42</v>
      </c>
      <c r="J3781" s="7">
        <f t="shared" si="238"/>
        <v>0.75</v>
      </c>
      <c r="K3781" s="7">
        <f t="shared" si="239"/>
        <v>-0.41503749927884381</v>
      </c>
    </row>
    <row r="3782" spans="1:11" x14ac:dyDescent="0.35">
      <c r="A3782" s="14" t="s">
        <v>9459</v>
      </c>
      <c r="B3782" s="13" t="s">
        <v>2752</v>
      </c>
      <c r="C3782" s="14" t="s">
        <v>17019</v>
      </c>
      <c r="D3782" s="14" t="s">
        <v>11356</v>
      </c>
      <c r="E3782" s="15" t="s">
        <v>5678</v>
      </c>
      <c r="F3782" s="16">
        <v>184</v>
      </c>
      <c r="G3782" s="16">
        <v>153</v>
      </c>
      <c r="H3782" s="6">
        <f t="shared" si="236"/>
        <v>185</v>
      </c>
      <c r="I3782" s="6">
        <f t="shared" si="237"/>
        <v>154</v>
      </c>
      <c r="J3782" s="7">
        <f t="shared" si="238"/>
        <v>0.83243243243243248</v>
      </c>
      <c r="K3782" s="7">
        <f t="shared" si="239"/>
        <v>-0.2645949198214107</v>
      </c>
    </row>
    <row r="3783" spans="1:11" x14ac:dyDescent="0.35">
      <c r="A3783" s="14" t="s">
        <v>9460</v>
      </c>
      <c r="B3783" s="13" t="s">
        <v>3248</v>
      </c>
      <c r="C3783" s="14" t="s">
        <v>17020</v>
      </c>
      <c r="D3783" s="14" t="s">
        <v>17021</v>
      </c>
      <c r="E3783" s="15" t="s">
        <v>5678</v>
      </c>
      <c r="F3783" s="16">
        <v>14</v>
      </c>
      <c r="G3783" s="16">
        <v>19</v>
      </c>
      <c r="H3783" s="6">
        <f t="shared" si="236"/>
        <v>15</v>
      </c>
      <c r="I3783" s="6">
        <f t="shared" si="237"/>
        <v>20</v>
      </c>
      <c r="J3783" s="7">
        <f t="shared" si="238"/>
        <v>1.3333333333333333</v>
      </c>
      <c r="K3783" s="7">
        <f t="shared" si="239"/>
        <v>0.4150374992788437</v>
      </c>
    </row>
    <row r="3784" spans="1:11" x14ac:dyDescent="0.35">
      <c r="A3784" s="14" t="s">
        <v>9461</v>
      </c>
      <c r="B3784" s="13" t="s">
        <v>3583</v>
      </c>
      <c r="C3784" s="14" t="s">
        <v>17022</v>
      </c>
      <c r="D3784" s="14" t="s">
        <v>17023</v>
      </c>
      <c r="E3784" s="15" t="s">
        <v>5678</v>
      </c>
      <c r="F3784" s="16">
        <v>27</v>
      </c>
      <c r="G3784" s="16">
        <v>39</v>
      </c>
      <c r="H3784" s="6">
        <f t="shared" si="236"/>
        <v>28</v>
      </c>
      <c r="I3784" s="6">
        <f t="shared" si="237"/>
        <v>40</v>
      </c>
      <c r="J3784" s="7">
        <f t="shared" si="238"/>
        <v>1.4285714285714286</v>
      </c>
      <c r="K3784" s="7">
        <f t="shared" si="239"/>
        <v>0.51457317282975823</v>
      </c>
    </row>
    <row r="3785" spans="1:11" x14ac:dyDescent="0.35">
      <c r="A3785" s="14" t="s">
        <v>9462</v>
      </c>
      <c r="B3785" s="13" t="s">
        <v>2548</v>
      </c>
      <c r="C3785" s="14" t="s">
        <v>17024</v>
      </c>
      <c r="D3785" s="14" t="s">
        <v>17025</v>
      </c>
      <c r="E3785" s="15" t="s">
        <v>5678</v>
      </c>
      <c r="F3785" s="16">
        <v>51</v>
      </c>
      <c r="G3785" s="16">
        <v>29</v>
      </c>
      <c r="H3785" s="6">
        <f t="shared" si="236"/>
        <v>52</v>
      </c>
      <c r="I3785" s="6">
        <f t="shared" si="237"/>
        <v>30</v>
      </c>
      <c r="J3785" s="7">
        <f t="shared" si="238"/>
        <v>0.57692307692307687</v>
      </c>
      <c r="K3785" s="7">
        <f t="shared" si="239"/>
        <v>-0.79354912253257381</v>
      </c>
    </row>
    <row r="3786" spans="1:11" x14ac:dyDescent="0.35">
      <c r="A3786" s="14" t="s">
        <v>9463</v>
      </c>
      <c r="B3786" s="13" t="s">
        <v>1684</v>
      </c>
      <c r="C3786" s="14" t="s">
        <v>17026</v>
      </c>
      <c r="D3786" s="14" t="s">
        <v>11356</v>
      </c>
      <c r="E3786" s="15" t="s">
        <v>5678</v>
      </c>
      <c r="F3786" s="16">
        <v>44</v>
      </c>
      <c r="G3786" s="16">
        <v>28</v>
      </c>
      <c r="H3786" s="6">
        <f t="shared" si="236"/>
        <v>45</v>
      </c>
      <c r="I3786" s="6">
        <f t="shared" si="237"/>
        <v>29</v>
      </c>
      <c r="J3786" s="7">
        <f t="shared" si="238"/>
        <v>0.64444444444444449</v>
      </c>
      <c r="K3786" s="7">
        <f t="shared" si="239"/>
        <v>-0.63387210120210247</v>
      </c>
    </row>
    <row r="3787" spans="1:11" x14ac:dyDescent="0.35">
      <c r="A3787" s="14" t="s">
        <v>9464</v>
      </c>
      <c r="B3787" s="13" t="s">
        <v>3277</v>
      </c>
      <c r="C3787" s="14" t="s">
        <v>17027</v>
      </c>
      <c r="D3787" s="14" t="s">
        <v>11356</v>
      </c>
      <c r="E3787" s="15" t="s">
        <v>5678</v>
      </c>
      <c r="F3787" s="16">
        <v>67</v>
      </c>
      <c r="G3787" s="16">
        <v>66</v>
      </c>
      <c r="H3787" s="6">
        <f t="shared" si="236"/>
        <v>68</v>
      </c>
      <c r="I3787" s="6">
        <f t="shared" si="237"/>
        <v>67</v>
      </c>
      <c r="J3787" s="7">
        <f t="shared" si="238"/>
        <v>0.98529411764705888</v>
      </c>
      <c r="K3787" s="7">
        <f t="shared" si="239"/>
        <v>-2.1373650792566899E-2</v>
      </c>
    </row>
    <row r="3788" spans="1:11" x14ac:dyDescent="0.35">
      <c r="A3788" s="14" t="s">
        <v>9465</v>
      </c>
      <c r="B3788" s="13" t="s">
        <v>3364</v>
      </c>
      <c r="C3788" s="14" t="s">
        <v>17028</v>
      </c>
      <c r="D3788" s="14" t="s">
        <v>11655</v>
      </c>
      <c r="E3788" s="15" t="s">
        <v>5678</v>
      </c>
      <c r="F3788" s="16">
        <v>101</v>
      </c>
      <c r="G3788" s="16">
        <v>84</v>
      </c>
      <c r="H3788" s="6">
        <f t="shared" si="236"/>
        <v>102</v>
      </c>
      <c r="I3788" s="6">
        <f t="shared" si="237"/>
        <v>85</v>
      </c>
      <c r="J3788" s="7">
        <f t="shared" si="238"/>
        <v>0.83333333333333337</v>
      </c>
      <c r="K3788" s="7">
        <f t="shared" si="239"/>
        <v>-0.26303440583379378</v>
      </c>
    </row>
    <row r="3789" spans="1:11" x14ac:dyDescent="0.35">
      <c r="A3789" s="14" t="s">
        <v>9466</v>
      </c>
      <c r="B3789" s="13" t="s">
        <v>4294</v>
      </c>
      <c r="C3789" s="14" t="s">
        <v>17029</v>
      </c>
      <c r="D3789" s="14" t="s">
        <v>11356</v>
      </c>
      <c r="E3789" s="15" t="s">
        <v>5678</v>
      </c>
      <c r="F3789" s="16">
        <v>300</v>
      </c>
      <c r="G3789" s="16">
        <v>297</v>
      </c>
      <c r="H3789" s="6">
        <f t="shared" si="236"/>
        <v>301</v>
      </c>
      <c r="I3789" s="6">
        <f t="shared" si="237"/>
        <v>298</v>
      </c>
      <c r="J3789" s="7">
        <f t="shared" si="238"/>
        <v>0.99003322259136217</v>
      </c>
      <c r="K3789" s="7">
        <f t="shared" si="239"/>
        <v>-1.4451156297540409E-2</v>
      </c>
    </row>
    <row r="3790" spans="1:11" x14ac:dyDescent="0.35">
      <c r="A3790" s="14" t="s">
        <v>9467</v>
      </c>
      <c r="B3790" s="13" t="s">
        <v>3842</v>
      </c>
      <c r="C3790" s="14" t="s">
        <v>17030</v>
      </c>
      <c r="D3790" s="14" t="s">
        <v>11356</v>
      </c>
      <c r="E3790" s="15" t="s">
        <v>5678</v>
      </c>
      <c r="F3790" s="16">
        <v>90</v>
      </c>
      <c r="G3790" s="16">
        <v>69</v>
      </c>
      <c r="H3790" s="6">
        <f t="shared" si="236"/>
        <v>91</v>
      </c>
      <c r="I3790" s="6">
        <f t="shared" si="237"/>
        <v>70</v>
      </c>
      <c r="J3790" s="7">
        <f t="shared" si="238"/>
        <v>0.76923076923076927</v>
      </c>
      <c r="K3790" s="7">
        <f t="shared" si="239"/>
        <v>-0.37851162325372978</v>
      </c>
    </row>
    <row r="3791" spans="1:11" x14ac:dyDescent="0.35">
      <c r="A3791" s="14" t="s">
        <v>9468</v>
      </c>
      <c r="B3791" s="13" t="s">
        <v>4783</v>
      </c>
      <c r="C3791" s="14" t="s">
        <v>17031</v>
      </c>
      <c r="D3791" s="14" t="s">
        <v>11356</v>
      </c>
      <c r="E3791" s="15" t="s">
        <v>5678</v>
      </c>
      <c r="F3791" s="16">
        <v>218</v>
      </c>
      <c r="G3791" s="16">
        <v>145</v>
      </c>
      <c r="H3791" s="6">
        <f t="shared" si="236"/>
        <v>219</v>
      </c>
      <c r="I3791" s="6">
        <f t="shared" si="237"/>
        <v>146</v>
      </c>
      <c r="J3791" s="7">
        <f t="shared" si="238"/>
        <v>0.66666666666666663</v>
      </c>
      <c r="K3791" s="7">
        <f t="shared" si="239"/>
        <v>-0.5849625007211563</v>
      </c>
    </row>
    <row r="3792" spans="1:11" x14ac:dyDescent="0.35">
      <c r="A3792" s="14" t="s">
        <v>9469</v>
      </c>
      <c r="B3792" s="13" t="s">
        <v>4632</v>
      </c>
      <c r="C3792" s="14" t="s">
        <v>17032</v>
      </c>
      <c r="D3792" s="14" t="s">
        <v>11356</v>
      </c>
      <c r="E3792" s="15" t="s">
        <v>5678</v>
      </c>
      <c r="F3792" s="16">
        <v>176</v>
      </c>
      <c r="G3792" s="16">
        <v>173</v>
      </c>
      <c r="H3792" s="6">
        <f t="shared" si="236"/>
        <v>177</v>
      </c>
      <c r="I3792" s="6">
        <f t="shared" si="237"/>
        <v>174</v>
      </c>
      <c r="J3792" s="7">
        <f t="shared" si="238"/>
        <v>0.98305084745762716</v>
      </c>
      <c r="K3792" s="7">
        <f t="shared" si="239"/>
        <v>-2.4662054234269072E-2</v>
      </c>
    </row>
    <row r="3793" spans="1:11" x14ac:dyDescent="0.35">
      <c r="A3793" s="14" t="s">
        <v>9470</v>
      </c>
      <c r="B3793" s="13" t="s">
        <v>785</v>
      </c>
      <c r="C3793" s="14" t="s">
        <v>17033</v>
      </c>
      <c r="D3793" s="14" t="s">
        <v>12083</v>
      </c>
      <c r="E3793" s="15" t="s">
        <v>11359</v>
      </c>
      <c r="F3793" s="16">
        <v>33</v>
      </c>
      <c r="G3793" s="16">
        <v>23</v>
      </c>
      <c r="H3793" s="6">
        <f t="shared" si="236"/>
        <v>34</v>
      </c>
      <c r="I3793" s="6">
        <f t="shared" si="237"/>
        <v>24</v>
      </c>
      <c r="J3793" s="7">
        <f t="shared" si="238"/>
        <v>0.70588235294117652</v>
      </c>
      <c r="K3793" s="7">
        <f t="shared" si="239"/>
        <v>-0.50250034052918313</v>
      </c>
    </row>
    <row r="3794" spans="1:11" x14ac:dyDescent="0.35">
      <c r="A3794" s="14" t="s">
        <v>9471</v>
      </c>
      <c r="B3794" s="13" t="s">
        <v>1236</v>
      </c>
      <c r="C3794" s="14" t="s">
        <v>17034</v>
      </c>
      <c r="D3794" s="14" t="s">
        <v>11356</v>
      </c>
      <c r="E3794" s="15" t="s">
        <v>11359</v>
      </c>
      <c r="F3794" s="16">
        <v>3</v>
      </c>
      <c r="G3794" s="16">
        <v>5</v>
      </c>
      <c r="H3794" s="6">
        <f t="shared" si="236"/>
        <v>4</v>
      </c>
      <c r="I3794" s="6">
        <f t="shared" si="237"/>
        <v>6</v>
      </c>
      <c r="J3794" s="7">
        <f t="shared" si="238"/>
        <v>1.5</v>
      </c>
      <c r="K3794" s="7">
        <f t="shared" si="239"/>
        <v>0.58496250072115619</v>
      </c>
    </row>
    <row r="3795" spans="1:11" x14ac:dyDescent="0.35">
      <c r="A3795" s="14" t="s">
        <v>9472</v>
      </c>
      <c r="B3795" s="13" t="s">
        <v>4753</v>
      </c>
      <c r="C3795" s="14" t="s">
        <v>17035</v>
      </c>
      <c r="D3795" s="14" t="s">
        <v>17036</v>
      </c>
      <c r="E3795" s="15" t="s">
        <v>5678</v>
      </c>
      <c r="F3795" s="16">
        <v>190</v>
      </c>
      <c r="G3795" s="16">
        <v>131</v>
      </c>
      <c r="H3795" s="6">
        <f t="shared" si="236"/>
        <v>191</v>
      </c>
      <c r="I3795" s="6">
        <f t="shared" si="237"/>
        <v>132</v>
      </c>
      <c r="J3795" s="7">
        <f t="shared" si="238"/>
        <v>0.69109947643979053</v>
      </c>
      <c r="K3795" s="7">
        <f t="shared" si="239"/>
        <v>-0.53303470867729541</v>
      </c>
    </row>
    <row r="3796" spans="1:11" x14ac:dyDescent="0.35">
      <c r="A3796" s="14" t="s">
        <v>9473</v>
      </c>
      <c r="B3796" s="13" t="s">
        <v>2895</v>
      </c>
      <c r="C3796" s="14" t="s">
        <v>17037</v>
      </c>
      <c r="D3796" s="14" t="s">
        <v>17038</v>
      </c>
      <c r="E3796" s="15" t="s">
        <v>5678</v>
      </c>
      <c r="F3796" s="16">
        <v>172</v>
      </c>
      <c r="G3796" s="16">
        <v>133</v>
      </c>
      <c r="H3796" s="6">
        <f t="shared" si="236"/>
        <v>173</v>
      </c>
      <c r="I3796" s="6">
        <f t="shared" si="237"/>
        <v>134</v>
      </c>
      <c r="J3796" s="7">
        <f t="shared" si="238"/>
        <v>0.77456647398843925</v>
      </c>
      <c r="K3796" s="7">
        <f t="shared" si="239"/>
        <v>-0.36853903717895237</v>
      </c>
    </row>
    <row r="3797" spans="1:11" x14ac:dyDescent="0.35">
      <c r="A3797" s="14" t="s">
        <v>9474</v>
      </c>
      <c r="B3797" s="13" t="s">
        <v>1382</v>
      </c>
      <c r="C3797" s="14" t="s">
        <v>17039</v>
      </c>
      <c r="D3797" s="14" t="s">
        <v>17040</v>
      </c>
      <c r="E3797" s="15" t="s">
        <v>5678</v>
      </c>
      <c r="F3797" s="16">
        <v>277</v>
      </c>
      <c r="G3797" s="16">
        <v>257</v>
      </c>
      <c r="H3797" s="6">
        <f t="shared" si="236"/>
        <v>278</v>
      </c>
      <c r="I3797" s="6">
        <f t="shared" si="237"/>
        <v>258</v>
      </c>
      <c r="J3797" s="7">
        <f t="shared" si="238"/>
        <v>0.92805755395683454</v>
      </c>
      <c r="K3797" s="7">
        <f t="shared" si="239"/>
        <v>-0.10771381730025331</v>
      </c>
    </row>
    <row r="3798" spans="1:11" x14ac:dyDescent="0.35">
      <c r="A3798" s="14" t="s">
        <v>9475</v>
      </c>
      <c r="B3798" s="13" t="s">
        <v>1743</v>
      </c>
      <c r="C3798" s="14" t="s">
        <v>17041</v>
      </c>
      <c r="D3798" s="14" t="s">
        <v>17042</v>
      </c>
      <c r="E3798" s="15" t="s">
        <v>5678</v>
      </c>
      <c r="F3798" s="16">
        <v>41</v>
      </c>
      <c r="G3798" s="16">
        <v>32</v>
      </c>
      <c r="H3798" s="6">
        <f t="shared" si="236"/>
        <v>42</v>
      </c>
      <c r="I3798" s="6">
        <f t="shared" si="237"/>
        <v>33</v>
      </c>
      <c r="J3798" s="7">
        <f t="shared" si="238"/>
        <v>0.7857142857142857</v>
      </c>
      <c r="K3798" s="7">
        <f t="shared" si="239"/>
        <v>-0.34792330342030692</v>
      </c>
    </row>
    <row r="3799" spans="1:11" x14ac:dyDescent="0.35">
      <c r="A3799" s="14" t="s">
        <v>9476</v>
      </c>
      <c r="B3799" s="13" t="s">
        <v>2510</v>
      </c>
      <c r="C3799" s="14" t="s">
        <v>17043</v>
      </c>
      <c r="D3799" s="14" t="s">
        <v>17044</v>
      </c>
      <c r="E3799" s="15" t="s">
        <v>11359</v>
      </c>
      <c r="F3799" s="16">
        <v>9</v>
      </c>
      <c r="G3799" s="16">
        <v>9</v>
      </c>
      <c r="H3799" s="6">
        <f t="shared" si="236"/>
        <v>10</v>
      </c>
      <c r="I3799" s="6">
        <f t="shared" si="237"/>
        <v>10</v>
      </c>
      <c r="J3799" s="7">
        <f t="shared" si="238"/>
        <v>1</v>
      </c>
      <c r="K3799" s="7">
        <f t="shared" si="239"/>
        <v>0</v>
      </c>
    </row>
    <row r="3800" spans="1:11" x14ac:dyDescent="0.35">
      <c r="A3800" s="14" t="s">
        <v>9477</v>
      </c>
      <c r="B3800" s="13" t="s">
        <v>3171</v>
      </c>
      <c r="C3800" s="14" t="s">
        <v>17045</v>
      </c>
      <c r="D3800" s="14" t="s">
        <v>11356</v>
      </c>
      <c r="E3800" s="15" t="s">
        <v>11359</v>
      </c>
      <c r="F3800" s="16">
        <v>51</v>
      </c>
      <c r="G3800" s="16">
        <v>63</v>
      </c>
      <c r="H3800" s="6">
        <f t="shared" si="236"/>
        <v>52</v>
      </c>
      <c r="I3800" s="6">
        <f t="shared" si="237"/>
        <v>64</v>
      </c>
      <c r="J3800" s="7">
        <f t="shared" si="238"/>
        <v>1.2307692307692308</v>
      </c>
      <c r="K3800" s="7">
        <f t="shared" si="239"/>
        <v>0.29956028185890793</v>
      </c>
    </row>
    <row r="3801" spans="1:11" x14ac:dyDescent="0.35">
      <c r="A3801" s="14" t="s">
        <v>9478</v>
      </c>
      <c r="B3801" s="13" t="s">
        <v>4598</v>
      </c>
      <c r="C3801" s="14" t="s">
        <v>17046</v>
      </c>
      <c r="D3801" s="14" t="s">
        <v>11356</v>
      </c>
      <c r="E3801" s="15" t="s">
        <v>5678</v>
      </c>
      <c r="F3801" s="16">
        <v>28</v>
      </c>
      <c r="G3801" s="16">
        <v>28</v>
      </c>
      <c r="H3801" s="6">
        <f t="shared" si="236"/>
        <v>29</v>
      </c>
      <c r="I3801" s="6">
        <f t="shared" si="237"/>
        <v>29</v>
      </c>
      <c r="J3801" s="7">
        <f t="shared" si="238"/>
        <v>1</v>
      </c>
      <c r="K3801" s="7">
        <f t="shared" si="239"/>
        <v>0</v>
      </c>
    </row>
    <row r="3802" spans="1:11" x14ac:dyDescent="0.35">
      <c r="A3802" s="14" t="s">
        <v>9479</v>
      </c>
      <c r="B3802" s="13" t="s">
        <v>5015</v>
      </c>
      <c r="C3802" s="14" t="s">
        <v>17047</v>
      </c>
      <c r="D3802" s="14" t="s">
        <v>17048</v>
      </c>
      <c r="E3802" s="15" t="s">
        <v>5678</v>
      </c>
      <c r="F3802" s="16">
        <v>3081</v>
      </c>
      <c r="G3802" s="16">
        <v>3396</v>
      </c>
      <c r="H3802" s="6">
        <f t="shared" si="236"/>
        <v>3082</v>
      </c>
      <c r="I3802" s="6">
        <f t="shared" si="237"/>
        <v>3397</v>
      </c>
      <c r="J3802" s="7">
        <f t="shared" si="238"/>
        <v>1.1022063595068137</v>
      </c>
      <c r="K3802" s="7">
        <f t="shared" si="239"/>
        <v>0.14039435636441544</v>
      </c>
    </row>
    <row r="3803" spans="1:11" x14ac:dyDescent="0.35">
      <c r="A3803" s="14" t="s">
        <v>9480</v>
      </c>
      <c r="B3803" s="13" t="s">
        <v>1486</v>
      </c>
      <c r="C3803" s="14" t="s">
        <v>17049</v>
      </c>
      <c r="D3803" s="14" t="s">
        <v>17050</v>
      </c>
      <c r="E3803" s="15" t="s">
        <v>5678</v>
      </c>
      <c r="F3803" s="16">
        <v>1150</v>
      </c>
      <c r="G3803" s="16">
        <v>750</v>
      </c>
      <c r="H3803" s="6">
        <f t="shared" si="236"/>
        <v>1151</v>
      </c>
      <c r="I3803" s="6">
        <f t="shared" si="237"/>
        <v>751</v>
      </c>
      <c r="J3803" s="7">
        <f t="shared" si="238"/>
        <v>0.65247610773240661</v>
      </c>
      <c r="K3803" s="7">
        <f t="shared" si="239"/>
        <v>-0.61600302061795864</v>
      </c>
    </row>
    <row r="3804" spans="1:11" x14ac:dyDescent="0.35">
      <c r="A3804" s="14" t="s">
        <v>9481</v>
      </c>
      <c r="B3804" s="13" t="s">
        <v>3274</v>
      </c>
      <c r="C3804" s="14" t="s">
        <v>17051</v>
      </c>
      <c r="D3804" s="14" t="s">
        <v>17052</v>
      </c>
      <c r="E3804" s="15" t="s">
        <v>5678</v>
      </c>
      <c r="F3804" s="16">
        <v>1613</v>
      </c>
      <c r="G3804" s="16">
        <v>1043</v>
      </c>
      <c r="H3804" s="6">
        <f t="shared" si="236"/>
        <v>1614</v>
      </c>
      <c r="I3804" s="6">
        <f t="shared" si="237"/>
        <v>1044</v>
      </c>
      <c r="J3804" s="7">
        <f t="shared" si="238"/>
        <v>0.64684014869888473</v>
      </c>
      <c r="K3804" s="7">
        <f t="shared" si="239"/>
        <v>-0.62851886670789592</v>
      </c>
    </row>
    <row r="3805" spans="1:11" x14ac:dyDescent="0.35">
      <c r="A3805" s="14" t="s">
        <v>9482</v>
      </c>
      <c r="B3805" s="13" t="s">
        <v>3905</v>
      </c>
      <c r="C3805" s="14" t="s">
        <v>17053</v>
      </c>
      <c r="D3805" s="14" t="s">
        <v>17054</v>
      </c>
      <c r="E3805" s="15" t="s">
        <v>5678</v>
      </c>
      <c r="F3805" s="16">
        <v>550</v>
      </c>
      <c r="G3805" s="16">
        <v>403</v>
      </c>
      <c r="H3805" s="6">
        <f t="shared" si="236"/>
        <v>551</v>
      </c>
      <c r="I3805" s="6">
        <f t="shared" si="237"/>
        <v>404</v>
      </c>
      <c r="J3805" s="7">
        <f t="shared" si="238"/>
        <v>0.73321234119782219</v>
      </c>
      <c r="K3805" s="7">
        <f t="shared" si="239"/>
        <v>-0.44769702581936277</v>
      </c>
    </row>
    <row r="3806" spans="1:11" x14ac:dyDescent="0.35">
      <c r="A3806" s="14" t="s">
        <v>9483</v>
      </c>
      <c r="B3806" s="13" t="s">
        <v>3820</v>
      </c>
      <c r="C3806" s="14" t="s">
        <v>17055</v>
      </c>
      <c r="D3806" s="14" t="s">
        <v>17056</v>
      </c>
      <c r="E3806" s="15" t="s">
        <v>5678</v>
      </c>
      <c r="F3806" s="16">
        <v>239</v>
      </c>
      <c r="G3806" s="16">
        <v>189</v>
      </c>
      <c r="H3806" s="6">
        <f t="shared" si="236"/>
        <v>240</v>
      </c>
      <c r="I3806" s="6">
        <f t="shared" si="237"/>
        <v>190</v>
      </c>
      <c r="J3806" s="7">
        <f t="shared" si="238"/>
        <v>0.79166666666666663</v>
      </c>
      <c r="K3806" s="7">
        <f t="shared" si="239"/>
        <v>-0.33703498727757075</v>
      </c>
    </row>
    <row r="3807" spans="1:11" x14ac:dyDescent="0.35">
      <c r="A3807" s="14" t="s">
        <v>9484</v>
      </c>
      <c r="B3807" s="13" t="s">
        <v>1059</v>
      </c>
      <c r="C3807" s="14" t="s">
        <v>17057</v>
      </c>
      <c r="D3807" s="14" t="s">
        <v>17058</v>
      </c>
      <c r="E3807" s="15" t="s">
        <v>11359</v>
      </c>
      <c r="F3807" s="16">
        <v>99</v>
      </c>
      <c r="G3807" s="16">
        <v>105</v>
      </c>
      <c r="H3807" s="6">
        <f t="shared" si="236"/>
        <v>100</v>
      </c>
      <c r="I3807" s="6">
        <f t="shared" si="237"/>
        <v>106</v>
      </c>
      <c r="J3807" s="7">
        <f t="shared" si="238"/>
        <v>1.06</v>
      </c>
      <c r="K3807" s="7">
        <f t="shared" si="239"/>
        <v>8.4064264788474549E-2</v>
      </c>
    </row>
    <row r="3808" spans="1:11" x14ac:dyDescent="0.35">
      <c r="A3808" s="14" t="s">
        <v>9485</v>
      </c>
      <c r="B3808" s="13" t="s">
        <v>607</v>
      </c>
      <c r="C3808" s="14" t="s">
        <v>17059</v>
      </c>
      <c r="D3808" s="14" t="s">
        <v>17060</v>
      </c>
      <c r="E3808" s="15" t="s">
        <v>11359</v>
      </c>
      <c r="F3808" s="16">
        <v>39</v>
      </c>
      <c r="G3808" s="16">
        <v>36</v>
      </c>
      <c r="H3808" s="6">
        <f t="shared" si="236"/>
        <v>40</v>
      </c>
      <c r="I3808" s="6">
        <f t="shared" si="237"/>
        <v>37</v>
      </c>
      <c r="J3808" s="7">
        <f t="shared" si="238"/>
        <v>0.92500000000000004</v>
      </c>
      <c r="K3808" s="7">
        <f t="shared" si="239"/>
        <v>-0.1124747292584125</v>
      </c>
    </row>
    <row r="3809" spans="1:11" x14ac:dyDescent="0.35">
      <c r="A3809" s="14" t="s">
        <v>9486</v>
      </c>
      <c r="B3809" s="13" t="s">
        <v>5194</v>
      </c>
      <c r="C3809" s="14" t="s">
        <v>17061</v>
      </c>
      <c r="D3809" s="14" t="s">
        <v>17062</v>
      </c>
      <c r="E3809" s="15" t="s">
        <v>11359</v>
      </c>
      <c r="F3809" s="16">
        <v>4</v>
      </c>
      <c r="G3809" s="16">
        <v>2</v>
      </c>
      <c r="H3809" s="6">
        <f t="shared" si="236"/>
        <v>5</v>
      </c>
      <c r="I3809" s="6">
        <f t="shared" si="237"/>
        <v>3</v>
      </c>
      <c r="J3809" s="7">
        <f t="shared" si="238"/>
        <v>0.6</v>
      </c>
      <c r="K3809" s="7">
        <f t="shared" si="239"/>
        <v>-0.73696559416620622</v>
      </c>
    </row>
    <row r="3810" spans="1:11" x14ac:dyDescent="0.35">
      <c r="A3810" s="14" t="s">
        <v>9487</v>
      </c>
      <c r="B3810" s="13" t="s">
        <v>1877</v>
      </c>
      <c r="C3810" s="14" t="s">
        <v>17063</v>
      </c>
      <c r="D3810" s="14" t="s">
        <v>11685</v>
      </c>
      <c r="E3810" s="15" t="s">
        <v>5678</v>
      </c>
      <c r="F3810" s="16">
        <v>26</v>
      </c>
      <c r="G3810" s="16">
        <v>9</v>
      </c>
      <c r="H3810" s="6">
        <f t="shared" si="236"/>
        <v>27</v>
      </c>
      <c r="I3810" s="6">
        <f t="shared" si="237"/>
        <v>10</v>
      </c>
      <c r="J3810" s="7">
        <f t="shared" si="238"/>
        <v>0.37037037037037035</v>
      </c>
      <c r="K3810" s="7">
        <f t="shared" si="239"/>
        <v>-1.4329594072761063</v>
      </c>
    </row>
    <row r="3811" spans="1:11" x14ac:dyDescent="0.35">
      <c r="A3811" s="14" t="s">
        <v>9488</v>
      </c>
      <c r="B3811" s="13" t="s">
        <v>1306</v>
      </c>
      <c r="C3811" s="14" t="s">
        <v>17064</v>
      </c>
      <c r="D3811" s="14" t="s">
        <v>17065</v>
      </c>
      <c r="E3811" s="15" t="s">
        <v>5678</v>
      </c>
      <c r="F3811" s="16">
        <v>112</v>
      </c>
      <c r="G3811" s="16">
        <v>90</v>
      </c>
      <c r="H3811" s="6">
        <f t="shared" si="236"/>
        <v>113</v>
      </c>
      <c r="I3811" s="6">
        <f t="shared" si="237"/>
        <v>91</v>
      </c>
      <c r="J3811" s="7">
        <f t="shared" si="238"/>
        <v>0.80530973451327437</v>
      </c>
      <c r="K3811" s="7">
        <f t="shared" si="239"/>
        <v>-0.31238432221649137</v>
      </c>
    </row>
    <row r="3812" spans="1:11" x14ac:dyDescent="0.35">
      <c r="A3812" s="14" t="s">
        <v>9489</v>
      </c>
      <c r="B3812" s="13" t="s">
        <v>317</v>
      </c>
      <c r="C3812" s="14" t="s">
        <v>17066</v>
      </c>
      <c r="D3812" s="14" t="s">
        <v>11356</v>
      </c>
      <c r="E3812" s="15" t="s">
        <v>5678</v>
      </c>
      <c r="F3812" s="16">
        <v>121</v>
      </c>
      <c r="G3812" s="16">
        <v>86</v>
      </c>
      <c r="H3812" s="6">
        <f t="shared" si="236"/>
        <v>122</v>
      </c>
      <c r="I3812" s="6">
        <f t="shared" si="237"/>
        <v>87</v>
      </c>
      <c r="J3812" s="7">
        <f t="shared" si="238"/>
        <v>0.71311475409836067</v>
      </c>
      <c r="K3812" s="7">
        <f t="shared" si="239"/>
        <v>-0.48779384171415796</v>
      </c>
    </row>
    <row r="3813" spans="1:11" x14ac:dyDescent="0.35">
      <c r="A3813" s="14" t="s">
        <v>9490</v>
      </c>
      <c r="B3813" s="13" t="s">
        <v>1125</v>
      </c>
      <c r="C3813" s="14" t="s">
        <v>17067</v>
      </c>
      <c r="D3813" s="14" t="s">
        <v>11356</v>
      </c>
      <c r="E3813" s="15" t="s">
        <v>5678</v>
      </c>
      <c r="F3813" s="16">
        <v>185</v>
      </c>
      <c r="G3813" s="16">
        <v>191</v>
      </c>
      <c r="H3813" s="6">
        <f t="shared" si="236"/>
        <v>186</v>
      </c>
      <c r="I3813" s="6">
        <f t="shared" si="237"/>
        <v>192</v>
      </c>
      <c r="J3813" s="7">
        <f t="shared" si="238"/>
        <v>1.032258064516129</v>
      </c>
      <c r="K3813" s="7">
        <f t="shared" si="239"/>
        <v>4.5803689613124747E-2</v>
      </c>
    </row>
    <row r="3814" spans="1:11" x14ac:dyDescent="0.35">
      <c r="A3814" s="14" t="s">
        <v>9491</v>
      </c>
      <c r="B3814" s="13" t="s">
        <v>832</v>
      </c>
      <c r="C3814" s="14" t="s">
        <v>17068</v>
      </c>
      <c r="D3814" s="14" t="s">
        <v>11685</v>
      </c>
      <c r="E3814" s="15" t="s">
        <v>5678</v>
      </c>
      <c r="F3814" s="16">
        <v>135</v>
      </c>
      <c r="G3814" s="16">
        <v>129</v>
      </c>
      <c r="H3814" s="6">
        <f t="shared" si="236"/>
        <v>136</v>
      </c>
      <c r="I3814" s="6">
        <f t="shared" si="237"/>
        <v>130</v>
      </c>
      <c r="J3814" s="7">
        <f t="shared" si="238"/>
        <v>0.95588235294117652</v>
      </c>
      <c r="K3814" s="7">
        <f t="shared" si="239"/>
        <v>-6.5095028221884843E-2</v>
      </c>
    </row>
    <row r="3815" spans="1:11" x14ac:dyDescent="0.35">
      <c r="A3815" s="14" t="s">
        <v>9492</v>
      </c>
      <c r="B3815" s="13" t="s">
        <v>1334</v>
      </c>
      <c r="C3815" s="14" t="s">
        <v>17069</v>
      </c>
      <c r="D3815" s="14" t="s">
        <v>11685</v>
      </c>
      <c r="E3815" s="15" t="s">
        <v>11359</v>
      </c>
      <c r="F3815" s="16">
        <v>22</v>
      </c>
      <c r="G3815" s="16">
        <v>19</v>
      </c>
      <c r="H3815" s="6">
        <f t="shared" si="236"/>
        <v>23</v>
      </c>
      <c r="I3815" s="6">
        <f t="shared" si="237"/>
        <v>20</v>
      </c>
      <c r="J3815" s="7">
        <f t="shared" si="238"/>
        <v>0.86956521739130432</v>
      </c>
      <c r="K3815" s="7">
        <f t="shared" si="239"/>
        <v>-0.2016338611696506</v>
      </c>
    </row>
    <row r="3816" spans="1:11" x14ac:dyDescent="0.35">
      <c r="A3816" s="14" t="s">
        <v>9493</v>
      </c>
      <c r="B3816" s="13" t="s">
        <v>3923</v>
      </c>
      <c r="C3816" s="14" t="s">
        <v>17070</v>
      </c>
      <c r="D3816" s="14" t="s">
        <v>12504</v>
      </c>
      <c r="E3816" s="15" t="s">
        <v>11359</v>
      </c>
      <c r="F3816" s="16">
        <v>104</v>
      </c>
      <c r="G3816" s="16">
        <v>142</v>
      </c>
      <c r="H3816" s="6">
        <f t="shared" si="236"/>
        <v>105</v>
      </c>
      <c r="I3816" s="6">
        <f t="shared" si="237"/>
        <v>143</v>
      </c>
      <c r="J3816" s="7">
        <f t="shared" si="238"/>
        <v>1.361904761904762</v>
      </c>
      <c r="K3816" s="7">
        <f t="shared" si="239"/>
        <v>0.44562581911226684</v>
      </c>
    </row>
    <row r="3817" spans="1:11" x14ac:dyDescent="0.35">
      <c r="A3817" s="14" t="s">
        <v>9494</v>
      </c>
      <c r="B3817" s="13" t="s">
        <v>3990</v>
      </c>
      <c r="C3817" s="14" t="s">
        <v>17071</v>
      </c>
      <c r="D3817" s="14" t="s">
        <v>17072</v>
      </c>
      <c r="E3817" s="15" t="s">
        <v>11359</v>
      </c>
      <c r="F3817" s="16">
        <v>9</v>
      </c>
      <c r="G3817" s="16">
        <v>6</v>
      </c>
      <c r="H3817" s="6">
        <f t="shared" si="236"/>
        <v>10</v>
      </c>
      <c r="I3817" s="6">
        <f t="shared" si="237"/>
        <v>7</v>
      </c>
      <c r="J3817" s="7">
        <f t="shared" si="238"/>
        <v>0.7</v>
      </c>
      <c r="K3817" s="7">
        <f t="shared" si="239"/>
        <v>-0.51457317282975834</v>
      </c>
    </row>
    <row r="3818" spans="1:11" x14ac:dyDescent="0.35">
      <c r="A3818" s="14" t="s">
        <v>9495</v>
      </c>
      <c r="B3818" s="13" t="s">
        <v>4494</v>
      </c>
      <c r="C3818" s="14" t="s">
        <v>17073</v>
      </c>
      <c r="D3818" s="14" t="s">
        <v>17074</v>
      </c>
      <c r="E3818" s="15" t="s">
        <v>11359</v>
      </c>
      <c r="F3818" s="16">
        <v>17</v>
      </c>
      <c r="G3818" s="16">
        <v>9</v>
      </c>
      <c r="H3818" s="6">
        <f t="shared" si="236"/>
        <v>18</v>
      </c>
      <c r="I3818" s="6">
        <f t="shared" si="237"/>
        <v>10</v>
      </c>
      <c r="J3818" s="7">
        <f t="shared" si="238"/>
        <v>0.55555555555555558</v>
      </c>
      <c r="K3818" s="7">
        <f t="shared" si="239"/>
        <v>-0.84799690655494997</v>
      </c>
    </row>
    <row r="3819" spans="1:11" x14ac:dyDescent="0.35">
      <c r="A3819" s="14" t="s">
        <v>9496</v>
      </c>
      <c r="B3819" s="13" t="s">
        <v>2546</v>
      </c>
      <c r="C3819" s="14" t="s">
        <v>17075</v>
      </c>
      <c r="D3819" s="14" t="s">
        <v>17076</v>
      </c>
      <c r="E3819" s="15" t="s">
        <v>11359</v>
      </c>
      <c r="F3819" s="16">
        <v>10</v>
      </c>
      <c r="G3819" s="16">
        <v>4</v>
      </c>
      <c r="H3819" s="6">
        <f t="shared" si="236"/>
        <v>11</v>
      </c>
      <c r="I3819" s="6">
        <f t="shared" si="237"/>
        <v>5</v>
      </c>
      <c r="J3819" s="7">
        <f t="shared" si="238"/>
        <v>0.45454545454545453</v>
      </c>
      <c r="K3819" s="7">
        <f t="shared" si="239"/>
        <v>-1.1375035237499349</v>
      </c>
    </row>
    <row r="3820" spans="1:11" x14ac:dyDescent="0.35">
      <c r="A3820" s="14" t="s">
        <v>9497</v>
      </c>
      <c r="B3820" s="13" t="s">
        <v>2301</v>
      </c>
      <c r="C3820" s="14" t="s">
        <v>17077</v>
      </c>
      <c r="D3820" s="14" t="s">
        <v>17078</v>
      </c>
      <c r="E3820" s="15" t="s">
        <v>11359</v>
      </c>
      <c r="F3820" s="16">
        <v>13</v>
      </c>
      <c r="G3820" s="16">
        <v>7</v>
      </c>
      <c r="H3820" s="6">
        <f t="shared" si="236"/>
        <v>14</v>
      </c>
      <c r="I3820" s="6">
        <f t="shared" si="237"/>
        <v>8</v>
      </c>
      <c r="J3820" s="7">
        <f t="shared" si="238"/>
        <v>0.5714285714285714</v>
      </c>
      <c r="K3820" s="7">
        <f t="shared" si="239"/>
        <v>-0.80735492205760429</v>
      </c>
    </row>
    <row r="3821" spans="1:11" x14ac:dyDescent="0.35">
      <c r="A3821" s="14" t="s">
        <v>9498</v>
      </c>
      <c r="B3821" s="13" t="s">
        <v>3507</v>
      </c>
      <c r="C3821" s="14" t="s">
        <v>17079</v>
      </c>
      <c r="D3821" s="14" t="s">
        <v>17080</v>
      </c>
      <c r="E3821" s="15" t="s">
        <v>11359</v>
      </c>
      <c r="F3821" s="16">
        <v>10</v>
      </c>
      <c r="G3821" s="16">
        <v>10</v>
      </c>
      <c r="H3821" s="6">
        <f t="shared" si="236"/>
        <v>11</v>
      </c>
      <c r="I3821" s="6">
        <f t="shared" si="237"/>
        <v>11</v>
      </c>
      <c r="J3821" s="7">
        <f t="shared" si="238"/>
        <v>1</v>
      </c>
      <c r="K3821" s="7">
        <f t="shared" si="239"/>
        <v>0</v>
      </c>
    </row>
    <row r="3822" spans="1:11" x14ac:dyDescent="0.35">
      <c r="A3822" s="14" t="s">
        <v>9499</v>
      </c>
      <c r="B3822" s="13" t="s">
        <v>3206</v>
      </c>
      <c r="C3822" s="14" t="s">
        <v>17081</v>
      </c>
      <c r="D3822" s="14" t="s">
        <v>11356</v>
      </c>
      <c r="E3822" s="15" t="s">
        <v>5678</v>
      </c>
      <c r="F3822" s="16">
        <v>139</v>
      </c>
      <c r="G3822" s="16">
        <v>150</v>
      </c>
      <c r="H3822" s="6">
        <f t="shared" si="236"/>
        <v>140</v>
      </c>
      <c r="I3822" s="6">
        <f t="shared" si="237"/>
        <v>151</v>
      </c>
      <c r="J3822" s="7">
        <f t="shared" si="238"/>
        <v>1.0785714285714285</v>
      </c>
      <c r="K3822" s="7">
        <f t="shared" si="239"/>
        <v>0.10912172238011238</v>
      </c>
    </row>
    <row r="3823" spans="1:11" x14ac:dyDescent="0.35">
      <c r="A3823" s="14" t="s">
        <v>9500</v>
      </c>
      <c r="B3823" s="13" t="s">
        <v>4140</v>
      </c>
      <c r="C3823" s="14" t="s">
        <v>17082</v>
      </c>
      <c r="D3823" s="14" t="s">
        <v>17083</v>
      </c>
      <c r="E3823" s="15" t="s">
        <v>5678</v>
      </c>
      <c r="F3823" s="16">
        <v>217</v>
      </c>
      <c r="G3823" s="16">
        <v>145</v>
      </c>
      <c r="H3823" s="6">
        <f t="shared" si="236"/>
        <v>218</v>
      </c>
      <c r="I3823" s="6">
        <f t="shared" si="237"/>
        <v>146</v>
      </c>
      <c r="J3823" s="7">
        <f t="shared" si="238"/>
        <v>0.66972477064220182</v>
      </c>
      <c r="K3823" s="7">
        <f t="shared" si="239"/>
        <v>-0.57835976589690918</v>
      </c>
    </row>
    <row r="3824" spans="1:11" x14ac:dyDescent="0.35">
      <c r="A3824" s="14" t="s">
        <v>9501</v>
      </c>
      <c r="B3824" s="13" t="s">
        <v>1474</v>
      </c>
      <c r="C3824" s="14" t="s">
        <v>17084</v>
      </c>
      <c r="D3824" s="14" t="s">
        <v>17085</v>
      </c>
      <c r="E3824" s="15" t="s">
        <v>11359</v>
      </c>
      <c r="F3824" s="16">
        <v>56</v>
      </c>
      <c r="G3824" s="16">
        <v>54</v>
      </c>
      <c r="H3824" s="6">
        <f t="shared" si="236"/>
        <v>57</v>
      </c>
      <c r="I3824" s="6">
        <f t="shared" si="237"/>
        <v>55</v>
      </c>
      <c r="J3824" s="7">
        <f t="shared" si="238"/>
        <v>0.96491228070175439</v>
      </c>
      <c r="K3824" s="7">
        <f t="shared" si="239"/>
        <v>-5.1530300640082072E-2</v>
      </c>
    </row>
    <row r="3825" spans="1:11" x14ac:dyDescent="0.35">
      <c r="A3825" s="14" t="s">
        <v>9502</v>
      </c>
      <c r="B3825" s="13" t="s">
        <v>4899</v>
      </c>
      <c r="C3825" s="14" t="s">
        <v>17086</v>
      </c>
      <c r="D3825" s="14" t="s">
        <v>11356</v>
      </c>
      <c r="E3825" s="15" t="s">
        <v>5678</v>
      </c>
      <c r="F3825" s="16">
        <v>7</v>
      </c>
      <c r="G3825" s="16">
        <v>2</v>
      </c>
      <c r="H3825" s="6">
        <f t="shared" si="236"/>
        <v>8</v>
      </c>
      <c r="I3825" s="6">
        <f t="shared" si="237"/>
        <v>3</v>
      </c>
      <c r="J3825" s="7">
        <f t="shared" si="238"/>
        <v>0.375</v>
      </c>
      <c r="K3825" s="7">
        <f t="shared" si="239"/>
        <v>-1.4150374992788437</v>
      </c>
    </row>
    <row r="3826" spans="1:11" x14ac:dyDescent="0.35">
      <c r="A3826" s="14" t="s">
        <v>9503</v>
      </c>
      <c r="B3826" s="13" t="s">
        <v>5511</v>
      </c>
      <c r="C3826" s="14" t="s">
        <v>17087</v>
      </c>
      <c r="D3826" s="14" t="s">
        <v>17088</v>
      </c>
      <c r="E3826" s="15" t="s">
        <v>5678</v>
      </c>
      <c r="F3826" s="16">
        <v>26</v>
      </c>
      <c r="G3826" s="16">
        <v>26</v>
      </c>
      <c r="H3826" s="6">
        <f t="shared" si="236"/>
        <v>27</v>
      </c>
      <c r="I3826" s="6">
        <f t="shared" si="237"/>
        <v>27</v>
      </c>
      <c r="J3826" s="7">
        <f t="shared" si="238"/>
        <v>1</v>
      </c>
      <c r="K3826" s="7">
        <f t="shared" si="239"/>
        <v>0</v>
      </c>
    </row>
    <row r="3827" spans="1:11" x14ac:dyDescent="0.35">
      <c r="A3827" s="14" t="s">
        <v>9504</v>
      </c>
      <c r="B3827" s="13" t="s">
        <v>2522</v>
      </c>
      <c r="C3827" s="14" t="s">
        <v>17089</v>
      </c>
      <c r="D3827" s="14" t="s">
        <v>17090</v>
      </c>
      <c r="E3827" s="15" t="s">
        <v>5678</v>
      </c>
      <c r="F3827" s="16">
        <v>69</v>
      </c>
      <c r="G3827" s="16">
        <v>58</v>
      </c>
      <c r="H3827" s="6">
        <f t="shared" si="236"/>
        <v>70</v>
      </c>
      <c r="I3827" s="6">
        <f t="shared" si="237"/>
        <v>59</v>
      </c>
      <c r="J3827" s="7">
        <f t="shared" si="238"/>
        <v>0.84285714285714286</v>
      </c>
      <c r="K3827" s="7">
        <f t="shared" si="239"/>
        <v>-0.2466399675831252</v>
      </c>
    </row>
    <row r="3828" spans="1:11" x14ac:dyDescent="0.35">
      <c r="A3828" s="14" t="s">
        <v>9505</v>
      </c>
      <c r="B3828" s="13" t="s">
        <v>1219</v>
      </c>
      <c r="C3828" s="14" t="s">
        <v>17091</v>
      </c>
      <c r="D3828" s="14" t="s">
        <v>17092</v>
      </c>
      <c r="E3828" s="15" t="s">
        <v>5678</v>
      </c>
      <c r="F3828" s="16">
        <v>122</v>
      </c>
      <c r="G3828" s="16">
        <v>108</v>
      </c>
      <c r="H3828" s="6">
        <f t="shared" si="236"/>
        <v>123</v>
      </c>
      <c r="I3828" s="6">
        <f t="shared" si="237"/>
        <v>109</v>
      </c>
      <c r="J3828" s="7">
        <f t="shared" si="238"/>
        <v>0.88617886178861793</v>
      </c>
      <c r="K3828" s="7">
        <f t="shared" si="239"/>
        <v>-0.17433018056231345</v>
      </c>
    </row>
    <row r="3829" spans="1:11" x14ac:dyDescent="0.35">
      <c r="A3829" s="14" t="s">
        <v>9506</v>
      </c>
      <c r="B3829" s="13" t="s">
        <v>3951</v>
      </c>
      <c r="C3829" s="14" t="s">
        <v>17093</v>
      </c>
      <c r="D3829" s="14" t="s">
        <v>17094</v>
      </c>
      <c r="E3829" s="15" t="s">
        <v>5678</v>
      </c>
      <c r="F3829" s="16">
        <v>388</v>
      </c>
      <c r="G3829" s="16">
        <v>304</v>
      </c>
      <c r="H3829" s="6">
        <f t="shared" si="236"/>
        <v>389</v>
      </c>
      <c r="I3829" s="6">
        <f t="shared" si="237"/>
        <v>305</v>
      </c>
      <c r="J3829" s="7">
        <f t="shared" si="238"/>
        <v>0.78406169665809766</v>
      </c>
      <c r="K3829" s="7">
        <f t="shared" si="239"/>
        <v>-0.35096091253594336</v>
      </c>
    </row>
    <row r="3830" spans="1:11" x14ac:dyDescent="0.35">
      <c r="A3830" s="14" t="s">
        <v>9507</v>
      </c>
      <c r="B3830" s="13" t="s">
        <v>4785</v>
      </c>
      <c r="C3830" s="14" t="s">
        <v>17095</v>
      </c>
      <c r="D3830" s="14" t="s">
        <v>17096</v>
      </c>
      <c r="E3830" s="15" t="s">
        <v>5678</v>
      </c>
      <c r="F3830" s="16">
        <v>427</v>
      </c>
      <c r="G3830" s="16">
        <v>351</v>
      </c>
      <c r="H3830" s="6">
        <f t="shared" si="236"/>
        <v>428</v>
      </c>
      <c r="I3830" s="6">
        <f t="shared" si="237"/>
        <v>352</v>
      </c>
      <c r="J3830" s="7">
        <f t="shared" si="238"/>
        <v>0.82242990654205606</v>
      </c>
      <c r="K3830" s="7">
        <f t="shared" si="239"/>
        <v>-0.28203536776384974</v>
      </c>
    </row>
    <row r="3831" spans="1:11" x14ac:dyDescent="0.35">
      <c r="A3831" s="14" t="s">
        <v>9508</v>
      </c>
      <c r="B3831" s="13" t="s">
        <v>2951</v>
      </c>
      <c r="C3831" s="14" t="s">
        <v>17097</v>
      </c>
      <c r="D3831" s="14" t="s">
        <v>14887</v>
      </c>
      <c r="E3831" s="15" t="s">
        <v>11359</v>
      </c>
      <c r="F3831" s="16">
        <v>13</v>
      </c>
      <c r="G3831" s="16">
        <v>9</v>
      </c>
      <c r="H3831" s="6">
        <f t="shared" si="236"/>
        <v>14</v>
      </c>
      <c r="I3831" s="6">
        <f t="shared" si="237"/>
        <v>10</v>
      </c>
      <c r="J3831" s="7">
        <f t="shared" si="238"/>
        <v>0.7142857142857143</v>
      </c>
      <c r="K3831" s="7">
        <f t="shared" si="239"/>
        <v>-0.48542682717024171</v>
      </c>
    </row>
    <row r="3832" spans="1:11" x14ac:dyDescent="0.35">
      <c r="A3832" s="14" t="s">
        <v>9509</v>
      </c>
      <c r="B3832" s="13" t="s">
        <v>841</v>
      </c>
      <c r="C3832" s="14" t="s">
        <v>17098</v>
      </c>
      <c r="D3832" s="14" t="s">
        <v>11356</v>
      </c>
      <c r="E3832" s="15" t="s">
        <v>11359</v>
      </c>
      <c r="F3832" s="16">
        <v>1</v>
      </c>
      <c r="G3832" s="16">
        <v>1</v>
      </c>
      <c r="H3832" s="6">
        <f t="shared" si="236"/>
        <v>2</v>
      </c>
      <c r="I3832" s="6">
        <f t="shared" si="237"/>
        <v>2</v>
      </c>
      <c r="J3832" s="7">
        <f t="shared" si="238"/>
        <v>1</v>
      </c>
      <c r="K3832" s="7">
        <f t="shared" si="239"/>
        <v>0</v>
      </c>
    </row>
    <row r="3833" spans="1:11" x14ac:dyDescent="0.35">
      <c r="A3833" s="14" t="s">
        <v>9510</v>
      </c>
      <c r="B3833" s="13" t="s">
        <v>5506</v>
      </c>
      <c r="C3833" s="14" t="s">
        <v>17099</v>
      </c>
      <c r="D3833" s="14" t="s">
        <v>11752</v>
      </c>
      <c r="E3833" s="15" t="s">
        <v>11359</v>
      </c>
      <c r="F3833" s="16">
        <v>0</v>
      </c>
      <c r="G3833" s="16">
        <v>0</v>
      </c>
      <c r="H3833" s="6">
        <f t="shared" si="236"/>
        <v>1</v>
      </c>
      <c r="I3833" s="6">
        <f t="shared" si="237"/>
        <v>1</v>
      </c>
      <c r="J3833" s="7">
        <f t="shared" si="238"/>
        <v>1</v>
      </c>
      <c r="K3833" s="7">
        <f t="shared" si="239"/>
        <v>0</v>
      </c>
    </row>
    <row r="3834" spans="1:11" x14ac:dyDescent="0.35">
      <c r="A3834" s="14" t="s">
        <v>9511</v>
      </c>
      <c r="B3834" s="13" t="s">
        <v>5183</v>
      </c>
      <c r="C3834" s="14" t="s">
        <v>17100</v>
      </c>
      <c r="D3834" s="14" t="s">
        <v>11356</v>
      </c>
      <c r="E3834" s="15" t="s">
        <v>11359</v>
      </c>
      <c r="F3834" s="16">
        <v>1</v>
      </c>
      <c r="G3834" s="16">
        <v>0</v>
      </c>
      <c r="H3834" s="6">
        <f t="shared" si="236"/>
        <v>2</v>
      </c>
      <c r="I3834" s="6">
        <f t="shared" si="237"/>
        <v>1</v>
      </c>
      <c r="J3834" s="7">
        <f t="shared" si="238"/>
        <v>0.5</v>
      </c>
      <c r="K3834" s="7">
        <f t="shared" si="239"/>
        <v>-1</v>
      </c>
    </row>
    <row r="3835" spans="1:11" x14ac:dyDescent="0.35">
      <c r="A3835" s="14" t="s">
        <v>9512</v>
      </c>
      <c r="B3835" s="13" t="s">
        <v>1815</v>
      </c>
      <c r="C3835" s="14" t="s">
        <v>17101</v>
      </c>
      <c r="D3835" s="14" t="s">
        <v>11806</v>
      </c>
      <c r="E3835" s="15" t="s">
        <v>5678</v>
      </c>
      <c r="F3835" s="16">
        <v>1</v>
      </c>
      <c r="G3835" s="16">
        <v>2</v>
      </c>
      <c r="H3835" s="6">
        <f t="shared" si="236"/>
        <v>2</v>
      </c>
      <c r="I3835" s="6">
        <f t="shared" si="237"/>
        <v>3</v>
      </c>
      <c r="J3835" s="7">
        <f t="shared" si="238"/>
        <v>1.5</v>
      </c>
      <c r="K3835" s="7">
        <f t="shared" si="239"/>
        <v>0.58496250072115619</v>
      </c>
    </row>
    <row r="3836" spans="1:11" x14ac:dyDescent="0.35">
      <c r="A3836" s="14" t="s">
        <v>9513</v>
      </c>
      <c r="B3836" s="13" t="s">
        <v>5293</v>
      </c>
      <c r="C3836" s="14" t="s">
        <v>17102</v>
      </c>
      <c r="D3836" s="14" t="s">
        <v>11418</v>
      </c>
      <c r="E3836" s="15" t="s">
        <v>11359</v>
      </c>
      <c r="F3836" s="16">
        <v>4</v>
      </c>
      <c r="G3836" s="16">
        <v>2</v>
      </c>
      <c r="H3836" s="6">
        <f t="shared" si="236"/>
        <v>5</v>
      </c>
      <c r="I3836" s="6">
        <f t="shared" si="237"/>
        <v>3</v>
      </c>
      <c r="J3836" s="7">
        <f t="shared" si="238"/>
        <v>0.6</v>
      </c>
      <c r="K3836" s="7">
        <f t="shared" si="239"/>
        <v>-0.73696559416620622</v>
      </c>
    </row>
    <row r="3837" spans="1:11" x14ac:dyDescent="0.35">
      <c r="A3837" s="14" t="s">
        <v>9514</v>
      </c>
      <c r="B3837" s="13" t="s">
        <v>1944</v>
      </c>
      <c r="C3837" s="14" t="s">
        <v>17103</v>
      </c>
      <c r="D3837" s="14" t="s">
        <v>17104</v>
      </c>
      <c r="E3837" s="15" t="s">
        <v>11359</v>
      </c>
      <c r="F3837" s="16">
        <v>39</v>
      </c>
      <c r="G3837" s="16">
        <v>20</v>
      </c>
      <c r="H3837" s="6">
        <f t="shared" si="236"/>
        <v>40</v>
      </c>
      <c r="I3837" s="6">
        <f t="shared" si="237"/>
        <v>21</v>
      </c>
      <c r="J3837" s="7">
        <f t="shared" si="238"/>
        <v>0.52500000000000002</v>
      </c>
      <c r="K3837" s="7">
        <f t="shared" si="239"/>
        <v>-0.92961067210860204</v>
      </c>
    </row>
    <row r="3838" spans="1:11" x14ac:dyDescent="0.35">
      <c r="A3838" s="14" t="s">
        <v>9515</v>
      </c>
      <c r="B3838" s="13" t="s">
        <v>2909</v>
      </c>
      <c r="C3838" s="14" t="s">
        <v>17105</v>
      </c>
      <c r="D3838" s="14" t="s">
        <v>11548</v>
      </c>
      <c r="E3838" s="15" t="s">
        <v>11359</v>
      </c>
      <c r="F3838" s="16">
        <v>37</v>
      </c>
      <c r="G3838" s="16">
        <v>19</v>
      </c>
      <c r="H3838" s="6">
        <f t="shared" si="236"/>
        <v>38</v>
      </c>
      <c r="I3838" s="6">
        <f t="shared" si="237"/>
        <v>20</v>
      </c>
      <c r="J3838" s="7">
        <f t="shared" si="238"/>
        <v>0.52631578947368418</v>
      </c>
      <c r="K3838" s="7">
        <f t="shared" si="239"/>
        <v>-0.92599941855622325</v>
      </c>
    </row>
    <row r="3839" spans="1:11" x14ac:dyDescent="0.35">
      <c r="A3839" s="14" t="s">
        <v>9516</v>
      </c>
      <c r="B3839" s="13" t="s">
        <v>3803</v>
      </c>
      <c r="C3839" s="14" t="s">
        <v>17106</v>
      </c>
      <c r="D3839" s="14" t="s">
        <v>12735</v>
      </c>
      <c r="E3839" s="15" t="s">
        <v>11359</v>
      </c>
      <c r="F3839" s="16">
        <v>9</v>
      </c>
      <c r="G3839" s="16">
        <v>5</v>
      </c>
      <c r="H3839" s="6">
        <f t="shared" si="236"/>
        <v>10</v>
      </c>
      <c r="I3839" s="6">
        <f t="shared" si="237"/>
        <v>6</v>
      </c>
      <c r="J3839" s="7">
        <f t="shared" si="238"/>
        <v>0.6</v>
      </c>
      <c r="K3839" s="7">
        <f t="shared" si="239"/>
        <v>-0.73696559416620622</v>
      </c>
    </row>
    <row r="3840" spans="1:11" x14ac:dyDescent="0.35">
      <c r="A3840" s="14" t="s">
        <v>9517</v>
      </c>
      <c r="B3840" s="13" t="s">
        <v>5167</v>
      </c>
      <c r="C3840" s="14" t="s">
        <v>17107</v>
      </c>
      <c r="D3840" s="14" t="s">
        <v>11356</v>
      </c>
      <c r="E3840" s="15" t="s">
        <v>11359</v>
      </c>
      <c r="F3840" s="16">
        <v>4</v>
      </c>
      <c r="G3840" s="16">
        <v>1</v>
      </c>
      <c r="H3840" s="6">
        <f t="shared" si="236"/>
        <v>5</v>
      </c>
      <c r="I3840" s="6">
        <f t="shared" si="237"/>
        <v>2</v>
      </c>
      <c r="J3840" s="7">
        <f t="shared" si="238"/>
        <v>0.4</v>
      </c>
      <c r="K3840" s="7">
        <f t="shared" si="239"/>
        <v>-1.3219280948873622</v>
      </c>
    </row>
    <row r="3841" spans="1:11" x14ac:dyDescent="0.35">
      <c r="A3841" s="14" t="s">
        <v>9518</v>
      </c>
      <c r="B3841" s="13" t="s">
        <v>4431</v>
      </c>
      <c r="C3841" s="14" t="s">
        <v>17108</v>
      </c>
      <c r="D3841" s="14" t="s">
        <v>11806</v>
      </c>
      <c r="E3841" s="15" t="s">
        <v>11359</v>
      </c>
      <c r="F3841" s="16">
        <v>5</v>
      </c>
      <c r="G3841" s="16">
        <v>4</v>
      </c>
      <c r="H3841" s="6">
        <f t="shared" si="236"/>
        <v>6</v>
      </c>
      <c r="I3841" s="6">
        <f t="shared" si="237"/>
        <v>5</v>
      </c>
      <c r="J3841" s="7">
        <f t="shared" si="238"/>
        <v>0.83333333333333337</v>
      </c>
      <c r="K3841" s="7">
        <f t="shared" si="239"/>
        <v>-0.26303440583379378</v>
      </c>
    </row>
    <row r="3842" spans="1:11" x14ac:dyDescent="0.35">
      <c r="A3842" s="14" t="s">
        <v>9519</v>
      </c>
      <c r="B3842" s="13" t="s">
        <v>4166</v>
      </c>
      <c r="C3842" s="14" t="s">
        <v>17109</v>
      </c>
      <c r="D3842" s="14" t="s">
        <v>12263</v>
      </c>
      <c r="E3842" s="15" t="s">
        <v>5678</v>
      </c>
      <c r="F3842" s="16">
        <v>22</v>
      </c>
      <c r="G3842" s="16">
        <v>12</v>
      </c>
      <c r="H3842" s="6">
        <f t="shared" si="236"/>
        <v>23</v>
      </c>
      <c r="I3842" s="6">
        <f t="shared" si="237"/>
        <v>13</v>
      </c>
      <c r="J3842" s="7">
        <f t="shared" si="238"/>
        <v>0.56521739130434778</v>
      </c>
      <c r="K3842" s="7">
        <f t="shared" si="239"/>
        <v>-0.82312223791592087</v>
      </c>
    </row>
    <row r="3843" spans="1:11" x14ac:dyDescent="0.35">
      <c r="A3843" s="14" t="s">
        <v>9520</v>
      </c>
      <c r="B3843" s="13" t="s">
        <v>2303</v>
      </c>
      <c r="C3843" s="14" t="s">
        <v>17110</v>
      </c>
      <c r="D3843" s="14" t="s">
        <v>11509</v>
      </c>
      <c r="E3843" s="15" t="s">
        <v>11359</v>
      </c>
      <c r="F3843" s="16">
        <v>9</v>
      </c>
      <c r="G3843" s="16">
        <v>4</v>
      </c>
      <c r="H3843" s="6">
        <f t="shared" ref="H3843:H3906" si="240">F3843+1</f>
        <v>10</v>
      </c>
      <c r="I3843" s="6">
        <f t="shared" ref="I3843:I3906" si="241">G3843+1</f>
        <v>5</v>
      </c>
      <c r="J3843" s="7">
        <f t="shared" ref="J3843:J3906" si="242">I3843/H3843</f>
        <v>0.5</v>
      </c>
      <c r="K3843" s="7">
        <f t="shared" ref="K3843:K3906" si="243">LOG(J3843,2)</f>
        <v>-1</v>
      </c>
    </row>
    <row r="3844" spans="1:11" x14ac:dyDescent="0.35">
      <c r="A3844" s="14" t="s">
        <v>9521</v>
      </c>
      <c r="B3844" s="13" t="s">
        <v>3704</v>
      </c>
      <c r="C3844" s="14" t="s">
        <v>17111</v>
      </c>
      <c r="D3844" s="14" t="s">
        <v>11356</v>
      </c>
      <c r="E3844" s="15" t="s">
        <v>5678</v>
      </c>
      <c r="F3844" s="16">
        <v>44</v>
      </c>
      <c r="G3844" s="16">
        <v>48</v>
      </c>
      <c r="H3844" s="6">
        <f t="shared" si="240"/>
        <v>45</v>
      </c>
      <c r="I3844" s="6">
        <f t="shared" si="241"/>
        <v>49</v>
      </c>
      <c r="J3844" s="7">
        <f t="shared" si="242"/>
        <v>1.0888888888888888</v>
      </c>
      <c r="K3844" s="7">
        <f t="shared" si="243"/>
        <v>0.12285674778553339</v>
      </c>
    </row>
    <row r="3845" spans="1:11" x14ac:dyDescent="0.35">
      <c r="A3845" s="14" t="s">
        <v>9522</v>
      </c>
      <c r="B3845" s="13" t="s">
        <v>2275</v>
      </c>
      <c r="C3845" s="14" t="s">
        <v>17112</v>
      </c>
      <c r="D3845" s="14" t="s">
        <v>11356</v>
      </c>
      <c r="E3845" s="15" t="s">
        <v>5678</v>
      </c>
      <c r="F3845" s="16">
        <v>50</v>
      </c>
      <c r="G3845" s="16">
        <v>44</v>
      </c>
      <c r="H3845" s="6">
        <f t="shared" si="240"/>
        <v>51</v>
      </c>
      <c r="I3845" s="6">
        <f t="shared" si="241"/>
        <v>45</v>
      </c>
      <c r="J3845" s="7">
        <f t="shared" si="242"/>
        <v>0.88235294117647056</v>
      </c>
      <c r="K3845" s="7">
        <f t="shared" si="243"/>
        <v>-0.18057224564182092</v>
      </c>
    </row>
    <row r="3846" spans="1:11" x14ac:dyDescent="0.35">
      <c r="A3846" s="14" t="s">
        <v>9523</v>
      </c>
      <c r="B3846" s="13" t="s">
        <v>2543</v>
      </c>
      <c r="C3846" s="14" t="s">
        <v>17113</v>
      </c>
      <c r="D3846" s="14" t="s">
        <v>11356</v>
      </c>
      <c r="E3846" s="15" t="s">
        <v>5678</v>
      </c>
      <c r="F3846" s="16">
        <v>29</v>
      </c>
      <c r="G3846" s="16">
        <v>16</v>
      </c>
      <c r="H3846" s="6">
        <f t="shared" si="240"/>
        <v>30</v>
      </c>
      <c r="I3846" s="6">
        <f t="shared" si="241"/>
        <v>17</v>
      </c>
      <c r="J3846" s="7">
        <f t="shared" si="242"/>
        <v>0.56666666666666665</v>
      </c>
      <c r="K3846" s="7">
        <f t="shared" si="243"/>
        <v>-0.81942775435817916</v>
      </c>
    </row>
    <row r="3847" spans="1:11" x14ac:dyDescent="0.35">
      <c r="A3847" s="14" t="s">
        <v>9524</v>
      </c>
      <c r="B3847" s="13" t="s">
        <v>1797</v>
      </c>
      <c r="C3847" s="14" t="s">
        <v>17114</v>
      </c>
      <c r="D3847" s="14" t="s">
        <v>11356</v>
      </c>
      <c r="E3847" s="15" t="s">
        <v>11359</v>
      </c>
      <c r="F3847" s="16">
        <v>34</v>
      </c>
      <c r="G3847" s="16">
        <v>33</v>
      </c>
      <c r="H3847" s="6">
        <f t="shared" si="240"/>
        <v>35</v>
      </c>
      <c r="I3847" s="6">
        <f t="shared" si="241"/>
        <v>34</v>
      </c>
      <c r="J3847" s="7">
        <f t="shared" si="242"/>
        <v>0.97142857142857142</v>
      </c>
      <c r="K3847" s="7">
        <f t="shared" si="243"/>
        <v>-4.1820175694627058E-2</v>
      </c>
    </row>
    <row r="3848" spans="1:11" x14ac:dyDescent="0.35">
      <c r="A3848" s="14" t="s">
        <v>9525</v>
      </c>
      <c r="B3848" s="13" t="s">
        <v>718</v>
      </c>
      <c r="C3848" s="14" t="s">
        <v>17115</v>
      </c>
      <c r="D3848" s="14" t="s">
        <v>11356</v>
      </c>
      <c r="E3848" s="15" t="s">
        <v>11359</v>
      </c>
      <c r="F3848" s="16">
        <v>16</v>
      </c>
      <c r="G3848" s="16">
        <v>22</v>
      </c>
      <c r="H3848" s="6">
        <f t="shared" si="240"/>
        <v>17</v>
      </c>
      <c r="I3848" s="6">
        <f t="shared" si="241"/>
        <v>23</v>
      </c>
      <c r="J3848" s="7">
        <f t="shared" si="242"/>
        <v>1.3529411764705883</v>
      </c>
      <c r="K3848" s="7">
        <f t="shared" si="243"/>
        <v>0.43609911480667357</v>
      </c>
    </row>
    <row r="3849" spans="1:11" x14ac:dyDescent="0.35">
      <c r="A3849" s="14" t="s">
        <v>9526</v>
      </c>
      <c r="B3849" s="13" t="s">
        <v>5435</v>
      </c>
      <c r="C3849" s="14" t="s">
        <v>17116</v>
      </c>
      <c r="D3849" s="14" t="s">
        <v>11356</v>
      </c>
      <c r="E3849" s="15" t="s">
        <v>5678</v>
      </c>
      <c r="F3849" s="16">
        <v>9</v>
      </c>
      <c r="G3849" s="16">
        <v>7</v>
      </c>
      <c r="H3849" s="6">
        <f t="shared" si="240"/>
        <v>10</v>
      </c>
      <c r="I3849" s="6">
        <f t="shared" si="241"/>
        <v>8</v>
      </c>
      <c r="J3849" s="7">
        <f t="shared" si="242"/>
        <v>0.8</v>
      </c>
      <c r="K3849" s="7">
        <f t="shared" si="243"/>
        <v>-0.32192809488736229</v>
      </c>
    </row>
    <row r="3850" spans="1:11" x14ac:dyDescent="0.35">
      <c r="A3850" s="14" t="s">
        <v>9527</v>
      </c>
      <c r="B3850" s="13" t="s">
        <v>5500</v>
      </c>
      <c r="C3850" s="14" t="s">
        <v>17117</v>
      </c>
      <c r="D3850" s="14" t="s">
        <v>17118</v>
      </c>
      <c r="E3850" s="15" t="s">
        <v>5678</v>
      </c>
      <c r="F3850" s="16">
        <v>7</v>
      </c>
      <c r="G3850" s="16">
        <v>6</v>
      </c>
      <c r="H3850" s="6">
        <f t="shared" si="240"/>
        <v>8</v>
      </c>
      <c r="I3850" s="6">
        <f t="shared" si="241"/>
        <v>7</v>
      </c>
      <c r="J3850" s="7">
        <f t="shared" si="242"/>
        <v>0.875</v>
      </c>
      <c r="K3850" s="7">
        <f t="shared" si="243"/>
        <v>-0.19264507794239591</v>
      </c>
    </row>
    <row r="3851" spans="1:11" x14ac:dyDescent="0.35">
      <c r="A3851" s="14" t="s">
        <v>9528</v>
      </c>
      <c r="B3851" s="13" t="s">
        <v>2872</v>
      </c>
      <c r="C3851" s="14" t="s">
        <v>17119</v>
      </c>
      <c r="D3851" s="14" t="s">
        <v>11356</v>
      </c>
      <c r="E3851" s="15" t="s">
        <v>5678</v>
      </c>
      <c r="F3851" s="16">
        <v>25</v>
      </c>
      <c r="G3851" s="16">
        <v>24</v>
      </c>
      <c r="H3851" s="6">
        <f t="shared" si="240"/>
        <v>26</v>
      </c>
      <c r="I3851" s="6">
        <f t="shared" si="241"/>
        <v>25</v>
      </c>
      <c r="J3851" s="7">
        <f t="shared" si="242"/>
        <v>0.96153846153846156</v>
      </c>
      <c r="K3851" s="7">
        <f t="shared" si="243"/>
        <v>-5.6583528366367424E-2</v>
      </c>
    </row>
    <row r="3852" spans="1:11" x14ac:dyDescent="0.35">
      <c r="A3852" s="14" t="s">
        <v>9529</v>
      </c>
      <c r="B3852" s="13" t="s">
        <v>3199</v>
      </c>
      <c r="C3852" s="14" t="s">
        <v>17120</v>
      </c>
      <c r="D3852" s="14" t="s">
        <v>17121</v>
      </c>
      <c r="E3852" s="15" t="s">
        <v>11359</v>
      </c>
      <c r="F3852" s="16">
        <v>136</v>
      </c>
      <c r="G3852" s="16">
        <v>165</v>
      </c>
      <c r="H3852" s="6">
        <f t="shared" si="240"/>
        <v>137</v>
      </c>
      <c r="I3852" s="6">
        <f t="shared" si="241"/>
        <v>166</v>
      </c>
      <c r="J3852" s="7">
        <f t="shared" si="242"/>
        <v>1.2116788321167884</v>
      </c>
      <c r="K3852" s="7">
        <f t="shared" si="243"/>
        <v>0.27700734838639818</v>
      </c>
    </row>
    <row r="3853" spans="1:11" x14ac:dyDescent="0.35">
      <c r="A3853" s="14" t="s">
        <v>9530</v>
      </c>
      <c r="B3853" s="13" t="s">
        <v>2636</v>
      </c>
      <c r="C3853" s="14" t="s">
        <v>17122</v>
      </c>
      <c r="D3853" s="14" t="s">
        <v>11356</v>
      </c>
      <c r="E3853" s="15" t="s">
        <v>5678</v>
      </c>
      <c r="F3853" s="16">
        <v>157</v>
      </c>
      <c r="G3853" s="16">
        <v>156</v>
      </c>
      <c r="H3853" s="6">
        <f t="shared" si="240"/>
        <v>158</v>
      </c>
      <c r="I3853" s="6">
        <f t="shared" si="241"/>
        <v>157</v>
      </c>
      <c r="J3853" s="7">
        <f t="shared" si="242"/>
        <v>0.99367088607594933</v>
      </c>
      <c r="K3853" s="7">
        <f t="shared" si="243"/>
        <v>-9.1599992854759678E-3</v>
      </c>
    </row>
    <row r="3854" spans="1:11" x14ac:dyDescent="0.35">
      <c r="A3854" s="14" t="s">
        <v>9531</v>
      </c>
      <c r="B3854" s="13" t="s">
        <v>3645</v>
      </c>
      <c r="C3854" s="14" t="s">
        <v>17123</v>
      </c>
      <c r="D3854" s="14" t="s">
        <v>11356</v>
      </c>
      <c r="E3854" s="15" t="s">
        <v>5678</v>
      </c>
      <c r="F3854" s="16">
        <v>68</v>
      </c>
      <c r="G3854" s="16">
        <v>48</v>
      </c>
      <c r="H3854" s="6">
        <f t="shared" si="240"/>
        <v>69</v>
      </c>
      <c r="I3854" s="6">
        <f t="shared" si="241"/>
        <v>49</v>
      </c>
      <c r="J3854" s="7">
        <f t="shared" si="242"/>
        <v>0.71014492753623193</v>
      </c>
      <c r="K3854" s="7">
        <f t="shared" si="243"/>
        <v>-0.49381461266296078</v>
      </c>
    </row>
    <row r="3855" spans="1:11" x14ac:dyDescent="0.35">
      <c r="A3855" s="14" t="s">
        <v>9532</v>
      </c>
      <c r="B3855" s="13" t="s">
        <v>1593</v>
      </c>
      <c r="C3855" s="14" t="s">
        <v>17124</v>
      </c>
      <c r="D3855" s="14" t="s">
        <v>11356</v>
      </c>
      <c r="E3855" s="15" t="s">
        <v>11359</v>
      </c>
      <c r="F3855" s="16">
        <v>48</v>
      </c>
      <c r="G3855" s="16">
        <v>55</v>
      </c>
      <c r="H3855" s="6">
        <f t="shared" si="240"/>
        <v>49</v>
      </c>
      <c r="I3855" s="6">
        <f t="shared" si="241"/>
        <v>56</v>
      </c>
      <c r="J3855" s="7">
        <f t="shared" si="242"/>
        <v>1.1428571428571428</v>
      </c>
      <c r="K3855" s="7">
        <f t="shared" si="243"/>
        <v>0.19264507794239583</v>
      </c>
    </row>
    <row r="3856" spans="1:11" x14ac:dyDescent="0.35">
      <c r="A3856" s="14" t="s">
        <v>9533</v>
      </c>
      <c r="B3856" s="13" t="s">
        <v>3695</v>
      </c>
      <c r="C3856" s="14" t="s">
        <v>17125</v>
      </c>
      <c r="D3856" s="14" t="s">
        <v>11356</v>
      </c>
      <c r="E3856" s="15" t="s">
        <v>5678</v>
      </c>
      <c r="F3856" s="16">
        <v>62</v>
      </c>
      <c r="G3856" s="16">
        <v>52</v>
      </c>
      <c r="H3856" s="6">
        <f t="shared" si="240"/>
        <v>63</v>
      </c>
      <c r="I3856" s="6">
        <f t="shared" si="241"/>
        <v>53</v>
      </c>
      <c r="J3856" s="7">
        <f t="shared" si="242"/>
        <v>0.84126984126984128</v>
      </c>
      <c r="K3856" s="7">
        <f t="shared" si="243"/>
        <v>-0.24935946893671726</v>
      </c>
    </row>
    <row r="3857" spans="1:11" x14ac:dyDescent="0.35">
      <c r="A3857" s="14" t="s">
        <v>9534</v>
      </c>
      <c r="B3857" s="13" t="s">
        <v>3475</v>
      </c>
      <c r="C3857" s="14" t="s">
        <v>17126</v>
      </c>
      <c r="D3857" s="14" t="s">
        <v>17127</v>
      </c>
      <c r="E3857" s="15" t="s">
        <v>5678</v>
      </c>
      <c r="F3857" s="16">
        <v>120</v>
      </c>
      <c r="G3857" s="16">
        <v>110</v>
      </c>
      <c r="H3857" s="6">
        <f t="shared" si="240"/>
        <v>121</v>
      </c>
      <c r="I3857" s="6">
        <f t="shared" si="241"/>
        <v>111</v>
      </c>
      <c r="J3857" s="7">
        <f t="shared" si="242"/>
        <v>0.9173553719008265</v>
      </c>
      <c r="K3857" s="7">
        <f t="shared" si="243"/>
        <v>-0.12444737092448846</v>
      </c>
    </row>
    <row r="3858" spans="1:11" x14ac:dyDescent="0.35">
      <c r="A3858" s="14" t="s">
        <v>9535</v>
      </c>
      <c r="B3858" s="13" t="s">
        <v>2107</v>
      </c>
      <c r="C3858" s="14" t="s">
        <v>17128</v>
      </c>
      <c r="D3858" s="14" t="s">
        <v>15224</v>
      </c>
      <c r="E3858" s="15" t="s">
        <v>5678</v>
      </c>
      <c r="F3858" s="16">
        <v>61</v>
      </c>
      <c r="G3858" s="16">
        <v>55</v>
      </c>
      <c r="H3858" s="6">
        <f t="shared" si="240"/>
        <v>62</v>
      </c>
      <c r="I3858" s="6">
        <f t="shared" si="241"/>
        <v>56</v>
      </c>
      <c r="J3858" s="7">
        <f t="shared" si="242"/>
        <v>0.90322580645161288</v>
      </c>
      <c r="K3858" s="7">
        <f t="shared" si="243"/>
        <v>-0.14684138832927116</v>
      </c>
    </row>
    <row r="3859" spans="1:11" x14ac:dyDescent="0.35">
      <c r="A3859" s="14" t="s">
        <v>9536</v>
      </c>
      <c r="B3859" s="13" t="s">
        <v>1852</v>
      </c>
      <c r="C3859" s="14" t="s">
        <v>17129</v>
      </c>
      <c r="D3859" s="14" t="s">
        <v>11917</v>
      </c>
      <c r="E3859" s="15" t="s">
        <v>5678</v>
      </c>
      <c r="F3859" s="16">
        <v>193</v>
      </c>
      <c r="G3859" s="16">
        <v>172</v>
      </c>
      <c r="H3859" s="6">
        <f t="shared" si="240"/>
        <v>194</v>
      </c>
      <c r="I3859" s="6">
        <f t="shared" si="241"/>
        <v>173</v>
      </c>
      <c r="J3859" s="7">
        <f t="shared" si="242"/>
        <v>0.89175257731958768</v>
      </c>
      <c r="K3859" s="7">
        <f t="shared" si="243"/>
        <v>-0.16528461455040297</v>
      </c>
    </row>
    <row r="3860" spans="1:11" x14ac:dyDescent="0.35">
      <c r="A3860" s="14" t="s">
        <v>9537</v>
      </c>
      <c r="B3860" s="13" t="s">
        <v>3214</v>
      </c>
      <c r="C3860" s="14" t="s">
        <v>17130</v>
      </c>
      <c r="D3860" s="14" t="s">
        <v>11356</v>
      </c>
      <c r="E3860" s="15" t="s">
        <v>5678</v>
      </c>
      <c r="F3860" s="16">
        <v>473</v>
      </c>
      <c r="G3860" s="16">
        <v>381</v>
      </c>
      <c r="H3860" s="6">
        <f t="shared" si="240"/>
        <v>474</v>
      </c>
      <c r="I3860" s="6">
        <f t="shared" si="241"/>
        <v>382</v>
      </c>
      <c r="J3860" s="7">
        <f t="shared" si="242"/>
        <v>0.80590717299578063</v>
      </c>
      <c r="K3860" s="7">
        <f t="shared" si="243"/>
        <v>-0.31131442086251032</v>
      </c>
    </row>
    <row r="3861" spans="1:11" x14ac:dyDescent="0.35">
      <c r="A3861" s="14" t="s">
        <v>9538</v>
      </c>
      <c r="B3861" s="13" t="s">
        <v>3304</v>
      </c>
      <c r="C3861" s="14" t="s">
        <v>17131</v>
      </c>
      <c r="D3861" s="14" t="s">
        <v>11385</v>
      </c>
      <c r="E3861" s="15" t="s">
        <v>5678</v>
      </c>
      <c r="F3861" s="16">
        <v>454</v>
      </c>
      <c r="G3861" s="16">
        <v>374</v>
      </c>
      <c r="H3861" s="6">
        <f t="shared" si="240"/>
        <v>455</v>
      </c>
      <c r="I3861" s="6">
        <f t="shared" si="241"/>
        <v>375</v>
      </c>
      <c r="J3861" s="7">
        <f t="shared" si="242"/>
        <v>0.82417582417582413</v>
      </c>
      <c r="K3861" s="7">
        <f t="shared" si="243"/>
        <v>-0.27897594970281547</v>
      </c>
    </row>
    <row r="3862" spans="1:11" x14ac:dyDescent="0.35">
      <c r="A3862" s="14" t="s">
        <v>9539</v>
      </c>
      <c r="B3862" s="13" t="s">
        <v>2726</v>
      </c>
      <c r="C3862" s="14" t="s">
        <v>17132</v>
      </c>
      <c r="D3862" s="14" t="s">
        <v>17133</v>
      </c>
      <c r="E3862" s="15" t="s">
        <v>5678</v>
      </c>
      <c r="F3862" s="16">
        <v>347</v>
      </c>
      <c r="G3862" s="16">
        <v>317</v>
      </c>
      <c r="H3862" s="6">
        <f t="shared" si="240"/>
        <v>348</v>
      </c>
      <c r="I3862" s="6">
        <f t="shared" si="241"/>
        <v>318</v>
      </c>
      <c r="J3862" s="7">
        <f t="shared" si="242"/>
        <v>0.91379310344827591</v>
      </c>
      <c r="K3862" s="7">
        <f t="shared" si="243"/>
        <v>-0.13006054056437286</v>
      </c>
    </row>
    <row r="3863" spans="1:11" x14ac:dyDescent="0.35">
      <c r="A3863" s="14" t="s">
        <v>9540</v>
      </c>
      <c r="B3863" s="13" t="s">
        <v>2613</v>
      </c>
      <c r="C3863" s="14" t="s">
        <v>17134</v>
      </c>
      <c r="D3863" s="14" t="s">
        <v>17135</v>
      </c>
      <c r="E3863" s="15" t="s">
        <v>5678</v>
      </c>
      <c r="F3863" s="16">
        <v>357</v>
      </c>
      <c r="G3863" s="16">
        <v>325</v>
      </c>
      <c r="H3863" s="6">
        <f t="shared" si="240"/>
        <v>358</v>
      </c>
      <c r="I3863" s="6">
        <f t="shared" si="241"/>
        <v>326</v>
      </c>
      <c r="J3863" s="7">
        <f t="shared" si="242"/>
        <v>0.91061452513966479</v>
      </c>
      <c r="K3863" s="7">
        <f t="shared" si="243"/>
        <v>-0.13508762303317889</v>
      </c>
    </row>
    <row r="3864" spans="1:11" x14ac:dyDescent="0.35">
      <c r="A3864" s="14" t="s">
        <v>9541</v>
      </c>
      <c r="B3864" s="13" t="s">
        <v>3938</v>
      </c>
      <c r="C3864" s="14" t="s">
        <v>17136</v>
      </c>
      <c r="D3864" s="14" t="s">
        <v>17137</v>
      </c>
      <c r="E3864" s="15" t="s">
        <v>5678</v>
      </c>
      <c r="F3864" s="16">
        <v>150</v>
      </c>
      <c r="G3864" s="16">
        <v>109</v>
      </c>
      <c r="H3864" s="6">
        <f t="shared" si="240"/>
        <v>151</v>
      </c>
      <c r="I3864" s="6">
        <f t="shared" si="241"/>
        <v>110</v>
      </c>
      <c r="J3864" s="7">
        <f t="shared" si="242"/>
        <v>0.72847682119205293</v>
      </c>
      <c r="K3864" s="7">
        <f t="shared" si="243"/>
        <v>-0.45704502580041939</v>
      </c>
    </row>
    <row r="3865" spans="1:11" x14ac:dyDescent="0.35">
      <c r="A3865" s="14" t="s">
        <v>9542</v>
      </c>
      <c r="B3865" s="13" t="s">
        <v>3804</v>
      </c>
      <c r="C3865" s="14" t="s">
        <v>17138</v>
      </c>
      <c r="D3865" s="14" t="s">
        <v>17139</v>
      </c>
      <c r="E3865" s="15" t="s">
        <v>5678</v>
      </c>
      <c r="F3865" s="16">
        <v>201</v>
      </c>
      <c r="G3865" s="16">
        <v>153</v>
      </c>
      <c r="H3865" s="6">
        <f t="shared" si="240"/>
        <v>202</v>
      </c>
      <c r="I3865" s="6">
        <f t="shared" si="241"/>
        <v>154</v>
      </c>
      <c r="J3865" s="7">
        <f t="shared" si="242"/>
        <v>0.76237623762376239</v>
      </c>
      <c r="K3865" s="7">
        <f t="shared" si="243"/>
        <v>-0.39142494205689338</v>
      </c>
    </row>
    <row r="3866" spans="1:11" x14ac:dyDescent="0.35">
      <c r="A3866" s="14" t="s">
        <v>9543</v>
      </c>
      <c r="B3866" s="13" t="s">
        <v>3166</v>
      </c>
      <c r="C3866" s="14" t="s">
        <v>17140</v>
      </c>
      <c r="D3866" s="14" t="s">
        <v>17141</v>
      </c>
      <c r="E3866" s="15" t="s">
        <v>5678</v>
      </c>
      <c r="F3866" s="16">
        <v>436</v>
      </c>
      <c r="G3866" s="16">
        <v>388</v>
      </c>
      <c r="H3866" s="6">
        <f t="shared" si="240"/>
        <v>437</v>
      </c>
      <c r="I3866" s="6">
        <f t="shared" si="241"/>
        <v>389</v>
      </c>
      <c r="J3866" s="7">
        <f t="shared" si="242"/>
        <v>0.89016018306636158</v>
      </c>
      <c r="K3866" s="7">
        <f t="shared" si="243"/>
        <v>-0.16786312451440641</v>
      </c>
    </row>
    <row r="3867" spans="1:11" x14ac:dyDescent="0.35">
      <c r="A3867" s="14" t="s">
        <v>9544</v>
      </c>
      <c r="B3867" s="13" t="s">
        <v>4917</v>
      </c>
      <c r="C3867" s="14" t="s">
        <v>17142</v>
      </c>
      <c r="D3867" s="14" t="s">
        <v>17143</v>
      </c>
      <c r="E3867" s="15" t="s">
        <v>5678</v>
      </c>
      <c r="F3867" s="16">
        <v>1177</v>
      </c>
      <c r="G3867" s="16">
        <v>1047</v>
      </c>
      <c r="H3867" s="6">
        <f t="shared" si="240"/>
        <v>1178</v>
      </c>
      <c r="I3867" s="6">
        <f t="shared" si="241"/>
        <v>1048</v>
      </c>
      <c r="J3867" s="7">
        <f t="shared" si="242"/>
        <v>0.88964346349745327</v>
      </c>
      <c r="K3867" s="7">
        <f t="shared" si="243"/>
        <v>-0.16870082229301051</v>
      </c>
    </row>
    <row r="3868" spans="1:11" x14ac:dyDescent="0.35">
      <c r="A3868" s="14" t="s">
        <v>9545</v>
      </c>
      <c r="B3868" s="13" t="s">
        <v>1571</v>
      </c>
      <c r="C3868" s="14" t="s">
        <v>17144</v>
      </c>
      <c r="D3868" s="14" t="s">
        <v>17145</v>
      </c>
      <c r="E3868" s="15" t="s">
        <v>5678</v>
      </c>
      <c r="F3868" s="16">
        <v>181</v>
      </c>
      <c r="G3868" s="16">
        <v>202</v>
      </c>
      <c r="H3868" s="6">
        <f t="shared" si="240"/>
        <v>182</v>
      </c>
      <c r="I3868" s="6">
        <f t="shared" si="241"/>
        <v>203</v>
      </c>
      <c r="J3868" s="7">
        <f t="shared" si="242"/>
        <v>1.1153846153846154</v>
      </c>
      <c r="K3868" s="7">
        <f t="shared" si="243"/>
        <v>0.15754127698647999</v>
      </c>
    </row>
    <row r="3869" spans="1:11" x14ac:dyDescent="0.35">
      <c r="A3869" s="14" t="s">
        <v>9546</v>
      </c>
      <c r="B3869" s="13" t="s">
        <v>3769</v>
      </c>
      <c r="C3869" s="14" t="s">
        <v>17146</v>
      </c>
      <c r="D3869" s="14" t="s">
        <v>17147</v>
      </c>
      <c r="E3869" s="15" t="s">
        <v>5678</v>
      </c>
      <c r="F3869" s="16">
        <v>207</v>
      </c>
      <c r="G3869" s="16">
        <v>202</v>
      </c>
      <c r="H3869" s="6">
        <f t="shared" si="240"/>
        <v>208</v>
      </c>
      <c r="I3869" s="6">
        <f t="shared" si="241"/>
        <v>203</v>
      </c>
      <c r="J3869" s="7">
        <f t="shared" si="242"/>
        <v>0.97596153846153844</v>
      </c>
      <c r="K3869" s="7">
        <f t="shared" si="243"/>
        <v>-3.5103800955915976E-2</v>
      </c>
    </row>
    <row r="3870" spans="1:11" x14ac:dyDescent="0.35">
      <c r="A3870" s="14" t="s">
        <v>9547</v>
      </c>
      <c r="B3870" s="13" t="s">
        <v>2355</v>
      </c>
      <c r="C3870" s="14" t="s">
        <v>17148</v>
      </c>
      <c r="D3870" s="14" t="s">
        <v>17149</v>
      </c>
      <c r="E3870" s="15" t="s">
        <v>5678</v>
      </c>
      <c r="F3870" s="16">
        <v>176</v>
      </c>
      <c r="G3870" s="16">
        <v>132</v>
      </c>
      <c r="H3870" s="6">
        <f t="shared" si="240"/>
        <v>177</v>
      </c>
      <c r="I3870" s="6">
        <f t="shared" si="241"/>
        <v>133</v>
      </c>
      <c r="J3870" s="7">
        <f t="shared" si="242"/>
        <v>0.75141242937853103</v>
      </c>
      <c r="K3870" s="7">
        <f t="shared" si="243"/>
        <v>-0.41232311458180793</v>
      </c>
    </row>
    <row r="3871" spans="1:11" x14ac:dyDescent="0.35">
      <c r="A3871" s="14" t="s">
        <v>9548</v>
      </c>
      <c r="B3871" s="13" t="s">
        <v>2134</v>
      </c>
      <c r="C3871" s="14" t="s">
        <v>17150</v>
      </c>
      <c r="D3871" s="14" t="s">
        <v>17151</v>
      </c>
      <c r="E3871" s="15" t="s">
        <v>5678</v>
      </c>
      <c r="F3871" s="16">
        <v>433</v>
      </c>
      <c r="G3871" s="16">
        <v>285</v>
      </c>
      <c r="H3871" s="6">
        <f t="shared" si="240"/>
        <v>434</v>
      </c>
      <c r="I3871" s="6">
        <f t="shared" si="241"/>
        <v>286</v>
      </c>
      <c r="J3871" s="7">
        <f t="shared" si="242"/>
        <v>0.65898617511520741</v>
      </c>
      <c r="K3871" s="7">
        <f t="shared" si="243"/>
        <v>-0.60167989566608981</v>
      </c>
    </row>
    <row r="3872" spans="1:11" x14ac:dyDescent="0.35">
      <c r="A3872" s="14" t="s">
        <v>9549</v>
      </c>
      <c r="B3872" s="13" t="s">
        <v>3915</v>
      </c>
      <c r="C3872" s="14" t="s">
        <v>17152</v>
      </c>
      <c r="D3872" s="14" t="s">
        <v>17153</v>
      </c>
      <c r="E3872" s="15" t="s">
        <v>5678</v>
      </c>
      <c r="F3872" s="16">
        <v>405</v>
      </c>
      <c r="G3872" s="16">
        <v>370</v>
      </c>
      <c r="H3872" s="6">
        <f t="shared" si="240"/>
        <v>406</v>
      </c>
      <c r="I3872" s="6">
        <f t="shared" si="241"/>
        <v>371</v>
      </c>
      <c r="J3872" s="7">
        <f t="shared" si="242"/>
        <v>0.91379310344827591</v>
      </c>
      <c r="K3872" s="7">
        <f t="shared" si="243"/>
        <v>-0.13006054056437286</v>
      </c>
    </row>
    <row r="3873" spans="1:11" x14ac:dyDescent="0.35">
      <c r="A3873" s="14" t="s">
        <v>9550</v>
      </c>
      <c r="B3873" s="13" t="s">
        <v>4490</v>
      </c>
      <c r="C3873" s="14" t="s">
        <v>17154</v>
      </c>
      <c r="D3873" s="14" t="s">
        <v>17155</v>
      </c>
      <c r="E3873" s="15" t="s">
        <v>5678</v>
      </c>
      <c r="F3873" s="16">
        <v>419</v>
      </c>
      <c r="G3873" s="16">
        <v>360</v>
      </c>
      <c r="H3873" s="6">
        <f t="shared" si="240"/>
        <v>420</v>
      </c>
      <c r="I3873" s="6">
        <f t="shared" si="241"/>
        <v>361</v>
      </c>
      <c r="J3873" s="7">
        <f t="shared" si="242"/>
        <v>0.85952380952380958</v>
      </c>
      <c r="K3873" s="7">
        <f t="shared" si="243"/>
        <v>-0.21839049077895156</v>
      </c>
    </row>
    <row r="3874" spans="1:11" x14ac:dyDescent="0.35">
      <c r="A3874" s="14" t="s">
        <v>9551</v>
      </c>
      <c r="B3874" s="13" t="s">
        <v>4150</v>
      </c>
      <c r="C3874" s="14" t="s">
        <v>17156</v>
      </c>
      <c r="D3874" s="14" t="s">
        <v>17157</v>
      </c>
      <c r="E3874" s="15" t="s">
        <v>5678</v>
      </c>
      <c r="F3874" s="16">
        <v>373</v>
      </c>
      <c r="G3874" s="16">
        <v>328</v>
      </c>
      <c r="H3874" s="6">
        <f t="shared" si="240"/>
        <v>374</v>
      </c>
      <c r="I3874" s="6">
        <f t="shared" si="241"/>
        <v>329</v>
      </c>
      <c r="J3874" s="7">
        <f t="shared" si="242"/>
        <v>0.8796791443850267</v>
      </c>
      <c r="K3874" s="7">
        <f t="shared" si="243"/>
        <v>-0.18495068615239527</v>
      </c>
    </row>
    <row r="3875" spans="1:11" x14ac:dyDescent="0.35">
      <c r="A3875" s="14" t="s">
        <v>9552</v>
      </c>
      <c r="B3875" s="13" t="s">
        <v>1952</v>
      </c>
      <c r="C3875" s="14" t="s">
        <v>17158</v>
      </c>
      <c r="D3875" s="14" t="s">
        <v>17159</v>
      </c>
      <c r="E3875" s="15" t="s">
        <v>5678</v>
      </c>
      <c r="F3875" s="16">
        <v>116</v>
      </c>
      <c r="G3875" s="16">
        <v>109</v>
      </c>
      <c r="H3875" s="6">
        <f t="shared" si="240"/>
        <v>117</v>
      </c>
      <c r="I3875" s="6">
        <f t="shared" si="241"/>
        <v>110</v>
      </c>
      <c r="J3875" s="7">
        <f t="shared" si="242"/>
        <v>0.94017094017094016</v>
      </c>
      <c r="K3875" s="7">
        <f t="shared" si="243"/>
        <v>-8.9005006058744937E-2</v>
      </c>
    </row>
    <row r="3876" spans="1:11" x14ac:dyDescent="0.35">
      <c r="A3876" s="14" t="s">
        <v>9553</v>
      </c>
      <c r="B3876" s="13" t="s">
        <v>3190</v>
      </c>
      <c r="C3876" s="14" t="s">
        <v>17160</v>
      </c>
      <c r="D3876" s="14" t="s">
        <v>17161</v>
      </c>
      <c r="E3876" s="15" t="s">
        <v>5678</v>
      </c>
      <c r="F3876" s="16">
        <v>117</v>
      </c>
      <c r="G3876" s="16">
        <v>87</v>
      </c>
      <c r="H3876" s="6">
        <f t="shared" si="240"/>
        <v>118</v>
      </c>
      <c r="I3876" s="6">
        <f t="shared" si="241"/>
        <v>88</v>
      </c>
      <c r="J3876" s="7">
        <f t="shared" si="242"/>
        <v>0.74576271186440679</v>
      </c>
      <c r="K3876" s="7">
        <f t="shared" si="243"/>
        <v>-0.42321143072454404</v>
      </c>
    </row>
    <row r="3877" spans="1:11" x14ac:dyDescent="0.35">
      <c r="A3877" s="14" t="s">
        <v>9554</v>
      </c>
      <c r="B3877" s="13" t="s">
        <v>1015</v>
      </c>
      <c r="C3877" s="14" t="s">
        <v>17162</v>
      </c>
      <c r="D3877" s="14" t="s">
        <v>12815</v>
      </c>
      <c r="E3877" s="15" t="s">
        <v>5678</v>
      </c>
      <c r="F3877" s="16">
        <v>78</v>
      </c>
      <c r="G3877" s="16">
        <v>58</v>
      </c>
      <c r="H3877" s="6">
        <f t="shared" si="240"/>
        <v>79</v>
      </c>
      <c r="I3877" s="6">
        <f t="shared" si="241"/>
        <v>59</v>
      </c>
      <c r="J3877" s="7">
        <f t="shared" si="242"/>
        <v>0.74683544303797467</v>
      </c>
      <c r="K3877" s="7">
        <f t="shared" si="243"/>
        <v>-0.4211376988152617</v>
      </c>
    </row>
    <row r="3878" spans="1:11" x14ac:dyDescent="0.35">
      <c r="A3878" s="14" t="s">
        <v>9555</v>
      </c>
      <c r="B3878" s="13" t="s">
        <v>4352</v>
      </c>
      <c r="C3878" s="14" t="s">
        <v>17163</v>
      </c>
      <c r="D3878" s="14" t="s">
        <v>17164</v>
      </c>
      <c r="E3878" s="15" t="s">
        <v>11359</v>
      </c>
      <c r="F3878" s="16">
        <v>69</v>
      </c>
      <c r="G3878" s="16">
        <v>48</v>
      </c>
      <c r="H3878" s="6">
        <f t="shared" si="240"/>
        <v>70</v>
      </c>
      <c r="I3878" s="6">
        <f t="shared" si="241"/>
        <v>49</v>
      </c>
      <c r="J3878" s="7">
        <f t="shared" si="242"/>
        <v>0.7</v>
      </c>
      <c r="K3878" s="7">
        <f t="shared" si="243"/>
        <v>-0.51457317282975834</v>
      </c>
    </row>
    <row r="3879" spans="1:11" x14ac:dyDescent="0.35">
      <c r="A3879" s="14" t="s">
        <v>9556</v>
      </c>
      <c r="B3879" s="13" t="s">
        <v>3787</v>
      </c>
      <c r="C3879" s="14" t="s">
        <v>17165</v>
      </c>
      <c r="D3879" s="14" t="s">
        <v>12995</v>
      </c>
      <c r="E3879" s="15" t="s">
        <v>5678</v>
      </c>
      <c r="F3879" s="16">
        <v>455</v>
      </c>
      <c r="G3879" s="16">
        <v>516</v>
      </c>
      <c r="H3879" s="6">
        <f t="shared" si="240"/>
        <v>456</v>
      </c>
      <c r="I3879" s="6">
        <f t="shared" si="241"/>
        <v>517</v>
      </c>
      <c r="J3879" s="7">
        <f t="shared" si="242"/>
        <v>1.1337719298245614</v>
      </c>
      <c r="K3879" s="7">
        <f t="shared" si="243"/>
        <v>0.18113045615019302</v>
      </c>
    </row>
    <row r="3880" spans="1:11" x14ac:dyDescent="0.35">
      <c r="A3880" s="14" t="s">
        <v>9557</v>
      </c>
      <c r="B3880" s="13" t="s">
        <v>3978</v>
      </c>
      <c r="C3880" s="14" t="s">
        <v>17166</v>
      </c>
      <c r="D3880" s="14" t="s">
        <v>17167</v>
      </c>
      <c r="E3880" s="15" t="s">
        <v>5678</v>
      </c>
      <c r="F3880" s="16">
        <v>510</v>
      </c>
      <c r="G3880" s="16">
        <v>395</v>
      </c>
      <c r="H3880" s="6">
        <f t="shared" si="240"/>
        <v>511</v>
      </c>
      <c r="I3880" s="6">
        <f t="shared" si="241"/>
        <v>396</v>
      </c>
      <c r="J3880" s="7">
        <f t="shared" si="242"/>
        <v>0.77495107632093929</v>
      </c>
      <c r="K3880" s="7">
        <f t="shared" si="243"/>
        <v>-0.3678228608580118</v>
      </c>
    </row>
    <row r="3881" spans="1:11" x14ac:dyDescent="0.35">
      <c r="A3881" s="14" t="s">
        <v>9558</v>
      </c>
      <c r="B3881" s="13" t="s">
        <v>3644</v>
      </c>
      <c r="C3881" s="14" t="s">
        <v>17168</v>
      </c>
      <c r="D3881" s="14" t="s">
        <v>17169</v>
      </c>
      <c r="E3881" s="15" t="s">
        <v>5678</v>
      </c>
      <c r="F3881" s="16">
        <v>333</v>
      </c>
      <c r="G3881" s="16">
        <v>266</v>
      </c>
      <c r="H3881" s="6">
        <f t="shared" si="240"/>
        <v>334</v>
      </c>
      <c r="I3881" s="6">
        <f t="shared" si="241"/>
        <v>267</v>
      </c>
      <c r="J3881" s="7">
        <f t="shared" si="242"/>
        <v>0.79940119760479045</v>
      </c>
      <c r="K3881" s="7">
        <f t="shared" si="243"/>
        <v>-0.32300836078649825</v>
      </c>
    </row>
    <row r="3882" spans="1:11" x14ac:dyDescent="0.35">
      <c r="A3882" s="14" t="s">
        <v>9559</v>
      </c>
      <c r="B3882" s="13" t="s">
        <v>2945</v>
      </c>
      <c r="C3882" s="14" t="s">
        <v>17170</v>
      </c>
      <c r="D3882" s="14" t="s">
        <v>11356</v>
      </c>
      <c r="E3882" s="15" t="s">
        <v>5678</v>
      </c>
      <c r="F3882" s="16">
        <v>467</v>
      </c>
      <c r="G3882" s="16">
        <v>429</v>
      </c>
      <c r="H3882" s="6">
        <f t="shared" si="240"/>
        <v>468</v>
      </c>
      <c r="I3882" s="6">
        <f t="shared" si="241"/>
        <v>430</v>
      </c>
      <c r="J3882" s="7">
        <f t="shared" si="242"/>
        <v>0.91880341880341876</v>
      </c>
      <c r="K3882" s="7">
        <f t="shared" si="243"/>
        <v>-0.1221718699939443</v>
      </c>
    </row>
    <row r="3883" spans="1:11" x14ac:dyDescent="0.35">
      <c r="A3883" s="14" t="s">
        <v>9560</v>
      </c>
      <c r="B3883" s="13" t="s">
        <v>4750</v>
      </c>
      <c r="C3883" s="14" t="s">
        <v>17171</v>
      </c>
      <c r="D3883" s="14" t="s">
        <v>17172</v>
      </c>
      <c r="E3883" s="15" t="s">
        <v>5678</v>
      </c>
      <c r="F3883" s="16">
        <v>143</v>
      </c>
      <c r="G3883" s="16">
        <v>81</v>
      </c>
      <c r="H3883" s="6">
        <f t="shared" si="240"/>
        <v>144</v>
      </c>
      <c r="I3883" s="6">
        <f t="shared" si="241"/>
        <v>82</v>
      </c>
      <c r="J3883" s="7">
        <f t="shared" si="242"/>
        <v>0.56944444444444442</v>
      </c>
      <c r="K3883" s="7">
        <f t="shared" si="243"/>
        <v>-0.81237299682422881</v>
      </c>
    </row>
    <row r="3884" spans="1:11" x14ac:dyDescent="0.35">
      <c r="A3884" s="14" t="s">
        <v>9561</v>
      </c>
      <c r="B3884" s="13" t="s">
        <v>1220</v>
      </c>
      <c r="C3884" s="14" t="s">
        <v>17173</v>
      </c>
      <c r="D3884" s="14" t="s">
        <v>17174</v>
      </c>
      <c r="E3884" s="15" t="s">
        <v>5678</v>
      </c>
      <c r="F3884" s="16">
        <v>56</v>
      </c>
      <c r="G3884" s="16">
        <v>40</v>
      </c>
      <c r="H3884" s="6">
        <f t="shared" si="240"/>
        <v>57</v>
      </c>
      <c r="I3884" s="6">
        <f t="shared" si="241"/>
        <v>41</v>
      </c>
      <c r="J3884" s="7">
        <f t="shared" si="242"/>
        <v>0.7192982456140351</v>
      </c>
      <c r="K3884" s="7">
        <f t="shared" si="243"/>
        <v>-0.47533800954665795</v>
      </c>
    </row>
    <row r="3885" spans="1:11" x14ac:dyDescent="0.35">
      <c r="A3885" s="14" t="s">
        <v>9562</v>
      </c>
      <c r="B3885" s="13" t="s">
        <v>5647</v>
      </c>
      <c r="C3885" s="14"/>
      <c r="D3885" s="14"/>
      <c r="E3885" s="15" t="s">
        <v>11359</v>
      </c>
      <c r="F3885" s="16">
        <v>4</v>
      </c>
      <c r="G3885" s="16">
        <v>0</v>
      </c>
      <c r="H3885" s="6">
        <f t="shared" si="240"/>
        <v>5</v>
      </c>
      <c r="I3885" s="6">
        <f t="shared" si="241"/>
        <v>1</v>
      </c>
      <c r="J3885" s="7">
        <f t="shared" si="242"/>
        <v>0.2</v>
      </c>
      <c r="K3885" s="7">
        <f t="shared" si="243"/>
        <v>-2.3219280948873622</v>
      </c>
    </row>
    <row r="3886" spans="1:11" x14ac:dyDescent="0.35">
      <c r="A3886" s="14" t="s">
        <v>9563</v>
      </c>
      <c r="B3886" s="13" t="s">
        <v>2518</v>
      </c>
      <c r="C3886" s="14" t="s">
        <v>17175</v>
      </c>
      <c r="D3886" s="14" t="s">
        <v>14740</v>
      </c>
      <c r="E3886" s="15" t="s">
        <v>5678</v>
      </c>
      <c r="F3886" s="16">
        <v>7</v>
      </c>
      <c r="G3886" s="16">
        <v>6</v>
      </c>
      <c r="H3886" s="6">
        <f t="shared" si="240"/>
        <v>8</v>
      </c>
      <c r="I3886" s="6">
        <f t="shared" si="241"/>
        <v>7</v>
      </c>
      <c r="J3886" s="7">
        <f t="shared" si="242"/>
        <v>0.875</v>
      </c>
      <c r="K3886" s="7">
        <f t="shared" si="243"/>
        <v>-0.19264507794239591</v>
      </c>
    </row>
    <row r="3887" spans="1:11" x14ac:dyDescent="0.35">
      <c r="A3887" s="14" t="s">
        <v>9564</v>
      </c>
      <c r="B3887" s="13" t="s">
        <v>3643</v>
      </c>
      <c r="C3887" s="14" t="s">
        <v>17176</v>
      </c>
      <c r="D3887" s="14" t="s">
        <v>11356</v>
      </c>
      <c r="E3887" s="15" t="s">
        <v>11359</v>
      </c>
      <c r="F3887" s="16">
        <v>40</v>
      </c>
      <c r="G3887" s="16">
        <v>29</v>
      </c>
      <c r="H3887" s="6">
        <f t="shared" si="240"/>
        <v>41</v>
      </c>
      <c r="I3887" s="6">
        <f t="shared" si="241"/>
        <v>30</v>
      </c>
      <c r="J3887" s="7">
        <f t="shared" si="242"/>
        <v>0.73170731707317072</v>
      </c>
      <c r="K3887" s="7">
        <f t="shared" si="243"/>
        <v>-0.45066140900956519</v>
      </c>
    </row>
    <row r="3888" spans="1:11" x14ac:dyDescent="0.35">
      <c r="A3888" s="14" t="s">
        <v>9565</v>
      </c>
      <c r="B3888" s="13" t="s">
        <v>4165</v>
      </c>
      <c r="C3888" s="14" t="s">
        <v>17177</v>
      </c>
      <c r="D3888" s="14" t="s">
        <v>17178</v>
      </c>
      <c r="E3888" s="15" t="s">
        <v>5678</v>
      </c>
      <c r="F3888" s="16">
        <v>93</v>
      </c>
      <c r="G3888" s="16">
        <v>76</v>
      </c>
      <c r="H3888" s="6">
        <f t="shared" si="240"/>
        <v>94</v>
      </c>
      <c r="I3888" s="6">
        <f t="shared" si="241"/>
        <v>77</v>
      </c>
      <c r="J3888" s="7">
        <f t="shared" si="242"/>
        <v>0.81914893617021278</v>
      </c>
      <c r="K3888" s="7">
        <f t="shared" si="243"/>
        <v>-0.28780231098273601</v>
      </c>
    </row>
    <row r="3889" spans="1:11" x14ac:dyDescent="0.35">
      <c r="A3889" s="14" t="s">
        <v>9566</v>
      </c>
      <c r="B3889" s="13" t="s">
        <v>864</v>
      </c>
      <c r="C3889" s="14" t="s">
        <v>17179</v>
      </c>
      <c r="D3889" s="14" t="s">
        <v>17178</v>
      </c>
      <c r="E3889" s="15" t="s">
        <v>5678</v>
      </c>
      <c r="F3889" s="16">
        <v>107</v>
      </c>
      <c r="G3889" s="16">
        <v>99</v>
      </c>
      <c r="H3889" s="6">
        <f t="shared" si="240"/>
        <v>108</v>
      </c>
      <c r="I3889" s="6">
        <f t="shared" si="241"/>
        <v>100</v>
      </c>
      <c r="J3889" s="7">
        <f t="shared" si="242"/>
        <v>0.92592592592592593</v>
      </c>
      <c r="K3889" s="7">
        <f t="shared" si="243"/>
        <v>-0.11103131238874385</v>
      </c>
    </row>
    <row r="3890" spans="1:11" x14ac:dyDescent="0.35">
      <c r="A3890" s="14" t="s">
        <v>9567</v>
      </c>
      <c r="B3890" s="13" t="s">
        <v>1957</v>
      </c>
      <c r="C3890" s="14" t="s">
        <v>17180</v>
      </c>
      <c r="D3890" s="14" t="s">
        <v>11356</v>
      </c>
      <c r="E3890" s="15" t="s">
        <v>5678</v>
      </c>
      <c r="F3890" s="16">
        <v>10</v>
      </c>
      <c r="G3890" s="16">
        <v>10</v>
      </c>
      <c r="H3890" s="6">
        <f t="shared" si="240"/>
        <v>11</v>
      </c>
      <c r="I3890" s="6">
        <f t="shared" si="241"/>
        <v>11</v>
      </c>
      <c r="J3890" s="7">
        <f t="shared" si="242"/>
        <v>1</v>
      </c>
      <c r="K3890" s="7">
        <f t="shared" si="243"/>
        <v>0</v>
      </c>
    </row>
    <row r="3891" spans="1:11" x14ac:dyDescent="0.35">
      <c r="A3891" s="14" t="s">
        <v>9568</v>
      </c>
      <c r="B3891" s="13" t="s">
        <v>1478</v>
      </c>
      <c r="C3891" s="14" t="s">
        <v>17181</v>
      </c>
      <c r="D3891" s="14" t="s">
        <v>14929</v>
      </c>
      <c r="E3891" s="15" t="s">
        <v>5678</v>
      </c>
      <c r="F3891" s="16">
        <v>33</v>
      </c>
      <c r="G3891" s="16">
        <v>20</v>
      </c>
      <c r="H3891" s="6">
        <f t="shared" si="240"/>
        <v>34</v>
      </c>
      <c r="I3891" s="6">
        <f t="shared" si="241"/>
        <v>21</v>
      </c>
      <c r="J3891" s="7">
        <f t="shared" si="242"/>
        <v>0.61764705882352944</v>
      </c>
      <c r="K3891" s="7">
        <f t="shared" si="243"/>
        <v>-0.69514541847157907</v>
      </c>
    </row>
    <row r="3892" spans="1:11" x14ac:dyDescent="0.35">
      <c r="A3892" s="14" t="s">
        <v>9569</v>
      </c>
      <c r="B3892" s="13" t="s">
        <v>4515</v>
      </c>
      <c r="C3892" s="14" t="s">
        <v>17182</v>
      </c>
      <c r="D3892" s="14" t="s">
        <v>17183</v>
      </c>
      <c r="E3892" s="15" t="s">
        <v>11359</v>
      </c>
      <c r="F3892" s="16">
        <v>206</v>
      </c>
      <c r="G3892" s="16">
        <v>181</v>
      </c>
      <c r="H3892" s="6">
        <f t="shared" si="240"/>
        <v>207</v>
      </c>
      <c r="I3892" s="6">
        <f t="shared" si="241"/>
        <v>182</v>
      </c>
      <c r="J3892" s="7">
        <f t="shared" si="242"/>
        <v>0.87922705314009664</v>
      </c>
      <c r="K3892" s="7">
        <f t="shared" si="243"/>
        <v>-0.18569231730062893</v>
      </c>
    </row>
    <row r="3893" spans="1:11" x14ac:dyDescent="0.35">
      <c r="A3893" s="14" t="s">
        <v>9570</v>
      </c>
      <c r="B3893" s="13" t="s">
        <v>2372</v>
      </c>
      <c r="C3893" s="14" t="s">
        <v>17184</v>
      </c>
      <c r="D3893" s="14" t="s">
        <v>17185</v>
      </c>
      <c r="E3893" s="15" t="s">
        <v>11359</v>
      </c>
      <c r="F3893" s="16">
        <v>99</v>
      </c>
      <c r="G3893" s="16">
        <v>49</v>
      </c>
      <c r="H3893" s="6">
        <f t="shared" si="240"/>
        <v>100</v>
      </c>
      <c r="I3893" s="6">
        <f t="shared" si="241"/>
        <v>50</v>
      </c>
      <c r="J3893" s="7">
        <f t="shared" si="242"/>
        <v>0.5</v>
      </c>
      <c r="K3893" s="7">
        <f t="shared" si="243"/>
        <v>-1</v>
      </c>
    </row>
    <row r="3894" spans="1:11" x14ac:dyDescent="0.35">
      <c r="A3894" s="14" t="s">
        <v>9571</v>
      </c>
      <c r="B3894" s="13" t="s">
        <v>3037</v>
      </c>
      <c r="C3894" s="14" t="s">
        <v>17186</v>
      </c>
      <c r="D3894" s="14" t="s">
        <v>11356</v>
      </c>
      <c r="E3894" s="15" t="s">
        <v>11359</v>
      </c>
      <c r="F3894" s="16">
        <v>117</v>
      </c>
      <c r="G3894" s="16">
        <v>106</v>
      </c>
      <c r="H3894" s="6">
        <f t="shared" si="240"/>
        <v>118</v>
      </c>
      <c r="I3894" s="6">
        <f t="shared" si="241"/>
        <v>107</v>
      </c>
      <c r="J3894" s="7">
        <f t="shared" si="242"/>
        <v>0.90677966101694918</v>
      </c>
      <c r="K3894" s="7">
        <f t="shared" si="243"/>
        <v>-0.14117606296069427</v>
      </c>
    </row>
    <row r="3895" spans="1:11" x14ac:dyDescent="0.35">
      <c r="A3895" s="14" t="s">
        <v>9572</v>
      </c>
      <c r="B3895" s="13" t="s">
        <v>4328</v>
      </c>
      <c r="C3895" s="14" t="s">
        <v>17187</v>
      </c>
      <c r="D3895" s="14" t="s">
        <v>17188</v>
      </c>
      <c r="E3895" s="15" t="s">
        <v>11359</v>
      </c>
      <c r="F3895" s="16">
        <v>242</v>
      </c>
      <c r="G3895" s="16">
        <v>177</v>
      </c>
      <c r="H3895" s="6">
        <f t="shared" si="240"/>
        <v>243</v>
      </c>
      <c r="I3895" s="6">
        <f t="shared" si="241"/>
        <v>178</v>
      </c>
      <c r="J3895" s="7">
        <f t="shared" si="242"/>
        <v>0.73251028806584362</v>
      </c>
      <c r="K3895" s="7">
        <f t="shared" si="243"/>
        <v>-0.44907907263938318</v>
      </c>
    </row>
    <row r="3896" spans="1:11" x14ac:dyDescent="0.35">
      <c r="A3896" s="14" t="s">
        <v>9573</v>
      </c>
      <c r="B3896" s="13" t="s">
        <v>4989</v>
      </c>
      <c r="C3896" s="14" t="s">
        <v>17189</v>
      </c>
      <c r="D3896" s="14" t="s">
        <v>11356</v>
      </c>
      <c r="E3896" s="15" t="s">
        <v>5678</v>
      </c>
      <c r="F3896" s="16">
        <v>10</v>
      </c>
      <c r="G3896" s="16">
        <v>10</v>
      </c>
      <c r="H3896" s="6">
        <f t="shared" si="240"/>
        <v>11</v>
      </c>
      <c r="I3896" s="6">
        <f t="shared" si="241"/>
        <v>11</v>
      </c>
      <c r="J3896" s="7">
        <f t="shared" si="242"/>
        <v>1</v>
      </c>
      <c r="K3896" s="7">
        <f t="shared" si="243"/>
        <v>0</v>
      </c>
    </row>
    <row r="3897" spans="1:11" x14ac:dyDescent="0.35">
      <c r="A3897" s="14" t="s">
        <v>9574</v>
      </c>
      <c r="B3897" s="13" t="s">
        <v>606</v>
      </c>
      <c r="C3897" s="14" t="s">
        <v>17190</v>
      </c>
      <c r="D3897" s="14" t="s">
        <v>11356</v>
      </c>
      <c r="E3897" s="15" t="s">
        <v>11359</v>
      </c>
      <c r="F3897" s="16">
        <v>282</v>
      </c>
      <c r="G3897" s="16">
        <v>214</v>
      </c>
      <c r="H3897" s="6">
        <f t="shared" si="240"/>
        <v>283</v>
      </c>
      <c r="I3897" s="6">
        <f t="shared" si="241"/>
        <v>215</v>
      </c>
      <c r="J3897" s="7">
        <f t="shared" si="242"/>
        <v>0.75971731448763247</v>
      </c>
      <c r="K3897" s="7">
        <f t="shared" si="243"/>
        <v>-0.39646539324242214</v>
      </c>
    </row>
    <row r="3898" spans="1:11" x14ac:dyDescent="0.35">
      <c r="A3898" s="14" t="s">
        <v>9575</v>
      </c>
      <c r="B3898" s="13" t="s">
        <v>739</v>
      </c>
      <c r="C3898" s="14" t="s">
        <v>17191</v>
      </c>
      <c r="D3898" s="14" t="s">
        <v>12622</v>
      </c>
      <c r="E3898" s="15" t="s">
        <v>11359</v>
      </c>
      <c r="F3898" s="16">
        <v>89</v>
      </c>
      <c r="G3898" s="16">
        <v>65</v>
      </c>
      <c r="H3898" s="6">
        <f t="shared" si="240"/>
        <v>90</v>
      </c>
      <c r="I3898" s="6">
        <f t="shared" si="241"/>
        <v>66</v>
      </c>
      <c r="J3898" s="7">
        <f t="shared" si="242"/>
        <v>0.73333333333333328</v>
      </c>
      <c r="K3898" s="7">
        <f t="shared" si="243"/>
        <v>-0.44745897697122144</v>
      </c>
    </row>
    <row r="3899" spans="1:11" x14ac:dyDescent="0.35">
      <c r="A3899" s="14" t="s">
        <v>9576</v>
      </c>
      <c r="B3899" s="13" t="s">
        <v>616</v>
      </c>
      <c r="C3899" s="14" t="s">
        <v>17192</v>
      </c>
      <c r="D3899" s="14" t="s">
        <v>11655</v>
      </c>
      <c r="E3899" s="15" t="s">
        <v>11359</v>
      </c>
      <c r="F3899" s="16">
        <v>119</v>
      </c>
      <c r="G3899" s="16">
        <v>80</v>
      </c>
      <c r="H3899" s="6">
        <f t="shared" si="240"/>
        <v>120</v>
      </c>
      <c r="I3899" s="6">
        <f t="shared" si="241"/>
        <v>81</v>
      </c>
      <c r="J3899" s="7">
        <f t="shared" si="242"/>
        <v>0.67500000000000004</v>
      </c>
      <c r="K3899" s="7">
        <f t="shared" si="243"/>
        <v>-0.56704059272389373</v>
      </c>
    </row>
    <row r="3900" spans="1:11" x14ac:dyDescent="0.35">
      <c r="A3900" s="14" t="s">
        <v>9577</v>
      </c>
      <c r="B3900" s="13" t="s">
        <v>877</v>
      </c>
      <c r="C3900" s="14" t="s">
        <v>17193</v>
      </c>
      <c r="D3900" s="14" t="s">
        <v>17194</v>
      </c>
      <c r="E3900" s="15" t="s">
        <v>11359</v>
      </c>
      <c r="F3900" s="16">
        <v>223</v>
      </c>
      <c r="G3900" s="16">
        <v>224</v>
      </c>
      <c r="H3900" s="6">
        <f t="shared" si="240"/>
        <v>224</v>
      </c>
      <c r="I3900" s="6">
        <f t="shared" si="241"/>
        <v>225</v>
      </c>
      <c r="J3900" s="7">
        <f t="shared" si="242"/>
        <v>1.0044642857142858</v>
      </c>
      <c r="K3900" s="7">
        <f t="shared" si="243"/>
        <v>6.4262691594330883E-3</v>
      </c>
    </row>
    <row r="3901" spans="1:11" x14ac:dyDescent="0.35">
      <c r="A3901" s="14" t="s">
        <v>9578</v>
      </c>
      <c r="B3901" s="13" t="s">
        <v>689</v>
      </c>
      <c r="C3901" s="14" t="s">
        <v>17195</v>
      </c>
      <c r="D3901" s="14" t="s">
        <v>17196</v>
      </c>
      <c r="E3901" s="15" t="s">
        <v>11359</v>
      </c>
      <c r="F3901" s="16">
        <v>32</v>
      </c>
      <c r="G3901" s="16">
        <v>44</v>
      </c>
      <c r="H3901" s="6">
        <f t="shared" si="240"/>
        <v>33</v>
      </c>
      <c r="I3901" s="6">
        <f t="shared" si="241"/>
        <v>45</v>
      </c>
      <c r="J3901" s="7">
        <f t="shared" si="242"/>
        <v>1.3636363636363635</v>
      </c>
      <c r="K3901" s="7">
        <f t="shared" si="243"/>
        <v>0.44745897697122117</v>
      </c>
    </row>
    <row r="3902" spans="1:11" x14ac:dyDescent="0.35">
      <c r="A3902" s="14" t="s">
        <v>9579</v>
      </c>
      <c r="B3902" s="13" t="s">
        <v>3840</v>
      </c>
      <c r="C3902" s="14" t="s">
        <v>17197</v>
      </c>
      <c r="D3902" s="14" t="s">
        <v>17198</v>
      </c>
      <c r="E3902" s="15" t="s">
        <v>5678</v>
      </c>
      <c r="F3902" s="16">
        <v>55</v>
      </c>
      <c r="G3902" s="16">
        <v>53</v>
      </c>
      <c r="H3902" s="6">
        <f t="shared" si="240"/>
        <v>56</v>
      </c>
      <c r="I3902" s="6">
        <f t="shared" si="241"/>
        <v>54</v>
      </c>
      <c r="J3902" s="7">
        <f t="shared" si="242"/>
        <v>0.9642857142857143</v>
      </c>
      <c r="K3902" s="7">
        <f t="shared" si="243"/>
        <v>-5.2467419894135538E-2</v>
      </c>
    </row>
    <row r="3903" spans="1:11" x14ac:dyDescent="0.35">
      <c r="A3903" s="14" t="s">
        <v>9580</v>
      </c>
      <c r="B3903" s="13" t="s">
        <v>2761</v>
      </c>
      <c r="C3903" s="14" t="s">
        <v>17199</v>
      </c>
      <c r="D3903" s="14" t="s">
        <v>17200</v>
      </c>
      <c r="E3903" s="15" t="s">
        <v>11359</v>
      </c>
      <c r="F3903" s="16">
        <v>24</v>
      </c>
      <c r="G3903" s="16">
        <v>21</v>
      </c>
      <c r="H3903" s="6">
        <f t="shared" si="240"/>
        <v>25</v>
      </c>
      <c r="I3903" s="6">
        <f t="shared" si="241"/>
        <v>22</v>
      </c>
      <c r="J3903" s="7">
        <f t="shared" si="242"/>
        <v>0.88</v>
      </c>
      <c r="K3903" s="7">
        <f t="shared" si="243"/>
        <v>-0.18442457113742744</v>
      </c>
    </row>
    <row r="3904" spans="1:11" x14ac:dyDescent="0.35">
      <c r="A3904" s="14" t="s">
        <v>9581</v>
      </c>
      <c r="B3904" s="13" t="s">
        <v>3756</v>
      </c>
      <c r="C3904" s="14" t="s">
        <v>17201</v>
      </c>
      <c r="D3904" s="14" t="s">
        <v>11356</v>
      </c>
      <c r="E3904" s="15" t="s">
        <v>11359</v>
      </c>
      <c r="F3904" s="16">
        <v>15</v>
      </c>
      <c r="G3904" s="16">
        <v>14</v>
      </c>
      <c r="H3904" s="6">
        <f t="shared" si="240"/>
        <v>16</v>
      </c>
      <c r="I3904" s="6">
        <f t="shared" si="241"/>
        <v>15</v>
      </c>
      <c r="J3904" s="7">
        <f t="shared" si="242"/>
        <v>0.9375</v>
      </c>
      <c r="K3904" s="7">
        <f t="shared" si="243"/>
        <v>-9.3109404391481479E-2</v>
      </c>
    </row>
    <row r="3905" spans="1:11" x14ac:dyDescent="0.35">
      <c r="A3905" s="14" t="s">
        <v>9582</v>
      </c>
      <c r="B3905" s="13" t="s">
        <v>612</v>
      </c>
      <c r="C3905" s="14" t="s">
        <v>17202</v>
      </c>
      <c r="D3905" s="14" t="s">
        <v>11385</v>
      </c>
      <c r="E3905" s="15" t="s">
        <v>5678</v>
      </c>
      <c r="F3905" s="16">
        <v>24</v>
      </c>
      <c r="G3905" s="16">
        <v>20</v>
      </c>
      <c r="H3905" s="6">
        <f t="shared" si="240"/>
        <v>25</v>
      </c>
      <c r="I3905" s="6">
        <f t="shared" si="241"/>
        <v>21</v>
      </c>
      <c r="J3905" s="7">
        <f t="shared" si="242"/>
        <v>0.84</v>
      </c>
      <c r="K3905" s="7">
        <f t="shared" si="243"/>
        <v>-0.2515387669959645</v>
      </c>
    </row>
    <row r="3906" spans="1:11" x14ac:dyDescent="0.35">
      <c r="A3906" s="14" t="s">
        <v>9583</v>
      </c>
      <c r="B3906" s="13" t="s">
        <v>5209</v>
      </c>
      <c r="C3906" s="14" t="s">
        <v>17203</v>
      </c>
      <c r="D3906" s="14" t="s">
        <v>11418</v>
      </c>
      <c r="E3906" s="15" t="s">
        <v>11359</v>
      </c>
      <c r="F3906" s="16">
        <v>20</v>
      </c>
      <c r="G3906" s="16">
        <v>12</v>
      </c>
      <c r="H3906" s="6">
        <f t="shared" si="240"/>
        <v>21</v>
      </c>
      <c r="I3906" s="6">
        <f t="shared" si="241"/>
        <v>13</v>
      </c>
      <c r="J3906" s="7">
        <f t="shared" si="242"/>
        <v>0.61904761904761907</v>
      </c>
      <c r="K3906" s="7">
        <f t="shared" si="243"/>
        <v>-0.69187770463766807</v>
      </c>
    </row>
    <row r="3907" spans="1:11" x14ac:dyDescent="0.35">
      <c r="A3907" s="14" t="s">
        <v>9584</v>
      </c>
      <c r="B3907" s="13" t="s">
        <v>3595</v>
      </c>
      <c r="C3907" s="14" t="s">
        <v>17204</v>
      </c>
      <c r="D3907" s="14" t="s">
        <v>11509</v>
      </c>
      <c r="E3907" s="15" t="s">
        <v>5678</v>
      </c>
      <c r="F3907" s="16">
        <v>70</v>
      </c>
      <c r="G3907" s="16">
        <v>50</v>
      </c>
      <c r="H3907" s="6">
        <f t="shared" ref="H3907:H3970" si="244">F3907+1</f>
        <v>71</v>
      </c>
      <c r="I3907" s="6">
        <f t="shared" ref="I3907:I3970" si="245">G3907+1</f>
        <v>51</v>
      </c>
      <c r="J3907" s="7">
        <f t="shared" ref="J3907:J3970" si="246">I3907/H3907</f>
        <v>0.71830985915492962</v>
      </c>
      <c r="K3907" s="7">
        <f t="shared" ref="K3907:K3970" si="247">LOG(J3907,2)</f>
        <v>-0.47732177753318639</v>
      </c>
    </row>
    <row r="3908" spans="1:11" x14ac:dyDescent="0.35">
      <c r="A3908" s="14" t="s">
        <v>9585</v>
      </c>
      <c r="B3908" s="13" t="s">
        <v>2742</v>
      </c>
      <c r="C3908" s="14" t="s">
        <v>17205</v>
      </c>
      <c r="D3908" s="14" t="s">
        <v>11356</v>
      </c>
      <c r="E3908" s="15" t="s">
        <v>11359</v>
      </c>
      <c r="F3908" s="16">
        <v>24</v>
      </c>
      <c r="G3908" s="16">
        <v>23</v>
      </c>
      <c r="H3908" s="6">
        <f t="shared" si="244"/>
        <v>25</v>
      </c>
      <c r="I3908" s="6">
        <f t="shared" si="245"/>
        <v>24</v>
      </c>
      <c r="J3908" s="7">
        <f t="shared" si="246"/>
        <v>0.96</v>
      </c>
      <c r="K3908" s="7">
        <f t="shared" si="247"/>
        <v>-5.8893689053568565E-2</v>
      </c>
    </row>
    <row r="3909" spans="1:11" x14ac:dyDescent="0.35">
      <c r="A3909" s="14" t="s">
        <v>9586</v>
      </c>
      <c r="B3909" s="13" t="s">
        <v>2933</v>
      </c>
      <c r="C3909" s="14" t="s">
        <v>17206</v>
      </c>
      <c r="D3909" s="14" t="s">
        <v>11356</v>
      </c>
      <c r="E3909" s="15" t="s">
        <v>11359</v>
      </c>
      <c r="F3909" s="16">
        <v>32</v>
      </c>
      <c r="G3909" s="16">
        <v>31</v>
      </c>
      <c r="H3909" s="6">
        <f t="shared" si="244"/>
        <v>33</v>
      </c>
      <c r="I3909" s="6">
        <f t="shared" si="245"/>
        <v>32</v>
      </c>
      <c r="J3909" s="7">
        <f t="shared" si="246"/>
        <v>0.96969696969696972</v>
      </c>
      <c r="K3909" s="7">
        <f t="shared" si="247"/>
        <v>-4.4394119358453395E-2</v>
      </c>
    </row>
    <row r="3910" spans="1:11" x14ac:dyDescent="0.35">
      <c r="A3910" s="14" t="s">
        <v>9587</v>
      </c>
      <c r="B3910" s="13" t="s">
        <v>1851</v>
      </c>
      <c r="C3910" s="14" t="s">
        <v>17207</v>
      </c>
      <c r="D3910" s="14" t="s">
        <v>17208</v>
      </c>
      <c r="E3910" s="15" t="s">
        <v>11359</v>
      </c>
      <c r="F3910" s="16">
        <v>98</v>
      </c>
      <c r="G3910" s="16">
        <v>113</v>
      </c>
      <c r="H3910" s="6">
        <f t="shared" si="244"/>
        <v>99</v>
      </c>
      <c r="I3910" s="6">
        <f t="shared" si="245"/>
        <v>114</v>
      </c>
      <c r="J3910" s="7">
        <f t="shared" si="246"/>
        <v>1.1515151515151516</v>
      </c>
      <c r="K3910" s="7">
        <f t="shared" si="247"/>
        <v>0.20353339408513216</v>
      </c>
    </row>
    <row r="3911" spans="1:11" x14ac:dyDescent="0.35">
      <c r="A3911" s="14" t="s">
        <v>9588</v>
      </c>
      <c r="B3911" s="13" t="s">
        <v>3846</v>
      </c>
      <c r="C3911" s="14" t="s">
        <v>17209</v>
      </c>
      <c r="D3911" s="14" t="s">
        <v>11356</v>
      </c>
      <c r="E3911" s="15" t="s">
        <v>5678</v>
      </c>
      <c r="F3911" s="16">
        <v>106</v>
      </c>
      <c r="G3911" s="16">
        <v>87</v>
      </c>
      <c r="H3911" s="6">
        <f t="shared" si="244"/>
        <v>107</v>
      </c>
      <c r="I3911" s="6">
        <f t="shared" si="245"/>
        <v>88</v>
      </c>
      <c r="J3911" s="7">
        <f t="shared" si="246"/>
        <v>0.82242990654205606</v>
      </c>
      <c r="K3911" s="7">
        <f t="shared" si="247"/>
        <v>-0.28203536776384974</v>
      </c>
    </row>
    <row r="3912" spans="1:11" x14ac:dyDescent="0.35">
      <c r="A3912" s="14" t="s">
        <v>9589</v>
      </c>
      <c r="B3912" s="13" t="s">
        <v>610</v>
      </c>
      <c r="C3912" s="14" t="s">
        <v>17210</v>
      </c>
      <c r="D3912" s="14" t="s">
        <v>11356</v>
      </c>
      <c r="E3912" s="15" t="s">
        <v>5678</v>
      </c>
      <c r="F3912" s="16">
        <v>31</v>
      </c>
      <c r="G3912" s="16">
        <v>30</v>
      </c>
      <c r="H3912" s="6">
        <f t="shared" si="244"/>
        <v>32</v>
      </c>
      <c r="I3912" s="6">
        <f t="shared" si="245"/>
        <v>31</v>
      </c>
      <c r="J3912" s="7">
        <f t="shared" si="246"/>
        <v>0.96875</v>
      </c>
      <c r="K3912" s="7">
        <f t="shared" si="247"/>
        <v>-4.5803689613124789E-2</v>
      </c>
    </row>
    <row r="3913" spans="1:11" x14ac:dyDescent="0.35">
      <c r="A3913" s="14" t="s">
        <v>9590</v>
      </c>
      <c r="B3913" s="13" t="s">
        <v>2165</v>
      </c>
      <c r="C3913" s="14" t="s">
        <v>17211</v>
      </c>
      <c r="D3913" s="14" t="s">
        <v>11385</v>
      </c>
      <c r="E3913" s="15" t="s">
        <v>5678</v>
      </c>
      <c r="F3913" s="16">
        <v>86</v>
      </c>
      <c r="G3913" s="16">
        <v>76</v>
      </c>
      <c r="H3913" s="6">
        <f t="shared" si="244"/>
        <v>87</v>
      </c>
      <c r="I3913" s="6">
        <f t="shared" si="245"/>
        <v>77</v>
      </c>
      <c r="J3913" s="7">
        <f t="shared" si="246"/>
        <v>0.88505747126436785</v>
      </c>
      <c r="K3913" s="7">
        <f t="shared" si="247"/>
        <v>-0.1761569551538269</v>
      </c>
    </row>
    <row r="3914" spans="1:11" x14ac:dyDescent="0.35">
      <c r="A3914" s="14" t="s">
        <v>9591</v>
      </c>
      <c r="B3914" s="13" t="s">
        <v>2286</v>
      </c>
      <c r="C3914" s="14" t="s">
        <v>17212</v>
      </c>
      <c r="D3914" s="14" t="s">
        <v>17213</v>
      </c>
      <c r="E3914" s="15" t="s">
        <v>5678</v>
      </c>
      <c r="F3914" s="16">
        <v>54</v>
      </c>
      <c r="G3914" s="16">
        <v>38</v>
      </c>
      <c r="H3914" s="6">
        <f t="shared" si="244"/>
        <v>55</v>
      </c>
      <c r="I3914" s="6">
        <f t="shared" si="245"/>
        <v>39</v>
      </c>
      <c r="J3914" s="7">
        <f t="shared" si="246"/>
        <v>0.70909090909090911</v>
      </c>
      <c r="K3914" s="7">
        <f t="shared" si="247"/>
        <v>-0.49595749466241129</v>
      </c>
    </row>
    <row r="3915" spans="1:11" x14ac:dyDescent="0.35">
      <c r="A3915" s="14" t="s">
        <v>9592</v>
      </c>
      <c r="B3915" s="13" t="s">
        <v>1458</v>
      </c>
      <c r="C3915" s="14" t="s">
        <v>17214</v>
      </c>
      <c r="D3915" s="14" t="s">
        <v>11356</v>
      </c>
      <c r="E3915" s="15" t="s">
        <v>5678</v>
      </c>
      <c r="F3915" s="16">
        <v>31</v>
      </c>
      <c r="G3915" s="16">
        <v>18</v>
      </c>
      <c r="H3915" s="6">
        <f t="shared" si="244"/>
        <v>32</v>
      </c>
      <c r="I3915" s="6">
        <f t="shared" si="245"/>
        <v>19</v>
      </c>
      <c r="J3915" s="7">
        <f t="shared" si="246"/>
        <v>0.59375</v>
      </c>
      <c r="K3915" s="7">
        <f t="shared" si="247"/>
        <v>-0.75207248655641445</v>
      </c>
    </row>
    <row r="3916" spans="1:11" x14ac:dyDescent="0.35">
      <c r="A3916" s="14" t="s">
        <v>9593</v>
      </c>
      <c r="B3916" s="13" t="s">
        <v>735</v>
      </c>
      <c r="C3916" s="14" t="s">
        <v>17215</v>
      </c>
      <c r="D3916" s="14" t="s">
        <v>11385</v>
      </c>
      <c r="E3916" s="15" t="s">
        <v>5678</v>
      </c>
      <c r="F3916" s="16">
        <v>51</v>
      </c>
      <c r="G3916" s="16">
        <v>36</v>
      </c>
      <c r="H3916" s="6">
        <f t="shared" si="244"/>
        <v>52</v>
      </c>
      <c r="I3916" s="6">
        <f t="shared" si="245"/>
        <v>37</v>
      </c>
      <c r="J3916" s="7">
        <f t="shared" si="246"/>
        <v>0.71153846153846156</v>
      </c>
      <c r="K3916" s="7">
        <f t="shared" si="247"/>
        <v>-0.49098635251214229</v>
      </c>
    </row>
    <row r="3917" spans="1:11" x14ac:dyDescent="0.35">
      <c r="A3917" s="14" t="s">
        <v>9594</v>
      </c>
      <c r="B3917" s="13" t="s">
        <v>349</v>
      </c>
      <c r="C3917" s="14" t="s">
        <v>17216</v>
      </c>
      <c r="D3917" s="14" t="s">
        <v>11356</v>
      </c>
      <c r="E3917" s="15" t="s">
        <v>5678</v>
      </c>
      <c r="F3917" s="16">
        <v>93</v>
      </c>
      <c r="G3917" s="16">
        <v>56</v>
      </c>
      <c r="H3917" s="6">
        <f t="shared" si="244"/>
        <v>94</v>
      </c>
      <c r="I3917" s="6">
        <f t="shared" si="245"/>
        <v>57</v>
      </c>
      <c r="J3917" s="7">
        <f t="shared" si="246"/>
        <v>0.6063829787234043</v>
      </c>
      <c r="K3917" s="7">
        <f t="shared" si="247"/>
        <v>-0.72169883751289565</v>
      </c>
    </row>
    <row r="3918" spans="1:11" x14ac:dyDescent="0.35">
      <c r="A3918" s="14" t="s">
        <v>9595</v>
      </c>
      <c r="B3918" s="13" t="s">
        <v>2306</v>
      </c>
      <c r="C3918" s="14" t="s">
        <v>17217</v>
      </c>
      <c r="D3918" s="14" t="s">
        <v>17218</v>
      </c>
      <c r="E3918" s="15" t="s">
        <v>5678</v>
      </c>
      <c r="F3918" s="16">
        <v>110</v>
      </c>
      <c r="G3918" s="16">
        <v>106</v>
      </c>
      <c r="H3918" s="6">
        <f t="shared" si="244"/>
        <v>111</v>
      </c>
      <c r="I3918" s="6">
        <f t="shared" si="245"/>
        <v>107</v>
      </c>
      <c r="J3918" s="7">
        <f t="shared" si="246"/>
        <v>0.963963963963964</v>
      </c>
      <c r="K3918" s="7">
        <f t="shared" si="247"/>
        <v>-5.2948879948958971E-2</v>
      </c>
    </row>
    <row r="3919" spans="1:11" x14ac:dyDescent="0.35">
      <c r="A3919" s="14" t="s">
        <v>9596</v>
      </c>
      <c r="B3919" s="13" t="s">
        <v>1354</v>
      </c>
      <c r="C3919" s="14" t="s">
        <v>17219</v>
      </c>
      <c r="D3919" s="14" t="s">
        <v>11869</v>
      </c>
      <c r="E3919" s="15" t="s">
        <v>5678</v>
      </c>
      <c r="F3919" s="16">
        <v>39</v>
      </c>
      <c r="G3919" s="16">
        <v>29</v>
      </c>
      <c r="H3919" s="6">
        <f t="shared" si="244"/>
        <v>40</v>
      </c>
      <c r="I3919" s="6">
        <f t="shared" si="245"/>
        <v>30</v>
      </c>
      <c r="J3919" s="7">
        <f t="shared" si="246"/>
        <v>0.75</v>
      </c>
      <c r="K3919" s="7">
        <f t="shared" si="247"/>
        <v>-0.41503749927884381</v>
      </c>
    </row>
    <row r="3920" spans="1:11" x14ac:dyDescent="0.35">
      <c r="A3920" s="14" t="s">
        <v>9597</v>
      </c>
      <c r="B3920" s="13" t="s">
        <v>882</v>
      </c>
      <c r="C3920" s="14" t="s">
        <v>17220</v>
      </c>
      <c r="D3920" s="14" t="s">
        <v>17221</v>
      </c>
      <c r="E3920" s="15" t="s">
        <v>11359</v>
      </c>
      <c r="F3920" s="16">
        <v>270</v>
      </c>
      <c r="G3920" s="16">
        <v>231</v>
      </c>
      <c r="H3920" s="6">
        <f t="shared" si="244"/>
        <v>271</v>
      </c>
      <c r="I3920" s="6">
        <f t="shared" si="245"/>
        <v>232</v>
      </c>
      <c r="J3920" s="7">
        <f t="shared" si="246"/>
        <v>0.85608856088560881</v>
      </c>
      <c r="K3920" s="7">
        <f t="shared" si="247"/>
        <v>-0.22416804622629954</v>
      </c>
    </row>
    <row r="3921" spans="1:11" x14ac:dyDescent="0.35">
      <c r="A3921" s="14" t="s">
        <v>9598</v>
      </c>
      <c r="B3921" s="13" t="s">
        <v>328</v>
      </c>
      <c r="C3921" s="14" t="s">
        <v>17222</v>
      </c>
      <c r="D3921" s="14" t="s">
        <v>11509</v>
      </c>
      <c r="E3921" s="15" t="s">
        <v>5678</v>
      </c>
      <c r="F3921" s="16">
        <v>12</v>
      </c>
      <c r="G3921" s="16">
        <v>10</v>
      </c>
      <c r="H3921" s="6">
        <f t="shared" si="244"/>
        <v>13</v>
      </c>
      <c r="I3921" s="6">
        <f t="shared" si="245"/>
        <v>11</v>
      </c>
      <c r="J3921" s="7">
        <f t="shared" si="246"/>
        <v>0.84615384615384615</v>
      </c>
      <c r="K3921" s="7">
        <f t="shared" si="247"/>
        <v>-0.24100809950379493</v>
      </c>
    </row>
    <row r="3922" spans="1:11" x14ac:dyDescent="0.35">
      <c r="A3922" s="14" t="s">
        <v>9599</v>
      </c>
      <c r="B3922" s="13" t="s">
        <v>3237</v>
      </c>
      <c r="C3922" s="14" t="s">
        <v>17223</v>
      </c>
      <c r="D3922" s="14" t="s">
        <v>17224</v>
      </c>
      <c r="E3922" s="15" t="s">
        <v>11359</v>
      </c>
      <c r="F3922" s="16">
        <v>187</v>
      </c>
      <c r="G3922" s="16">
        <v>167</v>
      </c>
      <c r="H3922" s="6">
        <f t="shared" si="244"/>
        <v>188</v>
      </c>
      <c r="I3922" s="6">
        <f t="shared" si="245"/>
        <v>168</v>
      </c>
      <c r="J3922" s="7">
        <f t="shared" si="246"/>
        <v>0.8936170212765957</v>
      </c>
      <c r="K3922" s="7">
        <f t="shared" si="247"/>
        <v>-0.16227142889887716</v>
      </c>
    </row>
    <row r="3923" spans="1:11" x14ac:dyDescent="0.35">
      <c r="A3923" s="14" t="s">
        <v>9600</v>
      </c>
      <c r="B3923" s="13" t="s">
        <v>4022</v>
      </c>
      <c r="C3923" s="14" t="s">
        <v>17225</v>
      </c>
      <c r="D3923" s="14" t="s">
        <v>11356</v>
      </c>
      <c r="E3923" s="15" t="s">
        <v>11359</v>
      </c>
      <c r="F3923" s="16">
        <v>31</v>
      </c>
      <c r="G3923" s="16">
        <v>21</v>
      </c>
      <c r="H3923" s="6">
        <f t="shared" si="244"/>
        <v>32</v>
      </c>
      <c r="I3923" s="6">
        <f t="shared" si="245"/>
        <v>22</v>
      </c>
      <c r="J3923" s="7">
        <f t="shared" si="246"/>
        <v>0.6875</v>
      </c>
      <c r="K3923" s="7">
        <f t="shared" si="247"/>
        <v>-0.5405683813627028</v>
      </c>
    </row>
    <row r="3924" spans="1:11" x14ac:dyDescent="0.35">
      <c r="A3924" s="14" t="s">
        <v>9601</v>
      </c>
      <c r="B3924" s="13" t="s">
        <v>3047</v>
      </c>
      <c r="C3924" s="14" t="s">
        <v>17226</v>
      </c>
      <c r="D3924" s="14" t="s">
        <v>11660</v>
      </c>
      <c r="E3924" s="15" t="s">
        <v>11359</v>
      </c>
      <c r="F3924" s="16">
        <v>18</v>
      </c>
      <c r="G3924" s="16">
        <v>11</v>
      </c>
      <c r="H3924" s="6">
        <f t="shared" si="244"/>
        <v>19</v>
      </c>
      <c r="I3924" s="6">
        <f t="shared" si="245"/>
        <v>12</v>
      </c>
      <c r="J3924" s="7">
        <f t="shared" si="246"/>
        <v>0.63157894736842102</v>
      </c>
      <c r="K3924" s="7">
        <f t="shared" si="247"/>
        <v>-0.66296501272242936</v>
      </c>
    </row>
    <row r="3925" spans="1:11" x14ac:dyDescent="0.35">
      <c r="A3925" s="14" t="s">
        <v>9602</v>
      </c>
      <c r="B3925" s="13" t="s">
        <v>2706</v>
      </c>
      <c r="C3925" s="14" t="s">
        <v>17227</v>
      </c>
      <c r="D3925" s="14" t="s">
        <v>11356</v>
      </c>
      <c r="E3925" s="15" t="s">
        <v>11359</v>
      </c>
      <c r="F3925" s="16">
        <v>49</v>
      </c>
      <c r="G3925" s="16">
        <v>48</v>
      </c>
      <c r="H3925" s="6">
        <f t="shared" si="244"/>
        <v>50</v>
      </c>
      <c r="I3925" s="6">
        <f t="shared" si="245"/>
        <v>49</v>
      </c>
      <c r="J3925" s="7">
        <f t="shared" si="246"/>
        <v>0.98</v>
      </c>
      <c r="K3925" s="7">
        <f t="shared" si="247"/>
        <v>-2.9146345659516508E-2</v>
      </c>
    </row>
    <row r="3926" spans="1:11" x14ac:dyDescent="0.35">
      <c r="A3926" s="14" t="s">
        <v>9603</v>
      </c>
      <c r="B3926" s="13" t="s">
        <v>1077</v>
      </c>
      <c r="C3926" s="14" t="s">
        <v>17228</v>
      </c>
      <c r="D3926" s="14" t="s">
        <v>11869</v>
      </c>
      <c r="E3926" s="15" t="s">
        <v>5678</v>
      </c>
      <c r="F3926" s="16">
        <v>71</v>
      </c>
      <c r="G3926" s="16">
        <v>61</v>
      </c>
      <c r="H3926" s="6">
        <f t="shared" si="244"/>
        <v>72</v>
      </c>
      <c r="I3926" s="6">
        <f t="shared" si="245"/>
        <v>62</v>
      </c>
      <c r="J3926" s="7">
        <f t="shared" si="246"/>
        <v>0.86111111111111116</v>
      </c>
      <c r="K3926" s="7">
        <f t="shared" si="247"/>
        <v>-0.21572869105543707</v>
      </c>
    </row>
    <row r="3927" spans="1:11" x14ac:dyDescent="0.35">
      <c r="A3927" s="14" t="s">
        <v>9604</v>
      </c>
      <c r="B3927" s="13" t="s">
        <v>4453</v>
      </c>
      <c r="C3927" s="14" t="s">
        <v>17229</v>
      </c>
      <c r="D3927" s="14" t="s">
        <v>17230</v>
      </c>
      <c r="E3927" s="15" t="s">
        <v>5678</v>
      </c>
      <c r="F3927" s="16">
        <v>149</v>
      </c>
      <c r="G3927" s="16">
        <v>197</v>
      </c>
      <c r="H3927" s="6">
        <f t="shared" si="244"/>
        <v>150</v>
      </c>
      <c r="I3927" s="6">
        <f t="shared" si="245"/>
        <v>198</v>
      </c>
      <c r="J3927" s="7">
        <f t="shared" si="246"/>
        <v>1.32</v>
      </c>
      <c r="K3927" s="7">
        <f t="shared" si="247"/>
        <v>0.40053792958372886</v>
      </c>
    </row>
    <row r="3928" spans="1:11" x14ac:dyDescent="0.35">
      <c r="A3928" s="14" t="s">
        <v>9605</v>
      </c>
      <c r="B3928" s="13" t="s">
        <v>244</v>
      </c>
      <c r="C3928" s="14" t="s">
        <v>17231</v>
      </c>
      <c r="D3928" s="14" t="s">
        <v>17232</v>
      </c>
      <c r="E3928" s="15" t="s">
        <v>11359</v>
      </c>
      <c r="F3928" s="16">
        <v>7</v>
      </c>
      <c r="G3928" s="16">
        <v>7</v>
      </c>
      <c r="H3928" s="6">
        <f t="shared" si="244"/>
        <v>8</v>
      </c>
      <c r="I3928" s="6">
        <f t="shared" si="245"/>
        <v>8</v>
      </c>
      <c r="J3928" s="7">
        <f t="shared" si="246"/>
        <v>1</v>
      </c>
      <c r="K3928" s="7">
        <f t="shared" si="247"/>
        <v>0</v>
      </c>
    </row>
    <row r="3929" spans="1:11" x14ac:dyDescent="0.35">
      <c r="A3929" s="14" t="s">
        <v>9606</v>
      </c>
      <c r="B3929" s="13" t="s">
        <v>278</v>
      </c>
      <c r="C3929" s="14" t="s">
        <v>17233</v>
      </c>
      <c r="D3929" s="14" t="s">
        <v>17234</v>
      </c>
      <c r="E3929" s="15" t="s">
        <v>11359</v>
      </c>
      <c r="F3929" s="16">
        <v>6</v>
      </c>
      <c r="G3929" s="16">
        <v>9</v>
      </c>
      <c r="H3929" s="6">
        <f t="shared" si="244"/>
        <v>7</v>
      </c>
      <c r="I3929" s="6">
        <f t="shared" si="245"/>
        <v>10</v>
      </c>
      <c r="J3929" s="7">
        <f t="shared" si="246"/>
        <v>1.4285714285714286</v>
      </c>
      <c r="K3929" s="7">
        <f t="shared" si="247"/>
        <v>0.51457317282975823</v>
      </c>
    </row>
    <row r="3930" spans="1:11" x14ac:dyDescent="0.35">
      <c r="A3930" s="14" t="s">
        <v>9607</v>
      </c>
      <c r="B3930" s="13" t="s">
        <v>4928</v>
      </c>
      <c r="C3930" s="14" t="s">
        <v>17235</v>
      </c>
      <c r="D3930" s="14" t="s">
        <v>11356</v>
      </c>
      <c r="E3930" s="15" t="s">
        <v>11359</v>
      </c>
      <c r="F3930" s="16">
        <v>4</v>
      </c>
      <c r="G3930" s="16">
        <v>6</v>
      </c>
      <c r="H3930" s="6">
        <f t="shared" si="244"/>
        <v>5</v>
      </c>
      <c r="I3930" s="6">
        <f t="shared" si="245"/>
        <v>7</v>
      </c>
      <c r="J3930" s="7">
        <f t="shared" si="246"/>
        <v>1.4</v>
      </c>
      <c r="K3930" s="7">
        <f t="shared" si="247"/>
        <v>0.48542682717024171</v>
      </c>
    </row>
    <row r="3931" spans="1:11" x14ac:dyDescent="0.35">
      <c r="A3931" s="14" t="s">
        <v>9608</v>
      </c>
      <c r="B3931" s="13" t="s">
        <v>532</v>
      </c>
      <c r="C3931" s="14" t="s">
        <v>17236</v>
      </c>
      <c r="D3931" s="14" t="s">
        <v>17237</v>
      </c>
      <c r="E3931" s="15" t="s">
        <v>5678</v>
      </c>
      <c r="F3931" s="16">
        <v>5</v>
      </c>
      <c r="G3931" s="16">
        <v>1</v>
      </c>
      <c r="H3931" s="6">
        <f t="shared" si="244"/>
        <v>6</v>
      </c>
      <c r="I3931" s="6">
        <f t="shared" si="245"/>
        <v>2</v>
      </c>
      <c r="J3931" s="7">
        <f t="shared" si="246"/>
        <v>0.33333333333333331</v>
      </c>
      <c r="K3931" s="7">
        <f t="shared" si="247"/>
        <v>-1.5849625007211563</v>
      </c>
    </row>
    <row r="3932" spans="1:11" x14ac:dyDescent="0.35">
      <c r="A3932" s="14" t="s">
        <v>9609</v>
      </c>
      <c r="B3932" s="13" t="s">
        <v>4054</v>
      </c>
      <c r="C3932" s="14" t="s">
        <v>17238</v>
      </c>
      <c r="D3932" s="14" t="s">
        <v>11409</v>
      </c>
      <c r="E3932" s="15" t="s">
        <v>5678</v>
      </c>
      <c r="F3932" s="16">
        <v>7</v>
      </c>
      <c r="G3932" s="16">
        <v>3</v>
      </c>
      <c r="H3932" s="6">
        <f t="shared" si="244"/>
        <v>8</v>
      </c>
      <c r="I3932" s="6">
        <f t="shared" si="245"/>
        <v>4</v>
      </c>
      <c r="J3932" s="7">
        <f t="shared" si="246"/>
        <v>0.5</v>
      </c>
      <c r="K3932" s="7">
        <f t="shared" si="247"/>
        <v>-1</v>
      </c>
    </row>
    <row r="3933" spans="1:11" x14ac:dyDescent="0.35">
      <c r="A3933" s="14" t="s">
        <v>9610</v>
      </c>
      <c r="B3933" s="13" t="s">
        <v>374</v>
      </c>
      <c r="C3933" s="14" t="s">
        <v>17239</v>
      </c>
      <c r="D3933" s="14" t="s">
        <v>17240</v>
      </c>
      <c r="E3933" s="15" t="s">
        <v>5678</v>
      </c>
      <c r="F3933" s="16">
        <v>10</v>
      </c>
      <c r="G3933" s="16">
        <v>7</v>
      </c>
      <c r="H3933" s="6">
        <f t="shared" si="244"/>
        <v>11</v>
      </c>
      <c r="I3933" s="6">
        <f t="shared" si="245"/>
        <v>8</v>
      </c>
      <c r="J3933" s="7">
        <f t="shared" si="246"/>
        <v>0.72727272727272729</v>
      </c>
      <c r="K3933" s="7">
        <f t="shared" si="247"/>
        <v>-0.45943161863729726</v>
      </c>
    </row>
    <row r="3934" spans="1:11" x14ac:dyDescent="0.35">
      <c r="A3934" s="14" t="s">
        <v>9611</v>
      </c>
      <c r="B3934" s="13" t="s">
        <v>4666</v>
      </c>
      <c r="C3934" s="14" t="s">
        <v>17241</v>
      </c>
      <c r="D3934" s="14" t="s">
        <v>17242</v>
      </c>
      <c r="E3934" s="15" t="s">
        <v>5678</v>
      </c>
      <c r="F3934" s="16">
        <v>5</v>
      </c>
      <c r="G3934" s="16">
        <v>3</v>
      </c>
      <c r="H3934" s="6">
        <f t="shared" si="244"/>
        <v>6</v>
      </c>
      <c r="I3934" s="6">
        <f t="shared" si="245"/>
        <v>4</v>
      </c>
      <c r="J3934" s="7">
        <f t="shared" si="246"/>
        <v>0.66666666666666663</v>
      </c>
      <c r="K3934" s="7">
        <f t="shared" si="247"/>
        <v>-0.5849625007211563</v>
      </c>
    </row>
    <row r="3935" spans="1:11" x14ac:dyDescent="0.35">
      <c r="A3935" s="14" t="s">
        <v>9612</v>
      </c>
      <c r="B3935" s="13" t="s">
        <v>4569</v>
      </c>
      <c r="C3935" s="14" t="s">
        <v>17243</v>
      </c>
      <c r="D3935" s="14" t="s">
        <v>17244</v>
      </c>
      <c r="E3935" s="15" t="s">
        <v>5678</v>
      </c>
      <c r="F3935" s="16">
        <v>13</v>
      </c>
      <c r="G3935" s="16">
        <v>9</v>
      </c>
      <c r="H3935" s="6">
        <f t="shared" si="244"/>
        <v>14</v>
      </c>
      <c r="I3935" s="6">
        <f t="shared" si="245"/>
        <v>10</v>
      </c>
      <c r="J3935" s="7">
        <f t="shared" si="246"/>
        <v>0.7142857142857143</v>
      </c>
      <c r="K3935" s="7">
        <f t="shared" si="247"/>
        <v>-0.48542682717024171</v>
      </c>
    </row>
    <row r="3936" spans="1:11" x14ac:dyDescent="0.35">
      <c r="A3936" s="14" t="s">
        <v>9613</v>
      </c>
      <c r="B3936" s="13" t="s">
        <v>3935</v>
      </c>
      <c r="C3936" s="14" t="s">
        <v>17245</v>
      </c>
      <c r="D3936" s="14" t="s">
        <v>17246</v>
      </c>
      <c r="E3936" s="15" t="s">
        <v>5678</v>
      </c>
      <c r="F3936" s="16">
        <v>21</v>
      </c>
      <c r="G3936" s="16">
        <v>18</v>
      </c>
      <c r="H3936" s="6">
        <f t="shared" si="244"/>
        <v>22</v>
      </c>
      <c r="I3936" s="6">
        <f t="shared" si="245"/>
        <v>19</v>
      </c>
      <c r="J3936" s="7">
        <f t="shared" si="246"/>
        <v>0.86363636363636365</v>
      </c>
      <c r="K3936" s="7">
        <f t="shared" si="247"/>
        <v>-0.21150410519371177</v>
      </c>
    </row>
    <row r="3937" spans="1:11" x14ac:dyDescent="0.35">
      <c r="A3937" s="14" t="s">
        <v>9614</v>
      </c>
      <c r="B3937" s="13" t="s">
        <v>202</v>
      </c>
      <c r="C3937" s="14" t="s">
        <v>17247</v>
      </c>
      <c r="D3937" s="14" t="s">
        <v>17248</v>
      </c>
      <c r="E3937" s="15" t="s">
        <v>5678</v>
      </c>
      <c r="F3937" s="16">
        <v>33</v>
      </c>
      <c r="G3937" s="16">
        <v>36</v>
      </c>
      <c r="H3937" s="6">
        <f t="shared" si="244"/>
        <v>34</v>
      </c>
      <c r="I3937" s="6">
        <f t="shared" si="245"/>
        <v>37</v>
      </c>
      <c r="J3937" s="7">
        <f t="shared" si="246"/>
        <v>1.088235294117647</v>
      </c>
      <c r="K3937" s="7">
        <f t="shared" si="247"/>
        <v>0.12199052437861024</v>
      </c>
    </row>
    <row r="3938" spans="1:11" x14ac:dyDescent="0.35">
      <c r="A3938" s="14" t="s">
        <v>9615</v>
      </c>
      <c r="B3938" s="13" t="s">
        <v>482</v>
      </c>
      <c r="C3938" s="14" t="s">
        <v>17249</v>
      </c>
      <c r="D3938" s="14" t="s">
        <v>17250</v>
      </c>
      <c r="E3938" s="15" t="s">
        <v>5678</v>
      </c>
      <c r="F3938" s="16">
        <v>153</v>
      </c>
      <c r="G3938" s="16">
        <v>171</v>
      </c>
      <c r="H3938" s="6">
        <f t="shared" si="244"/>
        <v>154</v>
      </c>
      <c r="I3938" s="6">
        <f t="shared" si="245"/>
        <v>172</v>
      </c>
      <c r="J3938" s="7">
        <f t="shared" si="246"/>
        <v>1.1168831168831168</v>
      </c>
      <c r="K3938" s="7">
        <f t="shared" si="247"/>
        <v>0.1594782140071965</v>
      </c>
    </row>
    <row r="3939" spans="1:11" x14ac:dyDescent="0.35">
      <c r="A3939" s="14" t="s">
        <v>9616</v>
      </c>
      <c r="B3939" s="13" t="s">
        <v>2894</v>
      </c>
      <c r="C3939" s="14" t="s">
        <v>17251</v>
      </c>
      <c r="D3939" s="14" t="s">
        <v>17252</v>
      </c>
      <c r="E3939" s="15" t="s">
        <v>11359</v>
      </c>
      <c r="F3939" s="16">
        <v>59</v>
      </c>
      <c r="G3939" s="16">
        <v>47</v>
      </c>
      <c r="H3939" s="6">
        <f t="shared" si="244"/>
        <v>60</v>
      </c>
      <c r="I3939" s="6">
        <f t="shared" si="245"/>
        <v>48</v>
      </c>
      <c r="J3939" s="7">
        <f t="shared" si="246"/>
        <v>0.8</v>
      </c>
      <c r="K3939" s="7">
        <f t="shared" si="247"/>
        <v>-0.32192809488736229</v>
      </c>
    </row>
    <row r="3940" spans="1:11" x14ac:dyDescent="0.35">
      <c r="A3940" s="14" t="s">
        <v>9617</v>
      </c>
      <c r="B3940" s="13" t="s">
        <v>3213</v>
      </c>
      <c r="C3940" s="14" t="s">
        <v>17253</v>
      </c>
      <c r="D3940" s="14" t="s">
        <v>17254</v>
      </c>
      <c r="E3940" s="15" t="s">
        <v>11359</v>
      </c>
      <c r="F3940" s="16">
        <v>451</v>
      </c>
      <c r="G3940" s="16">
        <v>379</v>
      </c>
      <c r="H3940" s="6">
        <f t="shared" si="244"/>
        <v>452</v>
      </c>
      <c r="I3940" s="6">
        <f t="shared" si="245"/>
        <v>380</v>
      </c>
      <c r="J3940" s="7">
        <f t="shared" si="246"/>
        <v>0.84070796460176989</v>
      </c>
      <c r="K3940" s="7">
        <f t="shared" si="247"/>
        <v>-0.25032335408423995</v>
      </c>
    </row>
    <row r="3941" spans="1:11" x14ac:dyDescent="0.35">
      <c r="A3941" s="14" t="s">
        <v>9618</v>
      </c>
      <c r="B3941" s="13" t="s">
        <v>3249</v>
      </c>
      <c r="C3941" s="14" t="s">
        <v>17255</v>
      </c>
      <c r="D3941" s="14" t="s">
        <v>11356</v>
      </c>
      <c r="E3941" s="15" t="s">
        <v>11359</v>
      </c>
      <c r="F3941" s="16">
        <v>160</v>
      </c>
      <c r="G3941" s="16">
        <v>71</v>
      </c>
      <c r="H3941" s="6">
        <f t="shared" si="244"/>
        <v>161</v>
      </c>
      <c r="I3941" s="6">
        <f t="shared" si="245"/>
        <v>72</v>
      </c>
      <c r="J3941" s="7">
        <f t="shared" si="246"/>
        <v>0.44720496894409939</v>
      </c>
      <c r="K3941" s="7">
        <f t="shared" si="247"/>
        <v>-1.1609918766723046</v>
      </c>
    </row>
    <row r="3942" spans="1:11" x14ac:dyDescent="0.35">
      <c r="A3942" s="14" t="s">
        <v>9619</v>
      </c>
      <c r="B3942" s="13" t="s">
        <v>767</v>
      </c>
      <c r="C3942" s="14" t="s">
        <v>17256</v>
      </c>
      <c r="D3942" s="14" t="s">
        <v>11356</v>
      </c>
      <c r="E3942" s="15" t="s">
        <v>11359</v>
      </c>
      <c r="F3942" s="16">
        <v>58</v>
      </c>
      <c r="G3942" s="16">
        <v>44</v>
      </c>
      <c r="H3942" s="6">
        <f t="shared" si="244"/>
        <v>59</v>
      </c>
      <c r="I3942" s="6">
        <f t="shared" si="245"/>
        <v>45</v>
      </c>
      <c r="J3942" s="7">
        <f t="shared" si="246"/>
        <v>0.76271186440677963</v>
      </c>
      <c r="K3942" s="7">
        <f t="shared" si="247"/>
        <v>-0.39078995303216663</v>
      </c>
    </row>
    <row r="3943" spans="1:11" x14ac:dyDescent="0.35">
      <c r="A3943" s="14" t="s">
        <v>9620</v>
      </c>
      <c r="B3943" s="13" t="s">
        <v>1725</v>
      </c>
      <c r="C3943" s="14" t="s">
        <v>17257</v>
      </c>
      <c r="D3943" s="14" t="s">
        <v>12607</v>
      </c>
      <c r="E3943" s="15" t="s">
        <v>11359</v>
      </c>
      <c r="F3943" s="16">
        <v>39</v>
      </c>
      <c r="G3943" s="16">
        <v>31</v>
      </c>
      <c r="H3943" s="6">
        <f t="shared" si="244"/>
        <v>40</v>
      </c>
      <c r="I3943" s="6">
        <f t="shared" si="245"/>
        <v>32</v>
      </c>
      <c r="J3943" s="7">
        <f t="shared" si="246"/>
        <v>0.8</v>
      </c>
      <c r="K3943" s="7">
        <f t="shared" si="247"/>
        <v>-0.32192809488736229</v>
      </c>
    </row>
    <row r="3944" spans="1:11" x14ac:dyDescent="0.35">
      <c r="A3944" s="14" t="s">
        <v>9621</v>
      </c>
      <c r="B3944" s="13" t="s">
        <v>2033</v>
      </c>
      <c r="C3944" s="14" t="s">
        <v>17258</v>
      </c>
      <c r="D3944" s="14" t="s">
        <v>11539</v>
      </c>
      <c r="E3944" s="15" t="s">
        <v>11359</v>
      </c>
      <c r="F3944" s="16">
        <v>12</v>
      </c>
      <c r="G3944" s="16">
        <v>4</v>
      </c>
      <c r="H3944" s="6">
        <f t="shared" si="244"/>
        <v>13</v>
      </c>
      <c r="I3944" s="6">
        <f t="shared" si="245"/>
        <v>5</v>
      </c>
      <c r="J3944" s="7">
        <f t="shared" si="246"/>
        <v>0.38461538461538464</v>
      </c>
      <c r="K3944" s="7">
        <f t="shared" si="247"/>
        <v>-1.3785116232537298</v>
      </c>
    </row>
    <row r="3945" spans="1:11" x14ac:dyDescent="0.35">
      <c r="A3945" s="14" t="s">
        <v>9622</v>
      </c>
      <c r="B3945" s="13" t="s">
        <v>5184</v>
      </c>
      <c r="C3945" s="14" t="s">
        <v>17259</v>
      </c>
      <c r="D3945" s="14" t="s">
        <v>11356</v>
      </c>
      <c r="E3945" s="15" t="s">
        <v>11359</v>
      </c>
      <c r="F3945" s="16">
        <v>2</v>
      </c>
      <c r="G3945" s="16">
        <v>1</v>
      </c>
      <c r="H3945" s="6">
        <f t="shared" si="244"/>
        <v>3</v>
      </c>
      <c r="I3945" s="6">
        <f t="shared" si="245"/>
        <v>2</v>
      </c>
      <c r="J3945" s="7">
        <f t="shared" si="246"/>
        <v>0.66666666666666663</v>
      </c>
      <c r="K3945" s="7">
        <f t="shared" si="247"/>
        <v>-0.5849625007211563</v>
      </c>
    </row>
    <row r="3946" spans="1:11" x14ac:dyDescent="0.35">
      <c r="A3946" s="14" t="s">
        <v>9623</v>
      </c>
      <c r="B3946" s="13" t="s">
        <v>3344</v>
      </c>
      <c r="C3946" s="14" t="s">
        <v>17260</v>
      </c>
      <c r="D3946" s="14" t="s">
        <v>17261</v>
      </c>
      <c r="E3946" s="15" t="s">
        <v>11359</v>
      </c>
      <c r="F3946" s="16">
        <v>3</v>
      </c>
      <c r="G3946" s="16">
        <v>0</v>
      </c>
      <c r="H3946" s="6">
        <f t="shared" si="244"/>
        <v>4</v>
      </c>
      <c r="I3946" s="6">
        <f t="shared" si="245"/>
        <v>1</v>
      </c>
      <c r="J3946" s="7">
        <f t="shared" si="246"/>
        <v>0.25</v>
      </c>
      <c r="K3946" s="7">
        <f t="shared" si="247"/>
        <v>-2</v>
      </c>
    </row>
    <row r="3947" spans="1:11" x14ac:dyDescent="0.35">
      <c r="A3947" s="14" t="s">
        <v>9624</v>
      </c>
      <c r="B3947" s="13" t="s">
        <v>2114</v>
      </c>
      <c r="C3947" s="14" t="s">
        <v>17262</v>
      </c>
      <c r="D3947" s="14" t="s">
        <v>11356</v>
      </c>
      <c r="E3947" s="15" t="s">
        <v>11359</v>
      </c>
      <c r="F3947" s="16">
        <v>43</v>
      </c>
      <c r="G3947" s="16">
        <v>24</v>
      </c>
      <c r="H3947" s="6">
        <f t="shared" si="244"/>
        <v>44</v>
      </c>
      <c r="I3947" s="6">
        <f t="shared" si="245"/>
        <v>25</v>
      </c>
      <c r="J3947" s="7">
        <f t="shared" si="246"/>
        <v>0.56818181818181823</v>
      </c>
      <c r="K3947" s="7">
        <f t="shared" si="247"/>
        <v>-0.8155754288625725</v>
      </c>
    </row>
    <row r="3948" spans="1:11" x14ac:dyDescent="0.35">
      <c r="A3948" s="14" t="s">
        <v>9625</v>
      </c>
      <c r="B3948" s="13" t="s">
        <v>2977</v>
      </c>
      <c r="C3948" s="14" t="s">
        <v>17263</v>
      </c>
      <c r="D3948" s="14" t="s">
        <v>17264</v>
      </c>
      <c r="E3948" s="15" t="s">
        <v>5678</v>
      </c>
      <c r="F3948" s="16">
        <v>62</v>
      </c>
      <c r="G3948" s="16">
        <v>56</v>
      </c>
      <c r="H3948" s="6">
        <f t="shared" si="244"/>
        <v>63</v>
      </c>
      <c r="I3948" s="6">
        <f t="shared" si="245"/>
        <v>57</v>
      </c>
      <c r="J3948" s="7">
        <f t="shared" si="246"/>
        <v>0.90476190476190477</v>
      </c>
      <c r="K3948" s="7">
        <f t="shared" si="247"/>
        <v>-0.14438990933517479</v>
      </c>
    </row>
    <row r="3949" spans="1:11" x14ac:dyDescent="0.35">
      <c r="A3949" s="14" t="s">
        <v>9626</v>
      </c>
      <c r="B3949" s="13" t="s">
        <v>1176</v>
      </c>
      <c r="C3949" s="14" t="s">
        <v>17265</v>
      </c>
      <c r="D3949" s="14" t="s">
        <v>17266</v>
      </c>
      <c r="E3949" s="15" t="s">
        <v>11359</v>
      </c>
      <c r="F3949" s="16">
        <v>10</v>
      </c>
      <c r="G3949" s="16">
        <v>13</v>
      </c>
      <c r="H3949" s="6">
        <f t="shared" si="244"/>
        <v>11</v>
      </c>
      <c r="I3949" s="6">
        <f t="shared" si="245"/>
        <v>14</v>
      </c>
      <c r="J3949" s="7">
        <f t="shared" si="246"/>
        <v>1.2727272727272727</v>
      </c>
      <c r="K3949" s="7">
        <f t="shared" si="247"/>
        <v>0.34792330342030681</v>
      </c>
    </row>
    <row r="3950" spans="1:11" x14ac:dyDescent="0.35">
      <c r="A3950" s="14" t="s">
        <v>9627</v>
      </c>
      <c r="B3950" s="13" t="s">
        <v>715</v>
      </c>
      <c r="C3950" s="14" t="s">
        <v>17267</v>
      </c>
      <c r="D3950" s="14" t="s">
        <v>17268</v>
      </c>
      <c r="E3950" s="15" t="s">
        <v>11359</v>
      </c>
      <c r="F3950" s="16">
        <v>11</v>
      </c>
      <c r="G3950" s="16">
        <v>16</v>
      </c>
      <c r="H3950" s="6">
        <f t="shared" si="244"/>
        <v>12</v>
      </c>
      <c r="I3950" s="6">
        <f t="shared" si="245"/>
        <v>17</v>
      </c>
      <c r="J3950" s="7">
        <f t="shared" si="246"/>
        <v>1.4166666666666667</v>
      </c>
      <c r="K3950" s="7">
        <f t="shared" si="247"/>
        <v>0.50250034052918335</v>
      </c>
    </row>
    <row r="3951" spans="1:11" x14ac:dyDescent="0.35">
      <c r="A3951" s="14" t="s">
        <v>9628</v>
      </c>
      <c r="B3951" s="13" t="s">
        <v>1868</v>
      </c>
      <c r="C3951" s="14" t="s">
        <v>17269</v>
      </c>
      <c r="D3951" s="14" t="s">
        <v>17270</v>
      </c>
      <c r="E3951" s="15" t="s">
        <v>11359</v>
      </c>
      <c r="F3951" s="16">
        <v>5</v>
      </c>
      <c r="G3951" s="16">
        <v>7</v>
      </c>
      <c r="H3951" s="6">
        <f t="shared" si="244"/>
        <v>6</v>
      </c>
      <c r="I3951" s="6">
        <f t="shared" si="245"/>
        <v>8</v>
      </c>
      <c r="J3951" s="7">
        <f t="shared" si="246"/>
        <v>1.3333333333333333</v>
      </c>
      <c r="K3951" s="7">
        <f t="shared" si="247"/>
        <v>0.4150374992788437</v>
      </c>
    </row>
    <row r="3952" spans="1:11" x14ac:dyDescent="0.35">
      <c r="A3952" s="14" t="s">
        <v>9629</v>
      </c>
      <c r="B3952" s="13" t="s">
        <v>1818</v>
      </c>
      <c r="C3952" s="14" t="s">
        <v>17271</v>
      </c>
      <c r="D3952" s="14" t="s">
        <v>17272</v>
      </c>
      <c r="E3952" s="15" t="s">
        <v>11359</v>
      </c>
      <c r="F3952" s="16">
        <v>12</v>
      </c>
      <c r="G3952" s="16">
        <v>15</v>
      </c>
      <c r="H3952" s="6">
        <f t="shared" si="244"/>
        <v>13</v>
      </c>
      <c r="I3952" s="6">
        <f t="shared" si="245"/>
        <v>16</v>
      </c>
      <c r="J3952" s="7">
        <f t="shared" si="246"/>
        <v>1.2307692307692308</v>
      </c>
      <c r="K3952" s="7">
        <f t="shared" si="247"/>
        <v>0.29956028185890793</v>
      </c>
    </row>
    <row r="3953" spans="1:11" x14ac:dyDescent="0.35">
      <c r="A3953" s="14" t="s">
        <v>9630</v>
      </c>
      <c r="B3953" s="13" t="s">
        <v>4221</v>
      </c>
      <c r="C3953" s="14" t="s">
        <v>17273</v>
      </c>
      <c r="D3953" s="14" t="s">
        <v>11608</v>
      </c>
      <c r="E3953" s="15" t="s">
        <v>5678</v>
      </c>
      <c r="F3953" s="16">
        <v>16</v>
      </c>
      <c r="G3953" s="16">
        <v>19</v>
      </c>
      <c r="H3953" s="6">
        <f t="shared" si="244"/>
        <v>17</v>
      </c>
      <c r="I3953" s="6">
        <f t="shared" si="245"/>
        <v>20</v>
      </c>
      <c r="J3953" s="7">
        <f t="shared" si="246"/>
        <v>1.1764705882352942</v>
      </c>
      <c r="K3953" s="7">
        <f t="shared" si="247"/>
        <v>0.23446525363702297</v>
      </c>
    </row>
    <row r="3954" spans="1:11" x14ac:dyDescent="0.35">
      <c r="A3954" s="14" t="s">
        <v>9631</v>
      </c>
      <c r="B3954" s="13" t="s">
        <v>3594</v>
      </c>
      <c r="C3954" s="14" t="s">
        <v>17274</v>
      </c>
      <c r="D3954" s="14" t="s">
        <v>12723</v>
      </c>
      <c r="E3954" s="15" t="s">
        <v>5678</v>
      </c>
      <c r="F3954" s="16">
        <v>8</v>
      </c>
      <c r="G3954" s="16">
        <v>6</v>
      </c>
      <c r="H3954" s="6">
        <f t="shared" si="244"/>
        <v>9</v>
      </c>
      <c r="I3954" s="6">
        <f t="shared" si="245"/>
        <v>7</v>
      </c>
      <c r="J3954" s="7">
        <f t="shared" si="246"/>
        <v>0.77777777777777779</v>
      </c>
      <c r="K3954" s="7">
        <f t="shared" si="247"/>
        <v>-0.36257007938470825</v>
      </c>
    </row>
    <row r="3955" spans="1:11" x14ac:dyDescent="0.35">
      <c r="A3955" s="14" t="s">
        <v>9632</v>
      </c>
      <c r="B3955" s="13" t="s">
        <v>1721</v>
      </c>
      <c r="C3955" s="14" t="s">
        <v>17275</v>
      </c>
      <c r="D3955" s="14" t="s">
        <v>17276</v>
      </c>
      <c r="E3955" s="15" t="s">
        <v>5678</v>
      </c>
      <c r="F3955" s="16">
        <v>11</v>
      </c>
      <c r="G3955" s="16">
        <v>13</v>
      </c>
      <c r="H3955" s="6">
        <f t="shared" si="244"/>
        <v>12</v>
      </c>
      <c r="I3955" s="6">
        <f t="shared" si="245"/>
        <v>14</v>
      </c>
      <c r="J3955" s="7">
        <f t="shared" si="246"/>
        <v>1.1666666666666667</v>
      </c>
      <c r="K3955" s="7">
        <f t="shared" si="247"/>
        <v>0.22239242133644802</v>
      </c>
    </row>
    <row r="3956" spans="1:11" x14ac:dyDescent="0.35">
      <c r="A3956" s="14" t="s">
        <v>9633</v>
      </c>
      <c r="B3956" s="13" t="s">
        <v>1668</v>
      </c>
      <c r="C3956" s="14" t="s">
        <v>17277</v>
      </c>
      <c r="D3956" s="14" t="s">
        <v>11548</v>
      </c>
      <c r="E3956" s="15" t="s">
        <v>11359</v>
      </c>
      <c r="F3956" s="16">
        <v>46</v>
      </c>
      <c r="G3956" s="16">
        <v>46</v>
      </c>
      <c r="H3956" s="6">
        <f t="shared" si="244"/>
        <v>47</v>
      </c>
      <c r="I3956" s="6">
        <f t="shared" si="245"/>
        <v>47</v>
      </c>
      <c r="J3956" s="7">
        <f t="shared" si="246"/>
        <v>1</v>
      </c>
      <c r="K3956" s="7">
        <f t="shared" si="247"/>
        <v>0</v>
      </c>
    </row>
    <row r="3957" spans="1:11" x14ac:dyDescent="0.35">
      <c r="A3957" s="14" t="s">
        <v>9634</v>
      </c>
      <c r="B3957" s="13" t="s">
        <v>2424</v>
      </c>
      <c r="C3957" s="14" t="s">
        <v>17278</v>
      </c>
      <c r="D3957" s="14" t="s">
        <v>14837</v>
      </c>
      <c r="E3957" s="15" t="s">
        <v>11359</v>
      </c>
      <c r="F3957" s="16">
        <v>45</v>
      </c>
      <c r="G3957" s="16">
        <v>32</v>
      </c>
      <c r="H3957" s="6">
        <f t="shared" si="244"/>
        <v>46</v>
      </c>
      <c r="I3957" s="6">
        <f t="shared" si="245"/>
        <v>33</v>
      </c>
      <c r="J3957" s="7">
        <f t="shared" si="246"/>
        <v>0.71739130434782605</v>
      </c>
      <c r="K3957" s="7">
        <f t="shared" si="247"/>
        <v>-0.4791678366985595</v>
      </c>
    </row>
    <row r="3958" spans="1:11" x14ac:dyDescent="0.35">
      <c r="A3958" s="14" t="s">
        <v>9635</v>
      </c>
      <c r="B3958" s="13" t="s">
        <v>5207</v>
      </c>
      <c r="C3958" s="14" t="s">
        <v>17279</v>
      </c>
      <c r="D3958" s="14" t="s">
        <v>11436</v>
      </c>
      <c r="E3958" s="15" t="s">
        <v>5678</v>
      </c>
      <c r="F3958" s="16">
        <v>1</v>
      </c>
      <c r="G3958" s="16">
        <v>1</v>
      </c>
      <c r="H3958" s="6">
        <f t="shared" si="244"/>
        <v>2</v>
      </c>
      <c r="I3958" s="6">
        <f t="shared" si="245"/>
        <v>2</v>
      </c>
      <c r="J3958" s="7">
        <f t="shared" si="246"/>
        <v>1</v>
      </c>
      <c r="K3958" s="7">
        <f t="shared" si="247"/>
        <v>0</v>
      </c>
    </row>
    <row r="3959" spans="1:11" x14ac:dyDescent="0.35">
      <c r="A3959" s="14" t="s">
        <v>9636</v>
      </c>
      <c r="B3959" s="13" t="s">
        <v>1817</v>
      </c>
      <c r="C3959" s="14" t="s">
        <v>17280</v>
      </c>
      <c r="D3959" s="14" t="s">
        <v>15153</v>
      </c>
      <c r="E3959" s="15" t="s">
        <v>11359</v>
      </c>
      <c r="F3959" s="16">
        <v>23</v>
      </c>
      <c r="G3959" s="16">
        <v>15</v>
      </c>
      <c r="H3959" s="6">
        <f t="shared" si="244"/>
        <v>24</v>
      </c>
      <c r="I3959" s="6">
        <f t="shared" si="245"/>
        <v>16</v>
      </c>
      <c r="J3959" s="7">
        <f t="shared" si="246"/>
        <v>0.66666666666666663</v>
      </c>
      <c r="K3959" s="7">
        <f t="shared" si="247"/>
        <v>-0.5849625007211563</v>
      </c>
    </row>
    <row r="3960" spans="1:11" x14ac:dyDescent="0.35">
      <c r="A3960" s="14" t="s">
        <v>9637</v>
      </c>
      <c r="B3960" s="13" t="s">
        <v>5450</v>
      </c>
      <c r="C3960" s="14" t="s">
        <v>17281</v>
      </c>
      <c r="D3960" s="14" t="s">
        <v>17282</v>
      </c>
      <c r="E3960" s="15" t="s">
        <v>11359</v>
      </c>
      <c r="F3960" s="16">
        <v>3</v>
      </c>
      <c r="G3960" s="16">
        <v>1</v>
      </c>
      <c r="H3960" s="6">
        <f t="shared" si="244"/>
        <v>4</v>
      </c>
      <c r="I3960" s="6">
        <f t="shared" si="245"/>
        <v>2</v>
      </c>
      <c r="J3960" s="7">
        <f t="shared" si="246"/>
        <v>0.5</v>
      </c>
      <c r="K3960" s="7">
        <f t="shared" si="247"/>
        <v>-1</v>
      </c>
    </row>
    <row r="3961" spans="1:11" x14ac:dyDescent="0.35">
      <c r="A3961" s="14" t="s">
        <v>9638</v>
      </c>
      <c r="B3961" s="13" t="s">
        <v>5451</v>
      </c>
      <c r="C3961" s="14" t="s">
        <v>17283</v>
      </c>
      <c r="D3961" s="14" t="s">
        <v>13370</v>
      </c>
      <c r="E3961" s="15" t="s">
        <v>11359</v>
      </c>
      <c r="F3961" s="16">
        <v>1</v>
      </c>
      <c r="G3961" s="16">
        <v>1</v>
      </c>
      <c r="H3961" s="6">
        <f t="shared" si="244"/>
        <v>2</v>
      </c>
      <c r="I3961" s="6">
        <f t="shared" si="245"/>
        <v>2</v>
      </c>
      <c r="J3961" s="7">
        <f t="shared" si="246"/>
        <v>1</v>
      </c>
      <c r="K3961" s="7">
        <f t="shared" si="247"/>
        <v>0</v>
      </c>
    </row>
    <row r="3962" spans="1:11" x14ac:dyDescent="0.35">
      <c r="A3962" s="14" t="s">
        <v>9639</v>
      </c>
      <c r="B3962" s="13" t="s">
        <v>1264</v>
      </c>
      <c r="C3962" s="14" t="s">
        <v>17284</v>
      </c>
      <c r="D3962" s="14" t="s">
        <v>17285</v>
      </c>
      <c r="E3962" s="15" t="s">
        <v>11359</v>
      </c>
      <c r="F3962" s="16">
        <v>62</v>
      </c>
      <c r="G3962" s="16">
        <v>38</v>
      </c>
      <c r="H3962" s="6">
        <f t="shared" si="244"/>
        <v>63</v>
      </c>
      <c r="I3962" s="6">
        <f t="shared" si="245"/>
        <v>39</v>
      </c>
      <c r="J3962" s="7">
        <f t="shared" si="246"/>
        <v>0.61904761904761907</v>
      </c>
      <c r="K3962" s="7">
        <f t="shared" si="247"/>
        <v>-0.69187770463766807</v>
      </c>
    </row>
    <row r="3963" spans="1:11" x14ac:dyDescent="0.35">
      <c r="A3963" s="14" t="s">
        <v>9640</v>
      </c>
      <c r="B3963" s="13" t="s">
        <v>3373</v>
      </c>
      <c r="C3963" s="14" t="s">
        <v>17286</v>
      </c>
      <c r="D3963" s="14" t="s">
        <v>17287</v>
      </c>
      <c r="E3963" s="15" t="s">
        <v>5678</v>
      </c>
      <c r="F3963" s="16">
        <v>81</v>
      </c>
      <c r="G3963" s="16">
        <v>93</v>
      </c>
      <c r="H3963" s="6">
        <f t="shared" si="244"/>
        <v>82</v>
      </c>
      <c r="I3963" s="6">
        <f t="shared" si="245"/>
        <v>94</v>
      </c>
      <c r="J3963" s="7">
        <f t="shared" si="246"/>
        <v>1.1463414634146341</v>
      </c>
      <c r="K3963" s="7">
        <f t="shared" si="247"/>
        <v>0.19703684705955357</v>
      </c>
    </row>
    <row r="3964" spans="1:11" x14ac:dyDescent="0.35">
      <c r="A3964" s="14" t="s">
        <v>9641</v>
      </c>
      <c r="B3964" s="13" t="s">
        <v>3805</v>
      </c>
      <c r="C3964" s="14" t="s">
        <v>17288</v>
      </c>
      <c r="D3964" s="14" t="s">
        <v>17289</v>
      </c>
      <c r="E3964" s="15" t="s">
        <v>11359</v>
      </c>
      <c r="F3964" s="16">
        <v>114</v>
      </c>
      <c r="G3964" s="16">
        <v>101</v>
      </c>
      <c r="H3964" s="6">
        <f t="shared" si="244"/>
        <v>115</v>
      </c>
      <c r="I3964" s="6">
        <f t="shared" si="245"/>
        <v>102</v>
      </c>
      <c r="J3964" s="7">
        <f t="shared" si="246"/>
        <v>0.88695652173913042</v>
      </c>
      <c r="K3964" s="7">
        <f t="shared" si="247"/>
        <v>-0.17306470897287965</v>
      </c>
    </row>
    <row r="3965" spans="1:11" x14ac:dyDescent="0.35">
      <c r="A3965" s="14" t="s">
        <v>9642</v>
      </c>
      <c r="B3965" s="13" t="s">
        <v>2007</v>
      </c>
      <c r="C3965" s="14" t="s">
        <v>17290</v>
      </c>
      <c r="D3965" s="14" t="s">
        <v>11356</v>
      </c>
      <c r="E3965" s="15" t="s">
        <v>11359</v>
      </c>
      <c r="F3965" s="16">
        <v>128</v>
      </c>
      <c r="G3965" s="16">
        <v>45</v>
      </c>
      <c r="H3965" s="6">
        <f t="shared" si="244"/>
        <v>129</v>
      </c>
      <c r="I3965" s="6">
        <f t="shared" si="245"/>
        <v>46</v>
      </c>
      <c r="J3965" s="7">
        <f t="shared" si="246"/>
        <v>0.35658914728682173</v>
      </c>
      <c r="K3965" s="7">
        <f t="shared" si="247"/>
        <v>-1.4876652993662414</v>
      </c>
    </row>
    <row r="3966" spans="1:11" x14ac:dyDescent="0.35">
      <c r="A3966" s="14" t="s">
        <v>9643</v>
      </c>
      <c r="B3966" s="13" t="s">
        <v>2155</v>
      </c>
      <c r="C3966" s="14" t="s">
        <v>17291</v>
      </c>
      <c r="D3966" s="14" t="s">
        <v>11356</v>
      </c>
      <c r="E3966" s="15" t="s">
        <v>11359</v>
      </c>
      <c r="F3966" s="16">
        <v>108</v>
      </c>
      <c r="G3966" s="16">
        <v>61</v>
      </c>
      <c r="H3966" s="6">
        <f t="shared" si="244"/>
        <v>109</v>
      </c>
      <c r="I3966" s="6">
        <f t="shared" si="245"/>
        <v>62</v>
      </c>
      <c r="J3966" s="7">
        <f t="shared" si="246"/>
        <v>0.56880733944954132</v>
      </c>
      <c r="K3966" s="7">
        <f t="shared" si="247"/>
        <v>-0.81398801439005108</v>
      </c>
    </row>
    <row r="3967" spans="1:11" x14ac:dyDescent="0.35">
      <c r="A3967" s="14" t="s">
        <v>9644</v>
      </c>
      <c r="B3967" s="13" t="s">
        <v>3168</v>
      </c>
      <c r="C3967" s="14" t="s">
        <v>17292</v>
      </c>
      <c r="D3967" s="14" t="s">
        <v>11356</v>
      </c>
      <c r="E3967" s="15" t="s">
        <v>11359</v>
      </c>
      <c r="F3967" s="16">
        <v>105</v>
      </c>
      <c r="G3967" s="16">
        <v>45</v>
      </c>
      <c r="H3967" s="6">
        <f t="shared" si="244"/>
        <v>106</v>
      </c>
      <c r="I3967" s="6">
        <f t="shared" si="245"/>
        <v>46</v>
      </c>
      <c r="J3967" s="7">
        <f t="shared" si="246"/>
        <v>0.43396226415094341</v>
      </c>
      <c r="K3967" s="7">
        <f t="shared" si="247"/>
        <v>-1.2043584985061861</v>
      </c>
    </row>
    <row r="3968" spans="1:11" x14ac:dyDescent="0.35">
      <c r="A3968" s="14" t="s">
        <v>9645</v>
      </c>
      <c r="B3968" s="13" t="s">
        <v>1453</v>
      </c>
      <c r="C3968" s="14" t="s">
        <v>17293</v>
      </c>
      <c r="D3968" s="14" t="s">
        <v>11356</v>
      </c>
      <c r="E3968" s="15" t="s">
        <v>11359</v>
      </c>
      <c r="F3968" s="16">
        <v>103</v>
      </c>
      <c r="G3968" s="16">
        <v>65</v>
      </c>
      <c r="H3968" s="6">
        <f t="shared" si="244"/>
        <v>104</v>
      </c>
      <c r="I3968" s="6">
        <f t="shared" si="245"/>
        <v>66</v>
      </c>
      <c r="J3968" s="7">
        <f t="shared" si="246"/>
        <v>0.63461538461538458</v>
      </c>
      <c r="K3968" s="7">
        <f t="shared" si="247"/>
        <v>-0.65604559878263891</v>
      </c>
    </row>
    <row r="3969" spans="1:11" x14ac:dyDescent="0.35">
      <c r="A3969" s="14" t="s">
        <v>9646</v>
      </c>
      <c r="B3969" s="13" t="s">
        <v>3041</v>
      </c>
      <c r="C3969" s="14" t="s">
        <v>17294</v>
      </c>
      <c r="D3969" s="14" t="s">
        <v>11356</v>
      </c>
      <c r="E3969" s="15" t="s">
        <v>11359</v>
      </c>
      <c r="F3969" s="16">
        <v>195</v>
      </c>
      <c r="G3969" s="16">
        <v>169</v>
      </c>
      <c r="H3969" s="6">
        <f t="shared" si="244"/>
        <v>196</v>
      </c>
      <c r="I3969" s="6">
        <f t="shared" si="245"/>
        <v>170</v>
      </c>
      <c r="J3969" s="7">
        <f t="shared" si="246"/>
        <v>0.86734693877551017</v>
      </c>
      <c r="K3969" s="7">
        <f t="shared" si="247"/>
        <v>-0.20531890797750652</v>
      </c>
    </row>
    <row r="3970" spans="1:11" x14ac:dyDescent="0.35">
      <c r="A3970" s="14" t="s">
        <v>9647</v>
      </c>
      <c r="B3970" s="13" t="s">
        <v>2058</v>
      </c>
      <c r="C3970" s="14" t="s">
        <v>17295</v>
      </c>
      <c r="D3970" s="14" t="s">
        <v>17296</v>
      </c>
      <c r="E3970" s="15" t="s">
        <v>5678</v>
      </c>
      <c r="F3970" s="16">
        <v>1</v>
      </c>
      <c r="G3970" s="16">
        <v>1</v>
      </c>
      <c r="H3970" s="6">
        <f t="shared" si="244"/>
        <v>2</v>
      </c>
      <c r="I3970" s="6">
        <f t="shared" si="245"/>
        <v>2</v>
      </c>
      <c r="J3970" s="7">
        <f t="shared" si="246"/>
        <v>1</v>
      </c>
      <c r="K3970" s="7">
        <f t="shared" si="247"/>
        <v>0</v>
      </c>
    </row>
    <row r="3971" spans="1:11" x14ac:dyDescent="0.35">
      <c r="A3971" s="14" t="s">
        <v>9648</v>
      </c>
      <c r="B3971" s="13" t="s">
        <v>2840</v>
      </c>
      <c r="C3971" s="14" t="s">
        <v>17297</v>
      </c>
      <c r="D3971" s="14" t="s">
        <v>11356</v>
      </c>
      <c r="E3971" s="15" t="s">
        <v>5678</v>
      </c>
      <c r="F3971" s="16">
        <v>2</v>
      </c>
      <c r="G3971" s="16">
        <v>1</v>
      </c>
      <c r="H3971" s="6">
        <f t="shared" ref="H3971:H4034" si="248">F3971+1</f>
        <v>3</v>
      </c>
      <c r="I3971" s="6">
        <f t="shared" ref="I3971:I4034" si="249">G3971+1</f>
        <v>2</v>
      </c>
      <c r="J3971" s="7">
        <f t="shared" ref="J3971:J4034" si="250">I3971/H3971</f>
        <v>0.66666666666666663</v>
      </c>
      <c r="K3971" s="7">
        <f t="shared" ref="K3971:K4034" si="251">LOG(J3971,2)</f>
        <v>-0.5849625007211563</v>
      </c>
    </row>
    <row r="3972" spans="1:11" x14ac:dyDescent="0.35">
      <c r="A3972" s="14" t="s">
        <v>9649</v>
      </c>
      <c r="B3972" s="13" t="s">
        <v>519</v>
      </c>
      <c r="C3972" s="14" t="s">
        <v>17298</v>
      </c>
      <c r="D3972" s="14" t="s">
        <v>11356</v>
      </c>
      <c r="E3972" s="15" t="s">
        <v>5678</v>
      </c>
      <c r="F3972" s="16">
        <v>74</v>
      </c>
      <c r="G3972" s="16">
        <v>37</v>
      </c>
      <c r="H3972" s="6">
        <f t="shared" si="248"/>
        <v>75</v>
      </c>
      <c r="I3972" s="6">
        <f t="shared" si="249"/>
        <v>38</v>
      </c>
      <c r="J3972" s="7">
        <f t="shared" si="250"/>
        <v>0.50666666666666671</v>
      </c>
      <c r="K3972" s="7">
        <f t="shared" si="251"/>
        <v>-0.98089117705229523</v>
      </c>
    </row>
    <row r="3973" spans="1:11" x14ac:dyDescent="0.35">
      <c r="A3973" s="14" t="s">
        <v>9650</v>
      </c>
      <c r="B3973" s="13" t="s">
        <v>311</v>
      </c>
      <c r="C3973" s="14" t="s">
        <v>17299</v>
      </c>
      <c r="D3973" s="14" t="s">
        <v>17300</v>
      </c>
      <c r="E3973" s="15" t="s">
        <v>5678</v>
      </c>
      <c r="F3973" s="16">
        <v>75</v>
      </c>
      <c r="G3973" s="16">
        <v>56</v>
      </c>
      <c r="H3973" s="6">
        <f t="shared" si="248"/>
        <v>76</v>
      </c>
      <c r="I3973" s="6">
        <f t="shared" si="249"/>
        <v>57</v>
      </c>
      <c r="J3973" s="7">
        <f t="shared" si="250"/>
        <v>0.75</v>
      </c>
      <c r="K3973" s="7">
        <f t="shared" si="251"/>
        <v>-0.41503749927884381</v>
      </c>
    </row>
    <row r="3974" spans="1:11" x14ac:dyDescent="0.35">
      <c r="A3974" s="14" t="s">
        <v>9651</v>
      </c>
      <c r="B3974" s="13" t="s">
        <v>345</v>
      </c>
      <c r="C3974" s="14" t="s">
        <v>17301</v>
      </c>
      <c r="D3974" s="14" t="s">
        <v>17300</v>
      </c>
      <c r="E3974" s="15" t="s">
        <v>5678</v>
      </c>
      <c r="F3974" s="16">
        <v>131</v>
      </c>
      <c r="G3974" s="16">
        <v>66</v>
      </c>
      <c r="H3974" s="6">
        <f t="shared" si="248"/>
        <v>132</v>
      </c>
      <c r="I3974" s="6">
        <f t="shared" si="249"/>
        <v>67</v>
      </c>
      <c r="J3974" s="7">
        <f t="shared" si="250"/>
        <v>0.50757575757575757</v>
      </c>
      <c r="K3974" s="7">
        <f t="shared" si="251"/>
        <v>-0.9783049289006811</v>
      </c>
    </row>
    <row r="3975" spans="1:11" x14ac:dyDescent="0.35">
      <c r="A3975" s="14" t="s">
        <v>9652</v>
      </c>
      <c r="B3975" s="13" t="s">
        <v>346</v>
      </c>
      <c r="C3975" s="14" t="s">
        <v>17302</v>
      </c>
      <c r="D3975" s="14" t="s">
        <v>17303</v>
      </c>
      <c r="E3975" s="15" t="s">
        <v>5678</v>
      </c>
      <c r="F3975" s="16">
        <v>18</v>
      </c>
      <c r="G3975" s="16">
        <v>7</v>
      </c>
      <c r="H3975" s="6">
        <f t="shared" si="248"/>
        <v>19</v>
      </c>
      <c r="I3975" s="6">
        <f t="shared" si="249"/>
        <v>8</v>
      </c>
      <c r="J3975" s="7">
        <f t="shared" si="250"/>
        <v>0.42105263157894735</v>
      </c>
      <c r="K3975" s="7">
        <f t="shared" si="251"/>
        <v>-1.2479275134435857</v>
      </c>
    </row>
    <row r="3976" spans="1:11" x14ac:dyDescent="0.35">
      <c r="A3976" s="14" t="s">
        <v>9653</v>
      </c>
      <c r="B3976" s="13" t="s">
        <v>933</v>
      </c>
      <c r="C3976" s="14" t="s">
        <v>17304</v>
      </c>
      <c r="D3976" s="14" t="s">
        <v>15961</v>
      </c>
      <c r="E3976" s="15" t="s">
        <v>5678</v>
      </c>
      <c r="F3976" s="16">
        <v>76</v>
      </c>
      <c r="G3976" s="16">
        <v>69</v>
      </c>
      <c r="H3976" s="6">
        <f t="shared" si="248"/>
        <v>77</v>
      </c>
      <c r="I3976" s="6">
        <f t="shared" si="249"/>
        <v>70</v>
      </c>
      <c r="J3976" s="7">
        <f t="shared" si="250"/>
        <v>0.90909090909090906</v>
      </c>
      <c r="K3976" s="7">
        <f t="shared" si="251"/>
        <v>-0.13750352374993496</v>
      </c>
    </row>
    <row r="3977" spans="1:11" x14ac:dyDescent="0.35">
      <c r="A3977" s="14" t="s">
        <v>9654</v>
      </c>
      <c r="B3977" s="13" t="s">
        <v>1614</v>
      </c>
      <c r="C3977" s="14" t="s">
        <v>17305</v>
      </c>
      <c r="D3977" s="14" t="s">
        <v>17306</v>
      </c>
      <c r="E3977" s="15" t="s">
        <v>5678</v>
      </c>
      <c r="F3977" s="16">
        <v>62</v>
      </c>
      <c r="G3977" s="16">
        <v>54</v>
      </c>
      <c r="H3977" s="6">
        <f t="shared" si="248"/>
        <v>63</v>
      </c>
      <c r="I3977" s="6">
        <f t="shared" si="249"/>
        <v>55</v>
      </c>
      <c r="J3977" s="7">
        <f t="shared" si="250"/>
        <v>0.87301587301587302</v>
      </c>
      <c r="K3977" s="7">
        <f t="shared" si="251"/>
        <v>-0.19592020997525686</v>
      </c>
    </row>
    <row r="3978" spans="1:11" x14ac:dyDescent="0.35">
      <c r="A3978" s="14" t="s">
        <v>9655</v>
      </c>
      <c r="B3978" s="13" t="s">
        <v>1289</v>
      </c>
      <c r="C3978" s="14" t="s">
        <v>17307</v>
      </c>
      <c r="D3978" s="14" t="s">
        <v>17306</v>
      </c>
      <c r="E3978" s="15" t="s">
        <v>5678</v>
      </c>
      <c r="F3978" s="16">
        <v>58</v>
      </c>
      <c r="G3978" s="16">
        <v>48</v>
      </c>
      <c r="H3978" s="6">
        <f t="shared" si="248"/>
        <v>59</v>
      </c>
      <c r="I3978" s="6">
        <f t="shared" si="249"/>
        <v>49</v>
      </c>
      <c r="J3978" s="7">
        <f t="shared" si="250"/>
        <v>0.83050847457627119</v>
      </c>
      <c r="K3978" s="7">
        <f t="shared" si="251"/>
        <v>-0.26793320524663305</v>
      </c>
    </row>
    <row r="3979" spans="1:11" x14ac:dyDescent="0.35">
      <c r="A3979" s="14" t="s">
        <v>9656</v>
      </c>
      <c r="B3979" s="13" t="s">
        <v>3068</v>
      </c>
      <c r="C3979" s="14" t="s">
        <v>17308</v>
      </c>
      <c r="D3979" s="14" t="s">
        <v>17309</v>
      </c>
      <c r="E3979" s="15" t="s">
        <v>5678</v>
      </c>
      <c r="F3979" s="16">
        <v>121</v>
      </c>
      <c r="G3979" s="16">
        <v>91</v>
      </c>
      <c r="H3979" s="6">
        <f t="shared" si="248"/>
        <v>122</v>
      </c>
      <c r="I3979" s="6">
        <f t="shared" si="249"/>
        <v>92</v>
      </c>
      <c r="J3979" s="7">
        <f t="shared" si="250"/>
        <v>0.75409836065573765</v>
      </c>
      <c r="K3979" s="7">
        <f t="shared" si="251"/>
        <v>-0.40717538150587357</v>
      </c>
    </row>
    <row r="3980" spans="1:11" x14ac:dyDescent="0.35">
      <c r="A3980" s="14" t="s">
        <v>9657</v>
      </c>
      <c r="B3980" s="13" t="s">
        <v>3296</v>
      </c>
      <c r="C3980" s="14" t="s">
        <v>17310</v>
      </c>
      <c r="D3980" s="14" t="s">
        <v>11496</v>
      </c>
      <c r="E3980" s="15" t="s">
        <v>5678</v>
      </c>
      <c r="F3980" s="16">
        <v>136</v>
      </c>
      <c r="G3980" s="16">
        <v>246</v>
      </c>
      <c r="H3980" s="6">
        <f t="shared" si="248"/>
        <v>137</v>
      </c>
      <c r="I3980" s="6">
        <f t="shared" si="249"/>
        <v>247</v>
      </c>
      <c r="J3980" s="7">
        <f t="shared" si="250"/>
        <v>1.802919708029197</v>
      </c>
      <c r="K3980" s="7">
        <f t="shared" si="251"/>
        <v>0.85033514862415094</v>
      </c>
    </row>
    <row r="3981" spans="1:11" x14ac:dyDescent="0.35">
      <c r="A3981" s="14" t="s">
        <v>9658</v>
      </c>
      <c r="B3981" s="13" t="s">
        <v>2277</v>
      </c>
      <c r="C3981" s="14" t="s">
        <v>17311</v>
      </c>
      <c r="D3981" s="14" t="s">
        <v>17312</v>
      </c>
      <c r="E3981" s="15" t="s">
        <v>11359</v>
      </c>
      <c r="F3981" s="16">
        <v>8</v>
      </c>
      <c r="G3981" s="16">
        <v>5</v>
      </c>
      <c r="H3981" s="6">
        <f t="shared" si="248"/>
        <v>9</v>
      </c>
      <c r="I3981" s="6">
        <f t="shared" si="249"/>
        <v>6</v>
      </c>
      <c r="J3981" s="7">
        <f t="shared" si="250"/>
        <v>0.66666666666666663</v>
      </c>
      <c r="K3981" s="7">
        <f t="shared" si="251"/>
        <v>-0.5849625007211563</v>
      </c>
    </row>
    <row r="3982" spans="1:11" x14ac:dyDescent="0.35">
      <c r="A3982" s="14" t="s">
        <v>9659</v>
      </c>
      <c r="B3982" s="13" t="s">
        <v>732</v>
      </c>
      <c r="C3982" s="14" t="s">
        <v>17313</v>
      </c>
      <c r="D3982" s="14" t="s">
        <v>17314</v>
      </c>
      <c r="E3982" s="15" t="s">
        <v>5678</v>
      </c>
      <c r="F3982" s="16">
        <v>22</v>
      </c>
      <c r="G3982" s="16">
        <v>13</v>
      </c>
      <c r="H3982" s="6">
        <f t="shared" si="248"/>
        <v>23</v>
      </c>
      <c r="I3982" s="6">
        <f t="shared" si="249"/>
        <v>14</v>
      </c>
      <c r="J3982" s="7">
        <f t="shared" si="250"/>
        <v>0.60869565217391308</v>
      </c>
      <c r="K3982" s="7">
        <f t="shared" si="251"/>
        <v>-0.71620703399940866</v>
      </c>
    </row>
    <row r="3983" spans="1:11" x14ac:dyDescent="0.35">
      <c r="A3983" s="14" t="s">
        <v>9660</v>
      </c>
      <c r="B3983" s="13" t="s">
        <v>279</v>
      </c>
      <c r="C3983" s="14" t="s">
        <v>17315</v>
      </c>
      <c r="D3983" s="14" t="s">
        <v>11356</v>
      </c>
      <c r="E3983" s="15" t="s">
        <v>5678</v>
      </c>
      <c r="F3983" s="16">
        <v>11</v>
      </c>
      <c r="G3983" s="16">
        <v>10</v>
      </c>
      <c r="H3983" s="6">
        <f t="shared" si="248"/>
        <v>12</v>
      </c>
      <c r="I3983" s="6">
        <f t="shared" si="249"/>
        <v>11</v>
      </c>
      <c r="J3983" s="7">
        <f t="shared" si="250"/>
        <v>0.91666666666666663</v>
      </c>
      <c r="K3983" s="7">
        <f t="shared" si="251"/>
        <v>-0.12553088208385899</v>
      </c>
    </row>
    <row r="3984" spans="1:11" x14ac:dyDescent="0.35">
      <c r="A3984" s="14" t="s">
        <v>9661</v>
      </c>
      <c r="B3984" s="13" t="s">
        <v>1105</v>
      </c>
      <c r="C3984" s="14" t="s">
        <v>17316</v>
      </c>
      <c r="D3984" s="14" t="s">
        <v>11356</v>
      </c>
      <c r="E3984" s="15" t="s">
        <v>5678</v>
      </c>
      <c r="F3984" s="16">
        <v>12</v>
      </c>
      <c r="G3984" s="16">
        <v>8</v>
      </c>
      <c r="H3984" s="6">
        <f t="shared" si="248"/>
        <v>13</v>
      </c>
      <c r="I3984" s="6">
        <f t="shared" si="249"/>
        <v>9</v>
      </c>
      <c r="J3984" s="7">
        <f t="shared" si="250"/>
        <v>0.69230769230769229</v>
      </c>
      <c r="K3984" s="7">
        <f t="shared" si="251"/>
        <v>-0.53051471669877992</v>
      </c>
    </row>
    <row r="3985" spans="1:11" x14ac:dyDescent="0.35">
      <c r="A3985" s="14" t="s">
        <v>9662</v>
      </c>
      <c r="B3985" s="13" t="s">
        <v>3178</v>
      </c>
      <c r="C3985" s="14" t="s">
        <v>17317</v>
      </c>
      <c r="D3985" s="14" t="s">
        <v>11509</v>
      </c>
      <c r="E3985" s="15" t="s">
        <v>5678</v>
      </c>
      <c r="F3985" s="16">
        <v>6</v>
      </c>
      <c r="G3985" s="16">
        <v>5</v>
      </c>
      <c r="H3985" s="6">
        <f t="shared" si="248"/>
        <v>7</v>
      </c>
      <c r="I3985" s="6">
        <f t="shared" si="249"/>
        <v>6</v>
      </c>
      <c r="J3985" s="7">
        <f t="shared" si="250"/>
        <v>0.8571428571428571</v>
      </c>
      <c r="K3985" s="7">
        <f t="shared" si="251"/>
        <v>-0.22239242133644802</v>
      </c>
    </row>
    <row r="3986" spans="1:11" x14ac:dyDescent="0.35">
      <c r="A3986" s="14" t="s">
        <v>9663</v>
      </c>
      <c r="B3986" s="13" t="s">
        <v>2764</v>
      </c>
      <c r="C3986" s="14" t="s">
        <v>17318</v>
      </c>
      <c r="D3986" s="14" t="s">
        <v>16810</v>
      </c>
      <c r="E3986" s="15" t="s">
        <v>11359</v>
      </c>
      <c r="F3986" s="16">
        <v>52</v>
      </c>
      <c r="G3986" s="16">
        <v>33</v>
      </c>
      <c r="H3986" s="6">
        <f t="shared" si="248"/>
        <v>53</v>
      </c>
      <c r="I3986" s="6">
        <f t="shared" si="249"/>
        <v>34</v>
      </c>
      <c r="J3986" s="7">
        <f t="shared" si="250"/>
        <v>0.64150943396226412</v>
      </c>
      <c r="K3986" s="7">
        <f t="shared" si="251"/>
        <v>-0.64045761331285989</v>
      </c>
    </row>
    <row r="3987" spans="1:11" x14ac:dyDescent="0.35">
      <c r="A3987" s="14" t="s">
        <v>9664</v>
      </c>
      <c r="B3987" s="13" t="s">
        <v>1109</v>
      </c>
      <c r="C3987" s="14" t="s">
        <v>17319</v>
      </c>
      <c r="D3987" s="14" t="s">
        <v>11752</v>
      </c>
      <c r="E3987" s="15" t="s">
        <v>5678</v>
      </c>
      <c r="F3987" s="16">
        <v>4</v>
      </c>
      <c r="G3987" s="16">
        <v>1</v>
      </c>
      <c r="H3987" s="6">
        <f t="shared" si="248"/>
        <v>5</v>
      </c>
      <c r="I3987" s="6">
        <f t="shared" si="249"/>
        <v>2</v>
      </c>
      <c r="J3987" s="7">
        <f t="shared" si="250"/>
        <v>0.4</v>
      </c>
      <c r="K3987" s="7">
        <f t="shared" si="251"/>
        <v>-1.3219280948873622</v>
      </c>
    </row>
    <row r="3988" spans="1:11" x14ac:dyDescent="0.35">
      <c r="A3988" s="14" t="s">
        <v>9665</v>
      </c>
      <c r="B3988" s="13" t="s">
        <v>1802</v>
      </c>
      <c r="C3988" s="14" t="s">
        <v>17320</v>
      </c>
      <c r="D3988" s="14" t="s">
        <v>11618</v>
      </c>
      <c r="E3988" s="15" t="s">
        <v>11359</v>
      </c>
      <c r="F3988" s="16">
        <v>39</v>
      </c>
      <c r="G3988" s="16">
        <v>36</v>
      </c>
      <c r="H3988" s="6">
        <f t="shared" si="248"/>
        <v>40</v>
      </c>
      <c r="I3988" s="6">
        <f t="shared" si="249"/>
        <v>37</v>
      </c>
      <c r="J3988" s="7">
        <f t="shared" si="250"/>
        <v>0.92500000000000004</v>
      </c>
      <c r="K3988" s="7">
        <f t="shared" si="251"/>
        <v>-0.1124747292584125</v>
      </c>
    </row>
    <row r="3989" spans="1:11" x14ac:dyDescent="0.35">
      <c r="A3989" s="14" t="s">
        <v>9666</v>
      </c>
      <c r="B3989" s="13" t="s">
        <v>4742</v>
      </c>
      <c r="C3989" s="14" t="s">
        <v>17321</v>
      </c>
      <c r="D3989" s="14" t="s">
        <v>11356</v>
      </c>
      <c r="E3989" s="15" t="s">
        <v>5678</v>
      </c>
      <c r="F3989" s="16">
        <v>1</v>
      </c>
      <c r="G3989" s="16">
        <v>2</v>
      </c>
      <c r="H3989" s="6">
        <f t="shared" si="248"/>
        <v>2</v>
      </c>
      <c r="I3989" s="6">
        <f t="shared" si="249"/>
        <v>3</v>
      </c>
      <c r="J3989" s="7">
        <f t="shared" si="250"/>
        <v>1.5</v>
      </c>
      <c r="K3989" s="7">
        <f t="shared" si="251"/>
        <v>0.58496250072115619</v>
      </c>
    </row>
    <row r="3990" spans="1:11" x14ac:dyDescent="0.35">
      <c r="A3990" s="14" t="s">
        <v>9667</v>
      </c>
      <c r="B3990" s="13" t="s">
        <v>4131</v>
      </c>
      <c r="C3990" s="14" t="s">
        <v>17322</v>
      </c>
      <c r="D3990" s="14" t="s">
        <v>17323</v>
      </c>
      <c r="E3990" s="15" t="s">
        <v>5678</v>
      </c>
      <c r="F3990" s="16">
        <v>15</v>
      </c>
      <c r="G3990" s="16">
        <v>21</v>
      </c>
      <c r="H3990" s="6">
        <f t="shared" si="248"/>
        <v>16</v>
      </c>
      <c r="I3990" s="6">
        <f t="shared" si="249"/>
        <v>22</v>
      </c>
      <c r="J3990" s="7">
        <f t="shared" si="250"/>
        <v>1.375</v>
      </c>
      <c r="K3990" s="7">
        <f t="shared" si="251"/>
        <v>0.45943161863729726</v>
      </c>
    </row>
    <row r="3991" spans="1:11" x14ac:dyDescent="0.35">
      <c r="A3991" s="14" t="s">
        <v>9668</v>
      </c>
      <c r="B3991" s="13" t="s">
        <v>4409</v>
      </c>
      <c r="C3991" s="14" t="s">
        <v>17324</v>
      </c>
      <c r="D3991" s="14" t="s">
        <v>17325</v>
      </c>
      <c r="E3991" s="15" t="s">
        <v>5678</v>
      </c>
      <c r="F3991" s="16">
        <v>10</v>
      </c>
      <c r="G3991" s="16">
        <v>12</v>
      </c>
      <c r="H3991" s="6">
        <f t="shared" si="248"/>
        <v>11</v>
      </c>
      <c r="I3991" s="6">
        <f t="shared" si="249"/>
        <v>13</v>
      </c>
      <c r="J3991" s="7">
        <f t="shared" si="250"/>
        <v>1.1818181818181819</v>
      </c>
      <c r="K3991" s="7">
        <f t="shared" si="251"/>
        <v>0.24100809950379498</v>
      </c>
    </row>
    <row r="3992" spans="1:11" x14ac:dyDescent="0.35">
      <c r="A3992" s="14" t="s">
        <v>9669</v>
      </c>
      <c r="B3992" s="13" t="s">
        <v>5510</v>
      </c>
      <c r="C3992" s="14" t="s">
        <v>17326</v>
      </c>
      <c r="D3992" s="14" t="s">
        <v>11356</v>
      </c>
      <c r="E3992" s="15" t="s">
        <v>11359</v>
      </c>
      <c r="F3992" s="16">
        <v>13</v>
      </c>
      <c r="G3992" s="16">
        <v>8</v>
      </c>
      <c r="H3992" s="6">
        <f t="shared" si="248"/>
        <v>14</v>
      </c>
      <c r="I3992" s="6">
        <f t="shared" si="249"/>
        <v>9</v>
      </c>
      <c r="J3992" s="7">
        <f t="shared" si="250"/>
        <v>0.6428571428571429</v>
      </c>
      <c r="K3992" s="7">
        <f t="shared" si="251"/>
        <v>-0.63742992061529169</v>
      </c>
    </row>
    <row r="3993" spans="1:11" x14ac:dyDescent="0.35">
      <c r="A3993" s="14" t="s">
        <v>9670</v>
      </c>
      <c r="B3993" s="13" t="s">
        <v>3005</v>
      </c>
      <c r="C3993" s="14" t="s">
        <v>17327</v>
      </c>
      <c r="D3993" s="14" t="s">
        <v>17328</v>
      </c>
      <c r="E3993" s="15" t="s">
        <v>11359</v>
      </c>
      <c r="F3993" s="16">
        <v>7</v>
      </c>
      <c r="G3993" s="16">
        <v>4</v>
      </c>
      <c r="H3993" s="6">
        <f t="shared" si="248"/>
        <v>8</v>
      </c>
      <c r="I3993" s="6">
        <f t="shared" si="249"/>
        <v>5</v>
      </c>
      <c r="J3993" s="7">
        <f t="shared" si="250"/>
        <v>0.625</v>
      </c>
      <c r="K3993" s="7">
        <f t="shared" si="251"/>
        <v>-0.67807190511263771</v>
      </c>
    </row>
    <row r="3994" spans="1:11" x14ac:dyDescent="0.35">
      <c r="A3994" s="14" t="s">
        <v>9671</v>
      </c>
      <c r="B3994" s="13" t="s">
        <v>1266</v>
      </c>
      <c r="C3994" s="14" t="s">
        <v>17329</v>
      </c>
      <c r="D3994" s="14" t="s">
        <v>17330</v>
      </c>
      <c r="E3994" s="15" t="s">
        <v>11359</v>
      </c>
      <c r="F3994" s="16">
        <v>14</v>
      </c>
      <c r="G3994" s="16">
        <v>18</v>
      </c>
      <c r="H3994" s="6">
        <f t="shared" si="248"/>
        <v>15</v>
      </c>
      <c r="I3994" s="6">
        <f t="shared" si="249"/>
        <v>19</v>
      </c>
      <c r="J3994" s="7">
        <f t="shared" si="250"/>
        <v>1.2666666666666666</v>
      </c>
      <c r="K3994" s="7">
        <f t="shared" si="251"/>
        <v>0.3410369178350669</v>
      </c>
    </row>
    <row r="3995" spans="1:11" x14ac:dyDescent="0.35">
      <c r="A3995" s="14" t="s">
        <v>9672</v>
      </c>
      <c r="B3995" s="13" t="s">
        <v>2296</v>
      </c>
      <c r="C3995" s="14" t="s">
        <v>17331</v>
      </c>
      <c r="D3995" s="14" t="s">
        <v>14721</v>
      </c>
      <c r="E3995" s="15" t="s">
        <v>5678</v>
      </c>
      <c r="F3995" s="16">
        <v>43</v>
      </c>
      <c r="G3995" s="16">
        <v>26</v>
      </c>
      <c r="H3995" s="6">
        <f t="shared" si="248"/>
        <v>44</v>
      </c>
      <c r="I3995" s="6">
        <f t="shared" si="249"/>
        <v>27</v>
      </c>
      <c r="J3995" s="7">
        <f t="shared" si="250"/>
        <v>0.61363636363636365</v>
      </c>
      <c r="K3995" s="7">
        <f t="shared" si="251"/>
        <v>-0.70454411647382875</v>
      </c>
    </row>
    <row r="3996" spans="1:11" x14ac:dyDescent="0.35">
      <c r="A3996" s="14" t="s">
        <v>9673</v>
      </c>
      <c r="B3996" s="13" t="s">
        <v>3449</v>
      </c>
      <c r="C3996" s="14" t="s">
        <v>17332</v>
      </c>
      <c r="D3996" s="14" t="s">
        <v>17333</v>
      </c>
      <c r="E3996" s="15" t="s">
        <v>5678</v>
      </c>
      <c r="F3996" s="16">
        <v>1</v>
      </c>
      <c r="G3996" s="16">
        <v>3</v>
      </c>
      <c r="H3996" s="6">
        <f t="shared" si="248"/>
        <v>2</v>
      </c>
      <c r="I3996" s="6">
        <f t="shared" si="249"/>
        <v>4</v>
      </c>
      <c r="J3996" s="7">
        <f t="shared" si="250"/>
        <v>2</v>
      </c>
      <c r="K3996" s="7">
        <f t="shared" si="251"/>
        <v>1</v>
      </c>
    </row>
    <row r="3997" spans="1:11" x14ac:dyDescent="0.35">
      <c r="A3997" s="14" t="s">
        <v>9674</v>
      </c>
      <c r="B3997" s="13" t="s">
        <v>158</v>
      </c>
      <c r="C3997" s="14" t="s">
        <v>17334</v>
      </c>
      <c r="D3997" s="14" t="s">
        <v>11691</v>
      </c>
      <c r="E3997" s="15" t="s">
        <v>5678</v>
      </c>
      <c r="F3997" s="16">
        <v>2</v>
      </c>
      <c r="G3997" s="16">
        <v>1</v>
      </c>
      <c r="H3997" s="6">
        <f t="shared" si="248"/>
        <v>3</v>
      </c>
      <c r="I3997" s="6">
        <f t="shared" si="249"/>
        <v>2</v>
      </c>
      <c r="J3997" s="7">
        <f t="shared" si="250"/>
        <v>0.66666666666666663</v>
      </c>
      <c r="K3997" s="7">
        <f t="shared" si="251"/>
        <v>-0.5849625007211563</v>
      </c>
    </row>
    <row r="3998" spans="1:11" x14ac:dyDescent="0.35">
      <c r="A3998" s="14" t="s">
        <v>9675</v>
      </c>
      <c r="B3998" s="13" t="s">
        <v>1363</v>
      </c>
      <c r="C3998" s="14" t="s">
        <v>17335</v>
      </c>
      <c r="D3998" s="14" t="s">
        <v>17336</v>
      </c>
      <c r="E3998" s="15" t="s">
        <v>5678</v>
      </c>
      <c r="F3998" s="16">
        <v>3</v>
      </c>
      <c r="G3998" s="16">
        <v>2</v>
      </c>
      <c r="H3998" s="6">
        <f t="shared" si="248"/>
        <v>4</v>
      </c>
      <c r="I3998" s="6">
        <f t="shared" si="249"/>
        <v>3</v>
      </c>
      <c r="J3998" s="7">
        <f t="shared" si="250"/>
        <v>0.75</v>
      </c>
      <c r="K3998" s="7">
        <f t="shared" si="251"/>
        <v>-0.41503749927884381</v>
      </c>
    </row>
    <row r="3999" spans="1:11" x14ac:dyDescent="0.35">
      <c r="A3999" s="14" t="s">
        <v>9676</v>
      </c>
      <c r="B3999" s="13" t="s">
        <v>1968</v>
      </c>
      <c r="C3999" s="14" t="s">
        <v>17337</v>
      </c>
      <c r="D3999" s="14" t="s">
        <v>17338</v>
      </c>
      <c r="E3999" s="15" t="s">
        <v>5678</v>
      </c>
      <c r="F3999" s="16">
        <v>6</v>
      </c>
      <c r="G3999" s="16">
        <v>4</v>
      </c>
      <c r="H3999" s="6">
        <f t="shared" si="248"/>
        <v>7</v>
      </c>
      <c r="I3999" s="6">
        <f t="shared" si="249"/>
        <v>5</v>
      </c>
      <c r="J3999" s="7">
        <f t="shared" si="250"/>
        <v>0.7142857142857143</v>
      </c>
      <c r="K3999" s="7">
        <f t="shared" si="251"/>
        <v>-0.48542682717024171</v>
      </c>
    </row>
    <row r="4000" spans="1:11" x14ac:dyDescent="0.35">
      <c r="A4000" s="14" t="s">
        <v>9677</v>
      </c>
      <c r="B4000" s="13" t="s">
        <v>4402</v>
      </c>
      <c r="C4000" s="14" t="s">
        <v>17339</v>
      </c>
      <c r="D4000" s="14" t="s">
        <v>17340</v>
      </c>
      <c r="E4000" s="15" t="s">
        <v>5678</v>
      </c>
      <c r="F4000" s="16">
        <v>10</v>
      </c>
      <c r="G4000" s="16">
        <v>4</v>
      </c>
      <c r="H4000" s="6">
        <f t="shared" si="248"/>
        <v>11</v>
      </c>
      <c r="I4000" s="6">
        <f t="shared" si="249"/>
        <v>5</v>
      </c>
      <c r="J4000" s="7">
        <f t="shared" si="250"/>
        <v>0.45454545454545453</v>
      </c>
      <c r="K4000" s="7">
        <f t="shared" si="251"/>
        <v>-1.1375035237499349</v>
      </c>
    </row>
    <row r="4001" spans="1:11" x14ac:dyDescent="0.35">
      <c r="A4001" s="14" t="s">
        <v>9678</v>
      </c>
      <c r="B4001" s="13" t="s">
        <v>4379</v>
      </c>
      <c r="C4001" s="14" t="s">
        <v>17341</v>
      </c>
      <c r="D4001" s="14" t="s">
        <v>11755</v>
      </c>
      <c r="E4001" s="15" t="s">
        <v>11359</v>
      </c>
      <c r="F4001" s="16">
        <v>1803</v>
      </c>
      <c r="G4001" s="16">
        <v>2079</v>
      </c>
      <c r="H4001" s="6">
        <f t="shared" si="248"/>
        <v>1804</v>
      </c>
      <c r="I4001" s="6">
        <f t="shared" si="249"/>
        <v>2080</v>
      </c>
      <c r="J4001" s="7">
        <f t="shared" si="250"/>
        <v>1.1529933481152994</v>
      </c>
      <c r="K4001" s="7">
        <f t="shared" si="251"/>
        <v>0.20538418977307366</v>
      </c>
    </row>
    <row r="4002" spans="1:11" x14ac:dyDescent="0.35">
      <c r="A4002" s="14" t="s">
        <v>9679</v>
      </c>
      <c r="B4002" s="13" t="s">
        <v>2218</v>
      </c>
      <c r="C4002" s="14" t="s">
        <v>17342</v>
      </c>
      <c r="D4002" s="14" t="s">
        <v>12260</v>
      </c>
      <c r="E4002" s="15" t="s">
        <v>5678</v>
      </c>
      <c r="F4002" s="16">
        <v>31</v>
      </c>
      <c r="G4002" s="16">
        <v>27</v>
      </c>
      <c r="H4002" s="6">
        <f t="shared" si="248"/>
        <v>32</v>
      </c>
      <c r="I4002" s="6">
        <f t="shared" si="249"/>
        <v>28</v>
      </c>
      <c r="J4002" s="7">
        <f t="shared" si="250"/>
        <v>0.875</v>
      </c>
      <c r="K4002" s="7">
        <f t="shared" si="251"/>
        <v>-0.19264507794239591</v>
      </c>
    </row>
    <row r="4003" spans="1:11" x14ac:dyDescent="0.35">
      <c r="A4003" s="14" t="s">
        <v>9680</v>
      </c>
      <c r="B4003" s="13" t="s">
        <v>1400</v>
      </c>
      <c r="C4003" s="14" t="s">
        <v>17343</v>
      </c>
      <c r="D4003" s="14" t="s">
        <v>17344</v>
      </c>
      <c r="E4003" s="15" t="s">
        <v>5678</v>
      </c>
      <c r="F4003" s="16">
        <v>107</v>
      </c>
      <c r="G4003" s="16">
        <v>121</v>
      </c>
      <c r="H4003" s="6">
        <f t="shared" si="248"/>
        <v>108</v>
      </c>
      <c r="I4003" s="6">
        <f t="shared" si="249"/>
        <v>122</v>
      </c>
      <c r="J4003" s="7">
        <f t="shared" si="250"/>
        <v>1.1296296296296295</v>
      </c>
      <c r="K4003" s="7">
        <f t="shared" si="251"/>
        <v>0.17584983539941762</v>
      </c>
    </row>
    <row r="4004" spans="1:11" x14ac:dyDescent="0.35">
      <c r="A4004" s="14" t="s">
        <v>9681</v>
      </c>
      <c r="B4004" s="13" t="s">
        <v>938</v>
      </c>
      <c r="C4004" s="14" t="s">
        <v>17345</v>
      </c>
      <c r="D4004" s="14" t="s">
        <v>13331</v>
      </c>
      <c r="E4004" s="15" t="s">
        <v>5678</v>
      </c>
      <c r="F4004" s="16">
        <v>27</v>
      </c>
      <c r="G4004" s="16">
        <v>22</v>
      </c>
      <c r="H4004" s="6">
        <f t="shared" si="248"/>
        <v>28</v>
      </c>
      <c r="I4004" s="6">
        <f t="shared" si="249"/>
        <v>23</v>
      </c>
      <c r="J4004" s="7">
        <f t="shared" si="250"/>
        <v>0.8214285714285714</v>
      </c>
      <c r="K4004" s="7">
        <f t="shared" si="251"/>
        <v>-0.28379296600059128</v>
      </c>
    </row>
    <row r="4005" spans="1:11" x14ac:dyDescent="0.35">
      <c r="A4005" s="14" t="s">
        <v>9682</v>
      </c>
      <c r="B4005" s="13" t="s">
        <v>1224</v>
      </c>
      <c r="C4005" s="14" t="s">
        <v>17346</v>
      </c>
      <c r="D4005" s="14" t="s">
        <v>11536</v>
      </c>
      <c r="E4005" s="15" t="s">
        <v>5678</v>
      </c>
      <c r="F4005" s="16">
        <v>53</v>
      </c>
      <c r="G4005" s="16">
        <v>44</v>
      </c>
      <c r="H4005" s="6">
        <f t="shared" si="248"/>
        <v>54</v>
      </c>
      <c r="I4005" s="6">
        <f t="shared" si="249"/>
        <v>45</v>
      </c>
      <c r="J4005" s="7">
        <f t="shared" si="250"/>
        <v>0.83333333333333337</v>
      </c>
      <c r="K4005" s="7">
        <f t="shared" si="251"/>
        <v>-0.26303440583379378</v>
      </c>
    </row>
    <row r="4006" spans="1:11" x14ac:dyDescent="0.35">
      <c r="A4006" s="14" t="s">
        <v>9683</v>
      </c>
      <c r="B4006" s="13" t="s">
        <v>3021</v>
      </c>
      <c r="C4006" s="14" t="s">
        <v>17347</v>
      </c>
      <c r="D4006" s="14" t="s">
        <v>11536</v>
      </c>
      <c r="E4006" s="15" t="s">
        <v>5678</v>
      </c>
      <c r="F4006" s="16">
        <v>66</v>
      </c>
      <c r="G4006" s="16">
        <v>64</v>
      </c>
      <c r="H4006" s="6">
        <f t="shared" si="248"/>
        <v>67</v>
      </c>
      <c r="I4006" s="6">
        <f t="shared" si="249"/>
        <v>65</v>
      </c>
      <c r="J4006" s="7">
        <f t="shared" si="250"/>
        <v>0.97014925373134331</v>
      </c>
      <c r="K4006" s="7">
        <f t="shared" si="251"/>
        <v>-4.3721377429317886E-2</v>
      </c>
    </row>
    <row r="4007" spans="1:11" x14ac:dyDescent="0.35">
      <c r="A4007" s="14" t="s">
        <v>9684</v>
      </c>
      <c r="B4007" s="13" t="s">
        <v>1505</v>
      </c>
      <c r="C4007" s="14" t="s">
        <v>17348</v>
      </c>
      <c r="D4007" s="14" t="s">
        <v>17349</v>
      </c>
      <c r="E4007" s="15" t="s">
        <v>5678</v>
      </c>
      <c r="F4007" s="16">
        <v>6</v>
      </c>
      <c r="G4007" s="16">
        <v>7</v>
      </c>
      <c r="H4007" s="6">
        <f t="shared" si="248"/>
        <v>7</v>
      </c>
      <c r="I4007" s="6">
        <f t="shared" si="249"/>
        <v>8</v>
      </c>
      <c r="J4007" s="7">
        <f t="shared" si="250"/>
        <v>1.1428571428571428</v>
      </c>
      <c r="K4007" s="7">
        <f t="shared" si="251"/>
        <v>0.19264507794239583</v>
      </c>
    </row>
    <row r="4008" spans="1:11" x14ac:dyDescent="0.35">
      <c r="A4008" s="14" t="s">
        <v>9685</v>
      </c>
      <c r="B4008" s="13" t="s">
        <v>1162</v>
      </c>
      <c r="C4008" s="14" t="s">
        <v>17350</v>
      </c>
      <c r="D4008" s="14" t="s">
        <v>17351</v>
      </c>
      <c r="E4008" s="15" t="s">
        <v>5678</v>
      </c>
      <c r="F4008" s="16">
        <v>18</v>
      </c>
      <c r="G4008" s="16">
        <v>20</v>
      </c>
      <c r="H4008" s="6">
        <f t="shared" si="248"/>
        <v>19</v>
      </c>
      <c r="I4008" s="6">
        <f t="shared" si="249"/>
        <v>21</v>
      </c>
      <c r="J4008" s="7">
        <f t="shared" si="250"/>
        <v>1.1052631578947369</v>
      </c>
      <c r="K4008" s="7">
        <f t="shared" si="251"/>
        <v>0.14438990933517493</v>
      </c>
    </row>
    <row r="4009" spans="1:11" x14ac:dyDescent="0.35">
      <c r="A4009" s="14" t="s">
        <v>9686</v>
      </c>
      <c r="B4009" s="13" t="s">
        <v>1870</v>
      </c>
      <c r="C4009" s="14" t="s">
        <v>17352</v>
      </c>
      <c r="D4009" s="14" t="s">
        <v>17353</v>
      </c>
      <c r="E4009" s="15" t="s">
        <v>11359</v>
      </c>
      <c r="F4009" s="16">
        <v>131</v>
      </c>
      <c r="G4009" s="16">
        <v>156</v>
      </c>
      <c r="H4009" s="6">
        <f t="shared" si="248"/>
        <v>132</v>
      </c>
      <c r="I4009" s="6">
        <f t="shared" si="249"/>
        <v>157</v>
      </c>
      <c r="J4009" s="7">
        <f t="shared" si="250"/>
        <v>1.1893939393939394</v>
      </c>
      <c r="K4009" s="7">
        <f t="shared" si="251"/>
        <v>0.25022662953317365</v>
      </c>
    </row>
    <row r="4010" spans="1:11" x14ac:dyDescent="0.35">
      <c r="A4010" s="14" t="s">
        <v>9687</v>
      </c>
      <c r="B4010" s="13" t="s">
        <v>2322</v>
      </c>
      <c r="C4010" s="14" t="s">
        <v>17354</v>
      </c>
      <c r="D4010" s="14" t="s">
        <v>11356</v>
      </c>
      <c r="E4010" s="15" t="s">
        <v>11359</v>
      </c>
      <c r="F4010" s="16">
        <v>40</v>
      </c>
      <c r="G4010" s="16">
        <v>25</v>
      </c>
      <c r="H4010" s="6">
        <f t="shared" si="248"/>
        <v>41</v>
      </c>
      <c r="I4010" s="6">
        <f t="shared" si="249"/>
        <v>26</v>
      </c>
      <c r="J4010" s="7">
        <f t="shared" si="250"/>
        <v>0.63414634146341464</v>
      </c>
      <c r="K4010" s="7">
        <f t="shared" si="251"/>
        <v>-0.6571122864769916</v>
      </c>
    </row>
    <row r="4011" spans="1:11" x14ac:dyDescent="0.35">
      <c r="A4011" s="14" t="s">
        <v>9688</v>
      </c>
      <c r="B4011" s="13" t="s">
        <v>3079</v>
      </c>
      <c r="C4011" s="14" t="s">
        <v>17355</v>
      </c>
      <c r="D4011" s="14" t="s">
        <v>17356</v>
      </c>
      <c r="E4011" s="15" t="s">
        <v>5678</v>
      </c>
      <c r="F4011" s="16">
        <v>62</v>
      </c>
      <c r="G4011" s="16">
        <v>42</v>
      </c>
      <c r="H4011" s="6">
        <f t="shared" si="248"/>
        <v>63</v>
      </c>
      <c r="I4011" s="6">
        <f t="shared" si="249"/>
        <v>43</v>
      </c>
      <c r="J4011" s="7">
        <f t="shared" si="250"/>
        <v>0.68253968253968256</v>
      </c>
      <c r="K4011" s="7">
        <f t="shared" si="251"/>
        <v>-0.55101516879781853</v>
      </c>
    </row>
    <row r="4012" spans="1:11" x14ac:dyDescent="0.35">
      <c r="A4012" s="14" t="s">
        <v>9689</v>
      </c>
      <c r="B4012" s="13" t="s">
        <v>2729</v>
      </c>
      <c r="C4012" s="14" t="s">
        <v>17357</v>
      </c>
      <c r="D4012" s="14" t="s">
        <v>11356</v>
      </c>
      <c r="E4012" s="15" t="s">
        <v>5678</v>
      </c>
      <c r="F4012" s="16">
        <v>62</v>
      </c>
      <c r="G4012" s="16">
        <v>56</v>
      </c>
      <c r="H4012" s="6">
        <f t="shared" si="248"/>
        <v>63</v>
      </c>
      <c r="I4012" s="6">
        <f t="shared" si="249"/>
        <v>57</v>
      </c>
      <c r="J4012" s="7">
        <f t="shared" si="250"/>
        <v>0.90476190476190477</v>
      </c>
      <c r="K4012" s="7">
        <f t="shared" si="251"/>
        <v>-0.14438990933517479</v>
      </c>
    </row>
    <row r="4013" spans="1:11" x14ac:dyDescent="0.35">
      <c r="A4013" s="14" t="s">
        <v>9690</v>
      </c>
      <c r="B4013" s="13" t="s">
        <v>5390</v>
      </c>
      <c r="C4013" s="14" t="s">
        <v>17358</v>
      </c>
      <c r="D4013" s="14" t="s">
        <v>11356</v>
      </c>
      <c r="E4013" s="15" t="s">
        <v>5678</v>
      </c>
      <c r="F4013" s="16">
        <v>42</v>
      </c>
      <c r="G4013" s="16">
        <v>35</v>
      </c>
      <c r="H4013" s="6">
        <f t="shared" si="248"/>
        <v>43</v>
      </c>
      <c r="I4013" s="6">
        <f t="shared" si="249"/>
        <v>36</v>
      </c>
      <c r="J4013" s="7">
        <f t="shared" si="250"/>
        <v>0.83720930232558144</v>
      </c>
      <c r="K4013" s="7">
        <f t="shared" si="251"/>
        <v>-0.25633975325978547</v>
      </c>
    </row>
    <row r="4014" spans="1:11" x14ac:dyDescent="0.35">
      <c r="A4014" s="14" t="s">
        <v>9691</v>
      </c>
      <c r="B4014" s="13" t="s">
        <v>4260</v>
      </c>
      <c r="C4014" s="14" t="s">
        <v>17359</v>
      </c>
      <c r="D4014" s="14" t="s">
        <v>11876</v>
      </c>
      <c r="E4014" s="15" t="s">
        <v>11359</v>
      </c>
      <c r="F4014" s="16">
        <v>6</v>
      </c>
      <c r="G4014" s="16">
        <v>3</v>
      </c>
      <c r="H4014" s="6">
        <f t="shared" si="248"/>
        <v>7</v>
      </c>
      <c r="I4014" s="6">
        <f t="shared" si="249"/>
        <v>4</v>
      </c>
      <c r="J4014" s="7">
        <f t="shared" si="250"/>
        <v>0.5714285714285714</v>
      </c>
      <c r="K4014" s="7">
        <f t="shared" si="251"/>
        <v>-0.80735492205760429</v>
      </c>
    </row>
    <row r="4015" spans="1:11" x14ac:dyDescent="0.35">
      <c r="A4015" s="14" t="s">
        <v>9692</v>
      </c>
      <c r="B4015" s="13" t="s">
        <v>274</v>
      </c>
      <c r="C4015" s="14" t="s">
        <v>17360</v>
      </c>
      <c r="D4015" s="14" t="s">
        <v>13205</v>
      </c>
      <c r="E4015" s="15" t="s">
        <v>11359</v>
      </c>
      <c r="F4015" s="16">
        <v>4</v>
      </c>
      <c r="G4015" s="16">
        <v>3</v>
      </c>
      <c r="H4015" s="6">
        <f t="shared" si="248"/>
        <v>5</v>
      </c>
      <c r="I4015" s="6">
        <f t="shared" si="249"/>
        <v>4</v>
      </c>
      <c r="J4015" s="7">
        <f t="shared" si="250"/>
        <v>0.8</v>
      </c>
      <c r="K4015" s="7">
        <f t="shared" si="251"/>
        <v>-0.32192809488736229</v>
      </c>
    </row>
    <row r="4016" spans="1:11" x14ac:dyDescent="0.35">
      <c r="A4016" s="14" t="s">
        <v>9693</v>
      </c>
      <c r="B4016" s="13" t="s">
        <v>1361</v>
      </c>
      <c r="C4016" s="14" t="s">
        <v>17361</v>
      </c>
      <c r="D4016" s="14" t="s">
        <v>11356</v>
      </c>
      <c r="E4016" s="15" t="s">
        <v>11359</v>
      </c>
      <c r="F4016" s="16">
        <v>21</v>
      </c>
      <c r="G4016" s="16">
        <v>13</v>
      </c>
      <c r="H4016" s="6">
        <f t="shared" si="248"/>
        <v>22</v>
      </c>
      <c r="I4016" s="6">
        <f t="shared" si="249"/>
        <v>14</v>
      </c>
      <c r="J4016" s="7">
        <f t="shared" si="250"/>
        <v>0.63636363636363635</v>
      </c>
      <c r="K4016" s="7">
        <f t="shared" si="251"/>
        <v>-0.65207669657969325</v>
      </c>
    </row>
    <row r="4017" spans="1:11" x14ac:dyDescent="0.35">
      <c r="A4017" s="14" t="s">
        <v>9694</v>
      </c>
      <c r="B4017" s="13" t="s">
        <v>4596</v>
      </c>
      <c r="C4017" s="14" t="s">
        <v>17362</v>
      </c>
      <c r="D4017" s="14" t="s">
        <v>11356</v>
      </c>
      <c r="E4017" s="15" t="s">
        <v>11359</v>
      </c>
      <c r="F4017" s="16">
        <v>17</v>
      </c>
      <c r="G4017" s="16">
        <v>17</v>
      </c>
      <c r="H4017" s="6">
        <f t="shared" si="248"/>
        <v>18</v>
      </c>
      <c r="I4017" s="6">
        <f t="shared" si="249"/>
        <v>18</v>
      </c>
      <c r="J4017" s="7">
        <f t="shared" si="250"/>
        <v>1</v>
      </c>
      <c r="K4017" s="7">
        <f t="shared" si="251"/>
        <v>0</v>
      </c>
    </row>
    <row r="4018" spans="1:11" x14ac:dyDescent="0.35">
      <c r="A4018" s="14" t="s">
        <v>9695</v>
      </c>
      <c r="B4018" s="13" t="s">
        <v>1992</v>
      </c>
      <c r="C4018" s="14" t="s">
        <v>17363</v>
      </c>
      <c r="D4018" s="14" t="s">
        <v>11539</v>
      </c>
      <c r="E4018" s="15" t="s">
        <v>5678</v>
      </c>
      <c r="F4018" s="16">
        <v>6</v>
      </c>
      <c r="G4018" s="16">
        <v>5</v>
      </c>
      <c r="H4018" s="6">
        <f t="shared" si="248"/>
        <v>7</v>
      </c>
      <c r="I4018" s="6">
        <f t="shared" si="249"/>
        <v>6</v>
      </c>
      <c r="J4018" s="7">
        <f t="shared" si="250"/>
        <v>0.8571428571428571</v>
      </c>
      <c r="K4018" s="7">
        <f t="shared" si="251"/>
        <v>-0.22239242133644802</v>
      </c>
    </row>
    <row r="4019" spans="1:11" x14ac:dyDescent="0.35">
      <c r="A4019" s="14" t="s">
        <v>9696</v>
      </c>
      <c r="B4019" s="13" t="s">
        <v>1902</v>
      </c>
      <c r="C4019" s="14" t="s">
        <v>17364</v>
      </c>
      <c r="D4019" s="14" t="s">
        <v>11356</v>
      </c>
      <c r="E4019" s="15" t="s">
        <v>11359</v>
      </c>
      <c r="F4019" s="16">
        <v>34</v>
      </c>
      <c r="G4019" s="16">
        <v>19</v>
      </c>
      <c r="H4019" s="6">
        <f t="shared" si="248"/>
        <v>35</v>
      </c>
      <c r="I4019" s="6">
        <f t="shared" si="249"/>
        <v>20</v>
      </c>
      <c r="J4019" s="7">
        <f t="shared" si="250"/>
        <v>0.5714285714285714</v>
      </c>
      <c r="K4019" s="7">
        <f t="shared" si="251"/>
        <v>-0.80735492205760429</v>
      </c>
    </row>
    <row r="4020" spans="1:11" x14ac:dyDescent="0.35">
      <c r="A4020" s="14" t="s">
        <v>9697</v>
      </c>
      <c r="B4020" s="13" t="s">
        <v>1193</v>
      </c>
      <c r="C4020" s="14" t="s">
        <v>17365</v>
      </c>
      <c r="D4020" s="14" t="s">
        <v>12574</v>
      </c>
      <c r="E4020" s="15" t="s">
        <v>11359</v>
      </c>
      <c r="F4020" s="16">
        <v>6</v>
      </c>
      <c r="G4020" s="16">
        <v>4</v>
      </c>
      <c r="H4020" s="6">
        <f t="shared" si="248"/>
        <v>7</v>
      </c>
      <c r="I4020" s="6">
        <f t="shared" si="249"/>
        <v>5</v>
      </c>
      <c r="J4020" s="7">
        <f t="shared" si="250"/>
        <v>0.7142857142857143</v>
      </c>
      <c r="K4020" s="7">
        <f t="shared" si="251"/>
        <v>-0.48542682717024171</v>
      </c>
    </row>
    <row r="4021" spans="1:11" x14ac:dyDescent="0.35">
      <c r="A4021" s="14" t="s">
        <v>9698</v>
      </c>
      <c r="B4021" s="13" t="s">
        <v>3722</v>
      </c>
      <c r="C4021" s="14" t="s">
        <v>17366</v>
      </c>
      <c r="D4021" s="14" t="s">
        <v>11356</v>
      </c>
      <c r="E4021" s="15" t="s">
        <v>11359</v>
      </c>
      <c r="F4021" s="16">
        <v>7</v>
      </c>
      <c r="G4021" s="16">
        <v>4</v>
      </c>
      <c r="H4021" s="6">
        <f t="shared" si="248"/>
        <v>8</v>
      </c>
      <c r="I4021" s="6">
        <f t="shared" si="249"/>
        <v>5</v>
      </c>
      <c r="J4021" s="7">
        <f t="shared" si="250"/>
        <v>0.625</v>
      </c>
      <c r="K4021" s="7">
        <f t="shared" si="251"/>
        <v>-0.67807190511263771</v>
      </c>
    </row>
    <row r="4022" spans="1:11" x14ac:dyDescent="0.35">
      <c r="A4022" s="14" t="s">
        <v>9699</v>
      </c>
      <c r="B4022" s="13" t="s">
        <v>3086</v>
      </c>
      <c r="C4022" s="14" t="s">
        <v>17367</v>
      </c>
      <c r="D4022" s="14" t="s">
        <v>17368</v>
      </c>
      <c r="E4022" s="15" t="s">
        <v>5678</v>
      </c>
      <c r="F4022" s="16">
        <v>36</v>
      </c>
      <c r="G4022" s="16">
        <v>20</v>
      </c>
      <c r="H4022" s="6">
        <f t="shared" si="248"/>
        <v>37</v>
      </c>
      <c r="I4022" s="6">
        <f t="shared" si="249"/>
        <v>21</v>
      </c>
      <c r="J4022" s="7">
        <f t="shared" si="250"/>
        <v>0.56756756756756754</v>
      </c>
      <c r="K4022" s="7">
        <f t="shared" si="251"/>
        <v>-0.81713594285018953</v>
      </c>
    </row>
    <row r="4023" spans="1:11" x14ac:dyDescent="0.35">
      <c r="A4023" s="14" t="s">
        <v>9700</v>
      </c>
      <c r="B4023" s="13" t="s">
        <v>4101</v>
      </c>
      <c r="C4023" s="14" t="s">
        <v>17369</v>
      </c>
      <c r="D4023" s="14" t="s">
        <v>11356</v>
      </c>
      <c r="E4023" s="15" t="s">
        <v>11359</v>
      </c>
      <c r="F4023" s="16">
        <v>61</v>
      </c>
      <c r="G4023" s="16">
        <v>68</v>
      </c>
      <c r="H4023" s="6">
        <f t="shared" si="248"/>
        <v>62</v>
      </c>
      <c r="I4023" s="6">
        <f t="shared" si="249"/>
        <v>69</v>
      </c>
      <c r="J4023" s="7">
        <f t="shared" si="250"/>
        <v>1.1129032258064515</v>
      </c>
      <c r="K4023" s="7">
        <f t="shared" si="251"/>
        <v>0.15432814639129372</v>
      </c>
    </row>
    <row r="4024" spans="1:11" x14ac:dyDescent="0.35">
      <c r="A4024" s="14" t="s">
        <v>9701</v>
      </c>
      <c r="B4024" s="13" t="s">
        <v>853</v>
      </c>
      <c r="C4024" s="14" t="s">
        <v>17370</v>
      </c>
      <c r="D4024" s="14" t="s">
        <v>17371</v>
      </c>
      <c r="E4024" s="15" t="s">
        <v>11359</v>
      </c>
      <c r="F4024" s="16">
        <v>18</v>
      </c>
      <c r="G4024" s="16">
        <v>14</v>
      </c>
      <c r="H4024" s="6">
        <f t="shared" si="248"/>
        <v>19</v>
      </c>
      <c r="I4024" s="6">
        <f t="shared" si="249"/>
        <v>15</v>
      </c>
      <c r="J4024" s="7">
        <f t="shared" si="250"/>
        <v>0.78947368421052633</v>
      </c>
      <c r="K4024" s="7">
        <f t="shared" si="251"/>
        <v>-0.34103691783506696</v>
      </c>
    </row>
    <row r="4025" spans="1:11" x14ac:dyDescent="0.35">
      <c r="A4025" s="14" t="s">
        <v>9702</v>
      </c>
      <c r="B4025" s="13" t="s">
        <v>297</v>
      </c>
      <c r="C4025" s="14" t="s">
        <v>17372</v>
      </c>
      <c r="D4025" s="14" t="s">
        <v>11356</v>
      </c>
      <c r="E4025" s="15" t="s">
        <v>11359</v>
      </c>
      <c r="F4025" s="16">
        <v>3</v>
      </c>
      <c r="G4025" s="16">
        <v>1</v>
      </c>
      <c r="H4025" s="6">
        <f t="shared" si="248"/>
        <v>4</v>
      </c>
      <c r="I4025" s="6">
        <f t="shared" si="249"/>
        <v>2</v>
      </c>
      <c r="J4025" s="7">
        <f t="shared" si="250"/>
        <v>0.5</v>
      </c>
      <c r="K4025" s="7">
        <f t="shared" si="251"/>
        <v>-1</v>
      </c>
    </row>
    <row r="4026" spans="1:11" x14ac:dyDescent="0.35">
      <c r="A4026" s="14" t="s">
        <v>9703</v>
      </c>
      <c r="B4026" s="13" t="s">
        <v>4060</v>
      </c>
      <c r="C4026" s="14" t="s">
        <v>17373</v>
      </c>
      <c r="D4026" s="14" t="s">
        <v>17374</v>
      </c>
      <c r="E4026" s="15" t="s">
        <v>11359</v>
      </c>
      <c r="F4026" s="16">
        <v>33</v>
      </c>
      <c r="G4026" s="16">
        <v>32</v>
      </c>
      <c r="H4026" s="6">
        <f t="shared" si="248"/>
        <v>34</v>
      </c>
      <c r="I4026" s="6">
        <f t="shared" si="249"/>
        <v>33</v>
      </c>
      <c r="J4026" s="7">
        <f t="shared" si="250"/>
        <v>0.97058823529411764</v>
      </c>
      <c r="K4026" s="7">
        <f t="shared" si="251"/>
        <v>-4.3068721891885979E-2</v>
      </c>
    </row>
    <row r="4027" spans="1:11" x14ac:dyDescent="0.35">
      <c r="A4027" s="14" t="s">
        <v>9704</v>
      </c>
      <c r="B4027" s="13" t="s">
        <v>2392</v>
      </c>
      <c r="C4027" s="14" t="s">
        <v>17375</v>
      </c>
      <c r="D4027" s="14" t="s">
        <v>11356</v>
      </c>
      <c r="E4027" s="15" t="s">
        <v>11359</v>
      </c>
      <c r="F4027" s="16">
        <v>202</v>
      </c>
      <c r="G4027" s="16">
        <v>217</v>
      </c>
      <c r="H4027" s="6">
        <f t="shared" si="248"/>
        <v>203</v>
      </c>
      <c r="I4027" s="6">
        <f t="shared" si="249"/>
        <v>218</v>
      </c>
      <c r="J4027" s="7">
        <f t="shared" si="250"/>
        <v>1.0738916256157636</v>
      </c>
      <c r="K4027" s="7">
        <f t="shared" si="251"/>
        <v>0.10284840759175017</v>
      </c>
    </row>
    <row r="4028" spans="1:11" x14ac:dyDescent="0.35">
      <c r="A4028" s="14" t="s">
        <v>9705</v>
      </c>
      <c r="B4028" s="13" t="s">
        <v>4577</v>
      </c>
      <c r="C4028" s="14" t="s">
        <v>17376</v>
      </c>
      <c r="D4028" s="14" t="s">
        <v>17377</v>
      </c>
      <c r="E4028" s="15" t="s">
        <v>11359</v>
      </c>
      <c r="F4028" s="16">
        <v>96</v>
      </c>
      <c r="G4028" s="16">
        <v>92</v>
      </c>
      <c r="H4028" s="6">
        <f t="shared" si="248"/>
        <v>97</v>
      </c>
      <c r="I4028" s="6">
        <f t="shared" si="249"/>
        <v>93</v>
      </c>
      <c r="J4028" s="7">
        <f t="shared" si="250"/>
        <v>0.95876288659793818</v>
      </c>
      <c r="K4028" s="7">
        <f t="shared" si="251"/>
        <v>-6.0754031079096237E-2</v>
      </c>
    </row>
    <row r="4029" spans="1:11" x14ac:dyDescent="0.35">
      <c r="A4029" s="14" t="s">
        <v>9706</v>
      </c>
      <c r="B4029" s="13" t="s">
        <v>1520</v>
      </c>
      <c r="C4029" s="14" t="s">
        <v>17378</v>
      </c>
      <c r="D4029" s="14" t="s">
        <v>17379</v>
      </c>
      <c r="E4029" s="15" t="s">
        <v>5678</v>
      </c>
      <c r="F4029" s="16">
        <v>42</v>
      </c>
      <c r="G4029" s="16">
        <v>25</v>
      </c>
      <c r="H4029" s="6">
        <f t="shared" si="248"/>
        <v>43</v>
      </c>
      <c r="I4029" s="6">
        <f t="shared" si="249"/>
        <v>26</v>
      </c>
      <c r="J4029" s="7">
        <f t="shared" si="250"/>
        <v>0.60465116279069764</v>
      </c>
      <c r="K4029" s="7">
        <f t="shared" si="251"/>
        <v>-0.72582503656100594</v>
      </c>
    </row>
    <row r="4030" spans="1:11" x14ac:dyDescent="0.35">
      <c r="A4030" s="14" t="s">
        <v>9707</v>
      </c>
      <c r="B4030" s="13" t="s">
        <v>1299</v>
      </c>
      <c r="C4030" s="14" t="s">
        <v>17380</v>
      </c>
      <c r="D4030" s="14" t="s">
        <v>17381</v>
      </c>
      <c r="E4030" s="15" t="s">
        <v>11359</v>
      </c>
      <c r="F4030" s="16">
        <v>38</v>
      </c>
      <c r="G4030" s="16">
        <v>42</v>
      </c>
      <c r="H4030" s="6">
        <f t="shared" si="248"/>
        <v>39</v>
      </c>
      <c r="I4030" s="6">
        <f t="shared" si="249"/>
        <v>43</v>
      </c>
      <c r="J4030" s="7">
        <f t="shared" si="250"/>
        <v>1.1025641025641026</v>
      </c>
      <c r="K4030" s="7">
        <f t="shared" si="251"/>
        <v>0.1408625358398497</v>
      </c>
    </row>
    <row r="4031" spans="1:11" x14ac:dyDescent="0.35">
      <c r="A4031" s="14" t="s">
        <v>9708</v>
      </c>
      <c r="B4031" s="13" t="s">
        <v>2736</v>
      </c>
      <c r="C4031" s="14" t="s">
        <v>17382</v>
      </c>
      <c r="D4031" s="14" t="s">
        <v>17383</v>
      </c>
      <c r="E4031" s="15" t="s">
        <v>5678</v>
      </c>
      <c r="F4031" s="16">
        <v>89</v>
      </c>
      <c r="G4031" s="16">
        <v>75</v>
      </c>
      <c r="H4031" s="6">
        <f t="shared" si="248"/>
        <v>90</v>
      </c>
      <c r="I4031" s="6">
        <f t="shared" si="249"/>
        <v>76</v>
      </c>
      <c r="J4031" s="7">
        <f t="shared" si="250"/>
        <v>0.84444444444444444</v>
      </c>
      <c r="K4031" s="7">
        <f t="shared" si="251"/>
        <v>-0.24392558288608923</v>
      </c>
    </row>
    <row r="4032" spans="1:11" x14ac:dyDescent="0.35">
      <c r="A4032" s="14" t="s">
        <v>9709</v>
      </c>
      <c r="B4032" s="13" t="s">
        <v>534</v>
      </c>
      <c r="C4032" s="14" t="s">
        <v>17384</v>
      </c>
      <c r="D4032" s="14" t="s">
        <v>11356</v>
      </c>
      <c r="E4032" s="15" t="s">
        <v>5678</v>
      </c>
      <c r="F4032" s="16">
        <v>25</v>
      </c>
      <c r="G4032" s="16">
        <v>20</v>
      </c>
      <c r="H4032" s="6">
        <f t="shared" si="248"/>
        <v>26</v>
      </c>
      <c r="I4032" s="6">
        <f t="shared" si="249"/>
        <v>21</v>
      </c>
      <c r="J4032" s="7">
        <f t="shared" si="250"/>
        <v>0.80769230769230771</v>
      </c>
      <c r="K4032" s="7">
        <f t="shared" si="251"/>
        <v>-0.30812229536233188</v>
      </c>
    </row>
    <row r="4033" spans="1:11" x14ac:dyDescent="0.35">
      <c r="A4033" s="14" t="s">
        <v>9710</v>
      </c>
      <c r="B4033" s="13" t="s">
        <v>268</v>
      </c>
      <c r="C4033" s="14" t="s">
        <v>17385</v>
      </c>
      <c r="D4033" s="14" t="s">
        <v>17386</v>
      </c>
      <c r="E4033" s="15" t="s">
        <v>5678</v>
      </c>
      <c r="F4033" s="16">
        <v>125</v>
      </c>
      <c r="G4033" s="16">
        <v>100</v>
      </c>
      <c r="H4033" s="6">
        <f t="shared" si="248"/>
        <v>126</v>
      </c>
      <c r="I4033" s="6">
        <f t="shared" si="249"/>
        <v>101</v>
      </c>
      <c r="J4033" s="7">
        <f t="shared" si="250"/>
        <v>0.80158730158730163</v>
      </c>
      <c r="K4033" s="7">
        <f t="shared" si="251"/>
        <v>-0.31906844074812168</v>
      </c>
    </row>
    <row r="4034" spans="1:11" x14ac:dyDescent="0.35">
      <c r="A4034" s="14" t="s">
        <v>9711</v>
      </c>
      <c r="B4034" s="13" t="s">
        <v>820</v>
      </c>
      <c r="C4034" s="14" t="s">
        <v>17387</v>
      </c>
      <c r="D4034" s="14" t="s">
        <v>11755</v>
      </c>
      <c r="E4034" s="15" t="s">
        <v>5678</v>
      </c>
      <c r="F4034" s="16">
        <v>112</v>
      </c>
      <c r="G4034" s="16">
        <v>30</v>
      </c>
      <c r="H4034" s="6">
        <f t="shared" si="248"/>
        <v>113</v>
      </c>
      <c r="I4034" s="6">
        <f t="shared" si="249"/>
        <v>31</v>
      </c>
      <c r="J4034" s="7">
        <f t="shared" si="250"/>
        <v>0.27433628318584069</v>
      </c>
      <c r="K4034" s="7">
        <f t="shared" si="251"/>
        <v>-1.8659826520283125</v>
      </c>
    </row>
    <row r="4035" spans="1:11" x14ac:dyDescent="0.35">
      <c r="A4035" s="14" t="s">
        <v>9712</v>
      </c>
      <c r="B4035" s="13" t="s">
        <v>1457</v>
      </c>
      <c r="C4035" s="14" t="s">
        <v>17388</v>
      </c>
      <c r="D4035" s="14" t="s">
        <v>17389</v>
      </c>
      <c r="E4035" s="15" t="s">
        <v>5678</v>
      </c>
      <c r="F4035" s="16">
        <v>43</v>
      </c>
      <c r="G4035" s="16">
        <v>46</v>
      </c>
      <c r="H4035" s="6">
        <f t="shared" ref="H4035:H4098" si="252">F4035+1</f>
        <v>44</v>
      </c>
      <c r="I4035" s="6">
        <f t="shared" ref="I4035:I4098" si="253">G4035+1</f>
        <v>47</v>
      </c>
      <c r="J4035" s="7">
        <f t="shared" ref="J4035:J4098" si="254">I4035/H4035</f>
        <v>1.0681818181818181</v>
      </c>
      <c r="K4035" s="7">
        <f t="shared" ref="K4035:K4098" si="255">LOG(J4035,2)</f>
        <v>9.5157233040340045E-2</v>
      </c>
    </row>
    <row r="4036" spans="1:11" x14ac:dyDescent="0.35">
      <c r="A4036" s="14" t="s">
        <v>9713</v>
      </c>
      <c r="B4036" s="13" t="s">
        <v>3313</v>
      </c>
      <c r="C4036" s="14" t="s">
        <v>17390</v>
      </c>
      <c r="D4036" s="14" t="s">
        <v>17391</v>
      </c>
      <c r="E4036" s="15" t="s">
        <v>11359</v>
      </c>
      <c r="F4036" s="16">
        <v>62</v>
      </c>
      <c r="G4036" s="16">
        <v>23</v>
      </c>
      <c r="H4036" s="6">
        <f t="shared" si="252"/>
        <v>63</v>
      </c>
      <c r="I4036" s="6">
        <f t="shared" si="253"/>
        <v>24</v>
      </c>
      <c r="J4036" s="7">
        <f t="shared" si="254"/>
        <v>0.38095238095238093</v>
      </c>
      <c r="K4036" s="7">
        <f t="shared" si="255"/>
        <v>-1.3923174227787605</v>
      </c>
    </row>
    <row r="4037" spans="1:11" x14ac:dyDescent="0.35">
      <c r="A4037" s="14" t="s">
        <v>9714</v>
      </c>
      <c r="B4037" s="13" t="s">
        <v>4457</v>
      </c>
      <c r="C4037" s="14" t="s">
        <v>17392</v>
      </c>
      <c r="D4037" s="14" t="s">
        <v>17393</v>
      </c>
      <c r="E4037" s="15" t="s">
        <v>11359</v>
      </c>
      <c r="F4037" s="16">
        <v>61</v>
      </c>
      <c r="G4037" s="16">
        <v>29</v>
      </c>
      <c r="H4037" s="6">
        <f t="shared" si="252"/>
        <v>62</v>
      </c>
      <c r="I4037" s="6">
        <f t="shared" si="253"/>
        <v>30</v>
      </c>
      <c r="J4037" s="7">
        <f t="shared" si="254"/>
        <v>0.4838709677419355</v>
      </c>
      <c r="K4037" s="7">
        <f t="shared" si="255"/>
        <v>-1.0473057147783567</v>
      </c>
    </row>
    <row r="4038" spans="1:11" x14ac:dyDescent="0.35">
      <c r="A4038" s="14" t="s">
        <v>9715</v>
      </c>
      <c r="B4038" s="13" t="s">
        <v>3516</v>
      </c>
      <c r="C4038" s="14" t="s">
        <v>17394</v>
      </c>
      <c r="D4038" s="14" t="s">
        <v>17395</v>
      </c>
      <c r="E4038" s="15" t="s">
        <v>11359</v>
      </c>
      <c r="F4038" s="16">
        <v>260</v>
      </c>
      <c r="G4038" s="16">
        <v>182</v>
      </c>
      <c r="H4038" s="6">
        <f t="shared" si="252"/>
        <v>261</v>
      </c>
      <c r="I4038" s="6">
        <f t="shared" si="253"/>
        <v>183</v>
      </c>
      <c r="J4038" s="7">
        <f t="shared" si="254"/>
        <v>0.70114942528735635</v>
      </c>
      <c r="K4038" s="7">
        <f t="shared" si="255"/>
        <v>-0.51220615828584193</v>
      </c>
    </row>
    <row r="4039" spans="1:11" x14ac:dyDescent="0.35">
      <c r="A4039" s="14" t="s">
        <v>9716</v>
      </c>
      <c r="B4039" s="13" t="s">
        <v>2451</v>
      </c>
      <c r="C4039" s="14" t="s">
        <v>17396</v>
      </c>
      <c r="D4039" s="14" t="s">
        <v>11385</v>
      </c>
      <c r="E4039" s="15" t="s">
        <v>11359</v>
      </c>
      <c r="F4039" s="16">
        <v>273</v>
      </c>
      <c r="G4039" s="16">
        <v>365</v>
      </c>
      <c r="H4039" s="6">
        <f t="shared" si="252"/>
        <v>274</v>
      </c>
      <c r="I4039" s="6">
        <f t="shared" si="253"/>
        <v>366</v>
      </c>
      <c r="J4039" s="7">
        <f t="shared" si="254"/>
        <v>1.3357664233576643</v>
      </c>
      <c r="K4039" s="7">
        <f t="shared" si="255"/>
        <v>0.4176677553235158</v>
      </c>
    </row>
    <row r="4040" spans="1:11" x14ac:dyDescent="0.35">
      <c r="A4040" s="14" t="s">
        <v>9717</v>
      </c>
      <c r="B4040" s="13" t="s">
        <v>4428</v>
      </c>
      <c r="C4040" s="14" t="s">
        <v>17397</v>
      </c>
      <c r="D4040" s="14" t="s">
        <v>11356</v>
      </c>
      <c r="E4040" s="15" t="s">
        <v>5678</v>
      </c>
      <c r="F4040" s="16">
        <v>59</v>
      </c>
      <c r="G4040" s="16">
        <v>47</v>
      </c>
      <c r="H4040" s="6">
        <f t="shared" si="252"/>
        <v>60</v>
      </c>
      <c r="I4040" s="6">
        <f t="shared" si="253"/>
        <v>48</v>
      </c>
      <c r="J4040" s="7">
        <f t="shared" si="254"/>
        <v>0.8</v>
      </c>
      <c r="K4040" s="7">
        <f t="shared" si="255"/>
        <v>-0.32192809488736229</v>
      </c>
    </row>
    <row r="4041" spans="1:11" x14ac:dyDescent="0.35">
      <c r="A4041" s="14" t="s">
        <v>9718</v>
      </c>
      <c r="B4041" s="13" t="s">
        <v>4519</v>
      </c>
      <c r="C4041" s="14" t="s">
        <v>17398</v>
      </c>
      <c r="D4041" s="14" t="s">
        <v>17399</v>
      </c>
      <c r="E4041" s="15" t="s">
        <v>11359</v>
      </c>
      <c r="F4041" s="16">
        <v>82</v>
      </c>
      <c r="G4041" s="16">
        <v>62</v>
      </c>
      <c r="H4041" s="6">
        <f t="shared" si="252"/>
        <v>83</v>
      </c>
      <c r="I4041" s="6">
        <f t="shared" si="253"/>
        <v>63</v>
      </c>
      <c r="J4041" s="7">
        <f t="shared" si="254"/>
        <v>0.75903614457831325</v>
      </c>
      <c r="K4041" s="7">
        <f t="shared" si="255"/>
        <v>-0.39775950784700831</v>
      </c>
    </row>
    <row r="4042" spans="1:11" x14ac:dyDescent="0.35">
      <c r="A4042" s="14" t="s">
        <v>9719</v>
      </c>
      <c r="B4042" s="13" t="s">
        <v>2853</v>
      </c>
      <c r="C4042" s="14" t="s">
        <v>17400</v>
      </c>
      <c r="D4042" s="14" t="s">
        <v>11496</v>
      </c>
      <c r="E4042" s="15" t="s">
        <v>11359</v>
      </c>
      <c r="F4042" s="16">
        <v>372</v>
      </c>
      <c r="G4042" s="16">
        <v>380</v>
      </c>
      <c r="H4042" s="6">
        <f t="shared" si="252"/>
        <v>373</v>
      </c>
      <c r="I4042" s="6">
        <f t="shared" si="253"/>
        <v>381</v>
      </c>
      <c r="J4042" s="7">
        <f t="shared" si="254"/>
        <v>1.0214477211796247</v>
      </c>
      <c r="K4042" s="7">
        <f t="shared" si="255"/>
        <v>3.0615367238084279E-2</v>
      </c>
    </row>
    <row r="4043" spans="1:11" x14ac:dyDescent="0.35">
      <c r="A4043" s="14" t="s">
        <v>9720</v>
      </c>
      <c r="B4043" s="13" t="s">
        <v>497</v>
      </c>
      <c r="C4043" s="14" t="s">
        <v>17401</v>
      </c>
      <c r="D4043" s="14" t="s">
        <v>17402</v>
      </c>
      <c r="E4043" s="15" t="s">
        <v>11359</v>
      </c>
      <c r="F4043" s="16">
        <v>216</v>
      </c>
      <c r="G4043" s="16">
        <v>213</v>
      </c>
      <c r="H4043" s="6">
        <f t="shared" si="252"/>
        <v>217</v>
      </c>
      <c r="I4043" s="6">
        <f t="shared" si="253"/>
        <v>214</v>
      </c>
      <c r="J4043" s="7">
        <f t="shared" si="254"/>
        <v>0.98617511520737322</v>
      </c>
      <c r="K4043" s="7">
        <f t="shared" si="255"/>
        <v>-2.0084246043332445E-2</v>
      </c>
    </row>
    <row r="4044" spans="1:11" x14ac:dyDescent="0.35">
      <c r="A4044" s="14" t="s">
        <v>9721</v>
      </c>
      <c r="B4044" s="13" t="s">
        <v>1790</v>
      </c>
      <c r="C4044" s="14" t="s">
        <v>17403</v>
      </c>
      <c r="D4044" s="14" t="s">
        <v>17404</v>
      </c>
      <c r="E4044" s="15" t="s">
        <v>11359</v>
      </c>
      <c r="F4044" s="16">
        <v>337</v>
      </c>
      <c r="G4044" s="16">
        <v>393</v>
      </c>
      <c r="H4044" s="6">
        <f t="shared" si="252"/>
        <v>338</v>
      </c>
      <c r="I4044" s="6">
        <f t="shared" si="253"/>
        <v>394</v>
      </c>
      <c r="J4044" s="7">
        <f t="shared" si="254"/>
        <v>1.165680473372781</v>
      </c>
      <c r="K4044" s="7">
        <f t="shared" si="255"/>
        <v>0.22117238317419188</v>
      </c>
    </row>
    <row r="4045" spans="1:11" x14ac:dyDescent="0.35">
      <c r="A4045" s="14" t="s">
        <v>9722</v>
      </c>
      <c r="B4045" s="13" t="s">
        <v>4174</v>
      </c>
      <c r="C4045" s="14" t="s">
        <v>17405</v>
      </c>
      <c r="D4045" s="14" t="s">
        <v>17406</v>
      </c>
      <c r="E4045" s="15" t="s">
        <v>11359</v>
      </c>
      <c r="F4045" s="16">
        <v>57</v>
      </c>
      <c r="G4045" s="16">
        <v>49</v>
      </c>
      <c r="H4045" s="6">
        <f t="shared" si="252"/>
        <v>58</v>
      </c>
      <c r="I4045" s="6">
        <f t="shared" si="253"/>
        <v>50</v>
      </c>
      <c r="J4045" s="7">
        <f t="shared" si="254"/>
        <v>0.86206896551724133</v>
      </c>
      <c r="K4045" s="7">
        <f t="shared" si="255"/>
        <v>-0.2141248053528475</v>
      </c>
    </row>
    <row r="4046" spans="1:11" x14ac:dyDescent="0.35">
      <c r="A4046" s="14" t="s">
        <v>9723</v>
      </c>
      <c r="B4046" s="13" t="s">
        <v>2278</v>
      </c>
      <c r="C4046" s="14" t="s">
        <v>17407</v>
      </c>
      <c r="D4046" s="14" t="s">
        <v>11356</v>
      </c>
      <c r="E4046" s="15" t="s">
        <v>5678</v>
      </c>
      <c r="F4046" s="16">
        <v>24</v>
      </c>
      <c r="G4046" s="16">
        <v>11</v>
      </c>
      <c r="H4046" s="6">
        <f t="shared" si="252"/>
        <v>25</v>
      </c>
      <c r="I4046" s="6">
        <f t="shared" si="253"/>
        <v>12</v>
      </c>
      <c r="J4046" s="7">
        <f t="shared" si="254"/>
        <v>0.48</v>
      </c>
      <c r="K4046" s="7">
        <f t="shared" si="255"/>
        <v>-1.0588936890535685</v>
      </c>
    </row>
    <row r="4047" spans="1:11" x14ac:dyDescent="0.35">
      <c r="A4047" s="14" t="s">
        <v>9724</v>
      </c>
      <c r="B4047" s="13" t="s">
        <v>2968</v>
      </c>
      <c r="C4047" s="14" t="s">
        <v>17408</v>
      </c>
      <c r="D4047" s="14" t="s">
        <v>11356</v>
      </c>
      <c r="E4047" s="15" t="s">
        <v>5678</v>
      </c>
      <c r="F4047" s="16">
        <v>26</v>
      </c>
      <c r="G4047" s="16">
        <v>43</v>
      </c>
      <c r="H4047" s="6">
        <f t="shared" si="252"/>
        <v>27</v>
      </c>
      <c r="I4047" s="6">
        <f t="shared" si="253"/>
        <v>44</v>
      </c>
      <c r="J4047" s="7">
        <f t="shared" si="254"/>
        <v>1.6296296296296295</v>
      </c>
      <c r="K4047" s="7">
        <f t="shared" si="255"/>
        <v>0.70454411647382864</v>
      </c>
    </row>
    <row r="4048" spans="1:11" x14ac:dyDescent="0.35">
      <c r="A4048" s="14" t="s">
        <v>9725</v>
      </c>
      <c r="B4048" s="13" t="s">
        <v>2784</v>
      </c>
      <c r="C4048" s="14" t="s">
        <v>17409</v>
      </c>
      <c r="D4048" s="14" t="s">
        <v>17410</v>
      </c>
      <c r="E4048" s="15" t="s">
        <v>11359</v>
      </c>
      <c r="F4048" s="16">
        <v>386</v>
      </c>
      <c r="G4048" s="16">
        <v>325</v>
      </c>
      <c r="H4048" s="6">
        <f t="shared" si="252"/>
        <v>387</v>
      </c>
      <c r="I4048" s="6">
        <f t="shared" si="253"/>
        <v>326</v>
      </c>
      <c r="J4048" s="7">
        <f t="shared" si="254"/>
        <v>0.84237726098191212</v>
      </c>
      <c r="K4048" s="7">
        <f t="shared" si="255"/>
        <v>-0.2474616019133328</v>
      </c>
    </row>
    <row r="4049" spans="1:11" x14ac:dyDescent="0.35">
      <c r="A4049" s="14" t="s">
        <v>9726</v>
      </c>
      <c r="B4049" s="13" t="s">
        <v>4163</v>
      </c>
      <c r="C4049" s="14" t="s">
        <v>17411</v>
      </c>
      <c r="D4049" s="14" t="s">
        <v>17412</v>
      </c>
      <c r="E4049" s="15" t="s">
        <v>11359</v>
      </c>
      <c r="F4049" s="16">
        <v>353</v>
      </c>
      <c r="G4049" s="16">
        <v>305</v>
      </c>
      <c r="H4049" s="6">
        <f t="shared" si="252"/>
        <v>354</v>
      </c>
      <c r="I4049" s="6">
        <f t="shared" si="253"/>
        <v>306</v>
      </c>
      <c r="J4049" s="7">
        <f t="shared" si="254"/>
        <v>0.86440677966101698</v>
      </c>
      <c r="K4049" s="7">
        <f t="shared" si="255"/>
        <v>-0.21021770739034562</v>
      </c>
    </row>
    <row r="4050" spans="1:11" x14ac:dyDescent="0.35">
      <c r="A4050" s="14" t="s">
        <v>9727</v>
      </c>
      <c r="B4050" s="13" t="s">
        <v>1834</v>
      </c>
      <c r="C4050" s="14" t="s">
        <v>17413</v>
      </c>
      <c r="D4050" s="14" t="s">
        <v>17414</v>
      </c>
      <c r="E4050" s="15" t="s">
        <v>11359</v>
      </c>
      <c r="F4050" s="16">
        <v>130</v>
      </c>
      <c r="G4050" s="16">
        <v>83</v>
      </c>
      <c r="H4050" s="6">
        <f t="shared" si="252"/>
        <v>131</v>
      </c>
      <c r="I4050" s="6">
        <f t="shared" si="253"/>
        <v>84</v>
      </c>
      <c r="J4050" s="7">
        <f t="shared" si="254"/>
        <v>0.64122137404580148</v>
      </c>
      <c r="K4050" s="7">
        <f t="shared" si="255"/>
        <v>-0.64110557875869012</v>
      </c>
    </row>
    <row r="4051" spans="1:11" x14ac:dyDescent="0.35">
      <c r="A4051" s="14" t="s">
        <v>9728</v>
      </c>
      <c r="B4051" s="13" t="s">
        <v>4743</v>
      </c>
      <c r="C4051" s="14" t="s">
        <v>17415</v>
      </c>
      <c r="D4051" s="14" t="s">
        <v>11356</v>
      </c>
      <c r="E4051" s="15" t="s">
        <v>11359</v>
      </c>
      <c r="F4051" s="16">
        <v>8</v>
      </c>
      <c r="G4051" s="16">
        <v>14</v>
      </c>
      <c r="H4051" s="6">
        <f t="shared" si="252"/>
        <v>9</v>
      </c>
      <c r="I4051" s="6">
        <f t="shared" si="253"/>
        <v>15</v>
      </c>
      <c r="J4051" s="7">
        <f t="shared" si="254"/>
        <v>1.6666666666666667</v>
      </c>
      <c r="K4051" s="7">
        <f t="shared" si="255"/>
        <v>0.73696559416620622</v>
      </c>
    </row>
    <row r="4052" spans="1:11" x14ac:dyDescent="0.35">
      <c r="A4052" s="14" t="s">
        <v>9729</v>
      </c>
      <c r="B4052" s="13" t="s">
        <v>3339</v>
      </c>
      <c r="C4052" s="14" t="s">
        <v>17416</v>
      </c>
      <c r="D4052" s="14" t="s">
        <v>11356</v>
      </c>
      <c r="E4052" s="15" t="s">
        <v>5678</v>
      </c>
      <c r="F4052" s="16">
        <v>2</v>
      </c>
      <c r="G4052" s="16">
        <v>0</v>
      </c>
      <c r="H4052" s="6">
        <f t="shared" si="252"/>
        <v>3</v>
      </c>
      <c r="I4052" s="6">
        <f t="shared" si="253"/>
        <v>1</v>
      </c>
      <c r="J4052" s="7">
        <f t="shared" si="254"/>
        <v>0.33333333333333331</v>
      </c>
      <c r="K4052" s="7">
        <f t="shared" si="255"/>
        <v>-1.5849625007211563</v>
      </c>
    </row>
    <row r="4053" spans="1:11" x14ac:dyDescent="0.35">
      <c r="A4053" s="14" t="s">
        <v>9730</v>
      </c>
      <c r="B4053" s="13" t="s">
        <v>996</v>
      </c>
      <c r="C4053" s="14" t="s">
        <v>17417</v>
      </c>
      <c r="D4053" s="14" t="s">
        <v>11356</v>
      </c>
      <c r="E4053" s="15" t="s">
        <v>11359</v>
      </c>
      <c r="F4053" s="16">
        <v>79</v>
      </c>
      <c r="G4053" s="16">
        <v>58</v>
      </c>
      <c r="H4053" s="6">
        <f t="shared" si="252"/>
        <v>80</v>
      </c>
      <c r="I4053" s="6">
        <f t="shared" si="253"/>
        <v>59</v>
      </c>
      <c r="J4053" s="7">
        <f t="shared" si="254"/>
        <v>0.73750000000000004</v>
      </c>
      <c r="K4053" s="7">
        <f t="shared" si="255"/>
        <v>-0.43928504552552106</v>
      </c>
    </row>
    <row r="4054" spans="1:11" x14ac:dyDescent="0.35">
      <c r="A4054" s="14" t="s">
        <v>9731</v>
      </c>
      <c r="B4054" s="13" t="s">
        <v>1498</v>
      </c>
      <c r="C4054" s="14" t="s">
        <v>12080</v>
      </c>
      <c r="D4054" s="14" t="s">
        <v>17418</v>
      </c>
      <c r="E4054" s="15" t="s">
        <v>11359</v>
      </c>
      <c r="F4054" s="16">
        <v>18</v>
      </c>
      <c r="G4054" s="16">
        <v>17</v>
      </c>
      <c r="H4054" s="6">
        <f t="shared" si="252"/>
        <v>19</v>
      </c>
      <c r="I4054" s="6">
        <f t="shared" si="253"/>
        <v>18</v>
      </c>
      <c r="J4054" s="7">
        <f t="shared" si="254"/>
        <v>0.94736842105263153</v>
      </c>
      <c r="K4054" s="7">
        <f t="shared" si="255"/>
        <v>-7.8002512001273214E-2</v>
      </c>
    </row>
    <row r="4055" spans="1:11" x14ac:dyDescent="0.35">
      <c r="A4055" s="14" t="s">
        <v>9732</v>
      </c>
      <c r="B4055" s="13" t="s">
        <v>3493</v>
      </c>
      <c r="C4055" s="14" t="s">
        <v>17419</v>
      </c>
      <c r="D4055" s="14" t="s">
        <v>12083</v>
      </c>
      <c r="E4055" s="15" t="s">
        <v>5678</v>
      </c>
      <c r="F4055" s="16">
        <v>3</v>
      </c>
      <c r="G4055" s="16">
        <v>1</v>
      </c>
      <c r="H4055" s="6">
        <f t="shared" si="252"/>
        <v>4</v>
      </c>
      <c r="I4055" s="6">
        <f t="shared" si="253"/>
        <v>2</v>
      </c>
      <c r="J4055" s="7">
        <f t="shared" si="254"/>
        <v>0.5</v>
      </c>
      <c r="K4055" s="7">
        <f t="shared" si="255"/>
        <v>-1</v>
      </c>
    </row>
    <row r="4056" spans="1:11" x14ac:dyDescent="0.35">
      <c r="A4056" s="14" t="s">
        <v>9733</v>
      </c>
      <c r="B4056" s="13" t="s">
        <v>2261</v>
      </c>
      <c r="C4056" s="14" t="s">
        <v>17420</v>
      </c>
      <c r="D4056" s="14" t="s">
        <v>11418</v>
      </c>
      <c r="E4056" s="15" t="s">
        <v>11359</v>
      </c>
      <c r="F4056" s="16">
        <v>21</v>
      </c>
      <c r="G4056" s="16">
        <v>17</v>
      </c>
      <c r="H4056" s="6">
        <f t="shared" si="252"/>
        <v>22</v>
      </c>
      <c r="I4056" s="6">
        <f t="shared" si="253"/>
        <v>18</v>
      </c>
      <c r="J4056" s="7">
        <f t="shared" si="254"/>
        <v>0.81818181818181823</v>
      </c>
      <c r="K4056" s="7">
        <f t="shared" si="255"/>
        <v>-0.28950661719498483</v>
      </c>
    </row>
    <row r="4057" spans="1:11" x14ac:dyDescent="0.35">
      <c r="A4057" s="14" t="s">
        <v>9734</v>
      </c>
      <c r="B4057" s="13" t="s">
        <v>2915</v>
      </c>
      <c r="C4057" s="14" t="s">
        <v>17421</v>
      </c>
      <c r="D4057" s="14" t="s">
        <v>17422</v>
      </c>
      <c r="E4057" s="15" t="s">
        <v>5678</v>
      </c>
      <c r="F4057" s="16">
        <v>276</v>
      </c>
      <c r="G4057" s="16">
        <v>267</v>
      </c>
      <c r="H4057" s="6">
        <f t="shared" si="252"/>
        <v>277</v>
      </c>
      <c r="I4057" s="6">
        <f t="shared" si="253"/>
        <v>268</v>
      </c>
      <c r="J4057" s="7">
        <f t="shared" si="254"/>
        <v>0.96750902527075811</v>
      </c>
      <c r="K4057" s="7">
        <f t="shared" si="255"/>
        <v>-4.7652975591415923E-2</v>
      </c>
    </row>
    <row r="4058" spans="1:11" x14ac:dyDescent="0.35">
      <c r="A4058" s="14" t="s">
        <v>9735</v>
      </c>
      <c r="B4058" s="13" t="s">
        <v>1447</v>
      </c>
      <c r="C4058" s="14" t="s">
        <v>17423</v>
      </c>
      <c r="D4058" s="14" t="s">
        <v>17424</v>
      </c>
      <c r="E4058" s="15" t="s">
        <v>5678</v>
      </c>
      <c r="F4058" s="16">
        <v>224</v>
      </c>
      <c r="G4058" s="16">
        <v>191</v>
      </c>
      <c r="H4058" s="6">
        <f t="shared" si="252"/>
        <v>225</v>
      </c>
      <c r="I4058" s="6">
        <f t="shared" si="253"/>
        <v>192</v>
      </c>
      <c r="J4058" s="7">
        <f t="shared" si="254"/>
        <v>0.85333333333333339</v>
      </c>
      <c r="K4058" s="7">
        <f t="shared" si="255"/>
        <v>-0.2288186904958808</v>
      </c>
    </row>
    <row r="4059" spans="1:11" x14ac:dyDescent="0.35">
      <c r="A4059" s="14" t="s">
        <v>9736</v>
      </c>
      <c r="B4059" s="13" t="s">
        <v>2244</v>
      </c>
      <c r="C4059" s="14" t="s">
        <v>17425</v>
      </c>
      <c r="D4059" s="14" t="s">
        <v>11356</v>
      </c>
      <c r="E4059" s="15" t="s">
        <v>5678</v>
      </c>
      <c r="F4059" s="16">
        <v>348</v>
      </c>
      <c r="G4059" s="16">
        <v>370</v>
      </c>
      <c r="H4059" s="6">
        <f t="shared" si="252"/>
        <v>349</v>
      </c>
      <c r="I4059" s="6">
        <f t="shared" si="253"/>
        <v>371</v>
      </c>
      <c r="J4059" s="7">
        <f t="shared" si="254"/>
        <v>1.0630372492836677</v>
      </c>
      <c r="K4059" s="7">
        <f t="shared" si="255"/>
        <v>8.8192150411151193E-2</v>
      </c>
    </row>
    <row r="4060" spans="1:11" x14ac:dyDescent="0.35">
      <c r="A4060" s="14" t="s">
        <v>9737</v>
      </c>
      <c r="B4060" s="13" t="s">
        <v>3683</v>
      </c>
      <c r="C4060" s="14" t="s">
        <v>17426</v>
      </c>
      <c r="D4060" s="14" t="s">
        <v>17427</v>
      </c>
      <c r="E4060" s="15" t="s">
        <v>5678</v>
      </c>
      <c r="F4060" s="16">
        <v>424</v>
      </c>
      <c r="G4060" s="16">
        <v>423</v>
      </c>
      <c r="H4060" s="6">
        <f t="shared" si="252"/>
        <v>425</v>
      </c>
      <c r="I4060" s="6">
        <f t="shared" si="253"/>
        <v>424</v>
      </c>
      <c r="J4060" s="7">
        <f t="shared" si="254"/>
        <v>0.99764705882352944</v>
      </c>
      <c r="K4060" s="7">
        <f t="shared" si="255"/>
        <v>-3.3985764618648805E-3</v>
      </c>
    </row>
    <row r="4061" spans="1:11" x14ac:dyDescent="0.35">
      <c r="A4061" s="14" t="s">
        <v>9738</v>
      </c>
      <c r="B4061" s="13" t="s">
        <v>3913</v>
      </c>
      <c r="C4061" s="14" t="s">
        <v>17428</v>
      </c>
      <c r="D4061" s="14" t="s">
        <v>11356</v>
      </c>
      <c r="E4061" s="15" t="s">
        <v>5678</v>
      </c>
      <c r="F4061" s="16">
        <v>230</v>
      </c>
      <c r="G4061" s="16">
        <v>186</v>
      </c>
      <c r="H4061" s="6">
        <f t="shared" si="252"/>
        <v>231</v>
      </c>
      <c r="I4061" s="6">
        <f t="shared" si="253"/>
        <v>187</v>
      </c>
      <c r="J4061" s="7">
        <f t="shared" si="254"/>
        <v>0.80952380952380953</v>
      </c>
      <c r="K4061" s="7">
        <f t="shared" si="255"/>
        <v>-0.30485458152842088</v>
      </c>
    </row>
    <row r="4062" spans="1:11" x14ac:dyDescent="0.35">
      <c r="A4062" s="14" t="s">
        <v>9739</v>
      </c>
      <c r="B4062" s="13" t="s">
        <v>2474</v>
      </c>
      <c r="C4062" s="14" t="s">
        <v>17429</v>
      </c>
      <c r="D4062" s="14" t="s">
        <v>17430</v>
      </c>
      <c r="E4062" s="15" t="s">
        <v>5678</v>
      </c>
      <c r="F4062" s="16">
        <v>220</v>
      </c>
      <c r="G4062" s="16">
        <v>172</v>
      </c>
      <c r="H4062" s="6">
        <f t="shared" si="252"/>
        <v>221</v>
      </c>
      <c r="I4062" s="6">
        <f t="shared" si="253"/>
        <v>173</v>
      </c>
      <c r="J4062" s="7">
        <f t="shared" si="254"/>
        <v>0.78280542986425339</v>
      </c>
      <c r="K4062" s="7">
        <f t="shared" si="255"/>
        <v>-0.35327433175470696</v>
      </c>
    </row>
    <row r="4063" spans="1:11" x14ac:dyDescent="0.35">
      <c r="A4063" s="14" t="s">
        <v>9740</v>
      </c>
      <c r="B4063" s="13" t="s">
        <v>1136</v>
      </c>
      <c r="C4063" s="14" t="s">
        <v>17431</v>
      </c>
      <c r="D4063" s="14" t="s">
        <v>17432</v>
      </c>
      <c r="E4063" s="15" t="s">
        <v>5678</v>
      </c>
      <c r="F4063" s="16">
        <v>75</v>
      </c>
      <c r="G4063" s="16">
        <v>61</v>
      </c>
      <c r="H4063" s="6">
        <f t="shared" si="252"/>
        <v>76</v>
      </c>
      <c r="I4063" s="6">
        <f t="shared" si="253"/>
        <v>62</v>
      </c>
      <c r="J4063" s="7">
        <f t="shared" si="254"/>
        <v>0.81578947368421051</v>
      </c>
      <c r="K4063" s="7">
        <f t="shared" si="255"/>
        <v>-0.29373120305671035</v>
      </c>
    </row>
    <row r="4064" spans="1:11" x14ac:dyDescent="0.35">
      <c r="A4064" s="14" t="s">
        <v>9741</v>
      </c>
      <c r="B4064" s="13" t="s">
        <v>1511</v>
      </c>
      <c r="C4064" s="14" t="s">
        <v>17433</v>
      </c>
      <c r="D4064" s="14" t="s">
        <v>17434</v>
      </c>
      <c r="E4064" s="15" t="s">
        <v>5678</v>
      </c>
      <c r="F4064" s="16">
        <v>82</v>
      </c>
      <c r="G4064" s="16">
        <v>57</v>
      </c>
      <c r="H4064" s="6">
        <f t="shared" si="252"/>
        <v>83</v>
      </c>
      <c r="I4064" s="6">
        <f t="shared" si="253"/>
        <v>58</v>
      </c>
      <c r="J4064" s="7">
        <f t="shared" si="254"/>
        <v>0.6987951807228916</v>
      </c>
      <c r="K4064" s="7">
        <f t="shared" si="255"/>
        <v>-0.51705843621935266</v>
      </c>
    </row>
    <row r="4065" spans="1:11" x14ac:dyDescent="0.35">
      <c r="A4065" s="14" t="s">
        <v>9742</v>
      </c>
      <c r="B4065" s="13" t="s">
        <v>3268</v>
      </c>
      <c r="C4065" s="14" t="s">
        <v>17435</v>
      </c>
      <c r="D4065" s="14" t="s">
        <v>17436</v>
      </c>
      <c r="E4065" s="15" t="s">
        <v>5678</v>
      </c>
      <c r="F4065" s="16">
        <v>120</v>
      </c>
      <c r="G4065" s="16">
        <v>58</v>
      </c>
      <c r="H4065" s="6">
        <f t="shared" si="252"/>
        <v>121</v>
      </c>
      <c r="I4065" s="6">
        <f t="shared" si="253"/>
        <v>59</v>
      </c>
      <c r="J4065" s="7">
        <f t="shared" si="254"/>
        <v>0.48760330578512395</v>
      </c>
      <c r="K4065" s="7">
        <f t="shared" si="255"/>
        <v>-1.0362201879127533</v>
      </c>
    </row>
    <row r="4066" spans="1:11" x14ac:dyDescent="0.35">
      <c r="A4066" s="14" t="s">
        <v>9743</v>
      </c>
      <c r="B4066" s="13" t="s">
        <v>4464</v>
      </c>
      <c r="C4066" s="14" t="s">
        <v>17437</v>
      </c>
      <c r="D4066" s="14" t="s">
        <v>11356</v>
      </c>
      <c r="E4066" s="15" t="s">
        <v>5678</v>
      </c>
      <c r="F4066" s="16">
        <v>383</v>
      </c>
      <c r="G4066" s="16">
        <v>331</v>
      </c>
      <c r="H4066" s="6">
        <f t="shared" si="252"/>
        <v>384</v>
      </c>
      <c r="I4066" s="6">
        <f t="shared" si="253"/>
        <v>332</v>
      </c>
      <c r="J4066" s="7">
        <f t="shared" si="254"/>
        <v>0.86458333333333337</v>
      </c>
      <c r="K4066" s="7">
        <f t="shared" si="255"/>
        <v>-0.20992306937423139</v>
      </c>
    </row>
    <row r="4067" spans="1:11" x14ac:dyDescent="0.35">
      <c r="A4067" s="14" t="s">
        <v>9744</v>
      </c>
      <c r="B4067" s="13" t="s">
        <v>3361</v>
      </c>
      <c r="C4067" s="14" t="s">
        <v>17438</v>
      </c>
      <c r="D4067" s="14" t="s">
        <v>17439</v>
      </c>
      <c r="E4067" s="15" t="s">
        <v>5678</v>
      </c>
      <c r="F4067" s="16">
        <v>118</v>
      </c>
      <c r="G4067" s="16">
        <v>56</v>
      </c>
      <c r="H4067" s="6">
        <f t="shared" si="252"/>
        <v>119</v>
      </c>
      <c r="I4067" s="6">
        <f t="shared" si="253"/>
        <v>57</v>
      </c>
      <c r="J4067" s="7">
        <f t="shared" si="254"/>
        <v>0.47899159663865548</v>
      </c>
      <c r="K4067" s="7">
        <f t="shared" si="255"/>
        <v>-1.061927749143202</v>
      </c>
    </row>
    <row r="4068" spans="1:11" x14ac:dyDescent="0.35">
      <c r="A4068" s="14" t="s">
        <v>9745</v>
      </c>
      <c r="B4068" s="13" t="s">
        <v>3176</v>
      </c>
      <c r="C4068" s="14" t="s">
        <v>17440</v>
      </c>
      <c r="D4068" s="14" t="s">
        <v>17441</v>
      </c>
      <c r="E4068" s="15" t="s">
        <v>5678</v>
      </c>
      <c r="F4068" s="16">
        <v>105</v>
      </c>
      <c r="G4068" s="16">
        <v>63</v>
      </c>
      <c r="H4068" s="6">
        <f t="shared" si="252"/>
        <v>106</v>
      </c>
      <c r="I4068" s="6">
        <f t="shared" si="253"/>
        <v>64</v>
      </c>
      <c r="J4068" s="7">
        <f t="shared" si="254"/>
        <v>0.60377358490566035</v>
      </c>
      <c r="K4068" s="7">
        <f t="shared" si="255"/>
        <v>-0.7279204545631992</v>
      </c>
    </row>
    <row r="4069" spans="1:11" x14ac:dyDescent="0.35">
      <c r="A4069" s="14" t="s">
        <v>9746</v>
      </c>
      <c r="B4069" s="13" t="s">
        <v>3746</v>
      </c>
      <c r="C4069" s="14" t="s">
        <v>17442</v>
      </c>
      <c r="D4069" s="14" t="s">
        <v>11356</v>
      </c>
      <c r="E4069" s="15" t="s">
        <v>11359</v>
      </c>
      <c r="F4069" s="16">
        <v>4</v>
      </c>
      <c r="G4069" s="16">
        <v>2</v>
      </c>
      <c r="H4069" s="6">
        <f t="shared" si="252"/>
        <v>5</v>
      </c>
      <c r="I4069" s="6">
        <f t="shared" si="253"/>
        <v>3</v>
      </c>
      <c r="J4069" s="7">
        <f t="shared" si="254"/>
        <v>0.6</v>
      </c>
      <c r="K4069" s="7">
        <f t="shared" si="255"/>
        <v>-0.73696559416620622</v>
      </c>
    </row>
    <row r="4070" spans="1:11" x14ac:dyDescent="0.35">
      <c r="A4070" s="14" t="s">
        <v>9747</v>
      </c>
      <c r="B4070" s="13" t="s">
        <v>745</v>
      </c>
      <c r="C4070" s="14" t="s">
        <v>17443</v>
      </c>
      <c r="D4070" s="14" t="s">
        <v>17444</v>
      </c>
      <c r="E4070" s="15" t="s">
        <v>5678</v>
      </c>
      <c r="F4070" s="16">
        <v>16</v>
      </c>
      <c r="G4070" s="16">
        <v>16</v>
      </c>
      <c r="H4070" s="6">
        <f t="shared" si="252"/>
        <v>17</v>
      </c>
      <c r="I4070" s="6">
        <f t="shared" si="253"/>
        <v>17</v>
      </c>
      <c r="J4070" s="7">
        <f t="shared" si="254"/>
        <v>1</v>
      </c>
      <c r="K4070" s="7">
        <f t="shared" si="255"/>
        <v>0</v>
      </c>
    </row>
    <row r="4071" spans="1:11" x14ac:dyDescent="0.35">
      <c r="A4071" s="14" t="s">
        <v>9748</v>
      </c>
      <c r="B4071" s="13" t="s">
        <v>1151</v>
      </c>
      <c r="C4071" s="14" t="s">
        <v>17445</v>
      </c>
      <c r="D4071" s="14" t="s">
        <v>17446</v>
      </c>
      <c r="E4071" s="15" t="s">
        <v>11359</v>
      </c>
      <c r="F4071" s="16">
        <v>79</v>
      </c>
      <c r="G4071" s="16">
        <v>53</v>
      </c>
      <c r="H4071" s="6">
        <f t="shared" si="252"/>
        <v>80</v>
      </c>
      <c r="I4071" s="6">
        <f t="shared" si="253"/>
        <v>54</v>
      </c>
      <c r="J4071" s="7">
        <f t="shared" si="254"/>
        <v>0.67500000000000004</v>
      </c>
      <c r="K4071" s="7">
        <f t="shared" si="255"/>
        <v>-0.56704059272389373</v>
      </c>
    </row>
    <row r="4072" spans="1:11" x14ac:dyDescent="0.35">
      <c r="A4072" s="14" t="s">
        <v>9749</v>
      </c>
      <c r="B4072" s="13" t="s">
        <v>2797</v>
      </c>
      <c r="C4072" s="14" t="s">
        <v>17447</v>
      </c>
      <c r="D4072" s="14" t="s">
        <v>17448</v>
      </c>
      <c r="E4072" s="15" t="s">
        <v>11359</v>
      </c>
      <c r="F4072" s="16">
        <v>44</v>
      </c>
      <c r="G4072" s="16">
        <v>25</v>
      </c>
      <c r="H4072" s="6">
        <f t="shared" si="252"/>
        <v>45</v>
      </c>
      <c r="I4072" s="6">
        <f t="shared" si="253"/>
        <v>26</v>
      </c>
      <c r="J4072" s="7">
        <f t="shared" si="254"/>
        <v>0.57777777777777772</v>
      </c>
      <c r="K4072" s="7">
        <f t="shared" si="255"/>
        <v>-0.79141337818858271</v>
      </c>
    </row>
    <row r="4073" spans="1:11" x14ac:dyDescent="0.35">
      <c r="A4073" s="14" t="s">
        <v>9750</v>
      </c>
      <c r="B4073" s="13" t="s">
        <v>3038</v>
      </c>
      <c r="C4073" s="14" t="s">
        <v>17449</v>
      </c>
      <c r="D4073" s="14" t="s">
        <v>17450</v>
      </c>
      <c r="E4073" s="15" t="s">
        <v>5678</v>
      </c>
      <c r="F4073" s="16">
        <v>45</v>
      </c>
      <c r="G4073" s="16">
        <v>31</v>
      </c>
      <c r="H4073" s="6">
        <f t="shared" si="252"/>
        <v>46</v>
      </c>
      <c r="I4073" s="6">
        <f t="shared" si="253"/>
        <v>32</v>
      </c>
      <c r="J4073" s="7">
        <f t="shared" si="254"/>
        <v>0.69565217391304346</v>
      </c>
      <c r="K4073" s="7">
        <f t="shared" si="255"/>
        <v>-0.52356195605701294</v>
      </c>
    </row>
    <row r="4074" spans="1:11" x14ac:dyDescent="0.35">
      <c r="A4074" s="14" t="s">
        <v>9751</v>
      </c>
      <c r="B4074" s="13" t="s">
        <v>1097</v>
      </c>
      <c r="C4074" s="14" t="s">
        <v>17451</v>
      </c>
      <c r="D4074" s="14" t="s">
        <v>11356</v>
      </c>
      <c r="E4074" s="15" t="s">
        <v>5678</v>
      </c>
      <c r="F4074" s="16">
        <v>43</v>
      </c>
      <c r="G4074" s="16">
        <v>20</v>
      </c>
      <c r="H4074" s="6">
        <f t="shared" si="252"/>
        <v>44</v>
      </c>
      <c r="I4074" s="6">
        <f t="shared" si="253"/>
        <v>21</v>
      </c>
      <c r="J4074" s="7">
        <f t="shared" si="254"/>
        <v>0.47727272727272729</v>
      </c>
      <c r="K4074" s="7">
        <f t="shared" si="255"/>
        <v>-1.0671141958585368</v>
      </c>
    </row>
    <row r="4075" spans="1:11" x14ac:dyDescent="0.35">
      <c r="A4075" s="14" t="s">
        <v>9752</v>
      </c>
      <c r="B4075" s="13" t="s">
        <v>2480</v>
      </c>
      <c r="C4075" s="14" t="s">
        <v>17452</v>
      </c>
      <c r="D4075" s="14" t="s">
        <v>11806</v>
      </c>
      <c r="E4075" s="15" t="s">
        <v>5678</v>
      </c>
      <c r="F4075" s="16">
        <v>25</v>
      </c>
      <c r="G4075" s="16">
        <v>12</v>
      </c>
      <c r="H4075" s="6">
        <f t="shared" si="252"/>
        <v>26</v>
      </c>
      <c r="I4075" s="6">
        <f t="shared" si="253"/>
        <v>13</v>
      </c>
      <c r="J4075" s="7">
        <f t="shared" si="254"/>
        <v>0.5</v>
      </c>
      <c r="K4075" s="7">
        <f t="shared" si="255"/>
        <v>-1</v>
      </c>
    </row>
    <row r="4076" spans="1:11" x14ac:dyDescent="0.35">
      <c r="A4076" s="14" t="s">
        <v>9753</v>
      </c>
      <c r="B4076" s="13" t="s">
        <v>1792</v>
      </c>
      <c r="C4076" s="14" t="s">
        <v>17453</v>
      </c>
      <c r="D4076" s="14" t="s">
        <v>11356</v>
      </c>
      <c r="E4076" s="15" t="s">
        <v>11359</v>
      </c>
      <c r="F4076" s="16">
        <v>44</v>
      </c>
      <c r="G4076" s="16">
        <v>57</v>
      </c>
      <c r="H4076" s="6">
        <f t="shared" si="252"/>
        <v>45</v>
      </c>
      <c r="I4076" s="6">
        <f t="shared" si="253"/>
        <v>58</v>
      </c>
      <c r="J4076" s="7">
        <f t="shared" si="254"/>
        <v>1.288888888888889</v>
      </c>
      <c r="K4076" s="7">
        <f t="shared" si="255"/>
        <v>0.36612789879789753</v>
      </c>
    </row>
    <row r="4077" spans="1:11" x14ac:dyDescent="0.35">
      <c r="A4077" s="14" t="s">
        <v>9754</v>
      </c>
      <c r="B4077" s="13" t="s">
        <v>706</v>
      </c>
      <c r="C4077" s="14" t="s">
        <v>17454</v>
      </c>
      <c r="D4077" s="14" t="s">
        <v>17455</v>
      </c>
      <c r="E4077" s="15" t="s">
        <v>11359</v>
      </c>
      <c r="F4077" s="16">
        <v>37</v>
      </c>
      <c r="G4077" s="16">
        <v>17</v>
      </c>
      <c r="H4077" s="6">
        <f t="shared" si="252"/>
        <v>38</v>
      </c>
      <c r="I4077" s="6">
        <f t="shared" si="253"/>
        <v>18</v>
      </c>
      <c r="J4077" s="7">
        <f t="shared" si="254"/>
        <v>0.47368421052631576</v>
      </c>
      <c r="K4077" s="7">
        <f t="shared" si="255"/>
        <v>-1.0780025120012733</v>
      </c>
    </row>
    <row r="4078" spans="1:11" x14ac:dyDescent="0.35">
      <c r="A4078" s="14" t="s">
        <v>9755</v>
      </c>
      <c r="B4078" s="13" t="s">
        <v>2070</v>
      </c>
      <c r="C4078" s="14" t="s">
        <v>17456</v>
      </c>
      <c r="D4078" s="14" t="s">
        <v>11356</v>
      </c>
      <c r="E4078" s="15" t="s">
        <v>11359</v>
      </c>
      <c r="F4078" s="16">
        <v>59</v>
      </c>
      <c r="G4078" s="16">
        <v>58</v>
      </c>
      <c r="H4078" s="6">
        <f t="shared" si="252"/>
        <v>60</v>
      </c>
      <c r="I4078" s="6">
        <f t="shared" si="253"/>
        <v>59</v>
      </c>
      <c r="J4078" s="7">
        <f t="shared" si="254"/>
        <v>0.98333333333333328</v>
      </c>
      <c r="K4078" s="7">
        <f t="shared" si="255"/>
        <v>-2.424754624667735E-2</v>
      </c>
    </row>
    <row r="4079" spans="1:11" x14ac:dyDescent="0.35">
      <c r="A4079" s="14" t="s">
        <v>9756</v>
      </c>
      <c r="B4079" s="13" t="s">
        <v>619</v>
      </c>
      <c r="C4079" s="14" t="s">
        <v>17457</v>
      </c>
      <c r="D4079" s="14" t="s">
        <v>11356</v>
      </c>
      <c r="E4079" s="15" t="s">
        <v>5678</v>
      </c>
      <c r="F4079" s="16">
        <v>35</v>
      </c>
      <c r="G4079" s="16">
        <v>16</v>
      </c>
      <c r="H4079" s="6">
        <f t="shared" si="252"/>
        <v>36</v>
      </c>
      <c r="I4079" s="6">
        <f t="shared" si="253"/>
        <v>17</v>
      </c>
      <c r="J4079" s="7">
        <f t="shared" si="254"/>
        <v>0.47222222222222221</v>
      </c>
      <c r="K4079" s="7">
        <f t="shared" si="255"/>
        <v>-1.0824621601919731</v>
      </c>
    </row>
    <row r="4080" spans="1:11" x14ac:dyDescent="0.35">
      <c r="A4080" s="14" t="s">
        <v>9757</v>
      </c>
      <c r="B4080" s="13" t="s">
        <v>4125</v>
      </c>
      <c r="C4080" s="14" t="s">
        <v>17458</v>
      </c>
      <c r="D4080" s="14" t="s">
        <v>12083</v>
      </c>
      <c r="E4080" s="15" t="s">
        <v>5678</v>
      </c>
      <c r="F4080" s="16">
        <v>61</v>
      </c>
      <c r="G4080" s="16">
        <v>42</v>
      </c>
      <c r="H4080" s="6">
        <f t="shared" si="252"/>
        <v>62</v>
      </c>
      <c r="I4080" s="6">
        <f t="shared" si="253"/>
        <v>43</v>
      </c>
      <c r="J4080" s="7">
        <f t="shared" si="254"/>
        <v>0.69354838709677424</v>
      </c>
      <c r="K4080" s="7">
        <f t="shared" si="255"/>
        <v>-0.52793155568477723</v>
      </c>
    </row>
    <row r="4081" spans="1:11" x14ac:dyDescent="0.35">
      <c r="A4081" s="14" t="s">
        <v>9758</v>
      </c>
      <c r="B4081" s="13" t="s">
        <v>2795</v>
      </c>
      <c r="C4081" s="14" t="s">
        <v>17459</v>
      </c>
      <c r="D4081" s="14" t="s">
        <v>17460</v>
      </c>
      <c r="E4081" s="15" t="s">
        <v>5678</v>
      </c>
      <c r="F4081" s="16">
        <v>112</v>
      </c>
      <c r="G4081" s="16">
        <v>83</v>
      </c>
      <c r="H4081" s="6">
        <f t="shared" si="252"/>
        <v>113</v>
      </c>
      <c r="I4081" s="6">
        <f t="shared" si="253"/>
        <v>84</v>
      </c>
      <c r="J4081" s="7">
        <f t="shared" si="254"/>
        <v>0.74336283185840712</v>
      </c>
      <c r="K4081" s="7">
        <f t="shared" si="255"/>
        <v>-0.42786153963642737</v>
      </c>
    </row>
    <row r="4082" spans="1:11" x14ac:dyDescent="0.35">
      <c r="A4082" s="14" t="s">
        <v>9759</v>
      </c>
      <c r="B4082" s="13" t="s">
        <v>817</v>
      </c>
      <c r="C4082" s="14" t="s">
        <v>17461</v>
      </c>
      <c r="D4082" s="14" t="s">
        <v>17462</v>
      </c>
      <c r="E4082" s="15" t="s">
        <v>5678</v>
      </c>
      <c r="F4082" s="16">
        <v>56</v>
      </c>
      <c r="G4082" s="16">
        <v>54</v>
      </c>
      <c r="H4082" s="6">
        <f t="shared" si="252"/>
        <v>57</v>
      </c>
      <c r="I4082" s="6">
        <f t="shared" si="253"/>
        <v>55</v>
      </c>
      <c r="J4082" s="7">
        <f t="shared" si="254"/>
        <v>0.96491228070175439</v>
      </c>
      <c r="K4082" s="7">
        <f t="shared" si="255"/>
        <v>-5.1530300640082072E-2</v>
      </c>
    </row>
    <row r="4083" spans="1:11" x14ac:dyDescent="0.35">
      <c r="A4083" s="14" t="s">
        <v>9760</v>
      </c>
      <c r="B4083" s="13" t="s">
        <v>219</v>
      </c>
      <c r="C4083" s="14" t="s">
        <v>17463</v>
      </c>
      <c r="D4083" s="14" t="s">
        <v>11714</v>
      </c>
      <c r="E4083" s="15" t="s">
        <v>11359</v>
      </c>
      <c r="F4083" s="16">
        <v>111</v>
      </c>
      <c r="G4083" s="16">
        <v>44</v>
      </c>
      <c r="H4083" s="6">
        <f t="shared" si="252"/>
        <v>112</v>
      </c>
      <c r="I4083" s="6">
        <f t="shared" si="253"/>
        <v>45</v>
      </c>
      <c r="J4083" s="7">
        <f t="shared" si="254"/>
        <v>0.4017857142857143</v>
      </c>
      <c r="K4083" s="7">
        <f t="shared" si="255"/>
        <v>-1.3155018257279294</v>
      </c>
    </row>
    <row r="4084" spans="1:11" x14ac:dyDescent="0.35">
      <c r="A4084" s="14" t="s">
        <v>9761</v>
      </c>
      <c r="B4084" s="13" t="s">
        <v>152</v>
      </c>
      <c r="C4084" s="14" t="s">
        <v>17464</v>
      </c>
      <c r="D4084" s="14" t="s">
        <v>11716</v>
      </c>
      <c r="E4084" s="15" t="s">
        <v>11359</v>
      </c>
      <c r="F4084" s="16">
        <v>13</v>
      </c>
      <c r="G4084" s="16">
        <v>4</v>
      </c>
      <c r="H4084" s="6">
        <f t="shared" si="252"/>
        <v>14</v>
      </c>
      <c r="I4084" s="6">
        <f t="shared" si="253"/>
        <v>5</v>
      </c>
      <c r="J4084" s="7">
        <f t="shared" si="254"/>
        <v>0.35714285714285715</v>
      </c>
      <c r="K4084" s="7">
        <f t="shared" si="255"/>
        <v>-1.4854268271702415</v>
      </c>
    </row>
    <row r="4085" spans="1:11" x14ac:dyDescent="0.35">
      <c r="A4085" s="14" t="s">
        <v>9762</v>
      </c>
      <c r="B4085" s="13" t="s">
        <v>258</v>
      </c>
      <c r="C4085" s="14" t="s">
        <v>17465</v>
      </c>
      <c r="D4085" s="14" t="s">
        <v>17466</v>
      </c>
      <c r="E4085" s="15" t="s">
        <v>11359</v>
      </c>
      <c r="F4085" s="16">
        <v>25</v>
      </c>
      <c r="G4085" s="16">
        <v>18</v>
      </c>
      <c r="H4085" s="6">
        <f t="shared" si="252"/>
        <v>26</v>
      </c>
      <c r="I4085" s="6">
        <f t="shared" si="253"/>
        <v>19</v>
      </c>
      <c r="J4085" s="7">
        <f t="shared" si="254"/>
        <v>0.73076923076923073</v>
      </c>
      <c r="K4085" s="7">
        <f t="shared" si="255"/>
        <v>-0.4525122046975068</v>
      </c>
    </row>
    <row r="4086" spans="1:11" x14ac:dyDescent="0.35">
      <c r="A4086" s="14" t="s">
        <v>9763</v>
      </c>
      <c r="B4086" s="13" t="s">
        <v>305</v>
      </c>
      <c r="C4086" s="14" t="s">
        <v>17467</v>
      </c>
      <c r="D4086" s="14" t="s">
        <v>17468</v>
      </c>
      <c r="E4086" s="15" t="s">
        <v>11359</v>
      </c>
      <c r="F4086" s="16">
        <v>15</v>
      </c>
      <c r="G4086" s="16">
        <v>7</v>
      </c>
      <c r="H4086" s="6">
        <f t="shared" si="252"/>
        <v>16</v>
      </c>
      <c r="I4086" s="6">
        <f t="shared" si="253"/>
        <v>8</v>
      </c>
      <c r="J4086" s="7">
        <f t="shared" si="254"/>
        <v>0.5</v>
      </c>
      <c r="K4086" s="7">
        <f t="shared" si="255"/>
        <v>-1</v>
      </c>
    </row>
    <row r="4087" spans="1:11" x14ac:dyDescent="0.35">
      <c r="A4087" s="14" t="s">
        <v>9764</v>
      </c>
      <c r="B4087" s="13" t="s">
        <v>3810</v>
      </c>
      <c r="C4087" s="14" t="s">
        <v>17469</v>
      </c>
      <c r="D4087" s="14" t="s">
        <v>11536</v>
      </c>
      <c r="E4087" s="15" t="s">
        <v>11359</v>
      </c>
      <c r="F4087" s="16">
        <v>146</v>
      </c>
      <c r="G4087" s="16">
        <v>208</v>
      </c>
      <c r="H4087" s="6">
        <f t="shared" si="252"/>
        <v>147</v>
      </c>
      <c r="I4087" s="6">
        <f t="shared" si="253"/>
        <v>209</v>
      </c>
      <c r="J4087" s="7">
        <f t="shared" si="254"/>
        <v>1.4217687074829932</v>
      </c>
      <c r="K4087" s="7">
        <f t="shared" si="255"/>
        <v>0.50768678724451843</v>
      </c>
    </row>
    <row r="4088" spans="1:11" x14ac:dyDescent="0.35">
      <c r="A4088" s="14" t="s">
        <v>9765</v>
      </c>
      <c r="B4088" s="13" t="s">
        <v>1340</v>
      </c>
      <c r="C4088" s="14" t="s">
        <v>17470</v>
      </c>
      <c r="D4088" s="14" t="s">
        <v>12574</v>
      </c>
      <c r="E4088" s="15" t="s">
        <v>11359</v>
      </c>
      <c r="F4088" s="16">
        <v>23</v>
      </c>
      <c r="G4088" s="16">
        <v>22</v>
      </c>
      <c r="H4088" s="6">
        <f t="shared" si="252"/>
        <v>24</v>
      </c>
      <c r="I4088" s="6">
        <f t="shared" si="253"/>
        <v>23</v>
      </c>
      <c r="J4088" s="7">
        <f t="shared" si="254"/>
        <v>0.95833333333333337</v>
      </c>
      <c r="K4088" s="7">
        <f t="shared" si="255"/>
        <v>-6.1400544664143256E-2</v>
      </c>
    </row>
    <row r="4089" spans="1:11" x14ac:dyDescent="0.35">
      <c r="A4089" s="14" t="s">
        <v>9766</v>
      </c>
      <c r="B4089" s="13" t="s">
        <v>13</v>
      </c>
      <c r="C4089" s="14" t="s">
        <v>17471</v>
      </c>
      <c r="D4089" s="14" t="s">
        <v>11356</v>
      </c>
      <c r="E4089" s="15" t="s">
        <v>11359</v>
      </c>
      <c r="F4089" s="16">
        <v>0</v>
      </c>
      <c r="G4089" s="16">
        <v>0</v>
      </c>
      <c r="H4089" s="6">
        <f t="shared" si="252"/>
        <v>1</v>
      </c>
      <c r="I4089" s="6">
        <f t="shared" si="253"/>
        <v>1</v>
      </c>
      <c r="J4089" s="7">
        <f t="shared" si="254"/>
        <v>1</v>
      </c>
      <c r="K4089" s="7">
        <f t="shared" si="255"/>
        <v>0</v>
      </c>
    </row>
    <row r="4090" spans="1:11" x14ac:dyDescent="0.35">
      <c r="A4090" s="14" t="s">
        <v>9767</v>
      </c>
      <c r="B4090" s="13" t="s">
        <v>2215</v>
      </c>
      <c r="C4090" s="14" t="s">
        <v>17472</v>
      </c>
      <c r="D4090" s="14" t="s">
        <v>11356</v>
      </c>
      <c r="E4090" s="15" t="s">
        <v>11359</v>
      </c>
      <c r="F4090" s="16">
        <v>65</v>
      </c>
      <c r="G4090" s="16">
        <v>51</v>
      </c>
      <c r="H4090" s="6">
        <f t="shared" si="252"/>
        <v>66</v>
      </c>
      <c r="I4090" s="6">
        <f t="shared" si="253"/>
        <v>52</v>
      </c>
      <c r="J4090" s="7">
        <f t="shared" si="254"/>
        <v>0.78787878787878785</v>
      </c>
      <c r="K4090" s="7">
        <f t="shared" si="255"/>
        <v>-0.34395440121736137</v>
      </c>
    </row>
    <row r="4091" spans="1:11" x14ac:dyDescent="0.35">
      <c r="A4091" s="14" t="s">
        <v>9768</v>
      </c>
      <c r="B4091" s="13" t="s">
        <v>2801</v>
      </c>
      <c r="C4091" s="14" t="s">
        <v>17473</v>
      </c>
      <c r="D4091" s="14" t="s">
        <v>17474</v>
      </c>
      <c r="E4091" s="15" t="s">
        <v>11359</v>
      </c>
      <c r="F4091" s="16">
        <v>41</v>
      </c>
      <c r="G4091" s="16">
        <v>19</v>
      </c>
      <c r="H4091" s="6">
        <f t="shared" si="252"/>
        <v>42</v>
      </c>
      <c r="I4091" s="6">
        <f t="shared" si="253"/>
        <v>20</v>
      </c>
      <c r="J4091" s="7">
        <f t="shared" si="254"/>
        <v>0.47619047619047616</v>
      </c>
      <c r="K4091" s="7">
        <f t="shared" si="255"/>
        <v>-1.0703893278913981</v>
      </c>
    </row>
    <row r="4092" spans="1:11" x14ac:dyDescent="0.35">
      <c r="A4092" s="14" t="s">
        <v>9769</v>
      </c>
      <c r="B4092" s="13" t="s">
        <v>5158</v>
      </c>
      <c r="C4092" s="14" t="s">
        <v>17475</v>
      </c>
      <c r="D4092" s="14" t="s">
        <v>17476</v>
      </c>
      <c r="E4092" s="15" t="s">
        <v>11359</v>
      </c>
      <c r="F4092" s="16">
        <v>818</v>
      </c>
      <c r="G4092" s="16">
        <v>682</v>
      </c>
      <c r="H4092" s="6">
        <f t="shared" si="252"/>
        <v>819</v>
      </c>
      <c r="I4092" s="6">
        <f t="shared" si="253"/>
        <v>683</v>
      </c>
      <c r="J4092" s="7">
        <f t="shared" si="254"/>
        <v>0.83394383394383398</v>
      </c>
      <c r="K4092" s="7">
        <f t="shared" si="255"/>
        <v>-0.26197787335091816</v>
      </c>
    </row>
    <row r="4093" spans="1:11" x14ac:dyDescent="0.35">
      <c r="A4093" s="14" t="s">
        <v>9770</v>
      </c>
      <c r="B4093" s="13" t="s">
        <v>1969</v>
      </c>
      <c r="C4093" s="14" t="s">
        <v>17477</v>
      </c>
      <c r="D4093" s="14" t="s">
        <v>13562</v>
      </c>
      <c r="E4093" s="15" t="s">
        <v>5678</v>
      </c>
      <c r="F4093" s="16">
        <v>77</v>
      </c>
      <c r="G4093" s="16">
        <v>71</v>
      </c>
      <c r="H4093" s="6">
        <f t="shared" si="252"/>
        <v>78</v>
      </c>
      <c r="I4093" s="6">
        <f t="shared" si="253"/>
        <v>72</v>
      </c>
      <c r="J4093" s="7">
        <f t="shared" si="254"/>
        <v>0.92307692307692313</v>
      </c>
      <c r="K4093" s="7">
        <f t="shared" si="255"/>
        <v>-0.1154772174199359</v>
      </c>
    </row>
    <row r="4094" spans="1:11" x14ac:dyDescent="0.35">
      <c r="A4094" s="14" t="s">
        <v>9771</v>
      </c>
      <c r="B4094" s="13" t="s">
        <v>3146</v>
      </c>
      <c r="C4094" s="14" t="s">
        <v>17478</v>
      </c>
      <c r="D4094" s="14" t="s">
        <v>11356</v>
      </c>
      <c r="E4094" s="15" t="s">
        <v>11359</v>
      </c>
      <c r="F4094" s="16">
        <v>3</v>
      </c>
      <c r="G4094" s="16">
        <v>4</v>
      </c>
      <c r="H4094" s="6">
        <f t="shared" si="252"/>
        <v>4</v>
      </c>
      <c r="I4094" s="6">
        <f t="shared" si="253"/>
        <v>5</v>
      </c>
      <c r="J4094" s="7">
        <f t="shared" si="254"/>
        <v>1.25</v>
      </c>
      <c r="K4094" s="7">
        <f t="shared" si="255"/>
        <v>0.32192809488736235</v>
      </c>
    </row>
    <row r="4095" spans="1:11" x14ac:dyDescent="0.35">
      <c r="A4095" s="14" t="s">
        <v>9772</v>
      </c>
      <c r="B4095" s="13" t="s">
        <v>4121</v>
      </c>
      <c r="C4095" s="14" t="s">
        <v>17479</v>
      </c>
      <c r="D4095" s="14" t="s">
        <v>17480</v>
      </c>
      <c r="E4095" s="15" t="s">
        <v>11359</v>
      </c>
      <c r="F4095" s="16">
        <v>9</v>
      </c>
      <c r="G4095" s="16">
        <v>7</v>
      </c>
      <c r="H4095" s="6">
        <f t="shared" si="252"/>
        <v>10</v>
      </c>
      <c r="I4095" s="6">
        <f t="shared" si="253"/>
        <v>8</v>
      </c>
      <c r="J4095" s="7">
        <f t="shared" si="254"/>
        <v>0.8</v>
      </c>
      <c r="K4095" s="7">
        <f t="shared" si="255"/>
        <v>-0.32192809488736229</v>
      </c>
    </row>
    <row r="4096" spans="1:11" x14ac:dyDescent="0.35">
      <c r="A4096" s="14" t="s">
        <v>9773</v>
      </c>
      <c r="B4096" s="13" t="s">
        <v>1630</v>
      </c>
      <c r="C4096" s="14" t="s">
        <v>17481</v>
      </c>
      <c r="D4096" s="14" t="s">
        <v>11356</v>
      </c>
      <c r="E4096" s="15" t="s">
        <v>11359</v>
      </c>
      <c r="F4096" s="16">
        <v>49</v>
      </c>
      <c r="G4096" s="16">
        <v>37</v>
      </c>
      <c r="H4096" s="6">
        <f t="shared" si="252"/>
        <v>50</v>
      </c>
      <c r="I4096" s="6">
        <f t="shared" si="253"/>
        <v>38</v>
      </c>
      <c r="J4096" s="7">
        <f t="shared" si="254"/>
        <v>0.76</v>
      </c>
      <c r="K4096" s="7">
        <f t="shared" si="255"/>
        <v>-0.39592867633113921</v>
      </c>
    </row>
    <row r="4097" spans="1:11" x14ac:dyDescent="0.35">
      <c r="A4097" s="14" t="s">
        <v>9774</v>
      </c>
      <c r="B4097" s="13" t="s">
        <v>861</v>
      </c>
      <c r="C4097" s="14" t="s">
        <v>17482</v>
      </c>
      <c r="D4097" s="14" t="s">
        <v>17483</v>
      </c>
      <c r="E4097" s="15" t="s">
        <v>11359</v>
      </c>
      <c r="F4097" s="16">
        <v>9</v>
      </c>
      <c r="G4097" s="16">
        <v>6</v>
      </c>
      <c r="H4097" s="6">
        <f t="shared" si="252"/>
        <v>10</v>
      </c>
      <c r="I4097" s="6">
        <f t="shared" si="253"/>
        <v>7</v>
      </c>
      <c r="J4097" s="7">
        <f t="shared" si="254"/>
        <v>0.7</v>
      </c>
      <c r="K4097" s="7">
        <f t="shared" si="255"/>
        <v>-0.51457317282975834</v>
      </c>
    </row>
    <row r="4098" spans="1:11" x14ac:dyDescent="0.35">
      <c r="A4098" s="14" t="s">
        <v>9775</v>
      </c>
      <c r="B4098" s="13" t="s">
        <v>3542</v>
      </c>
      <c r="C4098" s="14" t="s">
        <v>17484</v>
      </c>
      <c r="D4098" s="14" t="s">
        <v>11655</v>
      </c>
      <c r="E4098" s="15" t="s">
        <v>11359</v>
      </c>
      <c r="F4098" s="16">
        <v>2</v>
      </c>
      <c r="G4098" s="16">
        <v>3</v>
      </c>
      <c r="H4098" s="6">
        <f t="shared" si="252"/>
        <v>3</v>
      </c>
      <c r="I4098" s="6">
        <f t="shared" si="253"/>
        <v>4</v>
      </c>
      <c r="J4098" s="7">
        <f t="shared" si="254"/>
        <v>1.3333333333333333</v>
      </c>
      <c r="K4098" s="7">
        <f t="shared" si="255"/>
        <v>0.4150374992788437</v>
      </c>
    </row>
    <row r="4099" spans="1:11" x14ac:dyDescent="0.35">
      <c r="A4099" s="14" t="s">
        <v>9776</v>
      </c>
      <c r="B4099" s="13" t="s">
        <v>232</v>
      </c>
      <c r="C4099" s="14" t="s">
        <v>17485</v>
      </c>
      <c r="D4099" s="14" t="s">
        <v>11356</v>
      </c>
      <c r="E4099" s="15" t="s">
        <v>11359</v>
      </c>
      <c r="F4099" s="16">
        <v>0</v>
      </c>
      <c r="G4099" s="16">
        <v>1</v>
      </c>
      <c r="H4099" s="6">
        <f t="shared" ref="H4099:H4162" si="256">F4099+1</f>
        <v>1</v>
      </c>
      <c r="I4099" s="6">
        <f t="shared" ref="I4099:I4162" si="257">G4099+1</f>
        <v>2</v>
      </c>
      <c r="J4099" s="7">
        <f t="shared" ref="J4099:J4162" si="258">I4099/H4099</f>
        <v>2</v>
      </c>
      <c r="K4099" s="7">
        <f t="shared" ref="K4099:K4162" si="259">LOG(J4099,2)</f>
        <v>1</v>
      </c>
    </row>
    <row r="4100" spans="1:11" x14ac:dyDescent="0.35">
      <c r="A4100" s="14" t="s">
        <v>9777</v>
      </c>
      <c r="B4100" s="13" t="s">
        <v>4945</v>
      </c>
      <c r="C4100" s="14" t="s">
        <v>17486</v>
      </c>
      <c r="D4100" s="14" t="s">
        <v>11356</v>
      </c>
      <c r="E4100" s="15" t="s">
        <v>11359</v>
      </c>
      <c r="F4100" s="16">
        <v>2</v>
      </c>
      <c r="G4100" s="16">
        <v>2</v>
      </c>
      <c r="H4100" s="6">
        <f t="shared" si="256"/>
        <v>3</v>
      </c>
      <c r="I4100" s="6">
        <f t="shared" si="257"/>
        <v>3</v>
      </c>
      <c r="J4100" s="7">
        <f t="shared" si="258"/>
        <v>1</v>
      </c>
      <c r="K4100" s="7">
        <f t="shared" si="259"/>
        <v>0</v>
      </c>
    </row>
    <row r="4101" spans="1:11" x14ac:dyDescent="0.35">
      <c r="A4101" s="14" t="s">
        <v>9778</v>
      </c>
      <c r="B4101" s="13" t="s">
        <v>1609</v>
      </c>
      <c r="C4101" s="14" t="s">
        <v>17487</v>
      </c>
      <c r="D4101" s="14" t="s">
        <v>11356</v>
      </c>
      <c r="E4101" s="15" t="s">
        <v>11359</v>
      </c>
      <c r="F4101" s="16">
        <v>13</v>
      </c>
      <c r="G4101" s="16">
        <v>8</v>
      </c>
      <c r="H4101" s="6">
        <f t="shared" si="256"/>
        <v>14</v>
      </c>
      <c r="I4101" s="6">
        <f t="shared" si="257"/>
        <v>9</v>
      </c>
      <c r="J4101" s="7">
        <f t="shared" si="258"/>
        <v>0.6428571428571429</v>
      </c>
      <c r="K4101" s="7">
        <f t="shared" si="259"/>
        <v>-0.63742992061529169</v>
      </c>
    </row>
    <row r="4102" spans="1:11" x14ac:dyDescent="0.35">
      <c r="A4102" s="14" t="s">
        <v>9779</v>
      </c>
      <c r="B4102" s="13" t="s">
        <v>3652</v>
      </c>
      <c r="C4102" s="14" t="s">
        <v>17488</v>
      </c>
      <c r="D4102" s="14" t="s">
        <v>11356</v>
      </c>
      <c r="E4102" s="15" t="s">
        <v>5678</v>
      </c>
      <c r="F4102" s="16">
        <v>6</v>
      </c>
      <c r="G4102" s="16">
        <v>4</v>
      </c>
      <c r="H4102" s="6">
        <f t="shared" si="256"/>
        <v>7</v>
      </c>
      <c r="I4102" s="6">
        <f t="shared" si="257"/>
        <v>5</v>
      </c>
      <c r="J4102" s="7">
        <f t="shared" si="258"/>
        <v>0.7142857142857143</v>
      </c>
      <c r="K4102" s="7">
        <f t="shared" si="259"/>
        <v>-0.48542682717024171</v>
      </c>
    </row>
    <row r="4103" spans="1:11" x14ac:dyDescent="0.35">
      <c r="A4103" s="14" t="s">
        <v>9780</v>
      </c>
      <c r="B4103" s="13" t="s">
        <v>805</v>
      </c>
      <c r="C4103" s="14" t="s">
        <v>17489</v>
      </c>
      <c r="D4103" s="14" t="s">
        <v>17490</v>
      </c>
      <c r="E4103" s="15" t="s">
        <v>11359</v>
      </c>
      <c r="F4103" s="16">
        <v>104</v>
      </c>
      <c r="G4103" s="16">
        <v>72</v>
      </c>
      <c r="H4103" s="6">
        <f t="shared" si="256"/>
        <v>105</v>
      </c>
      <c r="I4103" s="6">
        <f t="shared" si="257"/>
        <v>73</v>
      </c>
      <c r="J4103" s="7">
        <f t="shared" si="258"/>
        <v>0.69523809523809521</v>
      </c>
      <c r="K4103" s="7">
        <f t="shared" si="259"/>
        <v>-0.52442095878610551</v>
      </c>
    </row>
    <row r="4104" spans="1:11" x14ac:dyDescent="0.35">
      <c r="A4104" s="14" t="s">
        <v>9781</v>
      </c>
      <c r="B4104" s="13" t="s">
        <v>1379</v>
      </c>
      <c r="C4104" s="14" t="s">
        <v>17491</v>
      </c>
      <c r="D4104" s="14" t="s">
        <v>17492</v>
      </c>
      <c r="E4104" s="15" t="s">
        <v>11359</v>
      </c>
      <c r="F4104" s="16">
        <v>38</v>
      </c>
      <c r="G4104" s="16">
        <v>14</v>
      </c>
      <c r="H4104" s="6">
        <f t="shared" si="256"/>
        <v>39</v>
      </c>
      <c r="I4104" s="6">
        <f t="shared" si="257"/>
        <v>15</v>
      </c>
      <c r="J4104" s="7">
        <f t="shared" si="258"/>
        <v>0.38461538461538464</v>
      </c>
      <c r="K4104" s="7">
        <f t="shared" si="259"/>
        <v>-1.3785116232537298</v>
      </c>
    </row>
    <row r="4105" spans="1:11" x14ac:dyDescent="0.35">
      <c r="A4105" s="14" t="s">
        <v>9782</v>
      </c>
      <c r="B4105" s="13" t="s">
        <v>2629</v>
      </c>
      <c r="C4105" s="14" t="s">
        <v>17493</v>
      </c>
      <c r="D4105" s="14" t="s">
        <v>17494</v>
      </c>
      <c r="E4105" s="15" t="s">
        <v>11359</v>
      </c>
      <c r="F4105" s="16">
        <v>178</v>
      </c>
      <c r="G4105" s="16">
        <v>146</v>
      </c>
      <c r="H4105" s="6">
        <f t="shared" si="256"/>
        <v>179</v>
      </c>
      <c r="I4105" s="6">
        <f t="shared" si="257"/>
        <v>147</v>
      </c>
      <c r="J4105" s="7">
        <f t="shared" si="258"/>
        <v>0.82122905027932958</v>
      </c>
      <c r="K4105" s="7">
        <f t="shared" si="259"/>
        <v>-0.28414343242789208</v>
      </c>
    </row>
    <row r="4106" spans="1:11" x14ac:dyDescent="0.35">
      <c r="A4106" s="14" t="s">
        <v>9783</v>
      </c>
      <c r="B4106" s="13" t="s">
        <v>2079</v>
      </c>
      <c r="C4106" s="14" t="s">
        <v>17495</v>
      </c>
      <c r="D4106" s="14" t="s">
        <v>11514</v>
      </c>
      <c r="E4106" s="15" t="s">
        <v>5678</v>
      </c>
      <c r="F4106" s="16">
        <v>42</v>
      </c>
      <c r="G4106" s="16">
        <v>25</v>
      </c>
      <c r="H4106" s="6">
        <f t="shared" si="256"/>
        <v>43</v>
      </c>
      <c r="I4106" s="6">
        <f t="shared" si="257"/>
        <v>26</v>
      </c>
      <c r="J4106" s="7">
        <f t="shared" si="258"/>
        <v>0.60465116279069764</v>
      </c>
      <c r="K4106" s="7">
        <f t="shared" si="259"/>
        <v>-0.72582503656100594</v>
      </c>
    </row>
    <row r="4107" spans="1:11" x14ac:dyDescent="0.35">
      <c r="A4107" s="14" t="s">
        <v>9784</v>
      </c>
      <c r="B4107" s="13" t="s">
        <v>1291</v>
      </c>
      <c r="C4107" s="14" t="s">
        <v>17496</v>
      </c>
      <c r="D4107" s="14" t="s">
        <v>11356</v>
      </c>
      <c r="E4107" s="15" t="s">
        <v>5678</v>
      </c>
      <c r="F4107" s="16">
        <v>83</v>
      </c>
      <c r="G4107" s="16">
        <v>85</v>
      </c>
      <c r="H4107" s="6">
        <f t="shared" si="256"/>
        <v>84</v>
      </c>
      <c r="I4107" s="6">
        <f t="shared" si="257"/>
        <v>86</v>
      </c>
      <c r="J4107" s="7">
        <f t="shared" si="258"/>
        <v>1.0238095238095237</v>
      </c>
      <c r="K4107" s="7">
        <f t="shared" si="259"/>
        <v>3.3947331923337536E-2</v>
      </c>
    </row>
    <row r="4108" spans="1:11" x14ac:dyDescent="0.35">
      <c r="A4108" s="14" t="s">
        <v>9785</v>
      </c>
      <c r="B4108" s="13" t="s">
        <v>1056</v>
      </c>
      <c r="C4108" s="14" t="s">
        <v>17497</v>
      </c>
      <c r="D4108" s="14" t="s">
        <v>17498</v>
      </c>
      <c r="E4108" s="15" t="s">
        <v>5678</v>
      </c>
      <c r="F4108" s="16">
        <v>147</v>
      </c>
      <c r="G4108" s="16">
        <v>139</v>
      </c>
      <c r="H4108" s="6">
        <f t="shared" si="256"/>
        <v>148</v>
      </c>
      <c r="I4108" s="6">
        <f t="shared" si="257"/>
        <v>140</v>
      </c>
      <c r="J4108" s="7">
        <f t="shared" si="258"/>
        <v>0.94594594594594594</v>
      </c>
      <c r="K4108" s="7">
        <f t="shared" si="259"/>
        <v>-8.0170348683983331E-2</v>
      </c>
    </row>
    <row r="4109" spans="1:11" x14ac:dyDescent="0.35">
      <c r="A4109" s="14" t="s">
        <v>9786</v>
      </c>
      <c r="B4109" s="13" t="s">
        <v>4172</v>
      </c>
      <c r="C4109" s="14" t="s">
        <v>17499</v>
      </c>
      <c r="D4109" s="14" t="s">
        <v>17500</v>
      </c>
      <c r="E4109" s="15" t="s">
        <v>5678</v>
      </c>
      <c r="F4109" s="16">
        <v>48</v>
      </c>
      <c r="G4109" s="16">
        <v>37</v>
      </c>
      <c r="H4109" s="6">
        <f t="shared" si="256"/>
        <v>49</v>
      </c>
      <c r="I4109" s="6">
        <f t="shared" si="257"/>
        <v>38</v>
      </c>
      <c r="J4109" s="7">
        <f t="shared" si="258"/>
        <v>0.77551020408163263</v>
      </c>
      <c r="K4109" s="7">
        <f t="shared" si="259"/>
        <v>-0.36678233067162275</v>
      </c>
    </row>
    <row r="4110" spans="1:11" x14ac:dyDescent="0.35">
      <c r="A4110" s="14" t="s">
        <v>9787</v>
      </c>
      <c r="B4110" s="13" t="s">
        <v>1647</v>
      </c>
      <c r="C4110" s="14" t="s">
        <v>17501</v>
      </c>
      <c r="D4110" s="14" t="s">
        <v>13311</v>
      </c>
      <c r="E4110" s="15" t="s">
        <v>5678</v>
      </c>
      <c r="F4110" s="16">
        <v>53</v>
      </c>
      <c r="G4110" s="16">
        <v>43</v>
      </c>
      <c r="H4110" s="6">
        <f t="shared" si="256"/>
        <v>54</v>
      </c>
      <c r="I4110" s="6">
        <f t="shared" si="257"/>
        <v>44</v>
      </c>
      <c r="J4110" s="7">
        <f t="shared" si="258"/>
        <v>0.81481481481481477</v>
      </c>
      <c r="K4110" s="7">
        <f t="shared" si="259"/>
        <v>-0.29545588352617136</v>
      </c>
    </row>
    <row r="4111" spans="1:11" x14ac:dyDescent="0.35">
      <c r="A4111" s="14" t="s">
        <v>9788</v>
      </c>
      <c r="B4111" s="13" t="s">
        <v>2226</v>
      </c>
      <c r="C4111" s="14" t="s">
        <v>17502</v>
      </c>
      <c r="D4111" s="14" t="s">
        <v>17503</v>
      </c>
      <c r="E4111" s="15" t="s">
        <v>5678</v>
      </c>
      <c r="F4111" s="16">
        <v>60</v>
      </c>
      <c r="G4111" s="16">
        <v>47</v>
      </c>
      <c r="H4111" s="6">
        <f t="shared" si="256"/>
        <v>61</v>
      </c>
      <c r="I4111" s="6">
        <f t="shared" si="257"/>
        <v>48</v>
      </c>
      <c r="J4111" s="7">
        <f t="shared" si="258"/>
        <v>0.78688524590163933</v>
      </c>
      <c r="K4111" s="7">
        <f t="shared" si="259"/>
        <v>-0.34577483684173016</v>
      </c>
    </row>
    <row r="4112" spans="1:11" x14ac:dyDescent="0.35">
      <c r="A4112" s="14" t="s">
        <v>9789</v>
      </c>
      <c r="B4112" s="13" t="s">
        <v>3395</v>
      </c>
      <c r="C4112" s="14" t="s">
        <v>17504</v>
      </c>
      <c r="D4112" s="14" t="s">
        <v>17505</v>
      </c>
      <c r="E4112" s="15" t="s">
        <v>5678</v>
      </c>
      <c r="F4112" s="16">
        <v>50</v>
      </c>
      <c r="G4112" s="16">
        <v>18</v>
      </c>
      <c r="H4112" s="6">
        <f t="shared" si="256"/>
        <v>51</v>
      </c>
      <c r="I4112" s="6">
        <f t="shared" si="257"/>
        <v>19</v>
      </c>
      <c r="J4112" s="7">
        <f t="shared" si="258"/>
        <v>0.37254901960784315</v>
      </c>
      <c r="K4112" s="7">
        <f t="shared" si="259"/>
        <v>-1.42449782852791</v>
      </c>
    </row>
    <row r="4113" spans="1:11" x14ac:dyDescent="0.35">
      <c r="A4113" s="14" t="s">
        <v>9790</v>
      </c>
      <c r="B4113" s="13" t="s">
        <v>3292</v>
      </c>
      <c r="C4113" s="14" t="s">
        <v>17506</v>
      </c>
      <c r="D4113" s="14" t="s">
        <v>17507</v>
      </c>
      <c r="E4113" s="15" t="s">
        <v>5678</v>
      </c>
      <c r="F4113" s="16">
        <v>330</v>
      </c>
      <c r="G4113" s="16">
        <v>228</v>
      </c>
      <c r="H4113" s="6">
        <f t="shared" si="256"/>
        <v>331</v>
      </c>
      <c r="I4113" s="6">
        <f t="shared" si="257"/>
        <v>229</v>
      </c>
      <c r="J4113" s="7">
        <f t="shared" si="258"/>
        <v>0.69184290030211482</v>
      </c>
      <c r="K4113" s="7">
        <f t="shared" si="259"/>
        <v>-0.53148361871027383</v>
      </c>
    </row>
    <row r="4114" spans="1:11" x14ac:dyDescent="0.35">
      <c r="A4114" s="14" t="s">
        <v>9791</v>
      </c>
      <c r="B4114" s="13" t="s">
        <v>4338</v>
      </c>
      <c r="C4114" s="14" t="s">
        <v>17508</v>
      </c>
      <c r="D4114" s="14" t="s">
        <v>17509</v>
      </c>
      <c r="E4114" s="15" t="s">
        <v>5678</v>
      </c>
      <c r="F4114" s="16">
        <v>372</v>
      </c>
      <c r="G4114" s="16">
        <v>246</v>
      </c>
      <c r="H4114" s="6">
        <f t="shared" si="256"/>
        <v>373</v>
      </c>
      <c r="I4114" s="6">
        <f t="shared" si="257"/>
        <v>247</v>
      </c>
      <c r="J4114" s="7">
        <f t="shared" si="258"/>
        <v>0.66219839142091153</v>
      </c>
      <c r="K4114" s="7">
        <f t="shared" si="259"/>
        <v>-0.59466458867056016</v>
      </c>
    </row>
    <row r="4115" spans="1:11" x14ac:dyDescent="0.35">
      <c r="A4115" s="14" t="s">
        <v>9792</v>
      </c>
      <c r="B4115" s="13" t="s">
        <v>5159</v>
      </c>
      <c r="C4115" s="14" t="s">
        <v>17510</v>
      </c>
      <c r="D4115" s="14" t="s">
        <v>17511</v>
      </c>
      <c r="E4115" s="15" t="s">
        <v>5678</v>
      </c>
      <c r="F4115" s="16">
        <v>133</v>
      </c>
      <c r="G4115" s="16">
        <v>86</v>
      </c>
      <c r="H4115" s="6">
        <f t="shared" si="256"/>
        <v>134</v>
      </c>
      <c r="I4115" s="6">
        <f t="shared" si="257"/>
        <v>87</v>
      </c>
      <c r="J4115" s="7">
        <f t="shared" si="258"/>
        <v>0.64925373134328357</v>
      </c>
      <c r="K4115" s="7">
        <f t="shared" si="259"/>
        <v>-0.62314569460904423</v>
      </c>
    </row>
    <row r="4116" spans="1:11" x14ac:dyDescent="0.35">
      <c r="A4116" s="14" t="s">
        <v>9793</v>
      </c>
      <c r="B4116" s="13" t="s">
        <v>5148</v>
      </c>
      <c r="C4116" s="14" t="s">
        <v>17512</v>
      </c>
      <c r="D4116" s="14" t="s">
        <v>17513</v>
      </c>
      <c r="E4116" s="15" t="s">
        <v>5678</v>
      </c>
      <c r="F4116" s="16">
        <v>88</v>
      </c>
      <c r="G4116" s="16">
        <v>50</v>
      </c>
      <c r="H4116" s="6">
        <f t="shared" si="256"/>
        <v>89</v>
      </c>
      <c r="I4116" s="6">
        <f t="shared" si="257"/>
        <v>51</v>
      </c>
      <c r="J4116" s="7">
        <f t="shared" si="258"/>
        <v>0.5730337078651685</v>
      </c>
      <c r="K4116" s="7">
        <f t="shared" si="259"/>
        <v>-0.80330808899490225</v>
      </c>
    </row>
    <row r="4117" spans="1:11" x14ac:dyDescent="0.35">
      <c r="A4117" s="14" t="s">
        <v>9794</v>
      </c>
      <c r="B4117" s="13" t="s">
        <v>3445</v>
      </c>
      <c r="C4117" s="14" t="s">
        <v>17514</v>
      </c>
      <c r="D4117" s="14" t="s">
        <v>17515</v>
      </c>
      <c r="E4117" s="15" t="s">
        <v>5678</v>
      </c>
      <c r="F4117" s="16">
        <v>65</v>
      </c>
      <c r="G4117" s="16">
        <v>24</v>
      </c>
      <c r="H4117" s="6">
        <f t="shared" si="256"/>
        <v>66</v>
      </c>
      <c r="I4117" s="6">
        <f t="shared" si="257"/>
        <v>25</v>
      </c>
      <c r="J4117" s="7">
        <f t="shared" si="258"/>
        <v>0.37878787878787878</v>
      </c>
      <c r="K4117" s="7">
        <f t="shared" si="259"/>
        <v>-1.4005379295837288</v>
      </c>
    </row>
    <row r="4118" spans="1:11" x14ac:dyDescent="0.35">
      <c r="A4118" s="14" t="s">
        <v>9795</v>
      </c>
      <c r="B4118" s="13" t="s">
        <v>1618</v>
      </c>
      <c r="C4118" s="14" t="s">
        <v>17516</v>
      </c>
      <c r="D4118" s="14" t="s">
        <v>17517</v>
      </c>
      <c r="E4118" s="15" t="s">
        <v>5678</v>
      </c>
      <c r="F4118" s="16">
        <v>171</v>
      </c>
      <c r="G4118" s="16">
        <v>102</v>
      </c>
      <c r="H4118" s="6">
        <f t="shared" si="256"/>
        <v>172</v>
      </c>
      <c r="I4118" s="6">
        <f t="shared" si="257"/>
        <v>103</v>
      </c>
      <c r="J4118" s="7">
        <f t="shared" si="258"/>
        <v>0.59883720930232553</v>
      </c>
      <c r="K4118" s="7">
        <f t="shared" si="259"/>
        <v>-0.7397642275188796</v>
      </c>
    </row>
    <row r="4119" spans="1:11" x14ac:dyDescent="0.35">
      <c r="A4119" s="14" t="s">
        <v>9796</v>
      </c>
      <c r="B4119" s="13" t="s">
        <v>3700</v>
      </c>
      <c r="C4119" s="14" t="s">
        <v>17518</v>
      </c>
      <c r="D4119" s="14" t="s">
        <v>11356</v>
      </c>
      <c r="E4119" s="15" t="s">
        <v>11359</v>
      </c>
      <c r="F4119" s="16">
        <v>39</v>
      </c>
      <c r="G4119" s="16">
        <v>18</v>
      </c>
      <c r="H4119" s="6">
        <f t="shared" si="256"/>
        <v>40</v>
      </c>
      <c r="I4119" s="6">
        <f t="shared" si="257"/>
        <v>19</v>
      </c>
      <c r="J4119" s="7">
        <f t="shared" si="258"/>
        <v>0.47499999999999998</v>
      </c>
      <c r="K4119" s="7">
        <f t="shared" si="259"/>
        <v>-1.074000581443777</v>
      </c>
    </row>
    <row r="4120" spans="1:11" x14ac:dyDescent="0.35">
      <c r="A4120" s="14" t="s">
        <v>9797</v>
      </c>
      <c r="B4120" s="13" t="s">
        <v>2714</v>
      </c>
      <c r="C4120" s="14" t="s">
        <v>17519</v>
      </c>
      <c r="D4120" s="14" t="s">
        <v>17520</v>
      </c>
      <c r="E4120" s="15" t="s">
        <v>11359</v>
      </c>
      <c r="F4120" s="16">
        <v>21</v>
      </c>
      <c r="G4120" s="16">
        <v>8</v>
      </c>
      <c r="H4120" s="6">
        <f t="shared" si="256"/>
        <v>22</v>
      </c>
      <c r="I4120" s="6">
        <f t="shared" si="257"/>
        <v>9</v>
      </c>
      <c r="J4120" s="7">
        <f t="shared" si="258"/>
        <v>0.40909090909090912</v>
      </c>
      <c r="K4120" s="7">
        <f t="shared" si="259"/>
        <v>-1.2895066171949847</v>
      </c>
    </row>
    <row r="4121" spans="1:11" x14ac:dyDescent="0.35">
      <c r="A4121" s="14" t="s">
        <v>9798</v>
      </c>
      <c r="B4121" s="13" t="s">
        <v>2284</v>
      </c>
      <c r="C4121" s="14" t="s">
        <v>17521</v>
      </c>
      <c r="D4121" s="14" t="s">
        <v>11356</v>
      </c>
      <c r="E4121" s="15" t="s">
        <v>11359</v>
      </c>
      <c r="F4121" s="16">
        <v>27</v>
      </c>
      <c r="G4121" s="16">
        <v>19</v>
      </c>
      <c r="H4121" s="6">
        <f t="shared" si="256"/>
        <v>28</v>
      </c>
      <c r="I4121" s="6">
        <f t="shared" si="257"/>
        <v>20</v>
      </c>
      <c r="J4121" s="7">
        <f t="shared" si="258"/>
        <v>0.7142857142857143</v>
      </c>
      <c r="K4121" s="7">
        <f t="shared" si="259"/>
        <v>-0.48542682717024171</v>
      </c>
    </row>
    <row r="4122" spans="1:11" x14ac:dyDescent="0.35">
      <c r="A4122" s="14" t="s">
        <v>9799</v>
      </c>
      <c r="B4122" s="13" t="s">
        <v>4617</v>
      </c>
      <c r="C4122" s="14" t="s">
        <v>17522</v>
      </c>
      <c r="D4122" s="14" t="s">
        <v>17523</v>
      </c>
      <c r="E4122" s="15" t="s">
        <v>11359</v>
      </c>
      <c r="F4122" s="16">
        <v>215</v>
      </c>
      <c r="G4122" s="16">
        <v>154</v>
      </c>
      <c r="H4122" s="6">
        <f t="shared" si="256"/>
        <v>216</v>
      </c>
      <c r="I4122" s="6">
        <f t="shared" si="257"/>
        <v>155</v>
      </c>
      <c r="J4122" s="7">
        <f t="shared" si="258"/>
        <v>0.71759259259259256</v>
      </c>
      <c r="K4122" s="7">
        <f t="shared" si="259"/>
        <v>-0.47876309688923108</v>
      </c>
    </row>
    <row r="4123" spans="1:11" x14ac:dyDescent="0.35">
      <c r="A4123" s="14" t="s">
        <v>9800</v>
      </c>
      <c r="B4123" s="13" t="s">
        <v>1984</v>
      </c>
      <c r="C4123" s="14" t="s">
        <v>17524</v>
      </c>
      <c r="D4123" s="14" t="s">
        <v>11356</v>
      </c>
      <c r="E4123" s="15" t="s">
        <v>5678</v>
      </c>
      <c r="F4123" s="16">
        <v>4</v>
      </c>
      <c r="G4123" s="16">
        <v>4</v>
      </c>
      <c r="H4123" s="6">
        <f t="shared" si="256"/>
        <v>5</v>
      </c>
      <c r="I4123" s="6">
        <f t="shared" si="257"/>
        <v>5</v>
      </c>
      <c r="J4123" s="7">
        <f t="shared" si="258"/>
        <v>1</v>
      </c>
      <c r="K4123" s="7">
        <f t="shared" si="259"/>
        <v>0</v>
      </c>
    </row>
    <row r="4124" spans="1:11" x14ac:dyDescent="0.35">
      <c r="A4124" s="14" t="s">
        <v>9801</v>
      </c>
      <c r="B4124" s="13" t="s">
        <v>603</v>
      </c>
      <c r="C4124" s="14" t="s">
        <v>17525</v>
      </c>
      <c r="D4124" s="14" t="s">
        <v>11356</v>
      </c>
      <c r="E4124" s="15" t="s">
        <v>11359</v>
      </c>
      <c r="F4124" s="16">
        <v>21</v>
      </c>
      <c r="G4124" s="16">
        <v>16</v>
      </c>
      <c r="H4124" s="6">
        <f t="shared" si="256"/>
        <v>22</v>
      </c>
      <c r="I4124" s="6">
        <f t="shared" si="257"/>
        <v>17</v>
      </c>
      <c r="J4124" s="7">
        <f t="shared" si="258"/>
        <v>0.77272727272727271</v>
      </c>
      <c r="K4124" s="7">
        <f t="shared" si="259"/>
        <v>-0.37196877738695788</v>
      </c>
    </row>
    <row r="4125" spans="1:11" x14ac:dyDescent="0.35">
      <c r="A4125" s="14" t="s">
        <v>9802</v>
      </c>
      <c r="B4125" s="13" t="s">
        <v>604</v>
      </c>
      <c r="C4125" s="14" t="s">
        <v>17526</v>
      </c>
      <c r="D4125" s="14" t="s">
        <v>11655</v>
      </c>
      <c r="E4125" s="15" t="s">
        <v>11359</v>
      </c>
      <c r="F4125" s="16">
        <v>12</v>
      </c>
      <c r="G4125" s="16">
        <v>7</v>
      </c>
      <c r="H4125" s="6">
        <f t="shared" si="256"/>
        <v>13</v>
      </c>
      <c r="I4125" s="6">
        <f t="shared" si="257"/>
        <v>8</v>
      </c>
      <c r="J4125" s="7">
        <f t="shared" si="258"/>
        <v>0.61538461538461542</v>
      </c>
      <c r="K4125" s="7">
        <f t="shared" si="259"/>
        <v>-0.70043971814109218</v>
      </c>
    </row>
    <row r="4126" spans="1:11" x14ac:dyDescent="0.35">
      <c r="A4126" s="14" t="s">
        <v>9803</v>
      </c>
      <c r="B4126" s="13" t="s">
        <v>1760</v>
      </c>
      <c r="C4126" s="14" t="s">
        <v>17527</v>
      </c>
      <c r="D4126" s="14" t="s">
        <v>11436</v>
      </c>
      <c r="E4126" s="15" t="s">
        <v>11359</v>
      </c>
      <c r="F4126" s="16">
        <v>13</v>
      </c>
      <c r="G4126" s="16">
        <v>9</v>
      </c>
      <c r="H4126" s="6">
        <f t="shared" si="256"/>
        <v>14</v>
      </c>
      <c r="I4126" s="6">
        <f t="shared" si="257"/>
        <v>10</v>
      </c>
      <c r="J4126" s="7">
        <f t="shared" si="258"/>
        <v>0.7142857142857143</v>
      </c>
      <c r="K4126" s="7">
        <f t="shared" si="259"/>
        <v>-0.48542682717024171</v>
      </c>
    </row>
    <row r="4127" spans="1:11" x14ac:dyDescent="0.35">
      <c r="A4127" s="14" t="s">
        <v>9804</v>
      </c>
      <c r="B4127" s="13" t="s">
        <v>2743</v>
      </c>
      <c r="C4127" s="14" t="s">
        <v>17528</v>
      </c>
      <c r="D4127" s="14" t="s">
        <v>11356</v>
      </c>
      <c r="E4127" s="15" t="s">
        <v>11359</v>
      </c>
      <c r="F4127" s="16">
        <v>20</v>
      </c>
      <c r="G4127" s="16">
        <v>9</v>
      </c>
      <c r="H4127" s="6">
        <f t="shared" si="256"/>
        <v>21</v>
      </c>
      <c r="I4127" s="6">
        <f t="shared" si="257"/>
        <v>10</v>
      </c>
      <c r="J4127" s="7">
        <f t="shared" si="258"/>
        <v>0.47619047619047616</v>
      </c>
      <c r="K4127" s="7">
        <f t="shared" si="259"/>
        <v>-1.0703893278913981</v>
      </c>
    </row>
    <row r="4128" spans="1:11" x14ac:dyDescent="0.35">
      <c r="A4128" s="14" t="s">
        <v>9805</v>
      </c>
      <c r="B4128" s="13" t="s">
        <v>3437</v>
      </c>
      <c r="C4128" s="14" t="s">
        <v>17529</v>
      </c>
      <c r="D4128" s="14" t="s">
        <v>17530</v>
      </c>
      <c r="E4128" s="15" t="s">
        <v>11359</v>
      </c>
      <c r="F4128" s="16">
        <v>7877</v>
      </c>
      <c r="G4128" s="16">
        <v>11236</v>
      </c>
      <c r="H4128" s="6">
        <f t="shared" si="256"/>
        <v>7878</v>
      </c>
      <c r="I4128" s="6">
        <f t="shared" si="257"/>
        <v>11237</v>
      </c>
      <c r="J4128" s="7">
        <f t="shared" si="258"/>
        <v>1.4263772531099264</v>
      </c>
      <c r="K4128" s="7">
        <f t="shared" si="259"/>
        <v>0.51235560114398804</v>
      </c>
    </row>
    <row r="4129" spans="1:11" x14ac:dyDescent="0.35">
      <c r="A4129" s="14" t="s">
        <v>9806</v>
      </c>
      <c r="B4129" s="13" t="s">
        <v>2072</v>
      </c>
      <c r="C4129" s="14" t="s">
        <v>17531</v>
      </c>
      <c r="D4129" s="14" t="s">
        <v>17532</v>
      </c>
      <c r="E4129" s="15" t="s">
        <v>5678</v>
      </c>
      <c r="F4129" s="16">
        <v>135</v>
      </c>
      <c r="G4129" s="16">
        <v>121</v>
      </c>
      <c r="H4129" s="6">
        <f t="shared" si="256"/>
        <v>136</v>
      </c>
      <c r="I4129" s="6">
        <f t="shared" si="257"/>
        <v>122</v>
      </c>
      <c r="J4129" s="7">
        <f t="shared" si="258"/>
        <v>0.8970588235294118</v>
      </c>
      <c r="K4129" s="7">
        <f t="shared" si="259"/>
        <v>-0.15672550368745308</v>
      </c>
    </row>
    <row r="4130" spans="1:11" x14ac:dyDescent="0.35">
      <c r="A4130" s="14" t="s">
        <v>9807</v>
      </c>
      <c r="B4130" s="13" t="s">
        <v>1676</v>
      </c>
      <c r="C4130" s="14" t="s">
        <v>17533</v>
      </c>
      <c r="D4130" s="14" t="s">
        <v>17534</v>
      </c>
      <c r="E4130" s="15" t="s">
        <v>5678</v>
      </c>
      <c r="F4130" s="16">
        <v>166</v>
      </c>
      <c r="G4130" s="16">
        <v>138</v>
      </c>
      <c r="H4130" s="6">
        <f t="shared" si="256"/>
        <v>167</v>
      </c>
      <c r="I4130" s="6">
        <f t="shared" si="257"/>
        <v>139</v>
      </c>
      <c r="J4130" s="7">
        <f t="shared" si="258"/>
        <v>0.83233532934131738</v>
      </c>
      <c r="K4130" s="7">
        <f t="shared" si="259"/>
        <v>-0.26476321975054479</v>
      </c>
    </row>
    <row r="4131" spans="1:11" x14ac:dyDescent="0.35">
      <c r="A4131" s="14" t="s">
        <v>9808</v>
      </c>
      <c r="B4131" s="13" t="s">
        <v>5258</v>
      </c>
      <c r="C4131" s="14" t="s">
        <v>17535</v>
      </c>
      <c r="D4131" s="14" t="s">
        <v>12263</v>
      </c>
      <c r="E4131" s="15" t="s">
        <v>5678</v>
      </c>
      <c r="F4131" s="16">
        <v>18</v>
      </c>
      <c r="G4131" s="16">
        <v>17</v>
      </c>
      <c r="H4131" s="6">
        <f t="shared" si="256"/>
        <v>19</v>
      </c>
      <c r="I4131" s="6">
        <f t="shared" si="257"/>
        <v>18</v>
      </c>
      <c r="J4131" s="7">
        <f t="shared" si="258"/>
        <v>0.94736842105263153</v>
      </c>
      <c r="K4131" s="7">
        <f t="shared" si="259"/>
        <v>-7.8002512001273214E-2</v>
      </c>
    </row>
    <row r="4132" spans="1:11" x14ac:dyDescent="0.35">
      <c r="A4132" s="14" t="s">
        <v>9809</v>
      </c>
      <c r="B4132" s="13" t="s">
        <v>5136</v>
      </c>
      <c r="C4132" s="14" t="s">
        <v>17536</v>
      </c>
      <c r="D4132" s="14" t="s">
        <v>11356</v>
      </c>
      <c r="E4132" s="15" t="s">
        <v>5678</v>
      </c>
      <c r="F4132" s="16">
        <v>1</v>
      </c>
      <c r="G4132" s="16">
        <v>1</v>
      </c>
      <c r="H4132" s="6">
        <f t="shared" si="256"/>
        <v>2</v>
      </c>
      <c r="I4132" s="6">
        <f t="shared" si="257"/>
        <v>2</v>
      </c>
      <c r="J4132" s="7">
        <f t="shared" si="258"/>
        <v>1</v>
      </c>
      <c r="K4132" s="7">
        <f t="shared" si="259"/>
        <v>0</v>
      </c>
    </row>
    <row r="4133" spans="1:11" x14ac:dyDescent="0.35">
      <c r="A4133" s="14" t="s">
        <v>9810</v>
      </c>
      <c r="B4133" s="13" t="s">
        <v>1665</v>
      </c>
      <c r="C4133" s="14" t="s">
        <v>17537</v>
      </c>
      <c r="D4133" s="14" t="s">
        <v>13640</v>
      </c>
      <c r="E4133" s="15" t="s">
        <v>5678</v>
      </c>
      <c r="F4133" s="16">
        <v>2</v>
      </c>
      <c r="G4133" s="16">
        <v>2</v>
      </c>
      <c r="H4133" s="6">
        <f t="shared" si="256"/>
        <v>3</v>
      </c>
      <c r="I4133" s="6">
        <f t="shared" si="257"/>
        <v>3</v>
      </c>
      <c r="J4133" s="7">
        <f t="shared" si="258"/>
        <v>1</v>
      </c>
      <c r="K4133" s="7">
        <f t="shared" si="259"/>
        <v>0</v>
      </c>
    </row>
    <row r="4134" spans="1:11" x14ac:dyDescent="0.35">
      <c r="A4134" s="14" t="s">
        <v>9811</v>
      </c>
      <c r="B4134" s="13" t="s">
        <v>2146</v>
      </c>
      <c r="C4134" s="14" t="s">
        <v>17538</v>
      </c>
      <c r="D4134" s="14" t="s">
        <v>11714</v>
      </c>
      <c r="E4134" s="15" t="s">
        <v>5678</v>
      </c>
      <c r="F4134" s="16">
        <v>3</v>
      </c>
      <c r="G4134" s="16">
        <v>3</v>
      </c>
      <c r="H4134" s="6">
        <f t="shared" si="256"/>
        <v>4</v>
      </c>
      <c r="I4134" s="6">
        <f t="shared" si="257"/>
        <v>4</v>
      </c>
      <c r="J4134" s="7">
        <f t="shared" si="258"/>
        <v>1</v>
      </c>
      <c r="K4134" s="7">
        <f t="shared" si="259"/>
        <v>0</v>
      </c>
    </row>
    <row r="4135" spans="1:11" x14ac:dyDescent="0.35">
      <c r="A4135" s="14" t="s">
        <v>9812</v>
      </c>
      <c r="B4135" s="13" t="s">
        <v>1345</v>
      </c>
      <c r="C4135" s="14" t="s">
        <v>17539</v>
      </c>
      <c r="D4135" s="14" t="s">
        <v>15612</v>
      </c>
      <c r="E4135" s="15" t="s">
        <v>11359</v>
      </c>
      <c r="F4135" s="16">
        <v>7</v>
      </c>
      <c r="G4135" s="16">
        <v>4</v>
      </c>
      <c r="H4135" s="6">
        <f t="shared" si="256"/>
        <v>8</v>
      </c>
      <c r="I4135" s="6">
        <f t="shared" si="257"/>
        <v>5</v>
      </c>
      <c r="J4135" s="7">
        <f t="shared" si="258"/>
        <v>0.625</v>
      </c>
      <c r="K4135" s="7">
        <f t="shared" si="259"/>
        <v>-0.67807190511263771</v>
      </c>
    </row>
    <row r="4136" spans="1:11" x14ac:dyDescent="0.35">
      <c r="A4136" s="14" t="s">
        <v>9813</v>
      </c>
      <c r="B4136" s="13" t="s">
        <v>3111</v>
      </c>
      <c r="C4136" s="14" t="s">
        <v>17540</v>
      </c>
      <c r="D4136" s="14" t="s">
        <v>11356</v>
      </c>
      <c r="E4136" s="15" t="s">
        <v>5678</v>
      </c>
      <c r="F4136" s="16">
        <v>25</v>
      </c>
      <c r="G4136" s="16">
        <v>14</v>
      </c>
      <c r="H4136" s="6">
        <f t="shared" si="256"/>
        <v>26</v>
      </c>
      <c r="I4136" s="6">
        <f t="shared" si="257"/>
        <v>15</v>
      </c>
      <c r="J4136" s="7">
        <f t="shared" si="258"/>
        <v>0.57692307692307687</v>
      </c>
      <c r="K4136" s="7">
        <f t="shared" si="259"/>
        <v>-0.79354912253257381</v>
      </c>
    </row>
    <row r="4137" spans="1:11" x14ac:dyDescent="0.35">
      <c r="A4137" s="14" t="s">
        <v>9814</v>
      </c>
      <c r="B4137" s="13" t="s">
        <v>3950</v>
      </c>
      <c r="C4137" s="14" t="s">
        <v>17541</v>
      </c>
      <c r="D4137" s="14" t="s">
        <v>11356</v>
      </c>
      <c r="E4137" s="15" t="s">
        <v>11359</v>
      </c>
      <c r="F4137" s="16">
        <v>24</v>
      </c>
      <c r="G4137" s="16">
        <v>18</v>
      </c>
      <c r="H4137" s="6">
        <f t="shared" si="256"/>
        <v>25</v>
      </c>
      <c r="I4137" s="6">
        <f t="shared" si="257"/>
        <v>19</v>
      </c>
      <c r="J4137" s="7">
        <f t="shared" si="258"/>
        <v>0.76</v>
      </c>
      <c r="K4137" s="7">
        <f t="shared" si="259"/>
        <v>-0.39592867633113921</v>
      </c>
    </row>
    <row r="4138" spans="1:11" x14ac:dyDescent="0.35">
      <c r="A4138" s="14" t="s">
        <v>9815</v>
      </c>
      <c r="B4138" s="13" t="s">
        <v>2288</v>
      </c>
      <c r="C4138" s="14" t="s">
        <v>17542</v>
      </c>
      <c r="D4138" s="14" t="s">
        <v>11444</v>
      </c>
      <c r="E4138" s="15" t="s">
        <v>11359</v>
      </c>
      <c r="F4138" s="16">
        <v>25</v>
      </c>
      <c r="G4138" s="16">
        <v>30</v>
      </c>
      <c r="H4138" s="6">
        <f t="shared" si="256"/>
        <v>26</v>
      </c>
      <c r="I4138" s="6">
        <f t="shared" si="257"/>
        <v>31</v>
      </c>
      <c r="J4138" s="7">
        <f t="shared" si="258"/>
        <v>1.1923076923076923</v>
      </c>
      <c r="K4138" s="7">
        <f t="shared" si="259"/>
        <v>0.25375659224578306</v>
      </c>
    </row>
    <row r="4139" spans="1:11" x14ac:dyDescent="0.35">
      <c r="A4139" s="14" t="s">
        <v>9816</v>
      </c>
      <c r="B4139" s="13" t="s">
        <v>3229</v>
      </c>
      <c r="C4139" s="14" t="s">
        <v>17543</v>
      </c>
      <c r="D4139" s="14" t="s">
        <v>11509</v>
      </c>
      <c r="E4139" s="15" t="s">
        <v>11359</v>
      </c>
      <c r="F4139" s="16">
        <v>2</v>
      </c>
      <c r="G4139" s="16">
        <v>1</v>
      </c>
      <c r="H4139" s="6">
        <f t="shared" si="256"/>
        <v>3</v>
      </c>
      <c r="I4139" s="6">
        <f t="shared" si="257"/>
        <v>2</v>
      </c>
      <c r="J4139" s="7">
        <f t="shared" si="258"/>
        <v>0.66666666666666663</v>
      </c>
      <c r="K4139" s="7">
        <f t="shared" si="259"/>
        <v>-0.5849625007211563</v>
      </c>
    </row>
    <row r="4140" spans="1:11" x14ac:dyDescent="0.35">
      <c r="A4140" s="14" t="s">
        <v>9817</v>
      </c>
      <c r="B4140" s="13" t="s">
        <v>2955</v>
      </c>
      <c r="C4140" s="14" t="s">
        <v>17544</v>
      </c>
      <c r="D4140" s="14" t="s">
        <v>11539</v>
      </c>
      <c r="E4140" s="15" t="s">
        <v>11359</v>
      </c>
      <c r="F4140" s="16">
        <v>144</v>
      </c>
      <c r="G4140" s="16">
        <v>100</v>
      </c>
      <c r="H4140" s="6">
        <f t="shared" si="256"/>
        <v>145</v>
      </c>
      <c r="I4140" s="6">
        <f t="shared" si="257"/>
        <v>101</v>
      </c>
      <c r="J4140" s="7">
        <f t="shared" si="258"/>
        <v>0.69655172413793098</v>
      </c>
      <c r="K4140" s="7">
        <f t="shared" si="259"/>
        <v>-0.52169760726313985</v>
      </c>
    </row>
    <row r="4141" spans="1:11" x14ac:dyDescent="0.35">
      <c r="A4141" s="14" t="s">
        <v>9818</v>
      </c>
      <c r="B4141" s="13" t="s">
        <v>551</v>
      </c>
      <c r="C4141" s="14" t="s">
        <v>17545</v>
      </c>
      <c r="D4141" s="14" t="s">
        <v>17546</v>
      </c>
      <c r="E4141" s="15" t="s">
        <v>5678</v>
      </c>
      <c r="F4141" s="16">
        <v>21</v>
      </c>
      <c r="G4141" s="16">
        <v>30</v>
      </c>
      <c r="H4141" s="6">
        <f t="shared" si="256"/>
        <v>22</v>
      </c>
      <c r="I4141" s="6">
        <f t="shared" si="257"/>
        <v>31</v>
      </c>
      <c r="J4141" s="7">
        <f t="shared" si="258"/>
        <v>1.4090909090909092</v>
      </c>
      <c r="K4141" s="7">
        <f t="shared" si="259"/>
        <v>0.49476469174957804</v>
      </c>
    </row>
    <row r="4142" spans="1:11" x14ac:dyDescent="0.35">
      <c r="A4142" s="14" t="s">
        <v>9819</v>
      </c>
      <c r="B4142" s="13" t="s">
        <v>3133</v>
      </c>
      <c r="C4142" s="14" t="s">
        <v>17547</v>
      </c>
      <c r="D4142" s="14" t="s">
        <v>17548</v>
      </c>
      <c r="E4142" s="15" t="s">
        <v>5678</v>
      </c>
      <c r="F4142" s="16">
        <v>4</v>
      </c>
      <c r="G4142" s="16">
        <v>3</v>
      </c>
      <c r="H4142" s="6">
        <f t="shared" si="256"/>
        <v>5</v>
      </c>
      <c r="I4142" s="6">
        <f t="shared" si="257"/>
        <v>4</v>
      </c>
      <c r="J4142" s="7">
        <f t="shared" si="258"/>
        <v>0.8</v>
      </c>
      <c r="K4142" s="7">
        <f t="shared" si="259"/>
        <v>-0.32192809488736229</v>
      </c>
    </row>
    <row r="4143" spans="1:11" x14ac:dyDescent="0.35">
      <c r="A4143" s="14" t="s">
        <v>9820</v>
      </c>
      <c r="B4143" s="13" t="s">
        <v>2820</v>
      </c>
      <c r="C4143" s="14" t="s">
        <v>17549</v>
      </c>
      <c r="D4143" s="14" t="s">
        <v>17550</v>
      </c>
      <c r="E4143" s="15" t="s">
        <v>5678</v>
      </c>
      <c r="F4143" s="16">
        <v>4</v>
      </c>
      <c r="G4143" s="16">
        <v>3</v>
      </c>
      <c r="H4143" s="6">
        <f t="shared" si="256"/>
        <v>5</v>
      </c>
      <c r="I4143" s="6">
        <f t="shared" si="257"/>
        <v>4</v>
      </c>
      <c r="J4143" s="7">
        <f t="shared" si="258"/>
        <v>0.8</v>
      </c>
      <c r="K4143" s="7">
        <f t="shared" si="259"/>
        <v>-0.32192809488736229</v>
      </c>
    </row>
    <row r="4144" spans="1:11" x14ac:dyDescent="0.35">
      <c r="A4144" s="14" t="s">
        <v>9821</v>
      </c>
      <c r="B4144" s="13" t="s">
        <v>1550</v>
      </c>
      <c r="C4144" s="14" t="s">
        <v>17551</v>
      </c>
      <c r="D4144" s="14" t="s">
        <v>17552</v>
      </c>
      <c r="E4144" s="15" t="s">
        <v>5678</v>
      </c>
      <c r="F4144" s="16">
        <v>1</v>
      </c>
      <c r="G4144" s="16">
        <v>0</v>
      </c>
      <c r="H4144" s="6">
        <f t="shared" si="256"/>
        <v>2</v>
      </c>
      <c r="I4144" s="6">
        <f t="shared" si="257"/>
        <v>1</v>
      </c>
      <c r="J4144" s="7">
        <f t="shared" si="258"/>
        <v>0.5</v>
      </c>
      <c r="K4144" s="7">
        <f t="shared" si="259"/>
        <v>-1</v>
      </c>
    </row>
    <row r="4145" spans="1:11" x14ac:dyDescent="0.35">
      <c r="A4145" s="14" t="s">
        <v>9822</v>
      </c>
      <c r="B4145" s="13" t="s">
        <v>4055</v>
      </c>
      <c r="C4145" s="14" t="s">
        <v>17553</v>
      </c>
      <c r="D4145" s="14" t="s">
        <v>17554</v>
      </c>
      <c r="E4145" s="15" t="s">
        <v>5678</v>
      </c>
      <c r="F4145" s="16">
        <v>1</v>
      </c>
      <c r="G4145" s="16">
        <v>1</v>
      </c>
      <c r="H4145" s="6">
        <f t="shared" si="256"/>
        <v>2</v>
      </c>
      <c r="I4145" s="6">
        <f t="shared" si="257"/>
        <v>2</v>
      </c>
      <c r="J4145" s="7">
        <f t="shared" si="258"/>
        <v>1</v>
      </c>
      <c r="K4145" s="7">
        <f t="shared" si="259"/>
        <v>0</v>
      </c>
    </row>
    <row r="4146" spans="1:11" x14ac:dyDescent="0.35">
      <c r="A4146" s="14" t="s">
        <v>9823</v>
      </c>
      <c r="B4146" s="13" t="s">
        <v>842</v>
      </c>
      <c r="C4146" s="14" t="s">
        <v>17555</v>
      </c>
      <c r="D4146" s="14" t="s">
        <v>17556</v>
      </c>
      <c r="E4146" s="15" t="s">
        <v>5678</v>
      </c>
      <c r="F4146" s="16">
        <v>2</v>
      </c>
      <c r="G4146" s="16">
        <v>2</v>
      </c>
      <c r="H4146" s="6">
        <f t="shared" si="256"/>
        <v>3</v>
      </c>
      <c r="I4146" s="6">
        <f t="shared" si="257"/>
        <v>3</v>
      </c>
      <c r="J4146" s="7">
        <f t="shared" si="258"/>
        <v>1</v>
      </c>
      <c r="K4146" s="7">
        <f t="shared" si="259"/>
        <v>0</v>
      </c>
    </row>
    <row r="4147" spans="1:11" x14ac:dyDescent="0.35">
      <c r="A4147" s="14" t="s">
        <v>9824</v>
      </c>
      <c r="B4147" s="13" t="s">
        <v>4912</v>
      </c>
      <c r="C4147" s="14" t="s">
        <v>17557</v>
      </c>
      <c r="D4147" s="14" t="s">
        <v>17548</v>
      </c>
      <c r="E4147" s="15" t="s">
        <v>5678</v>
      </c>
      <c r="F4147" s="16">
        <v>12</v>
      </c>
      <c r="G4147" s="16">
        <v>15</v>
      </c>
      <c r="H4147" s="6">
        <f t="shared" si="256"/>
        <v>13</v>
      </c>
      <c r="I4147" s="6">
        <f t="shared" si="257"/>
        <v>16</v>
      </c>
      <c r="J4147" s="7">
        <f t="shared" si="258"/>
        <v>1.2307692307692308</v>
      </c>
      <c r="K4147" s="7">
        <f t="shared" si="259"/>
        <v>0.29956028185890793</v>
      </c>
    </row>
    <row r="4148" spans="1:11" x14ac:dyDescent="0.35">
      <c r="A4148" s="14" t="s">
        <v>9825</v>
      </c>
      <c r="B4148" s="13" t="s">
        <v>3147</v>
      </c>
      <c r="C4148" s="14" t="s">
        <v>17558</v>
      </c>
      <c r="D4148" s="14" t="s">
        <v>11356</v>
      </c>
      <c r="E4148" s="15" t="s">
        <v>11359</v>
      </c>
      <c r="F4148" s="16">
        <v>1</v>
      </c>
      <c r="G4148" s="16">
        <v>1</v>
      </c>
      <c r="H4148" s="6">
        <f t="shared" si="256"/>
        <v>2</v>
      </c>
      <c r="I4148" s="6">
        <f t="shared" si="257"/>
        <v>2</v>
      </c>
      <c r="J4148" s="7">
        <f t="shared" si="258"/>
        <v>1</v>
      </c>
      <c r="K4148" s="7">
        <f t="shared" si="259"/>
        <v>0</v>
      </c>
    </row>
    <row r="4149" spans="1:11" x14ac:dyDescent="0.35">
      <c r="A4149" s="14" t="s">
        <v>9826</v>
      </c>
      <c r="B4149" s="13" t="s">
        <v>5225</v>
      </c>
      <c r="C4149" s="14" t="s">
        <v>17559</v>
      </c>
      <c r="D4149" s="14" t="s">
        <v>12215</v>
      </c>
      <c r="E4149" s="15" t="s">
        <v>11359</v>
      </c>
      <c r="F4149" s="16">
        <v>1</v>
      </c>
      <c r="G4149" s="16">
        <v>1</v>
      </c>
      <c r="H4149" s="6">
        <f t="shared" si="256"/>
        <v>2</v>
      </c>
      <c r="I4149" s="6">
        <f t="shared" si="257"/>
        <v>2</v>
      </c>
      <c r="J4149" s="7">
        <f t="shared" si="258"/>
        <v>1</v>
      </c>
      <c r="K4149" s="7">
        <f t="shared" si="259"/>
        <v>0</v>
      </c>
    </row>
    <row r="4150" spans="1:11" x14ac:dyDescent="0.35">
      <c r="A4150" s="14" t="s">
        <v>9827</v>
      </c>
      <c r="B4150" s="13" t="s">
        <v>5419</v>
      </c>
      <c r="C4150" s="14" t="s">
        <v>17560</v>
      </c>
      <c r="D4150" s="14" t="s">
        <v>11651</v>
      </c>
      <c r="E4150" s="15" t="s">
        <v>11359</v>
      </c>
      <c r="F4150" s="16">
        <v>0</v>
      </c>
      <c r="G4150" s="16">
        <v>0</v>
      </c>
      <c r="H4150" s="6">
        <f t="shared" si="256"/>
        <v>1</v>
      </c>
      <c r="I4150" s="6">
        <f t="shared" si="257"/>
        <v>1</v>
      </c>
      <c r="J4150" s="7">
        <f t="shared" si="258"/>
        <v>1</v>
      </c>
      <c r="K4150" s="7">
        <f t="shared" si="259"/>
        <v>0</v>
      </c>
    </row>
    <row r="4151" spans="1:11" x14ac:dyDescent="0.35">
      <c r="A4151" s="14" t="s">
        <v>9828</v>
      </c>
      <c r="B4151" s="13" t="s">
        <v>1508</v>
      </c>
      <c r="C4151" s="14" t="s">
        <v>17561</v>
      </c>
      <c r="D4151" s="14" t="s">
        <v>11356</v>
      </c>
      <c r="E4151" s="15" t="s">
        <v>11359</v>
      </c>
      <c r="F4151" s="16">
        <v>75</v>
      </c>
      <c r="G4151" s="16">
        <v>125</v>
      </c>
      <c r="H4151" s="6">
        <f t="shared" si="256"/>
        <v>76</v>
      </c>
      <c r="I4151" s="6">
        <f t="shared" si="257"/>
        <v>126</v>
      </c>
      <c r="J4151" s="7">
        <f t="shared" si="258"/>
        <v>1.6578947368421053</v>
      </c>
      <c r="K4151" s="7">
        <f t="shared" si="259"/>
        <v>0.729352410056331</v>
      </c>
    </row>
    <row r="4152" spans="1:11" x14ac:dyDescent="0.35">
      <c r="A4152" s="14" t="s">
        <v>9829</v>
      </c>
      <c r="B4152" s="13" t="s">
        <v>2665</v>
      </c>
      <c r="C4152" s="14" t="s">
        <v>17562</v>
      </c>
      <c r="D4152" s="14" t="s">
        <v>17563</v>
      </c>
      <c r="E4152" s="15" t="s">
        <v>11359</v>
      </c>
      <c r="F4152" s="16">
        <v>2</v>
      </c>
      <c r="G4152" s="16">
        <v>4</v>
      </c>
      <c r="H4152" s="6">
        <f t="shared" si="256"/>
        <v>3</v>
      </c>
      <c r="I4152" s="6">
        <f t="shared" si="257"/>
        <v>5</v>
      </c>
      <c r="J4152" s="7">
        <f t="shared" si="258"/>
        <v>1.6666666666666667</v>
      </c>
      <c r="K4152" s="7">
        <f t="shared" si="259"/>
        <v>0.73696559416620622</v>
      </c>
    </row>
    <row r="4153" spans="1:11" x14ac:dyDescent="0.35">
      <c r="A4153" s="14" t="s">
        <v>9830</v>
      </c>
      <c r="B4153" s="13" t="s">
        <v>83</v>
      </c>
      <c r="C4153" s="14" t="s">
        <v>17564</v>
      </c>
      <c r="D4153" s="14" t="s">
        <v>17565</v>
      </c>
      <c r="E4153" s="15" t="s">
        <v>11359</v>
      </c>
      <c r="F4153" s="16">
        <v>3</v>
      </c>
      <c r="G4153" s="16">
        <v>2</v>
      </c>
      <c r="H4153" s="6">
        <f t="shared" si="256"/>
        <v>4</v>
      </c>
      <c r="I4153" s="6">
        <f t="shared" si="257"/>
        <v>3</v>
      </c>
      <c r="J4153" s="7">
        <f t="shared" si="258"/>
        <v>0.75</v>
      </c>
      <c r="K4153" s="7">
        <f t="shared" si="259"/>
        <v>-0.41503749927884381</v>
      </c>
    </row>
    <row r="4154" spans="1:11" x14ac:dyDescent="0.35">
      <c r="A4154" s="14" t="s">
        <v>9831</v>
      </c>
      <c r="B4154" s="13" t="s">
        <v>550</v>
      </c>
      <c r="C4154" s="14" t="s">
        <v>17566</v>
      </c>
      <c r="D4154" s="14" t="s">
        <v>11356</v>
      </c>
      <c r="E4154" s="15" t="s">
        <v>5678</v>
      </c>
      <c r="F4154" s="16">
        <v>8</v>
      </c>
      <c r="G4154" s="16">
        <v>6</v>
      </c>
      <c r="H4154" s="6">
        <f t="shared" si="256"/>
        <v>9</v>
      </c>
      <c r="I4154" s="6">
        <f t="shared" si="257"/>
        <v>7</v>
      </c>
      <c r="J4154" s="7">
        <f t="shared" si="258"/>
        <v>0.77777777777777779</v>
      </c>
      <c r="K4154" s="7">
        <f t="shared" si="259"/>
        <v>-0.36257007938470825</v>
      </c>
    </row>
    <row r="4155" spans="1:11" x14ac:dyDescent="0.35">
      <c r="A4155" s="14" t="s">
        <v>9832</v>
      </c>
      <c r="B4155" s="13" t="s">
        <v>2148</v>
      </c>
      <c r="C4155" s="14" t="s">
        <v>17567</v>
      </c>
      <c r="D4155" s="14" t="s">
        <v>12263</v>
      </c>
      <c r="E4155" s="15" t="s">
        <v>5678</v>
      </c>
      <c r="F4155" s="16">
        <v>32</v>
      </c>
      <c r="G4155" s="16">
        <v>40</v>
      </c>
      <c r="H4155" s="6">
        <f t="shared" si="256"/>
        <v>33</v>
      </c>
      <c r="I4155" s="6">
        <f t="shared" si="257"/>
        <v>41</v>
      </c>
      <c r="J4155" s="7">
        <f t="shared" si="258"/>
        <v>1.2424242424242424</v>
      </c>
      <c r="K4155" s="7">
        <f t="shared" si="259"/>
        <v>0.31315788525963029</v>
      </c>
    </row>
    <row r="4156" spans="1:11" x14ac:dyDescent="0.35">
      <c r="A4156" s="14" t="s">
        <v>9833</v>
      </c>
      <c r="B4156" s="13" t="s">
        <v>6</v>
      </c>
      <c r="C4156" s="14" t="s">
        <v>17568</v>
      </c>
      <c r="D4156" s="14" t="s">
        <v>11356</v>
      </c>
      <c r="E4156" s="15" t="s">
        <v>11359</v>
      </c>
      <c r="F4156" s="16">
        <v>2</v>
      </c>
      <c r="G4156" s="16">
        <v>1</v>
      </c>
      <c r="H4156" s="6">
        <f t="shared" si="256"/>
        <v>3</v>
      </c>
      <c r="I4156" s="6">
        <f t="shared" si="257"/>
        <v>2</v>
      </c>
      <c r="J4156" s="7">
        <f t="shared" si="258"/>
        <v>0.66666666666666663</v>
      </c>
      <c r="K4156" s="7">
        <f t="shared" si="259"/>
        <v>-0.5849625007211563</v>
      </c>
    </row>
    <row r="4157" spans="1:11" x14ac:dyDescent="0.35">
      <c r="A4157" s="14" t="s">
        <v>9834</v>
      </c>
      <c r="B4157" s="13" t="s">
        <v>1147</v>
      </c>
      <c r="C4157" s="14" t="s">
        <v>17569</v>
      </c>
      <c r="D4157" s="14" t="s">
        <v>11662</v>
      </c>
      <c r="E4157" s="15" t="s">
        <v>11359</v>
      </c>
      <c r="F4157" s="16">
        <v>0</v>
      </c>
      <c r="G4157" s="16">
        <v>0</v>
      </c>
      <c r="H4157" s="6">
        <f t="shared" si="256"/>
        <v>1</v>
      </c>
      <c r="I4157" s="6">
        <f t="shared" si="257"/>
        <v>1</v>
      </c>
      <c r="J4157" s="7">
        <f t="shared" si="258"/>
        <v>1</v>
      </c>
      <c r="K4157" s="7">
        <f t="shared" si="259"/>
        <v>0</v>
      </c>
    </row>
    <row r="4158" spans="1:11" x14ac:dyDescent="0.35">
      <c r="A4158" s="14" t="s">
        <v>9835</v>
      </c>
      <c r="B4158" s="13" t="s">
        <v>5648</v>
      </c>
      <c r="C4158" s="14" t="s">
        <v>17570</v>
      </c>
      <c r="D4158" s="14" t="s">
        <v>14193</v>
      </c>
      <c r="E4158" s="15" t="s">
        <v>11359</v>
      </c>
      <c r="F4158" s="16">
        <v>0</v>
      </c>
      <c r="G4158" s="16">
        <v>0</v>
      </c>
      <c r="H4158" s="6">
        <f t="shared" si="256"/>
        <v>1</v>
      </c>
      <c r="I4158" s="6">
        <f t="shared" si="257"/>
        <v>1</v>
      </c>
      <c r="J4158" s="7">
        <f t="shared" si="258"/>
        <v>1</v>
      </c>
      <c r="K4158" s="7">
        <f t="shared" si="259"/>
        <v>0</v>
      </c>
    </row>
    <row r="4159" spans="1:11" x14ac:dyDescent="0.35">
      <c r="A4159" s="14" t="s">
        <v>9836</v>
      </c>
      <c r="B4159" s="13" t="s">
        <v>93</v>
      </c>
      <c r="C4159" s="14" t="s">
        <v>17571</v>
      </c>
      <c r="D4159" s="14" t="s">
        <v>11651</v>
      </c>
      <c r="E4159" s="15" t="s">
        <v>11359</v>
      </c>
      <c r="F4159" s="16">
        <v>1</v>
      </c>
      <c r="G4159" s="16">
        <v>0</v>
      </c>
      <c r="H4159" s="6">
        <f t="shared" si="256"/>
        <v>2</v>
      </c>
      <c r="I4159" s="6">
        <f t="shared" si="257"/>
        <v>1</v>
      </c>
      <c r="J4159" s="7">
        <f t="shared" si="258"/>
        <v>0.5</v>
      </c>
      <c r="K4159" s="7">
        <f t="shared" si="259"/>
        <v>-1</v>
      </c>
    </row>
    <row r="4160" spans="1:11" x14ac:dyDescent="0.35">
      <c r="A4160" s="14" t="s">
        <v>9837</v>
      </c>
      <c r="B4160" s="13" t="s">
        <v>2504</v>
      </c>
      <c r="C4160" s="14" t="s">
        <v>17572</v>
      </c>
      <c r="D4160" s="14" t="s">
        <v>17573</v>
      </c>
      <c r="E4160" s="15" t="s">
        <v>11359</v>
      </c>
      <c r="F4160" s="16">
        <v>0</v>
      </c>
      <c r="G4160" s="16">
        <v>0</v>
      </c>
      <c r="H4160" s="6">
        <f t="shared" si="256"/>
        <v>1</v>
      </c>
      <c r="I4160" s="6">
        <f t="shared" si="257"/>
        <v>1</v>
      </c>
      <c r="J4160" s="7">
        <f t="shared" si="258"/>
        <v>1</v>
      </c>
      <c r="K4160" s="7">
        <f t="shared" si="259"/>
        <v>0</v>
      </c>
    </row>
    <row r="4161" spans="1:11" x14ac:dyDescent="0.35">
      <c r="A4161" s="14" t="s">
        <v>9838</v>
      </c>
      <c r="B4161" s="13" t="s">
        <v>1429</v>
      </c>
      <c r="C4161" s="14" t="s">
        <v>17574</v>
      </c>
      <c r="D4161" s="14" t="s">
        <v>17575</v>
      </c>
      <c r="E4161" s="15" t="s">
        <v>11359</v>
      </c>
      <c r="F4161" s="16">
        <v>2</v>
      </c>
      <c r="G4161" s="16">
        <v>1</v>
      </c>
      <c r="H4161" s="6">
        <f t="shared" si="256"/>
        <v>3</v>
      </c>
      <c r="I4161" s="6">
        <f t="shared" si="257"/>
        <v>2</v>
      </c>
      <c r="J4161" s="7">
        <f t="shared" si="258"/>
        <v>0.66666666666666663</v>
      </c>
      <c r="K4161" s="7">
        <f t="shared" si="259"/>
        <v>-0.5849625007211563</v>
      </c>
    </row>
    <row r="4162" spans="1:11" x14ac:dyDescent="0.35">
      <c r="A4162" s="14" t="s">
        <v>9839</v>
      </c>
      <c r="B4162" s="13" t="s">
        <v>4277</v>
      </c>
      <c r="C4162" s="14" t="s">
        <v>17576</v>
      </c>
      <c r="D4162" s="14" t="s">
        <v>17577</v>
      </c>
      <c r="E4162" s="15" t="s">
        <v>11359</v>
      </c>
      <c r="F4162" s="16">
        <v>26</v>
      </c>
      <c r="G4162" s="16">
        <v>24</v>
      </c>
      <c r="H4162" s="6">
        <f t="shared" si="256"/>
        <v>27</v>
      </c>
      <c r="I4162" s="6">
        <f t="shared" si="257"/>
        <v>25</v>
      </c>
      <c r="J4162" s="7">
        <f t="shared" si="258"/>
        <v>0.92592592592592593</v>
      </c>
      <c r="K4162" s="7">
        <f t="shared" si="259"/>
        <v>-0.11103131238874385</v>
      </c>
    </row>
    <row r="4163" spans="1:11" x14ac:dyDescent="0.35">
      <c r="A4163" s="14" t="s">
        <v>9840</v>
      </c>
      <c r="B4163" s="13" t="s">
        <v>695</v>
      </c>
      <c r="C4163" s="14" t="s">
        <v>17578</v>
      </c>
      <c r="D4163" s="14" t="s">
        <v>17579</v>
      </c>
      <c r="E4163" s="15" t="s">
        <v>11359</v>
      </c>
      <c r="F4163" s="16">
        <v>9</v>
      </c>
      <c r="G4163" s="16">
        <v>8</v>
      </c>
      <c r="H4163" s="6">
        <f t="shared" ref="H4163:H4226" si="260">F4163+1</f>
        <v>10</v>
      </c>
      <c r="I4163" s="6">
        <f t="shared" ref="I4163:I4226" si="261">G4163+1</f>
        <v>9</v>
      </c>
      <c r="J4163" s="7">
        <f t="shared" ref="J4163:J4226" si="262">I4163/H4163</f>
        <v>0.9</v>
      </c>
      <c r="K4163" s="7">
        <f t="shared" ref="K4163:K4226" si="263">LOG(J4163,2)</f>
        <v>-0.15200309344504997</v>
      </c>
    </row>
    <row r="4164" spans="1:11" x14ac:dyDescent="0.35">
      <c r="A4164" s="14" t="s">
        <v>9841</v>
      </c>
      <c r="B4164" s="13" t="s">
        <v>71</v>
      </c>
      <c r="C4164" s="14" t="s">
        <v>17580</v>
      </c>
      <c r="D4164" s="14" t="s">
        <v>11356</v>
      </c>
      <c r="E4164" s="15" t="s">
        <v>11359</v>
      </c>
      <c r="F4164" s="16">
        <v>0</v>
      </c>
      <c r="G4164" s="16">
        <v>0</v>
      </c>
      <c r="H4164" s="6">
        <f t="shared" si="260"/>
        <v>1</v>
      </c>
      <c r="I4164" s="6">
        <f t="shared" si="261"/>
        <v>1</v>
      </c>
      <c r="J4164" s="7">
        <f t="shared" si="262"/>
        <v>1</v>
      </c>
      <c r="K4164" s="7">
        <f t="shared" si="263"/>
        <v>0</v>
      </c>
    </row>
    <row r="4165" spans="1:11" x14ac:dyDescent="0.35">
      <c r="A4165" s="14" t="s">
        <v>9842</v>
      </c>
      <c r="B4165" s="13" t="s">
        <v>233</v>
      </c>
      <c r="C4165" s="14" t="s">
        <v>17581</v>
      </c>
      <c r="D4165" s="14" t="s">
        <v>11356</v>
      </c>
      <c r="E4165" s="15" t="s">
        <v>11359</v>
      </c>
      <c r="F4165" s="16">
        <v>0</v>
      </c>
      <c r="G4165" s="16">
        <v>1</v>
      </c>
      <c r="H4165" s="6">
        <f t="shared" si="260"/>
        <v>1</v>
      </c>
      <c r="I4165" s="6">
        <f t="shared" si="261"/>
        <v>2</v>
      </c>
      <c r="J4165" s="7">
        <f t="shared" si="262"/>
        <v>2</v>
      </c>
      <c r="K4165" s="7">
        <f t="shared" si="263"/>
        <v>1</v>
      </c>
    </row>
    <row r="4166" spans="1:11" x14ac:dyDescent="0.35">
      <c r="A4166" s="14" t="s">
        <v>9843</v>
      </c>
      <c r="B4166" s="13" t="s">
        <v>329</v>
      </c>
      <c r="C4166" s="14" t="s">
        <v>17582</v>
      </c>
      <c r="D4166" s="14" t="s">
        <v>11356</v>
      </c>
      <c r="E4166" s="15" t="s">
        <v>5678</v>
      </c>
      <c r="F4166" s="16">
        <v>3</v>
      </c>
      <c r="G4166" s="16">
        <v>1</v>
      </c>
      <c r="H4166" s="6">
        <f t="shared" si="260"/>
        <v>4</v>
      </c>
      <c r="I4166" s="6">
        <f t="shared" si="261"/>
        <v>2</v>
      </c>
      <c r="J4166" s="7">
        <f t="shared" si="262"/>
        <v>0.5</v>
      </c>
      <c r="K4166" s="7">
        <f t="shared" si="263"/>
        <v>-1</v>
      </c>
    </row>
    <row r="4167" spans="1:11" x14ac:dyDescent="0.35">
      <c r="A4167" s="14" t="s">
        <v>9844</v>
      </c>
      <c r="B4167" s="13" t="s">
        <v>1111</v>
      </c>
      <c r="C4167" s="14" t="s">
        <v>17583</v>
      </c>
      <c r="D4167" s="14" t="s">
        <v>11356</v>
      </c>
      <c r="E4167" s="15" t="s">
        <v>5678</v>
      </c>
      <c r="F4167" s="16">
        <v>3</v>
      </c>
      <c r="G4167" s="16">
        <v>1</v>
      </c>
      <c r="H4167" s="6">
        <f t="shared" si="260"/>
        <v>4</v>
      </c>
      <c r="I4167" s="6">
        <f t="shared" si="261"/>
        <v>2</v>
      </c>
      <c r="J4167" s="7">
        <f t="shared" si="262"/>
        <v>0.5</v>
      </c>
      <c r="K4167" s="7">
        <f t="shared" si="263"/>
        <v>-1</v>
      </c>
    </row>
    <row r="4168" spans="1:11" x14ac:dyDescent="0.35">
      <c r="A4168" s="14" t="s">
        <v>9845</v>
      </c>
      <c r="B4168" s="13" t="s">
        <v>5223</v>
      </c>
      <c r="C4168" s="14" t="s">
        <v>17584</v>
      </c>
      <c r="D4168" s="14" t="s">
        <v>17585</v>
      </c>
      <c r="E4168" s="15" t="s">
        <v>5678</v>
      </c>
      <c r="F4168" s="16">
        <v>2</v>
      </c>
      <c r="G4168" s="16">
        <v>5</v>
      </c>
      <c r="H4168" s="6">
        <f t="shared" si="260"/>
        <v>3</v>
      </c>
      <c r="I4168" s="6">
        <f t="shared" si="261"/>
        <v>6</v>
      </c>
      <c r="J4168" s="7">
        <f t="shared" si="262"/>
        <v>2</v>
      </c>
      <c r="K4168" s="7">
        <f t="shared" si="263"/>
        <v>1</v>
      </c>
    </row>
    <row r="4169" spans="1:11" x14ac:dyDescent="0.35">
      <c r="A4169" s="14" t="s">
        <v>9846</v>
      </c>
      <c r="B4169" s="13" t="s">
        <v>3390</v>
      </c>
      <c r="C4169" s="14" t="s">
        <v>17586</v>
      </c>
      <c r="D4169" s="14" t="s">
        <v>17587</v>
      </c>
      <c r="E4169" s="15" t="s">
        <v>11359</v>
      </c>
      <c r="F4169" s="16">
        <v>78</v>
      </c>
      <c r="G4169" s="16">
        <v>70</v>
      </c>
      <c r="H4169" s="6">
        <f t="shared" si="260"/>
        <v>79</v>
      </c>
      <c r="I4169" s="6">
        <f t="shared" si="261"/>
        <v>71</v>
      </c>
      <c r="J4169" s="7">
        <f t="shared" si="262"/>
        <v>0.89873417721518989</v>
      </c>
      <c r="K4169" s="7">
        <f t="shared" si="263"/>
        <v>-0.15403362867242085</v>
      </c>
    </row>
    <row r="4170" spans="1:11" x14ac:dyDescent="0.35">
      <c r="A4170" s="14" t="s">
        <v>9847</v>
      </c>
      <c r="B4170" s="13" t="s">
        <v>2608</v>
      </c>
      <c r="C4170" s="14" t="s">
        <v>17588</v>
      </c>
      <c r="D4170" s="14" t="s">
        <v>17589</v>
      </c>
      <c r="E4170" s="15" t="s">
        <v>5678</v>
      </c>
      <c r="F4170" s="16">
        <v>25</v>
      </c>
      <c r="G4170" s="16">
        <v>13</v>
      </c>
      <c r="H4170" s="6">
        <f t="shared" si="260"/>
        <v>26</v>
      </c>
      <c r="I4170" s="6">
        <f t="shared" si="261"/>
        <v>14</v>
      </c>
      <c r="J4170" s="7">
        <f t="shared" si="262"/>
        <v>0.53846153846153844</v>
      </c>
      <c r="K4170" s="7">
        <f t="shared" si="263"/>
        <v>-0.89308479608348823</v>
      </c>
    </row>
    <row r="4171" spans="1:11" x14ac:dyDescent="0.35">
      <c r="A4171" s="14" t="s">
        <v>9848</v>
      </c>
      <c r="B4171" s="13" t="s">
        <v>4773</v>
      </c>
      <c r="C4171" s="14" t="s">
        <v>17590</v>
      </c>
      <c r="D4171" s="14" t="s">
        <v>17591</v>
      </c>
      <c r="E4171" s="15" t="s">
        <v>11359</v>
      </c>
      <c r="F4171" s="16">
        <v>7</v>
      </c>
      <c r="G4171" s="16">
        <v>7</v>
      </c>
      <c r="H4171" s="6">
        <f t="shared" si="260"/>
        <v>8</v>
      </c>
      <c r="I4171" s="6">
        <f t="shared" si="261"/>
        <v>8</v>
      </c>
      <c r="J4171" s="7">
        <f t="shared" si="262"/>
        <v>1</v>
      </c>
      <c r="K4171" s="7">
        <f t="shared" si="263"/>
        <v>0</v>
      </c>
    </row>
    <row r="4172" spans="1:11" x14ac:dyDescent="0.35">
      <c r="A4172" s="14" t="s">
        <v>9849</v>
      </c>
      <c r="B4172" s="13" t="s">
        <v>3946</v>
      </c>
      <c r="C4172" s="14" t="s">
        <v>17592</v>
      </c>
      <c r="D4172" s="14" t="s">
        <v>11356</v>
      </c>
      <c r="E4172" s="15" t="s">
        <v>11359</v>
      </c>
      <c r="F4172" s="16">
        <v>32</v>
      </c>
      <c r="G4172" s="16">
        <v>15</v>
      </c>
      <c r="H4172" s="6">
        <f t="shared" si="260"/>
        <v>33</v>
      </c>
      <c r="I4172" s="6">
        <f t="shared" si="261"/>
        <v>16</v>
      </c>
      <c r="J4172" s="7">
        <f t="shared" si="262"/>
        <v>0.48484848484848486</v>
      </c>
      <c r="K4172" s="7">
        <f t="shared" si="263"/>
        <v>-1.0443941193584534</v>
      </c>
    </row>
    <row r="4173" spans="1:11" x14ac:dyDescent="0.35">
      <c r="A4173" s="14" t="s">
        <v>9850</v>
      </c>
      <c r="B4173" s="13" t="s">
        <v>3881</v>
      </c>
      <c r="C4173" s="14" t="s">
        <v>17593</v>
      </c>
      <c r="D4173" s="14" t="s">
        <v>17594</v>
      </c>
      <c r="E4173" s="15" t="s">
        <v>5678</v>
      </c>
      <c r="F4173" s="16">
        <v>9</v>
      </c>
      <c r="G4173" s="16">
        <v>6</v>
      </c>
      <c r="H4173" s="6">
        <f t="shared" si="260"/>
        <v>10</v>
      </c>
      <c r="I4173" s="6">
        <f t="shared" si="261"/>
        <v>7</v>
      </c>
      <c r="J4173" s="7">
        <f t="shared" si="262"/>
        <v>0.7</v>
      </c>
      <c r="K4173" s="7">
        <f t="shared" si="263"/>
        <v>-0.51457317282975834</v>
      </c>
    </row>
    <row r="4174" spans="1:11" x14ac:dyDescent="0.35">
      <c r="A4174" s="14" t="s">
        <v>9851</v>
      </c>
      <c r="B4174" s="13" t="s">
        <v>1716</v>
      </c>
      <c r="C4174" s="14" t="s">
        <v>17595</v>
      </c>
      <c r="D4174" s="14" t="s">
        <v>11752</v>
      </c>
      <c r="E4174" s="15" t="s">
        <v>5678</v>
      </c>
      <c r="F4174" s="16">
        <v>17</v>
      </c>
      <c r="G4174" s="16">
        <v>12</v>
      </c>
      <c r="H4174" s="6">
        <f t="shared" si="260"/>
        <v>18</v>
      </c>
      <c r="I4174" s="6">
        <f t="shared" si="261"/>
        <v>13</v>
      </c>
      <c r="J4174" s="7">
        <f t="shared" si="262"/>
        <v>0.72222222222222221</v>
      </c>
      <c r="K4174" s="7">
        <f t="shared" si="263"/>
        <v>-0.4694852833012203</v>
      </c>
    </row>
    <row r="4175" spans="1:11" x14ac:dyDescent="0.35">
      <c r="A4175" s="14" t="s">
        <v>9852</v>
      </c>
      <c r="B4175" s="13" t="s">
        <v>3726</v>
      </c>
      <c r="C4175" s="14" t="s">
        <v>17596</v>
      </c>
      <c r="D4175" s="14" t="s">
        <v>17597</v>
      </c>
      <c r="E4175" s="15" t="s">
        <v>5678</v>
      </c>
      <c r="F4175" s="16">
        <v>55</v>
      </c>
      <c r="G4175" s="16">
        <v>66</v>
      </c>
      <c r="H4175" s="6">
        <f t="shared" si="260"/>
        <v>56</v>
      </c>
      <c r="I4175" s="6">
        <f t="shared" si="261"/>
        <v>67</v>
      </c>
      <c r="J4175" s="7">
        <f t="shared" si="262"/>
        <v>1.1964285714285714</v>
      </c>
      <c r="K4175" s="7">
        <f t="shared" si="263"/>
        <v>0.25873426840016828</v>
      </c>
    </row>
    <row r="4176" spans="1:11" x14ac:dyDescent="0.35">
      <c r="A4176" s="14" t="s">
        <v>9853</v>
      </c>
      <c r="B4176" s="13" t="s">
        <v>1035</v>
      </c>
      <c r="C4176" s="14" t="s">
        <v>17598</v>
      </c>
      <c r="D4176" s="14" t="s">
        <v>11356</v>
      </c>
      <c r="E4176" s="15" t="s">
        <v>11359</v>
      </c>
      <c r="F4176" s="16">
        <v>222</v>
      </c>
      <c r="G4176" s="16">
        <v>292</v>
      </c>
      <c r="H4176" s="6">
        <f t="shared" si="260"/>
        <v>223</v>
      </c>
      <c r="I4176" s="6">
        <f t="shared" si="261"/>
        <v>293</v>
      </c>
      <c r="J4176" s="7">
        <f t="shared" si="262"/>
        <v>1.3139013452914798</v>
      </c>
      <c r="K4176" s="7">
        <f t="shared" si="263"/>
        <v>0.39385695450194314</v>
      </c>
    </row>
    <row r="4177" spans="1:11" x14ac:dyDescent="0.35">
      <c r="A4177" s="14" t="s">
        <v>9854</v>
      </c>
      <c r="B4177" s="13" t="s">
        <v>408</v>
      </c>
      <c r="C4177" s="14" t="s">
        <v>17599</v>
      </c>
      <c r="D4177" s="14" t="s">
        <v>17600</v>
      </c>
      <c r="E4177" s="15" t="s">
        <v>11359</v>
      </c>
      <c r="F4177" s="16">
        <v>49</v>
      </c>
      <c r="G4177" s="16">
        <v>36</v>
      </c>
      <c r="H4177" s="6">
        <f t="shared" si="260"/>
        <v>50</v>
      </c>
      <c r="I4177" s="6">
        <f t="shared" si="261"/>
        <v>37</v>
      </c>
      <c r="J4177" s="7">
        <f t="shared" si="262"/>
        <v>0.74</v>
      </c>
      <c r="K4177" s="7">
        <f t="shared" si="263"/>
        <v>-0.43440282414577491</v>
      </c>
    </row>
    <row r="4178" spans="1:11" x14ac:dyDescent="0.35">
      <c r="A4178" s="14" t="s">
        <v>9855</v>
      </c>
      <c r="B4178" s="13" t="s">
        <v>348</v>
      </c>
      <c r="C4178" s="14" t="s">
        <v>17601</v>
      </c>
      <c r="D4178" s="14" t="s">
        <v>17602</v>
      </c>
      <c r="E4178" s="15" t="s">
        <v>11359</v>
      </c>
      <c r="F4178" s="16">
        <v>112</v>
      </c>
      <c r="G4178" s="16">
        <v>129</v>
      </c>
      <c r="H4178" s="6">
        <f t="shared" si="260"/>
        <v>113</v>
      </c>
      <c r="I4178" s="6">
        <f t="shared" si="261"/>
        <v>130</v>
      </c>
      <c r="J4178" s="7">
        <f t="shared" si="262"/>
        <v>1.1504424778761062</v>
      </c>
      <c r="K4178" s="7">
        <f t="shared" si="263"/>
        <v>0.2021888506132668</v>
      </c>
    </row>
    <row r="4179" spans="1:11" x14ac:dyDescent="0.35">
      <c r="A4179" s="14" t="s">
        <v>9856</v>
      </c>
      <c r="B4179" s="13" t="s">
        <v>3559</v>
      </c>
      <c r="C4179" s="14" t="s">
        <v>17603</v>
      </c>
      <c r="D4179" s="14" t="s">
        <v>11356</v>
      </c>
      <c r="E4179" s="15" t="s">
        <v>11359</v>
      </c>
      <c r="F4179" s="16">
        <v>42</v>
      </c>
      <c r="G4179" s="16">
        <v>19</v>
      </c>
      <c r="H4179" s="6">
        <f t="shared" si="260"/>
        <v>43</v>
      </c>
      <c r="I4179" s="6">
        <f t="shared" si="261"/>
        <v>20</v>
      </c>
      <c r="J4179" s="7">
        <f t="shared" si="262"/>
        <v>0.46511627906976744</v>
      </c>
      <c r="K4179" s="7">
        <f t="shared" si="263"/>
        <v>-1.1043366598147357</v>
      </c>
    </row>
    <row r="4180" spans="1:11" x14ac:dyDescent="0.35">
      <c r="A4180" s="14" t="s">
        <v>9857</v>
      </c>
      <c r="B4180" s="13" t="s">
        <v>4009</v>
      </c>
      <c r="C4180" s="14" t="s">
        <v>17604</v>
      </c>
      <c r="D4180" s="14" t="s">
        <v>17605</v>
      </c>
      <c r="E4180" s="15" t="s">
        <v>5678</v>
      </c>
      <c r="F4180" s="16">
        <v>21</v>
      </c>
      <c r="G4180" s="16">
        <v>6</v>
      </c>
      <c r="H4180" s="6">
        <f t="shared" si="260"/>
        <v>22</v>
      </c>
      <c r="I4180" s="6">
        <f t="shared" si="261"/>
        <v>7</v>
      </c>
      <c r="J4180" s="7">
        <f t="shared" si="262"/>
        <v>0.31818181818181818</v>
      </c>
      <c r="K4180" s="7">
        <f t="shared" si="263"/>
        <v>-1.6520766965796934</v>
      </c>
    </row>
    <row r="4181" spans="1:11" x14ac:dyDescent="0.35">
      <c r="A4181" s="14" t="s">
        <v>9858</v>
      </c>
      <c r="B4181" s="13" t="s">
        <v>3544</v>
      </c>
      <c r="C4181" s="14" t="s">
        <v>17606</v>
      </c>
      <c r="D4181" s="14" t="s">
        <v>12263</v>
      </c>
      <c r="E4181" s="15" t="s">
        <v>5678</v>
      </c>
      <c r="F4181" s="16">
        <v>6</v>
      </c>
      <c r="G4181" s="16">
        <v>4</v>
      </c>
      <c r="H4181" s="6">
        <f t="shared" si="260"/>
        <v>7</v>
      </c>
      <c r="I4181" s="6">
        <f t="shared" si="261"/>
        <v>5</v>
      </c>
      <c r="J4181" s="7">
        <f t="shared" si="262"/>
        <v>0.7142857142857143</v>
      </c>
      <c r="K4181" s="7">
        <f t="shared" si="263"/>
        <v>-0.48542682717024171</v>
      </c>
    </row>
    <row r="4182" spans="1:11" x14ac:dyDescent="0.35">
      <c r="A4182" s="14" t="s">
        <v>9859</v>
      </c>
      <c r="B4182" s="13" t="s">
        <v>3779</v>
      </c>
      <c r="C4182" s="14" t="s">
        <v>17607</v>
      </c>
      <c r="D4182" s="14" t="s">
        <v>17608</v>
      </c>
      <c r="E4182" s="15" t="s">
        <v>11359</v>
      </c>
      <c r="F4182" s="16">
        <v>5</v>
      </c>
      <c r="G4182" s="16">
        <v>4</v>
      </c>
      <c r="H4182" s="6">
        <f t="shared" si="260"/>
        <v>6</v>
      </c>
      <c r="I4182" s="6">
        <f t="shared" si="261"/>
        <v>5</v>
      </c>
      <c r="J4182" s="7">
        <f t="shared" si="262"/>
        <v>0.83333333333333337</v>
      </c>
      <c r="K4182" s="7">
        <f t="shared" si="263"/>
        <v>-0.26303440583379378</v>
      </c>
    </row>
    <row r="4183" spans="1:11" x14ac:dyDescent="0.35">
      <c r="A4183" s="14" t="s">
        <v>9860</v>
      </c>
      <c r="B4183" s="13" t="s">
        <v>5311</v>
      </c>
      <c r="C4183" s="14" t="s">
        <v>17609</v>
      </c>
      <c r="D4183" s="14" t="s">
        <v>17610</v>
      </c>
      <c r="E4183" s="15" t="s">
        <v>11359</v>
      </c>
      <c r="F4183" s="16">
        <v>3</v>
      </c>
      <c r="G4183" s="16">
        <v>5</v>
      </c>
      <c r="H4183" s="6">
        <f t="shared" si="260"/>
        <v>4</v>
      </c>
      <c r="I4183" s="6">
        <f t="shared" si="261"/>
        <v>6</v>
      </c>
      <c r="J4183" s="7">
        <f t="shared" si="262"/>
        <v>1.5</v>
      </c>
      <c r="K4183" s="7">
        <f t="shared" si="263"/>
        <v>0.58496250072115619</v>
      </c>
    </row>
    <row r="4184" spans="1:11" x14ac:dyDescent="0.35">
      <c r="A4184" s="14" t="s">
        <v>9861</v>
      </c>
      <c r="B4184" s="13" t="s">
        <v>3006</v>
      </c>
      <c r="C4184" s="14" t="s">
        <v>17611</v>
      </c>
      <c r="D4184" s="14" t="s">
        <v>17612</v>
      </c>
      <c r="E4184" s="15" t="s">
        <v>11359</v>
      </c>
      <c r="F4184" s="16">
        <v>5</v>
      </c>
      <c r="G4184" s="16">
        <v>5</v>
      </c>
      <c r="H4184" s="6">
        <f t="shared" si="260"/>
        <v>6</v>
      </c>
      <c r="I4184" s="6">
        <f t="shared" si="261"/>
        <v>6</v>
      </c>
      <c r="J4184" s="7">
        <f t="shared" si="262"/>
        <v>1</v>
      </c>
      <c r="K4184" s="7">
        <f t="shared" si="263"/>
        <v>0</v>
      </c>
    </row>
    <row r="4185" spans="1:11" x14ac:dyDescent="0.35">
      <c r="A4185" s="14" t="s">
        <v>9862</v>
      </c>
      <c r="B4185" s="13" t="s">
        <v>2634</v>
      </c>
      <c r="C4185" s="14" t="s">
        <v>17613</v>
      </c>
      <c r="D4185" s="14" t="s">
        <v>17614</v>
      </c>
      <c r="E4185" s="15" t="s">
        <v>11359</v>
      </c>
      <c r="F4185" s="16">
        <v>10</v>
      </c>
      <c r="G4185" s="16">
        <v>4</v>
      </c>
      <c r="H4185" s="6">
        <f t="shared" si="260"/>
        <v>11</v>
      </c>
      <c r="I4185" s="6">
        <f t="shared" si="261"/>
        <v>5</v>
      </c>
      <c r="J4185" s="7">
        <f t="shared" si="262"/>
        <v>0.45454545454545453</v>
      </c>
      <c r="K4185" s="7">
        <f t="shared" si="263"/>
        <v>-1.1375035237499349</v>
      </c>
    </row>
    <row r="4186" spans="1:11" x14ac:dyDescent="0.35">
      <c r="A4186" s="14" t="s">
        <v>9863</v>
      </c>
      <c r="B4186" s="13" t="s">
        <v>1770</v>
      </c>
      <c r="C4186" s="14" t="s">
        <v>17615</v>
      </c>
      <c r="D4186" s="14" t="s">
        <v>17616</v>
      </c>
      <c r="E4186" s="15" t="s">
        <v>11359</v>
      </c>
      <c r="F4186" s="16">
        <v>5</v>
      </c>
      <c r="G4186" s="16">
        <v>2</v>
      </c>
      <c r="H4186" s="6">
        <f t="shared" si="260"/>
        <v>6</v>
      </c>
      <c r="I4186" s="6">
        <f t="shared" si="261"/>
        <v>3</v>
      </c>
      <c r="J4186" s="7">
        <f t="shared" si="262"/>
        <v>0.5</v>
      </c>
      <c r="K4186" s="7">
        <f t="shared" si="263"/>
        <v>-1</v>
      </c>
    </row>
    <row r="4187" spans="1:11" x14ac:dyDescent="0.35">
      <c r="A4187" s="14" t="s">
        <v>9864</v>
      </c>
      <c r="B4187" s="13" t="s">
        <v>2770</v>
      </c>
      <c r="C4187" s="14" t="s">
        <v>17617</v>
      </c>
      <c r="D4187" s="14" t="s">
        <v>11752</v>
      </c>
      <c r="E4187" s="15" t="s">
        <v>11359</v>
      </c>
      <c r="F4187" s="16">
        <v>3</v>
      </c>
      <c r="G4187" s="16">
        <v>3</v>
      </c>
      <c r="H4187" s="6">
        <f t="shared" si="260"/>
        <v>4</v>
      </c>
      <c r="I4187" s="6">
        <f t="shared" si="261"/>
        <v>4</v>
      </c>
      <c r="J4187" s="7">
        <f t="shared" si="262"/>
        <v>1</v>
      </c>
      <c r="K4187" s="7">
        <f t="shared" si="263"/>
        <v>0</v>
      </c>
    </row>
    <row r="4188" spans="1:11" x14ac:dyDescent="0.35">
      <c r="A4188" s="14" t="s">
        <v>9865</v>
      </c>
      <c r="B4188" s="13" t="s">
        <v>1655</v>
      </c>
      <c r="C4188" s="14" t="s">
        <v>17618</v>
      </c>
      <c r="D4188" s="14" t="s">
        <v>17619</v>
      </c>
      <c r="E4188" s="15" t="s">
        <v>11359</v>
      </c>
      <c r="F4188" s="16">
        <v>4</v>
      </c>
      <c r="G4188" s="16">
        <v>3</v>
      </c>
      <c r="H4188" s="6">
        <f t="shared" si="260"/>
        <v>5</v>
      </c>
      <c r="I4188" s="6">
        <f t="shared" si="261"/>
        <v>4</v>
      </c>
      <c r="J4188" s="7">
        <f t="shared" si="262"/>
        <v>0.8</v>
      </c>
      <c r="K4188" s="7">
        <f t="shared" si="263"/>
        <v>-0.32192809488736229</v>
      </c>
    </row>
    <row r="4189" spans="1:11" x14ac:dyDescent="0.35">
      <c r="A4189" s="14" t="s">
        <v>9866</v>
      </c>
      <c r="B4189" s="13" t="s">
        <v>5168</v>
      </c>
      <c r="C4189" s="14" t="s">
        <v>17620</v>
      </c>
      <c r="D4189" s="14" t="s">
        <v>17621</v>
      </c>
      <c r="E4189" s="15" t="s">
        <v>11359</v>
      </c>
      <c r="F4189" s="16">
        <v>3</v>
      </c>
      <c r="G4189" s="16">
        <v>1</v>
      </c>
      <c r="H4189" s="6">
        <f t="shared" si="260"/>
        <v>4</v>
      </c>
      <c r="I4189" s="6">
        <f t="shared" si="261"/>
        <v>2</v>
      </c>
      <c r="J4189" s="7">
        <f t="shared" si="262"/>
        <v>0.5</v>
      </c>
      <c r="K4189" s="7">
        <f t="shared" si="263"/>
        <v>-1</v>
      </c>
    </row>
    <row r="4190" spans="1:11" x14ac:dyDescent="0.35">
      <c r="A4190" s="14" t="s">
        <v>9867</v>
      </c>
      <c r="B4190" s="13" t="s">
        <v>5520</v>
      </c>
      <c r="C4190" s="14" t="s">
        <v>17622</v>
      </c>
      <c r="D4190" s="14" t="s">
        <v>11356</v>
      </c>
      <c r="E4190" s="15" t="s">
        <v>5678</v>
      </c>
      <c r="F4190" s="16">
        <v>3</v>
      </c>
      <c r="G4190" s="16">
        <v>2</v>
      </c>
      <c r="H4190" s="6">
        <f t="shared" si="260"/>
        <v>4</v>
      </c>
      <c r="I4190" s="6">
        <f t="shared" si="261"/>
        <v>3</v>
      </c>
      <c r="J4190" s="7">
        <f t="shared" si="262"/>
        <v>0.75</v>
      </c>
      <c r="K4190" s="7">
        <f t="shared" si="263"/>
        <v>-0.41503749927884381</v>
      </c>
    </row>
    <row r="4191" spans="1:11" x14ac:dyDescent="0.35">
      <c r="A4191" s="14" t="s">
        <v>9868</v>
      </c>
      <c r="B4191" s="13" t="s">
        <v>5501</v>
      </c>
      <c r="C4191" s="14" t="s">
        <v>17623</v>
      </c>
      <c r="D4191" s="14" t="s">
        <v>17624</v>
      </c>
      <c r="E4191" s="15" t="s">
        <v>5678</v>
      </c>
      <c r="F4191" s="16">
        <v>8</v>
      </c>
      <c r="G4191" s="16">
        <v>11</v>
      </c>
      <c r="H4191" s="6">
        <f t="shared" si="260"/>
        <v>9</v>
      </c>
      <c r="I4191" s="6">
        <f t="shared" si="261"/>
        <v>12</v>
      </c>
      <c r="J4191" s="7">
        <f t="shared" si="262"/>
        <v>1.3333333333333333</v>
      </c>
      <c r="K4191" s="7">
        <f t="shared" si="263"/>
        <v>0.4150374992788437</v>
      </c>
    </row>
    <row r="4192" spans="1:11" x14ac:dyDescent="0.35">
      <c r="A4192" s="14" t="s">
        <v>9869</v>
      </c>
      <c r="B4192" s="13" t="s">
        <v>5558</v>
      </c>
      <c r="C4192" s="14" t="s">
        <v>17625</v>
      </c>
      <c r="D4192" s="14" t="s">
        <v>13739</v>
      </c>
      <c r="E4192" s="15" t="s">
        <v>11359</v>
      </c>
      <c r="F4192" s="16">
        <v>4</v>
      </c>
      <c r="G4192" s="16">
        <v>7</v>
      </c>
      <c r="H4192" s="6">
        <f t="shared" si="260"/>
        <v>5</v>
      </c>
      <c r="I4192" s="6">
        <f t="shared" si="261"/>
        <v>8</v>
      </c>
      <c r="J4192" s="7">
        <f t="shared" si="262"/>
        <v>1.6</v>
      </c>
      <c r="K4192" s="7">
        <f t="shared" si="263"/>
        <v>0.67807190511263782</v>
      </c>
    </row>
    <row r="4193" spans="1:11" x14ac:dyDescent="0.35">
      <c r="A4193" s="14" t="s">
        <v>9870</v>
      </c>
      <c r="B4193" s="13" t="s">
        <v>5440</v>
      </c>
      <c r="C4193" s="14" t="s">
        <v>17626</v>
      </c>
      <c r="D4193" s="14" t="s">
        <v>17627</v>
      </c>
      <c r="E4193" s="15" t="s">
        <v>11359</v>
      </c>
      <c r="F4193" s="16">
        <v>31</v>
      </c>
      <c r="G4193" s="16">
        <v>29</v>
      </c>
      <c r="H4193" s="6">
        <f t="shared" si="260"/>
        <v>32</v>
      </c>
      <c r="I4193" s="6">
        <f t="shared" si="261"/>
        <v>30</v>
      </c>
      <c r="J4193" s="7">
        <f t="shared" si="262"/>
        <v>0.9375</v>
      </c>
      <c r="K4193" s="7">
        <f t="shared" si="263"/>
        <v>-9.3109404391481479E-2</v>
      </c>
    </row>
    <row r="4194" spans="1:11" x14ac:dyDescent="0.35">
      <c r="A4194" s="14" t="s">
        <v>9871</v>
      </c>
      <c r="B4194" s="13" t="s">
        <v>5489</v>
      </c>
      <c r="C4194" s="14" t="s">
        <v>17628</v>
      </c>
      <c r="D4194" s="14" t="s">
        <v>17629</v>
      </c>
      <c r="E4194" s="15" t="s">
        <v>11359</v>
      </c>
      <c r="F4194" s="16">
        <v>6</v>
      </c>
      <c r="G4194" s="16">
        <v>9</v>
      </c>
      <c r="H4194" s="6">
        <f t="shared" si="260"/>
        <v>7</v>
      </c>
      <c r="I4194" s="6">
        <f t="shared" si="261"/>
        <v>10</v>
      </c>
      <c r="J4194" s="7">
        <f t="shared" si="262"/>
        <v>1.4285714285714286</v>
      </c>
      <c r="K4194" s="7">
        <f t="shared" si="263"/>
        <v>0.51457317282975823</v>
      </c>
    </row>
    <row r="4195" spans="1:11" x14ac:dyDescent="0.35">
      <c r="A4195" s="14" t="s">
        <v>9872</v>
      </c>
      <c r="B4195" s="13" t="s">
        <v>5437</v>
      </c>
      <c r="C4195" s="14" t="s">
        <v>17630</v>
      </c>
      <c r="D4195" s="14" t="s">
        <v>11356</v>
      </c>
      <c r="E4195" s="15" t="s">
        <v>11359</v>
      </c>
      <c r="F4195" s="16">
        <v>6</v>
      </c>
      <c r="G4195" s="16">
        <v>5</v>
      </c>
      <c r="H4195" s="6">
        <f t="shared" si="260"/>
        <v>7</v>
      </c>
      <c r="I4195" s="6">
        <f t="shared" si="261"/>
        <v>6</v>
      </c>
      <c r="J4195" s="7">
        <f t="shared" si="262"/>
        <v>0.8571428571428571</v>
      </c>
      <c r="K4195" s="7">
        <f t="shared" si="263"/>
        <v>-0.22239242133644802</v>
      </c>
    </row>
    <row r="4196" spans="1:11" x14ac:dyDescent="0.35">
      <c r="A4196" s="14" t="s">
        <v>9873</v>
      </c>
      <c r="B4196" s="13" t="s">
        <v>2318</v>
      </c>
      <c r="C4196" s="14" t="s">
        <v>17631</v>
      </c>
      <c r="D4196" s="14" t="s">
        <v>17632</v>
      </c>
      <c r="E4196" s="15" t="s">
        <v>5678</v>
      </c>
      <c r="F4196" s="16">
        <v>50</v>
      </c>
      <c r="G4196" s="16">
        <v>35</v>
      </c>
      <c r="H4196" s="6">
        <f t="shared" si="260"/>
        <v>51</v>
      </c>
      <c r="I4196" s="6">
        <f t="shared" si="261"/>
        <v>36</v>
      </c>
      <c r="J4196" s="7">
        <f t="shared" si="262"/>
        <v>0.70588235294117652</v>
      </c>
      <c r="K4196" s="7">
        <f t="shared" si="263"/>
        <v>-0.50250034052918313</v>
      </c>
    </row>
    <row r="4197" spans="1:11" x14ac:dyDescent="0.35">
      <c r="A4197" s="14" t="s">
        <v>9874</v>
      </c>
      <c r="B4197" s="13" t="s">
        <v>4282</v>
      </c>
      <c r="C4197" s="14" t="s">
        <v>17633</v>
      </c>
      <c r="D4197" s="14" t="s">
        <v>13136</v>
      </c>
      <c r="E4197" s="15" t="s">
        <v>5678</v>
      </c>
      <c r="F4197" s="16">
        <v>7</v>
      </c>
      <c r="G4197" s="16">
        <v>2</v>
      </c>
      <c r="H4197" s="6">
        <f t="shared" si="260"/>
        <v>8</v>
      </c>
      <c r="I4197" s="6">
        <f t="shared" si="261"/>
        <v>3</v>
      </c>
      <c r="J4197" s="7">
        <f t="shared" si="262"/>
        <v>0.375</v>
      </c>
      <c r="K4197" s="7">
        <f t="shared" si="263"/>
        <v>-1.4150374992788437</v>
      </c>
    </row>
    <row r="4198" spans="1:11" x14ac:dyDescent="0.35">
      <c r="A4198" s="14" t="s">
        <v>9875</v>
      </c>
      <c r="B4198" s="13" t="s">
        <v>1195</v>
      </c>
      <c r="C4198" s="14" t="s">
        <v>17634</v>
      </c>
      <c r="D4198" s="14" t="s">
        <v>11750</v>
      </c>
      <c r="E4198" s="15" t="s">
        <v>11359</v>
      </c>
      <c r="F4198" s="16">
        <v>1</v>
      </c>
      <c r="G4198" s="16">
        <v>1</v>
      </c>
      <c r="H4198" s="6">
        <f t="shared" si="260"/>
        <v>2</v>
      </c>
      <c r="I4198" s="6">
        <f t="shared" si="261"/>
        <v>2</v>
      </c>
      <c r="J4198" s="7">
        <f t="shared" si="262"/>
        <v>1</v>
      </c>
      <c r="K4198" s="7">
        <f t="shared" si="263"/>
        <v>0</v>
      </c>
    </row>
    <row r="4199" spans="1:11" x14ac:dyDescent="0.35">
      <c r="A4199" s="14" t="s">
        <v>9876</v>
      </c>
      <c r="B4199" s="13" t="s">
        <v>5163</v>
      </c>
      <c r="C4199" s="14" t="s">
        <v>17635</v>
      </c>
      <c r="D4199" s="14" t="s">
        <v>17636</v>
      </c>
      <c r="E4199" s="15" t="s">
        <v>5678</v>
      </c>
      <c r="F4199" s="16">
        <v>16</v>
      </c>
      <c r="G4199" s="16">
        <v>14</v>
      </c>
      <c r="H4199" s="6">
        <f t="shared" si="260"/>
        <v>17</v>
      </c>
      <c r="I4199" s="6">
        <f t="shared" si="261"/>
        <v>15</v>
      </c>
      <c r="J4199" s="7">
        <f t="shared" si="262"/>
        <v>0.88235294117647056</v>
      </c>
      <c r="K4199" s="7">
        <f t="shared" si="263"/>
        <v>-0.18057224564182092</v>
      </c>
    </row>
    <row r="4200" spans="1:11" x14ac:dyDescent="0.35">
      <c r="A4200" s="14" t="s">
        <v>9877</v>
      </c>
      <c r="B4200" s="13" t="s">
        <v>5310</v>
      </c>
      <c r="C4200" s="14" t="s">
        <v>17637</v>
      </c>
      <c r="D4200" s="14" t="s">
        <v>11356</v>
      </c>
      <c r="E4200" s="15" t="s">
        <v>11359</v>
      </c>
      <c r="F4200" s="16">
        <v>31</v>
      </c>
      <c r="G4200" s="16">
        <v>46</v>
      </c>
      <c r="H4200" s="6">
        <f t="shared" si="260"/>
        <v>32</v>
      </c>
      <c r="I4200" s="6">
        <f t="shared" si="261"/>
        <v>47</v>
      </c>
      <c r="J4200" s="7">
        <f t="shared" si="262"/>
        <v>1.46875</v>
      </c>
      <c r="K4200" s="7">
        <f t="shared" si="263"/>
        <v>0.55458885167763738</v>
      </c>
    </row>
    <row r="4201" spans="1:11" x14ac:dyDescent="0.35">
      <c r="A4201" s="14" t="s">
        <v>9878</v>
      </c>
      <c r="B4201" s="13" t="s">
        <v>4983</v>
      </c>
      <c r="C4201" s="14" t="s">
        <v>17638</v>
      </c>
      <c r="D4201" s="14" t="s">
        <v>17639</v>
      </c>
      <c r="E4201" s="15" t="s">
        <v>11359</v>
      </c>
      <c r="F4201" s="16">
        <v>2</v>
      </c>
      <c r="G4201" s="16">
        <v>1</v>
      </c>
      <c r="H4201" s="6">
        <f t="shared" si="260"/>
        <v>3</v>
      </c>
      <c r="I4201" s="6">
        <f t="shared" si="261"/>
        <v>2</v>
      </c>
      <c r="J4201" s="7">
        <f t="shared" si="262"/>
        <v>0.66666666666666663</v>
      </c>
      <c r="K4201" s="7">
        <f t="shared" si="263"/>
        <v>-0.5849625007211563</v>
      </c>
    </row>
    <row r="4202" spans="1:11" x14ac:dyDescent="0.35">
      <c r="A4202" s="14" t="s">
        <v>9879</v>
      </c>
      <c r="B4202" s="13" t="s">
        <v>5380</v>
      </c>
      <c r="C4202" s="14" t="s">
        <v>17640</v>
      </c>
      <c r="D4202" s="14" t="s">
        <v>11356</v>
      </c>
      <c r="E4202" s="15" t="s">
        <v>11359</v>
      </c>
      <c r="F4202" s="16">
        <v>202</v>
      </c>
      <c r="G4202" s="16">
        <v>392</v>
      </c>
      <c r="H4202" s="6">
        <f t="shared" si="260"/>
        <v>203</v>
      </c>
      <c r="I4202" s="6">
        <f t="shared" si="261"/>
        <v>393</v>
      </c>
      <c r="J4202" s="7">
        <f t="shared" si="262"/>
        <v>1.9359605911330049</v>
      </c>
      <c r="K4202" s="7">
        <f t="shared" si="263"/>
        <v>0.95304958507343029</v>
      </c>
    </row>
    <row r="4203" spans="1:11" x14ac:dyDescent="0.35">
      <c r="A4203" s="14" t="s">
        <v>9880</v>
      </c>
      <c r="B4203" s="13" t="s">
        <v>5261</v>
      </c>
      <c r="C4203" s="14" t="s">
        <v>17641</v>
      </c>
      <c r="D4203" s="14" t="s">
        <v>13618</v>
      </c>
      <c r="E4203" s="15" t="s">
        <v>11359</v>
      </c>
      <c r="F4203" s="16">
        <v>4</v>
      </c>
      <c r="G4203" s="16">
        <v>6</v>
      </c>
      <c r="H4203" s="6">
        <f t="shared" si="260"/>
        <v>5</v>
      </c>
      <c r="I4203" s="6">
        <f t="shared" si="261"/>
        <v>7</v>
      </c>
      <c r="J4203" s="7">
        <f t="shared" si="262"/>
        <v>1.4</v>
      </c>
      <c r="K4203" s="7">
        <f t="shared" si="263"/>
        <v>0.48542682717024171</v>
      </c>
    </row>
    <row r="4204" spans="1:11" x14ac:dyDescent="0.35">
      <c r="A4204" s="14" t="s">
        <v>9881</v>
      </c>
      <c r="B4204" s="13" t="s">
        <v>921</v>
      </c>
      <c r="C4204" s="14" t="s">
        <v>17642</v>
      </c>
      <c r="D4204" s="14" t="s">
        <v>17643</v>
      </c>
      <c r="E4204" s="15" t="s">
        <v>11359</v>
      </c>
      <c r="F4204" s="16">
        <v>3</v>
      </c>
      <c r="G4204" s="16">
        <v>3</v>
      </c>
      <c r="H4204" s="6">
        <f t="shared" si="260"/>
        <v>4</v>
      </c>
      <c r="I4204" s="6">
        <f t="shared" si="261"/>
        <v>4</v>
      </c>
      <c r="J4204" s="7">
        <f t="shared" si="262"/>
        <v>1</v>
      </c>
      <c r="K4204" s="7">
        <f t="shared" si="263"/>
        <v>0</v>
      </c>
    </row>
    <row r="4205" spans="1:11" x14ac:dyDescent="0.35">
      <c r="A4205" s="14" t="s">
        <v>9882</v>
      </c>
      <c r="B4205" s="13" t="s">
        <v>5337</v>
      </c>
      <c r="C4205" s="14" t="s">
        <v>17644</v>
      </c>
      <c r="D4205" s="14" t="s">
        <v>12574</v>
      </c>
      <c r="E4205" s="15" t="s">
        <v>11359</v>
      </c>
      <c r="F4205" s="16">
        <v>1</v>
      </c>
      <c r="G4205" s="16">
        <v>0</v>
      </c>
      <c r="H4205" s="6">
        <f t="shared" si="260"/>
        <v>2</v>
      </c>
      <c r="I4205" s="6">
        <f t="shared" si="261"/>
        <v>1</v>
      </c>
      <c r="J4205" s="7">
        <f t="shared" si="262"/>
        <v>0.5</v>
      </c>
      <c r="K4205" s="7">
        <f t="shared" si="263"/>
        <v>-1</v>
      </c>
    </row>
    <row r="4206" spans="1:11" x14ac:dyDescent="0.35">
      <c r="A4206" s="14" t="s">
        <v>9883</v>
      </c>
      <c r="B4206" s="13" t="s">
        <v>1626</v>
      </c>
      <c r="C4206" s="14" t="s">
        <v>17645</v>
      </c>
      <c r="D4206" s="14" t="s">
        <v>11418</v>
      </c>
      <c r="E4206" s="15" t="s">
        <v>11359</v>
      </c>
      <c r="F4206" s="16">
        <v>30</v>
      </c>
      <c r="G4206" s="16">
        <v>20</v>
      </c>
      <c r="H4206" s="6">
        <f t="shared" si="260"/>
        <v>31</v>
      </c>
      <c r="I4206" s="6">
        <f t="shared" si="261"/>
        <v>21</v>
      </c>
      <c r="J4206" s="7">
        <f t="shared" si="262"/>
        <v>0.67741935483870963</v>
      </c>
      <c r="K4206" s="7">
        <f t="shared" si="263"/>
        <v>-0.561878887608115</v>
      </c>
    </row>
    <row r="4207" spans="1:11" x14ac:dyDescent="0.35">
      <c r="A4207" s="14" t="s">
        <v>9884</v>
      </c>
      <c r="B4207" s="13" t="s">
        <v>409</v>
      </c>
      <c r="C4207" s="14" t="s">
        <v>17646</v>
      </c>
      <c r="D4207" s="14" t="s">
        <v>11356</v>
      </c>
      <c r="E4207" s="15" t="s">
        <v>11359</v>
      </c>
      <c r="F4207" s="16">
        <v>7</v>
      </c>
      <c r="G4207" s="16">
        <v>11</v>
      </c>
      <c r="H4207" s="6">
        <f t="shared" si="260"/>
        <v>8</v>
      </c>
      <c r="I4207" s="6">
        <f t="shared" si="261"/>
        <v>12</v>
      </c>
      <c r="J4207" s="7">
        <f t="shared" si="262"/>
        <v>1.5</v>
      </c>
      <c r="K4207" s="7">
        <f t="shared" si="263"/>
        <v>0.58496250072115619</v>
      </c>
    </row>
    <row r="4208" spans="1:11" x14ac:dyDescent="0.35">
      <c r="A4208" s="14" t="s">
        <v>9885</v>
      </c>
      <c r="B4208" s="13" t="s">
        <v>2362</v>
      </c>
      <c r="C4208" s="14" t="s">
        <v>17647</v>
      </c>
      <c r="D4208" s="14" t="s">
        <v>17648</v>
      </c>
      <c r="E4208" s="15" t="s">
        <v>5678</v>
      </c>
      <c r="F4208" s="16">
        <v>16</v>
      </c>
      <c r="G4208" s="16">
        <v>17</v>
      </c>
      <c r="H4208" s="6">
        <f t="shared" si="260"/>
        <v>17</v>
      </c>
      <c r="I4208" s="6">
        <f t="shared" si="261"/>
        <v>18</v>
      </c>
      <c r="J4208" s="7">
        <f t="shared" si="262"/>
        <v>1.0588235294117647</v>
      </c>
      <c r="K4208" s="7">
        <f t="shared" si="263"/>
        <v>8.2462160191972972E-2</v>
      </c>
    </row>
    <row r="4209" spans="1:11" x14ac:dyDescent="0.35">
      <c r="A4209" s="14" t="s">
        <v>9886</v>
      </c>
      <c r="B4209" s="13" t="s">
        <v>5185</v>
      </c>
      <c r="C4209" s="14" t="s">
        <v>17649</v>
      </c>
      <c r="D4209" s="14" t="s">
        <v>11539</v>
      </c>
      <c r="E4209" s="15" t="s">
        <v>11359</v>
      </c>
      <c r="F4209" s="16">
        <v>0</v>
      </c>
      <c r="G4209" s="16">
        <v>0</v>
      </c>
      <c r="H4209" s="6">
        <f t="shared" si="260"/>
        <v>1</v>
      </c>
      <c r="I4209" s="6">
        <f t="shared" si="261"/>
        <v>1</v>
      </c>
      <c r="J4209" s="7">
        <f t="shared" si="262"/>
        <v>1</v>
      </c>
      <c r="K4209" s="7">
        <f t="shared" si="263"/>
        <v>0</v>
      </c>
    </row>
    <row r="4210" spans="1:11" x14ac:dyDescent="0.35">
      <c r="A4210" s="14" t="s">
        <v>9887</v>
      </c>
      <c r="B4210" s="13" t="s">
        <v>1556</v>
      </c>
      <c r="C4210" s="14" t="s">
        <v>17650</v>
      </c>
      <c r="D4210" s="14" t="s">
        <v>17651</v>
      </c>
      <c r="E4210" s="15" t="s">
        <v>11359</v>
      </c>
      <c r="F4210" s="16">
        <v>0</v>
      </c>
      <c r="G4210" s="16">
        <v>0</v>
      </c>
      <c r="H4210" s="6">
        <f t="shared" si="260"/>
        <v>1</v>
      </c>
      <c r="I4210" s="6">
        <f t="shared" si="261"/>
        <v>1</v>
      </c>
      <c r="J4210" s="7">
        <f t="shared" si="262"/>
        <v>1</v>
      </c>
      <c r="K4210" s="7">
        <f t="shared" si="263"/>
        <v>0</v>
      </c>
    </row>
    <row r="4211" spans="1:11" x14ac:dyDescent="0.35">
      <c r="A4211" s="14" t="s">
        <v>9888</v>
      </c>
      <c r="B4211" s="13" t="s">
        <v>752</v>
      </c>
      <c r="C4211" s="14" t="s">
        <v>17652</v>
      </c>
      <c r="D4211" s="14" t="s">
        <v>16545</v>
      </c>
      <c r="E4211" s="15" t="s">
        <v>11359</v>
      </c>
      <c r="F4211" s="16">
        <v>3</v>
      </c>
      <c r="G4211" s="16">
        <v>1</v>
      </c>
      <c r="H4211" s="6">
        <f t="shared" si="260"/>
        <v>4</v>
      </c>
      <c r="I4211" s="6">
        <f t="shared" si="261"/>
        <v>2</v>
      </c>
      <c r="J4211" s="7">
        <f t="shared" si="262"/>
        <v>0.5</v>
      </c>
      <c r="K4211" s="7">
        <f t="shared" si="263"/>
        <v>-1</v>
      </c>
    </row>
    <row r="4212" spans="1:11" x14ac:dyDescent="0.35">
      <c r="A4212" s="14" t="s">
        <v>9889</v>
      </c>
      <c r="B4212" s="13" t="s">
        <v>150</v>
      </c>
      <c r="C4212" s="14" t="s">
        <v>17653</v>
      </c>
      <c r="D4212" s="14" t="s">
        <v>17654</v>
      </c>
      <c r="E4212" s="15" t="s">
        <v>11359</v>
      </c>
      <c r="F4212" s="16">
        <v>1</v>
      </c>
      <c r="G4212" s="16">
        <v>2</v>
      </c>
      <c r="H4212" s="6">
        <f t="shared" si="260"/>
        <v>2</v>
      </c>
      <c r="I4212" s="6">
        <f t="shared" si="261"/>
        <v>3</v>
      </c>
      <c r="J4212" s="7">
        <f t="shared" si="262"/>
        <v>1.5</v>
      </c>
      <c r="K4212" s="7">
        <f t="shared" si="263"/>
        <v>0.58496250072115619</v>
      </c>
    </row>
    <row r="4213" spans="1:11" x14ac:dyDescent="0.35">
      <c r="A4213" s="14" t="s">
        <v>9890</v>
      </c>
      <c r="B4213" s="13" t="s">
        <v>5383</v>
      </c>
      <c r="C4213" s="14" t="s">
        <v>17655</v>
      </c>
      <c r="D4213" s="14" t="s">
        <v>11356</v>
      </c>
      <c r="E4213" s="15" t="s">
        <v>11359</v>
      </c>
      <c r="F4213" s="16">
        <v>3</v>
      </c>
      <c r="G4213" s="16">
        <v>2</v>
      </c>
      <c r="H4213" s="6">
        <f t="shared" si="260"/>
        <v>4</v>
      </c>
      <c r="I4213" s="6">
        <f t="shared" si="261"/>
        <v>3</v>
      </c>
      <c r="J4213" s="7">
        <f t="shared" si="262"/>
        <v>0.75</v>
      </c>
      <c r="K4213" s="7">
        <f t="shared" si="263"/>
        <v>-0.41503749927884381</v>
      </c>
    </row>
    <row r="4214" spans="1:11" x14ac:dyDescent="0.35">
      <c r="A4214" s="14" t="s">
        <v>9891</v>
      </c>
      <c r="B4214" s="13" t="s">
        <v>3812</v>
      </c>
      <c r="C4214" s="14" t="s">
        <v>17656</v>
      </c>
      <c r="D4214" s="14" t="s">
        <v>17657</v>
      </c>
      <c r="E4214" s="15" t="s">
        <v>11359</v>
      </c>
      <c r="F4214" s="16">
        <v>5</v>
      </c>
      <c r="G4214" s="16">
        <v>4</v>
      </c>
      <c r="H4214" s="6">
        <f t="shared" si="260"/>
        <v>6</v>
      </c>
      <c r="I4214" s="6">
        <f t="shared" si="261"/>
        <v>5</v>
      </c>
      <c r="J4214" s="7">
        <f t="shared" si="262"/>
        <v>0.83333333333333337</v>
      </c>
      <c r="K4214" s="7">
        <f t="shared" si="263"/>
        <v>-0.26303440583379378</v>
      </c>
    </row>
    <row r="4215" spans="1:11" x14ac:dyDescent="0.35">
      <c r="A4215" s="14" t="s">
        <v>9892</v>
      </c>
      <c r="B4215" s="13" t="s">
        <v>897</v>
      </c>
      <c r="C4215" s="14" t="s">
        <v>17658</v>
      </c>
      <c r="D4215" s="14" t="s">
        <v>11356</v>
      </c>
      <c r="E4215" s="15" t="s">
        <v>5678</v>
      </c>
      <c r="F4215" s="16">
        <v>17</v>
      </c>
      <c r="G4215" s="16">
        <v>15</v>
      </c>
      <c r="H4215" s="6">
        <f t="shared" si="260"/>
        <v>18</v>
      </c>
      <c r="I4215" s="6">
        <f t="shared" si="261"/>
        <v>16</v>
      </c>
      <c r="J4215" s="7">
        <f t="shared" si="262"/>
        <v>0.88888888888888884</v>
      </c>
      <c r="K4215" s="7">
        <f t="shared" si="263"/>
        <v>-0.16992500144231246</v>
      </c>
    </row>
    <row r="4216" spans="1:11" x14ac:dyDescent="0.35">
      <c r="A4216" s="14" t="s">
        <v>9893</v>
      </c>
      <c r="B4216" s="13" t="s">
        <v>4927</v>
      </c>
      <c r="C4216" s="14" t="s">
        <v>17659</v>
      </c>
      <c r="D4216" s="14" t="s">
        <v>14954</v>
      </c>
      <c r="E4216" s="15" t="s">
        <v>5678</v>
      </c>
      <c r="F4216" s="16">
        <v>2</v>
      </c>
      <c r="G4216" s="16">
        <v>1</v>
      </c>
      <c r="H4216" s="6">
        <f t="shared" si="260"/>
        <v>3</v>
      </c>
      <c r="I4216" s="6">
        <f t="shared" si="261"/>
        <v>2</v>
      </c>
      <c r="J4216" s="7">
        <f t="shared" si="262"/>
        <v>0.66666666666666663</v>
      </c>
      <c r="K4216" s="7">
        <f t="shared" si="263"/>
        <v>-0.5849625007211563</v>
      </c>
    </row>
    <row r="4217" spans="1:11" x14ac:dyDescent="0.35">
      <c r="A4217" s="14" t="s">
        <v>9894</v>
      </c>
      <c r="B4217" s="13" t="s">
        <v>2274</v>
      </c>
      <c r="C4217" s="14" t="s">
        <v>17660</v>
      </c>
      <c r="D4217" s="14" t="s">
        <v>17661</v>
      </c>
      <c r="E4217" s="15" t="s">
        <v>5678</v>
      </c>
      <c r="F4217" s="16">
        <v>2</v>
      </c>
      <c r="G4217" s="16">
        <v>3</v>
      </c>
      <c r="H4217" s="6">
        <f t="shared" si="260"/>
        <v>3</v>
      </c>
      <c r="I4217" s="6">
        <f t="shared" si="261"/>
        <v>4</v>
      </c>
      <c r="J4217" s="7">
        <f t="shared" si="262"/>
        <v>1.3333333333333333</v>
      </c>
      <c r="K4217" s="7">
        <f t="shared" si="263"/>
        <v>0.4150374992788437</v>
      </c>
    </row>
    <row r="4218" spans="1:11" x14ac:dyDescent="0.35">
      <c r="A4218" s="14" t="s">
        <v>9895</v>
      </c>
      <c r="B4218" s="13" t="s">
        <v>3409</v>
      </c>
      <c r="C4218" s="14" t="s">
        <v>17662</v>
      </c>
      <c r="D4218" s="14" t="s">
        <v>11744</v>
      </c>
      <c r="E4218" s="15" t="s">
        <v>11359</v>
      </c>
      <c r="F4218" s="16">
        <v>28</v>
      </c>
      <c r="G4218" s="16">
        <v>17</v>
      </c>
      <c r="H4218" s="6">
        <f t="shared" si="260"/>
        <v>29</v>
      </c>
      <c r="I4218" s="6">
        <f t="shared" si="261"/>
        <v>18</v>
      </c>
      <c r="J4218" s="7">
        <f t="shared" si="262"/>
        <v>0.62068965517241381</v>
      </c>
      <c r="K4218" s="7">
        <f t="shared" si="263"/>
        <v>-0.68805599368525971</v>
      </c>
    </row>
    <row r="4219" spans="1:11" x14ac:dyDescent="0.35">
      <c r="A4219" s="14" t="s">
        <v>9896</v>
      </c>
      <c r="B4219" s="13" t="s">
        <v>5303</v>
      </c>
      <c r="C4219" s="14" t="s">
        <v>17663</v>
      </c>
      <c r="D4219" s="14" t="s">
        <v>17664</v>
      </c>
      <c r="E4219" s="15" t="s">
        <v>5678</v>
      </c>
      <c r="F4219" s="16">
        <v>1</v>
      </c>
      <c r="G4219" s="16">
        <v>0</v>
      </c>
      <c r="H4219" s="6">
        <f t="shared" si="260"/>
        <v>2</v>
      </c>
      <c r="I4219" s="6">
        <f t="shared" si="261"/>
        <v>1</v>
      </c>
      <c r="J4219" s="7">
        <f t="shared" si="262"/>
        <v>0.5</v>
      </c>
      <c r="K4219" s="7">
        <f t="shared" si="263"/>
        <v>-1</v>
      </c>
    </row>
    <row r="4220" spans="1:11" x14ac:dyDescent="0.35">
      <c r="A4220" s="14" t="s">
        <v>9897</v>
      </c>
      <c r="B4220" s="13" t="s">
        <v>3340</v>
      </c>
      <c r="C4220" s="14" t="s">
        <v>17665</v>
      </c>
      <c r="D4220" s="14" t="s">
        <v>17666</v>
      </c>
      <c r="E4220" s="15" t="s">
        <v>11359</v>
      </c>
      <c r="F4220" s="16">
        <v>1</v>
      </c>
      <c r="G4220" s="16">
        <v>1</v>
      </c>
      <c r="H4220" s="6">
        <f t="shared" si="260"/>
        <v>2</v>
      </c>
      <c r="I4220" s="6">
        <f t="shared" si="261"/>
        <v>2</v>
      </c>
      <c r="J4220" s="7">
        <f t="shared" si="262"/>
        <v>1</v>
      </c>
      <c r="K4220" s="7">
        <f t="shared" si="263"/>
        <v>0</v>
      </c>
    </row>
    <row r="4221" spans="1:11" x14ac:dyDescent="0.35">
      <c r="A4221" s="14" t="s">
        <v>9898</v>
      </c>
      <c r="B4221" s="13" t="s">
        <v>5482</v>
      </c>
      <c r="C4221" s="14" t="s">
        <v>17667</v>
      </c>
      <c r="D4221" s="14" t="s">
        <v>17668</v>
      </c>
      <c r="E4221" s="15" t="s">
        <v>11359</v>
      </c>
      <c r="F4221" s="16">
        <v>1</v>
      </c>
      <c r="G4221" s="16">
        <v>0</v>
      </c>
      <c r="H4221" s="6">
        <f t="shared" si="260"/>
        <v>2</v>
      </c>
      <c r="I4221" s="6">
        <f t="shared" si="261"/>
        <v>1</v>
      </c>
      <c r="J4221" s="7">
        <f t="shared" si="262"/>
        <v>0.5</v>
      </c>
      <c r="K4221" s="7">
        <f t="shared" si="263"/>
        <v>-1</v>
      </c>
    </row>
    <row r="4222" spans="1:11" x14ac:dyDescent="0.35">
      <c r="A4222" s="14" t="s">
        <v>9899</v>
      </c>
      <c r="B4222" s="13" t="s">
        <v>3620</v>
      </c>
      <c r="C4222" s="14" t="s">
        <v>17669</v>
      </c>
      <c r="D4222" s="14" t="s">
        <v>17668</v>
      </c>
      <c r="E4222" s="15" t="s">
        <v>11359</v>
      </c>
      <c r="F4222" s="16">
        <v>1</v>
      </c>
      <c r="G4222" s="16">
        <v>0</v>
      </c>
      <c r="H4222" s="6">
        <f t="shared" si="260"/>
        <v>2</v>
      </c>
      <c r="I4222" s="6">
        <f t="shared" si="261"/>
        <v>1</v>
      </c>
      <c r="J4222" s="7">
        <f t="shared" si="262"/>
        <v>0.5</v>
      </c>
      <c r="K4222" s="7">
        <f t="shared" si="263"/>
        <v>-1</v>
      </c>
    </row>
    <row r="4223" spans="1:11" x14ac:dyDescent="0.35">
      <c r="A4223" s="14" t="s">
        <v>9900</v>
      </c>
      <c r="B4223" s="13" t="s">
        <v>854</v>
      </c>
      <c r="C4223" s="14" t="s">
        <v>17670</v>
      </c>
      <c r="D4223" s="14" t="s">
        <v>11539</v>
      </c>
      <c r="E4223" s="15" t="s">
        <v>5678</v>
      </c>
      <c r="F4223" s="16">
        <v>13</v>
      </c>
      <c r="G4223" s="16">
        <v>10</v>
      </c>
      <c r="H4223" s="6">
        <f t="shared" si="260"/>
        <v>14</v>
      </c>
      <c r="I4223" s="6">
        <f t="shared" si="261"/>
        <v>11</v>
      </c>
      <c r="J4223" s="7">
        <f t="shared" si="262"/>
        <v>0.7857142857142857</v>
      </c>
      <c r="K4223" s="7">
        <f t="shared" si="263"/>
        <v>-0.34792330342030692</v>
      </c>
    </row>
    <row r="4224" spans="1:11" x14ac:dyDescent="0.35">
      <c r="A4224" s="14" t="s">
        <v>9901</v>
      </c>
      <c r="B4224" s="13" t="s">
        <v>4130</v>
      </c>
      <c r="C4224" s="14" t="s">
        <v>17671</v>
      </c>
      <c r="D4224" s="14" t="s">
        <v>11687</v>
      </c>
      <c r="E4224" s="15" t="s">
        <v>11359</v>
      </c>
      <c r="F4224" s="16">
        <v>72</v>
      </c>
      <c r="G4224" s="16">
        <v>37</v>
      </c>
      <c r="H4224" s="6">
        <f t="shared" si="260"/>
        <v>73</v>
      </c>
      <c r="I4224" s="6">
        <f t="shared" si="261"/>
        <v>38</v>
      </c>
      <c r="J4224" s="7">
        <f t="shared" si="262"/>
        <v>0.52054794520547942</v>
      </c>
      <c r="K4224" s="7">
        <f t="shared" si="263"/>
        <v>-0.94189704543643182</v>
      </c>
    </row>
    <row r="4225" spans="1:11" x14ac:dyDescent="0.35">
      <c r="A4225" s="14" t="s">
        <v>9902</v>
      </c>
      <c r="B4225" s="13" t="s">
        <v>1820</v>
      </c>
      <c r="C4225" s="14" t="s">
        <v>17672</v>
      </c>
      <c r="D4225" s="14" t="s">
        <v>11356</v>
      </c>
      <c r="E4225" s="15" t="s">
        <v>11359</v>
      </c>
      <c r="F4225" s="16">
        <v>61</v>
      </c>
      <c r="G4225" s="16">
        <v>41</v>
      </c>
      <c r="H4225" s="6">
        <f t="shared" si="260"/>
        <v>62</v>
      </c>
      <c r="I4225" s="6">
        <f t="shared" si="261"/>
        <v>42</v>
      </c>
      <c r="J4225" s="7">
        <f t="shared" si="262"/>
        <v>0.67741935483870963</v>
      </c>
      <c r="K4225" s="7">
        <f t="shared" si="263"/>
        <v>-0.561878887608115</v>
      </c>
    </row>
    <row r="4226" spans="1:11" x14ac:dyDescent="0.35">
      <c r="A4226" s="14" t="s">
        <v>9903</v>
      </c>
      <c r="B4226" s="13" t="s">
        <v>1148</v>
      </c>
      <c r="C4226" s="14" t="s">
        <v>17673</v>
      </c>
      <c r="D4226" s="14" t="s">
        <v>17674</v>
      </c>
      <c r="E4226" s="15" t="s">
        <v>5678</v>
      </c>
      <c r="F4226" s="16">
        <v>17</v>
      </c>
      <c r="G4226" s="16">
        <v>13</v>
      </c>
      <c r="H4226" s="6">
        <f t="shared" si="260"/>
        <v>18</v>
      </c>
      <c r="I4226" s="6">
        <f t="shared" si="261"/>
        <v>14</v>
      </c>
      <c r="J4226" s="7">
        <f t="shared" si="262"/>
        <v>0.77777777777777779</v>
      </c>
      <c r="K4226" s="7">
        <f t="shared" si="263"/>
        <v>-0.36257007938470825</v>
      </c>
    </row>
    <row r="4227" spans="1:11" x14ac:dyDescent="0.35">
      <c r="A4227" s="14" t="s">
        <v>9904</v>
      </c>
      <c r="B4227" s="13" t="s">
        <v>5178</v>
      </c>
      <c r="C4227" s="14" t="s">
        <v>17675</v>
      </c>
      <c r="D4227" s="14" t="s">
        <v>11536</v>
      </c>
      <c r="E4227" s="15" t="s">
        <v>11359</v>
      </c>
      <c r="F4227" s="16">
        <v>9</v>
      </c>
      <c r="G4227" s="16">
        <v>10</v>
      </c>
      <c r="H4227" s="6">
        <f t="shared" ref="H4227:H4290" si="264">F4227+1</f>
        <v>10</v>
      </c>
      <c r="I4227" s="6">
        <f t="shared" ref="I4227:I4290" si="265">G4227+1</f>
        <v>11</v>
      </c>
      <c r="J4227" s="7">
        <f t="shared" ref="J4227:J4290" si="266">I4227/H4227</f>
        <v>1.1000000000000001</v>
      </c>
      <c r="K4227" s="7">
        <f t="shared" ref="K4227:K4290" si="267">LOG(J4227,2)</f>
        <v>0.13750352374993502</v>
      </c>
    </row>
    <row r="4228" spans="1:11" x14ac:dyDescent="0.35">
      <c r="A4228" s="14" t="s">
        <v>9905</v>
      </c>
      <c r="B4228" s="13" t="s">
        <v>3651</v>
      </c>
      <c r="C4228" s="14" t="s">
        <v>17676</v>
      </c>
      <c r="D4228" s="14" t="s">
        <v>11660</v>
      </c>
      <c r="E4228" s="15" t="s">
        <v>5678</v>
      </c>
      <c r="F4228" s="16">
        <v>2</v>
      </c>
      <c r="G4228" s="16">
        <v>3</v>
      </c>
      <c r="H4228" s="6">
        <f t="shared" si="264"/>
        <v>3</v>
      </c>
      <c r="I4228" s="6">
        <f t="shared" si="265"/>
        <v>4</v>
      </c>
      <c r="J4228" s="7">
        <f t="shared" si="266"/>
        <v>1.3333333333333333</v>
      </c>
      <c r="K4228" s="7">
        <f t="shared" si="267"/>
        <v>0.4150374992788437</v>
      </c>
    </row>
    <row r="4229" spans="1:11" x14ac:dyDescent="0.35">
      <c r="A4229" s="14" t="s">
        <v>9906</v>
      </c>
      <c r="B4229" s="13" t="s">
        <v>2913</v>
      </c>
      <c r="C4229" s="14" t="s">
        <v>17677</v>
      </c>
      <c r="D4229" s="14" t="s">
        <v>17678</v>
      </c>
      <c r="E4229" s="15" t="s">
        <v>11359</v>
      </c>
      <c r="F4229" s="16">
        <v>1</v>
      </c>
      <c r="G4229" s="16">
        <v>1</v>
      </c>
      <c r="H4229" s="6">
        <f t="shared" si="264"/>
        <v>2</v>
      </c>
      <c r="I4229" s="6">
        <f t="shared" si="265"/>
        <v>2</v>
      </c>
      <c r="J4229" s="7">
        <f t="shared" si="266"/>
        <v>1</v>
      </c>
      <c r="K4229" s="7">
        <f t="shared" si="267"/>
        <v>0</v>
      </c>
    </row>
    <row r="4230" spans="1:11" x14ac:dyDescent="0.35">
      <c r="A4230" s="14" t="s">
        <v>9907</v>
      </c>
      <c r="B4230" s="13" t="s">
        <v>2250</v>
      </c>
      <c r="C4230" s="14" t="s">
        <v>17679</v>
      </c>
      <c r="D4230" s="14" t="s">
        <v>11356</v>
      </c>
      <c r="E4230" s="15" t="s">
        <v>5678</v>
      </c>
      <c r="F4230" s="16">
        <v>24</v>
      </c>
      <c r="G4230" s="16">
        <v>20</v>
      </c>
      <c r="H4230" s="6">
        <f t="shared" si="264"/>
        <v>25</v>
      </c>
      <c r="I4230" s="6">
        <f t="shared" si="265"/>
        <v>21</v>
      </c>
      <c r="J4230" s="7">
        <f t="shared" si="266"/>
        <v>0.84</v>
      </c>
      <c r="K4230" s="7">
        <f t="shared" si="267"/>
        <v>-0.2515387669959645</v>
      </c>
    </row>
    <row r="4231" spans="1:11" x14ac:dyDescent="0.35">
      <c r="A4231" s="14" t="s">
        <v>9908</v>
      </c>
      <c r="B4231" s="13" t="s">
        <v>2325</v>
      </c>
      <c r="C4231" s="14" t="s">
        <v>17680</v>
      </c>
      <c r="D4231" s="14" t="s">
        <v>11671</v>
      </c>
      <c r="E4231" s="15" t="s">
        <v>11359</v>
      </c>
      <c r="F4231" s="16">
        <v>14</v>
      </c>
      <c r="G4231" s="16">
        <v>14</v>
      </c>
      <c r="H4231" s="6">
        <f t="shared" si="264"/>
        <v>15</v>
      </c>
      <c r="I4231" s="6">
        <f t="shared" si="265"/>
        <v>15</v>
      </c>
      <c r="J4231" s="7">
        <f t="shared" si="266"/>
        <v>1</v>
      </c>
      <c r="K4231" s="7">
        <f t="shared" si="267"/>
        <v>0</v>
      </c>
    </row>
    <row r="4232" spans="1:11" x14ac:dyDescent="0.35">
      <c r="A4232" s="14" t="s">
        <v>9909</v>
      </c>
      <c r="B4232" s="13" t="s">
        <v>1531</v>
      </c>
      <c r="C4232" s="14" t="s">
        <v>17681</v>
      </c>
      <c r="D4232" s="14" t="s">
        <v>17682</v>
      </c>
      <c r="E4232" s="15" t="s">
        <v>11359</v>
      </c>
      <c r="F4232" s="16">
        <v>5</v>
      </c>
      <c r="G4232" s="16">
        <v>8</v>
      </c>
      <c r="H4232" s="6">
        <f t="shared" si="264"/>
        <v>6</v>
      </c>
      <c r="I4232" s="6">
        <f t="shared" si="265"/>
        <v>9</v>
      </c>
      <c r="J4232" s="7">
        <f t="shared" si="266"/>
        <v>1.5</v>
      </c>
      <c r="K4232" s="7">
        <f t="shared" si="267"/>
        <v>0.58496250072115619</v>
      </c>
    </row>
    <row r="4233" spans="1:11" x14ac:dyDescent="0.35">
      <c r="A4233" s="14" t="s">
        <v>9910</v>
      </c>
      <c r="B4233" s="13" t="s">
        <v>289</v>
      </c>
      <c r="C4233" s="14" t="s">
        <v>17683</v>
      </c>
      <c r="D4233" s="14" t="s">
        <v>17684</v>
      </c>
      <c r="E4233" s="15" t="s">
        <v>11359</v>
      </c>
      <c r="F4233" s="16">
        <v>2</v>
      </c>
      <c r="G4233" s="16">
        <v>1</v>
      </c>
      <c r="H4233" s="6">
        <f t="shared" si="264"/>
        <v>3</v>
      </c>
      <c r="I4233" s="6">
        <f t="shared" si="265"/>
        <v>2</v>
      </c>
      <c r="J4233" s="7">
        <f t="shared" si="266"/>
        <v>0.66666666666666663</v>
      </c>
      <c r="K4233" s="7">
        <f t="shared" si="267"/>
        <v>-0.5849625007211563</v>
      </c>
    </row>
    <row r="4234" spans="1:11" x14ac:dyDescent="0.35">
      <c r="A4234" s="14" t="s">
        <v>9911</v>
      </c>
      <c r="B4234" s="13" t="s">
        <v>674</v>
      </c>
      <c r="C4234" s="14" t="s">
        <v>17685</v>
      </c>
      <c r="D4234" s="14" t="s">
        <v>11356</v>
      </c>
      <c r="E4234" s="15" t="s">
        <v>5678</v>
      </c>
      <c r="F4234" s="16">
        <v>3</v>
      </c>
      <c r="G4234" s="16">
        <v>2</v>
      </c>
      <c r="H4234" s="6">
        <f t="shared" si="264"/>
        <v>4</v>
      </c>
      <c r="I4234" s="6">
        <f t="shared" si="265"/>
        <v>3</v>
      </c>
      <c r="J4234" s="7">
        <f t="shared" si="266"/>
        <v>0.75</v>
      </c>
      <c r="K4234" s="7">
        <f t="shared" si="267"/>
        <v>-0.41503749927884381</v>
      </c>
    </row>
    <row r="4235" spans="1:11" x14ac:dyDescent="0.35">
      <c r="A4235" s="14" t="s">
        <v>9912</v>
      </c>
      <c r="B4235" s="13" t="s">
        <v>4324</v>
      </c>
      <c r="C4235" s="14" t="s">
        <v>17686</v>
      </c>
      <c r="D4235" s="14" t="s">
        <v>11418</v>
      </c>
      <c r="E4235" s="15" t="s">
        <v>11359</v>
      </c>
      <c r="F4235" s="16">
        <v>18</v>
      </c>
      <c r="G4235" s="16">
        <v>17</v>
      </c>
      <c r="H4235" s="6">
        <f t="shared" si="264"/>
        <v>19</v>
      </c>
      <c r="I4235" s="6">
        <f t="shared" si="265"/>
        <v>18</v>
      </c>
      <c r="J4235" s="7">
        <f t="shared" si="266"/>
        <v>0.94736842105263153</v>
      </c>
      <c r="K4235" s="7">
        <f t="shared" si="267"/>
        <v>-7.8002512001273214E-2</v>
      </c>
    </row>
    <row r="4236" spans="1:11" x14ac:dyDescent="0.35">
      <c r="A4236" s="14" t="s">
        <v>9913</v>
      </c>
      <c r="B4236" s="13" t="s">
        <v>3387</v>
      </c>
      <c r="C4236" s="14" t="s">
        <v>17687</v>
      </c>
      <c r="D4236" s="14" t="s">
        <v>17688</v>
      </c>
      <c r="E4236" s="15" t="s">
        <v>11359</v>
      </c>
      <c r="F4236" s="16">
        <v>19</v>
      </c>
      <c r="G4236" s="16">
        <v>16</v>
      </c>
      <c r="H4236" s="6">
        <f t="shared" si="264"/>
        <v>20</v>
      </c>
      <c r="I4236" s="6">
        <f t="shared" si="265"/>
        <v>17</v>
      </c>
      <c r="J4236" s="7">
        <f t="shared" si="266"/>
        <v>0.85</v>
      </c>
      <c r="K4236" s="7">
        <f t="shared" si="267"/>
        <v>-0.23446525363702297</v>
      </c>
    </row>
    <row r="4237" spans="1:11" x14ac:dyDescent="0.35">
      <c r="A4237" s="14" t="s">
        <v>9914</v>
      </c>
      <c r="B4237" s="13" t="s">
        <v>3903</v>
      </c>
      <c r="C4237" s="14" t="s">
        <v>17689</v>
      </c>
      <c r="D4237" s="14" t="s">
        <v>17690</v>
      </c>
      <c r="E4237" s="15" t="s">
        <v>5678</v>
      </c>
      <c r="F4237" s="16">
        <v>147</v>
      </c>
      <c r="G4237" s="16">
        <v>183</v>
      </c>
      <c r="H4237" s="6">
        <f t="shared" si="264"/>
        <v>148</v>
      </c>
      <c r="I4237" s="6">
        <f t="shared" si="265"/>
        <v>184</v>
      </c>
      <c r="J4237" s="7">
        <f t="shared" si="266"/>
        <v>1.2432432432432432</v>
      </c>
      <c r="K4237" s="7">
        <f t="shared" si="267"/>
        <v>0.31410859042806305</v>
      </c>
    </row>
    <row r="4238" spans="1:11" x14ac:dyDescent="0.35">
      <c r="A4238" s="14" t="s">
        <v>9915</v>
      </c>
      <c r="B4238" s="13" t="s">
        <v>5402</v>
      </c>
      <c r="C4238" s="14" t="s">
        <v>17691</v>
      </c>
      <c r="D4238" s="14" t="s">
        <v>15483</v>
      </c>
      <c r="E4238" s="15" t="s">
        <v>11359</v>
      </c>
      <c r="F4238" s="16">
        <v>1</v>
      </c>
      <c r="G4238" s="16">
        <v>0</v>
      </c>
      <c r="H4238" s="6">
        <f t="shared" si="264"/>
        <v>2</v>
      </c>
      <c r="I4238" s="6">
        <f t="shared" si="265"/>
        <v>1</v>
      </c>
      <c r="J4238" s="7">
        <f t="shared" si="266"/>
        <v>0.5</v>
      </c>
      <c r="K4238" s="7">
        <f t="shared" si="267"/>
        <v>-1</v>
      </c>
    </row>
    <row r="4239" spans="1:11" x14ac:dyDescent="0.35">
      <c r="A4239" s="14" t="s">
        <v>9916</v>
      </c>
      <c r="B4239" s="13" t="s">
        <v>4907</v>
      </c>
      <c r="C4239" s="14" t="s">
        <v>17692</v>
      </c>
      <c r="D4239" s="14" t="s">
        <v>11356</v>
      </c>
      <c r="E4239" s="15" t="s">
        <v>11359</v>
      </c>
      <c r="F4239" s="16">
        <v>4</v>
      </c>
      <c r="G4239" s="16">
        <v>3</v>
      </c>
      <c r="H4239" s="6">
        <f t="shared" si="264"/>
        <v>5</v>
      </c>
      <c r="I4239" s="6">
        <f t="shared" si="265"/>
        <v>4</v>
      </c>
      <c r="J4239" s="7">
        <f t="shared" si="266"/>
        <v>0.8</v>
      </c>
      <c r="K4239" s="7">
        <f t="shared" si="267"/>
        <v>-0.32192809488736229</v>
      </c>
    </row>
    <row r="4240" spans="1:11" x14ac:dyDescent="0.35">
      <c r="A4240" s="14" t="s">
        <v>9917</v>
      </c>
      <c r="B4240" s="13" t="s">
        <v>330</v>
      </c>
      <c r="C4240" s="14" t="s">
        <v>17693</v>
      </c>
      <c r="D4240" s="14" t="s">
        <v>11664</v>
      </c>
      <c r="E4240" s="15" t="s">
        <v>11359</v>
      </c>
      <c r="F4240" s="16">
        <v>16</v>
      </c>
      <c r="G4240" s="16">
        <v>6</v>
      </c>
      <c r="H4240" s="6">
        <f t="shared" si="264"/>
        <v>17</v>
      </c>
      <c r="I4240" s="6">
        <f t="shared" si="265"/>
        <v>7</v>
      </c>
      <c r="J4240" s="7">
        <f t="shared" si="266"/>
        <v>0.41176470588235292</v>
      </c>
      <c r="K4240" s="7">
        <f t="shared" si="267"/>
        <v>-1.2801079191927354</v>
      </c>
    </row>
    <row r="4241" spans="1:11" x14ac:dyDescent="0.35">
      <c r="A4241" s="14" t="s">
        <v>9918</v>
      </c>
      <c r="B4241" s="13" t="s">
        <v>2228</v>
      </c>
      <c r="C4241" s="14" t="s">
        <v>17694</v>
      </c>
      <c r="D4241" s="14" t="s">
        <v>13532</v>
      </c>
      <c r="E4241" s="15" t="s">
        <v>5678</v>
      </c>
      <c r="F4241" s="16">
        <v>54</v>
      </c>
      <c r="G4241" s="16">
        <v>39</v>
      </c>
      <c r="H4241" s="6">
        <f t="shared" si="264"/>
        <v>55</v>
      </c>
      <c r="I4241" s="6">
        <f t="shared" si="265"/>
        <v>40</v>
      </c>
      <c r="J4241" s="7">
        <f t="shared" si="266"/>
        <v>0.72727272727272729</v>
      </c>
      <c r="K4241" s="7">
        <f t="shared" si="267"/>
        <v>-0.45943161863729726</v>
      </c>
    </row>
    <row r="4242" spans="1:11" x14ac:dyDescent="0.35">
      <c r="A4242" s="14" t="s">
        <v>9919</v>
      </c>
      <c r="B4242" s="13" t="s">
        <v>1370</v>
      </c>
      <c r="C4242" s="14" t="s">
        <v>17695</v>
      </c>
      <c r="D4242" s="14" t="s">
        <v>17696</v>
      </c>
      <c r="E4242" s="15" t="s">
        <v>11359</v>
      </c>
      <c r="F4242" s="16">
        <v>5</v>
      </c>
      <c r="G4242" s="16">
        <v>3</v>
      </c>
      <c r="H4242" s="6">
        <f t="shared" si="264"/>
        <v>6</v>
      </c>
      <c r="I4242" s="6">
        <f t="shared" si="265"/>
        <v>4</v>
      </c>
      <c r="J4242" s="7">
        <f t="shared" si="266"/>
        <v>0.66666666666666663</v>
      </c>
      <c r="K4242" s="7">
        <f t="shared" si="267"/>
        <v>-0.5849625007211563</v>
      </c>
    </row>
    <row r="4243" spans="1:11" x14ac:dyDescent="0.35">
      <c r="A4243" s="14" t="s">
        <v>9920</v>
      </c>
      <c r="B4243" s="13" t="s">
        <v>4323</v>
      </c>
      <c r="C4243" s="14" t="s">
        <v>17697</v>
      </c>
      <c r="D4243" s="14" t="s">
        <v>17698</v>
      </c>
      <c r="E4243" s="15" t="s">
        <v>11359</v>
      </c>
      <c r="F4243" s="16">
        <v>26</v>
      </c>
      <c r="G4243" s="16">
        <v>22</v>
      </c>
      <c r="H4243" s="6">
        <f t="shared" si="264"/>
        <v>27</v>
      </c>
      <c r="I4243" s="6">
        <f t="shared" si="265"/>
        <v>23</v>
      </c>
      <c r="J4243" s="7">
        <f t="shared" si="266"/>
        <v>0.85185185185185186</v>
      </c>
      <c r="K4243" s="7">
        <f t="shared" si="267"/>
        <v>-0.23132554610645564</v>
      </c>
    </row>
    <row r="4244" spans="1:11" x14ac:dyDescent="0.35">
      <c r="A4244" s="14" t="s">
        <v>9921</v>
      </c>
      <c r="B4244" s="13" t="s">
        <v>2076</v>
      </c>
      <c r="C4244" s="14" t="s">
        <v>17699</v>
      </c>
      <c r="D4244" s="14" t="s">
        <v>11356</v>
      </c>
      <c r="E4244" s="15" t="s">
        <v>5678</v>
      </c>
      <c r="F4244" s="16">
        <v>42</v>
      </c>
      <c r="G4244" s="16">
        <v>41</v>
      </c>
      <c r="H4244" s="6">
        <f t="shared" si="264"/>
        <v>43</v>
      </c>
      <c r="I4244" s="6">
        <f t="shared" si="265"/>
        <v>42</v>
      </c>
      <c r="J4244" s="7">
        <f t="shared" si="266"/>
        <v>0.97674418604651159</v>
      </c>
      <c r="K4244" s="7">
        <f t="shared" si="267"/>
        <v>-3.3947331923337716E-2</v>
      </c>
    </row>
    <row r="4245" spans="1:11" x14ac:dyDescent="0.35">
      <c r="A4245" s="14" t="s">
        <v>9922</v>
      </c>
      <c r="B4245" s="13" t="s">
        <v>1222</v>
      </c>
      <c r="C4245" s="14" t="s">
        <v>17700</v>
      </c>
      <c r="D4245" s="14" t="s">
        <v>17701</v>
      </c>
      <c r="E4245" s="15" t="s">
        <v>5678</v>
      </c>
      <c r="F4245" s="16">
        <v>28</v>
      </c>
      <c r="G4245" s="16">
        <v>25</v>
      </c>
      <c r="H4245" s="6">
        <f t="shared" si="264"/>
        <v>29</v>
      </c>
      <c r="I4245" s="6">
        <f t="shared" si="265"/>
        <v>26</v>
      </c>
      <c r="J4245" s="7">
        <f t="shared" si="266"/>
        <v>0.89655172413793105</v>
      </c>
      <c r="K4245" s="7">
        <f t="shared" si="267"/>
        <v>-0.15754127698647993</v>
      </c>
    </row>
    <row r="4246" spans="1:11" x14ac:dyDescent="0.35">
      <c r="A4246" s="14" t="s">
        <v>9923</v>
      </c>
      <c r="B4246" s="13" t="s">
        <v>2628</v>
      </c>
      <c r="C4246" s="14" t="s">
        <v>17702</v>
      </c>
      <c r="D4246" s="14" t="s">
        <v>11418</v>
      </c>
      <c r="E4246" s="15" t="s">
        <v>11359</v>
      </c>
      <c r="F4246" s="16">
        <v>26</v>
      </c>
      <c r="G4246" s="16">
        <v>23</v>
      </c>
      <c r="H4246" s="6">
        <f t="shared" si="264"/>
        <v>27</v>
      </c>
      <c r="I4246" s="6">
        <f t="shared" si="265"/>
        <v>24</v>
      </c>
      <c r="J4246" s="7">
        <f t="shared" si="266"/>
        <v>0.88888888888888884</v>
      </c>
      <c r="K4246" s="7">
        <f t="shared" si="267"/>
        <v>-0.16992500144231246</v>
      </c>
    </row>
    <row r="4247" spans="1:11" x14ac:dyDescent="0.35">
      <c r="A4247" s="14" t="s">
        <v>9924</v>
      </c>
      <c r="B4247" s="13" t="s">
        <v>4470</v>
      </c>
      <c r="C4247" s="14" t="s">
        <v>17703</v>
      </c>
      <c r="D4247" s="14" t="s">
        <v>11671</v>
      </c>
      <c r="E4247" s="15" t="s">
        <v>11359</v>
      </c>
      <c r="F4247" s="16">
        <v>7</v>
      </c>
      <c r="G4247" s="16">
        <v>7</v>
      </c>
      <c r="H4247" s="6">
        <f t="shared" si="264"/>
        <v>8</v>
      </c>
      <c r="I4247" s="6">
        <f t="shared" si="265"/>
        <v>8</v>
      </c>
      <c r="J4247" s="7">
        <f t="shared" si="266"/>
        <v>1</v>
      </c>
      <c r="K4247" s="7">
        <f t="shared" si="267"/>
        <v>0</v>
      </c>
    </row>
    <row r="4248" spans="1:11" x14ac:dyDescent="0.35">
      <c r="A4248" s="14" t="s">
        <v>9925</v>
      </c>
      <c r="B4248" s="13" t="s">
        <v>2168</v>
      </c>
      <c r="C4248" s="14" t="s">
        <v>17704</v>
      </c>
      <c r="D4248" s="14" t="s">
        <v>17705</v>
      </c>
      <c r="E4248" s="15" t="s">
        <v>11359</v>
      </c>
      <c r="F4248" s="16">
        <v>2</v>
      </c>
      <c r="G4248" s="16">
        <v>1</v>
      </c>
      <c r="H4248" s="6">
        <f t="shared" si="264"/>
        <v>3</v>
      </c>
      <c r="I4248" s="6">
        <f t="shared" si="265"/>
        <v>2</v>
      </c>
      <c r="J4248" s="7">
        <f t="shared" si="266"/>
        <v>0.66666666666666663</v>
      </c>
      <c r="K4248" s="7">
        <f t="shared" si="267"/>
        <v>-0.5849625007211563</v>
      </c>
    </row>
    <row r="4249" spans="1:11" x14ac:dyDescent="0.35">
      <c r="A4249" s="14" t="s">
        <v>9926</v>
      </c>
      <c r="B4249" s="13" t="s">
        <v>5011</v>
      </c>
      <c r="C4249" s="14" t="s">
        <v>17706</v>
      </c>
      <c r="D4249" s="14" t="s">
        <v>13300</v>
      </c>
      <c r="E4249" s="15" t="s">
        <v>11359</v>
      </c>
      <c r="F4249" s="16">
        <v>3</v>
      </c>
      <c r="G4249" s="16">
        <v>1</v>
      </c>
      <c r="H4249" s="6">
        <f t="shared" si="264"/>
        <v>4</v>
      </c>
      <c r="I4249" s="6">
        <f t="shared" si="265"/>
        <v>2</v>
      </c>
      <c r="J4249" s="7">
        <f t="shared" si="266"/>
        <v>0.5</v>
      </c>
      <c r="K4249" s="7">
        <f t="shared" si="267"/>
        <v>-1</v>
      </c>
    </row>
    <row r="4250" spans="1:11" x14ac:dyDescent="0.35">
      <c r="A4250" s="14" t="s">
        <v>9927</v>
      </c>
      <c r="B4250" s="13" t="s">
        <v>4675</v>
      </c>
      <c r="C4250" s="14" t="s">
        <v>17707</v>
      </c>
      <c r="D4250" s="14" t="s">
        <v>11714</v>
      </c>
      <c r="E4250" s="15" t="s">
        <v>11359</v>
      </c>
      <c r="F4250" s="16">
        <v>2</v>
      </c>
      <c r="G4250" s="16">
        <v>1</v>
      </c>
      <c r="H4250" s="6">
        <f t="shared" si="264"/>
        <v>3</v>
      </c>
      <c r="I4250" s="6">
        <f t="shared" si="265"/>
        <v>2</v>
      </c>
      <c r="J4250" s="7">
        <f t="shared" si="266"/>
        <v>0.66666666666666663</v>
      </c>
      <c r="K4250" s="7">
        <f t="shared" si="267"/>
        <v>-0.5849625007211563</v>
      </c>
    </row>
    <row r="4251" spans="1:11" x14ac:dyDescent="0.35">
      <c r="A4251" s="14" t="s">
        <v>9928</v>
      </c>
      <c r="B4251" s="13" t="s">
        <v>3027</v>
      </c>
      <c r="C4251" s="14" t="s">
        <v>17708</v>
      </c>
      <c r="D4251" s="14" t="s">
        <v>11651</v>
      </c>
      <c r="E4251" s="15" t="s">
        <v>11359</v>
      </c>
      <c r="F4251" s="16">
        <v>53</v>
      </c>
      <c r="G4251" s="16">
        <v>36</v>
      </c>
      <c r="H4251" s="6">
        <f t="shared" si="264"/>
        <v>54</v>
      </c>
      <c r="I4251" s="6">
        <f t="shared" si="265"/>
        <v>37</v>
      </c>
      <c r="J4251" s="7">
        <f t="shared" si="266"/>
        <v>0.68518518518518523</v>
      </c>
      <c r="K4251" s="7">
        <f t="shared" si="267"/>
        <v>-0.54543413653451867</v>
      </c>
    </row>
    <row r="4252" spans="1:11" x14ac:dyDescent="0.35">
      <c r="A4252" s="14" t="s">
        <v>9929</v>
      </c>
      <c r="B4252" s="13" t="s">
        <v>5147</v>
      </c>
      <c r="C4252" s="14" t="s">
        <v>17709</v>
      </c>
      <c r="D4252" s="14" t="s">
        <v>17710</v>
      </c>
      <c r="E4252" s="15" t="s">
        <v>5678</v>
      </c>
      <c r="F4252" s="16">
        <v>3</v>
      </c>
      <c r="G4252" s="16">
        <v>1</v>
      </c>
      <c r="H4252" s="6">
        <f t="shared" si="264"/>
        <v>4</v>
      </c>
      <c r="I4252" s="6">
        <f t="shared" si="265"/>
        <v>2</v>
      </c>
      <c r="J4252" s="7">
        <f t="shared" si="266"/>
        <v>0.5</v>
      </c>
      <c r="K4252" s="7">
        <f t="shared" si="267"/>
        <v>-1</v>
      </c>
    </row>
    <row r="4253" spans="1:11" x14ac:dyDescent="0.35">
      <c r="A4253" s="14" t="s">
        <v>9930</v>
      </c>
      <c r="B4253" s="13" t="s">
        <v>5295</v>
      </c>
      <c r="C4253" s="14" t="s">
        <v>17711</v>
      </c>
      <c r="D4253" s="14" t="s">
        <v>11476</v>
      </c>
      <c r="E4253" s="15" t="s">
        <v>5678</v>
      </c>
      <c r="F4253" s="16">
        <v>3</v>
      </c>
      <c r="G4253" s="16">
        <v>2</v>
      </c>
      <c r="H4253" s="6">
        <f t="shared" si="264"/>
        <v>4</v>
      </c>
      <c r="I4253" s="6">
        <f t="shared" si="265"/>
        <v>3</v>
      </c>
      <c r="J4253" s="7">
        <f t="shared" si="266"/>
        <v>0.75</v>
      </c>
      <c r="K4253" s="7">
        <f t="shared" si="267"/>
        <v>-0.41503749927884381</v>
      </c>
    </row>
    <row r="4254" spans="1:11" x14ac:dyDescent="0.35">
      <c r="A4254" s="14" t="s">
        <v>9931</v>
      </c>
      <c r="B4254" s="13" t="s">
        <v>4904</v>
      </c>
      <c r="C4254" s="14" t="s">
        <v>17712</v>
      </c>
      <c r="D4254" s="14" t="s">
        <v>16695</v>
      </c>
      <c r="E4254" s="15" t="s">
        <v>5678</v>
      </c>
      <c r="F4254" s="16">
        <v>2</v>
      </c>
      <c r="G4254" s="16">
        <v>0</v>
      </c>
      <c r="H4254" s="6">
        <f t="shared" si="264"/>
        <v>3</v>
      </c>
      <c r="I4254" s="6">
        <f t="shared" si="265"/>
        <v>1</v>
      </c>
      <c r="J4254" s="7">
        <f t="shared" si="266"/>
        <v>0.33333333333333331</v>
      </c>
      <c r="K4254" s="7">
        <f t="shared" si="267"/>
        <v>-1.5849625007211563</v>
      </c>
    </row>
    <row r="4255" spans="1:11" x14ac:dyDescent="0.35">
      <c r="A4255" s="14" t="s">
        <v>9932</v>
      </c>
      <c r="B4255" s="13" t="s">
        <v>880</v>
      </c>
      <c r="C4255" s="14" t="s">
        <v>17713</v>
      </c>
      <c r="D4255" s="14" t="s">
        <v>16695</v>
      </c>
      <c r="E4255" s="15" t="s">
        <v>5678</v>
      </c>
      <c r="F4255" s="16">
        <v>9</v>
      </c>
      <c r="G4255" s="16">
        <v>6</v>
      </c>
      <c r="H4255" s="6">
        <f t="shared" si="264"/>
        <v>10</v>
      </c>
      <c r="I4255" s="6">
        <f t="shared" si="265"/>
        <v>7</v>
      </c>
      <c r="J4255" s="7">
        <f t="shared" si="266"/>
        <v>0.7</v>
      </c>
      <c r="K4255" s="7">
        <f t="shared" si="267"/>
        <v>-0.51457317282975834</v>
      </c>
    </row>
    <row r="4256" spans="1:11" x14ac:dyDescent="0.35">
      <c r="A4256" s="14" t="s">
        <v>9933</v>
      </c>
      <c r="B4256" s="13" t="s">
        <v>5396</v>
      </c>
      <c r="C4256" s="14" t="s">
        <v>17714</v>
      </c>
      <c r="D4256" s="14" t="s">
        <v>17715</v>
      </c>
      <c r="E4256" s="15" t="s">
        <v>5678</v>
      </c>
      <c r="F4256" s="16">
        <v>9</v>
      </c>
      <c r="G4256" s="16">
        <v>8</v>
      </c>
      <c r="H4256" s="6">
        <f t="shared" si="264"/>
        <v>10</v>
      </c>
      <c r="I4256" s="6">
        <f t="shared" si="265"/>
        <v>9</v>
      </c>
      <c r="J4256" s="7">
        <f t="shared" si="266"/>
        <v>0.9</v>
      </c>
      <c r="K4256" s="7">
        <f t="shared" si="267"/>
        <v>-0.15200309344504997</v>
      </c>
    </row>
    <row r="4257" spans="1:11" x14ac:dyDescent="0.35">
      <c r="A4257" s="14" t="s">
        <v>9934</v>
      </c>
      <c r="B4257" s="13" t="s">
        <v>3849</v>
      </c>
      <c r="C4257" s="14" t="s">
        <v>17716</v>
      </c>
      <c r="D4257" s="14" t="s">
        <v>17717</v>
      </c>
      <c r="E4257" s="15" t="s">
        <v>5678</v>
      </c>
      <c r="F4257" s="16">
        <v>19</v>
      </c>
      <c r="G4257" s="16">
        <v>15</v>
      </c>
      <c r="H4257" s="6">
        <f t="shared" si="264"/>
        <v>20</v>
      </c>
      <c r="I4257" s="6">
        <f t="shared" si="265"/>
        <v>16</v>
      </c>
      <c r="J4257" s="7">
        <f t="shared" si="266"/>
        <v>0.8</v>
      </c>
      <c r="K4257" s="7">
        <f t="shared" si="267"/>
        <v>-0.32192809488736229</v>
      </c>
    </row>
    <row r="4258" spans="1:11" x14ac:dyDescent="0.35">
      <c r="A4258" s="14" t="s">
        <v>9935</v>
      </c>
      <c r="B4258" s="13" t="s">
        <v>1946</v>
      </c>
      <c r="C4258" s="14" t="s">
        <v>17718</v>
      </c>
      <c r="D4258" s="14" t="s">
        <v>17719</v>
      </c>
      <c r="E4258" s="15" t="s">
        <v>5678</v>
      </c>
      <c r="F4258" s="16">
        <v>23</v>
      </c>
      <c r="G4258" s="16">
        <v>14</v>
      </c>
      <c r="H4258" s="6">
        <f t="shared" si="264"/>
        <v>24</v>
      </c>
      <c r="I4258" s="6">
        <f t="shared" si="265"/>
        <v>15</v>
      </c>
      <c r="J4258" s="7">
        <f t="shared" si="266"/>
        <v>0.625</v>
      </c>
      <c r="K4258" s="7">
        <f t="shared" si="267"/>
        <v>-0.67807190511263771</v>
      </c>
    </row>
    <row r="4259" spans="1:11" x14ac:dyDescent="0.35">
      <c r="A4259" s="14" t="s">
        <v>9936</v>
      </c>
      <c r="B4259" s="13" t="s">
        <v>367</v>
      </c>
      <c r="C4259" s="14" t="s">
        <v>17720</v>
      </c>
      <c r="D4259" s="14" t="s">
        <v>11509</v>
      </c>
      <c r="E4259" s="15" t="s">
        <v>11359</v>
      </c>
      <c r="F4259" s="16">
        <v>40</v>
      </c>
      <c r="G4259" s="16">
        <v>23</v>
      </c>
      <c r="H4259" s="6">
        <f t="shared" si="264"/>
        <v>41</v>
      </c>
      <c r="I4259" s="6">
        <f t="shared" si="265"/>
        <v>24</v>
      </c>
      <c r="J4259" s="7">
        <f t="shared" si="266"/>
        <v>0.58536585365853655</v>
      </c>
      <c r="K4259" s="7">
        <f t="shared" si="267"/>
        <v>-0.7725895038969276</v>
      </c>
    </row>
    <row r="4260" spans="1:11" x14ac:dyDescent="0.35">
      <c r="A4260" s="14" t="s">
        <v>9937</v>
      </c>
      <c r="B4260" s="13" t="s">
        <v>581</v>
      </c>
      <c r="C4260" s="14" t="s">
        <v>17721</v>
      </c>
      <c r="D4260" s="14" t="s">
        <v>15250</v>
      </c>
      <c r="E4260" s="15" t="s">
        <v>11359</v>
      </c>
      <c r="F4260" s="16">
        <v>46</v>
      </c>
      <c r="G4260" s="16">
        <v>32</v>
      </c>
      <c r="H4260" s="6">
        <f t="shared" si="264"/>
        <v>47</v>
      </c>
      <c r="I4260" s="6">
        <f t="shared" si="265"/>
        <v>33</v>
      </c>
      <c r="J4260" s="7">
        <f t="shared" si="266"/>
        <v>0.7021276595744681</v>
      </c>
      <c r="K4260" s="7">
        <f t="shared" si="267"/>
        <v>-0.51019473231918389</v>
      </c>
    </row>
    <row r="4261" spans="1:11" x14ac:dyDescent="0.35">
      <c r="A4261" s="14" t="s">
        <v>9938</v>
      </c>
      <c r="B4261" s="13" t="s">
        <v>683</v>
      </c>
      <c r="C4261" s="14" t="s">
        <v>17722</v>
      </c>
      <c r="D4261" s="14" t="s">
        <v>11356</v>
      </c>
      <c r="E4261" s="15" t="s">
        <v>11359</v>
      </c>
      <c r="F4261" s="16">
        <v>35</v>
      </c>
      <c r="G4261" s="16">
        <v>22</v>
      </c>
      <c r="H4261" s="6">
        <f t="shared" si="264"/>
        <v>36</v>
      </c>
      <c r="I4261" s="6">
        <f t="shared" si="265"/>
        <v>23</v>
      </c>
      <c r="J4261" s="7">
        <f t="shared" si="266"/>
        <v>0.63888888888888884</v>
      </c>
      <c r="K4261" s="7">
        <f t="shared" si="267"/>
        <v>-0.64636304538529965</v>
      </c>
    </row>
    <row r="4262" spans="1:11" x14ac:dyDescent="0.35">
      <c r="A4262" s="14" t="s">
        <v>9939</v>
      </c>
      <c r="B4262" s="13" t="s">
        <v>2123</v>
      </c>
      <c r="C4262" s="14" t="s">
        <v>17723</v>
      </c>
      <c r="D4262" s="14" t="s">
        <v>17724</v>
      </c>
      <c r="E4262" s="15" t="s">
        <v>5678</v>
      </c>
      <c r="F4262" s="16">
        <v>96</v>
      </c>
      <c r="G4262" s="16">
        <v>64</v>
      </c>
      <c r="H4262" s="6">
        <f t="shared" si="264"/>
        <v>97</v>
      </c>
      <c r="I4262" s="6">
        <f t="shared" si="265"/>
        <v>65</v>
      </c>
      <c r="J4262" s="7">
        <f t="shared" si="266"/>
        <v>0.67010309278350511</v>
      </c>
      <c r="K4262" s="7">
        <f t="shared" si="267"/>
        <v>-0.57754502915867334</v>
      </c>
    </row>
    <row r="4263" spans="1:11" x14ac:dyDescent="0.35">
      <c r="A4263" s="14" t="s">
        <v>9940</v>
      </c>
      <c r="B4263" s="13" t="s">
        <v>3917</v>
      </c>
      <c r="C4263" s="14" t="s">
        <v>17725</v>
      </c>
      <c r="D4263" s="14" t="s">
        <v>17726</v>
      </c>
      <c r="E4263" s="15" t="s">
        <v>5678</v>
      </c>
      <c r="F4263" s="16">
        <v>41</v>
      </c>
      <c r="G4263" s="16">
        <v>22</v>
      </c>
      <c r="H4263" s="6">
        <f t="shared" si="264"/>
        <v>42</v>
      </c>
      <c r="I4263" s="6">
        <f t="shared" si="265"/>
        <v>23</v>
      </c>
      <c r="J4263" s="7">
        <f t="shared" si="266"/>
        <v>0.54761904761904767</v>
      </c>
      <c r="K4263" s="7">
        <f t="shared" si="267"/>
        <v>-0.8687554667217473</v>
      </c>
    </row>
    <row r="4264" spans="1:11" x14ac:dyDescent="0.35">
      <c r="A4264" s="14" t="s">
        <v>9941</v>
      </c>
      <c r="B4264" s="13" t="s">
        <v>4882</v>
      </c>
      <c r="C4264" s="14" t="s">
        <v>17727</v>
      </c>
      <c r="D4264" s="14" t="s">
        <v>11418</v>
      </c>
      <c r="E4264" s="15" t="s">
        <v>11359</v>
      </c>
      <c r="F4264" s="16">
        <v>12</v>
      </c>
      <c r="G4264" s="16">
        <v>8</v>
      </c>
      <c r="H4264" s="6">
        <f t="shared" si="264"/>
        <v>13</v>
      </c>
      <c r="I4264" s="6">
        <f t="shared" si="265"/>
        <v>9</v>
      </c>
      <c r="J4264" s="7">
        <f t="shared" si="266"/>
        <v>0.69230769230769229</v>
      </c>
      <c r="K4264" s="7">
        <f t="shared" si="267"/>
        <v>-0.53051471669877992</v>
      </c>
    </row>
    <row r="4265" spans="1:11" x14ac:dyDescent="0.35">
      <c r="A4265" s="14" t="s">
        <v>9942</v>
      </c>
      <c r="B4265" s="13" t="s">
        <v>1198</v>
      </c>
      <c r="C4265" s="14" t="s">
        <v>17728</v>
      </c>
      <c r="D4265" s="14" t="s">
        <v>11385</v>
      </c>
      <c r="E4265" s="15" t="s">
        <v>11359</v>
      </c>
      <c r="F4265" s="16">
        <v>34</v>
      </c>
      <c r="G4265" s="16">
        <v>32</v>
      </c>
      <c r="H4265" s="6">
        <f t="shared" si="264"/>
        <v>35</v>
      </c>
      <c r="I4265" s="6">
        <f t="shared" si="265"/>
        <v>33</v>
      </c>
      <c r="J4265" s="7">
        <f t="shared" si="266"/>
        <v>0.94285714285714284</v>
      </c>
      <c r="K4265" s="7">
        <f t="shared" si="267"/>
        <v>-8.4888897586513051E-2</v>
      </c>
    </row>
    <row r="4266" spans="1:11" x14ac:dyDescent="0.35">
      <c r="A4266" s="14" t="s">
        <v>9943</v>
      </c>
      <c r="B4266" s="13" t="s">
        <v>4225</v>
      </c>
      <c r="C4266" s="14" t="s">
        <v>17729</v>
      </c>
      <c r="D4266" s="14" t="s">
        <v>17730</v>
      </c>
      <c r="E4266" s="15" t="s">
        <v>11359</v>
      </c>
      <c r="F4266" s="16">
        <v>14</v>
      </c>
      <c r="G4266" s="16">
        <v>9</v>
      </c>
      <c r="H4266" s="6">
        <f t="shared" si="264"/>
        <v>15</v>
      </c>
      <c r="I4266" s="6">
        <f t="shared" si="265"/>
        <v>10</v>
      </c>
      <c r="J4266" s="7">
        <f t="shared" si="266"/>
        <v>0.66666666666666663</v>
      </c>
      <c r="K4266" s="7">
        <f t="shared" si="267"/>
        <v>-0.5849625007211563</v>
      </c>
    </row>
    <row r="4267" spans="1:11" x14ac:dyDescent="0.35">
      <c r="A4267" s="14" t="s">
        <v>9944</v>
      </c>
      <c r="B4267" s="13" t="s">
        <v>1108</v>
      </c>
      <c r="C4267" s="14" t="s">
        <v>17731</v>
      </c>
      <c r="D4267" s="14" t="s">
        <v>17732</v>
      </c>
      <c r="E4267" s="15" t="s">
        <v>11359</v>
      </c>
      <c r="F4267" s="16">
        <v>5</v>
      </c>
      <c r="G4267" s="16">
        <v>4</v>
      </c>
      <c r="H4267" s="6">
        <f t="shared" si="264"/>
        <v>6</v>
      </c>
      <c r="I4267" s="6">
        <f t="shared" si="265"/>
        <v>5</v>
      </c>
      <c r="J4267" s="7">
        <f t="shared" si="266"/>
        <v>0.83333333333333337</v>
      </c>
      <c r="K4267" s="7">
        <f t="shared" si="267"/>
        <v>-0.26303440583379378</v>
      </c>
    </row>
    <row r="4268" spans="1:11" x14ac:dyDescent="0.35">
      <c r="A4268" s="14" t="s">
        <v>9945</v>
      </c>
      <c r="B4268" s="13" t="s">
        <v>434</v>
      </c>
      <c r="C4268" s="14" t="s">
        <v>17733</v>
      </c>
      <c r="D4268" s="14" t="s">
        <v>17734</v>
      </c>
      <c r="E4268" s="15" t="s">
        <v>11359</v>
      </c>
      <c r="F4268" s="16">
        <v>7</v>
      </c>
      <c r="G4268" s="16">
        <v>7</v>
      </c>
      <c r="H4268" s="6">
        <f t="shared" si="264"/>
        <v>8</v>
      </c>
      <c r="I4268" s="6">
        <f t="shared" si="265"/>
        <v>8</v>
      </c>
      <c r="J4268" s="7">
        <f t="shared" si="266"/>
        <v>1</v>
      </c>
      <c r="K4268" s="7">
        <f t="shared" si="267"/>
        <v>0</v>
      </c>
    </row>
    <row r="4269" spans="1:11" x14ac:dyDescent="0.35">
      <c r="A4269" s="14" t="s">
        <v>9946</v>
      </c>
      <c r="B4269" s="13" t="s">
        <v>406</v>
      </c>
      <c r="C4269" s="14" t="s">
        <v>17735</v>
      </c>
      <c r="D4269" s="14" t="s">
        <v>17734</v>
      </c>
      <c r="E4269" s="15" t="s">
        <v>11359</v>
      </c>
      <c r="F4269" s="16">
        <v>4</v>
      </c>
      <c r="G4269" s="16">
        <v>2</v>
      </c>
      <c r="H4269" s="6">
        <f t="shared" si="264"/>
        <v>5</v>
      </c>
      <c r="I4269" s="6">
        <f t="shared" si="265"/>
        <v>3</v>
      </c>
      <c r="J4269" s="7">
        <f t="shared" si="266"/>
        <v>0.6</v>
      </c>
      <c r="K4269" s="7">
        <f t="shared" si="267"/>
        <v>-0.73696559416620622</v>
      </c>
    </row>
    <row r="4270" spans="1:11" x14ac:dyDescent="0.35">
      <c r="A4270" s="14" t="s">
        <v>9947</v>
      </c>
      <c r="B4270" s="13" t="s">
        <v>5271</v>
      </c>
      <c r="C4270" s="14" t="s">
        <v>17736</v>
      </c>
      <c r="D4270" s="14" t="s">
        <v>17737</v>
      </c>
      <c r="E4270" s="15" t="s">
        <v>5678</v>
      </c>
      <c r="F4270" s="16">
        <v>8</v>
      </c>
      <c r="G4270" s="16">
        <v>20</v>
      </c>
      <c r="H4270" s="6">
        <f t="shared" si="264"/>
        <v>9</v>
      </c>
      <c r="I4270" s="6">
        <f t="shared" si="265"/>
        <v>21</v>
      </c>
      <c r="J4270" s="7">
        <f t="shared" si="266"/>
        <v>2.3333333333333335</v>
      </c>
      <c r="K4270" s="7">
        <f t="shared" si="267"/>
        <v>1.2223924213364481</v>
      </c>
    </row>
    <row r="4271" spans="1:11" x14ac:dyDescent="0.35">
      <c r="A4271" s="14" t="s">
        <v>9948</v>
      </c>
      <c r="B4271" s="13" t="s">
        <v>5460</v>
      </c>
      <c r="C4271" s="14" t="s">
        <v>17738</v>
      </c>
      <c r="D4271" s="14" t="s">
        <v>14291</v>
      </c>
      <c r="E4271" s="15" t="s">
        <v>11359</v>
      </c>
      <c r="F4271" s="16">
        <v>0</v>
      </c>
      <c r="G4271" s="16">
        <v>10</v>
      </c>
      <c r="H4271" s="6">
        <f t="shared" si="264"/>
        <v>1</v>
      </c>
      <c r="I4271" s="6">
        <f t="shared" si="265"/>
        <v>11</v>
      </c>
      <c r="J4271" s="7">
        <f t="shared" si="266"/>
        <v>11</v>
      </c>
      <c r="K4271" s="7">
        <f t="shared" si="267"/>
        <v>3.4594316186372978</v>
      </c>
    </row>
    <row r="4272" spans="1:11" x14ac:dyDescent="0.35">
      <c r="A4272" s="14" t="s">
        <v>9949</v>
      </c>
      <c r="B4272" s="13" t="s">
        <v>5498</v>
      </c>
      <c r="C4272" s="14" t="s">
        <v>17739</v>
      </c>
      <c r="D4272" s="14" t="s">
        <v>14289</v>
      </c>
      <c r="E4272" s="15" t="s">
        <v>11359</v>
      </c>
      <c r="F4272" s="16">
        <v>5</v>
      </c>
      <c r="G4272" s="16">
        <v>53</v>
      </c>
      <c r="H4272" s="6">
        <f t="shared" si="264"/>
        <v>6</v>
      </c>
      <c r="I4272" s="6">
        <f t="shared" si="265"/>
        <v>54</v>
      </c>
      <c r="J4272" s="7">
        <f t="shared" si="266"/>
        <v>9</v>
      </c>
      <c r="K4272" s="7">
        <f t="shared" si="267"/>
        <v>3.1699250014423126</v>
      </c>
    </row>
    <row r="4273" spans="1:11" x14ac:dyDescent="0.35">
      <c r="A4273" s="14" t="s">
        <v>9950</v>
      </c>
      <c r="B4273" s="13" t="s">
        <v>5399</v>
      </c>
      <c r="C4273" s="14" t="s">
        <v>14292</v>
      </c>
      <c r="D4273" s="14" t="s">
        <v>17740</v>
      </c>
      <c r="E4273" s="15" t="s">
        <v>11359</v>
      </c>
      <c r="F4273" s="16">
        <v>15</v>
      </c>
      <c r="G4273" s="16">
        <v>5</v>
      </c>
      <c r="H4273" s="6">
        <f t="shared" si="264"/>
        <v>16</v>
      </c>
      <c r="I4273" s="6">
        <f t="shared" si="265"/>
        <v>6</v>
      </c>
      <c r="J4273" s="7">
        <f t="shared" si="266"/>
        <v>0.375</v>
      </c>
      <c r="K4273" s="7">
        <f t="shared" si="267"/>
        <v>-1.4150374992788437</v>
      </c>
    </row>
    <row r="4274" spans="1:11" x14ac:dyDescent="0.35">
      <c r="A4274" s="14" t="s">
        <v>9951</v>
      </c>
      <c r="B4274" s="13" t="s">
        <v>5480</v>
      </c>
      <c r="C4274" s="14" t="s">
        <v>14294</v>
      </c>
      <c r="D4274" s="14" t="s">
        <v>17741</v>
      </c>
      <c r="E4274" s="15" t="s">
        <v>11359</v>
      </c>
      <c r="F4274" s="16">
        <v>2</v>
      </c>
      <c r="G4274" s="16">
        <v>2</v>
      </c>
      <c r="H4274" s="6">
        <f t="shared" si="264"/>
        <v>3</v>
      </c>
      <c r="I4274" s="6">
        <f t="shared" si="265"/>
        <v>3</v>
      </c>
      <c r="J4274" s="7">
        <f t="shared" si="266"/>
        <v>1</v>
      </c>
      <c r="K4274" s="7">
        <f t="shared" si="267"/>
        <v>0</v>
      </c>
    </row>
    <row r="4275" spans="1:11" x14ac:dyDescent="0.35">
      <c r="A4275" s="14" t="s">
        <v>9952</v>
      </c>
      <c r="B4275" s="13" t="s">
        <v>5366</v>
      </c>
      <c r="C4275" s="14" t="s">
        <v>14296</v>
      </c>
      <c r="D4275" s="14" t="s">
        <v>14297</v>
      </c>
      <c r="E4275" s="15" t="s">
        <v>11359</v>
      </c>
      <c r="F4275" s="16">
        <v>2</v>
      </c>
      <c r="G4275" s="16">
        <v>4</v>
      </c>
      <c r="H4275" s="6">
        <f t="shared" si="264"/>
        <v>3</v>
      </c>
      <c r="I4275" s="6">
        <f t="shared" si="265"/>
        <v>5</v>
      </c>
      <c r="J4275" s="7">
        <f t="shared" si="266"/>
        <v>1.6666666666666667</v>
      </c>
      <c r="K4275" s="7">
        <f t="shared" si="267"/>
        <v>0.73696559416620622</v>
      </c>
    </row>
    <row r="4276" spans="1:11" x14ac:dyDescent="0.35">
      <c r="A4276" s="14" t="s">
        <v>9953</v>
      </c>
      <c r="B4276" s="13" t="s">
        <v>4869</v>
      </c>
      <c r="C4276" s="14" t="s">
        <v>14298</v>
      </c>
      <c r="D4276" s="14" t="s">
        <v>17742</v>
      </c>
      <c r="E4276" s="15" t="s">
        <v>11359</v>
      </c>
      <c r="F4276" s="16">
        <v>2</v>
      </c>
      <c r="G4276" s="16">
        <v>3</v>
      </c>
      <c r="H4276" s="6">
        <f t="shared" si="264"/>
        <v>3</v>
      </c>
      <c r="I4276" s="6">
        <f t="shared" si="265"/>
        <v>4</v>
      </c>
      <c r="J4276" s="7">
        <f t="shared" si="266"/>
        <v>1.3333333333333333</v>
      </c>
      <c r="K4276" s="7">
        <f t="shared" si="267"/>
        <v>0.4150374992788437</v>
      </c>
    </row>
    <row r="4277" spans="1:11" x14ac:dyDescent="0.35">
      <c r="A4277" s="14" t="s">
        <v>9954</v>
      </c>
      <c r="B4277" s="13" t="s">
        <v>4518</v>
      </c>
      <c r="C4277" s="14" t="s">
        <v>17743</v>
      </c>
      <c r="D4277" s="14" t="s">
        <v>17744</v>
      </c>
      <c r="E4277" s="15" t="s">
        <v>11359</v>
      </c>
      <c r="F4277" s="16">
        <v>2</v>
      </c>
      <c r="G4277" s="16">
        <v>4</v>
      </c>
      <c r="H4277" s="6">
        <f t="shared" si="264"/>
        <v>3</v>
      </c>
      <c r="I4277" s="6">
        <f t="shared" si="265"/>
        <v>5</v>
      </c>
      <c r="J4277" s="7">
        <f t="shared" si="266"/>
        <v>1.6666666666666667</v>
      </c>
      <c r="K4277" s="7">
        <f t="shared" si="267"/>
        <v>0.73696559416620622</v>
      </c>
    </row>
    <row r="4278" spans="1:11" x14ac:dyDescent="0.35">
      <c r="A4278" s="14" t="s">
        <v>9955</v>
      </c>
      <c r="B4278" s="13" t="s">
        <v>5008</v>
      </c>
      <c r="C4278" s="14" t="s">
        <v>17745</v>
      </c>
      <c r="D4278" s="14" t="s">
        <v>17746</v>
      </c>
      <c r="E4278" s="15" t="s">
        <v>11359</v>
      </c>
      <c r="F4278" s="16">
        <v>7</v>
      </c>
      <c r="G4278" s="16">
        <v>14</v>
      </c>
      <c r="H4278" s="6">
        <f t="shared" si="264"/>
        <v>8</v>
      </c>
      <c r="I4278" s="6">
        <f t="shared" si="265"/>
        <v>15</v>
      </c>
      <c r="J4278" s="7">
        <f t="shared" si="266"/>
        <v>1.875</v>
      </c>
      <c r="K4278" s="7">
        <f t="shared" si="267"/>
        <v>0.90689059560851848</v>
      </c>
    </row>
    <row r="4279" spans="1:11" x14ac:dyDescent="0.35">
      <c r="A4279" s="14" t="s">
        <v>9956</v>
      </c>
      <c r="B4279" s="13" t="s">
        <v>5560</v>
      </c>
      <c r="C4279" s="14" t="s">
        <v>17747</v>
      </c>
      <c r="D4279" s="14" t="s">
        <v>17748</v>
      </c>
      <c r="E4279" s="15" t="s">
        <v>5678</v>
      </c>
      <c r="F4279" s="16">
        <v>1</v>
      </c>
      <c r="G4279" s="16">
        <v>14</v>
      </c>
      <c r="H4279" s="6">
        <f t="shared" si="264"/>
        <v>2</v>
      </c>
      <c r="I4279" s="6">
        <f t="shared" si="265"/>
        <v>15</v>
      </c>
      <c r="J4279" s="7">
        <f t="shared" si="266"/>
        <v>7.5</v>
      </c>
      <c r="K4279" s="7">
        <f t="shared" si="267"/>
        <v>2.9068905956085187</v>
      </c>
    </row>
    <row r="4280" spans="1:11" x14ac:dyDescent="0.35">
      <c r="A4280" s="14" t="s">
        <v>9957</v>
      </c>
      <c r="B4280" s="13" t="s">
        <v>5555</v>
      </c>
      <c r="C4280" s="14" t="s">
        <v>17749</v>
      </c>
      <c r="D4280" s="14" t="s">
        <v>11356</v>
      </c>
      <c r="E4280" s="15" t="s">
        <v>5678</v>
      </c>
      <c r="F4280" s="16">
        <v>0</v>
      </c>
      <c r="G4280" s="16">
        <v>4</v>
      </c>
      <c r="H4280" s="6">
        <f t="shared" si="264"/>
        <v>1</v>
      </c>
      <c r="I4280" s="6">
        <f t="shared" si="265"/>
        <v>5</v>
      </c>
      <c r="J4280" s="7">
        <f t="shared" si="266"/>
        <v>5</v>
      </c>
      <c r="K4280" s="7">
        <f t="shared" si="267"/>
        <v>2.3219280948873622</v>
      </c>
    </row>
    <row r="4281" spans="1:11" x14ac:dyDescent="0.35">
      <c r="A4281" s="14" t="s">
        <v>9958</v>
      </c>
      <c r="B4281" s="13" t="s">
        <v>5537</v>
      </c>
      <c r="C4281" s="14" t="s">
        <v>17750</v>
      </c>
      <c r="D4281" s="14" t="s">
        <v>11356</v>
      </c>
      <c r="E4281" s="15" t="s">
        <v>5678</v>
      </c>
      <c r="F4281" s="16">
        <v>7</v>
      </c>
      <c r="G4281" s="16">
        <v>14</v>
      </c>
      <c r="H4281" s="6">
        <f t="shared" si="264"/>
        <v>8</v>
      </c>
      <c r="I4281" s="6">
        <f t="shared" si="265"/>
        <v>15</v>
      </c>
      <c r="J4281" s="7">
        <f t="shared" si="266"/>
        <v>1.875</v>
      </c>
      <c r="K4281" s="7">
        <f t="shared" si="267"/>
        <v>0.90689059560851848</v>
      </c>
    </row>
    <row r="4282" spans="1:11" x14ac:dyDescent="0.35">
      <c r="A4282" s="14" t="s">
        <v>9959</v>
      </c>
      <c r="B4282" s="13" t="s">
        <v>5557</v>
      </c>
      <c r="C4282" s="14" t="s">
        <v>17751</v>
      </c>
      <c r="D4282" s="14" t="s">
        <v>17752</v>
      </c>
      <c r="E4282" s="15" t="s">
        <v>5678</v>
      </c>
      <c r="F4282" s="16">
        <v>3</v>
      </c>
      <c r="G4282" s="16">
        <v>61</v>
      </c>
      <c r="H4282" s="6">
        <f t="shared" si="264"/>
        <v>4</v>
      </c>
      <c r="I4282" s="6">
        <f t="shared" si="265"/>
        <v>62</v>
      </c>
      <c r="J4282" s="7">
        <f t="shared" si="266"/>
        <v>15.5</v>
      </c>
      <c r="K4282" s="7">
        <f t="shared" si="267"/>
        <v>3.9541963103868754</v>
      </c>
    </row>
    <row r="4283" spans="1:11" x14ac:dyDescent="0.35">
      <c r="A4283" s="14" t="s">
        <v>9960</v>
      </c>
      <c r="B4283" s="13" t="s">
        <v>5524</v>
      </c>
      <c r="C4283" s="14" t="s">
        <v>17753</v>
      </c>
      <c r="D4283" s="14" t="s">
        <v>17754</v>
      </c>
      <c r="E4283" s="15" t="s">
        <v>5678</v>
      </c>
      <c r="F4283" s="16">
        <v>1</v>
      </c>
      <c r="G4283" s="16">
        <v>8</v>
      </c>
      <c r="H4283" s="6">
        <f t="shared" si="264"/>
        <v>2</v>
      </c>
      <c r="I4283" s="6">
        <f t="shared" si="265"/>
        <v>9</v>
      </c>
      <c r="J4283" s="7">
        <f t="shared" si="266"/>
        <v>4.5</v>
      </c>
      <c r="K4283" s="7">
        <f t="shared" si="267"/>
        <v>2.1699250014423126</v>
      </c>
    </row>
    <row r="4284" spans="1:11" x14ac:dyDescent="0.35">
      <c r="A4284" s="14" t="s">
        <v>9961</v>
      </c>
      <c r="B4284" s="13" t="s">
        <v>5539</v>
      </c>
      <c r="C4284" s="14" t="s">
        <v>17755</v>
      </c>
      <c r="D4284" s="14" t="s">
        <v>12697</v>
      </c>
      <c r="E4284" s="15" t="s">
        <v>5678</v>
      </c>
      <c r="F4284" s="16">
        <v>2</v>
      </c>
      <c r="G4284" s="16">
        <v>16</v>
      </c>
      <c r="H4284" s="6">
        <f t="shared" si="264"/>
        <v>3</v>
      </c>
      <c r="I4284" s="6">
        <f t="shared" si="265"/>
        <v>17</v>
      </c>
      <c r="J4284" s="7">
        <f t="shared" si="266"/>
        <v>5.666666666666667</v>
      </c>
      <c r="K4284" s="7">
        <f t="shared" si="267"/>
        <v>2.5025003405291835</v>
      </c>
    </row>
    <row r="4285" spans="1:11" x14ac:dyDescent="0.35">
      <c r="A4285" s="14" t="s">
        <v>9962</v>
      </c>
      <c r="B4285" s="13" t="s">
        <v>5556</v>
      </c>
      <c r="C4285" s="14" t="s">
        <v>17756</v>
      </c>
      <c r="D4285" s="14" t="s">
        <v>17757</v>
      </c>
      <c r="E4285" s="15" t="s">
        <v>5678</v>
      </c>
      <c r="F4285" s="16">
        <v>1</v>
      </c>
      <c r="G4285" s="16">
        <v>22</v>
      </c>
      <c r="H4285" s="6">
        <f t="shared" si="264"/>
        <v>2</v>
      </c>
      <c r="I4285" s="6">
        <f t="shared" si="265"/>
        <v>23</v>
      </c>
      <c r="J4285" s="7">
        <f t="shared" si="266"/>
        <v>11.5</v>
      </c>
      <c r="K4285" s="7">
        <f t="shared" si="267"/>
        <v>3.5235619560570131</v>
      </c>
    </row>
    <row r="4286" spans="1:11" x14ac:dyDescent="0.35">
      <c r="A4286" s="14" t="s">
        <v>9963</v>
      </c>
      <c r="B4286" s="13" t="s">
        <v>5553</v>
      </c>
      <c r="C4286" s="14" t="s">
        <v>17758</v>
      </c>
      <c r="D4286" s="14" t="s">
        <v>17759</v>
      </c>
      <c r="E4286" s="15" t="s">
        <v>5678</v>
      </c>
      <c r="F4286" s="16">
        <v>2</v>
      </c>
      <c r="G4286" s="16">
        <v>25</v>
      </c>
      <c r="H4286" s="6">
        <f t="shared" si="264"/>
        <v>3</v>
      </c>
      <c r="I4286" s="6">
        <f t="shared" si="265"/>
        <v>26</v>
      </c>
      <c r="J4286" s="7">
        <f t="shared" si="266"/>
        <v>8.6666666666666661</v>
      </c>
      <c r="K4286" s="7">
        <f t="shared" si="267"/>
        <v>3.1154772174199357</v>
      </c>
    </row>
    <row r="4287" spans="1:11" x14ac:dyDescent="0.35">
      <c r="A4287" s="14" t="s">
        <v>9964</v>
      </c>
      <c r="B4287" s="13" t="s">
        <v>5563</v>
      </c>
      <c r="C4287" s="14" t="s">
        <v>17760</v>
      </c>
      <c r="D4287" s="14" t="s">
        <v>17761</v>
      </c>
      <c r="E4287" s="15" t="s">
        <v>5678</v>
      </c>
      <c r="F4287" s="16">
        <v>1</v>
      </c>
      <c r="G4287" s="16">
        <v>17</v>
      </c>
      <c r="H4287" s="6">
        <f t="shared" si="264"/>
        <v>2</v>
      </c>
      <c r="I4287" s="6">
        <f t="shared" si="265"/>
        <v>18</v>
      </c>
      <c r="J4287" s="7">
        <f t="shared" si="266"/>
        <v>9</v>
      </c>
      <c r="K4287" s="7">
        <f t="shared" si="267"/>
        <v>3.1699250014423126</v>
      </c>
    </row>
    <row r="4288" spans="1:11" x14ac:dyDescent="0.35">
      <c r="A4288" s="14" t="s">
        <v>9965</v>
      </c>
      <c r="B4288" s="13" t="s">
        <v>5439</v>
      </c>
      <c r="C4288" s="14" t="s">
        <v>17762</v>
      </c>
      <c r="D4288" s="14" t="s">
        <v>17763</v>
      </c>
      <c r="E4288" s="15" t="s">
        <v>5678</v>
      </c>
      <c r="F4288" s="16">
        <v>6</v>
      </c>
      <c r="G4288" s="16">
        <v>15</v>
      </c>
      <c r="H4288" s="6">
        <f t="shared" si="264"/>
        <v>7</v>
      </c>
      <c r="I4288" s="6">
        <f t="shared" si="265"/>
        <v>16</v>
      </c>
      <c r="J4288" s="7">
        <f t="shared" si="266"/>
        <v>2.2857142857142856</v>
      </c>
      <c r="K4288" s="7">
        <f t="shared" si="267"/>
        <v>1.1926450779423958</v>
      </c>
    </row>
    <row r="4289" spans="1:11" x14ac:dyDescent="0.35">
      <c r="A4289" s="14" t="s">
        <v>9966</v>
      </c>
      <c r="B4289" s="13" t="s">
        <v>5566</v>
      </c>
      <c r="C4289" s="14" t="s">
        <v>17764</v>
      </c>
      <c r="D4289" s="14" t="s">
        <v>11876</v>
      </c>
      <c r="E4289" s="15" t="s">
        <v>11359</v>
      </c>
      <c r="F4289" s="16">
        <v>1</v>
      </c>
      <c r="G4289" s="16">
        <v>12</v>
      </c>
      <c r="H4289" s="6">
        <f t="shared" si="264"/>
        <v>2</v>
      </c>
      <c r="I4289" s="6">
        <f t="shared" si="265"/>
        <v>13</v>
      </c>
      <c r="J4289" s="7">
        <f t="shared" si="266"/>
        <v>6.5</v>
      </c>
      <c r="K4289" s="7">
        <f t="shared" si="267"/>
        <v>2.7004397181410922</v>
      </c>
    </row>
    <row r="4290" spans="1:11" x14ac:dyDescent="0.35">
      <c r="A4290" s="14" t="s">
        <v>9967</v>
      </c>
      <c r="B4290" s="13" t="s">
        <v>5552</v>
      </c>
      <c r="C4290" s="14" t="s">
        <v>17765</v>
      </c>
      <c r="D4290" s="14" t="s">
        <v>17766</v>
      </c>
      <c r="E4290" s="15" t="s">
        <v>11359</v>
      </c>
      <c r="F4290" s="16">
        <v>1</v>
      </c>
      <c r="G4290" s="16">
        <v>2</v>
      </c>
      <c r="H4290" s="6">
        <f t="shared" si="264"/>
        <v>2</v>
      </c>
      <c r="I4290" s="6">
        <f t="shared" si="265"/>
        <v>3</v>
      </c>
      <c r="J4290" s="7">
        <f t="shared" si="266"/>
        <v>1.5</v>
      </c>
      <c r="K4290" s="7">
        <f t="shared" si="267"/>
        <v>0.58496250072115619</v>
      </c>
    </row>
    <row r="4291" spans="1:11" x14ac:dyDescent="0.35">
      <c r="A4291" s="14" t="s">
        <v>9968</v>
      </c>
      <c r="B4291" s="13" t="s">
        <v>5568</v>
      </c>
      <c r="C4291" s="14" t="s">
        <v>17767</v>
      </c>
      <c r="D4291" s="14" t="s">
        <v>17768</v>
      </c>
      <c r="E4291" s="15" t="s">
        <v>11359</v>
      </c>
      <c r="F4291" s="16">
        <v>2</v>
      </c>
      <c r="G4291" s="16">
        <v>20</v>
      </c>
      <c r="H4291" s="6">
        <f t="shared" ref="H4291:H4354" si="268">F4291+1</f>
        <v>3</v>
      </c>
      <c r="I4291" s="6">
        <f t="shared" ref="I4291:I4354" si="269">G4291+1</f>
        <v>21</v>
      </c>
      <c r="J4291" s="7">
        <f t="shared" ref="J4291:J4354" si="270">I4291/H4291</f>
        <v>7</v>
      </c>
      <c r="K4291" s="7">
        <f t="shared" ref="K4291:K4354" si="271">LOG(J4291,2)</f>
        <v>2.8073549220576042</v>
      </c>
    </row>
    <row r="4292" spans="1:11" x14ac:dyDescent="0.35">
      <c r="A4292" s="14" t="s">
        <v>9969</v>
      </c>
      <c r="B4292" s="13" t="s">
        <v>5549</v>
      </c>
      <c r="C4292" s="14" t="s">
        <v>17769</v>
      </c>
      <c r="D4292" s="14" t="s">
        <v>17770</v>
      </c>
      <c r="E4292" s="15" t="s">
        <v>11359</v>
      </c>
      <c r="F4292" s="16">
        <v>3</v>
      </c>
      <c r="G4292" s="16">
        <v>24</v>
      </c>
      <c r="H4292" s="6">
        <f t="shared" si="268"/>
        <v>4</v>
      </c>
      <c r="I4292" s="6">
        <f t="shared" si="269"/>
        <v>25</v>
      </c>
      <c r="J4292" s="7">
        <f t="shared" si="270"/>
        <v>6.25</v>
      </c>
      <c r="K4292" s="7">
        <f t="shared" si="271"/>
        <v>2.6438561897747248</v>
      </c>
    </row>
    <row r="4293" spans="1:11" x14ac:dyDescent="0.35">
      <c r="A4293" s="14" t="s">
        <v>9970</v>
      </c>
      <c r="B4293" s="13" t="s">
        <v>4622</v>
      </c>
      <c r="C4293" s="14" t="s">
        <v>17771</v>
      </c>
      <c r="D4293" s="14" t="s">
        <v>17772</v>
      </c>
      <c r="E4293" s="15" t="s">
        <v>5678</v>
      </c>
      <c r="F4293" s="16">
        <v>526</v>
      </c>
      <c r="G4293" s="16">
        <v>455</v>
      </c>
      <c r="H4293" s="6">
        <f t="shared" si="268"/>
        <v>527</v>
      </c>
      <c r="I4293" s="6">
        <f t="shared" si="269"/>
        <v>456</v>
      </c>
      <c r="J4293" s="7">
        <f t="shared" si="270"/>
        <v>0.86527514231499048</v>
      </c>
      <c r="K4293" s="7">
        <f t="shared" si="271"/>
        <v>-0.208769137472473</v>
      </c>
    </row>
    <row r="4294" spans="1:11" x14ac:dyDescent="0.35">
      <c r="A4294" s="14" t="s">
        <v>9971</v>
      </c>
      <c r="B4294" s="13" t="s">
        <v>1167</v>
      </c>
      <c r="C4294" s="14" t="s">
        <v>17773</v>
      </c>
      <c r="D4294" s="14" t="s">
        <v>11752</v>
      </c>
      <c r="E4294" s="15" t="s">
        <v>5678</v>
      </c>
      <c r="F4294" s="16">
        <v>57</v>
      </c>
      <c r="G4294" s="16">
        <v>27</v>
      </c>
      <c r="H4294" s="6">
        <f t="shared" si="268"/>
        <v>58</v>
      </c>
      <c r="I4294" s="6">
        <f t="shared" si="269"/>
        <v>28</v>
      </c>
      <c r="J4294" s="7">
        <f t="shared" si="270"/>
        <v>0.48275862068965519</v>
      </c>
      <c r="K4294" s="7">
        <f t="shared" si="271"/>
        <v>-1.0506260730699681</v>
      </c>
    </row>
    <row r="4295" spans="1:11" x14ac:dyDescent="0.35">
      <c r="A4295" s="14" t="s">
        <v>9972</v>
      </c>
      <c r="B4295" s="13" t="s">
        <v>3267</v>
      </c>
      <c r="C4295" s="14" t="s">
        <v>17774</v>
      </c>
      <c r="D4295" s="14" t="s">
        <v>17775</v>
      </c>
      <c r="E4295" s="15" t="s">
        <v>11359</v>
      </c>
      <c r="F4295" s="16">
        <v>167</v>
      </c>
      <c r="G4295" s="16">
        <v>157</v>
      </c>
      <c r="H4295" s="6">
        <f t="shared" si="268"/>
        <v>168</v>
      </c>
      <c r="I4295" s="6">
        <f t="shared" si="269"/>
        <v>158</v>
      </c>
      <c r="J4295" s="7">
        <f t="shared" si="270"/>
        <v>0.94047619047619047</v>
      </c>
      <c r="K4295" s="7">
        <f t="shared" si="271"/>
        <v>-8.8536674601657386E-2</v>
      </c>
    </row>
    <row r="4296" spans="1:11" x14ac:dyDescent="0.35">
      <c r="A4296" s="14" t="s">
        <v>9973</v>
      </c>
      <c r="B4296" s="13" t="s">
        <v>907</v>
      </c>
      <c r="C4296" s="14" t="s">
        <v>17776</v>
      </c>
      <c r="D4296" s="14" t="s">
        <v>17777</v>
      </c>
      <c r="E4296" s="15" t="s">
        <v>5678</v>
      </c>
      <c r="F4296" s="16">
        <v>570</v>
      </c>
      <c r="G4296" s="16">
        <v>673</v>
      </c>
      <c r="H4296" s="6">
        <f t="shared" si="268"/>
        <v>571</v>
      </c>
      <c r="I4296" s="6">
        <f t="shared" si="269"/>
        <v>674</v>
      </c>
      <c r="J4296" s="7">
        <f t="shared" si="270"/>
        <v>1.180385288966725</v>
      </c>
      <c r="K4296" s="7">
        <f t="shared" si="271"/>
        <v>0.23925784581901566</v>
      </c>
    </row>
    <row r="4297" spans="1:11" x14ac:dyDescent="0.35">
      <c r="A4297" s="14" t="s">
        <v>9974</v>
      </c>
      <c r="B4297" s="13" t="s">
        <v>590</v>
      </c>
      <c r="C4297" s="14" t="s">
        <v>17778</v>
      </c>
      <c r="D4297" s="14" t="s">
        <v>17779</v>
      </c>
      <c r="E4297" s="15" t="s">
        <v>5678</v>
      </c>
      <c r="F4297" s="16">
        <v>721</v>
      </c>
      <c r="G4297" s="16">
        <v>1147</v>
      </c>
      <c r="H4297" s="6">
        <f t="shared" si="268"/>
        <v>722</v>
      </c>
      <c r="I4297" s="6">
        <f t="shared" si="269"/>
        <v>1148</v>
      </c>
      <c r="J4297" s="7">
        <f t="shared" si="270"/>
        <v>1.5900277008310248</v>
      </c>
      <c r="K4297" s="7">
        <f t="shared" si="271"/>
        <v>0.66905189978851676</v>
      </c>
    </row>
    <row r="4298" spans="1:11" x14ac:dyDescent="0.35">
      <c r="A4298" s="14" t="s">
        <v>9975</v>
      </c>
      <c r="B4298" s="13" t="s">
        <v>4767</v>
      </c>
      <c r="C4298" s="14" t="s">
        <v>17780</v>
      </c>
      <c r="D4298" s="14" t="s">
        <v>17781</v>
      </c>
      <c r="E4298" s="15" t="s">
        <v>5678</v>
      </c>
      <c r="F4298" s="16">
        <v>5820</v>
      </c>
      <c r="G4298" s="16">
        <v>6422</v>
      </c>
      <c r="H4298" s="6">
        <f t="shared" si="268"/>
        <v>5821</v>
      </c>
      <c r="I4298" s="6">
        <f t="shared" si="269"/>
        <v>6423</v>
      </c>
      <c r="J4298" s="7">
        <f t="shared" si="270"/>
        <v>1.1034186565882151</v>
      </c>
      <c r="K4298" s="7">
        <f t="shared" si="271"/>
        <v>0.1419802788587495</v>
      </c>
    </row>
    <row r="4299" spans="1:11" x14ac:dyDescent="0.35">
      <c r="A4299" s="14" t="s">
        <v>9976</v>
      </c>
      <c r="B4299" s="13" t="s">
        <v>4432</v>
      </c>
      <c r="C4299" s="14" t="s">
        <v>17782</v>
      </c>
      <c r="D4299" s="14" t="s">
        <v>17783</v>
      </c>
      <c r="E4299" s="15" t="s">
        <v>5678</v>
      </c>
      <c r="F4299" s="16">
        <v>5347</v>
      </c>
      <c r="G4299" s="16">
        <v>5165</v>
      </c>
      <c r="H4299" s="6">
        <f t="shared" si="268"/>
        <v>5348</v>
      </c>
      <c r="I4299" s="6">
        <f t="shared" si="269"/>
        <v>5166</v>
      </c>
      <c r="J4299" s="7">
        <f t="shared" si="270"/>
        <v>0.96596858638743455</v>
      </c>
      <c r="K4299" s="7">
        <f t="shared" si="271"/>
        <v>-4.9951821975352653E-2</v>
      </c>
    </row>
    <row r="4300" spans="1:11" x14ac:dyDescent="0.35">
      <c r="A4300" s="14" t="s">
        <v>9977</v>
      </c>
      <c r="B4300" s="13" t="s">
        <v>4645</v>
      </c>
      <c r="C4300" s="14" t="s">
        <v>17784</v>
      </c>
      <c r="D4300" s="14" t="s">
        <v>17785</v>
      </c>
      <c r="E4300" s="15" t="s">
        <v>5678</v>
      </c>
      <c r="F4300" s="16">
        <v>5118</v>
      </c>
      <c r="G4300" s="16">
        <v>4908</v>
      </c>
      <c r="H4300" s="6">
        <f t="shared" si="268"/>
        <v>5119</v>
      </c>
      <c r="I4300" s="6">
        <f t="shared" si="269"/>
        <v>4909</v>
      </c>
      <c r="J4300" s="7">
        <f t="shared" si="270"/>
        <v>0.95897636257081464</v>
      </c>
      <c r="K4300" s="7">
        <f t="shared" si="271"/>
        <v>-6.0432839625332732E-2</v>
      </c>
    </row>
    <row r="4301" spans="1:11" x14ac:dyDescent="0.35">
      <c r="A4301" s="14" t="s">
        <v>9978</v>
      </c>
      <c r="B4301" s="13" t="s">
        <v>4631</v>
      </c>
      <c r="C4301" s="14" t="s">
        <v>17786</v>
      </c>
      <c r="D4301" s="14" t="s">
        <v>17787</v>
      </c>
      <c r="E4301" s="15" t="s">
        <v>5678</v>
      </c>
      <c r="F4301" s="16">
        <v>4756</v>
      </c>
      <c r="G4301" s="16">
        <v>4388</v>
      </c>
      <c r="H4301" s="6">
        <f t="shared" si="268"/>
        <v>4757</v>
      </c>
      <c r="I4301" s="6">
        <f t="shared" si="269"/>
        <v>4389</v>
      </c>
      <c r="J4301" s="7">
        <f t="shared" si="270"/>
        <v>0.92264031952911496</v>
      </c>
      <c r="K4301" s="7">
        <f t="shared" si="271"/>
        <v>-0.11615975510281151</v>
      </c>
    </row>
    <row r="4302" spans="1:11" x14ac:dyDescent="0.35">
      <c r="A4302" s="14" t="s">
        <v>9979</v>
      </c>
      <c r="B4302" s="13" t="s">
        <v>4620</v>
      </c>
      <c r="C4302" s="14" t="s">
        <v>17788</v>
      </c>
      <c r="D4302" s="14" t="s">
        <v>17789</v>
      </c>
      <c r="E4302" s="15" t="s">
        <v>5678</v>
      </c>
      <c r="F4302" s="16">
        <v>4705</v>
      </c>
      <c r="G4302" s="16">
        <v>4339</v>
      </c>
      <c r="H4302" s="6">
        <f t="shared" si="268"/>
        <v>4706</v>
      </c>
      <c r="I4302" s="6">
        <f t="shared" si="269"/>
        <v>4340</v>
      </c>
      <c r="J4302" s="7">
        <f t="shared" si="270"/>
        <v>0.92222694432639185</v>
      </c>
      <c r="K4302" s="7">
        <f t="shared" si="271"/>
        <v>-0.11680627789245585</v>
      </c>
    </row>
    <row r="4303" spans="1:11" x14ac:dyDescent="0.35">
      <c r="A4303" s="14" t="s">
        <v>9980</v>
      </c>
      <c r="B4303" s="13" t="s">
        <v>2575</v>
      </c>
      <c r="C4303" s="14" t="s">
        <v>17790</v>
      </c>
      <c r="D4303" s="14" t="s">
        <v>17791</v>
      </c>
      <c r="E4303" s="15" t="s">
        <v>5678</v>
      </c>
      <c r="F4303" s="16">
        <v>1190</v>
      </c>
      <c r="G4303" s="16">
        <v>1162</v>
      </c>
      <c r="H4303" s="6">
        <f t="shared" si="268"/>
        <v>1191</v>
      </c>
      <c r="I4303" s="6">
        <f t="shared" si="269"/>
        <v>1163</v>
      </c>
      <c r="J4303" s="7">
        <f t="shared" si="270"/>
        <v>0.97649034424853065</v>
      </c>
      <c r="K4303" s="7">
        <f t="shared" si="271"/>
        <v>-3.4322316390895592E-2</v>
      </c>
    </row>
    <row r="4304" spans="1:11" x14ac:dyDescent="0.35">
      <c r="A4304" s="14" t="s">
        <v>9981</v>
      </c>
      <c r="B4304" s="13" t="s">
        <v>3708</v>
      </c>
      <c r="C4304" s="14" t="s">
        <v>17792</v>
      </c>
      <c r="D4304" s="14" t="s">
        <v>17793</v>
      </c>
      <c r="E4304" s="15" t="s">
        <v>5678</v>
      </c>
      <c r="F4304" s="16">
        <v>5207</v>
      </c>
      <c r="G4304" s="16">
        <v>4300</v>
      </c>
      <c r="H4304" s="6">
        <f t="shared" si="268"/>
        <v>5208</v>
      </c>
      <c r="I4304" s="6">
        <f t="shared" si="269"/>
        <v>4301</v>
      </c>
      <c r="J4304" s="7">
        <f t="shared" si="270"/>
        <v>0.82584485407066055</v>
      </c>
      <c r="K4304" s="7">
        <f t="shared" si="271"/>
        <v>-0.27605731722098592</v>
      </c>
    </row>
    <row r="4305" spans="1:11" x14ac:dyDescent="0.35">
      <c r="A4305" s="14" t="s">
        <v>9982</v>
      </c>
      <c r="B4305" s="13" t="s">
        <v>4310</v>
      </c>
      <c r="C4305" s="14" t="s">
        <v>17794</v>
      </c>
      <c r="D4305" s="14" t="s">
        <v>17795</v>
      </c>
      <c r="E4305" s="15" t="s">
        <v>5678</v>
      </c>
      <c r="F4305" s="16">
        <v>8933</v>
      </c>
      <c r="G4305" s="16">
        <v>7223</v>
      </c>
      <c r="H4305" s="6">
        <f t="shared" si="268"/>
        <v>8934</v>
      </c>
      <c r="I4305" s="6">
        <f t="shared" si="269"/>
        <v>7224</v>
      </c>
      <c r="J4305" s="7">
        <f t="shared" si="270"/>
        <v>0.80859637340496981</v>
      </c>
      <c r="K4305" s="7">
        <f t="shared" si="271"/>
        <v>-0.30650836182239777</v>
      </c>
    </row>
    <row r="4306" spans="1:11" x14ac:dyDescent="0.35">
      <c r="A4306" s="14" t="s">
        <v>9983</v>
      </c>
      <c r="B4306" s="13" t="s">
        <v>4423</v>
      </c>
      <c r="C4306" s="14" t="s">
        <v>17796</v>
      </c>
      <c r="D4306" s="14" t="s">
        <v>15861</v>
      </c>
      <c r="E4306" s="15" t="s">
        <v>5678</v>
      </c>
      <c r="F4306" s="16">
        <v>9438</v>
      </c>
      <c r="G4306" s="16">
        <v>9364</v>
      </c>
      <c r="H4306" s="6">
        <f t="shared" si="268"/>
        <v>9439</v>
      </c>
      <c r="I4306" s="6">
        <f t="shared" si="269"/>
        <v>9365</v>
      </c>
      <c r="J4306" s="7">
        <f t="shared" si="270"/>
        <v>0.99216018646043014</v>
      </c>
      <c r="K4306" s="7">
        <f t="shared" si="271"/>
        <v>-1.1355029159026973E-2</v>
      </c>
    </row>
    <row r="4307" spans="1:11" x14ac:dyDescent="0.35">
      <c r="A4307" s="14" t="s">
        <v>9984</v>
      </c>
      <c r="B4307" s="13" t="s">
        <v>4860</v>
      </c>
      <c r="C4307" s="14" t="s">
        <v>17797</v>
      </c>
      <c r="D4307" s="14" t="s">
        <v>17798</v>
      </c>
      <c r="E4307" s="15" t="s">
        <v>5678</v>
      </c>
      <c r="F4307" s="16">
        <v>6905</v>
      </c>
      <c r="G4307" s="16">
        <v>6132</v>
      </c>
      <c r="H4307" s="6">
        <f t="shared" si="268"/>
        <v>6906</v>
      </c>
      <c r="I4307" s="6">
        <f t="shared" si="269"/>
        <v>6133</v>
      </c>
      <c r="J4307" s="7">
        <f t="shared" si="270"/>
        <v>0.88806834636547927</v>
      </c>
      <c r="K4307" s="7">
        <f t="shared" si="271"/>
        <v>-0.17125738321269543</v>
      </c>
    </row>
    <row r="4308" spans="1:11" x14ac:dyDescent="0.35">
      <c r="A4308" s="14" t="s">
        <v>9985</v>
      </c>
      <c r="B4308" s="13" t="s">
        <v>5070</v>
      </c>
      <c r="C4308" s="14" t="s">
        <v>17799</v>
      </c>
      <c r="D4308" s="14" t="s">
        <v>17781</v>
      </c>
      <c r="E4308" s="15" t="s">
        <v>5678</v>
      </c>
      <c r="F4308" s="16">
        <v>4230</v>
      </c>
      <c r="G4308" s="16">
        <v>3947</v>
      </c>
      <c r="H4308" s="6">
        <f t="shared" si="268"/>
        <v>4231</v>
      </c>
      <c r="I4308" s="6">
        <f t="shared" si="269"/>
        <v>3948</v>
      </c>
      <c r="J4308" s="7">
        <f t="shared" si="270"/>
        <v>0.93311273930512884</v>
      </c>
      <c r="K4308" s="7">
        <f t="shared" si="271"/>
        <v>-9.9876695899952683E-2</v>
      </c>
    </row>
    <row r="4309" spans="1:11" x14ac:dyDescent="0.35">
      <c r="A4309" s="14" t="s">
        <v>9986</v>
      </c>
      <c r="B4309" s="13" t="s">
        <v>4795</v>
      </c>
      <c r="C4309" s="14" t="s">
        <v>17800</v>
      </c>
      <c r="D4309" s="14" t="s">
        <v>17801</v>
      </c>
      <c r="E4309" s="15" t="s">
        <v>5678</v>
      </c>
      <c r="F4309" s="16">
        <v>3799</v>
      </c>
      <c r="G4309" s="16">
        <v>3432</v>
      </c>
      <c r="H4309" s="6">
        <f t="shared" si="268"/>
        <v>3800</v>
      </c>
      <c r="I4309" s="6">
        <f t="shared" si="269"/>
        <v>3433</v>
      </c>
      <c r="J4309" s="7">
        <f t="shared" si="270"/>
        <v>0.9034210526315789</v>
      </c>
      <c r="K4309" s="7">
        <f t="shared" si="271"/>
        <v>-0.14652956126105365</v>
      </c>
    </row>
    <row r="4310" spans="1:11" x14ac:dyDescent="0.35">
      <c r="A4310" s="14" t="s">
        <v>9987</v>
      </c>
      <c r="B4310" s="13" t="s">
        <v>4481</v>
      </c>
      <c r="C4310" s="14" t="s">
        <v>17802</v>
      </c>
      <c r="D4310" s="14" t="s">
        <v>17803</v>
      </c>
      <c r="E4310" s="15" t="s">
        <v>5678</v>
      </c>
      <c r="F4310" s="16">
        <v>3565</v>
      </c>
      <c r="G4310" s="16">
        <v>3143</v>
      </c>
      <c r="H4310" s="6">
        <f t="shared" si="268"/>
        <v>3566</v>
      </c>
      <c r="I4310" s="6">
        <f t="shared" si="269"/>
        <v>3144</v>
      </c>
      <c r="J4310" s="7">
        <f t="shared" si="270"/>
        <v>0.88166012338754907</v>
      </c>
      <c r="K4310" s="7">
        <f t="shared" si="271"/>
        <v>-0.18170548536638848</v>
      </c>
    </row>
    <row r="4311" spans="1:11" x14ac:dyDescent="0.35">
      <c r="A4311" s="14" t="s">
        <v>9988</v>
      </c>
      <c r="B4311" s="13" t="s">
        <v>4447</v>
      </c>
      <c r="C4311" s="14" t="s">
        <v>17804</v>
      </c>
      <c r="D4311" s="14" t="s">
        <v>17805</v>
      </c>
      <c r="E4311" s="15" t="s">
        <v>5678</v>
      </c>
      <c r="F4311" s="16">
        <v>5487</v>
      </c>
      <c r="G4311" s="16">
        <v>5978</v>
      </c>
      <c r="H4311" s="6">
        <f t="shared" si="268"/>
        <v>5488</v>
      </c>
      <c r="I4311" s="6">
        <f t="shared" si="269"/>
        <v>5979</v>
      </c>
      <c r="J4311" s="7">
        <f t="shared" si="270"/>
        <v>1.0894679300291545</v>
      </c>
      <c r="K4311" s="7">
        <f t="shared" si="271"/>
        <v>0.12362372938740189</v>
      </c>
    </row>
    <row r="4312" spans="1:11" x14ac:dyDescent="0.35">
      <c r="A4312" s="14" t="s">
        <v>9989</v>
      </c>
      <c r="B4312" s="13" t="s">
        <v>3869</v>
      </c>
      <c r="C4312" s="14" t="s">
        <v>17806</v>
      </c>
      <c r="D4312" s="14" t="s">
        <v>17791</v>
      </c>
      <c r="E4312" s="15" t="s">
        <v>5678</v>
      </c>
      <c r="F4312" s="16">
        <v>9233</v>
      </c>
      <c r="G4312" s="16">
        <v>10623</v>
      </c>
      <c r="H4312" s="6">
        <f t="shared" si="268"/>
        <v>9234</v>
      </c>
      <c r="I4312" s="6">
        <f t="shared" si="269"/>
        <v>10624</v>
      </c>
      <c r="J4312" s="7">
        <f t="shared" si="270"/>
        <v>1.150530647606671</v>
      </c>
      <c r="K4312" s="7">
        <f t="shared" si="271"/>
        <v>0.20229941429755835</v>
      </c>
    </row>
    <row r="4313" spans="1:11" x14ac:dyDescent="0.35">
      <c r="A4313" s="14" t="s">
        <v>9990</v>
      </c>
      <c r="B4313" s="13" t="s">
        <v>3894</v>
      </c>
      <c r="C4313" s="14" t="s">
        <v>17807</v>
      </c>
      <c r="D4313" s="14" t="s">
        <v>17781</v>
      </c>
      <c r="E4313" s="15" t="s">
        <v>5678</v>
      </c>
      <c r="F4313" s="16">
        <v>6617</v>
      </c>
      <c r="G4313" s="16">
        <v>7085</v>
      </c>
      <c r="H4313" s="6">
        <f t="shared" si="268"/>
        <v>6618</v>
      </c>
      <c r="I4313" s="6">
        <f t="shared" si="269"/>
        <v>7086</v>
      </c>
      <c r="J4313" s="7">
        <f t="shared" si="270"/>
        <v>1.0707162284678151</v>
      </c>
      <c r="K4313" s="7">
        <f t="shared" si="271"/>
        <v>9.8576173805774742E-2</v>
      </c>
    </row>
    <row r="4314" spans="1:11" x14ac:dyDescent="0.35">
      <c r="A4314" s="14" t="s">
        <v>9991</v>
      </c>
      <c r="B4314" s="13" t="s">
        <v>3811</v>
      </c>
      <c r="C4314" s="14" t="s">
        <v>17808</v>
      </c>
      <c r="D4314" s="14" t="s">
        <v>17809</v>
      </c>
      <c r="E4314" s="15" t="s">
        <v>5678</v>
      </c>
      <c r="F4314" s="16">
        <v>8087</v>
      </c>
      <c r="G4314" s="16">
        <v>8524</v>
      </c>
      <c r="H4314" s="6">
        <f t="shared" si="268"/>
        <v>8088</v>
      </c>
      <c r="I4314" s="6">
        <f t="shared" si="269"/>
        <v>8525</v>
      </c>
      <c r="J4314" s="7">
        <f t="shared" si="270"/>
        <v>1.0540306627101879</v>
      </c>
      <c r="K4314" s="7">
        <f t="shared" si="271"/>
        <v>7.5916836895882411E-2</v>
      </c>
    </row>
    <row r="4315" spans="1:11" x14ac:dyDescent="0.35">
      <c r="A4315" s="14" t="s">
        <v>9992</v>
      </c>
      <c r="B4315" s="13" t="s">
        <v>3961</v>
      </c>
      <c r="C4315" s="14" t="s">
        <v>17810</v>
      </c>
      <c r="D4315" s="14" t="s">
        <v>17811</v>
      </c>
      <c r="E4315" s="15" t="s">
        <v>5678</v>
      </c>
      <c r="F4315" s="16">
        <v>5774</v>
      </c>
      <c r="G4315" s="16">
        <v>6665</v>
      </c>
      <c r="H4315" s="6">
        <f t="shared" si="268"/>
        <v>5775</v>
      </c>
      <c r="I4315" s="6">
        <f t="shared" si="269"/>
        <v>6666</v>
      </c>
      <c r="J4315" s="7">
        <f t="shared" si="270"/>
        <v>1.1542857142857144</v>
      </c>
      <c r="K4315" s="7">
        <f t="shared" si="271"/>
        <v>0.20700037091946605</v>
      </c>
    </row>
    <row r="4316" spans="1:11" x14ac:dyDescent="0.35">
      <c r="A4316" s="14" t="s">
        <v>9993</v>
      </c>
      <c r="B4316" s="13" t="s">
        <v>4147</v>
      </c>
      <c r="C4316" s="14" t="s">
        <v>17812</v>
      </c>
      <c r="D4316" s="14" t="s">
        <v>17791</v>
      </c>
      <c r="E4316" s="15" t="s">
        <v>5678</v>
      </c>
      <c r="F4316" s="16">
        <v>5014</v>
      </c>
      <c r="G4316" s="16">
        <v>4902</v>
      </c>
      <c r="H4316" s="6">
        <f t="shared" si="268"/>
        <v>5015</v>
      </c>
      <c r="I4316" s="6">
        <f t="shared" si="269"/>
        <v>4903</v>
      </c>
      <c r="J4316" s="7">
        <f t="shared" si="270"/>
        <v>0.97766699900299103</v>
      </c>
      <c r="K4316" s="7">
        <f t="shared" si="271"/>
        <v>-3.2584939213857675E-2</v>
      </c>
    </row>
    <row r="4317" spans="1:11" x14ac:dyDescent="0.35">
      <c r="A4317" s="14" t="s">
        <v>9994</v>
      </c>
      <c r="B4317" s="13" t="s">
        <v>3603</v>
      </c>
      <c r="C4317" s="14" t="s">
        <v>17813</v>
      </c>
      <c r="D4317" s="14" t="s">
        <v>17814</v>
      </c>
      <c r="E4317" s="15" t="s">
        <v>5678</v>
      </c>
      <c r="F4317" s="16">
        <v>9798</v>
      </c>
      <c r="G4317" s="16">
        <v>10149</v>
      </c>
      <c r="H4317" s="6">
        <f t="shared" si="268"/>
        <v>9799</v>
      </c>
      <c r="I4317" s="6">
        <f t="shared" si="269"/>
        <v>10150</v>
      </c>
      <c r="J4317" s="7">
        <f t="shared" si="270"/>
        <v>1.0358199816307787</v>
      </c>
      <c r="K4317" s="7">
        <f t="shared" si="271"/>
        <v>5.0773294361068755E-2</v>
      </c>
    </row>
    <row r="4318" spans="1:11" x14ac:dyDescent="0.35">
      <c r="A4318" s="14" t="s">
        <v>9995</v>
      </c>
      <c r="B4318" s="13" t="s">
        <v>3883</v>
      </c>
      <c r="C4318" s="14" t="s">
        <v>17815</v>
      </c>
      <c r="D4318" s="14" t="s">
        <v>17816</v>
      </c>
      <c r="E4318" s="15" t="s">
        <v>5678</v>
      </c>
      <c r="F4318" s="16">
        <v>8081</v>
      </c>
      <c r="G4318" s="16">
        <v>8270</v>
      </c>
      <c r="H4318" s="6">
        <f t="shared" si="268"/>
        <v>8082</v>
      </c>
      <c r="I4318" s="6">
        <f t="shared" si="269"/>
        <v>8271</v>
      </c>
      <c r="J4318" s="7">
        <f t="shared" si="270"/>
        <v>1.0233853006681515</v>
      </c>
      <c r="K4318" s="7">
        <f t="shared" si="271"/>
        <v>3.3349416547887603E-2</v>
      </c>
    </row>
    <row r="4319" spans="1:11" x14ac:dyDescent="0.35">
      <c r="A4319" s="14" t="s">
        <v>9996</v>
      </c>
      <c r="B4319" s="13" t="s">
        <v>3918</v>
      </c>
      <c r="C4319" s="14" t="s">
        <v>17817</v>
      </c>
      <c r="D4319" s="14" t="s">
        <v>17791</v>
      </c>
      <c r="E4319" s="15" t="s">
        <v>5678</v>
      </c>
      <c r="F4319" s="16">
        <v>5433</v>
      </c>
      <c r="G4319" s="16">
        <v>4958</v>
      </c>
      <c r="H4319" s="6">
        <f t="shared" si="268"/>
        <v>5434</v>
      </c>
      <c r="I4319" s="6">
        <f t="shared" si="269"/>
        <v>4959</v>
      </c>
      <c r="J4319" s="7">
        <f t="shared" si="270"/>
        <v>0.91258741258741261</v>
      </c>
      <c r="K4319" s="7">
        <f t="shared" si="271"/>
        <v>-0.13196534020850489</v>
      </c>
    </row>
    <row r="4320" spans="1:11" x14ac:dyDescent="0.35">
      <c r="A4320" s="14" t="s">
        <v>9997</v>
      </c>
      <c r="B4320" s="13" t="s">
        <v>3902</v>
      </c>
      <c r="C4320" s="14" t="s">
        <v>17818</v>
      </c>
      <c r="D4320" s="14" t="s">
        <v>17819</v>
      </c>
      <c r="E4320" s="15" t="s">
        <v>5678</v>
      </c>
      <c r="F4320" s="16">
        <v>6148</v>
      </c>
      <c r="G4320" s="16">
        <v>6305</v>
      </c>
      <c r="H4320" s="6">
        <f t="shared" si="268"/>
        <v>6149</v>
      </c>
      <c r="I4320" s="6">
        <f t="shared" si="269"/>
        <v>6306</v>
      </c>
      <c r="J4320" s="7">
        <f t="shared" si="270"/>
        <v>1.0255326069279558</v>
      </c>
      <c r="K4320" s="7">
        <f t="shared" si="271"/>
        <v>3.6373363202847259E-2</v>
      </c>
    </row>
    <row r="4321" spans="1:11" x14ac:dyDescent="0.35">
      <c r="A4321" s="14" t="s">
        <v>9998</v>
      </c>
      <c r="B4321" s="13" t="s">
        <v>4353</v>
      </c>
      <c r="C4321" s="14" t="s">
        <v>17820</v>
      </c>
      <c r="D4321" s="14" t="s">
        <v>17821</v>
      </c>
      <c r="E4321" s="15" t="s">
        <v>5678</v>
      </c>
      <c r="F4321" s="16">
        <v>5684</v>
      </c>
      <c r="G4321" s="16">
        <v>5436</v>
      </c>
      <c r="H4321" s="6">
        <f t="shared" si="268"/>
        <v>5685</v>
      </c>
      <c r="I4321" s="6">
        <f t="shared" si="269"/>
        <v>5437</v>
      </c>
      <c r="J4321" s="7">
        <f t="shared" si="270"/>
        <v>0.95637642919964816</v>
      </c>
      <c r="K4321" s="7">
        <f t="shared" si="271"/>
        <v>-6.4349520981508687E-2</v>
      </c>
    </row>
    <row r="4322" spans="1:11" x14ac:dyDescent="0.35">
      <c r="A4322" s="14" t="s">
        <v>9999</v>
      </c>
      <c r="B4322" s="13" t="s">
        <v>4845</v>
      </c>
      <c r="C4322" s="14" t="s">
        <v>17822</v>
      </c>
      <c r="D4322" s="14" t="s">
        <v>17823</v>
      </c>
      <c r="E4322" s="15" t="s">
        <v>5678</v>
      </c>
      <c r="F4322" s="16">
        <v>5764</v>
      </c>
      <c r="G4322" s="16">
        <v>5023</v>
      </c>
      <c r="H4322" s="6">
        <f t="shared" si="268"/>
        <v>5765</v>
      </c>
      <c r="I4322" s="6">
        <f t="shared" si="269"/>
        <v>5024</v>
      </c>
      <c r="J4322" s="7">
        <f t="shared" si="270"/>
        <v>0.87146574154379874</v>
      </c>
      <c r="K4322" s="7">
        <f t="shared" si="271"/>
        <v>-0.19848414364750727</v>
      </c>
    </row>
    <row r="4323" spans="1:11" x14ac:dyDescent="0.35">
      <c r="A4323" s="14" t="s">
        <v>10000</v>
      </c>
      <c r="B4323" s="13" t="s">
        <v>4770</v>
      </c>
      <c r="C4323" s="14" t="s">
        <v>17824</v>
      </c>
      <c r="D4323" s="14" t="s">
        <v>17825</v>
      </c>
      <c r="E4323" s="15" t="s">
        <v>5678</v>
      </c>
      <c r="F4323" s="16">
        <v>5881</v>
      </c>
      <c r="G4323" s="16">
        <v>5068</v>
      </c>
      <c r="H4323" s="6">
        <f t="shared" si="268"/>
        <v>5882</v>
      </c>
      <c r="I4323" s="6">
        <f t="shared" si="269"/>
        <v>5069</v>
      </c>
      <c r="J4323" s="7">
        <f t="shared" si="270"/>
        <v>0.86178170690241418</v>
      </c>
      <c r="K4323" s="7">
        <f t="shared" si="271"/>
        <v>-0.21460562029758748</v>
      </c>
    </row>
    <row r="4324" spans="1:11" x14ac:dyDescent="0.35">
      <c r="A4324" s="14" t="s">
        <v>10001</v>
      </c>
      <c r="B4324" s="13" t="s">
        <v>4768</v>
      </c>
      <c r="C4324" s="14" t="s">
        <v>17826</v>
      </c>
      <c r="D4324" s="14" t="s">
        <v>17781</v>
      </c>
      <c r="E4324" s="15" t="s">
        <v>5678</v>
      </c>
      <c r="F4324" s="16">
        <v>6570</v>
      </c>
      <c r="G4324" s="16">
        <v>5510</v>
      </c>
      <c r="H4324" s="6">
        <f t="shared" si="268"/>
        <v>6571</v>
      </c>
      <c r="I4324" s="6">
        <f t="shared" si="269"/>
        <v>5511</v>
      </c>
      <c r="J4324" s="7">
        <f t="shared" si="270"/>
        <v>0.83868513163901992</v>
      </c>
      <c r="K4324" s="7">
        <f t="shared" si="271"/>
        <v>-0.25379881495372902</v>
      </c>
    </row>
    <row r="4325" spans="1:11" x14ac:dyDescent="0.35">
      <c r="A4325" s="14" t="s">
        <v>10002</v>
      </c>
      <c r="B4325" s="13" t="s">
        <v>4604</v>
      </c>
      <c r="C4325" s="14" t="s">
        <v>17827</v>
      </c>
      <c r="D4325" s="14" t="s">
        <v>17828</v>
      </c>
      <c r="E4325" s="15" t="s">
        <v>5678</v>
      </c>
      <c r="F4325" s="16">
        <v>8124</v>
      </c>
      <c r="G4325" s="16">
        <v>6488</v>
      </c>
      <c r="H4325" s="6">
        <f t="shared" si="268"/>
        <v>8125</v>
      </c>
      <c r="I4325" s="6">
        <f t="shared" si="269"/>
        <v>6489</v>
      </c>
      <c r="J4325" s="7">
        <f t="shared" si="270"/>
        <v>0.79864615384615389</v>
      </c>
      <c r="K4325" s="7">
        <f t="shared" si="271"/>
        <v>-0.32437164700740662</v>
      </c>
    </row>
    <row r="4326" spans="1:11" x14ac:dyDescent="0.35">
      <c r="A4326" s="14" t="s">
        <v>10003</v>
      </c>
      <c r="B4326" s="13" t="s">
        <v>4078</v>
      </c>
      <c r="C4326" s="14" t="s">
        <v>17829</v>
      </c>
      <c r="D4326" s="14" t="s">
        <v>17830</v>
      </c>
      <c r="E4326" s="15" t="s">
        <v>5678</v>
      </c>
      <c r="F4326" s="16">
        <v>9988</v>
      </c>
      <c r="G4326" s="16">
        <v>11343</v>
      </c>
      <c r="H4326" s="6">
        <f t="shared" si="268"/>
        <v>9989</v>
      </c>
      <c r="I4326" s="6">
        <f t="shared" si="269"/>
        <v>11344</v>
      </c>
      <c r="J4326" s="7">
        <f t="shared" si="270"/>
        <v>1.1356492141355492</v>
      </c>
      <c r="K4326" s="7">
        <f t="shared" si="271"/>
        <v>0.1835172757061487</v>
      </c>
    </row>
    <row r="4327" spans="1:11" x14ac:dyDescent="0.35">
      <c r="A4327" s="14" t="s">
        <v>10004</v>
      </c>
      <c r="B4327" s="13" t="s">
        <v>4308</v>
      </c>
      <c r="C4327" s="14" t="s">
        <v>17831</v>
      </c>
      <c r="D4327" s="14" t="s">
        <v>17832</v>
      </c>
      <c r="E4327" s="15" t="s">
        <v>5678</v>
      </c>
      <c r="F4327" s="16">
        <v>6760</v>
      </c>
      <c r="G4327" s="16">
        <v>6381</v>
      </c>
      <c r="H4327" s="6">
        <f t="shared" si="268"/>
        <v>6761</v>
      </c>
      <c r="I4327" s="6">
        <f t="shared" si="269"/>
        <v>6382</v>
      </c>
      <c r="J4327" s="7">
        <f t="shared" si="270"/>
        <v>0.94394320366809648</v>
      </c>
      <c r="K4327" s="7">
        <f t="shared" si="271"/>
        <v>-8.3228038532719539E-2</v>
      </c>
    </row>
    <row r="4328" spans="1:11" x14ac:dyDescent="0.35">
      <c r="A4328" s="14" t="s">
        <v>10005</v>
      </c>
      <c r="B4328" s="13" t="s">
        <v>4832</v>
      </c>
      <c r="C4328" s="14" t="s">
        <v>17833</v>
      </c>
      <c r="D4328" s="14" t="s">
        <v>17834</v>
      </c>
      <c r="E4328" s="15" t="s">
        <v>5678</v>
      </c>
      <c r="F4328" s="16">
        <v>5035</v>
      </c>
      <c r="G4328" s="16">
        <v>4364</v>
      </c>
      <c r="H4328" s="6">
        <f t="shared" si="268"/>
        <v>5036</v>
      </c>
      <c r="I4328" s="6">
        <f t="shared" si="269"/>
        <v>4365</v>
      </c>
      <c r="J4328" s="7">
        <f t="shared" si="270"/>
        <v>0.86675933280381257</v>
      </c>
      <c r="K4328" s="7">
        <f t="shared" si="271"/>
        <v>-0.20629662920221412</v>
      </c>
    </row>
    <row r="4329" spans="1:11" x14ac:dyDescent="0.35">
      <c r="A4329" s="14" t="s">
        <v>10006</v>
      </c>
      <c r="B4329" s="13" t="s">
        <v>4637</v>
      </c>
      <c r="C4329" s="14" t="s">
        <v>17835</v>
      </c>
      <c r="D4329" s="14" t="s">
        <v>17805</v>
      </c>
      <c r="E4329" s="15" t="s">
        <v>5678</v>
      </c>
      <c r="F4329" s="16">
        <v>4796</v>
      </c>
      <c r="G4329" s="16">
        <v>4333</v>
      </c>
      <c r="H4329" s="6">
        <f t="shared" si="268"/>
        <v>4797</v>
      </c>
      <c r="I4329" s="6">
        <f t="shared" si="269"/>
        <v>4334</v>
      </c>
      <c r="J4329" s="7">
        <f t="shared" si="270"/>
        <v>0.90348134250573275</v>
      </c>
      <c r="K4329" s="7">
        <f t="shared" si="271"/>
        <v>-0.1464332861078147</v>
      </c>
    </row>
    <row r="4330" spans="1:11" x14ac:dyDescent="0.35">
      <c r="A4330" s="14" t="s">
        <v>10007</v>
      </c>
      <c r="B4330" s="13" t="s">
        <v>3752</v>
      </c>
      <c r="C4330" s="14" t="s">
        <v>17836</v>
      </c>
      <c r="D4330" s="14" t="s">
        <v>17837</v>
      </c>
      <c r="E4330" s="15" t="s">
        <v>5678</v>
      </c>
      <c r="F4330" s="16">
        <v>2473</v>
      </c>
      <c r="G4330" s="16">
        <v>2474</v>
      </c>
      <c r="H4330" s="6">
        <f t="shared" si="268"/>
        <v>2474</v>
      </c>
      <c r="I4330" s="6">
        <f t="shared" si="269"/>
        <v>2475</v>
      </c>
      <c r="J4330" s="7">
        <f t="shared" si="270"/>
        <v>1.0004042037186742</v>
      </c>
      <c r="K4330" s="7">
        <f t="shared" si="271"/>
        <v>5.8302487796461422E-4</v>
      </c>
    </row>
    <row r="4331" spans="1:11" x14ac:dyDescent="0.35">
      <c r="A4331" s="14" t="s">
        <v>10008</v>
      </c>
      <c r="B4331" s="13" t="s">
        <v>4128</v>
      </c>
      <c r="C4331" s="14" t="s">
        <v>17838</v>
      </c>
      <c r="D4331" s="14" t="s">
        <v>17839</v>
      </c>
      <c r="E4331" s="15" t="s">
        <v>5678</v>
      </c>
      <c r="F4331" s="16">
        <v>1874</v>
      </c>
      <c r="G4331" s="16">
        <v>1879</v>
      </c>
      <c r="H4331" s="6">
        <f t="shared" si="268"/>
        <v>1875</v>
      </c>
      <c r="I4331" s="6">
        <f t="shared" si="269"/>
        <v>1880</v>
      </c>
      <c r="J4331" s="7">
        <f t="shared" si="270"/>
        <v>1.0026666666666666</v>
      </c>
      <c r="K4331" s="7">
        <f t="shared" si="271"/>
        <v>3.8420662943940442E-3</v>
      </c>
    </row>
    <row r="4332" spans="1:11" x14ac:dyDescent="0.35">
      <c r="A4332" s="14" t="s">
        <v>10009</v>
      </c>
      <c r="B4332" s="13" t="s">
        <v>5649</v>
      </c>
      <c r="C4332" s="14"/>
      <c r="D4332" s="14"/>
      <c r="E4332" s="15" t="s">
        <v>5678</v>
      </c>
      <c r="F4332" s="16">
        <v>2</v>
      </c>
      <c r="G4332" s="16">
        <v>0</v>
      </c>
      <c r="H4332" s="6">
        <f t="shared" si="268"/>
        <v>3</v>
      </c>
      <c r="I4332" s="6">
        <f t="shared" si="269"/>
        <v>1</v>
      </c>
      <c r="J4332" s="7">
        <f t="shared" si="270"/>
        <v>0.33333333333333331</v>
      </c>
      <c r="K4332" s="7">
        <f t="shared" si="271"/>
        <v>-1.5849625007211563</v>
      </c>
    </row>
    <row r="4333" spans="1:11" x14ac:dyDescent="0.35">
      <c r="A4333" s="14" t="s">
        <v>10010</v>
      </c>
      <c r="B4333" s="13" t="s">
        <v>4362</v>
      </c>
      <c r="C4333" s="14" t="s">
        <v>17840</v>
      </c>
      <c r="D4333" s="14" t="s">
        <v>17841</v>
      </c>
      <c r="E4333" s="15" t="s">
        <v>5678</v>
      </c>
      <c r="F4333" s="16">
        <v>11425</v>
      </c>
      <c r="G4333" s="16">
        <v>12292</v>
      </c>
      <c r="H4333" s="6">
        <f t="shared" si="268"/>
        <v>11426</v>
      </c>
      <c r="I4333" s="6">
        <f t="shared" si="269"/>
        <v>12293</v>
      </c>
      <c r="J4333" s="7">
        <f t="shared" si="270"/>
        <v>1.0758795729039035</v>
      </c>
      <c r="K4333" s="7">
        <f t="shared" si="271"/>
        <v>0.10551660085214476</v>
      </c>
    </row>
    <row r="4334" spans="1:11" x14ac:dyDescent="0.35">
      <c r="A4334" s="14" t="s">
        <v>10011</v>
      </c>
      <c r="B4334" s="13" t="s">
        <v>4095</v>
      </c>
      <c r="C4334" s="14" t="s">
        <v>17842</v>
      </c>
      <c r="D4334" s="14" t="s">
        <v>17843</v>
      </c>
      <c r="E4334" s="15" t="s">
        <v>5678</v>
      </c>
      <c r="F4334" s="16">
        <v>11448</v>
      </c>
      <c r="G4334" s="16">
        <v>12204</v>
      </c>
      <c r="H4334" s="6">
        <f t="shared" si="268"/>
        <v>11449</v>
      </c>
      <c r="I4334" s="6">
        <f t="shared" si="269"/>
        <v>12205</v>
      </c>
      <c r="J4334" s="7">
        <f t="shared" si="270"/>
        <v>1.0660319678574548</v>
      </c>
      <c r="K4334" s="7">
        <f t="shared" si="271"/>
        <v>9.2250701866222348E-2</v>
      </c>
    </row>
    <row r="4335" spans="1:11" x14ac:dyDescent="0.35">
      <c r="A4335" s="14" t="s">
        <v>10012</v>
      </c>
      <c r="B4335" s="13" t="s">
        <v>145</v>
      </c>
      <c r="C4335" s="14"/>
      <c r="D4335" s="14"/>
      <c r="E4335" s="15" t="s">
        <v>11359</v>
      </c>
      <c r="F4335" s="16">
        <v>11</v>
      </c>
      <c r="G4335" s="16">
        <v>11</v>
      </c>
      <c r="H4335" s="6">
        <f t="shared" si="268"/>
        <v>12</v>
      </c>
      <c r="I4335" s="6">
        <f t="shared" si="269"/>
        <v>12</v>
      </c>
      <c r="J4335" s="7">
        <f t="shared" si="270"/>
        <v>1</v>
      </c>
      <c r="K4335" s="7">
        <f t="shared" si="271"/>
        <v>0</v>
      </c>
    </row>
    <row r="4336" spans="1:11" x14ac:dyDescent="0.35">
      <c r="A4336" s="14" t="s">
        <v>10013</v>
      </c>
      <c r="B4336" s="13" t="s">
        <v>4360</v>
      </c>
      <c r="C4336" s="14" t="s">
        <v>17844</v>
      </c>
      <c r="D4336" s="14" t="s">
        <v>17845</v>
      </c>
      <c r="E4336" s="15" t="s">
        <v>5678</v>
      </c>
      <c r="F4336" s="16">
        <v>5107</v>
      </c>
      <c r="G4336" s="16">
        <v>5230</v>
      </c>
      <c r="H4336" s="6">
        <f t="shared" si="268"/>
        <v>5108</v>
      </c>
      <c r="I4336" s="6">
        <f t="shared" si="269"/>
        <v>5231</v>
      </c>
      <c r="J4336" s="7">
        <f t="shared" si="270"/>
        <v>1.0240798747063431</v>
      </c>
      <c r="K4336" s="7">
        <f t="shared" si="271"/>
        <v>3.432824497527253E-2</v>
      </c>
    </row>
    <row r="4337" spans="1:11" x14ac:dyDescent="0.35">
      <c r="A4337" s="14" t="s">
        <v>10014</v>
      </c>
      <c r="B4337" s="13" t="s">
        <v>4627</v>
      </c>
      <c r="C4337" s="14" t="s">
        <v>17846</v>
      </c>
      <c r="D4337" s="14" t="s">
        <v>17809</v>
      </c>
      <c r="E4337" s="15" t="s">
        <v>5678</v>
      </c>
      <c r="F4337" s="16">
        <v>5923</v>
      </c>
      <c r="G4337" s="16">
        <v>6562</v>
      </c>
      <c r="H4337" s="6">
        <f t="shared" si="268"/>
        <v>5924</v>
      </c>
      <c r="I4337" s="6">
        <f t="shared" si="269"/>
        <v>6563</v>
      </c>
      <c r="J4337" s="7">
        <f t="shared" si="270"/>
        <v>1.1078663065496286</v>
      </c>
      <c r="K4337" s="7">
        <f t="shared" si="271"/>
        <v>0.14778379247432338</v>
      </c>
    </row>
    <row r="4338" spans="1:11" x14ac:dyDescent="0.35">
      <c r="A4338" s="14" t="s">
        <v>10015</v>
      </c>
      <c r="B4338" s="13" t="s">
        <v>3367</v>
      </c>
      <c r="C4338" s="14" t="s">
        <v>17847</v>
      </c>
      <c r="D4338" s="14" t="s">
        <v>17848</v>
      </c>
      <c r="E4338" s="15" t="s">
        <v>5678</v>
      </c>
      <c r="F4338" s="16">
        <v>1283</v>
      </c>
      <c r="G4338" s="16">
        <v>982</v>
      </c>
      <c r="H4338" s="6">
        <f t="shared" si="268"/>
        <v>1284</v>
      </c>
      <c r="I4338" s="6">
        <f t="shared" si="269"/>
        <v>983</v>
      </c>
      <c r="J4338" s="7">
        <f t="shared" si="270"/>
        <v>0.76557632398753894</v>
      </c>
      <c r="K4338" s="7">
        <f t="shared" si="271"/>
        <v>-0.38538188078172253</v>
      </c>
    </row>
    <row r="4339" spans="1:11" x14ac:dyDescent="0.35">
      <c r="A4339" s="14" t="s">
        <v>10016</v>
      </c>
      <c r="B4339" s="13" t="s">
        <v>3934</v>
      </c>
      <c r="C4339" s="14" t="s">
        <v>17849</v>
      </c>
      <c r="D4339" s="14" t="s">
        <v>17850</v>
      </c>
      <c r="E4339" s="15" t="s">
        <v>5678</v>
      </c>
      <c r="F4339" s="16">
        <v>1349</v>
      </c>
      <c r="G4339" s="16">
        <v>1070</v>
      </c>
      <c r="H4339" s="6">
        <f t="shared" si="268"/>
        <v>1350</v>
      </c>
      <c r="I4339" s="6">
        <f t="shared" si="269"/>
        <v>1071</v>
      </c>
      <c r="J4339" s="7">
        <f t="shared" si="270"/>
        <v>0.79333333333333333</v>
      </c>
      <c r="K4339" s="7">
        <f t="shared" si="271"/>
        <v>-0.33400092718793739</v>
      </c>
    </row>
    <row r="4340" spans="1:11" x14ac:dyDescent="0.35">
      <c r="A4340" s="14" t="s">
        <v>10017</v>
      </c>
      <c r="B4340" s="13" t="s">
        <v>5650</v>
      </c>
      <c r="C4340" s="14"/>
      <c r="D4340" s="14"/>
      <c r="E4340" s="15" t="s">
        <v>5678</v>
      </c>
      <c r="F4340" s="16">
        <v>1</v>
      </c>
      <c r="G4340" s="16">
        <v>2</v>
      </c>
      <c r="H4340" s="6">
        <f t="shared" si="268"/>
        <v>2</v>
      </c>
      <c r="I4340" s="6">
        <f t="shared" si="269"/>
        <v>3</v>
      </c>
      <c r="J4340" s="7">
        <f t="shared" si="270"/>
        <v>1.5</v>
      </c>
      <c r="K4340" s="7">
        <f t="shared" si="271"/>
        <v>0.58496250072115619</v>
      </c>
    </row>
    <row r="4341" spans="1:11" x14ac:dyDescent="0.35">
      <c r="A4341" s="14" t="s">
        <v>10018</v>
      </c>
      <c r="B4341" s="13" t="s">
        <v>5099</v>
      </c>
      <c r="C4341" s="14" t="s">
        <v>17829</v>
      </c>
      <c r="D4341" s="14" t="s">
        <v>17851</v>
      </c>
      <c r="E4341" s="15" t="s">
        <v>5678</v>
      </c>
      <c r="F4341" s="16">
        <v>2943</v>
      </c>
      <c r="G4341" s="16">
        <v>2692</v>
      </c>
      <c r="H4341" s="6">
        <f t="shared" si="268"/>
        <v>2944</v>
      </c>
      <c r="I4341" s="6">
        <f t="shared" si="269"/>
        <v>2693</v>
      </c>
      <c r="J4341" s="7">
        <f t="shared" si="270"/>
        <v>0.91474184782608692</v>
      </c>
      <c r="K4341" s="7">
        <f t="shared" si="271"/>
        <v>-0.12856344155534111</v>
      </c>
    </row>
    <row r="4342" spans="1:11" x14ac:dyDescent="0.35">
      <c r="A4342" s="14" t="s">
        <v>10019</v>
      </c>
      <c r="B4342" s="13" t="s">
        <v>5651</v>
      </c>
      <c r="C4342" s="14"/>
      <c r="D4342" s="14"/>
      <c r="E4342" s="15" t="s">
        <v>5678</v>
      </c>
      <c r="F4342" s="16">
        <v>1</v>
      </c>
      <c r="G4342" s="16">
        <v>2</v>
      </c>
      <c r="H4342" s="6">
        <f t="shared" si="268"/>
        <v>2</v>
      </c>
      <c r="I4342" s="6">
        <f t="shared" si="269"/>
        <v>3</v>
      </c>
      <c r="J4342" s="7">
        <f t="shared" si="270"/>
        <v>1.5</v>
      </c>
      <c r="K4342" s="7">
        <f t="shared" si="271"/>
        <v>0.58496250072115619</v>
      </c>
    </row>
    <row r="4343" spans="1:11" x14ac:dyDescent="0.35">
      <c r="A4343" s="14" t="s">
        <v>10020</v>
      </c>
      <c r="B4343" s="13" t="s">
        <v>5652</v>
      </c>
      <c r="C4343" s="14"/>
      <c r="D4343" s="14"/>
      <c r="E4343" s="15" t="s">
        <v>5678</v>
      </c>
      <c r="F4343" s="16">
        <v>0</v>
      </c>
      <c r="G4343" s="16">
        <v>0</v>
      </c>
      <c r="H4343" s="6">
        <f t="shared" si="268"/>
        <v>1</v>
      </c>
      <c r="I4343" s="6">
        <f t="shared" si="269"/>
        <v>1</v>
      </c>
      <c r="J4343" s="7">
        <f t="shared" si="270"/>
        <v>1</v>
      </c>
      <c r="K4343" s="7">
        <f t="shared" si="271"/>
        <v>0</v>
      </c>
    </row>
    <row r="4344" spans="1:11" x14ac:dyDescent="0.35">
      <c r="A4344" s="14" t="s">
        <v>10021</v>
      </c>
      <c r="B4344" s="13" t="s">
        <v>630</v>
      </c>
      <c r="C4344" s="14"/>
      <c r="D4344" s="14"/>
      <c r="E4344" s="15" t="s">
        <v>5678</v>
      </c>
      <c r="F4344" s="16">
        <v>76</v>
      </c>
      <c r="G4344" s="16">
        <v>85</v>
      </c>
      <c r="H4344" s="6">
        <f t="shared" si="268"/>
        <v>77</v>
      </c>
      <c r="I4344" s="6">
        <f t="shared" si="269"/>
        <v>86</v>
      </c>
      <c r="J4344" s="7">
        <f t="shared" si="270"/>
        <v>1.1168831168831168</v>
      </c>
      <c r="K4344" s="7">
        <f t="shared" si="271"/>
        <v>0.1594782140071965</v>
      </c>
    </row>
    <row r="4345" spans="1:11" x14ac:dyDescent="0.35">
      <c r="A4345" s="14" t="s">
        <v>10022</v>
      </c>
      <c r="B4345" s="13" t="s">
        <v>2619</v>
      </c>
      <c r="C4345" s="14" t="s">
        <v>17852</v>
      </c>
      <c r="D4345" s="14" t="s">
        <v>11356</v>
      </c>
      <c r="E4345" s="15" t="s">
        <v>5678</v>
      </c>
      <c r="F4345" s="16">
        <v>87</v>
      </c>
      <c r="G4345" s="16">
        <v>70</v>
      </c>
      <c r="H4345" s="6">
        <f t="shared" si="268"/>
        <v>88</v>
      </c>
      <c r="I4345" s="6">
        <f t="shared" si="269"/>
        <v>71</v>
      </c>
      <c r="J4345" s="7">
        <f t="shared" si="270"/>
        <v>0.80681818181818177</v>
      </c>
      <c r="K4345" s="7">
        <f t="shared" si="271"/>
        <v>-0.30968449913261531</v>
      </c>
    </row>
    <row r="4346" spans="1:11" x14ac:dyDescent="0.35">
      <c r="A4346" s="14" t="s">
        <v>10023</v>
      </c>
      <c r="B4346" s="13" t="s">
        <v>3977</v>
      </c>
      <c r="C4346" s="14" t="s">
        <v>17853</v>
      </c>
      <c r="D4346" s="14" t="s">
        <v>17854</v>
      </c>
      <c r="E4346" s="15" t="s">
        <v>5678</v>
      </c>
      <c r="F4346" s="16">
        <v>79</v>
      </c>
      <c r="G4346" s="16">
        <v>63</v>
      </c>
      <c r="H4346" s="6">
        <f t="shared" si="268"/>
        <v>80</v>
      </c>
      <c r="I4346" s="6">
        <f t="shared" si="269"/>
        <v>64</v>
      </c>
      <c r="J4346" s="7">
        <f t="shared" si="270"/>
        <v>0.8</v>
      </c>
      <c r="K4346" s="7">
        <f t="shared" si="271"/>
        <v>-0.32192809488736229</v>
      </c>
    </row>
    <row r="4347" spans="1:11" x14ac:dyDescent="0.35">
      <c r="A4347" s="14" t="s">
        <v>10024</v>
      </c>
      <c r="B4347" s="13" t="s">
        <v>1448</v>
      </c>
      <c r="C4347" s="14" t="s">
        <v>17855</v>
      </c>
      <c r="D4347" s="14" t="s">
        <v>17856</v>
      </c>
      <c r="E4347" s="15" t="s">
        <v>5678</v>
      </c>
      <c r="F4347" s="16">
        <v>95</v>
      </c>
      <c r="G4347" s="16">
        <v>77</v>
      </c>
      <c r="H4347" s="6">
        <f t="shared" si="268"/>
        <v>96</v>
      </c>
      <c r="I4347" s="6">
        <f t="shared" si="269"/>
        <v>78</v>
      </c>
      <c r="J4347" s="7">
        <f t="shared" si="270"/>
        <v>0.8125</v>
      </c>
      <c r="K4347" s="7">
        <f t="shared" si="271"/>
        <v>-0.29956028185890782</v>
      </c>
    </row>
    <row r="4348" spans="1:11" x14ac:dyDescent="0.35">
      <c r="A4348" s="14" t="s">
        <v>10025</v>
      </c>
      <c r="B4348" s="13" t="s">
        <v>5653</v>
      </c>
      <c r="C4348" s="14"/>
      <c r="D4348" s="14"/>
      <c r="E4348" s="15" t="s">
        <v>5678</v>
      </c>
      <c r="F4348" s="16">
        <v>2</v>
      </c>
      <c r="G4348" s="16">
        <v>0</v>
      </c>
      <c r="H4348" s="6">
        <f t="shared" si="268"/>
        <v>3</v>
      </c>
      <c r="I4348" s="6">
        <f t="shared" si="269"/>
        <v>1</v>
      </c>
      <c r="J4348" s="7">
        <f t="shared" si="270"/>
        <v>0.33333333333333331</v>
      </c>
      <c r="K4348" s="7">
        <f t="shared" si="271"/>
        <v>-1.5849625007211563</v>
      </c>
    </row>
    <row r="4349" spans="1:11" x14ac:dyDescent="0.35">
      <c r="A4349" s="14" t="s">
        <v>10026</v>
      </c>
      <c r="B4349" s="13" t="s">
        <v>5654</v>
      </c>
      <c r="C4349" s="14"/>
      <c r="D4349" s="14"/>
      <c r="E4349" s="15" t="s">
        <v>5678</v>
      </c>
      <c r="F4349" s="16">
        <v>226</v>
      </c>
      <c r="G4349" s="16">
        <v>137</v>
      </c>
      <c r="H4349" s="6">
        <f t="shared" si="268"/>
        <v>227</v>
      </c>
      <c r="I4349" s="6">
        <f t="shared" si="269"/>
        <v>138</v>
      </c>
      <c r="J4349" s="7">
        <f t="shared" si="270"/>
        <v>0.60792951541850215</v>
      </c>
      <c r="K4349" s="7">
        <f t="shared" si="271"/>
        <v>-0.7180240305127461</v>
      </c>
    </row>
    <row r="4350" spans="1:11" x14ac:dyDescent="0.35">
      <c r="A4350" s="14" t="s">
        <v>10027</v>
      </c>
      <c r="B4350" s="13" t="s">
        <v>5655</v>
      </c>
      <c r="C4350" s="14"/>
      <c r="D4350" s="14"/>
      <c r="E4350" s="15" t="s">
        <v>5678</v>
      </c>
      <c r="F4350" s="16">
        <v>3</v>
      </c>
      <c r="G4350" s="16">
        <v>4</v>
      </c>
      <c r="H4350" s="6">
        <f t="shared" si="268"/>
        <v>4</v>
      </c>
      <c r="I4350" s="6">
        <f t="shared" si="269"/>
        <v>5</v>
      </c>
      <c r="J4350" s="7">
        <f t="shared" si="270"/>
        <v>1.25</v>
      </c>
      <c r="K4350" s="7">
        <f t="shared" si="271"/>
        <v>0.32192809488736235</v>
      </c>
    </row>
    <row r="4351" spans="1:11" x14ac:dyDescent="0.35">
      <c r="A4351" s="14" t="s">
        <v>10028</v>
      </c>
      <c r="B4351" s="13" t="s">
        <v>5656</v>
      </c>
      <c r="C4351" s="14"/>
      <c r="D4351" s="14"/>
      <c r="E4351" s="15" t="s">
        <v>5678</v>
      </c>
      <c r="F4351" s="16">
        <v>0</v>
      </c>
      <c r="G4351" s="16">
        <v>0</v>
      </c>
      <c r="H4351" s="6">
        <f t="shared" si="268"/>
        <v>1</v>
      </c>
      <c r="I4351" s="6">
        <f t="shared" si="269"/>
        <v>1</v>
      </c>
      <c r="J4351" s="7">
        <f t="shared" si="270"/>
        <v>1</v>
      </c>
      <c r="K4351" s="7">
        <f t="shared" si="271"/>
        <v>0</v>
      </c>
    </row>
    <row r="4352" spans="1:11" x14ac:dyDescent="0.35">
      <c r="A4352" s="14" t="s">
        <v>10029</v>
      </c>
      <c r="B4352" s="13" t="s">
        <v>5248</v>
      </c>
      <c r="C4352" s="14"/>
      <c r="D4352" s="14"/>
      <c r="E4352" s="15" t="s">
        <v>5678</v>
      </c>
      <c r="F4352" s="16">
        <v>140</v>
      </c>
      <c r="G4352" s="16">
        <v>86</v>
      </c>
      <c r="H4352" s="6">
        <f t="shared" si="268"/>
        <v>141</v>
      </c>
      <c r="I4352" s="6">
        <f t="shared" si="269"/>
        <v>87</v>
      </c>
      <c r="J4352" s="7">
        <f t="shared" si="270"/>
        <v>0.61702127659574468</v>
      </c>
      <c r="K4352" s="7">
        <f t="shared" si="271"/>
        <v>-0.6966078565500653</v>
      </c>
    </row>
    <row r="4353" spans="1:11" x14ac:dyDescent="0.35">
      <c r="A4353" s="14" t="s">
        <v>10030</v>
      </c>
      <c r="B4353" s="13" t="s">
        <v>1581</v>
      </c>
      <c r="C4353" s="14" t="s">
        <v>17857</v>
      </c>
      <c r="D4353" s="14" t="s">
        <v>17858</v>
      </c>
      <c r="E4353" s="15" t="s">
        <v>11359</v>
      </c>
      <c r="F4353" s="16">
        <v>50</v>
      </c>
      <c r="G4353" s="16">
        <v>49</v>
      </c>
      <c r="H4353" s="6">
        <f t="shared" si="268"/>
        <v>51</v>
      </c>
      <c r="I4353" s="6">
        <f t="shared" si="269"/>
        <v>50</v>
      </c>
      <c r="J4353" s="7">
        <f t="shared" si="270"/>
        <v>0.98039215686274506</v>
      </c>
      <c r="K4353" s="7">
        <f t="shared" si="271"/>
        <v>-2.8569152196770954E-2</v>
      </c>
    </row>
    <row r="4354" spans="1:11" x14ac:dyDescent="0.35">
      <c r="A4354" s="14" t="s">
        <v>10031</v>
      </c>
      <c r="B4354" s="13" t="s">
        <v>2363</v>
      </c>
      <c r="C4354" s="14" t="s">
        <v>17859</v>
      </c>
      <c r="D4354" s="14" t="s">
        <v>11356</v>
      </c>
      <c r="E4354" s="15" t="s">
        <v>11359</v>
      </c>
      <c r="F4354" s="16">
        <v>46</v>
      </c>
      <c r="G4354" s="16">
        <v>44</v>
      </c>
      <c r="H4354" s="6">
        <f t="shared" si="268"/>
        <v>47</v>
      </c>
      <c r="I4354" s="6">
        <f t="shared" si="269"/>
        <v>45</v>
      </c>
      <c r="J4354" s="7">
        <f t="shared" si="270"/>
        <v>0.95744680851063835</v>
      </c>
      <c r="K4354" s="7">
        <f t="shared" si="271"/>
        <v>-6.2735755347962593E-2</v>
      </c>
    </row>
    <row r="4355" spans="1:11" x14ac:dyDescent="0.35">
      <c r="A4355" s="14" t="s">
        <v>10032</v>
      </c>
      <c r="B4355" s="13" t="s">
        <v>3397</v>
      </c>
      <c r="C4355" s="14" t="s">
        <v>17860</v>
      </c>
      <c r="D4355" s="14" t="s">
        <v>17861</v>
      </c>
      <c r="E4355" s="15" t="s">
        <v>5678</v>
      </c>
      <c r="F4355" s="16">
        <v>36</v>
      </c>
      <c r="G4355" s="16">
        <v>22</v>
      </c>
      <c r="H4355" s="6">
        <f t="shared" ref="H4355:H4418" si="272">F4355+1</f>
        <v>37</v>
      </c>
      <c r="I4355" s="6">
        <f t="shared" ref="I4355:I4418" si="273">G4355+1</f>
        <v>23</v>
      </c>
      <c r="J4355" s="7">
        <f t="shared" ref="J4355:J4418" si="274">I4355/H4355</f>
        <v>0.6216216216216216</v>
      </c>
      <c r="K4355" s="7">
        <f t="shared" ref="K4355:K4418" si="275">LOG(J4355,2)</f>
        <v>-0.68589140957193695</v>
      </c>
    </row>
    <row r="4356" spans="1:11" x14ac:dyDescent="0.35">
      <c r="A4356" s="14" t="s">
        <v>10033</v>
      </c>
      <c r="B4356" s="13" t="s">
        <v>3754</v>
      </c>
      <c r="C4356" s="14" t="s">
        <v>17862</v>
      </c>
      <c r="D4356" s="14" t="s">
        <v>17863</v>
      </c>
      <c r="E4356" s="15" t="s">
        <v>5678</v>
      </c>
      <c r="F4356" s="16">
        <v>54</v>
      </c>
      <c r="G4356" s="16">
        <v>34</v>
      </c>
      <c r="H4356" s="6">
        <f t="shared" si="272"/>
        <v>55</v>
      </c>
      <c r="I4356" s="6">
        <f t="shared" si="273"/>
        <v>35</v>
      </c>
      <c r="J4356" s="7">
        <f t="shared" si="274"/>
        <v>0.63636363636363635</v>
      </c>
      <c r="K4356" s="7">
        <f t="shared" si="275"/>
        <v>-0.65207669657969325</v>
      </c>
    </row>
    <row r="4357" spans="1:11" x14ac:dyDescent="0.35">
      <c r="A4357" s="14" t="s">
        <v>10034</v>
      </c>
      <c r="B4357" s="13" t="s">
        <v>2684</v>
      </c>
      <c r="C4357" s="14" t="s">
        <v>17864</v>
      </c>
      <c r="D4357" s="14" t="s">
        <v>17865</v>
      </c>
      <c r="E4357" s="15" t="s">
        <v>5678</v>
      </c>
      <c r="F4357" s="16">
        <v>53</v>
      </c>
      <c r="G4357" s="16">
        <v>33</v>
      </c>
      <c r="H4357" s="6">
        <f t="shared" si="272"/>
        <v>54</v>
      </c>
      <c r="I4357" s="6">
        <f t="shared" si="273"/>
        <v>34</v>
      </c>
      <c r="J4357" s="7">
        <f t="shared" si="274"/>
        <v>0.62962962962962965</v>
      </c>
      <c r="K4357" s="7">
        <f t="shared" si="275"/>
        <v>-0.66742466091312913</v>
      </c>
    </row>
    <row r="4358" spans="1:11" x14ac:dyDescent="0.35">
      <c r="A4358" s="14" t="s">
        <v>10035</v>
      </c>
      <c r="B4358" s="13" t="s">
        <v>4340</v>
      </c>
      <c r="C4358" s="14" t="s">
        <v>17866</v>
      </c>
      <c r="D4358" s="14" t="s">
        <v>13812</v>
      </c>
      <c r="E4358" s="15" t="s">
        <v>5678</v>
      </c>
      <c r="F4358" s="16">
        <v>33</v>
      </c>
      <c r="G4358" s="16">
        <v>13</v>
      </c>
      <c r="H4358" s="6">
        <f t="shared" si="272"/>
        <v>34</v>
      </c>
      <c r="I4358" s="6">
        <f t="shared" si="273"/>
        <v>14</v>
      </c>
      <c r="J4358" s="7">
        <f t="shared" si="274"/>
        <v>0.41176470588235292</v>
      </c>
      <c r="K4358" s="7">
        <f t="shared" si="275"/>
        <v>-1.2801079191927354</v>
      </c>
    </row>
    <row r="4359" spans="1:11" x14ac:dyDescent="0.35">
      <c r="A4359" s="14" t="s">
        <v>10036</v>
      </c>
      <c r="B4359" s="13" t="s">
        <v>5336</v>
      </c>
      <c r="C4359" s="14" t="s">
        <v>17867</v>
      </c>
      <c r="D4359" s="14" t="s">
        <v>11436</v>
      </c>
      <c r="E4359" s="15" t="s">
        <v>5678</v>
      </c>
      <c r="F4359" s="16">
        <v>3</v>
      </c>
      <c r="G4359" s="16">
        <v>3</v>
      </c>
      <c r="H4359" s="6">
        <f t="shared" si="272"/>
        <v>4</v>
      </c>
      <c r="I4359" s="6">
        <f t="shared" si="273"/>
        <v>4</v>
      </c>
      <c r="J4359" s="7">
        <f t="shared" si="274"/>
        <v>1</v>
      </c>
      <c r="K4359" s="7">
        <f t="shared" si="275"/>
        <v>0</v>
      </c>
    </row>
    <row r="4360" spans="1:11" x14ac:dyDescent="0.35">
      <c r="A4360" s="14" t="s">
        <v>10037</v>
      </c>
      <c r="B4360" s="13" t="s">
        <v>5354</v>
      </c>
      <c r="C4360" s="14" t="s">
        <v>17868</v>
      </c>
      <c r="D4360" s="14" t="s">
        <v>17869</v>
      </c>
      <c r="E4360" s="15" t="s">
        <v>11359</v>
      </c>
      <c r="F4360" s="16">
        <v>9</v>
      </c>
      <c r="G4360" s="16">
        <v>10</v>
      </c>
      <c r="H4360" s="6">
        <f t="shared" si="272"/>
        <v>10</v>
      </c>
      <c r="I4360" s="6">
        <f t="shared" si="273"/>
        <v>11</v>
      </c>
      <c r="J4360" s="7">
        <f t="shared" si="274"/>
        <v>1.1000000000000001</v>
      </c>
      <c r="K4360" s="7">
        <f t="shared" si="275"/>
        <v>0.13750352374993502</v>
      </c>
    </row>
    <row r="4361" spans="1:11" x14ac:dyDescent="0.35">
      <c r="A4361" s="14" t="s">
        <v>10038</v>
      </c>
      <c r="B4361" s="13" t="s">
        <v>3579</v>
      </c>
      <c r="C4361" s="14" t="s">
        <v>17870</v>
      </c>
      <c r="D4361" s="14" t="s">
        <v>17871</v>
      </c>
      <c r="E4361" s="15" t="s">
        <v>11359</v>
      </c>
      <c r="F4361" s="16">
        <v>8</v>
      </c>
      <c r="G4361" s="16">
        <v>4</v>
      </c>
      <c r="H4361" s="6">
        <f t="shared" si="272"/>
        <v>9</v>
      </c>
      <c r="I4361" s="6">
        <f t="shared" si="273"/>
        <v>5</v>
      </c>
      <c r="J4361" s="7">
        <f t="shared" si="274"/>
        <v>0.55555555555555558</v>
      </c>
      <c r="K4361" s="7">
        <f t="shared" si="275"/>
        <v>-0.84799690655494997</v>
      </c>
    </row>
    <row r="4362" spans="1:11" x14ac:dyDescent="0.35">
      <c r="A4362" s="14" t="s">
        <v>10039</v>
      </c>
      <c r="B4362" s="13" t="s">
        <v>327</v>
      </c>
      <c r="C4362" s="14" t="s">
        <v>17872</v>
      </c>
      <c r="D4362" s="14" t="s">
        <v>17873</v>
      </c>
      <c r="E4362" s="15" t="s">
        <v>5678</v>
      </c>
      <c r="F4362" s="16">
        <v>44</v>
      </c>
      <c r="G4362" s="16">
        <v>15</v>
      </c>
      <c r="H4362" s="6">
        <f t="shared" si="272"/>
        <v>45</v>
      </c>
      <c r="I4362" s="6">
        <f t="shared" si="273"/>
        <v>16</v>
      </c>
      <c r="J4362" s="7">
        <f t="shared" si="274"/>
        <v>0.35555555555555557</v>
      </c>
      <c r="K4362" s="7">
        <f t="shared" si="275"/>
        <v>-1.4918530963296748</v>
      </c>
    </row>
    <row r="4363" spans="1:11" x14ac:dyDescent="0.35">
      <c r="A4363" s="14" t="s">
        <v>10040</v>
      </c>
      <c r="B4363" s="13" t="s">
        <v>1415</v>
      </c>
      <c r="C4363" s="14" t="s">
        <v>17874</v>
      </c>
      <c r="D4363" s="14" t="s">
        <v>11356</v>
      </c>
      <c r="E4363" s="15" t="s">
        <v>11359</v>
      </c>
      <c r="F4363" s="16">
        <v>33</v>
      </c>
      <c r="G4363" s="16">
        <v>31</v>
      </c>
      <c r="H4363" s="6">
        <f t="shared" si="272"/>
        <v>34</v>
      </c>
      <c r="I4363" s="6">
        <f t="shared" si="273"/>
        <v>32</v>
      </c>
      <c r="J4363" s="7">
        <f t="shared" si="274"/>
        <v>0.94117647058823528</v>
      </c>
      <c r="K4363" s="7">
        <f t="shared" si="275"/>
        <v>-8.7462841250339429E-2</v>
      </c>
    </row>
    <row r="4364" spans="1:11" x14ac:dyDescent="0.35">
      <c r="A4364" s="14" t="s">
        <v>10041</v>
      </c>
      <c r="B4364" s="13" t="s">
        <v>1808</v>
      </c>
      <c r="C4364" s="14" t="s">
        <v>17875</v>
      </c>
      <c r="D4364" s="14" t="s">
        <v>12089</v>
      </c>
      <c r="E4364" s="15" t="s">
        <v>11359</v>
      </c>
      <c r="F4364" s="16">
        <v>73</v>
      </c>
      <c r="G4364" s="16">
        <v>55</v>
      </c>
      <c r="H4364" s="6">
        <f t="shared" si="272"/>
        <v>74</v>
      </c>
      <c r="I4364" s="6">
        <f t="shared" si="273"/>
        <v>56</v>
      </c>
      <c r="J4364" s="7">
        <f t="shared" si="274"/>
        <v>0.7567567567567568</v>
      </c>
      <c r="K4364" s="7">
        <f t="shared" si="275"/>
        <v>-0.40209844357134567</v>
      </c>
    </row>
    <row r="4365" spans="1:11" x14ac:dyDescent="0.35">
      <c r="A4365" s="14" t="s">
        <v>10042</v>
      </c>
      <c r="B4365" s="13" t="s">
        <v>1996</v>
      </c>
      <c r="C4365" s="14" t="s">
        <v>17876</v>
      </c>
      <c r="D4365" s="14" t="s">
        <v>17877</v>
      </c>
      <c r="E4365" s="15" t="s">
        <v>5678</v>
      </c>
      <c r="F4365" s="16">
        <v>2</v>
      </c>
      <c r="G4365" s="16">
        <v>2</v>
      </c>
      <c r="H4365" s="6">
        <f t="shared" si="272"/>
        <v>3</v>
      </c>
      <c r="I4365" s="6">
        <f t="shared" si="273"/>
        <v>3</v>
      </c>
      <c r="J4365" s="7">
        <f t="shared" si="274"/>
        <v>1</v>
      </c>
      <c r="K4365" s="7">
        <f t="shared" si="275"/>
        <v>0</v>
      </c>
    </row>
    <row r="4366" spans="1:11" x14ac:dyDescent="0.35">
      <c r="A4366" s="14" t="s">
        <v>10043</v>
      </c>
      <c r="B4366" s="13" t="s">
        <v>5035</v>
      </c>
      <c r="C4366" s="14" t="s">
        <v>17878</v>
      </c>
      <c r="D4366" s="14" t="s">
        <v>11356</v>
      </c>
      <c r="E4366" s="15" t="s">
        <v>5678</v>
      </c>
      <c r="F4366" s="16">
        <v>4</v>
      </c>
      <c r="G4366" s="16">
        <v>5</v>
      </c>
      <c r="H4366" s="6">
        <f t="shared" si="272"/>
        <v>5</v>
      </c>
      <c r="I4366" s="6">
        <f t="shared" si="273"/>
        <v>6</v>
      </c>
      <c r="J4366" s="7">
        <f t="shared" si="274"/>
        <v>1.2</v>
      </c>
      <c r="K4366" s="7">
        <f t="shared" si="275"/>
        <v>0.26303440583379378</v>
      </c>
    </row>
    <row r="4367" spans="1:11" x14ac:dyDescent="0.35">
      <c r="A4367" s="14" t="s">
        <v>10044</v>
      </c>
      <c r="B4367" s="13" t="s">
        <v>3266</v>
      </c>
      <c r="C4367" s="14" t="s">
        <v>17879</v>
      </c>
      <c r="D4367" s="14" t="s">
        <v>17880</v>
      </c>
      <c r="E4367" s="15" t="s">
        <v>11359</v>
      </c>
      <c r="F4367" s="16">
        <v>4</v>
      </c>
      <c r="G4367" s="16">
        <v>3</v>
      </c>
      <c r="H4367" s="6">
        <f t="shared" si="272"/>
        <v>5</v>
      </c>
      <c r="I4367" s="6">
        <f t="shared" si="273"/>
        <v>4</v>
      </c>
      <c r="J4367" s="7">
        <f t="shared" si="274"/>
        <v>0.8</v>
      </c>
      <c r="K4367" s="7">
        <f t="shared" si="275"/>
        <v>-0.32192809488736229</v>
      </c>
    </row>
    <row r="4368" spans="1:11" x14ac:dyDescent="0.35">
      <c r="A4368" s="14" t="s">
        <v>10045</v>
      </c>
      <c r="B4368" s="13" t="s">
        <v>1514</v>
      </c>
      <c r="C4368" s="14" t="s">
        <v>17881</v>
      </c>
      <c r="D4368" s="14" t="s">
        <v>17882</v>
      </c>
      <c r="E4368" s="15" t="s">
        <v>11359</v>
      </c>
      <c r="F4368" s="16">
        <v>49</v>
      </c>
      <c r="G4368" s="16">
        <v>60</v>
      </c>
      <c r="H4368" s="6">
        <f t="shared" si="272"/>
        <v>50</v>
      </c>
      <c r="I4368" s="6">
        <f t="shared" si="273"/>
        <v>61</v>
      </c>
      <c r="J4368" s="7">
        <f t="shared" si="274"/>
        <v>1.22</v>
      </c>
      <c r="K4368" s="7">
        <f t="shared" si="275"/>
        <v>0.28688114778816154</v>
      </c>
    </row>
    <row r="4369" spans="1:11" x14ac:dyDescent="0.35">
      <c r="A4369" s="14" t="s">
        <v>10046</v>
      </c>
      <c r="B4369" s="13" t="s">
        <v>696</v>
      </c>
      <c r="C4369" s="14" t="s">
        <v>17883</v>
      </c>
      <c r="D4369" s="14" t="s">
        <v>11356</v>
      </c>
      <c r="E4369" s="15" t="s">
        <v>5678</v>
      </c>
      <c r="F4369" s="16">
        <v>5</v>
      </c>
      <c r="G4369" s="16">
        <v>3</v>
      </c>
      <c r="H4369" s="6">
        <f t="shared" si="272"/>
        <v>6</v>
      </c>
      <c r="I4369" s="6">
        <f t="shared" si="273"/>
        <v>4</v>
      </c>
      <c r="J4369" s="7">
        <f t="shared" si="274"/>
        <v>0.66666666666666663</v>
      </c>
      <c r="K4369" s="7">
        <f t="shared" si="275"/>
        <v>-0.5849625007211563</v>
      </c>
    </row>
    <row r="4370" spans="1:11" x14ac:dyDescent="0.35">
      <c r="A4370" s="14" t="s">
        <v>10047</v>
      </c>
      <c r="B4370" s="13" t="s">
        <v>476</v>
      </c>
      <c r="C4370" s="14" t="s">
        <v>17884</v>
      </c>
      <c r="D4370" s="14" t="s">
        <v>11356</v>
      </c>
      <c r="E4370" s="15" t="s">
        <v>5678</v>
      </c>
      <c r="F4370" s="16">
        <v>1</v>
      </c>
      <c r="G4370" s="16">
        <v>0</v>
      </c>
      <c r="H4370" s="6">
        <f t="shared" si="272"/>
        <v>2</v>
      </c>
      <c r="I4370" s="6">
        <f t="shared" si="273"/>
        <v>1</v>
      </c>
      <c r="J4370" s="7">
        <f t="shared" si="274"/>
        <v>0.5</v>
      </c>
      <c r="K4370" s="7">
        <f t="shared" si="275"/>
        <v>-1</v>
      </c>
    </row>
    <row r="4371" spans="1:11" x14ac:dyDescent="0.35">
      <c r="A4371" s="14" t="s">
        <v>10048</v>
      </c>
      <c r="B4371" s="13" t="s">
        <v>4252</v>
      </c>
      <c r="C4371" s="14" t="s">
        <v>17885</v>
      </c>
      <c r="D4371" s="14" t="s">
        <v>11385</v>
      </c>
      <c r="E4371" s="15" t="s">
        <v>5678</v>
      </c>
      <c r="F4371" s="16">
        <v>3</v>
      </c>
      <c r="G4371" s="16">
        <v>2</v>
      </c>
      <c r="H4371" s="6">
        <f t="shared" si="272"/>
        <v>4</v>
      </c>
      <c r="I4371" s="6">
        <f t="shared" si="273"/>
        <v>3</v>
      </c>
      <c r="J4371" s="7">
        <f t="shared" si="274"/>
        <v>0.75</v>
      </c>
      <c r="K4371" s="7">
        <f t="shared" si="275"/>
        <v>-0.41503749927884381</v>
      </c>
    </row>
    <row r="4372" spans="1:11" x14ac:dyDescent="0.35">
      <c r="A4372" s="14" t="s">
        <v>10049</v>
      </c>
      <c r="B4372" s="13" t="s">
        <v>2484</v>
      </c>
      <c r="C4372" s="14" t="s">
        <v>17886</v>
      </c>
      <c r="D4372" s="14" t="s">
        <v>11356</v>
      </c>
      <c r="E4372" s="15" t="s">
        <v>5678</v>
      </c>
      <c r="F4372" s="16">
        <v>2</v>
      </c>
      <c r="G4372" s="16">
        <v>2</v>
      </c>
      <c r="H4372" s="6">
        <f t="shared" si="272"/>
        <v>3</v>
      </c>
      <c r="I4372" s="6">
        <f t="shared" si="273"/>
        <v>3</v>
      </c>
      <c r="J4372" s="7">
        <f t="shared" si="274"/>
        <v>1</v>
      </c>
      <c r="K4372" s="7">
        <f t="shared" si="275"/>
        <v>0</v>
      </c>
    </row>
    <row r="4373" spans="1:11" x14ac:dyDescent="0.35">
      <c r="A4373" s="14" t="s">
        <v>10050</v>
      </c>
      <c r="B4373" s="13" t="s">
        <v>3017</v>
      </c>
      <c r="C4373" s="14" t="s">
        <v>17887</v>
      </c>
      <c r="D4373" s="14" t="s">
        <v>11356</v>
      </c>
      <c r="E4373" s="15" t="s">
        <v>5678</v>
      </c>
      <c r="F4373" s="16">
        <v>4</v>
      </c>
      <c r="G4373" s="16">
        <v>3</v>
      </c>
      <c r="H4373" s="6">
        <f t="shared" si="272"/>
        <v>5</v>
      </c>
      <c r="I4373" s="6">
        <f t="shared" si="273"/>
        <v>4</v>
      </c>
      <c r="J4373" s="7">
        <f t="shared" si="274"/>
        <v>0.8</v>
      </c>
      <c r="K4373" s="7">
        <f t="shared" si="275"/>
        <v>-0.32192809488736229</v>
      </c>
    </row>
    <row r="4374" spans="1:11" x14ac:dyDescent="0.35">
      <c r="A4374" s="14" t="s">
        <v>10051</v>
      </c>
      <c r="B4374" s="13" t="s">
        <v>3557</v>
      </c>
      <c r="C4374" s="14" t="s">
        <v>17888</v>
      </c>
      <c r="D4374" s="14" t="s">
        <v>17889</v>
      </c>
      <c r="E4374" s="15" t="s">
        <v>5678</v>
      </c>
      <c r="F4374" s="16">
        <v>3</v>
      </c>
      <c r="G4374" s="16">
        <v>2</v>
      </c>
      <c r="H4374" s="6">
        <f t="shared" si="272"/>
        <v>4</v>
      </c>
      <c r="I4374" s="6">
        <f t="shared" si="273"/>
        <v>3</v>
      </c>
      <c r="J4374" s="7">
        <f t="shared" si="274"/>
        <v>0.75</v>
      </c>
      <c r="K4374" s="7">
        <f t="shared" si="275"/>
        <v>-0.41503749927884381</v>
      </c>
    </row>
    <row r="4375" spans="1:11" x14ac:dyDescent="0.35">
      <c r="A4375" s="14" t="s">
        <v>10052</v>
      </c>
      <c r="B4375" s="13" t="s">
        <v>1859</v>
      </c>
      <c r="C4375" s="14" t="s">
        <v>17890</v>
      </c>
      <c r="D4375" s="14" t="s">
        <v>11356</v>
      </c>
      <c r="E4375" s="15" t="s">
        <v>5678</v>
      </c>
      <c r="F4375" s="16">
        <v>2</v>
      </c>
      <c r="G4375" s="16">
        <v>2</v>
      </c>
      <c r="H4375" s="6">
        <f t="shared" si="272"/>
        <v>3</v>
      </c>
      <c r="I4375" s="6">
        <f t="shared" si="273"/>
        <v>3</v>
      </c>
      <c r="J4375" s="7">
        <f t="shared" si="274"/>
        <v>1</v>
      </c>
      <c r="K4375" s="7">
        <f t="shared" si="275"/>
        <v>0</v>
      </c>
    </row>
    <row r="4376" spans="1:11" x14ac:dyDescent="0.35">
      <c r="A4376" s="14" t="s">
        <v>10053</v>
      </c>
      <c r="B4376" s="13" t="s">
        <v>1425</v>
      </c>
      <c r="C4376" s="14" t="s">
        <v>17891</v>
      </c>
      <c r="D4376" s="14" t="s">
        <v>13486</v>
      </c>
      <c r="E4376" s="15" t="s">
        <v>5678</v>
      </c>
      <c r="F4376" s="16">
        <v>6</v>
      </c>
      <c r="G4376" s="16">
        <v>5</v>
      </c>
      <c r="H4376" s="6">
        <f t="shared" si="272"/>
        <v>7</v>
      </c>
      <c r="I4376" s="6">
        <f t="shared" si="273"/>
        <v>6</v>
      </c>
      <c r="J4376" s="7">
        <f t="shared" si="274"/>
        <v>0.8571428571428571</v>
      </c>
      <c r="K4376" s="7">
        <f t="shared" si="275"/>
        <v>-0.22239242133644802</v>
      </c>
    </row>
    <row r="4377" spans="1:11" x14ac:dyDescent="0.35">
      <c r="A4377" s="14" t="s">
        <v>10054</v>
      </c>
      <c r="B4377" s="13" t="s">
        <v>2942</v>
      </c>
      <c r="C4377" s="14" t="s">
        <v>17892</v>
      </c>
      <c r="D4377" s="14" t="s">
        <v>11356</v>
      </c>
      <c r="E4377" s="15" t="s">
        <v>5678</v>
      </c>
      <c r="F4377" s="16">
        <v>6</v>
      </c>
      <c r="G4377" s="16">
        <v>4</v>
      </c>
      <c r="H4377" s="6">
        <f t="shared" si="272"/>
        <v>7</v>
      </c>
      <c r="I4377" s="6">
        <f t="shared" si="273"/>
        <v>5</v>
      </c>
      <c r="J4377" s="7">
        <f t="shared" si="274"/>
        <v>0.7142857142857143</v>
      </c>
      <c r="K4377" s="7">
        <f t="shared" si="275"/>
        <v>-0.48542682717024171</v>
      </c>
    </row>
    <row r="4378" spans="1:11" x14ac:dyDescent="0.35">
      <c r="A4378" s="14" t="s">
        <v>10055</v>
      </c>
      <c r="B4378" s="13" t="s">
        <v>4709</v>
      </c>
      <c r="C4378" s="14" t="s">
        <v>17893</v>
      </c>
      <c r="D4378" s="14" t="s">
        <v>11356</v>
      </c>
      <c r="E4378" s="15" t="s">
        <v>11359</v>
      </c>
      <c r="F4378" s="16">
        <v>12</v>
      </c>
      <c r="G4378" s="16">
        <v>12</v>
      </c>
      <c r="H4378" s="6">
        <f t="shared" si="272"/>
        <v>13</v>
      </c>
      <c r="I4378" s="6">
        <f t="shared" si="273"/>
        <v>13</v>
      </c>
      <c r="J4378" s="7">
        <f t="shared" si="274"/>
        <v>1</v>
      </c>
      <c r="K4378" s="7">
        <f t="shared" si="275"/>
        <v>0</v>
      </c>
    </row>
    <row r="4379" spans="1:11" x14ac:dyDescent="0.35">
      <c r="A4379" s="14" t="s">
        <v>10056</v>
      </c>
      <c r="B4379" s="13" t="s">
        <v>2669</v>
      </c>
      <c r="C4379" s="14" t="s">
        <v>17894</v>
      </c>
      <c r="D4379" s="14" t="s">
        <v>17895</v>
      </c>
      <c r="E4379" s="15" t="s">
        <v>11359</v>
      </c>
      <c r="F4379" s="16">
        <v>122</v>
      </c>
      <c r="G4379" s="16">
        <v>89</v>
      </c>
      <c r="H4379" s="6">
        <f t="shared" si="272"/>
        <v>123</v>
      </c>
      <c r="I4379" s="6">
        <f t="shared" si="273"/>
        <v>90</v>
      </c>
      <c r="J4379" s="7">
        <f t="shared" si="274"/>
        <v>0.73170731707317072</v>
      </c>
      <c r="K4379" s="7">
        <f t="shared" si="275"/>
        <v>-0.45066140900956519</v>
      </c>
    </row>
    <row r="4380" spans="1:11" x14ac:dyDescent="0.35">
      <c r="A4380" s="14" t="s">
        <v>10057</v>
      </c>
      <c r="B4380" s="13" t="s">
        <v>1876</v>
      </c>
      <c r="C4380" s="14" t="s">
        <v>17896</v>
      </c>
      <c r="D4380" s="14" t="s">
        <v>11356</v>
      </c>
      <c r="E4380" s="15" t="s">
        <v>5678</v>
      </c>
      <c r="F4380" s="16">
        <v>65</v>
      </c>
      <c r="G4380" s="16">
        <v>51</v>
      </c>
      <c r="H4380" s="6">
        <f t="shared" si="272"/>
        <v>66</v>
      </c>
      <c r="I4380" s="6">
        <f t="shared" si="273"/>
        <v>52</v>
      </c>
      <c r="J4380" s="7">
        <f t="shared" si="274"/>
        <v>0.78787878787878785</v>
      </c>
      <c r="K4380" s="7">
        <f t="shared" si="275"/>
        <v>-0.34395440121736137</v>
      </c>
    </row>
    <row r="4381" spans="1:11" x14ac:dyDescent="0.35">
      <c r="A4381" s="14" t="s">
        <v>10058</v>
      </c>
      <c r="B4381" s="13" t="s">
        <v>3201</v>
      </c>
      <c r="C4381" s="14" t="s">
        <v>17897</v>
      </c>
      <c r="D4381" s="14" t="s">
        <v>17898</v>
      </c>
      <c r="E4381" s="15" t="s">
        <v>11359</v>
      </c>
      <c r="F4381" s="16">
        <v>43</v>
      </c>
      <c r="G4381" s="16">
        <v>36</v>
      </c>
      <c r="H4381" s="6">
        <f t="shared" si="272"/>
        <v>44</v>
      </c>
      <c r="I4381" s="6">
        <f t="shared" si="273"/>
        <v>37</v>
      </c>
      <c r="J4381" s="7">
        <f t="shared" si="274"/>
        <v>0.84090909090909094</v>
      </c>
      <c r="K4381" s="7">
        <f t="shared" si="275"/>
        <v>-0.24997825300834742</v>
      </c>
    </row>
    <row r="4382" spans="1:11" x14ac:dyDescent="0.35">
      <c r="A4382" s="14" t="s">
        <v>10059</v>
      </c>
      <c r="B4382" s="13" t="s">
        <v>4587</v>
      </c>
      <c r="C4382" s="14" t="s">
        <v>17899</v>
      </c>
      <c r="D4382" s="14" t="s">
        <v>17900</v>
      </c>
      <c r="E4382" s="15" t="s">
        <v>11359</v>
      </c>
      <c r="F4382" s="16">
        <v>101</v>
      </c>
      <c r="G4382" s="16">
        <v>83</v>
      </c>
      <c r="H4382" s="6">
        <f t="shared" si="272"/>
        <v>102</v>
      </c>
      <c r="I4382" s="6">
        <f t="shared" si="273"/>
        <v>84</v>
      </c>
      <c r="J4382" s="7">
        <f t="shared" si="274"/>
        <v>0.82352941176470584</v>
      </c>
      <c r="K4382" s="7">
        <f t="shared" si="275"/>
        <v>-0.28010791919273537</v>
      </c>
    </row>
    <row r="4383" spans="1:11" x14ac:dyDescent="0.35">
      <c r="A4383" s="14" t="s">
        <v>10060</v>
      </c>
      <c r="B4383" s="13" t="s">
        <v>2511</v>
      </c>
      <c r="C4383" s="14" t="s">
        <v>17901</v>
      </c>
      <c r="D4383" s="14" t="s">
        <v>12670</v>
      </c>
      <c r="E4383" s="15" t="s">
        <v>11359</v>
      </c>
      <c r="F4383" s="16">
        <v>18</v>
      </c>
      <c r="G4383" s="16">
        <v>21</v>
      </c>
      <c r="H4383" s="6">
        <f t="shared" si="272"/>
        <v>19</v>
      </c>
      <c r="I4383" s="6">
        <f t="shared" si="273"/>
        <v>22</v>
      </c>
      <c r="J4383" s="7">
        <f t="shared" si="274"/>
        <v>1.1578947368421053</v>
      </c>
      <c r="K4383" s="7">
        <f t="shared" si="275"/>
        <v>0.21150410519371185</v>
      </c>
    </row>
    <row r="4384" spans="1:11" x14ac:dyDescent="0.35">
      <c r="A4384" s="14" t="s">
        <v>10061</v>
      </c>
      <c r="B4384" s="13" t="s">
        <v>2201</v>
      </c>
      <c r="C4384" s="14" t="s">
        <v>17902</v>
      </c>
      <c r="D4384" s="14" t="s">
        <v>13687</v>
      </c>
      <c r="E4384" s="15" t="s">
        <v>11359</v>
      </c>
      <c r="F4384" s="16">
        <v>14</v>
      </c>
      <c r="G4384" s="16">
        <v>13</v>
      </c>
      <c r="H4384" s="6">
        <f t="shared" si="272"/>
        <v>15</v>
      </c>
      <c r="I4384" s="6">
        <f t="shared" si="273"/>
        <v>14</v>
      </c>
      <c r="J4384" s="7">
        <f t="shared" si="274"/>
        <v>0.93333333333333335</v>
      </c>
      <c r="K4384" s="7">
        <f t="shared" si="275"/>
        <v>-9.9535673550914402E-2</v>
      </c>
    </row>
    <row r="4385" spans="1:11" x14ac:dyDescent="0.35">
      <c r="A4385" s="14" t="s">
        <v>10062</v>
      </c>
      <c r="B4385" s="13" t="s">
        <v>2611</v>
      </c>
      <c r="C4385" s="14" t="s">
        <v>17903</v>
      </c>
      <c r="D4385" s="14" t="s">
        <v>11356</v>
      </c>
      <c r="E4385" s="15" t="s">
        <v>11359</v>
      </c>
      <c r="F4385" s="16">
        <v>9</v>
      </c>
      <c r="G4385" s="16">
        <v>8</v>
      </c>
      <c r="H4385" s="6">
        <f t="shared" si="272"/>
        <v>10</v>
      </c>
      <c r="I4385" s="6">
        <f t="shared" si="273"/>
        <v>9</v>
      </c>
      <c r="J4385" s="7">
        <f t="shared" si="274"/>
        <v>0.9</v>
      </c>
      <c r="K4385" s="7">
        <f t="shared" si="275"/>
        <v>-0.15200309344504997</v>
      </c>
    </row>
    <row r="4386" spans="1:11" x14ac:dyDescent="0.35">
      <c r="A4386" s="14" t="s">
        <v>10063</v>
      </c>
      <c r="B4386" s="13" t="s">
        <v>3521</v>
      </c>
      <c r="C4386" s="14" t="s">
        <v>17904</v>
      </c>
      <c r="D4386" s="14" t="s">
        <v>17905</v>
      </c>
      <c r="E4386" s="15" t="s">
        <v>5678</v>
      </c>
      <c r="F4386" s="16">
        <v>246</v>
      </c>
      <c r="G4386" s="16">
        <v>259</v>
      </c>
      <c r="H4386" s="6">
        <f t="shared" si="272"/>
        <v>247</v>
      </c>
      <c r="I4386" s="6">
        <f t="shared" si="273"/>
        <v>260</v>
      </c>
      <c r="J4386" s="7">
        <f t="shared" si="274"/>
        <v>1.0526315789473684</v>
      </c>
      <c r="K4386" s="7">
        <f t="shared" si="275"/>
        <v>7.4000581443776775E-2</v>
      </c>
    </row>
    <row r="4387" spans="1:11" x14ac:dyDescent="0.35">
      <c r="A4387" s="14" t="s">
        <v>10064</v>
      </c>
      <c r="B4387" s="13" t="s">
        <v>4090</v>
      </c>
      <c r="C4387" s="14" t="s">
        <v>17906</v>
      </c>
      <c r="D4387" s="14" t="s">
        <v>17907</v>
      </c>
      <c r="E4387" s="15" t="s">
        <v>11359</v>
      </c>
      <c r="F4387" s="16">
        <v>1766</v>
      </c>
      <c r="G4387" s="16">
        <v>2765</v>
      </c>
      <c r="H4387" s="6">
        <f t="shared" si="272"/>
        <v>1767</v>
      </c>
      <c r="I4387" s="6">
        <f t="shared" si="273"/>
        <v>2766</v>
      </c>
      <c r="J4387" s="7">
        <f t="shared" si="274"/>
        <v>1.5653650254668929</v>
      </c>
      <c r="K4387" s="7">
        <f t="shared" si="275"/>
        <v>0.64649911659887727</v>
      </c>
    </row>
    <row r="4388" spans="1:11" x14ac:dyDescent="0.35">
      <c r="A4388" s="14" t="s">
        <v>10065</v>
      </c>
      <c r="B4388" s="13" t="s">
        <v>3165</v>
      </c>
      <c r="C4388" s="14" t="s">
        <v>17908</v>
      </c>
      <c r="D4388" s="14" t="s">
        <v>17909</v>
      </c>
      <c r="E4388" s="15" t="s">
        <v>5678</v>
      </c>
      <c r="F4388" s="16">
        <v>58</v>
      </c>
      <c r="G4388" s="16">
        <v>51</v>
      </c>
      <c r="H4388" s="6">
        <f t="shared" si="272"/>
        <v>59</v>
      </c>
      <c r="I4388" s="6">
        <f t="shared" si="273"/>
        <v>52</v>
      </c>
      <c r="J4388" s="7">
        <f t="shared" si="274"/>
        <v>0.88135593220338981</v>
      </c>
      <c r="K4388" s="7">
        <f t="shared" si="275"/>
        <v>-0.18220333122074914</v>
      </c>
    </row>
    <row r="4389" spans="1:11" x14ac:dyDescent="0.35">
      <c r="A4389" s="14" t="s">
        <v>10066</v>
      </c>
      <c r="B4389" s="13" t="s">
        <v>3901</v>
      </c>
      <c r="C4389" s="14" t="s">
        <v>17910</v>
      </c>
      <c r="D4389" s="14" t="s">
        <v>11356</v>
      </c>
      <c r="E4389" s="15" t="s">
        <v>11359</v>
      </c>
      <c r="F4389" s="16">
        <v>179</v>
      </c>
      <c r="G4389" s="16">
        <v>151</v>
      </c>
      <c r="H4389" s="6">
        <f t="shared" si="272"/>
        <v>180</v>
      </c>
      <c r="I4389" s="6">
        <f t="shared" si="273"/>
        <v>152</v>
      </c>
      <c r="J4389" s="7">
        <f t="shared" si="274"/>
        <v>0.84444444444444444</v>
      </c>
      <c r="K4389" s="7">
        <f t="shared" si="275"/>
        <v>-0.24392558288608923</v>
      </c>
    </row>
    <row r="4390" spans="1:11" x14ac:dyDescent="0.35">
      <c r="A4390" s="14" t="s">
        <v>10067</v>
      </c>
      <c r="B4390" s="13" t="s">
        <v>1275</v>
      </c>
      <c r="C4390" s="14" t="s">
        <v>17911</v>
      </c>
      <c r="D4390" s="14" t="s">
        <v>11356</v>
      </c>
      <c r="E4390" s="15" t="s">
        <v>11359</v>
      </c>
      <c r="F4390" s="16">
        <v>70</v>
      </c>
      <c r="G4390" s="16">
        <v>37</v>
      </c>
      <c r="H4390" s="6">
        <f t="shared" si="272"/>
        <v>71</v>
      </c>
      <c r="I4390" s="6">
        <f t="shared" si="273"/>
        <v>38</v>
      </c>
      <c r="J4390" s="7">
        <f t="shared" si="274"/>
        <v>0.53521126760563376</v>
      </c>
      <c r="K4390" s="7">
        <f t="shared" si="275"/>
        <v>-0.90181960606109668</v>
      </c>
    </row>
    <row r="4391" spans="1:11" x14ac:dyDescent="0.35">
      <c r="A4391" s="14" t="s">
        <v>10068</v>
      </c>
      <c r="B4391" s="13" t="s">
        <v>1252</v>
      </c>
      <c r="C4391" s="14" t="s">
        <v>17912</v>
      </c>
      <c r="D4391" s="14" t="s">
        <v>11356</v>
      </c>
      <c r="E4391" s="15" t="s">
        <v>11359</v>
      </c>
      <c r="F4391" s="16">
        <v>55</v>
      </c>
      <c r="G4391" s="16">
        <v>33</v>
      </c>
      <c r="H4391" s="6">
        <f t="shared" si="272"/>
        <v>56</v>
      </c>
      <c r="I4391" s="6">
        <f t="shared" si="273"/>
        <v>34</v>
      </c>
      <c r="J4391" s="7">
        <f t="shared" si="274"/>
        <v>0.6071428571428571</v>
      </c>
      <c r="K4391" s="7">
        <f t="shared" si="275"/>
        <v>-0.71989208080726486</v>
      </c>
    </row>
    <row r="4392" spans="1:11" x14ac:dyDescent="0.35">
      <c r="A4392" s="14" t="s">
        <v>10069</v>
      </c>
      <c r="B4392" s="13" t="s">
        <v>984</v>
      </c>
      <c r="C4392" s="14" t="s">
        <v>17913</v>
      </c>
      <c r="D4392" s="14" t="s">
        <v>11356</v>
      </c>
      <c r="E4392" s="15" t="s">
        <v>11359</v>
      </c>
      <c r="F4392" s="16">
        <v>62</v>
      </c>
      <c r="G4392" s="16">
        <v>46</v>
      </c>
      <c r="H4392" s="6">
        <f t="shared" si="272"/>
        <v>63</v>
      </c>
      <c r="I4392" s="6">
        <f t="shared" si="273"/>
        <v>47</v>
      </c>
      <c r="J4392" s="7">
        <f t="shared" si="274"/>
        <v>0.74603174603174605</v>
      </c>
      <c r="K4392" s="7">
        <f t="shared" si="275"/>
        <v>-0.42269107182227911</v>
      </c>
    </row>
    <row r="4393" spans="1:11" x14ac:dyDescent="0.35">
      <c r="A4393" s="14" t="s">
        <v>10070</v>
      </c>
      <c r="B4393" s="13" t="s">
        <v>1763</v>
      </c>
      <c r="C4393" s="14" t="s">
        <v>17914</v>
      </c>
      <c r="D4393" s="14" t="s">
        <v>11356</v>
      </c>
      <c r="E4393" s="15" t="s">
        <v>11359</v>
      </c>
      <c r="F4393" s="16">
        <v>38</v>
      </c>
      <c r="G4393" s="16">
        <v>29</v>
      </c>
      <c r="H4393" s="6">
        <f t="shared" si="272"/>
        <v>39</v>
      </c>
      <c r="I4393" s="6">
        <f t="shared" si="273"/>
        <v>30</v>
      </c>
      <c r="J4393" s="7">
        <f t="shared" si="274"/>
        <v>0.76923076923076927</v>
      </c>
      <c r="K4393" s="7">
        <f t="shared" si="275"/>
        <v>-0.37851162325372978</v>
      </c>
    </row>
    <row r="4394" spans="1:11" x14ac:dyDescent="0.35">
      <c r="A4394" s="14" t="s">
        <v>10071</v>
      </c>
      <c r="B4394" s="13" t="s">
        <v>3610</v>
      </c>
      <c r="C4394" s="14" t="s">
        <v>17915</v>
      </c>
      <c r="D4394" s="14" t="s">
        <v>11476</v>
      </c>
      <c r="E4394" s="15" t="s">
        <v>11359</v>
      </c>
      <c r="F4394" s="16">
        <v>97</v>
      </c>
      <c r="G4394" s="16">
        <v>89</v>
      </c>
      <c r="H4394" s="6">
        <f t="shared" si="272"/>
        <v>98</v>
      </c>
      <c r="I4394" s="6">
        <f t="shared" si="273"/>
        <v>90</v>
      </c>
      <c r="J4394" s="7">
        <f t="shared" si="274"/>
        <v>0.91836734693877553</v>
      </c>
      <c r="K4394" s="7">
        <f t="shared" si="275"/>
        <v>-0.12285674778553347</v>
      </c>
    </row>
    <row r="4395" spans="1:11" x14ac:dyDescent="0.35">
      <c r="A4395" s="14" t="s">
        <v>10072</v>
      </c>
      <c r="B4395" s="13" t="s">
        <v>1764</v>
      </c>
      <c r="C4395" s="14" t="s">
        <v>17916</v>
      </c>
      <c r="D4395" s="14" t="s">
        <v>11356</v>
      </c>
      <c r="E4395" s="15" t="s">
        <v>11359</v>
      </c>
      <c r="F4395" s="16">
        <v>50</v>
      </c>
      <c r="G4395" s="16">
        <v>27</v>
      </c>
      <c r="H4395" s="6">
        <f t="shared" si="272"/>
        <v>51</v>
      </c>
      <c r="I4395" s="6">
        <f t="shared" si="273"/>
        <v>28</v>
      </c>
      <c r="J4395" s="7">
        <f t="shared" si="274"/>
        <v>0.5490196078431373</v>
      </c>
      <c r="K4395" s="7">
        <f t="shared" si="275"/>
        <v>-0.86507041991389144</v>
      </c>
    </row>
    <row r="4396" spans="1:11" x14ac:dyDescent="0.35">
      <c r="A4396" s="14" t="s">
        <v>10073</v>
      </c>
      <c r="B4396" s="13" t="s">
        <v>2383</v>
      </c>
      <c r="C4396" s="14" t="s">
        <v>17917</v>
      </c>
      <c r="D4396" s="14" t="s">
        <v>11356</v>
      </c>
      <c r="E4396" s="15" t="s">
        <v>5678</v>
      </c>
      <c r="F4396" s="16">
        <v>128</v>
      </c>
      <c r="G4396" s="16">
        <v>125</v>
      </c>
      <c r="H4396" s="6">
        <f t="shared" si="272"/>
        <v>129</v>
      </c>
      <c r="I4396" s="6">
        <f t="shared" si="273"/>
        <v>126</v>
      </c>
      <c r="J4396" s="7">
        <f t="shared" si="274"/>
        <v>0.97674418604651159</v>
      </c>
      <c r="K4396" s="7">
        <f t="shared" si="275"/>
        <v>-3.3947331923337716E-2</v>
      </c>
    </row>
    <row r="4397" spans="1:11" x14ac:dyDescent="0.35">
      <c r="A4397" s="14" t="s">
        <v>10074</v>
      </c>
      <c r="B4397" s="13" t="s">
        <v>2095</v>
      </c>
      <c r="C4397" s="14" t="s">
        <v>17918</v>
      </c>
      <c r="D4397" s="14" t="s">
        <v>11356</v>
      </c>
      <c r="E4397" s="15" t="s">
        <v>5678</v>
      </c>
      <c r="F4397" s="16">
        <v>30</v>
      </c>
      <c r="G4397" s="16">
        <v>14</v>
      </c>
      <c r="H4397" s="6">
        <f t="shared" si="272"/>
        <v>31</v>
      </c>
      <c r="I4397" s="6">
        <f t="shared" si="273"/>
        <v>15</v>
      </c>
      <c r="J4397" s="7">
        <f t="shared" si="274"/>
        <v>0.4838709677419355</v>
      </c>
      <c r="K4397" s="7">
        <f t="shared" si="275"/>
        <v>-1.0473057147783567</v>
      </c>
    </row>
    <row r="4398" spans="1:11" x14ac:dyDescent="0.35">
      <c r="A4398" s="14" t="s">
        <v>10075</v>
      </c>
      <c r="B4398" s="13" t="s">
        <v>4339</v>
      </c>
      <c r="C4398" s="14" t="s">
        <v>17919</v>
      </c>
      <c r="D4398" s="14" t="s">
        <v>11356</v>
      </c>
      <c r="E4398" s="15" t="s">
        <v>5678</v>
      </c>
      <c r="F4398" s="16">
        <v>38</v>
      </c>
      <c r="G4398" s="16">
        <v>30</v>
      </c>
      <c r="H4398" s="6">
        <f t="shared" si="272"/>
        <v>39</v>
      </c>
      <c r="I4398" s="6">
        <f t="shared" si="273"/>
        <v>31</v>
      </c>
      <c r="J4398" s="7">
        <f t="shared" si="274"/>
        <v>0.79487179487179482</v>
      </c>
      <c r="K4398" s="7">
        <f t="shared" si="275"/>
        <v>-0.33120590847537323</v>
      </c>
    </row>
    <row r="4399" spans="1:11" x14ac:dyDescent="0.35">
      <c r="A4399" s="14" t="s">
        <v>10076</v>
      </c>
      <c r="B4399" s="13" t="s">
        <v>748</v>
      </c>
      <c r="C4399" s="14" t="s">
        <v>17920</v>
      </c>
      <c r="D4399" s="14" t="s">
        <v>11385</v>
      </c>
      <c r="E4399" s="15" t="s">
        <v>11359</v>
      </c>
      <c r="F4399" s="16">
        <v>15</v>
      </c>
      <c r="G4399" s="16">
        <v>15</v>
      </c>
      <c r="H4399" s="6">
        <f t="shared" si="272"/>
        <v>16</v>
      </c>
      <c r="I4399" s="6">
        <f t="shared" si="273"/>
        <v>16</v>
      </c>
      <c r="J4399" s="7">
        <f t="shared" si="274"/>
        <v>1</v>
      </c>
      <c r="K4399" s="7">
        <f t="shared" si="275"/>
        <v>0</v>
      </c>
    </row>
    <row r="4400" spans="1:11" x14ac:dyDescent="0.35">
      <c r="A4400" s="14" t="s">
        <v>10077</v>
      </c>
      <c r="B4400" s="13" t="s">
        <v>1767</v>
      </c>
      <c r="C4400" s="14" t="s">
        <v>17921</v>
      </c>
      <c r="D4400" s="14" t="s">
        <v>12620</v>
      </c>
      <c r="E4400" s="15" t="s">
        <v>11359</v>
      </c>
      <c r="F4400" s="16">
        <v>284</v>
      </c>
      <c r="G4400" s="16">
        <v>294</v>
      </c>
      <c r="H4400" s="6">
        <f t="shared" si="272"/>
        <v>285</v>
      </c>
      <c r="I4400" s="6">
        <f t="shared" si="273"/>
        <v>295</v>
      </c>
      <c r="J4400" s="7">
        <f t="shared" si="274"/>
        <v>1.0350877192982457</v>
      </c>
      <c r="K4400" s="7">
        <f t="shared" si="275"/>
        <v>4.9753035197099733E-2</v>
      </c>
    </row>
    <row r="4401" spans="1:11" x14ac:dyDescent="0.35">
      <c r="A4401" s="14" t="s">
        <v>10078</v>
      </c>
      <c r="B4401" s="13" t="s">
        <v>1230</v>
      </c>
      <c r="C4401" s="14" t="s">
        <v>17922</v>
      </c>
      <c r="D4401" s="14" t="s">
        <v>17923</v>
      </c>
      <c r="E4401" s="15" t="s">
        <v>11359</v>
      </c>
      <c r="F4401" s="16">
        <v>424</v>
      </c>
      <c r="G4401" s="16">
        <v>362</v>
      </c>
      <c r="H4401" s="6">
        <f t="shared" si="272"/>
        <v>425</v>
      </c>
      <c r="I4401" s="6">
        <f t="shared" si="273"/>
        <v>363</v>
      </c>
      <c r="J4401" s="7">
        <f t="shared" si="274"/>
        <v>0.85411764705882354</v>
      </c>
      <c r="K4401" s="7">
        <f t="shared" si="275"/>
        <v>-0.22749329302931343</v>
      </c>
    </row>
    <row r="4402" spans="1:11" x14ac:dyDescent="0.35">
      <c r="A4402" s="14" t="s">
        <v>10079</v>
      </c>
      <c r="B4402" s="13" t="s">
        <v>669</v>
      </c>
      <c r="C4402" s="14" t="s">
        <v>17924</v>
      </c>
      <c r="D4402" s="14" t="s">
        <v>11876</v>
      </c>
      <c r="E4402" s="15" t="s">
        <v>5678</v>
      </c>
      <c r="F4402" s="16">
        <v>18</v>
      </c>
      <c r="G4402" s="16">
        <v>13</v>
      </c>
      <c r="H4402" s="6">
        <f t="shared" si="272"/>
        <v>19</v>
      </c>
      <c r="I4402" s="6">
        <f t="shared" si="273"/>
        <v>14</v>
      </c>
      <c r="J4402" s="7">
        <f t="shared" si="274"/>
        <v>0.73684210526315785</v>
      </c>
      <c r="K4402" s="7">
        <f t="shared" si="275"/>
        <v>-0.44057259138598148</v>
      </c>
    </row>
    <row r="4403" spans="1:11" x14ac:dyDescent="0.35">
      <c r="A4403" s="14" t="s">
        <v>10080</v>
      </c>
      <c r="B4403" s="13" t="s">
        <v>1510</v>
      </c>
      <c r="C4403" s="14" t="s">
        <v>17925</v>
      </c>
      <c r="D4403" s="14" t="s">
        <v>17926</v>
      </c>
      <c r="E4403" s="15" t="s">
        <v>5678</v>
      </c>
      <c r="F4403" s="16">
        <v>24</v>
      </c>
      <c r="G4403" s="16">
        <v>10</v>
      </c>
      <c r="H4403" s="6">
        <f t="shared" si="272"/>
        <v>25</v>
      </c>
      <c r="I4403" s="6">
        <f t="shared" si="273"/>
        <v>11</v>
      </c>
      <c r="J4403" s="7">
        <f t="shared" si="274"/>
        <v>0.44</v>
      </c>
      <c r="K4403" s="7">
        <f t="shared" si="275"/>
        <v>-1.1844245711374275</v>
      </c>
    </row>
    <row r="4404" spans="1:11" x14ac:dyDescent="0.35">
      <c r="A4404" s="14" t="s">
        <v>10081</v>
      </c>
      <c r="B4404" s="13" t="s">
        <v>1360</v>
      </c>
      <c r="C4404" s="14" t="s">
        <v>17927</v>
      </c>
      <c r="D4404" s="14" t="s">
        <v>17928</v>
      </c>
      <c r="E4404" s="15" t="s">
        <v>5678</v>
      </c>
      <c r="F4404" s="16">
        <v>43</v>
      </c>
      <c r="G4404" s="16">
        <v>33</v>
      </c>
      <c r="H4404" s="6">
        <f t="shared" si="272"/>
        <v>44</v>
      </c>
      <c r="I4404" s="6">
        <f t="shared" si="273"/>
        <v>34</v>
      </c>
      <c r="J4404" s="7">
        <f t="shared" si="274"/>
        <v>0.77272727272727271</v>
      </c>
      <c r="K4404" s="7">
        <f t="shared" si="275"/>
        <v>-0.37196877738695788</v>
      </c>
    </row>
    <row r="4405" spans="1:11" x14ac:dyDescent="0.35">
      <c r="A4405" s="14" t="s">
        <v>10082</v>
      </c>
      <c r="B4405" s="13" t="s">
        <v>4191</v>
      </c>
      <c r="C4405" s="14" t="s">
        <v>17929</v>
      </c>
      <c r="D4405" s="14" t="s">
        <v>17930</v>
      </c>
      <c r="E4405" s="15" t="s">
        <v>11359</v>
      </c>
      <c r="F4405" s="16">
        <v>320</v>
      </c>
      <c r="G4405" s="16">
        <v>251</v>
      </c>
      <c r="H4405" s="6">
        <f t="shared" si="272"/>
        <v>321</v>
      </c>
      <c r="I4405" s="6">
        <f t="shared" si="273"/>
        <v>252</v>
      </c>
      <c r="J4405" s="7">
        <f t="shared" si="274"/>
        <v>0.78504672897196259</v>
      </c>
      <c r="K4405" s="7">
        <f t="shared" si="275"/>
        <v>-0.34914956362238669</v>
      </c>
    </row>
    <row r="4406" spans="1:11" x14ac:dyDescent="0.35">
      <c r="A4406" s="14" t="s">
        <v>10083</v>
      </c>
      <c r="B4406" s="13" t="s">
        <v>562</v>
      </c>
      <c r="C4406" s="14" t="s">
        <v>17931</v>
      </c>
      <c r="D4406" s="14" t="s">
        <v>11571</v>
      </c>
      <c r="E4406" s="15" t="s">
        <v>5678</v>
      </c>
      <c r="F4406" s="16">
        <v>20</v>
      </c>
      <c r="G4406" s="16">
        <v>15</v>
      </c>
      <c r="H4406" s="6">
        <f t="shared" si="272"/>
        <v>21</v>
      </c>
      <c r="I4406" s="6">
        <f t="shared" si="273"/>
        <v>16</v>
      </c>
      <c r="J4406" s="7">
        <f t="shared" si="274"/>
        <v>0.76190476190476186</v>
      </c>
      <c r="K4406" s="7">
        <f t="shared" si="275"/>
        <v>-0.39231742277876036</v>
      </c>
    </row>
    <row r="4407" spans="1:11" x14ac:dyDescent="0.35">
      <c r="A4407" s="14" t="s">
        <v>10084</v>
      </c>
      <c r="B4407" s="13" t="s">
        <v>2888</v>
      </c>
      <c r="C4407" s="14" t="s">
        <v>17932</v>
      </c>
      <c r="D4407" s="14" t="s">
        <v>11356</v>
      </c>
      <c r="E4407" s="15" t="s">
        <v>5678</v>
      </c>
      <c r="F4407" s="16">
        <v>79</v>
      </c>
      <c r="G4407" s="16">
        <v>107</v>
      </c>
      <c r="H4407" s="6">
        <f t="shared" si="272"/>
        <v>80</v>
      </c>
      <c r="I4407" s="6">
        <f t="shared" si="273"/>
        <v>108</v>
      </c>
      <c r="J4407" s="7">
        <f t="shared" si="274"/>
        <v>1.35</v>
      </c>
      <c r="K4407" s="7">
        <f t="shared" si="275"/>
        <v>0.43295940727610632</v>
      </c>
    </row>
    <row r="4408" spans="1:11" x14ac:dyDescent="0.35">
      <c r="A4408" s="14" t="s">
        <v>10085</v>
      </c>
      <c r="B4408" s="13" t="s">
        <v>3549</v>
      </c>
      <c r="C4408" s="14" t="s">
        <v>17933</v>
      </c>
      <c r="D4408" s="14" t="s">
        <v>17682</v>
      </c>
      <c r="E4408" s="15" t="s">
        <v>5678</v>
      </c>
      <c r="F4408" s="16">
        <v>77</v>
      </c>
      <c r="G4408" s="16">
        <v>115</v>
      </c>
      <c r="H4408" s="6">
        <f t="shared" si="272"/>
        <v>78</v>
      </c>
      <c r="I4408" s="6">
        <f t="shared" si="273"/>
        <v>116</v>
      </c>
      <c r="J4408" s="7">
        <f t="shared" si="274"/>
        <v>1.4871794871794872</v>
      </c>
      <c r="K4408" s="7">
        <f t="shared" si="275"/>
        <v>0.57257877626532383</v>
      </c>
    </row>
    <row r="4409" spans="1:11" x14ac:dyDescent="0.35">
      <c r="A4409" s="14" t="s">
        <v>10086</v>
      </c>
      <c r="B4409" s="13" t="s">
        <v>3284</v>
      </c>
      <c r="C4409" s="14" t="s">
        <v>17934</v>
      </c>
      <c r="D4409" s="14" t="s">
        <v>11356</v>
      </c>
      <c r="E4409" s="15" t="s">
        <v>5678</v>
      </c>
      <c r="F4409" s="16">
        <v>14</v>
      </c>
      <c r="G4409" s="16">
        <v>9</v>
      </c>
      <c r="H4409" s="6">
        <f t="shared" si="272"/>
        <v>15</v>
      </c>
      <c r="I4409" s="6">
        <f t="shared" si="273"/>
        <v>10</v>
      </c>
      <c r="J4409" s="7">
        <f t="shared" si="274"/>
        <v>0.66666666666666663</v>
      </c>
      <c r="K4409" s="7">
        <f t="shared" si="275"/>
        <v>-0.5849625007211563</v>
      </c>
    </row>
    <row r="4410" spans="1:11" x14ac:dyDescent="0.35">
      <c r="A4410" s="14" t="s">
        <v>10087</v>
      </c>
      <c r="B4410" s="13" t="s">
        <v>1629</v>
      </c>
      <c r="C4410" s="14" t="s">
        <v>17935</v>
      </c>
      <c r="D4410" s="14" t="s">
        <v>17936</v>
      </c>
      <c r="E4410" s="15" t="s">
        <v>5678</v>
      </c>
      <c r="F4410" s="16">
        <v>13</v>
      </c>
      <c r="G4410" s="16">
        <v>15</v>
      </c>
      <c r="H4410" s="6">
        <f t="shared" si="272"/>
        <v>14</v>
      </c>
      <c r="I4410" s="6">
        <f t="shared" si="273"/>
        <v>16</v>
      </c>
      <c r="J4410" s="7">
        <f t="shared" si="274"/>
        <v>1.1428571428571428</v>
      </c>
      <c r="K4410" s="7">
        <f t="shared" si="275"/>
        <v>0.19264507794239583</v>
      </c>
    </row>
    <row r="4411" spans="1:11" x14ac:dyDescent="0.35">
      <c r="A4411" s="14" t="s">
        <v>10088</v>
      </c>
      <c r="B4411" s="13" t="s">
        <v>2264</v>
      </c>
      <c r="C4411" s="14" t="s">
        <v>17937</v>
      </c>
      <c r="D4411" s="14" t="s">
        <v>11509</v>
      </c>
      <c r="E4411" s="15" t="s">
        <v>5678</v>
      </c>
      <c r="F4411" s="16">
        <v>21</v>
      </c>
      <c r="G4411" s="16">
        <v>12</v>
      </c>
      <c r="H4411" s="6">
        <f t="shared" si="272"/>
        <v>22</v>
      </c>
      <c r="I4411" s="6">
        <f t="shared" si="273"/>
        <v>13</v>
      </c>
      <c r="J4411" s="7">
        <f t="shared" si="274"/>
        <v>0.59090909090909094</v>
      </c>
      <c r="K4411" s="7">
        <f t="shared" si="275"/>
        <v>-0.75899190049620513</v>
      </c>
    </row>
    <row r="4412" spans="1:11" x14ac:dyDescent="0.35">
      <c r="A4412" s="14" t="s">
        <v>10089</v>
      </c>
      <c r="B4412" s="13" t="s">
        <v>1981</v>
      </c>
      <c r="C4412" s="14" t="s">
        <v>17938</v>
      </c>
      <c r="D4412" s="14" t="s">
        <v>11356</v>
      </c>
      <c r="E4412" s="15" t="s">
        <v>5678</v>
      </c>
      <c r="F4412" s="16">
        <v>69</v>
      </c>
      <c r="G4412" s="16">
        <v>44</v>
      </c>
      <c r="H4412" s="6">
        <f t="shared" si="272"/>
        <v>70</v>
      </c>
      <c r="I4412" s="6">
        <f t="shared" si="273"/>
        <v>45</v>
      </c>
      <c r="J4412" s="7">
        <f t="shared" si="274"/>
        <v>0.6428571428571429</v>
      </c>
      <c r="K4412" s="7">
        <f t="shared" si="275"/>
        <v>-0.63742992061529169</v>
      </c>
    </row>
    <row r="4413" spans="1:11" x14ac:dyDescent="0.35">
      <c r="A4413" s="14" t="s">
        <v>10090</v>
      </c>
      <c r="B4413" s="13" t="s">
        <v>3750</v>
      </c>
      <c r="C4413" s="14" t="s">
        <v>17939</v>
      </c>
      <c r="D4413" s="14" t="s">
        <v>11744</v>
      </c>
      <c r="E4413" s="15" t="s">
        <v>5678</v>
      </c>
      <c r="F4413" s="16">
        <v>6</v>
      </c>
      <c r="G4413" s="16">
        <v>5</v>
      </c>
      <c r="H4413" s="6">
        <f t="shared" si="272"/>
        <v>7</v>
      </c>
      <c r="I4413" s="6">
        <f t="shared" si="273"/>
        <v>6</v>
      </c>
      <c r="J4413" s="7">
        <f t="shared" si="274"/>
        <v>0.8571428571428571</v>
      </c>
      <c r="K4413" s="7">
        <f t="shared" si="275"/>
        <v>-0.22239242133644802</v>
      </c>
    </row>
    <row r="4414" spans="1:11" x14ac:dyDescent="0.35">
      <c r="A4414" s="14" t="s">
        <v>10091</v>
      </c>
      <c r="B4414" s="13" t="s">
        <v>1572</v>
      </c>
      <c r="C4414" s="14" t="s">
        <v>17940</v>
      </c>
      <c r="D4414" s="14" t="s">
        <v>11687</v>
      </c>
      <c r="E4414" s="15" t="s">
        <v>5678</v>
      </c>
      <c r="F4414" s="16">
        <v>6</v>
      </c>
      <c r="G4414" s="16">
        <v>5</v>
      </c>
      <c r="H4414" s="6">
        <f t="shared" si="272"/>
        <v>7</v>
      </c>
      <c r="I4414" s="6">
        <f t="shared" si="273"/>
        <v>6</v>
      </c>
      <c r="J4414" s="7">
        <f t="shared" si="274"/>
        <v>0.8571428571428571</v>
      </c>
      <c r="K4414" s="7">
        <f t="shared" si="275"/>
        <v>-0.22239242133644802</v>
      </c>
    </row>
    <row r="4415" spans="1:11" x14ac:dyDescent="0.35">
      <c r="A4415" s="14" t="s">
        <v>10092</v>
      </c>
      <c r="B4415" s="13" t="s">
        <v>362</v>
      </c>
      <c r="C4415" s="14" t="s">
        <v>17941</v>
      </c>
      <c r="D4415" s="14" t="s">
        <v>17942</v>
      </c>
      <c r="E4415" s="15" t="s">
        <v>5678</v>
      </c>
      <c r="F4415" s="16">
        <v>1</v>
      </c>
      <c r="G4415" s="16">
        <v>1</v>
      </c>
      <c r="H4415" s="6">
        <f t="shared" si="272"/>
        <v>2</v>
      </c>
      <c r="I4415" s="6">
        <f t="shared" si="273"/>
        <v>2</v>
      </c>
      <c r="J4415" s="7">
        <f t="shared" si="274"/>
        <v>1</v>
      </c>
      <c r="K4415" s="7">
        <f t="shared" si="275"/>
        <v>0</v>
      </c>
    </row>
    <row r="4416" spans="1:11" x14ac:dyDescent="0.35">
      <c r="A4416" s="14" t="s">
        <v>10093</v>
      </c>
      <c r="B4416" s="13" t="s">
        <v>2578</v>
      </c>
      <c r="C4416" s="14" t="s">
        <v>17943</v>
      </c>
      <c r="D4416" s="14" t="s">
        <v>12260</v>
      </c>
      <c r="E4416" s="15" t="s">
        <v>5678</v>
      </c>
      <c r="F4416" s="16">
        <v>8</v>
      </c>
      <c r="G4416" s="16">
        <v>5</v>
      </c>
      <c r="H4416" s="6">
        <f t="shared" si="272"/>
        <v>9</v>
      </c>
      <c r="I4416" s="6">
        <f t="shared" si="273"/>
        <v>6</v>
      </c>
      <c r="J4416" s="7">
        <f t="shared" si="274"/>
        <v>0.66666666666666663</v>
      </c>
      <c r="K4416" s="7">
        <f t="shared" si="275"/>
        <v>-0.5849625007211563</v>
      </c>
    </row>
    <row r="4417" spans="1:11" x14ac:dyDescent="0.35">
      <c r="A4417" s="14" t="s">
        <v>10094</v>
      </c>
      <c r="B4417" s="13" t="s">
        <v>962</v>
      </c>
      <c r="C4417" s="14" t="s">
        <v>17944</v>
      </c>
      <c r="D4417" s="14" t="s">
        <v>11356</v>
      </c>
      <c r="E4417" s="15" t="s">
        <v>5678</v>
      </c>
      <c r="F4417" s="16">
        <v>48</v>
      </c>
      <c r="G4417" s="16">
        <v>38</v>
      </c>
      <c r="H4417" s="6">
        <f t="shared" si="272"/>
        <v>49</v>
      </c>
      <c r="I4417" s="6">
        <f t="shared" si="273"/>
        <v>39</v>
      </c>
      <c r="J4417" s="7">
        <f t="shared" si="274"/>
        <v>0.79591836734693877</v>
      </c>
      <c r="K4417" s="7">
        <f t="shared" si="275"/>
        <v>-0.32930762525295992</v>
      </c>
    </row>
    <row r="4418" spans="1:11" x14ac:dyDescent="0.35">
      <c r="A4418" s="14" t="s">
        <v>10095</v>
      </c>
      <c r="B4418" s="13" t="s">
        <v>368</v>
      </c>
      <c r="C4418" s="14" t="s">
        <v>17945</v>
      </c>
      <c r="D4418" s="14" t="s">
        <v>11356</v>
      </c>
      <c r="E4418" s="15" t="s">
        <v>5678</v>
      </c>
      <c r="F4418" s="16">
        <v>24</v>
      </c>
      <c r="G4418" s="16">
        <v>23</v>
      </c>
      <c r="H4418" s="6">
        <f t="shared" si="272"/>
        <v>25</v>
      </c>
      <c r="I4418" s="6">
        <f t="shared" si="273"/>
        <v>24</v>
      </c>
      <c r="J4418" s="7">
        <f t="shared" si="274"/>
        <v>0.96</v>
      </c>
      <c r="K4418" s="7">
        <f t="shared" si="275"/>
        <v>-5.8893689053568565E-2</v>
      </c>
    </row>
    <row r="4419" spans="1:11" x14ac:dyDescent="0.35">
      <c r="A4419" s="14" t="s">
        <v>10096</v>
      </c>
      <c r="B4419" s="13" t="s">
        <v>423</v>
      </c>
      <c r="C4419" s="14" t="s">
        <v>17946</v>
      </c>
      <c r="D4419" s="14" t="s">
        <v>14778</v>
      </c>
      <c r="E4419" s="15" t="s">
        <v>5678</v>
      </c>
      <c r="F4419" s="16">
        <v>106</v>
      </c>
      <c r="G4419" s="16">
        <v>73</v>
      </c>
      <c r="H4419" s="6">
        <f t="shared" ref="H4419:H4482" si="276">F4419+1</f>
        <v>107</v>
      </c>
      <c r="I4419" s="6">
        <f t="shared" ref="I4419:I4482" si="277">G4419+1</f>
        <v>74</v>
      </c>
      <c r="J4419" s="7">
        <f t="shared" ref="J4419:J4482" si="278">I4419/H4419</f>
        <v>0.69158878504672894</v>
      </c>
      <c r="K4419" s="7">
        <f t="shared" ref="K4419:K4482" si="279">LOG(J4419,2)</f>
        <v>-0.53201362077219727</v>
      </c>
    </row>
    <row r="4420" spans="1:11" x14ac:dyDescent="0.35">
      <c r="A4420" s="14" t="s">
        <v>10097</v>
      </c>
      <c r="B4420" s="13" t="s">
        <v>1253</v>
      </c>
      <c r="C4420" s="14" t="s">
        <v>17947</v>
      </c>
      <c r="D4420" s="14" t="s">
        <v>11356</v>
      </c>
      <c r="E4420" s="15" t="s">
        <v>5678</v>
      </c>
      <c r="F4420" s="16">
        <v>971</v>
      </c>
      <c r="G4420" s="16">
        <v>1003</v>
      </c>
      <c r="H4420" s="6">
        <f t="shared" si="276"/>
        <v>972</v>
      </c>
      <c r="I4420" s="6">
        <f t="shared" si="277"/>
        <v>1004</v>
      </c>
      <c r="J4420" s="7">
        <f t="shared" si="278"/>
        <v>1.0329218106995885</v>
      </c>
      <c r="K4420" s="7">
        <f t="shared" si="279"/>
        <v>4.6731050344991185E-2</v>
      </c>
    </row>
    <row r="4421" spans="1:11" x14ac:dyDescent="0.35">
      <c r="A4421" s="14" t="s">
        <v>10098</v>
      </c>
      <c r="B4421" s="13" t="s">
        <v>2867</v>
      </c>
      <c r="C4421" s="14" t="s">
        <v>17948</v>
      </c>
      <c r="D4421" s="14" t="s">
        <v>17386</v>
      </c>
      <c r="E4421" s="15" t="s">
        <v>5678</v>
      </c>
      <c r="F4421" s="16">
        <v>29</v>
      </c>
      <c r="G4421" s="16">
        <v>14</v>
      </c>
      <c r="H4421" s="6">
        <f t="shared" si="276"/>
        <v>30</v>
      </c>
      <c r="I4421" s="6">
        <f t="shared" si="277"/>
        <v>15</v>
      </c>
      <c r="J4421" s="7">
        <f t="shared" si="278"/>
        <v>0.5</v>
      </c>
      <c r="K4421" s="7">
        <f t="shared" si="279"/>
        <v>-1</v>
      </c>
    </row>
    <row r="4422" spans="1:11" x14ac:dyDescent="0.35">
      <c r="A4422" s="14" t="s">
        <v>10099</v>
      </c>
      <c r="B4422" s="13" t="s">
        <v>3000</v>
      </c>
      <c r="C4422" s="14" t="s">
        <v>17949</v>
      </c>
      <c r="D4422" s="14" t="s">
        <v>17950</v>
      </c>
      <c r="E4422" s="15" t="s">
        <v>11359</v>
      </c>
      <c r="F4422" s="16">
        <v>3</v>
      </c>
      <c r="G4422" s="16">
        <v>6</v>
      </c>
      <c r="H4422" s="6">
        <f t="shared" si="276"/>
        <v>4</v>
      </c>
      <c r="I4422" s="6">
        <f t="shared" si="277"/>
        <v>7</v>
      </c>
      <c r="J4422" s="7">
        <f t="shared" si="278"/>
        <v>1.75</v>
      </c>
      <c r="K4422" s="7">
        <f t="shared" si="279"/>
        <v>0.80735492205760406</v>
      </c>
    </row>
    <row r="4423" spans="1:11" x14ac:dyDescent="0.35">
      <c r="A4423" s="14" t="s">
        <v>10100</v>
      </c>
      <c r="B4423" s="13" t="s">
        <v>231</v>
      </c>
      <c r="C4423" s="14" t="s">
        <v>17951</v>
      </c>
      <c r="D4423" s="14" t="s">
        <v>17952</v>
      </c>
      <c r="E4423" s="15" t="s">
        <v>11359</v>
      </c>
      <c r="F4423" s="16">
        <v>0</v>
      </c>
      <c r="G4423" s="16">
        <v>1</v>
      </c>
      <c r="H4423" s="6">
        <f t="shared" si="276"/>
        <v>1</v>
      </c>
      <c r="I4423" s="6">
        <f t="shared" si="277"/>
        <v>2</v>
      </c>
      <c r="J4423" s="7">
        <f t="shared" si="278"/>
        <v>2</v>
      </c>
      <c r="K4423" s="7">
        <f t="shared" si="279"/>
        <v>1</v>
      </c>
    </row>
    <row r="4424" spans="1:11" x14ac:dyDescent="0.35">
      <c r="A4424" s="14" t="s">
        <v>10101</v>
      </c>
      <c r="B4424" s="13" t="s">
        <v>2024</v>
      </c>
      <c r="C4424" s="14" t="s">
        <v>17953</v>
      </c>
      <c r="D4424" s="14" t="s">
        <v>12620</v>
      </c>
      <c r="E4424" s="15" t="s">
        <v>5678</v>
      </c>
      <c r="F4424" s="16">
        <v>1586</v>
      </c>
      <c r="G4424" s="16">
        <v>1524</v>
      </c>
      <c r="H4424" s="6">
        <f t="shared" si="276"/>
        <v>1587</v>
      </c>
      <c r="I4424" s="6">
        <f t="shared" si="277"/>
        <v>1525</v>
      </c>
      <c r="J4424" s="7">
        <f t="shared" si="278"/>
        <v>0.96093257718966607</v>
      </c>
      <c r="K4424" s="7">
        <f t="shared" si="279"/>
        <v>-5.7492885497570909E-2</v>
      </c>
    </row>
    <row r="4425" spans="1:11" x14ac:dyDescent="0.35">
      <c r="A4425" s="14" t="s">
        <v>10102</v>
      </c>
      <c r="B4425" s="13" t="s">
        <v>3916</v>
      </c>
      <c r="C4425" s="14" t="s">
        <v>17954</v>
      </c>
      <c r="D4425" s="14" t="s">
        <v>17955</v>
      </c>
      <c r="E4425" s="15" t="s">
        <v>5678</v>
      </c>
      <c r="F4425" s="16">
        <v>56</v>
      </c>
      <c r="G4425" s="16">
        <v>42</v>
      </c>
      <c r="H4425" s="6">
        <f t="shared" si="276"/>
        <v>57</v>
      </c>
      <c r="I4425" s="6">
        <f t="shared" si="277"/>
        <v>43</v>
      </c>
      <c r="J4425" s="7">
        <f t="shared" si="278"/>
        <v>0.75438596491228072</v>
      </c>
      <c r="K4425" s="7">
        <f t="shared" si="279"/>
        <v>-0.40662525946264372</v>
      </c>
    </row>
    <row r="4426" spans="1:11" x14ac:dyDescent="0.35">
      <c r="A4426" s="14" t="s">
        <v>10103</v>
      </c>
      <c r="B4426" s="13" t="s">
        <v>3999</v>
      </c>
      <c r="C4426" s="14" t="s">
        <v>17956</v>
      </c>
      <c r="D4426" s="14" t="s">
        <v>17957</v>
      </c>
      <c r="E4426" s="15" t="s">
        <v>11359</v>
      </c>
      <c r="F4426" s="16">
        <v>14</v>
      </c>
      <c r="G4426" s="16">
        <v>5</v>
      </c>
      <c r="H4426" s="6">
        <f t="shared" si="276"/>
        <v>15</v>
      </c>
      <c r="I4426" s="6">
        <f t="shared" si="277"/>
        <v>6</v>
      </c>
      <c r="J4426" s="7">
        <f t="shared" si="278"/>
        <v>0.4</v>
      </c>
      <c r="K4426" s="7">
        <f t="shared" si="279"/>
        <v>-1.3219280948873622</v>
      </c>
    </row>
    <row r="4427" spans="1:11" x14ac:dyDescent="0.35">
      <c r="A4427" s="14" t="s">
        <v>10104</v>
      </c>
      <c r="B4427" s="13" t="s">
        <v>3174</v>
      </c>
      <c r="C4427" s="14" t="s">
        <v>17958</v>
      </c>
      <c r="D4427" s="14" t="s">
        <v>11662</v>
      </c>
      <c r="E4427" s="15" t="s">
        <v>11359</v>
      </c>
      <c r="F4427" s="16">
        <v>5</v>
      </c>
      <c r="G4427" s="16">
        <v>1</v>
      </c>
      <c r="H4427" s="6">
        <f t="shared" si="276"/>
        <v>6</v>
      </c>
      <c r="I4427" s="6">
        <f t="shared" si="277"/>
        <v>2</v>
      </c>
      <c r="J4427" s="7">
        <f t="shared" si="278"/>
        <v>0.33333333333333331</v>
      </c>
      <c r="K4427" s="7">
        <f t="shared" si="279"/>
        <v>-1.5849625007211563</v>
      </c>
    </row>
    <row r="4428" spans="1:11" x14ac:dyDescent="0.35">
      <c r="A4428" s="14" t="s">
        <v>10105</v>
      </c>
      <c r="B4428" s="13" t="s">
        <v>1990</v>
      </c>
      <c r="C4428" s="14" t="s">
        <v>17959</v>
      </c>
      <c r="D4428" s="14" t="s">
        <v>17960</v>
      </c>
      <c r="E4428" s="15" t="s">
        <v>11359</v>
      </c>
      <c r="F4428" s="16">
        <v>89</v>
      </c>
      <c r="G4428" s="16">
        <v>49</v>
      </c>
      <c r="H4428" s="6">
        <f t="shared" si="276"/>
        <v>90</v>
      </c>
      <c r="I4428" s="6">
        <f t="shared" si="277"/>
        <v>50</v>
      </c>
      <c r="J4428" s="7">
        <f t="shared" si="278"/>
        <v>0.55555555555555558</v>
      </c>
      <c r="K4428" s="7">
        <f t="shared" si="279"/>
        <v>-0.84799690655494997</v>
      </c>
    </row>
    <row r="4429" spans="1:11" x14ac:dyDescent="0.35">
      <c r="A4429" s="14" t="s">
        <v>10106</v>
      </c>
      <c r="B4429" s="13" t="s">
        <v>1001</v>
      </c>
      <c r="C4429" s="14" t="s">
        <v>17961</v>
      </c>
      <c r="D4429" s="14" t="s">
        <v>11356</v>
      </c>
      <c r="E4429" s="15" t="s">
        <v>5678</v>
      </c>
      <c r="F4429" s="16">
        <v>36</v>
      </c>
      <c r="G4429" s="16">
        <v>12</v>
      </c>
      <c r="H4429" s="6">
        <f t="shared" si="276"/>
        <v>37</v>
      </c>
      <c r="I4429" s="6">
        <f t="shared" si="277"/>
        <v>13</v>
      </c>
      <c r="J4429" s="7">
        <f t="shared" si="278"/>
        <v>0.35135135135135137</v>
      </c>
      <c r="K4429" s="7">
        <f t="shared" si="279"/>
        <v>-1.5090136474878575</v>
      </c>
    </row>
    <row r="4430" spans="1:11" x14ac:dyDescent="0.35">
      <c r="A4430" s="14" t="s">
        <v>10107</v>
      </c>
      <c r="B4430" s="13" t="s">
        <v>2049</v>
      </c>
      <c r="C4430" s="14" t="s">
        <v>17962</v>
      </c>
      <c r="D4430" s="14" t="s">
        <v>17963</v>
      </c>
      <c r="E4430" s="15" t="s">
        <v>5678</v>
      </c>
      <c r="F4430" s="16">
        <v>55</v>
      </c>
      <c r="G4430" s="16">
        <v>32</v>
      </c>
      <c r="H4430" s="6">
        <f t="shared" si="276"/>
        <v>56</v>
      </c>
      <c r="I4430" s="6">
        <f t="shared" si="277"/>
        <v>33</v>
      </c>
      <c r="J4430" s="7">
        <f t="shared" si="278"/>
        <v>0.5892857142857143</v>
      </c>
      <c r="K4430" s="7">
        <f t="shared" si="279"/>
        <v>-0.76296080269915068</v>
      </c>
    </row>
    <row r="4431" spans="1:11" x14ac:dyDescent="0.35">
      <c r="A4431" s="14" t="s">
        <v>10108</v>
      </c>
      <c r="B4431" s="13" t="s">
        <v>5472</v>
      </c>
      <c r="C4431" s="14" t="s">
        <v>17964</v>
      </c>
      <c r="D4431" s="14" t="s">
        <v>17965</v>
      </c>
      <c r="E4431" s="15" t="s">
        <v>5678</v>
      </c>
      <c r="F4431" s="16">
        <v>17</v>
      </c>
      <c r="G4431" s="16">
        <v>15</v>
      </c>
      <c r="H4431" s="6">
        <f t="shared" si="276"/>
        <v>18</v>
      </c>
      <c r="I4431" s="6">
        <f t="shared" si="277"/>
        <v>16</v>
      </c>
      <c r="J4431" s="7">
        <f t="shared" si="278"/>
        <v>0.88888888888888884</v>
      </c>
      <c r="K4431" s="7">
        <f t="shared" si="279"/>
        <v>-0.16992500144231246</v>
      </c>
    </row>
    <row r="4432" spans="1:11" x14ac:dyDescent="0.35">
      <c r="A4432" s="14" t="s">
        <v>10109</v>
      </c>
      <c r="B4432" s="13" t="s">
        <v>1358</v>
      </c>
      <c r="C4432" s="14" t="s">
        <v>17966</v>
      </c>
      <c r="D4432" s="14" t="s">
        <v>11356</v>
      </c>
      <c r="E4432" s="15" t="s">
        <v>5678</v>
      </c>
      <c r="F4432" s="16">
        <v>118</v>
      </c>
      <c r="G4432" s="16">
        <v>150</v>
      </c>
      <c r="H4432" s="6">
        <f t="shared" si="276"/>
        <v>119</v>
      </c>
      <c r="I4432" s="6">
        <f t="shared" si="277"/>
        <v>151</v>
      </c>
      <c r="J4432" s="7">
        <f t="shared" si="278"/>
        <v>1.26890756302521</v>
      </c>
      <c r="K4432" s="7">
        <f t="shared" si="279"/>
        <v>0.34358697601713534</v>
      </c>
    </row>
    <row r="4433" spans="1:11" x14ac:dyDescent="0.35">
      <c r="A4433" s="14" t="s">
        <v>10110</v>
      </c>
      <c r="B4433" s="13" t="s">
        <v>3092</v>
      </c>
      <c r="C4433" s="14" t="s">
        <v>17967</v>
      </c>
      <c r="D4433" s="14" t="s">
        <v>17968</v>
      </c>
      <c r="E4433" s="15" t="s">
        <v>5678</v>
      </c>
      <c r="F4433" s="16">
        <v>39</v>
      </c>
      <c r="G4433" s="16">
        <v>36</v>
      </c>
      <c r="H4433" s="6">
        <f t="shared" si="276"/>
        <v>40</v>
      </c>
      <c r="I4433" s="6">
        <f t="shared" si="277"/>
        <v>37</v>
      </c>
      <c r="J4433" s="7">
        <f t="shared" si="278"/>
        <v>0.92500000000000004</v>
      </c>
      <c r="K4433" s="7">
        <f t="shared" si="279"/>
        <v>-0.1124747292584125</v>
      </c>
    </row>
    <row r="4434" spans="1:11" x14ac:dyDescent="0.35">
      <c r="A4434" s="14" t="s">
        <v>10111</v>
      </c>
      <c r="B4434" s="13" t="s">
        <v>1945</v>
      </c>
      <c r="C4434" s="14" t="s">
        <v>17969</v>
      </c>
      <c r="D4434" s="14" t="s">
        <v>11671</v>
      </c>
      <c r="E4434" s="15" t="s">
        <v>11359</v>
      </c>
      <c r="F4434" s="16">
        <v>7</v>
      </c>
      <c r="G4434" s="16">
        <v>4</v>
      </c>
      <c r="H4434" s="6">
        <f t="shared" si="276"/>
        <v>8</v>
      </c>
      <c r="I4434" s="6">
        <f t="shared" si="277"/>
        <v>5</v>
      </c>
      <c r="J4434" s="7">
        <f t="shared" si="278"/>
        <v>0.625</v>
      </c>
      <c r="K4434" s="7">
        <f t="shared" si="279"/>
        <v>-0.67807190511263771</v>
      </c>
    </row>
    <row r="4435" spans="1:11" x14ac:dyDescent="0.35">
      <c r="A4435" s="14" t="s">
        <v>10112</v>
      </c>
      <c r="B4435" s="13" t="s">
        <v>2832</v>
      </c>
      <c r="C4435" s="14" t="s">
        <v>17970</v>
      </c>
      <c r="D4435" s="14" t="s">
        <v>17971</v>
      </c>
      <c r="E4435" s="15" t="s">
        <v>5678</v>
      </c>
      <c r="F4435" s="16">
        <v>18</v>
      </c>
      <c r="G4435" s="16">
        <v>9</v>
      </c>
      <c r="H4435" s="6">
        <f t="shared" si="276"/>
        <v>19</v>
      </c>
      <c r="I4435" s="6">
        <f t="shared" si="277"/>
        <v>10</v>
      </c>
      <c r="J4435" s="7">
        <f t="shared" si="278"/>
        <v>0.52631578947368418</v>
      </c>
      <c r="K4435" s="7">
        <f t="shared" si="279"/>
        <v>-0.92599941855622325</v>
      </c>
    </row>
    <row r="4436" spans="1:11" x14ac:dyDescent="0.35">
      <c r="A4436" s="14" t="s">
        <v>10113</v>
      </c>
      <c r="B4436" s="13" t="s">
        <v>338</v>
      </c>
      <c r="C4436" s="14" t="s">
        <v>17972</v>
      </c>
      <c r="D4436" s="14" t="s">
        <v>11356</v>
      </c>
      <c r="E4436" s="15" t="s">
        <v>11359</v>
      </c>
      <c r="F4436" s="16">
        <v>2</v>
      </c>
      <c r="G4436" s="16">
        <v>0</v>
      </c>
      <c r="H4436" s="6">
        <f t="shared" si="276"/>
        <v>3</v>
      </c>
      <c r="I4436" s="6">
        <f t="shared" si="277"/>
        <v>1</v>
      </c>
      <c r="J4436" s="7">
        <f t="shared" si="278"/>
        <v>0.33333333333333331</v>
      </c>
      <c r="K4436" s="7">
        <f t="shared" si="279"/>
        <v>-1.5849625007211563</v>
      </c>
    </row>
    <row r="4437" spans="1:11" x14ac:dyDescent="0.35">
      <c r="A4437" s="14" t="s">
        <v>10114</v>
      </c>
      <c r="B4437" s="13" t="s">
        <v>2291</v>
      </c>
      <c r="C4437" s="14" t="s">
        <v>17973</v>
      </c>
      <c r="D4437" s="14" t="s">
        <v>13851</v>
      </c>
      <c r="E4437" s="15" t="s">
        <v>11359</v>
      </c>
      <c r="F4437" s="16">
        <v>1</v>
      </c>
      <c r="G4437" s="16">
        <v>1</v>
      </c>
      <c r="H4437" s="6">
        <f t="shared" si="276"/>
        <v>2</v>
      </c>
      <c r="I4437" s="6">
        <f t="shared" si="277"/>
        <v>2</v>
      </c>
      <c r="J4437" s="7">
        <f t="shared" si="278"/>
        <v>1</v>
      </c>
      <c r="K4437" s="7">
        <f t="shared" si="279"/>
        <v>0</v>
      </c>
    </row>
    <row r="4438" spans="1:11" x14ac:dyDescent="0.35">
      <c r="A4438" s="14" t="s">
        <v>10115</v>
      </c>
      <c r="B4438" s="13" t="s">
        <v>4204</v>
      </c>
      <c r="C4438" s="14" t="s">
        <v>17974</v>
      </c>
      <c r="D4438" s="14" t="s">
        <v>17975</v>
      </c>
      <c r="E4438" s="15" t="s">
        <v>11359</v>
      </c>
      <c r="F4438" s="16">
        <v>2469</v>
      </c>
      <c r="G4438" s="16">
        <v>3234</v>
      </c>
      <c r="H4438" s="6">
        <f t="shared" si="276"/>
        <v>2470</v>
      </c>
      <c r="I4438" s="6">
        <f t="shared" si="277"/>
        <v>3235</v>
      </c>
      <c r="J4438" s="7">
        <f t="shared" si="278"/>
        <v>1.3097165991902835</v>
      </c>
      <c r="K4438" s="7">
        <f t="shared" si="279"/>
        <v>0.38925467040783002</v>
      </c>
    </row>
    <row r="4439" spans="1:11" x14ac:dyDescent="0.35">
      <c r="A4439" s="14" t="s">
        <v>10116</v>
      </c>
      <c r="B4439" s="13" t="s">
        <v>2815</v>
      </c>
      <c r="C4439" s="14" t="s">
        <v>17976</v>
      </c>
      <c r="D4439" s="14" t="s">
        <v>17977</v>
      </c>
      <c r="E4439" s="15" t="s">
        <v>11359</v>
      </c>
      <c r="F4439" s="16">
        <v>49</v>
      </c>
      <c r="G4439" s="16">
        <v>58</v>
      </c>
      <c r="H4439" s="6">
        <f t="shared" si="276"/>
        <v>50</v>
      </c>
      <c r="I4439" s="6">
        <f t="shared" si="277"/>
        <v>59</v>
      </c>
      <c r="J4439" s="7">
        <f t="shared" si="278"/>
        <v>1.18</v>
      </c>
      <c r="K4439" s="7">
        <f t="shared" si="279"/>
        <v>0.23878685958711648</v>
      </c>
    </row>
    <row r="4440" spans="1:11" x14ac:dyDescent="0.35">
      <c r="A4440" s="14" t="s">
        <v>10117</v>
      </c>
      <c r="B4440" s="13" t="s">
        <v>430</v>
      </c>
      <c r="C4440" s="14" t="s">
        <v>17978</v>
      </c>
      <c r="D4440" s="14" t="s">
        <v>17979</v>
      </c>
      <c r="E4440" s="15" t="s">
        <v>5678</v>
      </c>
      <c r="F4440" s="16">
        <v>64</v>
      </c>
      <c r="G4440" s="16">
        <v>43</v>
      </c>
      <c r="H4440" s="6">
        <f t="shared" si="276"/>
        <v>65</v>
      </c>
      <c r="I4440" s="6">
        <f t="shared" si="277"/>
        <v>44</v>
      </c>
      <c r="J4440" s="7">
        <f t="shared" si="278"/>
        <v>0.67692307692307696</v>
      </c>
      <c r="K4440" s="7">
        <f t="shared" si="279"/>
        <v>-0.56293619439115716</v>
      </c>
    </row>
    <row r="4441" spans="1:11" x14ac:dyDescent="0.35">
      <c r="A4441" s="14" t="s">
        <v>10118</v>
      </c>
      <c r="B4441" s="13" t="s">
        <v>4761</v>
      </c>
      <c r="C4441" s="14" t="s">
        <v>17980</v>
      </c>
      <c r="D4441" s="14" t="s">
        <v>11356</v>
      </c>
      <c r="E4441" s="15" t="s">
        <v>5678</v>
      </c>
      <c r="F4441" s="16">
        <v>41</v>
      </c>
      <c r="G4441" s="16">
        <v>41</v>
      </c>
      <c r="H4441" s="6">
        <f t="shared" si="276"/>
        <v>42</v>
      </c>
      <c r="I4441" s="6">
        <f t="shared" si="277"/>
        <v>42</v>
      </c>
      <c r="J4441" s="7">
        <f t="shared" si="278"/>
        <v>1</v>
      </c>
      <c r="K4441" s="7">
        <f t="shared" si="279"/>
        <v>0</v>
      </c>
    </row>
    <row r="4442" spans="1:11" x14ac:dyDescent="0.35">
      <c r="A4442" s="14" t="s">
        <v>10119</v>
      </c>
      <c r="B4442" s="13" t="s">
        <v>4938</v>
      </c>
      <c r="C4442" s="14" t="s">
        <v>17981</v>
      </c>
      <c r="D4442" s="14" t="s">
        <v>14094</v>
      </c>
      <c r="E4442" s="15" t="s">
        <v>11359</v>
      </c>
      <c r="F4442" s="16">
        <v>205</v>
      </c>
      <c r="G4442" s="16">
        <v>136</v>
      </c>
      <c r="H4442" s="6">
        <f t="shared" si="276"/>
        <v>206</v>
      </c>
      <c r="I4442" s="6">
        <f t="shared" si="277"/>
        <v>137</v>
      </c>
      <c r="J4442" s="7">
        <f t="shared" si="278"/>
        <v>0.66504854368932043</v>
      </c>
      <c r="K4442" s="7">
        <f t="shared" si="279"/>
        <v>-0.58846844422269162</v>
      </c>
    </row>
    <row r="4443" spans="1:11" x14ac:dyDescent="0.35">
      <c r="A4443" s="14" t="s">
        <v>10120</v>
      </c>
      <c r="B4443" s="13" t="s">
        <v>5242</v>
      </c>
      <c r="C4443" s="14" t="s">
        <v>17982</v>
      </c>
      <c r="D4443" s="14" t="s">
        <v>12195</v>
      </c>
      <c r="E4443" s="15" t="s">
        <v>11359</v>
      </c>
      <c r="F4443" s="16">
        <v>11</v>
      </c>
      <c r="G4443" s="16">
        <v>4</v>
      </c>
      <c r="H4443" s="6">
        <f t="shared" si="276"/>
        <v>12</v>
      </c>
      <c r="I4443" s="6">
        <f t="shared" si="277"/>
        <v>5</v>
      </c>
      <c r="J4443" s="7">
        <f t="shared" si="278"/>
        <v>0.41666666666666669</v>
      </c>
      <c r="K4443" s="7">
        <f t="shared" si="279"/>
        <v>-1.2630344058337937</v>
      </c>
    </row>
    <row r="4444" spans="1:11" x14ac:dyDescent="0.35">
      <c r="A4444" s="14" t="s">
        <v>10121</v>
      </c>
      <c r="B4444" s="13" t="s">
        <v>5005</v>
      </c>
      <c r="C4444" s="14" t="s">
        <v>17983</v>
      </c>
      <c r="D4444" s="14" t="s">
        <v>11356</v>
      </c>
      <c r="E4444" s="15" t="s">
        <v>11359</v>
      </c>
      <c r="F4444" s="16">
        <v>80</v>
      </c>
      <c r="G4444" s="16">
        <v>51</v>
      </c>
      <c r="H4444" s="6">
        <f t="shared" si="276"/>
        <v>81</v>
      </c>
      <c r="I4444" s="6">
        <f t="shared" si="277"/>
        <v>52</v>
      </c>
      <c r="J4444" s="7">
        <f t="shared" si="278"/>
        <v>0.64197530864197527</v>
      </c>
      <c r="K4444" s="7">
        <f t="shared" si="279"/>
        <v>-0.63941028474353268</v>
      </c>
    </row>
    <row r="4445" spans="1:11" x14ac:dyDescent="0.35">
      <c r="A4445" s="14" t="s">
        <v>10122</v>
      </c>
      <c r="B4445" s="13" t="s">
        <v>4269</v>
      </c>
      <c r="C4445" s="14" t="s">
        <v>17984</v>
      </c>
      <c r="D4445" s="14" t="s">
        <v>11385</v>
      </c>
      <c r="E4445" s="15" t="s">
        <v>11359</v>
      </c>
      <c r="F4445" s="16">
        <v>84</v>
      </c>
      <c r="G4445" s="16">
        <v>43</v>
      </c>
      <c r="H4445" s="6">
        <f t="shared" si="276"/>
        <v>85</v>
      </c>
      <c r="I4445" s="6">
        <f t="shared" si="277"/>
        <v>44</v>
      </c>
      <c r="J4445" s="7">
        <f t="shared" si="278"/>
        <v>0.51764705882352946</v>
      </c>
      <c r="K4445" s="7">
        <f t="shared" si="279"/>
        <v>-0.94995931750040441</v>
      </c>
    </row>
    <row r="4446" spans="1:11" x14ac:dyDescent="0.35">
      <c r="A4446" s="14" t="s">
        <v>10123</v>
      </c>
      <c r="B4446" s="13" t="s">
        <v>528</v>
      </c>
      <c r="C4446" s="14" t="s">
        <v>17985</v>
      </c>
      <c r="D4446" s="14" t="s">
        <v>17986</v>
      </c>
      <c r="E4446" s="15" t="s">
        <v>11359</v>
      </c>
      <c r="F4446" s="16">
        <v>45</v>
      </c>
      <c r="G4446" s="16">
        <v>41</v>
      </c>
      <c r="H4446" s="6">
        <f t="shared" si="276"/>
        <v>46</v>
      </c>
      <c r="I4446" s="6">
        <f t="shared" si="277"/>
        <v>42</v>
      </c>
      <c r="J4446" s="7">
        <f t="shared" si="278"/>
        <v>0.91304347826086951</v>
      </c>
      <c r="K4446" s="7">
        <f t="shared" si="279"/>
        <v>-0.13124453327825267</v>
      </c>
    </row>
    <row r="4447" spans="1:11" x14ac:dyDescent="0.35">
      <c r="A4447" s="14" t="s">
        <v>10124</v>
      </c>
      <c r="B4447" s="13" t="s">
        <v>1700</v>
      </c>
      <c r="C4447" s="14" t="s">
        <v>17987</v>
      </c>
      <c r="D4447" s="14" t="s">
        <v>17988</v>
      </c>
      <c r="E4447" s="15" t="s">
        <v>11359</v>
      </c>
      <c r="F4447" s="16">
        <v>27</v>
      </c>
      <c r="G4447" s="16">
        <v>30</v>
      </c>
      <c r="H4447" s="6">
        <f t="shared" si="276"/>
        <v>28</v>
      </c>
      <c r="I4447" s="6">
        <f t="shared" si="277"/>
        <v>31</v>
      </c>
      <c r="J4447" s="7">
        <f t="shared" si="278"/>
        <v>1.1071428571428572</v>
      </c>
      <c r="K4447" s="7">
        <f t="shared" si="279"/>
        <v>0.14684138832927118</v>
      </c>
    </row>
    <row r="4448" spans="1:11" x14ac:dyDescent="0.35">
      <c r="A4448" s="14" t="s">
        <v>10125</v>
      </c>
      <c r="B4448" s="13" t="s">
        <v>1019</v>
      </c>
      <c r="C4448" s="14" t="s">
        <v>17989</v>
      </c>
      <c r="D4448" s="14" t="s">
        <v>17990</v>
      </c>
      <c r="E4448" s="15" t="s">
        <v>11359</v>
      </c>
      <c r="F4448" s="16">
        <v>49</v>
      </c>
      <c r="G4448" s="16">
        <v>54</v>
      </c>
      <c r="H4448" s="6">
        <f t="shared" si="276"/>
        <v>50</v>
      </c>
      <c r="I4448" s="6">
        <f t="shared" si="277"/>
        <v>55</v>
      </c>
      <c r="J4448" s="7">
        <f t="shared" si="278"/>
        <v>1.1000000000000001</v>
      </c>
      <c r="K4448" s="7">
        <f t="shared" si="279"/>
        <v>0.13750352374993502</v>
      </c>
    </row>
    <row r="4449" spans="1:11" x14ac:dyDescent="0.35">
      <c r="A4449" s="14" t="s">
        <v>10126</v>
      </c>
      <c r="B4449" s="13" t="s">
        <v>1591</v>
      </c>
      <c r="C4449" s="14" t="s">
        <v>17991</v>
      </c>
      <c r="D4449" s="14" t="s">
        <v>11356</v>
      </c>
      <c r="E4449" s="15" t="s">
        <v>5678</v>
      </c>
      <c r="F4449" s="16">
        <v>44</v>
      </c>
      <c r="G4449" s="16">
        <v>29</v>
      </c>
      <c r="H4449" s="6">
        <f t="shared" si="276"/>
        <v>45</v>
      </c>
      <c r="I4449" s="6">
        <f t="shared" si="277"/>
        <v>30</v>
      </c>
      <c r="J4449" s="7">
        <f t="shared" si="278"/>
        <v>0.66666666666666663</v>
      </c>
      <c r="K4449" s="7">
        <f t="shared" si="279"/>
        <v>-0.5849625007211563</v>
      </c>
    </row>
    <row r="4450" spans="1:11" x14ac:dyDescent="0.35">
      <c r="A4450" s="14" t="s">
        <v>10127</v>
      </c>
      <c r="B4450" s="13" t="s">
        <v>3022</v>
      </c>
      <c r="C4450" s="14" t="s">
        <v>17992</v>
      </c>
      <c r="D4450" s="14" t="s">
        <v>17993</v>
      </c>
      <c r="E4450" s="15" t="s">
        <v>5678</v>
      </c>
      <c r="F4450" s="16">
        <v>55</v>
      </c>
      <c r="G4450" s="16">
        <v>57</v>
      </c>
      <c r="H4450" s="6">
        <f t="shared" si="276"/>
        <v>56</v>
      </c>
      <c r="I4450" s="6">
        <f t="shared" si="277"/>
        <v>58</v>
      </c>
      <c r="J4450" s="7">
        <f t="shared" si="278"/>
        <v>1.0357142857142858</v>
      </c>
      <c r="K4450" s="7">
        <f t="shared" si="279"/>
        <v>5.0626073069968143E-2</v>
      </c>
    </row>
    <row r="4451" spans="1:11" x14ac:dyDescent="0.35">
      <c r="A4451" s="14" t="s">
        <v>10128</v>
      </c>
      <c r="B4451" s="13" t="s">
        <v>1343</v>
      </c>
      <c r="C4451" s="14" t="s">
        <v>17994</v>
      </c>
      <c r="D4451" s="14" t="s">
        <v>12254</v>
      </c>
      <c r="E4451" s="15" t="s">
        <v>5678</v>
      </c>
      <c r="F4451" s="16">
        <v>60</v>
      </c>
      <c r="G4451" s="16">
        <v>47</v>
      </c>
      <c r="H4451" s="6">
        <f t="shared" si="276"/>
        <v>61</v>
      </c>
      <c r="I4451" s="6">
        <f t="shared" si="277"/>
        <v>48</v>
      </c>
      <c r="J4451" s="7">
        <f t="shared" si="278"/>
        <v>0.78688524590163933</v>
      </c>
      <c r="K4451" s="7">
        <f t="shared" si="279"/>
        <v>-0.34577483684173016</v>
      </c>
    </row>
    <row r="4452" spans="1:11" x14ac:dyDescent="0.35">
      <c r="A4452" s="14" t="s">
        <v>10129</v>
      </c>
      <c r="B4452" s="13" t="s">
        <v>1858</v>
      </c>
      <c r="C4452" s="14" t="s">
        <v>17995</v>
      </c>
      <c r="D4452" s="14" t="s">
        <v>17996</v>
      </c>
      <c r="E4452" s="15" t="s">
        <v>5678</v>
      </c>
      <c r="F4452" s="16">
        <v>27</v>
      </c>
      <c r="G4452" s="16">
        <v>20</v>
      </c>
      <c r="H4452" s="6">
        <f t="shared" si="276"/>
        <v>28</v>
      </c>
      <c r="I4452" s="6">
        <f t="shared" si="277"/>
        <v>21</v>
      </c>
      <c r="J4452" s="7">
        <f t="shared" si="278"/>
        <v>0.75</v>
      </c>
      <c r="K4452" s="7">
        <f t="shared" si="279"/>
        <v>-0.41503749927884381</v>
      </c>
    </row>
    <row r="4453" spans="1:11" x14ac:dyDescent="0.35">
      <c r="A4453" s="14" t="s">
        <v>10130</v>
      </c>
      <c r="B4453" s="13" t="s">
        <v>2042</v>
      </c>
      <c r="C4453" s="14" t="s">
        <v>17997</v>
      </c>
      <c r="D4453" s="14" t="s">
        <v>17998</v>
      </c>
      <c r="E4453" s="15" t="s">
        <v>5678</v>
      </c>
      <c r="F4453" s="16">
        <v>41</v>
      </c>
      <c r="G4453" s="16">
        <v>32</v>
      </c>
      <c r="H4453" s="6">
        <f t="shared" si="276"/>
        <v>42</v>
      </c>
      <c r="I4453" s="6">
        <f t="shared" si="277"/>
        <v>33</v>
      </c>
      <c r="J4453" s="7">
        <f t="shared" si="278"/>
        <v>0.7857142857142857</v>
      </c>
      <c r="K4453" s="7">
        <f t="shared" si="279"/>
        <v>-0.34792330342030692</v>
      </c>
    </row>
    <row r="4454" spans="1:11" x14ac:dyDescent="0.35">
      <c r="A4454" s="14" t="s">
        <v>10131</v>
      </c>
      <c r="B4454" s="13" t="s">
        <v>955</v>
      </c>
      <c r="C4454" s="14" t="s">
        <v>17999</v>
      </c>
      <c r="D4454" s="14" t="s">
        <v>18000</v>
      </c>
      <c r="E4454" s="15" t="s">
        <v>11359</v>
      </c>
      <c r="F4454" s="16">
        <v>0</v>
      </c>
      <c r="G4454" s="16">
        <v>0</v>
      </c>
      <c r="H4454" s="6">
        <f t="shared" si="276"/>
        <v>1</v>
      </c>
      <c r="I4454" s="6">
        <f t="shared" si="277"/>
        <v>1</v>
      </c>
      <c r="J4454" s="7">
        <f t="shared" si="278"/>
        <v>1</v>
      </c>
      <c r="K4454" s="7">
        <f t="shared" si="279"/>
        <v>0</v>
      </c>
    </row>
    <row r="4455" spans="1:11" x14ac:dyDescent="0.35">
      <c r="A4455" s="14" t="s">
        <v>10132</v>
      </c>
      <c r="B4455" s="13" t="s">
        <v>1592</v>
      </c>
      <c r="C4455" s="14" t="s">
        <v>18001</v>
      </c>
      <c r="D4455" s="14" t="s">
        <v>11806</v>
      </c>
      <c r="E4455" s="15" t="s">
        <v>5678</v>
      </c>
      <c r="F4455" s="16">
        <v>29</v>
      </c>
      <c r="G4455" s="16">
        <v>36</v>
      </c>
      <c r="H4455" s="6">
        <f t="shared" si="276"/>
        <v>30</v>
      </c>
      <c r="I4455" s="6">
        <f t="shared" si="277"/>
        <v>37</v>
      </c>
      <c r="J4455" s="7">
        <f t="shared" si="278"/>
        <v>1.2333333333333334</v>
      </c>
      <c r="K4455" s="7">
        <f t="shared" si="279"/>
        <v>0.3025627700204313</v>
      </c>
    </row>
    <row r="4456" spans="1:11" x14ac:dyDescent="0.35">
      <c r="A4456" s="14" t="s">
        <v>10133</v>
      </c>
      <c r="B4456" s="13" t="s">
        <v>729</v>
      </c>
      <c r="C4456" s="14" t="s">
        <v>18002</v>
      </c>
      <c r="D4456" s="14" t="s">
        <v>11356</v>
      </c>
      <c r="E4456" s="15" t="s">
        <v>11359</v>
      </c>
      <c r="F4456" s="16">
        <v>3</v>
      </c>
      <c r="G4456" s="16">
        <v>10</v>
      </c>
      <c r="H4456" s="6">
        <f t="shared" si="276"/>
        <v>4</v>
      </c>
      <c r="I4456" s="6">
        <f t="shared" si="277"/>
        <v>11</v>
      </c>
      <c r="J4456" s="7">
        <f t="shared" si="278"/>
        <v>2.75</v>
      </c>
      <c r="K4456" s="7">
        <f t="shared" si="279"/>
        <v>1.4594316186372973</v>
      </c>
    </row>
    <row r="4457" spans="1:11" x14ac:dyDescent="0.35">
      <c r="A4457" s="14" t="s">
        <v>10134</v>
      </c>
      <c r="B4457" s="13" t="s">
        <v>4469</v>
      </c>
      <c r="C4457" s="14" t="s">
        <v>18003</v>
      </c>
      <c r="D4457" s="14" t="s">
        <v>18004</v>
      </c>
      <c r="E4457" s="15" t="s">
        <v>5678</v>
      </c>
      <c r="F4457" s="16">
        <v>9362</v>
      </c>
      <c r="G4457" s="16">
        <v>9205</v>
      </c>
      <c r="H4457" s="6">
        <f t="shared" si="276"/>
        <v>9363</v>
      </c>
      <c r="I4457" s="6">
        <f t="shared" si="277"/>
        <v>9206</v>
      </c>
      <c r="J4457" s="7">
        <f t="shared" si="278"/>
        <v>0.98323187012709601</v>
      </c>
      <c r="K4457" s="7">
        <f t="shared" si="279"/>
        <v>-2.4396415416480126E-2</v>
      </c>
    </row>
    <row r="4458" spans="1:11" x14ac:dyDescent="0.35">
      <c r="A4458" s="14" t="s">
        <v>10135</v>
      </c>
      <c r="B4458" s="13" t="s">
        <v>4819</v>
      </c>
      <c r="C4458" s="14" t="s">
        <v>18005</v>
      </c>
      <c r="D4458" s="14" t="s">
        <v>18006</v>
      </c>
      <c r="E4458" s="15" t="s">
        <v>5678</v>
      </c>
      <c r="F4458" s="16">
        <v>3280</v>
      </c>
      <c r="G4458" s="16">
        <v>3315</v>
      </c>
      <c r="H4458" s="6">
        <f t="shared" si="276"/>
        <v>3281</v>
      </c>
      <c r="I4458" s="6">
        <f t="shared" si="277"/>
        <v>3316</v>
      </c>
      <c r="J4458" s="7">
        <f t="shared" si="278"/>
        <v>1.0106674794270039</v>
      </c>
      <c r="K4458" s="7">
        <f t="shared" si="279"/>
        <v>1.5308412977330418E-2</v>
      </c>
    </row>
    <row r="4459" spans="1:11" x14ac:dyDescent="0.35">
      <c r="A4459" s="14" t="s">
        <v>10136</v>
      </c>
      <c r="B4459" s="13" t="s">
        <v>5404</v>
      </c>
      <c r="C4459" s="14" t="s">
        <v>18007</v>
      </c>
      <c r="D4459" s="14" t="s">
        <v>11436</v>
      </c>
      <c r="E4459" s="15" t="s">
        <v>5678</v>
      </c>
      <c r="F4459" s="16">
        <v>80</v>
      </c>
      <c r="G4459" s="16">
        <v>38</v>
      </c>
      <c r="H4459" s="6">
        <f t="shared" si="276"/>
        <v>81</v>
      </c>
      <c r="I4459" s="6">
        <f t="shared" si="277"/>
        <v>39</v>
      </c>
      <c r="J4459" s="7">
        <f t="shared" si="278"/>
        <v>0.48148148148148145</v>
      </c>
      <c r="K4459" s="7">
        <f t="shared" si="279"/>
        <v>-1.0544477840223765</v>
      </c>
    </row>
    <row r="4460" spans="1:11" x14ac:dyDescent="0.35">
      <c r="A4460" s="14" t="s">
        <v>10137</v>
      </c>
      <c r="B4460" s="13" t="s">
        <v>2727</v>
      </c>
      <c r="C4460" s="14" t="s">
        <v>18008</v>
      </c>
      <c r="D4460" s="14" t="s">
        <v>15971</v>
      </c>
      <c r="E4460" s="15" t="s">
        <v>5678</v>
      </c>
      <c r="F4460" s="16">
        <v>75</v>
      </c>
      <c r="G4460" s="16">
        <v>62</v>
      </c>
      <c r="H4460" s="6">
        <f t="shared" si="276"/>
        <v>76</v>
      </c>
      <c r="I4460" s="6">
        <f t="shared" si="277"/>
        <v>63</v>
      </c>
      <c r="J4460" s="7">
        <f t="shared" si="278"/>
        <v>0.82894736842105265</v>
      </c>
      <c r="K4460" s="7">
        <f t="shared" si="279"/>
        <v>-0.270647589943669</v>
      </c>
    </row>
    <row r="4461" spans="1:11" x14ac:dyDescent="0.35">
      <c r="A4461" s="14" t="s">
        <v>10138</v>
      </c>
      <c r="B4461" s="13" t="s">
        <v>2386</v>
      </c>
      <c r="C4461" s="14" t="s">
        <v>18009</v>
      </c>
      <c r="D4461" s="14" t="s">
        <v>11539</v>
      </c>
      <c r="E4461" s="15" t="s">
        <v>11359</v>
      </c>
      <c r="F4461" s="16">
        <v>217</v>
      </c>
      <c r="G4461" s="16">
        <v>193</v>
      </c>
      <c r="H4461" s="6">
        <f t="shared" si="276"/>
        <v>218</v>
      </c>
      <c r="I4461" s="6">
        <f t="shared" si="277"/>
        <v>194</v>
      </c>
      <c r="J4461" s="7">
        <f t="shared" si="278"/>
        <v>0.88990825688073394</v>
      </c>
      <c r="K4461" s="7">
        <f t="shared" si="279"/>
        <v>-0.16827148258979868</v>
      </c>
    </row>
    <row r="4462" spans="1:11" x14ac:dyDescent="0.35">
      <c r="A4462" s="14" t="s">
        <v>10139</v>
      </c>
      <c r="B4462" s="13" t="s">
        <v>3609</v>
      </c>
      <c r="C4462" s="14" t="s">
        <v>18010</v>
      </c>
      <c r="D4462" s="14" t="s">
        <v>11356</v>
      </c>
      <c r="E4462" s="15" t="s">
        <v>5678</v>
      </c>
      <c r="F4462" s="16">
        <v>45</v>
      </c>
      <c r="G4462" s="16">
        <v>42</v>
      </c>
      <c r="H4462" s="6">
        <f t="shared" si="276"/>
        <v>46</v>
      </c>
      <c r="I4462" s="6">
        <f t="shared" si="277"/>
        <v>43</v>
      </c>
      <c r="J4462" s="7">
        <f t="shared" si="278"/>
        <v>0.93478260869565222</v>
      </c>
      <c r="K4462" s="7">
        <f t="shared" si="279"/>
        <v>-9.7297201354914875E-2</v>
      </c>
    </row>
    <row r="4463" spans="1:11" x14ac:dyDescent="0.35">
      <c r="A4463" s="14" t="s">
        <v>10140</v>
      </c>
      <c r="B4463" s="13" t="s">
        <v>1329</v>
      </c>
      <c r="C4463" s="14" t="s">
        <v>18011</v>
      </c>
      <c r="D4463" s="14" t="s">
        <v>11356</v>
      </c>
      <c r="E4463" s="15" t="s">
        <v>5678</v>
      </c>
      <c r="F4463" s="16">
        <v>15</v>
      </c>
      <c r="G4463" s="16">
        <v>17</v>
      </c>
      <c r="H4463" s="6">
        <f t="shared" si="276"/>
        <v>16</v>
      </c>
      <c r="I4463" s="6">
        <f t="shared" si="277"/>
        <v>18</v>
      </c>
      <c r="J4463" s="7">
        <f t="shared" si="278"/>
        <v>1.125</v>
      </c>
      <c r="K4463" s="7">
        <f t="shared" si="279"/>
        <v>0.16992500144231237</v>
      </c>
    </row>
    <row r="4464" spans="1:11" x14ac:dyDescent="0.35">
      <c r="A4464" s="14" t="s">
        <v>10141</v>
      </c>
      <c r="B4464" s="13" t="s">
        <v>3131</v>
      </c>
      <c r="C4464" s="14" t="s">
        <v>18012</v>
      </c>
      <c r="D4464" s="14" t="s">
        <v>18013</v>
      </c>
      <c r="E4464" s="15" t="s">
        <v>11359</v>
      </c>
      <c r="F4464" s="16">
        <v>15</v>
      </c>
      <c r="G4464" s="16">
        <v>10</v>
      </c>
      <c r="H4464" s="6">
        <f t="shared" si="276"/>
        <v>16</v>
      </c>
      <c r="I4464" s="6">
        <f t="shared" si="277"/>
        <v>11</v>
      </c>
      <c r="J4464" s="7">
        <f t="shared" si="278"/>
        <v>0.6875</v>
      </c>
      <c r="K4464" s="7">
        <f t="shared" si="279"/>
        <v>-0.5405683813627028</v>
      </c>
    </row>
    <row r="4465" spans="1:11" x14ac:dyDescent="0.35">
      <c r="A4465" s="14" t="s">
        <v>10142</v>
      </c>
      <c r="B4465" s="13" t="s">
        <v>1973</v>
      </c>
      <c r="C4465" s="14" t="s">
        <v>18014</v>
      </c>
      <c r="D4465" s="14" t="s">
        <v>18015</v>
      </c>
      <c r="E4465" s="15" t="s">
        <v>11359</v>
      </c>
      <c r="F4465" s="16">
        <v>29</v>
      </c>
      <c r="G4465" s="16">
        <v>25</v>
      </c>
      <c r="H4465" s="6">
        <f t="shared" si="276"/>
        <v>30</v>
      </c>
      <c r="I4465" s="6">
        <f t="shared" si="277"/>
        <v>26</v>
      </c>
      <c r="J4465" s="7">
        <f t="shared" si="278"/>
        <v>0.8666666666666667</v>
      </c>
      <c r="K4465" s="7">
        <f t="shared" si="279"/>
        <v>-0.20645087746742632</v>
      </c>
    </row>
    <row r="4466" spans="1:11" x14ac:dyDescent="0.35">
      <c r="A4466" s="14" t="s">
        <v>10143</v>
      </c>
      <c r="B4466" s="13" t="s">
        <v>3459</v>
      </c>
      <c r="C4466" s="14" t="s">
        <v>18016</v>
      </c>
      <c r="D4466" s="14" t="s">
        <v>11608</v>
      </c>
      <c r="E4466" s="15" t="s">
        <v>5678</v>
      </c>
      <c r="F4466" s="16">
        <v>133</v>
      </c>
      <c r="G4466" s="16">
        <v>158</v>
      </c>
      <c r="H4466" s="6">
        <f t="shared" si="276"/>
        <v>134</v>
      </c>
      <c r="I4466" s="6">
        <f t="shared" si="277"/>
        <v>159</v>
      </c>
      <c r="J4466" s="7">
        <f t="shared" si="278"/>
        <v>1.1865671641791045</v>
      </c>
      <c r="K4466" s="7">
        <f t="shared" si="279"/>
        <v>0.24679376482658294</v>
      </c>
    </row>
    <row r="4467" spans="1:11" x14ac:dyDescent="0.35">
      <c r="A4467" s="14" t="s">
        <v>10144</v>
      </c>
      <c r="B4467" s="13" t="s">
        <v>4106</v>
      </c>
      <c r="C4467" s="14" t="s">
        <v>18017</v>
      </c>
      <c r="D4467" s="14" t="s">
        <v>11356</v>
      </c>
      <c r="E4467" s="15" t="s">
        <v>5678</v>
      </c>
      <c r="F4467" s="16">
        <v>559</v>
      </c>
      <c r="G4467" s="16">
        <v>704</v>
      </c>
      <c r="H4467" s="6">
        <f t="shared" si="276"/>
        <v>560</v>
      </c>
      <c r="I4467" s="6">
        <f t="shared" si="277"/>
        <v>705</v>
      </c>
      <c r="J4467" s="7">
        <f t="shared" si="278"/>
        <v>1.2589285714285714</v>
      </c>
      <c r="K4467" s="7">
        <f t="shared" si="279"/>
        <v>0.3321964303411894</v>
      </c>
    </row>
    <row r="4468" spans="1:11" x14ac:dyDescent="0.35">
      <c r="A4468" s="14" t="s">
        <v>10145</v>
      </c>
      <c r="B4468" s="13" t="s">
        <v>1302</v>
      </c>
      <c r="C4468" s="14" t="s">
        <v>18018</v>
      </c>
      <c r="D4468" s="14" t="s">
        <v>11646</v>
      </c>
      <c r="E4468" s="15" t="s">
        <v>11359</v>
      </c>
      <c r="F4468" s="16">
        <v>17</v>
      </c>
      <c r="G4468" s="16">
        <v>13</v>
      </c>
      <c r="H4468" s="6">
        <f t="shared" si="276"/>
        <v>18</v>
      </c>
      <c r="I4468" s="6">
        <f t="shared" si="277"/>
        <v>14</v>
      </c>
      <c r="J4468" s="7">
        <f t="shared" si="278"/>
        <v>0.77777777777777779</v>
      </c>
      <c r="K4468" s="7">
        <f t="shared" si="279"/>
        <v>-0.36257007938470825</v>
      </c>
    </row>
    <row r="4469" spans="1:11" x14ac:dyDescent="0.35">
      <c r="A4469" s="14" t="s">
        <v>10146</v>
      </c>
      <c r="B4469" s="13" t="s">
        <v>3333</v>
      </c>
      <c r="C4469" s="14" t="s">
        <v>18019</v>
      </c>
      <c r="D4469" s="14" t="s">
        <v>18020</v>
      </c>
      <c r="E4469" s="15" t="s">
        <v>11359</v>
      </c>
      <c r="F4469" s="16">
        <v>10</v>
      </c>
      <c r="G4469" s="16">
        <v>6</v>
      </c>
      <c r="H4469" s="6">
        <f t="shared" si="276"/>
        <v>11</v>
      </c>
      <c r="I4469" s="6">
        <f t="shared" si="277"/>
        <v>7</v>
      </c>
      <c r="J4469" s="7">
        <f t="shared" si="278"/>
        <v>0.63636363636363635</v>
      </c>
      <c r="K4469" s="7">
        <f t="shared" si="279"/>
        <v>-0.65207669657969325</v>
      </c>
    </row>
    <row r="4470" spans="1:11" x14ac:dyDescent="0.35">
      <c r="A4470" s="14" t="s">
        <v>10147</v>
      </c>
      <c r="B4470" s="13" t="s">
        <v>1744</v>
      </c>
      <c r="C4470" s="14" t="s">
        <v>18021</v>
      </c>
      <c r="D4470" s="14" t="s">
        <v>18022</v>
      </c>
      <c r="E4470" s="15" t="s">
        <v>11359</v>
      </c>
      <c r="F4470" s="16">
        <v>18</v>
      </c>
      <c r="G4470" s="16">
        <v>13</v>
      </c>
      <c r="H4470" s="6">
        <f t="shared" si="276"/>
        <v>19</v>
      </c>
      <c r="I4470" s="6">
        <f t="shared" si="277"/>
        <v>14</v>
      </c>
      <c r="J4470" s="7">
        <f t="shared" si="278"/>
        <v>0.73684210526315785</v>
      </c>
      <c r="K4470" s="7">
        <f t="shared" si="279"/>
        <v>-0.44057259138598148</v>
      </c>
    </row>
    <row r="4471" spans="1:11" x14ac:dyDescent="0.35">
      <c r="A4471" s="14" t="s">
        <v>10148</v>
      </c>
      <c r="B4471" s="13" t="s">
        <v>4382</v>
      </c>
      <c r="C4471" s="14" t="s">
        <v>18023</v>
      </c>
      <c r="D4471" s="14" t="s">
        <v>11356</v>
      </c>
      <c r="E4471" s="15" t="s">
        <v>11359</v>
      </c>
      <c r="F4471" s="16">
        <v>50</v>
      </c>
      <c r="G4471" s="16">
        <v>39</v>
      </c>
      <c r="H4471" s="6">
        <f t="shared" si="276"/>
        <v>51</v>
      </c>
      <c r="I4471" s="6">
        <f t="shared" si="277"/>
        <v>40</v>
      </c>
      <c r="J4471" s="7">
        <f t="shared" si="278"/>
        <v>0.78431372549019607</v>
      </c>
      <c r="K4471" s="7">
        <f t="shared" si="279"/>
        <v>-0.35049724708413327</v>
      </c>
    </row>
    <row r="4472" spans="1:11" x14ac:dyDescent="0.35">
      <c r="A4472" s="14" t="s">
        <v>10149</v>
      </c>
      <c r="B4472" s="13" t="s">
        <v>3710</v>
      </c>
      <c r="C4472" s="14" t="s">
        <v>18024</v>
      </c>
      <c r="D4472" s="14" t="s">
        <v>18025</v>
      </c>
      <c r="E4472" s="15" t="s">
        <v>5678</v>
      </c>
      <c r="F4472" s="16">
        <v>85</v>
      </c>
      <c r="G4472" s="16">
        <v>56</v>
      </c>
      <c r="H4472" s="6">
        <f t="shared" si="276"/>
        <v>86</v>
      </c>
      <c r="I4472" s="6">
        <f t="shared" si="277"/>
        <v>57</v>
      </c>
      <c r="J4472" s="7">
        <f t="shared" si="278"/>
        <v>0.66279069767441856</v>
      </c>
      <c r="K4472" s="7">
        <f t="shared" si="279"/>
        <v>-0.59337474053735639</v>
      </c>
    </row>
    <row r="4473" spans="1:11" x14ac:dyDescent="0.35">
      <c r="A4473" s="14" t="s">
        <v>10150</v>
      </c>
      <c r="B4473" s="13" t="s">
        <v>1431</v>
      </c>
      <c r="C4473" s="14" t="s">
        <v>18026</v>
      </c>
      <c r="D4473" s="14" t="s">
        <v>11385</v>
      </c>
      <c r="E4473" s="15" t="s">
        <v>5678</v>
      </c>
      <c r="F4473" s="16">
        <v>61</v>
      </c>
      <c r="G4473" s="16">
        <v>35</v>
      </c>
      <c r="H4473" s="6">
        <f t="shared" si="276"/>
        <v>62</v>
      </c>
      <c r="I4473" s="6">
        <f t="shared" si="277"/>
        <v>36</v>
      </c>
      <c r="J4473" s="7">
        <f t="shared" si="278"/>
        <v>0.58064516129032262</v>
      </c>
      <c r="K4473" s="7">
        <f t="shared" si="279"/>
        <v>-0.78427130894456287</v>
      </c>
    </row>
    <row r="4474" spans="1:11" x14ac:dyDescent="0.35">
      <c r="A4474" s="14" t="s">
        <v>10151</v>
      </c>
      <c r="B4474" s="13" t="s">
        <v>4363</v>
      </c>
      <c r="C4474" s="14" t="s">
        <v>18027</v>
      </c>
      <c r="D4474" s="14" t="s">
        <v>18028</v>
      </c>
      <c r="E4474" s="15" t="s">
        <v>5678</v>
      </c>
      <c r="F4474" s="16">
        <v>85</v>
      </c>
      <c r="G4474" s="16">
        <v>80</v>
      </c>
      <c r="H4474" s="6">
        <f t="shared" si="276"/>
        <v>86</v>
      </c>
      <c r="I4474" s="6">
        <f t="shared" si="277"/>
        <v>81</v>
      </c>
      <c r="J4474" s="7">
        <f t="shared" si="278"/>
        <v>0.94186046511627908</v>
      </c>
      <c r="K4474" s="7">
        <f t="shared" si="279"/>
        <v>-8.6414751817473198E-2</v>
      </c>
    </row>
    <row r="4475" spans="1:11" x14ac:dyDescent="0.35">
      <c r="A4475" s="14" t="s">
        <v>10152</v>
      </c>
      <c r="B4475" s="13" t="s">
        <v>1856</v>
      </c>
      <c r="C4475" s="14" t="s">
        <v>18029</v>
      </c>
      <c r="D4475" s="14" t="s">
        <v>18030</v>
      </c>
      <c r="E4475" s="15" t="s">
        <v>5678</v>
      </c>
      <c r="F4475" s="16">
        <v>529</v>
      </c>
      <c r="G4475" s="16">
        <v>576</v>
      </c>
      <c r="H4475" s="6">
        <f t="shared" si="276"/>
        <v>530</v>
      </c>
      <c r="I4475" s="6">
        <f t="shared" si="277"/>
        <v>577</v>
      </c>
      <c r="J4475" s="7">
        <f t="shared" si="278"/>
        <v>1.088679245283019</v>
      </c>
      <c r="K4475" s="7">
        <f t="shared" si="279"/>
        <v>0.12257895919492109</v>
      </c>
    </row>
    <row r="4476" spans="1:11" x14ac:dyDescent="0.35">
      <c r="A4476" s="14" t="s">
        <v>10153</v>
      </c>
      <c r="B4476" s="13" t="s">
        <v>3739</v>
      </c>
      <c r="C4476" s="14" t="s">
        <v>18031</v>
      </c>
      <c r="D4476" s="14" t="s">
        <v>11356</v>
      </c>
      <c r="E4476" s="15" t="s">
        <v>5678</v>
      </c>
      <c r="F4476" s="16">
        <v>57</v>
      </c>
      <c r="G4476" s="16">
        <v>31</v>
      </c>
      <c r="H4476" s="6">
        <f t="shared" si="276"/>
        <v>58</v>
      </c>
      <c r="I4476" s="6">
        <f t="shared" si="277"/>
        <v>32</v>
      </c>
      <c r="J4476" s="7">
        <f t="shared" si="278"/>
        <v>0.55172413793103448</v>
      </c>
      <c r="K4476" s="7">
        <f t="shared" si="279"/>
        <v>-0.85798099512757209</v>
      </c>
    </row>
    <row r="4477" spans="1:11" x14ac:dyDescent="0.35">
      <c r="A4477" s="14" t="s">
        <v>10154</v>
      </c>
      <c r="B4477" s="13" t="s">
        <v>4026</v>
      </c>
      <c r="C4477" s="14" t="s">
        <v>18032</v>
      </c>
      <c r="D4477" s="14" t="s">
        <v>11356</v>
      </c>
      <c r="E4477" s="15" t="s">
        <v>11359</v>
      </c>
      <c r="F4477" s="16">
        <v>31</v>
      </c>
      <c r="G4477" s="16">
        <v>23</v>
      </c>
      <c r="H4477" s="6">
        <f t="shared" si="276"/>
        <v>32</v>
      </c>
      <c r="I4477" s="6">
        <f t="shared" si="277"/>
        <v>24</v>
      </c>
      <c r="J4477" s="7">
        <f t="shared" si="278"/>
        <v>0.75</v>
      </c>
      <c r="K4477" s="7">
        <f t="shared" si="279"/>
        <v>-0.41503749927884381</v>
      </c>
    </row>
    <row r="4478" spans="1:11" x14ac:dyDescent="0.35">
      <c r="A4478" s="14" t="s">
        <v>10155</v>
      </c>
      <c r="B4478" s="13" t="s">
        <v>2075</v>
      </c>
      <c r="C4478" s="14" t="s">
        <v>18033</v>
      </c>
      <c r="D4478" s="14" t="s">
        <v>18034</v>
      </c>
      <c r="E4478" s="15" t="s">
        <v>5678</v>
      </c>
      <c r="F4478" s="16">
        <v>930</v>
      </c>
      <c r="G4478" s="16">
        <v>947</v>
      </c>
      <c r="H4478" s="6">
        <f t="shared" si="276"/>
        <v>931</v>
      </c>
      <c r="I4478" s="6">
        <f t="shared" si="277"/>
        <v>948</v>
      </c>
      <c r="J4478" s="7">
        <f t="shared" si="278"/>
        <v>1.0182599355531687</v>
      </c>
      <c r="K4478" s="7">
        <f t="shared" si="279"/>
        <v>2.6105891339465545E-2</v>
      </c>
    </row>
    <row r="4479" spans="1:11" x14ac:dyDescent="0.35">
      <c r="A4479" s="14" t="s">
        <v>10156</v>
      </c>
      <c r="B4479" s="13" t="s">
        <v>5507</v>
      </c>
      <c r="C4479" s="14"/>
      <c r="D4479" s="14"/>
      <c r="E4479" s="15" t="s">
        <v>5678</v>
      </c>
      <c r="F4479" s="16">
        <v>113</v>
      </c>
      <c r="G4479" s="16">
        <v>119</v>
      </c>
      <c r="H4479" s="6">
        <f t="shared" si="276"/>
        <v>114</v>
      </c>
      <c r="I4479" s="6">
        <f t="shared" si="277"/>
        <v>120</v>
      </c>
      <c r="J4479" s="7">
        <f t="shared" si="278"/>
        <v>1.0526315789473684</v>
      </c>
      <c r="K4479" s="7">
        <f t="shared" si="279"/>
        <v>7.4000581443776775E-2</v>
      </c>
    </row>
    <row r="4480" spans="1:11" x14ac:dyDescent="0.35">
      <c r="A4480" s="14" t="s">
        <v>10157</v>
      </c>
      <c r="B4480" s="13" t="s">
        <v>3958</v>
      </c>
      <c r="C4480" s="14" t="s">
        <v>18035</v>
      </c>
      <c r="D4480" s="14" t="s">
        <v>18036</v>
      </c>
      <c r="E4480" s="15" t="s">
        <v>5678</v>
      </c>
      <c r="F4480" s="16">
        <v>854</v>
      </c>
      <c r="G4480" s="16">
        <v>850</v>
      </c>
      <c r="H4480" s="6">
        <f t="shared" si="276"/>
        <v>855</v>
      </c>
      <c r="I4480" s="6">
        <f t="shared" si="277"/>
        <v>851</v>
      </c>
      <c r="J4480" s="7">
        <f t="shared" si="278"/>
        <v>0.99532163742690061</v>
      </c>
      <c r="K4480" s="7">
        <f t="shared" si="279"/>
        <v>-6.7652880872975177E-3</v>
      </c>
    </row>
    <row r="4481" spans="1:11" x14ac:dyDescent="0.35">
      <c r="A4481" s="14" t="s">
        <v>10158</v>
      </c>
      <c r="B4481" s="13" t="s">
        <v>2531</v>
      </c>
      <c r="C4481" s="14" t="s">
        <v>18037</v>
      </c>
      <c r="D4481" s="14" t="s">
        <v>18038</v>
      </c>
      <c r="E4481" s="15" t="s">
        <v>5678</v>
      </c>
      <c r="F4481" s="16">
        <v>298</v>
      </c>
      <c r="G4481" s="16">
        <v>299</v>
      </c>
      <c r="H4481" s="6">
        <f t="shared" si="276"/>
        <v>299</v>
      </c>
      <c r="I4481" s="6">
        <f t="shared" si="277"/>
        <v>300</v>
      </c>
      <c r="J4481" s="7">
        <f t="shared" si="278"/>
        <v>1.0033444816053512</v>
      </c>
      <c r="K4481" s="7">
        <f t="shared" si="279"/>
        <v>4.8170162977758417E-3</v>
      </c>
    </row>
    <row r="4482" spans="1:11" x14ac:dyDescent="0.35">
      <c r="A4482" s="14" t="s">
        <v>10159</v>
      </c>
      <c r="B4482" s="13" t="s">
        <v>3850</v>
      </c>
      <c r="C4482" s="14" t="s">
        <v>18039</v>
      </c>
      <c r="D4482" s="14" t="s">
        <v>18040</v>
      </c>
      <c r="E4482" s="15" t="s">
        <v>5678</v>
      </c>
      <c r="F4482" s="16">
        <v>181</v>
      </c>
      <c r="G4482" s="16">
        <v>146</v>
      </c>
      <c r="H4482" s="6">
        <f t="shared" si="276"/>
        <v>182</v>
      </c>
      <c r="I4482" s="6">
        <f t="shared" si="277"/>
        <v>147</v>
      </c>
      <c r="J4482" s="7">
        <f t="shared" si="278"/>
        <v>0.80769230769230771</v>
      </c>
      <c r="K4482" s="7">
        <f t="shared" si="279"/>
        <v>-0.30812229536233188</v>
      </c>
    </row>
    <row r="4483" spans="1:11" x14ac:dyDescent="0.35">
      <c r="A4483" s="14" t="s">
        <v>10160</v>
      </c>
      <c r="B4483" s="13" t="s">
        <v>3797</v>
      </c>
      <c r="C4483" s="14" t="s">
        <v>18041</v>
      </c>
      <c r="D4483" s="14" t="s">
        <v>18042</v>
      </c>
      <c r="E4483" s="15" t="s">
        <v>5678</v>
      </c>
      <c r="F4483" s="16">
        <v>260</v>
      </c>
      <c r="G4483" s="16">
        <v>187</v>
      </c>
      <c r="H4483" s="6">
        <f t="shared" ref="H4483:H4546" si="280">F4483+1</f>
        <v>261</v>
      </c>
      <c r="I4483" s="6">
        <f t="shared" ref="I4483:I4546" si="281">G4483+1</f>
        <v>188</v>
      </c>
      <c r="J4483" s="7">
        <f t="shared" ref="J4483:J4546" si="282">I4483/H4483</f>
        <v>0.72030651340996166</v>
      </c>
      <c r="K4483" s="7">
        <f t="shared" ref="K4483:K4546" si="283">LOG(J4483,2)</f>
        <v>-0.47331714489224719</v>
      </c>
    </row>
    <row r="4484" spans="1:11" x14ac:dyDescent="0.35">
      <c r="A4484" s="14" t="s">
        <v>10161</v>
      </c>
      <c r="B4484" s="13" t="s">
        <v>2692</v>
      </c>
      <c r="C4484" s="14" t="s">
        <v>18043</v>
      </c>
      <c r="D4484" s="14" t="s">
        <v>18044</v>
      </c>
      <c r="E4484" s="15" t="s">
        <v>5678</v>
      </c>
      <c r="F4484" s="16">
        <v>267</v>
      </c>
      <c r="G4484" s="16">
        <v>206</v>
      </c>
      <c r="H4484" s="6">
        <f t="shared" si="280"/>
        <v>268</v>
      </c>
      <c r="I4484" s="6">
        <f t="shared" si="281"/>
        <v>207</v>
      </c>
      <c r="J4484" s="7">
        <f t="shared" si="282"/>
        <v>0.77238805970149249</v>
      </c>
      <c r="K4484" s="7">
        <f t="shared" si="283"/>
        <v>-0.3726022329584473</v>
      </c>
    </row>
    <row r="4485" spans="1:11" x14ac:dyDescent="0.35">
      <c r="A4485" s="14" t="s">
        <v>10162</v>
      </c>
      <c r="B4485" s="13" t="s">
        <v>3639</v>
      </c>
      <c r="C4485" s="14" t="s">
        <v>18045</v>
      </c>
      <c r="D4485" s="14" t="s">
        <v>18046</v>
      </c>
      <c r="E4485" s="15" t="s">
        <v>5678</v>
      </c>
      <c r="F4485" s="16">
        <v>141</v>
      </c>
      <c r="G4485" s="16">
        <v>94</v>
      </c>
      <c r="H4485" s="6">
        <f t="shared" si="280"/>
        <v>142</v>
      </c>
      <c r="I4485" s="6">
        <f t="shared" si="281"/>
        <v>95</v>
      </c>
      <c r="J4485" s="7">
        <f t="shared" si="282"/>
        <v>0.66901408450704225</v>
      </c>
      <c r="K4485" s="7">
        <f t="shared" si="283"/>
        <v>-0.57989151117373428</v>
      </c>
    </row>
    <row r="4486" spans="1:11" x14ac:dyDescent="0.35">
      <c r="A4486" s="14" t="s">
        <v>10163</v>
      </c>
      <c r="B4486" s="13" t="s">
        <v>2311</v>
      </c>
      <c r="C4486" s="14" t="s">
        <v>18047</v>
      </c>
      <c r="D4486" s="14" t="s">
        <v>18048</v>
      </c>
      <c r="E4486" s="15" t="s">
        <v>5678</v>
      </c>
      <c r="F4486" s="16">
        <v>134</v>
      </c>
      <c r="G4486" s="16">
        <v>111</v>
      </c>
      <c r="H4486" s="6">
        <f t="shared" si="280"/>
        <v>135</v>
      </c>
      <c r="I4486" s="6">
        <f t="shared" si="281"/>
        <v>112</v>
      </c>
      <c r="J4486" s="7">
        <f t="shared" si="282"/>
        <v>0.82962962962962961</v>
      </c>
      <c r="K4486" s="7">
        <f t="shared" si="283"/>
        <v>-0.26946067499322685</v>
      </c>
    </row>
    <row r="4487" spans="1:11" x14ac:dyDescent="0.35">
      <c r="A4487" s="14" t="s">
        <v>10164</v>
      </c>
      <c r="B4487" s="13" t="s">
        <v>2410</v>
      </c>
      <c r="C4487" s="14" t="s">
        <v>18049</v>
      </c>
      <c r="D4487" s="14" t="s">
        <v>18050</v>
      </c>
      <c r="E4487" s="15" t="s">
        <v>5678</v>
      </c>
      <c r="F4487" s="16">
        <v>236</v>
      </c>
      <c r="G4487" s="16">
        <v>195</v>
      </c>
      <c r="H4487" s="6">
        <f t="shared" si="280"/>
        <v>237</v>
      </c>
      <c r="I4487" s="6">
        <f t="shared" si="281"/>
        <v>196</v>
      </c>
      <c r="J4487" s="7">
        <f t="shared" si="282"/>
        <v>0.8270042194092827</v>
      </c>
      <c r="K4487" s="7">
        <f t="shared" si="283"/>
        <v>-0.27403340478305094</v>
      </c>
    </row>
    <row r="4488" spans="1:11" x14ac:dyDescent="0.35">
      <c r="A4488" s="14" t="s">
        <v>10165</v>
      </c>
      <c r="B4488" s="13" t="s">
        <v>2712</v>
      </c>
      <c r="C4488" s="14" t="s">
        <v>18051</v>
      </c>
      <c r="D4488" s="14" t="s">
        <v>18052</v>
      </c>
      <c r="E4488" s="15" t="s">
        <v>5678</v>
      </c>
      <c r="F4488" s="16">
        <v>161</v>
      </c>
      <c r="G4488" s="16">
        <v>149</v>
      </c>
      <c r="H4488" s="6">
        <f t="shared" si="280"/>
        <v>162</v>
      </c>
      <c r="I4488" s="6">
        <f t="shared" si="281"/>
        <v>150</v>
      </c>
      <c r="J4488" s="7">
        <f t="shared" si="282"/>
        <v>0.92592592592592593</v>
      </c>
      <c r="K4488" s="7">
        <f t="shared" si="283"/>
        <v>-0.11103131238874385</v>
      </c>
    </row>
    <row r="4489" spans="1:11" x14ac:dyDescent="0.35">
      <c r="A4489" s="14" t="s">
        <v>10166</v>
      </c>
      <c r="B4489" s="13" t="s">
        <v>2812</v>
      </c>
      <c r="C4489" s="14" t="s">
        <v>18053</v>
      </c>
      <c r="D4489" s="14" t="s">
        <v>18054</v>
      </c>
      <c r="E4489" s="15" t="s">
        <v>5678</v>
      </c>
      <c r="F4489" s="16">
        <v>153</v>
      </c>
      <c r="G4489" s="16">
        <v>111</v>
      </c>
      <c r="H4489" s="6">
        <f t="shared" si="280"/>
        <v>154</v>
      </c>
      <c r="I4489" s="6">
        <f t="shared" si="281"/>
        <v>112</v>
      </c>
      <c r="J4489" s="7">
        <f t="shared" si="282"/>
        <v>0.72727272727272729</v>
      </c>
      <c r="K4489" s="7">
        <f t="shared" si="283"/>
        <v>-0.45943161863729726</v>
      </c>
    </row>
    <row r="4490" spans="1:11" x14ac:dyDescent="0.35">
      <c r="A4490" s="14" t="s">
        <v>10167</v>
      </c>
      <c r="B4490" s="13" t="s">
        <v>1951</v>
      </c>
      <c r="C4490" s="14" t="s">
        <v>18055</v>
      </c>
      <c r="D4490" s="14" t="s">
        <v>18056</v>
      </c>
      <c r="E4490" s="15" t="s">
        <v>5678</v>
      </c>
      <c r="F4490" s="16">
        <v>206</v>
      </c>
      <c r="G4490" s="16">
        <v>149</v>
      </c>
      <c r="H4490" s="6">
        <f t="shared" si="280"/>
        <v>207</v>
      </c>
      <c r="I4490" s="6">
        <f t="shared" si="281"/>
        <v>150</v>
      </c>
      <c r="J4490" s="7">
        <f t="shared" si="282"/>
        <v>0.72463768115942029</v>
      </c>
      <c r="K4490" s="7">
        <f t="shared" si="283"/>
        <v>-0.46466826700344438</v>
      </c>
    </row>
    <row r="4491" spans="1:11" x14ac:dyDescent="0.35">
      <c r="A4491" s="14" t="s">
        <v>10168</v>
      </c>
      <c r="B4491" s="13" t="s">
        <v>1568</v>
      </c>
      <c r="C4491" s="14" t="s">
        <v>18057</v>
      </c>
      <c r="D4491" s="14" t="s">
        <v>18058</v>
      </c>
      <c r="E4491" s="15" t="s">
        <v>5678</v>
      </c>
      <c r="F4491" s="16">
        <v>175</v>
      </c>
      <c r="G4491" s="16">
        <v>178</v>
      </c>
      <c r="H4491" s="6">
        <f t="shared" si="280"/>
        <v>176</v>
      </c>
      <c r="I4491" s="6">
        <f t="shared" si="281"/>
        <v>179</v>
      </c>
      <c r="J4491" s="7">
        <f t="shared" si="282"/>
        <v>1.0170454545454546</v>
      </c>
      <c r="K4491" s="7">
        <f t="shared" si="283"/>
        <v>2.4384158626959227E-2</v>
      </c>
    </row>
    <row r="4492" spans="1:11" x14ac:dyDescent="0.35">
      <c r="A4492" s="14" t="s">
        <v>10169</v>
      </c>
      <c r="B4492" s="13" t="s">
        <v>3098</v>
      </c>
      <c r="C4492" s="14" t="s">
        <v>18059</v>
      </c>
      <c r="D4492" s="14" t="s">
        <v>18060</v>
      </c>
      <c r="E4492" s="15" t="s">
        <v>5678</v>
      </c>
      <c r="F4492" s="16">
        <v>168</v>
      </c>
      <c r="G4492" s="16">
        <v>210</v>
      </c>
      <c r="H4492" s="6">
        <f t="shared" si="280"/>
        <v>169</v>
      </c>
      <c r="I4492" s="6">
        <f t="shared" si="281"/>
        <v>211</v>
      </c>
      <c r="J4492" s="7">
        <f t="shared" si="282"/>
        <v>1.2485207100591715</v>
      </c>
      <c r="K4492" s="7">
        <f t="shared" si="283"/>
        <v>0.32021975242500078</v>
      </c>
    </row>
    <row r="4493" spans="1:11" x14ac:dyDescent="0.35">
      <c r="A4493" s="14" t="s">
        <v>10170</v>
      </c>
      <c r="B4493" s="13" t="s">
        <v>1322</v>
      </c>
      <c r="C4493" s="14" t="s">
        <v>18061</v>
      </c>
      <c r="D4493" s="14" t="s">
        <v>13518</v>
      </c>
      <c r="E4493" s="15" t="s">
        <v>5678</v>
      </c>
      <c r="F4493" s="16">
        <v>372</v>
      </c>
      <c r="G4493" s="16">
        <v>377</v>
      </c>
      <c r="H4493" s="6">
        <f t="shared" si="280"/>
        <v>373</v>
      </c>
      <c r="I4493" s="6">
        <f t="shared" si="281"/>
        <v>378</v>
      </c>
      <c r="J4493" s="7">
        <f t="shared" si="282"/>
        <v>1.0134048257372654</v>
      </c>
      <c r="K4493" s="7">
        <f t="shared" si="283"/>
        <v>1.9210603965834887E-2</v>
      </c>
    </row>
    <row r="4494" spans="1:11" x14ac:dyDescent="0.35">
      <c r="A4494" s="14" t="s">
        <v>10171</v>
      </c>
      <c r="B4494" s="13" t="s">
        <v>681</v>
      </c>
      <c r="C4494" s="14" t="s">
        <v>18062</v>
      </c>
      <c r="D4494" s="14" t="s">
        <v>11356</v>
      </c>
      <c r="E4494" s="15" t="s">
        <v>5678</v>
      </c>
      <c r="F4494" s="16">
        <v>519</v>
      </c>
      <c r="G4494" s="16">
        <v>675</v>
      </c>
      <c r="H4494" s="6">
        <f t="shared" si="280"/>
        <v>520</v>
      </c>
      <c r="I4494" s="6">
        <f t="shared" si="281"/>
        <v>676</v>
      </c>
      <c r="J4494" s="7">
        <f t="shared" si="282"/>
        <v>1.3</v>
      </c>
      <c r="K4494" s="7">
        <f t="shared" si="283"/>
        <v>0.37851162325372983</v>
      </c>
    </row>
    <row r="4495" spans="1:11" x14ac:dyDescent="0.35">
      <c r="A4495" s="14" t="s">
        <v>10172</v>
      </c>
      <c r="B4495" s="13" t="s">
        <v>4744</v>
      </c>
      <c r="C4495" s="14"/>
      <c r="D4495" s="14"/>
      <c r="E4495" s="15" t="s">
        <v>11359</v>
      </c>
      <c r="F4495" s="16">
        <v>6</v>
      </c>
      <c r="G4495" s="16">
        <v>10</v>
      </c>
      <c r="H4495" s="6">
        <f t="shared" si="280"/>
        <v>7</v>
      </c>
      <c r="I4495" s="6">
        <f t="shared" si="281"/>
        <v>11</v>
      </c>
      <c r="J4495" s="7">
        <f t="shared" si="282"/>
        <v>1.5714285714285714</v>
      </c>
      <c r="K4495" s="7">
        <f t="shared" si="283"/>
        <v>0.65207669657969314</v>
      </c>
    </row>
    <row r="4496" spans="1:11" x14ac:dyDescent="0.35">
      <c r="A4496" s="14" t="s">
        <v>10173</v>
      </c>
      <c r="B4496" s="13" t="s">
        <v>2827</v>
      </c>
      <c r="C4496" s="14" t="s">
        <v>18063</v>
      </c>
      <c r="D4496" s="14" t="s">
        <v>12607</v>
      </c>
      <c r="E4496" s="15" t="s">
        <v>5678</v>
      </c>
      <c r="F4496" s="16">
        <v>64</v>
      </c>
      <c r="G4496" s="16">
        <v>48</v>
      </c>
      <c r="H4496" s="6">
        <f t="shared" si="280"/>
        <v>65</v>
      </c>
      <c r="I4496" s="6">
        <f t="shared" si="281"/>
        <v>49</v>
      </c>
      <c r="J4496" s="7">
        <f t="shared" si="282"/>
        <v>0.75384615384615383</v>
      </c>
      <c r="K4496" s="7">
        <f t="shared" si="283"/>
        <v>-0.40765796891324629</v>
      </c>
    </row>
    <row r="4497" spans="1:11" x14ac:dyDescent="0.35">
      <c r="A4497" s="14" t="s">
        <v>10174</v>
      </c>
      <c r="B4497" s="13" t="s">
        <v>4437</v>
      </c>
      <c r="C4497" s="14" t="s">
        <v>18064</v>
      </c>
      <c r="D4497" s="14" t="s">
        <v>11356</v>
      </c>
      <c r="E4497" s="15" t="s">
        <v>11359</v>
      </c>
      <c r="F4497" s="16">
        <v>105</v>
      </c>
      <c r="G4497" s="16">
        <v>86</v>
      </c>
      <c r="H4497" s="6">
        <f t="shared" si="280"/>
        <v>106</v>
      </c>
      <c r="I4497" s="6">
        <f t="shared" si="281"/>
        <v>87</v>
      </c>
      <c r="J4497" s="7">
        <f t="shared" si="282"/>
        <v>0.82075471698113212</v>
      </c>
      <c r="K4497" s="7">
        <f t="shared" si="283"/>
        <v>-0.28497695871447082</v>
      </c>
    </row>
    <row r="4498" spans="1:11" x14ac:dyDescent="0.35">
      <c r="A4498" s="14" t="s">
        <v>10175</v>
      </c>
      <c r="B4498" s="13" t="s">
        <v>4381</v>
      </c>
      <c r="C4498" s="14" t="s">
        <v>18065</v>
      </c>
      <c r="D4498" s="14" t="s">
        <v>18066</v>
      </c>
      <c r="E4498" s="15" t="s">
        <v>11359</v>
      </c>
      <c r="F4498" s="16">
        <v>80</v>
      </c>
      <c r="G4498" s="16">
        <v>57</v>
      </c>
      <c r="H4498" s="6">
        <f t="shared" si="280"/>
        <v>81</v>
      </c>
      <c r="I4498" s="6">
        <f t="shared" si="281"/>
        <v>58</v>
      </c>
      <c r="J4498" s="7">
        <f t="shared" si="282"/>
        <v>0.71604938271604934</v>
      </c>
      <c r="K4498" s="7">
        <f t="shared" si="283"/>
        <v>-0.48186900775705271</v>
      </c>
    </row>
    <row r="4499" spans="1:11" x14ac:dyDescent="0.35">
      <c r="A4499" s="14" t="s">
        <v>10176</v>
      </c>
      <c r="B4499" s="13" t="s">
        <v>3019</v>
      </c>
      <c r="C4499" s="14" t="s">
        <v>18067</v>
      </c>
      <c r="D4499" s="14" t="s">
        <v>18068</v>
      </c>
      <c r="E4499" s="15" t="s">
        <v>11359</v>
      </c>
      <c r="F4499" s="16">
        <v>179</v>
      </c>
      <c r="G4499" s="16">
        <v>170</v>
      </c>
      <c r="H4499" s="6">
        <f t="shared" si="280"/>
        <v>180</v>
      </c>
      <c r="I4499" s="6">
        <f t="shared" si="281"/>
        <v>171</v>
      </c>
      <c r="J4499" s="7">
        <f t="shared" si="282"/>
        <v>0.95</v>
      </c>
      <c r="K4499" s="7">
        <f t="shared" si="283"/>
        <v>-7.4000581443776928E-2</v>
      </c>
    </row>
    <row r="4500" spans="1:11" x14ac:dyDescent="0.35">
      <c r="A4500" s="14" t="s">
        <v>10177</v>
      </c>
      <c r="B4500" s="13" t="s">
        <v>3585</v>
      </c>
      <c r="C4500" s="14" t="s">
        <v>18069</v>
      </c>
      <c r="D4500" s="14" t="s">
        <v>11356</v>
      </c>
      <c r="E4500" s="15" t="s">
        <v>11359</v>
      </c>
      <c r="F4500" s="16">
        <v>225</v>
      </c>
      <c r="G4500" s="16">
        <v>260</v>
      </c>
      <c r="H4500" s="6">
        <f t="shared" si="280"/>
        <v>226</v>
      </c>
      <c r="I4500" s="6">
        <f t="shared" si="281"/>
        <v>261</v>
      </c>
      <c r="J4500" s="7">
        <f t="shared" si="282"/>
        <v>1.154867256637168</v>
      </c>
      <c r="K4500" s="7">
        <f t="shared" si="283"/>
        <v>0.20772703415469668</v>
      </c>
    </row>
    <row r="4501" spans="1:11" x14ac:dyDescent="0.35">
      <c r="A4501" s="14" t="s">
        <v>10178</v>
      </c>
      <c r="B4501" s="13" t="s">
        <v>1613</v>
      </c>
      <c r="C4501" s="14" t="s">
        <v>18070</v>
      </c>
      <c r="D4501" s="14" t="s">
        <v>14718</v>
      </c>
      <c r="E4501" s="15" t="s">
        <v>5678</v>
      </c>
      <c r="F4501" s="16">
        <v>230</v>
      </c>
      <c r="G4501" s="16">
        <v>215</v>
      </c>
      <c r="H4501" s="6">
        <f t="shared" si="280"/>
        <v>231</v>
      </c>
      <c r="I4501" s="6">
        <f t="shared" si="281"/>
        <v>216</v>
      </c>
      <c r="J4501" s="7">
        <f t="shared" si="282"/>
        <v>0.93506493506493504</v>
      </c>
      <c r="K4501" s="7">
        <f t="shared" si="283"/>
        <v>-9.6861539252589043E-2</v>
      </c>
    </row>
    <row r="4502" spans="1:11" x14ac:dyDescent="0.35">
      <c r="A4502" s="14" t="s">
        <v>10179</v>
      </c>
      <c r="B4502" s="13" t="s">
        <v>2850</v>
      </c>
      <c r="C4502" s="14" t="s">
        <v>18071</v>
      </c>
      <c r="D4502" s="14" t="s">
        <v>18072</v>
      </c>
      <c r="E4502" s="15" t="s">
        <v>5678</v>
      </c>
      <c r="F4502" s="16">
        <v>132</v>
      </c>
      <c r="G4502" s="16">
        <v>117</v>
      </c>
      <c r="H4502" s="6">
        <f t="shared" si="280"/>
        <v>133</v>
      </c>
      <c r="I4502" s="6">
        <f t="shared" si="281"/>
        <v>118</v>
      </c>
      <c r="J4502" s="7">
        <f t="shared" si="282"/>
        <v>0.88721804511278191</v>
      </c>
      <c r="K4502" s="7">
        <f t="shared" si="283"/>
        <v>-0.17263938613934843</v>
      </c>
    </row>
    <row r="4503" spans="1:11" x14ac:dyDescent="0.35">
      <c r="A4503" s="14" t="s">
        <v>10180</v>
      </c>
      <c r="B4503" s="13" t="s">
        <v>5030</v>
      </c>
      <c r="C4503" s="14" t="s">
        <v>18073</v>
      </c>
      <c r="D4503" s="14" t="s">
        <v>12197</v>
      </c>
      <c r="E4503" s="15" t="s">
        <v>5678</v>
      </c>
      <c r="F4503" s="16">
        <v>1082</v>
      </c>
      <c r="G4503" s="16">
        <v>979</v>
      </c>
      <c r="H4503" s="6">
        <f t="shared" si="280"/>
        <v>1083</v>
      </c>
      <c r="I4503" s="6">
        <f t="shared" si="281"/>
        <v>980</v>
      </c>
      <c r="J4503" s="7">
        <f t="shared" si="282"/>
        <v>0.90489381348107112</v>
      </c>
      <c r="K4503" s="7">
        <f t="shared" si="283"/>
        <v>-0.14417958860575658</v>
      </c>
    </row>
    <row r="4504" spans="1:11" x14ac:dyDescent="0.35">
      <c r="A4504" s="14" t="s">
        <v>10181</v>
      </c>
      <c r="B4504" s="13" t="s">
        <v>4981</v>
      </c>
      <c r="C4504" s="14" t="s">
        <v>18074</v>
      </c>
      <c r="D4504" s="14" t="s">
        <v>18075</v>
      </c>
      <c r="E4504" s="15" t="s">
        <v>5678</v>
      </c>
      <c r="F4504" s="16">
        <v>1084</v>
      </c>
      <c r="G4504" s="16">
        <v>1092</v>
      </c>
      <c r="H4504" s="6">
        <f t="shared" si="280"/>
        <v>1085</v>
      </c>
      <c r="I4504" s="6">
        <f t="shared" si="281"/>
        <v>1093</v>
      </c>
      <c r="J4504" s="7">
        <f t="shared" si="282"/>
        <v>1.0073732718894008</v>
      </c>
      <c r="K4504" s="7">
        <f t="shared" si="283"/>
        <v>1.0598358340062869E-2</v>
      </c>
    </row>
    <row r="4505" spans="1:11" x14ac:dyDescent="0.35">
      <c r="A4505" s="14" t="s">
        <v>10182</v>
      </c>
      <c r="B4505" s="13" t="s">
        <v>4572</v>
      </c>
      <c r="C4505" s="14" t="s">
        <v>18076</v>
      </c>
      <c r="D4505" s="14" t="s">
        <v>18077</v>
      </c>
      <c r="E4505" s="15" t="s">
        <v>5678</v>
      </c>
      <c r="F4505" s="16">
        <v>1416</v>
      </c>
      <c r="G4505" s="16">
        <v>1172</v>
      </c>
      <c r="H4505" s="6">
        <f t="shared" si="280"/>
        <v>1417</v>
      </c>
      <c r="I4505" s="6">
        <f t="shared" si="281"/>
        <v>1173</v>
      </c>
      <c r="J4505" s="7">
        <f t="shared" si="282"/>
        <v>0.82780522230063514</v>
      </c>
      <c r="K4505" s="7">
        <f t="shared" si="283"/>
        <v>-0.27263674488951006</v>
      </c>
    </row>
    <row r="4506" spans="1:11" x14ac:dyDescent="0.35">
      <c r="A4506" s="14" t="s">
        <v>10183</v>
      </c>
      <c r="B4506" s="13" t="s">
        <v>5237</v>
      </c>
      <c r="C4506" s="14" t="s">
        <v>18078</v>
      </c>
      <c r="D4506" s="14" t="s">
        <v>18079</v>
      </c>
      <c r="E4506" s="15" t="s">
        <v>5678</v>
      </c>
      <c r="F4506" s="16">
        <v>3170</v>
      </c>
      <c r="G4506" s="16">
        <v>2821</v>
      </c>
      <c r="H4506" s="6">
        <f t="shared" si="280"/>
        <v>3171</v>
      </c>
      <c r="I4506" s="6">
        <f t="shared" si="281"/>
        <v>2822</v>
      </c>
      <c r="J4506" s="7">
        <f t="shared" si="282"/>
        <v>0.88994008199306207</v>
      </c>
      <c r="K4506" s="7">
        <f t="shared" si="283"/>
        <v>-0.16821988950657513</v>
      </c>
    </row>
    <row r="4507" spans="1:11" x14ac:dyDescent="0.35">
      <c r="A4507" s="14" t="s">
        <v>10184</v>
      </c>
      <c r="B4507" s="13" t="s">
        <v>5127</v>
      </c>
      <c r="C4507" s="14" t="s">
        <v>18080</v>
      </c>
      <c r="D4507" s="14" t="s">
        <v>18081</v>
      </c>
      <c r="E4507" s="15" t="s">
        <v>5678</v>
      </c>
      <c r="F4507" s="16">
        <v>2694</v>
      </c>
      <c r="G4507" s="16">
        <v>2316</v>
      </c>
      <c r="H4507" s="6">
        <f t="shared" si="280"/>
        <v>2695</v>
      </c>
      <c r="I4507" s="6">
        <f t="shared" si="281"/>
        <v>2317</v>
      </c>
      <c r="J4507" s="7">
        <f t="shared" si="282"/>
        <v>0.85974025974025969</v>
      </c>
      <c r="K4507" s="7">
        <f t="shared" si="283"/>
        <v>-0.21802722877504613</v>
      </c>
    </row>
    <row r="4508" spans="1:11" x14ac:dyDescent="0.35">
      <c r="A4508" s="14" t="s">
        <v>10185</v>
      </c>
      <c r="B4508" s="13" t="s">
        <v>3090</v>
      </c>
      <c r="C4508" s="14" t="s">
        <v>18082</v>
      </c>
      <c r="D4508" s="14" t="s">
        <v>11660</v>
      </c>
      <c r="E4508" s="15" t="s">
        <v>11359</v>
      </c>
      <c r="F4508" s="16">
        <v>64</v>
      </c>
      <c r="G4508" s="16">
        <v>73</v>
      </c>
      <c r="H4508" s="6">
        <f t="shared" si="280"/>
        <v>65</v>
      </c>
      <c r="I4508" s="6">
        <f t="shared" si="281"/>
        <v>74</v>
      </c>
      <c r="J4508" s="7">
        <f t="shared" si="282"/>
        <v>1.1384615384615384</v>
      </c>
      <c r="K4508" s="7">
        <f t="shared" si="283"/>
        <v>0.18708555260049523</v>
      </c>
    </row>
    <row r="4509" spans="1:11" x14ac:dyDescent="0.35">
      <c r="A4509" s="14" t="s">
        <v>10186</v>
      </c>
      <c r="B4509" s="13" t="s">
        <v>413</v>
      </c>
      <c r="C4509" s="14" t="s">
        <v>18083</v>
      </c>
      <c r="D4509" s="14" t="s">
        <v>18084</v>
      </c>
      <c r="E4509" s="15" t="s">
        <v>5678</v>
      </c>
      <c r="F4509" s="16">
        <v>22</v>
      </c>
      <c r="G4509" s="16">
        <v>20</v>
      </c>
      <c r="H4509" s="6">
        <f t="shared" si="280"/>
        <v>23</v>
      </c>
      <c r="I4509" s="6">
        <f t="shared" si="281"/>
        <v>21</v>
      </c>
      <c r="J4509" s="7">
        <f t="shared" si="282"/>
        <v>0.91304347826086951</v>
      </c>
      <c r="K4509" s="7">
        <f t="shared" si="283"/>
        <v>-0.13124453327825267</v>
      </c>
    </row>
    <row r="4510" spans="1:11" x14ac:dyDescent="0.35">
      <c r="A4510" s="14" t="s">
        <v>10187</v>
      </c>
      <c r="B4510" s="13" t="s">
        <v>1152</v>
      </c>
      <c r="C4510" s="14" t="s">
        <v>18085</v>
      </c>
      <c r="D4510" s="14" t="s">
        <v>11858</v>
      </c>
      <c r="E4510" s="15" t="s">
        <v>11359</v>
      </c>
      <c r="F4510" s="16">
        <v>18</v>
      </c>
      <c r="G4510" s="16">
        <v>14</v>
      </c>
      <c r="H4510" s="6">
        <f t="shared" si="280"/>
        <v>19</v>
      </c>
      <c r="I4510" s="6">
        <f t="shared" si="281"/>
        <v>15</v>
      </c>
      <c r="J4510" s="7">
        <f t="shared" si="282"/>
        <v>0.78947368421052633</v>
      </c>
      <c r="K4510" s="7">
        <f t="shared" si="283"/>
        <v>-0.34103691783506696</v>
      </c>
    </row>
    <row r="4511" spans="1:11" x14ac:dyDescent="0.35">
      <c r="A4511" s="14" t="s">
        <v>10188</v>
      </c>
      <c r="B4511" s="13" t="s">
        <v>824</v>
      </c>
      <c r="C4511" s="14" t="s">
        <v>18086</v>
      </c>
      <c r="D4511" s="14" t="s">
        <v>11356</v>
      </c>
      <c r="E4511" s="15" t="s">
        <v>11359</v>
      </c>
      <c r="F4511" s="16">
        <v>6</v>
      </c>
      <c r="G4511" s="16">
        <v>4</v>
      </c>
      <c r="H4511" s="6">
        <f t="shared" si="280"/>
        <v>7</v>
      </c>
      <c r="I4511" s="6">
        <f t="shared" si="281"/>
        <v>5</v>
      </c>
      <c r="J4511" s="7">
        <f t="shared" si="282"/>
        <v>0.7142857142857143</v>
      </c>
      <c r="K4511" s="7">
        <f t="shared" si="283"/>
        <v>-0.48542682717024171</v>
      </c>
    </row>
    <row r="4512" spans="1:11" x14ac:dyDescent="0.35">
      <c r="A4512" s="14" t="s">
        <v>10189</v>
      </c>
      <c r="B4512" s="13" t="s">
        <v>1828</v>
      </c>
      <c r="C4512" s="14" t="s">
        <v>18087</v>
      </c>
      <c r="D4512" s="14" t="s">
        <v>11496</v>
      </c>
      <c r="E4512" s="15" t="s">
        <v>5678</v>
      </c>
      <c r="F4512" s="16">
        <v>116</v>
      </c>
      <c r="G4512" s="16">
        <v>94</v>
      </c>
      <c r="H4512" s="6">
        <f t="shared" si="280"/>
        <v>117</v>
      </c>
      <c r="I4512" s="6">
        <f t="shared" si="281"/>
        <v>95</v>
      </c>
      <c r="J4512" s="7">
        <f t="shared" si="282"/>
        <v>0.81196581196581197</v>
      </c>
      <c r="K4512" s="7">
        <f t="shared" si="283"/>
        <v>-0.30050911125245672</v>
      </c>
    </row>
    <row r="4513" spans="1:11" x14ac:dyDescent="0.35">
      <c r="A4513" s="14" t="s">
        <v>10190</v>
      </c>
      <c r="B4513" s="13" t="s">
        <v>2285</v>
      </c>
      <c r="C4513" s="14" t="s">
        <v>18088</v>
      </c>
      <c r="D4513" s="14" t="s">
        <v>18089</v>
      </c>
      <c r="E4513" s="15" t="s">
        <v>5678</v>
      </c>
      <c r="F4513" s="16">
        <v>185</v>
      </c>
      <c r="G4513" s="16">
        <v>188</v>
      </c>
      <c r="H4513" s="6">
        <f t="shared" si="280"/>
        <v>186</v>
      </c>
      <c r="I4513" s="6">
        <f t="shared" si="281"/>
        <v>189</v>
      </c>
      <c r="J4513" s="7">
        <f t="shared" si="282"/>
        <v>1.0161290322580645</v>
      </c>
      <c r="K4513" s="7">
        <f t="shared" si="283"/>
        <v>2.3083613113041246E-2</v>
      </c>
    </row>
    <row r="4514" spans="1:11" x14ac:dyDescent="0.35">
      <c r="A4514" s="14" t="s">
        <v>10191</v>
      </c>
      <c r="B4514" s="13" t="s">
        <v>2901</v>
      </c>
      <c r="C4514" s="14" t="s">
        <v>18090</v>
      </c>
      <c r="D4514" s="14" t="s">
        <v>11356</v>
      </c>
      <c r="E4514" s="15" t="s">
        <v>5678</v>
      </c>
      <c r="F4514" s="16">
        <v>93</v>
      </c>
      <c r="G4514" s="16">
        <v>71</v>
      </c>
      <c r="H4514" s="6">
        <f t="shared" si="280"/>
        <v>94</v>
      </c>
      <c r="I4514" s="6">
        <f t="shared" si="281"/>
        <v>72</v>
      </c>
      <c r="J4514" s="7">
        <f t="shared" si="282"/>
        <v>0.76595744680851063</v>
      </c>
      <c r="K4514" s="7">
        <f t="shared" si="283"/>
        <v>-0.38466385023532501</v>
      </c>
    </row>
    <row r="4515" spans="1:11" x14ac:dyDescent="0.35">
      <c r="A4515" s="14" t="s">
        <v>10192</v>
      </c>
      <c r="B4515" s="13" t="s">
        <v>2162</v>
      </c>
      <c r="C4515" s="14" t="s">
        <v>18091</v>
      </c>
      <c r="D4515" s="14" t="s">
        <v>11356</v>
      </c>
      <c r="E4515" s="15" t="s">
        <v>11359</v>
      </c>
      <c r="F4515" s="16">
        <v>349</v>
      </c>
      <c r="G4515" s="16">
        <v>364</v>
      </c>
      <c r="H4515" s="6">
        <f t="shared" si="280"/>
        <v>350</v>
      </c>
      <c r="I4515" s="6">
        <f t="shared" si="281"/>
        <v>365</v>
      </c>
      <c r="J4515" s="7">
        <f t="shared" si="282"/>
        <v>1.0428571428571429</v>
      </c>
      <c r="K4515" s="7">
        <f t="shared" si="283"/>
        <v>6.0541541935050874E-2</v>
      </c>
    </row>
    <row r="4516" spans="1:11" x14ac:dyDescent="0.35">
      <c r="A4516" s="14" t="s">
        <v>10193</v>
      </c>
      <c r="B4516" s="13" t="s">
        <v>1398</v>
      </c>
      <c r="C4516" s="14" t="s">
        <v>18092</v>
      </c>
      <c r="D4516" s="14" t="s">
        <v>18093</v>
      </c>
      <c r="E4516" s="15" t="s">
        <v>5678</v>
      </c>
      <c r="F4516" s="16">
        <v>178</v>
      </c>
      <c r="G4516" s="16">
        <v>88</v>
      </c>
      <c r="H4516" s="6">
        <f t="shared" si="280"/>
        <v>179</v>
      </c>
      <c r="I4516" s="6">
        <f t="shared" si="281"/>
        <v>89</v>
      </c>
      <c r="J4516" s="7">
        <f t="shared" si="282"/>
        <v>0.4972067039106145</v>
      </c>
      <c r="K4516" s="7">
        <f t="shared" si="283"/>
        <v>-1.0080823462978588</v>
      </c>
    </row>
    <row r="4517" spans="1:11" x14ac:dyDescent="0.35">
      <c r="A4517" s="14" t="s">
        <v>10194</v>
      </c>
      <c r="B4517" s="13" t="s">
        <v>993</v>
      </c>
      <c r="C4517" s="14" t="s">
        <v>18094</v>
      </c>
      <c r="D4517" s="14" t="s">
        <v>18095</v>
      </c>
      <c r="E4517" s="15" t="s">
        <v>5678</v>
      </c>
      <c r="F4517" s="16">
        <v>146</v>
      </c>
      <c r="G4517" s="16">
        <v>91</v>
      </c>
      <c r="H4517" s="6">
        <f t="shared" si="280"/>
        <v>147</v>
      </c>
      <c r="I4517" s="6">
        <f t="shared" si="281"/>
        <v>92</v>
      </c>
      <c r="J4517" s="7">
        <f t="shared" si="282"/>
        <v>0.62585034013605445</v>
      </c>
      <c r="K4517" s="7">
        <f t="shared" si="283"/>
        <v>-0.67611038877935148</v>
      </c>
    </row>
    <row r="4518" spans="1:11" x14ac:dyDescent="0.35">
      <c r="A4518" s="14" t="s">
        <v>10195</v>
      </c>
      <c r="B4518" s="13" t="s">
        <v>2161</v>
      </c>
      <c r="C4518" s="14" t="s">
        <v>18096</v>
      </c>
      <c r="D4518" s="14" t="s">
        <v>17430</v>
      </c>
      <c r="E4518" s="15" t="s">
        <v>11359</v>
      </c>
      <c r="F4518" s="16">
        <v>33</v>
      </c>
      <c r="G4518" s="16">
        <v>35</v>
      </c>
      <c r="H4518" s="6">
        <f t="shared" si="280"/>
        <v>34</v>
      </c>
      <c r="I4518" s="6">
        <f t="shared" si="281"/>
        <v>36</v>
      </c>
      <c r="J4518" s="7">
        <f t="shared" si="282"/>
        <v>1.0588235294117647</v>
      </c>
      <c r="K4518" s="7">
        <f t="shared" si="283"/>
        <v>8.2462160191972972E-2</v>
      </c>
    </row>
    <row r="4519" spans="1:11" x14ac:dyDescent="0.35">
      <c r="A4519" s="14" t="s">
        <v>10196</v>
      </c>
      <c r="B4519" s="13" t="s">
        <v>2690</v>
      </c>
      <c r="C4519" s="14" t="s">
        <v>18097</v>
      </c>
      <c r="D4519" s="14" t="s">
        <v>11356</v>
      </c>
      <c r="E4519" s="15" t="s">
        <v>5678</v>
      </c>
      <c r="F4519" s="16">
        <v>39</v>
      </c>
      <c r="G4519" s="16">
        <v>25</v>
      </c>
      <c r="H4519" s="6">
        <f t="shared" si="280"/>
        <v>40</v>
      </c>
      <c r="I4519" s="6">
        <f t="shared" si="281"/>
        <v>26</v>
      </c>
      <c r="J4519" s="7">
        <f t="shared" si="282"/>
        <v>0.65</v>
      </c>
      <c r="K4519" s="7">
        <f t="shared" si="283"/>
        <v>-0.62148837674627011</v>
      </c>
    </row>
    <row r="4520" spans="1:11" x14ac:dyDescent="0.35">
      <c r="A4520" s="14" t="s">
        <v>10197</v>
      </c>
      <c r="B4520" s="13" t="s">
        <v>1637</v>
      </c>
      <c r="C4520" s="14" t="s">
        <v>18098</v>
      </c>
      <c r="D4520" s="14" t="s">
        <v>18099</v>
      </c>
      <c r="E4520" s="15" t="s">
        <v>11359</v>
      </c>
      <c r="F4520" s="16">
        <v>50</v>
      </c>
      <c r="G4520" s="16">
        <v>39</v>
      </c>
      <c r="H4520" s="6">
        <f t="shared" si="280"/>
        <v>51</v>
      </c>
      <c r="I4520" s="6">
        <f t="shared" si="281"/>
        <v>40</v>
      </c>
      <c r="J4520" s="7">
        <f t="shared" si="282"/>
        <v>0.78431372549019607</v>
      </c>
      <c r="K4520" s="7">
        <f t="shared" si="283"/>
        <v>-0.35049724708413327</v>
      </c>
    </row>
    <row r="4521" spans="1:11" x14ac:dyDescent="0.35">
      <c r="A4521" s="14" t="s">
        <v>10198</v>
      </c>
      <c r="B4521" s="13" t="s">
        <v>4643</v>
      </c>
      <c r="C4521" s="14" t="s">
        <v>18100</v>
      </c>
      <c r="D4521" s="14" t="s">
        <v>18101</v>
      </c>
      <c r="E4521" s="15" t="s">
        <v>5678</v>
      </c>
      <c r="F4521" s="16">
        <v>123</v>
      </c>
      <c r="G4521" s="16">
        <v>101</v>
      </c>
      <c r="H4521" s="6">
        <f t="shared" si="280"/>
        <v>124</v>
      </c>
      <c r="I4521" s="6">
        <f t="shared" si="281"/>
        <v>102</v>
      </c>
      <c r="J4521" s="7">
        <f t="shared" si="282"/>
        <v>0.82258064516129037</v>
      </c>
      <c r="K4521" s="7">
        <f t="shared" si="283"/>
        <v>-0.28177096841537952</v>
      </c>
    </row>
    <row r="4522" spans="1:11" x14ac:dyDescent="0.35">
      <c r="A4522" s="14" t="s">
        <v>10199</v>
      </c>
      <c r="B4522" s="13" t="s">
        <v>3179</v>
      </c>
      <c r="C4522" s="14" t="s">
        <v>18102</v>
      </c>
      <c r="D4522" s="14" t="s">
        <v>18103</v>
      </c>
      <c r="E4522" s="15" t="s">
        <v>5678</v>
      </c>
      <c r="F4522" s="16">
        <v>105</v>
      </c>
      <c r="G4522" s="16">
        <v>62</v>
      </c>
      <c r="H4522" s="6">
        <f t="shared" si="280"/>
        <v>106</v>
      </c>
      <c r="I4522" s="6">
        <f t="shared" si="281"/>
        <v>63</v>
      </c>
      <c r="J4522" s="7">
        <f t="shared" si="282"/>
        <v>0.59433962264150941</v>
      </c>
      <c r="K4522" s="7">
        <f t="shared" si="283"/>
        <v>-0.75064053106328277</v>
      </c>
    </row>
    <row r="4523" spans="1:11" x14ac:dyDescent="0.35">
      <c r="A4523" s="14" t="s">
        <v>10200</v>
      </c>
      <c r="B4523" s="13" t="s">
        <v>4909</v>
      </c>
      <c r="C4523" s="14" t="s">
        <v>18104</v>
      </c>
      <c r="D4523" s="14" t="s">
        <v>18105</v>
      </c>
      <c r="E4523" s="15" t="s">
        <v>5678</v>
      </c>
      <c r="F4523" s="16">
        <v>276</v>
      </c>
      <c r="G4523" s="16">
        <v>231</v>
      </c>
      <c r="H4523" s="6">
        <f t="shared" si="280"/>
        <v>277</v>
      </c>
      <c r="I4523" s="6">
        <f t="shared" si="281"/>
        <v>232</v>
      </c>
      <c r="J4523" s="7">
        <f t="shared" si="282"/>
        <v>0.83754512635379064</v>
      </c>
      <c r="K4523" s="7">
        <f t="shared" si="283"/>
        <v>-0.25576117092161615</v>
      </c>
    </row>
    <row r="4524" spans="1:11" x14ac:dyDescent="0.35">
      <c r="A4524" s="14" t="s">
        <v>10201</v>
      </c>
      <c r="B4524" s="13" t="s">
        <v>3189</v>
      </c>
      <c r="C4524" s="14" t="s">
        <v>18106</v>
      </c>
      <c r="D4524" s="14" t="s">
        <v>18107</v>
      </c>
      <c r="E4524" s="15" t="s">
        <v>5678</v>
      </c>
      <c r="F4524" s="16">
        <v>364</v>
      </c>
      <c r="G4524" s="16">
        <v>292</v>
      </c>
      <c r="H4524" s="6">
        <f t="shared" si="280"/>
        <v>365</v>
      </c>
      <c r="I4524" s="6">
        <f t="shared" si="281"/>
        <v>293</v>
      </c>
      <c r="J4524" s="7">
        <f t="shared" si="282"/>
        <v>0.80273972602739729</v>
      </c>
      <c r="K4524" s="7">
        <f t="shared" si="283"/>
        <v>-0.31699579934513167</v>
      </c>
    </row>
    <row r="4525" spans="1:11" x14ac:dyDescent="0.35">
      <c r="A4525" s="14" t="s">
        <v>10202</v>
      </c>
      <c r="B4525" s="13" t="s">
        <v>2897</v>
      </c>
      <c r="C4525" s="14" t="s">
        <v>18108</v>
      </c>
      <c r="D4525" s="14" t="s">
        <v>11356</v>
      </c>
      <c r="E4525" s="15" t="s">
        <v>5678</v>
      </c>
      <c r="F4525" s="16">
        <v>222</v>
      </c>
      <c r="G4525" s="16">
        <v>189</v>
      </c>
      <c r="H4525" s="6">
        <f t="shared" si="280"/>
        <v>223</v>
      </c>
      <c r="I4525" s="6">
        <f t="shared" si="281"/>
        <v>190</v>
      </c>
      <c r="J4525" s="7">
        <f t="shared" si="282"/>
        <v>0.85201793721973096</v>
      </c>
      <c r="K4525" s="7">
        <f t="shared" si="283"/>
        <v>-0.23104429158935688</v>
      </c>
    </row>
    <row r="4526" spans="1:11" x14ac:dyDescent="0.35">
      <c r="A4526" s="14" t="s">
        <v>10203</v>
      </c>
      <c r="B4526" s="13" t="s">
        <v>5657</v>
      </c>
      <c r="C4526" s="14"/>
      <c r="D4526" s="14"/>
      <c r="E4526" s="15" t="s">
        <v>5678</v>
      </c>
      <c r="F4526" s="16">
        <v>0</v>
      </c>
      <c r="G4526" s="16">
        <v>0</v>
      </c>
      <c r="H4526" s="6">
        <f t="shared" si="280"/>
        <v>1</v>
      </c>
      <c r="I4526" s="6">
        <f t="shared" si="281"/>
        <v>1</v>
      </c>
      <c r="J4526" s="7">
        <f t="shared" si="282"/>
        <v>1</v>
      </c>
      <c r="K4526" s="7">
        <f t="shared" si="283"/>
        <v>0</v>
      </c>
    </row>
    <row r="4527" spans="1:11" x14ac:dyDescent="0.35">
      <c r="A4527" s="14" t="s">
        <v>10204</v>
      </c>
      <c r="B4527" s="13" t="s">
        <v>2387</v>
      </c>
      <c r="C4527" s="14" t="s">
        <v>18109</v>
      </c>
      <c r="D4527" s="14" t="s">
        <v>11356</v>
      </c>
      <c r="E4527" s="15" t="s">
        <v>5678</v>
      </c>
      <c r="F4527" s="16">
        <v>120</v>
      </c>
      <c r="G4527" s="16">
        <v>53</v>
      </c>
      <c r="H4527" s="6">
        <f t="shared" si="280"/>
        <v>121</v>
      </c>
      <c r="I4527" s="6">
        <f t="shared" si="281"/>
        <v>54</v>
      </c>
      <c r="J4527" s="7">
        <f t="shared" si="282"/>
        <v>0.4462809917355372</v>
      </c>
      <c r="K4527" s="7">
        <f t="shared" si="283"/>
        <v>-1.163975735111126</v>
      </c>
    </row>
    <row r="4528" spans="1:11" x14ac:dyDescent="0.35">
      <c r="A4528" s="14" t="s">
        <v>10205</v>
      </c>
      <c r="B4528" s="13" t="s">
        <v>4098</v>
      </c>
      <c r="C4528" s="14" t="s">
        <v>18110</v>
      </c>
      <c r="D4528" s="14" t="s">
        <v>11356</v>
      </c>
      <c r="E4528" s="15" t="s">
        <v>5678</v>
      </c>
      <c r="F4528" s="16">
        <v>832</v>
      </c>
      <c r="G4528" s="16">
        <v>694</v>
      </c>
      <c r="H4528" s="6">
        <f t="shared" si="280"/>
        <v>833</v>
      </c>
      <c r="I4528" s="6">
        <f t="shared" si="281"/>
        <v>695</v>
      </c>
      <c r="J4528" s="7">
        <f t="shared" si="282"/>
        <v>0.83433373349339734</v>
      </c>
      <c r="K4528" s="7">
        <f t="shared" si="283"/>
        <v>-0.26130351775467786</v>
      </c>
    </row>
    <row r="4529" spans="1:11" x14ac:dyDescent="0.35">
      <c r="A4529" s="14" t="s">
        <v>10206</v>
      </c>
      <c r="B4529" s="13" t="s">
        <v>3815</v>
      </c>
      <c r="C4529" s="14" t="s">
        <v>18111</v>
      </c>
      <c r="D4529" s="14" t="s">
        <v>11356</v>
      </c>
      <c r="E4529" s="15" t="s">
        <v>5678</v>
      </c>
      <c r="F4529" s="16">
        <v>286</v>
      </c>
      <c r="G4529" s="16">
        <v>210</v>
      </c>
      <c r="H4529" s="6">
        <f t="shared" si="280"/>
        <v>287</v>
      </c>
      <c r="I4529" s="6">
        <f t="shared" si="281"/>
        <v>211</v>
      </c>
      <c r="J4529" s="7">
        <f t="shared" si="282"/>
        <v>0.73519163763066198</v>
      </c>
      <c r="K4529" s="7">
        <f t="shared" si="283"/>
        <v>-0.44380773796850281</v>
      </c>
    </row>
    <row r="4530" spans="1:11" x14ac:dyDescent="0.35">
      <c r="A4530" s="14" t="s">
        <v>10207</v>
      </c>
      <c r="B4530" s="13" t="s">
        <v>4207</v>
      </c>
      <c r="C4530" s="14" t="s">
        <v>18112</v>
      </c>
      <c r="D4530" s="14" t="s">
        <v>11356</v>
      </c>
      <c r="E4530" s="15" t="s">
        <v>5678</v>
      </c>
      <c r="F4530" s="16">
        <v>144</v>
      </c>
      <c r="G4530" s="16">
        <v>105</v>
      </c>
      <c r="H4530" s="6">
        <f t="shared" si="280"/>
        <v>145</v>
      </c>
      <c r="I4530" s="6">
        <f t="shared" si="281"/>
        <v>106</v>
      </c>
      <c r="J4530" s="7">
        <f t="shared" si="282"/>
        <v>0.73103448275862071</v>
      </c>
      <c r="K4530" s="7">
        <f t="shared" si="283"/>
        <v>-0.45198863545173529</v>
      </c>
    </row>
    <row r="4531" spans="1:11" x14ac:dyDescent="0.35">
      <c r="A4531" s="14" t="s">
        <v>10208</v>
      </c>
      <c r="B4531" s="13" t="s">
        <v>1599</v>
      </c>
      <c r="C4531" s="14" t="s">
        <v>18113</v>
      </c>
      <c r="D4531" s="14" t="s">
        <v>11476</v>
      </c>
      <c r="E4531" s="15" t="s">
        <v>5678</v>
      </c>
      <c r="F4531" s="16">
        <v>182</v>
      </c>
      <c r="G4531" s="16">
        <v>137</v>
      </c>
      <c r="H4531" s="6">
        <f t="shared" si="280"/>
        <v>183</v>
      </c>
      <c r="I4531" s="6">
        <f t="shared" si="281"/>
        <v>138</v>
      </c>
      <c r="J4531" s="7">
        <f t="shared" si="282"/>
        <v>0.75409836065573765</v>
      </c>
      <c r="K4531" s="7">
        <f t="shared" si="283"/>
        <v>-0.40717538150587357</v>
      </c>
    </row>
    <row r="4532" spans="1:11" x14ac:dyDescent="0.35">
      <c r="A4532" s="14" t="s">
        <v>10209</v>
      </c>
      <c r="B4532" s="13" t="s">
        <v>1575</v>
      </c>
      <c r="C4532" s="14" t="s">
        <v>18114</v>
      </c>
      <c r="D4532" s="14" t="s">
        <v>18115</v>
      </c>
      <c r="E4532" s="15" t="s">
        <v>11359</v>
      </c>
      <c r="F4532" s="16">
        <v>310</v>
      </c>
      <c r="G4532" s="16">
        <v>294</v>
      </c>
      <c r="H4532" s="6">
        <f t="shared" si="280"/>
        <v>311</v>
      </c>
      <c r="I4532" s="6">
        <f t="shared" si="281"/>
        <v>295</v>
      </c>
      <c r="J4532" s="7">
        <f t="shared" si="282"/>
        <v>0.94855305466237938</v>
      </c>
      <c r="K4532" s="7">
        <f t="shared" si="283"/>
        <v>-7.6199625881399002E-2</v>
      </c>
    </row>
    <row r="4533" spans="1:11" x14ac:dyDescent="0.35">
      <c r="A4533" s="14" t="s">
        <v>10210</v>
      </c>
      <c r="B4533" s="13" t="s">
        <v>2652</v>
      </c>
      <c r="C4533" s="14" t="s">
        <v>18116</v>
      </c>
      <c r="D4533" s="14" t="s">
        <v>18117</v>
      </c>
      <c r="E4533" s="15" t="s">
        <v>11359</v>
      </c>
      <c r="F4533" s="16">
        <v>201</v>
      </c>
      <c r="G4533" s="16">
        <v>228</v>
      </c>
      <c r="H4533" s="6">
        <f t="shared" si="280"/>
        <v>202</v>
      </c>
      <c r="I4533" s="6">
        <f t="shared" si="281"/>
        <v>229</v>
      </c>
      <c r="J4533" s="7">
        <f t="shared" si="282"/>
        <v>1.1336633663366336</v>
      </c>
      <c r="K4533" s="7">
        <f t="shared" si="283"/>
        <v>0.18099230534514907</v>
      </c>
    </row>
    <row r="4534" spans="1:11" x14ac:dyDescent="0.35">
      <c r="A4534" s="14" t="s">
        <v>10211</v>
      </c>
      <c r="B4534" s="13" t="s">
        <v>2433</v>
      </c>
      <c r="C4534" s="14" t="s">
        <v>18118</v>
      </c>
      <c r="D4534" s="14" t="s">
        <v>18119</v>
      </c>
      <c r="E4534" s="15" t="s">
        <v>11359</v>
      </c>
      <c r="F4534" s="16">
        <v>199</v>
      </c>
      <c r="G4534" s="16">
        <v>218</v>
      </c>
      <c r="H4534" s="6">
        <f t="shared" si="280"/>
        <v>200</v>
      </c>
      <c r="I4534" s="6">
        <f t="shared" si="281"/>
        <v>219</v>
      </c>
      <c r="J4534" s="7">
        <f t="shared" si="282"/>
        <v>1.095</v>
      </c>
      <c r="K4534" s="7">
        <f t="shared" si="283"/>
        <v>0.13093086982644869</v>
      </c>
    </row>
    <row r="4535" spans="1:11" x14ac:dyDescent="0.35">
      <c r="A4535" s="14" t="s">
        <v>10212</v>
      </c>
      <c r="B4535" s="13" t="s">
        <v>2616</v>
      </c>
      <c r="C4535" s="14" t="s">
        <v>18120</v>
      </c>
      <c r="D4535" s="14" t="s">
        <v>18121</v>
      </c>
      <c r="E4535" s="15" t="s">
        <v>11359</v>
      </c>
      <c r="F4535" s="16">
        <v>484</v>
      </c>
      <c r="G4535" s="16">
        <v>434</v>
      </c>
      <c r="H4535" s="6">
        <f t="shared" si="280"/>
        <v>485</v>
      </c>
      <c r="I4535" s="6">
        <f t="shared" si="281"/>
        <v>435</v>
      </c>
      <c r="J4535" s="7">
        <f t="shared" si="282"/>
        <v>0.89690721649484539</v>
      </c>
      <c r="K4535" s="7">
        <f t="shared" si="283"/>
        <v>-0.15696934633839932</v>
      </c>
    </row>
    <row r="4536" spans="1:11" x14ac:dyDescent="0.35">
      <c r="A4536" s="14" t="s">
        <v>10213</v>
      </c>
      <c r="B4536" s="13" t="s">
        <v>2390</v>
      </c>
      <c r="C4536" s="14" t="s">
        <v>18122</v>
      </c>
      <c r="D4536" s="14" t="s">
        <v>18123</v>
      </c>
      <c r="E4536" s="15" t="s">
        <v>11359</v>
      </c>
      <c r="F4536" s="16">
        <v>328</v>
      </c>
      <c r="G4536" s="16">
        <v>357</v>
      </c>
      <c r="H4536" s="6">
        <f t="shared" si="280"/>
        <v>329</v>
      </c>
      <c r="I4536" s="6">
        <f t="shared" si="281"/>
        <v>358</v>
      </c>
      <c r="J4536" s="7">
        <f t="shared" si="282"/>
        <v>1.0881458966565349</v>
      </c>
      <c r="K4536" s="7">
        <f t="shared" si="283"/>
        <v>0.12187200352901492</v>
      </c>
    </row>
    <row r="4537" spans="1:11" x14ac:dyDescent="0.35">
      <c r="A4537" s="14" t="s">
        <v>10214</v>
      </c>
      <c r="B4537" s="13" t="s">
        <v>1375</v>
      </c>
      <c r="C4537" s="14" t="s">
        <v>18124</v>
      </c>
      <c r="D4537" s="14" t="s">
        <v>18125</v>
      </c>
      <c r="E4537" s="15" t="s">
        <v>11359</v>
      </c>
      <c r="F4537" s="16">
        <v>176</v>
      </c>
      <c r="G4537" s="16">
        <v>173</v>
      </c>
      <c r="H4537" s="6">
        <f t="shared" si="280"/>
        <v>177</v>
      </c>
      <c r="I4537" s="6">
        <f t="shared" si="281"/>
        <v>174</v>
      </c>
      <c r="J4537" s="7">
        <f t="shared" si="282"/>
        <v>0.98305084745762716</v>
      </c>
      <c r="K4537" s="7">
        <f t="shared" si="283"/>
        <v>-2.4662054234269072E-2</v>
      </c>
    </row>
    <row r="4538" spans="1:11" x14ac:dyDescent="0.35">
      <c r="A4538" s="14" t="s">
        <v>10215</v>
      </c>
      <c r="B4538" s="13" t="s">
        <v>3183</v>
      </c>
      <c r="C4538" s="14" t="s">
        <v>18126</v>
      </c>
      <c r="D4538" s="14" t="s">
        <v>18127</v>
      </c>
      <c r="E4538" s="15" t="s">
        <v>11359</v>
      </c>
      <c r="F4538" s="16">
        <v>3053</v>
      </c>
      <c r="G4538" s="16">
        <v>5005</v>
      </c>
      <c r="H4538" s="6">
        <f t="shared" si="280"/>
        <v>3054</v>
      </c>
      <c r="I4538" s="6">
        <f t="shared" si="281"/>
        <v>5006</v>
      </c>
      <c r="J4538" s="7">
        <f t="shared" si="282"/>
        <v>1.639161755075311</v>
      </c>
      <c r="K4538" s="7">
        <f t="shared" si="283"/>
        <v>0.71295822889148042</v>
      </c>
    </row>
    <row r="4539" spans="1:11" x14ac:dyDescent="0.35">
      <c r="A4539" s="14" t="s">
        <v>10216</v>
      </c>
      <c r="B4539" s="13" t="s">
        <v>1624</v>
      </c>
      <c r="C4539" s="14" t="s">
        <v>18128</v>
      </c>
      <c r="D4539" s="14" t="s">
        <v>18129</v>
      </c>
      <c r="E4539" s="15" t="s">
        <v>11359</v>
      </c>
      <c r="F4539" s="16">
        <v>1555</v>
      </c>
      <c r="G4539" s="16">
        <v>1812</v>
      </c>
      <c r="H4539" s="6">
        <f t="shared" si="280"/>
        <v>1556</v>
      </c>
      <c r="I4539" s="6">
        <f t="shared" si="281"/>
        <v>1813</v>
      </c>
      <c r="J4539" s="7">
        <f t="shared" si="282"/>
        <v>1.1651670951156812</v>
      </c>
      <c r="K4539" s="7">
        <f t="shared" si="283"/>
        <v>0.22053686475796597</v>
      </c>
    </row>
    <row r="4540" spans="1:11" x14ac:dyDescent="0.35">
      <c r="A4540" s="14" t="s">
        <v>10217</v>
      </c>
      <c r="B4540" s="13" t="s">
        <v>354</v>
      </c>
      <c r="C4540" s="14" t="s">
        <v>18130</v>
      </c>
      <c r="D4540" s="14" t="s">
        <v>11496</v>
      </c>
      <c r="E4540" s="15" t="s">
        <v>11359</v>
      </c>
      <c r="F4540" s="16">
        <v>616</v>
      </c>
      <c r="G4540" s="16">
        <v>679</v>
      </c>
      <c r="H4540" s="6">
        <f t="shared" si="280"/>
        <v>617</v>
      </c>
      <c r="I4540" s="6">
        <f t="shared" si="281"/>
        <v>680</v>
      </c>
      <c r="J4540" s="7">
        <f t="shared" si="282"/>
        <v>1.1021069692058347</v>
      </c>
      <c r="K4540" s="7">
        <f t="shared" si="283"/>
        <v>0.14026425698828393</v>
      </c>
    </row>
    <row r="4541" spans="1:11" x14ac:dyDescent="0.35">
      <c r="A4541" s="14" t="s">
        <v>10218</v>
      </c>
      <c r="B4541" s="13" t="s">
        <v>273</v>
      </c>
      <c r="C4541" s="14" t="s">
        <v>18131</v>
      </c>
      <c r="D4541" s="14" t="s">
        <v>11356</v>
      </c>
      <c r="E4541" s="15" t="s">
        <v>11359</v>
      </c>
      <c r="F4541" s="16">
        <v>225</v>
      </c>
      <c r="G4541" s="16">
        <v>241</v>
      </c>
      <c r="H4541" s="6">
        <f t="shared" si="280"/>
        <v>226</v>
      </c>
      <c r="I4541" s="6">
        <f t="shared" si="281"/>
        <v>242</v>
      </c>
      <c r="J4541" s="7">
        <f t="shared" si="282"/>
        <v>1.0707964601769913</v>
      </c>
      <c r="K4541" s="7">
        <f t="shared" si="283"/>
        <v>9.8684274859406951E-2</v>
      </c>
    </row>
    <row r="4542" spans="1:11" x14ac:dyDescent="0.35">
      <c r="A4542" s="14" t="s">
        <v>10219</v>
      </c>
      <c r="B4542" s="13" t="s">
        <v>1860</v>
      </c>
      <c r="C4542" s="14" t="s">
        <v>18132</v>
      </c>
      <c r="D4542" s="14" t="s">
        <v>18133</v>
      </c>
      <c r="E4542" s="15" t="s">
        <v>5678</v>
      </c>
      <c r="F4542" s="16">
        <v>4</v>
      </c>
      <c r="G4542" s="16">
        <v>1</v>
      </c>
      <c r="H4542" s="6">
        <f t="shared" si="280"/>
        <v>5</v>
      </c>
      <c r="I4542" s="6">
        <f t="shared" si="281"/>
        <v>2</v>
      </c>
      <c r="J4542" s="7">
        <f t="shared" si="282"/>
        <v>0.4</v>
      </c>
      <c r="K4542" s="7">
        <f t="shared" si="283"/>
        <v>-1.3219280948873622</v>
      </c>
    </row>
    <row r="4543" spans="1:11" x14ac:dyDescent="0.35">
      <c r="A4543" s="14" t="s">
        <v>10220</v>
      </c>
      <c r="B4543" s="13" t="s">
        <v>3824</v>
      </c>
      <c r="C4543" s="14" t="s">
        <v>18134</v>
      </c>
      <c r="D4543" s="14" t="s">
        <v>18135</v>
      </c>
      <c r="E4543" s="15" t="s">
        <v>5678</v>
      </c>
      <c r="F4543" s="16">
        <v>8</v>
      </c>
      <c r="G4543" s="16">
        <v>11</v>
      </c>
      <c r="H4543" s="6">
        <f t="shared" si="280"/>
        <v>9</v>
      </c>
      <c r="I4543" s="6">
        <f t="shared" si="281"/>
        <v>12</v>
      </c>
      <c r="J4543" s="7">
        <f t="shared" si="282"/>
        <v>1.3333333333333333</v>
      </c>
      <c r="K4543" s="7">
        <f t="shared" si="283"/>
        <v>0.4150374992788437</v>
      </c>
    </row>
    <row r="4544" spans="1:11" x14ac:dyDescent="0.35">
      <c r="A4544" s="14" t="s">
        <v>10221</v>
      </c>
      <c r="B4544" s="13" t="s">
        <v>843</v>
      </c>
      <c r="C4544" s="14" t="s">
        <v>18136</v>
      </c>
      <c r="D4544" s="14" t="s">
        <v>11385</v>
      </c>
      <c r="E4544" s="15" t="s">
        <v>5678</v>
      </c>
      <c r="F4544" s="16">
        <v>5</v>
      </c>
      <c r="G4544" s="16">
        <v>6</v>
      </c>
      <c r="H4544" s="6">
        <f t="shared" si="280"/>
        <v>6</v>
      </c>
      <c r="I4544" s="6">
        <f t="shared" si="281"/>
        <v>7</v>
      </c>
      <c r="J4544" s="7">
        <f t="shared" si="282"/>
        <v>1.1666666666666667</v>
      </c>
      <c r="K4544" s="7">
        <f t="shared" si="283"/>
        <v>0.22239242133644802</v>
      </c>
    </row>
    <row r="4545" spans="1:11" x14ac:dyDescent="0.35">
      <c r="A4545" s="14" t="s">
        <v>10222</v>
      </c>
      <c r="B4545" s="13" t="s">
        <v>2190</v>
      </c>
      <c r="C4545" s="14" t="s">
        <v>18137</v>
      </c>
      <c r="D4545" s="14" t="s">
        <v>18138</v>
      </c>
      <c r="E4545" s="15" t="s">
        <v>5678</v>
      </c>
      <c r="F4545" s="16">
        <v>7</v>
      </c>
      <c r="G4545" s="16">
        <v>7</v>
      </c>
      <c r="H4545" s="6">
        <f t="shared" si="280"/>
        <v>8</v>
      </c>
      <c r="I4545" s="6">
        <f t="shared" si="281"/>
        <v>8</v>
      </c>
      <c r="J4545" s="7">
        <f t="shared" si="282"/>
        <v>1</v>
      </c>
      <c r="K4545" s="7">
        <f t="shared" si="283"/>
        <v>0</v>
      </c>
    </row>
    <row r="4546" spans="1:11" x14ac:dyDescent="0.35">
      <c r="A4546" s="14" t="s">
        <v>10223</v>
      </c>
      <c r="B4546" s="13" t="s">
        <v>5434</v>
      </c>
      <c r="C4546" s="14" t="s">
        <v>18139</v>
      </c>
      <c r="D4546" s="14" t="s">
        <v>11356</v>
      </c>
      <c r="E4546" s="15" t="s">
        <v>5678</v>
      </c>
      <c r="F4546" s="16">
        <v>2</v>
      </c>
      <c r="G4546" s="16">
        <v>3</v>
      </c>
      <c r="H4546" s="6">
        <f t="shared" si="280"/>
        <v>3</v>
      </c>
      <c r="I4546" s="6">
        <f t="shared" si="281"/>
        <v>4</v>
      </c>
      <c r="J4546" s="7">
        <f t="shared" si="282"/>
        <v>1.3333333333333333</v>
      </c>
      <c r="K4546" s="7">
        <f t="shared" si="283"/>
        <v>0.4150374992788437</v>
      </c>
    </row>
    <row r="4547" spans="1:11" x14ac:dyDescent="0.35">
      <c r="A4547" s="14" t="s">
        <v>10224</v>
      </c>
      <c r="B4547" s="13" t="s">
        <v>3550</v>
      </c>
      <c r="C4547" s="14" t="s">
        <v>18140</v>
      </c>
      <c r="D4547" s="14" t="s">
        <v>18141</v>
      </c>
      <c r="E4547" s="15" t="s">
        <v>5678</v>
      </c>
      <c r="F4547" s="16">
        <v>55</v>
      </c>
      <c r="G4547" s="16">
        <v>46</v>
      </c>
      <c r="H4547" s="6">
        <f t="shared" ref="H4547:H4610" si="284">F4547+1</f>
        <v>56</v>
      </c>
      <c r="I4547" s="6">
        <f t="shared" ref="I4547:I4610" si="285">G4547+1</f>
        <v>47</v>
      </c>
      <c r="J4547" s="7">
        <f t="shared" ref="J4547:J4610" si="286">I4547/H4547</f>
        <v>0.8392857142857143</v>
      </c>
      <c r="K4547" s="7">
        <f t="shared" ref="K4547:K4610" si="287">LOG(J4547,2)</f>
        <v>-0.25276607037996673</v>
      </c>
    </row>
    <row r="4548" spans="1:11" x14ac:dyDescent="0.35">
      <c r="A4548" s="14" t="s">
        <v>10225</v>
      </c>
      <c r="B4548" s="13" t="s">
        <v>2778</v>
      </c>
      <c r="C4548" s="14" t="s">
        <v>18142</v>
      </c>
      <c r="D4548" s="14" t="s">
        <v>11356</v>
      </c>
      <c r="E4548" s="15" t="s">
        <v>11359</v>
      </c>
      <c r="F4548" s="16">
        <v>76</v>
      </c>
      <c r="G4548" s="16">
        <v>38</v>
      </c>
      <c r="H4548" s="6">
        <f t="shared" si="284"/>
        <v>77</v>
      </c>
      <c r="I4548" s="6">
        <f t="shared" si="285"/>
        <v>39</v>
      </c>
      <c r="J4548" s="7">
        <f t="shared" si="286"/>
        <v>0.50649350649350644</v>
      </c>
      <c r="K4548" s="7">
        <f t="shared" si="287"/>
        <v>-0.98138432183265312</v>
      </c>
    </row>
    <row r="4549" spans="1:11" x14ac:dyDescent="0.35">
      <c r="A4549" s="14" t="s">
        <v>10226</v>
      </c>
      <c r="B4549" s="13" t="s">
        <v>3389</v>
      </c>
      <c r="C4549" s="14" t="s">
        <v>18143</v>
      </c>
      <c r="D4549" s="14" t="s">
        <v>11356</v>
      </c>
      <c r="E4549" s="15" t="s">
        <v>5678</v>
      </c>
      <c r="F4549" s="16">
        <v>133</v>
      </c>
      <c r="G4549" s="16">
        <v>129</v>
      </c>
      <c r="H4549" s="6">
        <f t="shared" si="284"/>
        <v>134</v>
      </c>
      <c r="I4549" s="6">
        <f t="shared" si="285"/>
        <v>130</v>
      </c>
      <c r="J4549" s="7">
        <f t="shared" si="286"/>
        <v>0.97014925373134331</v>
      </c>
      <c r="K4549" s="7">
        <f t="shared" si="287"/>
        <v>-4.3721377429317886E-2</v>
      </c>
    </row>
    <row r="4550" spans="1:11" x14ac:dyDescent="0.35">
      <c r="A4550" s="14" t="s">
        <v>10227</v>
      </c>
      <c r="B4550" s="13" t="s">
        <v>4021</v>
      </c>
      <c r="C4550" s="14" t="s">
        <v>18144</v>
      </c>
      <c r="D4550" s="14" t="s">
        <v>14558</v>
      </c>
      <c r="E4550" s="15" t="s">
        <v>5678</v>
      </c>
      <c r="F4550" s="16">
        <v>98</v>
      </c>
      <c r="G4550" s="16">
        <v>73</v>
      </c>
      <c r="H4550" s="6">
        <f t="shared" si="284"/>
        <v>99</v>
      </c>
      <c r="I4550" s="6">
        <f t="shared" si="285"/>
        <v>74</v>
      </c>
      <c r="J4550" s="7">
        <f t="shared" si="286"/>
        <v>0.74747474747474751</v>
      </c>
      <c r="K4550" s="7">
        <f t="shared" si="287"/>
        <v>-0.41990325445065974</v>
      </c>
    </row>
    <row r="4551" spans="1:11" x14ac:dyDescent="0.35">
      <c r="A4551" s="14" t="s">
        <v>10228</v>
      </c>
      <c r="B4551" s="13" t="s">
        <v>1640</v>
      </c>
      <c r="C4551" s="14" t="s">
        <v>18145</v>
      </c>
      <c r="D4551" s="14" t="s">
        <v>11356</v>
      </c>
      <c r="E4551" s="15" t="s">
        <v>5678</v>
      </c>
      <c r="F4551" s="16">
        <v>49</v>
      </c>
      <c r="G4551" s="16">
        <v>48</v>
      </c>
      <c r="H4551" s="6">
        <f t="shared" si="284"/>
        <v>50</v>
      </c>
      <c r="I4551" s="6">
        <f t="shared" si="285"/>
        <v>49</v>
      </c>
      <c r="J4551" s="7">
        <f t="shared" si="286"/>
        <v>0.98</v>
      </c>
      <c r="K4551" s="7">
        <f t="shared" si="287"/>
        <v>-2.9146345659516508E-2</v>
      </c>
    </row>
    <row r="4552" spans="1:11" x14ac:dyDescent="0.35">
      <c r="A4552" s="14" t="s">
        <v>10229</v>
      </c>
      <c r="B4552" s="13" t="s">
        <v>1518</v>
      </c>
      <c r="C4552" s="14" t="s">
        <v>18146</v>
      </c>
      <c r="D4552" s="14" t="s">
        <v>18147</v>
      </c>
      <c r="E4552" s="15" t="s">
        <v>5678</v>
      </c>
      <c r="F4552" s="16">
        <v>131</v>
      </c>
      <c r="G4552" s="16">
        <v>152</v>
      </c>
      <c r="H4552" s="6">
        <f t="shared" si="284"/>
        <v>132</v>
      </c>
      <c r="I4552" s="6">
        <f t="shared" si="285"/>
        <v>153</v>
      </c>
      <c r="J4552" s="7">
        <f t="shared" si="286"/>
        <v>1.1590909090909092</v>
      </c>
      <c r="K4552" s="7">
        <f t="shared" si="287"/>
        <v>0.21299372333419844</v>
      </c>
    </row>
    <row r="4553" spans="1:11" x14ac:dyDescent="0.35">
      <c r="A4553" s="14" t="s">
        <v>10230</v>
      </c>
      <c r="B4553" s="13" t="s">
        <v>2467</v>
      </c>
      <c r="C4553" s="14" t="s">
        <v>18148</v>
      </c>
      <c r="D4553" s="14" t="s">
        <v>15864</v>
      </c>
      <c r="E4553" s="15" t="s">
        <v>5678</v>
      </c>
      <c r="F4553" s="16">
        <v>70</v>
      </c>
      <c r="G4553" s="16">
        <v>38</v>
      </c>
      <c r="H4553" s="6">
        <f t="shared" si="284"/>
        <v>71</v>
      </c>
      <c r="I4553" s="6">
        <f t="shared" si="285"/>
        <v>39</v>
      </c>
      <c r="J4553" s="7">
        <f t="shared" si="286"/>
        <v>0.54929577464788737</v>
      </c>
      <c r="K4553" s="7">
        <f t="shared" si="287"/>
        <v>-0.86434490064243363</v>
      </c>
    </row>
    <row r="4554" spans="1:11" x14ac:dyDescent="0.35">
      <c r="A4554" s="14" t="s">
        <v>10231</v>
      </c>
      <c r="B4554" s="13" t="s">
        <v>1293</v>
      </c>
      <c r="C4554" s="14" t="s">
        <v>18149</v>
      </c>
      <c r="D4554" s="14" t="s">
        <v>18150</v>
      </c>
      <c r="E4554" s="15" t="s">
        <v>5678</v>
      </c>
      <c r="F4554" s="16">
        <v>58</v>
      </c>
      <c r="G4554" s="16">
        <v>33</v>
      </c>
      <c r="H4554" s="6">
        <f t="shared" si="284"/>
        <v>59</v>
      </c>
      <c r="I4554" s="6">
        <f t="shared" si="285"/>
        <v>34</v>
      </c>
      <c r="J4554" s="7">
        <f t="shared" si="286"/>
        <v>0.57627118644067798</v>
      </c>
      <c r="K4554" s="7">
        <f t="shared" si="287"/>
        <v>-0.79518020811150181</v>
      </c>
    </row>
    <row r="4555" spans="1:11" x14ac:dyDescent="0.35">
      <c r="A4555" s="14" t="s">
        <v>10232</v>
      </c>
      <c r="B4555" s="13" t="s">
        <v>3725</v>
      </c>
      <c r="C4555" s="14" t="s">
        <v>18151</v>
      </c>
      <c r="D4555" s="14" t="s">
        <v>18152</v>
      </c>
      <c r="E4555" s="15" t="s">
        <v>5678</v>
      </c>
      <c r="F4555" s="16">
        <v>95</v>
      </c>
      <c r="G4555" s="16">
        <v>61</v>
      </c>
      <c r="H4555" s="6">
        <f t="shared" si="284"/>
        <v>96</v>
      </c>
      <c r="I4555" s="6">
        <f t="shared" si="285"/>
        <v>62</v>
      </c>
      <c r="J4555" s="7">
        <f t="shared" si="286"/>
        <v>0.64583333333333337</v>
      </c>
      <c r="K4555" s="7">
        <f t="shared" si="287"/>
        <v>-0.63076619033428083</v>
      </c>
    </row>
    <row r="4556" spans="1:11" x14ac:dyDescent="0.35">
      <c r="A4556" s="14" t="s">
        <v>10233</v>
      </c>
      <c r="B4556" s="13" t="s">
        <v>2775</v>
      </c>
      <c r="C4556" s="14" t="s">
        <v>18153</v>
      </c>
      <c r="D4556" s="14" t="s">
        <v>18154</v>
      </c>
      <c r="E4556" s="15" t="s">
        <v>5678</v>
      </c>
      <c r="F4556" s="16">
        <v>248</v>
      </c>
      <c r="G4556" s="16">
        <v>152</v>
      </c>
      <c r="H4556" s="6">
        <f t="shared" si="284"/>
        <v>249</v>
      </c>
      <c r="I4556" s="6">
        <f t="shared" si="285"/>
        <v>153</v>
      </c>
      <c r="J4556" s="7">
        <f t="shared" si="286"/>
        <v>0.61445783132530118</v>
      </c>
      <c r="K4556" s="7">
        <f t="shared" si="287"/>
        <v>-0.70261408937542924</v>
      </c>
    </row>
    <row r="4557" spans="1:11" x14ac:dyDescent="0.35">
      <c r="A4557" s="14" t="s">
        <v>10234</v>
      </c>
      <c r="B4557" s="13" t="s">
        <v>4119</v>
      </c>
      <c r="C4557" s="14" t="s">
        <v>18155</v>
      </c>
      <c r="D4557" s="14" t="s">
        <v>18156</v>
      </c>
      <c r="E4557" s="15" t="s">
        <v>11359</v>
      </c>
      <c r="F4557" s="16">
        <v>218</v>
      </c>
      <c r="G4557" s="16">
        <v>212</v>
      </c>
      <c r="H4557" s="6">
        <f t="shared" si="284"/>
        <v>219</v>
      </c>
      <c r="I4557" s="6">
        <f t="shared" si="285"/>
        <v>213</v>
      </c>
      <c r="J4557" s="7">
        <f t="shared" si="286"/>
        <v>0.9726027397260274</v>
      </c>
      <c r="K4557" s="7">
        <f t="shared" si="287"/>
        <v>-4.0077439375335165E-2</v>
      </c>
    </row>
    <row r="4558" spans="1:11" x14ac:dyDescent="0.35">
      <c r="A4558" s="14" t="s">
        <v>10235</v>
      </c>
      <c r="B4558" s="13" t="s">
        <v>4327</v>
      </c>
      <c r="C4558" s="14" t="s">
        <v>18157</v>
      </c>
      <c r="D4558" s="14" t="s">
        <v>18158</v>
      </c>
      <c r="E4558" s="15" t="s">
        <v>11359</v>
      </c>
      <c r="F4558" s="16">
        <v>196</v>
      </c>
      <c r="G4558" s="16">
        <v>169</v>
      </c>
      <c r="H4558" s="6">
        <f t="shared" si="284"/>
        <v>197</v>
      </c>
      <c r="I4558" s="6">
        <f t="shared" si="285"/>
        <v>170</v>
      </c>
      <c r="J4558" s="7">
        <f t="shared" si="286"/>
        <v>0.86294416243654826</v>
      </c>
      <c r="K4558" s="7">
        <f t="shared" si="287"/>
        <v>-0.21266088331867447</v>
      </c>
    </row>
    <row r="4559" spans="1:11" x14ac:dyDescent="0.35">
      <c r="A4559" s="14" t="s">
        <v>10236</v>
      </c>
      <c r="B4559" s="13" t="s">
        <v>3458</v>
      </c>
      <c r="C4559" s="14" t="s">
        <v>18159</v>
      </c>
      <c r="D4559" s="14" t="s">
        <v>18160</v>
      </c>
      <c r="E4559" s="15" t="s">
        <v>11359</v>
      </c>
      <c r="F4559" s="16">
        <v>409</v>
      </c>
      <c r="G4559" s="16">
        <v>370</v>
      </c>
      <c r="H4559" s="6">
        <f t="shared" si="284"/>
        <v>410</v>
      </c>
      <c r="I4559" s="6">
        <f t="shared" si="285"/>
        <v>371</v>
      </c>
      <c r="J4559" s="7">
        <f t="shared" si="286"/>
        <v>0.90487804878048783</v>
      </c>
      <c r="K4559" s="7">
        <f t="shared" si="287"/>
        <v>-0.14420472288464273</v>
      </c>
    </row>
    <row r="4560" spans="1:11" x14ac:dyDescent="0.35">
      <c r="A4560" s="14" t="s">
        <v>10237</v>
      </c>
      <c r="B4560" s="13" t="s">
        <v>1584</v>
      </c>
      <c r="C4560" s="14" t="s">
        <v>18161</v>
      </c>
      <c r="D4560" s="14" t="s">
        <v>11356</v>
      </c>
      <c r="E4560" s="15" t="s">
        <v>11359</v>
      </c>
      <c r="F4560" s="16">
        <v>26</v>
      </c>
      <c r="G4560" s="16">
        <v>13</v>
      </c>
      <c r="H4560" s="6">
        <f t="shared" si="284"/>
        <v>27</v>
      </c>
      <c r="I4560" s="6">
        <f t="shared" si="285"/>
        <v>14</v>
      </c>
      <c r="J4560" s="7">
        <f t="shared" si="286"/>
        <v>0.51851851851851849</v>
      </c>
      <c r="K4560" s="7">
        <f t="shared" si="287"/>
        <v>-0.9475325801058645</v>
      </c>
    </row>
    <row r="4561" spans="1:11" x14ac:dyDescent="0.35">
      <c r="A4561" s="14" t="s">
        <v>10238</v>
      </c>
      <c r="B4561" s="13" t="s">
        <v>979</v>
      </c>
      <c r="C4561" s="14" t="s">
        <v>18162</v>
      </c>
      <c r="D4561" s="14" t="s">
        <v>11738</v>
      </c>
      <c r="E4561" s="15" t="s">
        <v>11359</v>
      </c>
      <c r="F4561" s="16">
        <v>80</v>
      </c>
      <c r="G4561" s="16">
        <v>80</v>
      </c>
      <c r="H4561" s="6">
        <f t="shared" si="284"/>
        <v>81</v>
      </c>
      <c r="I4561" s="6">
        <f t="shared" si="285"/>
        <v>81</v>
      </c>
      <c r="J4561" s="7">
        <f t="shared" si="286"/>
        <v>1</v>
      </c>
      <c r="K4561" s="7">
        <f t="shared" si="287"/>
        <v>0</v>
      </c>
    </row>
    <row r="4562" spans="1:11" x14ac:dyDescent="0.35">
      <c r="A4562" s="14" t="s">
        <v>10239</v>
      </c>
      <c r="B4562" s="13" t="s">
        <v>4798</v>
      </c>
      <c r="C4562" s="14" t="s">
        <v>18163</v>
      </c>
      <c r="D4562" s="14" t="s">
        <v>11356</v>
      </c>
      <c r="E4562" s="15" t="s">
        <v>5678</v>
      </c>
      <c r="F4562" s="16">
        <v>76</v>
      </c>
      <c r="G4562" s="16">
        <v>67</v>
      </c>
      <c r="H4562" s="6">
        <f t="shared" si="284"/>
        <v>77</v>
      </c>
      <c r="I4562" s="6">
        <f t="shared" si="285"/>
        <v>68</v>
      </c>
      <c r="J4562" s="7">
        <f t="shared" si="286"/>
        <v>0.88311688311688308</v>
      </c>
      <c r="K4562" s="7">
        <f t="shared" si="287"/>
        <v>-0.17932369944456203</v>
      </c>
    </row>
    <row r="4563" spans="1:11" x14ac:dyDescent="0.35">
      <c r="A4563" s="14" t="s">
        <v>10240</v>
      </c>
      <c r="B4563" s="13" t="s">
        <v>3007</v>
      </c>
      <c r="C4563" s="14" t="s">
        <v>18164</v>
      </c>
      <c r="D4563" s="14" t="s">
        <v>11356</v>
      </c>
      <c r="E4563" s="15" t="s">
        <v>5678</v>
      </c>
      <c r="F4563" s="16">
        <v>60</v>
      </c>
      <c r="G4563" s="16">
        <v>33</v>
      </c>
      <c r="H4563" s="6">
        <f t="shared" si="284"/>
        <v>61</v>
      </c>
      <c r="I4563" s="6">
        <f t="shared" si="285"/>
        <v>34</v>
      </c>
      <c r="J4563" s="7">
        <f t="shared" si="286"/>
        <v>0.55737704918032782</v>
      </c>
      <c r="K4563" s="7">
        <f t="shared" si="287"/>
        <v>-0.84327449631254692</v>
      </c>
    </row>
    <row r="4564" spans="1:11" x14ac:dyDescent="0.35">
      <c r="A4564" s="14" t="s">
        <v>10241</v>
      </c>
      <c r="B4564" s="13" t="s">
        <v>4309</v>
      </c>
      <c r="C4564" s="14" t="s">
        <v>18165</v>
      </c>
      <c r="D4564" s="14" t="s">
        <v>18166</v>
      </c>
      <c r="E4564" s="15" t="s">
        <v>5678</v>
      </c>
      <c r="F4564" s="16">
        <v>118</v>
      </c>
      <c r="G4564" s="16">
        <v>91</v>
      </c>
      <c r="H4564" s="6">
        <f t="shared" si="284"/>
        <v>119</v>
      </c>
      <c r="I4564" s="6">
        <f t="shared" si="285"/>
        <v>92</v>
      </c>
      <c r="J4564" s="7">
        <f t="shared" si="286"/>
        <v>0.77310924369747902</v>
      </c>
      <c r="K4564" s="7">
        <f t="shared" si="287"/>
        <v>-0.3712558072509306</v>
      </c>
    </row>
    <row r="4565" spans="1:11" x14ac:dyDescent="0.35">
      <c r="A4565" s="14" t="s">
        <v>10242</v>
      </c>
      <c r="B4565" s="13" t="s">
        <v>3518</v>
      </c>
      <c r="C4565" s="14" t="s">
        <v>18167</v>
      </c>
      <c r="D4565" s="14" t="s">
        <v>11356</v>
      </c>
      <c r="E4565" s="15" t="s">
        <v>5678</v>
      </c>
      <c r="F4565" s="16">
        <v>72</v>
      </c>
      <c r="G4565" s="16">
        <v>56</v>
      </c>
      <c r="H4565" s="6">
        <f t="shared" si="284"/>
        <v>73</v>
      </c>
      <c r="I4565" s="6">
        <f t="shared" si="285"/>
        <v>57</v>
      </c>
      <c r="J4565" s="7">
        <f t="shared" si="286"/>
        <v>0.78082191780821919</v>
      </c>
      <c r="K4565" s="7">
        <f t="shared" si="287"/>
        <v>-0.35693454471527553</v>
      </c>
    </row>
    <row r="4566" spans="1:11" x14ac:dyDescent="0.35">
      <c r="A4566" s="14" t="s">
        <v>10243</v>
      </c>
      <c r="B4566" s="13" t="s">
        <v>4173</v>
      </c>
      <c r="C4566" s="14" t="s">
        <v>18168</v>
      </c>
      <c r="D4566" s="14" t="s">
        <v>11356</v>
      </c>
      <c r="E4566" s="15" t="s">
        <v>5678</v>
      </c>
      <c r="F4566" s="16">
        <v>152</v>
      </c>
      <c r="G4566" s="16">
        <v>110</v>
      </c>
      <c r="H4566" s="6">
        <f t="shared" si="284"/>
        <v>153</v>
      </c>
      <c r="I4566" s="6">
        <f t="shared" si="285"/>
        <v>111</v>
      </c>
      <c r="J4566" s="7">
        <f t="shared" si="286"/>
        <v>0.72549019607843135</v>
      </c>
      <c r="K4566" s="7">
        <f t="shared" si="287"/>
        <v>-0.46297197634254589</v>
      </c>
    </row>
    <row r="4567" spans="1:11" x14ac:dyDescent="0.35">
      <c r="A4567" s="14" t="s">
        <v>10244</v>
      </c>
      <c r="B4567" s="13" t="s">
        <v>3065</v>
      </c>
      <c r="C4567" s="14" t="s">
        <v>18169</v>
      </c>
      <c r="D4567" s="14" t="s">
        <v>11356</v>
      </c>
      <c r="E4567" s="15" t="s">
        <v>5678</v>
      </c>
      <c r="F4567" s="16">
        <v>99</v>
      </c>
      <c r="G4567" s="16">
        <v>81</v>
      </c>
      <c r="H4567" s="6">
        <f t="shared" si="284"/>
        <v>100</v>
      </c>
      <c r="I4567" s="6">
        <f t="shared" si="285"/>
        <v>82</v>
      </c>
      <c r="J4567" s="7">
        <f t="shared" si="286"/>
        <v>0.82</v>
      </c>
      <c r="K4567" s="7">
        <f t="shared" si="287"/>
        <v>-0.28630418515664108</v>
      </c>
    </row>
    <row r="4568" spans="1:11" x14ac:dyDescent="0.35">
      <c r="A4568" s="14" t="s">
        <v>10245</v>
      </c>
      <c r="B4568" s="13" t="s">
        <v>1580</v>
      </c>
      <c r="C4568" s="14" t="s">
        <v>18170</v>
      </c>
      <c r="D4568" s="14" t="s">
        <v>18171</v>
      </c>
      <c r="E4568" s="15" t="s">
        <v>5678</v>
      </c>
      <c r="F4568" s="16">
        <v>385</v>
      </c>
      <c r="G4568" s="16">
        <v>419</v>
      </c>
      <c r="H4568" s="6">
        <f t="shared" si="284"/>
        <v>386</v>
      </c>
      <c r="I4568" s="6">
        <f t="shared" si="285"/>
        <v>420</v>
      </c>
      <c r="J4568" s="7">
        <f t="shared" si="286"/>
        <v>1.0880829015544042</v>
      </c>
      <c r="K4568" s="7">
        <f t="shared" si="287"/>
        <v>0.12178848039804235</v>
      </c>
    </row>
    <row r="4569" spans="1:11" x14ac:dyDescent="0.35">
      <c r="A4569" s="14" t="s">
        <v>10246</v>
      </c>
      <c r="B4569" s="13" t="s">
        <v>915</v>
      </c>
      <c r="C4569" s="14" t="s">
        <v>18172</v>
      </c>
      <c r="D4569" s="14" t="s">
        <v>18173</v>
      </c>
      <c r="E4569" s="15" t="s">
        <v>5678</v>
      </c>
      <c r="F4569" s="16">
        <v>206</v>
      </c>
      <c r="G4569" s="16">
        <v>202</v>
      </c>
      <c r="H4569" s="6">
        <f t="shared" si="284"/>
        <v>207</v>
      </c>
      <c r="I4569" s="6">
        <f t="shared" si="285"/>
        <v>203</v>
      </c>
      <c r="J4569" s="7">
        <f t="shared" si="286"/>
        <v>0.98067632850241548</v>
      </c>
      <c r="K4569" s="7">
        <f t="shared" si="287"/>
        <v>-2.8151040314148969E-2</v>
      </c>
    </row>
    <row r="4570" spans="1:11" x14ac:dyDescent="0.35">
      <c r="A4570" s="14" t="s">
        <v>10247</v>
      </c>
      <c r="B4570" s="13" t="s">
        <v>4359</v>
      </c>
      <c r="C4570" s="14" t="s">
        <v>18174</v>
      </c>
      <c r="D4570" s="14" t="s">
        <v>11356</v>
      </c>
      <c r="E4570" s="15" t="s">
        <v>11359</v>
      </c>
      <c r="F4570" s="16">
        <v>181</v>
      </c>
      <c r="G4570" s="16">
        <v>156</v>
      </c>
      <c r="H4570" s="6">
        <f t="shared" si="284"/>
        <v>182</v>
      </c>
      <c r="I4570" s="6">
        <f t="shared" si="285"/>
        <v>157</v>
      </c>
      <c r="J4570" s="7">
        <f t="shared" si="286"/>
        <v>0.86263736263736268</v>
      </c>
      <c r="K4570" s="7">
        <f t="shared" si="287"/>
        <v>-0.21317389130706921</v>
      </c>
    </row>
    <row r="4571" spans="1:11" x14ac:dyDescent="0.35">
      <c r="A4571" s="14" t="s">
        <v>10248</v>
      </c>
      <c r="B4571" s="13" t="s">
        <v>422</v>
      </c>
      <c r="C4571" s="14" t="s">
        <v>18175</v>
      </c>
      <c r="D4571" s="14" t="s">
        <v>18176</v>
      </c>
      <c r="E4571" s="15" t="s">
        <v>11359</v>
      </c>
      <c r="F4571" s="16">
        <v>55</v>
      </c>
      <c r="G4571" s="16">
        <v>42</v>
      </c>
      <c r="H4571" s="6">
        <f t="shared" si="284"/>
        <v>56</v>
      </c>
      <c r="I4571" s="6">
        <f t="shared" si="285"/>
        <v>43</v>
      </c>
      <c r="J4571" s="7">
        <f t="shared" si="286"/>
        <v>0.7678571428571429</v>
      </c>
      <c r="K4571" s="7">
        <f t="shared" si="287"/>
        <v>-0.3810901673555061</v>
      </c>
    </row>
    <row r="4572" spans="1:11" x14ac:dyDescent="0.35">
      <c r="A4572" s="14" t="s">
        <v>10249</v>
      </c>
      <c r="B4572" s="13" t="s">
        <v>204</v>
      </c>
      <c r="C4572" s="14" t="s">
        <v>18177</v>
      </c>
      <c r="D4572" s="14" t="s">
        <v>18178</v>
      </c>
      <c r="E4572" s="15" t="s">
        <v>11359</v>
      </c>
      <c r="F4572" s="16">
        <v>11</v>
      </c>
      <c r="G4572" s="16">
        <v>10</v>
      </c>
      <c r="H4572" s="6">
        <f t="shared" si="284"/>
        <v>12</v>
      </c>
      <c r="I4572" s="6">
        <f t="shared" si="285"/>
        <v>11</v>
      </c>
      <c r="J4572" s="7">
        <f t="shared" si="286"/>
        <v>0.91666666666666663</v>
      </c>
      <c r="K4572" s="7">
        <f t="shared" si="287"/>
        <v>-0.12553088208385899</v>
      </c>
    </row>
    <row r="4573" spans="1:11" x14ac:dyDescent="0.35">
      <c r="A4573" s="14" t="s">
        <v>10250</v>
      </c>
      <c r="B4573" s="13" t="s">
        <v>142</v>
      </c>
      <c r="C4573" s="14" t="s">
        <v>18179</v>
      </c>
      <c r="D4573" s="14" t="s">
        <v>18180</v>
      </c>
      <c r="E4573" s="15" t="s">
        <v>5678</v>
      </c>
      <c r="F4573" s="16">
        <v>157</v>
      </c>
      <c r="G4573" s="16">
        <v>89</v>
      </c>
      <c r="H4573" s="6">
        <f t="shared" si="284"/>
        <v>158</v>
      </c>
      <c r="I4573" s="6">
        <f t="shared" si="285"/>
        <v>90</v>
      </c>
      <c r="J4573" s="7">
        <f t="shared" si="286"/>
        <v>0.569620253164557</v>
      </c>
      <c r="K4573" s="7">
        <f t="shared" si="287"/>
        <v>-0.8119276518474281</v>
      </c>
    </row>
    <row r="4574" spans="1:11" x14ac:dyDescent="0.35">
      <c r="A4574" s="14" t="s">
        <v>10251</v>
      </c>
      <c r="B4574" s="13" t="s">
        <v>769</v>
      </c>
      <c r="C4574" s="14" t="s">
        <v>18181</v>
      </c>
      <c r="D4574" s="14" t="s">
        <v>18182</v>
      </c>
      <c r="E4574" s="15" t="s">
        <v>11359</v>
      </c>
      <c r="F4574" s="16">
        <v>58</v>
      </c>
      <c r="G4574" s="16">
        <v>67</v>
      </c>
      <c r="H4574" s="6">
        <f t="shared" si="284"/>
        <v>59</v>
      </c>
      <c r="I4574" s="6">
        <f t="shared" si="285"/>
        <v>68</v>
      </c>
      <c r="J4574" s="7">
        <f t="shared" si="286"/>
        <v>1.152542372881356</v>
      </c>
      <c r="K4574" s="7">
        <f t="shared" si="287"/>
        <v>0.20481979188849819</v>
      </c>
    </row>
    <row r="4575" spans="1:11" x14ac:dyDescent="0.35">
      <c r="A4575" s="14" t="s">
        <v>10252</v>
      </c>
      <c r="B4575" s="13" t="s">
        <v>185</v>
      </c>
      <c r="C4575" s="14" t="s">
        <v>18183</v>
      </c>
      <c r="D4575" s="14" t="s">
        <v>18176</v>
      </c>
      <c r="E4575" s="15" t="s">
        <v>11359</v>
      </c>
      <c r="F4575" s="16">
        <v>297</v>
      </c>
      <c r="G4575" s="16">
        <v>235</v>
      </c>
      <c r="H4575" s="6">
        <f t="shared" si="284"/>
        <v>298</v>
      </c>
      <c r="I4575" s="6">
        <f t="shared" si="285"/>
        <v>236</v>
      </c>
      <c r="J4575" s="7">
        <f t="shared" si="286"/>
        <v>0.79194630872483218</v>
      </c>
      <c r="K4575" s="7">
        <f t="shared" si="287"/>
        <v>-0.33652547110032038</v>
      </c>
    </row>
    <row r="4576" spans="1:11" x14ac:dyDescent="0.35">
      <c r="A4576" s="14" t="s">
        <v>10253</v>
      </c>
      <c r="B4576" s="13" t="s">
        <v>43</v>
      </c>
      <c r="C4576" s="14" t="s">
        <v>18184</v>
      </c>
      <c r="D4576" s="14" t="s">
        <v>18185</v>
      </c>
      <c r="E4576" s="15" t="s">
        <v>11359</v>
      </c>
      <c r="F4576" s="16">
        <v>66</v>
      </c>
      <c r="G4576" s="16">
        <v>31</v>
      </c>
      <c r="H4576" s="6">
        <f t="shared" si="284"/>
        <v>67</v>
      </c>
      <c r="I4576" s="6">
        <f t="shared" si="285"/>
        <v>32</v>
      </c>
      <c r="J4576" s="7">
        <f t="shared" si="286"/>
        <v>0.47761194029850745</v>
      </c>
      <c r="K4576" s="7">
        <f t="shared" si="287"/>
        <v>-1.0660891904577725</v>
      </c>
    </row>
    <row r="4577" spans="1:11" x14ac:dyDescent="0.35">
      <c r="A4577" s="14" t="s">
        <v>10254</v>
      </c>
      <c r="B4577" s="13" t="s">
        <v>284</v>
      </c>
      <c r="C4577" s="14" t="s">
        <v>18186</v>
      </c>
      <c r="D4577" s="14" t="s">
        <v>18178</v>
      </c>
      <c r="E4577" s="15" t="s">
        <v>11359</v>
      </c>
      <c r="F4577" s="16">
        <v>102</v>
      </c>
      <c r="G4577" s="16">
        <v>82</v>
      </c>
      <c r="H4577" s="6">
        <f t="shared" si="284"/>
        <v>103</v>
      </c>
      <c r="I4577" s="6">
        <f t="shared" si="285"/>
        <v>83</v>
      </c>
      <c r="J4577" s="7">
        <f t="shared" si="286"/>
        <v>0.80582524271844658</v>
      </c>
      <c r="K4577" s="7">
        <f t="shared" si="287"/>
        <v>-0.31146109583629367</v>
      </c>
    </row>
    <row r="4578" spans="1:11" x14ac:dyDescent="0.35">
      <c r="A4578" s="14" t="s">
        <v>10255</v>
      </c>
      <c r="B4578" s="13" t="s">
        <v>205</v>
      </c>
      <c r="C4578" s="14" t="s">
        <v>18187</v>
      </c>
      <c r="D4578" s="14" t="s">
        <v>18188</v>
      </c>
      <c r="E4578" s="15" t="s">
        <v>11359</v>
      </c>
      <c r="F4578" s="16">
        <v>96</v>
      </c>
      <c r="G4578" s="16">
        <v>78</v>
      </c>
      <c r="H4578" s="6">
        <f t="shared" si="284"/>
        <v>97</v>
      </c>
      <c r="I4578" s="6">
        <f t="shared" si="285"/>
        <v>79</v>
      </c>
      <c r="J4578" s="7">
        <f t="shared" si="286"/>
        <v>0.81443298969072164</v>
      </c>
      <c r="K4578" s="7">
        <f t="shared" si="287"/>
        <v>-0.29613209401002477</v>
      </c>
    </row>
    <row r="4579" spans="1:11" x14ac:dyDescent="0.35">
      <c r="A4579" s="14" t="s">
        <v>10256</v>
      </c>
      <c r="B4579" s="13" t="s">
        <v>252</v>
      </c>
      <c r="C4579" s="14" t="s">
        <v>18189</v>
      </c>
      <c r="D4579" s="14" t="s">
        <v>18188</v>
      </c>
      <c r="E4579" s="15" t="s">
        <v>11359</v>
      </c>
      <c r="F4579" s="16">
        <v>64</v>
      </c>
      <c r="G4579" s="16">
        <v>38</v>
      </c>
      <c r="H4579" s="6">
        <f t="shared" si="284"/>
        <v>65</v>
      </c>
      <c r="I4579" s="6">
        <f t="shared" si="285"/>
        <v>39</v>
      </c>
      <c r="J4579" s="7">
        <f t="shared" si="286"/>
        <v>0.6</v>
      </c>
      <c r="K4579" s="7">
        <f t="shared" si="287"/>
        <v>-0.73696559416620622</v>
      </c>
    </row>
    <row r="4580" spans="1:11" x14ac:dyDescent="0.35">
      <c r="A4580" s="14" t="s">
        <v>10257</v>
      </c>
      <c r="B4580" s="13" t="s">
        <v>191</v>
      </c>
      <c r="C4580" s="14" t="s">
        <v>18190</v>
      </c>
      <c r="D4580" s="14" t="s">
        <v>18191</v>
      </c>
      <c r="E4580" s="15" t="s">
        <v>11359</v>
      </c>
      <c r="F4580" s="16">
        <v>77</v>
      </c>
      <c r="G4580" s="16">
        <v>28</v>
      </c>
      <c r="H4580" s="6">
        <f t="shared" si="284"/>
        <v>78</v>
      </c>
      <c r="I4580" s="6">
        <f t="shared" si="285"/>
        <v>29</v>
      </c>
      <c r="J4580" s="7">
        <f t="shared" si="286"/>
        <v>0.37179487179487181</v>
      </c>
      <c r="K4580" s="7">
        <f t="shared" si="287"/>
        <v>-1.4274212237346762</v>
      </c>
    </row>
    <row r="4581" spans="1:11" x14ac:dyDescent="0.35">
      <c r="A4581" s="14" t="s">
        <v>10258</v>
      </c>
      <c r="B4581" s="13" t="s">
        <v>280</v>
      </c>
      <c r="C4581" s="14" t="s">
        <v>18192</v>
      </c>
      <c r="D4581" s="14" t="s">
        <v>18193</v>
      </c>
      <c r="E4581" s="15" t="s">
        <v>11359</v>
      </c>
      <c r="F4581" s="16">
        <v>64</v>
      </c>
      <c r="G4581" s="16">
        <v>39</v>
      </c>
      <c r="H4581" s="6">
        <f t="shared" si="284"/>
        <v>65</v>
      </c>
      <c r="I4581" s="6">
        <f t="shared" si="285"/>
        <v>40</v>
      </c>
      <c r="J4581" s="7">
        <f t="shared" si="286"/>
        <v>0.61538461538461542</v>
      </c>
      <c r="K4581" s="7">
        <f t="shared" si="287"/>
        <v>-0.70043971814109218</v>
      </c>
    </row>
    <row r="4582" spans="1:11" x14ac:dyDescent="0.35">
      <c r="A4582" s="14" t="s">
        <v>10259</v>
      </c>
      <c r="B4582" s="13" t="s">
        <v>3233</v>
      </c>
      <c r="C4582" s="14" t="s">
        <v>18194</v>
      </c>
      <c r="D4582" s="14" t="s">
        <v>12032</v>
      </c>
      <c r="E4582" s="15" t="s">
        <v>5678</v>
      </c>
      <c r="F4582" s="16">
        <v>48</v>
      </c>
      <c r="G4582" s="16">
        <v>19</v>
      </c>
      <c r="H4582" s="6">
        <f t="shared" si="284"/>
        <v>49</v>
      </c>
      <c r="I4582" s="6">
        <f t="shared" si="285"/>
        <v>20</v>
      </c>
      <c r="J4582" s="7">
        <f t="shared" si="286"/>
        <v>0.40816326530612246</v>
      </c>
      <c r="K4582" s="7">
        <f t="shared" si="287"/>
        <v>-1.2927817492278459</v>
      </c>
    </row>
    <row r="4583" spans="1:11" x14ac:dyDescent="0.35">
      <c r="A4583" s="14" t="s">
        <v>10260</v>
      </c>
      <c r="B4583" s="13" t="s">
        <v>4523</v>
      </c>
      <c r="C4583" s="14" t="s">
        <v>18195</v>
      </c>
      <c r="D4583" s="14" t="s">
        <v>18196</v>
      </c>
      <c r="E4583" s="15" t="s">
        <v>11359</v>
      </c>
      <c r="F4583" s="16">
        <v>17</v>
      </c>
      <c r="G4583" s="16">
        <v>11</v>
      </c>
      <c r="H4583" s="6">
        <f t="shared" si="284"/>
        <v>18</v>
      </c>
      <c r="I4583" s="6">
        <f t="shared" si="285"/>
        <v>12</v>
      </c>
      <c r="J4583" s="7">
        <f t="shared" si="286"/>
        <v>0.66666666666666663</v>
      </c>
      <c r="K4583" s="7">
        <f t="shared" si="287"/>
        <v>-0.5849625007211563</v>
      </c>
    </row>
    <row r="4584" spans="1:11" x14ac:dyDescent="0.35">
      <c r="A4584" s="14" t="s">
        <v>10261</v>
      </c>
      <c r="B4584" s="13" t="s">
        <v>1886</v>
      </c>
      <c r="C4584" s="14" t="s">
        <v>18197</v>
      </c>
      <c r="D4584" s="14" t="s">
        <v>11356</v>
      </c>
      <c r="E4584" s="15" t="s">
        <v>5678</v>
      </c>
      <c r="F4584" s="16">
        <v>17</v>
      </c>
      <c r="G4584" s="16">
        <v>10</v>
      </c>
      <c r="H4584" s="6">
        <f t="shared" si="284"/>
        <v>18</v>
      </c>
      <c r="I4584" s="6">
        <f t="shared" si="285"/>
        <v>11</v>
      </c>
      <c r="J4584" s="7">
        <f t="shared" si="286"/>
        <v>0.61111111111111116</v>
      </c>
      <c r="K4584" s="7">
        <f t="shared" si="287"/>
        <v>-0.71049338280501506</v>
      </c>
    </row>
    <row r="4585" spans="1:11" x14ac:dyDescent="0.35">
      <c r="A4585" s="14" t="s">
        <v>10262</v>
      </c>
      <c r="B4585" s="13" t="s">
        <v>1232</v>
      </c>
      <c r="C4585" s="14" t="s">
        <v>18198</v>
      </c>
      <c r="D4585" s="14" t="s">
        <v>11356</v>
      </c>
      <c r="E4585" s="15" t="s">
        <v>5678</v>
      </c>
      <c r="F4585" s="16">
        <v>36</v>
      </c>
      <c r="G4585" s="16">
        <v>27</v>
      </c>
      <c r="H4585" s="6">
        <f t="shared" si="284"/>
        <v>37</v>
      </c>
      <c r="I4585" s="6">
        <f t="shared" si="285"/>
        <v>28</v>
      </c>
      <c r="J4585" s="7">
        <f t="shared" si="286"/>
        <v>0.7567567567567568</v>
      </c>
      <c r="K4585" s="7">
        <f t="shared" si="287"/>
        <v>-0.40209844357134567</v>
      </c>
    </row>
    <row r="4586" spans="1:11" x14ac:dyDescent="0.35">
      <c r="A4586" s="14" t="s">
        <v>10263</v>
      </c>
      <c r="B4586" s="13" t="s">
        <v>2211</v>
      </c>
      <c r="C4586" s="14" t="s">
        <v>18199</v>
      </c>
      <c r="D4586" s="14" t="s">
        <v>14613</v>
      </c>
      <c r="E4586" s="15" t="s">
        <v>5678</v>
      </c>
      <c r="F4586" s="16">
        <v>42</v>
      </c>
      <c r="G4586" s="16">
        <v>30</v>
      </c>
      <c r="H4586" s="6">
        <f t="shared" si="284"/>
        <v>43</v>
      </c>
      <c r="I4586" s="6">
        <f t="shared" si="285"/>
        <v>31</v>
      </c>
      <c r="J4586" s="7">
        <f t="shared" si="286"/>
        <v>0.72093023255813948</v>
      </c>
      <c r="K4586" s="7">
        <f t="shared" si="287"/>
        <v>-0.47206844431522282</v>
      </c>
    </row>
    <row r="4587" spans="1:11" x14ac:dyDescent="0.35">
      <c r="A4587" s="14" t="s">
        <v>10264</v>
      </c>
      <c r="B4587" s="13" t="s">
        <v>591</v>
      </c>
      <c r="C4587" s="14" t="s">
        <v>18200</v>
      </c>
      <c r="D4587" s="14" t="s">
        <v>18201</v>
      </c>
      <c r="E4587" s="15" t="s">
        <v>11359</v>
      </c>
      <c r="F4587" s="16">
        <v>70</v>
      </c>
      <c r="G4587" s="16">
        <v>66</v>
      </c>
      <c r="H4587" s="6">
        <f t="shared" si="284"/>
        <v>71</v>
      </c>
      <c r="I4587" s="6">
        <f t="shared" si="285"/>
        <v>67</v>
      </c>
      <c r="J4587" s="7">
        <f t="shared" si="286"/>
        <v>0.94366197183098588</v>
      </c>
      <c r="K4587" s="7">
        <f t="shared" si="287"/>
        <v>-8.365792904690969E-2</v>
      </c>
    </row>
    <row r="4588" spans="1:11" x14ac:dyDescent="0.35">
      <c r="A4588" s="14" t="s">
        <v>10265</v>
      </c>
      <c r="B4588" s="13" t="s">
        <v>5320</v>
      </c>
      <c r="C4588" s="14" t="s">
        <v>18202</v>
      </c>
      <c r="D4588" s="14" t="s">
        <v>18203</v>
      </c>
      <c r="E4588" s="15" t="s">
        <v>5678</v>
      </c>
      <c r="F4588" s="16">
        <v>8</v>
      </c>
      <c r="G4588" s="16">
        <v>3</v>
      </c>
      <c r="H4588" s="6">
        <f t="shared" si="284"/>
        <v>9</v>
      </c>
      <c r="I4588" s="6">
        <f t="shared" si="285"/>
        <v>4</v>
      </c>
      <c r="J4588" s="7">
        <f t="shared" si="286"/>
        <v>0.44444444444444442</v>
      </c>
      <c r="K4588" s="7">
        <f t="shared" si="287"/>
        <v>-1.1699250014423124</v>
      </c>
    </row>
    <row r="4589" spans="1:11" x14ac:dyDescent="0.35">
      <c r="A4589" s="14" t="s">
        <v>10266</v>
      </c>
      <c r="B4589" s="13" t="s">
        <v>5047</v>
      </c>
      <c r="C4589" s="14" t="s">
        <v>18204</v>
      </c>
      <c r="D4589" s="14" t="s">
        <v>13403</v>
      </c>
      <c r="E4589" s="15" t="s">
        <v>5678</v>
      </c>
      <c r="F4589" s="16">
        <v>12</v>
      </c>
      <c r="G4589" s="16">
        <v>9</v>
      </c>
      <c r="H4589" s="6">
        <f t="shared" si="284"/>
        <v>13</v>
      </c>
      <c r="I4589" s="6">
        <f t="shared" si="285"/>
        <v>10</v>
      </c>
      <c r="J4589" s="7">
        <f t="shared" si="286"/>
        <v>0.76923076923076927</v>
      </c>
      <c r="K4589" s="7">
        <f t="shared" si="287"/>
        <v>-0.37851162325372978</v>
      </c>
    </row>
    <row r="4590" spans="1:11" x14ac:dyDescent="0.35">
      <c r="A4590" s="14" t="s">
        <v>10267</v>
      </c>
      <c r="B4590" s="13" t="s">
        <v>5488</v>
      </c>
      <c r="C4590" s="14" t="s">
        <v>18205</v>
      </c>
      <c r="D4590" s="14" t="s">
        <v>18206</v>
      </c>
      <c r="E4590" s="15" t="s">
        <v>11359</v>
      </c>
      <c r="F4590" s="16">
        <v>4</v>
      </c>
      <c r="G4590" s="16">
        <v>3</v>
      </c>
      <c r="H4590" s="6">
        <f t="shared" si="284"/>
        <v>5</v>
      </c>
      <c r="I4590" s="6">
        <f t="shared" si="285"/>
        <v>4</v>
      </c>
      <c r="J4590" s="7">
        <f t="shared" si="286"/>
        <v>0.8</v>
      </c>
      <c r="K4590" s="7">
        <f t="shared" si="287"/>
        <v>-0.32192809488736229</v>
      </c>
    </row>
    <row r="4591" spans="1:11" x14ac:dyDescent="0.35">
      <c r="A4591" s="14" t="s">
        <v>10268</v>
      </c>
      <c r="B4591" s="13" t="s">
        <v>5438</v>
      </c>
      <c r="C4591" s="14" t="s">
        <v>18207</v>
      </c>
      <c r="D4591" s="14" t="s">
        <v>11385</v>
      </c>
      <c r="E4591" s="15" t="s">
        <v>11359</v>
      </c>
      <c r="F4591" s="16">
        <v>8</v>
      </c>
      <c r="G4591" s="16">
        <v>2</v>
      </c>
      <c r="H4591" s="6">
        <f t="shared" si="284"/>
        <v>9</v>
      </c>
      <c r="I4591" s="6">
        <f t="shared" si="285"/>
        <v>3</v>
      </c>
      <c r="J4591" s="7">
        <f t="shared" si="286"/>
        <v>0.33333333333333331</v>
      </c>
      <c r="K4591" s="7">
        <f t="shared" si="287"/>
        <v>-1.5849625007211563</v>
      </c>
    </row>
    <row r="4592" spans="1:11" x14ac:dyDescent="0.35">
      <c r="A4592" s="14" t="s">
        <v>10269</v>
      </c>
      <c r="B4592" s="13" t="s">
        <v>3959</v>
      </c>
      <c r="C4592" s="14" t="s">
        <v>18208</v>
      </c>
      <c r="D4592" s="14" t="s">
        <v>18209</v>
      </c>
      <c r="E4592" s="15" t="s">
        <v>11359</v>
      </c>
      <c r="F4592" s="16">
        <v>6</v>
      </c>
      <c r="G4592" s="16">
        <v>3</v>
      </c>
      <c r="H4592" s="6">
        <f t="shared" si="284"/>
        <v>7</v>
      </c>
      <c r="I4592" s="6">
        <f t="shared" si="285"/>
        <v>4</v>
      </c>
      <c r="J4592" s="7">
        <f t="shared" si="286"/>
        <v>0.5714285714285714</v>
      </c>
      <c r="K4592" s="7">
        <f t="shared" si="287"/>
        <v>-0.80735492205760429</v>
      </c>
    </row>
    <row r="4593" spans="1:11" x14ac:dyDescent="0.35">
      <c r="A4593" s="14" t="s">
        <v>10270</v>
      </c>
      <c r="B4593" s="13" t="s">
        <v>1392</v>
      </c>
      <c r="C4593" s="14" t="s">
        <v>18210</v>
      </c>
      <c r="D4593" s="14" t="s">
        <v>11356</v>
      </c>
      <c r="E4593" s="15" t="s">
        <v>5678</v>
      </c>
      <c r="F4593" s="16">
        <v>60</v>
      </c>
      <c r="G4593" s="16">
        <v>74</v>
      </c>
      <c r="H4593" s="6">
        <f t="shared" si="284"/>
        <v>61</v>
      </c>
      <c r="I4593" s="6">
        <f t="shared" si="285"/>
        <v>75</v>
      </c>
      <c r="J4593" s="7">
        <f t="shared" si="286"/>
        <v>1.2295081967213115</v>
      </c>
      <c r="K4593" s="7">
        <f t="shared" si="287"/>
        <v>0.29808135293299465</v>
      </c>
    </row>
    <row r="4594" spans="1:11" x14ac:dyDescent="0.35">
      <c r="A4594" s="14" t="s">
        <v>10271</v>
      </c>
      <c r="B4594" s="13" t="s">
        <v>5286</v>
      </c>
      <c r="C4594" s="14" t="s">
        <v>18211</v>
      </c>
      <c r="D4594" s="14" t="s">
        <v>18212</v>
      </c>
      <c r="E4594" s="15" t="s">
        <v>5678</v>
      </c>
      <c r="F4594" s="16">
        <v>102</v>
      </c>
      <c r="G4594" s="16">
        <v>91</v>
      </c>
      <c r="H4594" s="6">
        <f t="shared" si="284"/>
        <v>103</v>
      </c>
      <c r="I4594" s="6">
        <f t="shared" si="285"/>
        <v>92</v>
      </c>
      <c r="J4594" s="7">
        <f t="shared" si="286"/>
        <v>0.89320388349514568</v>
      </c>
      <c r="K4594" s="7">
        <f t="shared" si="287"/>
        <v>-0.16293857112620544</v>
      </c>
    </row>
    <row r="4595" spans="1:11" x14ac:dyDescent="0.35">
      <c r="A4595" s="14" t="s">
        <v>10272</v>
      </c>
      <c r="B4595" s="13" t="s">
        <v>1045</v>
      </c>
      <c r="C4595" s="14" t="s">
        <v>18213</v>
      </c>
      <c r="D4595" s="14" t="s">
        <v>15707</v>
      </c>
      <c r="E4595" s="15" t="s">
        <v>5678</v>
      </c>
      <c r="F4595" s="16">
        <v>38</v>
      </c>
      <c r="G4595" s="16">
        <v>34</v>
      </c>
      <c r="H4595" s="6">
        <f t="shared" si="284"/>
        <v>39</v>
      </c>
      <c r="I4595" s="6">
        <f t="shared" si="285"/>
        <v>35</v>
      </c>
      <c r="J4595" s="7">
        <f t="shared" si="286"/>
        <v>0.89743589743589747</v>
      </c>
      <c r="K4595" s="7">
        <f t="shared" si="287"/>
        <v>-0.15611920191728185</v>
      </c>
    </row>
    <row r="4596" spans="1:11" x14ac:dyDescent="0.35">
      <c r="A4596" s="14" t="s">
        <v>10273</v>
      </c>
      <c r="B4596" s="13" t="s">
        <v>2532</v>
      </c>
      <c r="C4596" s="14" t="s">
        <v>18214</v>
      </c>
      <c r="D4596" s="14" t="s">
        <v>18215</v>
      </c>
      <c r="E4596" s="15" t="s">
        <v>5678</v>
      </c>
      <c r="F4596" s="16">
        <v>37</v>
      </c>
      <c r="G4596" s="16">
        <v>24</v>
      </c>
      <c r="H4596" s="6">
        <f t="shared" si="284"/>
        <v>38</v>
      </c>
      <c r="I4596" s="6">
        <f t="shared" si="285"/>
        <v>25</v>
      </c>
      <c r="J4596" s="7">
        <f t="shared" si="286"/>
        <v>0.65789473684210531</v>
      </c>
      <c r="K4596" s="7">
        <f t="shared" si="287"/>
        <v>-0.60407132366886074</v>
      </c>
    </row>
    <row r="4597" spans="1:11" x14ac:dyDescent="0.35">
      <c r="A4597" s="14" t="s">
        <v>10274</v>
      </c>
      <c r="B4597" s="13" t="s">
        <v>1491</v>
      </c>
      <c r="C4597" s="14" t="s">
        <v>18216</v>
      </c>
      <c r="D4597" s="14" t="s">
        <v>18217</v>
      </c>
      <c r="E4597" s="15" t="s">
        <v>5678</v>
      </c>
      <c r="F4597" s="16">
        <v>73</v>
      </c>
      <c r="G4597" s="16">
        <v>62</v>
      </c>
      <c r="H4597" s="6">
        <f t="shared" si="284"/>
        <v>74</v>
      </c>
      <c r="I4597" s="6">
        <f t="shared" si="285"/>
        <v>63</v>
      </c>
      <c r="J4597" s="7">
        <f t="shared" si="286"/>
        <v>0.85135135135135132</v>
      </c>
      <c r="K4597" s="7">
        <f t="shared" si="287"/>
        <v>-0.2321734421290334</v>
      </c>
    </row>
    <row r="4598" spans="1:11" x14ac:dyDescent="0.35">
      <c r="A4598" s="14" t="s">
        <v>10275</v>
      </c>
      <c r="B4598" s="13" t="s">
        <v>1421</v>
      </c>
      <c r="C4598" s="14" t="s">
        <v>18218</v>
      </c>
      <c r="D4598" s="14" t="s">
        <v>11356</v>
      </c>
      <c r="E4598" s="15" t="s">
        <v>5678</v>
      </c>
      <c r="F4598" s="16">
        <v>140</v>
      </c>
      <c r="G4598" s="16">
        <v>142</v>
      </c>
      <c r="H4598" s="6">
        <f t="shared" si="284"/>
        <v>141</v>
      </c>
      <c r="I4598" s="6">
        <f t="shared" si="285"/>
        <v>143</v>
      </c>
      <c r="J4598" s="7">
        <f t="shared" si="286"/>
        <v>1.0141843971631206</v>
      </c>
      <c r="K4598" s="7">
        <f t="shared" si="287"/>
        <v>2.0319984379595892E-2</v>
      </c>
    </row>
    <row r="4599" spans="1:11" x14ac:dyDescent="0.35">
      <c r="A4599" s="14" t="s">
        <v>10276</v>
      </c>
      <c r="B4599" s="13" t="s">
        <v>3208</v>
      </c>
      <c r="C4599" s="14" t="s">
        <v>18219</v>
      </c>
      <c r="D4599" s="14" t="s">
        <v>18220</v>
      </c>
      <c r="E4599" s="15" t="s">
        <v>11359</v>
      </c>
      <c r="F4599" s="16">
        <v>43</v>
      </c>
      <c r="G4599" s="16">
        <v>32</v>
      </c>
      <c r="H4599" s="6">
        <f t="shared" si="284"/>
        <v>44</v>
      </c>
      <c r="I4599" s="6">
        <f t="shared" si="285"/>
        <v>33</v>
      </c>
      <c r="J4599" s="7">
        <f t="shared" si="286"/>
        <v>0.75</v>
      </c>
      <c r="K4599" s="7">
        <f t="shared" si="287"/>
        <v>-0.41503749927884381</v>
      </c>
    </row>
    <row r="4600" spans="1:11" x14ac:dyDescent="0.35">
      <c r="A4600" s="14" t="s">
        <v>10277</v>
      </c>
      <c r="B4600" s="13" t="s">
        <v>27</v>
      </c>
      <c r="C4600" s="14"/>
      <c r="D4600" s="14"/>
      <c r="E4600" s="15" t="s">
        <v>5678</v>
      </c>
      <c r="F4600" s="16">
        <v>389</v>
      </c>
      <c r="G4600" s="16">
        <v>320</v>
      </c>
      <c r="H4600" s="6">
        <f t="shared" si="284"/>
        <v>390</v>
      </c>
      <c r="I4600" s="6">
        <f t="shared" si="285"/>
        <v>321</v>
      </c>
      <c r="J4600" s="7">
        <f t="shared" si="286"/>
        <v>0.82307692307692304</v>
      </c>
      <c r="K4600" s="7">
        <f t="shared" si="287"/>
        <v>-0.28090082662730764</v>
      </c>
    </row>
    <row r="4601" spans="1:11" x14ac:dyDescent="0.35">
      <c r="A4601" s="14" t="s">
        <v>10278</v>
      </c>
      <c r="B4601" s="13" t="s">
        <v>2373</v>
      </c>
      <c r="C4601" s="14" t="s">
        <v>18221</v>
      </c>
      <c r="D4601" s="14" t="s">
        <v>18222</v>
      </c>
      <c r="E4601" s="15" t="s">
        <v>5678</v>
      </c>
      <c r="F4601" s="16">
        <v>7619</v>
      </c>
      <c r="G4601" s="16">
        <v>8085</v>
      </c>
      <c r="H4601" s="6">
        <f t="shared" si="284"/>
        <v>7620</v>
      </c>
      <c r="I4601" s="6">
        <f t="shared" si="285"/>
        <v>8086</v>
      </c>
      <c r="J4601" s="7">
        <f t="shared" si="286"/>
        <v>1.0611548556430446</v>
      </c>
      <c r="K4601" s="7">
        <f t="shared" si="287"/>
        <v>8.5635205891010258E-2</v>
      </c>
    </row>
    <row r="4602" spans="1:11" x14ac:dyDescent="0.35">
      <c r="A4602" s="14" t="s">
        <v>10279</v>
      </c>
      <c r="B4602" s="13" t="s">
        <v>403</v>
      </c>
      <c r="C4602" s="14" t="s">
        <v>18223</v>
      </c>
      <c r="D4602" s="14" t="s">
        <v>18224</v>
      </c>
      <c r="E4602" s="15" t="s">
        <v>11359</v>
      </c>
      <c r="F4602" s="16">
        <v>242</v>
      </c>
      <c r="G4602" s="16">
        <v>325</v>
      </c>
      <c r="H4602" s="6">
        <f t="shared" si="284"/>
        <v>243</v>
      </c>
      <c r="I4602" s="6">
        <f t="shared" si="285"/>
        <v>326</v>
      </c>
      <c r="J4602" s="7">
        <f t="shared" si="286"/>
        <v>1.3415637860082306</v>
      </c>
      <c r="K4602" s="7">
        <f t="shared" si="287"/>
        <v>0.42391565062529679</v>
      </c>
    </row>
    <row r="4603" spans="1:11" x14ac:dyDescent="0.35">
      <c r="A4603" s="14" t="s">
        <v>10280</v>
      </c>
      <c r="B4603" s="13" t="s">
        <v>10281</v>
      </c>
      <c r="C4603" s="14"/>
      <c r="D4603" s="14"/>
      <c r="E4603" s="15" t="s">
        <v>11359</v>
      </c>
      <c r="F4603" s="16">
        <v>458</v>
      </c>
      <c r="G4603" s="16">
        <v>607</v>
      </c>
      <c r="H4603" s="6">
        <f t="shared" si="284"/>
        <v>459</v>
      </c>
      <c r="I4603" s="6">
        <f t="shared" si="285"/>
        <v>608</v>
      </c>
      <c r="J4603" s="7">
        <f t="shared" si="286"/>
        <v>1.3246187363834423</v>
      </c>
      <c r="K4603" s="7">
        <f t="shared" si="287"/>
        <v>0.40557717002977761</v>
      </c>
    </row>
    <row r="4604" spans="1:11" x14ac:dyDescent="0.35">
      <c r="A4604" s="14" t="s">
        <v>10282</v>
      </c>
      <c r="B4604" s="13" t="s">
        <v>385</v>
      </c>
      <c r="C4604" s="14" t="s">
        <v>18225</v>
      </c>
      <c r="D4604" s="14" t="s">
        <v>18226</v>
      </c>
      <c r="E4604" s="15" t="s">
        <v>11359</v>
      </c>
      <c r="F4604" s="16">
        <v>134</v>
      </c>
      <c r="G4604" s="16">
        <v>138</v>
      </c>
      <c r="H4604" s="6">
        <f t="shared" si="284"/>
        <v>135</v>
      </c>
      <c r="I4604" s="6">
        <f t="shared" si="285"/>
        <v>139</v>
      </c>
      <c r="J4604" s="7">
        <f t="shared" si="286"/>
        <v>1.0296296296296297</v>
      </c>
      <c r="K4604" s="7">
        <f t="shared" si="287"/>
        <v>4.2125475672676597E-2</v>
      </c>
    </row>
    <row r="4605" spans="1:11" x14ac:dyDescent="0.35">
      <c r="A4605" s="14" t="s">
        <v>10283</v>
      </c>
      <c r="B4605" s="13" t="s">
        <v>1608</v>
      </c>
      <c r="C4605" s="14" t="s">
        <v>18227</v>
      </c>
      <c r="D4605" s="14" t="s">
        <v>18228</v>
      </c>
      <c r="E4605" s="15" t="s">
        <v>11359</v>
      </c>
      <c r="F4605" s="16">
        <v>106</v>
      </c>
      <c r="G4605" s="16">
        <v>88</v>
      </c>
      <c r="H4605" s="6">
        <f t="shared" si="284"/>
        <v>107</v>
      </c>
      <c r="I4605" s="6">
        <f t="shared" si="285"/>
        <v>89</v>
      </c>
      <c r="J4605" s="7">
        <f t="shared" si="286"/>
        <v>0.83177570093457942</v>
      </c>
      <c r="K4605" s="7">
        <f t="shared" si="287"/>
        <v>-0.26573355543474925</v>
      </c>
    </row>
    <row r="4606" spans="1:11" x14ac:dyDescent="0.35">
      <c r="A4606" s="14" t="s">
        <v>10284</v>
      </c>
      <c r="B4606" s="13" t="s">
        <v>2220</v>
      </c>
      <c r="C4606" s="14" t="s">
        <v>18229</v>
      </c>
      <c r="D4606" s="14" t="s">
        <v>18230</v>
      </c>
      <c r="E4606" s="15" t="s">
        <v>11359</v>
      </c>
      <c r="F4606" s="16">
        <v>93</v>
      </c>
      <c r="G4606" s="16">
        <v>112</v>
      </c>
      <c r="H4606" s="6">
        <f t="shared" si="284"/>
        <v>94</v>
      </c>
      <c r="I4606" s="6">
        <f t="shared" si="285"/>
        <v>113</v>
      </c>
      <c r="J4606" s="7">
        <f t="shared" si="286"/>
        <v>1.2021276595744681</v>
      </c>
      <c r="K4606" s="7">
        <f t="shared" si="287"/>
        <v>0.26559011073755034</v>
      </c>
    </row>
    <row r="4607" spans="1:11" x14ac:dyDescent="0.35">
      <c r="A4607" s="14" t="s">
        <v>10285</v>
      </c>
      <c r="B4607" s="13" t="s">
        <v>2579</v>
      </c>
      <c r="C4607" s="14" t="s">
        <v>18231</v>
      </c>
      <c r="D4607" s="14" t="s">
        <v>11356</v>
      </c>
      <c r="E4607" s="15" t="s">
        <v>5678</v>
      </c>
      <c r="F4607" s="16">
        <v>78</v>
      </c>
      <c r="G4607" s="16">
        <v>117</v>
      </c>
      <c r="H4607" s="6">
        <f t="shared" si="284"/>
        <v>79</v>
      </c>
      <c r="I4607" s="6">
        <f t="shared" si="285"/>
        <v>118</v>
      </c>
      <c r="J4607" s="7">
        <f t="shared" si="286"/>
        <v>1.4936708860759493</v>
      </c>
      <c r="K4607" s="7">
        <f t="shared" si="287"/>
        <v>0.57886230118473825</v>
      </c>
    </row>
    <row r="4608" spans="1:11" x14ac:dyDescent="0.35">
      <c r="A4608" s="14" t="s">
        <v>10286</v>
      </c>
      <c r="B4608" s="13" t="s">
        <v>2979</v>
      </c>
      <c r="C4608" s="14" t="s">
        <v>18232</v>
      </c>
      <c r="D4608" s="14" t="s">
        <v>18233</v>
      </c>
      <c r="E4608" s="15" t="s">
        <v>5678</v>
      </c>
      <c r="F4608" s="16">
        <v>27</v>
      </c>
      <c r="G4608" s="16">
        <v>22</v>
      </c>
      <c r="H4608" s="6">
        <f t="shared" si="284"/>
        <v>28</v>
      </c>
      <c r="I4608" s="6">
        <f t="shared" si="285"/>
        <v>23</v>
      </c>
      <c r="J4608" s="7">
        <f t="shared" si="286"/>
        <v>0.8214285714285714</v>
      </c>
      <c r="K4608" s="7">
        <f t="shared" si="287"/>
        <v>-0.28379296600059128</v>
      </c>
    </row>
    <row r="4609" spans="1:11" x14ac:dyDescent="0.35">
      <c r="A4609" s="14" t="s">
        <v>10287</v>
      </c>
      <c r="B4609" s="13" t="s">
        <v>2109</v>
      </c>
      <c r="C4609" s="14" t="s">
        <v>18234</v>
      </c>
      <c r="D4609" s="14" t="s">
        <v>11356</v>
      </c>
      <c r="E4609" s="15" t="s">
        <v>5678</v>
      </c>
      <c r="F4609" s="16">
        <v>64</v>
      </c>
      <c r="G4609" s="16">
        <v>51</v>
      </c>
      <c r="H4609" s="6">
        <f t="shared" si="284"/>
        <v>65</v>
      </c>
      <c r="I4609" s="6">
        <f t="shared" si="285"/>
        <v>52</v>
      </c>
      <c r="J4609" s="7">
        <f t="shared" si="286"/>
        <v>0.8</v>
      </c>
      <c r="K4609" s="7">
        <f t="shared" si="287"/>
        <v>-0.32192809488736229</v>
      </c>
    </row>
    <row r="4610" spans="1:11" x14ac:dyDescent="0.35">
      <c r="A4610" s="14" t="s">
        <v>10288</v>
      </c>
      <c r="B4610" s="13" t="s">
        <v>1791</v>
      </c>
      <c r="C4610" s="14" t="s">
        <v>18235</v>
      </c>
      <c r="D4610" s="14" t="s">
        <v>11536</v>
      </c>
      <c r="E4610" s="15" t="s">
        <v>5678</v>
      </c>
      <c r="F4610" s="16">
        <v>78</v>
      </c>
      <c r="G4610" s="16">
        <v>66</v>
      </c>
      <c r="H4610" s="6">
        <f t="shared" si="284"/>
        <v>79</v>
      </c>
      <c r="I4610" s="6">
        <f t="shared" si="285"/>
        <v>67</v>
      </c>
      <c r="J4610" s="7">
        <f t="shared" si="286"/>
        <v>0.84810126582278478</v>
      </c>
      <c r="K4610" s="7">
        <f t="shared" si="287"/>
        <v>-0.23769155771933054</v>
      </c>
    </row>
    <row r="4611" spans="1:11" x14ac:dyDescent="0.35">
      <c r="A4611" s="14" t="s">
        <v>10289</v>
      </c>
      <c r="B4611" s="13" t="s">
        <v>2129</v>
      </c>
      <c r="C4611" s="14" t="s">
        <v>18236</v>
      </c>
      <c r="D4611" s="14" t="s">
        <v>11356</v>
      </c>
      <c r="E4611" s="15" t="s">
        <v>11359</v>
      </c>
      <c r="F4611" s="16">
        <v>78</v>
      </c>
      <c r="G4611" s="16">
        <v>91</v>
      </c>
      <c r="H4611" s="6">
        <f t="shared" ref="H4611:H4674" si="288">F4611+1</f>
        <v>79</v>
      </c>
      <c r="I4611" s="6">
        <f t="shared" ref="I4611:I4674" si="289">G4611+1</f>
        <v>92</v>
      </c>
      <c r="J4611" s="7">
        <f t="shared" ref="J4611:J4674" si="290">I4611/H4611</f>
        <v>1.1645569620253164</v>
      </c>
      <c r="K4611" s="7">
        <f t="shared" ref="K4611:K4674" si="291">LOG(J4611,2)</f>
        <v>0.21978120787990993</v>
      </c>
    </row>
    <row r="4612" spans="1:11" x14ac:dyDescent="0.35">
      <c r="A4612" s="14" t="s">
        <v>10290</v>
      </c>
      <c r="B4612" s="13" t="s">
        <v>1728</v>
      </c>
      <c r="C4612" s="14" t="s">
        <v>18237</v>
      </c>
      <c r="D4612" s="14" t="s">
        <v>18238</v>
      </c>
      <c r="E4612" s="15" t="s">
        <v>11359</v>
      </c>
      <c r="F4612" s="16">
        <v>55</v>
      </c>
      <c r="G4612" s="16">
        <v>47</v>
      </c>
      <c r="H4612" s="6">
        <f t="shared" si="288"/>
        <v>56</v>
      </c>
      <c r="I4612" s="6">
        <f t="shared" si="289"/>
        <v>48</v>
      </c>
      <c r="J4612" s="7">
        <f t="shared" si="290"/>
        <v>0.8571428571428571</v>
      </c>
      <c r="K4612" s="7">
        <f t="shared" si="291"/>
        <v>-0.22239242133644802</v>
      </c>
    </row>
    <row r="4613" spans="1:11" x14ac:dyDescent="0.35">
      <c r="A4613" s="14" t="s">
        <v>10291</v>
      </c>
      <c r="B4613" s="13" t="s">
        <v>654</v>
      </c>
      <c r="C4613" s="14" t="s">
        <v>18239</v>
      </c>
      <c r="D4613" s="14" t="s">
        <v>11356</v>
      </c>
      <c r="E4613" s="15" t="s">
        <v>11359</v>
      </c>
      <c r="F4613" s="16">
        <v>27</v>
      </c>
      <c r="G4613" s="16">
        <v>47</v>
      </c>
      <c r="H4613" s="6">
        <f t="shared" si="288"/>
        <v>28</v>
      </c>
      <c r="I4613" s="6">
        <f t="shared" si="289"/>
        <v>48</v>
      </c>
      <c r="J4613" s="7">
        <f t="shared" si="290"/>
        <v>1.7142857142857142</v>
      </c>
      <c r="K4613" s="7">
        <f t="shared" si="291"/>
        <v>0.7776075786635519</v>
      </c>
    </row>
    <row r="4614" spans="1:11" x14ac:dyDescent="0.35">
      <c r="A4614" s="14" t="s">
        <v>10292</v>
      </c>
      <c r="B4614" s="13" t="s">
        <v>1388</v>
      </c>
      <c r="C4614" s="14" t="s">
        <v>18240</v>
      </c>
      <c r="D4614" s="14" t="s">
        <v>18241</v>
      </c>
      <c r="E4614" s="15" t="s">
        <v>11359</v>
      </c>
      <c r="F4614" s="16">
        <v>124</v>
      </c>
      <c r="G4614" s="16">
        <v>144</v>
      </c>
      <c r="H4614" s="6">
        <f t="shared" si="288"/>
        <v>125</v>
      </c>
      <c r="I4614" s="6">
        <f t="shared" si="289"/>
        <v>145</v>
      </c>
      <c r="J4614" s="7">
        <f t="shared" si="290"/>
        <v>1.1599999999999999</v>
      </c>
      <c r="K4614" s="7">
        <f t="shared" si="291"/>
        <v>0.21412480535284734</v>
      </c>
    </row>
    <row r="4615" spans="1:11" x14ac:dyDescent="0.35">
      <c r="A4615" s="14" t="s">
        <v>10293</v>
      </c>
      <c r="B4615" s="13" t="s">
        <v>2253</v>
      </c>
      <c r="C4615" s="14" t="s">
        <v>18242</v>
      </c>
      <c r="D4615" s="14" t="s">
        <v>11496</v>
      </c>
      <c r="E4615" s="15" t="s">
        <v>5678</v>
      </c>
      <c r="F4615" s="16">
        <v>57</v>
      </c>
      <c r="G4615" s="16">
        <v>48</v>
      </c>
      <c r="H4615" s="6">
        <f t="shared" si="288"/>
        <v>58</v>
      </c>
      <c r="I4615" s="6">
        <f t="shared" si="289"/>
        <v>49</v>
      </c>
      <c r="J4615" s="7">
        <f t="shared" si="290"/>
        <v>0.84482758620689657</v>
      </c>
      <c r="K4615" s="7">
        <f t="shared" si="291"/>
        <v>-0.24327115101236385</v>
      </c>
    </row>
    <row r="4616" spans="1:11" x14ac:dyDescent="0.35">
      <c r="A4616" s="14" t="s">
        <v>10294</v>
      </c>
      <c r="B4616" s="13" t="s">
        <v>2221</v>
      </c>
      <c r="C4616" s="14" t="s">
        <v>18243</v>
      </c>
      <c r="D4616" s="14" t="s">
        <v>11356</v>
      </c>
      <c r="E4616" s="15" t="s">
        <v>11359</v>
      </c>
      <c r="F4616" s="16">
        <v>1</v>
      </c>
      <c r="G4616" s="16">
        <v>0</v>
      </c>
      <c r="H4616" s="6">
        <f t="shared" si="288"/>
        <v>2</v>
      </c>
      <c r="I4616" s="6">
        <f t="shared" si="289"/>
        <v>1</v>
      </c>
      <c r="J4616" s="7">
        <f t="shared" si="290"/>
        <v>0.5</v>
      </c>
      <c r="K4616" s="7">
        <f t="shared" si="291"/>
        <v>-1</v>
      </c>
    </row>
    <row r="4617" spans="1:11" x14ac:dyDescent="0.35">
      <c r="A4617" s="14" t="s">
        <v>10295</v>
      </c>
      <c r="B4617" s="13" t="s">
        <v>1327</v>
      </c>
      <c r="C4617" s="14" t="s">
        <v>18244</v>
      </c>
      <c r="D4617" s="14" t="s">
        <v>11356</v>
      </c>
      <c r="E4617" s="15" t="s">
        <v>11359</v>
      </c>
      <c r="F4617" s="16">
        <v>9</v>
      </c>
      <c r="G4617" s="16">
        <v>9</v>
      </c>
      <c r="H4617" s="6">
        <f t="shared" si="288"/>
        <v>10</v>
      </c>
      <c r="I4617" s="6">
        <f t="shared" si="289"/>
        <v>10</v>
      </c>
      <c r="J4617" s="7">
        <f t="shared" si="290"/>
        <v>1</v>
      </c>
      <c r="K4617" s="7">
        <f t="shared" si="291"/>
        <v>0</v>
      </c>
    </row>
    <row r="4618" spans="1:11" x14ac:dyDescent="0.35">
      <c r="A4618" s="14" t="s">
        <v>10296</v>
      </c>
      <c r="B4618" s="13" t="s">
        <v>5658</v>
      </c>
      <c r="C4618" s="14"/>
      <c r="D4618" s="14"/>
      <c r="E4618" s="15" t="s">
        <v>5678</v>
      </c>
      <c r="F4618" s="16">
        <v>0</v>
      </c>
      <c r="G4618" s="16">
        <v>0</v>
      </c>
      <c r="H4618" s="6">
        <f t="shared" si="288"/>
        <v>1</v>
      </c>
      <c r="I4618" s="6">
        <f t="shared" si="289"/>
        <v>1</v>
      </c>
      <c r="J4618" s="7">
        <f t="shared" si="290"/>
        <v>1</v>
      </c>
      <c r="K4618" s="7">
        <f t="shared" si="291"/>
        <v>0</v>
      </c>
    </row>
    <row r="4619" spans="1:11" x14ac:dyDescent="0.35">
      <c r="A4619" s="14" t="s">
        <v>10297</v>
      </c>
      <c r="B4619" s="13" t="s">
        <v>5659</v>
      </c>
      <c r="C4619" s="14"/>
      <c r="D4619" s="14"/>
      <c r="E4619" s="15" t="s">
        <v>5678</v>
      </c>
      <c r="F4619" s="16">
        <v>0</v>
      </c>
      <c r="G4619" s="16">
        <v>0</v>
      </c>
      <c r="H4619" s="6">
        <f t="shared" si="288"/>
        <v>1</v>
      </c>
      <c r="I4619" s="6">
        <f t="shared" si="289"/>
        <v>1</v>
      </c>
      <c r="J4619" s="7">
        <f t="shared" si="290"/>
        <v>1</v>
      </c>
      <c r="K4619" s="7">
        <f t="shared" si="291"/>
        <v>0</v>
      </c>
    </row>
    <row r="4620" spans="1:11" x14ac:dyDescent="0.35">
      <c r="A4620" s="14" t="s">
        <v>10298</v>
      </c>
      <c r="B4620" s="13" t="s">
        <v>5660</v>
      </c>
      <c r="C4620" s="14"/>
      <c r="D4620" s="14"/>
      <c r="E4620" s="15" t="s">
        <v>5678</v>
      </c>
      <c r="F4620" s="16">
        <v>0</v>
      </c>
      <c r="G4620" s="16">
        <v>0</v>
      </c>
      <c r="H4620" s="6">
        <f t="shared" si="288"/>
        <v>1</v>
      </c>
      <c r="I4620" s="6">
        <f t="shared" si="289"/>
        <v>1</v>
      </c>
      <c r="J4620" s="7">
        <f t="shared" si="290"/>
        <v>1</v>
      </c>
      <c r="K4620" s="7">
        <f t="shared" si="291"/>
        <v>0</v>
      </c>
    </row>
    <row r="4621" spans="1:11" x14ac:dyDescent="0.35">
      <c r="A4621" s="14" t="s">
        <v>10299</v>
      </c>
      <c r="B4621" s="13" t="s">
        <v>4473</v>
      </c>
      <c r="C4621" s="14" t="s">
        <v>18245</v>
      </c>
      <c r="D4621" s="14" t="s">
        <v>18246</v>
      </c>
      <c r="E4621" s="15" t="s">
        <v>5678</v>
      </c>
      <c r="F4621" s="16">
        <v>530</v>
      </c>
      <c r="G4621" s="16">
        <v>633</v>
      </c>
      <c r="H4621" s="6">
        <f t="shared" si="288"/>
        <v>531</v>
      </c>
      <c r="I4621" s="6">
        <f t="shared" si="289"/>
        <v>634</v>
      </c>
      <c r="J4621" s="7">
        <f t="shared" si="290"/>
        <v>1.1939736346516008</v>
      </c>
      <c r="K4621" s="7">
        <f t="shared" si="291"/>
        <v>0.25577097933525367</v>
      </c>
    </row>
    <row r="4622" spans="1:11" x14ac:dyDescent="0.35">
      <c r="A4622" s="14" t="s">
        <v>10300</v>
      </c>
      <c r="B4622" s="13" t="s">
        <v>4792</v>
      </c>
      <c r="C4622" s="14" t="s">
        <v>18247</v>
      </c>
      <c r="D4622" s="14" t="s">
        <v>11356</v>
      </c>
      <c r="E4622" s="15" t="s">
        <v>5678</v>
      </c>
      <c r="F4622" s="16">
        <v>50</v>
      </c>
      <c r="G4622" s="16">
        <v>19</v>
      </c>
      <c r="H4622" s="6">
        <f t="shared" si="288"/>
        <v>51</v>
      </c>
      <c r="I4622" s="6">
        <f t="shared" si="289"/>
        <v>20</v>
      </c>
      <c r="J4622" s="7">
        <f t="shared" si="290"/>
        <v>0.39215686274509803</v>
      </c>
      <c r="K4622" s="7">
        <f t="shared" si="291"/>
        <v>-1.3504972470841332</v>
      </c>
    </row>
    <row r="4623" spans="1:11" x14ac:dyDescent="0.35">
      <c r="A4623" s="14" t="s">
        <v>10301</v>
      </c>
      <c r="B4623" s="13" t="s">
        <v>1639</v>
      </c>
      <c r="C4623" s="14" t="s">
        <v>18248</v>
      </c>
      <c r="D4623" s="14" t="s">
        <v>16304</v>
      </c>
      <c r="E4623" s="15" t="s">
        <v>5678</v>
      </c>
      <c r="F4623" s="16">
        <v>109</v>
      </c>
      <c r="G4623" s="16">
        <v>90</v>
      </c>
      <c r="H4623" s="6">
        <f t="shared" si="288"/>
        <v>110</v>
      </c>
      <c r="I4623" s="6">
        <f t="shared" si="289"/>
        <v>91</v>
      </c>
      <c r="J4623" s="7">
        <f t="shared" si="290"/>
        <v>0.82727272727272727</v>
      </c>
      <c r="K4623" s="7">
        <f t="shared" si="291"/>
        <v>-0.27356507332596336</v>
      </c>
    </row>
    <row r="4624" spans="1:11" x14ac:dyDescent="0.35">
      <c r="A4624" s="14" t="s">
        <v>10302</v>
      </c>
      <c r="B4624" s="13" t="s">
        <v>1025</v>
      </c>
      <c r="C4624" s="14" t="s">
        <v>18249</v>
      </c>
      <c r="D4624" s="14" t="s">
        <v>18250</v>
      </c>
      <c r="E4624" s="15" t="s">
        <v>11359</v>
      </c>
      <c r="F4624" s="16">
        <v>175</v>
      </c>
      <c r="G4624" s="16">
        <v>129</v>
      </c>
      <c r="H4624" s="6">
        <f t="shared" si="288"/>
        <v>176</v>
      </c>
      <c r="I4624" s="6">
        <f t="shared" si="289"/>
        <v>130</v>
      </c>
      <c r="J4624" s="7">
        <f t="shared" si="290"/>
        <v>0.73863636363636365</v>
      </c>
      <c r="K4624" s="7">
        <f t="shared" si="291"/>
        <v>-0.43706380560884273</v>
      </c>
    </row>
    <row r="4625" spans="1:11" x14ac:dyDescent="0.35">
      <c r="A4625" s="14" t="s">
        <v>10303</v>
      </c>
      <c r="B4625" s="13" t="s">
        <v>2292</v>
      </c>
      <c r="C4625" s="14" t="s">
        <v>18251</v>
      </c>
      <c r="D4625" s="14" t="s">
        <v>18252</v>
      </c>
      <c r="E4625" s="15" t="s">
        <v>11359</v>
      </c>
      <c r="F4625" s="16">
        <v>25</v>
      </c>
      <c r="G4625" s="16">
        <v>22</v>
      </c>
      <c r="H4625" s="6">
        <f t="shared" si="288"/>
        <v>26</v>
      </c>
      <c r="I4625" s="6">
        <f t="shared" si="289"/>
        <v>23</v>
      </c>
      <c r="J4625" s="7">
        <f t="shared" si="290"/>
        <v>0.88461538461538458</v>
      </c>
      <c r="K4625" s="7">
        <f t="shared" si="291"/>
        <v>-0.17687776208407935</v>
      </c>
    </row>
    <row r="4626" spans="1:11" x14ac:dyDescent="0.35">
      <c r="A4626" s="14" t="s">
        <v>10304</v>
      </c>
      <c r="B4626" s="13" t="s">
        <v>3255</v>
      </c>
      <c r="C4626" s="14" t="s">
        <v>18253</v>
      </c>
      <c r="D4626" s="14" t="s">
        <v>18254</v>
      </c>
      <c r="E4626" s="15" t="s">
        <v>11359</v>
      </c>
      <c r="F4626" s="16">
        <v>60</v>
      </c>
      <c r="G4626" s="16">
        <v>52</v>
      </c>
      <c r="H4626" s="6">
        <f t="shared" si="288"/>
        <v>61</v>
      </c>
      <c r="I4626" s="6">
        <f t="shared" si="289"/>
        <v>53</v>
      </c>
      <c r="J4626" s="7">
        <f t="shared" si="290"/>
        <v>0.86885245901639341</v>
      </c>
      <c r="K4626" s="7">
        <f t="shared" si="291"/>
        <v>-0.20281688299968714</v>
      </c>
    </row>
    <row r="4627" spans="1:11" x14ac:dyDescent="0.35">
      <c r="A4627" s="14" t="s">
        <v>10305</v>
      </c>
      <c r="B4627" s="13" t="s">
        <v>1384</v>
      </c>
      <c r="C4627" s="14" t="s">
        <v>18255</v>
      </c>
      <c r="D4627" s="14" t="s">
        <v>18256</v>
      </c>
      <c r="E4627" s="15" t="s">
        <v>5678</v>
      </c>
      <c r="F4627" s="16">
        <v>90</v>
      </c>
      <c r="G4627" s="16">
        <v>62</v>
      </c>
      <c r="H4627" s="6">
        <f t="shared" si="288"/>
        <v>91</v>
      </c>
      <c r="I4627" s="6">
        <f t="shared" si="289"/>
        <v>63</v>
      </c>
      <c r="J4627" s="7">
        <f t="shared" si="290"/>
        <v>0.69230769230769229</v>
      </c>
      <c r="K4627" s="7">
        <f t="shared" si="291"/>
        <v>-0.53051471669877992</v>
      </c>
    </row>
    <row r="4628" spans="1:11" x14ac:dyDescent="0.35">
      <c r="A4628" s="14" t="s">
        <v>10306</v>
      </c>
      <c r="B4628" s="13" t="s">
        <v>448</v>
      </c>
      <c r="C4628" s="14" t="s">
        <v>18257</v>
      </c>
      <c r="D4628" s="14" t="s">
        <v>18258</v>
      </c>
      <c r="E4628" s="15" t="s">
        <v>11359</v>
      </c>
      <c r="F4628" s="16">
        <v>4</v>
      </c>
      <c r="G4628" s="16">
        <v>1</v>
      </c>
      <c r="H4628" s="6">
        <f t="shared" si="288"/>
        <v>5</v>
      </c>
      <c r="I4628" s="6">
        <f t="shared" si="289"/>
        <v>2</v>
      </c>
      <c r="J4628" s="7">
        <f t="shared" si="290"/>
        <v>0.4</v>
      </c>
      <c r="K4628" s="7">
        <f t="shared" si="291"/>
        <v>-1.3219280948873622</v>
      </c>
    </row>
    <row r="4629" spans="1:11" x14ac:dyDescent="0.35">
      <c r="A4629" s="14" t="s">
        <v>10307</v>
      </c>
      <c r="B4629" s="13" t="s">
        <v>2910</v>
      </c>
      <c r="C4629" s="14" t="s">
        <v>18259</v>
      </c>
      <c r="D4629" s="14" t="s">
        <v>18260</v>
      </c>
      <c r="E4629" s="15" t="s">
        <v>11359</v>
      </c>
      <c r="F4629" s="16">
        <v>116</v>
      </c>
      <c r="G4629" s="16">
        <v>107</v>
      </c>
      <c r="H4629" s="6">
        <f t="shared" si="288"/>
        <v>117</v>
      </c>
      <c r="I4629" s="6">
        <f t="shared" si="289"/>
        <v>108</v>
      </c>
      <c r="J4629" s="7">
        <f t="shared" si="290"/>
        <v>0.92307692307692313</v>
      </c>
      <c r="K4629" s="7">
        <f t="shared" si="291"/>
        <v>-0.1154772174199359</v>
      </c>
    </row>
    <row r="4630" spans="1:11" x14ac:dyDescent="0.35">
      <c r="A4630" s="14" t="s">
        <v>10308</v>
      </c>
      <c r="B4630" s="13" t="s">
        <v>2149</v>
      </c>
      <c r="C4630" s="14" t="s">
        <v>18261</v>
      </c>
      <c r="D4630" s="14" t="s">
        <v>18262</v>
      </c>
      <c r="E4630" s="15" t="s">
        <v>11359</v>
      </c>
      <c r="F4630" s="16">
        <v>62</v>
      </c>
      <c r="G4630" s="16">
        <v>68</v>
      </c>
      <c r="H4630" s="6">
        <f t="shared" si="288"/>
        <v>63</v>
      </c>
      <c r="I4630" s="6">
        <f t="shared" si="289"/>
        <v>69</v>
      </c>
      <c r="J4630" s="7">
        <f t="shared" si="290"/>
        <v>1.0952380952380953</v>
      </c>
      <c r="K4630" s="7">
        <f t="shared" si="291"/>
        <v>0.13124453327825272</v>
      </c>
    </row>
    <row r="4631" spans="1:11" x14ac:dyDescent="0.35">
      <c r="A4631" s="14" t="s">
        <v>10309</v>
      </c>
      <c r="B4631" s="13" t="s">
        <v>3280</v>
      </c>
      <c r="C4631" s="14" t="s">
        <v>18263</v>
      </c>
      <c r="D4631" s="14" t="s">
        <v>18264</v>
      </c>
      <c r="E4631" s="15" t="s">
        <v>11359</v>
      </c>
      <c r="F4631" s="16">
        <v>61</v>
      </c>
      <c r="G4631" s="16">
        <v>74</v>
      </c>
      <c r="H4631" s="6">
        <f t="shared" si="288"/>
        <v>62</v>
      </c>
      <c r="I4631" s="6">
        <f t="shared" si="289"/>
        <v>75</v>
      </c>
      <c r="J4631" s="7">
        <f t="shared" si="290"/>
        <v>1.2096774193548387</v>
      </c>
      <c r="K4631" s="7">
        <f t="shared" si="291"/>
        <v>0.27462238010900575</v>
      </c>
    </row>
    <row r="4632" spans="1:11" x14ac:dyDescent="0.35">
      <c r="A4632" s="14" t="s">
        <v>10310</v>
      </c>
      <c r="B4632" s="13" t="s">
        <v>2556</v>
      </c>
      <c r="C4632" s="14" t="s">
        <v>18265</v>
      </c>
      <c r="D4632" s="14" t="s">
        <v>18266</v>
      </c>
      <c r="E4632" s="15" t="s">
        <v>11359</v>
      </c>
      <c r="F4632" s="16">
        <v>55</v>
      </c>
      <c r="G4632" s="16">
        <v>70</v>
      </c>
      <c r="H4632" s="6">
        <f t="shared" si="288"/>
        <v>56</v>
      </c>
      <c r="I4632" s="6">
        <f t="shared" si="289"/>
        <v>71</v>
      </c>
      <c r="J4632" s="7">
        <f t="shared" si="290"/>
        <v>1.2678571428571428</v>
      </c>
      <c r="K4632" s="7">
        <f t="shared" si="291"/>
        <v>0.34239219744707788</v>
      </c>
    </row>
    <row r="4633" spans="1:11" x14ac:dyDescent="0.35">
      <c r="A4633" s="14" t="s">
        <v>10311</v>
      </c>
      <c r="B4633" s="13" t="s">
        <v>1899</v>
      </c>
      <c r="C4633" s="14" t="s">
        <v>18267</v>
      </c>
      <c r="D4633" s="14" t="s">
        <v>18268</v>
      </c>
      <c r="E4633" s="15" t="s">
        <v>11359</v>
      </c>
      <c r="F4633" s="16">
        <v>110</v>
      </c>
      <c r="G4633" s="16">
        <v>114</v>
      </c>
      <c r="H4633" s="6">
        <f t="shared" si="288"/>
        <v>111</v>
      </c>
      <c r="I4633" s="6">
        <f t="shared" si="289"/>
        <v>115</v>
      </c>
      <c r="J4633" s="7">
        <f t="shared" si="290"/>
        <v>1.0360360360360361</v>
      </c>
      <c r="K4633" s="7">
        <f t="shared" si="291"/>
        <v>5.1074184594269358E-2</v>
      </c>
    </row>
    <row r="4634" spans="1:11" x14ac:dyDescent="0.35">
      <c r="A4634" s="14" t="s">
        <v>10312</v>
      </c>
      <c r="B4634" s="13" t="s">
        <v>2437</v>
      </c>
      <c r="C4634" s="14" t="s">
        <v>18269</v>
      </c>
      <c r="D4634" s="14" t="s">
        <v>18268</v>
      </c>
      <c r="E4634" s="15" t="s">
        <v>11359</v>
      </c>
      <c r="F4634" s="16">
        <v>68</v>
      </c>
      <c r="G4634" s="16">
        <v>80</v>
      </c>
      <c r="H4634" s="6">
        <f t="shared" si="288"/>
        <v>69</v>
      </c>
      <c r="I4634" s="6">
        <f t="shared" si="289"/>
        <v>81</v>
      </c>
      <c r="J4634" s="7">
        <f t="shared" si="290"/>
        <v>1.173913043478261</v>
      </c>
      <c r="K4634" s="7">
        <f t="shared" si="291"/>
        <v>0.23132554610645581</v>
      </c>
    </row>
    <row r="4635" spans="1:11" x14ac:dyDescent="0.35">
      <c r="A4635" s="14" t="s">
        <v>10313</v>
      </c>
      <c r="B4635" s="13" t="s">
        <v>3311</v>
      </c>
      <c r="C4635" s="14" t="s">
        <v>18270</v>
      </c>
      <c r="D4635" s="14" t="s">
        <v>18271</v>
      </c>
      <c r="E4635" s="15" t="s">
        <v>11359</v>
      </c>
      <c r="F4635" s="16">
        <v>92</v>
      </c>
      <c r="G4635" s="16">
        <v>116</v>
      </c>
      <c r="H4635" s="6">
        <f t="shared" si="288"/>
        <v>93</v>
      </c>
      <c r="I4635" s="6">
        <f t="shared" si="289"/>
        <v>117</v>
      </c>
      <c r="J4635" s="7">
        <f t="shared" si="290"/>
        <v>1.2580645161290323</v>
      </c>
      <c r="K4635" s="7">
        <f t="shared" si="291"/>
        <v>0.33120590847537312</v>
      </c>
    </row>
    <row r="4636" spans="1:11" x14ac:dyDescent="0.35">
      <c r="A4636" s="14" t="s">
        <v>10314</v>
      </c>
      <c r="B4636" s="13" t="s">
        <v>2174</v>
      </c>
      <c r="C4636" s="14" t="s">
        <v>18272</v>
      </c>
      <c r="D4636" s="14" t="s">
        <v>18273</v>
      </c>
      <c r="E4636" s="15" t="s">
        <v>5678</v>
      </c>
      <c r="F4636" s="16">
        <v>178</v>
      </c>
      <c r="G4636" s="16">
        <v>159</v>
      </c>
      <c r="H4636" s="6">
        <f t="shared" si="288"/>
        <v>179</v>
      </c>
      <c r="I4636" s="6">
        <f t="shared" si="289"/>
        <v>160</v>
      </c>
      <c r="J4636" s="7">
        <f t="shared" si="290"/>
        <v>0.8938547486033519</v>
      </c>
      <c r="K4636" s="7">
        <f t="shared" si="291"/>
        <v>-0.16188768237689416</v>
      </c>
    </row>
    <row r="4637" spans="1:11" x14ac:dyDescent="0.35">
      <c r="A4637" s="14" t="s">
        <v>10315</v>
      </c>
      <c r="B4637" s="13" t="s">
        <v>3446</v>
      </c>
      <c r="C4637" s="14" t="s">
        <v>18274</v>
      </c>
      <c r="D4637" s="14" t="s">
        <v>12662</v>
      </c>
      <c r="E4637" s="15" t="s">
        <v>5678</v>
      </c>
      <c r="F4637" s="16">
        <v>286</v>
      </c>
      <c r="G4637" s="16">
        <v>299</v>
      </c>
      <c r="H4637" s="6">
        <f t="shared" si="288"/>
        <v>287</v>
      </c>
      <c r="I4637" s="6">
        <f t="shared" si="289"/>
        <v>300</v>
      </c>
      <c r="J4637" s="7">
        <f t="shared" si="290"/>
        <v>1.0452961672473868</v>
      </c>
      <c r="K4637" s="7">
        <f t="shared" si="291"/>
        <v>6.3911763820193174E-2</v>
      </c>
    </row>
    <row r="4638" spans="1:11" x14ac:dyDescent="0.35">
      <c r="A4638" s="14" t="s">
        <v>10316</v>
      </c>
      <c r="B4638" s="13" t="s">
        <v>3435</v>
      </c>
      <c r="C4638" s="14" t="s">
        <v>18275</v>
      </c>
      <c r="D4638" s="14" t="s">
        <v>18276</v>
      </c>
      <c r="E4638" s="15" t="s">
        <v>5678</v>
      </c>
      <c r="F4638" s="16">
        <v>309</v>
      </c>
      <c r="G4638" s="16">
        <v>306</v>
      </c>
      <c r="H4638" s="6">
        <f t="shared" si="288"/>
        <v>310</v>
      </c>
      <c r="I4638" s="6">
        <f t="shared" si="289"/>
        <v>307</v>
      </c>
      <c r="J4638" s="7">
        <f t="shared" si="290"/>
        <v>0.99032258064516132</v>
      </c>
      <c r="K4638" s="7">
        <f t="shared" si="291"/>
        <v>-1.4029559904058122E-2</v>
      </c>
    </row>
    <row r="4639" spans="1:11" x14ac:dyDescent="0.35">
      <c r="A4639" s="14" t="s">
        <v>10317</v>
      </c>
      <c r="B4639" s="13" t="s">
        <v>3798</v>
      </c>
      <c r="C4639" s="14" t="s">
        <v>18277</v>
      </c>
      <c r="D4639" s="14" t="s">
        <v>18278</v>
      </c>
      <c r="E4639" s="15" t="s">
        <v>5678</v>
      </c>
      <c r="F4639" s="16">
        <v>357</v>
      </c>
      <c r="G4639" s="16">
        <v>334</v>
      </c>
      <c r="H4639" s="6">
        <f t="shared" si="288"/>
        <v>358</v>
      </c>
      <c r="I4639" s="6">
        <f t="shared" si="289"/>
        <v>335</v>
      </c>
      <c r="J4639" s="7">
        <f t="shared" si="290"/>
        <v>0.93575418994413406</v>
      </c>
      <c r="K4639" s="7">
        <f t="shared" si="291"/>
        <v>-9.5798491919121667E-2</v>
      </c>
    </row>
    <row r="4640" spans="1:11" x14ac:dyDescent="0.35">
      <c r="A4640" s="14" t="s">
        <v>10318</v>
      </c>
      <c r="B4640" s="13" t="s">
        <v>1399</v>
      </c>
      <c r="C4640" s="14" t="s">
        <v>18279</v>
      </c>
      <c r="D4640" s="14" t="s">
        <v>18280</v>
      </c>
      <c r="E4640" s="15" t="s">
        <v>5678</v>
      </c>
      <c r="F4640" s="16">
        <v>129</v>
      </c>
      <c r="G4640" s="16">
        <v>83</v>
      </c>
      <c r="H4640" s="6">
        <f t="shared" si="288"/>
        <v>130</v>
      </c>
      <c r="I4640" s="6">
        <f t="shared" si="289"/>
        <v>84</v>
      </c>
      <c r="J4640" s="7">
        <f t="shared" si="290"/>
        <v>0.64615384615384619</v>
      </c>
      <c r="K4640" s="7">
        <f t="shared" si="291"/>
        <v>-0.63005039024969423</v>
      </c>
    </row>
    <row r="4641" spans="1:11" x14ac:dyDescent="0.35">
      <c r="A4641" s="14" t="s">
        <v>10319</v>
      </c>
      <c r="B4641" s="13" t="s">
        <v>1933</v>
      </c>
      <c r="C4641" s="14" t="s">
        <v>18281</v>
      </c>
      <c r="D4641" s="14" t="s">
        <v>11356</v>
      </c>
      <c r="E4641" s="15" t="s">
        <v>5678</v>
      </c>
      <c r="F4641" s="16">
        <v>19</v>
      </c>
      <c r="G4641" s="16">
        <v>17</v>
      </c>
      <c r="H4641" s="6">
        <f t="shared" si="288"/>
        <v>20</v>
      </c>
      <c r="I4641" s="6">
        <f t="shared" si="289"/>
        <v>18</v>
      </c>
      <c r="J4641" s="7">
        <f t="shared" si="290"/>
        <v>0.9</v>
      </c>
      <c r="K4641" s="7">
        <f t="shared" si="291"/>
        <v>-0.15200309344504997</v>
      </c>
    </row>
    <row r="4642" spans="1:11" x14ac:dyDescent="0.35">
      <c r="A4642" s="14" t="s">
        <v>10320</v>
      </c>
      <c r="B4642" s="13" t="s">
        <v>4597</v>
      </c>
      <c r="C4642" s="14" t="s">
        <v>18282</v>
      </c>
      <c r="D4642" s="14" t="s">
        <v>18283</v>
      </c>
      <c r="E4642" s="15" t="s">
        <v>11359</v>
      </c>
      <c r="F4642" s="16">
        <v>1275</v>
      </c>
      <c r="G4642" s="16">
        <v>1176</v>
      </c>
      <c r="H4642" s="6">
        <f t="shared" si="288"/>
        <v>1276</v>
      </c>
      <c r="I4642" s="6">
        <f t="shared" si="289"/>
        <v>1177</v>
      </c>
      <c r="J4642" s="7">
        <f t="shared" si="290"/>
        <v>0.92241379310344829</v>
      </c>
      <c r="K4642" s="7">
        <f t="shared" si="291"/>
        <v>-0.11651400872642517</v>
      </c>
    </row>
    <row r="4643" spans="1:11" x14ac:dyDescent="0.35">
      <c r="A4643" s="14" t="s">
        <v>10321</v>
      </c>
      <c r="B4643" s="13" t="s">
        <v>3322</v>
      </c>
      <c r="C4643" s="14" t="s">
        <v>18284</v>
      </c>
      <c r="D4643" s="14" t="s">
        <v>11356</v>
      </c>
      <c r="E4643" s="15" t="s">
        <v>5678</v>
      </c>
      <c r="F4643" s="16">
        <v>248</v>
      </c>
      <c r="G4643" s="16">
        <v>233</v>
      </c>
      <c r="H4643" s="6">
        <f t="shared" si="288"/>
        <v>249</v>
      </c>
      <c r="I4643" s="6">
        <f t="shared" si="289"/>
        <v>234</v>
      </c>
      <c r="J4643" s="7">
        <f t="shared" si="290"/>
        <v>0.93975903614457834</v>
      </c>
      <c r="K4643" s="7">
        <f t="shared" si="291"/>
        <v>-8.9637212484676376E-2</v>
      </c>
    </row>
    <row r="4644" spans="1:11" x14ac:dyDescent="0.35">
      <c r="A4644" s="14" t="s">
        <v>10322</v>
      </c>
      <c r="B4644" s="13" t="s">
        <v>3415</v>
      </c>
      <c r="C4644" s="14" t="s">
        <v>18285</v>
      </c>
      <c r="D4644" s="14" t="s">
        <v>18286</v>
      </c>
      <c r="E4644" s="15" t="s">
        <v>5678</v>
      </c>
      <c r="F4644" s="16">
        <v>203</v>
      </c>
      <c r="G4644" s="16">
        <v>156</v>
      </c>
      <c r="H4644" s="6">
        <f t="shared" si="288"/>
        <v>204</v>
      </c>
      <c r="I4644" s="6">
        <f t="shared" si="289"/>
        <v>157</v>
      </c>
      <c r="J4644" s="7">
        <f t="shared" si="290"/>
        <v>0.76960784313725494</v>
      </c>
      <c r="K4644" s="7">
        <f t="shared" si="291"/>
        <v>-0.37780459307986852</v>
      </c>
    </row>
    <row r="4645" spans="1:11" x14ac:dyDescent="0.35">
      <c r="A4645" s="14" t="s">
        <v>10323</v>
      </c>
      <c r="B4645" s="13" t="s">
        <v>3477</v>
      </c>
      <c r="C4645" s="14" t="s">
        <v>18287</v>
      </c>
      <c r="D4645" s="14" t="s">
        <v>18288</v>
      </c>
      <c r="E4645" s="15" t="s">
        <v>5678</v>
      </c>
      <c r="F4645" s="16">
        <v>224</v>
      </c>
      <c r="G4645" s="16">
        <v>221</v>
      </c>
      <c r="H4645" s="6">
        <f t="shared" si="288"/>
        <v>225</v>
      </c>
      <c r="I4645" s="6">
        <f t="shared" si="289"/>
        <v>222</v>
      </c>
      <c r="J4645" s="7">
        <f t="shared" si="290"/>
        <v>0.98666666666666669</v>
      </c>
      <c r="K4645" s="7">
        <f t="shared" si="291"/>
        <v>-1.9365324866931058E-2</v>
      </c>
    </row>
    <row r="4646" spans="1:11" x14ac:dyDescent="0.35">
      <c r="A4646" s="14" t="s">
        <v>10324</v>
      </c>
      <c r="B4646" s="13" t="s">
        <v>4940</v>
      </c>
      <c r="C4646" s="14" t="s">
        <v>18289</v>
      </c>
      <c r="D4646" s="14" t="s">
        <v>17805</v>
      </c>
      <c r="E4646" s="15" t="s">
        <v>5678</v>
      </c>
      <c r="F4646" s="16">
        <v>7067</v>
      </c>
      <c r="G4646" s="16">
        <v>6816</v>
      </c>
      <c r="H4646" s="6">
        <f t="shared" si="288"/>
        <v>7068</v>
      </c>
      <c r="I4646" s="6">
        <f t="shared" si="289"/>
        <v>6817</v>
      </c>
      <c r="J4646" s="7">
        <f t="shared" si="290"/>
        <v>0.96448783248443692</v>
      </c>
      <c r="K4646" s="7">
        <f t="shared" si="291"/>
        <v>-5.2165056846357138E-2</v>
      </c>
    </row>
    <row r="4647" spans="1:11" x14ac:dyDescent="0.35">
      <c r="A4647" s="14" t="s">
        <v>10325</v>
      </c>
      <c r="B4647" s="13" t="s">
        <v>4304</v>
      </c>
      <c r="C4647" s="14" t="s">
        <v>18290</v>
      </c>
      <c r="D4647" s="14" t="s">
        <v>18291</v>
      </c>
      <c r="E4647" s="15" t="s">
        <v>5678</v>
      </c>
      <c r="F4647" s="16">
        <v>2538</v>
      </c>
      <c r="G4647" s="16">
        <v>2295</v>
      </c>
      <c r="H4647" s="6">
        <f t="shared" si="288"/>
        <v>2539</v>
      </c>
      <c r="I4647" s="6">
        <f t="shared" si="289"/>
        <v>2296</v>
      </c>
      <c r="J4647" s="7">
        <f t="shared" si="290"/>
        <v>0.90429302875147699</v>
      </c>
      <c r="K4647" s="7">
        <f t="shared" si="291"/>
        <v>-0.14513775297181786</v>
      </c>
    </row>
    <row r="4648" spans="1:11" x14ac:dyDescent="0.35">
      <c r="A4648" s="14" t="s">
        <v>10326</v>
      </c>
      <c r="B4648" s="13" t="s">
        <v>1480</v>
      </c>
      <c r="C4648" s="14" t="s">
        <v>18292</v>
      </c>
      <c r="D4648" s="14" t="s">
        <v>18293</v>
      </c>
      <c r="E4648" s="15" t="s">
        <v>11359</v>
      </c>
      <c r="F4648" s="16">
        <v>153</v>
      </c>
      <c r="G4648" s="16">
        <v>85</v>
      </c>
      <c r="H4648" s="6">
        <f t="shared" si="288"/>
        <v>154</v>
      </c>
      <c r="I4648" s="6">
        <f t="shared" si="289"/>
        <v>86</v>
      </c>
      <c r="J4648" s="7">
        <f t="shared" si="290"/>
        <v>0.55844155844155841</v>
      </c>
      <c r="K4648" s="7">
        <f t="shared" si="291"/>
        <v>-0.84052178599280358</v>
      </c>
    </row>
    <row r="4649" spans="1:11" x14ac:dyDescent="0.35">
      <c r="A4649" s="14" t="s">
        <v>10327</v>
      </c>
      <c r="B4649" s="13" t="s">
        <v>5464</v>
      </c>
      <c r="C4649" s="14" t="s">
        <v>18294</v>
      </c>
      <c r="D4649" s="14" t="s">
        <v>11356</v>
      </c>
      <c r="E4649" s="15" t="s">
        <v>11359</v>
      </c>
      <c r="F4649" s="16">
        <v>2</v>
      </c>
      <c r="G4649" s="16">
        <v>5</v>
      </c>
      <c r="H4649" s="6">
        <f t="shared" si="288"/>
        <v>3</v>
      </c>
      <c r="I4649" s="6">
        <f t="shared" si="289"/>
        <v>6</v>
      </c>
      <c r="J4649" s="7">
        <f t="shared" si="290"/>
        <v>2</v>
      </c>
      <c r="K4649" s="7">
        <f t="shared" si="291"/>
        <v>1</v>
      </c>
    </row>
    <row r="4650" spans="1:11" x14ac:dyDescent="0.35">
      <c r="A4650" s="14" t="s">
        <v>10328</v>
      </c>
      <c r="B4650" s="13" t="s">
        <v>787</v>
      </c>
      <c r="C4650" s="14" t="s">
        <v>18295</v>
      </c>
      <c r="D4650" s="14" t="s">
        <v>18296</v>
      </c>
      <c r="E4650" s="15" t="s">
        <v>11359</v>
      </c>
      <c r="F4650" s="16">
        <v>760</v>
      </c>
      <c r="G4650" s="16">
        <v>901</v>
      </c>
      <c r="H4650" s="6">
        <f t="shared" si="288"/>
        <v>761</v>
      </c>
      <c r="I4650" s="6">
        <f t="shared" si="289"/>
        <v>902</v>
      </c>
      <c r="J4650" s="7">
        <f t="shared" si="290"/>
        <v>1.1852825229960577</v>
      </c>
      <c r="K4650" s="7">
        <f t="shared" si="291"/>
        <v>0.24523097975183542</v>
      </c>
    </row>
    <row r="4651" spans="1:11" x14ac:dyDescent="0.35">
      <c r="A4651" s="14" t="s">
        <v>10329</v>
      </c>
      <c r="B4651" s="13" t="s">
        <v>4961</v>
      </c>
      <c r="C4651" s="14" t="s">
        <v>18297</v>
      </c>
      <c r="D4651" s="14" t="s">
        <v>12662</v>
      </c>
      <c r="E4651" s="15" t="s">
        <v>5678</v>
      </c>
      <c r="F4651" s="16">
        <v>136</v>
      </c>
      <c r="G4651" s="16">
        <v>103</v>
      </c>
      <c r="H4651" s="6">
        <f t="shared" si="288"/>
        <v>137</v>
      </c>
      <c r="I4651" s="6">
        <f t="shared" si="289"/>
        <v>104</v>
      </c>
      <c r="J4651" s="7">
        <f t="shared" si="290"/>
        <v>0.75912408759124084</v>
      </c>
      <c r="K4651" s="7">
        <f t="shared" si="291"/>
        <v>-0.39759236481943466</v>
      </c>
    </row>
    <row r="4652" spans="1:11" x14ac:dyDescent="0.35">
      <c r="A4652" s="14" t="s">
        <v>10330</v>
      </c>
      <c r="B4652" s="13" t="s">
        <v>5221</v>
      </c>
      <c r="C4652" s="14" t="s">
        <v>18298</v>
      </c>
      <c r="D4652" s="14" t="s">
        <v>11356</v>
      </c>
      <c r="E4652" s="15" t="s">
        <v>5678</v>
      </c>
      <c r="F4652" s="16">
        <v>11</v>
      </c>
      <c r="G4652" s="16">
        <v>9</v>
      </c>
      <c r="H4652" s="6">
        <f t="shared" si="288"/>
        <v>12</v>
      </c>
      <c r="I4652" s="6">
        <f t="shared" si="289"/>
        <v>10</v>
      </c>
      <c r="J4652" s="7">
        <f t="shared" si="290"/>
        <v>0.83333333333333337</v>
      </c>
      <c r="K4652" s="7">
        <f t="shared" si="291"/>
        <v>-0.26303440583379378</v>
      </c>
    </row>
    <row r="4653" spans="1:11" x14ac:dyDescent="0.35">
      <c r="A4653" s="14" t="s">
        <v>10331</v>
      </c>
      <c r="B4653" s="13" t="s">
        <v>4908</v>
      </c>
      <c r="C4653" s="14" t="s">
        <v>18299</v>
      </c>
      <c r="D4653" s="14" t="s">
        <v>11588</v>
      </c>
      <c r="E4653" s="15" t="s">
        <v>5678</v>
      </c>
      <c r="F4653" s="16">
        <v>37</v>
      </c>
      <c r="G4653" s="16">
        <v>27</v>
      </c>
      <c r="H4653" s="6">
        <f t="shared" si="288"/>
        <v>38</v>
      </c>
      <c r="I4653" s="6">
        <f t="shared" si="289"/>
        <v>28</v>
      </c>
      <c r="J4653" s="7">
        <f t="shared" si="290"/>
        <v>0.73684210526315785</v>
      </c>
      <c r="K4653" s="7">
        <f t="shared" si="291"/>
        <v>-0.44057259138598148</v>
      </c>
    </row>
    <row r="4654" spans="1:11" x14ac:dyDescent="0.35">
      <c r="A4654" s="14" t="s">
        <v>10332</v>
      </c>
      <c r="B4654" s="13" t="s">
        <v>4506</v>
      </c>
      <c r="C4654" s="14" t="s">
        <v>18300</v>
      </c>
      <c r="D4654" s="14" t="s">
        <v>11356</v>
      </c>
      <c r="E4654" s="15" t="s">
        <v>5678</v>
      </c>
      <c r="F4654" s="16">
        <v>87</v>
      </c>
      <c r="G4654" s="16">
        <v>102</v>
      </c>
      <c r="H4654" s="6">
        <f t="shared" si="288"/>
        <v>88</v>
      </c>
      <c r="I4654" s="6">
        <f t="shared" si="289"/>
        <v>103</v>
      </c>
      <c r="J4654" s="7">
        <f t="shared" si="290"/>
        <v>1.1704545454545454</v>
      </c>
      <c r="K4654" s="7">
        <f t="shared" si="291"/>
        <v>0.2270689085459211</v>
      </c>
    </row>
    <row r="4655" spans="1:11" x14ac:dyDescent="0.35">
      <c r="A4655" s="14" t="s">
        <v>10333</v>
      </c>
      <c r="B4655" s="13" t="s">
        <v>2914</v>
      </c>
      <c r="C4655" s="14" t="s">
        <v>18301</v>
      </c>
      <c r="D4655" s="14" t="s">
        <v>18302</v>
      </c>
      <c r="E4655" s="15" t="s">
        <v>5678</v>
      </c>
      <c r="F4655" s="16">
        <v>217</v>
      </c>
      <c r="G4655" s="16">
        <v>192</v>
      </c>
      <c r="H4655" s="6">
        <f t="shared" si="288"/>
        <v>218</v>
      </c>
      <c r="I4655" s="6">
        <f t="shared" si="289"/>
        <v>193</v>
      </c>
      <c r="J4655" s="7">
        <f t="shared" si="290"/>
        <v>0.88532110091743121</v>
      </c>
      <c r="K4655" s="7">
        <f t="shared" si="291"/>
        <v>-0.17572728750884592</v>
      </c>
    </row>
    <row r="4656" spans="1:11" x14ac:dyDescent="0.35">
      <c r="A4656" s="14" t="s">
        <v>10334</v>
      </c>
      <c r="B4656" s="13" t="s">
        <v>2152</v>
      </c>
      <c r="C4656" s="14" t="s">
        <v>18303</v>
      </c>
      <c r="D4656" s="14" t="s">
        <v>18304</v>
      </c>
      <c r="E4656" s="15" t="s">
        <v>5678</v>
      </c>
      <c r="F4656" s="16">
        <v>429</v>
      </c>
      <c r="G4656" s="16">
        <v>329</v>
      </c>
      <c r="H4656" s="6">
        <f t="shared" si="288"/>
        <v>430</v>
      </c>
      <c r="I4656" s="6">
        <f t="shared" si="289"/>
        <v>330</v>
      </c>
      <c r="J4656" s="7">
        <f t="shared" si="290"/>
        <v>0.76744186046511631</v>
      </c>
      <c r="K4656" s="7">
        <f t="shared" si="291"/>
        <v>-0.38187063534364446</v>
      </c>
    </row>
    <row r="4657" spans="1:11" x14ac:dyDescent="0.35">
      <c r="A4657" s="14" t="s">
        <v>10335</v>
      </c>
      <c r="B4657" s="13" t="s">
        <v>3117</v>
      </c>
      <c r="C4657" s="14" t="s">
        <v>18305</v>
      </c>
      <c r="D4657" s="14" t="s">
        <v>11356</v>
      </c>
      <c r="E4657" s="15" t="s">
        <v>11359</v>
      </c>
      <c r="F4657" s="16">
        <v>1322</v>
      </c>
      <c r="G4657" s="16">
        <v>1375</v>
      </c>
      <c r="H4657" s="6">
        <f t="shared" si="288"/>
        <v>1323</v>
      </c>
      <c r="I4657" s="6">
        <f t="shared" si="289"/>
        <v>1376</v>
      </c>
      <c r="J4657" s="7">
        <f t="shared" si="290"/>
        <v>1.0400604686318973</v>
      </c>
      <c r="K4657" s="7">
        <f t="shared" si="291"/>
        <v>5.666740842342128E-2</v>
      </c>
    </row>
    <row r="4658" spans="1:11" x14ac:dyDescent="0.35">
      <c r="A4658" s="14" t="s">
        <v>10336</v>
      </c>
      <c r="B4658" s="13" t="s">
        <v>546</v>
      </c>
      <c r="C4658" s="14" t="s">
        <v>18306</v>
      </c>
      <c r="D4658" s="14" t="s">
        <v>11356</v>
      </c>
      <c r="E4658" s="15" t="s">
        <v>11359</v>
      </c>
      <c r="F4658" s="16">
        <v>130</v>
      </c>
      <c r="G4658" s="16">
        <v>111</v>
      </c>
      <c r="H4658" s="6">
        <f t="shared" si="288"/>
        <v>131</v>
      </c>
      <c r="I4658" s="6">
        <f t="shared" si="289"/>
        <v>112</v>
      </c>
      <c r="J4658" s="7">
        <f t="shared" si="290"/>
        <v>0.85496183206106868</v>
      </c>
      <c r="K4658" s="7">
        <f t="shared" si="291"/>
        <v>-0.22606807947984622</v>
      </c>
    </row>
    <row r="4659" spans="1:11" x14ac:dyDescent="0.35">
      <c r="A4659" s="14" t="s">
        <v>10337</v>
      </c>
      <c r="B4659" s="13" t="s">
        <v>3447</v>
      </c>
      <c r="C4659" s="14" t="s">
        <v>18307</v>
      </c>
      <c r="D4659" s="14" t="s">
        <v>11356</v>
      </c>
      <c r="E4659" s="15" t="s">
        <v>5678</v>
      </c>
      <c r="F4659" s="16">
        <v>52</v>
      </c>
      <c r="G4659" s="16">
        <v>32</v>
      </c>
      <c r="H4659" s="6">
        <f t="shared" si="288"/>
        <v>53</v>
      </c>
      <c r="I4659" s="6">
        <f t="shared" si="289"/>
        <v>33</v>
      </c>
      <c r="J4659" s="7">
        <f t="shared" si="290"/>
        <v>0.62264150943396224</v>
      </c>
      <c r="K4659" s="7">
        <f t="shared" si="291"/>
        <v>-0.68352633520474582</v>
      </c>
    </row>
    <row r="4660" spans="1:11" x14ac:dyDescent="0.35">
      <c r="A4660" s="14" t="s">
        <v>10338</v>
      </c>
      <c r="B4660" s="13" t="s">
        <v>2997</v>
      </c>
      <c r="C4660" s="14" t="s">
        <v>18308</v>
      </c>
      <c r="D4660" s="14" t="s">
        <v>18309</v>
      </c>
      <c r="E4660" s="15" t="s">
        <v>5678</v>
      </c>
      <c r="F4660" s="16">
        <v>28</v>
      </c>
      <c r="G4660" s="16">
        <v>20</v>
      </c>
      <c r="H4660" s="6">
        <f t="shared" si="288"/>
        <v>29</v>
      </c>
      <c r="I4660" s="6">
        <f t="shared" si="289"/>
        <v>21</v>
      </c>
      <c r="J4660" s="7">
        <f t="shared" si="290"/>
        <v>0.72413793103448276</v>
      </c>
      <c r="K4660" s="7">
        <f t="shared" si="291"/>
        <v>-0.46566357234881184</v>
      </c>
    </row>
    <row r="4661" spans="1:11" x14ac:dyDescent="0.35">
      <c r="A4661" s="14" t="s">
        <v>10339</v>
      </c>
      <c r="B4661" s="13" t="s">
        <v>5661</v>
      </c>
      <c r="C4661" s="14"/>
      <c r="D4661" s="14"/>
      <c r="E4661" s="15" t="s">
        <v>11359</v>
      </c>
      <c r="F4661" s="16">
        <v>0</v>
      </c>
      <c r="G4661" s="16">
        <v>0</v>
      </c>
      <c r="H4661" s="6">
        <f t="shared" si="288"/>
        <v>1</v>
      </c>
      <c r="I4661" s="6">
        <f t="shared" si="289"/>
        <v>1</v>
      </c>
      <c r="J4661" s="7">
        <f t="shared" si="290"/>
        <v>1</v>
      </c>
      <c r="K4661" s="7">
        <f t="shared" si="291"/>
        <v>0</v>
      </c>
    </row>
    <row r="4662" spans="1:11" x14ac:dyDescent="0.35">
      <c r="A4662" s="14" t="s">
        <v>10340</v>
      </c>
      <c r="B4662" s="13" t="s">
        <v>4208</v>
      </c>
      <c r="C4662" s="14" t="s">
        <v>18310</v>
      </c>
      <c r="D4662" s="14" t="s">
        <v>11436</v>
      </c>
      <c r="E4662" s="15" t="s">
        <v>11359</v>
      </c>
      <c r="F4662" s="16">
        <v>43</v>
      </c>
      <c r="G4662" s="16">
        <v>45</v>
      </c>
      <c r="H4662" s="6">
        <f t="shared" si="288"/>
        <v>44</v>
      </c>
      <c r="I4662" s="6">
        <f t="shared" si="289"/>
        <v>46</v>
      </c>
      <c r="J4662" s="7">
        <f t="shared" si="290"/>
        <v>1.0454545454545454</v>
      </c>
      <c r="K4662" s="7">
        <f t="shared" si="291"/>
        <v>6.4130337419715563E-2</v>
      </c>
    </row>
    <row r="4663" spans="1:11" x14ac:dyDescent="0.35">
      <c r="A4663" s="14" t="s">
        <v>10341</v>
      </c>
      <c r="B4663" s="13" t="s">
        <v>4638</v>
      </c>
      <c r="C4663" s="14" t="s">
        <v>18311</v>
      </c>
      <c r="D4663" s="14" t="s">
        <v>18312</v>
      </c>
      <c r="E4663" s="15" t="s">
        <v>11359</v>
      </c>
      <c r="F4663" s="16">
        <v>44</v>
      </c>
      <c r="G4663" s="16">
        <v>38</v>
      </c>
      <c r="H4663" s="6">
        <f t="shared" si="288"/>
        <v>45</v>
      </c>
      <c r="I4663" s="6">
        <f t="shared" si="289"/>
        <v>39</v>
      </c>
      <c r="J4663" s="7">
        <f t="shared" si="290"/>
        <v>0.8666666666666667</v>
      </c>
      <c r="K4663" s="7">
        <f t="shared" si="291"/>
        <v>-0.20645087746742632</v>
      </c>
    </row>
    <row r="4664" spans="1:11" x14ac:dyDescent="0.35">
      <c r="A4664" s="14" t="s">
        <v>10342</v>
      </c>
      <c r="B4664" s="13" t="s">
        <v>1606</v>
      </c>
      <c r="C4664" s="14" t="s">
        <v>18313</v>
      </c>
      <c r="D4664" s="14" t="s">
        <v>11356</v>
      </c>
      <c r="E4664" s="15" t="s">
        <v>11359</v>
      </c>
      <c r="F4664" s="16">
        <v>46</v>
      </c>
      <c r="G4664" s="16">
        <v>43</v>
      </c>
      <c r="H4664" s="6">
        <f t="shared" si="288"/>
        <v>47</v>
      </c>
      <c r="I4664" s="6">
        <f t="shared" si="289"/>
        <v>44</v>
      </c>
      <c r="J4664" s="7">
        <f t="shared" si="290"/>
        <v>0.93617021276595747</v>
      </c>
      <c r="K4664" s="7">
        <f t="shared" si="291"/>
        <v>-9.5157233040340086E-2</v>
      </c>
    </row>
    <row r="4665" spans="1:11" x14ac:dyDescent="0.35">
      <c r="A4665" s="14" t="s">
        <v>10343</v>
      </c>
      <c r="B4665" s="13" t="s">
        <v>5175</v>
      </c>
      <c r="C4665" s="14" t="s">
        <v>18314</v>
      </c>
      <c r="D4665" s="14" t="s">
        <v>18315</v>
      </c>
      <c r="E4665" s="15" t="s">
        <v>11359</v>
      </c>
      <c r="F4665" s="16">
        <v>15</v>
      </c>
      <c r="G4665" s="16">
        <v>7</v>
      </c>
      <c r="H4665" s="6">
        <f t="shared" si="288"/>
        <v>16</v>
      </c>
      <c r="I4665" s="6">
        <f t="shared" si="289"/>
        <v>8</v>
      </c>
      <c r="J4665" s="7">
        <f t="shared" si="290"/>
        <v>0.5</v>
      </c>
      <c r="K4665" s="7">
        <f t="shared" si="291"/>
        <v>-1</v>
      </c>
    </row>
    <row r="4666" spans="1:11" x14ac:dyDescent="0.35">
      <c r="A4666" s="14" t="s">
        <v>10344</v>
      </c>
      <c r="B4666" s="13" t="s">
        <v>577</v>
      </c>
      <c r="C4666" s="14" t="s">
        <v>18316</v>
      </c>
      <c r="D4666" s="14" t="s">
        <v>11356</v>
      </c>
      <c r="E4666" s="15" t="s">
        <v>11359</v>
      </c>
      <c r="F4666" s="16">
        <v>7</v>
      </c>
      <c r="G4666" s="16">
        <v>4</v>
      </c>
      <c r="H4666" s="6">
        <f t="shared" si="288"/>
        <v>8</v>
      </c>
      <c r="I4666" s="6">
        <f t="shared" si="289"/>
        <v>5</v>
      </c>
      <c r="J4666" s="7">
        <f t="shared" si="290"/>
        <v>0.625</v>
      </c>
      <c r="K4666" s="7">
        <f t="shared" si="291"/>
        <v>-0.67807190511263771</v>
      </c>
    </row>
    <row r="4667" spans="1:11" x14ac:dyDescent="0.35">
      <c r="A4667" s="14" t="s">
        <v>10345</v>
      </c>
      <c r="B4667" s="13" t="s">
        <v>2140</v>
      </c>
      <c r="C4667" s="14" t="s">
        <v>18317</v>
      </c>
      <c r="D4667" s="14" t="s">
        <v>18318</v>
      </c>
      <c r="E4667" s="15" t="s">
        <v>11359</v>
      </c>
      <c r="F4667" s="16">
        <v>312</v>
      </c>
      <c r="G4667" s="16">
        <v>463</v>
      </c>
      <c r="H4667" s="6">
        <f t="shared" si="288"/>
        <v>313</v>
      </c>
      <c r="I4667" s="6">
        <f t="shared" si="289"/>
        <v>464</v>
      </c>
      <c r="J4667" s="7">
        <f t="shared" si="290"/>
        <v>1.4824281150159744</v>
      </c>
      <c r="K4667" s="7">
        <f t="shared" si="291"/>
        <v>0.56796214819495372</v>
      </c>
    </row>
    <row r="4668" spans="1:11" x14ac:dyDescent="0.35">
      <c r="A4668" s="14" t="s">
        <v>10346</v>
      </c>
      <c r="B4668" s="13" t="s">
        <v>3160</v>
      </c>
      <c r="C4668" s="14" t="s">
        <v>18319</v>
      </c>
      <c r="D4668" s="14" t="s">
        <v>18320</v>
      </c>
      <c r="E4668" s="15" t="s">
        <v>5678</v>
      </c>
      <c r="F4668" s="16">
        <v>36</v>
      </c>
      <c r="G4668" s="16">
        <v>24</v>
      </c>
      <c r="H4668" s="6">
        <f t="shared" si="288"/>
        <v>37</v>
      </c>
      <c r="I4668" s="6">
        <f t="shared" si="289"/>
        <v>25</v>
      </c>
      <c r="J4668" s="7">
        <f t="shared" si="290"/>
        <v>0.67567567567567566</v>
      </c>
      <c r="K4668" s="7">
        <f t="shared" si="291"/>
        <v>-0.5655971758542252</v>
      </c>
    </row>
    <row r="4669" spans="1:11" x14ac:dyDescent="0.35">
      <c r="A4669" s="14" t="s">
        <v>10347</v>
      </c>
      <c r="B4669" s="13" t="s">
        <v>1718</v>
      </c>
      <c r="C4669" s="14" t="s">
        <v>18321</v>
      </c>
      <c r="D4669" s="14" t="s">
        <v>11356</v>
      </c>
      <c r="E4669" s="15" t="s">
        <v>5678</v>
      </c>
      <c r="F4669" s="16">
        <v>8</v>
      </c>
      <c r="G4669" s="16">
        <v>8</v>
      </c>
      <c r="H4669" s="6">
        <f t="shared" si="288"/>
        <v>9</v>
      </c>
      <c r="I4669" s="6">
        <f t="shared" si="289"/>
        <v>9</v>
      </c>
      <c r="J4669" s="7">
        <f t="shared" si="290"/>
        <v>1</v>
      </c>
      <c r="K4669" s="7">
        <f t="shared" si="291"/>
        <v>0</v>
      </c>
    </row>
    <row r="4670" spans="1:11" x14ac:dyDescent="0.35">
      <c r="A4670" s="14" t="s">
        <v>10348</v>
      </c>
      <c r="B4670" s="13" t="s">
        <v>1185</v>
      </c>
      <c r="C4670" s="14" t="s">
        <v>18322</v>
      </c>
      <c r="D4670" s="14" t="s">
        <v>18323</v>
      </c>
      <c r="E4670" s="15" t="s">
        <v>5678</v>
      </c>
      <c r="F4670" s="16">
        <v>27</v>
      </c>
      <c r="G4670" s="16">
        <v>30</v>
      </c>
      <c r="H4670" s="6">
        <f t="shared" si="288"/>
        <v>28</v>
      </c>
      <c r="I4670" s="6">
        <f t="shared" si="289"/>
        <v>31</v>
      </c>
      <c r="J4670" s="7">
        <f t="shared" si="290"/>
        <v>1.1071428571428572</v>
      </c>
      <c r="K4670" s="7">
        <f t="shared" si="291"/>
        <v>0.14684138832927118</v>
      </c>
    </row>
    <row r="4671" spans="1:11" x14ac:dyDescent="0.35">
      <c r="A4671" s="14" t="s">
        <v>10349</v>
      </c>
      <c r="B4671" s="13" t="s">
        <v>548</v>
      </c>
      <c r="C4671" s="14" t="s">
        <v>18324</v>
      </c>
      <c r="D4671" s="14" t="s">
        <v>11356</v>
      </c>
      <c r="E4671" s="15" t="s">
        <v>5678</v>
      </c>
      <c r="F4671" s="16">
        <v>12</v>
      </c>
      <c r="G4671" s="16">
        <v>8</v>
      </c>
      <c r="H4671" s="6">
        <f t="shared" si="288"/>
        <v>13</v>
      </c>
      <c r="I4671" s="6">
        <f t="shared" si="289"/>
        <v>9</v>
      </c>
      <c r="J4671" s="7">
        <f t="shared" si="290"/>
        <v>0.69230769230769229</v>
      </c>
      <c r="K4671" s="7">
        <f t="shared" si="291"/>
        <v>-0.53051471669877992</v>
      </c>
    </row>
    <row r="4672" spans="1:11" x14ac:dyDescent="0.35">
      <c r="A4672" s="14" t="s">
        <v>10350</v>
      </c>
      <c r="B4672" s="13" t="s">
        <v>410</v>
      </c>
      <c r="C4672" s="14" t="s">
        <v>18325</v>
      </c>
      <c r="D4672" s="14" t="s">
        <v>12574</v>
      </c>
      <c r="E4672" s="15" t="s">
        <v>5678</v>
      </c>
      <c r="F4672" s="16">
        <v>16</v>
      </c>
      <c r="G4672" s="16">
        <v>12</v>
      </c>
      <c r="H4672" s="6">
        <f t="shared" si="288"/>
        <v>17</v>
      </c>
      <c r="I4672" s="6">
        <f t="shared" si="289"/>
        <v>13</v>
      </c>
      <c r="J4672" s="7">
        <f t="shared" si="290"/>
        <v>0.76470588235294112</v>
      </c>
      <c r="K4672" s="7">
        <f t="shared" si="291"/>
        <v>-0.38702312310924736</v>
      </c>
    </row>
    <row r="4673" spans="1:11" x14ac:dyDescent="0.35">
      <c r="A4673" s="14" t="s">
        <v>10351</v>
      </c>
      <c r="B4673" s="13" t="s">
        <v>405</v>
      </c>
      <c r="C4673" s="14" t="s">
        <v>18326</v>
      </c>
      <c r="D4673" s="14" t="s">
        <v>11436</v>
      </c>
      <c r="E4673" s="15" t="s">
        <v>5678</v>
      </c>
      <c r="F4673" s="16">
        <v>10</v>
      </c>
      <c r="G4673" s="16">
        <v>6</v>
      </c>
      <c r="H4673" s="6">
        <f t="shared" si="288"/>
        <v>11</v>
      </c>
      <c r="I4673" s="6">
        <f t="shared" si="289"/>
        <v>7</v>
      </c>
      <c r="J4673" s="7">
        <f t="shared" si="290"/>
        <v>0.63636363636363635</v>
      </c>
      <c r="K4673" s="7">
        <f t="shared" si="291"/>
        <v>-0.65207669657969325</v>
      </c>
    </row>
    <row r="4674" spans="1:11" x14ac:dyDescent="0.35">
      <c r="A4674" s="14" t="s">
        <v>10352</v>
      </c>
      <c r="B4674" s="13" t="s">
        <v>514</v>
      </c>
      <c r="C4674" s="14" t="s">
        <v>18327</v>
      </c>
      <c r="D4674" s="14" t="s">
        <v>11476</v>
      </c>
      <c r="E4674" s="15" t="s">
        <v>5678</v>
      </c>
      <c r="F4674" s="16">
        <v>25</v>
      </c>
      <c r="G4674" s="16">
        <v>22</v>
      </c>
      <c r="H4674" s="6">
        <f t="shared" si="288"/>
        <v>26</v>
      </c>
      <c r="I4674" s="6">
        <f t="shared" si="289"/>
        <v>23</v>
      </c>
      <c r="J4674" s="7">
        <f t="shared" si="290"/>
        <v>0.88461538461538458</v>
      </c>
      <c r="K4674" s="7">
        <f t="shared" si="291"/>
        <v>-0.17687776208407935</v>
      </c>
    </row>
    <row r="4675" spans="1:11" x14ac:dyDescent="0.35">
      <c r="A4675" s="14" t="s">
        <v>10353</v>
      </c>
      <c r="B4675" s="13" t="s">
        <v>4040</v>
      </c>
      <c r="C4675" s="14" t="s">
        <v>18328</v>
      </c>
      <c r="D4675" s="14" t="s">
        <v>11476</v>
      </c>
      <c r="E4675" s="15" t="s">
        <v>5678</v>
      </c>
      <c r="F4675" s="16">
        <v>407</v>
      </c>
      <c r="G4675" s="16">
        <v>422</v>
      </c>
      <c r="H4675" s="6">
        <f t="shared" ref="H4675:H4738" si="292">F4675+1</f>
        <v>408</v>
      </c>
      <c r="I4675" s="6">
        <f t="shared" ref="I4675:I4738" si="293">G4675+1</f>
        <v>423</v>
      </c>
      <c r="J4675" s="7">
        <f t="shared" ref="J4675:J4738" si="294">I4675/H4675</f>
        <v>1.036764705882353</v>
      </c>
      <c r="K4675" s="7">
        <f t="shared" ref="K4675:K4738" si="295">LOG(J4675,2)</f>
        <v>5.2088511148454274E-2</v>
      </c>
    </row>
    <row r="4676" spans="1:11" x14ac:dyDescent="0.35">
      <c r="A4676" s="14" t="s">
        <v>10354</v>
      </c>
      <c r="B4676" s="13" t="s">
        <v>572</v>
      </c>
      <c r="C4676" s="14" t="s">
        <v>18329</v>
      </c>
      <c r="D4676" s="14" t="s">
        <v>18330</v>
      </c>
      <c r="E4676" s="15" t="s">
        <v>11359</v>
      </c>
      <c r="F4676" s="16">
        <v>153</v>
      </c>
      <c r="G4676" s="16">
        <v>176</v>
      </c>
      <c r="H4676" s="6">
        <f t="shared" si="292"/>
        <v>154</v>
      </c>
      <c r="I4676" s="6">
        <f t="shared" si="293"/>
        <v>177</v>
      </c>
      <c r="J4676" s="7">
        <f t="shared" si="294"/>
        <v>1.1493506493506493</v>
      </c>
      <c r="K4676" s="7">
        <f t="shared" si="295"/>
        <v>0.20081900938809605</v>
      </c>
    </row>
    <row r="4677" spans="1:11" x14ac:dyDescent="0.35">
      <c r="A4677" s="14" t="s">
        <v>10355</v>
      </c>
      <c r="B4677" s="13" t="s">
        <v>1044</v>
      </c>
      <c r="C4677" s="14" t="s">
        <v>18331</v>
      </c>
      <c r="D4677" s="14" t="s">
        <v>18332</v>
      </c>
      <c r="E4677" s="15" t="s">
        <v>5678</v>
      </c>
      <c r="F4677" s="16">
        <v>4</v>
      </c>
      <c r="G4677" s="16">
        <v>5</v>
      </c>
      <c r="H4677" s="6">
        <f t="shared" si="292"/>
        <v>5</v>
      </c>
      <c r="I4677" s="6">
        <f t="shared" si="293"/>
        <v>6</v>
      </c>
      <c r="J4677" s="7">
        <f t="shared" si="294"/>
        <v>1.2</v>
      </c>
      <c r="K4677" s="7">
        <f t="shared" si="295"/>
        <v>0.26303440583379378</v>
      </c>
    </row>
    <row r="4678" spans="1:11" x14ac:dyDescent="0.35">
      <c r="A4678" s="14" t="s">
        <v>10356</v>
      </c>
      <c r="B4678" s="13" t="s">
        <v>3539</v>
      </c>
      <c r="C4678" s="14" t="s">
        <v>18333</v>
      </c>
      <c r="D4678" s="14" t="s">
        <v>18334</v>
      </c>
      <c r="E4678" s="15" t="s">
        <v>5678</v>
      </c>
      <c r="F4678" s="16">
        <v>7</v>
      </c>
      <c r="G4678" s="16">
        <v>11</v>
      </c>
      <c r="H4678" s="6">
        <f t="shared" si="292"/>
        <v>8</v>
      </c>
      <c r="I4678" s="6">
        <f t="shared" si="293"/>
        <v>12</v>
      </c>
      <c r="J4678" s="7">
        <f t="shared" si="294"/>
        <v>1.5</v>
      </c>
      <c r="K4678" s="7">
        <f t="shared" si="295"/>
        <v>0.58496250072115619</v>
      </c>
    </row>
    <row r="4679" spans="1:11" x14ac:dyDescent="0.35">
      <c r="A4679" s="14" t="s">
        <v>10357</v>
      </c>
      <c r="B4679" s="13" t="s">
        <v>2127</v>
      </c>
      <c r="C4679" s="14" t="s">
        <v>18335</v>
      </c>
      <c r="D4679" s="14" t="s">
        <v>18336</v>
      </c>
      <c r="E4679" s="15" t="s">
        <v>5678</v>
      </c>
      <c r="F4679" s="16">
        <v>6</v>
      </c>
      <c r="G4679" s="16">
        <v>4</v>
      </c>
      <c r="H4679" s="6">
        <f t="shared" si="292"/>
        <v>7</v>
      </c>
      <c r="I4679" s="6">
        <f t="shared" si="293"/>
        <v>5</v>
      </c>
      <c r="J4679" s="7">
        <f t="shared" si="294"/>
        <v>0.7142857142857143</v>
      </c>
      <c r="K4679" s="7">
        <f t="shared" si="295"/>
        <v>-0.48542682717024171</v>
      </c>
    </row>
    <row r="4680" spans="1:11" x14ac:dyDescent="0.35">
      <c r="A4680" s="14" t="s">
        <v>10358</v>
      </c>
      <c r="B4680" s="13" t="s">
        <v>4224</v>
      </c>
      <c r="C4680" s="14" t="s">
        <v>18337</v>
      </c>
      <c r="D4680" s="14" t="s">
        <v>18338</v>
      </c>
      <c r="E4680" s="15" t="s">
        <v>11359</v>
      </c>
      <c r="F4680" s="16">
        <v>51</v>
      </c>
      <c r="G4680" s="16">
        <v>51</v>
      </c>
      <c r="H4680" s="6">
        <f t="shared" si="292"/>
        <v>52</v>
      </c>
      <c r="I4680" s="6">
        <f t="shared" si="293"/>
        <v>52</v>
      </c>
      <c r="J4680" s="7">
        <f t="shared" si="294"/>
        <v>1</v>
      </c>
      <c r="K4680" s="7">
        <f t="shared" si="295"/>
        <v>0</v>
      </c>
    </row>
    <row r="4681" spans="1:11" x14ac:dyDescent="0.35">
      <c r="A4681" s="14" t="s">
        <v>10359</v>
      </c>
      <c r="B4681" s="13" t="s">
        <v>1157</v>
      </c>
      <c r="C4681" s="14" t="s">
        <v>18339</v>
      </c>
      <c r="D4681" s="14" t="s">
        <v>18340</v>
      </c>
      <c r="E4681" s="15" t="s">
        <v>11359</v>
      </c>
      <c r="F4681" s="16">
        <v>28</v>
      </c>
      <c r="G4681" s="16">
        <v>30</v>
      </c>
      <c r="H4681" s="6">
        <f t="shared" si="292"/>
        <v>29</v>
      </c>
      <c r="I4681" s="6">
        <f t="shared" si="293"/>
        <v>31</v>
      </c>
      <c r="J4681" s="7">
        <f t="shared" si="294"/>
        <v>1.0689655172413792</v>
      </c>
      <c r="K4681" s="7">
        <f t="shared" si="295"/>
        <v>9.6215315259302978E-2</v>
      </c>
    </row>
    <row r="4682" spans="1:11" x14ac:dyDescent="0.35">
      <c r="A4682" s="14" t="s">
        <v>10360</v>
      </c>
      <c r="B4682" s="13" t="s">
        <v>5096</v>
      </c>
      <c r="C4682" s="14" t="s">
        <v>18341</v>
      </c>
      <c r="D4682" s="14" t="s">
        <v>18342</v>
      </c>
      <c r="E4682" s="15" t="s">
        <v>11359</v>
      </c>
      <c r="F4682" s="16">
        <v>285</v>
      </c>
      <c r="G4682" s="16">
        <v>203</v>
      </c>
      <c r="H4682" s="6">
        <f t="shared" si="292"/>
        <v>286</v>
      </c>
      <c r="I4682" s="6">
        <f t="shared" si="293"/>
        <v>204</v>
      </c>
      <c r="J4682" s="7">
        <f t="shared" si="294"/>
        <v>0.71328671328671334</v>
      </c>
      <c r="K4682" s="7">
        <f t="shared" si="295"/>
        <v>-0.48744599480689371</v>
      </c>
    </row>
    <row r="4683" spans="1:11" x14ac:dyDescent="0.35">
      <c r="A4683" s="14" t="s">
        <v>10361</v>
      </c>
      <c r="B4683" s="13" t="s">
        <v>1163</v>
      </c>
      <c r="C4683" s="14" t="s">
        <v>18343</v>
      </c>
      <c r="D4683" s="14" t="s">
        <v>11356</v>
      </c>
      <c r="E4683" s="15" t="s">
        <v>5678</v>
      </c>
      <c r="F4683" s="16">
        <v>46</v>
      </c>
      <c r="G4683" s="16">
        <v>39</v>
      </c>
      <c r="H4683" s="6">
        <f t="shared" si="292"/>
        <v>47</v>
      </c>
      <c r="I4683" s="6">
        <f t="shared" si="293"/>
        <v>40</v>
      </c>
      <c r="J4683" s="7">
        <f t="shared" si="294"/>
        <v>0.85106382978723405</v>
      </c>
      <c r="K4683" s="7">
        <f t="shared" si="295"/>
        <v>-0.23266075679027501</v>
      </c>
    </row>
    <row r="4684" spans="1:11" x14ac:dyDescent="0.35">
      <c r="A4684" s="14" t="s">
        <v>10362</v>
      </c>
      <c r="B4684" s="13" t="s">
        <v>395</v>
      </c>
      <c r="C4684" s="14" t="s">
        <v>18344</v>
      </c>
      <c r="D4684" s="14" t="s">
        <v>11356</v>
      </c>
      <c r="E4684" s="15" t="s">
        <v>5678</v>
      </c>
      <c r="F4684" s="16">
        <v>85</v>
      </c>
      <c r="G4684" s="16">
        <v>66</v>
      </c>
      <c r="H4684" s="6">
        <f t="shared" si="292"/>
        <v>86</v>
      </c>
      <c r="I4684" s="6">
        <f t="shared" si="293"/>
        <v>67</v>
      </c>
      <c r="J4684" s="7">
        <f t="shared" si="294"/>
        <v>0.77906976744186052</v>
      </c>
      <c r="K4684" s="7">
        <f t="shared" si="295"/>
        <v>-0.36017556424432545</v>
      </c>
    </row>
    <row r="4685" spans="1:11" x14ac:dyDescent="0.35">
      <c r="A4685" s="14" t="s">
        <v>10363</v>
      </c>
      <c r="B4685" s="13" t="s">
        <v>483</v>
      </c>
      <c r="C4685" s="14" t="s">
        <v>18345</v>
      </c>
      <c r="D4685" s="14" t="s">
        <v>11356</v>
      </c>
      <c r="E4685" s="15" t="s">
        <v>5678</v>
      </c>
      <c r="F4685" s="16">
        <v>280</v>
      </c>
      <c r="G4685" s="16">
        <v>275</v>
      </c>
      <c r="H4685" s="6">
        <f t="shared" si="292"/>
        <v>281</v>
      </c>
      <c r="I4685" s="6">
        <f t="shared" si="293"/>
        <v>276</v>
      </c>
      <c r="J4685" s="7">
        <f t="shared" si="294"/>
        <v>0.98220640569395012</v>
      </c>
      <c r="K4685" s="7">
        <f t="shared" si="295"/>
        <v>-2.5901863442757127E-2</v>
      </c>
    </row>
    <row r="4686" spans="1:11" x14ac:dyDescent="0.35">
      <c r="A4686" s="14" t="s">
        <v>10364</v>
      </c>
      <c r="B4686" s="13" t="s">
        <v>859</v>
      </c>
      <c r="C4686" s="14" t="s">
        <v>18346</v>
      </c>
      <c r="D4686" s="14" t="s">
        <v>18347</v>
      </c>
      <c r="E4686" s="15" t="s">
        <v>5678</v>
      </c>
      <c r="F4686" s="16">
        <v>317</v>
      </c>
      <c r="G4686" s="16">
        <v>232</v>
      </c>
      <c r="H4686" s="6">
        <f t="shared" si="292"/>
        <v>318</v>
      </c>
      <c r="I4686" s="6">
        <f t="shared" si="293"/>
        <v>233</v>
      </c>
      <c r="J4686" s="7">
        <f t="shared" si="294"/>
        <v>0.73270440251572322</v>
      </c>
      <c r="K4686" s="7">
        <f t="shared" si="295"/>
        <v>-0.44869681063007522</v>
      </c>
    </row>
    <row r="4687" spans="1:11" x14ac:dyDescent="0.35">
      <c r="A4687" s="14" t="s">
        <v>10365</v>
      </c>
      <c r="B4687" s="13" t="s">
        <v>2376</v>
      </c>
      <c r="C4687" s="14" t="s">
        <v>18348</v>
      </c>
      <c r="D4687" s="14" t="s">
        <v>11356</v>
      </c>
      <c r="E4687" s="15" t="s">
        <v>5678</v>
      </c>
      <c r="F4687" s="16">
        <v>280</v>
      </c>
      <c r="G4687" s="16">
        <v>328</v>
      </c>
      <c r="H4687" s="6">
        <f t="shared" si="292"/>
        <v>281</v>
      </c>
      <c r="I4687" s="6">
        <f t="shared" si="293"/>
        <v>329</v>
      </c>
      <c r="J4687" s="7">
        <f t="shared" si="294"/>
        <v>1.1708185053380782</v>
      </c>
      <c r="K4687" s="7">
        <f t="shared" si="295"/>
        <v>0.22751745351431527</v>
      </c>
    </row>
    <row r="4688" spans="1:11" x14ac:dyDescent="0.35">
      <c r="A4688" s="14" t="s">
        <v>10366</v>
      </c>
      <c r="B4688" s="13" t="s">
        <v>3762</v>
      </c>
      <c r="C4688" s="14" t="s">
        <v>18349</v>
      </c>
      <c r="D4688" s="14" t="s">
        <v>11381</v>
      </c>
      <c r="E4688" s="15" t="s">
        <v>11359</v>
      </c>
      <c r="F4688" s="16">
        <v>71</v>
      </c>
      <c r="G4688" s="16">
        <v>71</v>
      </c>
      <c r="H4688" s="6">
        <f t="shared" si="292"/>
        <v>72</v>
      </c>
      <c r="I4688" s="6">
        <f t="shared" si="293"/>
        <v>72</v>
      </c>
      <c r="J4688" s="7">
        <f t="shared" si="294"/>
        <v>1</v>
      </c>
      <c r="K4688" s="7">
        <f t="shared" si="295"/>
        <v>0</v>
      </c>
    </row>
    <row r="4689" spans="1:11" x14ac:dyDescent="0.35">
      <c r="A4689" s="14" t="s">
        <v>10367</v>
      </c>
      <c r="B4689" s="13" t="s">
        <v>4361</v>
      </c>
      <c r="C4689" s="14" t="s">
        <v>18350</v>
      </c>
      <c r="D4689" s="14" t="s">
        <v>18351</v>
      </c>
      <c r="E4689" s="15" t="s">
        <v>5678</v>
      </c>
      <c r="F4689" s="16">
        <v>45</v>
      </c>
      <c r="G4689" s="16">
        <v>28</v>
      </c>
      <c r="H4689" s="6">
        <f t="shared" si="292"/>
        <v>46</v>
      </c>
      <c r="I4689" s="6">
        <f t="shared" si="293"/>
        <v>29</v>
      </c>
      <c r="J4689" s="7">
        <f t="shared" si="294"/>
        <v>0.63043478260869568</v>
      </c>
      <c r="K4689" s="7">
        <f t="shared" si="295"/>
        <v>-0.66558096092944075</v>
      </c>
    </row>
    <row r="4690" spans="1:11" x14ac:dyDescent="0.35">
      <c r="A4690" s="14" t="s">
        <v>10368</v>
      </c>
      <c r="B4690" s="13" t="s">
        <v>2916</v>
      </c>
      <c r="C4690" s="14" t="s">
        <v>18352</v>
      </c>
      <c r="D4690" s="14" t="s">
        <v>11806</v>
      </c>
      <c r="E4690" s="15" t="s">
        <v>11359</v>
      </c>
      <c r="F4690" s="16">
        <v>136</v>
      </c>
      <c r="G4690" s="16">
        <v>71</v>
      </c>
      <c r="H4690" s="6">
        <f t="shared" si="292"/>
        <v>137</v>
      </c>
      <c r="I4690" s="6">
        <f t="shared" si="293"/>
        <v>72</v>
      </c>
      <c r="J4690" s="7">
        <f t="shared" si="294"/>
        <v>0.52554744525547448</v>
      </c>
      <c r="K4690" s="7">
        <f t="shared" si="295"/>
        <v>-0.92810708151821431</v>
      </c>
    </row>
    <row r="4691" spans="1:11" x14ac:dyDescent="0.35">
      <c r="A4691" s="14" t="s">
        <v>10369</v>
      </c>
      <c r="B4691" s="13" t="s">
        <v>2710</v>
      </c>
      <c r="C4691" s="14" t="s">
        <v>18353</v>
      </c>
      <c r="D4691" s="14" t="s">
        <v>11356</v>
      </c>
      <c r="E4691" s="15" t="s">
        <v>5678</v>
      </c>
      <c r="F4691" s="16">
        <v>1531</v>
      </c>
      <c r="G4691" s="16">
        <v>2871</v>
      </c>
      <c r="H4691" s="6">
        <f t="shared" si="292"/>
        <v>1532</v>
      </c>
      <c r="I4691" s="6">
        <f t="shared" si="293"/>
        <v>2872</v>
      </c>
      <c r="J4691" s="7">
        <f t="shared" si="294"/>
        <v>1.8746736292428199</v>
      </c>
      <c r="K4691" s="7">
        <f t="shared" si="295"/>
        <v>0.90663945189809436</v>
      </c>
    </row>
    <row r="4692" spans="1:11" x14ac:dyDescent="0.35">
      <c r="A4692" s="14" t="s">
        <v>10370</v>
      </c>
      <c r="B4692" s="13" t="s">
        <v>2385</v>
      </c>
      <c r="C4692" s="14" t="s">
        <v>18354</v>
      </c>
      <c r="D4692" s="14" t="s">
        <v>11385</v>
      </c>
      <c r="E4692" s="15" t="s">
        <v>5678</v>
      </c>
      <c r="F4692" s="16">
        <v>18</v>
      </c>
      <c r="G4692" s="16">
        <v>12</v>
      </c>
      <c r="H4692" s="6">
        <f t="shared" si="292"/>
        <v>19</v>
      </c>
      <c r="I4692" s="6">
        <f t="shared" si="293"/>
        <v>13</v>
      </c>
      <c r="J4692" s="7">
        <f t="shared" si="294"/>
        <v>0.68421052631578949</v>
      </c>
      <c r="K4692" s="7">
        <f t="shared" si="295"/>
        <v>-0.54748779530249325</v>
      </c>
    </row>
    <row r="4693" spans="1:11" x14ac:dyDescent="0.35">
      <c r="A4693" s="14" t="s">
        <v>10371</v>
      </c>
      <c r="B4693" s="13" t="s">
        <v>2131</v>
      </c>
      <c r="C4693" s="14" t="s">
        <v>18355</v>
      </c>
      <c r="D4693" s="14" t="s">
        <v>18356</v>
      </c>
      <c r="E4693" s="15" t="s">
        <v>5678</v>
      </c>
      <c r="F4693" s="16">
        <v>11</v>
      </c>
      <c r="G4693" s="16">
        <v>12</v>
      </c>
      <c r="H4693" s="6">
        <f t="shared" si="292"/>
        <v>12</v>
      </c>
      <c r="I4693" s="6">
        <f t="shared" si="293"/>
        <v>13</v>
      </c>
      <c r="J4693" s="7">
        <f t="shared" si="294"/>
        <v>1.0833333333333333</v>
      </c>
      <c r="K4693" s="7">
        <f t="shared" si="295"/>
        <v>0.11547721741993588</v>
      </c>
    </row>
    <row r="4694" spans="1:11" x14ac:dyDescent="0.35">
      <c r="A4694" s="14" t="s">
        <v>10372</v>
      </c>
      <c r="B4694" s="13" t="s">
        <v>3952</v>
      </c>
      <c r="C4694" s="14" t="s">
        <v>18357</v>
      </c>
      <c r="D4694" s="14" t="s">
        <v>18358</v>
      </c>
      <c r="E4694" s="15" t="s">
        <v>11359</v>
      </c>
      <c r="F4694" s="16">
        <v>354</v>
      </c>
      <c r="G4694" s="16">
        <v>574</v>
      </c>
      <c r="H4694" s="6">
        <f t="shared" si="292"/>
        <v>355</v>
      </c>
      <c r="I4694" s="6">
        <f t="shared" si="293"/>
        <v>575</v>
      </c>
      <c r="J4694" s="7">
        <f t="shared" si="294"/>
        <v>1.619718309859155</v>
      </c>
      <c r="K4694" s="7">
        <f t="shared" si="295"/>
        <v>0.69574293143969324</v>
      </c>
    </row>
    <row r="4695" spans="1:11" x14ac:dyDescent="0.35">
      <c r="A4695" s="14" t="s">
        <v>10373</v>
      </c>
      <c r="B4695" s="13" t="s">
        <v>3060</v>
      </c>
      <c r="C4695" s="14" t="s">
        <v>18359</v>
      </c>
      <c r="D4695" s="14" t="s">
        <v>18360</v>
      </c>
      <c r="E4695" s="15" t="s">
        <v>5678</v>
      </c>
      <c r="F4695" s="16">
        <v>127</v>
      </c>
      <c r="G4695" s="16">
        <v>114</v>
      </c>
      <c r="H4695" s="6">
        <f t="shared" si="292"/>
        <v>128</v>
      </c>
      <c r="I4695" s="6">
        <f t="shared" si="293"/>
        <v>115</v>
      </c>
      <c r="J4695" s="7">
        <f t="shared" si="294"/>
        <v>0.8984375</v>
      </c>
      <c r="K4695" s="7">
        <f t="shared" si="295"/>
        <v>-0.15450994905562479</v>
      </c>
    </row>
    <row r="4696" spans="1:11" x14ac:dyDescent="0.35">
      <c r="A4696" s="14" t="s">
        <v>10374</v>
      </c>
      <c r="B4696" s="13" t="s">
        <v>3659</v>
      </c>
      <c r="C4696" s="14" t="s">
        <v>18361</v>
      </c>
      <c r="D4696" s="14" t="s">
        <v>12735</v>
      </c>
      <c r="E4696" s="15" t="s">
        <v>5678</v>
      </c>
      <c r="F4696" s="16">
        <v>29</v>
      </c>
      <c r="G4696" s="16">
        <v>31</v>
      </c>
      <c r="H4696" s="6">
        <f t="shared" si="292"/>
        <v>30</v>
      </c>
      <c r="I4696" s="6">
        <f t="shared" si="293"/>
        <v>32</v>
      </c>
      <c r="J4696" s="7">
        <f t="shared" si="294"/>
        <v>1.0666666666666667</v>
      </c>
      <c r="K4696" s="7">
        <f t="shared" si="295"/>
        <v>9.3109404391481465E-2</v>
      </c>
    </row>
    <row r="4697" spans="1:11" x14ac:dyDescent="0.35">
      <c r="A4697" s="14" t="s">
        <v>10375</v>
      </c>
      <c r="B4697" s="13" t="s">
        <v>3974</v>
      </c>
      <c r="C4697" s="14" t="s">
        <v>18362</v>
      </c>
      <c r="D4697" s="14" t="s">
        <v>18363</v>
      </c>
      <c r="E4697" s="15" t="s">
        <v>11359</v>
      </c>
      <c r="F4697" s="16">
        <v>44</v>
      </c>
      <c r="G4697" s="16">
        <v>24</v>
      </c>
      <c r="H4697" s="6">
        <f t="shared" si="292"/>
        <v>45</v>
      </c>
      <c r="I4697" s="6">
        <f t="shared" si="293"/>
        <v>25</v>
      </c>
      <c r="J4697" s="7">
        <f t="shared" si="294"/>
        <v>0.55555555555555558</v>
      </c>
      <c r="K4697" s="7">
        <f t="shared" si="295"/>
        <v>-0.84799690655494997</v>
      </c>
    </row>
    <row r="4698" spans="1:11" x14ac:dyDescent="0.35">
      <c r="A4698" s="14" t="s">
        <v>10376</v>
      </c>
      <c r="B4698" s="13" t="s">
        <v>1182</v>
      </c>
      <c r="C4698" s="14" t="s">
        <v>18364</v>
      </c>
      <c r="D4698" s="14" t="s">
        <v>11356</v>
      </c>
      <c r="E4698" s="15" t="s">
        <v>5678</v>
      </c>
      <c r="F4698" s="16">
        <v>82</v>
      </c>
      <c r="G4698" s="16">
        <v>62</v>
      </c>
      <c r="H4698" s="6">
        <f t="shared" si="292"/>
        <v>83</v>
      </c>
      <c r="I4698" s="6">
        <f t="shared" si="293"/>
        <v>63</v>
      </c>
      <c r="J4698" s="7">
        <f t="shared" si="294"/>
        <v>0.75903614457831325</v>
      </c>
      <c r="K4698" s="7">
        <f t="shared" si="295"/>
        <v>-0.39775950784700831</v>
      </c>
    </row>
    <row r="4699" spans="1:11" x14ac:dyDescent="0.35">
      <c r="A4699" s="14" t="s">
        <v>10377</v>
      </c>
      <c r="B4699" s="13" t="s">
        <v>560</v>
      </c>
      <c r="C4699" s="14" t="s">
        <v>18365</v>
      </c>
      <c r="D4699" s="14" t="s">
        <v>18366</v>
      </c>
      <c r="E4699" s="15" t="s">
        <v>5678</v>
      </c>
      <c r="F4699" s="16">
        <v>69</v>
      </c>
      <c r="G4699" s="16">
        <v>61</v>
      </c>
      <c r="H4699" s="6">
        <f t="shared" si="292"/>
        <v>70</v>
      </c>
      <c r="I4699" s="6">
        <f t="shared" si="293"/>
        <v>62</v>
      </c>
      <c r="J4699" s="7">
        <f t="shared" si="294"/>
        <v>0.88571428571428568</v>
      </c>
      <c r="K4699" s="7">
        <f t="shared" si="295"/>
        <v>-0.1750867065580913</v>
      </c>
    </row>
    <row r="4700" spans="1:11" x14ac:dyDescent="0.35">
      <c r="A4700" s="14" t="s">
        <v>10378</v>
      </c>
      <c r="B4700" s="13" t="s">
        <v>558</v>
      </c>
      <c r="C4700" s="14" t="s">
        <v>18367</v>
      </c>
      <c r="D4700" s="14" t="s">
        <v>18368</v>
      </c>
      <c r="E4700" s="15" t="s">
        <v>5678</v>
      </c>
      <c r="F4700" s="16">
        <v>97</v>
      </c>
      <c r="G4700" s="16">
        <v>115</v>
      </c>
      <c r="H4700" s="6">
        <f t="shared" si="292"/>
        <v>98</v>
      </c>
      <c r="I4700" s="6">
        <f t="shared" si="293"/>
        <v>116</v>
      </c>
      <c r="J4700" s="7">
        <f t="shared" si="294"/>
        <v>1.1836734693877551</v>
      </c>
      <c r="K4700" s="7">
        <f t="shared" si="295"/>
        <v>0.24327115101236391</v>
      </c>
    </row>
    <row r="4701" spans="1:11" x14ac:dyDescent="0.35">
      <c r="A4701" s="14" t="s">
        <v>10379</v>
      </c>
      <c r="B4701" s="13" t="s">
        <v>663</v>
      </c>
      <c r="C4701" s="14" t="s">
        <v>18369</v>
      </c>
      <c r="D4701" s="14" t="s">
        <v>11671</v>
      </c>
      <c r="E4701" s="15" t="s">
        <v>5678</v>
      </c>
      <c r="F4701" s="16">
        <v>90</v>
      </c>
      <c r="G4701" s="16">
        <v>100</v>
      </c>
      <c r="H4701" s="6">
        <f t="shared" si="292"/>
        <v>91</v>
      </c>
      <c r="I4701" s="6">
        <f t="shared" si="293"/>
        <v>101</v>
      </c>
      <c r="J4701" s="7">
        <f t="shared" si="294"/>
        <v>1.1098901098901099</v>
      </c>
      <c r="K4701" s="7">
        <f t="shared" si="295"/>
        <v>0.15041684255309853</v>
      </c>
    </row>
    <row r="4702" spans="1:11" x14ac:dyDescent="0.35">
      <c r="A4702" s="14" t="s">
        <v>10380</v>
      </c>
      <c r="B4702" s="13" t="s">
        <v>503</v>
      </c>
      <c r="C4702" s="14" t="s">
        <v>18370</v>
      </c>
      <c r="D4702" s="14" t="s">
        <v>11356</v>
      </c>
      <c r="E4702" s="15" t="s">
        <v>11359</v>
      </c>
      <c r="F4702" s="16">
        <v>9</v>
      </c>
      <c r="G4702" s="16">
        <v>5</v>
      </c>
      <c r="H4702" s="6">
        <f t="shared" si="292"/>
        <v>10</v>
      </c>
      <c r="I4702" s="6">
        <f t="shared" si="293"/>
        <v>6</v>
      </c>
      <c r="J4702" s="7">
        <f t="shared" si="294"/>
        <v>0.6</v>
      </c>
      <c r="K4702" s="7">
        <f t="shared" si="295"/>
        <v>-0.73696559416620622</v>
      </c>
    </row>
    <row r="4703" spans="1:11" x14ac:dyDescent="0.35">
      <c r="A4703" s="14" t="s">
        <v>10381</v>
      </c>
      <c r="B4703" s="13" t="s">
        <v>4056</v>
      </c>
      <c r="C4703" s="14" t="s">
        <v>18371</v>
      </c>
      <c r="D4703" s="14" t="s">
        <v>11356</v>
      </c>
      <c r="E4703" s="15" t="s">
        <v>5678</v>
      </c>
      <c r="F4703" s="16">
        <v>7</v>
      </c>
      <c r="G4703" s="16">
        <v>7</v>
      </c>
      <c r="H4703" s="6">
        <f t="shared" si="292"/>
        <v>8</v>
      </c>
      <c r="I4703" s="6">
        <f t="shared" si="293"/>
        <v>8</v>
      </c>
      <c r="J4703" s="7">
        <f t="shared" si="294"/>
        <v>1</v>
      </c>
      <c r="K4703" s="7">
        <f t="shared" si="295"/>
        <v>0</v>
      </c>
    </row>
    <row r="4704" spans="1:11" x14ac:dyDescent="0.35">
      <c r="A4704" s="14" t="s">
        <v>10382</v>
      </c>
      <c r="B4704" s="13" t="s">
        <v>4879</v>
      </c>
      <c r="C4704" s="14" t="s">
        <v>18372</v>
      </c>
      <c r="D4704" s="14" t="s">
        <v>18373</v>
      </c>
      <c r="E4704" s="15" t="s">
        <v>5678</v>
      </c>
      <c r="F4704" s="16">
        <v>10</v>
      </c>
      <c r="G4704" s="16">
        <v>16</v>
      </c>
      <c r="H4704" s="6">
        <f t="shared" si="292"/>
        <v>11</v>
      </c>
      <c r="I4704" s="6">
        <f t="shared" si="293"/>
        <v>17</v>
      </c>
      <c r="J4704" s="7">
        <f t="shared" si="294"/>
        <v>1.5454545454545454</v>
      </c>
      <c r="K4704" s="7">
        <f t="shared" si="295"/>
        <v>0.62803122261304212</v>
      </c>
    </row>
    <row r="4705" spans="1:11" x14ac:dyDescent="0.35">
      <c r="A4705" s="14" t="s">
        <v>10383</v>
      </c>
      <c r="B4705" s="13" t="s">
        <v>5046</v>
      </c>
      <c r="C4705" s="14" t="s">
        <v>18374</v>
      </c>
      <c r="D4705" s="14" t="s">
        <v>18375</v>
      </c>
      <c r="E4705" s="15" t="s">
        <v>5678</v>
      </c>
      <c r="F4705" s="16">
        <v>10</v>
      </c>
      <c r="G4705" s="16">
        <v>14</v>
      </c>
      <c r="H4705" s="6">
        <f t="shared" si="292"/>
        <v>11</v>
      </c>
      <c r="I4705" s="6">
        <f t="shared" si="293"/>
        <v>15</v>
      </c>
      <c r="J4705" s="7">
        <f t="shared" si="294"/>
        <v>1.3636363636363635</v>
      </c>
      <c r="K4705" s="7">
        <f t="shared" si="295"/>
        <v>0.44745897697122117</v>
      </c>
    </row>
    <row r="4706" spans="1:11" x14ac:dyDescent="0.35">
      <c r="A4706" s="14" t="s">
        <v>10384</v>
      </c>
      <c r="B4706" s="13" t="s">
        <v>1909</v>
      </c>
      <c r="C4706" s="14" t="s">
        <v>18376</v>
      </c>
      <c r="D4706" s="14" t="s">
        <v>18377</v>
      </c>
      <c r="E4706" s="15" t="s">
        <v>11359</v>
      </c>
      <c r="F4706" s="16">
        <v>20</v>
      </c>
      <c r="G4706" s="16">
        <v>13</v>
      </c>
      <c r="H4706" s="6">
        <f t="shared" si="292"/>
        <v>21</v>
      </c>
      <c r="I4706" s="6">
        <f t="shared" si="293"/>
        <v>14</v>
      </c>
      <c r="J4706" s="7">
        <f t="shared" si="294"/>
        <v>0.66666666666666663</v>
      </c>
      <c r="K4706" s="7">
        <f t="shared" si="295"/>
        <v>-0.5849625007211563</v>
      </c>
    </row>
    <row r="4707" spans="1:11" x14ac:dyDescent="0.35">
      <c r="A4707" s="14" t="s">
        <v>10385</v>
      </c>
      <c r="B4707" s="13" t="s">
        <v>2597</v>
      </c>
      <c r="C4707" s="14" t="s">
        <v>18378</v>
      </c>
      <c r="D4707" s="14" t="s">
        <v>18379</v>
      </c>
      <c r="E4707" s="15" t="s">
        <v>11359</v>
      </c>
      <c r="F4707" s="16">
        <v>26</v>
      </c>
      <c r="G4707" s="16">
        <v>11</v>
      </c>
      <c r="H4707" s="6">
        <f t="shared" si="292"/>
        <v>27</v>
      </c>
      <c r="I4707" s="6">
        <f t="shared" si="293"/>
        <v>12</v>
      </c>
      <c r="J4707" s="7">
        <f t="shared" si="294"/>
        <v>0.44444444444444442</v>
      </c>
      <c r="K4707" s="7">
        <f t="shared" si="295"/>
        <v>-1.1699250014423124</v>
      </c>
    </row>
    <row r="4708" spans="1:11" x14ac:dyDescent="0.35">
      <c r="A4708" s="14" t="s">
        <v>10386</v>
      </c>
      <c r="B4708" s="13" t="s">
        <v>2470</v>
      </c>
      <c r="C4708" s="14" t="s">
        <v>18380</v>
      </c>
      <c r="D4708" s="14" t="s">
        <v>18381</v>
      </c>
      <c r="E4708" s="15" t="s">
        <v>11359</v>
      </c>
      <c r="F4708" s="16">
        <v>60</v>
      </c>
      <c r="G4708" s="16">
        <v>44</v>
      </c>
      <c r="H4708" s="6">
        <f t="shared" si="292"/>
        <v>61</v>
      </c>
      <c r="I4708" s="6">
        <f t="shared" si="293"/>
        <v>45</v>
      </c>
      <c r="J4708" s="7">
        <f t="shared" si="294"/>
        <v>0.73770491803278693</v>
      </c>
      <c r="K4708" s="7">
        <f t="shared" si="295"/>
        <v>-0.43888424123321151</v>
      </c>
    </row>
    <row r="4709" spans="1:11" x14ac:dyDescent="0.35">
      <c r="A4709" s="14" t="s">
        <v>10387</v>
      </c>
      <c r="B4709" s="13" t="s">
        <v>5174</v>
      </c>
      <c r="C4709" s="14" t="s">
        <v>18382</v>
      </c>
      <c r="D4709" s="14" t="s">
        <v>11436</v>
      </c>
      <c r="E4709" s="15" t="s">
        <v>11359</v>
      </c>
      <c r="F4709" s="16">
        <v>15</v>
      </c>
      <c r="G4709" s="16">
        <v>14</v>
      </c>
      <c r="H4709" s="6">
        <f t="shared" si="292"/>
        <v>16</v>
      </c>
      <c r="I4709" s="6">
        <f t="shared" si="293"/>
        <v>15</v>
      </c>
      <c r="J4709" s="7">
        <f t="shared" si="294"/>
        <v>0.9375</v>
      </c>
      <c r="K4709" s="7">
        <f t="shared" si="295"/>
        <v>-9.3109404391481479E-2</v>
      </c>
    </row>
    <row r="4710" spans="1:11" x14ac:dyDescent="0.35">
      <c r="A4710" s="14" t="s">
        <v>10388</v>
      </c>
      <c r="B4710" s="13" t="s">
        <v>3888</v>
      </c>
      <c r="C4710" s="14" t="s">
        <v>18383</v>
      </c>
      <c r="D4710" s="14" t="s">
        <v>11356</v>
      </c>
      <c r="E4710" s="15" t="s">
        <v>11359</v>
      </c>
      <c r="F4710" s="16">
        <v>21</v>
      </c>
      <c r="G4710" s="16">
        <v>23</v>
      </c>
      <c r="H4710" s="6">
        <f t="shared" si="292"/>
        <v>22</v>
      </c>
      <c r="I4710" s="6">
        <f t="shared" si="293"/>
        <v>24</v>
      </c>
      <c r="J4710" s="7">
        <f t="shared" si="294"/>
        <v>1.0909090909090908</v>
      </c>
      <c r="K4710" s="7">
        <f t="shared" si="295"/>
        <v>0.12553088208385882</v>
      </c>
    </row>
    <row r="4711" spans="1:11" x14ac:dyDescent="0.35">
      <c r="A4711" s="14" t="s">
        <v>10389</v>
      </c>
      <c r="B4711" s="13" t="s">
        <v>2506</v>
      </c>
      <c r="C4711" s="14" t="s">
        <v>18384</v>
      </c>
      <c r="D4711" s="14" t="s">
        <v>17968</v>
      </c>
      <c r="E4711" s="15" t="s">
        <v>5678</v>
      </c>
      <c r="F4711" s="16">
        <v>106</v>
      </c>
      <c r="G4711" s="16">
        <v>77</v>
      </c>
      <c r="H4711" s="6">
        <f t="shared" si="292"/>
        <v>107</v>
      </c>
      <c r="I4711" s="6">
        <f t="shared" si="293"/>
        <v>78</v>
      </c>
      <c r="J4711" s="7">
        <f t="shared" si="294"/>
        <v>0.7289719626168224</v>
      </c>
      <c r="K4711" s="7">
        <f t="shared" si="295"/>
        <v>-0.45606476753889869</v>
      </c>
    </row>
    <row r="4712" spans="1:11" x14ac:dyDescent="0.35">
      <c r="A4712" s="14" t="s">
        <v>10390</v>
      </c>
      <c r="B4712" s="13" t="s">
        <v>4791</v>
      </c>
      <c r="C4712" s="14" t="s">
        <v>18385</v>
      </c>
      <c r="D4712" s="14" t="s">
        <v>18386</v>
      </c>
      <c r="E4712" s="15" t="s">
        <v>5678</v>
      </c>
      <c r="F4712" s="16">
        <v>273</v>
      </c>
      <c r="G4712" s="16">
        <v>174</v>
      </c>
      <c r="H4712" s="6">
        <f t="shared" si="292"/>
        <v>274</v>
      </c>
      <c r="I4712" s="6">
        <f t="shared" si="293"/>
        <v>175</v>
      </c>
      <c r="J4712" s="7">
        <f t="shared" si="294"/>
        <v>0.63868613138686137</v>
      </c>
      <c r="K4712" s="7">
        <f t="shared" si="295"/>
        <v>-0.64682097112819781</v>
      </c>
    </row>
    <row r="4713" spans="1:11" x14ac:dyDescent="0.35">
      <c r="A4713" s="14" t="s">
        <v>10391</v>
      </c>
      <c r="B4713" s="13" t="s">
        <v>2252</v>
      </c>
      <c r="C4713" s="14" t="s">
        <v>18387</v>
      </c>
      <c r="D4713" s="14" t="s">
        <v>13890</v>
      </c>
      <c r="E4713" s="15" t="s">
        <v>11359</v>
      </c>
      <c r="F4713" s="16">
        <v>105</v>
      </c>
      <c r="G4713" s="16">
        <v>71</v>
      </c>
      <c r="H4713" s="6">
        <f t="shared" si="292"/>
        <v>106</v>
      </c>
      <c r="I4713" s="6">
        <f t="shared" si="293"/>
        <v>72</v>
      </c>
      <c r="J4713" s="7">
        <f t="shared" si="294"/>
        <v>0.67924528301886788</v>
      </c>
      <c r="K4713" s="7">
        <f t="shared" si="295"/>
        <v>-0.55799545312088694</v>
      </c>
    </row>
    <row r="4714" spans="1:11" x14ac:dyDescent="0.35">
      <c r="A4714" s="14" t="s">
        <v>10392</v>
      </c>
      <c r="B4714" s="13" t="s">
        <v>1867</v>
      </c>
      <c r="C4714" s="14" t="s">
        <v>18388</v>
      </c>
      <c r="D4714" s="14" t="s">
        <v>11356</v>
      </c>
      <c r="E4714" s="15" t="s">
        <v>5678</v>
      </c>
      <c r="F4714" s="16">
        <v>19</v>
      </c>
      <c r="G4714" s="16">
        <v>12</v>
      </c>
      <c r="H4714" s="6">
        <f t="shared" si="292"/>
        <v>20</v>
      </c>
      <c r="I4714" s="6">
        <f t="shared" si="293"/>
        <v>13</v>
      </c>
      <c r="J4714" s="7">
        <f t="shared" si="294"/>
        <v>0.65</v>
      </c>
      <c r="K4714" s="7">
        <f t="shared" si="295"/>
        <v>-0.62148837674627011</v>
      </c>
    </row>
    <row r="4715" spans="1:11" x14ac:dyDescent="0.35">
      <c r="A4715" s="14" t="s">
        <v>10393</v>
      </c>
      <c r="B4715" s="13" t="s">
        <v>4905</v>
      </c>
      <c r="C4715" s="14" t="s">
        <v>18389</v>
      </c>
      <c r="D4715" s="14" t="s">
        <v>11436</v>
      </c>
      <c r="E4715" s="15" t="s">
        <v>11359</v>
      </c>
      <c r="F4715" s="16">
        <v>3</v>
      </c>
      <c r="G4715" s="16">
        <v>1</v>
      </c>
      <c r="H4715" s="6">
        <f t="shared" si="292"/>
        <v>4</v>
      </c>
      <c r="I4715" s="6">
        <f t="shared" si="293"/>
        <v>2</v>
      </c>
      <c r="J4715" s="7">
        <f t="shared" si="294"/>
        <v>0.5</v>
      </c>
      <c r="K4715" s="7">
        <f t="shared" si="295"/>
        <v>-1</v>
      </c>
    </row>
    <row r="4716" spans="1:11" x14ac:dyDescent="0.35">
      <c r="A4716" s="14" t="s">
        <v>10394</v>
      </c>
      <c r="B4716" s="13" t="s">
        <v>3452</v>
      </c>
      <c r="C4716" s="14" t="s">
        <v>18390</v>
      </c>
      <c r="D4716" s="14" t="s">
        <v>11939</v>
      </c>
      <c r="E4716" s="15" t="s">
        <v>11359</v>
      </c>
      <c r="F4716" s="16">
        <v>55</v>
      </c>
      <c r="G4716" s="16">
        <v>45</v>
      </c>
      <c r="H4716" s="6">
        <f t="shared" si="292"/>
        <v>56</v>
      </c>
      <c r="I4716" s="6">
        <f t="shared" si="293"/>
        <v>46</v>
      </c>
      <c r="J4716" s="7">
        <f t="shared" si="294"/>
        <v>0.8214285714285714</v>
      </c>
      <c r="K4716" s="7">
        <f t="shared" si="295"/>
        <v>-0.28379296600059128</v>
      </c>
    </row>
    <row r="4717" spans="1:11" x14ac:dyDescent="0.35">
      <c r="A4717" s="14" t="s">
        <v>10395</v>
      </c>
      <c r="B4717" s="13" t="s">
        <v>5312</v>
      </c>
      <c r="C4717" s="14" t="s">
        <v>18391</v>
      </c>
      <c r="D4717" s="14" t="s">
        <v>11356</v>
      </c>
      <c r="E4717" s="15" t="s">
        <v>5678</v>
      </c>
      <c r="F4717" s="16">
        <v>44</v>
      </c>
      <c r="G4717" s="16">
        <v>16</v>
      </c>
      <c r="H4717" s="6">
        <f t="shared" si="292"/>
        <v>45</v>
      </c>
      <c r="I4717" s="6">
        <f t="shared" si="293"/>
        <v>17</v>
      </c>
      <c r="J4717" s="7">
        <f t="shared" si="294"/>
        <v>0.37777777777777777</v>
      </c>
      <c r="K4717" s="7">
        <f t="shared" si="295"/>
        <v>-1.4043902550793355</v>
      </c>
    </row>
    <row r="4718" spans="1:11" x14ac:dyDescent="0.35">
      <c r="A4718" s="14" t="s">
        <v>10396</v>
      </c>
      <c r="B4718" s="13" t="s">
        <v>3757</v>
      </c>
      <c r="C4718" s="14" t="s">
        <v>18392</v>
      </c>
      <c r="D4718" s="14" t="s">
        <v>11356</v>
      </c>
      <c r="E4718" s="15" t="s">
        <v>5678</v>
      </c>
      <c r="F4718" s="16">
        <v>16</v>
      </c>
      <c r="G4718" s="16">
        <v>15</v>
      </c>
      <c r="H4718" s="6">
        <f t="shared" si="292"/>
        <v>17</v>
      </c>
      <c r="I4718" s="6">
        <f t="shared" si="293"/>
        <v>16</v>
      </c>
      <c r="J4718" s="7">
        <f t="shared" si="294"/>
        <v>0.94117647058823528</v>
      </c>
      <c r="K4718" s="7">
        <f t="shared" si="295"/>
        <v>-8.7462841250339429E-2</v>
      </c>
    </row>
    <row r="4719" spans="1:11" x14ac:dyDescent="0.35">
      <c r="A4719" s="14" t="s">
        <v>10397</v>
      </c>
      <c r="B4719" s="13" t="s">
        <v>4263</v>
      </c>
      <c r="C4719" s="14" t="s">
        <v>18393</v>
      </c>
      <c r="D4719" s="14" t="s">
        <v>11356</v>
      </c>
      <c r="E4719" s="15" t="s">
        <v>5678</v>
      </c>
      <c r="F4719" s="16">
        <v>278</v>
      </c>
      <c r="G4719" s="16">
        <v>164</v>
      </c>
      <c r="H4719" s="6">
        <f t="shared" si="292"/>
        <v>279</v>
      </c>
      <c r="I4719" s="6">
        <f t="shared" si="293"/>
        <v>165</v>
      </c>
      <c r="J4719" s="7">
        <f t="shared" si="294"/>
        <v>0.59139784946236562</v>
      </c>
      <c r="K4719" s="7">
        <f t="shared" si="295"/>
        <v>-0.75779909758337183</v>
      </c>
    </row>
    <row r="4720" spans="1:11" x14ac:dyDescent="0.35">
      <c r="A4720" s="14" t="s">
        <v>10398</v>
      </c>
      <c r="B4720" s="13" t="s">
        <v>3025</v>
      </c>
      <c r="C4720" s="14" t="s">
        <v>18394</v>
      </c>
      <c r="D4720" s="14" t="s">
        <v>18395</v>
      </c>
      <c r="E4720" s="15" t="s">
        <v>11359</v>
      </c>
      <c r="F4720" s="16">
        <v>229</v>
      </c>
      <c r="G4720" s="16">
        <v>153</v>
      </c>
      <c r="H4720" s="6">
        <f t="shared" si="292"/>
        <v>230</v>
      </c>
      <c r="I4720" s="6">
        <f t="shared" si="293"/>
        <v>154</v>
      </c>
      <c r="J4720" s="7">
        <f t="shared" si="294"/>
        <v>0.66956521739130437</v>
      </c>
      <c r="K4720" s="7">
        <f t="shared" si="295"/>
        <v>-0.57870351024947375</v>
      </c>
    </row>
    <row r="4721" spans="1:11" x14ac:dyDescent="0.35">
      <c r="A4721" s="14" t="s">
        <v>10399</v>
      </c>
      <c r="B4721" s="13" t="s">
        <v>1204</v>
      </c>
      <c r="C4721" s="14" t="s">
        <v>18396</v>
      </c>
      <c r="D4721" s="14" t="s">
        <v>11356</v>
      </c>
      <c r="E4721" s="15" t="s">
        <v>5678</v>
      </c>
      <c r="F4721" s="16">
        <v>50</v>
      </c>
      <c r="G4721" s="16">
        <v>49</v>
      </c>
      <c r="H4721" s="6">
        <f t="shared" si="292"/>
        <v>51</v>
      </c>
      <c r="I4721" s="6">
        <f t="shared" si="293"/>
        <v>50</v>
      </c>
      <c r="J4721" s="7">
        <f t="shared" si="294"/>
        <v>0.98039215686274506</v>
      </c>
      <c r="K4721" s="7">
        <f t="shared" si="295"/>
        <v>-2.8569152196770954E-2</v>
      </c>
    </row>
    <row r="4722" spans="1:11" x14ac:dyDescent="0.35">
      <c r="A4722" s="14" t="s">
        <v>10400</v>
      </c>
      <c r="B4722" s="13" t="s">
        <v>2141</v>
      </c>
      <c r="C4722" s="14" t="s">
        <v>18397</v>
      </c>
      <c r="D4722" s="14" t="s">
        <v>11356</v>
      </c>
      <c r="E4722" s="15" t="s">
        <v>5678</v>
      </c>
      <c r="F4722" s="16">
        <v>83</v>
      </c>
      <c r="G4722" s="16">
        <v>59</v>
      </c>
      <c r="H4722" s="6">
        <f t="shared" si="292"/>
        <v>84</v>
      </c>
      <c r="I4722" s="6">
        <f t="shared" si="293"/>
        <v>60</v>
      </c>
      <c r="J4722" s="7">
        <f t="shared" si="294"/>
        <v>0.7142857142857143</v>
      </c>
      <c r="K4722" s="7">
        <f t="shared" si="295"/>
        <v>-0.48542682717024171</v>
      </c>
    </row>
    <row r="4723" spans="1:11" x14ac:dyDescent="0.35">
      <c r="A4723" s="14" t="s">
        <v>10401</v>
      </c>
      <c r="B4723" s="13" t="s">
        <v>5243</v>
      </c>
      <c r="C4723" s="14" t="s">
        <v>18398</v>
      </c>
      <c r="D4723" s="14" t="s">
        <v>11356</v>
      </c>
      <c r="E4723" s="15" t="s">
        <v>5678</v>
      </c>
      <c r="F4723" s="16">
        <v>65</v>
      </c>
      <c r="G4723" s="16">
        <v>48</v>
      </c>
      <c r="H4723" s="6">
        <f t="shared" si="292"/>
        <v>66</v>
      </c>
      <c r="I4723" s="6">
        <f t="shared" si="293"/>
        <v>49</v>
      </c>
      <c r="J4723" s="7">
        <f t="shared" si="294"/>
        <v>0.74242424242424243</v>
      </c>
      <c r="K4723" s="7">
        <f t="shared" si="295"/>
        <v>-0.42968427524324526</v>
      </c>
    </row>
    <row r="4724" spans="1:11" x14ac:dyDescent="0.35">
      <c r="A4724" s="14" t="s">
        <v>10402</v>
      </c>
      <c r="B4724" s="13" t="s">
        <v>5332</v>
      </c>
      <c r="C4724" s="14" t="s">
        <v>18399</v>
      </c>
      <c r="D4724" s="14" t="s">
        <v>12147</v>
      </c>
      <c r="E4724" s="15" t="s">
        <v>5678</v>
      </c>
      <c r="F4724" s="16">
        <v>83</v>
      </c>
      <c r="G4724" s="16">
        <v>87</v>
      </c>
      <c r="H4724" s="6">
        <f t="shared" si="292"/>
        <v>84</v>
      </c>
      <c r="I4724" s="6">
        <f t="shared" si="293"/>
        <v>88</v>
      </c>
      <c r="J4724" s="7">
        <f t="shared" si="294"/>
        <v>1.0476190476190477</v>
      </c>
      <c r="K4724" s="7">
        <f t="shared" si="295"/>
        <v>6.7114195858537049E-2</v>
      </c>
    </row>
    <row r="4725" spans="1:11" x14ac:dyDescent="0.35">
      <c r="A4725" s="14" t="s">
        <v>10403</v>
      </c>
      <c r="B4725" s="13" t="s">
        <v>4420</v>
      </c>
      <c r="C4725" s="14" t="s">
        <v>18400</v>
      </c>
      <c r="D4725" s="14" t="s">
        <v>18401</v>
      </c>
      <c r="E4725" s="15" t="s">
        <v>11359</v>
      </c>
      <c r="F4725" s="16">
        <v>79</v>
      </c>
      <c r="G4725" s="16">
        <v>65</v>
      </c>
      <c r="H4725" s="6">
        <f t="shared" si="292"/>
        <v>80</v>
      </c>
      <c r="I4725" s="6">
        <f t="shared" si="293"/>
        <v>66</v>
      </c>
      <c r="J4725" s="7">
        <f t="shared" si="294"/>
        <v>0.82499999999999996</v>
      </c>
      <c r="K4725" s="7">
        <f t="shared" si="295"/>
        <v>-0.27753397552890902</v>
      </c>
    </row>
    <row r="4726" spans="1:11" x14ac:dyDescent="0.35">
      <c r="A4726" s="14" t="s">
        <v>10404</v>
      </c>
      <c r="B4726" s="13" t="s">
        <v>4857</v>
      </c>
      <c r="C4726" s="14" t="s">
        <v>18402</v>
      </c>
      <c r="D4726" s="14" t="s">
        <v>18403</v>
      </c>
      <c r="E4726" s="15" t="s">
        <v>11359</v>
      </c>
      <c r="F4726" s="16">
        <v>61</v>
      </c>
      <c r="G4726" s="16">
        <v>41</v>
      </c>
      <c r="H4726" s="6">
        <f t="shared" si="292"/>
        <v>62</v>
      </c>
      <c r="I4726" s="6">
        <f t="shared" si="293"/>
        <v>42</v>
      </c>
      <c r="J4726" s="7">
        <f t="shared" si="294"/>
        <v>0.67741935483870963</v>
      </c>
      <c r="K4726" s="7">
        <f t="shared" si="295"/>
        <v>-0.561878887608115</v>
      </c>
    </row>
    <row r="4727" spans="1:11" x14ac:dyDescent="0.35">
      <c r="A4727" s="14" t="s">
        <v>10405</v>
      </c>
      <c r="B4727" s="13" t="s">
        <v>4684</v>
      </c>
      <c r="C4727" s="14" t="s">
        <v>18404</v>
      </c>
      <c r="D4727" s="14" t="s">
        <v>11356</v>
      </c>
      <c r="E4727" s="15" t="s">
        <v>11359</v>
      </c>
      <c r="F4727" s="16">
        <v>2</v>
      </c>
      <c r="G4727" s="16">
        <v>2</v>
      </c>
      <c r="H4727" s="6">
        <f t="shared" si="292"/>
        <v>3</v>
      </c>
      <c r="I4727" s="6">
        <f t="shared" si="293"/>
        <v>3</v>
      </c>
      <c r="J4727" s="7">
        <f t="shared" si="294"/>
        <v>1</v>
      </c>
      <c r="K4727" s="7">
        <f t="shared" si="295"/>
        <v>0</v>
      </c>
    </row>
    <row r="4728" spans="1:11" x14ac:dyDescent="0.35">
      <c r="A4728" s="14" t="s">
        <v>10406</v>
      </c>
      <c r="B4728" s="13" t="s">
        <v>5228</v>
      </c>
      <c r="C4728" s="14" t="s">
        <v>18405</v>
      </c>
      <c r="D4728" s="14" t="s">
        <v>11356</v>
      </c>
      <c r="E4728" s="15" t="s">
        <v>11359</v>
      </c>
      <c r="F4728" s="16">
        <v>1</v>
      </c>
      <c r="G4728" s="16">
        <v>1</v>
      </c>
      <c r="H4728" s="6">
        <f t="shared" si="292"/>
        <v>2</v>
      </c>
      <c r="I4728" s="6">
        <f t="shared" si="293"/>
        <v>2</v>
      </c>
      <c r="J4728" s="7">
        <f t="shared" si="294"/>
        <v>1</v>
      </c>
      <c r="K4728" s="7">
        <f t="shared" si="295"/>
        <v>0</v>
      </c>
    </row>
    <row r="4729" spans="1:11" x14ac:dyDescent="0.35">
      <c r="A4729" s="14" t="s">
        <v>10407</v>
      </c>
      <c r="B4729" s="13" t="s">
        <v>1557</v>
      </c>
      <c r="C4729" s="14" t="s">
        <v>18406</v>
      </c>
      <c r="D4729" s="14" t="s">
        <v>11356</v>
      </c>
      <c r="E4729" s="15" t="s">
        <v>11359</v>
      </c>
      <c r="F4729" s="16">
        <v>1</v>
      </c>
      <c r="G4729" s="16">
        <v>0</v>
      </c>
      <c r="H4729" s="6">
        <f t="shared" si="292"/>
        <v>2</v>
      </c>
      <c r="I4729" s="6">
        <f t="shared" si="293"/>
        <v>1</v>
      </c>
      <c r="J4729" s="7">
        <f t="shared" si="294"/>
        <v>0.5</v>
      </c>
      <c r="K4729" s="7">
        <f t="shared" si="295"/>
        <v>-1</v>
      </c>
    </row>
    <row r="4730" spans="1:11" x14ac:dyDescent="0.35">
      <c r="A4730" s="14" t="s">
        <v>10408</v>
      </c>
      <c r="B4730" s="13" t="s">
        <v>5292</v>
      </c>
      <c r="C4730" s="14" t="s">
        <v>18407</v>
      </c>
      <c r="D4730" s="14" t="s">
        <v>18408</v>
      </c>
      <c r="E4730" s="15" t="s">
        <v>11359</v>
      </c>
      <c r="F4730" s="16">
        <v>3</v>
      </c>
      <c r="G4730" s="16">
        <v>2</v>
      </c>
      <c r="H4730" s="6">
        <f t="shared" si="292"/>
        <v>4</v>
      </c>
      <c r="I4730" s="6">
        <f t="shared" si="293"/>
        <v>3</v>
      </c>
      <c r="J4730" s="7">
        <f t="shared" si="294"/>
        <v>0.75</v>
      </c>
      <c r="K4730" s="7">
        <f t="shared" si="295"/>
        <v>-0.41503749927884381</v>
      </c>
    </row>
    <row r="4731" spans="1:11" x14ac:dyDescent="0.35">
      <c r="A4731" s="14" t="s">
        <v>10409</v>
      </c>
      <c r="B4731" s="13" t="s">
        <v>4086</v>
      </c>
      <c r="C4731" s="14" t="s">
        <v>18409</v>
      </c>
      <c r="D4731" s="14" t="s">
        <v>11571</v>
      </c>
      <c r="E4731" s="15" t="s">
        <v>11359</v>
      </c>
      <c r="F4731" s="16">
        <v>2</v>
      </c>
      <c r="G4731" s="16">
        <v>1</v>
      </c>
      <c r="H4731" s="6">
        <f t="shared" si="292"/>
        <v>3</v>
      </c>
      <c r="I4731" s="6">
        <f t="shared" si="293"/>
        <v>2</v>
      </c>
      <c r="J4731" s="7">
        <f t="shared" si="294"/>
        <v>0.66666666666666663</v>
      </c>
      <c r="K4731" s="7">
        <f t="shared" si="295"/>
        <v>-0.5849625007211563</v>
      </c>
    </row>
    <row r="4732" spans="1:11" x14ac:dyDescent="0.35">
      <c r="A4732" s="14" t="s">
        <v>10410</v>
      </c>
      <c r="B4732" s="13" t="s">
        <v>1020</v>
      </c>
      <c r="C4732" s="14" t="s">
        <v>18410</v>
      </c>
      <c r="D4732" s="14" t="s">
        <v>11356</v>
      </c>
      <c r="E4732" s="15" t="s">
        <v>11359</v>
      </c>
      <c r="F4732" s="16">
        <v>2</v>
      </c>
      <c r="G4732" s="16">
        <v>3</v>
      </c>
      <c r="H4732" s="6">
        <f t="shared" si="292"/>
        <v>3</v>
      </c>
      <c r="I4732" s="6">
        <f t="shared" si="293"/>
        <v>4</v>
      </c>
      <c r="J4732" s="7">
        <f t="shared" si="294"/>
        <v>1.3333333333333333</v>
      </c>
      <c r="K4732" s="7">
        <f t="shared" si="295"/>
        <v>0.4150374992788437</v>
      </c>
    </row>
    <row r="4733" spans="1:11" x14ac:dyDescent="0.35">
      <c r="A4733" s="14" t="s">
        <v>10411</v>
      </c>
      <c r="B4733" s="13" t="s">
        <v>1796</v>
      </c>
      <c r="C4733" s="14" t="s">
        <v>18411</v>
      </c>
      <c r="D4733" s="14" t="s">
        <v>11752</v>
      </c>
      <c r="E4733" s="15" t="s">
        <v>5678</v>
      </c>
      <c r="F4733" s="16">
        <v>3</v>
      </c>
      <c r="G4733" s="16">
        <v>4</v>
      </c>
      <c r="H4733" s="6">
        <f t="shared" si="292"/>
        <v>4</v>
      </c>
      <c r="I4733" s="6">
        <f t="shared" si="293"/>
        <v>5</v>
      </c>
      <c r="J4733" s="7">
        <f t="shared" si="294"/>
        <v>1.25</v>
      </c>
      <c r="K4733" s="7">
        <f t="shared" si="295"/>
        <v>0.32192809488736235</v>
      </c>
    </row>
    <row r="4734" spans="1:11" x14ac:dyDescent="0.35">
      <c r="A4734" s="14" t="s">
        <v>10412</v>
      </c>
      <c r="B4734" s="13" t="s">
        <v>2930</v>
      </c>
      <c r="C4734" s="14" t="s">
        <v>18412</v>
      </c>
      <c r="D4734" s="14" t="s">
        <v>18413</v>
      </c>
      <c r="E4734" s="15" t="s">
        <v>5678</v>
      </c>
      <c r="F4734" s="16">
        <v>65</v>
      </c>
      <c r="G4734" s="16">
        <v>54</v>
      </c>
      <c r="H4734" s="6">
        <f t="shared" si="292"/>
        <v>66</v>
      </c>
      <c r="I4734" s="6">
        <f t="shared" si="293"/>
        <v>55</v>
      </c>
      <c r="J4734" s="7">
        <f t="shared" si="294"/>
        <v>0.83333333333333337</v>
      </c>
      <c r="K4734" s="7">
        <f t="shared" si="295"/>
        <v>-0.26303440583379378</v>
      </c>
    </row>
    <row r="4735" spans="1:11" x14ac:dyDescent="0.35">
      <c r="A4735" s="14" t="s">
        <v>10413</v>
      </c>
      <c r="B4735" s="13" t="s">
        <v>1961</v>
      </c>
      <c r="C4735" s="14" t="s">
        <v>18414</v>
      </c>
      <c r="D4735" s="14" t="s">
        <v>17968</v>
      </c>
      <c r="E4735" s="15" t="s">
        <v>5678</v>
      </c>
      <c r="F4735" s="16">
        <v>38</v>
      </c>
      <c r="G4735" s="16">
        <v>26</v>
      </c>
      <c r="H4735" s="6">
        <f t="shared" si="292"/>
        <v>39</v>
      </c>
      <c r="I4735" s="6">
        <f t="shared" si="293"/>
        <v>27</v>
      </c>
      <c r="J4735" s="7">
        <f t="shared" si="294"/>
        <v>0.69230769230769229</v>
      </c>
      <c r="K4735" s="7">
        <f t="shared" si="295"/>
        <v>-0.53051471669877992</v>
      </c>
    </row>
    <row r="4736" spans="1:11" x14ac:dyDescent="0.35">
      <c r="A4736" s="14" t="s">
        <v>10414</v>
      </c>
      <c r="B4736" s="13" t="s">
        <v>2887</v>
      </c>
      <c r="C4736" s="14" t="s">
        <v>18415</v>
      </c>
      <c r="D4736" s="14" t="s">
        <v>11671</v>
      </c>
      <c r="E4736" s="15" t="s">
        <v>11359</v>
      </c>
      <c r="F4736" s="16">
        <v>71</v>
      </c>
      <c r="G4736" s="16">
        <v>71</v>
      </c>
      <c r="H4736" s="6">
        <f t="shared" si="292"/>
        <v>72</v>
      </c>
      <c r="I4736" s="6">
        <f t="shared" si="293"/>
        <v>72</v>
      </c>
      <c r="J4736" s="7">
        <f t="shared" si="294"/>
        <v>1</v>
      </c>
      <c r="K4736" s="7">
        <f t="shared" si="295"/>
        <v>0</v>
      </c>
    </row>
    <row r="4737" spans="1:11" x14ac:dyDescent="0.35">
      <c r="A4737" s="14" t="s">
        <v>10415</v>
      </c>
      <c r="B4737" s="13" t="s">
        <v>1771</v>
      </c>
      <c r="C4737" s="14" t="s">
        <v>18416</v>
      </c>
      <c r="D4737" s="14" t="s">
        <v>11356</v>
      </c>
      <c r="E4737" s="15" t="s">
        <v>11359</v>
      </c>
      <c r="F4737" s="16">
        <v>30</v>
      </c>
      <c r="G4737" s="16">
        <v>33</v>
      </c>
      <c r="H4737" s="6">
        <f t="shared" si="292"/>
        <v>31</v>
      </c>
      <c r="I4737" s="6">
        <f t="shared" si="293"/>
        <v>34</v>
      </c>
      <c r="J4737" s="7">
        <f t="shared" si="294"/>
        <v>1.096774193548387</v>
      </c>
      <c r="K4737" s="7">
        <f t="shared" si="295"/>
        <v>0.1332665308634641</v>
      </c>
    </row>
    <row r="4738" spans="1:11" x14ac:dyDescent="0.35">
      <c r="A4738" s="14" t="s">
        <v>10416</v>
      </c>
      <c r="B4738" s="13" t="s">
        <v>513</v>
      </c>
      <c r="C4738" s="14" t="s">
        <v>18417</v>
      </c>
      <c r="D4738" s="14" t="s">
        <v>18418</v>
      </c>
      <c r="E4738" s="15" t="s">
        <v>11359</v>
      </c>
      <c r="F4738" s="16">
        <v>21</v>
      </c>
      <c r="G4738" s="16">
        <v>22</v>
      </c>
      <c r="H4738" s="6">
        <f t="shared" si="292"/>
        <v>22</v>
      </c>
      <c r="I4738" s="6">
        <f t="shared" si="293"/>
        <v>23</v>
      </c>
      <c r="J4738" s="7">
        <f t="shared" si="294"/>
        <v>1.0454545454545454</v>
      </c>
      <c r="K4738" s="7">
        <f t="shared" si="295"/>
        <v>6.4130337419715563E-2</v>
      </c>
    </row>
    <row r="4739" spans="1:11" x14ac:dyDescent="0.35">
      <c r="A4739" s="14" t="s">
        <v>10417</v>
      </c>
      <c r="B4739" s="13" t="s">
        <v>3250</v>
      </c>
      <c r="C4739" s="14" t="s">
        <v>18419</v>
      </c>
      <c r="D4739" s="14" t="s">
        <v>18420</v>
      </c>
      <c r="E4739" s="15" t="s">
        <v>11359</v>
      </c>
      <c r="F4739" s="16">
        <v>18</v>
      </c>
      <c r="G4739" s="16">
        <v>18</v>
      </c>
      <c r="H4739" s="6">
        <f t="shared" ref="H4739:H4802" si="296">F4739+1</f>
        <v>19</v>
      </c>
      <c r="I4739" s="6">
        <f t="shared" ref="I4739:I4802" si="297">G4739+1</f>
        <v>19</v>
      </c>
      <c r="J4739" s="7">
        <f t="shared" ref="J4739:J4802" si="298">I4739/H4739</f>
        <v>1</v>
      </c>
      <c r="K4739" s="7">
        <f t="shared" ref="K4739:K4802" si="299">LOG(J4739,2)</f>
        <v>0</v>
      </c>
    </row>
    <row r="4740" spans="1:11" x14ac:dyDescent="0.35">
      <c r="A4740" s="14" t="s">
        <v>10418</v>
      </c>
      <c r="B4740" s="13" t="s">
        <v>2836</v>
      </c>
      <c r="C4740" s="14" t="s">
        <v>18421</v>
      </c>
      <c r="D4740" s="14" t="s">
        <v>18422</v>
      </c>
      <c r="E4740" s="15" t="s">
        <v>5678</v>
      </c>
      <c r="F4740" s="16">
        <v>1404</v>
      </c>
      <c r="G4740" s="16">
        <v>1371</v>
      </c>
      <c r="H4740" s="6">
        <f t="shared" si="296"/>
        <v>1405</v>
      </c>
      <c r="I4740" s="6">
        <f t="shared" si="297"/>
        <v>1372</v>
      </c>
      <c r="J4740" s="7">
        <f t="shared" si="298"/>
        <v>0.97651245551601429</v>
      </c>
      <c r="K4740" s="7">
        <f t="shared" si="299"/>
        <v>-3.428964893547605E-2</v>
      </c>
    </row>
    <row r="4741" spans="1:11" x14ac:dyDescent="0.35">
      <c r="A4741" s="14" t="s">
        <v>10419</v>
      </c>
      <c r="B4741" s="13" t="s">
        <v>2069</v>
      </c>
      <c r="C4741" s="14" t="s">
        <v>18423</v>
      </c>
      <c r="D4741" s="14" t="s">
        <v>18424</v>
      </c>
      <c r="E4741" s="15" t="s">
        <v>5678</v>
      </c>
      <c r="F4741" s="16">
        <v>105</v>
      </c>
      <c r="G4741" s="16">
        <v>83</v>
      </c>
      <c r="H4741" s="6">
        <f t="shared" si="296"/>
        <v>106</v>
      </c>
      <c r="I4741" s="6">
        <f t="shared" si="297"/>
        <v>84</v>
      </c>
      <c r="J4741" s="7">
        <f t="shared" si="298"/>
        <v>0.79245283018867929</v>
      </c>
      <c r="K4741" s="7">
        <f t="shared" si="299"/>
        <v>-0.33560303178443884</v>
      </c>
    </row>
    <row r="4742" spans="1:11" x14ac:dyDescent="0.35">
      <c r="A4742" s="14" t="s">
        <v>10420</v>
      </c>
      <c r="B4742" s="13" t="s">
        <v>3826</v>
      </c>
      <c r="C4742" s="14" t="s">
        <v>18425</v>
      </c>
      <c r="D4742" s="14" t="s">
        <v>18426</v>
      </c>
      <c r="E4742" s="15" t="s">
        <v>5678</v>
      </c>
      <c r="F4742" s="16">
        <v>101</v>
      </c>
      <c r="G4742" s="16">
        <v>44</v>
      </c>
      <c r="H4742" s="6">
        <f t="shared" si="296"/>
        <v>102</v>
      </c>
      <c r="I4742" s="6">
        <f t="shared" si="297"/>
        <v>45</v>
      </c>
      <c r="J4742" s="7">
        <f t="shared" si="298"/>
        <v>0.44117647058823528</v>
      </c>
      <c r="K4742" s="7">
        <f t="shared" si="299"/>
        <v>-1.1805722456418211</v>
      </c>
    </row>
    <row r="4743" spans="1:11" x14ac:dyDescent="0.35">
      <c r="A4743" s="14" t="s">
        <v>10421</v>
      </c>
      <c r="B4743" s="13" t="s">
        <v>3100</v>
      </c>
      <c r="C4743" s="14" t="s">
        <v>18427</v>
      </c>
      <c r="D4743" s="14" t="s">
        <v>18428</v>
      </c>
      <c r="E4743" s="15" t="s">
        <v>5678</v>
      </c>
      <c r="F4743" s="16">
        <v>134</v>
      </c>
      <c r="G4743" s="16">
        <v>63</v>
      </c>
      <c r="H4743" s="6">
        <f t="shared" si="296"/>
        <v>135</v>
      </c>
      <c r="I4743" s="6">
        <f t="shared" si="297"/>
        <v>64</v>
      </c>
      <c r="J4743" s="7">
        <f t="shared" si="298"/>
        <v>0.47407407407407409</v>
      </c>
      <c r="K4743" s="7">
        <f t="shared" si="299"/>
        <v>-1.0768155970508309</v>
      </c>
    </row>
    <row r="4744" spans="1:11" x14ac:dyDescent="0.35">
      <c r="A4744" s="14" t="s">
        <v>10422</v>
      </c>
      <c r="B4744" s="13" t="s">
        <v>2898</v>
      </c>
      <c r="C4744" s="14" t="s">
        <v>18429</v>
      </c>
      <c r="D4744" s="14" t="s">
        <v>18430</v>
      </c>
      <c r="E4744" s="15" t="s">
        <v>5678</v>
      </c>
      <c r="F4744" s="16">
        <v>156</v>
      </c>
      <c r="G4744" s="16">
        <v>96</v>
      </c>
      <c r="H4744" s="6">
        <f t="shared" si="296"/>
        <v>157</v>
      </c>
      <c r="I4744" s="6">
        <f t="shared" si="297"/>
        <v>97</v>
      </c>
      <c r="J4744" s="7">
        <f t="shared" si="298"/>
        <v>0.61783439490445857</v>
      </c>
      <c r="K4744" s="7">
        <f t="shared" si="299"/>
        <v>-0.69470790670449944</v>
      </c>
    </row>
    <row r="4745" spans="1:11" x14ac:dyDescent="0.35">
      <c r="A4745" s="14" t="s">
        <v>10423</v>
      </c>
      <c r="B4745" s="13" t="s">
        <v>1365</v>
      </c>
      <c r="C4745" s="14" t="s">
        <v>18431</v>
      </c>
      <c r="D4745" s="14" t="s">
        <v>18432</v>
      </c>
      <c r="E4745" s="15" t="s">
        <v>5678</v>
      </c>
      <c r="F4745" s="16">
        <v>90</v>
      </c>
      <c r="G4745" s="16">
        <v>65</v>
      </c>
      <c r="H4745" s="6">
        <f t="shared" si="296"/>
        <v>91</v>
      </c>
      <c r="I4745" s="6">
        <f t="shared" si="297"/>
        <v>66</v>
      </c>
      <c r="J4745" s="7">
        <f t="shared" si="298"/>
        <v>0.72527472527472525</v>
      </c>
      <c r="K4745" s="7">
        <f t="shared" si="299"/>
        <v>-0.46340052084024286</v>
      </c>
    </row>
    <row r="4746" spans="1:11" x14ac:dyDescent="0.35">
      <c r="A4746" s="14" t="s">
        <v>10424</v>
      </c>
      <c r="B4746" s="13" t="s">
        <v>1374</v>
      </c>
      <c r="C4746" s="14" t="s">
        <v>18433</v>
      </c>
      <c r="D4746" s="14" t="s">
        <v>11385</v>
      </c>
      <c r="E4746" s="15" t="s">
        <v>11359</v>
      </c>
      <c r="F4746" s="16">
        <v>169</v>
      </c>
      <c r="G4746" s="16">
        <v>150</v>
      </c>
      <c r="H4746" s="6">
        <f t="shared" si="296"/>
        <v>170</v>
      </c>
      <c r="I4746" s="6">
        <f t="shared" si="297"/>
        <v>151</v>
      </c>
      <c r="J4746" s="7">
        <f t="shared" si="298"/>
        <v>0.88823529411764701</v>
      </c>
      <c r="K4746" s="7">
        <f t="shared" si="299"/>
        <v>-0.17098619681262292</v>
      </c>
    </row>
    <row r="4747" spans="1:11" x14ac:dyDescent="0.35">
      <c r="A4747" s="14" t="s">
        <v>10425</v>
      </c>
      <c r="B4747" s="13" t="s">
        <v>1617</v>
      </c>
      <c r="C4747" s="14" t="s">
        <v>18434</v>
      </c>
      <c r="D4747" s="14" t="s">
        <v>18435</v>
      </c>
      <c r="E4747" s="15" t="s">
        <v>11359</v>
      </c>
      <c r="F4747" s="16">
        <v>117</v>
      </c>
      <c r="G4747" s="16">
        <v>90</v>
      </c>
      <c r="H4747" s="6">
        <f t="shared" si="296"/>
        <v>118</v>
      </c>
      <c r="I4747" s="6">
        <f t="shared" si="297"/>
        <v>91</v>
      </c>
      <c r="J4747" s="7">
        <f t="shared" si="298"/>
        <v>0.77118644067796616</v>
      </c>
      <c r="K4747" s="7">
        <f t="shared" si="299"/>
        <v>-0.37484840916314488</v>
      </c>
    </row>
    <row r="4748" spans="1:11" x14ac:dyDescent="0.35">
      <c r="A4748" s="14" t="s">
        <v>10426</v>
      </c>
      <c r="B4748" s="13" t="s">
        <v>2233</v>
      </c>
      <c r="C4748" s="14" t="s">
        <v>18436</v>
      </c>
      <c r="D4748" s="14" t="s">
        <v>18437</v>
      </c>
      <c r="E4748" s="15" t="s">
        <v>11359</v>
      </c>
      <c r="F4748" s="16">
        <v>235</v>
      </c>
      <c r="G4748" s="16">
        <v>174</v>
      </c>
      <c r="H4748" s="6">
        <f t="shared" si="296"/>
        <v>236</v>
      </c>
      <c r="I4748" s="6">
        <f t="shared" si="297"/>
        <v>175</v>
      </c>
      <c r="J4748" s="7">
        <f t="shared" si="298"/>
        <v>0.74152542372881358</v>
      </c>
      <c r="K4748" s="7">
        <f t="shared" si="299"/>
        <v>-0.43143193752951242</v>
      </c>
    </row>
    <row r="4749" spans="1:11" x14ac:dyDescent="0.35">
      <c r="A4749" s="14" t="s">
        <v>10427</v>
      </c>
      <c r="B4749" s="13" t="s">
        <v>5662</v>
      </c>
      <c r="C4749" s="14"/>
      <c r="D4749" s="14"/>
      <c r="E4749" s="15" t="s">
        <v>11359</v>
      </c>
      <c r="F4749" s="16">
        <v>4</v>
      </c>
      <c r="G4749" s="16">
        <v>4</v>
      </c>
      <c r="H4749" s="6">
        <f t="shared" si="296"/>
        <v>5</v>
      </c>
      <c r="I4749" s="6">
        <f t="shared" si="297"/>
        <v>5</v>
      </c>
      <c r="J4749" s="7">
        <f t="shared" si="298"/>
        <v>1</v>
      </c>
      <c r="K4749" s="7">
        <f t="shared" si="299"/>
        <v>0</v>
      </c>
    </row>
    <row r="4750" spans="1:11" x14ac:dyDescent="0.35">
      <c r="A4750" s="14" t="s">
        <v>10428</v>
      </c>
      <c r="B4750" s="13" t="s">
        <v>3596</v>
      </c>
      <c r="C4750" s="14" t="s">
        <v>18438</v>
      </c>
      <c r="D4750" s="14" t="s">
        <v>18439</v>
      </c>
      <c r="E4750" s="15" t="s">
        <v>11359</v>
      </c>
      <c r="F4750" s="16">
        <v>740</v>
      </c>
      <c r="G4750" s="16">
        <v>577</v>
      </c>
      <c r="H4750" s="6">
        <f t="shared" si="296"/>
        <v>741</v>
      </c>
      <c r="I4750" s="6">
        <f t="shared" si="297"/>
        <v>578</v>
      </c>
      <c r="J4750" s="7">
        <f t="shared" si="298"/>
        <v>0.78002699055330638</v>
      </c>
      <c r="K4750" s="7">
        <f t="shared" si="299"/>
        <v>-0.358404049805155</v>
      </c>
    </row>
    <row r="4751" spans="1:11" x14ac:dyDescent="0.35">
      <c r="A4751" s="14" t="s">
        <v>10429</v>
      </c>
      <c r="B4751" s="13" t="s">
        <v>4782</v>
      </c>
      <c r="C4751" s="14" t="s">
        <v>18440</v>
      </c>
      <c r="D4751" s="14" t="s">
        <v>18441</v>
      </c>
      <c r="E4751" s="15" t="s">
        <v>11359</v>
      </c>
      <c r="F4751" s="16">
        <v>4449</v>
      </c>
      <c r="G4751" s="16">
        <v>4319</v>
      </c>
      <c r="H4751" s="6">
        <f t="shared" si="296"/>
        <v>4450</v>
      </c>
      <c r="I4751" s="6">
        <f t="shared" si="297"/>
        <v>4320</v>
      </c>
      <c r="J4751" s="7">
        <f t="shared" si="298"/>
        <v>0.97078651685393258</v>
      </c>
      <c r="K4751" s="7">
        <f t="shared" si="299"/>
        <v>-4.2774023690291568E-2</v>
      </c>
    </row>
    <row r="4752" spans="1:11" x14ac:dyDescent="0.35">
      <c r="A4752" s="14" t="s">
        <v>10430</v>
      </c>
      <c r="B4752" s="13" t="s">
        <v>1504</v>
      </c>
      <c r="C4752" s="14" t="s">
        <v>18442</v>
      </c>
      <c r="D4752" s="14" t="s">
        <v>18443</v>
      </c>
      <c r="E4752" s="15" t="s">
        <v>11359</v>
      </c>
      <c r="F4752" s="16">
        <v>251</v>
      </c>
      <c r="G4752" s="16">
        <v>172</v>
      </c>
      <c r="H4752" s="6">
        <f t="shared" si="296"/>
        <v>252</v>
      </c>
      <c r="I4752" s="6">
        <f t="shared" si="297"/>
        <v>173</v>
      </c>
      <c r="J4752" s="7">
        <f t="shared" si="298"/>
        <v>0.68650793650793651</v>
      </c>
      <c r="K4752" s="7">
        <f t="shared" si="299"/>
        <v>-0.54265169586319184</v>
      </c>
    </row>
    <row r="4753" spans="1:11" x14ac:dyDescent="0.35">
      <c r="A4753" s="14" t="s">
        <v>10431</v>
      </c>
      <c r="B4753" s="13" t="s">
        <v>4050</v>
      </c>
      <c r="C4753" s="14" t="s">
        <v>18444</v>
      </c>
      <c r="D4753" s="14" t="s">
        <v>11917</v>
      </c>
      <c r="E4753" s="15" t="s">
        <v>11359</v>
      </c>
      <c r="F4753" s="16">
        <v>254</v>
      </c>
      <c r="G4753" s="16">
        <v>200</v>
      </c>
      <c r="H4753" s="6">
        <f t="shared" si="296"/>
        <v>255</v>
      </c>
      <c r="I4753" s="6">
        <f t="shared" si="297"/>
        <v>201</v>
      </c>
      <c r="J4753" s="7">
        <f t="shared" si="298"/>
        <v>0.78823529411764703</v>
      </c>
      <c r="K4753" s="7">
        <f t="shared" si="299"/>
        <v>-0.34330174567992938</v>
      </c>
    </row>
    <row r="4754" spans="1:11" x14ac:dyDescent="0.35">
      <c r="A4754" s="14" t="s">
        <v>10432</v>
      </c>
      <c r="B4754" s="13" t="s">
        <v>5663</v>
      </c>
      <c r="C4754" s="14"/>
      <c r="D4754" s="14"/>
      <c r="E4754" s="15" t="s">
        <v>11359</v>
      </c>
      <c r="F4754" s="16">
        <v>1</v>
      </c>
      <c r="G4754" s="16">
        <v>0</v>
      </c>
      <c r="H4754" s="6">
        <f t="shared" si="296"/>
        <v>2</v>
      </c>
      <c r="I4754" s="6">
        <f t="shared" si="297"/>
        <v>1</v>
      </c>
      <c r="J4754" s="7">
        <f t="shared" si="298"/>
        <v>0.5</v>
      </c>
      <c r="K4754" s="7">
        <f t="shared" si="299"/>
        <v>-1</v>
      </c>
    </row>
    <row r="4755" spans="1:11" x14ac:dyDescent="0.35">
      <c r="A4755" s="14" t="s">
        <v>10433</v>
      </c>
      <c r="B4755" s="13" t="s">
        <v>5169</v>
      </c>
      <c r="C4755" s="14" t="s">
        <v>18445</v>
      </c>
      <c r="D4755" s="14" t="s">
        <v>11724</v>
      </c>
      <c r="E4755" s="15" t="s">
        <v>5678</v>
      </c>
      <c r="F4755" s="16">
        <v>67</v>
      </c>
      <c r="G4755" s="16">
        <v>96</v>
      </c>
      <c r="H4755" s="6">
        <f t="shared" si="296"/>
        <v>68</v>
      </c>
      <c r="I4755" s="6">
        <f t="shared" si="297"/>
        <v>97</v>
      </c>
      <c r="J4755" s="7">
        <f t="shared" si="298"/>
        <v>1.4264705882352942</v>
      </c>
      <c r="K4755" s="7">
        <f t="shared" si="299"/>
        <v>0.51245000093678827</v>
      </c>
    </row>
    <row r="4756" spans="1:11" x14ac:dyDescent="0.35">
      <c r="A4756" s="14" t="s">
        <v>10434</v>
      </c>
      <c r="B4756" s="13" t="s">
        <v>4607</v>
      </c>
      <c r="C4756" s="14" t="s">
        <v>18446</v>
      </c>
      <c r="D4756" s="14" t="s">
        <v>18447</v>
      </c>
      <c r="E4756" s="15" t="s">
        <v>11359</v>
      </c>
      <c r="F4756" s="16">
        <v>89</v>
      </c>
      <c r="G4756" s="16">
        <v>46</v>
      </c>
      <c r="H4756" s="6">
        <f t="shared" si="296"/>
        <v>90</v>
      </c>
      <c r="I4756" s="6">
        <f t="shared" si="297"/>
        <v>47</v>
      </c>
      <c r="J4756" s="7">
        <f t="shared" si="298"/>
        <v>0.52222222222222225</v>
      </c>
      <c r="K4756" s="7">
        <f t="shared" si="299"/>
        <v>-0.93726424465203717</v>
      </c>
    </row>
    <row r="4757" spans="1:11" x14ac:dyDescent="0.35">
      <c r="A4757" s="14" t="s">
        <v>10435</v>
      </c>
      <c r="B4757" s="13" t="s">
        <v>4151</v>
      </c>
      <c r="C4757" s="14" t="s">
        <v>18448</v>
      </c>
      <c r="D4757" s="14" t="s">
        <v>11516</v>
      </c>
      <c r="E4757" s="15" t="s">
        <v>5678</v>
      </c>
      <c r="F4757" s="16">
        <v>74</v>
      </c>
      <c r="G4757" s="16">
        <v>57</v>
      </c>
      <c r="H4757" s="6">
        <f t="shared" si="296"/>
        <v>75</v>
      </c>
      <c r="I4757" s="6">
        <f t="shared" si="297"/>
        <v>58</v>
      </c>
      <c r="J4757" s="7">
        <f t="shared" si="298"/>
        <v>0.77333333333333332</v>
      </c>
      <c r="K4757" s="7">
        <f t="shared" si="299"/>
        <v>-0.3708376953683088</v>
      </c>
    </row>
    <row r="4758" spans="1:11" x14ac:dyDescent="0.35">
      <c r="A4758" s="14" t="s">
        <v>10436</v>
      </c>
      <c r="B4758" s="13" t="s">
        <v>622</v>
      </c>
      <c r="C4758" s="14" t="s">
        <v>18449</v>
      </c>
      <c r="D4758" s="14" t="s">
        <v>18450</v>
      </c>
      <c r="E4758" s="15" t="s">
        <v>5678</v>
      </c>
      <c r="F4758" s="16">
        <v>48</v>
      </c>
      <c r="G4758" s="16">
        <v>37</v>
      </c>
      <c r="H4758" s="6">
        <f t="shared" si="296"/>
        <v>49</v>
      </c>
      <c r="I4758" s="6">
        <f t="shared" si="297"/>
        <v>38</v>
      </c>
      <c r="J4758" s="7">
        <f t="shared" si="298"/>
        <v>0.77551020408163263</v>
      </c>
      <c r="K4758" s="7">
        <f t="shared" si="299"/>
        <v>-0.36678233067162275</v>
      </c>
    </row>
    <row r="4759" spans="1:11" x14ac:dyDescent="0.35">
      <c r="A4759" s="14" t="s">
        <v>10437</v>
      </c>
      <c r="B4759" s="13" t="s">
        <v>3003</v>
      </c>
      <c r="C4759" s="14" t="s">
        <v>18451</v>
      </c>
      <c r="D4759" s="14" t="s">
        <v>18452</v>
      </c>
      <c r="E4759" s="15" t="s">
        <v>5678</v>
      </c>
      <c r="F4759" s="16">
        <v>32</v>
      </c>
      <c r="G4759" s="16">
        <v>35</v>
      </c>
      <c r="H4759" s="6">
        <f t="shared" si="296"/>
        <v>33</v>
      </c>
      <c r="I4759" s="6">
        <f t="shared" si="297"/>
        <v>36</v>
      </c>
      <c r="J4759" s="7">
        <f t="shared" si="298"/>
        <v>1.0909090909090908</v>
      </c>
      <c r="K4759" s="7">
        <f t="shared" si="299"/>
        <v>0.12553088208385882</v>
      </c>
    </row>
    <row r="4760" spans="1:11" x14ac:dyDescent="0.35">
      <c r="A4760" s="14" t="s">
        <v>10438</v>
      </c>
      <c r="B4760" s="13" t="s">
        <v>2353</v>
      </c>
      <c r="C4760" s="14" t="s">
        <v>18453</v>
      </c>
      <c r="D4760" s="14" t="s">
        <v>11356</v>
      </c>
      <c r="E4760" s="15" t="s">
        <v>5678</v>
      </c>
      <c r="F4760" s="16">
        <v>33</v>
      </c>
      <c r="G4760" s="16">
        <v>11</v>
      </c>
      <c r="H4760" s="6">
        <f t="shared" si="296"/>
        <v>34</v>
      </c>
      <c r="I4760" s="6">
        <f t="shared" si="297"/>
        <v>12</v>
      </c>
      <c r="J4760" s="7">
        <f t="shared" si="298"/>
        <v>0.35294117647058826</v>
      </c>
      <c r="K4760" s="7">
        <f t="shared" si="299"/>
        <v>-1.5025003405291832</v>
      </c>
    </row>
    <row r="4761" spans="1:11" x14ac:dyDescent="0.35">
      <c r="A4761" s="14" t="s">
        <v>10439</v>
      </c>
      <c r="B4761" s="13" t="s">
        <v>809</v>
      </c>
      <c r="C4761" s="14" t="s">
        <v>18454</v>
      </c>
      <c r="D4761" s="14" t="s">
        <v>11356</v>
      </c>
      <c r="E4761" s="15" t="s">
        <v>5678</v>
      </c>
      <c r="F4761" s="16">
        <v>3</v>
      </c>
      <c r="G4761" s="16">
        <v>4</v>
      </c>
      <c r="H4761" s="6">
        <f t="shared" si="296"/>
        <v>4</v>
      </c>
      <c r="I4761" s="6">
        <f t="shared" si="297"/>
        <v>5</v>
      </c>
      <c r="J4761" s="7">
        <f t="shared" si="298"/>
        <v>1.25</v>
      </c>
      <c r="K4761" s="7">
        <f t="shared" si="299"/>
        <v>0.32192809488736235</v>
      </c>
    </row>
    <row r="4762" spans="1:11" x14ac:dyDescent="0.35">
      <c r="A4762" s="14" t="s">
        <v>10440</v>
      </c>
      <c r="B4762" s="13" t="s">
        <v>489</v>
      </c>
      <c r="C4762" s="14" t="s">
        <v>18455</v>
      </c>
      <c r="D4762" s="14" t="s">
        <v>11356</v>
      </c>
      <c r="E4762" s="15" t="s">
        <v>5678</v>
      </c>
      <c r="F4762" s="16">
        <v>6</v>
      </c>
      <c r="G4762" s="16">
        <v>6</v>
      </c>
      <c r="H4762" s="6">
        <f t="shared" si="296"/>
        <v>7</v>
      </c>
      <c r="I4762" s="6">
        <f t="shared" si="297"/>
        <v>7</v>
      </c>
      <c r="J4762" s="7">
        <f t="shared" si="298"/>
        <v>1</v>
      </c>
      <c r="K4762" s="7">
        <f t="shared" si="299"/>
        <v>0</v>
      </c>
    </row>
    <row r="4763" spans="1:11" x14ac:dyDescent="0.35">
      <c r="A4763" s="14" t="s">
        <v>10441</v>
      </c>
      <c r="B4763" s="13" t="s">
        <v>986</v>
      </c>
      <c r="C4763" s="14" t="s">
        <v>18456</v>
      </c>
      <c r="D4763" s="14" t="s">
        <v>11356</v>
      </c>
      <c r="E4763" s="15" t="s">
        <v>5678</v>
      </c>
      <c r="F4763" s="16">
        <v>10</v>
      </c>
      <c r="G4763" s="16">
        <v>13</v>
      </c>
      <c r="H4763" s="6">
        <f t="shared" si="296"/>
        <v>11</v>
      </c>
      <c r="I4763" s="6">
        <f t="shared" si="297"/>
        <v>14</v>
      </c>
      <c r="J4763" s="7">
        <f t="shared" si="298"/>
        <v>1.2727272727272727</v>
      </c>
      <c r="K4763" s="7">
        <f t="shared" si="299"/>
        <v>0.34792330342030681</v>
      </c>
    </row>
    <row r="4764" spans="1:11" x14ac:dyDescent="0.35">
      <c r="A4764" s="14" t="s">
        <v>10442</v>
      </c>
      <c r="B4764" s="13" t="s">
        <v>235</v>
      </c>
      <c r="C4764" s="14" t="s">
        <v>18457</v>
      </c>
      <c r="D4764" s="14" t="s">
        <v>11356</v>
      </c>
      <c r="E4764" s="15" t="s">
        <v>5678</v>
      </c>
      <c r="F4764" s="16">
        <v>92</v>
      </c>
      <c r="G4764" s="16">
        <v>110</v>
      </c>
      <c r="H4764" s="6">
        <f t="shared" si="296"/>
        <v>93</v>
      </c>
      <c r="I4764" s="6">
        <f t="shared" si="297"/>
        <v>111</v>
      </c>
      <c r="J4764" s="7">
        <f t="shared" si="298"/>
        <v>1.1935483870967742</v>
      </c>
      <c r="K4764" s="7">
        <f t="shared" si="299"/>
        <v>0.25525705524207465</v>
      </c>
    </row>
    <row r="4765" spans="1:11" x14ac:dyDescent="0.35">
      <c r="A4765" s="14" t="s">
        <v>10443</v>
      </c>
      <c r="B4765" s="13" t="s">
        <v>2819</v>
      </c>
      <c r="C4765" s="14" t="s">
        <v>18458</v>
      </c>
      <c r="D4765" s="14" t="s">
        <v>11356</v>
      </c>
      <c r="E4765" s="15" t="s">
        <v>11359</v>
      </c>
      <c r="F4765" s="16">
        <v>61</v>
      </c>
      <c r="G4765" s="16">
        <v>35</v>
      </c>
      <c r="H4765" s="6">
        <f t="shared" si="296"/>
        <v>62</v>
      </c>
      <c r="I4765" s="6">
        <f t="shared" si="297"/>
        <v>36</v>
      </c>
      <c r="J4765" s="7">
        <f t="shared" si="298"/>
        <v>0.58064516129032262</v>
      </c>
      <c r="K4765" s="7">
        <f t="shared" si="299"/>
        <v>-0.78427130894456287</v>
      </c>
    </row>
    <row r="4766" spans="1:11" x14ac:dyDescent="0.35">
      <c r="A4766" s="14" t="s">
        <v>10444</v>
      </c>
      <c r="B4766" s="13" t="s">
        <v>5664</v>
      </c>
      <c r="C4766" s="14" t="s">
        <v>18459</v>
      </c>
      <c r="D4766" s="14" t="s">
        <v>11356</v>
      </c>
      <c r="E4766" s="15" t="s">
        <v>11359</v>
      </c>
      <c r="F4766" s="16">
        <v>0</v>
      </c>
      <c r="G4766" s="16">
        <v>0</v>
      </c>
      <c r="H4766" s="6">
        <f t="shared" si="296"/>
        <v>1</v>
      </c>
      <c r="I4766" s="6">
        <f t="shared" si="297"/>
        <v>1</v>
      </c>
      <c r="J4766" s="7">
        <f t="shared" si="298"/>
        <v>1</v>
      </c>
      <c r="K4766" s="7">
        <f t="shared" si="299"/>
        <v>0</v>
      </c>
    </row>
    <row r="4767" spans="1:11" x14ac:dyDescent="0.35">
      <c r="A4767" s="14" t="s">
        <v>10445</v>
      </c>
      <c r="B4767" s="13" t="s">
        <v>4502</v>
      </c>
      <c r="C4767" s="14" t="s">
        <v>18460</v>
      </c>
      <c r="D4767" s="14" t="s">
        <v>11356</v>
      </c>
      <c r="E4767" s="15" t="s">
        <v>11359</v>
      </c>
      <c r="F4767" s="16">
        <v>130</v>
      </c>
      <c r="G4767" s="16">
        <v>91</v>
      </c>
      <c r="H4767" s="6">
        <f t="shared" si="296"/>
        <v>131</v>
      </c>
      <c r="I4767" s="6">
        <f t="shared" si="297"/>
        <v>92</v>
      </c>
      <c r="J4767" s="7">
        <f t="shared" si="298"/>
        <v>0.70229007633587781</v>
      </c>
      <c r="K4767" s="7">
        <f t="shared" si="299"/>
        <v>-0.50986104548043754</v>
      </c>
    </row>
    <row r="4768" spans="1:11" x14ac:dyDescent="0.35">
      <c r="A4768" s="14" t="s">
        <v>10446</v>
      </c>
      <c r="B4768" s="13" t="s">
        <v>5288</v>
      </c>
      <c r="C4768" s="14" t="s">
        <v>18461</v>
      </c>
      <c r="D4768" s="14" t="s">
        <v>18462</v>
      </c>
      <c r="E4768" s="15" t="s">
        <v>11359</v>
      </c>
      <c r="F4768" s="16">
        <v>158</v>
      </c>
      <c r="G4768" s="16">
        <v>126</v>
      </c>
      <c r="H4768" s="6">
        <f t="shared" si="296"/>
        <v>159</v>
      </c>
      <c r="I4768" s="6">
        <f t="shared" si="297"/>
        <v>127</v>
      </c>
      <c r="J4768" s="7">
        <f t="shared" si="298"/>
        <v>0.79874213836477992</v>
      </c>
      <c r="K4768" s="7">
        <f t="shared" si="299"/>
        <v>-0.32419826851218941</v>
      </c>
    </row>
    <row r="4769" spans="1:11" x14ac:dyDescent="0.35">
      <c r="A4769" s="14" t="s">
        <v>10447</v>
      </c>
      <c r="B4769" s="13" t="s">
        <v>3657</v>
      </c>
      <c r="C4769" s="14" t="s">
        <v>18463</v>
      </c>
      <c r="D4769" s="14" t="s">
        <v>11657</v>
      </c>
      <c r="E4769" s="15" t="s">
        <v>11359</v>
      </c>
      <c r="F4769" s="16">
        <v>37</v>
      </c>
      <c r="G4769" s="16">
        <v>21</v>
      </c>
      <c r="H4769" s="6">
        <f t="shared" si="296"/>
        <v>38</v>
      </c>
      <c r="I4769" s="6">
        <f t="shared" si="297"/>
        <v>22</v>
      </c>
      <c r="J4769" s="7">
        <f t="shared" si="298"/>
        <v>0.57894736842105265</v>
      </c>
      <c r="K4769" s="7">
        <f t="shared" si="299"/>
        <v>-0.78849589480628823</v>
      </c>
    </row>
    <row r="4770" spans="1:11" x14ac:dyDescent="0.35">
      <c r="A4770" s="14" t="s">
        <v>10448</v>
      </c>
      <c r="B4770" s="13" t="s">
        <v>1659</v>
      </c>
      <c r="C4770" s="14" t="s">
        <v>18464</v>
      </c>
      <c r="D4770" s="14" t="s">
        <v>11356</v>
      </c>
      <c r="E4770" s="15" t="s">
        <v>5678</v>
      </c>
      <c r="F4770" s="16">
        <v>65</v>
      </c>
      <c r="G4770" s="16">
        <v>62</v>
      </c>
      <c r="H4770" s="6">
        <f t="shared" si="296"/>
        <v>66</v>
      </c>
      <c r="I4770" s="6">
        <f t="shared" si="297"/>
        <v>63</v>
      </c>
      <c r="J4770" s="7">
        <f t="shared" si="298"/>
        <v>0.95454545454545459</v>
      </c>
      <c r="K4770" s="7">
        <f t="shared" si="299"/>
        <v>-6.711419585853691E-2</v>
      </c>
    </row>
    <row r="4771" spans="1:11" x14ac:dyDescent="0.35">
      <c r="A4771" s="14" t="s">
        <v>10449</v>
      </c>
      <c r="B4771" s="13" t="s">
        <v>5665</v>
      </c>
      <c r="C4771" s="14"/>
      <c r="D4771" s="14"/>
      <c r="E4771" s="15" t="s">
        <v>5678</v>
      </c>
      <c r="F4771" s="16">
        <v>1</v>
      </c>
      <c r="G4771" s="16">
        <v>0</v>
      </c>
      <c r="H4771" s="6">
        <f t="shared" si="296"/>
        <v>2</v>
      </c>
      <c r="I4771" s="6">
        <f t="shared" si="297"/>
        <v>1</v>
      </c>
      <c r="J4771" s="7">
        <f t="shared" si="298"/>
        <v>0.5</v>
      </c>
      <c r="K4771" s="7">
        <f t="shared" si="299"/>
        <v>-1</v>
      </c>
    </row>
    <row r="4772" spans="1:11" x14ac:dyDescent="0.35">
      <c r="A4772" s="14" t="s">
        <v>10450</v>
      </c>
      <c r="B4772" s="13" t="s">
        <v>298</v>
      </c>
      <c r="C4772" s="14"/>
      <c r="D4772" s="14"/>
      <c r="E4772" s="15" t="s">
        <v>5678</v>
      </c>
      <c r="F4772" s="16">
        <v>240</v>
      </c>
      <c r="G4772" s="16">
        <v>142</v>
      </c>
      <c r="H4772" s="6">
        <f t="shared" si="296"/>
        <v>241</v>
      </c>
      <c r="I4772" s="6">
        <f t="shared" si="297"/>
        <v>143</v>
      </c>
      <c r="J4772" s="7">
        <f t="shared" si="298"/>
        <v>0.59336099585062241</v>
      </c>
      <c r="K4772" s="7">
        <f t="shared" si="299"/>
        <v>-0.75301799945157222</v>
      </c>
    </row>
    <row r="4773" spans="1:11" x14ac:dyDescent="0.35">
      <c r="A4773" s="14" t="s">
        <v>10451</v>
      </c>
      <c r="B4773" s="13" t="s">
        <v>5666</v>
      </c>
      <c r="C4773" s="14"/>
      <c r="D4773" s="14"/>
      <c r="E4773" s="15" t="s">
        <v>5678</v>
      </c>
      <c r="F4773" s="16">
        <v>0</v>
      </c>
      <c r="G4773" s="16">
        <v>2</v>
      </c>
      <c r="H4773" s="6">
        <f t="shared" si="296"/>
        <v>1</v>
      </c>
      <c r="I4773" s="6">
        <f t="shared" si="297"/>
        <v>3</v>
      </c>
      <c r="J4773" s="7">
        <f t="shared" si="298"/>
        <v>3</v>
      </c>
      <c r="K4773" s="7">
        <f t="shared" si="299"/>
        <v>1.5849625007211563</v>
      </c>
    </row>
    <row r="4774" spans="1:11" x14ac:dyDescent="0.35">
      <c r="A4774" s="14" t="s">
        <v>10452</v>
      </c>
      <c r="B4774" s="13" t="s">
        <v>5667</v>
      </c>
      <c r="C4774" s="14"/>
      <c r="D4774" s="14"/>
      <c r="E4774" s="15" t="s">
        <v>5678</v>
      </c>
      <c r="F4774" s="16">
        <v>0</v>
      </c>
      <c r="G4774" s="16">
        <v>0</v>
      </c>
      <c r="H4774" s="6">
        <f t="shared" si="296"/>
        <v>1</v>
      </c>
      <c r="I4774" s="6">
        <f t="shared" si="297"/>
        <v>1</v>
      </c>
      <c r="J4774" s="7">
        <f t="shared" si="298"/>
        <v>1</v>
      </c>
      <c r="K4774" s="7">
        <f t="shared" si="299"/>
        <v>0</v>
      </c>
    </row>
    <row r="4775" spans="1:11" x14ac:dyDescent="0.35">
      <c r="A4775" s="14" t="s">
        <v>10453</v>
      </c>
      <c r="B4775" s="13" t="s">
        <v>1729</v>
      </c>
      <c r="C4775" s="14"/>
      <c r="D4775" s="14"/>
      <c r="E4775" s="15" t="s">
        <v>5678</v>
      </c>
      <c r="F4775" s="16">
        <v>147</v>
      </c>
      <c r="G4775" s="16">
        <v>86</v>
      </c>
      <c r="H4775" s="6">
        <f t="shared" si="296"/>
        <v>148</v>
      </c>
      <c r="I4775" s="6">
        <f t="shared" si="297"/>
        <v>87</v>
      </c>
      <c r="J4775" s="7">
        <f t="shared" si="298"/>
        <v>0.58783783783783783</v>
      </c>
      <c r="K4775" s="7">
        <f t="shared" si="299"/>
        <v>-0.76650986978022151</v>
      </c>
    </row>
    <row r="4776" spans="1:11" x14ac:dyDescent="0.35">
      <c r="A4776" s="14" t="s">
        <v>10454</v>
      </c>
      <c r="B4776" s="13" t="s">
        <v>1573</v>
      </c>
      <c r="C4776" s="14" t="s">
        <v>18465</v>
      </c>
      <c r="D4776" s="14" t="s">
        <v>11356</v>
      </c>
      <c r="E4776" s="15" t="s">
        <v>5678</v>
      </c>
      <c r="F4776" s="16">
        <v>14</v>
      </c>
      <c r="G4776" s="16">
        <v>22</v>
      </c>
      <c r="H4776" s="6">
        <f t="shared" si="296"/>
        <v>15</v>
      </c>
      <c r="I4776" s="6">
        <f t="shared" si="297"/>
        <v>23</v>
      </c>
      <c r="J4776" s="7">
        <f t="shared" si="298"/>
        <v>1.5333333333333334</v>
      </c>
      <c r="K4776" s="7">
        <f t="shared" si="299"/>
        <v>0.61667136044849447</v>
      </c>
    </row>
    <row r="4777" spans="1:11" x14ac:dyDescent="0.35">
      <c r="A4777" s="14" t="s">
        <v>10455</v>
      </c>
      <c r="B4777" s="13" t="s">
        <v>3711</v>
      </c>
      <c r="C4777" s="14" t="s">
        <v>18466</v>
      </c>
      <c r="D4777" s="14" t="s">
        <v>18467</v>
      </c>
      <c r="E4777" s="15" t="s">
        <v>5678</v>
      </c>
      <c r="F4777" s="16">
        <v>26</v>
      </c>
      <c r="G4777" s="16">
        <v>28</v>
      </c>
      <c r="H4777" s="6">
        <f t="shared" si="296"/>
        <v>27</v>
      </c>
      <c r="I4777" s="6">
        <f t="shared" si="297"/>
        <v>29</v>
      </c>
      <c r="J4777" s="7">
        <f t="shared" si="298"/>
        <v>1.0740740740740742</v>
      </c>
      <c r="K4777" s="7">
        <f t="shared" si="299"/>
        <v>0.10309349296410371</v>
      </c>
    </row>
    <row r="4778" spans="1:11" x14ac:dyDescent="0.35">
      <c r="A4778" s="14" t="s">
        <v>10456</v>
      </c>
      <c r="B4778" s="13" t="s">
        <v>2193</v>
      </c>
      <c r="C4778" s="14" t="s">
        <v>18468</v>
      </c>
      <c r="D4778" s="14" t="s">
        <v>18469</v>
      </c>
      <c r="E4778" s="15" t="s">
        <v>5678</v>
      </c>
      <c r="F4778" s="16">
        <v>250</v>
      </c>
      <c r="G4778" s="16">
        <v>218</v>
      </c>
      <c r="H4778" s="6">
        <f t="shared" si="296"/>
        <v>251</v>
      </c>
      <c r="I4778" s="6">
        <f t="shared" si="297"/>
        <v>219</v>
      </c>
      <c r="J4778" s="7">
        <f t="shared" si="298"/>
        <v>0.87250996015936255</v>
      </c>
      <c r="K4778" s="7">
        <f t="shared" si="299"/>
        <v>-0.19675649434959858</v>
      </c>
    </row>
    <row r="4779" spans="1:11" x14ac:dyDescent="0.35">
      <c r="A4779" s="14" t="s">
        <v>10457</v>
      </c>
      <c r="B4779" s="13" t="s">
        <v>3482</v>
      </c>
      <c r="C4779" s="14" t="s">
        <v>18470</v>
      </c>
      <c r="D4779" s="14" t="s">
        <v>18471</v>
      </c>
      <c r="E4779" s="15" t="s">
        <v>5678</v>
      </c>
      <c r="F4779" s="16">
        <v>657</v>
      </c>
      <c r="G4779" s="16">
        <v>683</v>
      </c>
      <c r="H4779" s="6">
        <f t="shared" si="296"/>
        <v>658</v>
      </c>
      <c r="I4779" s="6">
        <f t="shared" si="297"/>
        <v>684</v>
      </c>
      <c r="J4779" s="7">
        <f t="shared" si="298"/>
        <v>1.0395136778115501</v>
      </c>
      <c r="K4779" s="7">
        <f t="shared" si="299"/>
        <v>5.5908741150656353E-2</v>
      </c>
    </row>
    <row r="4780" spans="1:11" x14ac:dyDescent="0.35">
      <c r="A4780" s="14" t="s">
        <v>10458</v>
      </c>
      <c r="B4780" s="13" t="s">
        <v>2346</v>
      </c>
      <c r="C4780" s="14" t="s">
        <v>18472</v>
      </c>
      <c r="D4780" s="14" t="s">
        <v>18473</v>
      </c>
      <c r="E4780" s="15" t="s">
        <v>5678</v>
      </c>
      <c r="F4780" s="16">
        <v>316</v>
      </c>
      <c r="G4780" s="16">
        <v>312</v>
      </c>
      <c r="H4780" s="6">
        <f t="shared" si="296"/>
        <v>317</v>
      </c>
      <c r="I4780" s="6">
        <f t="shared" si="297"/>
        <v>313</v>
      </c>
      <c r="J4780" s="7">
        <f t="shared" si="298"/>
        <v>0.98738170347003151</v>
      </c>
      <c r="K4780" s="7">
        <f t="shared" si="299"/>
        <v>-1.8320183206788968E-2</v>
      </c>
    </row>
    <row r="4781" spans="1:11" x14ac:dyDescent="0.35">
      <c r="A4781" s="14" t="s">
        <v>10459</v>
      </c>
      <c r="B4781" s="13" t="s">
        <v>2994</v>
      </c>
      <c r="C4781" s="14" t="s">
        <v>18474</v>
      </c>
      <c r="D4781" s="14" t="s">
        <v>18475</v>
      </c>
      <c r="E4781" s="15" t="s">
        <v>5678</v>
      </c>
      <c r="F4781" s="16">
        <v>273</v>
      </c>
      <c r="G4781" s="16">
        <v>264</v>
      </c>
      <c r="H4781" s="6">
        <f t="shared" si="296"/>
        <v>274</v>
      </c>
      <c r="I4781" s="6">
        <f t="shared" si="297"/>
        <v>265</v>
      </c>
      <c r="J4781" s="7">
        <f t="shared" si="298"/>
        <v>0.96715328467153283</v>
      </c>
      <c r="K4781" s="7">
        <f t="shared" si="299"/>
        <v>-4.818353350996521E-2</v>
      </c>
    </row>
    <row r="4782" spans="1:11" x14ac:dyDescent="0.35">
      <c r="A4782" s="14" t="s">
        <v>10460</v>
      </c>
      <c r="B4782" s="13" t="s">
        <v>3985</v>
      </c>
      <c r="C4782" s="14" t="s">
        <v>18476</v>
      </c>
      <c r="D4782" s="14" t="s">
        <v>11356</v>
      </c>
      <c r="E4782" s="15" t="s">
        <v>11359</v>
      </c>
      <c r="F4782" s="16">
        <v>111</v>
      </c>
      <c r="G4782" s="16">
        <v>133</v>
      </c>
      <c r="H4782" s="6">
        <f t="shared" si="296"/>
        <v>112</v>
      </c>
      <c r="I4782" s="6">
        <f t="shared" si="297"/>
        <v>134</v>
      </c>
      <c r="J4782" s="7">
        <f t="shared" si="298"/>
        <v>1.1964285714285714</v>
      </c>
      <c r="K4782" s="7">
        <f t="shared" si="299"/>
        <v>0.25873426840016828</v>
      </c>
    </row>
    <row r="4783" spans="1:11" x14ac:dyDescent="0.35">
      <c r="A4783" s="14" t="s">
        <v>10461</v>
      </c>
      <c r="B4783" s="13" t="s">
        <v>2158</v>
      </c>
      <c r="C4783" s="14" t="s">
        <v>18477</v>
      </c>
      <c r="D4783" s="14" t="s">
        <v>11356</v>
      </c>
      <c r="E4783" s="15" t="s">
        <v>5678</v>
      </c>
      <c r="F4783" s="16">
        <v>131</v>
      </c>
      <c r="G4783" s="16">
        <v>104</v>
      </c>
      <c r="H4783" s="6">
        <f t="shared" si="296"/>
        <v>132</v>
      </c>
      <c r="I4783" s="6">
        <f t="shared" si="297"/>
        <v>105</v>
      </c>
      <c r="J4783" s="7">
        <f t="shared" si="298"/>
        <v>0.79545454545454541</v>
      </c>
      <c r="K4783" s="7">
        <f t="shared" si="299"/>
        <v>-0.3301486016923309</v>
      </c>
    </row>
    <row r="4784" spans="1:11" x14ac:dyDescent="0.35">
      <c r="A4784" s="14" t="s">
        <v>10462</v>
      </c>
      <c r="B4784" s="13" t="s">
        <v>3939</v>
      </c>
      <c r="C4784" s="14" t="s">
        <v>18478</v>
      </c>
      <c r="D4784" s="14" t="s">
        <v>11385</v>
      </c>
      <c r="E4784" s="15" t="s">
        <v>5678</v>
      </c>
      <c r="F4784" s="16">
        <v>176</v>
      </c>
      <c r="G4784" s="16">
        <v>112</v>
      </c>
      <c r="H4784" s="6">
        <f t="shared" si="296"/>
        <v>177</v>
      </c>
      <c r="I4784" s="6">
        <f t="shared" si="297"/>
        <v>113</v>
      </c>
      <c r="J4784" s="7">
        <f t="shared" si="298"/>
        <v>0.6384180790960452</v>
      </c>
      <c r="K4784" s="7">
        <f t="shared" si="299"/>
        <v>-0.64742658766780969</v>
      </c>
    </row>
    <row r="4785" spans="1:11" x14ac:dyDescent="0.35">
      <c r="A4785" s="14" t="s">
        <v>10463</v>
      </c>
      <c r="B4785" s="13" t="s">
        <v>2320</v>
      </c>
      <c r="C4785" s="14" t="s">
        <v>18479</v>
      </c>
      <c r="D4785" s="14" t="s">
        <v>18480</v>
      </c>
      <c r="E4785" s="15" t="s">
        <v>5678</v>
      </c>
      <c r="F4785" s="16">
        <v>77</v>
      </c>
      <c r="G4785" s="16">
        <v>58</v>
      </c>
      <c r="H4785" s="6">
        <f t="shared" si="296"/>
        <v>78</v>
      </c>
      <c r="I4785" s="6">
        <f t="shared" si="297"/>
        <v>59</v>
      </c>
      <c r="J4785" s="7">
        <f t="shared" si="298"/>
        <v>0.75641025641025639</v>
      </c>
      <c r="K4785" s="7">
        <f t="shared" si="299"/>
        <v>-0.40275916950040713</v>
      </c>
    </row>
    <row r="4786" spans="1:11" x14ac:dyDescent="0.35">
      <c r="A4786" s="14" t="s">
        <v>10464</v>
      </c>
      <c r="B4786" s="13" t="s">
        <v>2135</v>
      </c>
      <c r="C4786" s="14" t="s">
        <v>18481</v>
      </c>
      <c r="D4786" s="14" t="s">
        <v>12142</v>
      </c>
      <c r="E4786" s="15" t="s">
        <v>11359</v>
      </c>
      <c r="F4786" s="16">
        <v>162</v>
      </c>
      <c r="G4786" s="16">
        <v>213</v>
      </c>
      <c r="H4786" s="6">
        <f t="shared" si="296"/>
        <v>163</v>
      </c>
      <c r="I4786" s="6">
        <f t="shared" si="297"/>
        <v>214</v>
      </c>
      <c r="J4786" s="7">
        <f t="shared" si="298"/>
        <v>1.3128834355828221</v>
      </c>
      <c r="K4786" s="7">
        <f t="shared" si="299"/>
        <v>0.39273883217006939</v>
      </c>
    </row>
    <row r="4787" spans="1:11" x14ac:dyDescent="0.35">
      <c r="A4787" s="14" t="s">
        <v>10465</v>
      </c>
      <c r="B4787" s="13" t="s">
        <v>4068</v>
      </c>
      <c r="C4787" s="14" t="s">
        <v>18482</v>
      </c>
      <c r="D4787" s="14" t="s">
        <v>11356</v>
      </c>
      <c r="E4787" s="15" t="s">
        <v>11359</v>
      </c>
      <c r="F4787" s="16">
        <v>21</v>
      </c>
      <c r="G4787" s="16">
        <v>7</v>
      </c>
      <c r="H4787" s="6">
        <f t="shared" si="296"/>
        <v>22</v>
      </c>
      <c r="I4787" s="6">
        <f t="shared" si="297"/>
        <v>8</v>
      </c>
      <c r="J4787" s="7">
        <f t="shared" si="298"/>
        <v>0.36363636363636365</v>
      </c>
      <c r="K4787" s="7">
        <f t="shared" si="299"/>
        <v>-1.4594316186372973</v>
      </c>
    </row>
    <row r="4788" spans="1:11" x14ac:dyDescent="0.35">
      <c r="A4788" s="14" t="s">
        <v>10466</v>
      </c>
      <c r="B4788" s="13" t="s">
        <v>163</v>
      </c>
      <c r="C4788" s="14" t="s">
        <v>18483</v>
      </c>
      <c r="D4788" s="14" t="s">
        <v>11356</v>
      </c>
      <c r="E4788" s="15" t="s">
        <v>11359</v>
      </c>
      <c r="F4788" s="16">
        <v>8</v>
      </c>
      <c r="G4788" s="16">
        <v>10</v>
      </c>
      <c r="H4788" s="6">
        <f t="shared" si="296"/>
        <v>9</v>
      </c>
      <c r="I4788" s="6">
        <f t="shared" si="297"/>
        <v>11</v>
      </c>
      <c r="J4788" s="7">
        <f t="shared" si="298"/>
        <v>1.2222222222222223</v>
      </c>
      <c r="K4788" s="7">
        <f t="shared" si="299"/>
        <v>0.28950661719498505</v>
      </c>
    </row>
    <row r="4789" spans="1:11" x14ac:dyDescent="0.35">
      <c r="A4789" s="14" t="s">
        <v>10467</v>
      </c>
      <c r="B4789" s="13" t="s">
        <v>4823</v>
      </c>
      <c r="C4789" s="14" t="s">
        <v>18484</v>
      </c>
      <c r="D4789" s="14" t="s">
        <v>18485</v>
      </c>
      <c r="E4789" s="15" t="s">
        <v>11359</v>
      </c>
      <c r="F4789" s="16">
        <v>19</v>
      </c>
      <c r="G4789" s="16">
        <v>20</v>
      </c>
      <c r="H4789" s="6">
        <f t="shared" si="296"/>
        <v>20</v>
      </c>
      <c r="I4789" s="6">
        <f t="shared" si="297"/>
        <v>21</v>
      </c>
      <c r="J4789" s="7">
        <f t="shared" si="298"/>
        <v>1.05</v>
      </c>
      <c r="K4789" s="7">
        <f t="shared" si="299"/>
        <v>7.0389327891398012E-2</v>
      </c>
    </row>
    <row r="4790" spans="1:11" x14ac:dyDescent="0.35">
      <c r="A4790" s="14" t="s">
        <v>10468</v>
      </c>
      <c r="B4790" s="13" t="s">
        <v>5420</v>
      </c>
      <c r="C4790" s="14"/>
      <c r="D4790" s="14"/>
      <c r="E4790" s="15" t="s">
        <v>11359</v>
      </c>
      <c r="F4790" s="16">
        <v>6</v>
      </c>
      <c r="G4790" s="16">
        <v>0</v>
      </c>
      <c r="H4790" s="6">
        <f t="shared" si="296"/>
        <v>7</v>
      </c>
      <c r="I4790" s="6">
        <f t="shared" si="297"/>
        <v>1</v>
      </c>
      <c r="J4790" s="7">
        <f t="shared" si="298"/>
        <v>0.14285714285714285</v>
      </c>
      <c r="K4790" s="7">
        <f t="shared" si="299"/>
        <v>-2.8073549220576046</v>
      </c>
    </row>
    <row r="4791" spans="1:11" x14ac:dyDescent="0.35">
      <c r="A4791" s="14" t="s">
        <v>10469</v>
      </c>
      <c r="B4791" s="13" t="s">
        <v>5587</v>
      </c>
      <c r="C4791" s="14"/>
      <c r="D4791" s="14"/>
      <c r="E4791" s="15" t="s">
        <v>11359</v>
      </c>
      <c r="F4791" s="16">
        <v>0</v>
      </c>
      <c r="G4791" s="16">
        <v>0</v>
      </c>
      <c r="H4791" s="6">
        <f t="shared" si="296"/>
        <v>1</v>
      </c>
      <c r="I4791" s="6">
        <f t="shared" si="297"/>
        <v>1</v>
      </c>
      <c r="J4791" s="7">
        <f t="shared" si="298"/>
        <v>1</v>
      </c>
      <c r="K4791" s="7">
        <f t="shared" si="299"/>
        <v>0</v>
      </c>
    </row>
    <row r="4792" spans="1:11" x14ac:dyDescent="0.35">
      <c r="A4792" s="14" t="s">
        <v>10470</v>
      </c>
      <c r="B4792" s="13" t="s">
        <v>2789</v>
      </c>
      <c r="C4792" s="14" t="s">
        <v>18486</v>
      </c>
      <c r="D4792" s="14" t="s">
        <v>11356</v>
      </c>
      <c r="E4792" s="15" t="s">
        <v>5678</v>
      </c>
      <c r="F4792" s="16">
        <v>34</v>
      </c>
      <c r="G4792" s="16">
        <v>26</v>
      </c>
      <c r="H4792" s="6">
        <f t="shared" si="296"/>
        <v>35</v>
      </c>
      <c r="I4792" s="6">
        <f t="shared" si="297"/>
        <v>27</v>
      </c>
      <c r="J4792" s="7">
        <f t="shared" si="298"/>
        <v>0.77142857142857146</v>
      </c>
      <c r="K4792" s="7">
        <f t="shared" si="299"/>
        <v>-0.37439551478149785</v>
      </c>
    </row>
    <row r="4793" spans="1:11" x14ac:dyDescent="0.35">
      <c r="A4793" s="14" t="s">
        <v>10471</v>
      </c>
      <c r="B4793" s="13" t="s">
        <v>3671</v>
      </c>
      <c r="C4793" s="14" t="s">
        <v>18487</v>
      </c>
      <c r="D4793" s="14" t="s">
        <v>18488</v>
      </c>
      <c r="E4793" s="15" t="s">
        <v>5678</v>
      </c>
      <c r="F4793" s="16">
        <v>15</v>
      </c>
      <c r="G4793" s="16">
        <v>9</v>
      </c>
      <c r="H4793" s="6">
        <f t="shared" si="296"/>
        <v>16</v>
      </c>
      <c r="I4793" s="6">
        <f t="shared" si="297"/>
        <v>10</v>
      </c>
      <c r="J4793" s="7">
        <f t="shared" si="298"/>
        <v>0.625</v>
      </c>
      <c r="K4793" s="7">
        <f t="shared" si="299"/>
        <v>-0.67807190511263771</v>
      </c>
    </row>
    <row r="4794" spans="1:11" x14ac:dyDescent="0.35">
      <c r="A4794" s="14" t="s">
        <v>10472</v>
      </c>
      <c r="B4794" s="13" t="s">
        <v>2336</v>
      </c>
      <c r="C4794" s="14" t="s">
        <v>18489</v>
      </c>
      <c r="D4794" s="14" t="s">
        <v>18490</v>
      </c>
      <c r="E4794" s="15" t="s">
        <v>5678</v>
      </c>
      <c r="F4794" s="16">
        <v>17</v>
      </c>
      <c r="G4794" s="16">
        <v>9</v>
      </c>
      <c r="H4794" s="6">
        <f t="shared" si="296"/>
        <v>18</v>
      </c>
      <c r="I4794" s="6">
        <f t="shared" si="297"/>
        <v>10</v>
      </c>
      <c r="J4794" s="7">
        <f t="shared" si="298"/>
        <v>0.55555555555555558</v>
      </c>
      <c r="K4794" s="7">
        <f t="shared" si="299"/>
        <v>-0.84799690655494997</v>
      </c>
    </row>
    <row r="4795" spans="1:11" x14ac:dyDescent="0.35">
      <c r="A4795" s="14" t="s">
        <v>10473</v>
      </c>
      <c r="B4795" s="13" t="s">
        <v>4118</v>
      </c>
      <c r="C4795" s="14" t="s">
        <v>18491</v>
      </c>
      <c r="D4795" s="14" t="s">
        <v>11514</v>
      </c>
      <c r="E4795" s="15" t="s">
        <v>5678</v>
      </c>
      <c r="F4795" s="16">
        <v>14</v>
      </c>
      <c r="G4795" s="16">
        <v>12</v>
      </c>
      <c r="H4795" s="6">
        <f t="shared" si="296"/>
        <v>15</v>
      </c>
      <c r="I4795" s="6">
        <f t="shared" si="297"/>
        <v>13</v>
      </c>
      <c r="J4795" s="7">
        <f t="shared" si="298"/>
        <v>0.8666666666666667</v>
      </c>
      <c r="K4795" s="7">
        <f t="shared" si="299"/>
        <v>-0.20645087746742632</v>
      </c>
    </row>
    <row r="4796" spans="1:11" x14ac:dyDescent="0.35">
      <c r="A4796" s="14" t="s">
        <v>10474</v>
      </c>
      <c r="B4796" s="13" t="s">
        <v>4985</v>
      </c>
      <c r="C4796" s="14" t="s">
        <v>18492</v>
      </c>
      <c r="D4796" s="14" t="s">
        <v>18493</v>
      </c>
      <c r="E4796" s="15" t="s">
        <v>5678</v>
      </c>
      <c r="F4796" s="16">
        <v>4</v>
      </c>
      <c r="G4796" s="16">
        <v>3</v>
      </c>
      <c r="H4796" s="6">
        <f t="shared" si="296"/>
        <v>5</v>
      </c>
      <c r="I4796" s="6">
        <f t="shared" si="297"/>
        <v>4</v>
      </c>
      <c r="J4796" s="7">
        <f t="shared" si="298"/>
        <v>0.8</v>
      </c>
      <c r="K4796" s="7">
        <f t="shared" si="299"/>
        <v>-0.32192809488736229</v>
      </c>
    </row>
    <row r="4797" spans="1:11" x14ac:dyDescent="0.35">
      <c r="A4797" s="14" t="s">
        <v>10475</v>
      </c>
      <c r="B4797" s="13" t="s">
        <v>4115</v>
      </c>
      <c r="C4797" s="14" t="s">
        <v>18494</v>
      </c>
      <c r="D4797" s="14" t="s">
        <v>18495</v>
      </c>
      <c r="E4797" s="15" t="s">
        <v>11359</v>
      </c>
      <c r="F4797" s="16">
        <v>3</v>
      </c>
      <c r="G4797" s="16">
        <v>4</v>
      </c>
      <c r="H4797" s="6">
        <f t="shared" si="296"/>
        <v>4</v>
      </c>
      <c r="I4797" s="6">
        <f t="shared" si="297"/>
        <v>5</v>
      </c>
      <c r="J4797" s="7">
        <f t="shared" si="298"/>
        <v>1.25</v>
      </c>
      <c r="K4797" s="7">
        <f t="shared" si="299"/>
        <v>0.32192809488736235</v>
      </c>
    </row>
    <row r="4798" spans="1:11" x14ac:dyDescent="0.35">
      <c r="A4798" s="14" t="s">
        <v>10476</v>
      </c>
      <c r="B4798" s="13" t="s">
        <v>1939</v>
      </c>
      <c r="C4798" s="14" t="s">
        <v>18496</v>
      </c>
      <c r="D4798" s="14" t="s">
        <v>16667</v>
      </c>
      <c r="E4798" s="15" t="s">
        <v>11359</v>
      </c>
      <c r="F4798" s="16">
        <v>65</v>
      </c>
      <c r="G4798" s="16">
        <v>63</v>
      </c>
      <c r="H4798" s="6">
        <f t="shared" si="296"/>
        <v>66</v>
      </c>
      <c r="I4798" s="6">
        <f t="shared" si="297"/>
        <v>64</v>
      </c>
      <c r="J4798" s="7">
        <f t="shared" si="298"/>
        <v>0.96969696969696972</v>
      </c>
      <c r="K4798" s="7">
        <f t="shared" si="299"/>
        <v>-4.4394119358453395E-2</v>
      </c>
    </row>
    <row r="4799" spans="1:11" x14ac:dyDescent="0.35">
      <c r="A4799" s="14" t="s">
        <v>10477</v>
      </c>
      <c r="B4799" s="13" t="s">
        <v>4249</v>
      </c>
      <c r="C4799" s="14" t="s">
        <v>18497</v>
      </c>
      <c r="D4799" s="14" t="s">
        <v>11356</v>
      </c>
      <c r="E4799" s="15" t="s">
        <v>11359</v>
      </c>
      <c r="F4799" s="16">
        <v>12</v>
      </c>
      <c r="G4799" s="16">
        <v>18</v>
      </c>
      <c r="H4799" s="6">
        <f t="shared" si="296"/>
        <v>13</v>
      </c>
      <c r="I4799" s="6">
        <f t="shared" si="297"/>
        <v>19</v>
      </c>
      <c r="J4799" s="7">
        <f t="shared" si="298"/>
        <v>1.4615384615384615</v>
      </c>
      <c r="K4799" s="7">
        <f t="shared" si="299"/>
        <v>0.54748779530249325</v>
      </c>
    </row>
    <row r="4800" spans="1:11" x14ac:dyDescent="0.35">
      <c r="A4800" s="14" t="s">
        <v>10478</v>
      </c>
      <c r="B4800" s="13" t="s">
        <v>1854</v>
      </c>
      <c r="C4800" s="14" t="s">
        <v>18498</v>
      </c>
      <c r="D4800" s="14" t="s">
        <v>11356</v>
      </c>
      <c r="E4800" s="15" t="s">
        <v>5678</v>
      </c>
      <c r="F4800" s="16">
        <v>14</v>
      </c>
      <c r="G4800" s="16">
        <v>14</v>
      </c>
      <c r="H4800" s="6">
        <f t="shared" si="296"/>
        <v>15</v>
      </c>
      <c r="I4800" s="6">
        <f t="shared" si="297"/>
        <v>15</v>
      </c>
      <c r="J4800" s="7">
        <f t="shared" si="298"/>
        <v>1</v>
      </c>
      <c r="K4800" s="7">
        <f t="shared" si="299"/>
        <v>0</v>
      </c>
    </row>
    <row r="4801" spans="1:11" x14ac:dyDescent="0.35">
      <c r="A4801" s="14" t="s">
        <v>10479</v>
      </c>
      <c r="B4801" s="13" t="s">
        <v>3515</v>
      </c>
      <c r="C4801" s="14" t="s">
        <v>18499</v>
      </c>
      <c r="D4801" s="14" t="s">
        <v>11356</v>
      </c>
      <c r="E4801" s="15" t="s">
        <v>11359</v>
      </c>
      <c r="F4801" s="16">
        <v>108</v>
      </c>
      <c r="G4801" s="16">
        <v>92</v>
      </c>
      <c r="H4801" s="6">
        <f t="shared" si="296"/>
        <v>109</v>
      </c>
      <c r="I4801" s="6">
        <f t="shared" si="297"/>
        <v>93</v>
      </c>
      <c r="J4801" s="7">
        <f t="shared" si="298"/>
        <v>0.85321100917431192</v>
      </c>
      <c r="K4801" s="7">
        <f t="shared" si="299"/>
        <v>-0.22902551366889501</v>
      </c>
    </row>
    <row r="4802" spans="1:11" x14ac:dyDescent="0.35">
      <c r="A4802" s="14" t="s">
        <v>10480</v>
      </c>
      <c r="B4802" s="13" t="s">
        <v>2421</v>
      </c>
      <c r="C4802" s="14" t="s">
        <v>18500</v>
      </c>
      <c r="D4802" s="14" t="s">
        <v>15224</v>
      </c>
      <c r="E4802" s="15" t="s">
        <v>5678</v>
      </c>
      <c r="F4802" s="16">
        <v>88</v>
      </c>
      <c r="G4802" s="16">
        <v>76</v>
      </c>
      <c r="H4802" s="6">
        <f t="shared" si="296"/>
        <v>89</v>
      </c>
      <c r="I4802" s="6">
        <f t="shared" si="297"/>
        <v>77</v>
      </c>
      <c r="J4802" s="7">
        <f t="shared" si="298"/>
        <v>0.8651685393258427</v>
      </c>
      <c r="K4802" s="7">
        <f t="shared" si="299"/>
        <v>-0.2089468902714964</v>
      </c>
    </row>
    <row r="4803" spans="1:11" x14ac:dyDescent="0.35">
      <c r="A4803" s="14" t="s">
        <v>10481</v>
      </c>
      <c r="B4803" s="13" t="s">
        <v>1385</v>
      </c>
      <c r="C4803" s="14" t="s">
        <v>18501</v>
      </c>
      <c r="D4803" s="14" t="s">
        <v>13467</v>
      </c>
      <c r="E4803" s="15" t="s">
        <v>11359</v>
      </c>
      <c r="F4803" s="16">
        <v>35</v>
      </c>
      <c r="G4803" s="16">
        <v>20</v>
      </c>
      <c r="H4803" s="6">
        <f t="shared" ref="H4803:H4866" si="300">F4803+1</f>
        <v>36</v>
      </c>
      <c r="I4803" s="6">
        <f t="shared" ref="I4803:I4866" si="301">G4803+1</f>
        <v>21</v>
      </c>
      <c r="J4803" s="7">
        <f t="shared" ref="J4803:J4866" si="302">I4803/H4803</f>
        <v>0.58333333333333337</v>
      </c>
      <c r="K4803" s="7">
        <f t="shared" ref="K4803:K4866" si="303">LOG(J4803,2)</f>
        <v>-0.7776075786635519</v>
      </c>
    </row>
    <row r="4804" spans="1:11" x14ac:dyDescent="0.35">
      <c r="A4804" s="14" t="s">
        <v>10482</v>
      </c>
      <c r="B4804" s="13" t="s">
        <v>3231</v>
      </c>
      <c r="C4804" s="14" t="s">
        <v>18502</v>
      </c>
      <c r="D4804" s="14" t="s">
        <v>11356</v>
      </c>
      <c r="E4804" s="15" t="s">
        <v>11359</v>
      </c>
      <c r="F4804" s="16">
        <v>51</v>
      </c>
      <c r="G4804" s="16">
        <v>56</v>
      </c>
      <c r="H4804" s="6">
        <f t="shared" si="300"/>
        <v>52</v>
      </c>
      <c r="I4804" s="6">
        <f t="shared" si="301"/>
        <v>57</v>
      </c>
      <c r="J4804" s="7">
        <f t="shared" si="302"/>
        <v>1.0961538461538463</v>
      </c>
      <c r="K4804" s="7">
        <f t="shared" si="303"/>
        <v>0.13245029602364966</v>
      </c>
    </row>
    <row r="4805" spans="1:11" x14ac:dyDescent="0.35">
      <c r="A4805" s="14" t="s">
        <v>10483</v>
      </c>
      <c r="B4805" s="13" t="s">
        <v>3753</v>
      </c>
      <c r="C4805" s="14" t="s">
        <v>18503</v>
      </c>
      <c r="D4805" s="14" t="s">
        <v>11356</v>
      </c>
      <c r="E4805" s="15" t="s">
        <v>5678</v>
      </c>
      <c r="F4805" s="16">
        <v>63</v>
      </c>
      <c r="G4805" s="16">
        <v>39</v>
      </c>
      <c r="H4805" s="6">
        <f t="shared" si="300"/>
        <v>64</v>
      </c>
      <c r="I4805" s="6">
        <f t="shared" si="301"/>
        <v>40</v>
      </c>
      <c r="J4805" s="7">
        <f t="shared" si="302"/>
        <v>0.625</v>
      </c>
      <c r="K4805" s="7">
        <f t="shared" si="303"/>
        <v>-0.67807190511263771</v>
      </c>
    </row>
    <row r="4806" spans="1:11" x14ac:dyDescent="0.35">
      <c r="A4806" s="14" t="s">
        <v>10484</v>
      </c>
      <c r="B4806" s="13" t="s">
        <v>4642</v>
      </c>
      <c r="C4806" s="14" t="s">
        <v>18504</v>
      </c>
      <c r="D4806" s="14" t="s">
        <v>16285</v>
      </c>
      <c r="E4806" s="15" t="s">
        <v>11359</v>
      </c>
      <c r="F4806" s="16">
        <v>31</v>
      </c>
      <c r="G4806" s="16">
        <v>22</v>
      </c>
      <c r="H4806" s="6">
        <f t="shared" si="300"/>
        <v>32</v>
      </c>
      <c r="I4806" s="6">
        <f t="shared" si="301"/>
        <v>23</v>
      </c>
      <c r="J4806" s="7">
        <f t="shared" si="302"/>
        <v>0.71875</v>
      </c>
      <c r="K4806" s="7">
        <f t="shared" si="303"/>
        <v>-0.47643804394298717</v>
      </c>
    </row>
    <row r="4807" spans="1:11" x14ac:dyDescent="0.35">
      <c r="A4807" s="14" t="s">
        <v>10485</v>
      </c>
      <c r="B4807" s="13" t="s">
        <v>5119</v>
      </c>
      <c r="C4807" s="14" t="s">
        <v>18505</v>
      </c>
      <c r="D4807" s="14" t="s">
        <v>18506</v>
      </c>
      <c r="E4807" s="15" t="s">
        <v>11359</v>
      </c>
      <c r="F4807" s="16">
        <v>86</v>
      </c>
      <c r="G4807" s="16">
        <v>47</v>
      </c>
      <c r="H4807" s="6">
        <f t="shared" si="300"/>
        <v>87</v>
      </c>
      <c r="I4807" s="6">
        <f t="shared" si="301"/>
        <v>48</v>
      </c>
      <c r="J4807" s="7">
        <f t="shared" si="302"/>
        <v>0.55172413793103448</v>
      </c>
      <c r="K4807" s="7">
        <f t="shared" si="303"/>
        <v>-0.85798099512757209</v>
      </c>
    </row>
    <row r="4808" spans="1:11" x14ac:dyDescent="0.35">
      <c r="A4808" s="14" t="s">
        <v>10486</v>
      </c>
      <c r="B4808" s="13" t="s">
        <v>3238</v>
      </c>
      <c r="C4808" s="14" t="s">
        <v>18507</v>
      </c>
      <c r="D4808" s="14" t="s">
        <v>11356</v>
      </c>
      <c r="E4808" s="15" t="s">
        <v>5678</v>
      </c>
      <c r="F4808" s="16">
        <v>71</v>
      </c>
      <c r="G4808" s="16">
        <v>56</v>
      </c>
      <c r="H4808" s="6">
        <f t="shared" si="300"/>
        <v>72</v>
      </c>
      <c r="I4808" s="6">
        <f t="shared" si="301"/>
        <v>57</v>
      </c>
      <c r="J4808" s="7">
        <f t="shared" si="302"/>
        <v>0.79166666666666663</v>
      </c>
      <c r="K4808" s="7">
        <f t="shared" si="303"/>
        <v>-0.33703498727757075</v>
      </c>
    </row>
    <row r="4809" spans="1:11" x14ac:dyDescent="0.35">
      <c r="A4809" s="14" t="s">
        <v>10487</v>
      </c>
      <c r="B4809" s="13" t="s">
        <v>1875</v>
      </c>
      <c r="C4809" s="14" t="s">
        <v>18508</v>
      </c>
      <c r="D4809" s="14" t="s">
        <v>18509</v>
      </c>
      <c r="E4809" s="15" t="s">
        <v>5678</v>
      </c>
      <c r="F4809" s="16">
        <v>61</v>
      </c>
      <c r="G4809" s="16">
        <v>65</v>
      </c>
      <c r="H4809" s="6">
        <f t="shared" si="300"/>
        <v>62</v>
      </c>
      <c r="I4809" s="6">
        <f t="shared" si="301"/>
        <v>66</v>
      </c>
      <c r="J4809" s="7">
        <f t="shared" si="302"/>
        <v>1.064516129032258</v>
      </c>
      <c r="K4809" s="7">
        <f t="shared" si="303"/>
        <v>9.0197808971578142E-2</v>
      </c>
    </row>
    <row r="4810" spans="1:11" x14ac:dyDescent="0.35">
      <c r="A4810" s="14" t="s">
        <v>10488</v>
      </c>
      <c r="B4810" s="13" t="s">
        <v>4611</v>
      </c>
      <c r="C4810" s="14" t="s">
        <v>18510</v>
      </c>
      <c r="D4810" s="14" t="s">
        <v>18511</v>
      </c>
      <c r="E4810" s="15" t="s">
        <v>11359</v>
      </c>
      <c r="F4810" s="16">
        <v>942</v>
      </c>
      <c r="G4810" s="16">
        <v>1002</v>
      </c>
      <c r="H4810" s="6">
        <f t="shared" si="300"/>
        <v>943</v>
      </c>
      <c r="I4810" s="6">
        <f t="shared" si="301"/>
        <v>1003</v>
      </c>
      <c r="J4810" s="7">
        <f t="shared" si="302"/>
        <v>1.063626723223754</v>
      </c>
      <c r="K4810" s="7">
        <f t="shared" si="303"/>
        <v>8.8991929937084074E-2</v>
      </c>
    </row>
    <row r="4811" spans="1:11" x14ac:dyDescent="0.35">
      <c r="A4811" s="14" t="s">
        <v>10489</v>
      </c>
      <c r="B4811" s="13" t="s">
        <v>1602</v>
      </c>
      <c r="C4811" s="14" t="s">
        <v>18512</v>
      </c>
      <c r="D4811" s="14" t="s">
        <v>18513</v>
      </c>
      <c r="E4811" s="15" t="s">
        <v>11359</v>
      </c>
      <c r="F4811" s="16">
        <v>36</v>
      </c>
      <c r="G4811" s="16">
        <v>20</v>
      </c>
      <c r="H4811" s="6">
        <f t="shared" si="300"/>
        <v>37</v>
      </c>
      <c r="I4811" s="6">
        <f t="shared" si="301"/>
        <v>21</v>
      </c>
      <c r="J4811" s="7">
        <f t="shared" si="302"/>
        <v>0.56756756756756754</v>
      </c>
      <c r="K4811" s="7">
        <f t="shared" si="303"/>
        <v>-0.81713594285018953</v>
      </c>
    </row>
    <row r="4812" spans="1:11" x14ac:dyDescent="0.35">
      <c r="A4812" s="14" t="s">
        <v>10490</v>
      </c>
      <c r="B4812" s="13" t="s">
        <v>1551</v>
      </c>
      <c r="C4812" s="14" t="s">
        <v>18514</v>
      </c>
      <c r="D4812" s="14" t="s">
        <v>11356</v>
      </c>
      <c r="E4812" s="15" t="s">
        <v>11359</v>
      </c>
      <c r="F4812" s="16">
        <v>14</v>
      </c>
      <c r="G4812" s="16">
        <v>11</v>
      </c>
      <c r="H4812" s="6">
        <f t="shared" si="300"/>
        <v>15</v>
      </c>
      <c r="I4812" s="6">
        <f t="shared" si="301"/>
        <v>12</v>
      </c>
      <c r="J4812" s="7">
        <f t="shared" si="302"/>
        <v>0.8</v>
      </c>
      <c r="K4812" s="7">
        <f t="shared" si="303"/>
        <v>-0.32192809488736229</v>
      </c>
    </row>
    <row r="4813" spans="1:11" x14ac:dyDescent="0.35">
      <c r="A4813" s="14" t="s">
        <v>10491</v>
      </c>
      <c r="B4813" s="13" t="s">
        <v>1468</v>
      </c>
      <c r="C4813" s="14" t="s">
        <v>18515</v>
      </c>
      <c r="D4813" s="14" t="s">
        <v>18516</v>
      </c>
      <c r="E4813" s="15" t="s">
        <v>11359</v>
      </c>
      <c r="F4813" s="16">
        <v>29</v>
      </c>
      <c r="G4813" s="16">
        <v>27</v>
      </c>
      <c r="H4813" s="6">
        <f t="shared" si="300"/>
        <v>30</v>
      </c>
      <c r="I4813" s="6">
        <f t="shared" si="301"/>
        <v>28</v>
      </c>
      <c r="J4813" s="7">
        <f t="shared" si="302"/>
        <v>0.93333333333333335</v>
      </c>
      <c r="K4813" s="7">
        <f t="shared" si="303"/>
        <v>-9.9535673550914402E-2</v>
      </c>
    </row>
    <row r="4814" spans="1:11" x14ac:dyDescent="0.35">
      <c r="A4814" s="14" t="s">
        <v>10492</v>
      </c>
      <c r="B4814" s="13" t="s">
        <v>1061</v>
      </c>
      <c r="C4814" s="14" t="s">
        <v>18517</v>
      </c>
      <c r="D4814" s="14" t="s">
        <v>18518</v>
      </c>
      <c r="E4814" s="15" t="s">
        <v>11359</v>
      </c>
      <c r="F4814" s="16">
        <v>183</v>
      </c>
      <c r="G4814" s="16">
        <v>196</v>
      </c>
      <c r="H4814" s="6">
        <f t="shared" si="300"/>
        <v>184</v>
      </c>
      <c r="I4814" s="6">
        <f t="shared" si="301"/>
        <v>197</v>
      </c>
      <c r="J4814" s="7">
        <f t="shared" si="302"/>
        <v>1.0706521739130435</v>
      </c>
      <c r="K4814" s="7">
        <f t="shared" si="303"/>
        <v>9.8489863399363373E-2</v>
      </c>
    </row>
    <row r="4815" spans="1:11" x14ac:dyDescent="0.35">
      <c r="A4815" s="14" t="s">
        <v>10493</v>
      </c>
      <c r="B4815" s="13" t="s">
        <v>5668</v>
      </c>
      <c r="C4815" s="14"/>
      <c r="D4815" s="14"/>
      <c r="E4815" s="15" t="s">
        <v>11359</v>
      </c>
      <c r="F4815" s="16">
        <v>0</v>
      </c>
      <c r="G4815" s="16">
        <v>0</v>
      </c>
      <c r="H4815" s="6">
        <f t="shared" si="300"/>
        <v>1</v>
      </c>
      <c r="I4815" s="6">
        <f t="shared" si="301"/>
        <v>1</v>
      </c>
      <c r="J4815" s="7">
        <f t="shared" si="302"/>
        <v>1</v>
      </c>
      <c r="K4815" s="7">
        <f t="shared" si="303"/>
        <v>0</v>
      </c>
    </row>
    <row r="4816" spans="1:11" x14ac:dyDescent="0.35">
      <c r="A4816" s="14" t="s">
        <v>10494</v>
      </c>
      <c r="B4816" s="13" t="s">
        <v>3439</v>
      </c>
      <c r="C4816" s="14"/>
      <c r="D4816" s="14"/>
      <c r="E4816" s="15" t="s">
        <v>11359</v>
      </c>
      <c r="F4816" s="16">
        <v>8762</v>
      </c>
      <c r="G4816" s="16">
        <v>11469</v>
      </c>
      <c r="H4816" s="6">
        <f t="shared" si="300"/>
        <v>8763</v>
      </c>
      <c r="I4816" s="6">
        <f t="shared" si="301"/>
        <v>11470</v>
      </c>
      <c r="J4816" s="7">
        <f t="shared" si="302"/>
        <v>1.3089124728974095</v>
      </c>
      <c r="K4816" s="7">
        <f t="shared" si="303"/>
        <v>0.38836862735285244</v>
      </c>
    </row>
    <row r="4817" spans="1:11" x14ac:dyDescent="0.35">
      <c r="A4817" s="14" t="s">
        <v>10495</v>
      </c>
      <c r="B4817" s="13" t="s">
        <v>5569</v>
      </c>
      <c r="C4817" s="14"/>
      <c r="D4817" s="14"/>
      <c r="E4817" s="15" t="s">
        <v>5678</v>
      </c>
      <c r="F4817" s="16">
        <v>7</v>
      </c>
      <c r="G4817" s="16">
        <v>12</v>
      </c>
      <c r="H4817" s="6">
        <f t="shared" si="300"/>
        <v>8</v>
      </c>
      <c r="I4817" s="6">
        <f t="shared" si="301"/>
        <v>13</v>
      </c>
      <c r="J4817" s="7">
        <f t="shared" si="302"/>
        <v>1.625</v>
      </c>
      <c r="K4817" s="7">
        <f t="shared" si="303"/>
        <v>0.70043971814109218</v>
      </c>
    </row>
    <row r="4818" spans="1:11" x14ac:dyDescent="0.35">
      <c r="A4818" s="14" t="s">
        <v>10496</v>
      </c>
      <c r="B4818" s="13" t="s">
        <v>2656</v>
      </c>
      <c r="C4818" s="14" t="s">
        <v>18519</v>
      </c>
      <c r="D4818" s="14" t="s">
        <v>18520</v>
      </c>
      <c r="E4818" s="15" t="s">
        <v>11359</v>
      </c>
      <c r="F4818" s="16">
        <v>146</v>
      </c>
      <c r="G4818" s="16">
        <v>126</v>
      </c>
      <c r="H4818" s="6">
        <f t="shared" si="300"/>
        <v>147</v>
      </c>
      <c r="I4818" s="6">
        <f t="shared" si="301"/>
        <v>127</v>
      </c>
      <c r="J4818" s="7">
        <f t="shared" si="302"/>
        <v>0.86394557823129248</v>
      </c>
      <c r="K4818" s="7">
        <f t="shared" si="303"/>
        <v>-0.21098765806419861</v>
      </c>
    </row>
    <row r="4819" spans="1:11" x14ac:dyDescent="0.35">
      <c r="A4819" s="14" t="s">
        <v>10497</v>
      </c>
      <c r="B4819" s="13" t="s">
        <v>2855</v>
      </c>
      <c r="C4819" s="14" t="s">
        <v>18521</v>
      </c>
      <c r="D4819" s="14" t="s">
        <v>18522</v>
      </c>
      <c r="E4819" s="15" t="s">
        <v>11359</v>
      </c>
      <c r="F4819" s="16">
        <v>70</v>
      </c>
      <c r="G4819" s="16">
        <v>40</v>
      </c>
      <c r="H4819" s="6">
        <f t="shared" si="300"/>
        <v>71</v>
      </c>
      <c r="I4819" s="6">
        <f t="shared" si="301"/>
        <v>41</v>
      </c>
      <c r="J4819" s="7">
        <f t="shared" si="302"/>
        <v>0.57746478873239437</v>
      </c>
      <c r="K4819" s="7">
        <f t="shared" si="303"/>
        <v>-0.79219511488659844</v>
      </c>
    </row>
    <row r="4820" spans="1:11" x14ac:dyDescent="0.35">
      <c r="A4820" s="14" t="s">
        <v>10498</v>
      </c>
      <c r="B4820" s="13" t="s">
        <v>4075</v>
      </c>
      <c r="C4820" s="14" t="s">
        <v>18523</v>
      </c>
      <c r="D4820" s="14" t="s">
        <v>18524</v>
      </c>
      <c r="E4820" s="15" t="s">
        <v>11359</v>
      </c>
      <c r="F4820" s="16">
        <v>152</v>
      </c>
      <c r="G4820" s="16">
        <v>122</v>
      </c>
      <c r="H4820" s="6">
        <f t="shared" si="300"/>
        <v>153</v>
      </c>
      <c r="I4820" s="6">
        <f t="shared" si="301"/>
        <v>123</v>
      </c>
      <c r="J4820" s="7">
        <f t="shared" si="302"/>
        <v>0.80392156862745101</v>
      </c>
      <c r="K4820" s="7">
        <f t="shared" si="303"/>
        <v>-0.31487333735341189</v>
      </c>
    </row>
    <row r="4821" spans="1:11" x14ac:dyDescent="0.35">
      <c r="A4821" s="14" t="s">
        <v>10499</v>
      </c>
      <c r="B4821" s="13" t="s">
        <v>4752</v>
      </c>
      <c r="C4821" s="14" t="s">
        <v>18525</v>
      </c>
      <c r="D4821" s="14" t="s">
        <v>18526</v>
      </c>
      <c r="E4821" s="15" t="s">
        <v>11359</v>
      </c>
      <c r="F4821" s="16">
        <v>99</v>
      </c>
      <c r="G4821" s="16">
        <v>64</v>
      </c>
      <c r="H4821" s="6">
        <f t="shared" si="300"/>
        <v>100</v>
      </c>
      <c r="I4821" s="6">
        <f t="shared" si="301"/>
        <v>65</v>
      </c>
      <c r="J4821" s="7">
        <f t="shared" si="302"/>
        <v>0.65</v>
      </c>
      <c r="K4821" s="7">
        <f t="shared" si="303"/>
        <v>-0.62148837674627011</v>
      </c>
    </row>
    <row r="4822" spans="1:11" x14ac:dyDescent="0.35">
      <c r="A4822" s="14" t="s">
        <v>10500</v>
      </c>
      <c r="B4822" s="13" t="s">
        <v>3029</v>
      </c>
      <c r="C4822" s="14" t="s">
        <v>18527</v>
      </c>
      <c r="D4822" s="14" t="s">
        <v>18528</v>
      </c>
      <c r="E4822" s="15" t="s">
        <v>11359</v>
      </c>
      <c r="F4822" s="16">
        <v>51</v>
      </c>
      <c r="G4822" s="16">
        <v>50</v>
      </c>
      <c r="H4822" s="6">
        <f t="shared" si="300"/>
        <v>52</v>
      </c>
      <c r="I4822" s="6">
        <f t="shared" si="301"/>
        <v>51</v>
      </c>
      <c r="J4822" s="7">
        <f t="shared" si="302"/>
        <v>0.98076923076923073</v>
      </c>
      <c r="K4822" s="7">
        <f t="shared" si="303"/>
        <v>-2.8014376169596636E-2</v>
      </c>
    </row>
    <row r="4823" spans="1:11" x14ac:dyDescent="0.35">
      <c r="A4823" s="14" t="s">
        <v>10501</v>
      </c>
      <c r="B4823" s="13" t="s">
        <v>2928</v>
      </c>
      <c r="C4823" s="14" t="s">
        <v>18529</v>
      </c>
      <c r="D4823" s="14" t="s">
        <v>18530</v>
      </c>
      <c r="E4823" s="15" t="s">
        <v>11359</v>
      </c>
      <c r="F4823" s="16">
        <v>176</v>
      </c>
      <c r="G4823" s="16">
        <v>186</v>
      </c>
      <c r="H4823" s="6">
        <f t="shared" si="300"/>
        <v>177</v>
      </c>
      <c r="I4823" s="6">
        <f t="shared" si="301"/>
        <v>187</v>
      </c>
      <c r="J4823" s="7">
        <f t="shared" si="302"/>
        <v>1.0564971751412429</v>
      </c>
      <c r="K4823" s="7">
        <f t="shared" si="303"/>
        <v>7.9288909804639124E-2</v>
      </c>
    </row>
    <row r="4824" spans="1:11" x14ac:dyDescent="0.35">
      <c r="A4824" s="14" t="s">
        <v>10502</v>
      </c>
      <c r="B4824" s="13" t="s">
        <v>799</v>
      </c>
      <c r="C4824" s="14" t="s">
        <v>18531</v>
      </c>
      <c r="D4824" s="14" t="s">
        <v>18532</v>
      </c>
      <c r="E4824" s="15" t="s">
        <v>11359</v>
      </c>
      <c r="F4824" s="16">
        <v>37</v>
      </c>
      <c r="G4824" s="16">
        <v>36</v>
      </c>
      <c r="H4824" s="6">
        <f t="shared" si="300"/>
        <v>38</v>
      </c>
      <c r="I4824" s="6">
        <f t="shared" si="301"/>
        <v>37</v>
      </c>
      <c r="J4824" s="7">
        <f t="shared" si="302"/>
        <v>0.97368421052631582</v>
      </c>
      <c r="K4824" s="7">
        <f t="shared" si="303"/>
        <v>-3.8474147814635672E-2</v>
      </c>
    </row>
    <row r="4825" spans="1:11" x14ac:dyDescent="0.35">
      <c r="A4825" s="14" t="s">
        <v>10503</v>
      </c>
      <c r="B4825" s="13" t="s">
        <v>1434</v>
      </c>
      <c r="C4825" s="14" t="s">
        <v>18533</v>
      </c>
      <c r="D4825" s="14" t="s">
        <v>11356</v>
      </c>
      <c r="E4825" s="15" t="s">
        <v>11359</v>
      </c>
      <c r="F4825" s="16">
        <v>62</v>
      </c>
      <c r="G4825" s="16">
        <v>36</v>
      </c>
      <c r="H4825" s="6">
        <f t="shared" si="300"/>
        <v>63</v>
      </c>
      <c r="I4825" s="6">
        <f t="shared" si="301"/>
        <v>37</v>
      </c>
      <c r="J4825" s="7">
        <f t="shared" si="302"/>
        <v>0.58730158730158732</v>
      </c>
      <c r="K4825" s="7">
        <f t="shared" si="303"/>
        <v>-0.76782655787096665</v>
      </c>
    </row>
    <row r="4826" spans="1:11" x14ac:dyDescent="0.35">
      <c r="A4826" s="14" t="s">
        <v>10504</v>
      </c>
      <c r="B4826" s="13" t="s">
        <v>2011</v>
      </c>
      <c r="C4826" s="14" t="s">
        <v>18534</v>
      </c>
      <c r="D4826" s="14" t="s">
        <v>11356</v>
      </c>
      <c r="E4826" s="15" t="s">
        <v>11359</v>
      </c>
      <c r="F4826" s="16">
        <v>87</v>
      </c>
      <c r="G4826" s="16">
        <v>95</v>
      </c>
      <c r="H4826" s="6">
        <f t="shared" si="300"/>
        <v>88</v>
      </c>
      <c r="I4826" s="6">
        <f t="shared" si="301"/>
        <v>96</v>
      </c>
      <c r="J4826" s="7">
        <f t="shared" si="302"/>
        <v>1.0909090909090908</v>
      </c>
      <c r="K4826" s="7">
        <f t="shared" si="303"/>
        <v>0.12553088208385882</v>
      </c>
    </row>
    <row r="4827" spans="1:11" x14ac:dyDescent="0.35">
      <c r="A4827" s="14" t="s">
        <v>10505</v>
      </c>
      <c r="B4827" s="13" t="s">
        <v>1048</v>
      </c>
      <c r="C4827" s="14" t="s">
        <v>18535</v>
      </c>
      <c r="D4827" s="14" t="s">
        <v>11356</v>
      </c>
      <c r="E4827" s="15" t="s">
        <v>11359</v>
      </c>
      <c r="F4827" s="16">
        <v>239</v>
      </c>
      <c r="G4827" s="16">
        <v>139</v>
      </c>
      <c r="H4827" s="6">
        <f t="shared" si="300"/>
        <v>240</v>
      </c>
      <c r="I4827" s="6">
        <f t="shared" si="301"/>
        <v>140</v>
      </c>
      <c r="J4827" s="7">
        <f t="shared" si="302"/>
        <v>0.58333333333333337</v>
      </c>
      <c r="K4827" s="7">
        <f t="shared" si="303"/>
        <v>-0.7776075786635519</v>
      </c>
    </row>
    <row r="4828" spans="1:11" x14ac:dyDescent="0.35">
      <c r="A4828" s="14" t="s">
        <v>10506</v>
      </c>
      <c r="B4828" s="13" t="s">
        <v>896</v>
      </c>
      <c r="C4828" s="14" t="s">
        <v>18536</v>
      </c>
      <c r="D4828" s="14" t="s">
        <v>11356</v>
      </c>
      <c r="E4828" s="15" t="s">
        <v>11359</v>
      </c>
      <c r="F4828" s="16">
        <v>231</v>
      </c>
      <c r="G4828" s="16">
        <v>95</v>
      </c>
      <c r="H4828" s="6">
        <f t="shared" si="300"/>
        <v>232</v>
      </c>
      <c r="I4828" s="6">
        <f t="shared" si="301"/>
        <v>96</v>
      </c>
      <c r="J4828" s="7">
        <f t="shared" si="302"/>
        <v>0.41379310344827586</v>
      </c>
      <c r="K4828" s="7">
        <f t="shared" si="303"/>
        <v>-1.273018494406416</v>
      </c>
    </row>
    <row r="4829" spans="1:11" x14ac:dyDescent="0.35">
      <c r="A4829" s="14" t="s">
        <v>10507</v>
      </c>
      <c r="B4829" s="13" t="s">
        <v>4843</v>
      </c>
      <c r="C4829" s="14" t="s">
        <v>18537</v>
      </c>
      <c r="D4829" s="14" t="s">
        <v>11356</v>
      </c>
      <c r="E4829" s="15" t="s">
        <v>5678</v>
      </c>
      <c r="F4829" s="16">
        <v>64</v>
      </c>
      <c r="G4829" s="16">
        <v>81</v>
      </c>
      <c r="H4829" s="6">
        <f t="shared" si="300"/>
        <v>65</v>
      </c>
      <c r="I4829" s="6">
        <f t="shared" si="301"/>
        <v>82</v>
      </c>
      <c r="J4829" s="7">
        <f t="shared" si="302"/>
        <v>1.2615384615384615</v>
      </c>
      <c r="K4829" s="7">
        <f t="shared" si="303"/>
        <v>0.33518419158962914</v>
      </c>
    </row>
    <row r="4830" spans="1:11" x14ac:dyDescent="0.35">
      <c r="A4830" s="14" t="s">
        <v>10508</v>
      </c>
      <c r="B4830" s="13" t="s">
        <v>2708</v>
      </c>
      <c r="C4830" s="14" t="s">
        <v>18538</v>
      </c>
      <c r="D4830" s="14" t="s">
        <v>11356</v>
      </c>
      <c r="E4830" s="15" t="s">
        <v>5678</v>
      </c>
      <c r="F4830" s="16">
        <v>35</v>
      </c>
      <c r="G4830" s="16">
        <v>42</v>
      </c>
      <c r="H4830" s="6">
        <f t="shared" si="300"/>
        <v>36</v>
      </c>
      <c r="I4830" s="6">
        <f t="shared" si="301"/>
        <v>43</v>
      </c>
      <c r="J4830" s="7">
        <f t="shared" si="302"/>
        <v>1.1944444444444444</v>
      </c>
      <c r="K4830" s="7">
        <f t="shared" si="303"/>
        <v>0.25633975325978559</v>
      </c>
    </row>
    <row r="4831" spans="1:11" x14ac:dyDescent="0.35">
      <c r="A4831" s="14" t="s">
        <v>10509</v>
      </c>
      <c r="B4831" s="13" t="s">
        <v>3611</v>
      </c>
      <c r="C4831" s="14" t="s">
        <v>18539</v>
      </c>
      <c r="D4831" s="14" t="s">
        <v>18540</v>
      </c>
      <c r="E4831" s="15" t="s">
        <v>5678</v>
      </c>
      <c r="F4831" s="16">
        <v>1084</v>
      </c>
      <c r="G4831" s="16">
        <v>1065</v>
      </c>
      <c r="H4831" s="6">
        <f t="shared" si="300"/>
        <v>1085</v>
      </c>
      <c r="I4831" s="6">
        <f t="shared" si="301"/>
        <v>1066</v>
      </c>
      <c r="J4831" s="7">
        <f t="shared" si="302"/>
        <v>0.9824884792626728</v>
      </c>
      <c r="K4831" s="7">
        <f t="shared" si="303"/>
        <v>-2.5487604572665828E-2</v>
      </c>
    </row>
    <row r="4832" spans="1:11" x14ac:dyDescent="0.35">
      <c r="A4832" s="14" t="s">
        <v>10510</v>
      </c>
      <c r="B4832" s="13" t="s">
        <v>4763</v>
      </c>
      <c r="C4832" s="14" t="s">
        <v>18541</v>
      </c>
      <c r="D4832" s="14" t="s">
        <v>18542</v>
      </c>
      <c r="E4832" s="15" t="s">
        <v>5678</v>
      </c>
      <c r="F4832" s="16">
        <v>4164</v>
      </c>
      <c r="G4832" s="16">
        <v>4129</v>
      </c>
      <c r="H4832" s="6">
        <f t="shared" si="300"/>
        <v>4165</v>
      </c>
      <c r="I4832" s="6">
        <f t="shared" si="301"/>
        <v>4130</v>
      </c>
      <c r="J4832" s="7">
        <f t="shared" si="302"/>
        <v>0.99159663865546221</v>
      </c>
      <c r="K4832" s="7">
        <f t="shared" si="303"/>
        <v>-1.2174713946102214E-2</v>
      </c>
    </row>
    <row r="4833" spans="1:11" x14ac:dyDescent="0.35">
      <c r="A4833" s="14" t="s">
        <v>10511</v>
      </c>
      <c r="B4833" s="13" t="s">
        <v>1464</v>
      </c>
      <c r="C4833" s="14" t="s">
        <v>18543</v>
      </c>
      <c r="D4833" s="14" t="s">
        <v>18544</v>
      </c>
      <c r="E4833" s="15" t="s">
        <v>5678</v>
      </c>
      <c r="F4833" s="16">
        <v>296</v>
      </c>
      <c r="G4833" s="16">
        <v>209</v>
      </c>
      <c r="H4833" s="6">
        <f t="shared" si="300"/>
        <v>297</v>
      </c>
      <c r="I4833" s="6">
        <f t="shared" si="301"/>
        <v>210</v>
      </c>
      <c r="J4833" s="7">
        <f t="shared" si="302"/>
        <v>0.70707070707070707</v>
      </c>
      <c r="K4833" s="7">
        <f t="shared" si="303"/>
        <v>-0.50007360313464322</v>
      </c>
    </row>
    <row r="4834" spans="1:11" x14ac:dyDescent="0.35">
      <c r="A4834" s="14" t="s">
        <v>10512</v>
      </c>
      <c r="B4834" s="13" t="s">
        <v>3889</v>
      </c>
      <c r="C4834" s="14" t="s">
        <v>18545</v>
      </c>
      <c r="D4834" s="14" t="s">
        <v>18546</v>
      </c>
      <c r="E4834" s="15" t="s">
        <v>5678</v>
      </c>
      <c r="F4834" s="16">
        <v>311</v>
      </c>
      <c r="G4834" s="16">
        <v>296</v>
      </c>
      <c r="H4834" s="6">
        <f t="shared" si="300"/>
        <v>312</v>
      </c>
      <c r="I4834" s="6">
        <f t="shared" si="301"/>
        <v>297</v>
      </c>
      <c r="J4834" s="7">
        <f t="shared" si="302"/>
        <v>0.95192307692307687</v>
      </c>
      <c r="K4834" s="7">
        <f t="shared" si="303"/>
        <v>-7.1083098061482622E-2</v>
      </c>
    </row>
    <row r="4835" spans="1:11" x14ac:dyDescent="0.35">
      <c r="A4835" s="14" t="s">
        <v>10513</v>
      </c>
      <c r="B4835" s="13" t="s">
        <v>4562</v>
      </c>
      <c r="C4835" s="14" t="s">
        <v>18547</v>
      </c>
      <c r="D4835" s="14" t="s">
        <v>18548</v>
      </c>
      <c r="E4835" s="15" t="s">
        <v>5678</v>
      </c>
      <c r="F4835" s="16">
        <v>1140</v>
      </c>
      <c r="G4835" s="16">
        <v>930</v>
      </c>
      <c r="H4835" s="6">
        <f t="shared" si="300"/>
        <v>1141</v>
      </c>
      <c r="I4835" s="6">
        <f t="shared" si="301"/>
        <v>931</v>
      </c>
      <c r="J4835" s="7">
        <f t="shared" si="302"/>
        <v>0.81595092024539873</v>
      </c>
      <c r="K4835" s="7">
        <f t="shared" si="303"/>
        <v>-0.29344571872988806</v>
      </c>
    </row>
    <row r="4836" spans="1:11" x14ac:dyDescent="0.35">
      <c r="A4836" s="14" t="s">
        <v>10514</v>
      </c>
      <c r="B4836" s="13" t="s">
        <v>4484</v>
      </c>
      <c r="C4836" s="14" t="s">
        <v>18549</v>
      </c>
      <c r="D4836" s="14" t="s">
        <v>18550</v>
      </c>
      <c r="E4836" s="15" t="s">
        <v>5678</v>
      </c>
      <c r="F4836" s="16">
        <v>636</v>
      </c>
      <c r="G4836" s="16">
        <v>559</v>
      </c>
      <c r="H4836" s="6">
        <f t="shared" si="300"/>
        <v>637</v>
      </c>
      <c r="I4836" s="6">
        <f t="shared" si="301"/>
        <v>560</v>
      </c>
      <c r="J4836" s="7">
        <f t="shared" si="302"/>
        <v>0.87912087912087911</v>
      </c>
      <c r="K4836" s="7">
        <f t="shared" si="303"/>
        <v>-0.18586654531133392</v>
      </c>
    </row>
    <row r="4837" spans="1:11" x14ac:dyDescent="0.35">
      <c r="A4837" s="14" t="s">
        <v>10515</v>
      </c>
      <c r="B4837" s="13" t="s">
        <v>1132</v>
      </c>
      <c r="C4837" s="14" t="s">
        <v>18551</v>
      </c>
      <c r="D4837" s="14" t="s">
        <v>11356</v>
      </c>
      <c r="E4837" s="15" t="s">
        <v>5678</v>
      </c>
      <c r="F4837" s="16">
        <v>202</v>
      </c>
      <c r="G4837" s="16">
        <v>177</v>
      </c>
      <c r="H4837" s="6">
        <f t="shared" si="300"/>
        <v>203</v>
      </c>
      <c r="I4837" s="6">
        <f t="shared" si="301"/>
        <v>178</v>
      </c>
      <c r="J4837" s="7">
        <f t="shared" si="302"/>
        <v>0.87684729064039413</v>
      </c>
      <c r="K4837" s="7">
        <f t="shared" si="303"/>
        <v>-0.18960248621877843</v>
      </c>
    </row>
    <row r="4838" spans="1:11" x14ac:dyDescent="0.35">
      <c r="A4838" s="14" t="s">
        <v>10516</v>
      </c>
      <c r="B4838" s="13" t="s">
        <v>5669</v>
      </c>
      <c r="C4838" s="14"/>
      <c r="D4838" s="14"/>
      <c r="E4838" s="15" t="s">
        <v>5678</v>
      </c>
      <c r="F4838" s="16">
        <v>4</v>
      </c>
      <c r="G4838" s="16">
        <v>4</v>
      </c>
      <c r="H4838" s="6">
        <f t="shared" si="300"/>
        <v>5</v>
      </c>
      <c r="I4838" s="6">
        <f t="shared" si="301"/>
        <v>5</v>
      </c>
      <c r="J4838" s="7">
        <f t="shared" si="302"/>
        <v>1</v>
      </c>
      <c r="K4838" s="7">
        <f t="shared" si="303"/>
        <v>0</v>
      </c>
    </row>
    <row r="4839" spans="1:11" x14ac:dyDescent="0.35">
      <c r="A4839" s="14" t="s">
        <v>10517</v>
      </c>
      <c r="B4839" s="13" t="s">
        <v>4745</v>
      </c>
      <c r="C4839" s="14"/>
      <c r="D4839" s="14"/>
      <c r="E4839" s="15" t="s">
        <v>5678</v>
      </c>
      <c r="F4839" s="16">
        <v>258</v>
      </c>
      <c r="G4839" s="16">
        <v>290</v>
      </c>
      <c r="H4839" s="6">
        <f t="shared" si="300"/>
        <v>259</v>
      </c>
      <c r="I4839" s="6">
        <f t="shared" si="301"/>
        <v>291</v>
      </c>
      <c r="J4839" s="7">
        <f t="shared" si="302"/>
        <v>1.1235521235521235</v>
      </c>
      <c r="K4839" s="7">
        <f t="shared" si="303"/>
        <v>0.16806705522172996</v>
      </c>
    </row>
    <row r="4840" spans="1:11" x14ac:dyDescent="0.35">
      <c r="A4840" s="14" t="s">
        <v>10518</v>
      </c>
      <c r="B4840" s="13" t="s">
        <v>2553</v>
      </c>
      <c r="C4840" s="14" t="s">
        <v>18552</v>
      </c>
      <c r="D4840" s="14" t="s">
        <v>18553</v>
      </c>
      <c r="E4840" s="15" t="s">
        <v>5678</v>
      </c>
      <c r="F4840" s="16">
        <v>706</v>
      </c>
      <c r="G4840" s="16">
        <v>772</v>
      </c>
      <c r="H4840" s="6">
        <f t="shared" si="300"/>
        <v>707</v>
      </c>
      <c r="I4840" s="6">
        <f t="shared" si="301"/>
        <v>773</v>
      </c>
      <c r="J4840" s="7">
        <f t="shared" si="302"/>
        <v>1.0933521923620932</v>
      </c>
      <c r="K4840" s="7">
        <f t="shared" si="303"/>
        <v>0.12875819911544839</v>
      </c>
    </row>
    <row r="4841" spans="1:11" x14ac:dyDescent="0.35">
      <c r="A4841" s="14" t="s">
        <v>10519</v>
      </c>
      <c r="B4841" s="13" t="s">
        <v>1138</v>
      </c>
      <c r="C4841" s="14" t="s">
        <v>18554</v>
      </c>
      <c r="D4841" s="14" t="s">
        <v>18555</v>
      </c>
      <c r="E4841" s="15" t="s">
        <v>5678</v>
      </c>
      <c r="F4841" s="16">
        <v>741</v>
      </c>
      <c r="G4841" s="16">
        <v>616</v>
      </c>
      <c r="H4841" s="6">
        <f t="shared" si="300"/>
        <v>742</v>
      </c>
      <c r="I4841" s="6">
        <f t="shared" si="301"/>
        <v>617</v>
      </c>
      <c r="J4841" s="7">
        <f t="shared" si="302"/>
        <v>0.83153638814016173</v>
      </c>
      <c r="K4841" s="7">
        <f t="shared" si="303"/>
        <v>-0.26614869747138536</v>
      </c>
    </row>
    <row r="4842" spans="1:11" x14ac:dyDescent="0.35">
      <c r="A4842" s="14" t="s">
        <v>10520</v>
      </c>
      <c r="B4842" s="13" t="s">
        <v>2568</v>
      </c>
      <c r="C4842" s="14" t="s">
        <v>18556</v>
      </c>
      <c r="D4842" s="14" t="s">
        <v>18557</v>
      </c>
      <c r="E4842" s="15" t="s">
        <v>5678</v>
      </c>
      <c r="F4842" s="16">
        <v>431</v>
      </c>
      <c r="G4842" s="16">
        <v>456</v>
      </c>
      <c r="H4842" s="6">
        <f t="shared" si="300"/>
        <v>432</v>
      </c>
      <c r="I4842" s="6">
        <f t="shared" si="301"/>
        <v>457</v>
      </c>
      <c r="J4842" s="7">
        <f t="shared" si="302"/>
        <v>1.0578703703703705</v>
      </c>
      <c r="K4842" s="7">
        <f t="shared" si="303"/>
        <v>8.1162852894601289E-2</v>
      </c>
    </row>
    <row r="4843" spans="1:11" x14ac:dyDescent="0.35">
      <c r="A4843" s="14" t="s">
        <v>10521</v>
      </c>
      <c r="B4843" s="13" t="s">
        <v>742</v>
      </c>
      <c r="C4843" s="14" t="s">
        <v>18558</v>
      </c>
      <c r="D4843" s="14" t="s">
        <v>18559</v>
      </c>
      <c r="E4843" s="15" t="s">
        <v>5678</v>
      </c>
      <c r="F4843" s="16">
        <v>183</v>
      </c>
      <c r="G4843" s="16">
        <v>152</v>
      </c>
      <c r="H4843" s="6">
        <f t="shared" si="300"/>
        <v>184</v>
      </c>
      <c r="I4843" s="6">
        <f t="shared" si="301"/>
        <v>153</v>
      </c>
      <c r="J4843" s="7">
        <f t="shared" si="302"/>
        <v>0.83152173913043481</v>
      </c>
      <c r="K4843" s="7">
        <f t="shared" si="303"/>
        <v>-0.26617411336436103</v>
      </c>
    </row>
    <row r="4844" spans="1:11" x14ac:dyDescent="0.35">
      <c r="A4844" s="14" t="s">
        <v>10522</v>
      </c>
      <c r="B4844" s="13" t="s">
        <v>1436</v>
      </c>
      <c r="C4844" s="14" t="s">
        <v>18560</v>
      </c>
      <c r="D4844" s="14" t="s">
        <v>18561</v>
      </c>
      <c r="E4844" s="15" t="s">
        <v>5678</v>
      </c>
      <c r="F4844" s="16">
        <v>694</v>
      </c>
      <c r="G4844" s="16">
        <v>772</v>
      </c>
      <c r="H4844" s="6">
        <f t="shared" si="300"/>
        <v>695</v>
      </c>
      <c r="I4844" s="6">
        <f t="shared" si="301"/>
        <v>773</v>
      </c>
      <c r="J4844" s="7">
        <f t="shared" si="302"/>
        <v>1.1122302158273381</v>
      </c>
      <c r="K4844" s="7">
        <f t="shared" si="303"/>
        <v>0.15345543631397754</v>
      </c>
    </row>
    <row r="4845" spans="1:11" x14ac:dyDescent="0.35">
      <c r="A4845" s="14" t="s">
        <v>10523</v>
      </c>
      <c r="B4845" s="13" t="s">
        <v>2081</v>
      </c>
      <c r="C4845" s="14" t="s">
        <v>18562</v>
      </c>
      <c r="D4845" s="14" t="s">
        <v>18563</v>
      </c>
      <c r="E4845" s="15" t="s">
        <v>5678</v>
      </c>
      <c r="F4845" s="16">
        <v>150</v>
      </c>
      <c r="G4845" s="16">
        <v>108</v>
      </c>
      <c r="H4845" s="6">
        <f t="shared" si="300"/>
        <v>151</v>
      </c>
      <c r="I4845" s="6">
        <f t="shared" si="301"/>
        <v>109</v>
      </c>
      <c r="J4845" s="7">
        <f t="shared" si="302"/>
        <v>0.72185430463576161</v>
      </c>
      <c r="K4845" s="7">
        <f t="shared" si="303"/>
        <v>-0.47022041454815255</v>
      </c>
    </row>
    <row r="4846" spans="1:11" x14ac:dyDescent="0.35">
      <c r="A4846" s="14" t="s">
        <v>10524</v>
      </c>
      <c r="B4846" s="13" t="s">
        <v>1503</v>
      </c>
      <c r="C4846" s="14" t="s">
        <v>18564</v>
      </c>
      <c r="D4846" s="14" t="s">
        <v>18565</v>
      </c>
      <c r="E4846" s="15" t="s">
        <v>11359</v>
      </c>
      <c r="F4846" s="16">
        <v>214</v>
      </c>
      <c r="G4846" s="16">
        <v>200</v>
      </c>
      <c r="H4846" s="6">
        <f t="shared" si="300"/>
        <v>215</v>
      </c>
      <c r="I4846" s="6">
        <f t="shared" si="301"/>
        <v>201</v>
      </c>
      <c r="J4846" s="7">
        <f t="shared" si="302"/>
        <v>0.93488372093023253</v>
      </c>
      <c r="K4846" s="7">
        <f t="shared" si="303"/>
        <v>-9.7141158410531725E-2</v>
      </c>
    </row>
    <row r="4847" spans="1:11" x14ac:dyDescent="0.35">
      <c r="A4847" s="14" t="s">
        <v>10525</v>
      </c>
      <c r="B4847" s="13" t="s">
        <v>2515</v>
      </c>
      <c r="C4847" s="14" t="s">
        <v>18566</v>
      </c>
      <c r="D4847" s="14" t="s">
        <v>11356</v>
      </c>
      <c r="E4847" s="15" t="s">
        <v>5678</v>
      </c>
      <c r="F4847" s="16">
        <v>347</v>
      </c>
      <c r="G4847" s="16">
        <v>251</v>
      </c>
      <c r="H4847" s="6">
        <f t="shared" si="300"/>
        <v>348</v>
      </c>
      <c r="I4847" s="6">
        <f t="shared" si="301"/>
        <v>252</v>
      </c>
      <c r="J4847" s="7">
        <f t="shared" si="302"/>
        <v>0.72413793103448276</v>
      </c>
      <c r="K4847" s="7">
        <f t="shared" si="303"/>
        <v>-0.46566357234881184</v>
      </c>
    </row>
    <row r="4848" spans="1:11" x14ac:dyDescent="0.35">
      <c r="A4848" s="14" t="s">
        <v>10526</v>
      </c>
      <c r="B4848" s="13" t="s">
        <v>4268</v>
      </c>
      <c r="C4848" s="14" t="s">
        <v>18567</v>
      </c>
      <c r="D4848" s="14" t="s">
        <v>18568</v>
      </c>
      <c r="E4848" s="15" t="s">
        <v>5678</v>
      </c>
      <c r="F4848" s="16">
        <v>724</v>
      </c>
      <c r="G4848" s="16">
        <v>737</v>
      </c>
      <c r="H4848" s="6">
        <f t="shared" si="300"/>
        <v>725</v>
      </c>
      <c r="I4848" s="6">
        <f t="shared" si="301"/>
        <v>738</v>
      </c>
      <c r="J4848" s="7">
        <f t="shared" si="302"/>
        <v>1.0179310344827586</v>
      </c>
      <c r="K4848" s="7">
        <f t="shared" si="303"/>
        <v>2.5639821158099166E-2</v>
      </c>
    </row>
    <row r="4849" spans="1:11" x14ac:dyDescent="0.35">
      <c r="A4849" s="14" t="s">
        <v>10527</v>
      </c>
      <c r="B4849" s="13" t="s">
        <v>4076</v>
      </c>
      <c r="C4849" s="14" t="s">
        <v>18569</v>
      </c>
      <c r="D4849" s="14" t="s">
        <v>18570</v>
      </c>
      <c r="E4849" s="15" t="s">
        <v>5678</v>
      </c>
      <c r="F4849" s="16">
        <v>363</v>
      </c>
      <c r="G4849" s="16">
        <v>309</v>
      </c>
      <c r="H4849" s="6">
        <f t="shared" si="300"/>
        <v>364</v>
      </c>
      <c r="I4849" s="6">
        <f t="shared" si="301"/>
        <v>310</v>
      </c>
      <c r="J4849" s="7">
        <f t="shared" si="302"/>
        <v>0.85164835164835162</v>
      </c>
      <c r="K4849" s="7">
        <f t="shared" si="303"/>
        <v>-0.23167023492445876</v>
      </c>
    </row>
    <row r="4850" spans="1:11" x14ac:dyDescent="0.35">
      <c r="A4850" s="14" t="s">
        <v>10528</v>
      </c>
      <c r="B4850" s="13" t="s">
        <v>2753</v>
      </c>
      <c r="C4850" s="14" t="s">
        <v>18571</v>
      </c>
      <c r="D4850" s="14" t="s">
        <v>18572</v>
      </c>
      <c r="E4850" s="15" t="s">
        <v>5678</v>
      </c>
      <c r="F4850" s="16">
        <v>74</v>
      </c>
      <c r="G4850" s="16">
        <v>61</v>
      </c>
      <c r="H4850" s="6">
        <f t="shared" si="300"/>
        <v>75</v>
      </c>
      <c r="I4850" s="6">
        <f t="shared" si="301"/>
        <v>62</v>
      </c>
      <c r="J4850" s="7">
        <f t="shared" si="302"/>
        <v>0.82666666666666666</v>
      </c>
      <c r="K4850" s="7">
        <f t="shared" si="303"/>
        <v>-0.27462238010900569</v>
      </c>
    </row>
    <row r="4851" spans="1:11" x14ac:dyDescent="0.35">
      <c r="A4851" s="14" t="s">
        <v>10529</v>
      </c>
      <c r="B4851" s="13" t="s">
        <v>2746</v>
      </c>
      <c r="C4851" s="14" t="s">
        <v>18573</v>
      </c>
      <c r="D4851" s="14" t="s">
        <v>18574</v>
      </c>
      <c r="E4851" s="15" t="s">
        <v>5678</v>
      </c>
      <c r="F4851" s="16">
        <v>259</v>
      </c>
      <c r="G4851" s="16">
        <v>281</v>
      </c>
      <c r="H4851" s="6">
        <f t="shared" si="300"/>
        <v>260</v>
      </c>
      <c r="I4851" s="6">
        <f t="shared" si="301"/>
        <v>282</v>
      </c>
      <c r="J4851" s="7">
        <f t="shared" si="302"/>
        <v>1.0846153846153845</v>
      </c>
      <c r="K4851" s="7">
        <f t="shared" si="303"/>
        <v>0.11718353937033894</v>
      </c>
    </row>
    <row r="4852" spans="1:11" x14ac:dyDescent="0.35">
      <c r="A4852" s="14" t="s">
        <v>10530</v>
      </c>
      <c r="B4852" s="13" t="s">
        <v>4746</v>
      </c>
      <c r="C4852" s="14"/>
      <c r="D4852" s="14"/>
      <c r="E4852" s="15" t="s">
        <v>5678</v>
      </c>
      <c r="F4852" s="16">
        <v>38</v>
      </c>
      <c r="G4852" s="16">
        <v>39</v>
      </c>
      <c r="H4852" s="6">
        <f t="shared" si="300"/>
        <v>39</v>
      </c>
      <c r="I4852" s="6">
        <f t="shared" si="301"/>
        <v>40</v>
      </c>
      <c r="J4852" s="7">
        <f t="shared" si="302"/>
        <v>1.0256410256410255</v>
      </c>
      <c r="K4852" s="7">
        <f t="shared" si="303"/>
        <v>3.6525876025113882E-2</v>
      </c>
    </row>
    <row r="4853" spans="1:11" x14ac:dyDescent="0.35">
      <c r="A4853" s="14" t="s">
        <v>10531</v>
      </c>
      <c r="B4853" s="13" t="s">
        <v>4048</v>
      </c>
      <c r="C4853" s="14" t="s">
        <v>18575</v>
      </c>
      <c r="D4853" s="14" t="s">
        <v>18576</v>
      </c>
      <c r="E4853" s="15" t="s">
        <v>5678</v>
      </c>
      <c r="F4853" s="16">
        <v>294</v>
      </c>
      <c r="G4853" s="16">
        <v>193</v>
      </c>
      <c r="H4853" s="6">
        <f t="shared" si="300"/>
        <v>295</v>
      </c>
      <c r="I4853" s="6">
        <f t="shared" si="301"/>
        <v>194</v>
      </c>
      <c r="J4853" s="7">
        <f t="shared" si="302"/>
        <v>0.65762711864406775</v>
      </c>
      <c r="K4853" s="7">
        <f t="shared" si="303"/>
        <v>-0.60465830206207605</v>
      </c>
    </row>
    <row r="4854" spans="1:11" x14ac:dyDescent="0.35">
      <c r="A4854" s="14" t="s">
        <v>10532</v>
      </c>
      <c r="B4854" s="13" t="s">
        <v>4069</v>
      </c>
      <c r="C4854" s="14" t="s">
        <v>18577</v>
      </c>
      <c r="D4854" s="14" t="s">
        <v>18578</v>
      </c>
      <c r="E4854" s="15" t="s">
        <v>5678</v>
      </c>
      <c r="F4854" s="16">
        <v>399</v>
      </c>
      <c r="G4854" s="16">
        <v>297</v>
      </c>
      <c r="H4854" s="6">
        <f t="shared" si="300"/>
        <v>400</v>
      </c>
      <c r="I4854" s="6">
        <f t="shared" si="301"/>
        <v>298</v>
      </c>
      <c r="J4854" s="7">
        <f t="shared" si="302"/>
        <v>0.745</v>
      </c>
      <c r="K4854" s="7">
        <f t="shared" si="303"/>
        <v>-0.42468766931256319</v>
      </c>
    </row>
    <row r="4855" spans="1:11" x14ac:dyDescent="0.35">
      <c r="A4855" s="14" t="s">
        <v>10533</v>
      </c>
      <c r="B4855" s="13" t="s">
        <v>4524</v>
      </c>
      <c r="C4855" s="14" t="s">
        <v>18579</v>
      </c>
      <c r="D4855" s="14" t="s">
        <v>18580</v>
      </c>
      <c r="E4855" s="15" t="s">
        <v>5678</v>
      </c>
      <c r="F4855" s="16">
        <v>1856</v>
      </c>
      <c r="G4855" s="16">
        <v>1742</v>
      </c>
      <c r="H4855" s="6">
        <f t="shared" si="300"/>
        <v>1857</v>
      </c>
      <c r="I4855" s="6">
        <f t="shared" si="301"/>
        <v>1743</v>
      </c>
      <c r="J4855" s="7">
        <f t="shared" si="302"/>
        <v>0.93861066235864299</v>
      </c>
      <c r="K4855" s="7">
        <f t="shared" si="303"/>
        <v>-9.1401245809735757E-2</v>
      </c>
    </row>
    <row r="4856" spans="1:11" x14ac:dyDescent="0.35">
      <c r="A4856" s="14" t="s">
        <v>10534</v>
      </c>
      <c r="B4856" s="13" t="s">
        <v>5054</v>
      </c>
      <c r="C4856" s="14" t="s">
        <v>18581</v>
      </c>
      <c r="D4856" s="14" t="s">
        <v>18582</v>
      </c>
      <c r="E4856" s="15" t="s">
        <v>5678</v>
      </c>
      <c r="F4856" s="16">
        <v>512</v>
      </c>
      <c r="G4856" s="16">
        <v>465</v>
      </c>
      <c r="H4856" s="6">
        <f t="shared" si="300"/>
        <v>513</v>
      </c>
      <c r="I4856" s="6">
        <f t="shared" si="301"/>
        <v>466</v>
      </c>
      <c r="J4856" s="7">
        <f t="shared" si="302"/>
        <v>0.90838206627680307</v>
      </c>
      <c r="K4856" s="7">
        <f t="shared" si="303"/>
        <v>-0.1386288709527739</v>
      </c>
    </row>
    <row r="4857" spans="1:11" x14ac:dyDescent="0.35">
      <c r="A4857" s="14" t="s">
        <v>10535</v>
      </c>
      <c r="B4857" s="13" t="s">
        <v>3357</v>
      </c>
      <c r="C4857" s="14" t="s">
        <v>18583</v>
      </c>
      <c r="D4857" s="14" t="s">
        <v>18584</v>
      </c>
      <c r="E4857" s="15" t="s">
        <v>11359</v>
      </c>
      <c r="F4857" s="16">
        <v>60</v>
      </c>
      <c r="G4857" s="16">
        <v>49</v>
      </c>
      <c r="H4857" s="6">
        <f t="shared" si="300"/>
        <v>61</v>
      </c>
      <c r="I4857" s="6">
        <f t="shared" si="301"/>
        <v>50</v>
      </c>
      <c r="J4857" s="7">
        <f t="shared" si="302"/>
        <v>0.81967213114754101</v>
      </c>
      <c r="K4857" s="7">
        <f t="shared" si="303"/>
        <v>-0.28688114778816154</v>
      </c>
    </row>
    <row r="4858" spans="1:11" x14ac:dyDescent="0.35">
      <c r="A4858" s="14" t="s">
        <v>10536</v>
      </c>
      <c r="B4858" s="13" t="s">
        <v>2085</v>
      </c>
      <c r="C4858" s="14" t="s">
        <v>18585</v>
      </c>
      <c r="D4858" s="14" t="s">
        <v>18586</v>
      </c>
      <c r="E4858" s="15" t="s">
        <v>5678</v>
      </c>
      <c r="F4858" s="16">
        <v>556</v>
      </c>
      <c r="G4858" s="16">
        <v>503</v>
      </c>
      <c r="H4858" s="6">
        <f t="shared" si="300"/>
        <v>557</v>
      </c>
      <c r="I4858" s="6">
        <f t="shared" si="301"/>
        <v>504</v>
      </c>
      <c r="J4858" s="7">
        <f t="shared" si="302"/>
        <v>0.9048473967684022</v>
      </c>
      <c r="K4858" s="7">
        <f t="shared" si="303"/>
        <v>-0.14425359384011521</v>
      </c>
    </row>
    <row r="4859" spans="1:11" x14ac:dyDescent="0.35">
      <c r="A4859" s="14" t="s">
        <v>10537</v>
      </c>
      <c r="B4859" s="13" t="s">
        <v>2183</v>
      </c>
      <c r="C4859" s="14" t="s">
        <v>18587</v>
      </c>
      <c r="D4859" s="14" t="s">
        <v>18588</v>
      </c>
      <c r="E4859" s="15" t="s">
        <v>11359</v>
      </c>
      <c r="F4859" s="16">
        <v>352</v>
      </c>
      <c r="G4859" s="16">
        <v>365</v>
      </c>
      <c r="H4859" s="6">
        <f t="shared" si="300"/>
        <v>353</v>
      </c>
      <c r="I4859" s="6">
        <f t="shared" si="301"/>
        <v>366</v>
      </c>
      <c r="J4859" s="7">
        <f t="shared" si="302"/>
        <v>1.0368271954674222</v>
      </c>
      <c r="K4859" s="7">
        <f t="shared" si="303"/>
        <v>5.2175465012862299E-2</v>
      </c>
    </row>
    <row r="4860" spans="1:11" x14ac:dyDescent="0.35">
      <c r="A4860" s="14" t="s">
        <v>10538</v>
      </c>
      <c r="B4860" s="13" t="s">
        <v>1113</v>
      </c>
      <c r="C4860" s="14" t="s">
        <v>18589</v>
      </c>
      <c r="D4860" s="14" t="s">
        <v>11356</v>
      </c>
      <c r="E4860" s="15" t="s">
        <v>5678</v>
      </c>
      <c r="F4860" s="16">
        <v>95</v>
      </c>
      <c r="G4860" s="16">
        <v>63</v>
      </c>
      <c r="H4860" s="6">
        <f t="shared" si="300"/>
        <v>96</v>
      </c>
      <c r="I4860" s="6">
        <f t="shared" si="301"/>
        <v>64</v>
      </c>
      <c r="J4860" s="7">
        <f t="shared" si="302"/>
        <v>0.66666666666666663</v>
      </c>
      <c r="K4860" s="7">
        <f t="shared" si="303"/>
        <v>-0.5849625007211563</v>
      </c>
    </row>
    <row r="4861" spans="1:11" x14ac:dyDescent="0.35">
      <c r="A4861" s="14" t="s">
        <v>10539</v>
      </c>
      <c r="B4861" s="13" t="s">
        <v>4222</v>
      </c>
      <c r="C4861" s="14" t="s">
        <v>18590</v>
      </c>
      <c r="D4861" s="14" t="s">
        <v>11356</v>
      </c>
      <c r="E4861" s="15" t="s">
        <v>5678</v>
      </c>
      <c r="F4861" s="16">
        <v>150</v>
      </c>
      <c r="G4861" s="16">
        <v>148</v>
      </c>
      <c r="H4861" s="6">
        <f t="shared" si="300"/>
        <v>151</v>
      </c>
      <c r="I4861" s="6">
        <f t="shared" si="301"/>
        <v>149</v>
      </c>
      <c r="J4861" s="7">
        <f t="shared" si="302"/>
        <v>0.98675496688741726</v>
      </c>
      <c r="K4861" s="7">
        <f t="shared" si="303"/>
        <v>-1.9236218862917272E-2</v>
      </c>
    </row>
    <row r="4862" spans="1:11" x14ac:dyDescent="0.35">
      <c r="A4862" s="14" t="s">
        <v>10540</v>
      </c>
      <c r="B4862" s="13" t="s">
        <v>2738</v>
      </c>
      <c r="C4862" s="14" t="s">
        <v>18591</v>
      </c>
      <c r="D4862" s="14" t="s">
        <v>18592</v>
      </c>
      <c r="E4862" s="15" t="s">
        <v>11359</v>
      </c>
      <c r="F4862" s="16">
        <v>149</v>
      </c>
      <c r="G4862" s="16">
        <v>85</v>
      </c>
      <c r="H4862" s="6">
        <f t="shared" si="300"/>
        <v>150</v>
      </c>
      <c r="I4862" s="6">
        <f t="shared" si="301"/>
        <v>86</v>
      </c>
      <c r="J4862" s="7">
        <f t="shared" si="302"/>
        <v>0.57333333333333336</v>
      </c>
      <c r="K4862" s="7">
        <f t="shared" si="303"/>
        <v>-0.80255393579378287</v>
      </c>
    </row>
    <row r="4863" spans="1:11" x14ac:dyDescent="0.35">
      <c r="A4863" s="14" t="s">
        <v>10541</v>
      </c>
      <c r="B4863" s="13" t="s">
        <v>2774</v>
      </c>
      <c r="C4863" s="14" t="s">
        <v>18593</v>
      </c>
      <c r="D4863" s="14" t="s">
        <v>11418</v>
      </c>
      <c r="E4863" s="15" t="s">
        <v>5678</v>
      </c>
      <c r="F4863" s="16">
        <v>73</v>
      </c>
      <c r="G4863" s="16">
        <v>58</v>
      </c>
      <c r="H4863" s="6">
        <f t="shared" si="300"/>
        <v>74</v>
      </c>
      <c r="I4863" s="6">
        <f t="shared" si="301"/>
        <v>59</v>
      </c>
      <c r="J4863" s="7">
        <f t="shared" si="302"/>
        <v>0.79729729729729726</v>
      </c>
      <c r="K4863" s="7">
        <f t="shared" si="303"/>
        <v>-0.3268103162671086</v>
      </c>
    </row>
    <row r="4864" spans="1:11" x14ac:dyDescent="0.35">
      <c r="A4864" s="14" t="s">
        <v>10542</v>
      </c>
      <c r="B4864" s="13" t="s">
        <v>5508</v>
      </c>
      <c r="C4864" s="14" t="s">
        <v>18594</v>
      </c>
      <c r="D4864" s="14" t="s">
        <v>18595</v>
      </c>
      <c r="E4864" s="15" t="s">
        <v>11359</v>
      </c>
      <c r="F4864" s="16">
        <v>61</v>
      </c>
      <c r="G4864" s="16">
        <v>52</v>
      </c>
      <c r="H4864" s="6">
        <f t="shared" si="300"/>
        <v>62</v>
      </c>
      <c r="I4864" s="6">
        <f t="shared" si="301"/>
        <v>53</v>
      </c>
      <c r="J4864" s="7">
        <f t="shared" si="302"/>
        <v>0.85483870967741937</v>
      </c>
      <c r="K4864" s="7">
        <f t="shared" si="303"/>
        <v>-0.22627585582367601</v>
      </c>
    </row>
    <row r="4865" spans="1:11" x14ac:dyDescent="0.35">
      <c r="A4865" s="14" t="s">
        <v>10543</v>
      </c>
      <c r="B4865" s="13" t="s">
        <v>5521</v>
      </c>
      <c r="C4865" s="14" t="s">
        <v>18596</v>
      </c>
      <c r="D4865" s="14" t="s">
        <v>18597</v>
      </c>
      <c r="E4865" s="15" t="s">
        <v>11359</v>
      </c>
      <c r="F4865" s="16">
        <v>53</v>
      </c>
      <c r="G4865" s="16">
        <v>50</v>
      </c>
      <c r="H4865" s="6">
        <f t="shared" si="300"/>
        <v>54</v>
      </c>
      <c r="I4865" s="6">
        <f t="shared" si="301"/>
        <v>51</v>
      </c>
      <c r="J4865" s="7">
        <f t="shared" si="302"/>
        <v>0.94444444444444442</v>
      </c>
      <c r="K4865" s="7">
        <f t="shared" si="303"/>
        <v>-8.2462160191973E-2</v>
      </c>
    </row>
    <row r="4866" spans="1:11" x14ac:dyDescent="0.35">
      <c r="A4866" s="14" t="s">
        <v>10544</v>
      </c>
      <c r="B4866" s="13" t="s">
        <v>5536</v>
      </c>
      <c r="C4866" s="14" t="s">
        <v>18598</v>
      </c>
      <c r="D4866" s="14" t="s">
        <v>18599</v>
      </c>
      <c r="E4866" s="15" t="s">
        <v>11359</v>
      </c>
      <c r="F4866" s="16">
        <v>39</v>
      </c>
      <c r="G4866" s="16">
        <v>65</v>
      </c>
      <c r="H4866" s="6">
        <f t="shared" si="300"/>
        <v>40</v>
      </c>
      <c r="I4866" s="6">
        <f t="shared" si="301"/>
        <v>66</v>
      </c>
      <c r="J4866" s="7">
        <f t="shared" si="302"/>
        <v>1.65</v>
      </c>
      <c r="K4866" s="7">
        <f t="shared" si="303"/>
        <v>0.72246602447109098</v>
      </c>
    </row>
    <row r="4867" spans="1:11" x14ac:dyDescent="0.35">
      <c r="A4867" s="14" t="s">
        <v>10545</v>
      </c>
      <c r="B4867" s="13" t="s">
        <v>58</v>
      </c>
      <c r="C4867" s="14" t="s">
        <v>18600</v>
      </c>
      <c r="D4867" s="14" t="s">
        <v>18601</v>
      </c>
      <c r="E4867" s="15" t="s">
        <v>11359</v>
      </c>
      <c r="F4867" s="16">
        <v>246</v>
      </c>
      <c r="G4867" s="16">
        <v>169</v>
      </c>
      <c r="H4867" s="6">
        <f t="shared" ref="H4867:H4930" si="304">F4867+1</f>
        <v>247</v>
      </c>
      <c r="I4867" s="6">
        <f t="shared" ref="I4867:I4930" si="305">G4867+1</f>
        <v>170</v>
      </c>
      <c r="J4867" s="7">
        <f t="shared" ref="J4867:J4930" si="306">I4867/H4867</f>
        <v>0.68825910931174084</v>
      </c>
      <c r="K4867" s="7">
        <f t="shared" ref="K4867:K4930" si="307">LOG(J4867,2)</f>
        <v>-0.53897629544697601</v>
      </c>
    </row>
    <row r="4868" spans="1:11" x14ac:dyDescent="0.35">
      <c r="A4868" s="14" t="s">
        <v>10546</v>
      </c>
      <c r="B4868" s="13" t="s">
        <v>47</v>
      </c>
      <c r="C4868" s="14" t="s">
        <v>18602</v>
      </c>
      <c r="D4868" s="14" t="s">
        <v>12083</v>
      </c>
      <c r="E4868" s="15" t="s">
        <v>11359</v>
      </c>
      <c r="F4868" s="16">
        <v>131</v>
      </c>
      <c r="G4868" s="16">
        <v>82</v>
      </c>
      <c r="H4868" s="6">
        <f t="shared" si="304"/>
        <v>132</v>
      </c>
      <c r="I4868" s="6">
        <f t="shared" si="305"/>
        <v>83</v>
      </c>
      <c r="J4868" s="7">
        <f t="shared" si="306"/>
        <v>0.62878787878787878</v>
      </c>
      <c r="K4868" s="7">
        <f t="shared" si="307"/>
        <v>-0.66935468801152875</v>
      </c>
    </row>
    <row r="4869" spans="1:11" x14ac:dyDescent="0.35">
      <c r="A4869" s="14" t="s">
        <v>10547</v>
      </c>
      <c r="B4869" s="13" t="s">
        <v>84</v>
      </c>
      <c r="C4869" s="14" t="s">
        <v>18603</v>
      </c>
      <c r="D4869" s="14" t="s">
        <v>11356</v>
      </c>
      <c r="E4869" s="15" t="s">
        <v>11359</v>
      </c>
      <c r="F4869" s="16">
        <v>60</v>
      </c>
      <c r="G4869" s="16">
        <v>34</v>
      </c>
      <c r="H4869" s="6">
        <f t="shared" si="304"/>
        <v>61</v>
      </c>
      <c r="I4869" s="6">
        <f t="shared" si="305"/>
        <v>35</v>
      </c>
      <c r="J4869" s="7">
        <f t="shared" si="306"/>
        <v>0.57377049180327866</v>
      </c>
      <c r="K4869" s="7">
        <f t="shared" si="307"/>
        <v>-0.80145432061791988</v>
      </c>
    </row>
    <row r="4870" spans="1:11" x14ac:dyDescent="0.35">
      <c r="A4870" s="14" t="s">
        <v>10548</v>
      </c>
      <c r="B4870" s="13" t="s">
        <v>126</v>
      </c>
      <c r="C4870" s="14" t="s">
        <v>18604</v>
      </c>
      <c r="D4870" s="14" t="s">
        <v>18605</v>
      </c>
      <c r="E4870" s="15" t="s">
        <v>11359</v>
      </c>
      <c r="F4870" s="16">
        <v>56</v>
      </c>
      <c r="G4870" s="16">
        <v>26</v>
      </c>
      <c r="H4870" s="6">
        <f t="shared" si="304"/>
        <v>57</v>
      </c>
      <c r="I4870" s="6">
        <f t="shared" si="305"/>
        <v>27</v>
      </c>
      <c r="J4870" s="7">
        <f t="shared" si="306"/>
        <v>0.47368421052631576</v>
      </c>
      <c r="K4870" s="7">
        <f t="shared" si="307"/>
        <v>-1.0780025120012733</v>
      </c>
    </row>
    <row r="4871" spans="1:11" x14ac:dyDescent="0.35">
      <c r="A4871" s="14" t="s">
        <v>10549</v>
      </c>
      <c r="B4871" s="13" t="s">
        <v>137</v>
      </c>
      <c r="C4871" s="14" t="s">
        <v>18606</v>
      </c>
      <c r="D4871" s="14" t="s">
        <v>18607</v>
      </c>
      <c r="E4871" s="15" t="s">
        <v>11359</v>
      </c>
      <c r="F4871" s="16">
        <v>21</v>
      </c>
      <c r="G4871" s="16">
        <v>16</v>
      </c>
      <c r="H4871" s="6">
        <f t="shared" si="304"/>
        <v>22</v>
      </c>
      <c r="I4871" s="6">
        <f t="shared" si="305"/>
        <v>17</v>
      </c>
      <c r="J4871" s="7">
        <f t="shared" si="306"/>
        <v>0.77272727272727271</v>
      </c>
      <c r="K4871" s="7">
        <f t="shared" si="307"/>
        <v>-0.37196877738695788</v>
      </c>
    </row>
    <row r="4872" spans="1:11" x14ac:dyDescent="0.35">
      <c r="A4872" s="14" t="s">
        <v>10550</v>
      </c>
      <c r="B4872" s="13" t="s">
        <v>2582</v>
      </c>
      <c r="C4872" s="14" t="s">
        <v>18608</v>
      </c>
      <c r="D4872" s="14" t="s">
        <v>18609</v>
      </c>
      <c r="E4872" s="15" t="s">
        <v>11359</v>
      </c>
      <c r="F4872" s="16">
        <v>167</v>
      </c>
      <c r="G4872" s="16">
        <v>199</v>
      </c>
      <c r="H4872" s="6">
        <f t="shared" si="304"/>
        <v>168</v>
      </c>
      <c r="I4872" s="6">
        <f t="shared" si="305"/>
        <v>200</v>
      </c>
      <c r="J4872" s="7">
        <f t="shared" si="306"/>
        <v>1.1904761904761905</v>
      </c>
      <c r="K4872" s="7">
        <f t="shared" si="307"/>
        <v>0.25153876699596439</v>
      </c>
    </row>
    <row r="4873" spans="1:11" x14ac:dyDescent="0.35">
      <c r="A4873" s="14" t="s">
        <v>10551</v>
      </c>
      <c r="B4873" s="13" t="s">
        <v>555</v>
      </c>
      <c r="C4873" s="14" t="s">
        <v>18610</v>
      </c>
      <c r="D4873" s="14" t="s">
        <v>11436</v>
      </c>
      <c r="E4873" s="15" t="s">
        <v>5678</v>
      </c>
      <c r="F4873" s="16">
        <v>8</v>
      </c>
      <c r="G4873" s="16">
        <v>7</v>
      </c>
      <c r="H4873" s="6">
        <f t="shared" si="304"/>
        <v>9</v>
      </c>
      <c r="I4873" s="6">
        <f t="shared" si="305"/>
        <v>8</v>
      </c>
      <c r="J4873" s="7">
        <f t="shared" si="306"/>
        <v>0.88888888888888884</v>
      </c>
      <c r="K4873" s="7">
        <f t="shared" si="307"/>
        <v>-0.16992500144231246</v>
      </c>
    </row>
    <row r="4874" spans="1:11" x14ac:dyDescent="0.35">
      <c r="A4874" s="14" t="s">
        <v>10552</v>
      </c>
      <c r="B4874" s="13" t="s">
        <v>1216</v>
      </c>
      <c r="C4874" s="14" t="s">
        <v>18611</v>
      </c>
      <c r="D4874" s="14" t="s">
        <v>18612</v>
      </c>
      <c r="E4874" s="15" t="s">
        <v>5678</v>
      </c>
      <c r="F4874" s="16">
        <v>31</v>
      </c>
      <c r="G4874" s="16">
        <v>22</v>
      </c>
      <c r="H4874" s="6">
        <f t="shared" si="304"/>
        <v>32</v>
      </c>
      <c r="I4874" s="6">
        <f t="shared" si="305"/>
        <v>23</v>
      </c>
      <c r="J4874" s="7">
        <f t="shared" si="306"/>
        <v>0.71875</v>
      </c>
      <c r="K4874" s="7">
        <f t="shared" si="307"/>
        <v>-0.47643804394298717</v>
      </c>
    </row>
    <row r="4875" spans="1:11" x14ac:dyDescent="0.35">
      <c r="A4875" s="14" t="s">
        <v>10553</v>
      </c>
      <c r="B4875" s="13" t="s">
        <v>624</v>
      </c>
      <c r="C4875" s="14" t="s">
        <v>18613</v>
      </c>
      <c r="D4875" s="14" t="s">
        <v>18614</v>
      </c>
      <c r="E4875" s="15" t="s">
        <v>5678</v>
      </c>
      <c r="F4875" s="16">
        <v>16</v>
      </c>
      <c r="G4875" s="16">
        <v>13</v>
      </c>
      <c r="H4875" s="6">
        <f t="shared" si="304"/>
        <v>17</v>
      </c>
      <c r="I4875" s="6">
        <f t="shared" si="305"/>
        <v>14</v>
      </c>
      <c r="J4875" s="7">
        <f t="shared" si="306"/>
        <v>0.82352941176470584</v>
      </c>
      <c r="K4875" s="7">
        <f t="shared" si="307"/>
        <v>-0.28010791919273537</v>
      </c>
    </row>
    <row r="4876" spans="1:11" x14ac:dyDescent="0.35">
      <c r="A4876" s="14" t="s">
        <v>10554</v>
      </c>
      <c r="B4876" s="13" t="s">
        <v>293</v>
      </c>
      <c r="C4876" s="14" t="s">
        <v>18615</v>
      </c>
      <c r="D4876" s="14" t="s">
        <v>11356</v>
      </c>
      <c r="E4876" s="15" t="s">
        <v>5678</v>
      </c>
      <c r="F4876" s="16">
        <v>58</v>
      </c>
      <c r="G4876" s="16">
        <v>61</v>
      </c>
      <c r="H4876" s="6">
        <f t="shared" si="304"/>
        <v>59</v>
      </c>
      <c r="I4876" s="6">
        <f t="shared" si="305"/>
        <v>62</v>
      </c>
      <c r="J4876" s="7">
        <f t="shared" si="306"/>
        <v>1.0508474576271187</v>
      </c>
      <c r="K4876" s="7">
        <f t="shared" si="307"/>
        <v>7.1553261025034065E-2</v>
      </c>
    </row>
    <row r="4877" spans="1:11" x14ac:dyDescent="0.35">
      <c r="A4877" s="14" t="s">
        <v>10555</v>
      </c>
      <c r="B4877" s="13" t="s">
        <v>3315</v>
      </c>
      <c r="C4877" s="14" t="s">
        <v>18616</v>
      </c>
      <c r="D4877" s="14" t="s">
        <v>11436</v>
      </c>
      <c r="E4877" s="15" t="s">
        <v>5678</v>
      </c>
      <c r="F4877" s="16">
        <v>32</v>
      </c>
      <c r="G4877" s="16">
        <v>20</v>
      </c>
      <c r="H4877" s="6">
        <f t="shared" si="304"/>
        <v>33</v>
      </c>
      <c r="I4877" s="6">
        <f t="shared" si="305"/>
        <v>21</v>
      </c>
      <c r="J4877" s="7">
        <f t="shared" si="306"/>
        <v>0.63636363636363635</v>
      </c>
      <c r="K4877" s="7">
        <f t="shared" si="307"/>
        <v>-0.65207669657969325</v>
      </c>
    </row>
    <row r="4878" spans="1:11" x14ac:dyDescent="0.35">
      <c r="A4878" s="14" t="s">
        <v>10556</v>
      </c>
      <c r="B4878" s="13" t="s">
        <v>1794</v>
      </c>
      <c r="C4878" s="14" t="s">
        <v>18617</v>
      </c>
      <c r="D4878" s="14" t="s">
        <v>18196</v>
      </c>
      <c r="E4878" s="15" t="s">
        <v>11359</v>
      </c>
      <c r="F4878" s="16">
        <v>14</v>
      </c>
      <c r="G4878" s="16">
        <v>15</v>
      </c>
      <c r="H4878" s="6">
        <f t="shared" si="304"/>
        <v>15</v>
      </c>
      <c r="I4878" s="6">
        <f t="shared" si="305"/>
        <v>16</v>
      </c>
      <c r="J4878" s="7">
        <f t="shared" si="306"/>
        <v>1.0666666666666667</v>
      </c>
      <c r="K4878" s="7">
        <f t="shared" si="307"/>
        <v>9.3109404391481465E-2</v>
      </c>
    </row>
    <row r="4879" spans="1:11" x14ac:dyDescent="0.35">
      <c r="A4879" s="14" t="s">
        <v>10557</v>
      </c>
      <c r="B4879" s="13" t="s">
        <v>2102</v>
      </c>
      <c r="C4879" s="14" t="s">
        <v>18618</v>
      </c>
      <c r="D4879" s="14" t="s">
        <v>15254</v>
      </c>
      <c r="E4879" s="15" t="s">
        <v>5678</v>
      </c>
      <c r="F4879" s="16">
        <v>9</v>
      </c>
      <c r="G4879" s="16">
        <v>8</v>
      </c>
      <c r="H4879" s="6">
        <f t="shared" si="304"/>
        <v>10</v>
      </c>
      <c r="I4879" s="6">
        <f t="shared" si="305"/>
        <v>9</v>
      </c>
      <c r="J4879" s="7">
        <f t="shared" si="306"/>
        <v>0.9</v>
      </c>
      <c r="K4879" s="7">
        <f t="shared" si="307"/>
        <v>-0.15200309344504997</v>
      </c>
    </row>
    <row r="4880" spans="1:11" x14ac:dyDescent="0.35">
      <c r="A4880" s="14" t="s">
        <v>10558</v>
      </c>
      <c r="B4880" s="13" t="s">
        <v>1344</v>
      </c>
      <c r="C4880" s="14" t="s">
        <v>18619</v>
      </c>
      <c r="D4880" s="14" t="s">
        <v>11539</v>
      </c>
      <c r="E4880" s="15" t="s">
        <v>11359</v>
      </c>
      <c r="F4880" s="16">
        <v>10</v>
      </c>
      <c r="G4880" s="16">
        <v>11</v>
      </c>
      <c r="H4880" s="6">
        <f t="shared" si="304"/>
        <v>11</v>
      </c>
      <c r="I4880" s="6">
        <f t="shared" si="305"/>
        <v>12</v>
      </c>
      <c r="J4880" s="7">
        <f t="shared" si="306"/>
        <v>1.0909090909090908</v>
      </c>
      <c r="K4880" s="7">
        <f t="shared" si="307"/>
        <v>0.12553088208385882</v>
      </c>
    </row>
    <row r="4881" spans="1:11" x14ac:dyDescent="0.35">
      <c r="A4881" s="14" t="s">
        <v>10559</v>
      </c>
      <c r="B4881" s="13" t="s">
        <v>1935</v>
      </c>
      <c r="C4881" s="14" t="s">
        <v>18620</v>
      </c>
      <c r="D4881" s="14" t="s">
        <v>11858</v>
      </c>
      <c r="E4881" s="15" t="s">
        <v>5678</v>
      </c>
      <c r="F4881" s="16">
        <v>117</v>
      </c>
      <c r="G4881" s="16">
        <v>67</v>
      </c>
      <c r="H4881" s="6">
        <f t="shared" si="304"/>
        <v>118</v>
      </c>
      <c r="I4881" s="6">
        <f t="shared" si="305"/>
        <v>68</v>
      </c>
      <c r="J4881" s="7">
        <f t="shared" si="306"/>
        <v>0.57627118644067798</v>
      </c>
      <c r="K4881" s="7">
        <f t="shared" si="307"/>
        <v>-0.79518020811150181</v>
      </c>
    </row>
    <row r="4882" spans="1:11" x14ac:dyDescent="0.35">
      <c r="A4882" s="14" t="s">
        <v>10560</v>
      </c>
      <c r="B4882" s="13" t="s">
        <v>3345</v>
      </c>
      <c r="C4882" s="14" t="s">
        <v>18621</v>
      </c>
      <c r="D4882" s="14" t="s">
        <v>18622</v>
      </c>
      <c r="E4882" s="15" t="s">
        <v>11359</v>
      </c>
      <c r="F4882" s="16">
        <v>3</v>
      </c>
      <c r="G4882" s="16">
        <v>2</v>
      </c>
      <c r="H4882" s="6">
        <f t="shared" si="304"/>
        <v>4</v>
      </c>
      <c r="I4882" s="6">
        <f t="shared" si="305"/>
        <v>3</v>
      </c>
      <c r="J4882" s="7">
        <f t="shared" si="306"/>
        <v>0.75</v>
      </c>
      <c r="K4882" s="7">
        <f t="shared" si="307"/>
        <v>-0.41503749927884381</v>
      </c>
    </row>
    <row r="4883" spans="1:11" x14ac:dyDescent="0.35">
      <c r="A4883" s="14" t="s">
        <v>10561</v>
      </c>
      <c r="B4883" s="13" t="s">
        <v>2438</v>
      </c>
      <c r="C4883" s="14" t="s">
        <v>18623</v>
      </c>
      <c r="D4883" s="14" t="s">
        <v>11356</v>
      </c>
      <c r="E4883" s="15" t="s">
        <v>11359</v>
      </c>
      <c r="F4883" s="16">
        <v>34</v>
      </c>
      <c r="G4883" s="16">
        <v>13</v>
      </c>
      <c r="H4883" s="6">
        <f t="shared" si="304"/>
        <v>35</v>
      </c>
      <c r="I4883" s="6">
        <f t="shared" si="305"/>
        <v>14</v>
      </c>
      <c r="J4883" s="7">
        <f t="shared" si="306"/>
        <v>0.4</v>
      </c>
      <c r="K4883" s="7">
        <f t="shared" si="307"/>
        <v>-1.3219280948873622</v>
      </c>
    </row>
    <row r="4884" spans="1:11" x14ac:dyDescent="0.35">
      <c r="A4884" s="14" t="s">
        <v>10562</v>
      </c>
      <c r="B4884" s="13" t="s">
        <v>4343</v>
      </c>
      <c r="C4884" s="14" t="s">
        <v>18624</v>
      </c>
      <c r="D4884" s="14" t="s">
        <v>11356</v>
      </c>
      <c r="E4884" s="15" t="s">
        <v>11359</v>
      </c>
      <c r="F4884" s="16">
        <v>15</v>
      </c>
      <c r="G4884" s="16">
        <v>10</v>
      </c>
      <c r="H4884" s="6">
        <f t="shared" si="304"/>
        <v>16</v>
      </c>
      <c r="I4884" s="6">
        <f t="shared" si="305"/>
        <v>11</v>
      </c>
      <c r="J4884" s="7">
        <f t="shared" si="306"/>
        <v>0.6875</v>
      </c>
      <c r="K4884" s="7">
        <f t="shared" si="307"/>
        <v>-0.5405683813627028</v>
      </c>
    </row>
    <row r="4885" spans="1:11" x14ac:dyDescent="0.35">
      <c r="A4885" s="14" t="s">
        <v>10563</v>
      </c>
      <c r="B4885" s="13" t="s">
        <v>5107</v>
      </c>
      <c r="C4885" s="14" t="s">
        <v>18625</v>
      </c>
      <c r="D4885" s="14" t="s">
        <v>11356</v>
      </c>
      <c r="E4885" s="15" t="s">
        <v>11359</v>
      </c>
      <c r="F4885" s="16">
        <v>17</v>
      </c>
      <c r="G4885" s="16">
        <v>12</v>
      </c>
      <c r="H4885" s="6">
        <f t="shared" si="304"/>
        <v>18</v>
      </c>
      <c r="I4885" s="6">
        <f t="shared" si="305"/>
        <v>13</v>
      </c>
      <c r="J4885" s="7">
        <f t="shared" si="306"/>
        <v>0.72222222222222221</v>
      </c>
      <c r="K4885" s="7">
        <f t="shared" si="307"/>
        <v>-0.4694852833012203</v>
      </c>
    </row>
    <row r="4886" spans="1:11" x14ac:dyDescent="0.35">
      <c r="A4886" s="14" t="s">
        <v>10564</v>
      </c>
      <c r="B4886" s="13" t="s">
        <v>1396</v>
      </c>
      <c r="C4886" s="14" t="s">
        <v>18626</v>
      </c>
      <c r="D4886" s="14" t="s">
        <v>11921</v>
      </c>
      <c r="E4886" s="15" t="s">
        <v>5678</v>
      </c>
      <c r="F4886" s="16">
        <v>21</v>
      </c>
      <c r="G4886" s="16">
        <v>11</v>
      </c>
      <c r="H4886" s="6">
        <f t="shared" si="304"/>
        <v>22</v>
      </c>
      <c r="I4886" s="6">
        <f t="shared" si="305"/>
        <v>12</v>
      </c>
      <c r="J4886" s="7">
        <f t="shared" si="306"/>
        <v>0.54545454545454541</v>
      </c>
      <c r="K4886" s="7">
        <f t="shared" si="307"/>
        <v>-0.87446911791614124</v>
      </c>
    </row>
    <row r="4887" spans="1:11" x14ac:dyDescent="0.35">
      <c r="A4887" s="14" t="s">
        <v>10565</v>
      </c>
      <c r="B4887" s="13" t="s">
        <v>2864</v>
      </c>
      <c r="C4887" s="14" t="s">
        <v>18627</v>
      </c>
      <c r="D4887" s="14" t="s">
        <v>11356</v>
      </c>
      <c r="E4887" s="15" t="s">
        <v>11359</v>
      </c>
      <c r="F4887" s="16">
        <v>146</v>
      </c>
      <c r="G4887" s="16">
        <v>162</v>
      </c>
      <c r="H4887" s="6">
        <f t="shared" si="304"/>
        <v>147</v>
      </c>
      <c r="I4887" s="6">
        <f t="shared" si="305"/>
        <v>163</v>
      </c>
      <c r="J4887" s="7">
        <f t="shared" si="306"/>
        <v>1.1088435374149659</v>
      </c>
      <c r="K4887" s="7">
        <f t="shared" si="307"/>
        <v>0.14905580939471302</v>
      </c>
    </row>
    <row r="4888" spans="1:11" x14ac:dyDescent="0.35">
      <c r="A4888" s="14" t="s">
        <v>10566</v>
      </c>
      <c r="B4888" s="13" t="s">
        <v>540</v>
      </c>
      <c r="C4888" s="14" t="s">
        <v>18628</v>
      </c>
      <c r="D4888" s="14" t="s">
        <v>11536</v>
      </c>
      <c r="E4888" s="15" t="s">
        <v>11359</v>
      </c>
      <c r="F4888" s="16">
        <v>53</v>
      </c>
      <c r="G4888" s="16">
        <v>67</v>
      </c>
      <c r="H4888" s="6">
        <f t="shared" si="304"/>
        <v>54</v>
      </c>
      <c r="I4888" s="6">
        <f t="shared" si="305"/>
        <v>68</v>
      </c>
      <c r="J4888" s="7">
        <f t="shared" si="306"/>
        <v>1.2592592592592593</v>
      </c>
      <c r="K4888" s="7">
        <f t="shared" si="307"/>
        <v>0.33257533908687092</v>
      </c>
    </row>
    <row r="4889" spans="1:11" x14ac:dyDescent="0.35">
      <c r="A4889" s="14" t="s">
        <v>10567</v>
      </c>
      <c r="B4889" s="13" t="s">
        <v>671</v>
      </c>
      <c r="C4889" s="14" t="s">
        <v>18629</v>
      </c>
      <c r="D4889" s="14" t="s">
        <v>11356</v>
      </c>
      <c r="E4889" s="15" t="s">
        <v>11359</v>
      </c>
      <c r="F4889" s="16">
        <v>41</v>
      </c>
      <c r="G4889" s="16">
        <v>35</v>
      </c>
      <c r="H4889" s="6">
        <f t="shared" si="304"/>
        <v>42</v>
      </c>
      <c r="I4889" s="6">
        <f t="shared" si="305"/>
        <v>36</v>
      </c>
      <c r="J4889" s="7">
        <f t="shared" si="306"/>
        <v>0.8571428571428571</v>
      </c>
      <c r="K4889" s="7">
        <f t="shared" si="307"/>
        <v>-0.22239242133644802</v>
      </c>
    </row>
    <row r="4890" spans="1:11" x14ac:dyDescent="0.35">
      <c r="A4890" s="14" t="s">
        <v>10568</v>
      </c>
      <c r="B4890" s="13" t="s">
        <v>504</v>
      </c>
      <c r="C4890" s="14" t="s">
        <v>18630</v>
      </c>
      <c r="D4890" s="14" t="s">
        <v>11356</v>
      </c>
      <c r="E4890" s="15" t="s">
        <v>11359</v>
      </c>
      <c r="F4890" s="16">
        <v>67</v>
      </c>
      <c r="G4890" s="16">
        <v>50</v>
      </c>
      <c r="H4890" s="6">
        <f t="shared" si="304"/>
        <v>68</v>
      </c>
      <c r="I4890" s="6">
        <f t="shared" si="305"/>
        <v>51</v>
      </c>
      <c r="J4890" s="7">
        <f t="shared" si="306"/>
        <v>0.75</v>
      </c>
      <c r="K4890" s="7">
        <f t="shared" si="307"/>
        <v>-0.41503749927884381</v>
      </c>
    </row>
    <row r="4891" spans="1:11" x14ac:dyDescent="0.35">
      <c r="A4891" s="14" t="s">
        <v>10569</v>
      </c>
      <c r="B4891" s="13" t="s">
        <v>1499</v>
      </c>
      <c r="C4891" s="14" t="s">
        <v>12080</v>
      </c>
      <c r="D4891" s="14" t="s">
        <v>12081</v>
      </c>
      <c r="E4891" s="15" t="s">
        <v>5678</v>
      </c>
      <c r="F4891" s="16">
        <v>21</v>
      </c>
      <c r="G4891" s="16">
        <v>16</v>
      </c>
      <c r="H4891" s="6">
        <f t="shared" si="304"/>
        <v>22</v>
      </c>
      <c r="I4891" s="6">
        <f t="shared" si="305"/>
        <v>17</v>
      </c>
      <c r="J4891" s="7">
        <f t="shared" si="306"/>
        <v>0.77272727272727271</v>
      </c>
      <c r="K4891" s="7">
        <f t="shared" si="307"/>
        <v>-0.37196877738695788</v>
      </c>
    </row>
    <row r="4892" spans="1:11" x14ac:dyDescent="0.35">
      <c r="A4892" s="14" t="s">
        <v>10570</v>
      </c>
      <c r="B4892" s="13" t="s">
        <v>2817</v>
      </c>
      <c r="C4892" s="14" t="s">
        <v>18631</v>
      </c>
      <c r="D4892" s="14" t="s">
        <v>11356</v>
      </c>
      <c r="E4892" s="15" t="s">
        <v>11359</v>
      </c>
      <c r="F4892" s="16">
        <v>12</v>
      </c>
      <c r="G4892" s="16">
        <v>9</v>
      </c>
      <c r="H4892" s="6">
        <f t="shared" si="304"/>
        <v>13</v>
      </c>
      <c r="I4892" s="6">
        <f t="shared" si="305"/>
        <v>10</v>
      </c>
      <c r="J4892" s="7">
        <f t="shared" si="306"/>
        <v>0.76923076923076927</v>
      </c>
      <c r="K4892" s="7">
        <f t="shared" si="307"/>
        <v>-0.37851162325372978</v>
      </c>
    </row>
    <row r="4893" spans="1:11" x14ac:dyDescent="0.35">
      <c r="A4893" s="14" t="s">
        <v>10571</v>
      </c>
      <c r="B4893" s="13" t="s">
        <v>3993</v>
      </c>
      <c r="C4893" s="14" t="s">
        <v>18632</v>
      </c>
      <c r="D4893" s="14" t="s">
        <v>11356</v>
      </c>
      <c r="E4893" s="15" t="s">
        <v>5678</v>
      </c>
      <c r="F4893" s="16">
        <v>8</v>
      </c>
      <c r="G4893" s="16">
        <v>3</v>
      </c>
      <c r="H4893" s="6">
        <f t="shared" si="304"/>
        <v>9</v>
      </c>
      <c r="I4893" s="6">
        <f t="shared" si="305"/>
        <v>4</v>
      </c>
      <c r="J4893" s="7">
        <f t="shared" si="306"/>
        <v>0.44444444444444442</v>
      </c>
      <c r="K4893" s="7">
        <f t="shared" si="307"/>
        <v>-1.1699250014423124</v>
      </c>
    </row>
    <row r="4894" spans="1:11" x14ac:dyDescent="0.35">
      <c r="A4894" s="14" t="s">
        <v>10572</v>
      </c>
      <c r="B4894" s="13" t="s">
        <v>906</v>
      </c>
      <c r="C4894" s="14" t="s">
        <v>18633</v>
      </c>
      <c r="D4894" s="14" t="s">
        <v>12607</v>
      </c>
      <c r="E4894" s="15" t="s">
        <v>5678</v>
      </c>
      <c r="F4894" s="16">
        <v>17</v>
      </c>
      <c r="G4894" s="16">
        <v>13</v>
      </c>
      <c r="H4894" s="6">
        <f t="shared" si="304"/>
        <v>18</v>
      </c>
      <c r="I4894" s="6">
        <f t="shared" si="305"/>
        <v>14</v>
      </c>
      <c r="J4894" s="7">
        <f t="shared" si="306"/>
        <v>0.77777777777777779</v>
      </c>
      <c r="K4894" s="7">
        <f t="shared" si="307"/>
        <v>-0.36257007938470825</v>
      </c>
    </row>
    <row r="4895" spans="1:11" x14ac:dyDescent="0.35">
      <c r="A4895" s="14" t="s">
        <v>10573</v>
      </c>
      <c r="B4895" s="13" t="s">
        <v>725</v>
      </c>
      <c r="C4895" s="14" t="s">
        <v>18634</v>
      </c>
      <c r="D4895" s="14" t="s">
        <v>11356</v>
      </c>
      <c r="E4895" s="15" t="s">
        <v>5678</v>
      </c>
      <c r="F4895" s="16">
        <v>23</v>
      </c>
      <c r="G4895" s="16">
        <v>7</v>
      </c>
      <c r="H4895" s="6">
        <f t="shared" si="304"/>
        <v>24</v>
      </c>
      <c r="I4895" s="6">
        <f t="shared" si="305"/>
        <v>8</v>
      </c>
      <c r="J4895" s="7">
        <f t="shared" si="306"/>
        <v>0.33333333333333331</v>
      </c>
      <c r="K4895" s="7">
        <f t="shared" si="307"/>
        <v>-1.5849625007211563</v>
      </c>
    </row>
    <row r="4896" spans="1:11" x14ac:dyDescent="0.35">
      <c r="A4896" s="14" t="s">
        <v>10574</v>
      </c>
      <c r="B4896" s="13" t="s">
        <v>437</v>
      </c>
      <c r="C4896" s="14" t="s">
        <v>18635</v>
      </c>
      <c r="D4896" s="14" t="s">
        <v>14558</v>
      </c>
      <c r="E4896" s="15" t="s">
        <v>11359</v>
      </c>
      <c r="F4896" s="16">
        <v>9</v>
      </c>
      <c r="G4896" s="16">
        <v>5</v>
      </c>
      <c r="H4896" s="6">
        <f t="shared" si="304"/>
        <v>10</v>
      </c>
      <c r="I4896" s="6">
        <f t="shared" si="305"/>
        <v>6</v>
      </c>
      <c r="J4896" s="7">
        <f t="shared" si="306"/>
        <v>0.6</v>
      </c>
      <c r="K4896" s="7">
        <f t="shared" si="307"/>
        <v>-0.73696559416620622</v>
      </c>
    </row>
    <row r="4897" spans="1:11" x14ac:dyDescent="0.35">
      <c r="A4897" s="14" t="s">
        <v>10575</v>
      </c>
      <c r="B4897" s="13" t="s">
        <v>5670</v>
      </c>
      <c r="C4897" s="14"/>
      <c r="D4897" s="14"/>
      <c r="E4897" s="15" t="s">
        <v>5678</v>
      </c>
      <c r="F4897" s="16">
        <v>0</v>
      </c>
      <c r="G4897" s="16">
        <v>2</v>
      </c>
      <c r="H4897" s="6">
        <f t="shared" si="304"/>
        <v>1</v>
      </c>
      <c r="I4897" s="6">
        <f t="shared" si="305"/>
        <v>3</v>
      </c>
      <c r="J4897" s="7">
        <f t="shared" si="306"/>
        <v>3</v>
      </c>
      <c r="K4897" s="7">
        <f t="shared" si="307"/>
        <v>1.5849625007211563</v>
      </c>
    </row>
    <row r="4898" spans="1:11" x14ac:dyDescent="0.35">
      <c r="A4898" s="14" t="s">
        <v>10576</v>
      </c>
      <c r="B4898" s="13" t="s">
        <v>3204</v>
      </c>
      <c r="C4898" s="14" t="s">
        <v>18636</v>
      </c>
      <c r="D4898" s="14" t="s">
        <v>11356</v>
      </c>
      <c r="E4898" s="15" t="s">
        <v>5678</v>
      </c>
      <c r="F4898" s="16">
        <v>21</v>
      </c>
      <c r="G4898" s="16">
        <v>18</v>
      </c>
      <c r="H4898" s="6">
        <f t="shared" si="304"/>
        <v>22</v>
      </c>
      <c r="I4898" s="6">
        <f t="shared" si="305"/>
        <v>19</v>
      </c>
      <c r="J4898" s="7">
        <f t="shared" si="306"/>
        <v>0.86363636363636365</v>
      </c>
      <c r="K4898" s="7">
        <f t="shared" si="307"/>
        <v>-0.21150410519371177</v>
      </c>
    </row>
    <row r="4899" spans="1:11" x14ac:dyDescent="0.35">
      <c r="A4899" s="14" t="s">
        <v>10577</v>
      </c>
      <c r="B4899" s="13" t="s">
        <v>1213</v>
      </c>
      <c r="C4899" s="14" t="s">
        <v>18637</v>
      </c>
      <c r="D4899" s="14" t="s">
        <v>18638</v>
      </c>
      <c r="E4899" s="15" t="s">
        <v>5678</v>
      </c>
      <c r="F4899" s="16">
        <v>8</v>
      </c>
      <c r="G4899" s="16">
        <v>5</v>
      </c>
      <c r="H4899" s="6">
        <f t="shared" si="304"/>
        <v>9</v>
      </c>
      <c r="I4899" s="6">
        <f t="shared" si="305"/>
        <v>6</v>
      </c>
      <c r="J4899" s="7">
        <f t="shared" si="306"/>
        <v>0.66666666666666663</v>
      </c>
      <c r="K4899" s="7">
        <f t="shared" si="307"/>
        <v>-0.5849625007211563</v>
      </c>
    </row>
    <row r="4900" spans="1:11" x14ac:dyDescent="0.35">
      <c r="A4900" s="14" t="s">
        <v>10578</v>
      </c>
      <c r="B4900" s="13" t="s">
        <v>264</v>
      </c>
      <c r="C4900" s="14" t="s">
        <v>18639</v>
      </c>
      <c r="D4900" s="14" t="s">
        <v>11718</v>
      </c>
      <c r="E4900" s="15" t="s">
        <v>5678</v>
      </c>
      <c r="F4900" s="16">
        <v>4</v>
      </c>
      <c r="G4900" s="16">
        <v>4</v>
      </c>
      <c r="H4900" s="6">
        <f t="shared" si="304"/>
        <v>5</v>
      </c>
      <c r="I4900" s="6">
        <f t="shared" si="305"/>
        <v>5</v>
      </c>
      <c r="J4900" s="7">
        <f t="shared" si="306"/>
        <v>1</v>
      </c>
      <c r="K4900" s="7">
        <f t="shared" si="307"/>
        <v>0</v>
      </c>
    </row>
    <row r="4901" spans="1:11" x14ac:dyDescent="0.35">
      <c r="A4901" s="14" t="s">
        <v>10579</v>
      </c>
      <c r="B4901" s="13" t="s">
        <v>925</v>
      </c>
      <c r="C4901" s="14" t="s">
        <v>18640</v>
      </c>
      <c r="D4901" s="14" t="s">
        <v>13132</v>
      </c>
      <c r="E4901" s="15" t="s">
        <v>11359</v>
      </c>
      <c r="F4901" s="16">
        <v>12</v>
      </c>
      <c r="G4901" s="16">
        <v>6</v>
      </c>
      <c r="H4901" s="6">
        <f t="shared" si="304"/>
        <v>13</v>
      </c>
      <c r="I4901" s="6">
        <f t="shared" si="305"/>
        <v>7</v>
      </c>
      <c r="J4901" s="7">
        <f t="shared" si="306"/>
        <v>0.53846153846153844</v>
      </c>
      <c r="K4901" s="7">
        <f t="shared" si="307"/>
        <v>-0.89308479608348823</v>
      </c>
    </row>
    <row r="4902" spans="1:11" x14ac:dyDescent="0.35">
      <c r="A4902" s="14" t="s">
        <v>10580</v>
      </c>
      <c r="B4902" s="13" t="s">
        <v>2401</v>
      </c>
      <c r="C4902" s="14" t="s">
        <v>18641</v>
      </c>
      <c r="D4902" s="14" t="s">
        <v>18642</v>
      </c>
      <c r="E4902" s="15" t="s">
        <v>5678</v>
      </c>
      <c r="F4902" s="16">
        <v>34</v>
      </c>
      <c r="G4902" s="16">
        <v>18</v>
      </c>
      <c r="H4902" s="6">
        <f t="shared" si="304"/>
        <v>35</v>
      </c>
      <c r="I4902" s="6">
        <f t="shared" si="305"/>
        <v>19</v>
      </c>
      <c r="J4902" s="7">
        <f t="shared" si="306"/>
        <v>0.54285714285714282</v>
      </c>
      <c r="K4902" s="7">
        <f t="shared" si="307"/>
        <v>-0.88135550350138103</v>
      </c>
    </row>
    <row r="4903" spans="1:11" x14ac:dyDescent="0.35">
      <c r="A4903" s="14" t="s">
        <v>10581</v>
      </c>
      <c r="B4903" s="13" t="s">
        <v>3911</v>
      </c>
      <c r="C4903" s="14" t="s">
        <v>18643</v>
      </c>
      <c r="D4903" s="14" t="s">
        <v>18644</v>
      </c>
      <c r="E4903" s="15" t="s">
        <v>5678</v>
      </c>
      <c r="F4903" s="16">
        <v>65</v>
      </c>
      <c r="G4903" s="16">
        <v>42</v>
      </c>
      <c r="H4903" s="6">
        <f t="shared" si="304"/>
        <v>66</v>
      </c>
      <c r="I4903" s="6">
        <f t="shared" si="305"/>
        <v>43</v>
      </c>
      <c r="J4903" s="7">
        <f t="shared" si="306"/>
        <v>0.65151515151515149</v>
      </c>
      <c r="K4903" s="7">
        <f t="shared" si="307"/>
        <v>-0.61812936465635548</v>
      </c>
    </row>
    <row r="4904" spans="1:11" x14ac:dyDescent="0.35">
      <c r="A4904" s="14" t="s">
        <v>10582</v>
      </c>
      <c r="B4904" s="13" t="s">
        <v>4931</v>
      </c>
      <c r="C4904" s="14" t="s">
        <v>18645</v>
      </c>
      <c r="D4904" s="14" t="s">
        <v>18646</v>
      </c>
      <c r="E4904" s="15" t="s">
        <v>5678</v>
      </c>
      <c r="F4904" s="16">
        <v>22</v>
      </c>
      <c r="G4904" s="16">
        <v>14</v>
      </c>
      <c r="H4904" s="6">
        <f t="shared" si="304"/>
        <v>23</v>
      </c>
      <c r="I4904" s="6">
        <f t="shared" si="305"/>
        <v>15</v>
      </c>
      <c r="J4904" s="7">
        <f t="shared" si="306"/>
        <v>0.65217391304347827</v>
      </c>
      <c r="K4904" s="7">
        <f t="shared" si="307"/>
        <v>-0.61667136044849435</v>
      </c>
    </row>
    <row r="4905" spans="1:11" x14ac:dyDescent="0.35">
      <c r="A4905" s="14" t="s">
        <v>10583</v>
      </c>
      <c r="B4905" s="13" t="s">
        <v>5063</v>
      </c>
      <c r="C4905" s="14" t="s">
        <v>18647</v>
      </c>
      <c r="D4905" s="14" t="s">
        <v>18648</v>
      </c>
      <c r="E4905" s="15" t="s">
        <v>5678</v>
      </c>
      <c r="F4905" s="16">
        <v>50</v>
      </c>
      <c r="G4905" s="16">
        <v>49</v>
      </c>
      <c r="H4905" s="6">
        <f t="shared" si="304"/>
        <v>51</v>
      </c>
      <c r="I4905" s="6">
        <f t="shared" si="305"/>
        <v>50</v>
      </c>
      <c r="J4905" s="7">
        <f t="shared" si="306"/>
        <v>0.98039215686274506</v>
      </c>
      <c r="K4905" s="7">
        <f t="shared" si="307"/>
        <v>-2.8569152196770954E-2</v>
      </c>
    </row>
    <row r="4906" spans="1:11" x14ac:dyDescent="0.35">
      <c r="A4906" s="14" t="s">
        <v>10584</v>
      </c>
      <c r="B4906" s="13" t="s">
        <v>4336</v>
      </c>
      <c r="C4906" s="14" t="s">
        <v>18649</v>
      </c>
      <c r="D4906" s="14" t="s">
        <v>18650</v>
      </c>
      <c r="E4906" s="15" t="s">
        <v>5678</v>
      </c>
      <c r="F4906" s="16">
        <v>110</v>
      </c>
      <c r="G4906" s="16">
        <v>138</v>
      </c>
      <c r="H4906" s="6">
        <f t="shared" si="304"/>
        <v>111</v>
      </c>
      <c r="I4906" s="6">
        <f t="shared" si="305"/>
        <v>139</v>
      </c>
      <c r="J4906" s="7">
        <f t="shared" si="306"/>
        <v>1.2522522522522523</v>
      </c>
      <c r="K4906" s="7">
        <f t="shared" si="307"/>
        <v>0.3245252063734016</v>
      </c>
    </row>
    <row r="4907" spans="1:11" x14ac:dyDescent="0.35">
      <c r="A4907" s="14" t="s">
        <v>10585</v>
      </c>
      <c r="B4907" s="13" t="s">
        <v>1762</v>
      </c>
      <c r="C4907" s="14" t="s">
        <v>18651</v>
      </c>
      <c r="D4907" s="14" t="s">
        <v>18652</v>
      </c>
      <c r="E4907" s="15" t="s">
        <v>5678</v>
      </c>
      <c r="F4907" s="16">
        <v>263</v>
      </c>
      <c r="G4907" s="16">
        <v>251</v>
      </c>
      <c r="H4907" s="6">
        <f t="shared" si="304"/>
        <v>264</v>
      </c>
      <c r="I4907" s="6">
        <f t="shared" si="305"/>
        <v>252</v>
      </c>
      <c r="J4907" s="7">
        <f t="shared" si="306"/>
        <v>0.95454545454545459</v>
      </c>
      <c r="K4907" s="7">
        <f t="shared" si="307"/>
        <v>-6.711419585853691E-2</v>
      </c>
    </row>
    <row r="4908" spans="1:11" x14ac:dyDescent="0.35">
      <c r="A4908" s="14" t="s">
        <v>10586</v>
      </c>
      <c r="B4908" s="13" t="s">
        <v>4395</v>
      </c>
      <c r="C4908" s="14" t="s">
        <v>18653</v>
      </c>
      <c r="D4908" s="14" t="s">
        <v>18654</v>
      </c>
      <c r="E4908" s="15" t="s">
        <v>5678</v>
      </c>
      <c r="F4908" s="16">
        <v>1</v>
      </c>
      <c r="G4908" s="16">
        <v>1</v>
      </c>
      <c r="H4908" s="6">
        <f t="shared" si="304"/>
        <v>2</v>
      </c>
      <c r="I4908" s="6">
        <f t="shared" si="305"/>
        <v>2</v>
      </c>
      <c r="J4908" s="7">
        <f t="shared" si="306"/>
        <v>1</v>
      </c>
      <c r="K4908" s="7">
        <f t="shared" si="307"/>
        <v>0</v>
      </c>
    </row>
    <row r="4909" spans="1:11" x14ac:dyDescent="0.35">
      <c r="A4909" s="14" t="s">
        <v>10587</v>
      </c>
      <c r="B4909" s="13" t="s">
        <v>4747</v>
      </c>
      <c r="C4909" s="14" t="s">
        <v>18655</v>
      </c>
      <c r="D4909" s="14" t="s">
        <v>18656</v>
      </c>
      <c r="E4909" s="15" t="s">
        <v>11359</v>
      </c>
      <c r="F4909" s="16">
        <v>1</v>
      </c>
      <c r="G4909" s="16">
        <v>0</v>
      </c>
      <c r="H4909" s="6">
        <f t="shared" si="304"/>
        <v>2</v>
      </c>
      <c r="I4909" s="6">
        <f t="shared" si="305"/>
        <v>1</v>
      </c>
      <c r="J4909" s="7">
        <f t="shared" si="306"/>
        <v>0.5</v>
      </c>
      <c r="K4909" s="7">
        <f t="shared" si="307"/>
        <v>-1</v>
      </c>
    </row>
    <row r="4910" spans="1:11" x14ac:dyDescent="0.35">
      <c r="A4910" s="14" t="s">
        <v>10588</v>
      </c>
      <c r="B4910" s="13" t="s">
        <v>1406</v>
      </c>
      <c r="C4910" s="14" t="s">
        <v>18657</v>
      </c>
      <c r="D4910" s="14" t="s">
        <v>11356</v>
      </c>
      <c r="E4910" s="15" t="s">
        <v>11359</v>
      </c>
      <c r="F4910" s="16">
        <v>30</v>
      </c>
      <c r="G4910" s="16">
        <v>21</v>
      </c>
      <c r="H4910" s="6">
        <f t="shared" si="304"/>
        <v>31</v>
      </c>
      <c r="I4910" s="6">
        <f t="shared" si="305"/>
        <v>22</v>
      </c>
      <c r="J4910" s="7">
        <f t="shared" si="306"/>
        <v>0.70967741935483875</v>
      </c>
      <c r="K4910" s="7">
        <f t="shared" si="307"/>
        <v>-0.49476469174957788</v>
      </c>
    </row>
    <row r="4911" spans="1:11" x14ac:dyDescent="0.35">
      <c r="A4911" s="14" t="s">
        <v>10589</v>
      </c>
      <c r="B4911" s="13" t="s">
        <v>4651</v>
      </c>
      <c r="C4911" s="14" t="s">
        <v>18658</v>
      </c>
      <c r="D4911" s="14" t="s">
        <v>11356</v>
      </c>
      <c r="E4911" s="15" t="s">
        <v>11359</v>
      </c>
      <c r="F4911" s="16">
        <v>10</v>
      </c>
      <c r="G4911" s="16">
        <v>5</v>
      </c>
      <c r="H4911" s="6">
        <f t="shared" si="304"/>
        <v>11</v>
      </c>
      <c r="I4911" s="6">
        <f t="shared" si="305"/>
        <v>6</v>
      </c>
      <c r="J4911" s="7">
        <f t="shared" si="306"/>
        <v>0.54545454545454541</v>
      </c>
      <c r="K4911" s="7">
        <f t="shared" si="307"/>
        <v>-0.87446911791614124</v>
      </c>
    </row>
    <row r="4912" spans="1:11" x14ac:dyDescent="0.35">
      <c r="A4912" s="14" t="s">
        <v>10590</v>
      </c>
      <c r="B4912" s="13" t="s">
        <v>4057</v>
      </c>
      <c r="C4912" s="14" t="s">
        <v>18659</v>
      </c>
      <c r="D4912" s="14" t="s">
        <v>11356</v>
      </c>
      <c r="E4912" s="15" t="s">
        <v>11359</v>
      </c>
      <c r="F4912" s="16">
        <v>3</v>
      </c>
      <c r="G4912" s="16">
        <v>4</v>
      </c>
      <c r="H4912" s="6">
        <f t="shared" si="304"/>
        <v>4</v>
      </c>
      <c r="I4912" s="6">
        <f t="shared" si="305"/>
        <v>5</v>
      </c>
      <c r="J4912" s="7">
        <f t="shared" si="306"/>
        <v>1.25</v>
      </c>
      <c r="K4912" s="7">
        <f t="shared" si="307"/>
        <v>0.32192809488736235</v>
      </c>
    </row>
    <row r="4913" spans="1:11" x14ac:dyDescent="0.35">
      <c r="A4913" s="14" t="s">
        <v>10591</v>
      </c>
      <c r="B4913" s="13" t="s">
        <v>5357</v>
      </c>
      <c r="C4913" s="14" t="s">
        <v>18660</v>
      </c>
      <c r="D4913" s="14" t="s">
        <v>18661</v>
      </c>
      <c r="E4913" s="15" t="s">
        <v>5678</v>
      </c>
      <c r="F4913" s="16">
        <v>1</v>
      </c>
      <c r="G4913" s="16">
        <v>1</v>
      </c>
      <c r="H4913" s="6">
        <f t="shared" si="304"/>
        <v>2</v>
      </c>
      <c r="I4913" s="6">
        <f t="shared" si="305"/>
        <v>2</v>
      </c>
      <c r="J4913" s="7">
        <f t="shared" si="306"/>
        <v>1</v>
      </c>
      <c r="K4913" s="7">
        <f t="shared" si="307"/>
        <v>0</v>
      </c>
    </row>
    <row r="4914" spans="1:11" x14ac:dyDescent="0.35">
      <c r="A4914" s="14" t="s">
        <v>10592</v>
      </c>
      <c r="B4914" s="13" t="s">
        <v>383</v>
      </c>
      <c r="C4914" s="14" t="s">
        <v>18662</v>
      </c>
      <c r="D4914" s="14" t="s">
        <v>12591</v>
      </c>
      <c r="E4914" s="15" t="s">
        <v>5678</v>
      </c>
      <c r="F4914" s="16">
        <v>1</v>
      </c>
      <c r="G4914" s="16">
        <v>2</v>
      </c>
      <c r="H4914" s="6">
        <f t="shared" si="304"/>
        <v>2</v>
      </c>
      <c r="I4914" s="6">
        <f t="shared" si="305"/>
        <v>3</v>
      </c>
      <c r="J4914" s="7">
        <f t="shared" si="306"/>
        <v>1.5</v>
      </c>
      <c r="K4914" s="7">
        <f t="shared" si="307"/>
        <v>0.58496250072115619</v>
      </c>
    </row>
    <row r="4915" spans="1:11" x14ac:dyDescent="0.35">
      <c r="A4915" s="14" t="s">
        <v>10593</v>
      </c>
      <c r="B4915" s="13" t="s">
        <v>1558</v>
      </c>
      <c r="C4915" s="14" t="s">
        <v>18663</v>
      </c>
      <c r="D4915" s="14" t="s">
        <v>18664</v>
      </c>
      <c r="E4915" s="15" t="s">
        <v>5678</v>
      </c>
      <c r="F4915" s="16">
        <v>1</v>
      </c>
      <c r="G4915" s="16">
        <v>1</v>
      </c>
      <c r="H4915" s="6">
        <f t="shared" si="304"/>
        <v>2</v>
      </c>
      <c r="I4915" s="6">
        <f t="shared" si="305"/>
        <v>2</v>
      </c>
      <c r="J4915" s="7">
        <f t="shared" si="306"/>
        <v>1</v>
      </c>
      <c r="K4915" s="7">
        <f t="shared" si="307"/>
        <v>0</v>
      </c>
    </row>
    <row r="4916" spans="1:11" x14ac:dyDescent="0.35">
      <c r="A4916" s="14" t="s">
        <v>10594</v>
      </c>
      <c r="B4916" s="13" t="s">
        <v>2744</v>
      </c>
      <c r="C4916" s="14" t="s">
        <v>18665</v>
      </c>
      <c r="D4916" s="14" t="s">
        <v>18666</v>
      </c>
      <c r="E4916" s="15" t="s">
        <v>11359</v>
      </c>
      <c r="F4916" s="16">
        <v>6</v>
      </c>
      <c r="G4916" s="16">
        <v>3</v>
      </c>
      <c r="H4916" s="6">
        <f t="shared" si="304"/>
        <v>7</v>
      </c>
      <c r="I4916" s="6">
        <f t="shared" si="305"/>
        <v>4</v>
      </c>
      <c r="J4916" s="7">
        <f t="shared" si="306"/>
        <v>0.5714285714285714</v>
      </c>
      <c r="K4916" s="7">
        <f t="shared" si="307"/>
        <v>-0.80735492205760429</v>
      </c>
    </row>
    <row r="4917" spans="1:11" x14ac:dyDescent="0.35">
      <c r="A4917" s="14" t="s">
        <v>10595</v>
      </c>
      <c r="B4917" s="13" t="s">
        <v>4450</v>
      </c>
      <c r="C4917" s="14" t="s">
        <v>18667</v>
      </c>
      <c r="D4917" s="14" t="s">
        <v>18668</v>
      </c>
      <c r="E4917" s="15" t="s">
        <v>5678</v>
      </c>
      <c r="F4917" s="16">
        <v>2</v>
      </c>
      <c r="G4917" s="16">
        <v>1</v>
      </c>
      <c r="H4917" s="6">
        <f t="shared" si="304"/>
        <v>3</v>
      </c>
      <c r="I4917" s="6">
        <f t="shared" si="305"/>
        <v>2</v>
      </c>
      <c r="J4917" s="7">
        <f t="shared" si="306"/>
        <v>0.66666666666666663</v>
      </c>
      <c r="K4917" s="7">
        <f t="shared" si="307"/>
        <v>-0.5849625007211563</v>
      </c>
    </row>
    <row r="4918" spans="1:11" x14ac:dyDescent="0.35">
      <c r="A4918" s="14" t="s">
        <v>10596</v>
      </c>
      <c r="B4918" s="13" t="s">
        <v>14</v>
      </c>
      <c r="C4918" s="14" t="s">
        <v>18669</v>
      </c>
      <c r="D4918" s="14" t="s">
        <v>11356</v>
      </c>
      <c r="E4918" s="15" t="s">
        <v>5678</v>
      </c>
      <c r="F4918" s="16">
        <v>1</v>
      </c>
      <c r="G4918" s="16">
        <v>0</v>
      </c>
      <c r="H4918" s="6">
        <f t="shared" si="304"/>
        <v>2</v>
      </c>
      <c r="I4918" s="6">
        <f t="shared" si="305"/>
        <v>1</v>
      </c>
      <c r="J4918" s="7">
        <f t="shared" si="306"/>
        <v>0.5</v>
      </c>
      <c r="K4918" s="7">
        <f t="shared" si="307"/>
        <v>-1</v>
      </c>
    </row>
    <row r="4919" spans="1:11" x14ac:dyDescent="0.35">
      <c r="A4919" s="14" t="s">
        <v>10597</v>
      </c>
      <c r="B4919" s="13" t="s">
        <v>5324</v>
      </c>
      <c r="C4919" s="14" t="s">
        <v>18670</v>
      </c>
      <c r="D4919" s="14" t="s">
        <v>11356</v>
      </c>
      <c r="E4919" s="15" t="s">
        <v>5678</v>
      </c>
      <c r="F4919" s="16">
        <v>2</v>
      </c>
      <c r="G4919" s="16">
        <v>2</v>
      </c>
      <c r="H4919" s="6">
        <f t="shared" si="304"/>
        <v>3</v>
      </c>
      <c r="I4919" s="6">
        <f t="shared" si="305"/>
        <v>3</v>
      </c>
      <c r="J4919" s="7">
        <f t="shared" si="306"/>
        <v>1</v>
      </c>
      <c r="K4919" s="7">
        <f t="shared" si="307"/>
        <v>0</v>
      </c>
    </row>
    <row r="4920" spans="1:11" x14ac:dyDescent="0.35">
      <c r="A4920" s="14" t="s">
        <v>10598</v>
      </c>
      <c r="B4920" s="13" t="s">
        <v>2514</v>
      </c>
      <c r="C4920" s="14" t="s">
        <v>18671</v>
      </c>
      <c r="D4920" s="14" t="s">
        <v>18672</v>
      </c>
      <c r="E4920" s="15" t="s">
        <v>5678</v>
      </c>
      <c r="F4920" s="16">
        <v>4</v>
      </c>
      <c r="G4920" s="16">
        <v>5</v>
      </c>
      <c r="H4920" s="6">
        <f t="shared" si="304"/>
        <v>5</v>
      </c>
      <c r="I4920" s="6">
        <f t="shared" si="305"/>
        <v>6</v>
      </c>
      <c r="J4920" s="7">
        <f t="shared" si="306"/>
        <v>1.2</v>
      </c>
      <c r="K4920" s="7">
        <f t="shared" si="307"/>
        <v>0.26303440583379378</v>
      </c>
    </row>
    <row r="4921" spans="1:11" x14ac:dyDescent="0.35">
      <c r="A4921" s="14" t="s">
        <v>10599</v>
      </c>
      <c r="B4921" s="13" t="s">
        <v>5309</v>
      </c>
      <c r="C4921" s="14" t="s">
        <v>18673</v>
      </c>
      <c r="D4921" s="14" t="s">
        <v>11356</v>
      </c>
      <c r="E4921" s="15" t="s">
        <v>5678</v>
      </c>
      <c r="F4921" s="16">
        <v>4</v>
      </c>
      <c r="G4921" s="16">
        <v>5</v>
      </c>
      <c r="H4921" s="6">
        <f t="shared" si="304"/>
        <v>5</v>
      </c>
      <c r="I4921" s="6">
        <f t="shared" si="305"/>
        <v>6</v>
      </c>
      <c r="J4921" s="7">
        <f t="shared" si="306"/>
        <v>1.2</v>
      </c>
      <c r="K4921" s="7">
        <f t="shared" si="307"/>
        <v>0.26303440583379378</v>
      </c>
    </row>
    <row r="4922" spans="1:11" x14ac:dyDescent="0.35">
      <c r="A4922" s="14" t="s">
        <v>10600</v>
      </c>
      <c r="B4922" s="13" t="s">
        <v>2526</v>
      </c>
      <c r="C4922" s="14" t="s">
        <v>18674</v>
      </c>
      <c r="D4922" s="14" t="s">
        <v>18675</v>
      </c>
      <c r="E4922" s="15" t="s">
        <v>5678</v>
      </c>
      <c r="F4922" s="16">
        <v>17</v>
      </c>
      <c r="G4922" s="16">
        <v>15</v>
      </c>
      <c r="H4922" s="6">
        <f t="shared" si="304"/>
        <v>18</v>
      </c>
      <c r="I4922" s="6">
        <f t="shared" si="305"/>
        <v>16</v>
      </c>
      <c r="J4922" s="7">
        <f t="shared" si="306"/>
        <v>0.88888888888888884</v>
      </c>
      <c r="K4922" s="7">
        <f t="shared" si="307"/>
        <v>-0.16992500144231246</v>
      </c>
    </row>
    <row r="4923" spans="1:11" x14ac:dyDescent="0.35">
      <c r="A4923" s="14" t="s">
        <v>10601</v>
      </c>
      <c r="B4923" s="13" t="s">
        <v>227</v>
      </c>
      <c r="C4923" s="14" t="s">
        <v>18676</v>
      </c>
      <c r="D4923" s="14" t="s">
        <v>11356</v>
      </c>
      <c r="E4923" s="15" t="s">
        <v>11359</v>
      </c>
      <c r="F4923" s="16">
        <v>2</v>
      </c>
      <c r="G4923" s="16">
        <v>0</v>
      </c>
      <c r="H4923" s="6">
        <f t="shared" si="304"/>
        <v>3</v>
      </c>
      <c r="I4923" s="6">
        <f t="shared" si="305"/>
        <v>1</v>
      </c>
      <c r="J4923" s="7">
        <f t="shared" si="306"/>
        <v>0.33333333333333331</v>
      </c>
      <c r="K4923" s="7">
        <f t="shared" si="307"/>
        <v>-1.5849625007211563</v>
      </c>
    </row>
    <row r="4924" spans="1:11" x14ac:dyDescent="0.35">
      <c r="A4924" s="14" t="s">
        <v>10602</v>
      </c>
      <c r="B4924" s="13" t="s">
        <v>4835</v>
      </c>
      <c r="C4924" s="14" t="s">
        <v>18677</v>
      </c>
      <c r="D4924" s="14" t="s">
        <v>18678</v>
      </c>
      <c r="E4924" s="15" t="s">
        <v>5678</v>
      </c>
      <c r="F4924" s="16">
        <v>13</v>
      </c>
      <c r="G4924" s="16">
        <v>10</v>
      </c>
      <c r="H4924" s="6">
        <f t="shared" si="304"/>
        <v>14</v>
      </c>
      <c r="I4924" s="6">
        <f t="shared" si="305"/>
        <v>11</v>
      </c>
      <c r="J4924" s="7">
        <f t="shared" si="306"/>
        <v>0.7857142857142857</v>
      </c>
      <c r="K4924" s="7">
        <f t="shared" si="307"/>
        <v>-0.34792330342030692</v>
      </c>
    </row>
    <row r="4925" spans="1:11" x14ac:dyDescent="0.35">
      <c r="A4925" s="14" t="s">
        <v>10603</v>
      </c>
      <c r="B4925" s="13" t="s">
        <v>5291</v>
      </c>
      <c r="C4925" s="14" t="s">
        <v>18679</v>
      </c>
      <c r="D4925" s="14" t="s">
        <v>11356</v>
      </c>
      <c r="E4925" s="15" t="s">
        <v>11359</v>
      </c>
      <c r="F4925" s="16">
        <v>8</v>
      </c>
      <c r="G4925" s="16">
        <v>10</v>
      </c>
      <c r="H4925" s="6">
        <f t="shared" si="304"/>
        <v>9</v>
      </c>
      <c r="I4925" s="6">
        <f t="shared" si="305"/>
        <v>11</v>
      </c>
      <c r="J4925" s="7">
        <f t="shared" si="306"/>
        <v>1.2222222222222223</v>
      </c>
      <c r="K4925" s="7">
        <f t="shared" si="307"/>
        <v>0.28950661719498505</v>
      </c>
    </row>
    <row r="4926" spans="1:11" x14ac:dyDescent="0.35">
      <c r="A4926" s="14" t="s">
        <v>10604</v>
      </c>
      <c r="B4926" s="13" t="s">
        <v>5125</v>
      </c>
      <c r="C4926" s="14" t="s">
        <v>18680</v>
      </c>
      <c r="D4926" s="14" t="s">
        <v>11755</v>
      </c>
      <c r="E4926" s="15" t="s">
        <v>11359</v>
      </c>
      <c r="F4926" s="16">
        <v>32</v>
      </c>
      <c r="G4926" s="16">
        <v>23</v>
      </c>
      <c r="H4926" s="6">
        <f t="shared" si="304"/>
        <v>33</v>
      </c>
      <c r="I4926" s="6">
        <f t="shared" si="305"/>
        <v>24</v>
      </c>
      <c r="J4926" s="7">
        <f t="shared" si="306"/>
        <v>0.72727272727272729</v>
      </c>
      <c r="K4926" s="7">
        <f t="shared" si="307"/>
        <v>-0.45943161863729726</v>
      </c>
    </row>
    <row r="4927" spans="1:11" x14ac:dyDescent="0.35">
      <c r="A4927" s="14" t="s">
        <v>10605</v>
      </c>
      <c r="B4927" s="13" t="s">
        <v>3308</v>
      </c>
      <c r="C4927" s="14" t="s">
        <v>18681</v>
      </c>
      <c r="D4927" s="14" t="s">
        <v>11651</v>
      </c>
      <c r="E4927" s="15" t="s">
        <v>5678</v>
      </c>
      <c r="F4927" s="16">
        <v>7</v>
      </c>
      <c r="G4927" s="16">
        <v>5</v>
      </c>
      <c r="H4927" s="6">
        <f t="shared" si="304"/>
        <v>8</v>
      </c>
      <c r="I4927" s="6">
        <f t="shared" si="305"/>
        <v>6</v>
      </c>
      <c r="J4927" s="7">
        <f t="shared" si="306"/>
        <v>0.75</v>
      </c>
      <c r="K4927" s="7">
        <f t="shared" si="307"/>
        <v>-0.41503749927884381</v>
      </c>
    </row>
    <row r="4928" spans="1:11" x14ac:dyDescent="0.35">
      <c r="A4928" s="14" t="s">
        <v>10606</v>
      </c>
      <c r="B4928" s="13" t="s">
        <v>3982</v>
      </c>
      <c r="C4928" s="14" t="s">
        <v>18682</v>
      </c>
      <c r="D4928" s="14" t="s">
        <v>18683</v>
      </c>
      <c r="E4928" s="15" t="s">
        <v>11359</v>
      </c>
      <c r="F4928" s="16">
        <v>44</v>
      </c>
      <c r="G4928" s="16">
        <v>53</v>
      </c>
      <c r="H4928" s="6">
        <f t="shared" si="304"/>
        <v>45</v>
      </c>
      <c r="I4928" s="6">
        <f t="shared" si="305"/>
        <v>54</v>
      </c>
      <c r="J4928" s="7">
        <f t="shared" si="306"/>
        <v>1.2</v>
      </c>
      <c r="K4928" s="7">
        <f t="shared" si="307"/>
        <v>0.26303440583379378</v>
      </c>
    </row>
    <row r="4929" spans="1:11" x14ac:dyDescent="0.35">
      <c r="A4929" s="14" t="s">
        <v>10607</v>
      </c>
      <c r="B4929" s="13" t="s">
        <v>2381</v>
      </c>
      <c r="C4929" s="14" t="s">
        <v>18684</v>
      </c>
      <c r="D4929" s="14" t="s">
        <v>11436</v>
      </c>
      <c r="E4929" s="15" t="s">
        <v>5678</v>
      </c>
      <c r="F4929" s="16">
        <v>4</v>
      </c>
      <c r="G4929" s="16">
        <v>3</v>
      </c>
      <c r="H4929" s="6">
        <f t="shared" si="304"/>
        <v>5</v>
      </c>
      <c r="I4929" s="6">
        <f t="shared" si="305"/>
        <v>4</v>
      </c>
      <c r="J4929" s="7">
        <f t="shared" si="306"/>
        <v>0.8</v>
      </c>
      <c r="K4929" s="7">
        <f t="shared" si="307"/>
        <v>-0.32192809488736229</v>
      </c>
    </row>
    <row r="4930" spans="1:11" x14ac:dyDescent="0.35">
      <c r="A4930" s="14" t="s">
        <v>10608</v>
      </c>
      <c r="B4930" s="13" t="s">
        <v>3225</v>
      </c>
      <c r="C4930" s="14" t="s">
        <v>18685</v>
      </c>
      <c r="D4930" s="14" t="s">
        <v>11356</v>
      </c>
      <c r="E4930" s="15" t="s">
        <v>5678</v>
      </c>
      <c r="F4930" s="16">
        <v>4</v>
      </c>
      <c r="G4930" s="16">
        <v>3</v>
      </c>
      <c r="H4930" s="6">
        <f t="shared" si="304"/>
        <v>5</v>
      </c>
      <c r="I4930" s="6">
        <f t="shared" si="305"/>
        <v>4</v>
      </c>
      <c r="J4930" s="7">
        <f t="shared" si="306"/>
        <v>0.8</v>
      </c>
      <c r="K4930" s="7">
        <f t="shared" si="307"/>
        <v>-0.32192809488736229</v>
      </c>
    </row>
    <row r="4931" spans="1:11" x14ac:dyDescent="0.35">
      <c r="A4931" s="14" t="s">
        <v>10609</v>
      </c>
      <c r="B4931" s="13" t="s">
        <v>4811</v>
      </c>
      <c r="C4931" s="14" t="s">
        <v>18686</v>
      </c>
      <c r="D4931" s="14" t="s">
        <v>18687</v>
      </c>
      <c r="E4931" s="15" t="s">
        <v>5678</v>
      </c>
      <c r="F4931" s="16">
        <v>6</v>
      </c>
      <c r="G4931" s="16">
        <v>3</v>
      </c>
      <c r="H4931" s="6">
        <f t="shared" ref="H4931:H4994" si="308">F4931+1</f>
        <v>7</v>
      </c>
      <c r="I4931" s="6">
        <f t="shared" ref="I4931:I4994" si="309">G4931+1</f>
        <v>4</v>
      </c>
      <c r="J4931" s="7">
        <f t="shared" ref="J4931:J4994" si="310">I4931/H4931</f>
        <v>0.5714285714285714</v>
      </c>
      <c r="K4931" s="7">
        <f t="shared" ref="K4931:K4994" si="311">LOG(J4931,2)</f>
        <v>-0.80735492205760429</v>
      </c>
    </row>
    <row r="4932" spans="1:11" x14ac:dyDescent="0.35">
      <c r="A4932" s="14" t="s">
        <v>10610</v>
      </c>
      <c r="B4932" s="13" t="s">
        <v>3986</v>
      </c>
      <c r="C4932" s="14" t="s">
        <v>18688</v>
      </c>
      <c r="D4932" s="14" t="s">
        <v>18689</v>
      </c>
      <c r="E4932" s="15" t="s">
        <v>5678</v>
      </c>
      <c r="F4932" s="16">
        <v>4</v>
      </c>
      <c r="G4932" s="16">
        <v>4</v>
      </c>
      <c r="H4932" s="6">
        <f t="shared" si="308"/>
        <v>5</v>
      </c>
      <c r="I4932" s="6">
        <f t="shared" si="309"/>
        <v>5</v>
      </c>
      <c r="J4932" s="7">
        <f t="shared" si="310"/>
        <v>1</v>
      </c>
      <c r="K4932" s="7">
        <f t="shared" si="311"/>
        <v>0</v>
      </c>
    </row>
    <row r="4933" spans="1:11" x14ac:dyDescent="0.35">
      <c r="A4933" s="14" t="s">
        <v>10611</v>
      </c>
      <c r="B4933" s="13" t="s">
        <v>1719</v>
      </c>
      <c r="C4933" s="14" t="s">
        <v>18690</v>
      </c>
      <c r="D4933" s="14" t="s">
        <v>11356</v>
      </c>
      <c r="E4933" s="15" t="s">
        <v>11359</v>
      </c>
      <c r="F4933" s="16">
        <v>11</v>
      </c>
      <c r="G4933" s="16">
        <v>8</v>
      </c>
      <c r="H4933" s="6">
        <f t="shared" si="308"/>
        <v>12</v>
      </c>
      <c r="I4933" s="6">
        <f t="shared" si="309"/>
        <v>9</v>
      </c>
      <c r="J4933" s="7">
        <f t="shared" si="310"/>
        <v>0.75</v>
      </c>
      <c r="K4933" s="7">
        <f t="shared" si="311"/>
        <v>-0.41503749927884381</v>
      </c>
    </row>
    <row r="4934" spans="1:11" x14ac:dyDescent="0.35">
      <c r="A4934" s="14" t="s">
        <v>10612</v>
      </c>
      <c r="B4934" s="13" t="s">
        <v>5122</v>
      </c>
      <c r="C4934" s="14" t="s">
        <v>18691</v>
      </c>
      <c r="D4934" s="14" t="s">
        <v>18692</v>
      </c>
      <c r="E4934" s="15" t="s">
        <v>5678</v>
      </c>
      <c r="F4934" s="16">
        <v>71</v>
      </c>
      <c r="G4934" s="16">
        <v>47</v>
      </c>
      <c r="H4934" s="6">
        <f t="shared" si="308"/>
        <v>72</v>
      </c>
      <c r="I4934" s="6">
        <f t="shared" si="309"/>
        <v>48</v>
      </c>
      <c r="J4934" s="7">
        <f t="shared" si="310"/>
        <v>0.66666666666666663</v>
      </c>
      <c r="K4934" s="7">
        <f t="shared" si="311"/>
        <v>-0.5849625007211563</v>
      </c>
    </row>
    <row r="4935" spans="1:11" x14ac:dyDescent="0.35">
      <c r="A4935" s="14" t="s">
        <v>10613</v>
      </c>
      <c r="B4935" s="13" t="s">
        <v>5210</v>
      </c>
      <c r="C4935" s="14" t="s">
        <v>18693</v>
      </c>
      <c r="D4935" s="14" t="s">
        <v>18694</v>
      </c>
      <c r="E4935" s="15" t="s">
        <v>5678</v>
      </c>
      <c r="F4935" s="16">
        <v>55</v>
      </c>
      <c r="G4935" s="16">
        <v>43</v>
      </c>
      <c r="H4935" s="6">
        <f t="shared" si="308"/>
        <v>56</v>
      </c>
      <c r="I4935" s="6">
        <f t="shared" si="309"/>
        <v>44</v>
      </c>
      <c r="J4935" s="7">
        <f t="shared" si="310"/>
        <v>0.7857142857142857</v>
      </c>
      <c r="K4935" s="7">
        <f t="shared" si="311"/>
        <v>-0.34792330342030692</v>
      </c>
    </row>
    <row r="4936" spans="1:11" x14ac:dyDescent="0.35">
      <c r="A4936" s="14" t="s">
        <v>10614</v>
      </c>
      <c r="B4936" s="13" t="s">
        <v>3349</v>
      </c>
      <c r="C4936" s="14" t="s">
        <v>18695</v>
      </c>
      <c r="D4936" s="14" t="s">
        <v>18696</v>
      </c>
      <c r="E4936" s="15" t="s">
        <v>5678</v>
      </c>
      <c r="F4936" s="16">
        <v>80</v>
      </c>
      <c r="G4936" s="16">
        <v>68</v>
      </c>
      <c r="H4936" s="6">
        <f t="shared" si="308"/>
        <v>81</v>
      </c>
      <c r="I4936" s="6">
        <f t="shared" si="309"/>
        <v>69</v>
      </c>
      <c r="J4936" s="7">
        <f t="shared" si="310"/>
        <v>0.85185185185185186</v>
      </c>
      <c r="K4936" s="7">
        <f t="shared" si="311"/>
        <v>-0.23132554610645564</v>
      </c>
    </row>
    <row r="4937" spans="1:11" x14ac:dyDescent="0.35">
      <c r="A4937" s="14" t="s">
        <v>10615</v>
      </c>
      <c r="B4937" s="13" t="s">
        <v>3297</v>
      </c>
      <c r="C4937" s="14" t="s">
        <v>18697</v>
      </c>
      <c r="D4937" s="14" t="s">
        <v>11356</v>
      </c>
      <c r="E4937" s="15" t="s">
        <v>5678</v>
      </c>
      <c r="F4937" s="16">
        <v>207</v>
      </c>
      <c r="G4937" s="16">
        <v>243</v>
      </c>
      <c r="H4937" s="6">
        <f t="shared" si="308"/>
        <v>208</v>
      </c>
      <c r="I4937" s="6">
        <f t="shared" si="309"/>
        <v>244</v>
      </c>
      <c r="J4937" s="7">
        <f t="shared" si="310"/>
        <v>1.1730769230769231</v>
      </c>
      <c r="K4937" s="7">
        <f t="shared" si="311"/>
        <v>0.23029761942179419</v>
      </c>
    </row>
    <row r="4938" spans="1:11" x14ac:dyDescent="0.35">
      <c r="A4938" s="14" t="s">
        <v>10616</v>
      </c>
      <c r="B4938" s="13" t="s">
        <v>4293</v>
      </c>
      <c r="C4938" s="14" t="s">
        <v>18698</v>
      </c>
      <c r="D4938" s="14" t="s">
        <v>18699</v>
      </c>
      <c r="E4938" s="15" t="s">
        <v>11359</v>
      </c>
      <c r="F4938" s="16">
        <v>208</v>
      </c>
      <c r="G4938" s="16">
        <v>196</v>
      </c>
      <c r="H4938" s="6">
        <f t="shared" si="308"/>
        <v>209</v>
      </c>
      <c r="I4938" s="6">
        <f t="shared" si="309"/>
        <v>197</v>
      </c>
      <c r="J4938" s="7">
        <f t="shared" si="310"/>
        <v>0.9425837320574163</v>
      </c>
      <c r="K4938" s="7">
        <f t="shared" si="311"/>
        <v>-8.5307312624506429E-2</v>
      </c>
    </row>
    <row r="4939" spans="1:11" x14ac:dyDescent="0.35">
      <c r="A4939" s="14" t="s">
        <v>10617</v>
      </c>
      <c r="B4939" s="13" t="s">
        <v>505</v>
      </c>
      <c r="C4939" s="14" t="s">
        <v>18700</v>
      </c>
      <c r="D4939" s="14" t="s">
        <v>18701</v>
      </c>
      <c r="E4939" s="15" t="s">
        <v>11359</v>
      </c>
      <c r="F4939" s="16">
        <v>3</v>
      </c>
      <c r="G4939" s="16">
        <v>3</v>
      </c>
      <c r="H4939" s="6">
        <f t="shared" si="308"/>
        <v>4</v>
      </c>
      <c r="I4939" s="6">
        <f t="shared" si="309"/>
        <v>4</v>
      </c>
      <c r="J4939" s="7">
        <f t="shared" si="310"/>
        <v>1</v>
      </c>
      <c r="K4939" s="7">
        <f t="shared" si="311"/>
        <v>0</v>
      </c>
    </row>
    <row r="4940" spans="1:11" x14ac:dyDescent="0.35">
      <c r="A4940" s="14" t="s">
        <v>10618</v>
      </c>
      <c r="B4940" s="13" t="s">
        <v>4043</v>
      </c>
      <c r="C4940" s="14" t="s">
        <v>18702</v>
      </c>
      <c r="D4940" s="14" t="s">
        <v>18703</v>
      </c>
      <c r="E4940" s="15" t="s">
        <v>11359</v>
      </c>
      <c r="F4940" s="16">
        <v>22</v>
      </c>
      <c r="G4940" s="16">
        <v>14</v>
      </c>
      <c r="H4940" s="6">
        <f t="shared" si="308"/>
        <v>23</v>
      </c>
      <c r="I4940" s="6">
        <f t="shared" si="309"/>
        <v>15</v>
      </c>
      <c r="J4940" s="7">
        <f t="shared" si="310"/>
        <v>0.65217391304347827</v>
      </c>
      <c r="K4940" s="7">
        <f t="shared" si="311"/>
        <v>-0.61667136044849435</v>
      </c>
    </row>
    <row r="4941" spans="1:11" x14ac:dyDescent="0.35">
      <c r="A4941" s="14" t="s">
        <v>10619</v>
      </c>
      <c r="B4941" s="13" t="s">
        <v>2020</v>
      </c>
      <c r="C4941" s="14" t="s">
        <v>18704</v>
      </c>
      <c r="D4941" s="14" t="s">
        <v>18705</v>
      </c>
      <c r="E4941" s="15" t="s">
        <v>11359</v>
      </c>
      <c r="F4941" s="16">
        <v>200</v>
      </c>
      <c r="G4941" s="16">
        <v>175</v>
      </c>
      <c r="H4941" s="6">
        <f t="shared" si="308"/>
        <v>201</v>
      </c>
      <c r="I4941" s="6">
        <f t="shared" si="309"/>
        <v>176</v>
      </c>
      <c r="J4941" s="7">
        <f t="shared" si="310"/>
        <v>0.87562189054726369</v>
      </c>
      <c r="K4941" s="7">
        <f t="shared" si="311"/>
        <v>-0.19162007254163135</v>
      </c>
    </row>
    <row r="4942" spans="1:11" x14ac:dyDescent="0.35">
      <c r="A4942" s="14" t="s">
        <v>10620</v>
      </c>
      <c r="B4942" s="13" t="s">
        <v>4303</v>
      </c>
      <c r="C4942" s="14" t="s">
        <v>18706</v>
      </c>
      <c r="D4942" s="14" t="s">
        <v>18707</v>
      </c>
      <c r="E4942" s="15" t="s">
        <v>11359</v>
      </c>
      <c r="F4942" s="16">
        <v>596</v>
      </c>
      <c r="G4942" s="16">
        <v>490</v>
      </c>
      <c r="H4942" s="6">
        <f t="shared" si="308"/>
        <v>597</v>
      </c>
      <c r="I4942" s="6">
        <f t="shared" si="309"/>
        <v>491</v>
      </c>
      <c r="J4942" s="7">
        <f t="shared" si="310"/>
        <v>0.82244556113902845</v>
      </c>
      <c r="K4942" s="7">
        <f t="shared" si="311"/>
        <v>-0.28200790695011202</v>
      </c>
    </row>
    <row r="4943" spans="1:11" x14ac:dyDescent="0.35">
      <c r="A4943" s="14" t="s">
        <v>10621</v>
      </c>
      <c r="B4943" s="13" t="s">
        <v>4513</v>
      </c>
      <c r="C4943" s="14" t="s">
        <v>18708</v>
      </c>
      <c r="D4943" s="14" t="s">
        <v>18709</v>
      </c>
      <c r="E4943" s="15" t="s">
        <v>11359</v>
      </c>
      <c r="F4943" s="16">
        <v>851</v>
      </c>
      <c r="G4943" s="16">
        <v>630</v>
      </c>
      <c r="H4943" s="6">
        <f t="shared" si="308"/>
        <v>852</v>
      </c>
      <c r="I4943" s="6">
        <f t="shared" si="309"/>
        <v>631</v>
      </c>
      <c r="J4943" s="7">
        <f t="shared" si="310"/>
        <v>0.74061032863849763</v>
      </c>
      <c r="K4943" s="7">
        <f t="shared" si="311"/>
        <v>-0.43321342524328932</v>
      </c>
    </row>
    <row r="4944" spans="1:11" x14ac:dyDescent="0.35">
      <c r="A4944" s="14" t="s">
        <v>10622</v>
      </c>
      <c r="B4944" s="13" t="s">
        <v>1442</v>
      </c>
      <c r="C4944" s="14" t="s">
        <v>18710</v>
      </c>
      <c r="D4944" s="14" t="s">
        <v>11356</v>
      </c>
      <c r="E4944" s="15" t="s">
        <v>11359</v>
      </c>
      <c r="F4944" s="16">
        <v>12</v>
      </c>
      <c r="G4944" s="16">
        <v>7</v>
      </c>
      <c r="H4944" s="6">
        <f t="shared" si="308"/>
        <v>13</v>
      </c>
      <c r="I4944" s="6">
        <f t="shared" si="309"/>
        <v>8</v>
      </c>
      <c r="J4944" s="7">
        <f t="shared" si="310"/>
        <v>0.61538461538461542</v>
      </c>
      <c r="K4944" s="7">
        <f t="shared" si="311"/>
        <v>-0.70043971814109218</v>
      </c>
    </row>
    <row r="4945" spans="1:11" x14ac:dyDescent="0.35">
      <c r="A4945" s="14" t="s">
        <v>10623</v>
      </c>
      <c r="B4945" s="13" t="s">
        <v>1467</v>
      </c>
      <c r="C4945" s="14" t="s">
        <v>18711</v>
      </c>
      <c r="D4945" s="14" t="s">
        <v>18712</v>
      </c>
      <c r="E4945" s="15" t="s">
        <v>11359</v>
      </c>
      <c r="F4945" s="16">
        <v>80</v>
      </c>
      <c r="G4945" s="16">
        <v>42</v>
      </c>
      <c r="H4945" s="6">
        <f t="shared" si="308"/>
        <v>81</v>
      </c>
      <c r="I4945" s="6">
        <f t="shared" si="309"/>
        <v>43</v>
      </c>
      <c r="J4945" s="7">
        <f t="shared" si="310"/>
        <v>0.53086419753086422</v>
      </c>
      <c r="K4945" s="7">
        <f t="shared" si="311"/>
        <v>-0.91358524818252673</v>
      </c>
    </row>
    <row r="4946" spans="1:11" x14ac:dyDescent="0.35">
      <c r="A4946" s="14" t="s">
        <v>10624</v>
      </c>
      <c r="B4946" s="13" t="s">
        <v>1466</v>
      </c>
      <c r="C4946" s="14" t="s">
        <v>18713</v>
      </c>
      <c r="D4946" s="14" t="s">
        <v>11356</v>
      </c>
      <c r="E4946" s="15" t="s">
        <v>11359</v>
      </c>
      <c r="F4946" s="16">
        <v>76</v>
      </c>
      <c r="G4946" s="16">
        <v>48</v>
      </c>
      <c r="H4946" s="6">
        <f t="shared" si="308"/>
        <v>77</v>
      </c>
      <c r="I4946" s="6">
        <f t="shared" si="309"/>
        <v>49</v>
      </c>
      <c r="J4946" s="7">
        <f t="shared" si="310"/>
        <v>0.63636363636363635</v>
      </c>
      <c r="K4946" s="7">
        <f t="shared" si="311"/>
        <v>-0.65207669657969325</v>
      </c>
    </row>
    <row r="4947" spans="1:11" x14ac:dyDescent="0.35">
      <c r="A4947" s="14" t="s">
        <v>10625</v>
      </c>
      <c r="B4947" s="13" t="s">
        <v>3593</v>
      </c>
      <c r="C4947" s="14" t="s">
        <v>18714</v>
      </c>
      <c r="D4947" s="14" t="s">
        <v>18715</v>
      </c>
      <c r="E4947" s="15" t="s">
        <v>11359</v>
      </c>
      <c r="F4947" s="16">
        <v>203</v>
      </c>
      <c r="G4947" s="16">
        <v>149</v>
      </c>
      <c r="H4947" s="6">
        <f t="shared" si="308"/>
        <v>204</v>
      </c>
      <c r="I4947" s="6">
        <f t="shared" si="309"/>
        <v>150</v>
      </c>
      <c r="J4947" s="7">
        <f t="shared" si="310"/>
        <v>0.73529411764705888</v>
      </c>
      <c r="K4947" s="7">
        <f t="shared" si="311"/>
        <v>-0.44360665147561462</v>
      </c>
    </row>
    <row r="4948" spans="1:11" x14ac:dyDescent="0.35">
      <c r="A4948" s="14" t="s">
        <v>10626</v>
      </c>
      <c r="B4948" s="13" t="s">
        <v>5203</v>
      </c>
      <c r="C4948" s="14" t="s">
        <v>18716</v>
      </c>
      <c r="D4948" s="14" t="s">
        <v>18717</v>
      </c>
      <c r="E4948" s="15" t="s">
        <v>11359</v>
      </c>
      <c r="F4948" s="16">
        <v>225</v>
      </c>
      <c r="G4948" s="16">
        <v>194</v>
      </c>
      <c r="H4948" s="6">
        <f t="shared" si="308"/>
        <v>226</v>
      </c>
      <c r="I4948" s="6">
        <f t="shared" si="309"/>
        <v>195</v>
      </c>
      <c r="J4948" s="7">
        <f t="shared" si="310"/>
        <v>0.86283185840707965</v>
      </c>
      <c r="K4948" s="7">
        <f t="shared" si="311"/>
        <v>-0.21284864866557704</v>
      </c>
    </row>
    <row r="4949" spans="1:11" x14ac:dyDescent="0.35">
      <c r="A4949" s="14" t="s">
        <v>10627</v>
      </c>
      <c r="B4949" s="13" t="s">
        <v>4794</v>
      </c>
      <c r="C4949" s="14" t="s">
        <v>18718</v>
      </c>
      <c r="D4949" s="14" t="s">
        <v>18719</v>
      </c>
      <c r="E4949" s="15" t="s">
        <v>11359</v>
      </c>
      <c r="F4949" s="16">
        <v>211</v>
      </c>
      <c r="G4949" s="16">
        <v>152</v>
      </c>
      <c r="H4949" s="6">
        <f t="shared" si="308"/>
        <v>212</v>
      </c>
      <c r="I4949" s="6">
        <f t="shared" si="309"/>
        <v>153</v>
      </c>
      <c r="J4949" s="7">
        <f t="shared" si="310"/>
        <v>0.72169811320754718</v>
      </c>
      <c r="K4949" s="7">
        <f t="shared" si="311"/>
        <v>-0.4705326118705474</v>
      </c>
    </row>
    <row r="4950" spans="1:11" x14ac:dyDescent="0.35">
      <c r="A4950" s="14" t="s">
        <v>10628</v>
      </c>
      <c r="B4950" s="13" t="s">
        <v>4194</v>
      </c>
      <c r="C4950" s="14" t="s">
        <v>18720</v>
      </c>
      <c r="D4950" s="14" t="s">
        <v>18721</v>
      </c>
      <c r="E4950" s="15" t="s">
        <v>11359</v>
      </c>
      <c r="F4950" s="16">
        <v>188</v>
      </c>
      <c r="G4950" s="16">
        <v>111</v>
      </c>
      <c r="H4950" s="6">
        <f t="shared" si="308"/>
        <v>189</v>
      </c>
      <c r="I4950" s="6">
        <f t="shared" si="309"/>
        <v>112</v>
      </c>
      <c r="J4950" s="7">
        <f t="shared" si="310"/>
        <v>0.59259259259259256</v>
      </c>
      <c r="K4950" s="7">
        <f t="shared" si="311"/>
        <v>-0.75488750216346867</v>
      </c>
    </row>
    <row r="4951" spans="1:11" x14ac:dyDescent="0.35">
      <c r="A4951" s="14" t="s">
        <v>10629</v>
      </c>
      <c r="B4951" s="13" t="s">
        <v>2413</v>
      </c>
      <c r="C4951" s="14" t="s">
        <v>18722</v>
      </c>
      <c r="D4951" s="14" t="s">
        <v>18723</v>
      </c>
      <c r="E4951" s="15" t="s">
        <v>11359</v>
      </c>
      <c r="F4951" s="16">
        <v>67</v>
      </c>
      <c r="G4951" s="16">
        <v>59</v>
      </c>
      <c r="H4951" s="6">
        <f t="shared" si="308"/>
        <v>68</v>
      </c>
      <c r="I4951" s="6">
        <f t="shared" si="309"/>
        <v>60</v>
      </c>
      <c r="J4951" s="7">
        <f t="shared" si="310"/>
        <v>0.88235294117647056</v>
      </c>
      <c r="K4951" s="7">
        <f t="shared" si="311"/>
        <v>-0.18057224564182092</v>
      </c>
    </row>
    <row r="4952" spans="1:11" x14ac:dyDescent="0.35">
      <c r="A4952" s="14" t="s">
        <v>10630</v>
      </c>
      <c r="B4952" s="13" t="s">
        <v>4496</v>
      </c>
      <c r="C4952" s="14" t="s">
        <v>18724</v>
      </c>
      <c r="D4952" s="14" t="s">
        <v>11806</v>
      </c>
      <c r="E4952" s="15" t="s">
        <v>11359</v>
      </c>
      <c r="F4952" s="16">
        <v>6</v>
      </c>
      <c r="G4952" s="16">
        <v>2</v>
      </c>
      <c r="H4952" s="6">
        <f t="shared" si="308"/>
        <v>7</v>
      </c>
      <c r="I4952" s="6">
        <f t="shared" si="309"/>
        <v>3</v>
      </c>
      <c r="J4952" s="7">
        <f t="shared" si="310"/>
        <v>0.42857142857142855</v>
      </c>
      <c r="K4952" s="7">
        <f t="shared" si="311"/>
        <v>-1.2223924213364481</v>
      </c>
    </row>
    <row r="4953" spans="1:11" x14ac:dyDescent="0.35">
      <c r="A4953" s="14" t="s">
        <v>10631</v>
      </c>
      <c r="B4953" s="13" t="s">
        <v>2810</v>
      </c>
      <c r="C4953" s="14" t="s">
        <v>18725</v>
      </c>
      <c r="D4953" s="14" t="s">
        <v>18726</v>
      </c>
      <c r="E4953" s="15" t="s">
        <v>11359</v>
      </c>
      <c r="F4953" s="16">
        <v>2</v>
      </c>
      <c r="G4953" s="16">
        <v>2</v>
      </c>
      <c r="H4953" s="6">
        <f t="shared" si="308"/>
        <v>3</v>
      </c>
      <c r="I4953" s="6">
        <f t="shared" si="309"/>
        <v>3</v>
      </c>
      <c r="J4953" s="7">
        <f t="shared" si="310"/>
        <v>1</v>
      </c>
      <c r="K4953" s="7">
        <f t="shared" si="311"/>
        <v>0</v>
      </c>
    </row>
    <row r="4954" spans="1:11" x14ac:dyDescent="0.35">
      <c r="A4954" s="14" t="s">
        <v>10632</v>
      </c>
      <c r="B4954" s="13" t="s">
        <v>4089</v>
      </c>
      <c r="C4954" s="14" t="s">
        <v>18727</v>
      </c>
      <c r="D4954" s="14" t="s">
        <v>12622</v>
      </c>
      <c r="E4954" s="15" t="s">
        <v>11359</v>
      </c>
      <c r="F4954" s="16">
        <v>0</v>
      </c>
      <c r="G4954" s="16">
        <v>0</v>
      </c>
      <c r="H4954" s="6">
        <f t="shared" si="308"/>
        <v>1</v>
      </c>
      <c r="I4954" s="6">
        <f t="shared" si="309"/>
        <v>1</v>
      </c>
      <c r="J4954" s="7">
        <f t="shared" si="310"/>
        <v>1</v>
      </c>
      <c r="K4954" s="7">
        <f t="shared" si="311"/>
        <v>0</v>
      </c>
    </row>
    <row r="4955" spans="1:11" x14ac:dyDescent="0.35">
      <c r="A4955" s="14" t="s">
        <v>10633</v>
      </c>
      <c r="B4955" s="13" t="s">
        <v>3148</v>
      </c>
      <c r="C4955" s="14" t="s">
        <v>18728</v>
      </c>
      <c r="D4955" s="14" t="s">
        <v>12622</v>
      </c>
      <c r="E4955" s="15" t="s">
        <v>11359</v>
      </c>
      <c r="F4955" s="16">
        <v>0</v>
      </c>
      <c r="G4955" s="16">
        <v>0</v>
      </c>
      <c r="H4955" s="6">
        <f t="shared" si="308"/>
        <v>1</v>
      </c>
      <c r="I4955" s="6">
        <f t="shared" si="309"/>
        <v>1</v>
      </c>
      <c r="J4955" s="7">
        <f t="shared" si="310"/>
        <v>1</v>
      </c>
      <c r="K4955" s="7">
        <f t="shared" si="311"/>
        <v>0</v>
      </c>
    </row>
    <row r="4956" spans="1:11" x14ac:dyDescent="0.35">
      <c r="A4956" s="14" t="s">
        <v>10634</v>
      </c>
      <c r="B4956" s="13" t="s">
        <v>1985</v>
      </c>
      <c r="C4956" s="14" t="s">
        <v>18729</v>
      </c>
      <c r="D4956" s="14" t="s">
        <v>11476</v>
      </c>
      <c r="E4956" s="15" t="s">
        <v>11359</v>
      </c>
      <c r="F4956" s="16">
        <v>2</v>
      </c>
      <c r="G4956" s="16">
        <v>2</v>
      </c>
      <c r="H4956" s="6">
        <f t="shared" si="308"/>
        <v>3</v>
      </c>
      <c r="I4956" s="6">
        <f t="shared" si="309"/>
        <v>3</v>
      </c>
      <c r="J4956" s="7">
        <f t="shared" si="310"/>
        <v>1</v>
      </c>
      <c r="K4956" s="7">
        <f t="shared" si="311"/>
        <v>0</v>
      </c>
    </row>
    <row r="4957" spans="1:11" x14ac:dyDescent="0.35">
      <c r="A4957" s="14" t="s">
        <v>10635</v>
      </c>
      <c r="B4957" s="13" t="s">
        <v>1082</v>
      </c>
      <c r="C4957" s="14" t="s">
        <v>18730</v>
      </c>
      <c r="D4957" s="14" t="s">
        <v>11655</v>
      </c>
      <c r="E4957" s="15" t="s">
        <v>11359</v>
      </c>
      <c r="F4957" s="16">
        <v>4</v>
      </c>
      <c r="G4957" s="16">
        <v>4</v>
      </c>
      <c r="H4957" s="6">
        <f t="shared" si="308"/>
        <v>5</v>
      </c>
      <c r="I4957" s="6">
        <f t="shared" si="309"/>
        <v>5</v>
      </c>
      <c r="J4957" s="7">
        <f t="shared" si="310"/>
        <v>1</v>
      </c>
      <c r="K4957" s="7">
        <f t="shared" si="311"/>
        <v>0</v>
      </c>
    </row>
    <row r="4958" spans="1:11" x14ac:dyDescent="0.35">
      <c r="A4958" s="14" t="s">
        <v>10636</v>
      </c>
      <c r="B4958" s="13" t="s">
        <v>207</v>
      </c>
      <c r="C4958" s="14" t="s">
        <v>18731</v>
      </c>
      <c r="D4958" s="14" t="s">
        <v>11536</v>
      </c>
      <c r="E4958" s="15" t="s">
        <v>11359</v>
      </c>
      <c r="F4958" s="16">
        <v>32</v>
      </c>
      <c r="G4958" s="16">
        <v>15</v>
      </c>
      <c r="H4958" s="6">
        <f t="shared" si="308"/>
        <v>33</v>
      </c>
      <c r="I4958" s="6">
        <f t="shared" si="309"/>
        <v>16</v>
      </c>
      <c r="J4958" s="7">
        <f t="shared" si="310"/>
        <v>0.48484848484848486</v>
      </c>
      <c r="K4958" s="7">
        <f t="shared" si="311"/>
        <v>-1.0443941193584534</v>
      </c>
    </row>
    <row r="4959" spans="1:11" x14ac:dyDescent="0.35">
      <c r="A4959" s="14" t="s">
        <v>10637</v>
      </c>
      <c r="B4959" s="13" t="s">
        <v>642</v>
      </c>
      <c r="C4959" s="14" t="s">
        <v>18732</v>
      </c>
      <c r="D4959" s="14" t="s">
        <v>18733</v>
      </c>
      <c r="E4959" s="15" t="s">
        <v>11359</v>
      </c>
      <c r="F4959" s="16">
        <v>8</v>
      </c>
      <c r="G4959" s="16">
        <v>2</v>
      </c>
      <c r="H4959" s="6">
        <f t="shared" si="308"/>
        <v>9</v>
      </c>
      <c r="I4959" s="6">
        <f t="shared" si="309"/>
        <v>3</v>
      </c>
      <c r="J4959" s="7">
        <f t="shared" si="310"/>
        <v>0.33333333333333331</v>
      </c>
      <c r="K4959" s="7">
        <f t="shared" si="311"/>
        <v>-1.5849625007211563</v>
      </c>
    </row>
    <row r="4960" spans="1:11" x14ac:dyDescent="0.35">
      <c r="A4960" s="14" t="s">
        <v>10638</v>
      </c>
      <c r="B4960" s="13" t="s">
        <v>3285</v>
      </c>
      <c r="C4960" s="14" t="s">
        <v>18734</v>
      </c>
      <c r="D4960" s="14" t="s">
        <v>18735</v>
      </c>
      <c r="E4960" s="15" t="s">
        <v>11359</v>
      </c>
      <c r="F4960" s="16">
        <v>30</v>
      </c>
      <c r="G4960" s="16">
        <v>16</v>
      </c>
      <c r="H4960" s="6">
        <f t="shared" si="308"/>
        <v>31</v>
      </c>
      <c r="I4960" s="6">
        <f t="shared" si="309"/>
        <v>17</v>
      </c>
      <c r="J4960" s="7">
        <f t="shared" si="310"/>
        <v>0.54838709677419351</v>
      </c>
      <c r="K4960" s="7">
        <f t="shared" si="311"/>
        <v>-0.86673346913653593</v>
      </c>
    </row>
    <row r="4961" spans="1:11" x14ac:dyDescent="0.35">
      <c r="A4961" s="14" t="s">
        <v>10639</v>
      </c>
      <c r="B4961" s="13" t="s">
        <v>1642</v>
      </c>
      <c r="C4961" s="14" t="s">
        <v>18736</v>
      </c>
      <c r="D4961" s="14" t="s">
        <v>18737</v>
      </c>
      <c r="E4961" s="15" t="s">
        <v>11359</v>
      </c>
      <c r="F4961" s="16">
        <v>26</v>
      </c>
      <c r="G4961" s="16">
        <v>16</v>
      </c>
      <c r="H4961" s="6">
        <f t="shared" si="308"/>
        <v>27</v>
      </c>
      <c r="I4961" s="6">
        <f t="shared" si="309"/>
        <v>17</v>
      </c>
      <c r="J4961" s="7">
        <f t="shared" si="310"/>
        <v>0.62962962962962965</v>
      </c>
      <c r="K4961" s="7">
        <f t="shared" si="311"/>
        <v>-0.66742466091312913</v>
      </c>
    </row>
    <row r="4962" spans="1:11" x14ac:dyDescent="0.35">
      <c r="A4962" s="14" t="s">
        <v>10640</v>
      </c>
      <c r="B4962" s="13" t="s">
        <v>1103</v>
      </c>
      <c r="C4962" s="14" t="s">
        <v>18738</v>
      </c>
      <c r="D4962" s="14" t="s">
        <v>11356</v>
      </c>
      <c r="E4962" s="15" t="s">
        <v>11359</v>
      </c>
      <c r="F4962" s="16">
        <v>18</v>
      </c>
      <c r="G4962" s="16">
        <v>13</v>
      </c>
      <c r="H4962" s="6">
        <f t="shared" si="308"/>
        <v>19</v>
      </c>
      <c r="I4962" s="6">
        <f t="shared" si="309"/>
        <v>14</v>
      </c>
      <c r="J4962" s="7">
        <f t="shared" si="310"/>
        <v>0.73684210526315785</v>
      </c>
      <c r="K4962" s="7">
        <f t="shared" si="311"/>
        <v>-0.44057259138598148</v>
      </c>
    </row>
    <row r="4963" spans="1:11" x14ac:dyDescent="0.35">
      <c r="A4963" s="14" t="s">
        <v>10641</v>
      </c>
      <c r="B4963" s="13" t="s">
        <v>2533</v>
      </c>
      <c r="C4963" s="14" t="s">
        <v>18739</v>
      </c>
      <c r="D4963" s="14" t="s">
        <v>18740</v>
      </c>
      <c r="E4963" s="15" t="s">
        <v>11359</v>
      </c>
      <c r="F4963" s="16">
        <v>22</v>
      </c>
      <c r="G4963" s="16">
        <v>18</v>
      </c>
      <c r="H4963" s="6">
        <f t="shared" si="308"/>
        <v>23</v>
      </c>
      <c r="I4963" s="6">
        <f t="shared" si="309"/>
        <v>19</v>
      </c>
      <c r="J4963" s="7">
        <f t="shared" si="310"/>
        <v>0.82608695652173914</v>
      </c>
      <c r="K4963" s="7">
        <f t="shared" si="311"/>
        <v>-0.27563444261342734</v>
      </c>
    </row>
    <row r="4964" spans="1:11" x14ac:dyDescent="0.35">
      <c r="A4964" s="14" t="s">
        <v>10642</v>
      </c>
      <c r="B4964" s="13" t="s">
        <v>1284</v>
      </c>
      <c r="C4964" s="14" t="s">
        <v>18741</v>
      </c>
      <c r="D4964" s="14" t="s">
        <v>11356</v>
      </c>
      <c r="E4964" s="15" t="s">
        <v>11359</v>
      </c>
      <c r="F4964" s="16">
        <v>23</v>
      </c>
      <c r="G4964" s="16">
        <v>22</v>
      </c>
      <c r="H4964" s="6">
        <f t="shared" si="308"/>
        <v>24</v>
      </c>
      <c r="I4964" s="6">
        <f t="shared" si="309"/>
        <v>23</v>
      </c>
      <c r="J4964" s="7">
        <f t="shared" si="310"/>
        <v>0.95833333333333337</v>
      </c>
      <c r="K4964" s="7">
        <f t="shared" si="311"/>
        <v>-6.1400544664143256E-2</v>
      </c>
    </row>
    <row r="4965" spans="1:11" x14ac:dyDescent="0.35">
      <c r="A4965" s="14" t="s">
        <v>10643</v>
      </c>
      <c r="B4965" s="13" t="s">
        <v>4943</v>
      </c>
      <c r="C4965" s="14" t="s">
        <v>18742</v>
      </c>
      <c r="D4965" s="14" t="s">
        <v>18304</v>
      </c>
      <c r="E4965" s="15" t="s">
        <v>5678</v>
      </c>
      <c r="F4965" s="16">
        <v>55</v>
      </c>
      <c r="G4965" s="16">
        <v>65</v>
      </c>
      <c r="H4965" s="6">
        <f t="shared" si="308"/>
        <v>56</v>
      </c>
      <c r="I4965" s="6">
        <f t="shared" si="309"/>
        <v>66</v>
      </c>
      <c r="J4965" s="7">
        <f t="shared" si="310"/>
        <v>1.1785714285714286</v>
      </c>
      <c r="K4965" s="7">
        <f t="shared" si="311"/>
        <v>0.23703919730084938</v>
      </c>
    </row>
    <row r="4966" spans="1:11" x14ac:dyDescent="0.35">
      <c r="A4966" s="14" t="s">
        <v>10644</v>
      </c>
      <c r="B4966" s="13" t="s">
        <v>5051</v>
      </c>
      <c r="C4966" s="14" t="s">
        <v>18743</v>
      </c>
      <c r="D4966" s="14" t="s">
        <v>11356</v>
      </c>
      <c r="E4966" s="15" t="s">
        <v>11359</v>
      </c>
      <c r="F4966" s="16">
        <v>5</v>
      </c>
      <c r="G4966" s="16">
        <v>3</v>
      </c>
      <c r="H4966" s="6">
        <f t="shared" si="308"/>
        <v>6</v>
      </c>
      <c r="I4966" s="6">
        <f t="shared" si="309"/>
        <v>4</v>
      </c>
      <c r="J4966" s="7">
        <f t="shared" si="310"/>
        <v>0.66666666666666663</v>
      </c>
      <c r="K4966" s="7">
        <f t="shared" si="311"/>
        <v>-0.5849625007211563</v>
      </c>
    </row>
    <row r="4967" spans="1:11" x14ac:dyDescent="0.35">
      <c r="A4967" s="14" t="s">
        <v>10645</v>
      </c>
      <c r="B4967" s="13" t="s">
        <v>1205</v>
      </c>
      <c r="C4967" s="14" t="s">
        <v>18744</v>
      </c>
      <c r="D4967" s="14" t="s">
        <v>18745</v>
      </c>
      <c r="E4967" s="15" t="s">
        <v>5678</v>
      </c>
      <c r="F4967" s="16">
        <v>84</v>
      </c>
      <c r="G4967" s="16">
        <v>57</v>
      </c>
      <c r="H4967" s="6">
        <f t="shared" si="308"/>
        <v>85</v>
      </c>
      <c r="I4967" s="6">
        <f t="shared" si="309"/>
        <v>58</v>
      </c>
      <c r="J4967" s="7">
        <f t="shared" si="310"/>
        <v>0.68235294117647061</v>
      </c>
      <c r="K4967" s="7">
        <f t="shared" si="311"/>
        <v>-0.55140994101012963</v>
      </c>
    </row>
    <row r="4968" spans="1:11" x14ac:dyDescent="0.35">
      <c r="A4968" s="14" t="s">
        <v>10646</v>
      </c>
      <c r="B4968" s="13" t="s">
        <v>5236</v>
      </c>
      <c r="C4968" s="14" t="s">
        <v>18746</v>
      </c>
      <c r="D4968" s="14" t="s">
        <v>11356</v>
      </c>
      <c r="E4968" s="15" t="s">
        <v>11359</v>
      </c>
      <c r="F4968" s="16">
        <v>11</v>
      </c>
      <c r="G4968" s="16">
        <v>7</v>
      </c>
      <c r="H4968" s="6">
        <f t="shared" si="308"/>
        <v>12</v>
      </c>
      <c r="I4968" s="6">
        <f t="shared" si="309"/>
        <v>8</v>
      </c>
      <c r="J4968" s="7">
        <f t="shared" si="310"/>
        <v>0.66666666666666663</v>
      </c>
      <c r="K4968" s="7">
        <f t="shared" si="311"/>
        <v>-0.5849625007211563</v>
      </c>
    </row>
    <row r="4969" spans="1:11" x14ac:dyDescent="0.35">
      <c r="A4969" s="14" t="s">
        <v>10647</v>
      </c>
      <c r="B4969" s="13" t="s">
        <v>2830</v>
      </c>
      <c r="C4969" s="14" t="s">
        <v>18747</v>
      </c>
      <c r="D4969" s="14" t="s">
        <v>11356</v>
      </c>
      <c r="E4969" s="15" t="s">
        <v>5678</v>
      </c>
      <c r="F4969" s="16">
        <v>125</v>
      </c>
      <c r="G4969" s="16">
        <v>95</v>
      </c>
      <c r="H4969" s="6">
        <f t="shared" si="308"/>
        <v>126</v>
      </c>
      <c r="I4969" s="6">
        <f t="shared" si="309"/>
        <v>96</v>
      </c>
      <c r="J4969" s="7">
        <f t="shared" si="310"/>
        <v>0.76190476190476186</v>
      </c>
      <c r="K4969" s="7">
        <f t="shared" si="311"/>
        <v>-0.39231742277876036</v>
      </c>
    </row>
    <row r="4970" spans="1:11" x14ac:dyDescent="0.35">
      <c r="A4970" s="14" t="s">
        <v>10648</v>
      </c>
      <c r="B4970" s="13" t="s">
        <v>4451</v>
      </c>
      <c r="C4970" s="14" t="s">
        <v>18748</v>
      </c>
      <c r="D4970" s="14" t="s">
        <v>12213</v>
      </c>
      <c r="E4970" s="15" t="s">
        <v>11359</v>
      </c>
      <c r="F4970" s="16">
        <v>16</v>
      </c>
      <c r="G4970" s="16">
        <v>14</v>
      </c>
      <c r="H4970" s="6">
        <f t="shared" si="308"/>
        <v>17</v>
      </c>
      <c r="I4970" s="6">
        <f t="shared" si="309"/>
        <v>15</v>
      </c>
      <c r="J4970" s="7">
        <f t="shared" si="310"/>
        <v>0.88235294117647056</v>
      </c>
      <c r="K4970" s="7">
        <f t="shared" si="311"/>
        <v>-0.18057224564182092</v>
      </c>
    </row>
    <row r="4971" spans="1:11" x14ac:dyDescent="0.35">
      <c r="A4971" s="14" t="s">
        <v>10649</v>
      </c>
      <c r="B4971" s="13" t="s">
        <v>4492</v>
      </c>
      <c r="C4971" s="14" t="s">
        <v>18749</v>
      </c>
      <c r="D4971" s="14" t="s">
        <v>18750</v>
      </c>
      <c r="E4971" s="15" t="s">
        <v>11359</v>
      </c>
      <c r="F4971" s="16">
        <v>94</v>
      </c>
      <c r="G4971" s="16">
        <v>143</v>
      </c>
      <c r="H4971" s="6">
        <f t="shared" si="308"/>
        <v>95</v>
      </c>
      <c r="I4971" s="6">
        <f t="shared" si="309"/>
        <v>144</v>
      </c>
      <c r="J4971" s="7">
        <f t="shared" si="310"/>
        <v>1.5157894736842106</v>
      </c>
      <c r="K4971" s="7">
        <f t="shared" si="311"/>
        <v>0.60006939311136465</v>
      </c>
    </row>
    <row r="4972" spans="1:11" x14ac:dyDescent="0.35">
      <c r="A4972" s="14" t="s">
        <v>10650</v>
      </c>
      <c r="B4972" s="13" t="s">
        <v>4029</v>
      </c>
      <c r="C4972" s="14" t="s">
        <v>18751</v>
      </c>
      <c r="D4972" s="14" t="s">
        <v>18752</v>
      </c>
      <c r="E4972" s="15" t="s">
        <v>5678</v>
      </c>
      <c r="F4972" s="16">
        <v>7</v>
      </c>
      <c r="G4972" s="16">
        <v>12</v>
      </c>
      <c r="H4972" s="6">
        <f t="shared" si="308"/>
        <v>8</v>
      </c>
      <c r="I4972" s="6">
        <f t="shared" si="309"/>
        <v>13</v>
      </c>
      <c r="J4972" s="7">
        <f t="shared" si="310"/>
        <v>1.625</v>
      </c>
      <c r="K4972" s="7">
        <f t="shared" si="311"/>
        <v>0.70043971814109218</v>
      </c>
    </row>
    <row r="4973" spans="1:11" x14ac:dyDescent="0.35">
      <c r="A4973" s="14" t="s">
        <v>10651</v>
      </c>
      <c r="B4973" s="13" t="s">
        <v>1502</v>
      </c>
      <c r="C4973" s="14" t="s">
        <v>18753</v>
      </c>
      <c r="D4973" s="14" t="s">
        <v>18754</v>
      </c>
      <c r="E4973" s="15" t="s">
        <v>11359</v>
      </c>
      <c r="F4973" s="16">
        <v>30</v>
      </c>
      <c r="G4973" s="16">
        <v>36</v>
      </c>
      <c r="H4973" s="6">
        <f t="shared" si="308"/>
        <v>31</v>
      </c>
      <c r="I4973" s="6">
        <f t="shared" si="309"/>
        <v>37</v>
      </c>
      <c r="J4973" s="7">
        <f t="shared" si="310"/>
        <v>1.1935483870967742</v>
      </c>
      <c r="K4973" s="7">
        <f t="shared" si="311"/>
        <v>0.25525705524207465</v>
      </c>
    </row>
    <row r="4974" spans="1:11" x14ac:dyDescent="0.35">
      <c r="A4974" s="14" t="s">
        <v>10652</v>
      </c>
      <c r="B4974" s="13" t="s">
        <v>1098</v>
      </c>
      <c r="C4974" s="14" t="s">
        <v>18755</v>
      </c>
      <c r="D4974" s="14" t="s">
        <v>11356</v>
      </c>
      <c r="E4974" s="15" t="s">
        <v>5678</v>
      </c>
      <c r="F4974" s="16">
        <v>19</v>
      </c>
      <c r="G4974" s="16">
        <v>18</v>
      </c>
      <c r="H4974" s="6">
        <f t="shared" si="308"/>
        <v>20</v>
      </c>
      <c r="I4974" s="6">
        <f t="shared" si="309"/>
        <v>19</v>
      </c>
      <c r="J4974" s="7">
        <f t="shared" si="310"/>
        <v>0.95</v>
      </c>
      <c r="K4974" s="7">
        <f t="shared" si="311"/>
        <v>-7.4000581443776928E-2</v>
      </c>
    </row>
    <row r="4975" spans="1:11" x14ac:dyDescent="0.35">
      <c r="A4975" s="14" t="s">
        <v>10653</v>
      </c>
      <c r="B4975" s="13" t="s">
        <v>1408</v>
      </c>
      <c r="C4975" s="14" t="s">
        <v>18756</v>
      </c>
      <c r="D4975" s="14" t="s">
        <v>18757</v>
      </c>
      <c r="E4975" s="15" t="s">
        <v>11359</v>
      </c>
      <c r="F4975" s="16">
        <v>67</v>
      </c>
      <c r="G4975" s="16">
        <v>116</v>
      </c>
      <c r="H4975" s="6">
        <f t="shared" si="308"/>
        <v>68</v>
      </c>
      <c r="I4975" s="6">
        <f t="shared" si="309"/>
        <v>117</v>
      </c>
      <c r="J4975" s="7">
        <f t="shared" si="310"/>
        <v>1.7205882352941178</v>
      </c>
      <c r="K4975" s="7">
        <f t="shared" si="311"/>
        <v>0.78290187833306524</v>
      </c>
    </row>
    <row r="4976" spans="1:11" x14ac:dyDescent="0.35">
      <c r="A4976" s="14" t="s">
        <v>10654</v>
      </c>
      <c r="B4976" s="13" t="s">
        <v>88</v>
      </c>
      <c r="C4976" s="14" t="s">
        <v>18758</v>
      </c>
      <c r="D4976" s="14" t="s">
        <v>11356</v>
      </c>
      <c r="E4976" s="15" t="s">
        <v>11359</v>
      </c>
      <c r="F4976" s="16">
        <v>1</v>
      </c>
      <c r="G4976" s="16">
        <v>0</v>
      </c>
      <c r="H4976" s="6">
        <f t="shared" si="308"/>
        <v>2</v>
      </c>
      <c r="I4976" s="6">
        <f t="shared" si="309"/>
        <v>1</v>
      </c>
      <c r="J4976" s="7">
        <f t="shared" si="310"/>
        <v>0.5</v>
      </c>
      <c r="K4976" s="7">
        <f t="shared" si="311"/>
        <v>-1</v>
      </c>
    </row>
    <row r="4977" spans="1:11" x14ac:dyDescent="0.35">
      <c r="A4977" s="14" t="s">
        <v>10655</v>
      </c>
      <c r="B4977" s="13" t="s">
        <v>4866</v>
      </c>
      <c r="C4977" s="14" t="s">
        <v>18759</v>
      </c>
      <c r="D4977" s="14" t="s">
        <v>15710</v>
      </c>
      <c r="E4977" s="15" t="s">
        <v>5678</v>
      </c>
      <c r="F4977" s="16">
        <v>6</v>
      </c>
      <c r="G4977" s="16">
        <v>6</v>
      </c>
      <c r="H4977" s="6">
        <f t="shared" si="308"/>
        <v>7</v>
      </c>
      <c r="I4977" s="6">
        <f t="shared" si="309"/>
        <v>7</v>
      </c>
      <c r="J4977" s="7">
        <f t="shared" si="310"/>
        <v>1</v>
      </c>
      <c r="K4977" s="7">
        <f t="shared" si="311"/>
        <v>0</v>
      </c>
    </row>
    <row r="4978" spans="1:11" x14ac:dyDescent="0.35">
      <c r="A4978" s="14" t="s">
        <v>10656</v>
      </c>
      <c r="B4978" s="13" t="s">
        <v>458</v>
      </c>
      <c r="C4978" s="14" t="s">
        <v>18760</v>
      </c>
      <c r="D4978" s="14" t="s">
        <v>18761</v>
      </c>
      <c r="E4978" s="15" t="s">
        <v>5678</v>
      </c>
      <c r="F4978" s="16">
        <v>0</v>
      </c>
      <c r="G4978" s="16">
        <v>0</v>
      </c>
      <c r="H4978" s="6">
        <f t="shared" si="308"/>
        <v>1</v>
      </c>
      <c r="I4978" s="6">
        <f t="shared" si="309"/>
        <v>1</v>
      </c>
      <c r="J4978" s="7">
        <f t="shared" si="310"/>
        <v>1</v>
      </c>
      <c r="K4978" s="7">
        <f t="shared" si="311"/>
        <v>0</v>
      </c>
    </row>
    <row r="4979" spans="1:11" x14ac:dyDescent="0.35">
      <c r="A4979" s="14" t="s">
        <v>10657</v>
      </c>
      <c r="B4979" s="13" t="s">
        <v>2961</v>
      </c>
      <c r="C4979" s="14" t="s">
        <v>18762</v>
      </c>
      <c r="D4979" s="14" t="s">
        <v>11356</v>
      </c>
      <c r="E4979" s="15" t="s">
        <v>5678</v>
      </c>
      <c r="F4979" s="16">
        <v>1</v>
      </c>
      <c r="G4979" s="16">
        <v>1</v>
      </c>
      <c r="H4979" s="6">
        <f t="shared" si="308"/>
        <v>2</v>
      </c>
      <c r="I4979" s="6">
        <f t="shared" si="309"/>
        <v>2</v>
      </c>
      <c r="J4979" s="7">
        <f t="shared" si="310"/>
        <v>1</v>
      </c>
      <c r="K4979" s="7">
        <f t="shared" si="311"/>
        <v>0</v>
      </c>
    </row>
    <row r="4980" spans="1:11" x14ac:dyDescent="0.35">
      <c r="A4980" s="14" t="s">
        <v>10658</v>
      </c>
      <c r="B4980" s="13" t="s">
        <v>3718</v>
      </c>
      <c r="C4980" s="14" t="s">
        <v>18763</v>
      </c>
      <c r="D4980" s="14" t="s">
        <v>18764</v>
      </c>
      <c r="E4980" s="15" t="s">
        <v>11359</v>
      </c>
      <c r="F4980" s="16">
        <v>23</v>
      </c>
      <c r="G4980" s="16">
        <v>22</v>
      </c>
      <c r="H4980" s="6">
        <f t="shared" si="308"/>
        <v>24</v>
      </c>
      <c r="I4980" s="6">
        <f t="shared" si="309"/>
        <v>23</v>
      </c>
      <c r="J4980" s="7">
        <f t="shared" si="310"/>
        <v>0.95833333333333337</v>
      </c>
      <c r="K4980" s="7">
        <f t="shared" si="311"/>
        <v>-6.1400544664143256E-2</v>
      </c>
    </row>
    <row r="4981" spans="1:11" x14ac:dyDescent="0.35">
      <c r="A4981" s="14" t="s">
        <v>10659</v>
      </c>
      <c r="B4981" s="13" t="s">
        <v>2739</v>
      </c>
      <c r="C4981" s="14" t="s">
        <v>18765</v>
      </c>
      <c r="D4981" s="14" t="s">
        <v>18766</v>
      </c>
      <c r="E4981" s="15" t="s">
        <v>11359</v>
      </c>
      <c r="F4981" s="16">
        <v>7</v>
      </c>
      <c r="G4981" s="16">
        <v>4</v>
      </c>
      <c r="H4981" s="6">
        <f t="shared" si="308"/>
        <v>8</v>
      </c>
      <c r="I4981" s="6">
        <f t="shared" si="309"/>
        <v>5</v>
      </c>
      <c r="J4981" s="7">
        <f t="shared" si="310"/>
        <v>0.625</v>
      </c>
      <c r="K4981" s="7">
        <f t="shared" si="311"/>
        <v>-0.67807190511263771</v>
      </c>
    </row>
    <row r="4982" spans="1:11" x14ac:dyDescent="0.35">
      <c r="A4982" s="14" t="s">
        <v>10660</v>
      </c>
      <c r="B4982" s="13" t="s">
        <v>2000</v>
      </c>
      <c r="C4982" s="14" t="s">
        <v>18767</v>
      </c>
      <c r="D4982" s="14" t="s">
        <v>18768</v>
      </c>
      <c r="E4982" s="15" t="s">
        <v>5678</v>
      </c>
      <c r="F4982" s="16">
        <v>24</v>
      </c>
      <c r="G4982" s="16">
        <v>13</v>
      </c>
      <c r="H4982" s="6">
        <f t="shared" si="308"/>
        <v>25</v>
      </c>
      <c r="I4982" s="6">
        <f t="shared" si="309"/>
        <v>14</v>
      </c>
      <c r="J4982" s="7">
        <f t="shared" si="310"/>
        <v>0.56000000000000005</v>
      </c>
      <c r="K4982" s="7">
        <f t="shared" si="311"/>
        <v>-0.83650126771712052</v>
      </c>
    </row>
    <row r="4983" spans="1:11" x14ac:dyDescent="0.35">
      <c r="A4983" s="14" t="s">
        <v>10661</v>
      </c>
      <c r="B4983" s="13" t="s">
        <v>303</v>
      </c>
      <c r="C4983" s="14" t="s">
        <v>18769</v>
      </c>
      <c r="D4983" s="14" t="s">
        <v>18770</v>
      </c>
      <c r="E4983" s="15" t="s">
        <v>5678</v>
      </c>
      <c r="F4983" s="16">
        <v>112</v>
      </c>
      <c r="G4983" s="16">
        <v>96</v>
      </c>
      <c r="H4983" s="6">
        <f t="shared" si="308"/>
        <v>113</v>
      </c>
      <c r="I4983" s="6">
        <f t="shared" si="309"/>
        <v>97</v>
      </c>
      <c r="J4983" s="7">
        <f t="shared" si="310"/>
        <v>0.8584070796460177</v>
      </c>
      <c r="K4983" s="7">
        <f t="shared" si="311"/>
        <v>-0.22026612022806002</v>
      </c>
    </row>
    <row r="4984" spans="1:11" x14ac:dyDescent="0.35">
      <c r="A4984" s="14" t="s">
        <v>10662</v>
      </c>
      <c r="B4984" s="13" t="s">
        <v>234</v>
      </c>
      <c r="C4984" s="14" t="s">
        <v>18771</v>
      </c>
      <c r="D4984" s="14" t="s">
        <v>18772</v>
      </c>
      <c r="E4984" s="15" t="s">
        <v>5678</v>
      </c>
      <c r="F4984" s="16">
        <v>90</v>
      </c>
      <c r="G4984" s="16">
        <v>27</v>
      </c>
      <c r="H4984" s="6">
        <f t="shared" si="308"/>
        <v>91</v>
      </c>
      <c r="I4984" s="6">
        <f t="shared" si="309"/>
        <v>28</v>
      </c>
      <c r="J4984" s="7">
        <f t="shared" si="310"/>
        <v>0.30769230769230771</v>
      </c>
      <c r="K4984" s="7">
        <f t="shared" si="311"/>
        <v>-1.7004397181410922</v>
      </c>
    </row>
    <row r="4985" spans="1:11" x14ac:dyDescent="0.35">
      <c r="A4985" s="14" t="s">
        <v>10663</v>
      </c>
      <c r="B4985" s="13" t="s">
        <v>510</v>
      </c>
      <c r="C4985" s="14" t="s">
        <v>18773</v>
      </c>
      <c r="D4985" s="14" t="s">
        <v>18774</v>
      </c>
      <c r="E4985" s="15" t="s">
        <v>11359</v>
      </c>
      <c r="F4985" s="16">
        <v>49</v>
      </c>
      <c r="G4985" s="16">
        <v>22</v>
      </c>
      <c r="H4985" s="6">
        <f t="shared" si="308"/>
        <v>50</v>
      </c>
      <c r="I4985" s="6">
        <f t="shared" si="309"/>
        <v>23</v>
      </c>
      <c r="J4985" s="7">
        <f t="shared" si="310"/>
        <v>0.46</v>
      </c>
      <c r="K4985" s="7">
        <f t="shared" si="311"/>
        <v>-1.1202942337177118</v>
      </c>
    </row>
    <row r="4986" spans="1:11" x14ac:dyDescent="0.35">
      <c r="A4986" s="14" t="s">
        <v>10664</v>
      </c>
      <c r="B4986" s="13" t="s">
        <v>3132</v>
      </c>
      <c r="C4986" s="14" t="s">
        <v>18775</v>
      </c>
      <c r="D4986" s="14" t="s">
        <v>18776</v>
      </c>
      <c r="E4986" s="15" t="s">
        <v>11359</v>
      </c>
      <c r="F4986" s="16">
        <v>10</v>
      </c>
      <c r="G4986" s="16">
        <v>6</v>
      </c>
      <c r="H4986" s="6">
        <f t="shared" si="308"/>
        <v>11</v>
      </c>
      <c r="I4986" s="6">
        <f t="shared" si="309"/>
        <v>7</v>
      </c>
      <c r="J4986" s="7">
        <f t="shared" si="310"/>
        <v>0.63636363636363635</v>
      </c>
      <c r="K4986" s="7">
        <f t="shared" si="311"/>
        <v>-0.65207669657969325</v>
      </c>
    </row>
    <row r="4987" spans="1:11" x14ac:dyDescent="0.35">
      <c r="A4987" s="14" t="s">
        <v>10665</v>
      </c>
      <c r="B4987" s="13" t="s">
        <v>4499</v>
      </c>
      <c r="C4987" s="14" t="s">
        <v>18777</v>
      </c>
      <c r="D4987" s="14" t="s">
        <v>18778</v>
      </c>
      <c r="E4987" s="15" t="s">
        <v>11359</v>
      </c>
      <c r="F4987" s="16">
        <v>4</v>
      </c>
      <c r="G4987" s="16">
        <v>1</v>
      </c>
      <c r="H4987" s="6">
        <f t="shared" si="308"/>
        <v>5</v>
      </c>
      <c r="I4987" s="6">
        <f t="shared" si="309"/>
        <v>2</v>
      </c>
      <c r="J4987" s="7">
        <f t="shared" si="310"/>
        <v>0.4</v>
      </c>
      <c r="K4987" s="7">
        <f t="shared" si="311"/>
        <v>-1.3219280948873622</v>
      </c>
    </row>
    <row r="4988" spans="1:11" x14ac:dyDescent="0.35">
      <c r="A4988" s="14" t="s">
        <v>10666</v>
      </c>
      <c r="B4988" s="13" t="s">
        <v>4960</v>
      </c>
      <c r="C4988" s="14" t="s">
        <v>18779</v>
      </c>
      <c r="D4988" s="14" t="s">
        <v>18780</v>
      </c>
      <c r="E4988" s="15" t="s">
        <v>11359</v>
      </c>
      <c r="F4988" s="16">
        <v>12</v>
      </c>
      <c r="G4988" s="16">
        <v>10</v>
      </c>
      <c r="H4988" s="6">
        <f t="shared" si="308"/>
        <v>13</v>
      </c>
      <c r="I4988" s="6">
        <f t="shared" si="309"/>
        <v>11</v>
      </c>
      <c r="J4988" s="7">
        <f t="shared" si="310"/>
        <v>0.84615384615384615</v>
      </c>
      <c r="K4988" s="7">
        <f t="shared" si="311"/>
        <v>-0.24100809950379493</v>
      </c>
    </row>
    <row r="4989" spans="1:11" x14ac:dyDescent="0.35">
      <c r="A4989" s="14" t="s">
        <v>10667</v>
      </c>
      <c r="B4989" s="13" t="s">
        <v>1844</v>
      </c>
      <c r="C4989" s="14" t="s">
        <v>18781</v>
      </c>
      <c r="D4989" s="14" t="s">
        <v>11356</v>
      </c>
      <c r="E4989" s="15" t="s">
        <v>11359</v>
      </c>
      <c r="F4989" s="16">
        <v>3</v>
      </c>
      <c r="G4989" s="16">
        <v>0</v>
      </c>
      <c r="H4989" s="6">
        <f t="shared" si="308"/>
        <v>4</v>
      </c>
      <c r="I4989" s="6">
        <f t="shared" si="309"/>
        <v>1</v>
      </c>
      <c r="J4989" s="7">
        <f t="shared" si="310"/>
        <v>0.25</v>
      </c>
      <c r="K4989" s="7">
        <f t="shared" si="311"/>
        <v>-2</v>
      </c>
    </row>
    <row r="4990" spans="1:11" x14ac:dyDescent="0.35">
      <c r="A4990" s="14" t="s">
        <v>10668</v>
      </c>
      <c r="B4990" s="13" t="s">
        <v>5323</v>
      </c>
      <c r="C4990" s="14" t="s">
        <v>18782</v>
      </c>
      <c r="D4990" s="14" t="s">
        <v>11596</v>
      </c>
      <c r="E4990" s="15" t="s">
        <v>5678</v>
      </c>
      <c r="F4990" s="16">
        <v>1</v>
      </c>
      <c r="G4990" s="16">
        <v>0</v>
      </c>
      <c r="H4990" s="6">
        <f t="shared" si="308"/>
        <v>2</v>
      </c>
      <c r="I4990" s="6">
        <f t="shared" si="309"/>
        <v>1</v>
      </c>
      <c r="J4990" s="7">
        <f t="shared" si="310"/>
        <v>0.5</v>
      </c>
      <c r="K4990" s="7">
        <f t="shared" si="311"/>
        <v>-1</v>
      </c>
    </row>
    <row r="4991" spans="1:11" x14ac:dyDescent="0.35">
      <c r="A4991" s="14" t="s">
        <v>10669</v>
      </c>
      <c r="B4991" s="13" t="s">
        <v>2170</v>
      </c>
      <c r="C4991" s="14" t="s">
        <v>18783</v>
      </c>
      <c r="D4991" s="14" t="s">
        <v>18784</v>
      </c>
      <c r="E4991" s="15" t="s">
        <v>5678</v>
      </c>
      <c r="F4991" s="16">
        <v>4</v>
      </c>
      <c r="G4991" s="16">
        <v>1</v>
      </c>
      <c r="H4991" s="6">
        <f t="shared" si="308"/>
        <v>5</v>
      </c>
      <c r="I4991" s="6">
        <f t="shared" si="309"/>
        <v>2</v>
      </c>
      <c r="J4991" s="7">
        <f t="shared" si="310"/>
        <v>0.4</v>
      </c>
      <c r="K4991" s="7">
        <f t="shared" si="311"/>
        <v>-1.3219280948873622</v>
      </c>
    </row>
    <row r="4992" spans="1:11" x14ac:dyDescent="0.35">
      <c r="A4992" s="14" t="s">
        <v>10670</v>
      </c>
      <c r="B4992" s="13" t="s">
        <v>766</v>
      </c>
      <c r="C4992" s="14" t="s">
        <v>18785</v>
      </c>
      <c r="D4992" s="14" t="s">
        <v>18786</v>
      </c>
      <c r="E4992" s="15" t="s">
        <v>11359</v>
      </c>
      <c r="F4992" s="16">
        <v>2</v>
      </c>
      <c r="G4992" s="16">
        <v>1</v>
      </c>
      <c r="H4992" s="6">
        <f t="shared" si="308"/>
        <v>3</v>
      </c>
      <c r="I4992" s="6">
        <f t="shared" si="309"/>
        <v>2</v>
      </c>
      <c r="J4992" s="7">
        <f t="shared" si="310"/>
        <v>0.66666666666666663</v>
      </c>
      <c r="K4992" s="7">
        <f t="shared" si="311"/>
        <v>-0.5849625007211563</v>
      </c>
    </row>
    <row r="4993" spans="1:11" x14ac:dyDescent="0.35">
      <c r="A4993" s="14" t="s">
        <v>10671</v>
      </c>
      <c r="B4993" s="13" t="s">
        <v>594</v>
      </c>
      <c r="C4993" s="14" t="s">
        <v>18787</v>
      </c>
      <c r="D4993" s="14" t="s">
        <v>14615</v>
      </c>
      <c r="E4993" s="15" t="s">
        <v>5678</v>
      </c>
      <c r="F4993" s="16">
        <v>2</v>
      </c>
      <c r="G4993" s="16">
        <v>2</v>
      </c>
      <c r="H4993" s="6">
        <f t="shared" si="308"/>
        <v>3</v>
      </c>
      <c r="I4993" s="6">
        <f t="shared" si="309"/>
        <v>3</v>
      </c>
      <c r="J4993" s="7">
        <f t="shared" si="310"/>
        <v>1</v>
      </c>
      <c r="K4993" s="7">
        <f t="shared" si="311"/>
        <v>0</v>
      </c>
    </row>
    <row r="4994" spans="1:11" x14ac:dyDescent="0.35">
      <c r="A4994" s="14" t="s">
        <v>10672</v>
      </c>
      <c r="B4994" s="13" t="s">
        <v>2993</v>
      </c>
      <c r="C4994" s="14" t="s">
        <v>18788</v>
      </c>
      <c r="D4994" s="14" t="s">
        <v>18789</v>
      </c>
      <c r="E4994" s="15" t="s">
        <v>5678</v>
      </c>
      <c r="F4994" s="16">
        <v>7</v>
      </c>
      <c r="G4994" s="16">
        <v>5</v>
      </c>
      <c r="H4994" s="6">
        <f t="shared" si="308"/>
        <v>8</v>
      </c>
      <c r="I4994" s="6">
        <f t="shared" si="309"/>
        <v>6</v>
      </c>
      <c r="J4994" s="7">
        <f t="shared" si="310"/>
        <v>0.75</v>
      </c>
      <c r="K4994" s="7">
        <f t="shared" si="311"/>
        <v>-0.41503749927884381</v>
      </c>
    </row>
    <row r="4995" spans="1:11" x14ac:dyDescent="0.35">
      <c r="A4995" s="14" t="s">
        <v>10673</v>
      </c>
      <c r="B4995" s="13" t="s">
        <v>816</v>
      </c>
      <c r="C4995" s="14" t="s">
        <v>18790</v>
      </c>
      <c r="D4995" s="14" t="s">
        <v>11928</v>
      </c>
      <c r="E4995" s="15" t="s">
        <v>5678</v>
      </c>
      <c r="F4995" s="16">
        <v>1</v>
      </c>
      <c r="G4995" s="16">
        <v>1</v>
      </c>
      <c r="H4995" s="6">
        <f t="shared" ref="H4995:H5058" si="312">F4995+1</f>
        <v>2</v>
      </c>
      <c r="I4995" s="6">
        <f t="shared" ref="I4995:I5058" si="313">G4995+1</f>
        <v>2</v>
      </c>
      <c r="J4995" s="7">
        <f t="shared" ref="J4995:J5058" si="314">I4995/H4995</f>
        <v>1</v>
      </c>
      <c r="K4995" s="7">
        <f t="shared" ref="K4995:K5058" si="315">LOG(J4995,2)</f>
        <v>0</v>
      </c>
    </row>
    <row r="4996" spans="1:11" x14ac:dyDescent="0.35">
      <c r="A4996" s="14" t="s">
        <v>10674</v>
      </c>
      <c r="B4996" s="13" t="s">
        <v>1714</v>
      </c>
      <c r="C4996" s="14" t="s">
        <v>18791</v>
      </c>
      <c r="D4996" s="14" t="s">
        <v>18792</v>
      </c>
      <c r="E4996" s="15" t="s">
        <v>5678</v>
      </c>
      <c r="F4996" s="16">
        <v>3</v>
      </c>
      <c r="G4996" s="16">
        <v>2</v>
      </c>
      <c r="H4996" s="6">
        <f t="shared" si="312"/>
        <v>4</v>
      </c>
      <c r="I4996" s="6">
        <f t="shared" si="313"/>
        <v>3</v>
      </c>
      <c r="J4996" s="7">
        <f t="shared" si="314"/>
        <v>0.75</v>
      </c>
      <c r="K4996" s="7">
        <f t="shared" si="315"/>
        <v>-0.41503749927884381</v>
      </c>
    </row>
    <row r="4997" spans="1:11" x14ac:dyDescent="0.35">
      <c r="A4997" s="14" t="s">
        <v>10675</v>
      </c>
      <c r="B4997" s="13" t="s">
        <v>4591</v>
      </c>
      <c r="C4997" s="14" t="s">
        <v>18793</v>
      </c>
      <c r="D4997" s="14" t="s">
        <v>11418</v>
      </c>
      <c r="E4997" s="15" t="s">
        <v>11359</v>
      </c>
      <c r="F4997" s="16">
        <v>10</v>
      </c>
      <c r="G4997" s="16">
        <v>6</v>
      </c>
      <c r="H4997" s="6">
        <f t="shared" si="312"/>
        <v>11</v>
      </c>
      <c r="I4997" s="6">
        <f t="shared" si="313"/>
        <v>7</v>
      </c>
      <c r="J4997" s="7">
        <f t="shared" si="314"/>
        <v>0.63636363636363635</v>
      </c>
      <c r="K4997" s="7">
        <f t="shared" si="315"/>
        <v>-0.65207669657969325</v>
      </c>
    </row>
    <row r="4998" spans="1:11" x14ac:dyDescent="0.35">
      <c r="A4998" s="14" t="s">
        <v>10676</v>
      </c>
      <c r="B4998" s="13" t="s">
        <v>2354</v>
      </c>
      <c r="C4998" s="14" t="s">
        <v>18794</v>
      </c>
      <c r="D4998" s="14" t="s">
        <v>13391</v>
      </c>
      <c r="E4998" s="15" t="s">
        <v>5678</v>
      </c>
      <c r="F4998" s="16">
        <v>2</v>
      </c>
      <c r="G4998" s="16">
        <v>0</v>
      </c>
      <c r="H4998" s="6">
        <f t="shared" si="312"/>
        <v>3</v>
      </c>
      <c r="I4998" s="6">
        <f t="shared" si="313"/>
        <v>1</v>
      </c>
      <c r="J4998" s="7">
        <f t="shared" si="314"/>
        <v>0.33333333333333331</v>
      </c>
      <c r="K4998" s="7">
        <f t="shared" si="315"/>
        <v>-1.5849625007211563</v>
      </c>
    </row>
    <row r="4999" spans="1:11" x14ac:dyDescent="0.35">
      <c r="A4999" s="14" t="s">
        <v>10677</v>
      </c>
      <c r="B4999" s="13" t="s">
        <v>5165</v>
      </c>
      <c r="C4999" s="14" t="s">
        <v>18795</v>
      </c>
      <c r="D4999" s="14" t="s">
        <v>18796</v>
      </c>
      <c r="E4999" s="15" t="s">
        <v>11359</v>
      </c>
      <c r="F4999" s="16">
        <v>3</v>
      </c>
      <c r="G4999" s="16">
        <v>3</v>
      </c>
      <c r="H4999" s="6">
        <f t="shared" si="312"/>
        <v>4</v>
      </c>
      <c r="I4999" s="6">
        <f t="shared" si="313"/>
        <v>4</v>
      </c>
      <c r="J4999" s="7">
        <f t="shared" si="314"/>
        <v>1</v>
      </c>
      <c r="K4999" s="7">
        <f t="shared" si="315"/>
        <v>0</v>
      </c>
    </row>
    <row r="5000" spans="1:11" x14ac:dyDescent="0.35">
      <c r="A5000" s="14" t="s">
        <v>10678</v>
      </c>
      <c r="B5000" s="13" t="s">
        <v>4000</v>
      </c>
      <c r="C5000" s="14" t="s">
        <v>18797</v>
      </c>
      <c r="D5000" s="14" t="s">
        <v>18798</v>
      </c>
      <c r="E5000" s="15" t="s">
        <v>11359</v>
      </c>
      <c r="F5000" s="16">
        <v>2</v>
      </c>
      <c r="G5000" s="16">
        <v>1</v>
      </c>
      <c r="H5000" s="6">
        <f t="shared" si="312"/>
        <v>3</v>
      </c>
      <c r="I5000" s="6">
        <f t="shared" si="313"/>
        <v>2</v>
      </c>
      <c r="J5000" s="7">
        <f t="shared" si="314"/>
        <v>0.66666666666666663</v>
      </c>
      <c r="K5000" s="7">
        <f t="shared" si="315"/>
        <v>-0.5849625007211563</v>
      </c>
    </row>
    <row r="5001" spans="1:11" x14ac:dyDescent="0.35">
      <c r="A5001" s="14" t="s">
        <v>10679</v>
      </c>
      <c r="B5001" s="13" t="s">
        <v>2186</v>
      </c>
      <c r="C5001" s="14" t="s">
        <v>18799</v>
      </c>
      <c r="D5001" s="14" t="s">
        <v>11418</v>
      </c>
      <c r="E5001" s="15" t="s">
        <v>5678</v>
      </c>
      <c r="F5001" s="16">
        <v>64</v>
      </c>
      <c r="G5001" s="16">
        <v>51</v>
      </c>
      <c r="H5001" s="6">
        <f t="shared" si="312"/>
        <v>65</v>
      </c>
      <c r="I5001" s="6">
        <f t="shared" si="313"/>
        <v>52</v>
      </c>
      <c r="J5001" s="7">
        <f t="shared" si="314"/>
        <v>0.8</v>
      </c>
      <c r="K5001" s="7">
        <f t="shared" si="315"/>
        <v>-0.32192809488736229</v>
      </c>
    </row>
    <row r="5002" spans="1:11" x14ac:dyDescent="0.35">
      <c r="A5002" s="14" t="s">
        <v>10680</v>
      </c>
      <c r="B5002" s="13" t="s">
        <v>2981</v>
      </c>
      <c r="C5002" s="14" t="s">
        <v>18800</v>
      </c>
      <c r="D5002" s="14" t="s">
        <v>11651</v>
      </c>
      <c r="E5002" s="15" t="s">
        <v>5678</v>
      </c>
      <c r="F5002" s="16">
        <v>141</v>
      </c>
      <c r="G5002" s="16">
        <v>100</v>
      </c>
      <c r="H5002" s="6">
        <f t="shared" si="312"/>
        <v>142</v>
      </c>
      <c r="I5002" s="6">
        <f t="shared" si="313"/>
        <v>101</v>
      </c>
      <c r="J5002" s="7">
        <f t="shared" si="314"/>
        <v>0.71126760563380287</v>
      </c>
      <c r="K5002" s="7">
        <f t="shared" si="315"/>
        <v>-0.49153563675288725</v>
      </c>
    </row>
    <row r="5003" spans="1:11" x14ac:dyDescent="0.35">
      <c r="A5003" s="14" t="s">
        <v>10681</v>
      </c>
      <c r="B5003" s="13" t="s">
        <v>5296</v>
      </c>
      <c r="C5003" s="14" t="s">
        <v>18801</v>
      </c>
      <c r="D5003" s="14" t="s">
        <v>11356</v>
      </c>
      <c r="E5003" s="15" t="s">
        <v>5678</v>
      </c>
      <c r="F5003" s="16">
        <v>2</v>
      </c>
      <c r="G5003" s="16">
        <v>0</v>
      </c>
      <c r="H5003" s="6">
        <f t="shared" si="312"/>
        <v>3</v>
      </c>
      <c r="I5003" s="6">
        <f t="shared" si="313"/>
        <v>1</v>
      </c>
      <c r="J5003" s="7">
        <f t="shared" si="314"/>
        <v>0.33333333333333331</v>
      </c>
      <c r="K5003" s="7">
        <f t="shared" si="315"/>
        <v>-1.5849625007211563</v>
      </c>
    </row>
    <row r="5004" spans="1:11" x14ac:dyDescent="0.35">
      <c r="A5004" s="14" t="s">
        <v>10682</v>
      </c>
      <c r="B5004" s="13" t="s">
        <v>1346</v>
      </c>
      <c r="C5004" s="14" t="s">
        <v>18802</v>
      </c>
      <c r="D5004" s="14" t="s">
        <v>11655</v>
      </c>
      <c r="E5004" s="15" t="s">
        <v>5678</v>
      </c>
      <c r="F5004" s="16">
        <v>6</v>
      </c>
      <c r="G5004" s="16">
        <v>7</v>
      </c>
      <c r="H5004" s="6">
        <f t="shared" si="312"/>
        <v>7</v>
      </c>
      <c r="I5004" s="6">
        <f t="shared" si="313"/>
        <v>8</v>
      </c>
      <c r="J5004" s="7">
        <f t="shared" si="314"/>
        <v>1.1428571428571428</v>
      </c>
      <c r="K5004" s="7">
        <f t="shared" si="315"/>
        <v>0.19264507794239583</v>
      </c>
    </row>
    <row r="5005" spans="1:11" x14ac:dyDescent="0.35">
      <c r="A5005" s="14" t="s">
        <v>10683</v>
      </c>
      <c r="B5005" s="13" t="s">
        <v>267</v>
      </c>
      <c r="C5005" s="14" t="s">
        <v>18803</v>
      </c>
      <c r="D5005" s="14" t="s">
        <v>11476</v>
      </c>
      <c r="E5005" s="15" t="s">
        <v>5678</v>
      </c>
      <c r="F5005" s="16">
        <v>1</v>
      </c>
      <c r="G5005" s="16">
        <v>3</v>
      </c>
      <c r="H5005" s="6">
        <f t="shared" si="312"/>
        <v>2</v>
      </c>
      <c r="I5005" s="6">
        <f t="shared" si="313"/>
        <v>4</v>
      </c>
      <c r="J5005" s="7">
        <f t="shared" si="314"/>
        <v>2</v>
      </c>
      <c r="K5005" s="7">
        <f t="shared" si="315"/>
        <v>1</v>
      </c>
    </row>
    <row r="5006" spans="1:11" x14ac:dyDescent="0.35">
      <c r="A5006" s="14" t="s">
        <v>10684</v>
      </c>
      <c r="B5006" s="13" t="s">
        <v>2171</v>
      </c>
      <c r="C5006" s="14" t="s">
        <v>18804</v>
      </c>
      <c r="D5006" s="14" t="s">
        <v>18805</v>
      </c>
      <c r="E5006" s="15" t="s">
        <v>5678</v>
      </c>
      <c r="F5006" s="16">
        <v>1</v>
      </c>
      <c r="G5006" s="16">
        <v>1</v>
      </c>
      <c r="H5006" s="6">
        <f t="shared" si="312"/>
        <v>2</v>
      </c>
      <c r="I5006" s="6">
        <f t="shared" si="313"/>
        <v>2</v>
      </c>
      <c r="J5006" s="7">
        <f t="shared" si="314"/>
        <v>1</v>
      </c>
      <c r="K5006" s="7">
        <f t="shared" si="315"/>
        <v>0</v>
      </c>
    </row>
    <row r="5007" spans="1:11" x14ac:dyDescent="0.35">
      <c r="A5007" s="14" t="s">
        <v>10685</v>
      </c>
      <c r="B5007" s="13" t="s">
        <v>449</v>
      </c>
      <c r="C5007" s="14" t="s">
        <v>18806</v>
      </c>
      <c r="D5007" s="14" t="s">
        <v>11571</v>
      </c>
      <c r="E5007" s="15" t="s">
        <v>5678</v>
      </c>
      <c r="F5007" s="16">
        <v>1</v>
      </c>
      <c r="G5007" s="16">
        <v>1</v>
      </c>
      <c r="H5007" s="6">
        <f t="shared" si="312"/>
        <v>2</v>
      </c>
      <c r="I5007" s="6">
        <f t="shared" si="313"/>
        <v>2</v>
      </c>
      <c r="J5007" s="7">
        <f t="shared" si="314"/>
        <v>1</v>
      </c>
      <c r="K5007" s="7">
        <f t="shared" si="315"/>
        <v>0</v>
      </c>
    </row>
    <row r="5008" spans="1:11" x14ac:dyDescent="0.35">
      <c r="A5008" s="14" t="s">
        <v>10686</v>
      </c>
      <c r="B5008" s="13" t="s">
        <v>589</v>
      </c>
      <c r="C5008" s="14" t="s">
        <v>18807</v>
      </c>
      <c r="D5008" s="14" t="s">
        <v>18726</v>
      </c>
      <c r="E5008" s="15" t="s">
        <v>5678</v>
      </c>
      <c r="F5008" s="16">
        <v>12</v>
      </c>
      <c r="G5008" s="16">
        <v>13</v>
      </c>
      <c r="H5008" s="6">
        <f t="shared" si="312"/>
        <v>13</v>
      </c>
      <c r="I5008" s="6">
        <f t="shared" si="313"/>
        <v>14</v>
      </c>
      <c r="J5008" s="7">
        <f t="shared" si="314"/>
        <v>1.0769230769230769</v>
      </c>
      <c r="K5008" s="7">
        <f t="shared" si="315"/>
        <v>0.10691520391651189</v>
      </c>
    </row>
    <row r="5009" spans="1:11" x14ac:dyDescent="0.35">
      <c r="A5009" s="14" t="s">
        <v>10687</v>
      </c>
      <c r="B5009" s="13" t="s">
        <v>2417</v>
      </c>
      <c r="C5009" s="14" t="s">
        <v>18808</v>
      </c>
      <c r="D5009" s="14" t="s">
        <v>11418</v>
      </c>
      <c r="E5009" s="15" t="s">
        <v>11359</v>
      </c>
      <c r="F5009" s="16">
        <v>20</v>
      </c>
      <c r="G5009" s="16">
        <v>13</v>
      </c>
      <c r="H5009" s="6">
        <f t="shared" si="312"/>
        <v>21</v>
      </c>
      <c r="I5009" s="6">
        <f t="shared" si="313"/>
        <v>14</v>
      </c>
      <c r="J5009" s="7">
        <f t="shared" si="314"/>
        <v>0.66666666666666663</v>
      </c>
      <c r="K5009" s="7">
        <f t="shared" si="315"/>
        <v>-0.5849625007211563</v>
      </c>
    </row>
    <row r="5010" spans="1:11" x14ac:dyDescent="0.35">
      <c r="A5010" s="14" t="s">
        <v>10688</v>
      </c>
      <c r="B5010" s="13" t="s">
        <v>2110</v>
      </c>
      <c r="C5010" s="14" t="s">
        <v>18809</v>
      </c>
      <c r="D5010" s="14" t="s">
        <v>18810</v>
      </c>
      <c r="E5010" s="15" t="s">
        <v>11359</v>
      </c>
      <c r="F5010" s="16">
        <v>16</v>
      </c>
      <c r="G5010" s="16">
        <v>19</v>
      </c>
      <c r="H5010" s="6">
        <f t="shared" si="312"/>
        <v>17</v>
      </c>
      <c r="I5010" s="6">
        <f t="shared" si="313"/>
        <v>20</v>
      </c>
      <c r="J5010" s="7">
        <f t="shared" si="314"/>
        <v>1.1764705882352942</v>
      </c>
      <c r="K5010" s="7">
        <f t="shared" si="315"/>
        <v>0.23446525363702297</v>
      </c>
    </row>
    <row r="5011" spans="1:11" x14ac:dyDescent="0.35">
      <c r="A5011" s="14" t="s">
        <v>10689</v>
      </c>
      <c r="B5011" s="13" t="s">
        <v>679</v>
      </c>
      <c r="C5011" s="14" t="s">
        <v>18811</v>
      </c>
      <c r="D5011" s="14" t="s">
        <v>11685</v>
      </c>
      <c r="E5011" s="15" t="s">
        <v>5678</v>
      </c>
      <c r="F5011" s="16">
        <v>200</v>
      </c>
      <c r="G5011" s="16">
        <v>220</v>
      </c>
      <c r="H5011" s="6">
        <f t="shared" si="312"/>
        <v>201</v>
      </c>
      <c r="I5011" s="6">
        <f t="shared" si="313"/>
        <v>221</v>
      </c>
      <c r="J5011" s="7">
        <f t="shared" si="314"/>
        <v>1.099502487562189</v>
      </c>
      <c r="K5011" s="7">
        <f t="shared" si="315"/>
        <v>0.13685086821250295</v>
      </c>
    </row>
    <row r="5012" spans="1:11" x14ac:dyDescent="0.35">
      <c r="A5012" s="14" t="s">
        <v>10690</v>
      </c>
      <c r="B5012" s="13" t="s">
        <v>2745</v>
      </c>
      <c r="C5012" s="14" t="s">
        <v>18812</v>
      </c>
      <c r="D5012" s="14" t="s">
        <v>13467</v>
      </c>
      <c r="E5012" s="15" t="s">
        <v>5678</v>
      </c>
      <c r="F5012" s="16">
        <v>308</v>
      </c>
      <c r="G5012" s="16">
        <v>306</v>
      </c>
      <c r="H5012" s="6">
        <f t="shared" si="312"/>
        <v>309</v>
      </c>
      <c r="I5012" s="6">
        <f t="shared" si="313"/>
        <v>307</v>
      </c>
      <c r="J5012" s="7">
        <f t="shared" si="314"/>
        <v>0.99352750809061485</v>
      </c>
      <c r="K5012" s="7">
        <f t="shared" si="315"/>
        <v>-9.3681825341952237E-3</v>
      </c>
    </row>
    <row r="5013" spans="1:11" x14ac:dyDescent="0.35">
      <c r="A5013" s="14" t="s">
        <v>10691</v>
      </c>
      <c r="B5013" s="13" t="s">
        <v>3733</v>
      </c>
      <c r="C5013" s="14" t="s">
        <v>18813</v>
      </c>
      <c r="D5013" s="14" t="s">
        <v>11509</v>
      </c>
      <c r="E5013" s="15" t="s">
        <v>11359</v>
      </c>
      <c r="F5013" s="16">
        <v>655</v>
      </c>
      <c r="G5013" s="16">
        <v>751</v>
      </c>
      <c r="H5013" s="6">
        <f t="shared" si="312"/>
        <v>656</v>
      </c>
      <c r="I5013" s="6">
        <f t="shared" si="313"/>
        <v>752</v>
      </c>
      <c r="J5013" s="7">
        <f t="shared" si="314"/>
        <v>1.1463414634146341</v>
      </c>
      <c r="K5013" s="7">
        <f t="shared" si="315"/>
        <v>0.19703684705955357</v>
      </c>
    </row>
    <row r="5014" spans="1:11" x14ac:dyDescent="0.35">
      <c r="A5014" s="14" t="s">
        <v>10692</v>
      </c>
      <c r="B5014" s="13" t="s">
        <v>2340</v>
      </c>
      <c r="C5014" s="14" t="s">
        <v>18814</v>
      </c>
      <c r="D5014" s="14" t="s">
        <v>18815</v>
      </c>
      <c r="E5014" s="15" t="s">
        <v>11359</v>
      </c>
      <c r="F5014" s="16">
        <v>622</v>
      </c>
      <c r="G5014" s="16">
        <v>901</v>
      </c>
      <c r="H5014" s="6">
        <f t="shared" si="312"/>
        <v>623</v>
      </c>
      <c r="I5014" s="6">
        <f t="shared" si="313"/>
        <v>902</v>
      </c>
      <c r="J5014" s="7">
        <f t="shared" si="314"/>
        <v>1.447833065810594</v>
      </c>
      <c r="K5014" s="7">
        <f t="shared" si="315"/>
        <v>0.53389527023137917</v>
      </c>
    </row>
    <row r="5015" spans="1:11" x14ac:dyDescent="0.35">
      <c r="A5015" s="14" t="s">
        <v>10693</v>
      </c>
      <c r="B5015" s="13" t="s">
        <v>617</v>
      </c>
      <c r="C5015" s="14" t="s">
        <v>18816</v>
      </c>
      <c r="D5015" s="14" t="s">
        <v>18817</v>
      </c>
      <c r="E5015" s="15" t="s">
        <v>11359</v>
      </c>
      <c r="F5015" s="16">
        <v>537</v>
      </c>
      <c r="G5015" s="16">
        <v>549</v>
      </c>
      <c r="H5015" s="6">
        <f t="shared" si="312"/>
        <v>538</v>
      </c>
      <c r="I5015" s="6">
        <f t="shared" si="313"/>
        <v>550</v>
      </c>
      <c r="J5015" s="7">
        <f t="shared" si="314"/>
        <v>1.0223048327137547</v>
      </c>
      <c r="K5015" s="7">
        <f t="shared" si="315"/>
        <v>3.1825445855397906E-2</v>
      </c>
    </row>
    <row r="5016" spans="1:11" x14ac:dyDescent="0.35">
      <c r="A5016" s="14" t="s">
        <v>10694</v>
      </c>
      <c r="B5016" s="13" t="s">
        <v>750</v>
      </c>
      <c r="C5016" s="14" t="s">
        <v>18818</v>
      </c>
      <c r="D5016" s="14" t="s">
        <v>18819</v>
      </c>
      <c r="E5016" s="15" t="s">
        <v>11359</v>
      </c>
      <c r="F5016" s="16">
        <v>70</v>
      </c>
      <c r="G5016" s="16">
        <v>63</v>
      </c>
      <c r="H5016" s="6">
        <f t="shared" si="312"/>
        <v>71</v>
      </c>
      <c r="I5016" s="6">
        <f t="shared" si="313"/>
        <v>64</v>
      </c>
      <c r="J5016" s="7">
        <f t="shared" si="314"/>
        <v>0.90140845070422537</v>
      </c>
      <c r="K5016" s="7">
        <f t="shared" si="315"/>
        <v>-0.14974711950468203</v>
      </c>
    </row>
    <row r="5017" spans="1:11" x14ac:dyDescent="0.35">
      <c r="A5017" s="14" t="s">
        <v>10695</v>
      </c>
      <c r="B5017" s="13" t="s">
        <v>2147</v>
      </c>
      <c r="C5017" s="14" t="s">
        <v>18820</v>
      </c>
      <c r="D5017" s="14" t="s">
        <v>18821</v>
      </c>
      <c r="E5017" s="15" t="s">
        <v>5678</v>
      </c>
      <c r="F5017" s="16">
        <v>4461</v>
      </c>
      <c r="G5017" s="16">
        <v>6268</v>
      </c>
      <c r="H5017" s="6">
        <f t="shared" si="312"/>
        <v>4462</v>
      </c>
      <c r="I5017" s="6">
        <f t="shared" si="313"/>
        <v>6269</v>
      </c>
      <c r="J5017" s="7">
        <f t="shared" si="314"/>
        <v>1.4049753473778575</v>
      </c>
      <c r="K5017" s="7">
        <f t="shared" si="315"/>
        <v>0.49054481619158058</v>
      </c>
    </row>
    <row r="5018" spans="1:11" x14ac:dyDescent="0.35">
      <c r="A5018" s="14" t="s">
        <v>10696</v>
      </c>
      <c r="B5018" s="13" t="s">
        <v>4531</v>
      </c>
      <c r="C5018" s="14" t="s">
        <v>18822</v>
      </c>
      <c r="D5018" s="14" t="s">
        <v>11356</v>
      </c>
      <c r="E5018" s="15" t="s">
        <v>11359</v>
      </c>
      <c r="F5018" s="16">
        <v>77</v>
      </c>
      <c r="G5018" s="16">
        <v>53</v>
      </c>
      <c r="H5018" s="6">
        <f t="shared" si="312"/>
        <v>78</v>
      </c>
      <c r="I5018" s="6">
        <f t="shared" si="313"/>
        <v>54</v>
      </c>
      <c r="J5018" s="7">
        <f t="shared" si="314"/>
        <v>0.69230769230769229</v>
      </c>
      <c r="K5018" s="7">
        <f t="shared" si="315"/>
        <v>-0.53051471669877992</v>
      </c>
    </row>
    <row r="5019" spans="1:11" x14ac:dyDescent="0.35">
      <c r="A5019" s="14" t="s">
        <v>10697</v>
      </c>
      <c r="B5019" s="13" t="s">
        <v>563</v>
      </c>
      <c r="C5019" s="14" t="s">
        <v>18823</v>
      </c>
      <c r="D5019" s="14" t="s">
        <v>11356</v>
      </c>
      <c r="E5019" s="15" t="s">
        <v>5678</v>
      </c>
      <c r="F5019" s="16">
        <v>43</v>
      </c>
      <c r="G5019" s="16">
        <v>26</v>
      </c>
      <c r="H5019" s="6">
        <f t="shared" si="312"/>
        <v>44</v>
      </c>
      <c r="I5019" s="6">
        <f t="shared" si="313"/>
        <v>27</v>
      </c>
      <c r="J5019" s="7">
        <f t="shared" si="314"/>
        <v>0.61363636363636365</v>
      </c>
      <c r="K5019" s="7">
        <f t="shared" si="315"/>
        <v>-0.70454411647382875</v>
      </c>
    </row>
    <row r="5020" spans="1:11" x14ac:dyDescent="0.35">
      <c r="A5020" s="14" t="s">
        <v>10698</v>
      </c>
      <c r="B5020" s="13" t="s">
        <v>3663</v>
      </c>
      <c r="C5020" s="14" t="s">
        <v>18824</v>
      </c>
      <c r="D5020" s="14" t="s">
        <v>11608</v>
      </c>
      <c r="E5020" s="15" t="s">
        <v>5678</v>
      </c>
      <c r="F5020" s="16">
        <v>6</v>
      </c>
      <c r="G5020" s="16">
        <v>6</v>
      </c>
      <c r="H5020" s="6">
        <f t="shared" si="312"/>
        <v>7</v>
      </c>
      <c r="I5020" s="6">
        <f t="shared" si="313"/>
        <v>7</v>
      </c>
      <c r="J5020" s="7">
        <f t="shared" si="314"/>
        <v>1</v>
      </c>
      <c r="K5020" s="7">
        <f t="shared" si="315"/>
        <v>0</v>
      </c>
    </row>
    <row r="5021" spans="1:11" x14ac:dyDescent="0.35">
      <c r="A5021" s="14" t="s">
        <v>10699</v>
      </c>
      <c r="B5021" s="13" t="s">
        <v>2335</v>
      </c>
      <c r="C5021" s="14" t="s">
        <v>18825</v>
      </c>
      <c r="D5021" s="14" t="s">
        <v>11356</v>
      </c>
      <c r="E5021" s="15" t="s">
        <v>5678</v>
      </c>
      <c r="F5021" s="16">
        <v>11</v>
      </c>
      <c r="G5021" s="16">
        <v>6</v>
      </c>
      <c r="H5021" s="6">
        <f t="shared" si="312"/>
        <v>12</v>
      </c>
      <c r="I5021" s="6">
        <f t="shared" si="313"/>
        <v>7</v>
      </c>
      <c r="J5021" s="7">
        <f t="shared" si="314"/>
        <v>0.58333333333333337</v>
      </c>
      <c r="K5021" s="7">
        <f t="shared" si="315"/>
        <v>-0.7776075786635519</v>
      </c>
    </row>
    <row r="5022" spans="1:11" x14ac:dyDescent="0.35">
      <c r="A5022" s="14" t="s">
        <v>10700</v>
      </c>
      <c r="B5022" s="13" t="s">
        <v>3300</v>
      </c>
      <c r="C5022" s="14" t="s">
        <v>18826</v>
      </c>
      <c r="D5022" s="14" t="s">
        <v>11356</v>
      </c>
      <c r="E5022" s="15" t="s">
        <v>5678</v>
      </c>
      <c r="F5022" s="16">
        <v>8</v>
      </c>
      <c r="G5022" s="16">
        <v>7</v>
      </c>
      <c r="H5022" s="6">
        <f t="shared" si="312"/>
        <v>9</v>
      </c>
      <c r="I5022" s="6">
        <f t="shared" si="313"/>
        <v>8</v>
      </c>
      <c r="J5022" s="7">
        <f t="shared" si="314"/>
        <v>0.88888888888888884</v>
      </c>
      <c r="K5022" s="7">
        <f t="shared" si="315"/>
        <v>-0.16992500144231246</v>
      </c>
    </row>
    <row r="5023" spans="1:11" x14ac:dyDescent="0.35">
      <c r="A5023" s="14" t="s">
        <v>10701</v>
      </c>
      <c r="B5023" s="13" t="s">
        <v>5189</v>
      </c>
      <c r="C5023" s="14" t="s">
        <v>18827</v>
      </c>
      <c r="D5023" s="14" t="s">
        <v>18828</v>
      </c>
      <c r="E5023" s="15" t="s">
        <v>5678</v>
      </c>
      <c r="F5023" s="16">
        <v>39</v>
      </c>
      <c r="G5023" s="16">
        <v>28</v>
      </c>
      <c r="H5023" s="6">
        <f t="shared" si="312"/>
        <v>40</v>
      </c>
      <c r="I5023" s="6">
        <f t="shared" si="313"/>
        <v>29</v>
      </c>
      <c r="J5023" s="7">
        <f t="shared" si="314"/>
        <v>0.72499999999999998</v>
      </c>
      <c r="K5023" s="7">
        <f t="shared" si="315"/>
        <v>-0.46394709975979032</v>
      </c>
    </row>
    <row r="5024" spans="1:11" x14ac:dyDescent="0.35">
      <c r="A5024" s="14" t="s">
        <v>10702</v>
      </c>
      <c r="B5024" s="13" t="s">
        <v>1391</v>
      </c>
      <c r="C5024" s="14" t="s">
        <v>18829</v>
      </c>
      <c r="D5024" s="14" t="s">
        <v>11356</v>
      </c>
      <c r="E5024" s="15" t="s">
        <v>11359</v>
      </c>
      <c r="F5024" s="16">
        <v>5</v>
      </c>
      <c r="G5024" s="16">
        <v>4</v>
      </c>
      <c r="H5024" s="6">
        <f t="shared" si="312"/>
        <v>6</v>
      </c>
      <c r="I5024" s="6">
        <f t="shared" si="313"/>
        <v>5</v>
      </c>
      <c r="J5024" s="7">
        <f t="shared" si="314"/>
        <v>0.83333333333333337</v>
      </c>
      <c r="K5024" s="7">
        <f t="shared" si="315"/>
        <v>-0.26303440583379378</v>
      </c>
    </row>
    <row r="5025" spans="1:11" x14ac:dyDescent="0.35">
      <c r="A5025" s="14" t="s">
        <v>10703</v>
      </c>
      <c r="B5025" s="13" t="s">
        <v>2671</v>
      </c>
      <c r="C5025" s="14" t="s">
        <v>18830</v>
      </c>
      <c r="D5025" s="14" t="s">
        <v>18831</v>
      </c>
      <c r="E5025" s="15" t="s">
        <v>5678</v>
      </c>
      <c r="F5025" s="16">
        <v>63</v>
      </c>
      <c r="G5025" s="16">
        <v>36</v>
      </c>
      <c r="H5025" s="6">
        <f t="shared" si="312"/>
        <v>64</v>
      </c>
      <c r="I5025" s="6">
        <f t="shared" si="313"/>
        <v>37</v>
      </c>
      <c r="J5025" s="7">
        <f t="shared" si="314"/>
        <v>0.578125</v>
      </c>
      <c r="K5025" s="7">
        <f t="shared" si="315"/>
        <v>-0.79054663437105022</v>
      </c>
    </row>
    <row r="5026" spans="1:11" x14ac:dyDescent="0.35">
      <c r="A5026" s="14" t="s">
        <v>10704</v>
      </c>
      <c r="B5026" s="13" t="s">
        <v>2084</v>
      </c>
      <c r="C5026" s="14" t="s">
        <v>18832</v>
      </c>
      <c r="D5026" s="14" t="s">
        <v>18833</v>
      </c>
      <c r="E5026" s="15" t="s">
        <v>5678</v>
      </c>
      <c r="F5026" s="16">
        <v>129</v>
      </c>
      <c r="G5026" s="16">
        <v>124</v>
      </c>
      <c r="H5026" s="6">
        <f t="shared" si="312"/>
        <v>130</v>
      </c>
      <c r="I5026" s="6">
        <f t="shared" si="313"/>
        <v>125</v>
      </c>
      <c r="J5026" s="7">
        <f t="shared" si="314"/>
        <v>0.96153846153846156</v>
      </c>
      <c r="K5026" s="7">
        <f t="shared" si="315"/>
        <v>-5.6583528366367424E-2</v>
      </c>
    </row>
    <row r="5027" spans="1:11" x14ac:dyDescent="0.35">
      <c r="A5027" s="14" t="s">
        <v>10705</v>
      </c>
      <c r="B5027" s="13" t="s">
        <v>4898</v>
      </c>
      <c r="C5027" s="14" t="s">
        <v>18834</v>
      </c>
      <c r="D5027" s="14" t="s">
        <v>18835</v>
      </c>
      <c r="E5027" s="15" t="s">
        <v>5678</v>
      </c>
      <c r="F5027" s="16">
        <v>3376</v>
      </c>
      <c r="G5027" s="16">
        <v>2125</v>
      </c>
      <c r="H5027" s="6">
        <f t="shared" si="312"/>
        <v>3377</v>
      </c>
      <c r="I5027" s="6">
        <f t="shared" si="313"/>
        <v>2126</v>
      </c>
      <c r="J5027" s="7">
        <f t="shared" si="314"/>
        <v>0.62955285756588686</v>
      </c>
      <c r="K5027" s="7">
        <f t="shared" si="315"/>
        <v>-0.66760058247637211</v>
      </c>
    </row>
    <row r="5028" spans="1:11" x14ac:dyDescent="0.35">
      <c r="A5028" s="14" t="s">
        <v>10706</v>
      </c>
      <c r="B5028" s="13" t="s">
        <v>4926</v>
      </c>
      <c r="C5028" s="14" t="s">
        <v>18836</v>
      </c>
      <c r="D5028" s="14" t="s">
        <v>11356</v>
      </c>
      <c r="E5028" s="15" t="s">
        <v>5678</v>
      </c>
      <c r="F5028" s="16">
        <v>2341</v>
      </c>
      <c r="G5028" s="16">
        <v>1265</v>
      </c>
      <c r="H5028" s="6">
        <f t="shared" si="312"/>
        <v>2342</v>
      </c>
      <c r="I5028" s="6">
        <f t="shared" si="313"/>
        <v>1266</v>
      </c>
      <c r="J5028" s="7">
        <f t="shared" si="314"/>
        <v>0.54056362083689158</v>
      </c>
      <c r="K5028" s="7">
        <f t="shared" si="315"/>
        <v>-0.88746367107287372</v>
      </c>
    </row>
    <row r="5029" spans="1:11" x14ac:dyDescent="0.35">
      <c r="A5029" s="14" t="s">
        <v>10707</v>
      </c>
      <c r="B5029" s="13" t="s">
        <v>5197</v>
      </c>
      <c r="C5029" s="14" t="s">
        <v>18837</v>
      </c>
      <c r="D5029" s="14" t="s">
        <v>18838</v>
      </c>
      <c r="E5029" s="15" t="s">
        <v>5678</v>
      </c>
      <c r="F5029" s="16">
        <v>4697</v>
      </c>
      <c r="G5029" s="16">
        <v>3407</v>
      </c>
      <c r="H5029" s="6">
        <f t="shared" si="312"/>
        <v>4698</v>
      </c>
      <c r="I5029" s="6">
        <f t="shared" si="313"/>
        <v>3408</v>
      </c>
      <c r="J5029" s="7">
        <f t="shared" si="314"/>
        <v>0.7254150702426565</v>
      </c>
      <c r="K5029" s="7">
        <f t="shared" si="315"/>
        <v>-0.46312137778635848</v>
      </c>
    </row>
    <row r="5030" spans="1:11" x14ac:dyDescent="0.35">
      <c r="A5030" s="14" t="s">
        <v>10708</v>
      </c>
      <c r="B5030" s="13" t="s">
        <v>4979</v>
      </c>
      <c r="C5030" s="14" t="s">
        <v>18839</v>
      </c>
      <c r="D5030" s="14" t="s">
        <v>18840</v>
      </c>
      <c r="E5030" s="15" t="s">
        <v>5678</v>
      </c>
      <c r="F5030" s="16">
        <v>3717</v>
      </c>
      <c r="G5030" s="16">
        <v>2424</v>
      </c>
      <c r="H5030" s="6">
        <f t="shared" si="312"/>
        <v>3718</v>
      </c>
      <c r="I5030" s="6">
        <f t="shared" si="313"/>
        <v>2425</v>
      </c>
      <c r="J5030" s="7">
        <f t="shared" si="314"/>
        <v>0.65223238300161379</v>
      </c>
      <c r="K5030" s="7">
        <f t="shared" si="315"/>
        <v>-0.61654202295762917</v>
      </c>
    </row>
    <row r="5031" spans="1:11" x14ac:dyDescent="0.35">
      <c r="A5031" s="14" t="s">
        <v>10709</v>
      </c>
      <c r="B5031" s="13" t="s">
        <v>2944</v>
      </c>
      <c r="C5031" s="14" t="s">
        <v>18841</v>
      </c>
      <c r="D5031" s="14" t="s">
        <v>18842</v>
      </c>
      <c r="E5031" s="15" t="s">
        <v>5678</v>
      </c>
      <c r="F5031" s="16">
        <v>216</v>
      </c>
      <c r="G5031" s="16">
        <v>206</v>
      </c>
      <c r="H5031" s="6">
        <f t="shared" si="312"/>
        <v>217</v>
      </c>
      <c r="I5031" s="6">
        <f t="shared" si="313"/>
        <v>207</v>
      </c>
      <c r="J5031" s="7">
        <f t="shared" si="314"/>
        <v>0.95391705069124422</v>
      </c>
      <c r="K5031" s="7">
        <f t="shared" si="315"/>
        <v>-6.8064274945154116E-2</v>
      </c>
    </row>
    <row r="5032" spans="1:11" x14ac:dyDescent="0.35">
      <c r="A5032" s="14" t="s">
        <v>10710</v>
      </c>
      <c r="B5032" s="13" t="s">
        <v>1610</v>
      </c>
      <c r="C5032" s="14" t="s">
        <v>18843</v>
      </c>
      <c r="D5032" s="14" t="s">
        <v>18844</v>
      </c>
      <c r="E5032" s="15" t="s">
        <v>5678</v>
      </c>
      <c r="F5032" s="16">
        <v>342</v>
      </c>
      <c r="G5032" s="16">
        <v>381</v>
      </c>
      <c r="H5032" s="6">
        <f t="shared" si="312"/>
        <v>343</v>
      </c>
      <c r="I5032" s="6">
        <f t="shared" si="313"/>
        <v>382</v>
      </c>
      <c r="J5032" s="7">
        <f t="shared" si="314"/>
        <v>1.1137026239067056</v>
      </c>
      <c r="K5032" s="7">
        <f t="shared" si="315"/>
        <v>0.15536406186293647</v>
      </c>
    </row>
    <row r="5033" spans="1:11" x14ac:dyDescent="0.35">
      <c r="A5033" s="14" t="s">
        <v>10711</v>
      </c>
      <c r="B5033" s="13" t="s">
        <v>28</v>
      </c>
      <c r="C5033" s="14"/>
      <c r="D5033" s="14"/>
      <c r="E5033" s="15" t="s">
        <v>11359</v>
      </c>
      <c r="F5033" s="16">
        <v>12</v>
      </c>
      <c r="G5033" s="16">
        <v>22</v>
      </c>
      <c r="H5033" s="6">
        <f t="shared" si="312"/>
        <v>13</v>
      </c>
      <c r="I5033" s="6">
        <f t="shared" si="313"/>
        <v>23</v>
      </c>
      <c r="J5033" s="7">
        <f t="shared" si="314"/>
        <v>1.7692307692307692</v>
      </c>
      <c r="K5033" s="7">
        <f t="shared" si="315"/>
        <v>0.82312223791592076</v>
      </c>
    </row>
    <row r="5034" spans="1:11" x14ac:dyDescent="0.35">
      <c r="A5034" s="14" t="s">
        <v>10712</v>
      </c>
      <c r="B5034" s="13" t="s">
        <v>29</v>
      </c>
      <c r="C5034" s="14"/>
      <c r="D5034" s="14"/>
      <c r="E5034" s="15" t="s">
        <v>11359</v>
      </c>
      <c r="F5034" s="16">
        <v>16</v>
      </c>
      <c r="G5034" s="16">
        <v>12</v>
      </c>
      <c r="H5034" s="6">
        <f t="shared" si="312"/>
        <v>17</v>
      </c>
      <c r="I5034" s="6">
        <f t="shared" si="313"/>
        <v>13</v>
      </c>
      <c r="J5034" s="7">
        <f t="shared" si="314"/>
        <v>0.76470588235294112</v>
      </c>
      <c r="K5034" s="7">
        <f t="shared" si="315"/>
        <v>-0.38702312310924736</v>
      </c>
    </row>
    <row r="5035" spans="1:11" x14ac:dyDescent="0.35">
      <c r="A5035" s="14" t="s">
        <v>10713</v>
      </c>
      <c r="B5035" s="13" t="s">
        <v>4609</v>
      </c>
      <c r="C5035" s="14" t="s">
        <v>18845</v>
      </c>
      <c r="D5035" s="14" t="s">
        <v>18846</v>
      </c>
      <c r="E5035" s="15" t="s">
        <v>5678</v>
      </c>
      <c r="F5035" s="16">
        <v>510</v>
      </c>
      <c r="G5035" s="16">
        <v>492</v>
      </c>
      <c r="H5035" s="6">
        <f t="shared" si="312"/>
        <v>511</v>
      </c>
      <c r="I5035" s="6">
        <f t="shared" si="313"/>
        <v>493</v>
      </c>
      <c r="J5035" s="7">
        <f t="shared" si="314"/>
        <v>0.96477495107632094</v>
      </c>
      <c r="K5035" s="7">
        <f t="shared" si="315"/>
        <v>-5.1735644559709811E-2</v>
      </c>
    </row>
    <row r="5036" spans="1:11" x14ac:dyDescent="0.35">
      <c r="A5036" s="14" t="s">
        <v>10714</v>
      </c>
      <c r="B5036" s="13" t="s">
        <v>3359</v>
      </c>
      <c r="C5036" s="14" t="s">
        <v>18847</v>
      </c>
      <c r="D5036" s="14" t="s">
        <v>18848</v>
      </c>
      <c r="E5036" s="15" t="s">
        <v>5678</v>
      </c>
      <c r="F5036" s="16">
        <v>141</v>
      </c>
      <c r="G5036" s="16">
        <v>112</v>
      </c>
      <c r="H5036" s="6">
        <f t="shared" si="312"/>
        <v>142</v>
      </c>
      <c r="I5036" s="6">
        <f t="shared" si="313"/>
        <v>113</v>
      </c>
      <c r="J5036" s="7">
        <f t="shared" si="314"/>
        <v>0.79577464788732399</v>
      </c>
      <c r="K5036" s="7">
        <f t="shared" si="315"/>
        <v>-0.32956815708949427</v>
      </c>
    </row>
    <row r="5037" spans="1:11" x14ac:dyDescent="0.35">
      <c r="A5037" s="14" t="s">
        <v>10715</v>
      </c>
      <c r="B5037" s="13" t="s">
        <v>315</v>
      </c>
      <c r="C5037" s="14" t="s">
        <v>18849</v>
      </c>
      <c r="D5037" s="14" t="s">
        <v>11356</v>
      </c>
      <c r="E5037" s="15" t="s">
        <v>5678</v>
      </c>
      <c r="F5037" s="16">
        <v>197</v>
      </c>
      <c r="G5037" s="16">
        <v>125</v>
      </c>
      <c r="H5037" s="6">
        <f t="shared" si="312"/>
        <v>198</v>
      </c>
      <c r="I5037" s="6">
        <f t="shared" si="313"/>
        <v>126</v>
      </c>
      <c r="J5037" s="7">
        <f t="shared" si="314"/>
        <v>0.63636363636363635</v>
      </c>
      <c r="K5037" s="7">
        <f t="shared" si="315"/>
        <v>-0.65207669657969325</v>
      </c>
    </row>
    <row r="5038" spans="1:11" x14ac:dyDescent="0.35">
      <c r="A5038" s="14" t="s">
        <v>10716</v>
      </c>
      <c r="B5038" s="13" t="s">
        <v>4096</v>
      </c>
      <c r="C5038" s="14" t="s">
        <v>18850</v>
      </c>
      <c r="D5038" s="14" t="s">
        <v>18851</v>
      </c>
      <c r="E5038" s="15" t="s">
        <v>5678</v>
      </c>
      <c r="F5038" s="16">
        <v>721</v>
      </c>
      <c r="G5038" s="16">
        <v>716</v>
      </c>
      <c r="H5038" s="6">
        <f t="shared" si="312"/>
        <v>722</v>
      </c>
      <c r="I5038" s="6">
        <f t="shared" si="313"/>
        <v>717</v>
      </c>
      <c r="J5038" s="7">
        <f t="shared" si="314"/>
        <v>0.99307479224376727</v>
      </c>
      <c r="K5038" s="7">
        <f t="shared" si="315"/>
        <v>-1.0025718185266314E-2</v>
      </c>
    </row>
    <row r="5039" spans="1:11" x14ac:dyDescent="0.35">
      <c r="A5039" s="14" t="s">
        <v>10717</v>
      </c>
      <c r="B5039" s="13" t="s">
        <v>2431</v>
      </c>
      <c r="C5039" s="14" t="s">
        <v>18852</v>
      </c>
      <c r="D5039" s="14" t="s">
        <v>18853</v>
      </c>
      <c r="E5039" s="15" t="s">
        <v>5678</v>
      </c>
      <c r="F5039" s="16">
        <v>718</v>
      </c>
      <c r="G5039" s="16">
        <v>684</v>
      </c>
      <c r="H5039" s="6">
        <f t="shared" si="312"/>
        <v>719</v>
      </c>
      <c r="I5039" s="6">
        <f t="shared" si="313"/>
        <v>685</v>
      </c>
      <c r="J5039" s="7">
        <f t="shared" si="314"/>
        <v>0.95271210013908203</v>
      </c>
      <c r="K5039" s="7">
        <f t="shared" si="315"/>
        <v>-6.9887782591408792E-2</v>
      </c>
    </row>
    <row r="5040" spans="1:11" x14ac:dyDescent="0.35">
      <c r="A5040" s="14" t="s">
        <v>10718</v>
      </c>
      <c r="B5040" s="13" t="s">
        <v>1627</v>
      </c>
      <c r="C5040" s="14" t="s">
        <v>18854</v>
      </c>
      <c r="D5040" s="14" t="s">
        <v>11917</v>
      </c>
      <c r="E5040" s="15" t="s">
        <v>5678</v>
      </c>
      <c r="F5040" s="16">
        <v>744</v>
      </c>
      <c r="G5040" s="16">
        <v>718</v>
      </c>
      <c r="H5040" s="6">
        <f t="shared" si="312"/>
        <v>745</v>
      </c>
      <c r="I5040" s="6">
        <f t="shared" si="313"/>
        <v>719</v>
      </c>
      <c r="J5040" s="7">
        <f t="shared" si="314"/>
        <v>0.96510067114093956</v>
      </c>
      <c r="K5040" s="7">
        <f t="shared" si="315"/>
        <v>-5.124865491022617E-2</v>
      </c>
    </row>
    <row r="5041" spans="1:11" x14ac:dyDescent="0.35">
      <c r="A5041" s="14" t="s">
        <v>10719</v>
      </c>
      <c r="B5041" s="13" t="s">
        <v>3904</v>
      </c>
      <c r="C5041" s="14" t="s">
        <v>18855</v>
      </c>
      <c r="D5041" s="14" t="s">
        <v>18856</v>
      </c>
      <c r="E5041" s="15" t="s">
        <v>5678</v>
      </c>
      <c r="F5041" s="16">
        <v>1726</v>
      </c>
      <c r="G5041" s="16">
        <v>2060</v>
      </c>
      <c r="H5041" s="6">
        <f t="shared" si="312"/>
        <v>1727</v>
      </c>
      <c r="I5041" s="6">
        <f t="shared" si="313"/>
        <v>2061</v>
      </c>
      <c r="J5041" s="7">
        <f t="shared" si="314"/>
        <v>1.193398957730168</v>
      </c>
      <c r="K5041" s="7">
        <f t="shared" si="315"/>
        <v>0.25507642201033215</v>
      </c>
    </row>
    <row r="5042" spans="1:11" x14ac:dyDescent="0.35">
      <c r="A5042" s="14" t="s">
        <v>10720</v>
      </c>
      <c r="B5042" s="13" t="s">
        <v>1712</v>
      </c>
      <c r="C5042" s="14" t="s">
        <v>18857</v>
      </c>
      <c r="D5042" s="14" t="s">
        <v>18858</v>
      </c>
      <c r="E5042" s="15" t="s">
        <v>5678</v>
      </c>
      <c r="F5042" s="16">
        <v>240</v>
      </c>
      <c r="G5042" s="16">
        <v>285</v>
      </c>
      <c r="H5042" s="6">
        <f t="shared" si="312"/>
        <v>241</v>
      </c>
      <c r="I5042" s="6">
        <f t="shared" si="313"/>
        <v>286</v>
      </c>
      <c r="J5042" s="7">
        <f t="shared" si="314"/>
        <v>1.1867219917012448</v>
      </c>
      <c r="K5042" s="7">
        <f t="shared" si="315"/>
        <v>0.24698200054842784</v>
      </c>
    </row>
    <row r="5043" spans="1:11" x14ac:dyDescent="0.35">
      <c r="A5043" s="14" t="s">
        <v>10721</v>
      </c>
      <c r="B5043" s="13" t="s">
        <v>2823</v>
      </c>
      <c r="C5043" s="14" t="s">
        <v>18859</v>
      </c>
      <c r="D5043" s="14" t="s">
        <v>18860</v>
      </c>
      <c r="E5043" s="15" t="s">
        <v>5678</v>
      </c>
      <c r="F5043" s="16">
        <v>174</v>
      </c>
      <c r="G5043" s="16">
        <v>122</v>
      </c>
      <c r="H5043" s="6">
        <f t="shared" si="312"/>
        <v>175</v>
      </c>
      <c r="I5043" s="6">
        <f t="shared" si="313"/>
        <v>123</v>
      </c>
      <c r="J5043" s="7">
        <f t="shared" si="314"/>
        <v>0.70285714285714285</v>
      </c>
      <c r="K5043" s="7">
        <f t="shared" si="315"/>
        <v>-0.5086966064930889</v>
      </c>
    </row>
    <row r="5044" spans="1:11" x14ac:dyDescent="0.35">
      <c r="A5044" s="14" t="s">
        <v>10722</v>
      </c>
      <c r="B5044" s="13" t="s">
        <v>2663</v>
      </c>
      <c r="C5044" s="14" t="s">
        <v>18861</v>
      </c>
      <c r="D5044" s="14" t="s">
        <v>18862</v>
      </c>
      <c r="E5044" s="15" t="s">
        <v>5678</v>
      </c>
      <c r="F5044" s="16">
        <v>129</v>
      </c>
      <c r="G5044" s="16">
        <v>112</v>
      </c>
      <c r="H5044" s="6">
        <f t="shared" si="312"/>
        <v>130</v>
      </c>
      <c r="I5044" s="6">
        <f t="shared" si="313"/>
        <v>113</v>
      </c>
      <c r="J5044" s="7">
        <f t="shared" si="314"/>
        <v>0.86923076923076925</v>
      </c>
      <c r="K5044" s="7">
        <f t="shared" si="315"/>
        <v>-0.20218885061326677</v>
      </c>
    </row>
    <row r="5045" spans="1:11" x14ac:dyDescent="0.35">
      <c r="A5045" s="14" t="s">
        <v>10723</v>
      </c>
      <c r="B5045" s="13" t="s">
        <v>4593</v>
      </c>
      <c r="C5045" s="14" t="s">
        <v>18863</v>
      </c>
      <c r="D5045" s="14" t="s">
        <v>16966</v>
      </c>
      <c r="E5045" s="15" t="s">
        <v>5678</v>
      </c>
      <c r="F5045" s="16">
        <v>53</v>
      </c>
      <c r="G5045" s="16">
        <v>30</v>
      </c>
      <c r="H5045" s="6">
        <f t="shared" si="312"/>
        <v>54</v>
      </c>
      <c r="I5045" s="6">
        <f t="shared" si="313"/>
        <v>31</v>
      </c>
      <c r="J5045" s="7">
        <f t="shared" si="314"/>
        <v>0.57407407407407407</v>
      </c>
      <c r="K5045" s="7">
        <f t="shared" si="315"/>
        <v>-0.80069119177659331</v>
      </c>
    </row>
    <row r="5046" spans="1:11" x14ac:dyDescent="0.35">
      <c r="A5046" s="14" t="s">
        <v>10724</v>
      </c>
      <c r="B5046" s="13" t="s">
        <v>4430</v>
      </c>
      <c r="C5046" s="14" t="s">
        <v>18864</v>
      </c>
      <c r="D5046" s="14" t="s">
        <v>11356</v>
      </c>
      <c r="E5046" s="15" t="s">
        <v>5678</v>
      </c>
      <c r="F5046" s="16">
        <v>39</v>
      </c>
      <c r="G5046" s="16">
        <v>21</v>
      </c>
      <c r="H5046" s="6">
        <f t="shared" si="312"/>
        <v>40</v>
      </c>
      <c r="I5046" s="6">
        <f t="shared" si="313"/>
        <v>22</v>
      </c>
      <c r="J5046" s="7">
        <f t="shared" si="314"/>
        <v>0.55000000000000004</v>
      </c>
      <c r="K5046" s="7">
        <f t="shared" si="315"/>
        <v>-0.86249647625006509</v>
      </c>
    </row>
    <row r="5047" spans="1:11" x14ac:dyDescent="0.35">
      <c r="A5047" s="14" t="s">
        <v>10725</v>
      </c>
      <c r="B5047" s="13" t="s">
        <v>2343</v>
      </c>
      <c r="C5047" s="14" t="s">
        <v>18865</v>
      </c>
      <c r="D5047" s="14" t="s">
        <v>18866</v>
      </c>
      <c r="E5047" s="15" t="s">
        <v>11359</v>
      </c>
      <c r="F5047" s="16">
        <v>60</v>
      </c>
      <c r="G5047" s="16">
        <v>53</v>
      </c>
      <c r="H5047" s="6">
        <f t="shared" si="312"/>
        <v>61</v>
      </c>
      <c r="I5047" s="6">
        <f t="shared" si="313"/>
        <v>54</v>
      </c>
      <c r="J5047" s="7">
        <f t="shared" si="314"/>
        <v>0.88524590163934425</v>
      </c>
      <c r="K5047" s="7">
        <f t="shared" si="315"/>
        <v>-0.17584983539941776</v>
      </c>
    </row>
    <row r="5048" spans="1:11" x14ac:dyDescent="0.35">
      <c r="A5048" s="14" t="s">
        <v>10726</v>
      </c>
      <c r="B5048" s="13" t="s">
        <v>3702</v>
      </c>
      <c r="C5048" s="14" t="s">
        <v>18867</v>
      </c>
      <c r="D5048" s="14" t="s">
        <v>18868</v>
      </c>
      <c r="E5048" s="15" t="s">
        <v>5678</v>
      </c>
      <c r="F5048" s="16">
        <v>159</v>
      </c>
      <c r="G5048" s="16">
        <v>203</v>
      </c>
      <c r="H5048" s="6">
        <f t="shared" si="312"/>
        <v>160</v>
      </c>
      <c r="I5048" s="6">
        <f t="shared" si="313"/>
        <v>204</v>
      </c>
      <c r="J5048" s="7">
        <f t="shared" si="314"/>
        <v>1.2749999999999999</v>
      </c>
      <c r="K5048" s="7">
        <f t="shared" si="315"/>
        <v>0.35049724708413316</v>
      </c>
    </row>
    <row r="5049" spans="1:11" x14ac:dyDescent="0.35">
      <c r="A5049" s="14" t="s">
        <v>10727</v>
      </c>
      <c r="B5049" s="13" t="s">
        <v>3116</v>
      </c>
      <c r="C5049" s="14" t="s">
        <v>18869</v>
      </c>
      <c r="D5049" s="14" t="s">
        <v>12556</v>
      </c>
      <c r="E5049" s="15" t="s">
        <v>11359</v>
      </c>
      <c r="F5049" s="16">
        <v>45</v>
      </c>
      <c r="G5049" s="16">
        <v>32</v>
      </c>
      <c r="H5049" s="6">
        <f t="shared" si="312"/>
        <v>46</v>
      </c>
      <c r="I5049" s="6">
        <f t="shared" si="313"/>
        <v>33</v>
      </c>
      <c r="J5049" s="7">
        <f t="shared" si="314"/>
        <v>0.71739130434782605</v>
      </c>
      <c r="K5049" s="7">
        <f t="shared" si="315"/>
        <v>-0.4791678366985595</v>
      </c>
    </row>
    <row r="5050" spans="1:11" x14ac:dyDescent="0.35">
      <c r="A5050" s="14" t="s">
        <v>10728</v>
      </c>
      <c r="B5050" s="13" t="s">
        <v>1463</v>
      </c>
      <c r="C5050" s="14" t="s">
        <v>18870</v>
      </c>
      <c r="D5050" s="14" t="s">
        <v>18871</v>
      </c>
      <c r="E5050" s="15" t="s">
        <v>5678</v>
      </c>
      <c r="F5050" s="16">
        <v>107</v>
      </c>
      <c r="G5050" s="16">
        <v>89</v>
      </c>
      <c r="H5050" s="6">
        <f t="shared" si="312"/>
        <v>108</v>
      </c>
      <c r="I5050" s="6">
        <f t="shared" si="313"/>
        <v>90</v>
      </c>
      <c r="J5050" s="7">
        <f t="shared" si="314"/>
        <v>0.83333333333333337</v>
      </c>
      <c r="K5050" s="7">
        <f t="shared" si="315"/>
        <v>-0.26303440583379378</v>
      </c>
    </row>
    <row r="5051" spans="1:11" x14ac:dyDescent="0.35">
      <c r="A5051" s="14" t="s">
        <v>10729</v>
      </c>
      <c r="B5051" s="13" t="s">
        <v>1079</v>
      </c>
      <c r="C5051" s="14" t="s">
        <v>18872</v>
      </c>
      <c r="D5051" s="14" t="s">
        <v>18873</v>
      </c>
      <c r="E5051" s="15" t="s">
        <v>5678</v>
      </c>
      <c r="F5051" s="16">
        <v>138</v>
      </c>
      <c r="G5051" s="16">
        <v>105</v>
      </c>
      <c r="H5051" s="6">
        <f t="shared" si="312"/>
        <v>139</v>
      </c>
      <c r="I5051" s="6">
        <f t="shared" si="313"/>
        <v>106</v>
      </c>
      <c r="J5051" s="7">
        <f t="shared" si="314"/>
        <v>0.76258992805755399</v>
      </c>
      <c r="K5051" s="7">
        <f t="shared" si="315"/>
        <v>-0.3910206181603082</v>
      </c>
    </row>
    <row r="5052" spans="1:11" x14ac:dyDescent="0.35">
      <c r="A5052" s="14" t="s">
        <v>10730</v>
      </c>
      <c r="B5052" s="13" t="s">
        <v>903</v>
      </c>
      <c r="C5052" s="14" t="s">
        <v>18874</v>
      </c>
      <c r="D5052" s="14" t="s">
        <v>11356</v>
      </c>
      <c r="E5052" s="15" t="s">
        <v>11359</v>
      </c>
      <c r="F5052" s="16">
        <v>45</v>
      </c>
      <c r="G5052" s="16">
        <v>32</v>
      </c>
      <c r="H5052" s="6">
        <f t="shared" si="312"/>
        <v>46</v>
      </c>
      <c r="I5052" s="6">
        <f t="shared" si="313"/>
        <v>33</v>
      </c>
      <c r="J5052" s="7">
        <f t="shared" si="314"/>
        <v>0.71739130434782605</v>
      </c>
      <c r="K5052" s="7">
        <f t="shared" si="315"/>
        <v>-0.4791678366985595</v>
      </c>
    </row>
    <row r="5053" spans="1:11" x14ac:dyDescent="0.35">
      <c r="A5053" s="14" t="s">
        <v>10731</v>
      </c>
      <c r="B5053" s="13" t="s">
        <v>2786</v>
      </c>
      <c r="C5053" s="14" t="s">
        <v>18875</v>
      </c>
      <c r="D5053" s="14" t="s">
        <v>18876</v>
      </c>
      <c r="E5053" s="15" t="s">
        <v>11359</v>
      </c>
      <c r="F5053" s="16">
        <v>70</v>
      </c>
      <c r="G5053" s="16">
        <v>41</v>
      </c>
      <c r="H5053" s="6">
        <f t="shared" si="312"/>
        <v>71</v>
      </c>
      <c r="I5053" s="6">
        <f t="shared" si="313"/>
        <v>42</v>
      </c>
      <c r="J5053" s="7">
        <f t="shared" si="314"/>
        <v>0.59154929577464788</v>
      </c>
      <c r="K5053" s="7">
        <f t="shared" si="315"/>
        <v>-0.75742969672592186</v>
      </c>
    </row>
    <row r="5054" spans="1:11" x14ac:dyDescent="0.35">
      <c r="A5054" s="14" t="s">
        <v>10732</v>
      </c>
      <c r="B5054" s="13" t="s">
        <v>5032</v>
      </c>
      <c r="C5054" s="14" t="s">
        <v>18877</v>
      </c>
      <c r="D5054" s="14" t="s">
        <v>18878</v>
      </c>
      <c r="E5054" s="15" t="s">
        <v>11359</v>
      </c>
      <c r="F5054" s="16">
        <v>109</v>
      </c>
      <c r="G5054" s="16">
        <v>81</v>
      </c>
      <c r="H5054" s="6">
        <f t="shared" si="312"/>
        <v>110</v>
      </c>
      <c r="I5054" s="6">
        <f t="shared" si="313"/>
        <v>82</v>
      </c>
      <c r="J5054" s="7">
        <f t="shared" si="314"/>
        <v>0.74545454545454548</v>
      </c>
      <c r="K5054" s="7">
        <f t="shared" si="315"/>
        <v>-0.42380770890657582</v>
      </c>
    </row>
    <row r="5055" spans="1:11" x14ac:dyDescent="0.35">
      <c r="A5055" s="14" t="s">
        <v>10733</v>
      </c>
      <c r="B5055" s="13" t="s">
        <v>1923</v>
      </c>
      <c r="C5055" s="14" t="s">
        <v>18879</v>
      </c>
      <c r="D5055" s="14" t="s">
        <v>11356</v>
      </c>
      <c r="E5055" s="15" t="s">
        <v>11359</v>
      </c>
      <c r="F5055" s="16">
        <v>114</v>
      </c>
      <c r="G5055" s="16">
        <v>107</v>
      </c>
      <c r="H5055" s="6">
        <f t="shared" si="312"/>
        <v>115</v>
      </c>
      <c r="I5055" s="6">
        <f t="shared" si="313"/>
        <v>108</v>
      </c>
      <c r="J5055" s="7">
        <f t="shared" si="314"/>
        <v>0.93913043478260871</v>
      </c>
      <c r="K5055" s="7">
        <f t="shared" si="315"/>
        <v>-9.0602548780906664E-2</v>
      </c>
    </row>
    <row r="5056" spans="1:11" x14ac:dyDescent="0.35">
      <c r="A5056" s="14" t="s">
        <v>10734</v>
      </c>
      <c r="B5056" s="13" t="s">
        <v>1290</v>
      </c>
      <c r="C5056" s="14" t="s">
        <v>18880</v>
      </c>
      <c r="D5056" s="14" t="s">
        <v>18881</v>
      </c>
      <c r="E5056" s="15" t="s">
        <v>11359</v>
      </c>
      <c r="F5056" s="16">
        <v>118</v>
      </c>
      <c r="G5056" s="16">
        <v>109</v>
      </c>
      <c r="H5056" s="6">
        <f t="shared" si="312"/>
        <v>119</v>
      </c>
      <c r="I5056" s="6">
        <f t="shared" si="313"/>
        <v>110</v>
      </c>
      <c r="J5056" s="7">
        <f t="shared" si="314"/>
        <v>0.92436974789915971</v>
      </c>
      <c r="K5056" s="7">
        <f t="shared" si="315"/>
        <v>-0.11345804978328383</v>
      </c>
    </row>
    <row r="5057" spans="1:11" x14ac:dyDescent="0.35">
      <c r="A5057" s="14" t="s">
        <v>10735</v>
      </c>
      <c r="B5057" s="13" t="s">
        <v>1046</v>
      </c>
      <c r="C5057" s="14" t="s">
        <v>18882</v>
      </c>
      <c r="D5057" s="14" t="s">
        <v>18883</v>
      </c>
      <c r="E5057" s="15" t="s">
        <v>5678</v>
      </c>
      <c r="F5057" s="16">
        <v>171</v>
      </c>
      <c r="G5057" s="16">
        <v>164</v>
      </c>
      <c r="H5057" s="6">
        <f t="shared" si="312"/>
        <v>172</v>
      </c>
      <c r="I5057" s="6">
        <f t="shared" si="313"/>
        <v>165</v>
      </c>
      <c r="J5057" s="7">
        <f t="shared" si="314"/>
        <v>0.95930232558139539</v>
      </c>
      <c r="K5057" s="7">
        <f t="shared" si="315"/>
        <v>-5.9942540456282098E-2</v>
      </c>
    </row>
    <row r="5058" spans="1:11" x14ac:dyDescent="0.35">
      <c r="A5058" s="14" t="s">
        <v>10736</v>
      </c>
      <c r="B5058" s="13" t="s">
        <v>1426</v>
      </c>
      <c r="C5058" s="14" t="s">
        <v>18884</v>
      </c>
      <c r="D5058" s="14" t="s">
        <v>11356</v>
      </c>
      <c r="E5058" s="15" t="s">
        <v>11359</v>
      </c>
      <c r="F5058" s="16">
        <v>112</v>
      </c>
      <c r="G5058" s="16">
        <v>102</v>
      </c>
      <c r="H5058" s="6">
        <f t="shared" si="312"/>
        <v>113</v>
      </c>
      <c r="I5058" s="6">
        <f t="shared" si="313"/>
        <v>103</v>
      </c>
      <c r="J5058" s="7">
        <f t="shared" si="314"/>
        <v>0.91150442477876104</v>
      </c>
      <c r="K5058" s="7">
        <f t="shared" si="315"/>
        <v>-0.13367843523196937</v>
      </c>
    </row>
    <row r="5059" spans="1:11" x14ac:dyDescent="0.35">
      <c r="A5059" s="14" t="s">
        <v>10737</v>
      </c>
      <c r="B5059" s="13" t="s">
        <v>1482</v>
      </c>
      <c r="C5059" s="14" t="s">
        <v>18885</v>
      </c>
      <c r="D5059" s="14" t="s">
        <v>11356</v>
      </c>
      <c r="E5059" s="15" t="s">
        <v>11359</v>
      </c>
      <c r="F5059" s="16">
        <v>10</v>
      </c>
      <c r="G5059" s="16">
        <v>7</v>
      </c>
      <c r="H5059" s="6">
        <f t="shared" ref="H5059:H5122" si="316">F5059+1</f>
        <v>11</v>
      </c>
      <c r="I5059" s="6">
        <f t="shared" ref="I5059:I5122" si="317">G5059+1</f>
        <v>8</v>
      </c>
      <c r="J5059" s="7">
        <f t="shared" ref="J5059:J5122" si="318">I5059/H5059</f>
        <v>0.72727272727272729</v>
      </c>
      <c r="K5059" s="7">
        <f t="shared" ref="K5059:K5122" si="319">LOG(J5059,2)</f>
        <v>-0.45943161863729726</v>
      </c>
    </row>
    <row r="5060" spans="1:11" x14ac:dyDescent="0.35">
      <c r="A5060" s="14" t="s">
        <v>10738</v>
      </c>
      <c r="B5060" s="13" t="s">
        <v>2349</v>
      </c>
      <c r="C5060" s="14" t="s">
        <v>18886</v>
      </c>
      <c r="D5060" s="14" t="s">
        <v>11356</v>
      </c>
      <c r="E5060" s="15" t="s">
        <v>5678</v>
      </c>
      <c r="F5060" s="16">
        <v>166</v>
      </c>
      <c r="G5060" s="16">
        <v>126</v>
      </c>
      <c r="H5060" s="6">
        <f t="shared" si="316"/>
        <v>167</v>
      </c>
      <c r="I5060" s="6">
        <f t="shared" si="317"/>
        <v>127</v>
      </c>
      <c r="J5060" s="7">
        <f t="shared" si="318"/>
        <v>0.76047904191616766</v>
      </c>
      <c r="K5060" s="7">
        <f t="shared" si="319"/>
        <v>-0.39501960570188643</v>
      </c>
    </row>
    <row r="5061" spans="1:11" x14ac:dyDescent="0.35">
      <c r="A5061" s="14" t="s">
        <v>10739</v>
      </c>
      <c r="B5061" s="13" t="s">
        <v>3468</v>
      </c>
      <c r="C5061" s="14" t="s">
        <v>18887</v>
      </c>
      <c r="D5061" s="14" t="s">
        <v>18888</v>
      </c>
      <c r="E5061" s="15" t="s">
        <v>5678</v>
      </c>
      <c r="F5061" s="16">
        <v>180</v>
      </c>
      <c r="G5061" s="16">
        <v>156</v>
      </c>
      <c r="H5061" s="6">
        <f t="shared" si="316"/>
        <v>181</v>
      </c>
      <c r="I5061" s="6">
        <f t="shared" si="317"/>
        <v>157</v>
      </c>
      <c r="J5061" s="7">
        <f t="shared" si="318"/>
        <v>0.86740331491712708</v>
      </c>
      <c r="K5061" s="7">
        <f t="shared" si="319"/>
        <v>-0.20522513819157834</v>
      </c>
    </row>
    <row r="5062" spans="1:11" x14ac:dyDescent="0.35">
      <c r="A5062" s="14" t="s">
        <v>10740</v>
      </c>
      <c r="B5062" s="13" t="s">
        <v>2442</v>
      </c>
      <c r="C5062" s="14" t="s">
        <v>18889</v>
      </c>
      <c r="D5062" s="14" t="s">
        <v>11356</v>
      </c>
      <c r="E5062" s="15" t="s">
        <v>5678</v>
      </c>
      <c r="F5062" s="16">
        <v>96</v>
      </c>
      <c r="G5062" s="16">
        <v>54</v>
      </c>
      <c r="H5062" s="6">
        <f t="shared" si="316"/>
        <v>97</v>
      </c>
      <c r="I5062" s="6">
        <f t="shared" si="317"/>
        <v>55</v>
      </c>
      <c r="J5062" s="7">
        <f t="shared" si="318"/>
        <v>0.5670103092783505</v>
      </c>
      <c r="K5062" s="7">
        <f t="shared" si="319"/>
        <v>-0.81855312866246821</v>
      </c>
    </row>
    <row r="5063" spans="1:11" x14ac:dyDescent="0.35">
      <c r="A5063" s="14" t="s">
        <v>10741</v>
      </c>
      <c r="B5063" s="13" t="s">
        <v>3631</v>
      </c>
      <c r="C5063" s="14" t="s">
        <v>18890</v>
      </c>
      <c r="D5063" s="14" t="s">
        <v>11356</v>
      </c>
      <c r="E5063" s="15" t="s">
        <v>5678</v>
      </c>
      <c r="F5063" s="16">
        <v>103</v>
      </c>
      <c r="G5063" s="16">
        <v>49</v>
      </c>
      <c r="H5063" s="6">
        <f t="shared" si="316"/>
        <v>104</v>
      </c>
      <c r="I5063" s="6">
        <f t="shared" si="317"/>
        <v>50</v>
      </c>
      <c r="J5063" s="7">
        <f t="shared" si="318"/>
        <v>0.48076923076923078</v>
      </c>
      <c r="K5063" s="7">
        <f t="shared" si="319"/>
        <v>-1.0565835283663674</v>
      </c>
    </row>
    <row r="5064" spans="1:11" x14ac:dyDescent="0.35">
      <c r="A5064" s="14" t="s">
        <v>10742</v>
      </c>
      <c r="B5064" s="13" t="s">
        <v>2365</v>
      </c>
      <c r="C5064" s="14" t="s">
        <v>18891</v>
      </c>
      <c r="D5064" s="14" t="s">
        <v>18892</v>
      </c>
      <c r="E5064" s="15" t="s">
        <v>5678</v>
      </c>
      <c r="F5064" s="16">
        <v>258</v>
      </c>
      <c r="G5064" s="16">
        <v>226</v>
      </c>
      <c r="H5064" s="6">
        <f t="shared" si="316"/>
        <v>259</v>
      </c>
      <c r="I5064" s="6">
        <f t="shared" si="317"/>
        <v>227</v>
      </c>
      <c r="J5064" s="7">
        <f t="shared" si="318"/>
        <v>0.87644787644787647</v>
      </c>
      <c r="K5064" s="7">
        <f t="shared" si="319"/>
        <v>-0.19025980039563886</v>
      </c>
    </row>
    <row r="5065" spans="1:11" x14ac:dyDescent="0.35">
      <c r="A5065" s="14" t="s">
        <v>10743</v>
      </c>
      <c r="B5065" s="13" t="s">
        <v>1757</v>
      </c>
      <c r="C5065" s="14" t="s">
        <v>18893</v>
      </c>
      <c r="D5065" s="14" t="s">
        <v>11356</v>
      </c>
      <c r="E5065" s="15" t="s">
        <v>5678</v>
      </c>
      <c r="F5065" s="16">
        <v>116</v>
      </c>
      <c r="G5065" s="16">
        <v>85</v>
      </c>
      <c r="H5065" s="6">
        <f t="shared" si="316"/>
        <v>117</v>
      </c>
      <c r="I5065" s="6">
        <f t="shared" si="317"/>
        <v>86</v>
      </c>
      <c r="J5065" s="7">
        <f t="shared" si="318"/>
        <v>0.7350427350427351</v>
      </c>
      <c r="K5065" s="7">
        <f t="shared" si="319"/>
        <v>-0.44409996488130649</v>
      </c>
    </row>
    <row r="5066" spans="1:11" x14ac:dyDescent="0.35">
      <c r="A5066" s="14" t="s">
        <v>10744</v>
      </c>
      <c r="B5066" s="13" t="s">
        <v>3120</v>
      </c>
      <c r="C5066" s="14" t="s">
        <v>18894</v>
      </c>
      <c r="D5066" s="14" t="s">
        <v>18895</v>
      </c>
      <c r="E5066" s="15" t="s">
        <v>5678</v>
      </c>
      <c r="F5066" s="16">
        <v>85</v>
      </c>
      <c r="G5066" s="16">
        <v>73</v>
      </c>
      <c r="H5066" s="6">
        <f t="shared" si="316"/>
        <v>86</v>
      </c>
      <c r="I5066" s="6">
        <f t="shared" si="317"/>
        <v>74</v>
      </c>
      <c r="J5066" s="7">
        <f t="shared" si="318"/>
        <v>0.86046511627906974</v>
      </c>
      <c r="K5066" s="7">
        <f t="shared" si="319"/>
        <v>-0.2168113890731482</v>
      </c>
    </row>
    <row r="5067" spans="1:11" x14ac:dyDescent="0.35">
      <c r="A5067" s="14" t="s">
        <v>10745</v>
      </c>
      <c r="B5067" s="13" t="s">
        <v>1809</v>
      </c>
      <c r="C5067" s="14" t="s">
        <v>18896</v>
      </c>
      <c r="D5067" s="14" t="s">
        <v>11356</v>
      </c>
      <c r="E5067" s="15" t="s">
        <v>5678</v>
      </c>
      <c r="F5067" s="16">
        <v>130</v>
      </c>
      <c r="G5067" s="16">
        <v>81</v>
      </c>
      <c r="H5067" s="6">
        <f t="shared" si="316"/>
        <v>131</v>
      </c>
      <c r="I5067" s="6">
        <f t="shared" si="317"/>
        <v>82</v>
      </c>
      <c r="J5067" s="7">
        <f t="shared" si="318"/>
        <v>0.62595419847328249</v>
      </c>
      <c r="K5067" s="7">
        <f t="shared" si="319"/>
        <v>-0.67587099691936658</v>
      </c>
    </row>
    <row r="5068" spans="1:11" x14ac:dyDescent="0.35">
      <c r="A5068" s="14" t="s">
        <v>10746</v>
      </c>
      <c r="B5068" s="13" t="s">
        <v>3928</v>
      </c>
      <c r="C5068" s="14" t="s">
        <v>18897</v>
      </c>
      <c r="D5068" s="14" t="s">
        <v>18898</v>
      </c>
      <c r="E5068" s="15" t="s">
        <v>5678</v>
      </c>
      <c r="F5068" s="16">
        <v>318</v>
      </c>
      <c r="G5068" s="16">
        <v>239</v>
      </c>
      <c r="H5068" s="6">
        <f t="shared" si="316"/>
        <v>319</v>
      </c>
      <c r="I5068" s="6">
        <f t="shared" si="317"/>
        <v>240</v>
      </c>
      <c r="J5068" s="7">
        <f t="shared" si="318"/>
        <v>0.75235109717868343</v>
      </c>
      <c r="K5068" s="7">
        <f t="shared" si="319"/>
        <v>-0.41052201815635081</v>
      </c>
    </row>
    <row r="5069" spans="1:11" x14ac:dyDescent="0.35">
      <c r="A5069" s="14" t="s">
        <v>10747</v>
      </c>
      <c r="B5069" s="13" t="s">
        <v>807</v>
      </c>
      <c r="C5069" s="14" t="s">
        <v>18899</v>
      </c>
      <c r="D5069" s="14" t="s">
        <v>11356</v>
      </c>
      <c r="E5069" s="15" t="s">
        <v>11359</v>
      </c>
      <c r="F5069" s="16">
        <v>101</v>
      </c>
      <c r="G5069" s="16">
        <v>99</v>
      </c>
      <c r="H5069" s="6">
        <f t="shared" si="316"/>
        <v>102</v>
      </c>
      <c r="I5069" s="6">
        <f t="shared" si="317"/>
        <v>100</v>
      </c>
      <c r="J5069" s="7">
        <f t="shared" si="318"/>
        <v>0.98039215686274506</v>
      </c>
      <c r="K5069" s="7">
        <f t="shared" si="319"/>
        <v>-2.8569152196770954E-2</v>
      </c>
    </row>
    <row r="5070" spans="1:11" x14ac:dyDescent="0.35">
      <c r="A5070" s="14" t="s">
        <v>10748</v>
      </c>
      <c r="B5070" s="13" t="s">
        <v>3599</v>
      </c>
      <c r="C5070" s="14" t="s">
        <v>18900</v>
      </c>
      <c r="D5070" s="14" t="s">
        <v>18901</v>
      </c>
      <c r="E5070" s="15" t="s">
        <v>5678</v>
      </c>
      <c r="F5070" s="16">
        <v>29</v>
      </c>
      <c r="G5070" s="16">
        <v>28</v>
      </c>
      <c r="H5070" s="6">
        <f t="shared" si="316"/>
        <v>30</v>
      </c>
      <c r="I5070" s="6">
        <f t="shared" si="317"/>
        <v>29</v>
      </c>
      <c r="J5070" s="7">
        <f t="shared" si="318"/>
        <v>0.96666666666666667</v>
      </c>
      <c r="K5070" s="7">
        <f t="shared" si="319"/>
        <v>-4.8909600480946398E-2</v>
      </c>
    </row>
    <row r="5071" spans="1:11" x14ac:dyDescent="0.35">
      <c r="A5071" s="14" t="s">
        <v>10749</v>
      </c>
      <c r="B5071" s="13" t="s">
        <v>1351</v>
      </c>
      <c r="C5071" s="14" t="s">
        <v>18902</v>
      </c>
      <c r="D5071" s="14" t="s">
        <v>16527</v>
      </c>
      <c r="E5071" s="15" t="s">
        <v>11359</v>
      </c>
      <c r="F5071" s="16">
        <v>152</v>
      </c>
      <c r="G5071" s="16">
        <v>128</v>
      </c>
      <c r="H5071" s="6">
        <f t="shared" si="316"/>
        <v>153</v>
      </c>
      <c r="I5071" s="6">
        <f t="shared" si="317"/>
        <v>129</v>
      </c>
      <c r="J5071" s="7">
        <f t="shared" si="318"/>
        <v>0.84313725490196079</v>
      </c>
      <c r="K5071" s="7">
        <f t="shared" si="319"/>
        <v>-0.24616058726939766</v>
      </c>
    </row>
    <row r="5072" spans="1:11" x14ac:dyDescent="0.35">
      <c r="A5072" s="14" t="s">
        <v>10750</v>
      </c>
      <c r="B5072" s="13" t="s">
        <v>2917</v>
      </c>
      <c r="C5072" s="14" t="s">
        <v>18903</v>
      </c>
      <c r="D5072" s="14" t="s">
        <v>18904</v>
      </c>
      <c r="E5072" s="15" t="s">
        <v>5678</v>
      </c>
      <c r="F5072" s="16">
        <v>11</v>
      </c>
      <c r="G5072" s="16">
        <v>15</v>
      </c>
      <c r="H5072" s="6">
        <f t="shared" si="316"/>
        <v>12</v>
      </c>
      <c r="I5072" s="6">
        <f t="shared" si="317"/>
        <v>16</v>
      </c>
      <c r="J5072" s="7">
        <f t="shared" si="318"/>
        <v>1.3333333333333333</v>
      </c>
      <c r="K5072" s="7">
        <f t="shared" si="319"/>
        <v>0.4150374992788437</v>
      </c>
    </row>
    <row r="5073" spans="1:11" x14ac:dyDescent="0.35">
      <c r="A5073" s="14" t="s">
        <v>10751</v>
      </c>
      <c r="B5073" s="13" t="s">
        <v>733</v>
      </c>
      <c r="C5073" s="14" t="s">
        <v>18905</v>
      </c>
      <c r="D5073" s="14" t="s">
        <v>18906</v>
      </c>
      <c r="E5073" s="15" t="s">
        <v>5678</v>
      </c>
      <c r="F5073" s="16">
        <v>13</v>
      </c>
      <c r="G5073" s="16">
        <v>9</v>
      </c>
      <c r="H5073" s="6">
        <f t="shared" si="316"/>
        <v>14</v>
      </c>
      <c r="I5073" s="6">
        <f t="shared" si="317"/>
        <v>10</v>
      </c>
      <c r="J5073" s="7">
        <f t="shared" si="318"/>
        <v>0.7142857142857143</v>
      </c>
      <c r="K5073" s="7">
        <f t="shared" si="319"/>
        <v>-0.48542682717024171</v>
      </c>
    </row>
    <row r="5074" spans="1:11" x14ac:dyDescent="0.35">
      <c r="A5074" s="14" t="s">
        <v>10752</v>
      </c>
      <c r="B5074" s="13" t="s">
        <v>942</v>
      </c>
      <c r="C5074" s="14" t="s">
        <v>18907</v>
      </c>
      <c r="D5074" s="14" t="s">
        <v>18908</v>
      </c>
      <c r="E5074" s="15" t="s">
        <v>5678</v>
      </c>
      <c r="F5074" s="16">
        <v>10</v>
      </c>
      <c r="G5074" s="16">
        <v>6</v>
      </c>
      <c r="H5074" s="6">
        <f t="shared" si="316"/>
        <v>11</v>
      </c>
      <c r="I5074" s="6">
        <f t="shared" si="317"/>
        <v>7</v>
      </c>
      <c r="J5074" s="7">
        <f t="shared" si="318"/>
        <v>0.63636363636363635</v>
      </c>
      <c r="K5074" s="7">
        <f t="shared" si="319"/>
        <v>-0.65207669657969325</v>
      </c>
    </row>
    <row r="5075" spans="1:11" x14ac:dyDescent="0.35">
      <c r="A5075" s="14" t="s">
        <v>10753</v>
      </c>
      <c r="B5075" s="13" t="s">
        <v>634</v>
      </c>
      <c r="C5075" s="14" t="s">
        <v>18909</v>
      </c>
      <c r="D5075" s="14" t="s">
        <v>18910</v>
      </c>
      <c r="E5075" s="15" t="s">
        <v>5678</v>
      </c>
      <c r="F5075" s="16">
        <v>7</v>
      </c>
      <c r="G5075" s="16">
        <v>5</v>
      </c>
      <c r="H5075" s="6">
        <f t="shared" si="316"/>
        <v>8</v>
      </c>
      <c r="I5075" s="6">
        <f t="shared" si="317"/>
        <v>6</v>
      </c>
      <c r="J5075" s="7">
        <f t="shared" si="318"/>
        <v>0.75</v>
      </c>
      <c r="K5075" s="7">
        <f t="shared" si="319"/>
        <v>-0.41503749927884381</v>
      </c>
    </row>
    <row r="5076" spans="1:11" x14ac:dyDescent="0.35">
      <c r="A5076" s="14" t="s">
        <v>10754</v>
      </c>
      <c r="B5076" s="13" t="s">
        <v>1003</v>
      </c>
      <c r="C5076" s="14" t="s">
        <v>18911</v>
      </c>
      <c r="D5076" s="14" t="s">
        <v>18912</v>
      </c>
      <c r="E5076" s="15" t="s">
        <v>5678</v>
      </c>
      <c r="F5076" s="16">
        <v>15</v>
      </c>
      <c r="G5076" s="16">
        <v>9</v>
      </c>
      <c r="H5076" s="6">
        <f t="shared" si="316"/>
        <v>16</v>
      </c>
      <c r="I5076" s="6">
        <f t="shared" si="317"/>
        <v>10</v>
      </c>
      <c r="J5076" s="7">
        <f t="shared" si="318"/>
        <v>0.625</v>
      </c>
      <c r="K5076" s="7">
        <f t="shared" si="319"/>
        <v>-0.67807190511263771</v>
      </c>
    </row>
    <row r="5077" spans="1:11" x14ac:dyDescent="0.35">
      <c r="A5077" s="14" t="s">
        <v>10755</v>
      </c>
      <c r="B5077" s="13" t="s">
        <v>3134</v>
      </c>
      <c r="C5077" s="14" t="s">
        <v>18913</v>
      </c>
      <c r="D5077" s="14" t="s">
        <v>11509</v>
      </c>
      <c r="E5077" s="15" t="s">
        <v>5678</v>
      </c>
      <c r="F5077" s="16">
        <v>11</v>
      </c>
      <c r="G5077" s="16">
        <v>8</v>
      </c>
      <c r="H5077" s="6">
        <f t="shared" si="316"/>
        <v>12</v>
      </c>
      <c r="I5077" s="6">
        <f t="shared" si="317"/>
        <v>9</v>
      </c>
      <c r="J5077" s="7">
        <f t="shared" si="318"/>
        <v>0.75</v>
      </c>
      <c r="K5077" s="7">
        <f t="shared" si="319"/>
        <v>-0.41503749927884381</v>
      </c>
    </row>
    <row r="5078" spans="1:11" x14ac:dyDescent="0.35">
      <c r="A5078" s="14" t="s">
        <v>10756</v>
      </c>
      <c r="B5078" s="13" t="s">
        <v>782</v>
      </c>
      <c r="C5078" s="14" t="s">
        <v>18914</v>
      </c>
      <c r="D5078" s="14" t="s">
        <v>18915</v>
      </c>
      <c r="E5078" s="15" t="s">
        <v>5678</v>
      </c>
      <c r="F5078" s="16">
        <v>2</v>
      </c>
      <c r="G5078" s="16">
        <v>2</v>
      </c>
      <c r="H5078" s="6">
        <f t="shared" si="316"/>
        <v>3</v>
      </c>
      <c r="I5078" s="6">
        <f t="shared" si="317"/>
        <v>3</v>
      </c>
      <c r="J5078" s="7">
        <f t="shared" si="318"/>
        <v>1</v>
      </c>
      <c r="K5078" s="7">
        <f t="shared" si="319"/>
        <v>0</v>
      </c>
    </row>
    <row r="5079" spans="1:11" x14ac:dyDescent="0.35">
      <c r="A5079" s="14" t="s">
        <v>10757</v>
      </c>
      <c r="B5079" s="13" t="s">
        <v>911</v>
      </c>
      <c r="C5079" s="14" t="s">
        <v>18916</v>
      </c>
      <c r="D5079" s="14" t="s">
        <v>18917</v>
      </c>
      <c r="E5079" s="15" t="s">
        <v>5678</v>
      </c>
      <c r="F5079" s="16">
        <v>7</v>
      </c>
      <c r="G5079" s="16">
        <v>3</v>
      </c>
      <c r="H5079" s="6">
        <f t="shared" si="316"/>
        <v>8</v>
      </c>
      <c r="I5079" s="6">
        <f t="shared" si="317"/>
        <v>4</v>
      </c>
      <c r="J5079" s="7">
        <f t="shared" si="318"/>
        <v>0.5</v>
      </c>
      <c r="K5079" s="7">
        <f t="shared" si="319"/>
        <v>-1</v>
      </c>
    </row>
    <row r="5080" spans="1:11" x14ac:dyDescent="0.35">
      <c r="A5080" s="14" t="s">
        <v>10758</v>
      </c>
      <c r="B5080" s="13" t="s">
        <v>3788</v>
      </c>
      <c r="C5080" s="14" t="s">
        <v>18918</v>
      </c>
      <c r="D5080" s="14" t="s">
        <v>13157</v>
      </c>
      <c r="E5080" s="15" t="s">
        <v>5678</v>
      </c>
      <c r="F5080" s="16">
        <v>47</v>
      </c>
      <c r="G5080" s="16">
        <v>26</v>
      </c>
      <c r="H5080" s="6">
        <f t="shared" si="316"/>
        <v>48</v>
      </c>
      <c r="I5080" s="6">
        <f t="shared" si="317"/>
        <v>27</v>
      </c>
      <c r="J5080" s="7">
        <f t="shared" si="318"/>
        <v>0.5625</v>
      </c>
      <c r="K5080" s="7">
        <f t="shared" si="319"/>
        <v>-0.83007499855768763</v>
      </c>
    </row>
    <row r="5081" spans="1:11" x14ac:dyDescent="0.35">
      <c r="A5081" s="14" t="s">
        <v>10759</v>
      </c>
      <c r="B5081" s="13" t="s">
        <v>662</v>
      </c>
      <c r="C5081" s="14" t="s">
        <v>18919</v>
      </c>
      <c r="D5081" s="14" t="s">
        <v>11755</v>
      </c>
      <c r="E5081" s="15" t="s">
        <v>5678</v>
      </c>
      <c r="F5081" s="16">
        <v>37</v>
      </c>
      <c r="G5081" s="16">
        <v>26</v>
      </c>
      <c r="H5081" s="6">
        <f t="shared" si="316"/>
        <v>38</v>
      </c>
      <c r="I5081" s="6">
        <f t="shared" si="317"/>
        <v>27</v>
      </c>
      <c r="J5081" s="7">
        <f t="shared" si="318"/>
        <v>0.71052631578947367</v>
      </c>
      <c r="K5081" s="7">
        <f t="shared" si="319"/>
        <v>-0.49304001128011699</v>
      </c>
    </row>
    <row r="5082" spans="1:11" x14ac:dyDescent="0.35">
      <c r="A5082" s="14" t="s">
        <v>10760</v>
      </c>
      <c r="B5082" s="13" t="s">
        <v>1850</v>
      </c>
      <c r="C5082" s="14" t="s">
        <v>18920</v>
      </c>
      <c r="D5082" s="14" t="s">
        <v>11356</v>
      </c>
      <c r="E5082" s="15" t="s">
        <v>5678</v>
      </c>
      <c r="F5082" s="16">
        <v>8</v>
      </c>
      <c r="G5082" s="16">
        <v>4</v>
      </c>
      <c r="H5082" s="6">
        <f t="shared" si="316"/>
        <v>9</v>
      </c>
      <c r="I5082" s="6">
        <f t="shared" si="317"/>
        <v>5</v>
      </c>
      <c r="J5082" s="7">
        <f t="shared" si="318"/>
        <v>0.55555555555555558</v>
      </c>
      <c r="K5082" s="7">
        <f t="shared" si="319"/>
        <v>-0.84799690655494997</v>
      </c>
    </row>
    <row r="5083" spans="1:11" x14ac:dyDescent="0.35">
      <c r="A5083" s="14" t="s">
        <v>10761</v>
      </c>
      <c r="B5083" s="13" t="s">
        <v>2200</v>
      </c>
      <c r="C5083" s="14" t="s">
        <v>18921</v>
      </c>
      <c r="D5083" s="14" t="s">
        <v>18922</v>
      </c>
      <c r="E5083" s="15" t="s">
        <v>11359</v>
      </c>
      <c r="F5083" s="16">
        <v>8</v>
      </c>
      <c r="G5083" s="16">
        <v>3</v>
      </c>
      <c r="H5083" s="6">
        <f t="shared" si="316"/>
        <v>9</v>
      </c>
      <c r="I5083" s="6">
        <f t="shared" si="317"/>
        <v>4</v>
      </c>
      <c r="J5083" s="7">
        <f t="shared" si="318"/>
        <v>0.44444444444444442</v>
      </c>
      <c r="K5083" s="7">
        <f t="shared" si="319"/>
        <v>-1.1699250014423124</v>
      </c>
    </row>
    <row r="5084" spans="1:11" x14ac:dyDescent="0.35">
      <c r="A5084" s="14" t="s">
        <v>10762</v>
      </c>
      <c r="B5084" s="13" t="s">
        <v>1323</v>
      </c>
      <c r="C5084" s="14" t="s">
        <v>18923</v>
      </c>
      <c r="D5084" s="14" t="s">
        <v>11724</v>
      </c>
      <c r="E5084" s="15" t="s">
        <v>11359</v>
      </c>
      <c r="F5084" s="16">
        <v>19</v>
      </c>
      <c r="G5084" s="16">
        <v>13</v>
      </c>
      <c r="H5084" s="6">
        <f t="shared" si="316"/>
        <v>20</v>
      </c>
      <c r="I5084" s="6">
        <f t="shared" si="317"/>
        <v>14</v>
      </c>
      <c r="J5084" s="7">
        <f t="shared" si="318"/>
        <v>0.7</v>
      </c>
      <c r="K5084" s="7">
        <f t="shared" si="319"/>
        <v>-0.51457317282975834</v>
      </c>
    </row>
    <row r="5085" spans="1:11" x14ac:dyDescent="0.35">
      <c r="A5085" s="14" t="s">
        <v>10763</v>
      </c>
      <c r="B5085" s="13" t="s">
        <v>2838</v>
      </c>
      <c r="C5085" s="14" t="s">
        <v>18924</v>
      </c>
      <c r="D5085" s="14" t="s">
        <v>18925</v>
      </c>
      <c r="E5085" s="15" t="s">
        <v>5678</v>
      </c>
      <c r="F5085" s="16">
        <v>32</v>
      </c>
      <c r="G5085" s="16">
        <v>14</v>
      </c>
      <c r="H5085" s="6">
        <f t="shared" si="316"/>
        <v>33</v>
      </c>
      <c r="I5085" s="6">
        <f t="shared" si="317"/>
        <v>15</v>
      </c>
      <c r="J5085" s="7">
        <f t="shared" si="318"/>
        <v>0.45454545454545453</v>
      </c>
      <c r="K5085" s="7">
        <f t="shared" si="319"/>
        <v>-1.1375035237499349</v>
      </c>
    </row>
    <row r="5086" spans="1:11" x14ac:dyDescent="0.35">
      <c r="A5086" s="14" t="s">
        <v>10764</v>
      </c>
      <c r="B5086" s="13" t="s">
        <v>4788</v>
      </c>
      <c r="C5086" s="14" t="s">
        <v>18926</v>
      </c>
      <c r="D5086" s="14" t="s">
        <v>11548</v>
      </c>
      <c r="E5086" s="15" t="s">
        <v>5678</v>
      </c>
      <c r="F5086" s="16">
        <v>14</v>
      </c>
      <c r="G5086" s="16">
        <v>12</v>
      </c>
      <c r="H5086" s="6">
        <f t="shared" si="316"/>
        <v>15</v>
      </c>
      <c r="I5086" s="6">
        <f t="shared" si="317"/>
        <v>13</v>
      </c>
      <c r="J5086" s="7">
        <f t="shared" si="318"/>
        <v>0.8666666666666667</v>
      </c>
      <c r="K5086" s="7">
        <f t="shared" si="319"/>
        <v>-0.20645087746742632</v>
      </c>
    </row>
    <row r="5087" spans="1:11" x14ac:dyDescent="0.35">
      <c r="A5087" s="14" t="s">
        <v>10765</v>
      </c>
      <c r="B5087" s="13" t="s">
        <v>2068</v>
      </c>
      <c r="C5087" s="14" t="s">
        <v>18927</v>
      </c>
      <c r="D5087" s="14" t="s">
        <v>18928</v>
      </c>
      <c r="E5087" s="15" t="s">
        <v>11359</v>
      </c>
      <c r="F5087" s="16">
        <v>2</v>
      </c>
      <c r="G5087" s="16">
        <v>2</v>
      </c>
      <c r="H5087" s="6">
        <f t="shared" si="316"/>
        <v>3</v>
      </c>
      <c r="I5087" s="6">
        <f t="shared" si="317"/>
        <v>3</v>
      </c>
      <c r="J5087" s="7">
        <f t="shared" si="318"/>
        <v>1</v>
      </c>
      <c r="K5087" s="7">
        <f t="shared" si="319"/>
        <v>0</v>
      </c>
    </row>
    <row r="5088" spans="1:11" x14ac:dyDescent="0.35">
      <c r="A5088" s="14" t="s">
        <v>10766</v>
      </c>
      <c r="B5088" s="13" t="s">
        <v>3685</v>
      </c>
      <c r="C5088" s="14" t="s">
        <v>18929</v>
      </c>
      <c r="D5088" s="14" t="s">
        <v>11671</v>
      </c>
      <c r="E5088" s="15" t="s">
        <v>11359</v>
      </c>
      <c r="F5088" s="16">
        <v>55</v>
      </c>
      <c r="G5088" s="16">
        <v>30</v>
      </c>
      <c r="H5088" s="6">
        <f t="shared" si="316"/>
        <v>56</v>
      </c>
      <c r="I5088" s="6">
        <f t="shared" si="317"/>
        <v>31</v>
      </c>
      <c r="J5088" s="7">
        <f t="shared" si="318"/>
        <v>0.5535714285714286</v>
      </c>
      <c r="K5088" s="7">
        <f t="shared" si="319"/>
        <v>-0.85315861167072882</v>
      </c>
    </row>
    <row r="5089" spans="1:11" x14ac:dyDescent="0.35">
      <c r="A5089" s="14" t="s">
        <v>10767</v>
      </c>
      <c r="B5089" s="13" t="s">
        <v>3859</v>
      </c>
      <c r="C5089" s="14" t="s">
        <v>18930</v>
      </c>
      <c r="D5089" s="14" t="s">
        <v>11356</v>
      </c>
      <c r="E5089" s="15" t="s">
        <v>11359</v>
      </c>
      <c r="F5089" s="16">
        <v>72</v>
      </c>
      <c r="G5089" s="16">
        <v>45</v>
      </c>
      <c r="H5089" s="6">
        <f t="shared" si="316"/>
        <v>73</v>
      </c>
      <c r="I5089" s="6">
        <f t="shared" si="317"/>
        <v>46</v>
      </c>
      <c r="J5089" s="7">
        <f t="shared" si="318"/>
        <v>0.63013698630136983</v>
      </c>
      <c r="K5089" s="7">
        <f t="shared" si="319"/>
        <v>-0.66626260282300453</v>
      </c>
    </row>
    <row r="5090" spans="1:11" x14ac:dyDescent="0.35">
      <c r="A5090" s="14" t="s">
        <v>10768</v>
      </c>
      <c r="B5090" s="13" t="s">
        <v>2045</v>
      </c>
      <c r="C5090" s="14" t="s">
        <v>18931</v>
      </c>
      <c r="D5090" s="14" t="s">
        <v>11356</v>
      </c>
      <c r="E5090" s="15" t="s">
        <v>11359</v>
      </c>
      <c r="F5090" s="16">
        <v>23</v>
      </c>
      <c r="G5090" s="16">
        <v>16</v>
      </c>
      <c r="H5090" s="6">
        <f t="shared" si="316"/>
        <v>24</v>
      </c>
      <c r="I5090" s="6">
        <f t="shared" si="317"/>
        <v>17</v>
      </c>
      <c r="J5090" s="7">
        <f t="shared" si="318"/>
        <v>0.70833333333333337</v>
      </c>
      <c r="K5090" s="7">
        <f t="shared" si="319"/>
        <v>-0.4974996594708167</v>
      </c>
    </row>
    <row r="5091" spans="1:11" x14ac:dyDescent="0.35">
      <c r="A5091" s="14" t="s">
        <v>10769</v>
      </c>
      <c r="B5091" s="13" t="s">
        <v>2956</v>
      </c>
      <c r="C5091" s="14" t="s">
        <v>18932</v>
      </c>
      <c r="D5091" s="14" t="s">
        <v>12954</v>
      </c>
      <c r="E5091" s="15" t="s">
        <v>5678</v>
      </c>
      <c r="F5091" s="16">
        <v>7</v>
      </c>
      <c r="G5091" s="16">
        <v>8</v>
      </c>
      <c r="H5091" s="6">
        <f t="shared" si="316"/>
        <v>8</v>
      </c>
      <c r="I5091" s="6">
        <f t="shared" si="317"/>
        <v>9</v>
      </c>
      <c r="J5091" s="7">
        <f t="shared" si="318"/>
        <v>1.125</v>
      </c>
      <c r="K5091" s="7">
        <f t="shared" si="319"/>
        <v>0.16992500144231237</v>
      </c>
    </row>
    <row r="5092" spans="1:11" x14ac:dyDescent="0.35">
      <c r="A5092" s="14" t="s">
        <v>10770</v>
      </c>
      <c r="B5092" s="13" t="s">
        <v>1288</v>
      </c>
      <c r="C5092" s="14" t="s">
        <v>18933</v>
      </c>
      <c r="D5092" s="14" t="s">
        <v>18934</v>
      </c>
      <c r="E5092" s="15" t="s">
        <v>5678</v>
      </c>
      <c r="F5092" s="16">
        <v>17</v>
      </c>
      <c r="G5092" s="16">
        <v>20</v>
      </c>
      <c r="H5092" s="6">
        <f t="shared" si="316"/>
        <v>18</v>
      </c>
      <c r="I5092" s="6">
        <f t="shared" si="317"/>
        <v>21</v>
      </c>
      <c r="J5092" s="7">
        <f t="shared" si="318"/>
        <v>1.1666666666666667</v>
      </c>
      <c r="K5092" s="7">
        <f t="shared" si="319"/>
        <v>0.22239242133644802</v>
      </c>
    </row>
    <row r="5093" spans="1:11" x14ac:dyDescent="0.35">
      <c r="A5093" s="14" t="s">
        <v>10771</v>
      </c>
      <c r="B5093" s="13" t="s">
        <v>1739</v>
      </c>
      <c r="C5093" s="14" t="s">
        <v>18935</v>
      </c>
      <c r="D5093" s="14" t="s">
        <v>18936</v>
      </c>
      <c r="E5093" s="15" t="s">
        <v>5678</v>
      </c>
      <c r="F5093" s="16">
        <v>272</v>
      </c>
      <c r="G5093" s="16">
        <v>196</v>
      </c>
      <c r="H5093" s="6">
        <f t="shared" si="316"/>
        <v>273</v>
      </c>
      <c r="I5093" s="6">
        <f t="shared" si="317"/>
        <v>197</v>
      </c>
      <c r="J5093" s="7">
        <f t="shared" si="318"/>
        <v>0.7216117216117216</v>
      </c>
      <c r="K5093" s="7">
        <f t="shared" si="319"/>
        <v>-0.47070532146347627</v>
      </c>
    </row>
    <row r="5094" spans="1:11" x14ac:dyDescent="0.35">
      <c r="A5094" s="14" t="s">
        <v>10772</v>
      </c>
      <c r="B5094" s="13" t="s">
        <v>1410</v>
      </c>
      <c r="C5094" s="14" t="s">
        <v>18937</v>
      </c>
      <c r="D5094" s="14" t="s">
        <v>18938</v>
      </c>
      <c r="E5094" s="15" t="s">
        <v>5678</v>
      </c>
      <c r="F5094" s="16">
        <v>142</v>
      </c>
      <c r="G5094" s="16">
        <v>114</v>
      </c>
      <c r="H5094" s="6">
        <f t="shared" si="316"/>
        <v>143</v>
      </c>
      <c r="I5094" s="6">
        <f t="shared" si="317"/>
        <v>115</v>
      </c>
      <c r="J5094" s="7">
        <f t="shared" si="318"/>
        <v>0.80419580419580416</v>
      </c>
      <c r="K5094" s="7">
        <f t="shared" si="319"/>
        <v>-0.31438128583401426</v>
      </c>
    </row>
    <row r="5095" spans="1:11" x14ac:dyDescent="0.35">
      <c r="A5095" s="14" t="s">
        <v>10773</v>
      </c>
      <c r="B5095" s="13" t="s">
        <v>1083</v>
      </c>
      <c r="C5095" s="14" t="s">
        <v>18939</v>
      </c>
      <c r="D5095" s="14" t="s">
        <v>18940</v>
      </c>
      <c r="E5095" s="15" t="s">
        <v>11359</v>
      </c>
      <c r="F5095" s="16">
        <v>104</v>
      </c>
      <c r="G5095" s="16">
        <v>72</v>
      </c>
      <c r="H5095" s="6">
        <f t="shared" si="316"/>
        <v>105</v>
      </c>
      <c r="I5095" s="6">
        <f t="shared" si="317"/>
        <v>73</v>
      </c>
      <c r="J5095" s="7">
        <f t="shared" si="318"/>
        <v>0.69523809523809521</v>
      </c>
      <c r="K5095" s="7">
        <f t="shared" si="319"/>
        <v>-0.52442095878610551</v>
      </c>
    </row>
    <row r="5096" spans="1:11" x14ac:dyDescent="0.35">
      <c r="A5096" s="14" t="s">
        <v>10774</v>
      </c>
      <c r="B5096" s="13" t="s">
        <v>1320</v>
      </c>
      <c r="C5096" s="14" t="s">
        <v>18941</v>
      </c>
      <c r="D5096" s="14" t="s">
        <v>18942</v>
      </c>
      <c r="E5096" s="15" t="s">
        <v>11359</v>
      </c>
      <c r="F5096" s="16">
        <v>48</v>
      </c>
      <c r="G5096" s="16">
        <v>55</v>
      </c>
      <c r="H5096" s="6">
        <f t="shared" si="316"/>
        <v>49</v>
      </c>
      <c r="I5096" s="6">
        <f t="shared" si="317"/>
        <v>56</v>
      </c>
      <c r="J5096" s="7">
        <f t="shared" si="318"/>
        <v>1.1428571428571428</v>
      </c>
      <c r="K5096" s="7">
        <f t="shared" si="319"/>
        <v>0.19264507794239583</v>
      </c>
    </row>
    <row r="5097" spans="1:11" x14ac:dyDescent="0.35">
      <c r="A5097" s="14" t="s">
        <v>10775</v>
      </c>
      <c r="B5097" s="13" t="s">
        <v>2384</v>
      </c>
      <c r="C5097" s="14" t="s">
        <v>18943</v>
      </c>
      <c r="D5097" s="14" t="s">
        <v>18944</v>
      </c>
      <c r="E5097" s="15" t="s">
        <v>5678</v>
      </c>
      <c r="F5097" s="16">
        <v>318</v>
      </c>
      <c r="G5097" s="16">
        <v>326</v>
      </c>
      <c r="H5097" s="6">
        <f t="shared" si="316"/>
        <v>319</v>
      </c>
      <c r="I5097" s="6">
        <f t="shared" si="317"/>
        <v>327</v>
      </c>
      <c r="J5097" s="7">
        <f t="shared" si="318"/>
        <v>1.025078369905956</v>
      </c>
      <c r="K5097" s="7">
        <f t="shared" si="319"/>
        <v>3.5734211733213034E-2</v>
      </c>
    </row>
    <row r="5098" spans="1:11" x14ac:dyDescent="0.35">
      <c r="A5098" s="14" t="s">
        <v>10776</v>
      </c>
      <c r="B5098" s="13" t="s">
        <v>2208</v>
      </c>
      <c r="C5098" s="14" t="s">
        <v>18945</v>
      </c>
      <c r="D5098" s="14" t="s">
        <v>18946</v>
      </c>
      <c r="E5098" s="15" t="s">
        <v>5678</v>
      </c>
      <c r="F5098" s="16">
        <v>216</v>
      </c>
      <c r="G5098" s="16">
        <v>221</v>
      </c>
      <c r="H5098" s="6">
        <f t="shared" si="316"/>
        <v>217</v>
      </c>
      <c r="I5098" s="6">
        <f t="shared" si="317"/>
        <v>222</v>
      </c>
      <c r="J5098" s="7">
        <f t="shared" si="318"/>
        <v>1.0230414746543779</v>
      </c>
      <c r="K5098" s="7">
        <f t="shared" si="319"/>
        <v>3.2864633905626668E-2</v>
      </c>
    </row>
    <row r="5099" spans="1:11" x14ac:dyDescent="0.35">
      <c r="A5099" s="14" t="s">
        <v>10777</v>
      </c>
      <c r="B5099" s="13" t="s">
        <v>937</v>
      </c>
      <c r="C5099" s="14" t="s">
        <v>18947</v>
      </c>
      <c r="D5099" s="14" t="s">
        <v>18948</v>
      </c>
      <c r="E5099" s="15" t="s">
        <v>5678</v>
      </c>
      <c r="F5099" s="16">
        <v>121</v>
      </c>
      <c r="G5099" s="16">
        <v>87</v>
      </c>
      <c r="H5099" s="6">
        <f t="shared" si="316"/>
        <v>122</v>
      </c>
      <c r="I5099" s="6">
        <f t="shared" si="317"/>
        <v>88</v>
      </c>
      <c r="J5099" s="7">
        <f t="shared" si="318"/>
        <v>0.72131147540983609</v>
      </c>
      <c r="K5099" s="7">
        <f t="shared" si="319"/>
        <v>-0.47130571892558898</v>
      </c>
    </row>
    <row r="5100" spans="1:11" x14ac:dyDescent="0.35">
      <c r="A5100" s="14" t="s">
        <v>10778</v>
      </c>
      <c r="B5100" s="13" t="s">
        <v>2333</v>
      </c>
      <c r="C5100" s="14" t="s">
        <v>18949</v>
      </c>
      <c r="D5100" s="14" t="s">
        <v>18950</v>
      </c>
      <c r="E5100" s="15" t="s">
        <v>5678</v>
      </c>
      <c r="F5100" s="16">
        <v>155</v>
      </c>
      <c r="G5100" s="16">
        <v>116</v>
      </c>
      <c r="H5100" s="6">
        <f t="shared" si="316"/>
        <v>156</v>
      </c>
      <c r="I5100" s="6">
        <f t="shared" si="317"/>
        <v>117</v>
      </c>
      <c r="J5100" s="7">
        <f t="shared" si="318"/>
        <v>0.75</v>
      </c>
      <c r="K5100" s="7">
        <f t="shared" si="319"/>
        <v>-0.41503749927884381</v>
      </c>
    </row>
    <row r="5101" spans="1:11" x14ac:dyDescent="0.35">
      <c r="A5101" s="14" t="s">
        <v>10779</v>
      </c>
      <c r="B5101" s="13" t="s">
        <v>3276</v>
      </c>
      <c r="C5101" s="14" t="s">
        <v>18951</v>
      </c>
      <c r="D5101" s="14" t="s">
        <v>18952</v>
      </c>
      <c r="E5101" s="15" t="s">
        <v>5678</v>
      </c>
      <c r="F5101" s="16">
        <v>308</v>
      </c>
      <c r="G5101" s="16">
        <v>207</v>
      </c>
      <c r="H5101" s="6">
        <f t="shared" si="316"/>
        <v>309</v>
      </c>
      <c r="I5101" s="6">
        <f t="shared" si="317"/>
        <v>208</v>
      </c>
      <c r="J5101" s="7">
        <f t="shared" si="318"/>
        <v>0.67313915857605178</v>
      </c>
      <c r="K5101" s="7">
        <f t="shared" si="319"/>
        <v>-0.57102330976328242</v>
      </c>
    </row>
    <row r="5102" spans="1:11" x14ac:dyDescent="0.35">
      <c r="A5102" s="14" t="s">
        <v>10780</v>
      </c>
      <c r="B5102" s="13" t="s">
        <v>2203</v>
      </c>
      <c r="C5102" s="14" t="s">
        <v>18953</v>
      </c>
      <c r="D5102" s="14" t="s">
        <v>18954</v>
      </c>
      <c r="E5102" s="15" t="s">
        <v>5678</v>
      </c>
      <c r="F5102" s="16">
        <v>377</v>
      </c>
      <c r="G5102" s="16">
        <v>369</v>
      </c>
      <c r="H5102" s="6">
        <f t="shared" si="316"/>
        <v>378</v>
      </c>
      <c r="I5102" s="6">
        <f t="shared" si="317"/>
        <v>370</v>
      </c>
      <c r="J5102" s="7">
        <f t="shared" si="318"/>
        <v>0.97883597883597884</v>
      </c>
      <c r="K5102" s="7">
        <f t="shared" si="319"/>
        <v>-3.0860963704760522E-2</v>
      </c>
    </row>
    <row r="5103" spans="1:11" x14ac:dyDescent="0.35">
      <c r="A5103" s="14" t="s">
        <v>10781</v>
      </c>
      <c r="B5103" s="13" t="s">
        <v>2256</v>
      </c>
      <c r="C5103" s="14" t="s">
        <v>18955</v>
      </c>
      <c r="D5103" s="14" t="s">
        <v>18956</v>
      </c>
      <c r="E5103" s="15" t="s">
        <v>5678</v>
      </c>
      <c r="F5103" s="16">
        <v>79</v>
      </c>
      <c r="G5103" s="16">
        <v>54</v>
      </c>
      <c r="H5103" s="6">
        <f t="shared" si="316"/>
        <v>80</v>
      </c>
      <c r="I5103" s="6">
        <f t="shared" si="317"/>
        <v>55</v>
      </c>
      <c r="J5103" s="7">
        <f t="shared" si="318"/>
        <v>0.6875</v>
      </c>
      <c r="K5103" s="7">
        <f t="shared" si="319"/>
        <v>-0.5405683813627028</v>
      </c>
    </row>
    <row r="5104" spans="1:11" x14ac:dyDescent="0.35">
      <c r="A5104" s="14" t="s">
        <v>10782</v>
      </c>
      <c r="B5104" s="13" t="s">
        <v>2615</v>
      </c>
      <c r="C5104" s="14" t="s">
        <v>18957</v>
      </c>
      <c r="D5104" s="14" t="s">
        <v>18958</v>
      </c>
      <c r="E5104" s="15" t="s">
        <v>5678</v>
      </c>
      <c r="F5104" s="16">
        <v>118</v>
      </c>
      <c r="G5104" s="16">
        <v>99</v>
      </c>
      <c r="H5104" s="6">
        <f t="shared" si="316"/>
        <v>119</v>
      </c>
      <c r="I5104" s="6">
        <f t="shared" si="317"/>
        <v>100</v>
      </c>
      <c r="J5104" s="7">
        <f t="shared" si="318"/>
        <v>0.84033613445378152</v>
      </c>
      <c r="K5104" s="7">
        <f t="shared" si="319"/>
        <v>-0.2509615735332188</v>
      </c>
    </row>
    <row r="5105" spans="1:11" x14ac:dyDescent="0.35">
      <c r="A5105" s="14" t="s">
        <v>10783</v>
      </c>
      <c r="B5105" s="13" t="s">
        <v>2679</v>
      </c>
      <c r="C5105" s="14" t="s">
        <v>18959</v>
      </c>
      <c r="D5105" s="14" t="s">
        <v>18960</v>
      </c>
      <c r="E5105" s="15" t="s">
        <v>5678</v>
      </c>
      <c r="F5105" s="16">
        <v>175</v>
      </c>
      <c r="G5105" s="16">
        <v>134</v>
      </c>
      <c r="H5105" s="6">
        <f t="shared" si="316"/>
        <v>176</v>
      </c>
      <c r="I5105" s="6">
        <f t="shared" si="317"/>
        <v>135</v>
      </c>
      <c r="J5105" s="7">
        <f t="shared" si="318"/>
        <v>0.76704545454545459</v>
      </c>
      <c r="K5105" s="7">
        <f t="shared" si="319"/>
        <v>-0.38261602158646635</v>
      </c>
    </row>
    <row r="5106" spans="1:11" x14ac:dyDescent="0.35">
      <c r="A5106" s="14" t="s">
        <v>10784</v>
      </c>
      <c r="B5106" s="13" t="s">
        <v>3629</v>
      </c>
      <c r="C5106" s="14" t="s">
        <v>18961</v>
      </c>
      <c r="D5106" s="14" t="s">
        <v>18962</v>
      </c>
      <c r="E5106" s="15" t="s">
        <v>5678</v>
      </c>
      <c r="F5106" s="16">
        <v>108</v>
      </c>
      <c r="G5106" s="16">
        <v>80</v>
      </c>
      <c r="H5106" s="6">
        <f t="shared" si="316"/>
        <v>109</v>
      </c>
      <c r="I5106" s="6">
        <f t="shared" si="317"/>
        <v>81</v>
      </c>
      <c r="J5106" s="7">
        <f t="shared" si="318"/>
        <v>0.74311926605504586</v>
      </c>
      <c r="K5106" s="7">
        <f t="shared" si="319"/>
        <v>-0.42833432189230164</v>
      </c>
    </row>
    <row r="5107" spans="1:11" x14ac:dyDescent="0.35">
      <c r="A5107" s="14" t="s">
        <v>10785</v>
      </c>
      <c r="B5107" s="13" t="s">
        <v>3325</v>
      </c>
      <c r="C5107" s="14" t="s">
        <v>18963</v>
      </c>
      <c r="D5107" s="14" t="s">
        <v>18964</v>
      </c>
      <c r="E5107" s="15" t="s">
        <v>5678</v>
      </c>
      <c r="F5107" s="16">
        <v>177</v>
      </c>
      <c r="G5107" s="16">
        <v>152</v>
      </c>
      <c r="H5107" s="6">
        <f t="shared" si="316"/>
        <v>178</v>
      </c>
      <c r="I5107" s="6">
        <f t="shared" si="317"/>
        <v>153</v>
      </c>
      <c r="J5107" s="7">
        <f t="shared" si="318"/>
        <v>0.8595505617977528</v>
      </c>
      <c r="K5107" s="7">
        <f t="shared" si="319"/>
        <v>-0.21834558827374601</v>
      </c>
    </row>
    <row r="5108" spans="1:11" x14ac:dyDescent="0.35">
      <c r="A5108" s="14" t="s">
        <v>10786</v>
      </c>
      <c r="B5108" s="13" t="s">
        <v>4532</v>
      </c>
      <c r="C5108" s="14" t="s">
        <v>18965</v>
      </c>
      <c r="D5108" s="14" t="s">
        <v>18966</v>
      </c>
      <c r="E5108" s="15" t="s">
        <v>5678</v>
      </c>
      <c r="F5108" s="16">
        <v>126</v>
      </c>
      <c r="G5108" s="16">
        <v>82</v>
      </c>
      <c r="H5108" s="6">
        <f t="shared" si="316"/>
        <v>127</v>
      </c>
      <c r="I5108" s="6">
        <f t="shared" si="317"/>
        <v>83</v>
      </c>
      <c r="J5108" s="7">
        <f t="shared" si="318"/>
        <v>0.65354330708661412</v>
      </c>
      <c r="K5108" s="7">
        <f t="shared" si="319"/>
        <v>-0.61364525542524129</v>
      </c>
    </row>
    <row r="5109" spans="1:11" x14ac:dyDescent="0.35">
      <c r="A5109" s="14" t="s">
        <v>10787</v>
      </c>
      <c r="B5109" s="13" t="s">
        <v>3317</v>
      </c>
      <c r="C5109" s="14" t="s">
        <v>18967</v>
      </c>
      <c r="D5109" s="14" t="s">
        <v>18968</v>
      </c>
      <c r="E5109" s="15" t="s">
        <v>5678</v>
      </c>
      <c r="F5109" s="16">
        <v>151</v>
      </c>
      <c r="G5109" s="16">
        <v>103</v>
      </c>
      <c r="H5109" s="6">
        <f t="shared" si="316"/>
        <v>152</v>
      </c>
      <c r="I5109" s="6">
        <f t="shared" si="317"/>
        <v>104</v>
      </c>
      <c r="J5109" s="7">
        <f t="shared" si="318"/>
        <v>0.68421052631578949</v>
      </c>
      <c r="K5109" s="7">
        <f t="shared" si="319"/>
        <v>-0.54748779530249325</v>
      </c>
    </row>
    <row r="5110" spans="1:11" x14ac:dyDescent="0.35">
      <c r="A5110" s="14" t="s">
        <v>10788</v>
      </c>
      <c r="B5110" s="13" t="s">
        <v>2044</v>
      </c>
      <c r="C5110" s="14" t="s">
        <v>18969</v>
      </c>
      <c r="D5110" s="14" t="s">
        <v>18970</v>
      </c>
      <c r="E5110" s="15" t="s">
        <v>5678</v>
      </c>
      <c r="F5110" s="16">
        <v>499</v>
      </c>
      <c r="G5110" s="16">
        <v>595</v>
      </c>
      <c r="H5110" s="6">
        <f t="shared" si="316"/>
        <v>500</v>
      </c>
      <c r="I5110" s="6">
        <f t="shared" si="317"/>
        <v>596</v>
      </c>
      <c r="J5110" s="7">
        <f t="shared" si="318"/>
        <v>1.1919999999999999</v>
      </c>
      <c r="K5110" s="7">
        <f t="shared" si="319"/>
        <v>0.25338423580007446</v>
      </c>
    </row>
    <row r="5111" spans="1:11" x14ac:dyDescent="0.35">
      <c r="A5111" s="14" t="s">
        <v>10789</v>
      </c>
      <c r="B5111" s="13" t="s">
        <v>2375</v>
      </c>
      <c r="C5111" s="14" t="s">
        <v>18971</v>
      </c>
      <c r="D5111" s="14" t="s">
        <v>18972</v>
      </c>
      <c r="E5111" s="15" t="s">
        <v>5678</v>
      </c>
      <c r="F5111" s="16">
        <v>80</v>
      </c>
      <c r="G5111" s="16">
        <v>59</v>
      </c>
      <c r="H5111" s="6">
        <f t="shared" si="316"/>
        <v>81</v>
      </c>
      <c r="I5111" s="6">
        <f t="shared" si="317"/>
        <v>60</v>
      </c>
      <c r="J5111" s="7">
        <f t="shared" si="318"/>
        <v>0.7407407407407407</v>
      </c>
      <c r="K5111" s="7">
        <f t="shared" si="319"/>
        <v>-0.43295940727610632</v>
      </c>
    </row>
    <row r="5112" spans="1:11" x14ac:dyDescent="0.35">
      <c r="A5112" s="14" t="s">
        <v>10790</v>
      </c>
      <c r="B5112" s="13" t="s">
        <v>1611</v>
      </c>
      <c r="C5112" s="14" t="s">
        <v>18973</v>
      </c>
      <c r="D5112" s="14" t="s">
        <v>18974</v>
      </c>
      <c r="E5112" s="15" t="s">
        <v>11359</v>
      </c>
      <c r="F5112" s="16">
        <v>1578</v>
      </c>
      <c r="G5112" s="16">
        <v>1911</v>
      </c>
      <c r="H5112" s="6">
        <f t="shared" si="316"/>
        <v>1579</v>
      </c>
      <c r="I5112" s="6">
        <f t="shared" si="317"/>
        <v>1912</v>
      </c>
      <c r="J5112" s="7">
        <f t="shared" si="318"/>
        <v>1.2108929702343256</v>
      </c>
      <c r="K5112" s="7">
        <f t="shared" si="319"/>
        <v>0.27607135212051176</v>
      </c>
    </row>
    <row r="5113" spans="1:11" x14ac:dyDescent="0.35">
      <c r="A5113" s="14" t="s">
        <v>10791</v>
      </c>
      <c r="B5113" s="13" t="s">
        <v>4493</v>
      </c>
      <c r="C5113" s="14" t="s">
        <v>18975</v>
      </c>
      <c r="D5113" s="14" t="s">
        <v>18976</v>
      </c>
      <c r="E5113" s="15" t="s">
        <v>11359</v>
      </c>
      <c r="F5113" s="16">
        <v>798</v>
      </c>
      <c r="G5113" s="16">
        <v>802</v>
      </c>
      <c r="H5113" s="6">
        <f t="shared" si="316"/>
        <v>799</v>
      </c>
      <c r="I5113" s="6">
        <f t="shared" si="317"/>
        <v>803</v>
      </c>
      <c r="J5113" s="7">
        <f t="shared" si="318"/>
        <v>1.0050062578222778</v>
      </c>
      <c r="K5113" s="7">
        <f t="shared" si="319"/>
        <v>7.20448458933766E-3</v>
      </c>
    </row>
    <row r="5114" spans="1:11" x14ac:dyDescent="0.35">
      <c r="A5114" s="14" t="s">
        <v>10792</v>
      </c>
      <c r="B5114" s="13" t="s">
        <v>747</v>
      </c>
      <c r="C5114" s="14" t="s">
        <v>18977</v>
      </c>
      <c r="D5114" s="14" t="s">
        <v>18978</v>
      </c>
      <c r="E5114" s="15" t="s">
        <v>11359</v>
      </c>
      <c r="F5114" s="16">
        <v>79</v>
      </c>
      <c r="G5114" s="16">
        <v>73</v>
      </c>
      <c r="H5114" s="6">
        <f t="shared" si="316"/>
        <v>80</v>
      </c>
      <c r="I5114" s="6">
        <f t="shared" si="317"/>
        <v>74</v>
      </c>
      <c r="J5114" s="7">
        <f t="shared" si="318"/>
        <v>0.92500000000000004</v>
      </c>
      <c r="K5114" s="7">
        <f t="shared" si="319"/>
        <v>-0.1124747292584125</v>
      </c>
    </row>
    <row r="5115" spans="1:11" x14ac:dyDescent="0.35">
      <c r="A5115" s="14" t="s">
        <v>10793</v>
      </c>
      <c r="B5115" s="13" t="s">
        <v>3481</v>
      </c>
      <c r="C5115" s="14" t="s">
        <v>18979</v>
      </c>
      <c r="D5115" s="14" t="s">
        <v>18980</v>
      </c>
      <c r="E5115" s="15" t="s">
        <v>11359</v>
      </c>
      <c r="F5115" s="16">
        <v>104</v>
      </c>
      <c r="G5115" s="16">
        <v>103</v>
      </c>
      <c r="H5115" s="6">
        <f t="shared" si="316"/>
        <v>105</v>
      </c>
      <c r="I5115" s="6">
        <f t="shared" si="317"/>
        <v>104</v>
      </c>
      <c r="J5115" s="7">
        <f t="shared" si="318"/>
        <v>0.99047619047619051</v>
      </c>
      <c r="K5115" s="7">
        <f t="shared" si="319"/>
        <v>-1.3805799525030428E-2</v>
      </c>
    </row>
    <row r="5116" spans="1:11" x14ac:dyDescent="0.35">
      <c r="A5116" s="14" t="s">
        <v>10794</v>
      </c>
      <c r="B5116" s="13" t="s">
        <v>5021</v>
      </c>
      <c r="C5116" s="14" t="s">
        <v>18981</v>
      </c>
      <c r="D5116" s="14" t="s">
        <v>18982</v>
      </c>
      <c r="E5116" s="15" t="s">
        <v>5678</v>
      </c>
      <c r="F5116" s="16">
        <v>66</v>
      </c>
      <c r="G5116" s="16">
        <v>49</v>
      </c>
      <c r="H5116" s="6">
        <f t="shared" si="316"/>
        <v>67</v>
      </c>
      <c r="I5116" s="6">
        <f t="shared" si="317"/>
        <v>50</v>
      </c>
      <c r="J5116" s="7">
        <f t="shared" si="318"/>
        <v>0.74626865671641796</v>
      </c>
      <c r="K5116" s="7">
        <f t="shared" si="319"/>
        <v>-0.42223300068304764</v>
      </c>
    </row>
    <row r="5117" spans="1:11" x14ac:dyDescent="0.35">
      <c r="A5117" s="14" t="s">
        <v>10795</v>
      </c>
      <c r="B5117" s="13" t="s">
        <v>940</v>
      </c>
      <c r="C5117" s="14" t="s">
        <v>18983</v>
      </c>
      <c r="D5117" s="14" t="s">
        <v>15250</v>
      </c>
      <c r="E5117" s="15" t="s">
        <v>11359</v>
      </c>
      <c r="F5117" s="16">
        <v>11</v>
      </c>
      <c r="G5117" s="16">
        <v>20</v>
      </c>
      <c r="H5117" s="6">
        <f t="shared" si="316"/>
        <v>12</v>
      </c>
      <c r="I5117" s="6">
        <f t="shared" si="317"/>
        <v>21</v>
      </c>
      <c r="J5117" s="7">
        <f t="shared" si="318"/>
        <v>1.75</v>
      </c>
      <c r="K5117" s="7">
        <f t="shared" si="319"/>
        <v>0.80735492205760406</v>
      </c>
    </row>
    <row r="5118" spans="1:11" x14ac:dyDescent="0.35">
      <c r="A5118" s="14" t="s">
        <v>10796</v>
      </c>
      <c r="B5118" s="13" t="s">
        <v>2046</v>
      </c>
      <c r="C5118" s="14" t="s">
        <v>18984</v>
      </c>
      <c r="D5118" s="14" t="s">
        <v>18985</v>
      </c>
      <c r="E5118" s="15" t="s">
        <v>11359</v>
      </c>
      <c r="F5118" s="16">
        <v>47</v>
      </c>
      <c r="G5118" s="16">
        <v>43</v>
      </c>
      <c r="H5118" s="6">
        <f t="shared" si="316"/>
        <v>48</v>
      </c>
      <c r="I5118" s="6">
        <f t="shared" si="317"/>
        <v>44</v>
      </c>
      <c r="J5118" s="7">
        <f t="shared" si="318"/>
        <v>0.91666666666666663</v>
      </c>
      <c r="K5118" s="7">
        <f t="shared" si="319"/>
        <v>-0.12553088208385899</v>
      </c>
    </row>
    <row r="5119" spans="1:11" x14ac:dyDescent="0.35">
      <c r="A5119" s="14" t="s">
        <v>10797</v>
      </c>
      <c r="B5119" s="13" t="s">
        <v>1649</v>
      </c>
      <c r="C5119" s="14" t="s">
        <v>18986</v>
      </c>
      <c r="D5119" s="14" t="s">
        <v>11608</v>
      </c>
      <c r="E5119" s="15" t="s">
        <v>11359</v>
      </c>
      <c r="F5119" s="16">
        <v>49</v>
      </c>
      <c r="G5119" s="16">
        <v>50</v>
      </c>
      <c r="H5119" s="6">
        <f t="shared" si="316"/>
        <v>50</v>
      </c>
      <c r="I5119" s="6">
        <f t="shared" si="317"/>
        <v>51</v>
      </c>
      <c r="J5119" s="7">
        <f t="shared" si="318"/>
        <v>1.02</v>
      </c>
      <c r="K5119" s="7">
        <f t="shared" si="319"/>
        <v>2.8569152196770919E-2</v>
      </c>
    </row>
    <row r="5120" spans="1:11" x14ac:dyDescent="0.35">
      <c r="A5120" s="14" t="s">
        <v>10798</v>
      </c>
      <c r="B5120" s="13" t="s">
        <v>1582</v>
      </c>
      <c r="C5120" s="14" t="s">
        <v>18987</v>
      </c>
      <c r="D5120" s="14" t="s">
        <v>11356</v>
      </c>
      <c r="E5120" s="15" t="s">
        <v>11359</v>
      </c>
      <c r="F5120" s="16">
        <v>12</v>
      </c>
      <c r="G5120" s="16">
        <v>11</v>
      </c>
      <c r="H5120" s="6">
        <f t="shared" si="316"/>
        <v>13</v>
      </c>
      <c r="I5120" s="6">
        <f t="shared" si="317"/>
        <v>12</v>
      </c>
      <c r="J5120" s="7">
        <f t="shared" si="318"/>
        <v>0.92307692307692313</v>
      </c>
      <c r="K5120" s="7">
        <f t="shared" si="319"/>
        <v>-0.1154772174199359</v>
      </c>
    </row>
    <row r="5121" spans="1:11" x14ac:dyDescent="0.35">
      <c r="A5121" s="14" t="s">
        <v>10799</v>
      </c>
      <c r="B5121" s="13" t="s">
        <v>4403</v>
      </c>
      <c r="C5121" s="14" t="s">
        <v>18988</v>
      </c>
      <c r="D5121" s="14" t="s">
        <v>11806</v>
      </c>
      <c r="E5121" s="15" t="s">
        <v>11359</v>
      </c>
      <c r="F5121" s="16">
        <v>4</v>
      </c>
      <c r="G5121" s="16">
        <v>2</v>
      </c>
      <c r="H5121" s="6">
        <f t="shared" si="316"/>
        <v>5</v>
      </c>
      <c r="I5121" s="6">
        <f t="shared" si="317"/>
        <v>3</v>
      </c>
      <c r="J5121" s="7">
        <f t="shared" si="318"/>
        <v>0.6</v>
      </c>
      <c r="K5121" s="7">
        <f t="shared" si="319"/>
        <v>-0.73696559416620622</v>
      </c>
    </row>
    <row r="5122" spans="1:11" x14ac:dyDescent="0.35">
      <c r="A5122" s="14" t="s">
        <v>10800</v>
      </c>
      <c r="B5122" s="13" t="s">
        <v>1643</v>
      </c>
      <c r="C5122" s="14" t="s">
        <v>18989</v>
      </c>
      <c r="D5122" s="14" t="s">
        <v>18990</v>
      </c>
      <c r="E5122" s="15" t="s">
        <v>11359</v>
      </c>
      <c r="F5122" s="16">
        <v>106</v>
      </c>
      <c r="G5122" s="16">
        <v>93</v>
      </c>
      <c r="H5122" s="6">
        <f t="shared" si="316"/>
        <v>107</v>
      </c>
      <c r="I5122" s="6">
        <f t="shared" si="317"/>
        <v>94</v>
      </c>
      <c r="J5122" s="7">
        <f t="shared" si="318"/>
        <v>0.87850467289719625</v>
      </c>
      <c r="K5122" s="7">
        <f t="shared" si="319"/>
        <v>-0.18687813472350959</v>
      </c>
    </row>
    <row r="5123" spans="1:11" x14ac:dyDescent="0.35">
      <c r="A5123" s="14" t="s">
        <v>10801</v>
      </c>
      <c r="B5123" s="13" t="s">
        <v>281</v>
      </c>
      <c r="C5123" s="14" t="s">
        <v>18991</v>
      </c>
      <c r="D5123" s="14" t="s">
        <v>11356</v>
      </c>
      <c r="E5123" s="15" t="s">
        <v>11359</v>
      </c>
      <c r="F5123" s="16">
        <v>33</v>
      </c>
      <c r="G5123" s="16">
        <v>34</v>
      </c>
      <c r="H5123" s="6">
        <f t="shared" ref="H5123:H5186" si="320">F5123+1</f>
        <v>34</v>
      </c>
      <c r="I5123" s="6">
        <f t="shared" ref="I5123:I5186" si="321">G5123+1</f>
        <v>35</v>
      </c>
      <c r="J5123" s="7">
        <f t="shared" ref="J5123:J5186" si="322">I5123/H5123</f>
        <v>1.0294117647058822</v>
      </c>
      <c r="K5123" s="7">
        <f t="shared" ref="K5123:K5186" si="323">LOG(J5123,2)</f>
        <v>4.1820175694626899E-2</v>
      </c>
    </row>
    <row r="5124" spans="1:11" x14ac:dyDescent="0.35">
      <c r="A5124" s="14" t="s">
        <v>10802</v>
      </c>
      <c r="B5124" s="13" t="s">
        <v>2298</v>
      </c>
      <c r="C5124" s="14" t="s">
        <v>18992</v>
      </c>
      <c r="D5124" s="14" t="s">
        <v>12620</v>
      </c>
      <c r="E5124" s="15" t="s">
        <v>11359</v>
      </c>
      <c r="F5124" s="16">
        <v>652</v>
      </c>
      <c r="G5124" s="16">
        <v>658</v>
      </c>
      <c r="H5124" s="6">
        <f t="shared" si="320"/>
        <v>653</v>
      </c>
      <c r="I5124" s="6">
        <f t="shared" si="321"/>
        <v>659</v>
      </c>
      <c r="J5124" s="7">
        <f t="shared" si="322"/>
        <v>1.0091883614088821</v>
      </c>
      <c r="K5124" s="7">
        <f t="shared" si="323"/>
        <v>1.3195473461621036E-2</v>
      </c>
    </row>
    <row r="5125" spans="1:11" x14ac:dyDescent="0.35">
      <c r="A5125" s="14" t="s">
        <v>10803</v>
      </c>
      <c r="B5125" s="13" t="s">
        <v>1704</v>
      </c>
      <c r="C5125" s="14" t="s">
        <v>18993</v>
      </c>
      <c r="D5125" s="14" t="s">
        <v>11356</v>
      </c>
      <c r="E5125" s="15" t="s">
        <v>5678</v>
      </c>
      <c r="F5125" s="16">
        <v>116</v>
      </c>
      <c r="G5125" s="16">
        <v>127</v>
      </c>
      <c r="H5125" s="6">
        <f t="shared" si="320"/>
        <v>117</v>
      </c>
      <c r="I5125" s="6">
        <f t="shared" si="321"/>
        <v>128</v>
      </c>
      <c r="J5125" s="7">
        <f t="shared" si="322"/>
        <v>1.0940170940170941</v>
      </c>
      <c r="K5125" s="7">
        <f t="shared" si="323"/>
        <v>0.12963528041659561</v>
      </c>
    </row>
    <row r="5126" spans="1:11" x14ac:dyDescent="0.35">
      <c r="A5126" s="14" t="s">
        <v>10804</v>
      </c>
      <c r="B5126" s="13" t="s">
        <v>3898</v>
      </c>
      <c r="C5126" s="14" t="s">
        <v>18994</v>
      </c>
      <c r="D5126" s="14" t="s">
        <v>11418</v>
      </c>
      <c r="E5126" s="15" t="s">
        <v>5678</v>
      </c>
      <c r="F5126" s="16">
        <v>41</v>
      </c>
      <c r="G5126" s="16">
        <v>34</v>
      </c>
      <c r="H5126" s="6">
        <f t="shared" si="320"/>
        <v>42</v>
      </c>
      <c r="I5126" s="6">
        <f t="shared" si="321"/>
        <v>35</v>
      </c>
      <c r="J5126" s="7">
        <f t="shared" si="322"/>
        <v>0.83333333333333337</v>
      </c>
      <c r="K5126" s="7">
        <f t="shared" si="323"/>
        <v>-0.26303440583379378</v>
      </c>
    </row>
    <row r="5127" spans="1:11" x14ac:dyDescent="0.35">
      <c r="A5127" s="14" t="s">
        <v>10805</v>
      </c>
      <c r="B5127" s="13" t="s">
        <v>5385</v>
      </c>
      <c r="C5127" s="14" t="s">
        <v>18995</v>
      </c>
      <c r="D5127" s="14" t="s">
        <v>14617</v>
      </c>
      <c r="E5127" s="15" t="s">
        <v>11359</v>
      </c>
      <c r="F5127" s="16">
        <v>11</v>
      </c>
      <c r="G5127" s="16">
        <v>18</v>
      </c>
      <c r="H5127" s="6">
        <f t="shared" si="320"/>
        <v>12</v>
      </c>
      <c r="I5127" s="6">
        <f t="shared" si="321"/>
        <v>19</v>
      </c>
      <c r="J5127" s="7">
        <f t="shared" si="322"/>
        <v>1.5833333333333333</v>
      </c>
      <c r="K5127" s="7">
        <f t="shared" si="323"/>
        <v>0.66296501272242936</v>
      </c>
    </row>
    <row r="5128" spans="1:11" x14ac:dyDescent="0.35">
      <c r="A5128" s="14" t="s">
        <v>10806</v>
      </c>
      <c r="B5128" s="13" t="s">
        <v>1539</v>
      </c>
      <c r="C5128" s="14" t="s">
        <v>18996</v>
      </c>
      <c r="D5128" s="14" t="s">
        <v>11539</v>
      </c>
      <c r="E5128" s="15" t="s">
        <v>5678</v>
      </c>
      <c r="F5128" s="16">
        <v>2</v>
      </c>
      <c r="G5128" s="16">
        <v>1</v>
      </c>
      <c r="H5128" s="6">
        <f t="shared" si="320"/>
        <v>3</v>
      </c>
      <c r="I5128" s="6">
        <f t="shared" si="321"/>
        <v>2</v>
      </c>
      <c r="J5128" s="7">
        <f t="shared" si="322"/>
        <v>0.66666666666666663</v>
      </c>
      <c r="K5128" s="7">
        <f t="shared" si="323"/>
        <v>-0.5849625007211563</v>
      </c>
    </row>
    <row r="5129" spans="1:11" x14ac:dyDescent="0.35">
      <c r="A5129" s="14" t="s">
        <v>10807</v>
      </c>
      <c r="B5129" s="13" t="s">
        <v>4688</v>
      </c>
      <c r="C5129" s="14" t="s">
        <v>18997</v>
      </c>
      <c r="D5129" s="14" t="s">
        <v>17701</v>
      </c>
      <c r="E5129" s="15" t="s">
        <v>11359</v>
      </c>
      <c r="F5129" s="16">
        <v>1</v>
      </c>
      <c r="G5129" s="16">
        <v>1</v>
      </c>
      <c r="H5129" s="6">
        <f t="shared" si="320"/>
        <v>2</v>
      </c>
      <c r="I5129" s="6">
        <f t="shared" si="321"/>
        <v>2</v>
      </c>
      <c r="J5129" s="7">
        <f t="shared" si="322"/>
        <v>1</v>
      </c>
      <c r="K5129" s="7">
        <f t="shared" si="323"/>
        <v>0</v>
      </c>
    </row>
    <row r="5130" spans="1:11" x14ac:dyDescent="0.35">
      <c r="A5130" s="14" t="s">
        <v>10808</v>
      </c>
      <c r="B5130" s="13" t="s">
        <v>5080</v>
      </c>
      <c r="C5130" s="14" t="s">
        <v>18998</v>
      </c>
      <c r="D5130" s="14" t="s">
        <v>12042</v>
      </c>
      <c r="E5130" s="15" t="s">
        <v>11359</v>
      </c>
      <c r="F5130" s="16">
        <v>16</v>
      </c>
      <c r="G5130" s="16">
        <v>9</v>
      </c>
      <c r="H5130" s="6">
        <f t="shared" si="320"/>
        <v>17</v>
      </c>
      <c r="I5130" s="6">
        <f t="shared" si="321"/>
        <v>10</v>
      </c>
      <c r="J5130" s="7">
        <f t="shared" si="322"/>
        <v>0.58823529411764708</v>
      </c>
      <c r="K5130" s="7">
        <f t="shared" si="323"/>
        <v>-0.76553474636297703</v>
      </c>
    </row>
    <row r="5131" spans="1:11" x14ac:dyDescent="0.35">
      <c r="A5131" s="14" t="s">
        <v>10809</v>
      </c>
      <c r="B5131" s="13" t="s">
        <v>3848</v>
      </c>
      <c r="C5131" s="14" t="s">
        <v>18999</v>
      </c>
      <c r="D5131" s="14" t="s">
        <v>19000</v>
      </c>
      <c r="E5131" s="15" t="s">
        <v>5678</v>
      </c>
      <c r="F5131" s="16">
        <v>62</v>
      </c>
      <c r="G5131" s="16">
        <v>54</v>
      </c>
      <c r="H5131" s="6">
        <f t="shared" si="320"/>
        <v>63</v>
      </c>
      <c r="I5131" s="6">
        <f t="shared" si="321"/>
        <v>55</v>
      </c>
      <c r="J5131" s="7">
        <f t="shared" si="322"/>
        <v>0.87301587301587302</v>
      </c>
      <c r="K5131" s="7">
        <f t="shared" si="323"/>
        <v>-0.19592020997525686</v>
      </c>
    </row>
    <row r="5132" spans="1:11" x14ac:dyDescent="0.35">
      <c r="A5132" s="14" t="s">
        <v>10810</v>
      </c>
      <c r="B5132" s="13" t="s">
        <v>3580</v>
      </c>
      <c r="C5132" s="14" t="s">
        <v>19001</v>
      </c>
      <c r="D5132" s="14" t="s">
        <v>19002</v>
      </c>
      <c r="E5132" s="15" t="s">
        <v>5678</v>
      </c>
      <c r="F5132" s="16">
        <v>75</v>
      </c>
      <c r="G5132" s="16">
        <v>60</v>
      </c>
      <c r="H5132" s="6">
        <f t="shared" si="320"/>
        <v>76</v>
      </c>
      <c r="I5132" s="6">
        <f t="shared" si="321"/>
        <v>61</v>
      </c>
      <c r="J5132" s="7">
        <f t="shared" si="322"/>
        <v>0.80263157894736847</v>
      </c>
      <c r="K5132" s="7">
        <f t="shared" si="323"/>
        <v>-0.31719017588069914</v>
      </c>
    </row>
    <row r="5133" spans="1:11" x14ac:dyDescent="0.35">
      <c r="A5133" s="14" t="s">
        <v>10811</v>
      </c>
      <c r="B5133" s="13" t="s">
        <v>2906</v>
      </c>
      <c r="C5133" s="14" t="s">
        <v>19003</v>
      </c>
      <c r="D5133" s="14" t="s">
        <v>19004</v>
      </c>
      <c r="E5133" s="15" t="s">
        <v>5678</v>
      </c>
      <c r="F5133" s="16">
        <v>69</v>
      </c>
      <c r="G5133" s="16">
        <v>55</v>
      </c>
      <c r="H5133" s="6">
        <f t="shared" si="320"/>
        <v>70</v>
      </c>
      <c r="I5133" s="6">
        <f t="shared" si="321"/>
        <v>56</v>
      </c>
      <c r="J5133" s="7">
        <f t="shared" si="322"/>
        <v>0.8</v>
      </c>
      <c r="K5133" s="7">
        <f t="shared" si="323"/>
        <v>-0.32192809488736229</v>
      </c>
    </row>
    <row r="5134" spans="1:11" x14ac:dyDescent="0.35">
      <c r="A5134" s="14" t="s">
        <v>10812</v>
      </c>
      <c r="B5134" s="13" t="s">
        <v>3940</v>
      </c>
      <c r="C5134" s="14" t="s">
        <v>19005</v>
      </c>
      <c r="D5134" s="14" t="s">
        <v>11356</v>
      </c>
      <c r="E5134" s="15" t="s">
        <v>5678</v>
      </c>
      <c r="F5134" s="16">
        <v>223</v>
      </c>
      <c r="G5134" s="16">
        <v>196</v>
      </c>
      <c r="H5134" s="6">
        <f t="shared" si="320"/>
        <v>224</v>
      </c>
      <c r="I5134" s="6">
        <f t="shared" si="321"/>
        <v>197</v>
      </c>
      <c r="J5134" s="7">
        <f t="shared" si="322"/>
        <v>0.8794642857142857</v>
      </c>
      <c r="K5134" s="7">
        <f t="shared" si="323"/>
        <v>-0.18530310260122787</v>
      </c>
    </row>
    <row r="5135" spans="1:11" x14ac:dyDescent="0.35">
      <c r="A5135" s="14" t="s">
        <v>10813</v>
      </c>
      <c r="B5135" s="13" t="s">
        <v>2821</v>
      </c>
      <c r="C5135" s="14" t="s">
        <v>19006</v>
      </c>
      <c r="D5135" s="14" t="s">
        <v>19007</v>
      </c>
      <c r="E5135" s="15" t="s">
        <v>5678</v>
      </c>
      <c r="F5135" s="16">
        <v>149</v>
      </c>
      <c r="G5135" s="16">
        <v>157</v>
      </c>
      <c r="H5135" s="6">
        <f t="shared" si="320"/>
        <v>150</v>
      </c>
      <c r="I5135" s="6">
        <f t="shared" si="321"/>
        <v>158</v>
      </c>
      <c r="J5135" s="7">
        <f t="shared" si="322"/>
        <v>1.0533333333333332</v>
      </c>
      <c r="K5135" s="7">
        <f t="shared" si="323"/>
        <v>7.4962057681221911E-2</v>
      </c>
    </row>
    <row r="5136" spans="1:11" x14ac:dyDescent="0.35">
      <c r="A5136" s="14" t="s">
        <v>10814</v>
      </c>
      <c r="B5136" s="13" t="s">
        <v>2946</v>
      </c>
      <c r="C5136" s="14" t="s">
        <v>19008</v>
      </c>
      <c r="D5136" s="14" t="s">
        <v>19009</v>
      </c>
      <c r="E5136" s="15" t="s">
        <v>5678</v>
      </c>
      <c r="F5136" s="16">
        <v>255</v>
      </c>
      <c r="G5136" s="16">
        <v>201</v>
      </c>
      <c r="H5136" s="6">
        <f t="shared" si="320"/>
        <v>256</v>
      </c>
      <c r="I5136" s="6">
        <f t="shared" si="321"/>
        <v>202</v>
      </c>
      <c r="J5136" s="7">
        <f t="shared" si="322"/>
        <v>0.7890625</v>
      </c>
      <c r="K5136" s="7">
        <f t="shared" si="323"/>
        <v>-0.34178851724820525</v>
      </c>
    </row>
    <row r="5137" spans="1:11" x14ac:dyDescent="0.35">
      <c r="A5137" s="14" t="s">
        <v>10815</v>
      </c>
      <c r="B5137" s="13" t="s">
        <v>1615</v>
      </c>
      <c r="C5137" s="14" t="s">
        <v>19010</v>
      </c>
      <c r="D5137" s="14" t="s">
        <v>19011</v>
      </c>
      <c r="E5137" s="15" t="s">
        <v>5678</v>
      </c>
      <c r="F5137" s="16">
        <v>491</v>
      </c>
      <c r="G5137" s="16">
        <v>551</v>
      </c>
      <c r="H5137" s="6">
        <f t="shared" si="320"/>
        <v>492</v>
      </c>
      <c r="I5137" s="6">
        <f t="shared" si="321"/>
        <v>552</v>
      </c>
      <c r="J5137" s="7">
        <f t="shared" si="322"/>
        <v>1.1219512195121952</v>
      </c>
      <c r="K5137" s="7">
        <f t="shared" si="323"/>
        <v>0.16600995143892933</v>
      </c>
    </row>
    <row r="5138" spans="1:11" x14ac:dyDescent="0.35">
      <c r="A5138" s="14" t="s">
        <v>10816</v>
      </c>
      <c r="B5138" s="13" t="s">
        <v>1149</v>
      </c>
      <c r="C5138" s="14" t="s">
        <v>19012</v>
      </c>
      <c r="D5138" s="14" t="s">
        <v>19013</v>
      </c>
      <c r="E5138" s="15" t="s">
        <v>5678</v>
      </c>
      <c r="F5138" s="16">
        <v>381</v>
      </c>
      <c r="G5138" s="16">
        <v>503</v>
      </c>
      <c r="H5138" s="6">
        <f t="shared" si="320"/>
        <v>382</v>
      </c>
      <c r="I5138" s="6">
        <f t="shared" si="321"/>
        <v>504</v>
      </c>
      <c r="J5138" s="7">
        <f t="shared" si="322"/>
        <v>1.3193717277486912</v>
      </c>
      <c r="K5138" s="7">
        <f t="shared" si="323"/>
        <v>0.39985109546416786</v>
      </c>
    </row>
    <row r="5139" spans="1:11" x14ac:dyDescent="0.35">
      <c r="A5139" s="14" t="s">
        <v>10817</v>
      </c>
      <c r="B5139" s="13" t="s">
        <v>886</v>
      </c>
      <c r="C5139" s="14" t="s">
        <v>19014</v>
      </c>
      <c r="D5139" s="14" t="s">
        <v>19015</v>
      </c>
      <c r="E5139" s="15" t="s">
        <v>5678</v>
      </c>
      <c r="F5139" s="16">
        <v>371</v>
      </c>
      <c r="G5139" s="16">
        <v>524</v>
      </c>
      <c r="H5139" s="6">
        <f t="shared" si="320"/>
        <v>372</v>
      </c>
      <c r="I5139" s="6">
        <f t="shared" si="321"/>
        <v>525</v>
      </c>
      <c r="J5139" s="7">
        <f t="shared" si="322"/>
        <v>1.4112903225806452</v>
      </c>
      <c r="K5139" s="7">
        <f t="shared" si="323"/>
        <v>0.49701480144545368</v>
      </c>
    </row>
    <row r="5140" spans="1:11" x14ac:dyDescent="0.35">
      <c r="A5140" s="14" t="s">
        <v>10818</v>
      </c>
      <c r="B5140" s="13" t="s">
        <v>1798</v>
      </c>
      <c r="C5140" s="14" t="s">
        <v>19016</v>
      </c>
      <c r="D5140" s="14" t="s">
        <v>19017</v>
      </c>
      <c r="E5140" s="15" t="s">
        <v>5678</v>
      </c>
      <c r="F5140" s="16">
        <v>573</v>
      </c>
      <c r="G5140" s="16">
        <v>774</v>
      </c>
      <c r="H5140" s="6">
        <f t="shared" si="320"/>
        <v>574</v>
      </c>
      <c r="I5140" s="6">
        <f t="shared" si="321"/>
        <v>775</v>
      </c>
      <c r="J5140" s="7">
        <f t="shared" si="322"/>
        <v>1.3501742160278745</v>
      </c>
      <c r="K5140" s="7">
        <f t="shared" si="323"/>
        <v>0.43314557348591198</v>
      </c>
    </row>
    <row r="5141" spans="1:11" x14ac:dyDescent="0.35">
      <c r="A5141" s="14" t="s">
        <v>10819</v>
      </c>
      <c r="B5141" s="13" t="s">
        <v>2121</v>
      </c>
      <c r="C5141" s="14" t="s">
        <v>19018</v>
      </c>
      <c r="D5141" s="14" t="s">
        <v>19017</v>
      </c>
      <c r="E5141" s="15" t="s">
        <v>5678</v>
      </c>
      <c r="F5141" s="16">
        <v>691</v>
      </c>
      <c r="G5141" s="16">
        <v>745</v>
      </c>
      <c r="H5141" s="6">
        <f t="shared" si="320"/>
        <v>692</v>
      </c>
      <c r="I5141" s="6">
        <f t="shared" si="321"/>
        <v>746</v>
      </c>
      <c r="J5141" s="7">
        <f t="shared" si="322"/>
        <v>1.0780346820809248</v>
      </c>
      <c r="K5141" s="7">
        <f t="shared" si="323"/>
        <v>0.10840359261851305</v>
      </c>
    </row>
    <row r="5142" spans="1:11" x14ac:dyDescent="0.35">
      <c r="A5142" s="14" t="s">
        <v>10820</v>
      </c>
      <c r="B5142" s="13" t="s">
        <v>2790</v>
      </c>
      <c r="C5142" s="14" t="s">
        <v>19019</v>
      </c>
      <c r="D5142" s="14" t="s">
        <v>19020</v>
      </c>
      <c r="E5142" s="15" t="s">
        <v>11359</v>
      </c>
      <c r="F5142" s="16">
        <v>54</v>
      </c>
      <c r="G5142" s="16">
        <v>61</v>
      </c>
      <c r="H5142" s="6">
        <f t="shared" si="320"/>
        <v>55</v>
      </c>
      <c r="I5142" s="6">
        <f t="shared" si="321"/>
        <v>62</v>
      </c>
      <c r="J5142" s="7">
        <f t="shared" si="322"/>
        <v>1.1272727272727272</v>
      </c>
      <c r="K5142" s="7">
        <f t="shared" si="323"/>
        <v>0.17283659686221553</v>
      </c>
    </row>
    <row r="5143" spans="1:11" x14ac:dyDescent="0.35">
      <c r="A5143" s="14" t="s">
        <v>10821</v>
      </c>
      <c r="B5143" s="13" t="s">
        <v>4906</v>
      </c>
      <c r="C5143" s="14" t="s">
        <v>19021</v>
      </c>
      <c r="D5143" s="14" t="s">
        <v>16620</v>
      </c>
      <c r="E5143" s="15" t="s">
        <v>5678</v>
      </c>
      <c r="F5143" s="16">
        <v>832</v>
      </c>
      <c r="G5143" s="16">
        <v>891</v>
      </c>
      <c r="H5143" s="6">
        <f t="shared" si="320"/>
        <v>833</v>
      </c>
      <c r="I5143" s="6">
        <f t="shared" si="321"/>
        <v>892</v>
      </c>
      <c r="J5143" s="7">
        <f t="shared" si="322"/>
        <v>1.0708283313325331</v>
      </c>
      <c r="K5143" s="7">
        <f t="shared" si="323"/>
        <v>9.8727214554757206E-2</v>
      </c>
    </row>
    <row r="5144" spans="1:11" x14ac:dyDescent="0.35">
      <c r="A5144" s="14" t="s">
        <v>10822</v>
      </c>
      <c r="B5144" s="13" t="s">
        <v>3217</v>
      </c>
      <c r="C5144" s="14" t="s">
        <v>19022</v>
      </c>
      <c r="D5144" s="14" t="s">
        <v>19023</v>
      </c>
      <c r="E5144" s="15" t="s">
        <v>5678</v>
      </c>
      <c r="F5144" s="16">
        <v>67</v>
      </c>
      <c r="G5144" s="16">
        <v>42</v>
      </c>
      <c r="H5144" s="6">
        <f t="shared" si="320"/>
        <v>68</v>
      </c>
      <c r="I5144" s="6">
        <f t="shared" si="321"/>
        <v>43</v>
      </c>
      <c r="J5144" s="7">
        <f t="shared" si="322"/>
        <v>0.63235294117647056</v>
      </c>
      <c r="K5144" s="7">
        <f t="shared" si="323"/>
        <v>-0.66119808654824153</v>
      </c>
    </row>
    <row r="5145" spans="1:11" x14ac:dyDescent="0.35">
      <c r="A5145" s="14" t="s">
        <v>10823</v>
      </c>
      <c r="B5145" s="13" t="s">
        <v>2700</v>
      </c>
      <c r="C5145" s="14" t="s">
        <v>19024</v>
      </c>
      <c r="D5145" s="14" t="s">
        <v>19025</v>
      </c>
      <c r="E5145" s="15" t="s">
        <v>5678</v>
      </c>
      <c r="F5145" s="16">
        <v>64</v>
      </c>
      <c r="G5145" s="16">
        <v>37</v>
      </c>
      <c r="H5145" s="6">
        <f t="shared" si="320"/>
        <v>65</v>
      </c>
      <c r="I5145" s="6">
        <f t="shared" si="321"/>
        <v>38</v>
      </c>
      <c r="J5145" s="7">
        <f t="shared" si="322"/>
        <v>0.58461538461538465</v>
      </c>
      <c r="K5145" s="7">
        <f t="shared" si="323"/>
        <v>-0.77444029958486893</v>
      </c>
    </row>
    <row r="5146" spans="1:11" x14ac:dyDescent="0.35">
      <c r="A5146" s="14" t="s">
        <v>10824</v>
      </c>
      <c r="B5146" s="13" t="s">
        <v>5200</v>
      </c>
      <c r="C5146" s="14" t="s">
        <v>19026</v>
      </c>
      <c r="D5146" s="14" t="s">
        <v>19027</v>
      </c>
      <c r="E5146" s="15" t="s">
        <v>5678</v>
      </c>
      <c r="F5146" s="16">
        <v>1165</v>
      </c>
      <c r="G5146" s="16">
        <v>1254</v>
      </c>
      <c r="H5146" s="6">
        <f t="shared" si="320"/>
        <v>1166</v>
      </c>
      <c r="I5146" s="6">
        <f t="shared" si="321"/>
        <v>1255</v>
      </c>
      <c r="J5146" s="7">
        <f t="shared" si="322"/>
        <v>1.0763293310463122</v>
      </c>
      <c r="K5146" s="7">
        <f t="shared" si="323"/>
        <v>0.10611957563763798</v>
      </c>
    </row>
    <row r="5147" spans="1:11" x14ac:dyDescent="0.35">
      <c r="A5147" s="14" t="s">
        <v>10825</v>
      </c>
      <c r="B5147" s="13" t="s">
        <v>2523</v>
      </c>
      <c r="C5147" s="14" t="s">
        <v>19028</v>
      </c>
      <c r="D5147" s="14" t="s">
        <v>19029</v>
      </c>
      <c r="E5147" s="15" t="s">
        <v>11359</v>
      </c>
      <c r="F5147" s="16">
        <v>23</v>
      </c>
      <c r="G5147" s="16">
        <v>16</v>
      </c>
      <c r="H5147" s="6">
        <f t="shared" si="320"/>
        <v>24</v>
      </c>
      <c r="I5147" s="6">
        <f t="shared" si="321"/>
        <v>17</v>
      </c>
      <c r="J5147" s="7">
        <f t="shared" si="322"/>
        <v>0.70833333333333337</v>
      </c>
      <c r="K5147" s="7">
        <f t="shared" si="323"/>
        <v>-0.4974996594708167</v>
      </c>
    </row>
    <row r="5148" spans="1:11" x14ac:dyDescent="0.35">
      <c r="A5148" s="14" t="s">
        <v>10826</v>
      </c>
      <c r="B5148" s="13" t="s">
        <v>3813</v>
      </c>
      <c r="C5148" s="14" t="s">
        <v>19030</v>
      </c>
      <c r="D5148" s="14" t="s">
        <v>19031</v>
      </c>
      <c r="E5148" s="15" t="s">
        <v>11359</v>
      </c>
      <c r="F5148" s="16">
        <v>259</v>
      </c>
      <c r="G5148" s="16">
        <v>284</v>
      </c>
      <c r="H5148" s="6">
        <f t="shared" si="320"/>
        <v>260</v>
      </c>
      <c r="I5148" s="6">
        <f t="shared" si="321"/>
        <v>285</v>
      </c>
      <c r="J5148" s="7">
        <f t="shared" si="322"/>
        <v>1.0961538461538463</v>
      </c>
      <c r="K5148" s="7">
        <f t="shared" si="323"/>
        <v>0.13245029602364966</v>
      </c>
    </row>
    <row r="5149" spans="1:11" x14ac:dyDescent="0.35">
      <c r="A5149" s="14" t="s">
        <v>10827</v>
      </c>
      <c r="B5149" s="13" t="s">
        <v>4941</v>
      </c>
      <c r="C5149" s="14" t="s">
        <v>19032</v>
      </c>
      <c r="D5149" s="14" t="s">
        <v>11356</v>
      </c>
      <c r="E5149" s="15" t="s">
        <v>11359</v>
      </c>
      <c r="F5149" s="16">
        <v>92</v>
      </c>
      <c r="G5149" s="16">
        <v>57</v>
      </c>
      <c r="H5149" s="6">
        <f t="shared" si="320"/>
        <v>93</v>
      </c>
      <c r="I5149" s="6">
        <f t="shared" si="321"/>
        <v>58</v>
      </c>
      <c r="J5149" s="7">
        <f t="shared" si="322"/>
        <v>0.62365591397849462</v>
      </c>
      <c r="K5149" s="7">
        <f t="shared" si="323"/>
        <v>-0.68117781598045934</v>
      </c>
    </row>
    <row r="5150" spans="1:11" x14ac:dyDescent="0.35">
      <c r="A5150" s="14" t="s">
        <v>10828</v>
      </c>
      <c r="B5150" s="13" t="s">
        <v>5353</v>
      </c>
      <c r="C5150" s="14" t="s">
        <v>19033</v>
      </c>
      <c r="D5150" s="14" t="s">
        <v>19034</v>
      </c>
      <c r="E5150" s="15" t="s">
        <v>11359</v>
      </c>
      <c r="F5150" s="16">
        <v>205</v>
      </c>
      <c r="G5150" s="16">
        <v>162</v>
      </c>
      <c r="H5150" s="6">
        <f t="shared" si="320"/>
        <v>206</v>
      </c>
      <c r="I5150" s="6">
        <f t="shared" si="321"/>
        <v>163</v>
      </c>
      <c r="J5150" s="7">
        <f t="shared" si="322"/>
        <v>0.79126213592233008</v>
      </c>
      <c r="K5150" s="7">
        <f t="shared" si="323"/>
        <v>-0.33777237295214085</v>
      </c>
    </row>
    <row r="5151" spans="1:11" x14ac:dyDescent="0.35">
      <c r="A5151" s="14" t="s">
        <v>10829</v>
      </c>
      <c r="B5151" s="13" t="s">
        <v>4825</v>
      </c>
      <c r="C5151" s="14" t="s">
        <v>19035</v>
      </c>
      <c r="D5151" s="14" t="s">
        <v>19036</v>
      </c>
      <c r="E5151" s="15" t="s">
        <v>11359</v>
      </c>
      <c r="F5151" s="16">
        <v>266</v>
      </c>
      <c r="G5151" s="16">
        <v>252</v>
      </c>
      <c r="H5151" s="6">
        <f t="shared" si="320"/>
        <v>267</v>
      </c>
      <c r="I5151" s="6">
        <f t="shared" si="321"/>
        <v>253</v>
      </c>
      <c r="J5151" s="7">
        <f t="shared" si="322"/>
        <v>0.94756554307116103</v>
      </c>
      <c r="K5151" s="7">
        <f t="shared" si="323"/>
        <v>-7.7702356993243835E-2</v>
      </c>
    </row>
    <row r="5152" spans="1:11" x14ac:dyDescent="0.35">
      <c r="A5152" s="14" t="s">
        <v>10830</v>
      </c>
      <c r="B5152" s="13" t="s">
        <v>1441</v>
      </c>
      <c r="C5152" s="14" t="s">
        <v>19037</v>
      </c>
      <c r="D5152" s="14" t="s">
        <v>11356</v>
      </c>
      <c r="E5152" s="15" t="s">
        <v>11359</v>
      </c>
      <c r="F5152" s="16">
        <v>117</v>
      </c>
      <c r="G5152" s="16">
        <v>128</v>
      </c>
      <c r="H5152" s="6">
        <f t="shared" si="320"/>
        <v>118</v>
      </c>
      <c r="I5152" s="6">
        <f t="shared" si="321"/>
        <v>129</v>
      </c>
      <c r="J5152" s="7">
        <f t="shared" si="322"/>
        <v>1.0932203389830508</v>
      </c>
      <c r="K5152" s="7">
        <f t="shared" si="323"/>
        <v>0.12858420606141283</v>
      </c>
    </row>
    <row r="5153" spans="1:11" x14ac:dyDescent="0.35">
      <c r="A5153" s="14" t="s">
        <v>10831</v>
      </c>
      <c r="B5153" s="13" t="s">
        <v>1487</v>
      </c>
      <c r="C5153" s="14" t="s">
        <v>19038</v>
      </c>
      <c r="D5153" s="14" t="s">
        <v>19039</v>
      </c>
      <c r="E5153" s="15" t="s">
        <v>11359</v>
      </c>
      <c r="F5153" s="16">
        <v>36</v>
      </c>
      <c r="G5153" s="16">
        <v>48</v>
      </c>
      <c r="H5153" s="6">
        <f t="shared" si="320"/>
        <v>37</v>
      </c>
      <c r="I5153" s="6">
        <f t="shared" si="321"/>
        <v>49</v>
      </c>
      <c r="J5153" s="7">
        <f t="shared" si="322"/>
        <v>1.3243243243243243</v>
      </c>
      <c r="K5153" s="7">
        <f t="shared" si="323"/>
        <v>0.40525647848625845</v>
      </c>
    </row>
    <row r="5154" spans="1:11" x14ac:dyDescent="0.35">
      <c r="A5154" s="14" t="s">
        <v>10832</v>
      </c>
      <c r="B5154" s="13" t="s">
        <v>1130</v>
      </c>
      <c r="C5154" s="14" t="s">
        <v>19040</v>
      </c>
      <c r="D5154" s="14" t="s">
        <v>19041</v>
      </c>
      <c r="E5154" s="15" t="s">
        <v>11359</v>
      </c>
      <c r="F5154" s="16">
        <v>22</v>
      </c>
      <c r="G5154" s="16">
        <v>28</v>
      </c>
      <c r="H5154" s="6">
        <f t="shared" si="320"/>
        <v>23</v>
      </c>
      <c r="I5154" s="6">
        <f t="shared" si="321"/>
        <v>29</v>
      </c>
      <c r="J5154" s="7">
        <f t="shared" si="322"/>
        <v>1.2608695652173914</v>
      </c>
      <c r="K5154" s="7">
        <f t="shared" si="323"/>
        <v>0.33441903907055931</v>
      </c>
    </row>
    <row r="5155" spans="1:11" x14ac:dyDescent="0.35">
      <c r="A5155" s="14" t="s">
        <v>10833</v>
      </c>
      <c r="B5155" s="13" t="s">
        <v>691</v>
      </c>
      <c r="C5155" s="14" t="s">
        <v>19042</v>
      </c>
      <c r="D5155" s="14" t="s">
        <v>19039</v>
      </c>
      <c r="E5155" s="15" t="s">
        <v>11359</v>
      </c>
      <c r="F5155" s="16">
        <v>9</v>
      </c>
      <c r="G5155" s="16">
        <v>7</v>
      </c>
      <c r="H5155" s="6">
        <f t="shared" si="320"/>
        <v>10</v>
      </c>
      <c r="I5155" s="6">
        <f t="shared" si="321"/>
        <v>8</v>
      </c>
      <c r="J5155" s="7">
        <f t="shared" si="322"/>
        <v>0.8</v>
      </c>
      <c r="K5155" s="7">
        <f t="shared" si="323"/>
        <v>-0.32192809488736229</v>
      </c>
    </row>
    <row r="5156" spans="1:11" x14ac:dyDescent="0.35">
      <c r="A5156" s="14" t="s">
        <v>10834</v>
      </c>
      <c r="B5156" s="13" t="s">
        <v>948</v>
      </c>
      <c r="C5156" s="14" t="s">
        <v>19043</v>
      </c>
      <c r="D5156" s="14" t="s">
        <v>11755</v>
      </c>
      <c r="E5156" s="15" t="s">
        <v>11359</v>
      </c>
      <c r="F5156" s="16">
        <v>4</v>
      </c>
      <c r="G5156" s="16">
        <v>3</v>
      </c>
      <c r="H5156" s="6">
        <f t="shared" si="320"/>
        <v>5</v>
      </c>
      <c r="I5156" s="6">
        <f t="shared" si="321"/>
        <v>4</v>
      </c>
      <c r="J5156" s="7">
        <f t="shared" si="322"/>
        <v>0.8</v>
      </c>
      <c r="K5156" s="7">
        <f t="shared" si="323"/>
        <v>-0.32192809488736229</v>
      </c>
    </row>
    <row r="5157" spans="1:11" x14ac:dyDescent="0.35">
      <c r="A5157" s="14" t="s">
        <v>10835</v>
      </c>
      <c r="B5157" s="13" t="s">
        <v>2740</v>
      </c>
      <c r="C5157" s="14" t="s">
        <v>19044</v>
      </c>
      <c r="D5157" s="14" t="s">
        <v>11356</v>
      </c>
      <c r="E5157" s="15" t="s">
        <v>5678</v>
      </c>
      <c r="F5157" s="16">
        <v>805</v>
      </c>
      <c r="G5157" s="16">
        <v>880</v>
      </c>
      <c r="H5157" s="6">
        <f t="shared" si="320"/>
        <v>806</v>
      </c>
      <c r="I5157" s="6">
        <f t="shared" si="321"/>
        <v>881</v>
      </c>
      <c r="J5157" s="7">
        <f t="shared" si="322"/>
        <v>1.0930521091811414</v>
      </c>
      <c r="K5157" s="7">
        <f t="shared" si="323"/>
        <v>0.12836218039244618</v>
      </c>
    </row>
    <row r="5158" spans="1:11" x14ac:dyDescent="0.35">
      <c r="A5158" s="14" t="s">
        <v>10836</v>
      </c>
      <c r="B5158" s="13" t="s">
        <v>2455</v>
      </c>
      <c r="C5158" s="14" t="s">
        <v>19045</v>
      </c>
      <c r="D5158" s="14" t="s">
        <v>11356</v>
      </c>
      <c r="E5158" s="15" t="s">
        <v>5678</v>
      </c>
      <c r="F5158" s="16">
        <v>170</v>
      </c>
      <c r="G5158" s="16">
        <v>174</v>
      </c>
      <c r="H5158" s="6">
        <f t="shared" si="320"/>
        <v>171</v>
      </c>
      <c r="I5158" s="6">
        <f t="shared" si="321"/>
        <v>175</v>
      </c>
      <c r="J5158" s="7">
        <f t="shared" si="322"/>
        <v>1.0233918128654971</v>
      </c>
      <c r="K5158" s="7">
        <f t="shared" si="323"/>
        <v>3.3358596946430945E-2</v>
      </c>
    </row>
    <row r="5159" spans="1:11" x14ac:dyDescent="0.35">
      <c r="A5159" s="14" t="s">
        <v>10837</v>
      </c>
      <c r="B5159" s="13" t="s">
        <v>2048</v>
      </c>
      <c r="C5159" s="14" t="s">
        <v>19046</v>
      </c>
      <c r="D5159" s="14" t="s">
        <v>11356</v>
      </c>
      <c r="E5159" s="15" t="s">
        <v>5678</v>
      </c>
      <c r="F5159" s="16">
        <v>203</v>
      </c>
      <c r="G5159" s="16">
        <v>215</v>
      </c>
      <c r="H5159" s="6">
        <f t="shared" si="320"/>
        <v>204</v>
      </c>
      <c r="I5159" s="6">
        <f t="shared" si="321"/>
        <v>216</v>
      </c>
      <c r="J5159" s="7">
        <f t="shared" si="322"/>
        <v>1.0588235294117647</v>
      </c>
      <c r="K5159" s="7">
        <f t="shared" si="323"/>
        <v>8.2462160191972972E-2</v>
      </c>
    </row>
    <row r="5160" spans="1:11" x14ac:dyDescent="0.35">
      <c r="A5160" s="14" t="s">
        <v>10838</v>
      </c>
      <c r="B5160" s="13" t="s">
        <v>3421</v>
      </c>
      <c r="C5160" s="14" t="s">
        <v>19047</v>
      </c>
      <c r="D5160" s="14" t="s">
        <v>19048</v>
      </c>
      <c r="E5160" s="15" t="s">
        <v>11359</v>
      </c>
      <c r="F5160" s="16">
        <v>165</v>
      </c>
      <c r="G5160" s="16">
        <v>163</v>
      </c>
      <c r="H5160" s="6">
        <f t="shared" si="320"/>
        <v>166</v>
      </c>
      <c r="I5160" s="6">
        <f t="shared" si="321"/>
        <v>164</v>
      </c>
      <c r="J5160" s="7">
        <f t="shared" si="322"/>
        <v>0.98795180722891562</v>
      </c>
      <c r="K5160" s="7">
        <f t="shared" si="323"/>
        <v>-1.748742672884112E-2</v>
      </c>
    </row>
    <row r="5161" spans="1:11" x14ac:dyDescent="0.35">
      <c r="A5161" s="14" t="s">
        <v>10839</v>
      </c>
      <c r="B5161" s="13" t="s">
        <v>4377</v>
      </c>
      <c r="C5161" s="14" t="s">
        <v>19049</v>
      </c>
      <c r="D5161" s="14" t="s">
        <v>11356</v>
      </c>
      <c r="E5161" s="15" t="s">
        <v>11359</v>
      </c>
      <c r="F5161" s="16">
        <v>62</v>
      </c>
      <c r="G5161" s="16">
        <v>29</v>
      </c>
      <c r="H5161" s="6">
        <f t="shared" si="320"/>
        <v>63</v>
      </c>
      <c r="I5161" s="6">
        <f t="shared" si="321"/>
        <v>30</v>
      </c>
      <c r="J5161" s="7">
        <f t="shared" si="322"/>
        <v>0.47619047619047616</v>
      </c>
      <c r="K5161" s="7">
        <f t="shared" si="323"/>
        <v>-1.0703893278913981</v>
      </c>
    </row>
    <row r="5162" spans="1:11" x14ac:dyDescent="0.35">
      <c r="A5162" s="14" t="s">
        <v>10840</v>
      </c>
      <c r="B5162" s="13" t="s">
        <v>1866</v>
      </c>
      <c r="C5162" s="14" t="s">
        <v>19050</v>
      </c>
      <c r="D5162" s="14" t="s">
        <v>19051</v>
      </c>
      <c r="E5162" s="15" t="s">
        <v>11359</v>
      </c>
      <c r="F5162" s="16">
        <v>80</v>
      </c>
      <c r="G5162" s="16">
        <v>58</v>
      </c>
      <c r="H5162" s="6">
        <f t="shared" si="320"/>
        <v>81</v>
      </c>
      <c r="I5162" s="6">
        <f t="shared" si="321"/>
        <v>59</v>
      </c>
      <c r="J5162" s="7">
        <f t="shared" si="322"/>
        <v>0.72839506172839508</v>
      </c>
      <c r="K5162" s="7">
        <f t="shared" si="323"/>
        <v>-0.45720695352278345</v>
      </c>
    </row>
    <row r="5163" spans="1:11" x14ac:dyDescent="0.35">
      <c r="A5163" s="14" t="s">
        <v>10841</v>
      </c>
      <c r="B5163" s="13" t="s">
        <v>2870</v>
      </c>
      <c r="C5163" s="14" t="s">
        <v>19052</v>
      </c>
      <c r="D5163" s="14" t="s">
        <v>19053</v>
      </c>
      <c r="E5163" s="15" t="s">
        <v>11359</v>
      </c>
      <c r="F5163" s="16">
        <v>214</v>
      </c>
      <c r="G5163" s="16">
        <v>198</v>
      </c>
      <c r="H5163" s="6">
        <f t="shared" si="320"/>
        <v>215</v>
      </c>
      <c r="I5163" s="6">
        <f t="shared" si="321"/>
        <v>199</v>
      </c>
      <c r="J5163" s="7">
        <f t="shared" si="322"/>
        <v>0.92558139534883721</v>
      </c>
      <c r="K5163" s="7">
        <f t="shared" si="323"/>
        <v>-0.11156822904581146</v>
      </c>
    </row>
    <row r="5164" spans="1:11" x14ac:dyDescent="0.35">
      <c r="A5164" s="14" t="s">
        <v>10842</v>
      </c>
      <c r="B5164" s="13" t="s">
        <v>959</v>
      </c>
      <c r="C5164" s="14" t="s">
        <v>19054</v>
      </c>
      <c r="D5164" s="14" t="s">
        <v>19055</v>
      </c>
      <c r="E5164" s="15" t="s">
        <v>11359</v>
      </c>
      <c r="F5164" s="16">
        <v>189</v>
      </c>
      <c r="G5164" s="16">
        <v>213</v>
      </c>
      <c r="H5164" s="6">
        <f t="shared" si="320"/>
        <v>190</v>
      </c>
      <c r="I5164" s="6">
        <f t="shared" si="321"/>
        <v>214</v>
      </c>
      <c r="J5164" s="7">
        <f t="shared" si="322"/>
        <v>1.1263157894736842</v>
      </c>
      <c r="K5164" s="7">
        <f t="shared" si="323"/>
        <v>0.17161137807019905</v>
      </c>
    </row>
    <row r="5165" spans="1:11" x14ac:dyDescent="0.35">
      <c r="A5165" s="14" t="s">
        <v>10843</v>
      </c>
      <c r="B5165" s="13" t="s">
        <v>4535</v>
      </c>
      <c r="C5165" s="14" t="s">
        <v>19056</v>
      </c>
      <c r="D5165" s="14" t="s">
        <v>19057</v>
      </c>
      <c r="E5165" s="15" t="s">
        <v>11359</v>
      </c>
      <c r="F5165" s="16">
        <v>286</v>
      </c>
      <c r="G5165" s="16">
        <v>387</v>
      </c>
      <c r="H5165" s="6">
        <f t="shared" si="320"/>
        <v>287</v>
      </c>
      <c r="I5165" s="6">
        <f t="shared" si="321"/>
        <v>388</v>
      </c>
      <c r="J5165" s="7">
        <f t="shared" si="322"/>
        <v>1.3519163763066202</v>
      </c>
      <c r="K5165" s="7">
        <f t="shared" si="323"/>
        <v>0.43500591551143986</v>
      </c>
    </row>
    <row r="5166" spans="1:11" x14ac:dyDescent="0.35">
      <c r="A5166" s="14" t="s">
        <v>10844</v>
      </c>
      <c r="B5166" s="13" t="s">
        <v>2755</v>
      </c>
      <c r="C5166" s="14" t="s">
        <v>19058</v>
      </c>
      <c r="D5166" s="14" t="s">
        <v>19059</v>
      </c>
      <c r="E5166" s="15" t="s">
        <v>11359</v>
      </c>
      <c r="F5166" s="16">
        <v>166</v>
      </c>
      <c r="G5166" s="16">
        <v>159</v>
      </c>
      <c r="H5166" s="6">
        <f t="shared" si="320"/>
        <v>167</v>
      </c>
      <c r="I5166" s="6">
        <f t="shared" si="321"/>
        <v>160</v>
      </c>
      <c r="J5166" s="7">
        <f t="shared" si="322"/>
        <v>0.95808383233532934</v>
      </c>
      <c r="K5166" s="7">
        <f t="shared" si="323"/>
        <v>-6.1776197586689875E-2</v>
      </c>
    </row>
    <row r="5167" spans="1:11" x14ac:dyDescent="0.35">
      <c r="A5167" s="14" t="s">
        <v>10845</v>
      </c>
      <c r="B5167" s="13" t="s">
        <v>822</v>
      </c>
      <c r="C5167" s="14" t="s">
        <v>19060</v>
      </c>
      <c r="D5167" s="14" t="s">
        <v>19061</v>
      </c>
      <c r="E5167" s="15" t="s">
        <v>11359</v>
      </c>
      <c r="F5167" s="16">
        <v>77</v>
      </c>
      <c r="G5167" s="16">
        <v>75</v>
      </c>
      <c r="H5167" s="6">
        <f t="shared" si="320"/>
        <v>78</v>
      </c>
      <c r="I5167" s="6">
        <f t="shared" si="321"/>
        <v>76</v>
      </c>
      <c r="J5167" s="7">
        <f t="shared" si="322"/>
        <v>0.97435897435897434</v>
      </c>
      <c r="K5167" s="7">
        <f t="shared" si="323"/>
        <v>-3.7474705418662879E-2</v>
      </c>
    </row>
    <row r="5168" spans="1:11" x14ac:dyDescent="0.35">
      <c r="A5168" s="14" t="s">
        <v>10846</v>
      </c>
      <c r="B5168" s="13" t="s">
        <v>511</v>
      </c>
      <c r="C5168" s="14" t="s">
        <v>19062</v>
      </c>
      <c r="D5168" s="14" t="s">
        <v>12035</v>
      </c>
      <c r="E5168" s="15" t="s">
        <v>11359</v>
      </c>
      <c r="F5168" s="16">
        <v>34</v>
      </c>
      <c r="G5168" s="16">
        <v>22</v>
      </c>
      <c r="H5168" s="6">
        <f t="shared" si="320"/>
        <v>35</v>
      </c>
      <c r="I5168" s="6">
        <f t="shared" si="321"/>
        <v>23</v>
      </c>
      <c r="J5168" s="7">
        <f t="shared" si="322"/>
        <v>0.65714285714285714</v>
      </c>
      <c r="K5168" s="7">
        <f t="shared" si="323"/>
        <v>-0.60572106088795363</v>
      </c>
    </row>
    <row r="5169" spans="1:11" x14ac:dyDescent="0.35">
      <c r="A5169" s="14" t="s">
        <v>10847</v>
      </c>
      <c r="B5169" s="13" t="s">
        <v>4416</v>
      </c>
      <c r="C5169" s="14" t="s">
        <v>19063</v>
      </c>
      <c r="D5169" s="14" t="s">
        <v>19064</v>
      </c>
      <c r="E5169" s="15" t="s">
        <v>11359</v>
      </c>
      <c r="F5169" s="16">
        <v>16</v>
      </c>
      <c r="G5169" s="16">
        <v>8</v>
      </c>
      <c r="H5169" s="6">
        <f t="shared" si="320"/>
        <v>17</v>
      </c>
      <c r="I5169" s="6">
        <f t="shared" si="321"/>
        <v>9</v>
      </c>
      <c r="J5169" s="7">
        <f t="shared" si="322"/>
        <v>0.52941176470588236</v>
      </c>
      <c r="K5169" s="7">
        <f t="shared" si="323"/>
        <v>-0.91753783980802706</v>
      </c>
    </row>
    <row r="5170" spans="1:11" x14ac:dyDescent="0.35">
      <c r="A5170" s="14" t="s">
        <v>10848</v>
      </c>
      <c r="B5170" s="13" t="s">
        <v>1128</v>
      </c>
      <c r="C5170" s="14" t="s">
        <v>19065</v>
      </c>
      <c r="D5170" s="14" t="s">
        <v>11356</v>
      </c>
      <c r="E5170" s="15" t="s">
        <v>11359</v>
      </c>
      <c r="F5170" s="16">
        <v>69</v>
      </c>
      <c r="G5170" s="16">
        <v>72</v>
      </c>
      <c r="H5170" s="6">
        <f t="shared" si="320"/>
        <v>70</v>
      </c>
      <c r="I5170" s="6">
        <f t="shared" si="321"/>
        <v>73</v>
      </c>
      <c r="J5170" s="7">
        <f t="shared" si="322"/>
        <v>1.0428571428571429</v>
      </c>
      <c r="K5170" s="7">
        <f t="shared" si="323"/>
        <v>6.0541541935050874E-2</v>
      </c>
    </row>
    <row r="5171" spans="1:11" x14ac:dyDescent="0.35">
      <c r="A5171" s="14" t="s">
        <v>10849</v>
      </c>
      <c r="B5171" s="13" t="s">
        <v>4827</v>
      </c>
      <c r="C5171" s="14" t="s">
        <v>19066</v>
      </c>
      <c r="D5171" s="14" t="s">
        <v>11476</v>
      </c>
      <c r="E5171" s="15" t="s">
        <v>5678</v>
      </c>
      <c r="F5171" s="16">
        <v>71</v>
      </c>
      <c r="G5171" s="16">
        <v>43</v>
      </c>
      <c r="H5171" s="6">
        <f t="shared" si="320"/>
        <v>72</v>
      </c>
      <c r="I5171" s="6">
        <f t="shared" si="321"/>
        <v>44</v>
      </c>
      <c r="J5171" s="7">
        <f t="shared" si="322"/>
        <v>0.61111111111111116</v>
      </c>
      <c r="K5171" s="7">
        <f t="shared" si="323"/>
        <v>-0.71049338280501506</v>
      </c>
    </row>
    <row r="5172" spans="1:11" x14ac:dyDescent="0.35">
      <c r="A5172" s="14" t="s">
        <v>10850</v>
      </c>
      <c r="B5172" s="13" t="s">
        <v>4967</v>
      </c>
      <c r="C5172" s="14" t="s">
        <v>19067</v>
      </c>
      <c r="D5172" s="14" t="s">
        <v>16695</v>
      </c>
      <c r="E5172" s="15" t="s">
        <v>5678</v>
      </c>
      <c r="F5172" s="16">
        <v>59</v>
      </c>
      <c r="G5172" s="16">
        <v>51</v>
      </c>
      <c r="H5172" s="6">
        <f t="shared" si="320"/>
        <v>60</v>
      </c>
      <c r="I5172" s="6">
        <f t="shared" si="321"/>
        <v>52</v>
      </c>
      <c r="J5172" s="7">
        <f t="shared" si="322"/>
        <v>0.8666666666666667</v>
      </c>
      <c r="K5172" s="7">
        <f t="shared" si="323"/>
        <v>-0.20645087746742632</v>
      </c>
    </row>
    <row r="5173" spans="1:11" x14ac:dyDescent="0.35">
      <c r="A5173" s="14" t="s">
        <v>10851</v>
      </c>
      <c r="B5173" s="13" t="s">
        <v>4885</v>
      </c>
      <c r="C5173" s="14" t="s">
        <v>19068</v>
      </c>
      <c r="D5173" s="14" t="s">
        <v>11869</v>
      </c>
      <c r="E5173" s="15" t="s">
        <v>5678</v>
      </c>
      <c r="F5173" s="16">
        <v>142</v>
      </c>
      <c r="G5173" s="16">
        <v>118</v>
      </c>
      <c r="H5173" s="6">
        <f t="shared" si="320"/>
        <v>143</v>
      </c>
      <c r="I5173" s="6">
        <f t="shared" si="321"/>
        <v>119</v>
      </c>
      <c r="J5173" s="7">
        <f t="shared" si="322"/>
        <v>0.83216783216783219</v>
      </c>
      <c r="K5173" s="7">
        <f t="shared" si="323"/>
        <v>-0.26505357347044589</v>
      </c>
    </row>
    <row r="5174" spans="1:11" x14ac:dyDescent="0.35">
      <c r="A5174" s="14" t="s">
        <v>10852</v>
      </c>
      <c r="B5174" s="13" t="s">
        <v>2538</v>
      </c>
      <c r="C5174" s="14" t="s">
        <v>19069</v>
      </c>
      <c r="D5174" s="14" t="s">
        <v>19070</v>
      </c>
      <c r="E5174" s="15" t="s">
        <v>5678</v>
      </c>
      <c r="F5174" s="16">
        <v>144</v>
      </c>
      <c r="G5174" s="16">
        <v>109</v>
      </c>
      <c r="H5174" s="6">
        <f t="shared" si="320"/>
        <v>145</v>
      </c>
      <c r="I5174" s="6">
        <f t="shared" si="321"/>
        <v>110</v>
      </c>
      <c r="J5174" s="7">
        <f t="shared" si="322"/>
        <v>0.75862068965517238</v>
      </c>
      <c r="K5174" s="7">
        <f t="shared" si="323"/>
        <v>-0.398549376490275</v>
      </c>
    </row>
    <row r="5175" spans="1:11" x14ac:dyDescent="0.35">
      <c r="A5175" s="14" t="s">
        <v>10853</v>
      </c>
      <c r="B5175" s="13" t="s">
        <v>2339</v>
      </c>
      <c r="C5175" s="14" t="s">
        <v>19071</v>
      </c>
      <c r="D5175" s="14" t="s">
        <v>19072</v>
      </c>
      <c r="E5175" s="15" t="s">
        <v>5678</v>
      </c>
      <c r="F5175" s="16">
        <v>272</v>
      </c>
      <c r="G5175" s="16">
        <v>282</v>
      </c>
      <c r="H5175" s="6">
        <f t="shared" si="320"/>
        <v>273</v>
      </c>
      <c r="I5175" s="6">
        <f t="shared" si="321"/>
        <v>283</v>
      </c>
      <c r="J5175" s="7">
        <f t="shared" si="322"/>
        <v>1.0366300366300367</v>
      </c>
      <c r="K5175" s="7">
        <f t="shared" si="323"/>
        <v>5.1901101912029998E-2</v>
      </c>
    </row>
    <row r="5176" spans="1:11" x14ac:dyDescent="0.35">
      <c r="A5176" s="14" t="s">
        <v>10854</v>
      </c>
      <c r="B5176" s="13" t="s">
        <v>4344</v>
      </c>
      <c r="C5176" s="14" t="s">
        <v>19073</v>
      </c>
      <c r="D5176" s="14" t="s">
        <v>19074</v>
      </c>
      <c r="E5176" s="15" t="s">
        <v>5678</v>
      </c>
      <c r="F5176" s="16">
        <v>60</v>
      </c>
      <c r="G5176" s="16">
        <v>34</v>
      </c>
      <c r="H5176" s="6">
        <f t="shared" si="320"/>
        <v>61</v>
      </c>
      <c r="I5176" s="6">
        <f t="shared" si="321"/>
        <v>35</v>
      </c>
      <c r="J5176" s="7">
        <f t="shared" si="322"/>
        <v>0.57377049180327866</v>
      </c>
      <c r="K5176" s="7">
        <f t="shared" si="323"/>
        <v>-0.80145432061791988</v>
      </c>
    </row>
    <row r="5177" spans="1:11" x14ac:dyDescent="0.35">
      <c r="A5177" s="14" t="s">
        <v>10855</v>
      </c>
      <c r="B5177" s="13" t="s">
        <v>3713</v>
      </c>
      <c r="C5177" s="14" t="s">
        <v>19075</v>
      </c>
      <c r="D5177" s="14" t="s">
        <v>19076</v>
      </c>
      <c r="E5177" s="15" t="s">
        <v>5678</v>
      </c>
      <c r="F5177" s="16">
        <v>107</v>
      </c>
      <c r="G5177" s="16">
        <v>80</v>
      </c>
      <c r="H5177" s="6">
        <f t="shared" si="320"/>
        <v>108</v>
      </c>
      <c r="I5177" s="6">
        <f t="shared" si="321"/>
        <v>81</v>
      </c>
      <c r="J5177" s="7">
        <f t="shared" si="322"/>
        <v>0.75</v>
      </c>
      <c r="K5177" s="7">
        <f t="shared" si="323"/>
        <v>-0.41503749927884381</v>
      </c>
    </row>
    <row r="5178" spans="1:11" x14ac:dyDescent="0.35">
      <c r="A5178" s="14" t="s">
        <v>10856</v>
      </c>
      <c r="B5178" s="13" t="s">
        <v>2219</v>
      </c>
      <c r="C5178" s="14" t="s">
        <v>19077</v>
      </c>
      <c r="D5178" s="14" t="s">
        <v>11685</v>
      </c>
      <c r="E5178" s="15" t="s">
        <v>11359</v>
      </c>
      <c r="F5178" s="16">
        <v>15</v>
      </c>
      <c r="G5178" s="16">
        <v>9</v>
      </c>
      <c r="H5178" s="6">
        <f t="shared" si="320"/>
        <v>16</v>
      </c>
      <c r="I5178" s="6">
        <f t="shared" si="321"/>
        <v>10</v>
      </c>
      <c r="J5178" s="7">
        <f t="shared" si="322"/>
        <v>0.625</v>
      </c>
      <c r="K5178" s="7">
        <f t="shared" si="323"/>
        <v>-0.67807190511263771</v>
      </c>
    </row>
    <row r="5179" spans="1:11" x14ac:dyDescent="0.35">
      <c r="A5179" s="14" t="s">
        <v>10857</v>
      </c>
      <c r="B5179" s="13" t="s">
        <v>1206</v>
      </c>
      <c r="C5179" s="14" t="s">
        <v>19078</v>
      </c>
      <c r="D5179" s="14" t="s">
        <v>19079</v>
      </c>
      <c r="E5179" s="15" t="s">
        <v>5678</v>
      </c>
      <c r="F5179" s="16">
        <v>19</v>
      </c>
      <c r="G5179" s="16">
        <v>21</v>
      </c>
      <c r="H5179" s="6">
        <f t="shared" si="320"/>
        <v>20</v>
      </c>
      <c r="I5179" s="6">
        <f t="shared" si="321"/>
        <v>22</v>
      </c>
      <c r="J5179" s="7">
        <f t="shared" si="322"/>
        <v>1.1000000000000001</v>
      </c>
      <c r="K5179" s="7">
        <f t="shared" si="323"/>
        <v>0.13750352374993502</v>
      </c>
    </row>
    <row r="5180" spans="1:11" x14ac:dyDescent="0.35">
      <c r="A5180" s="14" t="s">
        <v>10858</v>
      </c>
      <c r="B5180" s="13" t="s">
        <v>99</v>
      </c>
      <c r="C5180" s="14" t="s">
        <v>19080</v>
      </c>
      <c r="D5180" s="14" t="s">
        <v>11356</v>
      </c>
      <c r="E5180" s="15" t="s">
        <v>5678</v>
      </c>
      <c r="F5180" s="16">
        <v>5</v>
      </c>
      <c r="G5180" s="16">
        <v>3</v>
      </c>
      <c r="H5180" s="6">
        <f t="shared" si="320"/>
        <v>6</v>
      </c>
      <c r="I5180" s="6">
        <f t="shared" si="321"/>
        <v>4</v>
      </c>
      <c r="J5180" s="7">
        <f t="shared" si="322"/>
        <v>0.66666666666666663</v>
      </c>
      <c r="K5180" s="7">
        <f t="shared" si="323"/>
        <v>-0.5849625007211563</v>
      </c>
    </row>
    <row r="5181" spans="1:11" x14ac:dyDescent="0.35">
      <c r="A5181" s="14" t="s">
        <v>10859</v>
      </c>
      <c r="B5181" s="13" t="s">
        <v>487</v>
      </c>
      <c r="C5181" s="14" t="s">
        <v>19081</v>
      </c>
      <c r="D5181" s="14" t="s">
        <v>19082</v>
      </c>
      <c r="E5181" s="15" t="s">
        <v>5678</v>
      </c>
      <c r="F5181" s="16">
        <v>6</v>
      </c>
      <c r="G5181" s="16">
        <v>3</v>
      </c>
      <c r="H5181" s="6">
        <f t="shared" si="320"/>
        <v>7</v>
      </c>
      <c r="I5181" s="6">
        <f t="shared" si="321"/>
        <v>4</v>
      </c>
      <c r="J5181" s="7">
        <f t="shared" si="322"/>
        <v>0.5714285714285714</v>
      </c>
      <c r="K5181" s="7">
        <f t="shared" si="323"/>
        <v>-0.80735492205760429</v>
      </c>
    </row>
    <row r="5182" spans="1:11" x14ac:dyDescent="0.35">
      <c r="A5182" s="14" t="s">
        <v>10860</v>
      </c>
      <c r="B5182" s="13" t="s">
        <v>1651</v>
      </c>
      <c r="C5182" s="14" t="s">
        <v>19083</v>
      </c>
      <c r="D5182" s="14" t="s">
        <v>19084</v>
      </c>
      <c r="E5182" s="15" t="s">
        <v>11359</v>
      </c>
      <c r="F5182" s="16">
        <v>15</v>
      </c>
      <c r="G5182" s="16">
        <v>9</v>
      </c>
      <c r="H5182" s="6">
        <f t="shared" si="320"/>
        <v>16</v>
      </c>
      <c r="I5182" s="6">
        <f t="shared" si="321"/>
        <v>10</v>
      </c>
      <c r="J5182" s="7">
        <f t="shared" si="322"/>
        <v>0.625</v>
      </c>
      <c r="K5182" s="7">
        <f t="shared" si="323"/>
        <v>-0.67807190511263771</v>
      </c>
    </row>
    <row r="5183" spans="1:11" x14ac:dyDescent="0.35">
      <c r="A5183" s="14" t="s">
        <v>10861</v>
      </c>
      <c r="B5183" s="13" t="s">
        <v>1040</v>
      </c>
      <c r="C5183" s="14" t="s">
        <v>19085</v>
      </c>
      <c r="D5183" s="14" t="s">
        <v>11385</v>
      </c>
      <c r="E5183" s="15" t="s">
        <v>5678</v>
      </c>
      <c r="F5183" s="16">
        <v>35</v>
      </c>
      <c r="G5183" s="16">
        <v>46</v>
      </c>
      <c r="H5183" s="6">
        <f t="shared" si="320"/>
        <v>36</v>
      </c>
      <c r="I5183" s="6">
        <f t="shared" si="321"/>
        <v>47</v>
      </c>
      <c r="J5183" s="7">
        <f t="shared" si="322"/>
        <v>1.3055555555555556</v>
      </c>
      <c r="K5183" s="7">
        <f t="shared" si="323"/>
        <v>0.38466385023532507</v>
      </c>
    </row>
    <row r="5184" spans="1:11" x14ac:dyDescent="0.35">
      <c r="A5184" s="14" t="s">
        <v>10862</v>
      </c>
      <c r="B5184" s="13" t="s">
        <v>1282</v>
      </c>
      <c r="C5184" s="14" t="s">
        <v>19086</v>
      </c>
      <c r="D5184" s="14" t="s">
        <v>11385</v>
      </c>
      <c r="E5184" s="15" t="s">
        <v>5678</v>
      </c>
      <c r="F5184" s="16">
        <v>22</v>
      </c>
      <c r="G5184" s="16">
        <v>25</v>
      </c>
      <c r="H5184" s="6">
        <f t="shared" si="320"/>
        <v>23</v>
      </c>
      <c r="I5184" s="6">
        <f t="shared" si="321"/>
        <v>26</v>
      </c>
      <c r="J5184" s="7">
        <f t="shared" si="322"/>
        <v>1.1304347826086956</v>
      </c>
      <c r="K5184" s="7">
        <f t="shared" si="323"/>
        <v>0.17687776208407918</v>
      </c>
    </row>
    <row r="5185" spans="1:11" x14ac:dyDescent="0.35">
      <c r="A5185" s="14" t="s">
        <v>10863</v>
      </c>
      <c r="B5185" s="13" t="s">
        <v>3328</v>
      </c>
      <c r="C5185" s="14" t="s">
        <v>19087</v>
      </c>
      <c r="D5185" s="14" t="s">
        <v>11385</v>
      </c>
      <c r="E5185" s="15" t="s">
        <v>5678</v>
      </c>
      <c r="F5185" s="16">
        <v>24</v>
      </c>
      <c r="G5185" s="16">
        <v>26</v>
      </c>
      <c r="H5185" s="6">
        <f t="shared" si="320"/>
        <v>25</v>
      </c>
      <c r="I5185" s="6">
        <f t="shared" si="321"/>
        <v>27</v>
      </c>
      <c r="J5185" s="7">
        <f t="shared" si="322"/>
        <v>1.08</v>
      </c>
      <c r="K5185" s="7">
        <f t="shared" si="323"/>
        <v>0.11103131238874395</v>
      </c>
    </row>
    <row r="5186" spans="1:11" x14ac:dyDescent="0.35">
      <c r="A5186" s="14" t="s">
        <v>10864</v>
      </c>
      <c r="B5186" s="13" t="s">
        <v>1166</v>
      </c>
      <c r="C5186" s="14" t="s">
        <v>19088</v>
      </c>
      <c r="D5186" s="14" t="s">
        <v>19089</v>
      </c>
      <c r="E5186" s="15" t="s">
        <v>5678</v>
      </c>
      <c r="F5186" s="16">
        <v>9</v>
      </c>
      <c r="G5186" s="16">
        <v>7</v>
      </c>
      <c r="H5186" s="6">
        <f t="shared" si="320"/>
        <v>10</v>
      </c>
      <c r="I5186" s="6">
        <f t="shared" si="321"/>
        <v>8</v>
      </c>
      <c r="J5186" s="7">
        <f t="shared" si="322"/>
        <v>0.8</v>
      </c>
      <c r="K5186" s="7">
        <f t="shared" si="323"/>
        <v>-0.32192809488736229</v>
      </c>
    </row>
    <row r="5187" spans="1:11" x14ac:dyDescent="0.35">
      <c r="A5187" s="14" t="s">
        <v>10865</v>
      </c>
      <c r="B5187" s="13" t="s">
        <v>1381</v>
      </c>
      <c r="C5187" s="14" t="s">
        <v>19090</v>
      </c>
      <c r="D5187" s="14" t="s">
        <v>11784</v>
      </c>
      <c r="E5187" s="15" t="s">
        <v>5678</v>
      </c>
      <c r="F5187" s="16">
        <v>9</v>
      </c>
      <c r="G5187" s="16">
        <v>9</v>
      </c>
      <c r="H5187" s="6">
        <f t="shared" ref="H5187:H5250" si="324">F5187+1</f>
        <v>10</v>
      </c>
      <c r="I5187" s="6">
        <f t="shared" ref="I5187:I5250" si="325">G5187+1</f>
        <v>10</v>
      </c>
      <c r="J5187" s="7">
        <f t="shared" ref="J5187:J5250" si="326">I5187/H5187</f>
        <v>1</v>
      </c>
      <c r="K5187" s="7">
        <f t="shared" ref="K5187:K5250" si="327">LOG(J5187,2)</f>
        <v>0</v>
      </c>
    </row>
    <row r="5188" spans="1:11" x14ac:dyDescent="0.35">
      <c r="A5188" s="14" t="s">
        <v>10866</v>
      </c>
      <c r="B5188" s="13" t="s">
        <v>3508</v>
      </c>
      <c r="C5188" s="14" t="s">
        <v>19091</v>
      </c>
      <c r="D5188" s="14" t="s">
        <v>19092</v>
      </c>
      <c r="E5188" s="15" t="s">
        <v>5678</v>
      </c>
      <c r="F5188" s="16">
        <v>23</v>
      </c>
      <c r="G5188" s="16">
        <v>20</v>
      </c>
      <c r="H5188" s="6">
        <f t="shared" si="324"/>
        <v>24</v>
      </c>
      <c r="I5188" s="6">
        <f t="shared" si="325"/>
        <v>21</v>
      </c>
      <c r="J5188" s="7">
        <f t="shared" si="326"/>
        <v>0.875</v>
      </c>
      <c r="K5188" s="7">
        <f t="shared" si="327"/>
        <v>-0.19264507794239591</v>
      </c>
    </row>
    <row r="5189" spans="1:11" x14ac:dyDescent="0.35">
      <c r="A5189" s="14" t="s">
        <v>10867</v>
      </c>
      <c r="B5189" s="13" t="s">
        <v>2792</v>
      </c>
      <c r="C5189" s="14" t="s">
        <v>19093</v>
      </c>
      <c r="D5189" s="14" t="s">
        <v>19094</v>
      </c>
      <c r="E5189" s="15" t="s">
        <v>5678</v>
      </c>
      <c r="F5189" s="16">
        <v>16</v>
      </c>
      <c r="G5189" s="16">
        <v>9</v>
      </c>
      <c r="H5189" s="6">
        <f t="shared" si="324"/>
        <v>17</v>
      </c>
      <c r="I5189" s="6">
        <f t="shared" si="325"/>
        <v>10</v>
      </c>
      <c r="J5189" s="7">
        <f t="shared" si="326"/>
        <v>0.58823529411764708</v>
      </c>
      <c r="K5189" s="7">
        <f t="shared" si="327"/>
        <v>-0.76553474636297703</v>
      </c>
    </row>
    <row r="5190" spans="1:11" x14ac:dyDescent="0.35">
      <c r="A5190" s="14" t="s">
        <v>10868</v>
      </c>
      <c r="B5190" s="13" t="s">
        <v>1521</v>
      </c>
      <c r="C5190" s="14" t="s">
        <v>19095</v>
      </c>
      <c r="D5190" s="14" t="s">
        <v>19096</v>
      </c>
      <c r="E5190" s="15" t="s">
        <v>5678</v>
      </c>
      <c r="F5190" s="16">
        <v>9</v>
      </c>
      <c r="G5190" s="16">
        <v>8</v>
      </c>
      <c r="H5190" s="6">
        <f t="shared" si="324"/>
        <v>10</v>
      </c>
      <c r="I5190" s="6">
        <f t="shared" si="325"/>
        <v>9</v>
      </c>
      <c r="J5190" s="7">
        <f t="shared" si="326"/>
        <v>0.9</v>
      </c>
      <c r="K5190" s="7">
        <f t="shared" si="327"/>
        <v>-0.15200309344504997</v>
      </c>
    </row>
    <row r="5191" spans="1:11" x14ac:dyDescent="0.35">
      <c r="A5191" s="14" t="s">
        <v>10869</v>
      </c>
      <c r="B5191" s="13" t="s">
        <v>2159</v>
      </c>
      <c r="C5191" s="14" t="s">
        <v>19097</v>
      </c>
      <c r="D5191" s="14" t="s">
        <v>19098</v>
      </c>
      <c r="E5191" s="15" t="s">
        <v>5678</v>
      </c>
      <c r="F5191" s="16">
        <v>21</v>
      </c>
      <c r="G5191" s="16">
        <v>26</v>
      </c>
      <c r="H5191" s="6">
        <f t="shared" si="324"/>
        <v>22</v>
      </c>
      <c r="I5191" s="6">
        <f t="shared" si="325"/>
        <v>27</v>
      </c>
      <c r="J5191" s="7">
        <f t="shared" si="326"/>
        <v>1.2272727272727273</v>
      </c>
      <c r="K5191" s="7">
        <f t="shared" si="327"/>
        <v>0.2954558835261713</v>
      </c>
    </row>
    <row r="5192" spans="1:11" x14ac:dyDescent="0.35">
      <c r="A5192" s="14" t="s">
        <v>10870</v>
      </c>
      <c r="B5192" s="13" t="s">
        <v>1445</v>
      </c>
      <c r="C5192" s="14" t="s">
        <v>19099</v>
      </c>
      <c r="D5192" s="14" t="s">
        <v>11657</v>
      </c>
      <c r="E5192" s="15" t="s">
        <v>5678</v>
      </c>
      <c r="F5192" s="16">
        <v>10</v>
      </c>
      <c r="G5192" s="16">
        <v>12</v>
      </c>
      <c r="H5192" s="6">
        <f t="shared" si="324"/>
        <v>11</v>
      </c>
      <c r="I5192" s="6">
        <f t="shared" si="325"/>
        <v>13</v>
      </c>
      <c r="J5192" s="7">
        <f t="shared" si="326"/>
        <v>1.1818181818181819</v>
      </c>
      <c r="K5192" s="7">
        <f t="shared" si="327"/>
        <v>0.24100809950379498</v>
      </c>
    </row>
    <row r="5193" spans="1:11" x14ac:dyDescent="0.35">
      <c r="A5193" s="14" t="s">
        <v>10871</v>
      </c>
      <c r="B5193" s="13" t="s">
        <v>1997</v>
      </c>
      <c r="C5193" s="14" t="s">
        <v>19100</v>
      </c>
      <c r="D5193" s="14" t="s">
        <v>12574</v>
      </c>
      <c r="E5193" s="15" t="s">
        <v>5678</v>
      </c>
      <c r="F5193" s="16">
        <v>7</v>
      </c>
      <c r="G5193" s="16">
        <v>7</v>
      </c>
      <c r="H5193" s="6">
        <f t="shared" si="324"/>
        <v>8</v>
      </c>
      <c r="I5193" s="6">
        <f t="shared" si="325"/>
        <v>8</v>
      </c>
      <c r="J5193" s="7">
        <f t="shared" si="326"/>
        <v>1</v>
      </c>
      <c r="K5193" s="7">
        <f t="shared" si="327"/>
        <v>0</v>
      </c>
    </row>
    <row r="5194" spans="1:11" x14ac:dyDescent="0.35">
      <c r="A5194" s="14" t="s">
        <v>10872</v>
      </c>
      <c r="B5194" s="13" t="s">
        <v>2800</v>
      </c>
      <c r="C5194" s="14" t="s">
        <v>19101</v>
      </c>
      <c r="D5194" s="14" t="s">
        <v>19102</v>
      </c>
      <c r="E5194" s="15" t="s">
        <v>5678</v>
      </c>
      <c r="F5194" s="16">
        <v>2</v>
      </c>
      <c r="G5194" s="16">
        <v>2</v>
      </c>
      <c r="H5194" s="6">
        <f t="shared" si="324"/>
        <v>3</v>
      </c>
      <c r="I5194" s="6">
        <f t="shared" si="325"/>
        <v>3</v>
      </c>
      <c r="J5194" s="7">
        <f t="shared" si="326"/>
        <v>1</v>
      </c>
      <c r="K5194" s="7">
        <f t="shared" si="327"/>
        <v>0</v>
      </c>
    </row>
    <row r="5195" spans="1:11" x14ac:dyDescent="0.35">
      <c r="A5195" s="14" t="s">
        <v>10873</v>
      </c>
      <c r="B5195" s="13" t="s">
        <v>498</v>
      </c>
      <c r="C5195" s="14" t="s">
        <v>19103</v>
      </c>
      <c r="D5195" s="14" t="s">
        <v>19104</v>
      </c>
      <c r="E5195" s="15" t="s">
        <v>5678</v>
      </c>
      <c r="F5195" s="16">
        <v>3</v>
      </c>
      <c r="G5195" s="16">
        <v>2</v>
      </c>
      <c r="H5195" s="6">
        <f t="shared" si="324"/>
        <v>4</v>
      </c>
      <c r="I5195" s="6">
        <f t="shared" si="325"/>
        <v>3</v>
      </c>
      <c r="J5195" s="7">
        <f t="shared" si="326"/>
        <v>0.75</v>
      </c>
      <c r="K5195" s="7">
        <f t="shared" si="327"/>
        <v>-0.41503749927884381</v>
      </c>
    </row>
    <row r="5196" spans="1:11" x14ac:dyDescent="0.35">
      <c r="A5196" s="14" t="s">
        <v>10874</v>
      </c>
      <c r="B5196" s="13" t="s">
        <v>1033</v>
      </c>
      <c r="C5196" s="14" t="s">
        <v>19105</v>
      </c>
      <c r="D5196" s="14" t="s">
        <v>12127</v>
      </c>
      <c r="E5196" s="15" t="s">
        <v>5678</v>
      </c>
      <c r="F5196" s="16">
        <v>1</v>
      </c>
      <c r="G5196" s="16">
        <v>0</v>
      </c>
      <c r="H5196" s="6">
        <f t="shared" si="324"/>
        <v>2</v>
      </c>
      <c r="I5196" s="6">
        <f t="shared" si="325"/>
        <v>1</v>
      </c>
      <c r="J5196" s="7">
        <f t="shared" si="326"/>
        <v>0.5</v>
      </c>
      <c r="K5196" s="7">
        <f t="shared" si="327"/>
        <v>-1</v>
      </c>
    </row>
    <row r="5197" spans="1:11" x14ac:dyDescent="0.35">
      <c r="A5197" s="14" t="s">
        <v>10875</v>
      </c>
      <c r="B5197" s="13" t="s">
        <v>2216</v>
      </c>
      <c r="C5197" s="14" t="s">
        <v>19106</v>
      </c>
      <c r="D5197" s="14" t="s">
        <v>19107</v>
      </c>
      <c r="E5197" s="15" t="s">
        <v>5678</v>
      </c>
      <c r="F5197" s="16">
        <v>7</v>
      </c>
      <c r="G5197" s="16">
        <v>7</v>
      </c>
      <c r="H5197" s="6">
        <f t="shared" si="324"/>
        <v>8</v>
      </c>
      <c r="I5197" s="6">
        <f t="shared" si="325"/>
        <v>8</v>
      </c>
      <c r="J5197" s="7">
        <f t="shared" si="326"/>
        <v>1</v>
      </c>
      <c r="K5197" s="7">
        <f t="shared" si="327"/>
        <v>0</v>
      </c>
    </row>
    <row r="5198" spans="1:11" x14ac:dyDescent="0.35">
      <c r="A5198" s="14" t="s">
        <v>10876</v>
      </c>
      <c r="B5198" s="13" t="s">
        <v>702</v>
      </c>
      <c r="C5198" s="14" t="s">
        <v>19108</v>
      </c>
      <c r="D5198" s="14" t="s">
        <v>11356</v>
      </c>
      <c r="E5198" s="15" t="s">
        <v>5678</v>
      </c>
      <c r="F5198" s="16">
        <v>4</v>
      </c>
      <c r="G5198" s="16">
        <v>2</v>
      </c>
      <c r="H5198" s="6">
        <f t="shared" si="324"/>
        <v>5</v>
      </c>
      <c r="I5198" s="6">
        <f t="shared" si="325"/>
        <v>3</v>
      </c>
      <c r="J5198" s="7">
        <f t="shared" si="326"/>
        <v>0.6</v>
      </c>
      <c r="K5198" s="7">
        <f t="shared" si="327"/>
        <v>-0.73696559416620622</v>
      </c>
    </row>
    <row r="5199" spans="1:11" x14ac:dyDescent="0.35">
      <c r="A5199" s="14" t="s">
        <v>10877</v>
      </c>
      <c r="B5199" s="13" t="s">
        <v>4331</v>
      </c>
      <c r="C5199" s="14" t="s">
        <v>19109</v>
      </c>
      <c r="D5199" s="14" t="s">
        <v>18770</v>
      </c>
      <c r="E5199" s="15" t="s">
        <v>5678</v>
      </c>
      <c r="F5199" s="16">
        <v>3</v>
      </c>
      <c r="G5199" s="16">
        <v>2</v>
      </c>
      <c r="H5199" s="6">
        <f t="shared" si="324"/>
        <v>4</v>
      </c>
      <c r="I5199" s="6">
        <f t="shared" si="325"/>
        <v>3</v>
      </c>
      <c r="J5199" s="7">
        <f t="shared" si="326"/>
        <v>0.75</v>
      </c>
      <c r="K5199" s="7">
        <f t="shared" si="327"/>
        <v>-0.41503749927884381</v>
      </c>
    </row>
    <row r="5200" spans="1:11" x14ac:dyDescent="0.35">
      <c r="A5200" s="14" t="s">
        <v>10878</v>
      </c>
      <c r="B5200" s="13" t="s">
        <v>2028</v>
      </c>
      <c r="C5200" s="14" t="s">
        <v>19110</v>
      </c>
      <c r="D5200" s="14" t="s">
        <v>13311</v>
      </c>
      <c r="E5200" s="15" t="s">
        <v>5678</v>
      </c>
      <c r="F5200" s="16">
        <v>17</v>
      </c>
      <c r="G5200" s="16">
        <v>14</v>
      </c>
      <c r="H5200" s="6">
        <f t="shared" si="324"/>
        <v>18</v>
      </c>
      <c r="I5200" s="6">
        <f t="shared" si="325"/>
        <v>15</v>
      </c>
      <c r="J5200" s="7">
        <f t="shared" si="326"/>
        <v>0.83333333333333337</v>
      </c>
      <c r="K5200" s="7">
        <f t="shared" si="327"/>
        <v>-0.26303440583379378</v>
      </c>
    </row>
    <row r="5201" spans="1:11" x14ac:dyDescent="0.35">
      <c r="A5201" s="14" t="s">
        <v>10879</v>
      </c>
      <c r="B5201" s="13" t="s">
        <v>1395</v>
      </c>
      <c r="C5201" s="14" t="s">
        <v>19111</v>
      </c>
      <c r="D5201" s="14" t="s">
        <v>11356</v>
      </c>
      <c r="E5201" s="15" t="s">
        <v>5678</v>
      </c>
      <c r="F5201" s="16">
        <v>16</v>
      </c>
      <c r="G5201" s="16">
        <v>15</v>
      </c>
      <c r="H5201" s="6">
        <f t="shared" si="324"/>
        <v>17</v>
      </c>
      <c r="I5201" s="6">
        <f t="shared" si="325"/>
        <v>16</v>
      </c>
      <c r="J5201" s="7">
        <f t="shared" si="326"/>
        <v>0.94117647058823528</v>
      </c>
      <c r="K5201" s="7">
        <f t="shared" si="327"/>
        <v>-8.7462841250339429E-2</v>
      </c>
    </row>
    <row r="5202" spans="1:11" x14ac:dyDescent="0.35">
      <c r="A5202" s="14" t="s">
        <v>10880</v>
      </c>
      <c r="B5202" s="13" t="s">
        <v>3423</v>
      </c>
      <c r="C5202" s="14" t="s">
        <v>19112</v>
      </c>
      <c r="D5202" s="14" t="s">
        <v>19113</v>
      </c>
      <c r="E5202" s="15" t="s">
        <v>5678</v>
      </c>
      <c r="F5202" s="16">
        <v>53</v>
      </c>
      <c r="G5202" s="16">
        <v>41</v>
      </c>
      <c r="H5202" s="6">
        <f t="shared" si="324"/>
        <v>54</v>
      </c>
      <c r="I5202" s="6">
        <f t="shared" si="325"/>
        <v>42</v>
      </c>
      <c r="J5202" s="7">
        <f t="shared" si="326"/>
        <v>0.77777777777777779</v>
      </c>
      <c r="K5202" s="7">
        <f t="shared" si="327"/>
        <v>-0.36257007938470825</v>
      </c>
    </row>
    <row r="5203" spans="1:11" x14ac:dyDescent="0.35">
      <c r="A5203" s="14" t="s">
        <v>10881</v>
      </c>
      <c r="B5203" s="13" t="s">
        <v>1270</v>
      </c>
      <c r="C5203" s="14" t="s">
        <v>19114</v>
      </c>
      <c r="D5203" s="14" t="s">
        <v>19115</v>
      </c>
      <c r="E5203" s="15" t="s">
        <v>11359</v>
      </c>
      <c r="F5203" s="16">
        <v>8</v>
      </c>
      <c r="G5203" s="16">
        <v>5</v>
      </c>
      <c r="H5203" s="6">
        <f t="shared" si="324"/>
        <v>9</v>
      </c>
      <c r="I5203" s="6">
        <f t="shared" si="325"/>
        <v>6</v>
      </c>
      <c r="J5203" s="7">
        <f t="shared" si="326"/>
        <v>0.66666666666666663</v>
      </c>
      <c r="K5203" s="7">
        <f t="shared" si="327"/>
        <v>-0.5849625007211563</v>
      </c>
    </row>
    <row r="5204" spans="1:11" x14ac:dyDescent="0.35">
      <c r="A5204" s="14" t="s">
        <v>10882</v>
      </c>
      <c r="B5204" s="13" t="s">
        <v>997</v>
      </c>
      <c r="C5204" s="14" t="s">
        <v>19116</v>
      </c>
      <c r="D5204" s="14" t="s">
        <v>19117</v>
      </c>
      <c r="E5204" s="15" t="s">
        <v>5678</v>
      </c>
      <c r="F5204" s="16">
        <v>150</v>
      </c>
      <c r="G5204" s="16">
        <v>171</v>
      </c>
      <c r="H5204" s="6">
        <f t="shared" si="324"/>
        <v>151</v>
      </c>
      <c r="I5204" s="6">
        <f t="shared" si="325"/>
        <v>172</v>
      </c>
      <c r="J5204" s="7">
        <f t="shared" si="326"/>
        <v>1.1390728476821192</v>
      </c>
      <c r="K5204" s="7">
        <f t="shared" si="327"/>
        <v>0.1878600153770191</v>
      </c>
    </row>
    <row r="5205" spans="1:11" x14ac:dyDescent="0.35">
      <c r="A5205" s="14" t="s">
        <v>10883</v>
      </c>
      <c r="B5205" s="13" t="s">
        <v>2379</v>
      </c>
      <c r="C5205" s="14" t="s">
        <v>19118</v>
      </c>
      <c r="D5205" s="14" t="s">
        <v>12995</v>
      </c>
      <c r="E5205" s="15" t="s">
        <v>5678</v>
      </c>
      <c r="F5205" s="16">
        <v>154</v>
      </c>
      <c r="G5205" s="16">
        <v>177</v>
      </c>
      <c r="H5205" s="6">
        <f t="shared" si="324"/>
        <v>155</v>
      </c>
      <c r="I5205" s="6">
        <f t="shared" si="325"/>
        <v>178</v>
      </c>
      <c r="J5205" s="7">
        <f t="shared" si="326"/>
        <v>1.1483870967741936</v>
      </c>
      <c r="K5205" s="7">
        <f t="shared" si="327"/>
        <v>0.19960902569216027</v>
      </c>
    </row>
    <row r="5206" spans="1:11" x14ac:dyDescent="0.35">
      <c r="A5206" s="14" t="s">
        <v>10884</v>
      </c>
      <c r="B5206" s="13" t="s">
        <v>1256</v>
      </c>
      <c r="C5206" s="14" t="s">
        <v>19119</v>
      </c>
      <c r="D5206" s="14" t="s">
        <v>11385</v>
      </c>
      <c r="E5206" s="15" t="s">
        <v>5678</v>
      </c>
      <c r="F5206" s="16">
        <v>191</v>
      </c>
      <c r="G5206" s="16">
        <v>127</v>
      </c>
      <c r="H5206" s="6">
        <f t="shared" si="324"/>
        <v>192</v>
      </c>
      <c r="I5206" s="6">
        <f t="shared" si="325"/>
        <v>128</v>
      </c>
      <c r="J5206" s="7">
        <f t="shared" si="326"/>
        <v>0.66666666666666663</v>
      </c>
      <c r="K5206" s="7">
        <f t="shared" si="327"/>
        <v>-0.5849625007211563</v>
      </c>
    </row>
    <row r="5207" spans="1:11" x14ac:dyDescent="0.35">
      <c r="A5207" s="14" t="s">
        <v>10885</v>
      </c>
      <c r="B5207" s="13" t="s">
        <v>1202</v>
      </c>
      <c r="C5207" s="14" t="s">
        <v>19120</v>
      </c>
      <c r="D5207" s="14" t="s">
        <v>19121</v>
      </c>
      <c r="E5207" s="15" t="s">
        <v>5678</v>
      </c>
      <c r="F5207" s="16">
        <v>569</v>
      </c>
      <c r="G5207" s="16">
        <v>620</v>
      </c>
      <c r="H5207" s="6">
        <f t="shared" si="324"/>
        <v>570</v>
      </c>
      <c r="I5207" s="6">
        <f t="shared" si="325"/>
        <v>621</v>
      </c>
      <c r="J5207" s="7">
        <f t="shared" si="326"/>
        <v>1.0894736842105264</v>
      </c>
      <c r="K5207" s="7">
        <f t="shared" si="327"/>
        <v>0.12363134916837747</v>
      </c>
    </row>
    <row r="5208" spans="1:11" x14ac:dyDescent="0.35">
      <c r="A5208" s="14" t="s">
        <v>10886</v>
      </c>
      <c r="B5208" s="13" t="s">
        <v>2603</v>
      </c>
      <c r="C5208" s="14" t="s">
        <v>19122</v>
      </c>
      <c r="D5208" s="14" t="s">
        <v>19123</v>
      </c>
      <c r="E5208" s="15" t="s">
        <v>5678</v>
      </c>
      <c r="F5208" s="16">
        <v>139</v>
      </c>
      <c r="G5208" s="16">
        <v>171</v>
      </c>
      <c r="H5208" s="6">
        <f t="shared" si="324"/>
        <v>140</v>
      </c>
      <c r="I5208" s="6">
        <f t="shared" si="325"/>
        <v>172</v>
      </c>
      <c r="J5208" s="7">
        <f t="shared" si="326"/>
        <v>1.2285714285714286</v>
      </c>
      <c r="K5208" s="7">
        <f t="shared" si="327"/>
        <v>0.2969817377571316</v>
      </c>
    </row>
    <row r="5209" spans="1:11" x14ac:dyDescent="0.35">
      <c r="A5209" s="14" t="s">
        <v>10887</v>
      </c>
      <c r="B5209" s="13" t="s">
        <v>1831</v>
      </c>
      <c r="C5209" s="14" t="s">
        <v>19124</v>
      </c>
      <c r="D5209" s="14" t="s">
        <v>19125</v>
      </c>
      <c r="E5209" s="15" t="s">
        <v>5678</v>
      </c>
      <c r="F5209" s="16">
        <v>225</v>
      </c>
      <c r="G5209" s="16">
        <v>207</v>
      </c>
      <c r="H5209" s="6">
        <f t="shared" si="324"/>
        <v>226</v>
      </c>
      <c r="I5209" s="6">
        <f t="shared" si="325"/>
        <v>208</v>
      </c>
      <c r="J5209" s="7">
        <f t="shared" si="326"/>
        <v>0.92035398230088494</v>
      </c>
      <c r="K5209" s="7">
        <f t="shared" si="327"/>
        <v>-0.11973924427409556</v>
      </c>
    </row>
    <row r="5210" spans="1:11" x14ac:dyDescent="0.35">
      <c r="A5210" s="14" t="s">
        <v>10888</v>
      </c>
      <c r="B5210" s="13" t="s">
        <v>4209</v>
      </c>
      <c r="C5210" s="14" t="s">
        <v>19126</v>
      </c>
      <c r="D5210" s="14" t="s">
        <v>11356</v>
      </c>
      <c r="E5210" s="15" t="s">
        <v>5678</v>
      </c>
      <c r="F5210" s="16">
        <v>86</v>
      </c>
      <c r="G5210" s="16">
        <v>51</v>
      </c>
      <c r="H5210" s="6">
        <f t="shared" si="324"/>
        <v>87</v>
      </c>
      <c r="I5210" s="6">
        <f t="shared" si="325"/>
        <v>52</v>
      </c>
      <c r="J5210" s="7">
        <f t="shared" si="326"/>
        <v>0.5977011494252874</v>
      </c>
      <c r="K5210" s="7">
        <f t="shared" si="327"/>
        <v>-0.74250377770763609</v>
      </c>
    </row>
    <row r="5211" spans="1:11" x14ac:dyDescent="0.35">
      <c r="A5211" s="14" t="s">
        <v>10889</v>
      </c>
      <c r="B5211" s="13" t="s">
        <v>4137</v>
      </c>
      <c r="C5211" s="14" t="s">
        <v>19127</v>
      </c>
      <c r="D5211" s="14" t="s">
        <v>11356</v>
      </c>
      <c r="E5211" s="15" t="s">
        <v>5678</v>
      </c>
      <c r="F5211" s="16">
        <v>49</v>
      </c>
      <c r="G5211" s="16">
        <v>26</v>
      </c>
      <c r="H5211" s="6">
        <f t="shared" si="324"/>
        <v>50</v>
      </c>
      <c r="I5211" s="6">
        <f t="shared" si="325"/>
        <v>27</v>
      </c>
      <c r="J5211" s="7">
        <f t="shared" si="326"/>
        <v>0.54</v>
      </c>
      <c r="K5211" s="7">
        <f t="shared" si="327"/>
        <v>-0.88896868761125614</v>
      </c>
    </row>
    <row r="5212" spans="1:11" x14ac:dyDescent="0.35">
      <c r="A5212" s="14" t="s">
        <v>10890</v>
      </c>
      <c r="B5212" s="13" t="s">
        <v>3471</v>
      </c>
      <c r="C5212" s="14" t="s">
        <v>19128</v>
      </c>
      <c r="D5212" s="14" t="s">
        <v>12607</v>
      </c>
      <c r="E5212" s="15" t="s">
        <v>5678</v>
      </c>
      <c r="F5212" s="16">
        <v>14</v>
      </c>
      <c r="G5212" s="16">
        <v>15</v>
      </c>
      <c r="H5212" s="6">
        <f t="shared" si="324"/>
        <v>15</v>
      </c>
      <c r="I5212" s="6">
        <f t="shared" si="325"/>
        <v>16</v>
      </c>
      <c r="J5212" s="7">
        <f t="shared" si="326"/>
        <v>1.0666666666666667</v>
      </c>
      <c r="K5212" s="7">
        <f t="shared" si="327"/>
        <v>9.3109404391481465E-2</v>
      </c>
    </row>
    <row r="5213" spans="1:11" x14ac:dyDescent="0.35">
      <c r="A5213" s="14" t="s">
        <v>10891</v>
      </c>
      <c r="B5213" s="13" t="s">
        <v>5105</v>
      </c>
      <c r="C5213" s="14" t="s">
        <v>19129</v>
      </c>
      <c r="D5213" s="14" t="s">
        <v>12942</v>
      </c>
      <c r="E5213" s="15" t="s">
        <v>11359</v>
      </c>
      <c r="F5213" s="16">
        <v>5</v>
      </c>
      <c r="G5213" s="16">
        <v>2</v>
      </c>
      <c r="H5213" s="6">
        <f t="shared" si="324"/>
        <v>6</v>
      </c>
      <c r="I5213" s="6">
        <f t="shared" si="325"/>
        <v>3</v>
      </c>
      <c r="J5213" s="7">
        <f t="shared" si="326"/>
        <v>0.5</v>
      </c>
      <c r="K5213" s="7">
        <f t="shared" si="327"/>
        <v>-1</v>
      </c>
    </row>
    <row r="5214" spans="1:11" x14ac:dyDescent="0.35">
      <c r="A5214" s="14" t="s">
        <v>10892</v>
      </c>
      <c r="B5214" s="13" t="s">
        <v>4178</v>
      </c>
      <c r="C5214" s="14" t="s">
        <v>19130</v>
      </c>
      <c r="D5214" s="14" t="s">
        <v>19131</v>
      </c>
      <c r="E5214" s="15" t="s">
        <v>5678</v>
      </c>
      <c r="F5214" s="16">
        <v>312</v>
      </c>
      <c r="G5214" s="16">
        <v>271</v>
      </c>
      <c r="H5214" s="6">
        <f t="shared" si="324"/>
        <v>313</v>
      </c>
      <c r="I5214" s="6">
        <f t="shared" si="325"/>
        <v>272</v>
      </c>
      <c r="J5214" s="7">
        <f t="shared" si="326"/>
        <v>0.86900958466453671</v>
      </c>
      <c r="K5214" s="7">
        <f t="shared" si="327"/>
        <v>-0.20255600568227899</v>
      </c>
    </row>
    <row r="5215" spans="1:11" x14ac:dyDescent="0.35">
      <c r="A5215" s="14" t="s">
        <v>10893</v>
      </c>
      <c r="B5215" s="13" t="s">
        <v>2207</v>
      </c>
      <c r="C5215" s="14" t="s">
        <v>19132</v>
      </c>
      <c r="D5215" s="14" t="s">
        <v>19133</v>
      </c>
      <c r="E5215" s="15" t="s">
        <v>5678</v>
      </c>
      <c r="F5215" s="16">
        <v>92</v>
      </c>
      <c r="G5215" s="16">
        <v>80</v>
      </c>
      <c r="H5215" s="6">
        <f t="shared" si="324"/>
        <v>93</v>
      </c>
      <c r="I5215" s="6">
        <f t="shared" si="325"/>
        <v>81</v>
      </c>
      <c r="J5215" s="7">
        <f t="shared" si="326"/>
        <v>0.87096774193548387</v>
      </c>
      <c r="K5215" s="7">
        <f t="shared" si="327"/>
        <v>-0.19930880822340669</v>
      </c>
    </row>
    <row r="5216" spans="1:11" x14ac:dyDescent="0.35">
      <c r="A5216" s="14" t="s">
        <v>10894</v>
      </c>
      <c r="B5216" s="13" t="s">
        <v>721</v>
      </c>
      <c r="C5216" s="14" t="s">
        <v>19134</v>
      </c>
      <c r="D5216" s="14" t="s">
        <v>19135</v>
      </c>
      <c r="E5216" s="15" t="s">
        <v>11359</v>
      </c>
      <c r="F5216" s="16">
        <v>991</v>
      </c>
      <c r="G5216" s="16">
        <v>1040</v>
      </c>
      <c r="H5216" s="6">
        <f t="shared" si="324"/>
        <v>992</v>
      </c>
      <c r="I5216" s="6">
        <f t="shared" si="325"/>
        <v>1041</v>
      </c>
      <c r="J5216" s="7">
        <f t="shared" si="326"/>
        <v>1.0493951612903225</v>
      </c>
      <c r="K5216" s="7">
        <f t="shared" si="327"/>
        <v>6.9558042912541779E-2</v>
      </c>
    </row>
    <row r="5217" spans="1:11" x14ac:dyDescent="0.35">
      <c r="A5217" s="14" t="s">
        <v>10895</v>
      </c>
      <c r="B5217" s="13" t="s">
        <v>4667</v>
      </c>
      <c r="C5217" s="14" t="s">
        <v>19136</v>
      </c>
      <c r="D5217" s="14" t="s">
        <v>11356</v>
      </c>
      <c r="E5217" s="15" t="s">
        <v>11359</v>
      </c>
      <c r="F5217" s="16">
        <v>14</v>
      </c>
      <c r="G5217" s="16">
        <v>6</v>
      </c>
      <c r="H5217" s="6">
        <f t="shared" si="324"/>
        <v>15</v>
      </c>
      <c r="I5217" s="6">
        <f t="shared" si="325"/>
        <v>7</v>
      </c>
      <c r="J5217" s="7">
        <f t="shared" si="326"/>
        <v>0.46666666666666667</v>
      </c>
      <c r="K5217" s="7">
        <f t="shared" si="327"/>
        <v>-1.0995356735509143</v>
      </c>
    </row>
    <row r="5218" spans="1:11" x14ac:dyDescent="0.35">
      <c r="A5218" s="14" t="s">
        <v>10896</v>
      </c>
      <c r="B5218" s="13" t="s">
        <v>3534</v>
      </c>
      <c r="C5218" s="14" t="s">
        <v>19137</v>
      </c>
      <c r="D5218" s="14" t="s">
        <v>11608</v>
      </c>
      <c r="E5218" s="15" t="s">
        <v>5678</v>
      </c>
      <c r="F5218" s="16">
        <v>23</v>
      </c>
      <c r="G5218" s="16">
        <v>18</v>
      </c>
      <c r="H5218" s="6">
        <f t="shared" si="324"/>
        <v>24</v>
      </c>
      <c r="I5218" s="6">
        <f t="shared" si="325"/>
        <v>19</v>
      </c>
      <c r="J5218" s="7">
        <f t="shared" si="326"/>
        <v>0.79166666666666663</v>
      </c>
      <c r="K5218" s="7">
        <f t="shared" si="327"/>
        <v>-0.33703498727757075</v>
      </c>
    </row>
    <row r="5219" spans="1:11" x14ac:dyDescent="0.35">
      <c r="A5219" s="14" t="s">
        <v>10897</v>
      </c>
      <c r="B5219" s="13" t="s">
        <v>1269</v>
      </c>
      <c r="C5219" s="14" t="s">
        <v>19138</v>
      </c>
      <c r="D5219" s="14" t="s">
        <v>11356</v>
      </c>
      <c r="E5219" s="15" t="s">
        <v>11359</v>
      </c>
      <c r="F5219" s="16">
        <v>82</v>
      </c>
      <c r="G5219" s="16">
        <v>107</v>
      </c>
      <c r="H5219" s="6">
        <f t="shared" si="324"/>
        <v>83</v>
      </c>
      <c r="I5219" s="6">
        <f t="shared" si="325"/>
        <v>108</v>
      </c>
      <c r="J5219" s="7">
        <f t="shared" si="326"/>
        <v>1.3012048192771084</v>
      </c>
      <c r="K5219" s="7">
        <f t="shared" si="327"/>
        <v>0.37984807081654381</v>
      </c>
    </row>
    <row r="5220" spans="1:11" x14ac:dyDescent="0.35">
      <c r="A5220" s="14" t="s">
        <v>10898</v>
      </c>
      <c r="B5220" s="13" t="s">
        <v>1180</v>
      </c>
      <c r="C5220" s="14" t="s">
        <v>19139</v>
      </c>
      <c r="D5220" s="14" t="s">
        <v>11356</v>
      </c>
      <c r="E5220" s="15" t="s">
        <v>11359</v>
      </c>
      <c r="F5220" s="16">
        <v>34</v>
      </c>
      <c r="G5220" s="16">
        <v>29</v>
      </c>
      <c r="H5220" s="6">
        <f t="shared" si="324"/>
        <v>35</v>
      </c>
      <c r="I5220" s="6">
        <f t="shared" si="325"/>
        <v>30</v>
      </c>
      <c r="J5220" s="7">
        <f t="shared" si="326"/>
        <v>0.8571428571428571</v>
      </c>
      <c r="K5220" s="7">
        <f t="shared" si="327"/>
        <v>-0.22239242133644802</v>
      </c>
    </row>
    <row r="5221" spans="1:11" x14ac:dyDescent="0.35">
      <c r="A5221" s="14" t="s">
        <v>10899</v>
      </c>
      <c r="B5221" s="13" t="s">
        <v>168</v>
      </c>
      <c r="C5221" s="14" t="s">
        <v>19140</v>
      </c>
      <c r="D5221" s="14" t="s">
        <v>19141</v>
      </c>
      <c r="E5221" s="15" t="s">
        <v>11359</v>
      </c>
      <c r="F5221" s="16">
        <v>46</v>
      </c>
      <c r="G5221" s="16">
        <v>30</v>
      </c>
      <c r="H5221" s="6">
        <f t="shared" si="324"/>
        <v>47</v>
      </c>
      <c r="I5221" s="6">
        <f t="shared" si="325"/>
        <v>31</v>
      </c>
      <c r="J5221" s="7">
        <f t="shared" si="326"/>
        <v>0.65957446808510634</v>
      </c>
      <c r="K5221" s="7">
        <f t="shared" si="327"/>
        <v>-0.60039254129076236</v>
      </c>
    </row>
    <row r="5222" spans="1:11" x14ac:dyDescent="0.35">
      <c r="A5222" s="14" t="s">
        <v>10900</v>
      </c>
      <c r="B5222" s="13" t="s">
        <v>3252</v>
      </c>
      <c r="C5222" s="14" t="s">
        <v>19142</v>
      </c>
      <c r="D5222" s="14" t="s">
        <v>19143</v>
      </c>
      <c r="E5222" s="15" t="s">
        <v>11359</v>
      </c>
      <c r="F5222" s="16">
        <v>31</v>
      </c>
      <c r="G5222" s="16">
        <v>30</v>
      </c>
      <c r="H5222" s="6">
        <f t="shared" si="324"/>
        <v>32</v>
      </c>
      <c r="I5222" s="6">
        <f t="shared" si="325"/>
        <v>31</v>
      </c>
      <c r="J5222" s="7">
        <f t="shared" si="326"/>
        <v>0.96875</v>
      </c>
      <c r="K5222" s="7">
        <f t="shared" si="327"/>
        <v>-4.5803689613124789E-2</v>
      </c>
    </row>
    <row r="5223" spans="1:11" x14ac:dyDescent="0.35">
      <c r="A5223" s="14" t="s">
        <v>10901</v>
      </c>
      <c r="B5223" s="13" t="s">
        <v>4301</v>
      </c>
      <c r="C5223" s="14" t="s">
        <v>19144</v>
      </c>
      <c r="D5223" s="14" t="s">
        <v>11356</v>
      </c>
      <c r="E5223" s="15" t="s">
        <v>5678</v>
      </c>
      <c r="F5223" s="16">
        <v>22</v>
      </c>
      <c r="G5223" s="16">
        <v>11</v>
      </c>
      <c r="H5223" s="6">
        <f t="shared" si="324"/>
        <v>23</v>
      </c>
      <c r="I5223" s="6">
        <f t="shared" si="325"/>
        <v>12</v>
      </c>
      <c r="J5223" s="7">
        <f t="shared" si="326"/>
        <v>0.52173913043478259</v>
      </c>
      <c r="K5223" s="7">
        <f t="shared" si="327"/>
        <v>-0.93859945533585676</v>
      </c>
    </row>
    <row r="5224" spans="1:11" x14ac:dyDescent="0.35">
      <c r="A5224" s="14" t="s">
        <v>10902</v>
      </c>
      <c r="B5224" s="13" t="s">
        <v>3660</v>
      </c>
      <c r="C5224" s="14" t="s">
        <v>19145</v>
      </c>
      <c r="D5224" s="14" t="s">
        <v>19146</v>
      </c>
      <c r="E5224" s="15" t="s">
        <v>11359</v>
      </c>
      <c r="F5224" s="16">
        <v>31</v>
      </c>
      <c r="G5224" s="16">
        <v>23</v>
      </c>
      <c r="H5224" s="6">
        <f t="shared" si="324"/>
        <v>32</v>
      </c>
      <c r="I5224" s="6">
        <f t="shared" si="325"/>
        <v>24</v>
      </c>
      <c r="J5224" s="7">
        <f t="shared" si="326"/>
        <v>0.75</v>
      </c>
      <c r="K5224" s="7">
        <f t="shared" si="327"/>
        <v>-0.41503749927884381</v>
      </c>
    </row>
    <row r="5225" spans="1:11" x14ac:dyDescent="0.35">
      <c r="A5225" s="14" t="s">
        <v>10903</v>
      </c>
      <c r="B5225" s="13" t="s">
        <v>3698</v>
      </c>
      <c r="C5225" s="14" t="s">
        <v>19147</v>
      </c>
      <c r="D5225" s="14" t="s">
        <v>19148</v>
      </c>
      <c r="E5225" s="15" t="s">
        <v>5678</v>
      </c>
      <c r="F5225" s="16">
        <v>1049</v>
      </c>
      <c r="G5225" s="16">
        <v>1169</v>
      </c>
      <c r="H5225" s="6">
        <f t="shared" si="324"/>
        <v>1050</v>
      </c>
      <c r="I5225" s="6">
        <f t="shared" si="325"/>
        <v>1170</v>
      </c>
      <c r="J5225" s="7">
        <f t="shared" si="326"/>
        <v>1.1142857142857143</v>
      </c>
      <c r="K5225" s="7">
        <f t="shared" si="327"/>
        <v>0.15611920191728196</v>
      </c>
    </row>
    <row r="5226" spans="1:11" x14ac:dyDescent="0.35">
      <c r="A5226" s="14" t="s">
        <v>10904</v>
      </c>
      <c r="B5226" s="13" t="s">
        <v>1405</v>
      </c>
      <c r="C5226" s="14" t="s">
        <v>19149</v>
      </c>
      <c r="D5226" s="14" t="s">
        <v>19150</v>
      </c>
      <c r="E5226" s="15" t="s">
        <v>5678</v>
      </c>
      <c r="F5226" s="16">
        <v>156</v>
      </c>
      <c r="G5226" s="16">
        <v>115</v>
      </c>
      <c r="H5226" s="6">
        <f t="shared" si="324"/>
        <v>157</v>
      </c>
      <c r="I5226" s="6">
        <f t="shared" si="325"/>
        <v>116</v>
      </c>
      <c r="J5226" s="7">
        <f t="shared" si="326"/>
        <v>0.73885350318471332</v>
      </c>
      <c r="K5226" s="7">
        <f t="shared" si="327"/>
        <v>-0.43663975376405501</v>
      </c>
    </row>
    <row r="5227" spans="1:11" x14ac:dyDescent="0.35">
      <c r="A5227" s="14" t="s">
        <v>10905</v>
      </c>
      <c r="B5227" s="13" t="s">
        <v>2614</v>
      </c>
      <c r="C5227" s="14" t="s">
        <v>19151</v>
      </c>
      <c r="D5227" s="14" t="s">
        <v>11356</v>
      </c>
      <c r="E5227" s="15" t="s">
        <v>5678</v>
      </c>
      <c r="F5227" s="16">
        <v>87</v>
      </c>
      <c r="G5227" s="16">
        <v>53</v>
      </c>
      <c r="H5227" s="6">
        <f t="shared" si="324"/>
        <v>88</v>
      </c>
      <c r="I5227" s="6">
        <f t="shared" si="325"/>
        <v>54</v>
      </c>
      <c r="J5227" s="7">
        <f t="shared" si="326"/>
        <v>0.61363636363636365</v>
      </c>
      <c r="K5227" s="7">
        <f t="shared" si="327"/>
        <v>-0.70454411647382875</v>
      </c>
    </row>
    <row r="5228" spans="1:11" x14ac:dyDescent="0.35">
      <c r="A5228" s="14" t="s">
        <v>10906</v>
      </c>
      <c r="B5228" s="13" t="s">
        <v>4626</v>
      </c>
      <c r="C5228" s="14" t="s">
        <v>19152</v>
      </c>
      <c r="D5228" s="14" t="s">
        <v>19153</v>
      </c>
      <c r="E5228" s="15" t="s">
        <v>11359</v>
      </c>
      <c r="F5228" s="16">
        <v>156</v>
      </c>
      <c r="G5228" s="16">
        <v>117</v>
      </c>
      <c r="H5228" s="6">
        <f t="shared" si="324"/>
        <v>157</v>
      </c>
      <c r="I5228" s="6">
        <f t="shared" si="325"/>
        <v>118</v>
      </c>
      <c r="J5228" s="7">
        <f t="shared" si="326"/>
        <v>0.75159235668789814</v>
      </c>
      <c r="K5228" s="7">
        <f t="shared" si="327"/>
        <v>-0.41197769952978563</v>
      </c>
    </row>
    <row r="5229" spans="1:11" x14ac:dyDescent="0.35">
      <c r="A5229" s="14" t="s">
        <v>10907</v>
      </c>
      <c r="B5229" s="13" t="s">
        <v>2666</v>
      </c>
      <c r="C5229" s="14" t="s">
        <v>19154</v>
      </c>
      <c r="D5229" s="14" t="s">
        <v>15731</v>
      </c>
      <c r="E5229" s="15" t="s">
        <v>11359</v>
      </c>
      <c r="F5229" s="16">
        <v>6</v>
      </c>
      <c r="G5229" s="16">
        <v>2</v>
      </c>
      <c r="H5229" s="6">
        <f t="shared" si="324"/>
        <v>7</v>
      </c>
      <c r="I5229" s="6">
        <f t="shared" si="325"/>
        <v>3</v>
      </c>
      <c r="J5229" s="7">
        <f t="shared" si="326"/>
        <v>0.42857142857142855</v>
      </c>
      <c r="K5229" s="7">
        <f t="shared" si="327"/>
        <v>-1.2223924213364481</v>
      </c>
    </row>
    <row r="5230" spans="1:11" x14ac:dyDescent="0.35">
      <c r="A5230" s="14" t="s">
        <v>10908</v>
      </c>
      <c r="B5230" s="13" t="s">
        <v>3051</v>
      </c>
      <c r="C5230" s="14" t="s">
        <v>19155</v>
      </c>
      <c r="D5230" s="14" t="s">
        <v>11356</v>
      </c>
      <c r="E5230" s="15" t="s">
        <v>11359</v>
      </c>
      <c r="F5230" s="16">
        <v>96</v>
      </c>
      <c r="G5230" s="16">
        <v>84</v>
      </c>
      <c r="H5230" s="6">
        <f t="shared" si="324"/>
        <v>97</v>
      </c>
      <c r="I5230" s="6">
        <f t="shared" si="325"/>
        <v>85</v>
      </c>
      <c r="J5230" s="7">
        <f t="shared" si="326"/>
        <v>0.87628865979381443</v>
      </c>
      <c r="K5230" s="7">
        <f t="shared" si="327"/>
        <v>-0.19052190604942593</v>
      </c>
    </row>
    <row r="5231" spans="1:11" x14ac:dyDescent="0.35">
      <c r="A5231" s="14" t="s">
        <v>10909</v>
      </c>
      <c r="B5231" s="13" t="s">
        <v>1693</v>
      </c>
      <c r="C5231" s="14" t="s">
        <v>19156</v>
      </c>
      <c r="D5231" s="14" t="s">
        <v>19157</v>
      </c>
      <c r="E5231" s="15" t="s">
        <v>11359</v>
      </c>
      <c r="F5231" s="16">
        <v>246</v>
      </c>
      <c r="G5231" s="16">
        <v>215</v>
      </c>
      <c r="H5231" s="6">
        <f t="shared" si="324"/>
        <v>247</v>
      </c>
      <c r="I5231" s="6">
        <f t="shared" si="325"/>
        <v>216</v>
      </c>
      <c r="J5231" s="7">
        <f t="shared" si="326"/>
        <v>0.87449392712550611</v>
      </c>
      <c r="K5231" s="7">
        <f t="shared" si="327"/>
        <v>-0.19347972942120906</v>
      </c>
    </row>
    <row r="5232" spans="1:11" x14ac:dyDescent="0.35">
      <c r="A5232" s="14" t="s">
        <v>10910</v>
      </c>
      <c r="B5232" s="13" t="s">
        <v>1074</v>
      </c>
      <c r="C5232" s="14" t="s">
        <v>19158</v>
      </c>
      <c r="D5232" s="14" t="s">
        <v>19159</v>
      </c>
      <c r="E5232" s="15" t="s">
        <v>11359</v>
      </c>
      <c r="F5232" s="16">
        <v>64</v>
      </c>
      <c r="G5232" s="16">
        <v>38</v>
      </c>
      <c r="H5232" s="6">
        <f t="shared" si="324"/>
        <v>65</v>
      </c>
      <c r="I5232" s="6">
        <f t="shared" si="325"/>
        <v>39</v>
      </c>
      <c r="J5232" s="7">
        <f t="shared" si="326"/>
        <v>0.6</v>
      </c>
      <c r="K5232" s="7">
        <f t="shared" si="327"/>
        <v>-0.73696559416620622</v>
      </c>
    </row>
    <row r="5233" spans="1:11" x14ac:dyDescent="0.35">
      <c r="A5233" s="14" t="s">
        <v>10911</v>
      </c>
      <c r="B5233" s="13" t="s">
        <v>2299</v>
      </c>
      <c r="C5233" s="14" t="s">
        <v>19160</v>
      </c>
      <c r="D5233" s="14" t="s">
        <v>11356</v>
      </c>
      <c r="E5233" s="15" t="s">
        <v>11359</v>
      </c>
      <c r="F5233" s="16">
        <v>68</v>
      </c>
      <c r="G5233" s="16">
        <v>44</v>
      </c>
      <c r="H5233" s="6">
        <f t="shared" si="324"/>
        <v>69</v>
      </c>
      <c r="I5233" s="6">
        <f t="shared" si="325"/>
        <v>45</v>
      </c>
      <c r="J5233" s="7">
        <f t="shared" si="326"/>
        <v>0.65217391304347827</v>
      </c>
      <c r="K5233" s="7">
        <f t="shared" si="327"/>
        <v>-0.61667136044849435</v>
      </c>
    </row>
    <row r="5234" spans="1:11" x14ac:dyDescent="0.35">
      <c r="A5234" s="14" t="s">
        <v>10912</v>
      </c>
      <c r="B5234" s="13" t="s">
        <v>2647</v>
      </c>
      <c r="C5234" s="14" t="s">
        <v>19161</v>
      </c>
      <c r="D5234" s="14" t="s">
        <v>13311</v>
      </c>
      <c r="E5234" s="15" t="s">
        <v>5678</v>
      </c>
      <c r="F5234" s="16">
        <v>67</v>
      </c>
      <c r="G5234" s="16">
        <v>62</v>
      </c>
      <c r="H5234" s="6">
        <f t="shared" si="324"/>
        <v>68</v>
      </c>
      <c r="I5234" s="6">
        <f t="shared" si="325"/>
        <v>63</v>
      </c>
      <c r="J5234" s="7">
        <f t="shared" si="326"/>
        <v>0.92647058823529416</v>
      </c>
      <c r="K5234" s="7">
        <f t="shared" si="327"/>
        <v>-0.11018291775042288</v>
      </c>
    </row>
    <row r="5235" spans="1:11" x14ac:dyDescent="0.35">
      <c r="A5235" s="14" t="s">
        <v>10913</v>
      </c>
      <c r="B5235" s="13" t="s">
        <v>1966</v>
      </c>
      <c r="C5235" s="14" t="s">
        <v>19162</v>
      </c>
      <c r="D5235" s="14" t="s">
        <v>13311</v>
      </c>
      <c r="E5235" s="15" t="s">
        <v>5678</v>
      </c>
      <c r="F5235" s="16">
        <v>138</v>
      </c>
      <c r="G5235" s="16">
        <v>103</v>
      </c>
      <c r="H5235" s="6">
        <f t="shared" si="324"/>
        <v>139</v>
      </c>
      <c r="I5235" s="6">
        <f t="shared" si="325"/>
        <v>104</v>
      </c>
      <c r="J5235" s="7">
        <f t="shared" si="326"/>
        <v>0.74820143884892087</v>
      </c>
      <c r="K5235" s="7">
        <f t="shared" si="327"/>
        <v>-0.41850135458241522</v>
      </c>
    </row>
    <row r="5236" spans="1:11" x14ac:dyDescent="0.35">
      <c r="A5236" s="14" t="s">
        <v>10914</v>
      </c>
      <c r="B5236" s="13" t="s">
        <v>4559</v>
      </c>
      <c r="C5236" s="14" t="s">
        <v>19163</v>
      </c>
      <c r="D5236" s="14" t="s">
        <v>12574</v>
      </c>
      <c r="E5236" s="15" t="s">
        <v>5678</v>
      </c>
      <c r="F5236" s="16">
        <v>69</v>
      </c>
      <c r="G5236" s="16">
        <v>39</v>
      </c>
      <c r="H5236" s="6">
        <f t="shared" si="324"/>
        <v>70</v>
      </c>
      <c r="I5236" s="6">
        <f t="shared" si="325"/>
        <v>40</v>
      </c>
      <c r="J5236" s="7">
        <f t="shared" si="326"/>
        <v>0.5714285714285714</v>
      </c>
      <c r="K5236" s="7">
        <f t="shared" si="327"/>
        <v>-0.80735492205760429</v>
      </c>
    </row>
    <row r="5237" spans="1:11" x14ac:dyDescent="0.35">
      <c r="A5237" s="14" t="s">
        <v>10915</v>
      </c>
      <c r="B5237" s="13" t="s">
        <v>3192</v>
      </c>
      <c r="C5237" s="14" t="s">
        <v>19164</v>
      </c>
      <c r="D5237" s="14" t="s">
        <v>19165</v>
      </c>
      <c r="E5237" s="15" t="s">
        <v>5678</v>
      </c>
      <c r="F5237" s="16">
        <v>178</v>
      </c>
      <c r="G5237" s="16">
        <v>138</v>
      </c>
      <c r="H5237" s="6">
        <f t="shared" si="324"/>
        <v>179</v>
      </c>
      <c r="I5237" s="6">
        <f t="shared" si="325"/>
        <v>139</v>
      </c>
      <c r="J5237" s="7">
        <f t="shared" si="326"/>
        <v>0.77653631284916202</v>
      </c>
      <c r="K5237" s="7">
        <f t="shared" si="327"/>
        <v>-0.36487470454074894</v>
      </c>
    </row>
    <row r="5238" spans="1:11" x14ac:dyDescent="0.35">
      <c r="A5238" s="14" t="s">
        <v>10916</v>
      </c>
      <c r="B5238" s="13" t="s">
        <v>2029</v>
      </c>
      <c r="C5238" s="14" t="s">
        <v>19166</v>
      </c>
      <c r="D5238" s="14" t="s">
        <v>19167</v>
      </c>
      <c r="E5238" s="15" t="s">
        <v>5678</v>
      </c>
      <c r="F5238" s="16">
        <v>180</v>
      </c>
      <c r="G5238" s="16">
        <v>129</v>
      </c>
      <c r="H5238" s="6">
        <f t="shared" si="324"/>
        <v>181</v>
      </c>
      <c r="I5238" s="6">
        <f t="shared" si="325"/>
        <v>130</v>
      </c>
      <c r="J5238" s="7">
        <f t="shared" si="326"/>
        <v>0.71823204419889508</v>
      </c>
      <c r="K5238" s="7">
        <f t="shared" si="327"/>
        <v>-0.47747807405475079</v>
      </c>
    </row>
    <row r="5239" spans="1:11" x14ac:dyDescent="0.35">
      <c r="A5239" s="14" t="s">
        <v>10917</v>
      </c>
      <c r="B5239" s="13" t="s">
        <v>3251</v>
      </c>
      <c r="C5239" s="14" t="s">
        <v>19168</v>
      </c>
      <c r="D5239" s="14" t="s">
        <v>19169</v>
      </c>
      <c r="E5239" s="15" t="s">
        <v>5678</v>
      </c>
      <c r="F5239" s="16">
        <v>147</v>
      </c>
      <c r="G5239" s="16">
        <v>98</v>
      </c>
      <c r="H5239" s="6">
        <f t="shared" si="324"/>
        <v>148</v>
      </c>
      <c r="I5239" s="6">
        <f t="shared" si="325"/>
        <v>99</v>
      </c>
      <c r="J5239" s="7">
        <f t="shared" si="326"/>
        <v>0.66891891891891897</v>
      </c>
      <c r="K5239" s="7">
        <f t="shared" si="327"/>
        <v>-0.5800967455493401</v>
      </c>
    </row>
    <row r="5240" spans="1:11" x14ac:dyDescent="0.35">
      <c r="A5240" s="14" t="s">
        <v>10918</v>
      </c>
      <c r="B5240" s="13" t="s">
        <v>2809</v>
      </c>
      <c r="C5240" s="14" t="s">
        <v>19170</v>
      </c>
      <c r="D5240" s="14" t="s">
        <v>19171</v>
      </c>
      <c r="E5240" s="15" t="s">
        <v>5678</v>
      </c>
      <c r="F5240" s="16">
        <v>269</v>
      </c>
      <c r="G5240" s="16">
        <v>229</v>
      </c>
      <c r="H5240" s="6">
        <f t="shared" si="324"/>
        <v>270</v>
      </c>
      <c r="I5240" s="6">
        <f t="shared" si="325"/>
        <v>230</v>
      </c>
      <c r="J5240" s="7">
        <f t="shared" si="326"/>
        <v>0.85185185185185186</v>
      </c>
      <c r="K5240" s="7">
        <f t="shared" si="327"/>
        <v>-0.23132554610645564</v>
      </c>
    </row>
    <row r="5241" spans="1:11" x14ac:dyDescent="0.35">
      <c r="A5241" s="14" t="s">
        <v>10919</v>
      </c>
      <c r="B5241" s="13" t="s">
        <v>5374</v>
      </c>
      <c r="C5241" s="14" t="s">
        <v>19172</v>
      </c>
      <c r="D5241" s="14" t="s">
        <v>11536</v>
      </c>
      <c r="E5241" s="15" t="s">
        <v>11359</v>
      </c>
      <c r="F5241" s="16">
        <v>3</v>
      </c>
      <c r="G5241" s="16">
        <v>1</v>
      </c>
      <c r="H5241" s="6">
        <f t="shared" si="324"/>
        <v>4</v>
      </c>
      <c r="I5241" s="6">
        <f t="shared" si="325"/>
        <v>2</v>
      </c>
      <c r="J5241" s="7">
        <f t="shared" si="326"/>
        <v>0.5</v>
      </c>
      <c r="K5241" s="7">
        <f t="shared" si="327"/>
        <v>-1</v>
      </c>
    </row>
    <row r="5242" spans="1:11" x14ac:dyDescent="0.35">
      <c r="A5242" s="14" t="s">
        <v>10920</v>
      </c>
      <c r="B5242" s="13" t="s">
        <v>2824</v>
      </c>
      <c r="C5242" s="14" t="s">
        <v>19173</v>
      </c>
      <c r="D5242" s="14" t="s">
        <v>11671</v>
      </c>
      <c r="E5242" s="15" t="s">
        <v>11359</v>
      </c>
      <c r="F5242" s="16">
        <v>13</v>
      </c>
      <c r="G5242" s="16">
        <v>8</v>
      </c>
      <c r="H5242" s="6">
        <f t="shared" si="324"/>
        <v>14</v>
      </c>
      <c r="I5242" s="6">
        <f t="shared" si="325"/>
        <v>9</v>
      </c>
      <c r="J5242" s="7">
        <f t="shared" si="326"/>
        <v>0.6428571428571429</v>
      </c>
      <c r="K5242" s="7">
        <f t="shared" si="327"/>
        <v>-0.63742992061529169</v>
      </c>
    </row>
    <row r="5243" spans="1:11" x14ac:dyDescent="0.35">
      <c r="A5243" s="14" t="s">
        <v>10921</v>
      </c>
      <c r="B5243" s="13" t="s">
        <v>3926</v>
      </c>
      <c r="C5243" s="14" t="s">
        <v>19174</v>
      </c>
      <c r="D5243" s="14" t="s">
        <v>11356</v>
      </c>
      <c r="E5243" s="15" t="s">
        <v>11359</v>
      </c>
      <c r="F5243" s="16">
        <v>103</v>
      </c>
      <c r="G5243" s="16">
        <v>86</v>
      </c>
      <c r="H5243" s="6">
        <f t="shared" si="324"/>
        <v>104</v>
      </c>
      <c r="I5243" s="6">
        <f t="shared" si="325"/>
        <v>87</v>
      </c>
      <c r="J5243" s="7">
        <f t="shared" si="326"/>
        <v>0.83653846153846156</v>
      </c>
      <c r="K5243" s="7">
        <f t="shared" si="327"/>
        <v>-0.25749622229236385</v>
      </c>
    </row>
    <row r="5244" spans="1:11" x14ac:dyDescent="0.35">
      <c r="A5244" s="14" t="s">
        <v>10922</v>
      </c>
      <c r="B5244" s="13" t="s">
        <v>2802</v>
      </c>
      <c r="C5244" s="14" t="s">
        <v>19175</v>
      </c>
      <c r="D5244" s="14" t="s">
        <v>19176</v>
      </c>
      <c r="E5244" s="15" t="s">
        <v>11359</v>
      </c>
      <c r="F5244" s="16">
        <v>98</v>
      </c>
      <c r="G5244" s="16">
        <v>67</v>
      </c>
      <c r="H5244" s="6">
        <f t="shared" si="324"/>
        <v>99</v>
      </c>
      <c r="I5244" s="6">
        <f t="shared" si="325"/>
        <v>68</v>
      </c>
      <c r="J5244" s="7">
        <f t="shared" si="326"/>
        <v>0.68686868686868685</v>
      </c>
      <c r="K5244" s="7">
        <f t="shared" si="327"/>
        <v>-0.54189377882927026</v>
      </c>
    </row>
    <row r="5245" spans="1:11" x14ac:dyDescent="0.35">
      <c r="A5245" s="14" t="s">
        <v>10923</v>
      </c>
      <c r="B5245" s="13" t="s">
        <v>3398</v>
      </c>
      <c r="C5245" s="14" t="s">
        <v>19177</v>
      </c>
      <c r="D5245" s="14" t="s">
        <v>19178</v>
      </c>
      <c r="E5245" s="15" t="s">
        <v>11359</v>
      </c>
      <c r="F5245" s="16">
        <v>217</v>
      </c>
      <c r="G5245" s="16">
        <v>182</v>
      </c>
      <c r="H5245" s="6">
        <f t="shared" si="324"/>
        <v>218</v>
      </c>
      <c r="I5245" s="6">
        <f t="shared" si="325"/>
        <v>183</v>
      </c>
      <c r="J5245" s="7">
        <f t="shared" si="326"/>
        <v>0.83944954128440363</v>
      </c>
      <c r="K5245" s="7">
        <f t="shared" si="327"/>
        <v>-0.25248448649288396</v>
      </c>
    </row>
    <row r="5246" spans="1:11" x14ac:dyDescent="0.35">
      <c r="A5246" s="14" t="s">
        <v>10924</v>
      </c>
      <c r="B5246" s="13" t="s">
        <v>2900</v>
      </c>
      <c r="C5246" s="14" t="s">
        <v>19179</v>
      </c>
      <c r="D5246" s="14" t="s">
        <v>11746</v>
      </c>
      <c r="E5246" s="15" t="s">
        <v>11359</v>
      </c>
      <c r="F5246" s="16">
        <v>51</v>
      </c>
      <c r="G5246" s="16">
        <v>20</v>
      </c>
      <c r="H5246" s="6">
        <f t="shared" si="324"/>
        <v>52</v>
      </c>
      <c r="I5246" s="6">
        <f t="shared" si="325"/>
        <v>21</v>
      </c>
      <c r="J5246" s="7">
        <f t="shared" si="326"/>
        <v>0.40384615384615385</v>
      </c>
      <c r="K5246" s="7">
        <f t="shared" si="327"/>
        <v>-1.3081222953623319</v>
      </c>
    </row>
    <row r="5247" spans="1:11" x14ac:dyDescent="0.35">
      <c r="A5247" s="14" t="s">
        <v>10925</v>
      </c>
      <c r="B5247" s="13" t="s">
        <v>5671</v>
      </c>
      <c r="C5247" s="14"/>
      <c r="D5247" s="14"/>
      <c r="E5247" s="15" t="s">
        <v>11359</v>
      </c>
      <c r="F5247" s="16">
        <v>0</v>
      </c>
      <c r="G5247" s="16">
        <v>0</v>
      </c>
      <c r="H5247" s="6">
        <f t="shared" si="324"/>
        <v>1</v>
      </c>
      <c r="I5247" s="6">
        <f t="shared" si="325"/>
        <v>1</v>
      </c>
      <c r="J5247" s="7">
        <f t="shared" si="326"/>
        <v>1</v>
      </c>
      <c r="K5247" s="7">
        <f t="shared" si="327"/>
        <v>0</v>
      </c>
    </row>
    <row r="5248" spans="1:11" x14ac:dyDescent="0.35">
      <c r="A5248" s="14" t="s">
        <v>10926</v>
      </c>
      <c r="B5248" s="13" t="s">
        <v>1221</v>
      </c>
      <c r="C5248" s="14" t="s">
        <v>19180</v>
      </c>
      <c r="D5248" s="14" t="s">
        <v>11651</v>
      </c>
      <c r="E5248" s="15" t="s">
        <v>5678</v>
      </c>
      <c r="F5248" s="16">
        <v>52</v>
      </c>
      <c r="G5248" s="16">
        <v>54</v>
      </c>
      <c r="H5248" s="6">
        <f t="shared" si="324"/>
        <v>53</v>
      </c>
      <c r="I5248" s="6">
        <f t="shared" si="325"/>
        <v>55</v>
      </c>
      <c r="J5248" s="7">
        <f t="shared" si="326"/>
        <v>1.0377358490566038</v>
      </c>
      <c r="K5248" s="7">
        <f t="shared" si="327"/>
        <v>5.3439258961460415E-2</v>
      </c>
    </row>
    <row r="5249" spans="1:11" x14ac:dyDescent="0.35">
      <c r="A5249" s="14" t="s">
        <v>10927</v>
      </c>
      <c r="B5249" s="13" t="s">
        <v>4807</v>
      </c>
      <c r="C5249" s="14" t="s">
        <v>19181</v>
      </c>
      <c r="D5249" s="14" t="s">
        <v>11356</v>
      </c>
      <c r="E5249" s="15" t="s">
        <v>11359</v>
      </c>
      <c r="F5249" s="16">
        <v>15</v>
      </c>
      <c r="G5249" s="16">
        <v>14</v>
      </c>
      <c r="H5249" s="6">
        <f t="shared" si="324"/>
        <v>16</v>
      </c>
      <c r="I5249" s="6">
        <f t="shared" si="325"/>
        <v>15</v>
      </c>
      <c r="J5249" s="7">
        <f t="shared" si="326"/>
        <v>0.9375</v>
      </c>
      <c r="K5249" s="7">
        <f t="shared" si="327"/>
        <v>-9.3109404391481479E-2</v>
      </c>
    </row>
    <row r="5250" spans="1:11" x14ac:dyDescent="0.35">
      <c r="A5250" s="14" t="s">
        <v>10928</v>
      </c>
      <c r="B5250" s="13" t="s">
        <v>621</v>
      </c>
      <c r="C5250" s="14" t="s">
        <v>19182</v>
      </c>
      <c r="D5250" s="14" t="s">
        <v>11476</v>
      </c>
      <c r="E5250" s="15" t="s">
        <v>11359</v>
      </c>
      <c r="F5250" s="16">
        <v>175</v>
      </c>
      <c r="G5250" s="16">
        <v>152</v>
      </c>
      <c r="H5250" s="6">
        <f t="shared" si="324"/>
        <v>176</v>
      </c>
      <c r="I5250" s="6">
        <f t="shared" si="325"/>
        <v>153</v>
      </c>
      <c r="J5250" s="7">
        <f t="shared" si="326"/>
        <v>0.86931818181818177</v>
      </c>
      <c r="K5250" s="7">
        <f t="shared" si="327"/>
        <v>-0.20204377594464559</v>
      </c>
    </row>
    <row r="5251" spans="1:11" x14ac:dyDescent="0.35">
      <c r="A5251" s="14" t="s">
        <v>10929</v>
      </c>
      <c r="B5251" s="13" t="s">
        <v>1005</v>
      </c>
      <c r="C5251" s="14" t="s">
        <v>19183</v>
      </c>
      <c r="D5251" s="14" t="s">
        <v>19184</v>
      </c>
      <c r="E5251" s="15" t="s">
        <v>11359</v>
      </c>
      <c r="F5251" s="16">
        <v>400</v>
      </c>
      <c r="G5251" s="16">
        <v>339</v>
      </c>
      <c r="H5251" s="6">
        <f t="shared" ref="H5251:H5314" si="328">F5251+1</f>
        <v>401</v>
      </c>
      <c r="I5251" s="6">
        <f t="shared" ref="I5251:I5314" si="329">G5251+1</f>
        <v>340</v>
      </c>
      <c r="J5251" s="7">
        <f t="shared" ref="J5251:J5314" si="330">I5251/H5251</f>
        <v>0.84788029925187036</v>
      </c>
      <c r="K5251" s="7">
        <f t="shared" ref="K5251:K5314" si="331">LOG(J5251,2)</f>
        <v>-0.23806749031721849</v>
      </c>
    </row>
    <row r="5252" spans="1:11" x14ac:dyDescent="0.35">
      <c r="A5252" s="14" t="s">
        <v>10930</v>
      </c>
      <c r="B5252" s="13" t="s">
        <v>125</v>
      </c>
      <c r="C5252" s="14" t="s">
        <v>19185</v>
      </c>
      <c r="D5252" s="14" t="s">
        <v>19186</v>
      </c>
      <c r="E5252" s="15" t="s">
        <v>11359</v>
      </c>
      <c r="F5252" s="16">
        <v>66</v>
      </c>
      <c r="G5252" s="16">
        <v>37</v>
      </c>
      <c r="H5252" s="6">
        <f t="shared" si="328"/>
        <v>67</v>
      </c>
      <c r="I5252" s="6">
        <f t="shared" si="329"/>
        <v>38</v>
      </c>
      <c r="J5252" s="7">
        <f t="shared" si="330"/>
        <v>0.56716417910447758</v>
      </c>
      <c r="K5252" s="7">
        <f t="shared" si="331"/>
        <v>-0.81816167701418696</v>
      </c>
    </row>
    <row r="5253" spans="1:11" x14ac:dyDescent="0.35">
      <c r="A5253" s="14" t="s">
        <v>10931</v>
      </c>
      <c r="B5253" s="13" t="s">
        <v>127</v>
      </c>
      <c r="C5253" s="14" t="s">
        <v>19187</v>
      </c>
      <c r="D5253" s="14" t="s">
        <v>19188</v>
      </c>
      <c r="E5253" s="15" t="s">
        <v>11359</v>
      </c>
      <c r="F5253" s="16">
        <v>23</v>
      </c>
      <c r="G5253" s="16">
        <v>15</v>
      </c>
      <c r="H5253" s="6">
        <f t="shared" si="328"/>
        <v>24</v>
      </c>
      <c r="I5253" s="6">
        <f t="shared" si="329"/>
        <v>16</v>
      </c>
      <c r="J5253" s="7">
        <f t="shared" si="330"/>
        <v>0.66666666666666663</v>
      </c>
      <c r="K5253" s="7">
        <f t="shared" si="331"/>
        <v>-0.5849625007211563</v>
      </c>
    </row>
    <row r="5254" spans="1:11" x14ac:dyDescent="0.35">
      <c r="A5254" s="14" t="s">
        <v>10932</v>
      </c>
      <c r="B5254" s="13" t="s">
        <v>1674</v>
      </c>
      <c r="C5254" s="14" t="s">
        <v>19189</v>
      </c>
      <c r="D5254" s="14" t="s">
        <v>11356</v>
      </c>
      <c r="E5254" s="15" t="s">
        <v>11359</v>
      </c>
      <c r="F5254" s="16">
        <v>9</v>
      </c>
      <c r="G5254" s="16">
        <v>5</v>
      </c>
      <c r="H5254" s="6">
        <f t="shared" si="328"/>
        <v>10</v>
      </c>
      <c r="I5254" s="6">
        <f t="shared" si="329"/>
        <v>6</v>
      </c>
      <c r="J5254" s="7">
        <f t="shared" si="330"/>
        <v>0.6</v>
      </c>
      <c r="K5254" s="7">
        <f t="shared" si="331"/>
        <v>-0.73696559416620622</v>
      </c>
    </row>
    <row r="5255" spans="1:11" x14ac:dyDescent="0.35">
      <c r="A5255" s="14" t="s">
        <v>10933</v>
      </c>
      <c r="B5255" s="13" t="s">
        <v>5146</v>
      </c>
      <c r="C5255" s="14" t="s">
        <v>19190</v>
      </c>
      <c r="D5255" s="14" t="s">
        <v>11772</v>
      </c>
      <c r="E5255" s="15" t="s">
        <v>11359</v>
      </c>
      <c r="F5255" s="16">
        <v>17</v>
      </c>
      <c r="G5255" s="16">
        <v>14</v>
      </c>
      <c r="H5255" s="6">
        <f t="shared" si="328"/>
        <v>18</v>
      </c>
      <c r="I5255" s="6">
        <f t="shared" si="329"/>
        <v>15</v>
      </c>
      <c r="J5255" s="7">
        <f t="shared" si="330"/>
        <v>0.83333333333333337</v>
      </c>
      <c r="K5255" s="7">
        <f t="shared" si="331"/>
        <v>-0.26303440583379378</v>
      </c>
    </row>
    <row r="5256" spans="1:11" x14ac:dyDescent="0.35">
      <c r="A5256" s="14" t="s">
        <v>10934</v>
      </c>
      <c r="B5256" s="13" t="s">
        <v>5267</v>
      </c>
      <c r="C5256" s="14" t="s">
        <v>19191</v>
      </c>
      <c r="D5256" s="14" t="s">
        <v>19192</v>
      </c>
      <c r="E5256" s="15" t="s">
        <v>11359</v>
      </c>
      <c r="F5256" s="16">
        <v>7</v>
      </c>
      <c r="G5256" s="16">
        <v>4</v>
      </c>
      <c r="H5256" s="6">
        <f t="shared" si="328"/>
        <v>8</v>
      </c>
      <c r="I5256" s="6">
        <f t="shared" si="329"/>
        <v>5</v>
      </c>
      <c r="J5256" s="7">
        <f t="shared" si="330"/>
        <v>0.625</v>
      </c>
      <c r="K5256" s="7">
        <f t="shared" si="331"/>
        <v>-0.67807190511263771</v>
      </c>
    </row>
    <row r="5257" spans="1:11" x14ac:dyDescent="0.35">
      <c r="A5257" s="14" t="s">
        <v>10935</v>
      </c>
      <c r="B5257" s="13" t="s">
        <v>3635</v>
      </c>
      <c r="C5257" s="14" t="s">
        <v>19193</v>
      </c>
      <c r="D5257" s="14" t="s">
        <v>19194</v>
      </c>
      <c r="E5257" s="15" t="s">
        <v>11359</v>
      </c>
      <c r="F5257" s="16">
        <v>15</v>
      </c>
      <c r="G5257" s="16">
        <v>17</v>
      </c>
      <c r="H5257" s="6">
        <f t="shared" si="328"/>
        <v>16</v>
      </c>
      <c r="I5257" s="6">
        <f t="shared" si="329"/>
        <v>18</v>
      </c>
      <c r="J5257" s="7">
        <f t="shared" si="330"/>
        <v>1.125</v>
      </c>
      <c r="K5257" s="7">
        <f t="shared" si="331"/>
        <v>0.16992500144231237</v>
      </c>
    </row>
    <row r="5258" spans="1:11" x14ac:dyDescent="0.35">
      <c r="A5258" s="14" t="s">
        <v>10936</v>
      </c>
      <c r="B5258" s="13" t="s">
        <v>1833</v>
      </c>
      <c r="C5258" s="14" t="s">
        <v>19195</v>
      </c>
      <c r="D5258" s="14" t="s">
        <v>19196</v>
      </c>
      <c r="E5258" s="15" t="s">
        <v>11359</v>
      </c>
      <c r="F5258" s="16">
        <v>9</v>
      </c>
      <c r="G5258" s="16">
        <v>9</v>
      </c>
      <c r="H5258" s="6">
        <f t="shared" si="328"/>
        <v>10</v>
      </c>
      <c r="I5258" s="6">
        <f t="shared" si="329"/>
        <v>10</v>
      </c>
      <c r="J5258" s="7">
        <f t="shared" si="330"/>
        <v>1</v>
      </c>
      <c r="K5258" s="7">
        <f t="shared" si="331"/>
        <v>0</v>
      </c>
    </row>
    <row r="5259" spans="1:11" x14ac:dyDescent="0.35">
      <c r="A5259" s="14" t="s">
        <v>10937</v>
      </c>
      <c r="B5259" s="13" t="s">
        <v>5672</v>
      </c>
      <c r="C5259" s="14"/>
      <c r="D5259" s="14"/>
      <c r="E5259" s="15" t="s">
        <v>11359</v>
      </c>
      <c r="F5259" s="16">
        <v>0</v>
      </c>
      <c r="G5259" s="16">
        <v>0</v>
      </c>
      <c r="H5259" s="6">
        <f t="shared" si="328"/>
        <v>1</v>
      </c>
      <c r="I5259" s="6">
        <f t="shared" si="329"/>
        <v>1</v>
      </c>
      <c r="J5259" s="7">
        <f t="shared" si="330"/>
        <v>1</v>
      </c>
      <c r="K5259" s="7">
        <f t="shared" si="331"/>
        <v>0</v>
      </c>
    </row>
    <row r="5260" spans="1:11" x14ac:dyDescent="0.35">
      <c r="A5260" s="14" t="s">
        <v>10938</v>
      </c>
      <c r="B5260" s="13" t="s">
        <v>1874</v>
      </c>
      <c r="C5260" s="14" t="s">
        <v>19197</v>
      </c>
      <c r="D5260" s="14" t="s">
        <v>19198</v>
      </c>
      <c r="E5260" s="15" t="s">
        <v>11359</v>
      </c>
      <c r="F5260" s="16">
        <v>280</v>
      </c>
      <c r="G5260" s="16">
        <v>335</v>
      </c>
      <c r="H5260" s="6">
        <f t="shared" si="328"/>
        <v>281</v>
      </c>
      <c r="I5260" s="6">
        <f t="shared" si="329"/>
        <v>336</v>
      </c>
      <c r="J5260" s="7">
        <f t="shared" si="330"/>
        <v>1.195729537366548</v>
      </c>
      <c r="K5260" s="7">
        <f t="shared" si="331"/>
        <v>0.25789110255783415</v>
      </c>
    </row>
    <row r="5261" spans="1:11" x14ac:dyDescent="0.35">
      <c r="A5261" s="14" t="s">
        <v>10939</v>
      </c>
      <c r="B5261" s="13" t="s">
        <v>3922</v>
      </c>
      <c r="C5261" s="14" t="s">
        <v>19199</v>
      </c>
      <c r="D5261" s="14" t="s">
        <v>19200</v>
      </c>
      <c r="E5261" s="15" t="s">
        <v>11359</v>
      </c>
      <c r="F5261" s="16">
        <v>171</v>
      </c>
      <c r="G5261" s="16">
        <v>89</v>
      </c>
      <c r="H5261" s="6">
        <f t="shared" si="328"/>
        <v>172</v>
      </c>
      <c r="I5261" s="6">
        <f t="shared" si="329"/>
        <v>90</v>
      </c>
      <c r="J5261" s="7">
        <f t="shared" si="330"/>
        <v>0.52325581395348841</v>
      </c>
      <c r="K5261" s="7">
        <f t="shared" si="331"/>
        <v>-0.93441165837242324</v>
      </c>
    </row>
    <row r="5262" spans="1:11" x14ac:dyDescent="0.35">
      <c r="A5262" s="14" t="s">
        <v>10940</v>
      </c>
      <c r="B5262" s="13" t="s">
        <v>4032</v>
      </c>
      <c r="C5262" s="14" t="s">
        <v>19201</v>
      </c>
      <c r="D5262" s="14" t="s">
        <v>19202</v>
      </c>
      <c r="E5262" s="15" t="s">
        <v>11359</v>
      </c>
      <c r="F5262" s="16">
        <v>358</v>
      </c>
      <c r="G5262" s="16">
        <v>418</v>
      </c>
      <c r="H5262" s="6">
        <f t="shared" si="328"/>
        <v>359</v>
      </c>
      <c r="I5262" s="6">
        <f t="shared" si="329"/>
        <v>419</v>
      </c>
      <c r="J5262" s="7">
        <f t="shared" si="330"/>
        <v>1.1671309192200556</v>
      </c>
      <c r="K5262" s="7">
        <f t="shared" si="331"/>
        <v>0.22296639987630018</v>
      </c>
    </row>
    <row r="5263" spans="1:11" x14ac:dyDescent="0.35">
      <c r="A5263" s="14" t="s">
        <v>10941</v>
      </c>
      <c r="B5263" s="13" t="s">
        <v>4104</v>
      </c>
      <c r="C5263" s="14" t="s">
        <v>19203</v>
      </c>
      <c r="D5263" s="14" t="s">
        <v>19204</v>
      </c>
      <c r="E5263" s="15" t="s">
        <v>11359</v>
      </c>
      <c r="F5263" s="16">
        <v>346</v>
      </c>
      <c r="G5263" s="16">
        <v>337</v>
      </c>
      <c r="H5263" s="6">
        <f t="shared" si="328"/>
        <v>347</v>
      </c>
      <c r="I5263" s="6">
        <f t="shared" si="329"/>
        <v>338</v>
      </c>
      <c r="J5263" s="7">
        <f t="shared" si="330"/>
        <v>0.97406340057636887</v>
      </c>
      <c r="K5263" s="7">
        <f t="shared" si="331"/>
        <v>-3.7912416296076605E-2</v>
      </c>
    </row>
    <row r="5264" spans="1:11" x14ac:dyDescent="0.35">
      <c r="A5264" s="14" t="s">
        <v>10942</v>
      </c>
      <c r="B5264" s="13" t="s">
        <v>1634</v>
      </c>
      <c r="C5264" s="14" t="s">
        <v>19205</v>
      </c>
      <c r="D5264" s="14" t="s">
        <v>19206</v>
      </c>
      <c r="E5264" s="15" t="s">
        <v>11359</v>
      </c>
      <c r="F5264" s="16">
        <v>42</v>
      </c>
      <c r="G5264" s="16">
        <v>40</v>
      </c>
      <c r="H5264" s="6">
        <f t="shared" si="328"/>
        <v>43</v>
      </c>
      <c r="I5264" s="6">
        <f t="shared" si="329"/>
        <v>41</v>
      </c>
      <c r="J5264" s="7">
        <f t="shared" si="330"/>
        <v>0.95348837209302328</v>
      </c>
      <c r="K5264" s="7">
        <f t="shared" si="331"/>
        <v>-6.8712750084014201E-2</v>
      </c>
    </row>
    <row r="5265" spans="1:11" x14ac:dyDescent="0.35">
      <c r="A5265" s="14" t="s">
        <v>10943</v>
      </c>
      <c r="B5265" s="13" t="s">
        <v>1962</v>
      </c>
      <c r="C5265" s="14" t="s">
        <v>19207</v>
      </c>
      <c r="D5265" s="14" t="s">
        <v>19208</v>
      </c>
      <c r="E5265" s="15" t="s">
        <v>11359</v>
      </c>
      <c r="F5265" s="16">
        <v>51</v>
      </c>
      <c r="G5265" s="16">
        <v>35</v>
      </c>
      <c r="H5265" s="6">
        <f t="shared" si="328"/>
        <v>52</v>
      </c>
      <c r="I5265" s="6">
        <f t="shared" si="329"/>
        <v>36</v>
      </c>
      <c r="J5265" s="7">
        <f t="shared" si="330"/>
        <v>0.69230769230769229</v>
      </c>
      <c r="K5265" s="7">
        <f t="shared" si="331"/>
        <v>-0.53051471669877992</v>
      </c>
    </row>
    <row r="5266" spans="1:11" x14ac:dyDescent="0.35">
      <c r="A5266" s="14" t="s">
        <v>10944</v>
      </c>
      <c r="B5266" s="13" t="s">
        <v>1776</v>
      </c>
      <c r="C5266" s="14" t="s">
        <v>19209</v>
      </c>
      <c r="D5266" s="14" t="s">
        <v>19210</v>
      </c>
      <c r="E5266" s="15" t="s">
        <v>11359</v>
      </c>
      <c r="F5266" s="16">
        <v>56</v>
      </c>
      <c r="G5266" s="16">
        <v>47</v>
      </c>
      <c r="H5266" s="6">
        <f t="shared" si="328"/>
        <v>57</v>
      </c>
      <c r="I5266" s="6">
        <f t="shared" si="329"/>
        <v>48</v>
      </c>
      <c r="J5266" s="7">
        <f t="shared" si="330"/>
        <v>0.84210526315789469</v>
      </c>
      <c r="K5266" s="7">
        <f t="shared" si="331"/>
        <v>-0.2479275134435856</v>
      </c>
    </row>
    <row r="5267" spans="1:11" x14ac:dyDescent="0.35">
      <c r="A5267" s="14" t="s">
        <v>10945</v>
      </c>
      <c r="B5267" s="13" t="s">
        <v>2266</v>
      </c>
      <c r="C5267" s="14" t="s">
        <v>19211</v>
      </c>
      <c r="D5267" s="14" t="s">
        <v>19212</v>
      </c>
      <c r="E5267" s="15" t="s">
        <v>11359</v>
      </c>
      <c r="F5267" s="16">
        <v>20</v>
      </c>
      <c r="G5267" s="16">
        <v>11</v>
      </c>
      <c r="H5267" s="6">
        <f t="shared" si="328"/>
        <v>21</v>
      </c>
      <c r="I5267" s="6">
        <f t="shared" si="329"/>
        <v>12</v>
      </c>
      <c r="J5267" s="7">
        <f t="shared" si="330"/>
        <v>0.5714285714285714</v>
      </c>
      <c r="K5267" s="7">
        <f t="shared" si="331"/>
        <v>-0.80735492205760429</v>
      </c>
    </row>
    <row r="5268" spans="1:11" x14ac:dyDescent="0.35">
      <c r="A5268" s="14" t="s">
        <v>10946</v>
      </c>
      <c r="B5268" s="13" t="s">
        <v>1228</v>
      </c>
      <c r="C5268" s="14" t="s">
        <v>19213</v>
      </c>
      <c r="D5268" s="14" t="s">
        <v>19214</v>
      </c>
      <c r="E5268" s="15" t="s">
        <v>11359</v>
      </c>
      <c r="F5268" s="16">
        <v>10</v>
      </c>
      <c r="G5268" s="16">
        <v>6</v>
      </c>
      <c r="H5268" s="6">
        <f t="shared" si="328"/>
        <v>11</v>
      </c>
      <c r="I5268" s="6">
        <f t="shared" si="329"/>
        <v>7</v>
      </c>
      <c r="J5268" s="7">
        <f t="shared" si="330"/>
        <v>0.63636363636363635</v>
      </c>
      <c r="K5268" s="7">
        <f t="shared" si="331"/>
        <v>-0.65207669657969325</v>
      </c>
    </row>
    <row r="5269" spans="1:11" x14ac:dyDescent="0.35">
      <c r="A5269" s="14" t="s">
        <v>10947</v>
      </c>
      <c r="B5269" s="13" t="s">
        <v>969</v>
      </c>
      <c r="C5269" s="14" t="s">
        <v>19215</v>
      </c>
      <c r="D5269" s="14" t="s">
        <v>19216</v>
      </c>
      <c r="E5269" s="15" t="s">
        <v>11359</v>
      </c>
      <c r="F5269" s="16">
        <v>4376</v>
      </c>
      <c r="G5269" s="16">
        <v>6813</v>
      </c>
      <c r="H5269" s="6">
        <f t="shared" si="328"/>
        <v>4377</v>
      </c>
      <c r="I5269" s="6">
        <f t="shared" si="329"/>
        <v>6814</v>
      </c>
      <c r="J5269" s="7">
        <f t="shared" si="330"/>
        <v>1.5567740461503312</v>
      </c>
      <c r="K5269" s="7">
        <f t="shared" si="331"/>
        <v>0.63855956345729936</v>
      </c>
    </row>
    <row r="5270" spans="1:11" x14ac:dyDescent="0.35">
      <c r="A5270" s="14" t="s">
        <v>10948</v>
      </c>
      <c r="B5270" s="13" t="s">
        <v>341</v>
      </c>
      <c r="C5270" s="14" t="s">
        <v>19217</v>
      </c>
      <c r="D5270" s="14" t="s">
        <v>19218</v>
      </c>
      <c r="E5270" s="15" t="s">
        <v>11359</v>
      </c>
      <c r="F5270" s="16">
        <v>2603</v>
      </c>
      <c r="G5270" s="16">
        <v>3615</v>
      </c>
      <c r="H5270" s="6">
        <f t="shared" si="328"/>
        <v>2604</v>
      </c>
      <c r="I5270" s="6">
        <f t="shared" si="329"/>
        <v>3616</v>
      </c>
      <c r="J5270" s="7">
        <f t="shared" si="330"/>
        <v>1.3886328725038402</v>
      </c>
      <c r="K5270" s="7">
        <f t="shared" si="331"/>
        <v>0.47366522924955212</v>
      </c>
    </row>
    <row r="5271" spans="1:11" x14ac:dyDescent="0.35">
      <c r="A5271" s="14" t="s">
        <v>10949</v>
      </c>
      <c r="B5271" s="13" t="s">
        <v>533</v>
      </c>
      <c r="C5271" s="14" t="s">
        <v>19219</v>
      </c>
      <c r="D5271" s="14" t="s">
        <v>19220</v>
      </c>
      <c r="E5271" s="15" t="s">
        <v>11359</v>
      </c>
      <c r="F5271" s="16">
        <v>2300</v>
      </c>
      <c r="G5271" s="16">
        <v>2683</v>
      </c>
      <c r="H5271" s="6">
        <f t="shared" si="328"/>
        <v>2301</v>
      </c>
      <c r="I5271" s="6">
        <f t="shared" si="329"/>
        <v>2684</v>
      </c>
      <c r="J5271" s="7">
        <f t="shared" si="330"/>
        <v>1.1664493698392004</v>
      </c>
      <c r="K5271" s="7">
        <f t="shared" si="331"/>
        <v>0.22212368797609405</v>
      </c>
    </row>
    <row r="5272" spans="1:11" x14ac:dyDescent="0.35">
      <c r="A5272" s="14" t="s">
        <v>10950</v>
      </c>
      <c r="B5272" s="13" t="s">
        <v>726</v>
      </c>
      <c r="C5272" s="14" t="s">
        <v>19221</v>
      </c>
      <c r="D5272" s="14" t="s">
        <v>19222</v>
      </c>
      <c r="E5272" s="15" t="s">
        <v>11359</v>
      </c>
      <c r="F5272" s="16">
        <v>1227</v>
      </c>
      <c r="G5272" s="16">
        <v>810</v>
      </c>
      <c r="H5272" s="6">
        <f t="shared" si="328"/>
        <v>1228</v>
      </c>
      <c r="I5272" s="6">
        <f t="shared" si="329"/>
        <v>811</v>
      </c>
      <c r="J5272" s="7">
        <f t="shared" si="330"/>
        <v>0.6604234527687296</v>
      </c>
      <c r="K5272" s="7">
        <f t="shared" si="331"/>
        <v>-0.59853674115290656</v>
      </c>
    </row>
    <row r="5273" spans="1:11" x14ac:dyDescent="0.35">
      <c r="A5273" s="14" t="s">
        <v>10951</v>
      </c>
      <c r="B5273" s="13" t="s">
        <v>4646</v>
      </c>
      <c r="C5273" s="14" t="s">
        <v>19223</v>
      </c>
      <c r="D5273" s="14" t="s">
        <v>11509</v>
      </c>
      <c r="E5273" s="15" t="s">
        <v>11359</v>
      </c>
      <c r="F5273" s="16">
        <v>221</v>
      </c>
      <c r="G5273" s="16">
        <v>178</v>
      </c>
      <c r="H5273" s="6">
        <f t="shared" si="328"/>
        <v>222</v>
      </c>
      <c r="I5273" s="6">
        <f t="shared" si="329"/>
        <v>179</v>
      </c>
      <c r="J5273" s="7">
        <f t="shared" si="330"/>
        <v>0.80630630630630629</v>
      </c>
      <c r="K5273" s="7">
        <f t="shared" si="331"/>
        <v>-0.31060008908584957</v>
      </c>
    </row>
    <row r="5274" spans="1:11" x14ac:dyDescent="0.35">
      <c r="A5274" s="14" t="s">
        <v>10952</v>
      </c>
      <c r="B5274" s="13" t="s">
        <v>4247</v>
      </c>
      <c r="C5274" s="14" t="s">
        <v>19224</v>
      </c>
      <c r="D5274" s="14" t="s">
        <v>19225</v>
      </c>
      <c r="E5274" s="15" t="s">
        <v>5678</v>
      </c>
      <c r="F5274" s="16">
        <v>79</v>
      </c>
      <c r="G5274" s="16">
        <v>43</v>
      </c>
      <c r="H5274" s="6">
        <f t="shared" si="328"/>
        <v>80</v>
      </c>
      <c r="I5274" s="6">
        <f t="shared" si="329"/>
        <v>44</v>
      </c>
      <c r="J5274" s="7">
        <f t="shared" si="330"/>
        <v>0.55000000000000004</v>
      </c>
      <c r="K5274" s="7">
        <f t="shared" si="331"/>
        <v>-0.86249647625006509</v>
      </c>
    </row>
    <row r="5275" spans="1:11" x14ac:dyDescent="0.35">
      <c r="A5275" s="14" t="s">
        <v>10953</v>
      </c>
      <c r="B5275" s="13" t="s">
        <v>1766</v>
      </c>
      <c r="C5275" s="14" t="s">
        <v>19226</v>
      </c>
      <c r="D5275" s="14" t="s">
        <v>11685</v>
      </c>
      <c r="E5275" s="15" t="s">
        <v>5678</v>
      </c>
      <c r="F5275" s="16">
        <v>151</v>
      </c>
      <c r="G5275" s="16">
        <v>124</v>
      </c>
      <c r="H5275" s="6">
        <f t="shared" si="328"/>
        <v>152</v>
      </c>
      <c r="I5275" s="6">
        <f t="shared" si="329"/>
        <v>125</v>
      </c>
      <c r="J5275" s="7">
        <f t="shared" si="330"/>
        <v>0.82236842105263153</v>
      </c>
      <c r="K5275" s="7">
        <f t="shared" si="331"/>
        <v>-0.28214322878149856</v>
      </c>
    </row>
    <row r="5276" spans="1:11" x14ac:dyDescent="0.35">
      <c r="A5276" s="14" t="s">
        <v>10954</v>
      </c>
      <c r="B5276" s="13" t="s">
        <v>2142</v>
      </c>
      <c r="C5276" s="14" t="s">
        <v>19227</v>
      </c>
      <c r="D5276" s="14" t="s">
        <v>12260</v>
      </c>
      <c r="E5276" s="15" t="s">
        <v>11359</v>
      </c>
      <c r="F5276" s="16">
        <v>27</v>
      </c>
      <c r="G5276" s="16">
        <v>25</v>
      </c>
      <c r="H5276" s="6">
        <f t="shared" si="328"/>
        <v>28</v>
      </c>
      <c r="I5276" s="6">
        <f t="shared" si="329"/>
        <v>26</v>
      </c>
      <c r="J5276" s="7">
        <f t="shared" si="330"/>
        <v>0.9285714285714286</v>
      </c>
      <c r="K5276" s="7">
        <f t="shared" si="331"/>
        <v>-0.10691520391651191</v>
      </c>
    </row>
    <row r="5277" spans="1:11" x14ac:dyDescent="0.35">
      <c r="A5277" s="14" t="s">
        <v>10955</v>
      </c>
      <c r="B5277" s="13" t="s">
        <v>4081</v>
      </c>
      <c r="C5277" s="14" t="s">
        <v>19228</v>
      </c>
      <c r="D5277" s="14" t="s">
        <v>11356</v>
      </c>
      <c r="E5277" s="15" t="s">
        <v>5678</v>
      </c>
      <c r="F5277" s="16">
        <v>606</v>
      </c>
      <c r="G5277" s="16">
        <v>771</v>
      </c>
      <c r="H5277" s="6">
        <f t="shared" si="328"/>
        <v>607</v>
      </c>
      <c r="I5277" s="6">
        <f t="shared" si="329"/>
        <v>772</v>
      </c>
      <c r="J5277" s="7">
        <f t="shared" si="330"/>
        <v>1.271828665568369</v>
      </c>
      <c r="K5277" s="7">
        <f t="shared" si="331"/>
        <v>0.34690433101239837</v>
      </c>
    </row>
    <row r="5278" spans="1:11" x14ac:dyDescent="0.35">
      <c r="A5278" s="14" t="s">
        <v>10956</v>
      </c>
      <c r="B5278" s="13" t="s">
        <v>2807</v>
      </c>
      <c r="C5278" s="14" t="s">
        <v>19229</v>
      </c>
      <c r="D5278" s="14" t="s">
        <v>11548</v>
      </c>
      <c r="E5278" s="15" t="s">
        <v>11359</v>
      </c>
      <c r="F5278" s="16">
        <v>27</v>
      </c>
      <c r="G5278" s="16">
        <v>22</v>
      </c>
      <c r="H5278" s="6">
        <f t="shared" si="328"/>
        <v>28</v>
      </c>
      <c r="I5278" s="6">
        <f t="shared" si="329"/>
        <v>23</v>
      </c>
      <c r="J5278" s="7">
        <f t="shared" si="330"/>
        <v>0.8214285714285714</v>
      </c>
      <c r="K5278" s="7">
        <f t="shared" si="331"/>
        <v>-0.28379296600059128</v>
      </c>
    </row>
    <row r="5279" spans="1:11" x14ac:dyDescent="0.35">
      <c r="A5279" s="14" t="s">
        <v>10957</v>
      </c>
      <c r="B5279" s="13" t="s">
        <v>1753</v>
      </c>
      <c r="C5279" s="14" t="s">
        <v>19230</v>
      </c>
      <c r="D5279" s="14" t="s">
        <v>19231</v>
      </c>
      <c r="E5279" s="15" t="s">
        <v>11359</v>
      </c>
      <c r="F5279" s="16">
        <v>5</v>
      </c>
      <c r="G5279" s="16">
        <v>2</v>
      </c>
      <c r="H5279" s="6">
        <f t="shared" si="328"/>
        <v>6</v>
      </c>
      <c r="I5279" s="6">
        <f t="shared" si="329"/>
        <v>3</v>
      </c>
      <c r="J5279" s="7">
        <f t="shared" si="330"/>
        <v>0.5</v>
      </c>
      <c r="K5279" s="7">
        <f t="shared" si="331"/>
        <v>-1</v>
      </c>
    </row>
    <row r="5280" spans="1:11" x14ac:dyDescent="0.35">
      <c r="A5280" s="14" t="s">
        <v>10958</v>
      </c>
      <c r="B5280" s="13" t="s">
        <v>2002</v>
      </c>
      <c r="C5280" s="14" t="s">
        <v>19232</v>
      </c>
      <c r="D5280" s="14" t="s">
        <v>19233</v>
      </c>
      <c r="E5280" s="15" t="s">
        <v>11359</v>
      </c>
      <c r="F5280" s="16">
        <v>9</v>
      </c>
      <c r="G5280" s="16">
        <v>9</v>
      </c>
      <c r="H5280" s="6">
        <f t="shared" si="328"/>
        <v>10</v>
      </c>
      <c r="I5280" s="6">
        <f t="shared" si="329"/>
        <v>10</v>
      </c>
      <c r="J5280" s="7">
        <f t="shared" si="330"/>
        <v>1</v>
      </c>
      <c r="K5280" s="7">
        <f t="shared" si="331"/>
        <v>0</v>
      </c>
    </row>
    <row r="5281" spans="1:11" x14ac:dyDescent="0.35">
      <c r="A5281" s="14" t="s">
        <v>10959</v>
      </c>
      <c r="B5281" s="13" t="s">
        <v>459</v>
      </c>
      <c r="C5281" s="14"/>
      <c r="D5281" s="14"/>
      <c r="E5281" s="15" t="s">
        <v>5678</v>
      </c>
      <c r="F5281" s="16">
        <v>2</v>
      </c>
      <c r="G5281" s="16">
        <v>2</v>
      </c>
      <c r="H5281" s="6">
        <f t="shared" si="328"/>
        <v>3</v>
      </c>
      <c r="I5281" s="6">
        <f t="shared" si="329"/>
        <v>3</v>
      </c>
      <c r="J5281" s="7">
        <f t="shared" si="330"/>
        <v>1</v>
      </c>
      <c r="K5281" s="7">
        <f t="shared" si="331"/>
        <v>0</v>
      </c>
    </row>
    <row r="5282" spans="1:11" x14ac:dyDescent="0.35">
      <c r="A5282" s="14" t="s">
        <v>10960</v>
      </c>
      <c r="B5282" s="13" t="s">
        <v>3630</v>
      </c>
      <c r="C5282" s="14" t="s">
        <v>19234</v>
      </c>
      <c r="D5282" s="14" t="s">
        <v>11356</v>
      </c>
      <c r="E5282" s="15" t="s">
        <v>11359</v>
      </c>
      <c r="F5282" s="16">
        <v>43</v>
      </c>
      <c r="G5282" s="16">
        <v>18</v>
      </c>
      <c r="H5282" s="6">
        <f t="shared" si="328"/>
        <v>44</v>
      </c>
      <c r="I5282" s="6">
        <f t="shared" si="329"/>
        <v>19</v>
      </c>
      <c r="J5282" s="7">
        <f t="shared" si="330"/>
        <v>0.43181818181818182</v>
      </c>
      <c r="K5282" s="7">
        <f t="shared" si="331"/>
        <v>-1.2115041051937117</v>
      </c>
    </row>
    <row r="5283" spans="1:11" x14ac:dyDescent="0.35">
      <c r="A5283" s="14" t="s">
        <v>10961</v>
      </c>
      <c r="B5283" s="13" t="s">
        <v>4440</v>
      </c>
      <c r="C5283" s="14" t="s">
        <v>19235</v>
      </c>
      <c r="D5283" s="14" t="s">
        <v>11356</v>
      </c>
      <c r="E5283" s="15" t="s">
        <v>11359</v>
      </c>
      <c r="F5283" s="16">
        <v>21</v>
      </c>
      <c r="G5283" s="16">
        <v>12</v>
      </c>
      <c r="H5283" s="6">
        <f t="shared" si="328"/>
        <v>22</v>
      </c>
      <c r="I5283" s="6">
        <f t="shared" si="329"/>
        <v>13</v>
      </c>
      <c r="J5283" s="7">
        <f t="shared" si="330"/>
        <v>0.59090909090909094</v>
      </c>
      <c r="K5283" s="7">
        <f t="shared" si="331"/>
        <v>-0.75899190049620513</v>
      </c>
    </row>
    <row r="5284" spans="1:11" x14ac:dyDescent="0.35">
      <c r="A5284" s="14" t="s">
        <v>10962</v>
      </c>
      <c r="B5284" s="13" t="s">
        <v>968</v>
      </c>
      <c r="C5284" s="14" t="s">
        <v>19236</v>
      </c>
      <c r="D5284" s="14" t="s">
        <v>19237</v>
      </c>
      <c r="E5284" s="15" t="s">
        <v>11359</v>
      </c>
      <c r="F5284" s="16">
        <v>65</v>
      </c>
      <c r="G5284" s="16">
        <v>32</v>
      </c>
      <c r="H5284" s="6">
        <f t="shared" si="328"/>
        <v>66</v>
      </c>
      <c r="I5284" s="6">
        <f t="shared" si="329"/>
        <v>33</v>
      </c>
      <c r="J5284" s="7">
        <f t="shared" si="330"/>
        <v>0.5</v>
      </c>
      <c r="K5284" s="7">
        <f t="shared" si="331"/>
        <v>-1</v>
      </c>
    </row>
    <row r="5285" spans="1:11" x14ac:dyDescent="0.35">
      <c r="A5285" s="14" t="s">
        <v>10963</v>
      </c>
      <c r="B5285" s="13" t="s">
        <v>713</v>
      </c>
      <c r="C5285" s="14" t="s">
        <v>19238</v>
      </c>
      <c r="D5285" s="14" t="s">
        <v>11356</v>
      </c>
      <c r="E5285" s="15" t="s">
        <v>5678</v>
      </c>
      <c r="F5285" s="16">
        <v>21</v>
      </c>
      <c r="G5285" s="16">
        <v>16</v>
      </c>
      <c r="H5285" s="6">
        <f t="shared" si="328"/>
        <v>22</v>
      </c>
      <c r="I5285" s="6">
        <f t="shared" si="329"/>
        <v>17</v>
      </c>
      <c r="J5285" s="7">
        <f t="shared" si="330"/>
        <v>0.77272727272727271</v>
      </c>
      <c r="K5285" s="7">
        <f t="shared" si="331"/>
        <v>-0.37196877738695788</v>
      </c>
    </row>
    <row r="5286" spans="1:11" x14ac:dyDescent="0.35">
      <c r="A5286" s="14" t="s">
        <v>10964</v>
      </c>
      <c r="B5286" s="13" t="s">
        <v>1678</v>
      </c>
      <c r="C5286" s="14" t="s">
        <v>19239</v>
      </c>
      <c r="D5286" s="14" t="s">
        <v>19240</v>
      </c>
      <c r="E5286" s="15" t="s">
        <v>5678</v>
      </c>
      <c r="F5286" s="16">
        <v>5</v>
      </c>
      <c r="G5286" s="16">
        <v>4</v>
      </c>
      <c r="H5286" s="6">
        <f t="shared" si="328"/>
        <v>6</v>
      </c>
      <c r="I5286" s="6">
        <f t="shared" si="329"/>
        <v>5</v>
      </c>
      <c r="J5286" s="7">
        <f t="shared" si="330"/>
        <v>0.83333333333333337</v>
      </c>
      <c r="K5286" s="7">
        <f t="shared" si="331"/>
        <v>-0.26303440583379378</v>
      </c>
    </row>
    <row r="5287" spans="1:11" x14ac:dyDescent="0.35">
      <c r="A5287" s="14" t="s">
        <v>10965</v>
      </c>
      <c r="B5287" s="13" t="s">
        <v>1054</v>
      </c>
      <c r="C5287" s="14" t="s">
        <v>19241</v>
      </c>
      <c r="D5287" s="14" t="s">
        <v>12176</v>
      </c>
      <c r="E5287" s="15" t="s">
        <v>5678</v>
      </c>
      <c r="F5287" s="16">
        <v>12</v>
      </c>
      <c r="G5287" s="16">
        <v>12</v>
      </c>
      <c r="H5287" s="6">
        <f t="shared" si="328"/>
        <v>13</v>
      </c>
      <c r="I5287" s="6">
        <f t="shared" si="329"/>
        <v>13</v>
      </c>
      <c r="J5287" s="7">
        <f t="shared" si="330"/>
        <v>1</v>
      </c>
      <c r="K5287" s="7">
        <f t="shared" si="331"/>
        <v>0</v>
      </c>
    </row>
    <row r="5288" spans="1:11" x14ac:dyDescent="0.35">
      <c r="A5288" s="14" t="s">
        <v>10966</v>
      </c>
      <c r="B5288" s="13" t="s">
        <v>2232</v>
      </c>
      <c r="C5288" s="14" t="s">
        <v>19242</v>
      </c>
      <c r="D5288" s="14" t="s">
        <v>19243</v>
      </c>
      <c r="E5288" s="15" t="s">
        <v>5678</v>
      </c>
      <c r="F5288" s="16">
        <v>11</v>
      </c>
      <c r="G5288" s="16">
        <v>11</v>
      </c>
      <c r="H5288" s="6">
        <f t="shared" si="328"/>
        <v>12</v>
      </c>
      <c r="I5288" s="6">
        <f t="shared" si="329"/>
        <v>12</v>
      </c>
      <c r="J5288" s="7">
        <f t="shared" si="330"/>
        <v>1</v>
      </c>
      <c r="K5288" s="7">
        <f t="shared" si="331"/>
        <v>0</v>
      </c>
    </row>
    <row r="5289" spans="1:11" x14ac:dyDescent="0.35">
      <c r="A5289" s="14" t="s">
        <v>10967</v>
      </c>
      <c r="B5289" s="13" t="s">
        <v>2674</v>
      </c>
      <c r="C5289" s="14" t="s">
        <v>19244</v>
      </c>
      <c r="D5289" s="14" t="s">
        <v>11418</v>
      </c>
      <c r="E5289" s="15" t="s">
        <v>11359</v>
      </c>
      <c r="F5289" s="16">
        <v>20</v>
      </c>
      <c r="G5289" s="16">
        <v>17</v>
      </c>
      <c r="H5289" s="6">
        <f t="shared" si="328"/>
        <v>21</v>
      </c>
      <c r="I5289" s="6">
        <f t="shared" si="329"/>
        <v>18</v>
      </c>
      <c r="J5289" s="7">
        <f t="shared" si="330"/>
        <v>0.8571428571428571</v>
      </c>
      <c r="K5289" s="7">
        <f t="shared" si="331"/>
        <v>-0.22239242133644802</v>
      </c>
    </row>
    <row r="5290" spans="1:11" x14ac:dyDescent="0.35">
      <c r="A5290" s="14" t="s">
        <v>10968</v>
      </c>
      <c r="B5290" s="13" t="s">
        <v>3331</v>
      </c>
      <c r="C5290" s="14" t="s">
        <v>19245</v>
      </c>
      <c r="D5290" s="14" t="s">
        <v>19246</v>
      </c>
      <c r="E5290" s="15" t="s">
        <v>5678</v>
      </c>
      <c r="F5290" s="16">
        <v>78</v>
      </c>
      <c r="G5290" s="16">
        <v>72</v>
      </c>
      <c r="H5290" s="6">
        <f t="shared" si="328"/>
        <v>79</v>
      </c>
      <c r="I5290" s="6">
        <f t="shared" si="329"/>
        <v>73</v>
      </c>
      <c r="J5290" s="7">
        <f t="shared" si="330"/>
        <v>0.92405063291139244</v>
      </c>
      <c r="K5290" s="7">
        <f t="shared" si="331"/>
        <v>-0.11395618929708565</v>
      </c>
    </row>
    <row r="5291" spans="1:11" x14ac:dyDescent="0.35">
      <c r="A5291" s="14" t="s">
        <v>10969</v>
      </c>
      <c r="B5291" s="13" t="s">
        <v>803</v>
      </c>
      <c r="C5291" s="14" t="s">
        <v>19247</v>
      </c>
      <c r="D5291" s="14" t="s">
        <v>11356</v>
      </c>
      <c r="E5291" s="15" t="s">
        <v>11359</v>
      </c>
      <c r="F5291" s="16">
        <v>48</v>
      </c>
      <c r="G5291" s="16">
        <v>56</v>
      </c>
      <c r="H5291" s="6">
        <f t="shared" si="328"/>
        <v>49</v>
      </c>
      <c r="I5291" s="6">
        <f t="shared" si="329"/>
        <v>57</v>
      </c>
      <c r="J5291" s="7">
        <f t="shared" si="330"/>
        <v>1.1632653061224489</v>
      </c>
      <c r="K5291" s="7">
        <f t="shared" si="331"/>
        <v>0.21818017004953341</v>
      </c>
    </row>
    <row r="5292" spans="1:11" x14ac:dyDescent="0.35">
      <c r="A5292" s="14" t="s">
        <v>10970</v>
      </c>
      <c r="B5292" s="13" t="s">
        <v>4952</v>
      </c>
      <c r="C5292" s="14" t="s">
        <v>19248</v>
      </c>
      <c r="D5292" s="14" t="s">
        <v>19249</v>
      </c>
      <c r="E5292" s="15" t="s">
        <v>5678</v>
      </c>
      <c r="F5292" s="16">
        <v>464</v>
      </c>
      <c r="G5292" s="16">
        <v>377</v>
      </c>
      <c r="H5292" s="6">
        <f t="shared" si="328"/>
        <v>465</v>
      </c>
      <c r="I5292" s="6">
        <f t="shared" si="329"/>
        <v>378</v>
      </c>
      <c r="J5292" s="7">
        <f t="shared" si="330"/>
        <v>0.81290322580645158</v>
      </c>
      <c r="K5292" s="7">
        <f t="shared" si="331"/>
        <v>-0.29884448177432116</v>
      </c>
    </row>
    <row r="5293" spans="1:11" x14ac:dyDescent="0.35">
      <c r="A5293" s="14" t="s">
        <v>10971</v>
      </c>
      <c r="B5293" s="13" t="s">
        <v>1717</v>
      </c>
      <c r="C5293" s="14" t="s">
        <v>19250</v>
      </c>
      <c r="D5293" s="14" t="s">
        <v>19251</v>
      </c>
      <c r="E5293" s="15" t="s">
        <v>5678</v>
      </c>
      <c r="F5293" s="16">
        <v>123</v>
      </c>
      <c r="G5293" s="16">
        <v>76</v>
      </c>
      <c r="H5293" s="6">
        <f t="shared" si="328"/>
        <v>124</v>
      </c>
      <c r="I5293" s="6">
        <f t="shared" si="329"/>
        <v>77</v>
      </c>
      <c r="J5293" s="7">
        <f t="shared" si="330"/>
        <v>0.62096774193548387</v>
      </c>
      <c r="K5293" s="7">
        <f t="shared" si="331"/>
        <v>-0.68740976969197387</v>
      </c>
    </row>
    <row r="5294" spans="1:11" x14ac:dyDescent="0.35">
      <c r="A5294" s="14" t="s">
        <v>10972</v>
      </c>
      <c r="B5294" s="13" t="s">
        <v>2967</v>
      </c>
      <c r="C5294" s="14" t="s">
        <v>19252</v>
      </c>
      <c r="D5294" s="14" t="s">
        <v>18000</v>
      </c>
      <c r="E5294" s="15" t="s">
        <v>11359</v>
      </c>
      <c r="F5294" s="16">
        <v>72</v>
      </c>
      <c r="G5294" s="16">
        <v>49</v>
      </c>
      <c r="H5294" s="6">
        <f t="shared" si="328"/>
        <v>73</v>
      </c>
      <c r="I5294" s="6">
        <f t="shared" si="329"/>
        <v>50</v>
      </c>
      <c r="J5294" s="7">
        <f t="shared" si="330"/>
        <v>0.68493150684931503</v>
      </c>
      <c r="K5294" s="7">
        <f t="shared" si="331"/>
        <v>-0.54596836910529256</v>
      </c>
    </row>
    <row r="5295" spans="1:11" x14ac:dyDescent="0.35">
      <c r="A5295" s="14" t="s">
        <v>10973</v>
      </c>
      <c r="B5295" s="13" t="s">
        <v>1696</v>
      </c>
      <c r="C5295" s="14" t="s">
        <v>19253</v>
      </c>
      <c r="D5295" s="14" t="s">
        <v>19254</v>
      </c>
      <c r="E5295" s="15" t="s">
        <v>5678</v>
      </c>
      <c r="F5295" s="16">
        <v>71</v>
      </c>
      <c r="G5295" s="16">
        <v>88</v>
      </c>
      <c r="H5295" s="6">
        <f t="shared" si="328"/>
        <v>72</v>
      </c>
      <c r="I5295" s="6">
        <f t="shared" si="329"/>
        <v>89</v>
      </c>
      <c r="J5295" s="7">
        <f t="shared" si="330"/>
        <v>1.2361111111111112</v>
      </c>
      <c r="K5295" s="7">
        <f t="shared" si="331"/>
        <v>0.30580842952408549</v>
      </c>
    </row>
    <row r="5296" spans="1:11" x14ac:dyDescent="0.35">
      <c r="A5296" s="14" t="s">
        <v>10974</v>
      </c>
      <c r="B5296" s="13" t="s">
        <v>4132</v>
      </c>
      <c r="C5296" s="14" t="s">
        <v>19255</v>
      </c>
      <c r="D5296" s="14" t="s">
        <v>11356</v>
      </c>
      <c r="E5296" s="15" t="s">
        <v>11359</v>
      </c>
      <c r="F5296" s="16">
        <v>22</v>
      </c>
      <c r="G5296" s="16">
        <v>21</v>
      </c>
      <c r="H5296" s="6">
        <f t="shared" si="328"/>
        <v>23</v>
      </c>
      <c r="I5296" s="6">
        <f t="shared" si="329"/>
        <v>22</v>
      </c>
      <c r="J5296" s="7">
        <f t="shared" si="330"/>
        <v>0.95652173913043481</v>
      </c>
      <c r="K5296" s="7">
        <f t="shared" si="331"/>
        <v>-6.4130337419715577E-2</v>
      </c>
    </row>
    <row r="5297" spans="1:11" x14ac:dyDescent="0.35">
      <c r="A5297" s="14" t="s">
        <v>10975</v>
      </c>
      <c r="B5297" s="13" t="s">
        <v>717</v>
      </c>
      <c r="C5297" s="14" t="s">
        <v>19256</v>
      </c>
      <c r="D5297" s="14" t="s">
        <v>19257</v>
      </c>
      <c r="E5297" s="15" t="s">
        <v>11359</v>
      </c>
      <c r="F5297" s="16">
        <v>31</v>
      </c>
      <c r="G5297" s="16">
        <v>29</v>
      </c>
      <c r="H5297" s="6">
        <f t="shared" si="328"/>
        <v>32</v>
      </c>
      <c r="I5297" s="6">
        <f t="shared" si="329"/>
        <v>30</v>
      </c>
      <c r="J5297" s="7">
        <f t="shared" si="330"/>
        <v>0.9375</v>
      </c>
      <c r="K5297" s="7">
        <f t="shared" si="331"/>
        <v>-9.3109404391481479E-2</v>
      </c>
    </row>
    <row r="5298" spans="1:11" x14ac:dyDescent="0.35">
      <c r="A5298" s="14" t="s">
        <v>10976</v>
      </c>
      <c r="B5298" s="13" t="s">
        <v>2012</v>
      </c>
      <c r="C5298" s="14" t="s">
        <v>19258</v>
      </c>
      <c r="D5298" s="14" t="s">
        <v>11356</v>
      </c>
      <c r="E5298" s="15" t="s">
        <v>11359</v>
      </c>
      <c r="F5298" s="16">
        <v>82</v>
      </c>
      <c r="G5298" s="16">
        <v>67</v>
      </c>
      <c r="H5298" s="6">
        <f t="shared" si="328"/>
        <v>83</v>
      </c>
      <c r="I5298" s="6">
        <f t="shared" si="329"/>
        <v>68</v>
      </c>
      <c r="J5298" s="7">
        <f t="shared" si="330"/>
        <v>0.81927710843373491</v>
      </c>
      <c r="K5298" s="7">
        <f t="shared" si="331"/>
        <v>-0.28757659009658537</v>
      </c>
    </row>
    <row r="5299" spans="1:11" x14ac:dyDescent="0.35">
      <c r="A5299" s="14" t="s">
        <v>10977</v>
      </c>
      <c r="B5299" s="13" t="s">
        <v>991</v>
      </c>
      <c r="C5299" s="14" t="s">
        <v>19259</v>
      </c>
      <c r="D5299" s="14" t="s">
        <v>19260</v>
      </c>
      <c r="E5299" s="15" t="s">
        <v>5678</v>
      </c>
      <c r="F5299" s="16">
        <v>50</v>
      </c>
      <c r="G5299" s="16">
        <v>42</v>
      </c>
      <c r="H5299" s="6">
        <f t="shared" si="328"/>
        <v>51</v>
      </c>
      <c r="I5299" s="6">
        <f t="shared" si="329"/>
        <v>43</v>
      </c>
      <c r="J5299" s="7">
        <f t="shared" si="330"/>
        <v>0.84313725490196079</v>
      </c>
      <c r="K5299" s="7">
        <f t="shared" si="331"/>
        <v>-0.24616058726939766</v>
      </c>
    </row>
    <row r="5300" spans="1:11" x14ac:dyDescent="0.35">
      <c r="A5300" s="14" t="s">
        <v>10978</v>
      </c>
      <c r="B5300" s="13" t="s">
        <v>2695</v>
      </c>
      <c r="C5300" s="14" t="s">
        <v>19261</v>
      </c>
      <c r="D5300" s="14" t="s">
        <v>19262</v>
      </c>
      <c r="E5300" s="15" t="s">
        <v>5678</v>
      </c>
      <c r="F5300" s="16">
        <v>223</v>
      </c>
      <c r="G5300" s="16">
        <v>230</v>
      </c>
      <c r="H5300" s="6">
        <f t="shared" si="328"/>
        <v>224</v>
      </c>
      <c r="I5300" s="6">
        <f t="shared" si="329"/>
        <v>231</v>
      </c>
      <c r="J5300" s="7">
        <f t="shared" si="330"/>
        <v>1.03125</v>
      </c>
      <c r="K5300" s="7">
        <f t="shared" si="331"/>
        <v>4.4394119358453436E-2</v>
      </c>
    </row>
    <row r="5301" spans="1:11" x14ac:dyDescent="0.35">
      <c r="A5301" s="14" t="s">
        <v>10979</v>
      </c>
      <c r="B5301" s="13" t="s">
        <v>5100</v>
      </c>
      <c r="C5301" s="14" t="s">
        <v>19263</v>
      </c>
      <c r="D5301" s="14" t="s">
        <v>19264</v>
      </c>
      <c r="E5301" s="15" t="s">
        <v>11359</v>
      </c>
      <c r="F5301" s="16">
        <v>134</v>
      </c>
      <c r="G5301" s="16">
        <v>74</v>
      </c>
      <c r="H5301" s="6">
        <f t="shared" si="328"/>
        <v>135</v>
      </c>
      <c r="I5301" s="6">
        <f t="shared" si="329"/>
        <v>75</v>
      </c>
      <c r="J5301" s="7">
        <f t="shared" si="330"/>
        <v>0.55555555555555558</v>
      </c>
      <c r="K5301" s="7">
        <f t="shared" si="331"/>
        <v>-0.84799690655494997</v>
      </c>
    </row>
    <row r="5302" spans="1:11" x14ac:dyDescent="0.35">
      <c r="A5302" s="14" t="s">
        <v>10980</v>
      </c>
      <c r="B5302" s="13" t="s">
        <v>5217</v>
      </c>
      <c r="C5302" s="14" t="s">
        <v>19265</v>
      </c>
      <c r="D5302" s="14" t="s">
        <v>11356</v>
      </c>
      <c r="E5302" s="15" t="s">
        <v>11359</v>
      </c>
      <c r="F5302" s="16">
        <v>53</v>
      </c>
      <c r="G5302" s="16">
        <v>18</v>
      </c>
      <c r="H5302" s="6">
        <f t="shared" si="328"/>
        <v>54</v>
      </c>
      <c r="I5302" s="6">
        <f t="shared" si="329"/>
        <v>19</v>
      </c>
      <c r="J5302" s="7">
        <f t="shared" si="330"/>
        <v>0.35185185185185186</v>
      </c>
      <c r="K5302" s="7">
        <f t="shared" si="331"/>
        <v>-1.506959988719883</v>
      </c>
    </row>
    <row r="5303" spans="1:11" x14ac:dyDescent="0.35">
      <c r="A5303" s="14" t="s">
        <v>10981</v>
      </c>
      <c r="B5303" s="13" t="s">
        <v>2772</v>
      </c>
      <c r="C5303" s="14" t="s">
        <v>19266</v>
      </c>
      <c r="D5303" s="14" t="s">
        <v>19267</v>
      </c>
      <c r="E5303" s="15" t="s">
        <v>11359</v>
      </c>
      <c r="F5303" s="16">
        <v>83</v>
      </c>
      <c r="G5303" s="16">
        <v>87</v>
      </c>
      <c r="H5303" s="6">
        <f t="shared" si="328"/>
        <v>84</v>
      </c>
      <c r="I5303" s="6">
        <f t="shared" si="329"/>
        <v>88</v>
      </c>
      <c r="J5303" s="7">
        <f t="shared" si="330"/>
        <v>1.0476190476190477</v>
      </c>
      <c r="K5303" s="7">
        <f t="shared" si="331"/>
        <v>6.7114195858537049E-2</v>
      </c>
    </row>
    <row r="5304" spans="1:11" x14ac:dyDescent="0.35">
      <c r="A5304" s="14" t="s">
        <v>10982</v>
      </c>
      <c r="B5304" s="13" t="s">
        <v>1137</v>
      </c>
      <c r="C5304" s="14" t="s">
        <v>19268</v>
      </c>
      <c r="D5304" s="14" t="s">
        <v>19269</v>
      </c>
      <c r="E5304" s="15" t="s">
        <v>5678</v>
      </c>
      <c r="F5304" s="16">
        <v>75</v>
      </c>
      <c r="G5304" s="16">
        <v>42</v>
      </c>
      <c r="H5304" s="6">
        <f t="shared" si="328"/>
        <v>76</v>
      </c>
      <c r="I5304" s="6">
        <f t="shared" si="329"/>
        <v>43</v>
      </c>
      <c r="J5304" s="7">
        <f t="shared" si="330"/>
        <v>0.56578947368421051</v>
      </c>
      <c r="K5304" s="7">
        <f t="shared" si="331"/>
        <v>-0.82166275874148764</v>
      </c>
    </row>
    <row r="5305" spans="1:11" x14ac:dyDescent="0.35">
      <c r="A5305" s="14" t="s">
        <v>10983</v>
      </c>
      <c r="B5305" s="13" t="s">
        <v>3334</v>
      </c>
      <c r="C5305" s="14" t="s">
        <v>19270</v>
      </c>
      <c r="D5305" s="14" t="s">
        <v>11806</v>
      </c>
      <c r="E5305" s="15" t="s">
        <v>11359</v>
      </c>
      <c r="F5305" s="16">
        <v>15</v>
      </c>
      <c r="G5305" s="16">
        <v>11</v>
      </c>
      <c r="H5305" s="6">
        <f t="shared" si="328"/>
        <v>16</v>
      </c>
      <c r="I5305" s="6">
        <f t="shared" si="329"/>
        <v>12</v>
      </c>
      <c r="J5305" s="7">
        <f t="shared" si="330"/>
        <v>0.75</v>
      </c>
      <c r="K5305" s="7">
        <f t="shared" si="331"/>
        <v>-0.41503749927884381</v>
      </c>
    </row>
    <row r="5306" spans="1:11" x14ac:dyDescent="0.35">
      <c r="A5306" s="14" t="s">
        <v>10984</v>
      </c>
      <c r="B5306" s="13" t="s">
        <v>3303</v>
      </c>
      <c r="C5306" s="14" t="s">
        <v>19271</v>
      </c>
      <c r="D5306" s="14" t="s">
        <v>19272</v>
      </c>
      <c r="E5306" s="15" t="s">
        <v>5678</v>
      </c>
      <c r="F5306" s="16">
        <v>74</v>
      </c>
      <c r="G5306" s="16">
        <v>64</v>
      </c>
      <c r="H5306" s="6">
        <f t="shared" si="328"/>
        <v>75</v>
      </c>
      <c r="I5306" s="6">
        <f t="shared" si="329"/>
        <v>65</v>
      </c>
      <c r="J5306" s="7">
        <f t="shared" si="330"/>
        <v>0.8666666666666667</v>
      </c>
      <c r="K5306" s="7">
        <f t="shared" si="331"/>
        <v>-0.20645087746742632</v>
      </c>
    </row>
    <row r="5307" spans="1:11" x14ac:dyDescent="0.35">
      <c r="A5307" s="14" t="s">
        <v>10985</v>
      </c>
      <c r="B5307" s="13" t="s">
        <v>313</v>
      </c>
      <c r="C5307" s="14" t="s">
        <v>19273</v>
      </c>
      <c r="D5307" s="14" t="s">
        <v>12089</v>
      </c>
      <c r="E5307" s="15" t="s">
        <v>5678</v>
      </c>
      <c r="F5307" s="16">
        <v>119</v>
      </c>
      <c r="G5307" s="16">
        <v>112</v>
      </c>
      <c r="H5307" s="6">
        <f t="shared" si="328"/>
        <v>120</v>
      </c>
      <c r="I5307" s="6">
        <f t="shared" si="329"/>
        <v>113</v>
      </c>
      <c r="J5307" s="7">
        <f t="shared" si="330"/>
        <v>0.94166666666666665</v>
      </c>
      <c r="K5307" s="7">
        <f t="shared" si="331"/>
        <v>-8.6711633193330848E-2</v>
      </c>
    </row>
    <row r="5308" spans="1:11" x14ac:dyDescent="0.35">
      <c r="A5308" s="14" t="s">
        <v>10986</v>
      </c>
      <c r="B5308" s="13" t="s">
        <v>4161</v>
      </c>
      <c r="C5308" s="14" t="s">
        <v>19274</v>
      </c>
      <c r="D5308" s="14" t="s">
        <v>19275</v>
      </c>
      <c r="E5308" s="15" t="s">
        <v>5678</v>
      </c>
      <c r="F5308" s="16">
        <v>627</v>
      </c>
      <c r="G5308" s="16">
        <v>617</v>
      </c>
      <c r="H5308" s="6">
        <f t="shared" si="328"/>
        <v>628</v>
      </c>
      <c r="I5308" s="6">
        <f t="shared" si="329"/>
        <v>618</v>
      </c>
      <c r="J5308" s="7">
        <f t="shared" si="330"/>
        <v>0.98407643312101911</v>
      </c>
      <c r="K5308" s="7">
        <f t="shared" si="331"/>
        <v>-2.3157720987252439E-2</v>
      </c>
    </row>
    <row r="5309" spans="1:11" x14ac:dyDescent="0.35">
      <c r="A5309" s="14" t="s">
        <v>10987</v>
      </c>
      <c r="B5309" s="13" t="s">
        <v>4487</v>
      </c>
      <c r="C5309" s="14" t="s">
        <v>19276</v>
      </c>
      <c r="D5309" s="14" t="s">
        <v>11356</v>
      </c>
      <c r="E5309" s="15" t="s">
        <v>11359</v>
      </c>
      <c r="F5309" s="16">
        <v>30</v>
      </c>
      <c r="G5309" s="16">
        <v>16</v>
      </c>
      <c r="H5309" s="6">
        <f t="shared" si="328"/>
        <v>31</v>
      </c>
      <c r="I5309" s="6">
        <f t="shared" si="329"/>
        <v>17</v>
      </c>
      <c r="J5309" s="7">
        <f t="shared" si="330"/>
        <v>0.54838709677419351</v>
      </c>
      <c r="K5309" s="7">
        <f t="shared" si="331"/>
        <v>-0.86673346913653593</v>
      </c>
    </row>
    <row r="5310" spans="1:11" x14ac:dyDescent="0.35">
      <c r="A5310" s="14" t="s">
        <v>10988</v>
      </c>
      <c r="B5310" s="13" t="s">
        <v>2806</v>
      </c>
      <c r="C5310" s="14" t="s">
        <v>19277</v>
      </c>
      <c r="D5310" s="14" t="s">
        <v>17889</v>
      </c>
      <c r="E5310" s="15" t="s">
        <v>11359</v>
      </c>
      <c r="F5310" s="16">
        <v>71</v>
      </c>
      <c r="G5310" s="16">
        <v>71</v>
      </c>
      <c r="H5310" s="6">
        <f t="shared" si="328"/>
        <v>72</v>
      </c>
      <c r="I5310" s="6">
        <f t="shared" si="329"/>
        <v>72</v>
      </c>
      <c r="J5310" s="7">
        <f t="shared" si="330"/>
        <v>1</v>
      </c>
      <c r="K5310" s="7">
        <f t="shared" si="331"/>
        <v>0</v>
      </c>
    </row>
    <row r="5311" spans="1:11" x14ac:dyDescent="0.35">
      <c r="A5311" s="14" t="s">
        <v>10989</v>
      </c>
      <c r="B5311" s="13" t="s">
        <v>369</v>
      </c>
      <c r="C5311" s="14" t="s">
        <v>19278</v>
      </c>
      <c r="D5311" s="14" t="s">
        <v>11356</v>
      </c>
      <c r="E5311" s="15" t="s">
        <v>11359</v>
      </c>
      <c r="F5311" s="16">
        <v>14</v>
      </c>
      <c r="G5311" s="16">
        <v>8</v>
      </c>
      <c r="H5311" s="6">
        <f t="shared" si="328"/>
        <v>15</v>
      </c>
      <c r="I5311" s="6">
        <f t="shared" si="329"/>
        <v>9</v>
      </c>
      <c r="J5311" s="7">
        <f t="shared" si="330"/>
        <v>0.6</v>
      </c>
      <c r="K5311" s="7">
        <f t="shared" si="331"/>
        <v>-0.73696559416620622</v>
      </c>
    </row>
    <row r="5312" spans="1:11" x14ac:dyDescent="0.35">
      <c r="A5312" s="14" t="s">
        <v>10990</v>
      </c>
      <c r="B5312" s="13" t="s">
        <v>3396</v>
      </c>
      <c r="C5312" s="14" t="s">
        <v>19279</v>
      </c>
      <c r="D5312" s="14" t="s">
        <v>11356</v>
      </c>
      <c r="E5312" s="15" t="s">
        <v>11359</v>
      </c>
      <c r="F5312" s="16">
        <v>153</v>
      </c>
      <c r="G5312" s="16">
        <v>166</v>
      </c>
      <c r="H5312" s="6">
        <f t="shared" si="328"/>
        <v>154</v>
      </c>
      <c r="I5312" s="6">
        <f t="shared" si="329"/>
        <v>167</v>
      </c>
      <c r="J5312" s="7">
        <f t="shared" si="330"/>
        <v>1.0844155844155845</v>
      </c>
      <c r="K5312" s="7">
        <f t="shared" si="331"/>
        <v>0.11691775177915098</v>
      </c>
    </row>
    <row r="5313" spans="1:11" x14ac:dyDescent="0.35">
      <c r="A5313" s="14" t="s">
        <v>10991</v>
      </c>
      <c r="B5313" s="13" t="s">
        <v>4543</v>
      </c>
      <c r="C5313" s="14" t="s">
        <v>19280</v>
      </c>
      <c r="D5313" s="14" t="s">
        <v>19281</v>
      </c>
      <c r="E5313" s="15" t="s">
        <v>5678</v>
      </c>
      <c r="F5313" s="16">
        <v>13</v>
      </c>
      <c r="G5313" s="16">
        <v>10</v>
      </c>
      <c r="H5313" s="6">
        <f t="shared" si="328"/>
        <v>14</v>
      </c>
      <c r="I5313" s="6">
        <f t="shared" si="329"/>
        <v>11</v>
      </c>
      <c r="J5313" s="7">
        <f t="shared" si="330"/>
        <v>0.7857142857142857</v>
      </c>
      <c r="K5313" s="7">
        <f t="shared" si="331"/>
        <v>-0.34792330342030692</v>
      </c>
    </row>
    <row r="5314" spans="1:11" x14ac:dyDescent="0.35">
      <c r="A5314" s="14" t="s">
        <v>10992</v>
      </c>
      <c r="B5314" s="13" t="s">
        <v>4790</v>
      </c>
      <c r="C5314" s="14" t="s">
        <v>19282</v>
      </c>
      <c r="D5314" s="14" t="s">
        <v>19283</v>
      </c>
      <c r="E5314" s="15" t="s">
        <v>5678</v>
      </c>
      <c r="F5314" s="16">
        <v>433</v>
      </c>
      <c r="G5314" s="16">
        <v>425</v>
      </c>
      <c r="H5314" s="6">
        <f t="shared" si="328"/>
        <v>434</v>
      </c>
      <c r="I5314" s="6">
        <f t="shared" si="329"/>
        <v>426</v>
      </c>
      <c r="J5314" s="7">
        <f t="shared" si="330"/>
        <v>0.98156682027649766</v>
      </c>
      <c r="K5314" s="7">
        <f t="shared" si="331"/>
        <v>-2.684161221864112E-2</v>
      </c>
    </row>
    <row r="5315" spans="1:11" x14ac:dyDescent="0.35">
      <c r="A5315" s="14" t="s">
        <v>10993</v>
      </c>
      <c r="B5315" s="13" t="s">
        <v>4184</v>
      </c>
      <c r="C5315" s="14" t="s">
        <v>19284</v>
      </c>
      <c r="D5315" s="14" t="s">
        <v>19285</v>
      </c>
      <c r="E5315" s="15" t="s">
        <v>5678</v>
      </c>
      <c r="F5315" s="16">
        <v>160</v>
      </c>
      <c r="G5315" s="16">
        <v>102</v>
      </c>
      <c r="H5315" s="6">
        <f t="shared" ref="H5315:H5378" si="332">F5315+1</f>
        <v>161</v>
      </c>
      <c r="I5315" s="6">
        <f t="shared" ref="I5315:I5378" si="333">G5315+1</f>
        <v>103</v>
      </c>
      <c r="J5315" s="7">
        <f t="shared" ref="J5315:J5378" si="334">I5315/H5315</f>
        <v>0.63975155279503104</v>
      </c>
      <c r="K5315" s="7">
        <f t="shared" ref="K5315:K5378" si="335">LOG(J5315,2)</f>
        <v>-0.64441635093139871</v>
      </c>
    </row>
    <row r="5316" spans="1:11" x14ac:dyDescent="0.35">
      <c r="A5316" s="14" t="s">
        <v>10994</v>
      </c>
      <c r="B5316" s="13" t="s">
        <v>4533</v>
      </c>
      <c r="C5316" s="14" t="s">
        <v>19286</v>
      </c>
      <c r="D5316" s="14" t="s">
        <v>11657</v>
      </c>
      <c r="E5316" s="15" t="s">
        <v>5678</v>
      </c>
      <c r="F5316" s="16">
        <v>17</v>
      </c>
      <c r="G5316" s="16">
        <v>8</v>
      </c>
      <c r="H5316" s="6">
        <f t="shared" si="332"/>
        <v>18</v>
      </c>
      <c r="I5316" s="6">
        <f t="shared" si="333"/>
        <v>9</v>
      </c>
      <c r="J5316" s="7">
        <f t="shared" si="334"/>
        <v>0.5</v>
      </c>
      <c r="K5316" s="7">
        <f t="shared" si="335"/>
        <v>-1</v>
      </c>
    </row>
    <row r="5317" spans="1:11" x14ac:dyDescent="0.35">
      <c r="A5317" s="14" t="s">
        <v>10995</v>
      </c>
      <c r="B5317" s="13" t="s">
        <v>5422</v>
      </c>
      <c r="C5317" s="14" t="s">
        <v>19287</v>
      </c>
      <c r="D5317" s="14" t="s">
        <v>11356</v>
      </c>
      <c r="E5317" s="15" t="s">
        <v>5678</v>
      </c>
      <c r="F5317" s="16">
        <v>47</v>
      </c>
      <c r="G5317" s="16">
        <v>29</v>
      </c>
      <c r="H5317" s="6">
        <f t="shared" si="332"/>
        <v>48</v>
      </c>
      <c r="I5317" s="6">
        <f t="shared" si="333"/>
        <v>30</v>
      </c>
      <c r="J5317" s="7">
        <f t="shared" si="334"/>
        <v>0.625</v>
      </c>
      <c r="K5317" s="7">
        <f t="shared" si="335"/>
        <v>-0.67807190511263771</v>
      </c>
    </row>
    <row r="5318" spans="1:11" x14ac:dyDescent="0.35">
      <c r="A5318" s="14" t="s">
        <v>10996</v>
      </c>
      <c r="B5318" s="13" t="s">
        <v>2720</v>
      </c>
      <c r="C5318" s="14" t="s">
        <v>19288</v>
      </c>
      <c r="D5318" s="14" t="s">
        <v>11418</v>
      </c>
      <c r="E5318" s="15" t="s">
        <v>5678</v>
      </c>
      <c r="F5318" s="16">
        <v>25</v>
      </c>
      <c r="G5318" s="16">
        <v>17</v>
      </c>
      <c r="H5318" s="6">
        <f t="shared" si="332"/>
        <v>26</v>
      </c>
      <c r="I5318" s="6">
        <f t="shared" si="333"/>
        <v>18</v>
      </c>
      <c r="J5318" s="7">
        <f t="shared" si="334"/>
        <v>0.69230769230769229</v>
      </c>
      <c r="K5318" s="7">
        <f t="shared" si="335"/>
        <v>-0.53051471669877992</v>
      </c>
    </row>
    <row r="5319" spans="1:11" x14ac:dyDescent="0.35">
      <c r="A5319" s="14" t="s">
        <v>10997</v>
      </c>
      <c r="B5319" s="13" t="s">
        <v>2649</v>
      </c>
      <c r="C5319" s="14" t="s">
        <v>19289</v>
      </c>
      <c r="D5319" s="14" t="s">
        <v>11752</v>
      </c>
      <c r="E5319" s="15" t="s">
        <v>11359</v>
      </c>
      <c r="F5319" s="16">
        <v>3</v>
      </c>
      <c r="G5319" s="16">
        <v>3</v>
      </c>
      <c r="H5319" s="6">
        <f t="shared" si="332"/>
        <v>4</v>
      </c>
      <c r="I5319" s="6">
        <f t="shared" si="333"/>
        <v>4</v>
      </c>
      <c r="J5319" s="7">
        <f t="shared" si="334"/>
        <v>1</v>
      </c>
      <c r="K5319" s="7">
        <f t="shared" si="335"/>
        <v>0</v>
      </c>
    </row>
    <row r="5320" spans="1:11" x14ac:dyDescent="0.35">
      <c r="A5320" s="14" t="s">
        <v>10998</v>
      </c>
      <c r="B5320" s="13" t="s">
        <v>2947</v>
      </c>
      <c r="C5320" s="14" t="s">
        <v>19290</v>
      </c>
      <c r="D5320" s="14" t="s">
        <v>11356</v>
      </c>
      <c r="E5320" s="15" t="s">
        <v>11359</v>
      </c>
      <c r="F5320" s="16">
        <v>32</v>
      </c>
      <c r="G5320" s="16">
        <v>51</v>
      </c>
      <c r="H5320" s="6">
        <f t="shared" si="332"/>
        <v>33</v>
      </c>
      <c r="I5320" s="6">
        <f t="shared" si="333"/>
        <v>52</v>
      </c>
      <c r="J5320" s="7">
        <f t="shared" si="334"/>
        <v>1.5757575757575757</v>
      </c>
      <c r="K5320" s="7">
        <f t="shared" si="335"/>
        <v>0.65604559878263868</v>
      </c>
    </row>
    <row r="5321" spans="1:11" x14ac:dyDescent="0.35">
      <c r="A5321" s="14" t="s">
        <v>10999</v>
      </c>
      <c r="B5321" s="13" t="s">
        <v>3884</v>
      </c>
      <c r="C5321" s="14" t="s">
        <v>19291</v>
      </c>
      <c r="D5321" s="14" t="s">
        <v>19292</v>
      </c>
      <c r="E5321" s="15" t="s">
        <v>5678</v>
      </c>
      <c r="F5321" s="16">
        <v>65</v>
      </c>
      <c r="G5321" s="16">
        <v>30</v>
      </c>
      <c r="H5321" s="6">
        <f t="shared" si="332"/>
        <v>66</v>
      </c>
      <c r="I5321" s="6">
        <f t="shared" si="333"/>
        <v>31</v>
      </c>
      <c r="J5321" s="7">
        <f t="shared" si="334"/>
        <v>0.46969696969696972</v>
      </c>
      <c r="K5321" s="7">
        <f t="shared" si="335"/>
        <v>-1.0901978089715783</v>
      </c>
    </row>
    <row r="5322" spans="1:11" x14ac:dyDescent="0.35">
      <c r="A5322" s="14" t="s">
        <v>11000</v>
      </c>
      <c r="B5322" s="13" t="s">
        <v>1006</v>
      </c>
      <c r="C5322" s="14" t="s">
        <v>19293</v>
      </c>
      <c r="D5322" s="14" t="s">
        <v>11356</v>
      </c>
      <c r="E5322" s="15" t="s">
        <v>5678</v>
      </c>
      <c r="F5322" s="16">
        <v>66</v>
      </c>
      <c r="G5322" s="16">
        <v>48</v>
      </c>
      <c r="H5322" s="6">
        <f t="shared" si="332"/>
        <v>67</v>
      </c>
      <c r="I5322" s="6">
        <f t="shared" si="333"/>
        <v>49</v>
      </c>
      <c r="J5322" s="7">
        <f t="shared" si="334"/>
        <v>0.73134328358208955</v>
      </c>
      <c r="K5322" s="7">
        <f t="shared" si="335"/>
        <v>-0.45137934634256421</v>
      </c>
    </row>
    <row r="5323" spans="1:11" x14ac:dyDescent="0.35">
      <c r="A5323" s="14" t="s">
        <v>11001</v>
      </c>
      <c r="B5323" s="13" t="s">
        <v>3288</v>
      </c>
      <c r="C5323" s="14" t="s">
        <v>19294</v>
      </c>
      <c r="D5323" s="14" t="s">
        <v>19295</v>
      </c>
      <c r="E5323" s="15" t="s">
        <v>5678</v>
      </c>
      <c r="F5323" s="16">
        <v>177</v>
      </c>
      <c r="G5323" s="16">
        <v>97</v>
      </c>
      <c r="H5323" s="6">
        <f t="shared" si="332"/>
        <v>178</v>
      </c>
      <c r="I5323" s="6">
        <f t="shared" si="333"/>
        <v>98</v>
      </c>
      <c r="J5323" s="7">
        <f t="shared" si="334"/>
        <v>0.550561797752809</v>
      </c>
      <c r="K5323" s="7">
        <f t="shared" si="335"/>
        <v>-0.86102358685118952</v>
      </c>
    </row>
    <row r="5324" spans="1:11" x14ac:dyDescent="0.35">
      <c r="A5324" s="14" t="s">
        <v>11002</v>
      </c>
      <c r="B5324" s="13" t="s">
        <v>3112</v>
      </c>
      <c r="C5324" s="14" t="s">
        <v>19296</v>
      </c>
      <c r="D5324" s="14" t="s">
        <v>19297</v>
      </c>
      <c r="E5324" s="15" t="s">
        <v>5678</v>
      </c>
      <c r="F5324" s="16">
        <v>298</v>
      </c>
      <c r="G5324" s="16">
        <v>299</v>
      </c>
      <c r="H5324" s="6">
        <f t="shared" si="332"/>
        <v>299</v>
      </c>
      <c r="I5324" s="6">
        <f t="shared" si="333"/>
        <v>300</v>
      </c>
      <c r="J5324" s="7">
        <f t="shared" si="334"/>
        <v>1.0033444816053512</v>
      </c>
      <c r="K5324" s="7">
        <f t="shared" si="335"/>
        <v>4.8170162977758417E-3</v>
      </c>
    </row>
    <row r="5325" spans="1:11" x14ac:dyDescent="0.35">
      <c r="A5325" s="14" t="s">
        <v>11003</v>
      </c>
      <c r="B5325" s="13" t="s">
        <v>3661</v>
      </c>
      <c r="C5325" s="14" t="s">
        <v>19298</v>
      </c>
      <c r="D5325" s="14" t="s">
        <v>11356</v>
      </c>
      <c r="E5325" s="15" t="s">
        <v>5678</v>
      </c>
      <c r="F5325" s="16">
        <v>123</v>
      </c>
      <c r="G5325" s="16">
        <v>62</v>
      </c>
      <c r="H5325" s="6">
        <f t="shared" si="332"/>
        <v>124</v>
      </c>
      <c r="I5325" s="6">
        <f t="shared" si="333"/>
        <v>63</v>
      </c>
      <c r="J5325" s="7">
        <f t="shared" si="334"/>
        <v>0.50806451612903225</v>
      </c>
      <c r="K5325" s="7">
        <f t="shared" si="335"/>
        <v>-0.9769163868869587</v>
      </c>
    </row>
    <row r="5326" spans="1:11" x14ac:dyDescent="0.35">
      <c r="A5326" s="14" t="s">
        <v>11004</v>
      </c>
      <c r="B5326" s="13" t="s">
        <v>1880</v>
      </c>
      <c r="C5326" s="14" t="s">
        <v>19299</v>
      </c>
      <c r="D5326" s="14" t="s">
        <v>11356</v>
      </c>
      <c r="E5326" s="15" t="s">
        <v>11359</v>
      </c>
      <c r="F5326" s="16">
        <v>178</v>
      </c>
      <c r="G5326" s="16">
        <v>231</v>
      </c>
      <c r="H5326" s="6">
        <f t="shared" si="332"/>
        <v>179</v>
      </c>
      <c r="I5326" s="6">
        <f t="shared" si="333"/>
        <v>232</v>
      </c>
      <c r="J5326" s="7">
        <f t="shared" si="334"/>
        <v>1.2960893854748603</v>
      </c>
      <c r="K5326" s="7">
        <f t="shared" si="335"/>
        <v>0.37416521786331564</v>
      </c>
    </row>
    <row r="5327" spans="1:11" x14ac:dyDescent="0.35">
      <c r="A5327" s="14" t="s">
        <v>11005</v>
      </c>
      <c r="B5327" s="13" t="s">
        <v>4636</v>
      </c>
      <c r="C5327" s="14" t="s">
        <v>19300</v>
      </c>
      <c r="D5327" s="14" t="s">
        <v>11356</v>
      </c>
      <c r="E5327" s="15" t="s">
        <v>11359</v>
      </c>
      <c r="F5327" s="16">
        <v>237</v>
      </c>
      <c r="G5327" s="16">
        <v>315</v>
      </c>
      <c r="H5327" s="6">
        <f t="shared" si="332"/>
        <v>238</v>
      </c>
      <c r="I5327" s="6">
        <f t="shared" si="333"/>
        <v>316</v>
      </c>
      <c r="J5327" s="7">
        <f t="shared" si="334"/>
        <v>1.3277310924369747</v>
      </c>
      <c r="K5327" s="7">
        <f t="shared" si="335"/>
        <v>0.40896298486915938</v>
      </c>
    </row>
    <row r="5328" spans="1:11" x14ac:dyDescent="0.35">
      <c r="A5328" s="14" t="s">
        <v>11006</v>
      </c>
      <c r="B5328" s="13" t="s">
        <v>5317</v>
      </c>
      <c r="C5328" s="14"/>
      <c r="D5328" s="14"/>
      <c r="E5328" s="15" t="s">
        <v>11359</v>
      </c>
      <c r="F5328" s="16">
        <v>349</v>
      </c>
      <c r="G5328" s="16">
        <v>304</v>
      </c>
      <c r="H5328" s="6">
        <f t="shared" si="332"/>
        <v>350</v>
      </c>
      <c r="I5328" s="6">
        <f t="shared" si="333"/>
        <v>305</v>
      </c>
      <c r="J5328" s="7">
        <f t="shared" si="334"/>
        <v>0.87142857142857144</v>
      </c>
      <c r="K5328" s="7">
        <f t="shared" si="335"/>
        <v>-0.19854567938208015</v>
      </c>
    </row>
    <row r="5329" spans="1:11" x14ac:dyDescent="0.35">
      <c r="A5329" s="14" t="s">
        <v>11007</v>
      </c>
      <c r="B5329" s="13" t="s">
        <v>425</v>
      </c>
      <c r="C5329" s="14" t="s">
        <v>19301</v>
      </c>
      <c r="D5329" s="14" t="s">
        <v>11356</v>
      </c>
      <c r="E5329" s="15" t="s">
        <v>11359</v>
      </c>
      <c r="F5329" s="16">
        <v>73</v>
      </c>
      <c r="G5329" s="16">
        <v>57</v>
      </c>
      <c r="H5329" s="6">
        <f t="shared" si="332"/>
        <v>74</v>
      </c>
      <c r="I5329" s="6">
        <f t="shared" si="333"/>
        <v>58</v>
      </c>
      <c r="J5329" s="7">
        <f t="shared" si="334"/>
        <v>0.78378378378378377</v>
      </c>
      <c r="K5329" s="7">
        <f t="shared" si="335"/>
        <v>-0.3514723705013777</v>
      </c>
    </row>
    <row r="5330" spans="1:11" x14ac:dyDescent="0.35">
      <c r="A5330" s="14" t="s">
        <v>11008</v>
      </c>
      <c r="B5330" s="13" t="s">
        <v>4424</v>
      </c>
      <c r="C5330" s="14" t="s">
        <v>19302</v>
      </c>
      <c r="D5330" s="14" t="s">
        <v>11356</v>
      </c>
      <c r="E5330" s="15" t="s">
        <v>11359</v>
      </c>
      <c r="F5330" s="16">
        <v>44</v>
      </c>
      <c r="G5330" s="16">
        <v>50</v>
      </c>
      <c r="H5330" s="6">
        <f t="shared" si="332"/>
        <v>45</v>
      </c>
      <c r="I5330" s="6">
        <f t="shared" si="333"/>
        <v>51</v>
      </c>
      <c r="J5330" s="7">
        <f t="shared" si="334"/>
        <v>1.1333333333333333</v>
      </c>
      <c r="K5330" s="7">
        <f t="shared" si="335"/>
        <v>0.18057224564182084</v>
      </c>
    </row>
    <row r="5331" spans="1:11" x14ac:dyDescent="0.35">
      <c r="A5331" s="14" t="s">
        <v>11009</v>
      </c>
      <c r="B5331" s="13" t="s">
        <v>2350</v>
      </c>
      <c r="C5331" s="14" t="s">
        <v>19303</v>
      </c>
      <c r="D5331" s="14" t="s">
        <v>19304</v>
      </c>
      <c r="E5331" s="15" t="s">
        <v>5678</v>
      </c>
      <c r="F5331" s="16">
        <v>101</v>
      </c>
      <c r="G5331" s="16">
        <v>134</v>
      </c>
      <c r="H5331" s="6">
        <f t="shared" si="332"/>
        <v>102</v>
      </c>
      <c r="I5331" s="6">
        <f t="shared" si="333"/>
        <v>135</v>
      </c>
      <c r="J5331" s="7">
        <f t="shared" si="334"/>
        <v>1.3235294117647058</v>
      </c>
      <c r="K5331" s="7">
        <f t="shared" si="335"/>
        <v>0.40439025507933529</v>
      </c>
    </row>
    <row r="5332" spans="1:11" x14ac:dyDescent="0.35">
      <c r="A5332" s="14" t="s">
        <v>11010</v>
      </c>
      <c r="B5332" s="13" t="s">
        <v>373</v>
      </c>
      <c r="C5332" s="14" t="s">
        <v>19305</v>
      </c>
      <c r="D5332" s="14" t="s">
        <v>19306</v>
      </c>
      <c r="E5332" s="15" t="s">
        <v>5678</v>
      </c>
      <c r="F5332" s="16">
        <v>291</v>
      </c>
      <c r="G5332" s="16">
        <v>338</v>
      </c>
      <c r="H5332" s="6">
        <f t="shared" si="332"/>
        <v>292</v>
      </c>
      <c r="I5332" s="6">
        <f t="shared" si="333"/>
        <v>339</v>
      </c>
      <c r="J5332" s="7">
        <f t="shared" si="334"/>
        <v>1.1609589041095891</v>
      </c>
      <c r="K5332" s="7">
        <f t="shared" si="335"/>
        <v>0.21531690425632677</v>
      </c>
    </row>
    <row r="5333" spans="1:11" x14ac:dyDescent="0.35">
      <c r="A5333" s="14" t="s">
        <v>11011</v>
      </c>
      <c r="B5333" s="13" t="s">
        <v>4246</v>
      </c>
      <c r="C5333" s="14" t="s">
        <v>19307</v>
      </c>
      <c r="D5333" s="14" t="s">
        <v>11610</v>
      </c>
      <c r="E5333" s="15" t="s">
        <v>5678</v>
      </c>
      <c r="F5333" s="16">
        <v>837</v>
      </c>
      <c r="G5333" s="16">
        <v>662</v>
      </c>
      <c r="H5333" s="6">
        <f t="shared" si="332"/>
        <v>838</v>
      </c>
      <c r="I5333" s="6">
        <f t="shared" si="333"/>
        <v>663</v>
      </c>
      <c r="J5333" s="7">
        <f t="shared" si="334"/>
        <v>0.79116945107398573</v>
      </c>
      <c r="K5333" s="7">
        <f t="shared" si="335"/>
        <v>-0.33794137358676379</v>
      </c>
    </row>
    <row r="5334" spans="1:11" x14ac:dyDescent="0.35">
      <c r="A5334" s="14" t="s">
        <v>11012</v>
      </c>
      <c r="B5334" s="13" t="s">
        <v>2341</v>
      </c>
      <c r="C5334" s="14" t="s">
        <v>19308</v>
      </c>
      <c r="D5334" s="14" t="s">
        <v>19309</v>
      </c>
      <c r="E5334" s="15" t="s">
        <v>5678</v>
      </c>
      <c r="F5334" s="16">
        <v>65</v>
      </c>
      <c r="G5334" s="16">
        <v>48</v>
      </c>
      <c r="H5334" s="6">
        <f t="shared" si="332"/>
        <v>66</v>
      </c>
      <c r="I5334" s="6">
        <f t="shared" si="333"/>
        <v>49</v>
      </c>
      <c r="J5334" s="7">
        <f t="shared" si="334"/>
        <v>0.74242424242424243</v>
      </c>
      <c r="K5334" s="7">
        <f t="shared" si="335"/>
        <v>-0.42968427524324526</v>
      </c>
    </row>
    <row r="5335" spans="1:11" x14ac:dyDescent="0.35">
      <c r="A5335" s="14" t="s">
        <v>11013</v>
      </c>
      <c r="B5335" s="13" t="s">
        <v>939</v>
      </c>
      <c r="C5335" s="14" t="s">
        <v>19310</v>
      </c>
      <c r="D5335" s="14" t="s">
        <v>14193</v>
      </c>
      <c r="E5335" s="15" t="s">
        <v>11359</v>
      </c>
      <c r="F5335" s="16">
        <v>30</v>
      </c>
      <c r="G5335" s="16">
        <v>36</v>
      </c>
      <c r="H5335" s="6">
        <f t="shared" si="332"/>
        <v>31</v>
      </c>
      <c r="I5335" s="6">
        <f t="shared" si="333"/>
        <v>37</v>
      </c>
      <c r="J5335" s="7">
        <f t="shared" si="334"/>
        <v>1.1935483870967742</v>
      </c>
      <c r="K5335" s="7">
        <f t="shared" si="335"/>
        <v>0.25525705524207465</v>
      </c>
    </row>
    <row r="5336" spans="1:11" x14ac:dyDescent="0.35">
      <c r="A5336" s="14" t="s">
        <v>11014</v>
      </c>
      <c r="B5336" s="13" t="s">
        <v>49</v>
      </c>
      <c r="C5336" s="14" t="s">
        <v>19311</v>
      </c>
      <c r="D5336" s="14" t="s">
        <v>19312</v>
      </c>
      <c r="E5336" s="15" t="s">
        <v>11359</v>
      </c>
      <c r="F5336" s="16">
        <v>173</v>
      </c>
      <c r="G5336" s="16">
        <v>103</v>
      </c>
      <c r="H5336" s="6">
        <f t="shared" si="332"/>
        <v>174</v>
      </c>
      <c r="I5336" s="6">
        <f t="shared" si="333"/>
        <v>104</v>
      </c>
      <c r="J5336" s="7">
        <f t="shared" si="334"/>
        <v>0.5977011494252874</v>
      </c>
      <c r="K5336" s="7">
        <f t="shared" si="335"/>
        <v>-0.74250377770763609</v>
      </c>
    </row>
    <row r="5337" spans="1:11" x14ac:dyDescent="0.35">
      <c r="A5337" s="14" t="s">
        <v>11015</v>
      </c>
      <c r="B5337" s="13" t="s">
        <v>1922</v>
      </c>
      <c r="C5337" s="14" t="s">
        <v>19313</v>
      </c>
      <c r="D5337" s="14" t="s">
        <v>19314</v>
      </c>
      <c r="E5337" s="15" t="s">
        <v>5678</v>
      </c>
      <c r="F5337" s="16">
        <v>107</v>
      </c>
      <c r="G5337" s="16">
        <v>85</v>
      </c>
      <c r="H5337" s="6">
        <f t="shared" si="332"/>
        <v>108</v>
      </c>
      <c r="I5337" s="6">
        <f t="shared" si="333"/>
        <v>86</v>
      </c>
      <c r="J5337" s="7">
        <f t="shared" si="334"/>
        <v>0.79629629629629628</v>
      </c>
      <c r="K5337" s="7">
        <f t="shared" si="335"/>
        <v>-0.32862274746137066</v>
      </c>
    </row>
    <row r="5338" spans="1:11" x14ac:dyDescent="0.35">
      <c r="A5338" s="14" t="s">
        <v>11016</v>
      </c>
      <c r="B5338" s="13" t="s">
        <v>1356</v>
      </c>
      <c r="C5338" s="14" t="s">
        <v>19315</v>
      </c>
      <c r="D5338" s="14" t="s">
        <v>19316</v>
      </c>
      <c r="E5338" s="15" t="s">
        <v>5678</v>
      </c>
      <c r="F5338" s="16">
        <v>198</v>
      </c>
      <c r="G5338" s="16">
        <v>204</v>
      </c>
      <c r="H5338" s="6">
        <f t="shared" si="332"/>
        <v>199</v>
      </c>
      <c r="I5338" s="6">
        <f t="shared" si="333"/>
        <v>205</v>
      </c>
      <c r="J5338" s="7">
        <f t="shared" si="334"/>
        <v>1.0301507537688441</v>
      </c>
      <c r="K5338" s="7">
        <f t="shared" si="335"/>
        <v>4.2855478961797075E-2</v>
      </c>
    </row>
    <row r="5339" spans="1:11" x14ac:dyDescent="0.35">
      <c r="A5339" s="14" t="s">
        <v>11017</v>
      </c>
      <c r="B5339" s="13" t="s">
        <v>2178</v>
      </c>
      <c r="C5339" s="14" t="s">
        <v>19317</v>
      </c>
      <c r="D5339" s="14" t="s">
        <v>17936</v>
      </c>
      <c r="E5339" s="15" t="s">
        <v>5678</v>
      </c>
      <c r="F5339" s="16">
        <v>6</v>
      </c>
      <c r="G5339" s="16">
        <v>4</v>
      </c>
      <c r="H5339" s="6">
        <f t="shared" si="332"/>
        <v>7</v>
      </c>
      <c r="I5339" s="6">
        <f t="shared" si="333"/>
        <v>5</v>
      </c>
      <c r="J5339" s="7">
        <f t="shared" si="334"/>
        <v>0.7142857142857143</v>
      </c>
      <c r="K5339" s="7">
        <f t="shared" si="335"/>
        <v>-0.48542682717024171</v>
      </c>
    </row>
    <row r="5340" spans="1:11" x14ac:dyDescent="0.35">
      <c r="A5340" s="14" t="s">
        <v>11018</v>
      </c>
      <c r="B5340" s="13" t="s">
        <v>1171</v>
      </c>
      <c r="C5340" s="14" t="s">
        <v>19318</v>
      </c>
      <c r="D5340" s="14" t="s">
        <v>19319</v>
      </c>
      <c r="E5340" s="15" t="s">
        <v>5678</v>
      </c>
      <c r="F5340" s="16">
        <v>461</v>
      </c>
      <c r="G5340" s="16">
        <v>458</v>
      </c>
      <c r="H5340" s="6">
        <f t="shared" si="332"/>
        <v>462</v>
      </c>
      <c r="I5340" s="6">
        <f t="shared" si="333"/>
        <v>459</v>
      </c>
      <c r="J5340" s="7">
        <f t="shared" si="334"/>
        <v>0.99350649350649356</v>
      </c>
      <c r="K5340" s="7">
        <f t="shared" si="335"/>
        <v>-9.3986980022495153E-3</v>
      </c>
    </row>
    <row r="5341" spans="1:11" x14ac:dyDescent="0.35">
      <c r="A5341" s="14" t="s">
        <v>11019</v>
      </c>
      <c r="B5341" s="13" t="s">
        <v>3247</v>
      </c>
      <c r="C5341" s="14" t="s">
        <v>19320</v>
      </c>
      <c r="D5341" s="14" t="s">
        <v>19321</v>
      </c>
      <c r="E5341" s="15" t="s">
        <v>5678</v>
      </c>
      <c r="F5341" s="16">
        <v>1890</v>
      </c>
      <c r="G5341" s="16">
        <v>2301</v>
      </c>
      <c r="H5341" s="6">
        <f t="shared" si="332"/>
        <v>1891</v>
      </c>
      <c r="I5341" s="6">
        <f t="shared" si="333"/>
        <v>2302</v>
      </c>
      <c r="J5341" s="7">
        <f t="shared" si="334"/>
        <v>1.2173453199365416</v>
      </c>
      <c r="K5341" s="7">
        <f t="shared" si="335"/>
        <v>0.28373847018246906</v>
      </c>
    </row>
    <row r="5342" spans="1:11" x14ac:dyDescent="0.35">
      <c r="A5342" s="14" t="s">
        <v>11020</v>
      </c>
      <c r="B5342" s="13" t="s">
        <v>744</v>
      </c>
      <c r="C5342" s="14" t="s">
        <v>19322</v>
      </c>
      <c r="D5342" s="14" t="s">
        <v>19323</v>
      </c>
      <c r="E5342" s="15" t="s">
        <v>11359</v>
      </c>
      <c r="F5342" s="16">
        <v>171</v>
      </c>
      <c r="G5342" s="16">
        <v>127</v>
      </c>
      <c r="H5342" s="6">
        <f t="shared" si="332"/>
        <v>172</v>
      </c>
      <c r="I5342" s="6">
        <f t="shared" si="333"/>
        <v>128</v>
      </c>
      <c r="J5342" s="7">
        <f t="shared" si="334"/>
        <v>0.7441860465116279</v>
      </c>
      <c r="K5342" s="7">
        <f t="shared" si="335"/>
        <v>-0.42626475470209796</v>
      </c>
    </row>
    <row r="5343" spans="1:11" x14ac:dyDescent="0.35">
      <c r="A5343" s="14" t="s">
        <v>11021</v>
      </c>
      <c r="B5343" s="13" t="s">
        <v>1636</v>
      </c>
      <c r="C5343" s="14" t="s">
        <v>19324</v>
      </c>
      <c r="D5343" s="14" t="s">
        <v>19325</v>
      </c>
      <c r="E5343" s="15" t="s">
        <v>5678</v>
      </c>
      <c r="F5343" s="16">
        <v>377</v>
      </c>
      <c r="G5343" s="16">
        <v>496</v>
      </c>
      <c r="H5343" s="6">
        <f t="shared" si="332"/>
        <v>378</v>
      </c>
      <c r="I5343" s="6">
        <f t="shared" si="333"/>
        <v>497</v>
      </c>
      <c r="J5343" s="7">
        <f t="shared" si="334"/>
        <v>1.3148148148148149</v>
      </c>
      <c r="K5343" s="7">
        <f t="shared" si="335"/>
        <v>0.39485961734121361</v>
      </c>
    </row>
    <row r="5344" spans="1:11" x14ac:dyDescent="0.35">
      <c r="A5344" s="14" t="s">
        <v>11022</v>
      </c>
      <c r="B5344" s="13" t="s">
        <v>2138</v>
      </c>
      <c r="C5344" s="14" t="s">
        <v>19326</v>
      </c>
      <c r="D5344" s="14" t="s">
        <v>19327</v>
      </c>
      <c r="E5344" s="15" t="s">
        <v>5678</v>
      </c>
      <c r="F5344" s="16">
        <v>572</v>
      </c>
      <c r="G5344" s="16">
        <v>642</v>
      </c>
      <c r="H5344" s="6">
        <f t="shared" si="332"/>
        <v>573</v>
      </c>
      <c r="I5344" s="6">
        <f t="shared" si="333"/>
        <v>643</v>
      </c>
      <c r="J5344" s="7">
        <f t="shared" si="334"/>
        <v>1.1221640488656195</v>
      </c>
      <c r="K5344" s="7">
        <f t="shared" si="335"/>
        <v>0.16628359857104238</v>
      </c>
    </row>
    <row r="5345" spans="1:11" x14ac:dyDescent="0.35">
      <c r="A5345" s="14" t="s">
        <v>11023</v>
      </c>
      <c r="B5345" s="13" t="s">
        <v>1102</v>
      </c>
      <c r="C5345" s="14" t="s">
        <v>19328</v>
      </c>
      <c r="D5345" s="14" t="s">
        <v>11356</v>
      </c>
      <c r="E5345" s="15" t="s">
        <v>11359</v>
      </c>
      <c r="F5345" s="16">
        <v>136</v>
      </c>
      <c r="G5345" s="16">
        <v>89</v>
      </c>
      <c r="H5345" s="6">
        <f t="shared" si="332"/>
        <v>137</v>
      </c>
      <c r="I5345" s="6">
        <f t="shared" si="333"/>
        <v>90</v>
      </c>
      <c r="J5345" s="7">
        <f t="shared" si="334"/>
        <v>0.65693430656934304</v>
      </c>
      <c r="K5345" s="7">
        <f t="shared" si="335"/>
        <v>-0.60617898663085212</v>
      </c>
    </row>
    <row r="5346" spans="1:11" x14ac:dyDescent="0.35">
      <c r="A5346" s="14" t="s">
        <v>11024</v>
      </c>
      <c r="B5346" s="13" t="s">
        <v>3759</v>
      </c>
      <c r="C5346" s="14" t="s">
        <v>19329</v>
      </c>
      <c r="D5346" s="14" t="s">
        <v>11356</v>
      </c>
      <c r="E5346" s="15" t="s">
        <v>11359</v>
      </c>
      <c r="F5346" s="16">
        <v>195</v>
      </c>
      <c r="G5346" s="16">
        <v>194</v>
      </c>
      <c r="H5346" s="6">
        <f t="shared" si="332"/>
        <v>196</v>
      </c>
      <c r="I5346" s="6">
        <f t="shared" si="333"/>
        <v>195</v>
      </c>
      <c r="J5346" s="7">
        <f t="shared" si="334"/>
        <v>0.99489795918367352</v>
      </c>
      <c r="K5346" s="7">
        <f t="shared" si="335"/>
        <v>-7.3795303655974529E-3</v>
      </c>
    </row>
    <row r="5347" spans="1:11" x14ac:dyDescent="0.35">
      <c r="A5347" s="14" t="s">
        <v>11025</v>
      </c>
      <c r="B5347" s="13" t="s">
        <v>2829</v>
      </c>
      <c r="C5347" s="14" t="s">
        <v>19330</v>
      </c>
      <c r="D5347" s="14" t="s">
        <v>11356</v>
      </c>
      <c r="E5347" s="15" t="s">
        <v>11359</v>
      </c>
      <c r="F5347" s="16">
        <v>32</v>
      </c>
      <c r="G5347" s="16">
        <v>26</v>
      </c>
      <c r="H5347" s="6">
        <f t="shared" si="332"/>
        <v>33</v>
      </c>
      <c r="I5347" s="6">
        <f t="shared" si="333"/>
        <v>27</v>
      </c>
      <c r="J5347" s="7">
        <f t="shared" si="334"/>
        <v>0.81818181818181823</v>
      </c>
      <c r="K5347" s="7">
        <f t="shared" si="335"/>
        <v>-0.28950661719498483</v>
      </c>
    </row>
    <row r="5348" spans="1:11" x14ac:dyDescent="0.35">
      <c r="A5348" s="14" t="s">
        <v>11026</v>
      </c>
      <c r="B5348" s="13" t="s">
        <v>3741</v>
      </c>
      <c r="C5348" s="14" t="s">
        <v>19331</v>
      </c>
      <c r="D5348" s="14" t="s">
        <v>11356</v>
      </c>
      <c r="E5348" s="15" t="s">
        <v>5678</v>
      </c>
      <c r="F5348" s="16">
        <v>84</v>
      </c>
      <c r="G5348" s="16">
        <v>77</v>
      </c>
      <c r="H5348" s="6">
        <f t="shared" si="332"/>
        <v>85</v>
      </c>
      <c r="I5348" s="6">
        <f t="shared" si="333"/>
        <v>78</v>
      </c>
      <c r="J5348" s="7">
        <f t="shared" si="334"/>
        <v>0.91764705882352937</v>
      </c>
      <c r="K5348" s="7">
        <f t="shared" si="335"/>
        <v>-0.12398871727545349</v>
      </c>
    </row>
    <row r="5349" spans="1:11" x14ac:dyDescent="0.35">
      <c r="A5349" s="14" t="s">
        <v>11027</v>
      </c>
      <c r="B5349" s="13" t="s">
        <v>4512</v>
      </c>
      <c r="C5349" s="14" t="s">
        <v>19332</v>
      </c>
      <c r="D5349" s="14" t="s">
        <v>19333</v>
      </c>
      <c r="E5349" s="15" t="s">
        <v>5678</v>
      </c>
      <c r="F5349" s="16">
        <v>27</v>
      </c>
      <c r="G5349" s="16">
        <v>19</v>
      </c>
      <c r="H5349" s="6">
        <f t="shared" si="332"/>
        <v>28</v>
      </c>
      <c r="I5349" s="6">
        <f t="shared" si="333"/>
        <v>20</v>
      </c>
      <c r="J5349" s="7">
        <f t="shared" si="334"/>
        <v>0.7142857142857143</v>
      </c>
      <c r="K5349" s="7">
        <f t="shared" si="335"/>
        <v>-0.48542682717024171</v>
      </c>
    </row>
    <row r="5350" spans="1:11" x14ac:dyDescent="0.35">
      <c r="A5350" s="14" t="s">
        <v>11028</v>
      </c>
      <c r="B5350" s="13" t="s">
        <v>3670</v>
      </c>
      <c r="C5350" s="14" t="s">
        <v>19334</v>
      </c>
      <c r="D5350" s="14" t="s">
        <v>12032</v>
      </c>
      <c r="E5350" s="15" t="s">
        <v>5678</v>
      </c>
      <c r="F5350" s="16">
        <v>52</v>
      </c>
      <c r="G5350" s="16">
        <v>52</v>
      </c>
      <c r="H5350" s="6">
        <f t="shared" si="332"/>
        <v>53</v>
      </c>
      <c r="I5350" s="6">
        <f t="shared" si="333"/>
        <v>53</v>
      </c>
      <c r="J5350" s="7">
        <f t="shared" si="334"/>
        <v>1</v>
      </c>
      <c r="K5350" s="7">
        <f t="shared" si="335"/>
        <v>0</v>
      </c>
    </row>
    <row r="5351" spans="1:11" x14ac:dyDescent="0.35">
      <c r="A5351" s="14" t="s">
        <v>11029</v>
      </c>
      <c r="B5351" s="13" t="s">
        <v>2592</v>
      </c>
      <c r="C5351" s="14" t="s">
        <v>19335</v>
      </c>
      <c r="D5351" s="14" t="s">
        <v>11806</v>
      </c>
      <c r="E5351" s="15" t="s">
        <v>5678</v>
      </c>
      <c r="F5351" s="16">
        <v>115</v>
      </c>
      <c r="G5351" s="16">
        <v>84</v>
      </c>
      <c r="H5351" s="6">
        <f t="shared" si="332"/>
        <v>116</v>
      </c>
      <c r="I5351" s="6">
        <f t="shared" si="333"/>
        <v>85</v>
      </c>
      <c r="J5351" s="7">
        <f t="shared" si="334"/>
        <v>0.73275862068965514</v>
      </c>
      <c r="K5351" s="7">
        <f t="shared" si="335"/>
        <v>-0.44859005898987042</v>
      </c>
    </row>
    <row r="5352" spans="1:11" x14ac:dyDescent="0.35">
      <c r="A5352" s="14" t="s">
        <v>11030</v>
      </c>
      <c r="B5352" s="13" t="s">
        <v>3320</v>
      </c>
      <c r="C5352" s="14" t="s">
        <v>19336</v>
      </c>
      <c r="D5352" s="14" t="s">
        <v>11610</v>
      </c>
      <c r="E5352" s="15" t="s">
        <v>5678</v>
      </c>
      <c r="F5352" s="16">
        <v>50</v>
      </c>
      <c r="G5352" s="16">
        <v>37</v>
      </c>
      <c r="H5352" s="6">
        <f t="shared" si="332"/>
        <v>51</v>
      </c>
      <c r="I5352" s="6">
        <f t="shared" si="333"/>
        <v>38</v>
      </c>
      <c r="J5352" s="7">
        <f t="shared" si="334"/>
        <v>0.74509803921568629</v>
      </c>
      <c r="K5352" s="7">
        <f t="shared" si="335"/>
        <v>-0.42449782852791001</v>
      </c>
    </row>
    <row r="5353" spans="1:11" x14ac:dyDescent="0.35">
      <c r="A5353" s="14" t="s">
        <v>11031</v>
      </c>
      <c r="B5353" s="13" t="s">
        <v>2886</v>
      </c>
      <c r="C5353" s="14" t="s">
        <v>19337</v>
      </c>
      <c r="D5353" s="14" t="s">
        <v>11476</v>
      </c>
      <c r="E5353" s="15" t="s">
        <v>5678</v>
      </c>
      <c r="F5353" s="16">
        <v>92</v>
      </c>
      <c r="G5353" s="16">
        <v>78</v>
      </c>
      <c r="H5353" s="6">
        <f t="shared" si="332"/>
        <v>93</v>
      </c>
      <c r="I5353" s="6">
        <f t="shared" si="333"/>
        <v>79</v>
      </c>
      <c r="J5353" s="7">
        <f t="shared" si="334"/>
        <v>0.84946236559139787</v>
      </c>
      <c r="K5353" s="7">
        <f t="shared" si="335"/>
        <v>-0.23537806293092844</v>
      </c>
    </row>
    <row r="5354" spans="1:11" x14ac:dyDescent="0.35">
      <c r="A5354" s="14" t="s">
        <v>11032</v>
      </c>
      <c r="B5354" s="13" t="s">
        <v>3405</v>
      </c>
      <c r="C5354" s="14" t="s">
        <v>19338</v>
      </c>
      <c r="D5354" s="14" t="s">
        <v>19339</v>
      </c>
      <c r="E5354" s="15" t="s">
        <v>5678</v>
      </c>
      <c r="F5354" s="16">
        <v>940</v>
      </c>
      <c r="G5354" s="16">
        <v>1167</v>
      </c>
      <c r="H5354" s="6">
        <f t="shared" si="332"/>
        <v>941</v>
      </c>
      <c r="I5354" s="6">
        <f t="shared" si="333"/>
        <v>1168</v>
      </c>
      <c r="J5354" s="7">
        <f t="shared" si="334"/>
        <v>1.2412327311370881</v>
      </c>
      <c r="K5354" s="7">
        <f t="shared" si="335"/>
        <v>0.31177364615148034</v>
      </c>
    </row>
    <row r="5355" spans="1:11" x14ac:dyDescent="0.35">
      <c r="A5355" s="14" t="s">
        <v>11033</v>
      </c>
      <c r="B5355" s="13" t="s">
        <v>2725</v>
      </c>
      <c r="C5355" s="14" t="s">
        <v>19340</v>
      </c>
      <c r="D5355" s="14" t="s">
        <v>12662</v>
      </c>
      <c r="E5355" s="15" t="s">
        <v>11359</v>
      </c>
      <c r="F5355" s="16">
        <v>23</v>
      </c>
      <c r="G5355" s="16">
        <v>24</v>
      </c>
      <c r="H5355" s="6">
        <f t="shared" si="332"/>
        <v>24</v>
      </c>
      <c r="I5355" s="6">
        <f t="shared" si="333"/>
        <v>25</v>
      </c>
      <c r="J5355" s="7">
        <f t="shared" si="334"/>
        <v>1.0416666666666667</v>
      </c>
      <c r="K5355" s="7">
        <f t="shared" si="335"/>
        <v>5.8893689053568621E-2</v>
      </c>
    </row>
    <row r="5356" spans="1:11" x14ac:dyDescent="0.35">
      <c r="A5356" s="14" t="s">
        <v>11034</v>
      </c>
      <c r="B5356" s="13" t="s">
        <v>4082</v>
      </c>
      <c r="C5356" s="14" t="s">
        <v>19341</v>
      </c>
      <c r="D5356" s="14" t="s">
        <v>19342</v>
      </c>
      <c r="E5356" s="15" t="s">
        <v>5678</v>
      </c>
      <c r="F5356" s="16">
        <v>672</v>
      </c>
      <c r="G5356" s="16">
        <v>749</v>
      </c>
      <c r="H5356" s="6">
        <f t="shared" si="332"/>
        <v>673</v>
      </c>
      <c r="I5356" s="6">
        <f t="shared" si="333"/>
        <v>750</v>
      </c>
      <c r="J5356" s="7">
        <f t="shared" si="334"/>
        <v>1.1144130757800892</v>
      </c>
      <c r="K5356" s="7">
        <f t="shared" si="335"/>
        <v>0.15628409077292618</v>
      </c>
    </row>
    <row r="5357" spans="1:11" x14ac:dyDescent="0.35">
      <c r="A5357" s="14" t="s">
        <v>11035</v>
      </c>
      <c r="B5357" s="13" t="s">
        <v>2009</v>
      </c>
      <c r="C5357" s="14" t="s">
        <v>19343</v>
      </c>
      <c r="D5357" s="14" t="s">
        <v>12226</v>
      </c>
      <c r="E5357" s="15" t="s">
        <v>5678</v>
      </c>
      <c r="F5357" s="16">
        <v>50</v>
      </c>
      <c r="G5357" s="16">
        <v>45</v>
      </c>
      <c r="H5357" s="6">
        <f t="shared" si="332"/>
        <v>51</v>
      </c>
      <c r="I5357" s="6">
        <f t="shared" si="333"/>
        <v>46</v>
      </c>
      <c r="J5357" s="7">
        <f t="shared" si="334"/>
        <v>0.90196078431372551</v>
      </c>
      <c r="K5357" s="7">
        <f t="shared" si="335"/>
        <v>-0.1488633859144827</v>
      </c>
    </row>
    <row r="5358" spans="1:11" x14ac:dyDescent="0.35">
      <c r="A5358" s="14" t="s">
        <v>11036</v>
      </c>
      <c r="B5358" s="13" t="s">
        <v>3091</v>
      </c>
      <c r="C5358" s="14" t="s">
        <v>19344</v>
      </c>
      <c r="D5358" s="14" t="s">
        <v>19345</v>
      </c>
      <c r="E5358" s="15" t="s">
        <v>5678</v>
      </c>
      <c r="F5358" s="16">
        <v>149</v>
      </c>
      <c r="G5358" s="16">
        <v>123</v>
      </c>
      <c r="H5358" s="6">
        <f t="shared" si="332"/>
        <v>150</v>
      </c>
      <c r="I5358" s="6">
        <f t="shared" si="333"/>
        <v>124</v>
      </c>
      <c r="J5358" s="7">
        <f t="shared" si="334"/>
        <v>0.82666666666666666</v>
      </c>
      <c r="K5358" s="7">
        <f t="shared" si="335"/>
        <v>-0.27462238010900569</v>
      </c>
    </row>
    <row r="5359" spans="1:11" x14ac:dyDescent="0.35">
      <c r="A5359" s="14" t="s">
        <v>11037</v>
      </c>
      <c r="B5359" s="13" t="s">
        <v>3028</v>
      </c>
      <c r="C5359" s="14" t="s">
        <v>19346</v>
      </c>
      <c r="D5359" s="14" t="s">
        <v>11356</v>
      </c>
      <c r="E5359" s="15" t="s">
        <v>5678</v>
      </c>
      <c r="F5359" s="16">
        <v>171</v>
      </c>
      <c r="G5359" s="16">
        <v>174</v>
      </c>
      <c r="H5359" s="6">
        <f t="shared" si="332"/>
        <v>172</v>
      </c>
      <c r="I5359" s="6">
        <f t="shared" si="333"/>
        <v>175</v>
      </c>
      <c r="J5359" s="7">
        <f t="shared" si="334"/>
        <v>1.0174418604651163</v>
      </c>
      <c r="K5359" s="7">
        <f t="shared" si="335"/>
        <v>2.4946357130230908E-2</v>
      </c>
    </row>
    <row r="5360" spans="1:11" x14ac:dyDescent="0.35">
      <c r="A5360" s="14" t="s">
        <v>11038</v>
      </c>
      <c r="B5360" s="13" t="s">
        <v>486</v>
      </c>
      <c r="C5360" s="14" t="s">
        <v>19347</v>
      </c>
      <c r="D5360" s="14" t="s">
        <v>19348</v>
      </c>
      <c r="E5360" s="15" t="s">
        <v>5678</v>
      </c>
      <c r="F5360" s="16">
        <v>118</v>
      </c>
      <c r="G5360" s="16">
        <v>77</v>
      </c>
      <c r="H5360" s="6">
        <f t="shared" si="332"/>
        <v>119</v>
      </c>
      <c r="I5360" s="6">
        <f t="shared" si="333"/>
        <v>78</v>
      </c>
      <c r="J5360" s="7">
        <f t="shared" si="334"/>
        <v>0.65546218487394958</v>
      </c>
      <c r="K5360" s="7">
        <f t="shared" si="335"/>
        <v>-0.60941554444569523</v>
      </c>
    </row>
    <row r="5361" spans="1:11" x14ac:dyDescent="0.35">
      <c r="A5361" s="14" t="s">
        <v>11039</v>
      </c>
      <c r="B5361" s="13" t="s">
        <v>2881</v>
      </c>
      <c r="C5361" s="14" t="s">
        <v>19349</v>
      </c>
      <c r="D5361" s="14" t="s">
        <v>19350</v>
      </c>
      <c r="E5361" s="15" t="s">
        <v>5678</v>
      </c>
      <c r="F5361" s="16">
        <v>266</v>
      </c>
      <c r="G5361" s="16">
        <v>205</v>
      </c>
      <c r="H5361" s="6">
        <f t="shared" si="332"/>
        <v>267</v>
      </c>
      <c r="I5361" s="6">
        <f t="shared" si="333"/>
        <v>206</v>
      </c>
      <c r="J5361" s="7">
        <f t="shared" si="334"/>
        <v>0.77153558052434457</v>
      </c>
      <c r="K5361" s="7">
        <f t="shared" si="335"/>
        <v>-0.37419540450433558</v>
      </c>
    </row>
    <row r="5362" spans="1:11" x14ac:dyDescent="0.35">
      <c r="A5362" s="14" t="s">
        <v>11040</v>
      </c>
      <c r="B5362" s="13" t="s">
        <v>3177</v>
      </c>
      <c r="C5362" s="14" t="s">
        <v>19351</v>
      </c>
      <c r="D5362" s="14" t="s">
        <v>19352</v>
      </c>
      <c r="E5362" s="15" t="s">
        <v>5678</v>
      </c>
      <c r="F5362" s="16">
        <v>288</v>
      </c>
      <c r="G5362" s="16">
        <v>301</v>
      </c>
      <c r="H5362" s="6">
        <f t="shared" si="332"/>
        <v>289</v>
      </c>
      <c r="I5362" s="6">
        <f t="shared" si="333"/>
        <v>302</v>
      </c>
      <c r="J5362" s="7">
        <f t="shared" si="334"/>
        <v>1.0449826989619377</v>
      </c>
      <c r="K5362" s="7">
        <f t="shared" si="335"/>
        <v>6.3479056824400124E-2</v>
      </c>
    </row>
    <row r="5363" spans="1:11" x14ac:dyDescent="0.35">
      <c r="A5363" s="14" t="s">
        <v>11041</v>
      </c>
      <c r="B5363" s="13" t="s">
        <v>2330</v>
      </c>
      <c r="C5363" s="14" t="s">
        <v>19353</v>
      </c>
      <c r="D5363" s="14" t="s">
        <v>19354</v>
      </c>
      <c r="E5363" s="15" t="s">
        <v>5678</v>
      </c>
      <c r="F5363" s="16">
        <v>95</v>
      </c>
      <c r="G5363" s="16">
        <v>123</v>
      </c>
      <c r="H5363" s="6">
        <f t="shared" si="332"/>
        <v>96</v>
      </c>
      <c r="I5363" s="6">
        <f t="shared" si="333"/>
        <v>124</v>
      </c>
      <c r="J5363" s="7">
        <f t="shared" si="334"/>
        <v>1.2916666666666667</v>
      </c>
      <c r="K5363" s="7">
        <f t="shared" si="335"/>
        <v>0.36923380966571911</v>
      </c>
    </row>
    <row r="5364" spans="1:11" x14ac:dyDescent="0.35">
      <c r="A5364" s="14" t="s">
        <v>11042</v>
      </c>
      <c r="B5364" s="13" t="s">
        <v>3388</v>
      </c>
      <c r="C5364" s="14" t="s">
        <v>19355</v>
      </c>
      <c r="D5364" s="14" t="s">
        <v>19356</v>
      </c>
      <c r="E5364" s="15" t="s">
        <v>11359</v>
      </c>
      <c r="F5364" s="16">
        <v>130</v>
      </c>
      <c r="G5364" s="16">
        <v>93</v>
      </c>
      <c r="H5364" s="6">
        <f t="shared" si="332"/>
        <v>131</v>
      </c>
      <c r="I5364" s="6">
        <f t="shared" si="333"/>
        <v>94</v>
      </c>
      <c r="J5364" s="7">
        <f t="shared" si="334"/>
        <v>0.71755725190839692</v>
      </c>
      <c r="K5364" s="7">
        <f t="shared" si="335"/>
        <v>-0.47883414985981299</v>
      </c>
    </row>
    <row r="5365" spans="1:11" x14ac:dyDescent="0.35">
      <c r="A5365" s="14" t="s">
        <v>11043</v>
      </c>
      <c r="B5365" s="13" t="s">
        <v>2050</v>
      </c>
      <c r="C5365" s="14" t="s">
        <v>19357</v>
      </c>
      <c r="D5365" s="14" t="s">
        <v>11356</v>
      </c>
      <c r="E5365" s="15" t="s">
        <v>5678</v>
      </c>
      <c r="F5365" s="16">
        <v>45</v>
      </c>
      <c r="G5365" s="16">
        <v>55</v>
      </c>
      <c r="H5365" s="6">
        <f t="shared" si="332"/>
        <v>46</v>
      </c>
      <c r="I5365" s="6">
        <f t="shared" si="333"/>
        <v>56</v>
      </c>
      <c r="J5365" s="7">
        <f t="shared" si="334"/>
        <v>1.2173913043478262</v>
      </c>
      <c r="K5365" s="7">
        <f t="shared" si="335"/>
        <v>0.28379296600059134</v>
      </c>
    </row>
    <row r="5366" spans="1:11" x14ac:dyDescent="0.35">
      <c r="A5366" s="14" t="s">
        <v>11044</v>
      </c>
      <c r="B5366" s="13" t="s">
        <v>2576</v>
      </c>
      <c r="C5366" s="14" t="s">
        <v>19358</v>
      </c>
      <c r="D5366" s="14" t="s">
        <v>11356</v>
      </c>
      <c r="E5366" s="15" t="s">
        <v>5678</v>
      </c>
      <c r="F5366" s="16">
        <v>11</v>
      </c>
      <c r="G5366" s="16">
        <v>15</v>
      </c>
      <c r="H5366" s="6">
        <f t="shared" si="332"/>
        <v>12</v>
      </c>
      <c r="I5366" s="6">
        <f t="shared" si="333"/>
        <v>16</v>
      </c>
      <c r="J5366" s="7">
        <f t="shared" si="334"/>
        <v>1.3333333333333333</v>
      </c>
      <c r="K5366" s="7">
        <f t="shared" si="335"/>
        <v>0.4150374992788437</v>
      </c>
    </row>
    <row r="5367" spans="1:11" x14ac:dyDescent="0.35">
      <c r="A5367" s="14" t="s">
        <v>11045</v>
      </c>
      <c r="B5367" s="13" t="s">
        <v>4549</v>
      </c>
      <c r="C5367" s="14" t="s">
        <v>19359</v>
      </c>
      <c r="D5367" s="14" t="s">
        <v>11784</v>
      </c>
      <c r="E5367" s="15" t="s">
        <v>5678</v>
      </c>
      <c r="F5367" s="16">
        <v>3</v>
      </c>
      <c r="G5367" s="16">
        <v>2</v>
      </c>
      <c r="H5367" s="6">
        <f t="shared" si="332"/>
        <v>4</v>
      </c>
      <c r="I5367" s="6">
        <f t="shared" si="333"/>
        <v>3</v>
      </c>
      <c r="J5367" s="7">
        <f t="shared" si="334"/>
        <v>0.75</v>
      </c>
      <c r="K5367" s="7">
        <f t="shared" si="335"/>
        <v>-0.41503749927884381</v>
      </c>
    </row>
    <row r="5368" spans="1:11" x14ac:dyDescent="0.35">
      <c r="A5368" s="14" t="s">
        <v>11046</v>
      </c>
      <c r="B5368" s="13" t="s">
        <v>2003</v>
      </c>
      <c r="C5368" s="14" t="s">
        <v>11785</v>
      </c>
      <c r="D5368" s="14" t="s">
        <v>11356</v>
      </c>
      <c r="E5368" s="15" t="s">
        <v>5678</v>
      </c>
      <c r="F5368" s="16">
        <v>24</v>
      </c>
      <c r="G5368" s="16">
        <v>23</v>
      </c>
      <c r="H5368" s="6">
        <f t="shared" si="332"/>
        <v>25</v>
      </c>
      <c r="I5368" s="6">
        <f t="shared" si="333"/>
        <v>24</v>
      </c>
      <c r="J5368" s="7">
        <f t="shared" si="334"/>
        <v>0.96</v>
      </c>
      <c r="K5368" s="7">
        <f t="shared" si="335"/>
        <v>-5.8893689053568565E-2</v>
      </c>
    </row>
    <row r="5369" spans="1:11" x14ac:dyDescent="0.35">
      <c r="A5369" s="14" t="s">
        <v>11047</v>
      </c>
      <c r="B5369" s="13" t="s">
        <v>793</v>
      </c>
      <c r="C5369" s="14" t="s">
        <v>19360</v>
      </c>
      <c r="D5369" s="14" t="s">
        <v>19361</v>
      </c>
      <c r="E5369" s="15" t="s">
        <v>5678</v>
      </c>
      <c r="F5369" s="16">
        <v>70</v>
      </c>
      <c r="G5369" s="16">
        <v>66</v>
      </c>
      <c r="H5369" s="6">
        <f t="shared" si="332"/>
        <v>71</v>
      </c>
      <c r="I5369" s="6">
        <f t="shared" si="333"/>
        <v>67</v>
      </c>
      <c r="J5369" s="7">
        <f t="shared" si="334"/>
        <v>0.94366197183098588</v>
      </c>
      <c r="K5369" s="7">
        <f t="shared" si="335"/>
        <v>-8.365792904690969E-2</v>
      </c>
    </row>
    <row r="5370" spans="1:11" x14ac:dyDescent="0.35">
      <c r="A5370" s="14" t="s">
        <v>11048</v>
      </c>
      <c r="B5370" s="13" t="s">
        <v>1975</v>
      </c>
      <c r="C5370" s="14" t="s">
        <v>19362</v>
      </c>
      <c r="D5370" s="14" t="s">
        <v>11356</v>
      </c>
      <c r="E5370" s="15" t="s">
        <v>11359</v>
      </c>
      <c r="F5370" s="16">
        <v>170</v>
      </c>
      <c r="G5370" s="16">
        <v>175</v>
      </c>
      <c r="H5370" s="6">
        <f t="shared" si="332"/>
        <v>171</v>
      </c>
      <c r="I5370" s="6">
        <f t="shared" si="333"/>
        <v>176</v>
      </c>
      <c r="J5370" s="7">
        <f t="shared" si="334"/>
        <v>1.0292397660818713</v>
      </c>
      <c r="K5370" s="7">
        <f t="shared" si="335"/>
        <v>4.1579103751399324E-2</v>
      </c>
    </row>
    <row r="5371" spans="1:11" x14ac:dyDescent="0.35">
      <c r="A5371" s="14" t="s">
        <v>11049</v>
      </c>
      <c r="B5371" s="13" t="s">
        <v>647</v>
      </c>
      <c r="C5371" s="14" t="s">
        <v>19363</v>
      </c>
      <c r="D5371" s="14" t="s">
        <v>13311</v>
      </c>
      <c r="E5371" s="15" t="s">
        <v>11359</v>
      </c>
      <c r="F5371" s="16">
        <v>102</v>
      </c>
      <c r="G5371" s="16">
        <v>111</v>
      </c>
      <c r="H5371" s="6">
        <f t="shared" si="332"/>
        <v>103</v>
      </c>
      <c r="I5371" s="6">
        <f t="shared" si="333"/>
        <v>112</v>
      </c>
      <c r="J5371" s="7">
        <f t="shared" si="334"/>
        <v>1.087378640776699</v>
      </c>
      <c r="K5371" s="7">
        <f t="shared" si="335"/>
        <v>0.12085439487438568</v>
      </c>
    </row>
    <row r="5372" spans="1:11" x14ac:dyDescent="0.35">
      <c r="A5372" s="14" t="s">
        <v>11050</v>
      </c>
      <c r="B5372" s="13" t="s">
        <v>3080</v>
      </c>
      <c r="C5372" s="14" t="s">
        <v>19364</v>
      </c>
      <c r="D5372" s="14" t="s">
        <v>11356</v>
      </c>
      <c r="E5372" s="15" t="s">
        <v>11359</v>
      </c>
      <c r="F5372" s="16">
        <v>167</v>
      </c>
      <c r="G5372" s="16">
        <v>210</v>
      </c>
      <c r="H5372" s="6">
        <f t="shared" si="332"/>
        <v>168</v>
      </c>
      <c r="I5372" s="6">
        <f t="shared" si="333"/>
        <v>211</v>
      </c>
      <c r="J5372" s="7">
        <f t="shared" si="334"/>
        <v>1.2559523809523809</v>
      </c>
      <c r="K5372" s="7">
        <f t="shared" si="335"/>
        <v>0.32878176592842484</v>
      </c>
    </row>
    <row r="5373" spans="1:11" x14ac:dyDescent="0.35">
      <c r="A5373" s="14" t="s">
        <v>11051</v>
      </c>
      <c r="B5373" s="13" t="s">
        <v>2034</v>
      </c>
      <c r="C5373" s="14" t="s">
        <v>19365</v>
      </c>
      <c r="D5373" s="14" t="s">
        <v>19366</v>
      </c>
      <c r="E5373" s="15" t="s">
        <v>11359</v>
      </c>
      <c r="F5373" s="16">
        <v>39</v>
      </c>
      <c r="G5373" s="16">
        <v>34</v>
      </c>
      <c r="H5373" s="6">
        <f t="shared" si="332"/>
        <v>40</v>
      </c>
      <c r="I5373" s="6">
        <f t="shared" si="333"/>
        <v>35</v>
      </c>
      <c r="J5373" s="7">
        <f t="shared" si="334"/>
        <v>0.875</v>
      </c>
      <c r="K5373" s="7">
        <f t="shared" si="335"/>
        <v>-0.19264507794239591</v>
      </c>
    </row>
    <row r="5374" spans="1:11" x14ac:dyDescent="0.35">
      <c r="A5374" s="14" t="s">
        <v>11052</v>
      </c>
      <c r="B5374" s="13" t="s">
        <v>2324</v>
      </c>
      <c r="C5374" s="14" t="s">
        <v>19367</v>
      </c>
      <c r="D5374" s="14" t="s">
        <v>11356</v>
      </c>
      <c r="E5374" s="15" t="s">
        <v>11359</v>
      </c>
      <c r="F5374" s="16">
        <v>36</v>
      </c>
      <c r="G5374" s="16">
        <v>23</v>
      </c>
      <c r="H5374" s="6">
        <f t="shared" si="332"/>
        <v>37</v>
      </c>
      <c r="I5374" s="6">
        <f t="shared" si="333"/>
        <v>24</v>
      </c>
      <c r="J5374" s="7">
        <f t="shared" si="334"/>
        <v>0.64864864864864868</v>
      </c>
      <c r="K5374" s="7">
        <f t="shared" si="335"/>
        <v>-0.62449086490779349</v>
      </c>
    </row>
    <row r="5375" spans="1:11" x14ac:dyDescent="0.35">
      <c r="A5375" s="14" t="s">
        <v>11053</v>
      </c>
      <c r="B5375" s="13" t="s">
        <v>2473</v>
      </c>
      <c r="C5375" s="14" t="s">
        <v>19368</v>
      </c>
      <c r="D5375" s="14" t="s">
        <v>19369</v>
      </c>
      <c r="E5375" s="15" t="s">
        <v>5678</v>
      </c>
      <c r="F5375" s="16">
        <v>416</v>
      </c>
      <c r="G5375" s="16">
        <v>306</v>
      </c>
      <c r="H5375" s="6">
        <f t="shared" si="332"/>
        <v>417</v>
      </c>
      <c r="I5375" s="6">
        <f t="shared" si="333"/>
        <v>307</v>
      </c>
      <c r="J5375" s="7">
        <f t="shared" si="334"/>
        <v>0.73621103117505993</v>
      </c>
      <c r="K5375" s="7">
        <f t="shared" si="335"/>
        <v>-0.44180872807448429</v>
      </c>
    </row>
    <row r="5376" spans="1:11" x14ac:dyDescent="0.35">
      <c r="A5376" s="14" t="s">
        <v>11054</v>
      </c>
      <c r="B5376" s="13" t="s">
        <v>4886</v>
      </c>
      <c r="C5376" s="14" t="s">
        <v>19370</v>
      </c>
      <c r="D5376" s="14" t="s">
        <v>19371</v>
      </c>
      <c r="E5376" s="15" t="s">
        <v>5678</v>
      </c>
      <c r="F5376" s="16">
        <v>83</v>
      </c>
      <c r="G5376" s="16">
        <v>58</v>
      </c>
      <c r="H5376" s="6">
        <f t="shared" si="332"/>
        <v>84</v>
      </c>
      <c r="I5376" s="6">
        <f t="shared" si="333"/>
        <v>59</v>
      </c>
      <c r="J5376" s="7">
        <f t="shared" si="334"/>
        <v>0.70238095238095233</v>
      </c>
      <c r="K5376" s="7">
        <f t="shared" si="335"/>
        <v>-0.50967437341691912</v>
      </c>
    </row>
    <row r="5377" spans="1:11" x14ac:dyDescent="0.35">
      <c r="A5377" s="14" t="s">
        <v>11055</v>
      </c>
      <c r="B5377" s="13" t="s">
        <v>3906</v>
      </c>
      <c r="C5377" s="14" t="s">
        <v>19372</v>
      </c>
      <c r="D5377" s="14" t="s">
        <v>19373</v>
      </c>
      <c r="E5377" s="15" t="s">
        <v>11359</v>
      </c>
      <c r="F5377" s="16">
        <v>125</v>
      </c>
      <c r="G5377" s="16">
        <v>115</v>
      </c>
      <c r="H5377" s="6">
        <f t="shared" si="332"/>
        <v>126</v>
      </c>
      <c r="I5377" s="6">
        <f t="shared" si="333"/>
        <v>116</v>
      </c>
      <c r="J5377" s="7">
        <f t="shared" si="334"/>
        <v>0.92063492063492058</v>
      </c>
      <c r="K5377" s="7">
        <f t="shared" si="335"/>
        <v>-0.11929892837234443</v>
      </c>
    </row>
    <row r="5378" spans="1:11" x14ac:dyDescent="0.35">
      <c r="A5378" s="14" t="s">
        <v>11056</v>
      </c>
      <c r="B5378" s="13" t="s">
        <v>2992</v>
      </c>
      <c r="C5378" s="14" t="s">
        <v>19374</v>
      </c>
      <c r="D5378" s="14" t="s">
        <v>19375</v>
      </c>
      <c r="E5378" s="15" t="s">
        <v>11359</v>
      </c>
      <c r="F5378" s="16">
        <v>182</v>
      </c>
      <c r="G5378" s="16">
        <v>138</v>
      </c>
      <c r="H5378" s="6">
        <f t="shared" si="332"/>
        <v>183</v>
      </c>
      <c r="I5378" s="6">
        <f t="shared" si="333"/>
        <v>139</v>
      </c>
      <c r="J5378" s="7">
        <f t="shared" si="334"/>
        <v>0.7595628415300546</v>
      </c>
      <c r="K5378" s="7">
        <f t="shared" si="335"/>
        <v>-0.39675876556053513</v>
      </c>
    </row>
    <row r="5379" spans="1:11" x14ac:dyDescent="0.35">
      <c r="A5379" s="14" t="s">
        <v>11057</v>
      </c>
      <c r="B5379" s="13" t="s">
        <v>3967</v>
      </c>
      <c r="C5379" s="14" t="s">
        <v>19376</v>
      </c>
      <c r="D5379" s="14" t="s">
        <v>19377</v>
      </c>
      <c r="E5379" s="15" t="s">
        <v>11359</v>
      </c>
      <c r="F5379" s="16">
        <v>188</v>
      </c>
      <c r="G5379" s="16">
        <v>161</v>
      </c>
      <c r="H5379" s="6">
        <f t="shared" ref="H5379:H5442" si="336">F5379+1</f>
        <v>189</v>
      </c>
      <c r="I5379" s="6">
        <f t="shared" ref="I5379:I5442" si="337">G5379+1</f>
        <v>162</v>
      </c>
      <c r="J5379" s="7">
        <f t="shared" ref="J5379:J5442" si="338">I5379/H5379</f>
        <v>0.8571428571428571</v>
      </c>
      <c r="K5379" s="7">
        <f t="shared" ref="K5379:K5442" si="339">LOG(J5379,2)</f>
        <v>-0.22239242133644802</v>
      </c>
    </row>
    <row r="5380" spans="1:11" x14ac:dyDescent="0.35">
      <c r="A5380" s="14" t="s">
        <v>11058</v>
      </c>
      <c r="B5380" s="13" t="s">
        <v>2038</v>
      </c>
      <c r="C5380" s="14" t="s">
        <v>19378</v>
      </c>
      <c r="D5380" s="14" t="s">
        <v>11356</v>
      </c>
      <c r="E5380" s="15" t="s">
        <v>11359</v>
      </c>
      <c r="F5380" s="16">
        <v>281</v>
      </c>
      <c r="G5380" s="16">
        <v>222</v>
      </c>
      <c r="H5380" s="6">
        <f t="shared" si="336"/>
        <v>282</v>
      </c>
      <c r="I5380" s="6">
        <f t="shared" si="337"/>
        <v>223</v>
      </c>
      <c r="J5380" s="7">
        <f t="shared" si="338"/>
        <v>0.79078014184397161</v>
      </c>
      <c r="K5380" s="7">
        <f t="shared" si="339"/>
        <v>-0.33865145247848888</v>
      </c>
    </row>
    <row r="5381" spans="1:11" x14ac:dyDescent="0.35">
      <c r="A5381" s="14" t="s">
        <v>11059</v>
      </c>
      <c r="B5381" s="13" t="s">
        <v>1607</v>
      </c>
      <c r="C5381" s="14" t="s">
        <v>19379</v>
      </c>
      <c r="D5381" s="14" t="s">
        <v>19380</v>
      </c>
      <c r="E5381" s="15" t="s">
        <v>11359</v>
      </c>
      <c r="F5381" s="16">
        <v>59</v>
      </c>
      <c r="G5381" s="16">
        <v>27</v>
      </c>
      <c r="H5381" s="6">
        <f t="shared" si="336"/>
        <v>60</v>
      </c>
      <c r="I5381" s="6">
        <f t="shared" si="337"/>
        <v>28</v>
      </c>
      <c r="J5381" s="7">
        <f t="shared" si="338"/>
        <v>0.46666666666666667</v>
      </c>
      <c r="K5381" s="7">
        <f t="shared" si="339"/>
        <v>-1.0995356735509143</v>
      </c>
    </row>
    <row r="5382" spans="1:11" x14ac:dyDescent="0.35">
      <c r="A5382" s="14" t="s">
        <v>11060</v>
      </c>
      <c r="B5382" s="13" t="s">
        <v>1645</v>
      </c>
      <c r="C5382" s="14" t="s">
        <v>19381</v>
      </c>
      <c r="D5382" s="14" t="s">
        <v>12260</v>
      </c>
      <c r="E5382" s="15" t="s">
        <v>11359</v>
      </c>
      <c r="F5382" s="16">
        <v>32</v>
      </c>
      <c r="G5382" s="16">
        <v>22</v>
      </c>
      <c r="H5382" s="6">
        <f t="shared" si="336"/>
        <v>33</v>
      </c>
      <c r="I5382" s="6">
        <f t="shared" si="337"/>
        <v>23</v>
      </c>
      <c r="J5382" s="7">
        <f t="shared" si="338"/>
        <v>0.69696969696969702</v>
      </c>
      <c r="K5382" s="7">
        <f t="shared" si="339"/>
        <v>-0.52083216330144055</v>
      </c>
    </row>
    <row r="5383" spans="1:11" x14ac:dyDescent="0.35">
      <c r="A5383" s="14" t="s">
        <v>11061</v>
      </c>
      <c r="B5383" s="13" t="s">
        <v>711</v>
      </c>
      <c r="C5383" s="14" t="s">
        <v>19382</v>
      </c>
      <c r="D5383" s="14" t="s">
        <v>19383</v>
      </c>
      <c r="E5383" s="15" t="s">
        <v>5678</v>
      </c>
      <c r="F5383" s="16">
        <v>2</v>
      </c>
      <c r="G5383" s="16">
        <v>2</v>
      </c>
      <c r="H5383" s="6">
        <f t="shared" si="336"/>
        <v>3</v>
      </c>
      <c r="I5383" s="6">
        <f t="shared" si="337"/>
        <v>3</v>
      </c>
      <c r="J5383" s="7">
        <f t="shared" si="338"/>
        <v>1</v>
      </c>
      <c r="K5383" s="7">
        <f t="shared" si="339"/>
        <v>0</v>
      </c>
    </row>
    <row r="5384" spans="1:11" x14ac:dyDescent="0.35">
      <c r="A5384" s="14" t="s">
        <v>11062</v>
      </c>
      <c r="B5384" s="13" t="s">
        <v>1261</v>
      </c>
      <c r="C5384" s="14" t="s">
        <v>19384</v>
      </c>
      <c r="D5384" s="14" t="s">
        <v>14597</v>
      </c>
      <c r="E5384" s="15" t="s">
        <v>11359</v>
      </c>
      <c r="F5384" s="16">
        <v>45</v>
      </c>
      <c r="G5384" s="16">
        <v>45</v>
      </c>
      <c r="H5384" s="6">
        <f t="shared" si="336"/>
        <v>46</v>
      </c>
      <c r="I5384" s="6">
        <f t="shared" si="337"/>
        <v>46</v>
      </c>
      <c r="J5384" s="7">
        <f t="shared" si="338"/>
        <v>1</v>
      </c>
      <c r="K5384" s="7">
        <f t="shared" si="339"/>
        <v>0</v>
      </c>
    </row>
    <row r="5385" spans="1:11" x14ac:dyDescent="0.35">
      <c r="A5385" s="14" t="s">
        <v>11063</v>
      </c>
      <c r="B5385" s="13" t="s">
        <v>684</v>
      </c>
      <c r="C5385" s="14" t="s">
        <v>19385</v>
      </c>
      <c r="D5385" s="14" t="s">
        <v>17548</v>
      </c>
      <c r="E5385" s="15" t="s">
        <v>5678</v>
      </c>
      <c r="F5385" s="16">
        <v>9</v>
      </c>
      <c r="G5385" s="16">
        <v>6</v>
      </c>
      <c r="H5385" s="6">
        <f t="shared" si="336"/>
        <v>10</v>
      </c>
      <c r="I5385" s="6">
        <f t="shared" si="337"/>
        <v>7</v>
      </c>
      <c r="J5385" s="7">
        <f t="shared" si="338"/>
        <v>0.7</v>
      </c>
      <c r="K5385" s="7">
        <f t="shared" si="339"/>
        <v>-0.51457317282975834</v>
      </c>
    </row>
    <row r="5386" spans="1:11" x14ac:dyDescent="0.35">
      <c r="A5386" s="14" t="s">
        <v>11064</v>
      </c>
      <c r="B5386" s="13" t="s">
        <v>3528</v>
      </c>
      <c r="C5386" s="14" t="s">
        <v>19386</v>
      </c>
      <c r="D5386" s="14" t="s">
        <v>11356</v>
      </c>
      <c r="E5386" s="15" t="s">
        <v>5678</v>
      </c>
      <c r="F5386" s="16">
        <v>837</v>
      </c>
      <c r="G5386" s="16">
        <v>519</v>
      </c>
      <c r="H5386" s="6">
        <f t="shared" si="336"/>
        <v>838</v>
      </c>
      <c r="I5386" s="6">
        <f t="shared" si="337"/>
        <v>520</v>
      </c>
      <c r="J5386" s="7">
        <f t="shared" si="338"/>
        <v>0.62052505966587113</v>
      </c>
      <c r="K5386" s="7">
        <f t="shared" si="339"/>
        <v>-0.68843862067089712</v>
      </c>
    </row>
    <row r="5387" spans="1:11" x14ac:dyDescent="0.35">
      <c r="A5387" s="14" t="s">
        <v>11065</v>
      </c>
      <c r="B5387" s="13" t="s">
        <v>2258</v>
      </c>
      <c r="C5387" s="14" t="s">
        <v>19387</v>
      </c>
      <c r="D5387" s="14" t="s">
        <v>11356</v>
      </c>
      <c r="E5387" s="15" t="s">
        <v>5678</v>
      </c>
      <c r="F5387" s="16">
        <v>128</v>
      </c>
      <c r="G5387" s="16">
        <v>79</v>
      </c>
      <c r="H5387" s="6">
        <f t="shared" si="336"/>
        <v>129</v>
      </c>
      <c r="I5387" s="6">
        <f t="shared" si="337"/>
        <v>80</v>
      </c>
      <c r="J5387" s="7">
        <f t="shared" si="338"/>
        <v>0.62015503875968991</v>
      </c>
      <c r="K5387" s="7">
        <f t="shared" si="339"/>
        <v>-0.6892991605358918</v>
      </c>
    </row>
    <row r="5388" spans="1:11" x14ac:dyDescent="0.35">
      <c r="A5388" s="14" t="s">
        <v>11066</v>
      </c>
      <c r="B5388" s="13" t="s">
        <v>971</v>
      </c>
      <c r="C5388" s="14" t="s">
        <v>19388</v>
      </c>
      <c r="D5388" s="14" t="s">
        <v>19389</v>
      </c>
      <c r="E5388" s="15" t="s">
        <v>5678</v>
      </c>
      <c r="F5388" s="16">
        <v>53</v>
      </c>
      <c r="G5388" s="16">
        <v>59</v>
      </c>
      <c r="H5388" s="6">
        <f t="shared" si="336"/>
        <v>54</v>
      </c>
      <c r="I5388" s="6">
        <f t="shared" si="337"/>
        <v>60</v>
      </c>
      <c r="J5388" s="7">
        <f t="shared" si="338"/>
        <v>1.1111111111111112</v>
      </c>
      <c r="K5388" s="7">
        <f t="shared" si="339"/>
        <v>0.15200309344505006</v>
      </c>
    </row>
    <row r="5389" spans="1:11" x14ac:dyDescent="0.35">
      <c r="A5389" s="14" t="s">
        <v>11067</v>
      </c>
      <c r="B5389" s="13" t="s">
        <v>3799</v>
      </c>
      <c r="C5389" s="14" t="s">
        <v>19390</v>
      </c>
      <c r="D5389" s="14" t="s">
        <v>19391</v>
      </c>
      <c r="E5389" s="15" t="s">
        <v>5678</v>
      </c>
      <c r="F5389" s="16">
        <v>700</v>
      </c>
      <c r="G5389" s="16">
        <v>900</v>
      </c>
      <c r="H5389" s="6">
        <f t="shared" si="336"/>
        <v>701</v>
      </c>
      <c r="I5389" s="6">
        <f t="shared" si="337"/>
        <v>901</v>
      </c>
      <c r="J5389" s="7">
        <f t="shared" si="338"/>
        <v>1.2853067047075606</v>
      </c>
      <c r="K5389" s="7">
        <f t="shared" si="339"/>
        <v>0.36211266180291535</v>
      </c>
    </row>
    <row r="5390" spans="1:11" x14ac:dyDescent="0.35">
      <c r="A5390" s="14" t="s">
        <v>11068</v>
      </c>
      <c r="B5390" s="13" t="s">
        <v>3069</v>
      </c>
      <c r="C5390" s="14" t="s">
        <v>19392</v>
      </c>
      <c r="D5390" s="14" t="s">
        <v>11356</v>
      </c>
      <c r="E5390" s="15" t="s">
        <v>11359</v>
      </c>
      <c r="F5390" s="16">
        <v>32</v>
      </c>
      <c r="G5390" s="16">
        <v>28</v>
      </c>
      <c r="H5390" s="6">
        <f t="shared" si="336"/>
        <v>33</v>
      </c>
      <c r="I5390" s="6">
        <f t="shared" si="337"/>
        <v>29</v>
      </c>
      <c r="J5390" s="7">
        <f t="shared" si="338"/>
        <v>0.87878787878787878</v>
      </c>
      <c r="K5390" s="7">
        <f t="shared" si="339"/>
        <v>-0.18641312423088136</v>
      </c>
    </row>
    <row r="5391" spans="1:11" x14ac:dyDescent="0.35">
      <c r="A5391" s="14" t="s">
        <v>11069</v>
      </c>
      <c r="B5391" s="13" t="s">
        <v>3347</v>
      </c>
      <c r="C5391" s="14" t="s">
        <v>19393</v>
      </c>
      <c r="D5391" s="14" t="s">
        <v>19394</v>
      </c>
      <c r="E5391" s="15" t="s">
        <v>11359</v>
      </c>
      <c r="F5391" s="16">
        <v>13</v>
      </c>
      <c r="G5391" s="16">
        <v>8</v>
      </c>
      <c r="H5391" s="6">
        <f t="shared" si="336"/>
        <v>14</v>
      </c>
      <c r="I5391" s="6">
        <f t="shared" si="337"/>
        <v>9</v>
      </c>
      <c r="J5391" s="7">
        <f t="shared" si="338"/>
        <v>0.6428571428571429</v>
      </c>
      <c r="K5391" s="7">
        <f t="shared" si="339"/>
        <v>-0.63742992061529169</v>
      </c>
    </row>
    <row r="5392" spans="1:11" x14ac:dyDescent="0.35">
      <c r="A5392" s="14" t="s">
        <v>11070</v>
      </c>
      <c r="B5392" s="13" t="s">
        <v>3525</v>
      </c>
      <c r="C5392" s="14" t="s">
        <v>19395</v>
      </c>
      <c r="D5392" s="14" t="s">
        <v>19396</v>
      </c>
      <c r="E5392" s="15" t="s">
        <v>11359</v>
      </c>
      <c r="F5392" s="16">
        <v>72</v>
      </c>
      <c r="G5392" s="16">
        <v>73</v>
      </c>
      <c r="H5392" s="6">
        <f t="shared" si="336"/>
        <v>73</v>
      </c>
      <c r="I5392" s="6">
        <f t="shared" si="337"/>
        <v>74</v>
      </c>
      <c r="J5392" s="7">
        <f t="shared" si="338"/>
        <v>1.0136986301369864</v>
      </c>
      <c r="K5392" s="7">
        <f t="shared" si="339"/>
        <v>1.962880674893263E-2</v>
      </c>
    </row>
    <row r="5393" spans="1:11" x14ac:dyDescent="0.35">
      <c r="A5393" s="14" t="s">
        <v>11071</v>
      </c>
      <c r="B5393" s="13" t="s">
        <v>2378</v>
      </c>
      <c r="C5393" s="14" t="s">
        <v>19397</v>
      </c>
      <c r="D5393" s="14" t="s">
        <v>14096</v>
      </c>
      <c r="E5393" s="15" t="s">
        <v>5678</v>
      </c>
      <c r="F5393" s="16">
        <v>20</v>
      </c>
      <c r="G5393" s="16">
        <v>22</v>
      </c>
      <c r="H5393" s="6">
        <f t="shared" si="336"/>
        <v>21</v>
      </c>
      <c r="I5393" s="6">
        <f t="shared" si="337"/>
        <v>23</v>
      </c>
      <c r="J5393" s="7">
        <f t="shared" si="338"/>
        <v>1.0952380952380953</v>
      </c>
      <c r="K5393" s="7">
        <f t="shared" si="339"/>
        <v>0.13124453327825272</v>
      </c>
    </row>
    <row r="5394" spans="1:11" x14ac:dyDescent="0.35">
      <c r="A5394" s="14" t="s">
        <v>11072</v>
      </c>
      <c r="B5394" s="13" t="s">
        <v>4014</v>
      </c>
      <c r="C5394" s="14" t="s">
        <v>19398</v>
      </c>
      <c r="D5394" s="14" t="s">
        <v>11418</v>
      </c>
      <c r="E5394" s="15" t="s">
        <v>5678</v>
      </c>
      <c r="F5394" s="16">
        <v>12</v>
      </c>
      <c r="G5394" s="16">
        <v>12</v>
      </c>
      <c r="H5394" s="6">
        <f t="shared" si="336"/>
        <v>13</v>
      </c>
      <c r="I5394" s="6">
        <f t="shared" si="337"/>
        <v>13</v>
      </c>
      <c r="J5394" s="7">
        <f t="shared" si="338"/>
        <v>1</v>
      </c>
      <c r="K5394" s="7">
        <f t="shared" si="339"/>
        <v>0</v>
      </c>
    </row>
    <row r="5395" spans="1:11" x14ac:dyDescent="0.35">
      <c r="A5395" s="14" t="s">
        <v>11073</v>
      </c>
      <c r="B5395" s="13" t="s">
        <v>2839</v>
      </c>
      <c r="C5395" s="14" t="s">
        <v>19399</v>
      </c>
      <c r="D5395" s="14" t="s">
        <v>19400</v>
      </c>
      <c r="E5395" s="15" t="s">
        <v>11359</v>
      </c>
      <c r="F5395" s="16">
        <v>2</v>
      </c>
      <c r="G5395" s="16">
        <v>1</v>
      </c>
      <c r="H5395" s="6">
        <f t="shared" si="336"/>
        <v>3</v>
      </c>
      <c r="I5395" s="6">
        <f t="shared" si="337"/>
        <v>2</v>
      </c>
      <c r="J5395" s="7">
        <f t="shared" si="338"/>
        <v>0.66666666666666663</v>
      </c>
      <c r="K5395" s="7">
        <f t="shared" si="339"/>
        <v>-0.5849625007211563</v>
      </c>
    </row>
    <row r="5396" spans="1:11" x14ac:dyDescent="0.35">
      <c r="A5396" s="14" t="s">
        <v>11074</v>
      </c>
      <c r="B5396" s="13" t="s">
        <v>2559</v>
      </c>
      <c r="C5396" s="14" t="s">
        <v>19401</v>
      </c>
      <c r="D5396" s="14" t="s">
        <v>11356</v>
      </c>
      <c r="E5396" s="15" t="s">
        <v>5678</v>
      </c>
      <c r="F5396" s="16">
        <v>114</v>
      </c>
      <c r="G5396" s="16">
        <v>76</v>
      </c>
      <c r="H5396" s="6">
        <f t="shared" si="336"/>
        <v>115</v>
      </c>
      <c r="I5396" s="6">
        <f t="shared" si="337"/>
        <v>77</v>
      </c>
      <c r="J5396" s="7">
        <f t="shared" si="338"/>
        <v>0.66956521739130437</v>
      </c>
      <c r="K5396" s="7">
        <f t="shared" si="339"/>
        <v>-0.57870351024947375</v>
      </c>
    </row>
    <row r="5397" spans="1:11" x14ac:dyDescent="0.35">
      <c r="A5397" s="14" t="s">
        <v>11075</v>
      </c>
      <c r="B5397" s="13" t="s">
        <v>3107</v>
      </c>
      <c r="C5397" s="14" t="s">
        <v>19402</v>
      </c>
      <c r="D5397" s="14" t="s">
        <v>19403</v>
      </c>
      <c r="E5397" s="15" t="s">
        <v>11359</v>
      </c>
      <c r="F5397" s="16">
        <v>90</v>
      </c>
      <c r="G5397" s="16">
        <v>79</v>
      </c>
      <c r="H5397" s="6">
        <f t="shared" si="336"/>
        <v>91</v>
      </c>
      <c r="I5397" s="6">
        <f t="shared" si="337"/>
        <v>80</v>
      </c>
      <c r="J5397" s="7">
        <f t="shared" si="338"/>
        <v>0.87912087912087911</v>
      </c>
      <c r="K5397" s="7">
        <f t="shared" si="339"/>
        <v>-0.18586654531133392</v>
      </c>
    </row>
    <row r="5398" spans="1:11" x14ac:dyDescent="0.35">
      <c r="A5398" s="14" t="s">
        <v>11076</v>
      </c>
      <c r="B5398" s="13" t="s">
        <v>2405</v>
      </c>
      <c r="C5398" s="14" t="s">
        <v>19404</v>
      </c>
      <c r="D5398" s="14" t="s">
        <v>19405</v>
      </c>
      <c r="E5398" s="15" t="s">
        <v>11359</v>
      </c>
      <c r="F5398" s="16">
        <v>13</v>
      </c>
      <c r="G5398" s="16">
        <v>15</v>
      </c>
      <c r="H5398" s="6">
        <f t="shared" si="336"/>
        <v>14</v>
      </c>
      <c r="I5398" s="6">
        <f t="shared" si="337"/>
        <v>16</v>
      </c>
      <c r="J5398" s="7">
        <f t="shared" si="338"/>
        <v>1.1428571428571428</v>
      </c>
      <c r="K5398" s="7">
        <f t="shared" si="339"/>
        <v>0.19264507794239583</v>
      </c>
    </row>
    <row r="5399" spans="1:11" x14ac:dyDescent="0.35">
      <c r="A5399" s="14" t="s">
        <v>11077</v>
      </c>
      <c r="B5399" s="13" t="s">
        <v>3257</v>
      </c>
      <c r="C5399" s="14" t="s">
        <v>19406</v>
      </c>
      <c r="D5399" s="14" t="s">
        <v>19407</v>
      </c>
      <c r="E5399" s="15" t="s">
        <v>11359</v>
      </c>
      <c r="F5399" s="16">
        <v>180</v>
      </c>
      <c r="G5399" s="16">
        <v>144</v>
      </c>
      <c r="H5399" s="6">
        <f t="shared" si="336"/>
        <v>181</v>
      </c>
      <c r="I5399" s="6">
        <f t="shared" si="337"/>
        <v>145</v>
      </c>
      <c r="J5399" s="7">
        <f t="shared" si="338"/>
        <v>0.80110497237569056</v>
      </c>
      <c r="K5399" s="7">
        <f t="shared" si="339"/>
        <v>-0.31993679706827099</v>
      </c>
    </row>
    <row r="5400" spans="1:11" x14ac:dyDescent="0.35">
      <c r="A5400" s="14" t="s">
        <v>11078</v>
      </c>
      <c r="B5400" s="13" t="s">
        <v>3289</v>
      </c>
      <c r="C5400" s="14" t="s">
        <v>19408</v>
      </c>
      <c r="D5400" s="14" t="s">
        <v>11356</v>
      </c>
      <c r="E5400" s="15" t="s">
        <v>5678</v>
      </c>
      <c r="F5400" s="16">
        <v>17</v>
      </c>
      <c r="G5400" s="16">
        <v>12</v>
      </c>
      <c r="H5400" s="6">
        <f t="shared" si="336"/>
        <v>18</v>
      </c>
      <c r="I5400" s="6">
        <f t="shared" si="337"/>
        <v>13</v>
      </c>
      <c r="J5400" s="7">
        <f t="shared" si="338"/>
        <v>0.72222222222222221</v>
      </c>
      <c r="K5400" s="7">
        <f t="shared" si="339"/>
        <v>-0.4694852833012203</v>
      </c>
    </row>
    <row r="5401" spans="1:11" x14ac:dyDescent="0.35">
      <c r="A5401" s="14" t="s">
        <v>11079</v>
      </c>
      <c r="B5401" s="13" t="s">
        <v>5074</v>
      </c>
      <c r="C5401" s="14" t="s">
        <v>19409</v>
      </c>
      <c r="D5401" s="14" t="s">
        <v>19410</v>
      </c>
      <c r="E5401" s="15" t="s">
        <v>5678</v>
      </c>
      <c r="F5401" s="16">
        <v>613</v>
      </c>
      <c r="G5401" s="16">
        <v>340</v>
      </c>
      <c r="H5401" s="6">
        <f t="shared" si="336"/>
        <v>614</v>
      </c>
      <c r="I5401" s="6">
        <f t="shared" si="337"/>
        <v>341</v>
      </c>
      <c r="J5401" s="7">
        <f t="shared" si="338"/>
        <v>0.55537459283387625</v>
      </c>
      <c r="K5401" s="7">
        <f t="shared" si="339"/>
        <v>-0.84846691634600691</v>
      </c>
    </row>
    <row r="5402" spans="1:11" x14ac:dyDescent="0.35">
      <c r="A5402" s="14" t="s">
        <v>11080</v>
      </c>
      <c r="B5402" s="13" t="s">
        <v>5410</v>
      </c>
      <c r="C5402" s="14" t="s">
        <v>19411</v>
      </c>
      <c r="D5402" s="14" t="s">
        <v>19412</v>
      </c>
      <c r="E5402" s="15" t="s">
        <v>5678</v>
      </c>
      <c r="F5402" s="16">
        <v>178</v>
      </c>
      <c r="G5402" s="16">
        <v>163</v>
      </c>
      <c r="H5402" s="6">
        <f t="shared" si="336"/>
        <v>179</v>
      </c>
      <c r="I5402" s="6">
        <f t="shared" si="337"/>
        <v>164</v>
      </c>
      <c r="J5402" s="7">
        <f t="shared" si="338"/>
        <v>0.91620111731843579</v>
      </c>
      <c r="K5402" s="7">
        <f t="shared" si="339"/>
        <v>-0.1262637726461727</v>
      </c>
    </row>
    <row r="5403" spans="1:11" x14ac:dyDescent="0.35">
      <c r="A5403" s="14" t="s">
        <v>11081</v>
      </c>
      <c r="B5403" s="13" t="s">
        <v>265</v>
      </c>
      <c r="C5403" s="14" t="s">
        <v>19413</v>
      </c>
      <c r="D5403" s="14" t="s">
        <v>19414</v>
      </c>
      <c r="E5403" s="15" t="s">
        <v>5678</v>
      </c>
      <c r="F5403" s="16">
        <v>275</v>
      </c>
      <c r="G5403" s="16">
        <v>159</v>
      </c>
      <c r="H5403" s="6">
        <f t="shared" si="336"/>
        <v>276</v>
      </c>
      <c r="I5403" s="6">
        <f t="shared" si="337"/>
        <v>160</v>
      </c>
      <c r="J5403" s="7">
        <f t="shared" si="338"/>
        <v>0.57971014492753625</v>
      </c>
      <c r="K5403" s="7">
        <f t="shared" si="339"/>
        <v>-0.78659636189080673</v>
      </c>
    </row>
    <row r="5404" spans="1:11" x14ac:dyDescent="0.35">
      <c r="A5404" s="14" t="s">
        <v>11082</v>
      </c>
      <c r="B5404" s="13" t="s">
        <v>765</v>
      </c>
      <c r="C5404" s="14" t="s">
        <v>19415</v>
      </c>
      <c r="D5404" s="14" t="s">
        <v>11356</v>
      </c>
      <c r="E5404" s="15" t="s">
        <v>5678</v>
      </c>
      <c r="F5404" s="16">
        <v>1069</v>
      </c>
      <c r="G5404" s="16">
        <v>990</v>
      </c>
      <c r="H5404" s="6">
        <f t="shared" si="336"/>
        <v>1070</v>
      </c>
      <c r="I5404" s="6">
        <f t="shared" si="337"/>
        <v>991</v>
      </c>
      <c r="J5404" s="7">
        <f t="shared" si="338"/>
        <v>0.92616822429906542</v>
      </c>
      <c r="K5404" s="7">
        <f t="shared" si="339"/>
        <v>-0.11065383410202112</v>
      </c>
    </row>
    <row r="5405" spans="1:11" x14ac:dyDescent="0.35">
      <c r="A5405" s="14" t="s">
        <v>11083</v>
      </c>
      <c r="B5405" s="13" t="s">
        <v>1114</v>
      </c>
      <c r="C5405" s="14" t="s">
        <v>19416</v>
      </c>
      <c r="D5405" s="14" t="s">
        <v>19417</v>
      </c>
      <c r="E5405" s="15" t="s">
        <v>5678</v>
      </c>
      <c r="F5405" s="16">
        <v>882</v>
      </c>
      <c r="G5405" s="16">
        <v>821</v>
      </c>
      <c r="H5405" s="6">
        <f t="shared" si="336"/>
        <v>883</v>
      </c>
      <c r="I5405" s="6">
        <f t="shared" si="337"/>
        <v>822</v>
      </c>
      <c r="J5405" s="7">
        <f t="shared" si="338"/>
        <v>0.93091732729331822</v>
      </c>
      <c r="K5405" s="7">
        <f t="shared" si="339"/>
        <v>-0.10327504396678314</v>
      </c>
    </row>
    <row r="5406" spans="1:11" x14ac:dyDescent="0.35">
      <c r="A5406" s="14" t="s">
        <v>11084</v>
      </c>
      <c r="B5406" s="13" t="s">
        <v>4771</v>
      </c>
      <c r="C5406" s="14" t="s">
        <v>19418</v>
      </c>
      <c r="D5406" s="14" t="s">
        <v>11356</v>
      </c>
      <c r="E5406" s="15" t="s">
        <v>5678</v>
      </c>
      <c r="F5406" s="16">
        <v>233</v>
      </c>
      <c r="G5406" s="16">
        <v>160</v>
      </c>
      <c r="H5406" s="6">
        <f t="shared" si="336"/>
        <v>234</v>
      </c>
      <c r="I5406" s="6">
        <f t="shared" si="337"/>
        <v>161</v>
      </c>
      <c r="J5406" s="7">
        <f t="shared" si="338"/>
        <v>0.68803418803418803</v>
      </c>
      <c r="K5406" s="7">
        <f t="shared" si="339"/>
        <v>-0.53944784146878755</v>
      </c>
    </row>
    <row r="5407" spans="1:11" x14ac:dyDescent="0.35">
      <c r="A5407" s="14" t="s">
        <v>11085</v>
      </c>
      <c r="B5407" s="13" t="s">
        <v>813</v>
      </c>
      <c r="C5407" s="14" t="s">
        <v>19419</v>
      </c>
      <c r="D5407" s="14" t="s">
        <v>11356</v>
      </c>
      <c r="E5407" s="15" t="s">
        <v>5678</v>
      </c>
      <c r="F5407" s="16">
        <v>136</v>
      </c>
      <c r="G5407" s="16">
        <v>189</v>
      </c>
      <c r="H5407" s="6">
        <f t="shared" si="336"/>
        <v>137</v>
      </c>
      <c r="I5407" s="6">
        <f t="shared" si="337"/>
        <v>190</v>
      </c>
      <c r="J5407" s="7">
        <f t="shared" si="338"/>
        <v>1.3868613138686132</v>
      </c>
      <c r="K5407" s="7">
        <f t="shared" si="339"/>
        <v>0.47182352537042127</v>
      </c>
    </row>
    <row r="5408" spans="1:11" x14ac:dyDescent="0.35">
      <c r="A5408" s="14" t="s">
        <v>11086</v>
      </c>
      <c r="B5408" s="13" t="s">
        <v>2816</v>
      </c>
      <c r="C5408" s="14" t="s">
        <v>19420</v>
      </c>
      <c r="D5408" s="14" t="s">
        <v>11356</v>
      </c>
      <c r="E5408" s="15" t="s">
        <v>5678</v>
      </c>
      <c r="F5408" s="16">
        <v>36</v>
      </c>
      <c r="G5408" s="16">
        <v>26</v>
      </c>
      <c r="H5408" s="6">
        <f t="shared" si="336"/>
        <v>37</v>
      </c>
      <c r="I5408" s="6">
        <f t="shared" si="337"/>
        <v>27</v>
      </c>
      <c r="J5408" s="7">
        <f t="shared" si="338"/>
        <v>0.72972972972972971</v>
      </c>
      <c r="K5408" s="7">
        <f t="shared" si="339"/>
        <v>-0.45456586346548128</v>
      </c>
    </row>
    <row r="5409" spans="1:11" x14ac:dyDescent="0.35">
      <c r="A5409" s="14" t="s">
        <v>11087</v>
      </c>
      <c r="B5409" s="13" t="s">
        <v>1869</v>
      </c>
      <c r="C5409" s="14" t="s">
        <v>19421</v>
      </c>
      <c r="D5409" s="14" t="s">
        <v>19422</v>
      </c>
      <c r="E5409" s="15" t="s">
        <v>11359</v>
      </c>
      <c r="F5409" s="16">
        <v>155</v>
      </c>
      <c r="G5409" s="16">
        <v>189</v>
      </c>
      <c r="H5409" s="6">
        <f t="shared" si="336"/>
        <v>156</v>
      </c>
      <c r="I5409" s="6">
        <f t="shared" si="337"/>
        <v>190</v>
      </c>
      <c r="J5409" s="7">
        <f t="shared" si="338"/>
        <v>1.2179487179487178</v>
      </c>
      <c r="K5409" s="7">
        <f t="shared" si="339"/>
        <v>0.28445338946869941</v>
      </c>
    </row>
    <row r="5410" spans="1:11" x14ac:dyDescent="0.35">
      <c r="A5410" s="14" t="s">
        <v>11088</v>
      </c>
      <c r="B5410" s="13" t="s">
        <v>5388</v>
      </c>
      <c r="C5410" s="14" t="s">
        <v>19423</v>
      </c>
      <c r="D5410" s="14" t="s">
        <v>19424</v>
      </c>
      <c r="E5410" s="15" t="s">
        <v>11359</v>
      </c>
      <c r="F5410" s="16">
        <v>39</v>
      </c>
      <c r="G5410" s="16">
        <v>31</v>
      </c>
      <c r="H5410" s="6">
        <f t="shared" si="336"/>
        <v>40</v>
      </c>
      <c r="I5410" s="6">
        <f t="shared" si="337"/>
        <v>32</v>
      </c>
      <c r="J5410" s="7">
        <f t="shared" si="338"/>
        <v>0.8</v>
      </c>
      <c r="K5410" s="7">
        <f t="shared" si="339"/>
        <v>-0.32192809488736229</v>
      </c>
    </row>
    <row r="5411" spans="1:11" x14ac:dyDescent="0.35">
      <c r="A5411" s="14" t="s">
        <v>11089</v>
      </c>
      <c r="B5411" s="13" t="s">
        <v>3511</v>
      </c>
      <c r="C5411" s="14" t="s">
        <v>19425</v>
      </c>
      <c r="D5411" s="14" t="s">
        <v>11876</v>
      </c>
      <c r="E5411" s="15" t="s">
        <v>11359</v>
      </c>
      <c r="F5411" s="16">
        <v>19</v>
      </c>
      <c r="G5411" s="16">
        <v>14</v>
      </c>
      <c r="H5411" s="6">
        <f t="shared" si="336"/>
        <v>20</v>
      </c>
      <c r="I5411" s="6">
        <f t="shared" si="337"/>
        <v>15</v>
      </c>
      <c r="J5411" s="7">
        <f t="shared" si="338"/>
        <v>0.75</v>
      </c>
      <c r="K5411" s="7">
        <f t="shared" si="339"/>
        <v>-0.41503749927884381</v>
      </c>
    </row>
    <row r="5412" spans="1:11" x14ac:dyDescent="0.35">
      <c r="A5412" s="14" t="s">
        <v>11090</v>
      </c>
      <c r="B5412" s="13" t="s">
        <v>5502</v>
      </c>
      <c r="C5412" s="14" t="s">
        <v>19426</v>
      </c>
      <c r="D5412" s="14" t="s">
        <v>11752</v>
      </c>
      <c r="E5412" s="15" t="s">
        <v>5678</v>
      </c>
      <c r="F5412" s="16">
        <v>6</v>
      </c>
      <c r="G5412" s="16">
        <v>6</v>
      </c>
      <c r="H5412" s="6">
        <f t="shared" si="336"/>
        <v>7</v>
      </c>
      <c r="I5412" s="6">
        <f t="shared" si="337"/>
        <v>7</v>
      </c>
      <c r="J5412" s="7">
        <f t="shared" si="338"/>
        <v>1</v>
      </c>
      <c r="K5412" s="7">
        <f t="shared" si="339"/>
        <v>0</v>
      </c>
    </row>
    <row r="5413" spans="1:11" x14ac:dyDescent="0.35">
      <c r="A5413" s="14" t="s">
        <v>11091</v>
      </c>
      <c r="B5413" s="13" t="s">
        <v>5509</v>
      </c>
      <c r="C5413" s="14" t="s">
        <v>19427</v>
      </c>
      <c r="D5413" s="14" t="s">
        <v>19428</v>
      </c>
      <c r="E5413" s="15" t="s">
        <v>5678</v>
      </c>
      <c r="F5413" s="16">
        <v>207</v>
      </c>
      <c r="G5413" s="16">
        <v>196</v>
      </c>
      <c r="H5413" s="6">
        <f t="shared" si="336"/>
        <v>208</v>
      </c>
      <c r="I5413" s="6">
        <f t="shared" si="337"/>
        <v>197</v>
      </c>
      <c r="J5413" s="7">
        <f t="shared" si="338"/>
        <v>0.94711538461538458</v>
      </c>
      <c r="K5413" s="7">
        <f t="shared" si="339"/>
        <v>-7.8387898684715948E-2</v>
      </c>
    </row>
    <row r="5414" spans="1:11" x14ac:dyDescent="0.35">
      <c r="A5414" s="14" t="s">
        <v>11092</v>
      </c>
      <c r="B5414" s="13" t="s">
        <v>5531</v>
      </c>
      <c r="C5414" s="14" t="s">
        <v>19429</v>
      </c>
      <c r="D5414" s="14" t="s">
        <v>19430</v>
      </c>
      <c r="E5414" s="15" t="s">
        <v>11359</v>
      </c>
      <c r="F5414" s="16">
        <v>22</v>
      </c>
      <c r="G5414" s="16">
        <v>16</v>
      </c>
      <c r="H5414" s="6">
        <f t="shared" si="336"/>
        <v>23</v>
      </c>
      <c r="I5414" s="6">
        <f t="shared" si="337"/>
        <v>17</v>
      </c>
      <c r="J5414" s="7">
        <f t="shared" si="338"/>
        <v>0.73913043478260865</v>
      </c>
      <c r="K5414" s="7">
        <f t="shared" si="339"/>
        <v>-0.43609911480667357</v>
      </c>
    </row>
    <row r="5415" spans="1:11" x14ac:dyDescent="0.35">
      <c r="A5415" s="14" t="s">
        <v>11093</v>
      </c>
      <c r="B5415" s="13" t="s">
        <v>5546</v>
      </c>
      <c r="C5415" s="14" t="s">
        <v>19431</v>
      </c>
      <c r="D5415" s="14" t="s">
        <v>11356</v>
      </c>
      <c r="E5415" s="15" t="s">
        <v>11359</v>
      </c>
      <c r="F5415" s="16">
        <v>26</v>
      </c>
      <c r="G5415" s="16">
        <v>32</v>
      </c>
      <c r="H5415" s="6">
        <f t="shared" si="336"/>
        <v>27</v>
      </c>
      <c r="I5415" s="6">
        <f t="shared" si="337"/>
        <v>33</v>
      </c>
      <c r="J5415" s="7">
        <f t="shared" si="338"/>
        <v>1.2222222222222223</v>
      </c>
      <c r="K5415" s="7">
        <f t="shared" si="339"/>
        <v>0.28950661719498505</v>
      </c>
    </row>
    <row r="5416" spans="1:11" x14ac:dyDescent="0.35">
      <c r="A5416" s="14" t="s">
        <v>11094</v>
      </c>
      <c r="B5416" s="13" t="s">
        <v>5190</v>
      </c>
      <c r="C5416" s="14" t="s">
        <v>19432</v>
      </c>
      <c r="D5416" s="14" t="s">
        <v>19433</v>
      </c>
      <c r="E5416" s="15" t="s">
        <v>5678</v>
      </c>
      <c r="F5416" s="16">
        <v>1985</v>
      </c>
      <c r="G5416" s="16">
        <v>1601</v>
      </c>
      <c r="H5416" s="6">
        <f t="shared" si="336"/>
        <v>1986</v>
      </c>
      <c r="I5416" s="6">
        <f t="shared" si="337"/>
        <v>1602</v>
      </c>
      <c r="J5416" s="7">
        <f t="shared" si="338"/>
        <v>0.80664652567975825</v>
      </c>
      <c r="K5416" s="7">
        <f t="shared" si="339"/>
        <v>-0.30999147511966391</v>
      </c>
    </row>
    <row r="5417" spans="1:11" x14ac:dyDescent="0.35">
      <c r="A5417" s="14" t="s">
        <v>11095</v>
      </c>
      <c r="B5417" s="13" t="s">
        <v>5000</v>
      </c>
      <c r="C5417" s="14" t="s">
        <v>19434</v>
      </c>
      <c r="D5417" s="14" t="s">
        <v>19435</v>
      </c>
      <c r="E5417" s="15" t="s">
        <v>5678</v>
      </c>
      <c r="F5417" s="16">
        <v>2162</v>
      </c>
      <c r="G5417" s="16">
        <v>1795</v>
      </c>
      <c r="H5417" s="6">
        <f t="shared" si="336"/>
        <v>2163</v>
      </c>
      <c r="I5417" s="6">
        <f t="shared" si="337"/>
        <v>1796</v>
      </c>
      <c r="J5417" s="7">
        <f t="shared" si="338"/>
        <v>0.83032824780397596</v>
      </c>
      <c r="K5417" s="7">
        <f t="shared" si="339"/>
        <v>-0.26824631522083175</v>
      </c>
    </row>
    <row r="5418" spans="1:11" x14ac:dyDescent="0.35">
      <c r="A5418" s="14" t="s">
        <v>11096</v>
      </c>
      <c r="B5418" s="13" t="s">
        <v>1612</v>
      </c>
      <c r="C5418" s="14" t="s">
        <v>19436</v>
      </c>
      <c r="D5418" s="14" t="s">
        <v>18178</v>
      </c>
      <c r="E5418" s="15" t="s">
        <v>11359</v>
      </c>
      <c r="F5418" s="16">
        <v>65</v>
      </c>
      <c r="G5418" s="16">
        <v>73</v>
      </c>
      <c r="H5418" s="6">
        <f t="shared" si="336"/>
        <v>66</v>
      </c>
      <c r="I5418" s="6">
        <f t="shared" si="337"/>
        <v>74</v>
      </c>
      <c r="J5418" s="7">
        <f t="shared" si="338"/>
        <v>1.1212121212121211</v>
      </c>
      <c r="K5418" s="7">
        <f t="shared" si="339"/>
        <v>0.16505924627049623</v>
      </c>
    </row>
    <row r="5419" spans="1:11" x14ac:dyDescent="0.35">
      <c r="A5419" s="14" t="s">
        <v>11097</v>
      </c>
      <c r="B5419" s="13" t="s">
        <v>1120</v>
      </c>
      <c r="C5419" s="14" t="s">
        <v>19437</v>
      </c>
      <c r="D5419" s="14" t="s">
        <v>11356</v>
      </c>
      <c r="E5419" s="15" t="s">
        <v>11359</v>
      </c>
      <c r="F5419" s="16">
        <v>22</v>
      </c>
      <c r="G5419" s="16">
        <v>17</v>
      </c>
      <c r="H5419" s="6">
        <f t="shared" si="336"/>
        <v>23</v>
      </c>
      <c r="I5419" s="6">
        <f t="shared" si="337"/>
        <v>18</v>
      </c>
      <c r="J5419" s="7">
        <f t="shared" si="338"/>
        <v>0.78260869565217395</v>
      </c>
      <c r="K5419" s="7">
        <f t="shared" si="339"/>
        <v>-0.35363695461470046</v>
      </c>
    </row>
    <row r="5420" spans="1:11" x14ac:dyDescent="0.35">
      <c r="A5420" s="14" t="s">
        <v>11098</v>
      </c>
      <c r="B5420" s="13" t="s">
        <v>4210</v>
      </c>
      <c r="C5420" s="14" t="s">
        <v>19438</v>
      </c>
      <c r="D5420" s="14" t="s">
        <v>11356</v>
      </c>
      <c r="E5420" s="15" t="s">
        <v>5678</v>
      </c>
      <c r="F5420" s="16">
        <v>51</v>
      </c>
      <c r="G5420" s="16">
        <v>38</v>
      </c>
      <c r="H5420" s="6">
        <f t="shared" si="336"/>
        <v>52</v>
      </c>
      <c r="I5420" s="6">
        <f t="shared" si="337"/>
        <v>39</v>
      </c>
      <c r="J5420" s="7">
        <f t="shared" si="338"/>
        <v>0.75</v>
      </c>
      <c r="K5420" s="7">
        <f t="shared" si="339"/>
        <v>-0.41503749927884381</v>
      </c>
    </row>
    <row r="5421" spans="1:11" x14ac:dyDescent="0.35">
      <c r="A5421" s="14" t="s">
        <v>11099</v>
      </c>
      <c r="B5421" s="13" t="s">
        <v>1101</v>
      </c>
      <c r="C5421" s="14" t="s">
        <v>19439</v>
      </c>
      <c r="D5421" s="14" t="s">
        <v>19440</v>
      </c>
      <c r="E5421" s="15" t="s">
        <v>11359</v>
      </c>
      <c r="F5421" s="16">
        <v>92</v>
      </c>
      <c r="G5421" s="16">
        <v>60</v>
      </c>
      <c r="H5421" s="6">
        <f t="shared" si="336"/>
        <v>93</v>
      </c>
      <c r="I5421" s="6">
        <f t="shared" si="337"/>
        <v>61</v>
      </c>
      <c r="J5421" s="7">
        <f t="shared" si="338"/>
        <v>0.65591397849462363</v>
      </c>
      <c r="K5421" s="7">
        <f t="shared" si="339"/>
        <v>-0.6084214735451452</v>
      </c>
    </row>
    <row r="5422" spans="1:11" x14ac:dyDescent="0.35">
      <c r="A5422" s="14" t="s">
        <v>11100</v>
      </c>
      <c r="B5422" s="13" t="s">
        <v>4846</v>
      </c>
      <c r="C5422" s="14" t="s">
        <v>19441</v>
      </c>
      <c r="D5422" s="14" t="s">
        <v>19442</v>
      </c>
      <c r="E5422" s="15" t="s">
        <v>11359</v>
      </c>
      <c r="F5422" s="16">
        <v>163</v>
      </c>
      <c r="G5422" s="16">
        <v>125</v>
      </c>
      <c r="H5422" s="6">
        <f t="shared" si="336"/>
        <v>164</v>
      </c>
      <c r="I5422" s="6">
        <f t="shared" si="337"/>
        <v>126</v>
      </c>
      <c r="J5422" s="7">
        <f t="shared" si="338"/>
        <v>0.76829268292682928</v>
      </c>
      <c r="K5422" s="7">
        <f t="shared" si="339"/>
        <v>-0.38027208111816718</v>
      </c>
    </row>
    <row r="5423" spans="1:11" x14ac:dyDescent="0.35">
      <c r="A5423" s="14" t="s">
        <v>11101</v>
      </c>
      <c r="B5423" s="13" t="s">
        <v>2356</v>
      </c>
      <c r="C5423" s="14" t="s">
        <v>19443</v>
      </c>
      <c r="D5423" s="14" t="s">
        <v>19444</v>
      </c>
      <c r="E5423" s="15" t="s">
        <v>11359</v>
      </c>
      <c r="F5423" s="16">
        <v>209</v>
      </c>
      <c r="G5423" s="16">
        <v>192</v>
      </c>
      <c r="H5423" s="6">
        <f t="shared" si="336"/>
        <v>210</v>
      </c>
      <c r="I5423" s="6">
        <f t="shared" si="337"/>
        <v>193</v>
      </c>
      <c r="J5423" s="7">
        <f t="shared" si="338"/>
        <v>0.919047619047619</v>
      </c>
      <c r="K5423" s="7">
        <f t="shared" si="339"/>
        <v>-0.12178848039804228</v>
      </c>
    </row>
    <row r="5424" spans="1:11" x14ac:dyDescent="0.35">
      <c r="A5424" s="14" t="s">
        <v>11102</v>
      </c>
      <c r="B5424" s="13" t="s">
        <v>2691</v>
      </c>
      <c r="C5424" s="14" t="s">
        <v>19445</v>
      </c>
      <c r="D5424" s="14" t="s">
        <v>19446</v>
      </c>
      <c r="E5424" s="15" t="s">
        <v>11359</v>
      </c>
      <c r="F5424" s="16">
        <v>358</v>
      </c>
      <c r="G5424" s="16">
        <v>344</v>
      </c>
      <c r="H5424" s="6">
        <f t="shared" si="336"/>
        <v>359</v>
      </c>
      <c r="I5424" s="6">
        <f t="shared" si="337"/>
        <v>345</v>
      </c>
      <c r="J5424" s="7">
        <f t="shared" si="338"/>
        <v>0.96100278551532037</v>
      </c>
      <c r="K5424" s="7">
        <f t="shared" si="339"/>
        <v>-5.7387482157519897E-2</v>
      </c>
    </row>
    <row r="5425" spans="1:11" x14ac:dyDescent="0.35">
      <c r="A5425" s="14" t="s">
        <v>11103</v>
      </c>
      <c r="B5425" s="13" t="s">
        <v>810</v>
      </c>
      <c r="C5425" s="14" t="s">
        <v>19447</v>
      </c>
      <c r="D5425" s="14" t="s">
        <v>19448</v>
      </c>
      <c r="E5425" s="15" t="s">
        <v>5678</v>
      </c>
      <c r="F5425" s="16">
        <v>28</v>
      </c>
      <c r="G5425" s="16">
        <v>24</v>
      </c>
      <c r="H5425" s="6">
        <f t="shared" si="336"/>
        <v>29</v>
      </c>
      <c r="I5425" s="6">
        <f t="shared" si="337"/>
        <v>25</v>
      </c>
      <c r="J5425" s="7">
        <f t="shared" si="338"/>
        <v>0.86206896551724133</v>
      </c>
      <c r="K5425" s="7">
        <f t="shared" si="339"/>
        <v>-0.2141248053528475</v>
      </c>
    </row>
    <row r="5426" spans="1:11" x14ac:dyDescent="0.35">
      <c r="A5426" s="14" t="s">
        <v>11104</v>
      </c>
      <c r="B5426" s="13" t="s">
        <v>2677</v>
      </c>
      <c r="C5426" s="14" t="s">
        <v>19449</v>
      </c>
      <c r="D5426" s="14" t="s">
        <v>19450</v>
      </c>
      <c r="E5426" s="15" t="s">
        <v>11359</v>
      </c>
      <c r="F5426" s="16">
        <v>2</v>
      </c>
      <c r="G5426" s="16">
        <v>2</v>
      </c>
      <c r="H5426" s="6">
        <f t="shared" si="336"/>
        <v>3</v>
      </c>
      <c r="I5426" s="6">
        <f t="shared" si="337"/>
        <v>3</v>
      </c>
      <c r="J5426" s="7">
        <f t="shared" si="338"/>
        <v>1</v>
      </c>
      <c r="K5426" s="7">
        <f t="shared" si="339"/>
        <v>0</v>
      </c>
    </row>
    <row r="5427" spans="1:11" x14ac:dyDescent="0.35">
      <c r="A5427" s="14" t="s">
        <v>11105</v>
      </c>
      <c r="B5427" s="13" t="s">
        <v>2558</v>
      </c>
      <c r="C5427" s="14" t="s">
        <v>19451</v>
      </c>
      <c r="D5427" s="14" t="s">
        <v>19452</v>
      </c>
      <c r="E5427" s="15" t="s">
        <v>5678</v>
      </c>
      <c r="F5427" s="16">
        <v>4</v>
      </c>
      <c r="G5427" s="16">
        <v>4</v>
      </c>
      <c r="H5427" s="6">
        <f t="shared" si="336"/>
        <v>5</v>
      </c>
      <c r="I5427" s="6">
        <f t="shared" si="337"/>
        <v>5</v>
      </c>
      <c r="J5427" s="7">
        <f t="shared" si="338"/>
        <v>1</v>
      </c>
      <c r="K5427" s="7">
        <f t="shared" si="339"/>
        <v>0</v>
      </c>
    </row>
    <row r="5428" spans="1:11" x14ac:dyDescent="0.35">
      <c r="A5428" s="14" t="s">
        <v>11106</v>
      </c>
      <c r="B5428" s="13" t="s">
        <v>3136</v>
      </c>
      <c r="C5428" s="14" t="s">
        <v>19453</v>
      </c>
      <c r="D5428" s="14" t="s">
        <v>19454</v>
      </c>
      <c r="E5428" s="15" t="s">
        <v>5678</v>
      </c>
      <c r="F5428" s="16">
        <v>3</v>
      </c>
      <c r="G5428" s="16">
        <v>2</v>
      </c>
      <c r="H5428" s="6">
        <f t="shared" si="336"/>
        <v>4</v>
      </c>
      <c r="I5428" s="6">
        <f t="shared" si="337"/>
        <v>3</v>
      </c>
      <c r="J5428" s="7">
        <f t="shared" si="338"/>
        <v>0.75</v>
      </c>
      <c r="K5428" s="7">
        <f t="shared" si="339"/>
        <v>-0.41503749927884381</v>
      </c>
    </row>
    <row r="5429" spans="1:11" x14ac:dyDescent="0.35">
      <c r="A5429" s="14" t="s">
        <v>11107</v>
      </c>
      <c r="B5429" s="13" t="s">
        <v>3149</v>
      </c>
      <c r="C5429" s="14" t="s">
        <v>19455</v>
      </c>
      <c r="D5429" s="14" t="s">
        <v>19456</v>
      </c>
      <c r="E5429" s="15" t="s">
        <v>5678</v>
      </c>
      <c r="F5429" s="16">
        <v>2</v>
      </c>
      <c r="G5429" s="16">
        <v>1</v>
      </c>
      <c r="H5429" s="6">
        <f t="shared" si="336"/>
        <v>3</v>
      </c>
      <c r="I5429" s="6">
        <f t="shared" si="337"/>
        <v>2</v>
      </c>
      <c r="J5429" s="7">
        <f t="shared" si="338"/>
        <v>0.66666666666666663</v>
      </c>
      <c r="K5429" s="7">
        <f t="shared" si="339"/>
        <v>-0.5849625007211563</v>
      </c>
    </row>
    <row r="5430" spans="1:11" x14ac:dyDescent="0.35">
      <c r="A5430" s="14" t="s">
        <v>11108</v>
      </c>
      <c r="B5430" s="13" t="s">
        <v>2540</v>
      </c>
      <c r="C5430" s="14" t="s">
        <v>19457</v>
      </c>
      <c r="D5430" s="14" t="s">
        <v>11685</v>
      </c>
      <c r="E5430" s="15" t="s">
        <v>11359</v>
      </c>
      <c r="F5430" s="16">
        <v>66</v>
      </c>
      <c r="G5430" s="16">
        <v>76</v>
      </c>
      <c r="H5430" s="6">
        <f t="shared" si="336"/>
        <v>67</v>
      </c>
      <c r="I5430" s="6">
        <f t="shared" si="337"/>
        <v>77</v>
      </c>
      <c r="J5430" s="7">
        <f t="shared" si="338"/>
        <v>1.1492537313432836</v>
      </c>
      <c r="K5430" s="7">
        <f t="shared" si="339"/>
        <v>0.20069735023712892</v>
      </c>
    </row>
    <row r="5431" spans="1:11" x14ac:dyDescent="0.35">
      <c r="A5431" s="14" t="s">
        <v>11109</v>
      </c>
      <c r="B5431" s="13" t="s">
        <v>4454</v>
      </c>
      <c r="C5431" s="14" t="s">
        <v>19458</v>
      </c>
      <c r="D5431" s="14" t="s">
        <v>11356</v>
      </c>
      <c r="E5431" s="15" t="s">
        <v>5678</v>
      </c>
      <c r="F5431" s="16">
        <v>208</v>
      </c>
      <c r="G5431" s="16">
        <v>157</v>
      </c>
      <c r="H5431" s="6">
        <f t="shared" si="336"/>
        <v>209</v>
      </c>
      <c r="I5431" s="6">
        <f t="shared" si="337"/>
        <v>158</v>
      </c>
      <c r="J5431" s="7">
        <f t="shared" si="338"/>
        <v>0.75598086124401909</v>
      </c>
      <c r="K5431" s="7">
        <f t="shared" si="339"/>
        <v>-0.40357838390377992</v>
      </c>
    </row>
    <row r="5432" spans="1:11" x14ac:dyDescent="0.35">
      <c r="A5432" s="14" t="s">
        <v>11110</v>
      </c>
      <c r="B5432" s="13" t="s">
        <v>3221</v>
      </c>
      <c r="C5432" s="14" t="s">
        <v>19459</v>
      </c>
      <c r="D5432" s="14" t="s">
        <v>19460</v>
      </c>
      <c r="E5432" s="15" t="s">
        <v>5678</v>
      </c>
      <c r="F5432" s="16">
        <v>277</v>
      </c>
      <c r="G5432" s="16">
        <v>192</v>
      </c>
      <c r="H5432" s="6">
        <f t="shared" si="336"/>
        <v>278</v>
      </c>
      <c r="I5432" s="6">
        <f t="shared" si="337"/>
        <v>193</v>
      </c>
      <c r="J5432" s="7">
        <f t="shared" si="338"/>
        <v>0.69424460431654678</v>
      </c>
      <c r="K5432" s="7">
        <f t="shared" si="339"/>
        <v>-0.52648403545542699</v>
      </c>
    </row>
    <row r="5433" spans="1:11" x14ac:dyDescent="0.35">
      <c r="A5433" s="14" t="s">
        <v>11111</v>
      </c>
      <c r="B5433" s="13" t="s">
        <v>2937</v>
      </c>
      <c r="C5433" s="14" t="s">
        <v>19461</v>
      </c>
      <c r="D5433" s="14" t="s">
        <v>19462</v>
      </c>
      <c r="E5433" s="15" t="s">
        <v>11359</v>
      </c>
      <c r="F5433" s="16">
        <v>475</v>
      </c>
      <c r="G5433" s="16">
        <v>560</v>
      </c>
      <c r="H5433" s="6">
        <f t="shared" si="336"/>
        <v>476</v>
      </c>
      <c r="I5433" s="6">
        <f t="shared" si="337"/>
        <v>561</v>
      </c>
      <c r="J5433" s="7">
        <f t="shared" si="338"/>
        <v>1.1785714285714286</v>
      </c>
      <c r="K5433" s="7">
        <f t="shared" si="339"/>
        <v>0.23703919730084938</v>
      </c>
    </row>
    <row r="5434" spans="1:11" x14ac:dyDescent="0.35">
      <c r="A5434" s="14" t="s">
        <v>11112</v>
      </c>
      <c r="B5434" s="13" t="s">
        <v>3039</v>
      </c>
      <c r="C5434" s="14" t="s">
        <v>19463</v>
      </c>
      <c r="D5434" s="14" t="s">
        <v>11356</v>
      </c>
      <c r="E5434" s="15" t="s">
        <v>5678</v>
      </c>
      <c r="F5434" s="16">
        <v>134</v>
      </c>
      <c r="G5434" s="16">
        <v>126</v>
      </c>
      <c r="H5434" s="6">
        <f t="shared" si="336"/>
        <v>135</v>
      </c>
      <c r="I5434" s="6">
        <f t="shared" si="337"/>
        <v>127</v>
      </c>
      <c r="J5434" s="7">
        <f t="shared" si="338"/>
        <v>0.94074074074074077</v>
      </c>
      <c r="K5434" s="7">
        <f t="shared" si="339"/>
        <v>-8.8130910278665001E-2</v>
      </c>
    </row>
    <row r="5435" spans="1:11" x14ac:dyDescent="0.35">
      <c r="A5435" s="14" t="s">
        <v>11113</v>
      </c>
      <c r="B5435" s="13" t="s">
        <v>4452</v>
      </c>
      <c r="C5435" s="14" t="s">
        <v>19464</v>
      </c>
      <c r="D5435" s="14" t="s">
        <v>19465</v>
      </c>
      <c r="E5435" s="15" t="s">
        <v>5678</v>
      </c>
      <c r="F5435" s="16">
        <v>172</v>
      </c>
      <c r="G5435" s="16">
        <v>136</v>
      </c>
      <c r="H5435" s="6">
        <f t="shared" si="336"/>
        <v>173</v>
      </c>
      <c r="I5435" s="6">
        <f t="shared" si="337"/>
        <v>137</v>
      </c>
      <c r="J5435" s="7">
        <f t="shared" si="338"/>
        <v>0.79190751445086704</v>
      </c>
      <c r="K5435" s="7">
        <f t="shared" si="339"/>
        <v>-0.33659614467619797</v>
      </c>
    </row>
    <row r="5436" spans="1:11" x14ac:dyDescent="0.35">
      <c r="A5436" s="14" t="s">
        <v>11114</v>
      </c>
      <c r="B5436" s="13" t="s">
        <v>2954</v>
      </c>
      <c r="C5436" s="14" t="s">
        <v>19466</v>
      </c>
      <c r="D5436" s="14" t="s">
        <v>11356</v>
      </c>
      <c r="E5436" s="15" t="s">
        <v>11359</v>
      </c>
      <c r="F5436" s="16">
        <v>74</v>
      </c>
      <c r="G5436" s="16">
        <v>56</v>
      </c>
      <c r="H5436" s="6">
        <f t="shared" si="336"/>
        <v>75</v>
      </c>
      <c r="I5436" s="6">
        <f t="shared" si="337"/>
        <v>57</v>
      </c>
      <c r="J5436" s="7">
        <f t="shared" si="338"/>
        <v>0.76</v>
      </c>
      <c r="K5436" s="7">
        <f t="shared" si="339"/>
        <v>-0.39592867633113921</v>
      </c>
    </row>
    <row r="5437" spans="1:11" x14ac:dyDescent="0.35">
      <c r="A5437" s="14" t="s">
        <v>11115</v>
      </c>
      <c r="B5437" s="13" t="s">
        <v>1919</v>
      </c>
      <c r="C5437" s="14" t="s">
        <v>19467</v>
      </c>
      <c r="D5437" s="14" t="s">
        <v>19468</v>
      </c>
      <c r="E5437" s="15" t="s">
        <v>11359</v>
      </c>
      <c r="F5437" s="16">
        <v>98</v>
      </c>
      <c r="G5437" s="16">
        <v>95</v>
      </c>
      <c r="H5437" s="6">
        <f t="shared" si="336"/>
        <v>99</v>
      </c>
      <c r="I5437" s="6">
        <f t="shared" si="337"/>
        <v>96</v>
      </c>
      <c r="J5437" s="7">
        <f t="shared" si="338"/>
        <v>0.96969696969696972</v>
      </c>
      <c r="K5437" s="7">
        <f t="shared" si="339"/>
        <v>-4.4394119358453395E-2</v>
      </c>
    </row>
    <row r="5438" spans="1:11" x14ac:dyDescent="0.35">
      <c r="A5438" s="14" t="s">
        <v>11116</v>
      </c>
      <c r="B5438" s="13" t="s">
        <v>3714</v>
      </c>
      <c r="C5438" s="14" t="s">
        <v>19469</v>
      </c>
      <c r="D5438" s="14" t="s">
        <v>19470</v>
      </c>
      <c r="E5438" s="15" t="s">
        <v>11359</v>
      </c>
      <c r="F5438" s="16">
        <v>1066</v>
      </c>
      <c r="G5438" s="16">
        <v>1175</v>
      </c>
      <c r="H5438" s="6">
        <f t="shared" si="336"/>
        <v>1067</v>
      </c>
      <c r="I5438" s="6">
        <f t="shared" si="337"/>
        <v>1176</v>
      </c>
      <c r="J5438" s="7">
        <f t="shared" si="338"/>
        <v>1.1021555763823805</v>
      </c>
      <c r="K5438" s="7">
        <f t="shared" si="339"/>
        <v>0.14032788401193944</v>
      </c>
    </row>
    <row r="5439" spans="1:11" x14ac:dyDescent="0.35">
      <c r="A5439" s="14" t="s">
        <v>11117</v>
      </c>
      <c r="B5439" s="13" t="s">
        <v>1169</v>
      </c>
      <c r="C5439" s="14" t="s">
        <v>19471</v>
      </c>
      <c r="D5439" s="14" t="s">
        <v>19472</v>
      </c>
      <c r="E5439" s="15" t="s">
        <v>11359</v>
      </c>
      <c r="F5439" s="16">
        <v>315</v>
      </c>
      <c r="G5439" s="16">
        <v>304</v>
      </c>
      <c r="H5439" s="6">
        <f t="shared" si="336"/>
        <v>316</v>
      </c>
      <c r="I5439" s="6">
        <f t="shared" si="337"/>
        <v>305</v>
      </c>
      <c r="J5439" s="7">
        <f t="shared" si="338"/>
        <v>0.96518987341772156</v>
      </c>
      <c r="K5439" s="7">
        <f t="shared" si="339"/>
        <v>-5.1115315726854245E-2</v>
      </c>
    </row>
    <row r="5440" spans="1:11" x14ac:dyDescent="0.35">
      <c r="A5440" s="14" t="s">
        <v>11118</v>
      </c>
      <c r="B5440" s="13" t="s">
        <v>3920</v>
      </c>
      <c r="C5440" s="14" t="s">
        <v>19473</v>
      </c>
      <c r="D5440" s="14" t="s">
        <v>19474</v>
      </c>
      <c r="E5440" s="15" t="s">
        <v>11359</v>
      </c>
      <c r="F5440" s="16">
        <v>903</v>
      </c>
      <c r="G5440" s="16">
        <v>1153</v>
      </c>
      <c r="H5440" s="6">
        <f t="shared" si="336"/>
        <v>904</v>
      </c>
      <c r="I5440" s="6">
        <f t="shared" si="337"/>
        <v>1154</v>
      </c>
      <c r="J5440" s="7">
        <f t="shared" si="338"/>
        <v>1.2765486725663717</v>
      </c>
      <c r="K5440" s="7">
        <f t="shared" si="339"/>
        <v>0.35224854623029483</v>
      </c>
    </row>
    <row r="5441" spans="1:11" x14ac:dyDescent="0.35">
      <c r="A5441" s="14" t="s">
        <v>11119</v>
      </c>
      <c r="B5441" s="13" t="s">
        <v>3309</v>
      </c>
      <c r="C5441" s="14" t="s">
        <v>19475</v>
      </c>
      <c r="D5441" s="14" t="s">
        <v>11356</v>
      </c>
      <c r="E5441" s="15" t="s">
        <v>11359</v>
      </c>
      <c r="F5441" s="16">
        <v>282</v>
      </c>
      <c r="G5441" s="16">
        <v>231</v>
      </c>
      <c r="H5441" s="6">
        <f t="shared" si="336"/>
        <v>283</v>
      </c>
      <c r="I5441" s="6">
        <f t="shared" si="337"/>
        <v>232</v>
      </c>
      <c r="J5441" s="7">
        <f t="shared" si="338"/>
        <v>0.81978798586572443</v>
      </c>
      <c r="K5441" s="7">
        <f t="shared" si="339"/>
        <v>-0.28667724770431008</v>
      </c>
    </row>
    <row r="5442" spans="1:11" x14ac:dyDescent="0.35">
      <c r="A5442" s="14" t="s">
        <v>11120</v>
      </c>
      <c r="B5442" s="13" t="s">
        <v>512</v>
      </c>
      <c r="C5442" s="14" t="s">
        <v>19476</v>
      </c>
      <c r="D5442" s="14" t="s">
        <v>13851</v>
      </c>
      <c r="E5442" s="15" t="s">
        <v>5678</v>
      </c>
      <c r="F5442" s="16">
        <v>7</v>
      </c>
      <c r="G5442" s="16">
        <v>2</v>
      </c>
      <c r="H5442" s="6">
        <f t="shared" si="336"/>
        <v>8</v>
      </c>
      <c r="I5442" s="6">
        <f t="shared" si="337"/>
        <v>3</v>
      </c>
      <c r="J5442" s="7">
        <f t="shared" si="338"/>
        <v>0.375</v>
      </c>
      <c r="K5442" s="7">
        <f t="shared" si="339"/>
        <v>-1.4150374992788437</v>
      </c>
    </row>
    <row r="5443" spans="1:11" x14ac:dyDescent="0.35">
      <c r="A5443" s="14" t="s">
        <v>11121</v>
      </c>
      <c r="B5443" s="13" t="s">
        <v>2834</v>
      </c>
      <c r="C5443" s="14" t="s">
        <v>19477</v>
      </c>
      <c r="D5443" s="14" t="s">
        <v>12263</v>
      </c>
      <c r="E5443" s="15" t="s">
        <v>5678</v>
      </c>
      <c r="F5443" s="16">
        <v>52</v>
      </c>
      <c r="G5443" s="16">
        <v>31</v>
      </c>
      <c r="H5443" s="6">
        <f t="shared" ref="H5443:H5506" si="340">F5443+1</f>
        <v>53</v>
      </c>
      <c r="I5443" s="6">
        <f t="shared" ref="I5443:I5506" si="341">G5443+1</f>
        <v>32</v>
      </c>
      <c r="J5443" s="7">
        <f t="shared" ref="J5443:J5506" si="342">I5443/H5443</f>
        <v>0.60377358490566035</v>
      </c>
      <c r="K5443" s="7">
        <f t="shared" ref="K5443:K5506" si="343">LOG(J5443,2)</f>
        <v>-0.7279204545631992</v>
      </c>
    </row>
    <row r="5444" spans="1:11" x14ac:dyDescent="0.35">
      <c r="A5444" s="14" t="s">
        <v>11122</v>
      </c>
      <c r="B5444" s="13" t="s">
        <v>3470</v>
      </c>
      <c r="C5444" s="14" t="s">
        <v>19478</v>
      </c>
      <c r="D5444" s="14" t="s">
        <v>11356</v>
      </c>
      <c r="E5444" s="15" t="s">
        <v>5678</v>
      </c>
      <c r="F5444" s="16">
        <v>76</v>
      </c>
      <c r="G5444" s="16">
        <v>40</v>
      </c>
      <c r="H5444" s="6">
        <f t="shared" si="340"/>
        <v>77</v>
      </c>
      <c r="I5444" s="6">
        <f t="shared" si="341"/>
        <v>41</v>
      </c>
      <c r="J5444" s="7">
        <f t="shared" si="342"/>
        <v>0.53246753246753242</v>
      </c>
      <c r="K5444" s="7">
        <f t="shared" si="343"/>
        <v>-0.90923453607681792</v>
      </c>
    </row>
    <row r="5445" spans="1:11" x14ac:dyDescent="0.35">
      <c r="A5445" s="14" t="s">
        <v>11123</v>
      </c>
      <c r="B5445" s="13" t="s">
        <v>1619</v>
      </c>
      <c r="C5445" s="14" t="s">
        <v>19479</v>
      </c>
      <c r="D5445" s="14" t="s">
        <v>19480</v>
      </c>
      <c r="E5445" s="15" t="s">
        <v>11359</v>
      </c>
      <c r="F5445" s="16">
        <v>206</v>
      </c>
      <c r="G5445" s="16">
        <v>168</v>
      </c>
      <c r="H5445" s="6">
        <f t="shared" si="340"/>
        <v>207</v>
      </c>
      <c r="I5445" s="6">
        <f t="shared" si="341"/>
        <v>169</v>
      </c>
      <c r="J5445" s="7">
        <f t="shared" si="342"/>
        <v>0.81642512077294682</v>
      </c>
      <c r="K5445" s="7">
        <f t="shared" si="343"/>
        <v>-0.29260752121714101</v>
      </c>
    </row>
    <row r="5446" spans="1:11" x14ac:dyDescent="0.35">
      <c r="A5446" s="14" t="s">
        <v>11124</v>
      </c>
      <c r="B5446" s="13" t="s">
        <v>1129</v>
      </c>
      <c r="C5446" s="14" t="s">
        <v>19481</v>
      </c>
      <c r="D5446" s="14" t="s">
        <v>19482</v>
      </c>
      <c r="E5446" s="15" t="s">
        <v>11359</v>
      </c>
      <c r="F5446" s="16">
        <v>113</v>
      </c>
      <c r="G5446" s="16">
        <v>94</v>
      </c>
      <c r="H5446" s="6">
        <f t="shared" si="340"/>
        <v>114</v>
      </c>
      <c r="I5446" s="6">
        <f t="shared" si="341"/>
        <v>95</v>
      </c>
      <c r="J5446" s="7">
        <f t="shared" si="342"/>
        <v>0.83333333333333337</v>
      </c>
      <c r="K5446" s="7">
        <f t="shared" si="343"/>
        <v>-0.26303440583379378</v>
      </c>
    </row>
    <row r="5447" spans="1:11" x14ac:dyDescent="0.35">
      <c r="A5447" s="14" t="s">
        <v>11125</v>
      </c>
      <c r="B5447" s="13" t="s">
        <v>2581</v>
      </c>
      <c r="C5447" s="14" t="s">
        <v>19483</v>
      </c>
      <c r="D5447" s="14" t="s">
        <v>19484</v>
      </c>
      <c r="E5447" s="15" t="s">
        <v>11359</v>
      </c>
      <c r="F5447" s="16">
        <v>358</v>
      </c>
      <c r="G5447" s="16">
        <v>331</v>
      </c>
      <c r="H5447" s="6">
        <f t="shared" si="340"/>
        <v>359</v>
      </c>
      <c r="I5447" s="6">
        <f t="shared" si="341"/>
        <v>332</v>
      </c>
      <c r="J5447" s="7">
        <f t="shared" si="342"/>
        <v>0.92479108635097496</v>
      </c>
      <c r="K5447" s="7">
        <f t="shared" si="343"/>
        <v>-0.11280060247612655</v>
      </c>
    </row>
    <row r="5448" spans="1:11" x14ac:dyDescent="0.35">
      <c r="A5448" s="14" t="s">
        <v>11126</v>
      </c>
      <c r="B5448" s="13" t="s">
        <v>4628</v>
      </c>
      <c r="C5448" s="14" t="s">
        <v>19485</v>
      </c>
      <c r="D5448" s="14" t="s">
        <v>11356</v>
      </c>
      <c r="E5448" s="15" t="s">
        <v>5678</v>
      </c>
      <c r="F5448" s="16">
        <v>78</v>
      </c>
      <c r="G5448" s="16">
        <v>62</v>
      </c>
      <c r="H5448" s="6">
        <f t="shared" si="340"/>
        <v>79</v>
      </c>
      <c r="I5448" s="6">
        <f t="shared" si="341"/>
        <v>63</v>
      </c>
      <c r="J5448" s="7">
        <f t="shared" si="342"/>
        <v>0.79746835443037978</v>
      </c>
      <c r="K5448" s="7">
        <f t="shared" si="343"/>
        <v>-0.32650082467718639</v>
      </c>
    </row>
    <row r="5449" spans="1:11" x14ac:dyDescent="0.35">
      <c r="A5449" s="14" t="s">
        <v>11127</v>
      </c>
      <c r="B5449" s="13" t="s">
        <v>914</v>
      </c>
      <c r="C5449" s="14" t="s">
        <v>19486</v>
      </c>
      <c r="D5449" s="14" t="s">
        <v>11755</v>
      </c>
      <c r="E5449" s="15" t="s">
        <v>5678</v>
      </c>
      <c r="F5449" s="16">
        <v>929</v>
      </c>
      <c r="G5449" s="16">
        <v>785</v>
      </c>
      <c r="H5449" s="6">
        <f t="shared" si="340"/>
        <v>930</v>
      </c>
      <c r="I5449" s="6">
        <f t="shared" si="341"/>
        <v>786</v>
      </c>
      <c r="J5449" s="7">
        <f t="shared" si="342"/>
        <v>0.84516129032258069</v>
      </c>
      <c r="K5449" s="7">
        <f t="shared" si="343"/>
        <v>-0.2427014037367872</v>
      </c>
    </row>
    <row r="5450" spans="1:11" x14ac:dyDescent="0.35">
      <c r="A5450" s="14" t="s">
        <v>11128</v>
      </c>
      <c r="B5450" s="13" t="s">
        <v>1987</v>
      </c>
      <c r="C5450" s="14" t="s">
        <v>19487</v>
      </c>
      <c r="D5450" s="14" t="s">
        <v>19488</v>
      </c>
      <c r="E5450" s="15" t="s">
        <v>5678</v>
      </c>
      <c r="F5450" s="16">
        <v>132</v>
      </c>
      <c r="G5450" s="16">
        <v>103</v>
      </c>
      <c r="H5450" s="6">
        <f t="shared" si="340"/>
        <v>133</v>
      </c>
      <c r="I5450" s="6">
        <f t="shared" si="341"/>
        <v>104</v>
      </c>
      <c r="J5450" s="7">
        <f t="shared" si="342"/>
        <v>0.78195488721804507</v>
      </c>
      <c r="K5450" s="7">
        <f t="shared" si="343"/>
        <v>-0.35484271736009754</v>
      </c>
    </row>
    <row r="5451" spans="1:11" x14ac:dyDescent="0.35">
      <c r="A5451" s="14" t="s">
        <v>11129</v>
      </c>
      <c r="B5451" s="13" t="s">
        <v>4286</v>
      </c>
      <c r="C5451" s="14" t="s">
        <v>19489</v>
      </c>
      <c r="D5451" s="14" t="s">
        <v>19490</v>
      </c>
      <c r="E5451" s="15" t="s">
        <v>5678</v>
      </c>
      <c r="F5451" s="16">
        <v>90</v>
      </c>
      <c r="G5451" s="16">
        <v>94</v>
      </c>
      <c r="H5451" s="6">
        <f t="shared" si="340"/>
        <v>91</v>
      </c>
      <c r="I5451" s="6">
        <f t="shared" si="341"/>
        <v>95</v>
      </c>
      <c r="J5451" s="7">
        <f t="shared" si="342"/>
        <v>1.043956043956044</v>
      </c>
      <c r="K5451" s="7">
        <f t="shared" si="343"/>
        <v>6.2060968132251669E-2</v>
      </c>
    </row>
    <row r="5452" spans="1:11" x14ac:dyDescent="0.35">
      <c r="A5452" s="14" t="s">
        <v>11130</v>
      </c>
      <c r="B5452" s="13" t="s">
        <v>1938</v>
      </c>
      <c r="C5452" s="14" t="s">
        <v>19491</v>
      </c>
      <c r="D5452" s="14" t="s">
        <v>19492</v>
      </c>
      <c r="E5452" s="15" t="s">
        <v>5678</v>
      </c>
      <c r="F5452" s="16">
        <v>267</v>
      </c>
      <c r="G5452" s="16">
        <v>274</v>
      </c>
      <c r="H5452" s="6">
        <f t="shared" si="340"/>
        <v>268</v>
      </c>
      <c r="I5452" s="6">
        <f t="shared" si="341"/>
        <v>275</v>
      </c>
      <c r="J5452" s="7">
        <f t="shared" si="342"/>
        <v>1.0261194029850746</v>
      </c>
      <c r="K5452" s="7">
        <f t="shared" si="343"/>
        <v>3.7198617954249551E-2</v>
      </c>
    </row>
    <row r="5453" spans="1:11" x14ac:dyDescent="0.35">
      <c r="A5453" s="14" t="s">
        <v>11131</v>
      </c>
      <c r="B5453" s="13" t="s">
        <v>4748</v>
      </c>
      <c r="C5453" s="14" t="s">
        <v>19493</v>
      </c>
      <c r="D5453" s="14" t="s">
        <v>11356</v>
      </c>
      <c r="E5453" s="15" t="s">
        <v>5678</v>
      </c>
      <c r="F5453" s="16">
        <v>2</v>
      </c>
      <c r="G5453" s="16">
        <v>0</v>
      </c>
      <c r="H5453" s="6">
        <f t="shared" si="340"/>
        <v>3</v>
      </c>
      <c r="I5453" s="6">
        <f t="shared" si="341"/>
        <v>1</v>
      </c>
      <c r="J5453" s="7">
        <f t="shared" si="342"/>
        <v>0.33333333333333331</v>
      </c>
      <c r="K5453" s="7">
        <f t="shared" si="343"/>
        <v>-1.5849625007211563</v>
      </c>
    </row>
    <row r="5454" spans="1:11" x14ac:dyDescent="0.35">
      <c r="A5454" s="14" t="s">
        <v>11132</v>
      </c>
      <c r="B5454" s="13" t="s">
        <v>1782</v>
      </c>
      <c r="C5454" s="14" t="s">
        <v>19494</v>
      </c>
      <c r="D5454" s="14" t="s">
        <v>19495</v>
      </c>
      <c r="E5454" s="15" t="s">
        <v>5678</v>
      </c>
      <c r="F5454" s="16">
        <v>2</v>
      </c>
      <c r="G5454" s="16">
        <v>1</v>
      </c>
      <c r="H5454" s="6">
        <f t="shared" si="340"/>
        <v>3</v>
      </c>
      <c r="I5454" s="6">
        <f t="shared" si="341"/>
        <v>2</v>
      </c>
      <c r="J5454" s="7">
        <f t="shared" si="342"/>
        <v>0.66666666666666663</v>
      </c>
      <c r="K5454" s="7">
        <f t="shared" si="343"/>
        <v>-0.5849625007211563</v>
      </c>
    </row>
    <row r="5455" spans="1:11" x14ac:dyDescent="0.35">
      <c r="A5455" s="14" t="s">
        <v>11133</v>
      </c>
      <c r="B5455" s="13" t="s">
        <v>226</v>
      </c>
      <c r="C5455" s="14" t="s">
        <v>19496</v>
      </c>
      <c r="D5455" s="14" t="s">
        <v>19497</v>
      </c>
      <c r="E5455" s="15" t="s">
        <v>5678</v>
      </c>
      <c r="F5455" s="16">
        <v>1</v>
      </c>
      <c r="G5455" s="16">
        <v>0</v>
      </c>
      <c r="H5455" s="6">
        <f t="shared" si="340"/>
        <v>2</v>
      </c>
      <c r="I5455" s="6">
        <f t="shared" si="341"/>
        <v>1</v>
      </c>
      <c r="J5455" s="7">
        <f t="shared" si="342"/>
        <v>0.5</v>
      </c>
      <c r="K5455" s="7">
        <f t="shared" si="343"/>
        <v>-1</v>
      </c>
    </row>
    <row r="5456" spans="1:11" x14ac:dyDescent="0.35">
      <c r="A5456" s="14" t="s">
        <v>11134</v>
      </c>
      <c r="B5456" s="13" t="s">
        <v>549</v>
      </c>
      <c r="C5456" s="14" t="s">
        <v>19498</v>
      </c>
      <c r="D5456" s="14" t="s">
        <v>19499</v>
      </c>
      <c r="E5456" s="15" t="s">
        <v>5678</v>
      </c>
      <c r="F5456" s="16">
        <v>11</v>
      </c>
      <c r="G5456" s="16">
        <v>8</v>
      </c>
      <c r="H5456" s="6">
        <f t="shared" si="340"/>
        <v>12</v>
      </c>
      <c r="I5456" s="6">
        <f t="shared" si="341"/>
        <v>9</v>
      </c>
      <c r="J5456" s="7">
        <f t="shared" si="342"/>
        <v>0.75</v>
      </c>
      <c r="K5456" s="7">
        <f t="shared" si="343"/>
        <v>-0.41503749927884381</v>
      </c>
    </row>
    <row r="5457" spans="1:11" x14ac:dyDescent="0.35">
      <c r="A5457" s="14" t="s">
        <v>11135</v>
      </c>
      <c r="B5457" s="13" t="s">
        <v>4296</v>
      </c>
      <c r="C5457" s="14" t="s">
        <v>19500</v>
      </c>
      <c r="D5457" s="14" t="s">
        <v>19501</v>
      </c>
      <c r="E5457" s="15" t="s">
        <v>11359</v>
      </c>
      <c r="F5457" s="16">
        <v>20</v>
      </c>
      <c r="G5457" s="16">
        <v>23</v>
      </c>
      <c r="H5457" s="6">
        <f t="shared" si="340"/>
        <v>21</v>
      </c>
      <c r="I5457" s="6">
        <f t="shared" si="341"/>
        <v>24</v>
      </c>
      <c r="J5457" s="7">
        <f t="shared" si="342"/>
        <v>1.1428571428571428</v>
      </c>
      <c r="K5457" s="7">
        <f t="shared" si="343"/>
        <v>0.19264507794239583</v>
      </c>
    </row>
    <row r="5458" spans="1:11" x14ac:dyDescent="0.35">
      <c r="A5458" s="14" t="s">
        <v>11136</v>
      </c>
      <c r="B5458" s="13" t="s">
        <v>801</v>
      </c>
      <c r="C5458" s="14" t="s">
        <v>19502</v>
      </c>
      <c r="D5458" s="14" t="s">
        <v>19503</v>
      </c>
      <c r="E5458" s="15" t="s">
        <v>11359</v>
      </c>
      <c r="F5458" s="16">
        <v>46</v>
      </c>
      <c r="G5458" s="16">
        <v>13</v>
      </c>
      <c r="H5458" s="6">
        <f t="shared" si="340"/>
        <v>47</v>
      </c>
      <c r="I5458" s="6">
        <f t="shared" si="341"/>
        <v>14</v>
      </c>
      <c r="J5458" s="7">
        <f t="shared" si="342"/>
        <v>0.2978723404255319</v>
      </c>
      <c r="K5458" s="7">
        <f t="shared" si="343"/>
        <v>-1.7472339296200334</v>
      </c>
    </row>
    <row r="5459" spans="1:11" x14ac:dyDescent="0.35">
      <c r="A5459" s="14" t="s">
        <v>11137</v>
      </c>
      <c r="B5459" s="13" t="s">
        <v>3666</v>
      </c>
      <c r="C5459" s="14" t="s">
        <v>19504</v>
      </c>
      <c r="D5459" s="14" t="s">
        <v>19505</v>
      </c>
      <c r="E5459" s="15" t="s">
        <v>11359</v>
      </c>
      <c r="F5459" s="16">
        <v>53</v>
      </c>
      <c r="G5459" s="16">
        <v>45</v>
      </c>
      <c r="H5459" s="6">
        <f t="shared" si="340"/>
        <v>54</v>
      </c>
      <c r="I5459" s="6">
        <f t="shared" si="341"/>
        <v>46</v>
      </c>
      <c r="J5459" s="7">
        <f t="shared" si="342"/>
        <v>0.85185185185185186</v>
      </c>
      <c r="K5459" s="7">
        <f t="shared" si="343"/>
        <v>-0.23132554610645564</v>
      </c>
    </row>
    <row r="5460" spans="1:11" x14ac:dyDescent="0.35">
      <c r="A5460" s="14" t="s">
        <v>11138</v>
      </c>
      <c r="B5460" s="13" t="s">
        <v>2689</v>
      </c>
      <c r="C5460" s="14" t="s">
        <v>19506</v>
      </c>
      <c r="D5460" s="14" t="s">
        <v>19507</v>
      </c>
      <c r="E5460" s="15" t="s">
        <v>5678</v>
      </c>
      <c r="F5460" s="16">
        <v>38</v>
      </c>
      <c r="G5460" s="16">
        <v>47</v>
      </c>
      <c r="H5460" s="6">
        <f t="shared" si="340"/>
        <v>39</v>
      </c>
      <c r="I5460" s="6">
        <f t="shared" si="341"/>
        <v>48</v>
      </c>
      <c r="J5460" s="7">
        <f t="shared" si="342"/>
        <v>1.2307692307692308</v>
      </c>
      <c r="K5460" s="7">
        <f t="shared" si="343"/>
        <v>0.29956028185890793</v>
      </c>
    </row>
    <row r="5461" spans="1:11" x14ac:dyDescent="0.35">
      <c r="A5461" s="14" t="s">
        <v>11139</v>
      </c>
      <c r="B5461" s="13" t="s">
        <v>4189</v>
      </c>
      <c r="C5461" s="14" t="s">
        <v>19508</v>
      </c>
      <c r="D5461" s="14" t="s">
        <v>19509</v>
      </c>
      <c r="E5461" s="15" t="s">
        <v>11359</v>
      </c>
      <c r="F5461" s="16">
        <v>53</v>
      </c>
      <c r="G5461" s="16">
        <v>63</v>
      </c>
      <c r="H5461" s="6">
        <f t="shared" si="340"/>
        <v>54</v>
      </c>
      <c r="I5461" s="6">
        <f t="shared" si="341"/>
        <v>64</v>
      </c>
      <c r="J5461" s="7">
        <f t="shared" si="342"/>
        <v>1.1851851851851851</v>
      </c>
      <c r="K5461" s="7">
        <f t="shared" si="343"/>
        <v>0.24511249783653138</v>
      </c>
    </row>
    <row r="5462" spans="1:11" x14ac:dyDescent="0.35">
      <c r="A5462" s="14" t="s">
        <v>11140</v>
      </c>
      <c r="B5462" s="13" t="s">
        <v>1423</v>
      </c>
      <c r="C5462" s="14" t="s">
        <v>19510</v>
      </c>
      <c r="D5462" s="14" t="s">
        <v>19511</v>
      </c>
      <c r="E5462" s="15" t="s">
        <v>11359</v>
      </c>
      <c r="F5462" s="16">
        <v>20</v>
      </c>
      <c r="G5462" s="16">
        <v>12</v>
      </c>
      <c r="H5462" s="6">
        <f t="shared" si="340"/>
        <v>21</v>
      </c>
      <c r="I5462" s="6">
        <f t="shared" si="341"/>
        <v>13</v>
      </c>
      <c r="J5462" s="7">
        <f t="shared" si="342"/>
        <v>0.61904761904761907</v>
      </c>
      <c r="K5462" s="7">
        <f t="shared" si="343"/>
        <v>-0.69187770463766807</v>
      </c>
    </row>
    <row r="5463" spans="1:11" x14ac:dyDescent="0.35">
      <c r="A5463" s="14" t="s">
        <v>11141</v>
      </c>
      <c r="B5463" s="13" t="s">
        <v>435</v>
      </c>
      <c r="C5463" s="14" t="s">
        <v>19512</v>
      </c>
      <c r="D5463" s="14" t="s">
        <v>19513</v>
      </c>
      <c r="E5463" s="15" t="s">
        <v>11359</v>
      </c>
      <c r="F5463" s="16">
        <v>125</v>
      </c>
      <c r="G5463" s="16">
        <v>103</v>
      </c>
      <c r="H5463" s="6">
        <f t="shared" si="340"/>
        <v>126</v>
      </c>
      <c r="I5463" s="6">
        <f t="shared" si="341"/>
        <v>104</v>
      </c>
      <c r="J5463" s="7">
        <f t="shared" si="342"/>
        <v>0.82539682539682535</v>
      </c>
      <c r="K5463" s="7">
        <f t="shared" si="343"/>
        <v>-0.27684020535882442</v>
      </c>
    </row>
    <row r="5464" spans="1:11" x14ac:dyDescent="0.35">
      <c r="A5464" s="14" t="s">
        <v>11142</v>
      </c>
      <c r="B5464" s="13" t="s">
        <v>1263</v>
      </c>
      <c r="C5464" s="14" t="s">
        <v>19514</v>
      </c>
      <c r="D5464" s="14" t="s">
        <v>11356</v>
      </c>
      <c r="E5464" s="15" t="s">
        <v>5678</v>
      </c>
      <c r="F5464" s="16">
        <v>55</v>
      </c>
      <c r="G5464" s="16">
        <v>48</v>
      </c>
      <c r="H5464" s="6">
        <f t="shared" si="340"/>
        <v>56</v>
      </c>
      <c r="I5464" s="6">
        <f t="shared" si="341"/>
        <v>49</v>
      </c>
      <c r="J5464" s="7">
        <f t="shared" si="342"/>
        <v>0.875</v>
      </c>
      <c r="K5464" s="7">
        <f t="shared" si="343"/>
        <v>-0.19264507794239591</v>
      </c>
    </row>
    <row r="5465" spans="1:11" x14ac:dyDescent="0.35">
      <c r="A5465" s="14" t="s">
        <v>11143</v>
      </c>
      <c r="B5465" s="13" t="s">
        <v>1616</v>
      </c>
      <c r="C5465" s="14" t="s">
        <v>19515</v>
      </c>
      <c r="D5465" s="14" t="s">
        <v>11646</v>
      </c>
      <c r="E5465" s="15" t="s">
        <v>5678</v>
      </c>
      <c r="F5465" s="16">
        <v>319</v>
      </c>
      <c r="G5465" s="16">
        <v>362</v>
      </c>
      <c r="H5465" s="6">
        <f t="shared" si="340"/>
        <v>320</v>
      </c>
      <c r="I5465" s="6">
        <f t="shared" si="341"/>
        <v>363</v>
      </c>
      <c r="J5465" s="7">
        <f t="shared" si="342"/>
        <v>1.1343749999999999</v>
      </c>
      <c r="K5465" s="7">
        <f t="shared" si="343"/>
        <v>0.18189764310838827</v>
      </c>
    </row>
    <row r="5466" spans="1:11" x14ac:dyDescent="0.35">
      <c r="A5466" s="14" t="s">
        <v>11144</v>
      </c>
      <c r="B5466" s="13" t="s">
        <v>2382</v>
      </c>
      <c r="C5466" s="14" t="s">
        <v>19516</v>
      </c>
      <c r="D5466" s="14" t="s">
        <v>19517</v>
      </c>
      <c r="E5466" s="15" t="s">
        <v>5678</v>
      </c>
      <c r="F5466" s="16">
        <v>94</v>
      </c>
      <c r="G5466" s="16">
        <v>94</v>
      </c>
      <c r="H5466" s="6">
        <f t="shared" si="340"/>
        <v>95</v>
      </c>
      <c r="I5466" s="6">
        <f t="shared" si="341"/>
        <v>95</v>
      </c>
      <c r="J5466" s="7">
        <f t="shared" si="342"/>
        <v>1</v>
      </c>
      <c r="K5466" s="7">
        <f t="shared" si="343"/>
        <v>0</v>
      </c>
    </row>
    <row r="5467" spans="1:11" x14ac:dyDescent="0.35">
      <c r="A5467" s="14" t="s">
        <v>11145</v>
      </c>
      <c r="B5467" s="13" t="s">
        <v>3246</v>
      </c>
      <c r="C5467" s="14" t="s">
        <v>19518</v>
      </c>
      <c r="D5467" s="14" t="s">
        <v>19519</v>
      </c>
      <c r="E5467" s="15" t="s">
        <v>5678</v>
      </c>
      <c r="F5467" s="16">
        <v>66</v>
      </c>
      <c r="G5467" s="16">
        <v>62</v>
      </c>
      <c r="H5467" s="6">
        <f t="shared" si="340"/>
        <v>67</v>
      </c>
      <c r="I5467" s="6">
        <f t="shared" si="341"/>
        <v>63</v>
      </c>
      <c r="J5467" s="7">
        <f t="shared" si="342"/>
        <v>0.94029850746268662</v>
      </c>
      <c r="K5467" s="7">
        <f t="shared" si="343"/>
        <v>-8.880926695785589E-2</v>
      </c>
    </row>
    <row r="5468" spans="1:11" x14ac:dyDescent="0.35">
      <c r="A5468" s="14" t="s">
        <v>11146</v>
      </c>
      <c r="B5468" s="13" t="s">
        <v>2962</v>
      </c>
      <c r="C5468" s="14" t="s">
        <v>19520</v>
      </c>
      <c r="D5468" s="14" t="s">
        <v>19521</v>
      </c>
      <c r="E5468" s="15" t="s">
        <v>5678</v>
      </c>
      <c r="F5468" s="16">
        <v>32</v>
      </c>
      <c r="G5468" s="16">
        <v>24</v>
      </c>
      <c r="H5468" s="6">
        <f t="shared" si="340"/>
        <v>33</v>
      </c>
      <c r="I5468" s="6">
        <f t="shared" si="341"/>
        <v>25</v>
      </c>
      <c r="J5468" s="7">
        <f t="shared" si="342"/>
        <v>0.75757575757575757</v>
      </c>
      <c r="K5468" s="7">
        <f t="shared" si="343"/>
        <v>-0.40053792958372875</v>
      </c>
    </row>
    <row r="5469" spans="1:11" x14ac:dyDescent="0.35">
      <c r="A5469" s="14" t="s">
        <v>11147</v>
      </c>
      <c r="B5469" s="13" t="s">
        <v>4413</v>
      </c>
      <c r="C5469" s="14" t="s">
        <v>19522</v>
      </c>
      <c r="D5469" s="14" t="s">
        <v>19523</v>
      </c>
      <c r="E5469" s="15" t="s">
        <v>5678</v>
      </c>
      <c r="F5469" s="16">
        <v>19</v>
      </c>
      <c r="G5469" s="16">
        <v>19</v>
      </c>
      <c r="H5469" s="6">
        <f t="shared" si="340"/>
        <v>20</v>
      </c>
      <c r="I5469" s="6">
        <f t="shared" si="341"/>
        <v>20</v>
      </c>
      <c r="J5469" s="7">
        <f t="shared" si="342"/>
        <v>1</v>
      </c>
      <c r="K5469" s="7">
        <f t="shared" si="343"/>
        <v>0</v>
      </c>
    </row>
    <row r="5470" spans="1:11" x14ac:dyDescent="0.35">
      <c r="A5470" s="14" t="s">
        <v>11148</v>
      </c>
      <c r="B5470" s="13" t="s">
        <v>4103</v>
      </c>
      <c r="C5470" s="14" t="s">
        <v>19524</v>
      </c>
      <c r="D5470" s="14" t="s">
        <v>19525</v>
      </c>
      <c r="E5470" s="15" t="s">
        <v>5678</v>
      </c>
      <c r="F5470" s="16">
        <v>65</v>
      </c>
      <c r="G5470" s="16">
        <v>68</v>
      </c>
      <c r="H5470" s="6">
        <f t="shared" si="340"/>
        <v>66</v>
      </c>
      <c r="I5470" s="6">
        <f t="shared" si="341"/>
        <v>69</v>
      </c>
      <c r="J5470" s="7">
        <f t="shared" si="342"/>
        <v>1.0454545454545454</v>
      </c>
      <c r="K5470" s="7">
        <f t="shared" si="343"/>
        <v>6.4130337419715563E-2</v>
      </c>
    </row>
    <row r="5471" spans="1:11" x14ac:dyDescent="0.35">
      <c r="A5471" s="14" t="s">
        <v>11149</v>
      </c>
      <c r="B5471" s="13" t="s">
        <v>5673</v>
      </c>
      <c r="C5471" s="14"/>
      <c r="D5471" s="14"/>
      <c r="E5471" s="15" t="s">
        <v>5678</v>
      </c>
      <c r="F5471" s="16">
        <v>0</v>
      </c>
      <c r="G5471" s="16">
        <v>0</v>
      </c>
      <c r="H5471" s="6">
        <f t="shared" si="340"/>
        <v>1</v>
      </c>
      <c r="I5471" s="6">
        <f t="shared" si="341"/>
        <v>1</v>
      </c>
      <c r="J5471" s="7">
        <f t="shared" si="342"/>
        <v>1</v>
      </c>
      <c r="K5471" s="7">
        <f t="shared" si="343"/>
        <v>0</v>
      </c>
    </row>
    <row r="5472" spans="1:11" x14ac:dyDescent="0.35">
      <c r="A5472" s="14" t="s">
        <v>11150</v>
      </c>
      <c r="B5472" s="13" t="s">
        <v>299</v>
      </c>
      <c r="C5472" s="14"/>
      <c r="D5472" s="14"/>
      <c r="E5472" s="15" t="s">
        <v>5678</v>
      </c>
      <c r="F5472" s="16">
        <v>241</v>
      </c>
      <c r="G5472" s="16">
        <v>143</v>
      </c>
      <c r="H5472" s="6">
        <f t="shared" si="340"/>
        <v>242</v>
      </c>
      <c r="I5472" s="6">
        <f t="shared" si="341"/>
        <v>144</v>
      </c>
      <c r="J5472" s="7">
        <f t="shared" si="342"/>
        <v>0.5950413223140496</v>
      </c>
      <c r="K5472" s="7">
        <f t="shared" si="343"/>
        <v>-0.74893823583228203</v>
      </c>
    </row>
    <row r="5473" spans="1:11" x14ac:dyDescent="0.35">
      <c r="A5473" s="14" t="s">
        <v>11151</v>
      </c>
      <c r="B5473" s="13" t="s">
        <v>5674</v>
      </c>
      <c r="C5473" s="14"/>
      <c r="D5473" s="14"/>
      <c r="E5473" s="15" t="s">
        <v>5678</v>
      </c>
      <c r="F5473" s="16">
        <v>1</v>
      </c>
      <c r="G5473" s="16">
        <v>0</v>
      </c>
      <c r="H5473" s="6">
        <f t="shared" si="340"/>
        <v>2</v>
      </c>
      <c r="I5473" s="6">
        <f t="shared" si="341"/>
        <v>1</v>
      </c>
      <c r="J5473" s="7">
        <f t="shared" si="342"/>
        <v>0.5</v>
      </c>
      <c r="K5473" s="7">
        <f t="shared" si="343"/>
        <v>-1</v>
      </c>
    </row>
    <row r="5474" spans="1:11" x14ac:dyDescent="0.35">
      <c r="A5474" s="14" t="s">
        <v>11152</v>
      </c>
      <c r="B5474" s="13" t="s">
        <v>5675</v>
      </c>
      <c r="C5474" s="14"/>
      <c r="D5474" s="14"/>
      <c r="E5474" s="15" t="s">
        <v>5678</v>
      </c>
      <c r="F5474" s="16">
        <v>0</v>
      </c>
      <c r="G5474" s="16">
        <v>0</v>
      </c>
      <c r="H5474" s="6">
        <f t="shared" si="340"/>
        <v>1</v>
      </c>
      <c r="I5474" s="6">
        <f t="shared" si="341"/>
        <v>1</v>
      </c>
      <c r="J5474" s="7">
        <f t="shared" si="342"/>
        <v>1</v>
      </c>
      <c r="K5474" s="7">
        <f t="shared" si="343"/>
        <v>0</v>
      </c>
    </row>
    <row r="5475" spans="1:11" x14ac:dyDescent="0.35">
      <c r="A5475" s="14" t="s">
        <v>11153</v>
      </c>
      <c r="B5475" s="13" t="s">
        <v>1730</v>
      </c>
      <c r="C5475" s="14"/>
      <c r="D5475" s="14"/>
      <c r="E5475" s="15" t="s">
        <v>5678</v>
      </c>
      <c r="F5475" s="16">
        <v>140</v>
      </c>
      <c r="G5475" s="16">
        <v>87</v>
      </c>
      <c r="H5475" s="6">
        <f t="shared" si="340"/>
        <v>141</v>
      </c>
      <c r="I5475" s="6">
        <f t="shared" si="341"/>
        <v>88</v>
      </c>
      <c r="J5475" s="7">
        <f t="shared" si="342"/>
        <v>0.62411347517730498</v>
      </c>
      <c r="K5475" s="7">
        <f t="shared" si="343"/>
        <v>-0.68011973376149626</v>
      </c>
    </row>
    <row r="5476" spans="1:11" x14ac:dyDescent="0.35">
      <c r="A5476" s="14" t="s">
        <v>11154</v>
      </c>
      <c r="B5476" s="13" t="s">
        <v>342</v>
      </c>
      <c r="C5476" s="14" t="s">
        <v>19526</v>
      </c>
      <c r="D5476" s="14" t="s">
        <v>11752</v>
      </c>
      <c r="E5476" s="15" t="s">
        <v>5678</v>
      </c>
      <c r="F5476" s="16">
        <v>39</v>
      </c>
      <c r="G5476" s="16">
        <v>33</v>
      </c>
      <c r="H5476" s="6">
        <f t="shared" si="340"/>
        <v>40</v>
      </c>
      <c r="I5476" s="6">
        <f t="shared" si="341"/>
        <v>34</v>
      </c>
      <c r="J5476" s="7">
        <f t="shared" si="342"/>
        <v>0.85</v>
      </c>
      <c r="K5476" s="7">
        <f t="shared" si="343"/>
        <v>-0.23446525363702297</v>
      </c>
    </row>
    <row r="5477" spans="1:11" x14ac:dyDescent="0.35">
      <c r="A5477" s="14" t="s">
        <v>11155</v>
      </c>
      <c r="B5477" s="13" t="s">
        <v>4971</v>
      </c>
      <c r="C5477" s="14" t="s">
        <v>19527</v>
      </c>
      <c r="D5477" s="14" t="s">
        <v>11356</v>
      </c>
      <c r="E5477" s="15" t="s">
        <v>11359</v>
      </c>
      <c r="F5477" s="16">
        <v>185</v>
      </c>
      <c r="G5477" s="16">
        <v>198</v>
      </c>
      <c r="H5477" s="6">
        <f t="shared" si="340"/>
        <v>186</v>
      </c>
      <c r="I5477" s="6">
        <f t="shared" si="341"/>
        <v>199</v>
      </c>
      <c r="J5477" s="7">
        <f t="shared" si="342"/>
        <v>1.0698924731182795</v>
      </c>
      <c r="K5477" s="7">
        <f t="shared" si="343"/>
        <v>9.7465809435617362E-2</v>
      </c>
    </row>
    <row r="5478" spans="1:11" x14ac:dyDescent="0.35">
      <c r="A5478" s="14" t="s">
        <v>11156</v>
      </c>
      <c r="B5478" s="13" t="s">
        <v>5036</v>
      </c>
      <c r="C5478" s="14" t="s">
        <v>19528</v>
      </c>
      <c r="D5478" s="14" t="s">
        <v>19529</v>
      </c>
      <c r="E5478" s="15" t="s">
        <v>5678</v>
      </c>
      <c r="F5478" s="16">
        <v>21</v>
      </c>
      <c r="G5478" s="16">
        <v>25</v>
      </c>
      <c r="H5478" s="6">
        <f t="shared" si="340"/>
        <v>22</v>
      </c>
      <c r="I5478" s="6">
        <f t="shared" si="341"/>
        <v>26</v>
      </c>
      <c r="J5478" s="7">
        <f t="shared" si="342"/>
        <v>1.1818181818181819</v>
      </c>
      <c r="K5478" s="7">
        <f t="shared" si="343"/>
        <v>0.24100809950379498</v>
      </c>
    </row>
    <row r="5479" spans="1:11" x14ac:dyDescent="0.35">
      <c r="A5479" s="14" t="s">
        <v>11157</v>
      </c>
      <c r="B5479" s="13" t="s">
        <v>4035</v>
      </c>
      <c r="C5479" s="14" t="s">
        <v>19530</v>
      </c>
      <c r="D5479" s="14" t="s">
        <v>19531</v>
      </c>
      <c r="E5479" s="15" t="s">
        <v>5678</v>
      </c>
      <c r="F5479" s="16">
        <v>82</v>
      </c>
      <c r="G5479" s="16">
        <v>114</v>
      </c>
      <c r="H5479" s="6">
        <f t="shared" si="340"/>
        <v>83</v>
      </c>
      <c r="I5479" s="6">
        <f t="shared" si="341"/>
        <v>115</v>
      </c>
      <c r="J5479" s="7">
        <f t="shared" si="342"/>
        <v>1.3855421686746987</v>
      </c>
      <c r="K5479" s="7">
        <f t="shared" si="343"/>
        <v>0.47045061959745038</v>
      </c>
    </row>
    <row r="5480" spans="1:11" x14ac:dyDescent="0.35">
      <c r="A5480" s="14" t="s">
        <v>11158</v>
      </c>
      <c r="B5480" s="13" t="s">
        <v>3109</v>
      </c>
      <c r="C5480" s="14" t="s">
        <v>19532</v>
      </c>
      <c r="D5480" s="14" t="s">
        <v>11755</v>
      </c>
      <c r="E5480" s="15" t="s">
        <v>5678</v>
      </c>
      <c r="F5480" s="16">
        <v>117</v>
      </c>
      <c r="G5480" s="16">
        <v>123</v>
      </c>
      <c r="H5480" s="6">
        <f t="shared" si="340"/>
        <v>118</v>
      </c>
      <c r="I5480" s="6">
        <f t="shared" si="341"/>
        <v>124</v>
      </c>
      <c r="J5480" s="7">
        <f t="shared" si="342"/>
        <v>1.0508474576271187</v>
      </c>
      <c r="K5480" s="7">
        <f t="shared" si="343"/>
        <v>7.1553261025034065E-2</v>
      </c>
    </row>
    <row r="5481" spans="1:11" x14ac:dyDescent="0.35">
      <c r="A5481" s="14" t="s">
        <v>11159</v>
      </c>
      <c r="B5481" s="13" t="s">
        <v>2056</v>
      </c>
      <c r="C5481" s="14" t="s">
        <v>19533</v>
      </c>
      <c r="D5481" s="14" t="s">
        <v>19534</v>
      </c>
      <c r="E5481" s="15" t="s">
        <v>11359</v>
      </c>
      <c r="F5481" s="16">
        <v>6</v>
      </c>
      <c r="G5481" s="16">
        <v>7</v>
      </c>
      <c r="H5481" s="6">
        <f t="shared" si="340"/>
        <v>7</v>
      </c>
      <c r="I5481" s="6">
        <f t="shared" si="341"/>
        <v>8</v>
      </c>
      <c r="J5481" s="7">
        <f t="shared" si="342"/>
        <v>1.1428571428571428</v>
      </c>
      <c r="K5481" s="7">
        <f t="shared" si="343"/>
        <v>0.19264507794239583</v>
      </c>
    </row>
    <row r="5482" spans="1:11" x14ac:dyDescent="0.35">
      <c r="A5482" s="14" t="s">
        <v>11160</v>
      </c>
      <c r="B5482" s="13" t="s">
        <v>2071</v>
      </c>
      <c r="C5482" s="14" t="s">
        <v>19535</v>
      </c>
      <c r="D5482" s="14" t="s">
        <v>19536</v>
      </c>
      <c r="E5482" s="15" t="s">
        <v>5678</v>
      </c>
      <c r="F5482" s="16">
        <v>47</v>
      </c>
      <c r="G5482" s="16">
        <v>52</v>
      </c>
      <c r="H5482" s="6">
        <f t="shared" si="340"/>
        <v>48</v>
      </c>
      <c r="I5482" s="6">
        <f t="shared" si="341"/>
        <v>53</v>
      </c>
      <c r="J5482" s="7">
        <f t="shared" si="342"/>
        <v>1.1041666666666667</v>
      </c>
      <c r="K5482" s="7">
        <f t="shared" si="343"/>
        <v>0.1429579538420431</v>
      </c>
    </row>
    <row r="5483" spans="1:11" x14ac:dyDescent="0.35">
      <c r="A5483" s="14" t="s">
        <v>11161</v>
      </c>
      <c r="B5483" s="13" t="s">
        <v>1692</v>
      </c>
      <c r="C5483" s="14" t="s">
        <v>19537</v>
      </c>
      <c r="D5483" s="14" t="s">
        <v>19538</v>
      </c>
      <c r="E5483" s="15" t="s">
        <v>5678</v>
      </c>
      <c r="F5483" s="16">
        <v>44</v>
      </c>
      <c r="G5483" s="16">
        <v>53</v>
      </c>
      <c r="H5483" s="6">
        <f t="shared" si="340"/>
        <v>45</v>
      </c>
      <c r="I5483" s="6">
        <f t="shared" si="341"/>
        <v>54</v>
      </c>
      <c r="J5483" s="7">
        <f t="shared" si="342"/>
        <v>1.2</v>
      </c>
      <c r="K5483" s="7">
        <f t="shared" si="343"/>
        <v>0.26303440583379378</v>
      </c>
    </row>
    <row r="5484" spans="1:11" x14ac:dyDescent="0.35">
      <c r="A5484" s="14" t="s">
        <v>11162</v>
      </c>
      <c r="B5484" s="13" t="s">
        <v>3259</v>
      </c>
      <c r="C5484" s="14" t="s">
        <v>19539</v>
      </c>
      <c r="D5484" s="14" t="s">
        <v>19540</v>
      </c>
      <c r="E5484" s="15" t="s">
        <v>5678</v>
      </c>
      <c r="F5484" s="16">
        <v>86</v>
      </c>
      <c r="G5484" s="16">
        <v>105</v>
      </c>
      <c r="H5484" s="6">
        <f t="shared" si="340"/>
        <v>87</v>
      </c>
      <c r="I5484" s="6">
        <f t="shared" si="341"/>
        <v>106</v>
      </c>
      <c r="J5484" s="7">
        <f t="shared" si="342"/>
        <v>1.2183908045977012</v>
      </c>
      <c r="K5484" s="7">
        <f t="shared" si="343"/>
        <v>0.28497695871447098</v>
      </c>
    </row>
    <row r="5485" spans="1:11" x14ac:dyDescent="0.35">
      <c r="A5485" s="14" t="s">
        <v>11163</v>
      </c>
      <c r="B5485" s="13" t="s">
        <v>1485</v>
      </c>
      <c r="C5485" s="14" t="s">
        <v>19541</v>
      </c>
      <c r="D5485" s="14" t="s">
        <v>19542</v>
      </c>
      <c r="E5485" s="15" t="s">
        <v>11359</v>
      </c>
      <c r="F5485" s="16">
        <v>2</v>
      </c>
      <c r="G5485" s="16">
        <v>2</v>
      </c>
      <c r="H5485" s="6">
        <f t="shared" si="340"/>
        <v>3</v>
      </c>
      <c r="I5485" s="6">
        <f t="shared" si="341"/>
        <v>3</v>
      </c>
      <c r="J5485" s="7">
        <f t="shared" si="342"/>
        <v>1</v>
      </c>
      <c r="K5485" s="7">
        <f t="shared" si="343"/>
        <v>0</v>
      </c>
    </row>
    <row r="5486" spans="1:11" x14ac:dyDescent="0.35">
      <c r="A5486" s="14" t="s">
        <v>11164</v>
      </c>
      <c r="B5486" s="13" t="s">
        <v>2464</v>
      </c>
      <c r="C5486" s="14" t="s">
        <v>19543</v>
      </c>
      <c r="D5486" s="14" t="s">
        <v>19544</v>
      </c>
      <c r="E5486" s="15" t="s">
        <v>11359</v>
      </c>
      <c r="F5486" s="16">
        <v>36</v>
      </c>
      <c r="G5486" s="16">
        <v>54</v>
      </c>
      <c r="H5486" s="6">
        <f t="shared" si="340"/>
        <v>37</v>
      </c>
      <c r="I5486" s="6">
        <f t="shared" si="341"/>
        <v>55</v>
      </c>
      <c r="J5486" s="7">
        <f t="shared" si="342"/>
        <v>1.4864864864864864</v>
      </c>
      <c r="K5486" s="7">
        <f t="shared" si="343"/>
        <v>0.57190634789570982</v>
      </c>
    </row>
    <row r="5487" spans="1:11" x14ac:dyDescent="0.35">
      <c r="A5487" s="14" t="s">
        <v>11165</v>
      </c>
      <c r="B5487" s="13" t="s">
        <v>4400</v>
      </c>
      <c r="C5487" s="14" t="s">
        <v>19545</v>
      </c>
      <c r="D5487" s="14" t="s">
        <v>11356</v>
      </c>
      <c r="E5487" s="15" t="s">
        <v>5678</v>
      </c>
      <c r="F5487" s="16">
        <v>19</v>
      </c>
      <c r="G5487" s="16">
        <v>18</v>
      </c>
      <c r="H5487" s="6">
        <f t="shared" si="340"/>
        <v>20</v>
      </c>
      <c r="I5487" s="6">
        <f t="shared" si="341"/>
        <v>19</v>
      </c>
      <c r="J5487" s="7">
        <f t="shared" si="342"/>
        <v>0.95</v>
      </c>
      <c r="K5487" s="7">
        <f t="shared" si="343"/>
        <v>-7.4000581443776928E-2</v>
      </c>
    </row>
    <row r="5488" spans="1:11" x14ac:dyDescent="0.35">
      <c r="A5488" s="14" t="s">
        <v>11166</v>
      </c>
      <c r="B5488" s="13" t="s">
        <v>3891</v>
      </c>
      <c r="C5488" s="14" t="s">
        <v>19546</v>
      </c>
      <c r="D5488" s="14" t="s">
        <v>11548</v>
      </c>
      <c r="E5488" s="15" t="s">
        <v>5678</v>
      </c>
      <c r="F5488" s="16">
        <v>26</v>
      </c>
      <c r="G5488" s="16">
        <v>20</v>
      </c>
      <c r="H5488" s="6">
        <f t="shared" si="340"/>
        <v>27</v>
      </c>
      <c r="I5488" s="6">
        <f t="shared" si="341"/>
        <v>21</v>
      </c>
      <c r="J5488" s="7">
        <f t="shared" si="342"/>
        <v>0.77777777777777779</v>
      </c>
      <c r="K5488" s="7">
        <f t="shared" si="343"/>
        <v>-0.36257007938470825</v>
      </c>
    </row>
    <row r="5489" spans="1:11" x14ac:dyDescent="0.35">
      <c r="A5489" s="14" t="s">
        <v>11167</v>
      </c>
      <c r="B5489" s="13" t="s">
        <v>5413</v>
      </c>
      <c r="C5489" s="14" t="s">
        <v>19547</v>
      </c>
      <c r="D5489" s="14" t="s">
        <v>11806</v>
      </c>
      <c r="E5489" s="15" t="s">
        <v>11359</v>
      </c>
      <c r="F5489" s="16">
        <v>1</v>
      </c>
      <c r="G5489" s="16">
        <v>1</v>
      </c>
      <c r="H5489" s="6">
        <f t="shared" si="340"/>
        <v>2</v>
      </c>
      <c r="I5489" s="6">
        <f t="shared" si="341"/>
        <v>2</v>
      </c>
      <c r="J5489" s="7">
        <f t="shared" si="342"/>
        <v>1</v>
      </c>
      <c r="K5489" s="7">
        <f t="shared" si="343"/>
        <v>0</v>
      </c>
    </row>
    <row r="5490" spans="1:11" x14ac:dyDescent="0.35">
      <c r="A5490" s="14" t="s">
        <v>11168</v>
      </c>
      <c r="B5490" s="13" t="s">
        <v>4749</v>
      </c>
      <c r="C5490" s="14" t="s">
        <v>19548</v>
      </c>
      <c r="D5490" s="14" t="s">
        <v>19549</v>
      </c>
      <c r="E5490" s="15" t="s">
        <v>5678</v>
      </c>
      <c r="F5490" s="16">
        <v>1</v>
      </c>
      <c r="G5490" s="16">
        <v>0</v>
      </c>
      <c r="H5490" s="6">
        <f t="shared" si="340"/>
        <v>2</v>
      </c>
      <c r="I5490" s="6">
        <f t="shared" si="341"/>
        <v>1</v>
      </c>
      <c r="J5490" s="7">
        <f t="shared" si="342"/>
        <v>0.5</v>
      </c>
      <c r="K5490" s="7">
        <f t="shared" si="343"/>
        <v>-1</v>
      </c>
    </row>
    <row r="5491" spans="1:11" x14ac:dyDescent="0.35">
      <c r="A5491" s="14" t="s">
        <v>11169</v>
      </c>
      <c r="B5491" s="13" t="s">
        <v>5393</v>
      </c>
      <c r="C5491" s="14" t="s">
        <v>19550</v>
      </c>
      <c r="D5491" s="14" t="s">
        <v>19551</v>
      </c>
      <c r="E5491" s="15" t="s">
        <v>5678</v>
      </c>
      <c r="F5491" s="16">
        <v>1</v>
      </c>
      <c r="G5491" s="16">
        <v>1</v>
      </c>
      <c r="H5491" s="6">
        <f t="shared" si="340"/>
        <v>2</v>
      </c>
      <c r="I5491" s="6">
        <f t="shared" si="341"/>
        <v>2</v>
      </c>
      <c r="J5491" s="7">
        <f t="shared" si="342"/>
        <v>1</v>
      </c>
      <c r="K5491" s="7">
        <f t="shared" si="343"/>
        <v>0</v>
      </c>
    </row>
    <row r="5492" spans="1:11" x14ac:dyDescent="0.35">
      <c r="A5492" s="14" t="s">
        <v>11170</v>
      </c>
      <c r="B5492" s="13" t="s">
        <v>2491</v>
      </c>
      <c r="C5492" s="14" t="s">
        <v>19552</v>
      </c>
      <c r="D5492" s="14" t="s">
        <v>19553</v>
      </c>
      <c r="E5492" s="15" t="s">
        <v>5678</v>
      </c>
      <c r="F5492" s="16">
        <v>1</v>
      </c>
      <c r="G5492" s="16">
        <v>1</v>
      </c>
      <c r="H5492" s="6">
        <f t="shared" si="340"/>
        <v>2</v>
      </c>
      <c r="I5492" s="6">
        <f t="shared" si="341"/>
        <v>2</v>
      </c>
      <c r="J5492" s="7">
        <f t="shared" si="342"/>
        <v>1</v>
      </c>
      <c r="K5492" s="7">
        <f t="shared" si="343"/>
        <v>0</v>
      </c>
    </row>
    <row r="5493" spans="1:11" x14ac:dyDescent="0.35">
      <c r="A5493" s="14" t="s">
        <v>11171</v>
      </c>
      <c r="B5493" s="13" t="s">
        <v>3723</v>
      </c>
      <c r="C5493" s="14" t="s">
        <v>19554</v>
      </c>
      <c r="D5493" s="14" t="s">
        <v>19555</v>
      </c>
      <c r="E5493" s="15" t="s">
        <v>5678</v>
      </c>
      <c r="F5493" s="16">
        <v>1</v>
      </c>
      <c r="G5493" s="16">
        <v>2</v>
      </c>
      <c r="H5493" s="6">
        <f t="shared" si="340"/>
        <v>2</v>
      </c>
      <c r="I5493" s="6">
        <f t="shared" si="341"/>
        <v>3</v>
      </c>
      <c r="J5493" s="7">
        <f t="shared" si="342"/>
        <v>1.5</v>
      </c>
      <c r="K5493" s="7">
        <f t="shared" si="343"/>
        <v>0.58496250072115619</v>
      </c>
    </row>
    <row r="5494" spans="1:11" x14ac:dyDescent="0.35">
      <c r="A5494" s="14" t="s">
        <v>11172</v>
      </c>
      <c r="B5494" s="13" t="s">
        <v>4319</v>
      </c>
      <c r="C5494" s="14" t="s">
        <v>19556</v>
      </c>
      <c r="D5494" s="14" t="s">
        <v>19557</v>
      </c>
      <c r="E5494" s="15" t="s">
        <v>5678</v>
      </c>
      <c r="F5494" s="16">
        <v>1</v>
      </c>
      <c r="G5494" s="16">
        <v>1</v>
      </c>
      <c r="H5494" s="6">
        <f t="shared" si="340"/>
        <v>2</v>
      </c>
      <c r="I5494" s="6">
        <f t="shared" si="341"/>
        <v>2</v>
      </c>
      <c r="J5494" s="7">
        <f t="shared" si="342"/>
        <v>1</v>
      </c>
      <c r="K5494" s="7">
        <f t="shared" si="343"/>
        <v>0</v>
      </c>
    </row>
    <row r="5495" spans="1:11" x14ac:dyDescent="0.35">
      <c r="A5495" s="14" t="s">
        <v>11173</v>
      </c>
      <c r="B5495" s="13" t="s">
        <v>2315</v>
      </c>
      <c r="C5495" s="14" t="s">
        <v>19558</v>
      </c>
      <c r="D5495" s="14" t="s">
        <v>19559</v>
      </c>
      <c r="E5495" s="15" t="s">
        <v>11359</v>
      </c>
      <c r="F5495" s="16">
        <v>17</v>
      </c>
      <c r="G5495" s="16">
        <v>18</v>
      </c>
      <c r="H5495" s="6">
        <f t="shared" si="340"/>
        <v>18</v>
      </c>
      <c r="I5495" s="6">
        <f t="shared" si="341"/>
        <v>19</v>
      </c>
      <c r="J5495" s="7">
        <f t="shared" si="342"/>
        <v>1.0555555555555556</v>
      </c>
      <c r="K5495" s="7">
        <f t="shared" si="343"/>
        <v>7.8002512001273172E-2</v>
      </c>
    </row>
    <row r="5496" spans="1:11" x14ac:dyDescent="0.35">
      <c r="A5496" s="14" t="s">
        <v>11174</v>
      </c>
      <c r="B5496" s="13" t="s">
        <v>4616</v>
      </c>
      <c r="C5496" s="14" t="s">
        <v>19560</v>
      </c>
      <c r="D5496" s="14" t="s">
        <v>19561</v>
      </c>
      <c r="E5496" s="15" t="s">
        <v>5678</v>
      </c>
      <c r="F5496" s="16">
        <v>8</v>
      </c>
      <c r="G5496" s="16">
        <v>4</v>
      </c>
      <c r="H5496" s="6">
        <f t="shared" si="340"/>
        <v>9</v>
      </c>
      <c r="I5496" s="6">
        <f t="shared" si="341"/>
        <v>5</v>
      </c>
      <c r="J5496" s="7">
        <f t="shared" si="342"/>
        <v>0.55555555555555558</v>
      </c>
      <c r="K5496" s="7">
        <f t="shared" si="343"/>
        <v>-0.84799690655494997</v>
      </c>
    </row>
    <row r="5497" spans="1:11" x14ac:dyDescent="0.35">
      <c r="A5497" s="14" t="s">
        <v>11175</v>
      </c>
      <c r="B5497" s="13" t="s">
        <v>4692</v>
      </c>
      <c r="C5497" s="14" t="s">
        <v>19562</v>
      </c>
      <c r="D5497" s="14" t="s">
        <v>11356</v>
      </c>
      <c r="E5497" s="15" t="s">
        <v>5678</v>
      </c>
      <c r="F5497" s="16">
        <v>2</v>
      </c>
      <c r="G5497" s="16">
        <v>1</v>
      </c>
      <c r="H5497" s="6">
        <f t="shared" si="340"/>
        <v>3</v>
      </c>
      <c r="I5497" s="6">
        <f t="shared" si="341"/>
        <v>2</v>
      </c>
      <c r="J5497" s="7">
        <f t="shared" si="342"/>
        <v>0.66666666666666663</v>
      </c>
      <c r="K5497" s="7">
        <f t="shared" si="343"/>
        <v>-0.5849625007211563</v>
      </c>
    </row>
    <row r="5498" spans="1:11" x14ac:dyDescent="0.35">
      <c r="A5498" s="14" t="s">
        <v>11176</v>
      </c>
      <c r="B5498" s="13" t="s">
        <v>527</v>
      </c>
      <c r="C5498" s="14" t="s">
        <v>19563</v>
      </c>
      <c r="D5498" s="14" t="s">
        <v>11356</v>
      </c>
      <c r="E5498" s="15" t="s">
        <v>5678</v>
      </c>
      <c r="F5498" s="16">
        <v>5</v>
      </c>
      <c r="G5498" s="16">
        <v>5</v>
      </c>
      <c r="H5498" s="6">
        <f t="shared" si="340"/>
        <v>6</v>
      </c>
      <c r="I5498" s="6">
        <f t="shared" si="341"/>
        <v>6</v>
      </c>
      <c r="J5498" s="7">
        <f t="shared" si="342"/>
        <v>1</v>
      </c>
      <c r="K5498" s="7">
        <f t="shared" si="343"/>
        <v>0</v>
      </c>
    </row>
    <row r="5499" spans="1:11" x14ac:dyDescent="0.35">
      <c r="A5499" s="14" t="s">
        <v>11177</v>
      </c>
      <c r="B5499" s="13" t="s">
        <v>1071</v>
      </c>
      <c r="C5499" s="14" t="s">
        <v>19564</v>
      </c>
      <c r="D5499" s="14" t="s">
        <v>12256</v>
      </c>
      <c r="E5499" s="15" t="s">
        <v>5678</v>
      </c>
      <c r="F5499" s="16">
        <v>5</v>
      </c>
      <c r="G5499" s="16">
        <v>3</v>
      </c>
      <c r="H5499" s="6">
        <f t="shared" si="340"/>
        <v>6</v>
      </c>
      <c r="I5499" s="6">
        <f t="shared" si="341"/>
        <v>4</v>
      </c>
      <c r="J5499" s="7">
        <f t="shared" si="342"/>
        <v>0.66666666666666663</v>
      </c>
      <c r="K5499" s="7">
        <f t="shared" si="343"/>
        <v>-0.5849625007211563</v>
      </c>
    </row>
    <row r="5500" spans="1:11" x14ac:dyDescent="0.35">
      <c r="A5500" s="14" t="s">
        <v>11178</v>
      </c>
      <c r="B5500" s="13" t="s">
        <v>1116</v>
      </c>
      <c r="C5500" s="14" t="s">
        <v>19565</v>
      </c>
      <c r="D5500" s="14" t="s">
        <v>19566</v>
      </c>
      <c r="E5500" s="15" t="s">
        <v>5678</v>
      </c>
      <c r="F5500" s="16">
        <v>26</v>
      </c>
      <c r="G5500" s="16">
        <v>19</v>
      </c>
      <c r="H5500" s="6">
        <f t="shared" si="340"/>
        <v>27</v>
      </c>
      <c r="I5500" s="6">
        <f t="shared" si="341"/>
        <v>20</v>
      </c>
      <c r="J5500" s="7">
        <f t="shared" si="342"/>
        <v>0.7407407407407407</v>
      </c>
      <c r="K5500" s="7">
        <f t="shared" si="343"/>
        <v>-0.43295940727610632</v>
      </c>
    </row>
    <row r="5501" spans="1:11" x14ac:dyDescent="0.35">
      <c r="A5501" s="14" t="s">
        <v>11179</v>
      </c>
      <c r="B5501" s="13" t="s">
        <v>4877</v>
      </c>
      <c r="C5501" s="14" t="s">
        <v>19567</v>
      </c>
      <c r="D5501" s="14" t="s">
        <v>11356</v>
      </c>
      <c r="E5501" s="15" t="s">
        <v>11359</v>
      </c>
      <c r="F5501" s="16">
        <v>5</v>
      </c>
      <c r="G5501" s="16">
        <v>4</v>
      </c>
      <c r="H5501" s="6">
        <f t="shared" si="340"/>
        <v>6</v>
      </c>
      <c r="I5501" s="6">
        <f t="shared" si="341"/>
        <v>5</v>
      </c>
      <c r="J5501" s="7">
        <f t="shared" si="342"/>
        <v>0.83333333333333337</v>
      </c>
      <c r="K5501" s="7">
        <f t="shared" si="343"/>
        <v>-0.26303440583379378</v>
      </c>
    </row>
    <row r="5502" spans="1:11" x14ac:dyDescent="0.35">
      <c r="A5502" s="14" t="s">
        <v>11180</v>
      </c>
      <c r="B5502" s="13" t="s">
        <v>2153</v>
      </c>
      <c r="C5502" s="14" t="s">
        <v>19568</v>
      </c>
      <c r="D5502" s="14" t="s">
        <v>19569</v>
      </c>
      <c r="E5502" s="15" t="s">
        <v>11359</v>
      </c>
      <c r="F5502" s="16">
        <v>12</v>
      </c>
      <c r="G5502" s="16">
        <v>13</v>
      </c>
      <c r="H5502" s="6">
        <f t="shared" si="340"/>
        <v>13</v>
      </c>
      <c r="I5502" s="6">
        <f t="shared" si="341"/>
        <v>14</v>
      </c>
      <c r="J5502" s="7">
        <f t="shared" si="342"/>
        <v>1.0769230769230769</v>
      </c>
      <c r="K5502" s="7">
        <f t="shared" si="343"/>
        <v>0.10691520391651189</v>
      </c>
    </row>
    <row r="5503" spans="1:11" x14ac:dyDescent="0.35">
      <c r="A5503" s="14" t="s">
        <v>11181</v>
      </c>
      <c r="B5503" s="13" t="s">
        <v>1932</v>
      </c>
      <c r="C5503" s="14" t="s">
        <v>19570</v>
      </c>
      <c r="D5503" s="14" t="s">
        <v>19571</v>
      </c>
      <c r="E5503" s="15" t="s">
        <v>11359</v>
      </c>
      <c r="F5503" s="16">
        <v>4</v>
      </c>
      <c r="G5503" s="16">
        <v>5</v>
      </c>
      <c r="H5503" s="6">
        <f t="shared" si="340"/>
        <v>5</v>
      </c>
      <c r="I5503" s="6">
        <f t="shared" si="341"/>
        <v>6</v>
      </c>
      <c r="J5503" s="7">
        <f t="shared" si="342"/>
        <v>1.2</v>
      </c>
      <c r="K5503" s="7">
        <f t="shared" si="343"/>
        <v>0.26303440583379378</v>
      </c>
    </row>
    <row r="5504" spans="1:11" x14ac:dyDescent="0.35">
      <c r="A5504" s="14" t="s">
        <v>11182</v>
      </c>
      <c r="B5504" s="13" t="s">
        <v>2688</v>
      </c>
      <c r="C5504" s="14" t="s">
        <v>19572</v>
      </c>
      <c r="D5504" s="14" t="s">
        <v>19573</v>
      </c>
      <c r="E5504" s="15" t="s">
        <v>11359</v>
      </c>
      <c r="F5504" s="16">
        <v>6</v>
      </c>
      <c r="G5504" s="16">
        <v>6</v>
      </c>
      <c r="H5504" s="6">
        <f t="shared" si="340"/>
        <v>7</v>
      </c>
      <c r="I5504" s="6">
        <f t="shared" si="341"/>
        <v>7</v>
      </c>
      <c r="J5504" s="7">
        <f t="shared" si="342"/>
        <v>1</v>
      </c>
      <c r="K5504" s="7">
        <f t="shared" si="343"/>
        <v>0</v>
      </c>
    </row>
    <row r="5505" spans="1:11" x14ac:dyDescent="0.35">
      <c r="A5505" s="14" t="s">
        <v>11183</v>
      </c>
      <c r="B5505" s="13" t="s">
        <v>2439</v>
      </c>
      <c r="C5505" s="14" t="s">
        <v>19574</v>
      </c>
      <c r="D5505" s="14" t="s">
        <v>19575</v>
      </c>
      <c r="E5505" s="15" t="s">
        <v>11359</v>
      </c>
      <c r="F5505" s="16">
        <v>3</v>
      </c>
      <c r="G5505" s="16">
        <v>2</v>
      </c>
      <c r="H5505" s="6">
        <f t="shared" si="340"/>
        <v>4</v>
      </c>
      <c r="I5505" s="6">
        <f t="shared" si="341"/>
        <v>3</v>
      </c>
      <c r="J5505" s="7">
        <f t="shared" si="342"/>
        <v>0.75</v>
      </c>
      <c r="K5505" s="7">
        <f t="shared" si="343"/>
        <v>-0.41503749927884381</v>
      </c>
    </row>
    <row r="5506" spans="1:11" x14ac:dyDescent="0.35">
      <c r="A5506" s="14" t="s">
        <v>11184</v>
      </c>
      <c r="B5506" s="13" t="s">
        <v>1816</v>
      </c>
      <c r="C5506" s="14" t="s">
        <v>19576</v>
      </c>
      <c r="D5506" s="14" t="s">
        <v>19577</v>
      </c>
      <c r="E5506" s="15" t="s">
        <v>11359</v>
      </c>
      <c r="F5506" s="16">
        <v>2</v>
      </c>
      <c r="G5506" s="16">
        <v>1</v>
      </c>
      <c r="H5506" s="6">
        <f t="shared" si="340"/>
        <v>3</v>
      </c>
      <c r="I5506" s="6">
        <f t="shared" si="341"/>
        <v>2</v>
      </c>
      <c r="J5506" s="7">
        <f t="shared" si="342"/>
        <v>0.66666666666666663</v>
      </c>
      <c r="K5506" s="7">
        <f t="shared" si="343"/>
        <v>-0.5849625007211563</v>
      </c>
    </row>
    <row r="5507" spans="1:11" x14ac:dyDescent="0.35">
      <c r="A5507" s="14" t="s">
        <v>11185</v>
      </c>
      <c r="B5507" s="13" t="s">
        <v>2488</v>
      </c>
      <c r="C5507" s="14" t="s">
        <v>19578</v>
      </c>
      <c r="D5507" s="14" t="s">
        <v>19579</v>
      </c>
      <c r="E5507" s="15" t="s">
        <v>11359</v>
      </c>
      <c r="F5507" s="16">
        <v>1</v>
      </c>
      <c r="G5507" s="16">
        <v>0</v>
      </c>
      <c r="H5507" s="6">
        <f t="shared" ref="H5507:H5570" si="344">F5507+1</f>
        <v>2</v>
      </c>
      <c r="I5507" s="6">
        <f t="shared" ref="I5507:I5570" si="345">G5507+1</f>
        <v>1</v>
      </c>
      <c r="J5507" s="7">
        <f t="shared" ref="J5507:J5570" si="346">I5507/H5507</f>
        <v>0.5</v>
      </c>
      <c r="K5507" s="7">
        <f t="shared" ref="K5507:K5570" si="347">LOG(J5507,2)</f>
        <v>-1</v>
      </c>
    </row>
    <row r="5508" spans="1:11" x14ac:dyDescent="0.35">
      <c r="A5508" s="14" t="s">
        <v>11186</v>
      </c>
      <c r="B5508" s="13" t="s">
        <v>4576</v>
      </c>
      <c r="C5508" s="14" t="s">
        <v>19580</v>
      </c>
      <c r="D5508" s="14" t="s">
        <v>11356</v>
      </c>
      <c r="E5508" s="15" t="s">
        <v>11359</v>
      </c>
      <c r="F5508" s="16">
        <v>9</v>
      </c>
      <c r="G5508" s="16">
        <v>10</v>
      </c>
      <c r="H5508" s="6">
        <f t="shared" si="344"/>
        <v>10</v>
      </c>
      <c r="I5508" s="6">
        <f t="shared" si="345"/>
        <v>11</v>
      </c>
      <c r="J5508" s="7">
        <f t="shared" si="346"/>
        <v>1.1000000000000001</v>
      </c>
      <c r="K5508" s="7">
        <f t="shared" si="347"/>
        <v>0.13750352374993502</v>
      </c>
    </row>
    <row r="5509" spans="1:11" x14ac:dyDescent="0.35">
      <c r="A5509" s="14" t="s">
        <v>11187</v>
      </c>
      <c r="B5509" s="13" t="s">
        <v>4700</v>
      </c>
      <c r="C5509" s="14" t="s">
        <v>19581</v>
      </c>
      <c r="D5509" s="14" t="s">
        <v>11444</v>
      </c>
      <c r="E5509" s="15" t="s">
        <v>11359</v>
      </c>
      <c r="F5509" s="16">
        <v>12</v>
      </c>
      <c r="G5509" s="16">
        <v>7</v>
      </c>
      <c r="H5509" s="6">
        <f t="shared" si="344"/>
        <v>13</v>
      </c>
      <c r="I5509" s="6">
        <f t="shared" si="345"/>
        <v>8</v>
      </c>
      <c r="J5509" s="7">
        <f t="shared" si="346"/>
        <v>0.61538461538461542</v>
      </c>
      <c r="K5509" s="7">
        <f t="shared" si="347"/>
        <v>-0.70043971814109218</v>
      </c>
    </row>
    <row r="5510" spans="1:11" x14ac:dyDescent="0.35">
      <c r="A5510" s="14" t="s">
        <v>11188</v>
      </c>
      <c r="B5510" s="13" t="s">
        <v>2494</v>
      </c>
      <c r="C5510" s="14" t="s">
        <v>19582</v>
      </c>
      <c r="D5510" s="14" t="s">
        <v>11356</v>
      </c>
      <c r="E5510" s="15" t="s">
        <v>11359</v>
      </c>
      <c r="F5510" s="16">
        <v>5</v>
      </c>
      <c r="G5510" s="16">
        <v>3</v>
      </c>
      <c r="H5510" s="6">
        <f t="shared" si="344"/>
        <v>6</v>
      </c>
      <c r="I5510" s="6">
        <f t="shared" si="345"/>
        <v>4</v>
      </c>
      <c r="J5510" s="7">
        <f t="shared" si="346"/>
        <v>0.66666666666666663</v>
      </c>
      <c r="K5510" s="7">
        <f t="shared" si="347"/>
        <v>-0.5849625007211563</v>
      </c>
    </row>
    <row r="5511" spans="1:11" x14ac:dyDescent="0.35">
      <c r="A5511" s="14" t="s">
        <v>11189</v>
      </c>
      <c r="B5511" s="13" t="s">
        <v>5226</v>
      </c>
      <c r="C5511" s="14" t="s">
        <v>19583</v>
      </c>
      <c r="D5511" s="14" t="s">
        <v>11356</v>
      </c>
      <c r="E5511" s="15" t="s">
        <v>11359</v>
      </c>
      <c r="F5511" s="16">
        <v>7</v>
      </c>
      <c r="G5511" s="16">
        <v>2</v>
      </c>
      <c r="H5511" s="6">
        <f t="shared" si="344"/>
        <v>8</v>
      </c>
      <c r="I5511" s="6">
        <f t="shared" si="345"/>
        <v>3</v>
      </c>
      <c r="J5511" s="7">
        <f t="shared" si="346"/>
        <v>0.375</v>
      </c>
      <c r="K5511" s="7">
        <f t="shared" si="347"/>
        <v>-1.4150374992788437</v>
      </c>
    </row>
    <row r="5512" spans="1:11" x14ac:dyDescent="0.35">
      <c r="A5512" s="14" t="s">
        <v>11190</v>
      </c>
      <c r="B5512" s="13" t="s">
        <v>5219</v>
      </c>
      <c r="C5512" s="14" t="s">
        <v>19584</v>
      </c>
      <c r="D5512" s="14" t="s">
        <v>11356</v>
      </c>
      <c r="E5512" s="15" t="s">
        <v>11359</v>
      </c>
      <c r="F5512" s="16">
        <v>39</v>
      </c>
      <c r="G5512" s="16">
        <v>33</v>
      </c>
      <c r="H5512" s="6">
        <f t="shared" si="344"/>
        <v>40</v>
      </c>
      <c r="I5512" s="6">
        <f t="shared" si="345"/>
        <v>34</v>
      </c>
      <c r="J5512" s="7">
        <f t="shared" si="346"/>
        <v>0.85</v>
      </c>
      <c r="K5512" s="7">
        <f t="shared" si="347"/>
        <v>-0.23446525363702297</v>
      </c>
    </row>
    <row r="5513" spans="1:11" x14ac:dyDescent="0.35">
      <c r="A5513" s="14" t="s">
        <v>11191</v>
      </c>
      <c r="B5513" s="13" t="s">
        <v>5321</v>
      </c>
      <c r="C5513" s="14" t="s">
        <v>19585</v>
      </c>
      <c r="D5513" s="14" t="s">
        <v>11356</v>
      </c>
      <c r="E5513" s="15" t="s">
        <v>11359</v>
      </c>
      <c r="F5513" s="16">
        <v>36</v>
      </c>
      <c r="G5513" s="16">
        <v>14</v>
      </c>
      <c r="H5513" s="6">
        <f t="shared" si="344"/>
        <v>37</v>
      </c>
      <c r="I5513" s="6">
        <f t="shared" si="345"/>
        <v>15</v>
      </c>
      <c r="J5513" s="7">
        <f t="shared" si="346"/>
        <v>0.40540540540540543</v>
      </c>
      <c r="K5513" s="7">
        <f t="shared" si="347"/>
        <v>-1.3025627700204312</v>
      </c>
    </row>
    <row r="5514" spans="1:11" x14ac:dyDescent="0.35">
      <c r="A5514" s="14" t="s">
        <v>11192</v>
      </c>
      <c r="B5514" s="13" t="s">
        <v>1239</v>
      </c>
      <c r="C5514" s="14" t="s">
        <v>19586</v>
      </c>
      <c r="D5514" s="14" t="s">
        <v>11356</v>
      </c>
      <c r="E5514" s="15" t="s">
        <v>5678</v>
      </c>
      <c r="F5514" s="16">
        <v>55</v>
      </c>
      <c r="G5514" s="16">
        <v>47</v>
      </c>
      <c r="H5514" s="6">
        <f t="shared" si="344"/>
        <v>56</v>
      </c>
      <c r="I5514" s="6">
        <f t="shared" si="345"/>
        <v>48</v>
      </c>
      <c r="J5514" s="7">
        <f t="shared" si="346"/>
        <v>0.8571428571428571</v>
      </c>
      <c r="K5514" s="7">
        <f t="shared" si="347"/>
        <v>-0.22239242133644802</v>
      </c>
    </row>
    <row r="5515" spans="1:11" x14ac:dyDescent="0.35">
      <c r="A5515" s="14" t="s">
        <v>11193</v>
      </c>
      <c r="B5515" s="13" t="s">
        <v>1755</v>
      </c>
      <c r="C5515" s="14" t="s">
        <v>19587</v>
      </c>
      <c r="D5515" s="14" t="s">
        <v>11356</v>
      </c>
      <c r="E5515" s="15" t="s">
        <v>5678</v>
      </c>
      <c r="F5515" s="16">
        <v>84</v>
      </c>
      <c r="G5515" s="16">
        <v>97</v>
      </c>
      <c r="H5515" s="6">
        <f t="shared" si="344"/>
        <v>85</v>
      </c>
      <c r="I5515" s="6">
        <f t="shared" si="345"/>
        <v>98</v>
      </c>
      <c r="J5515" s="7">
        <f t="shared" si="346"/>
        <v>1.1529411764705881</v>
      </c>
      <c r="K5515" s="7">
        <f t="shared" si="347"/>
        <v>0.20531890797750635</v>
      </c>
    </row>
    <row r="5516" spans="1:11" x14ac:dyDescent="0.35">
      <c r="A5516" s="14" t="s">
        <v>11194</v>
      </c>
      <c r="B5516" s="13" t="s">
        <v>870</v>
      </c>
      <c r="C5516" s="14" t="s">
        <v>19588</v>
      </c>
      <c r="D5516" s="14" t="s">
        <v>19589</v>
      </c>
      <c r="E5516" s="15" t="s">
        <v>5678</v>
      </c>
      <c r="F5516" s="16">
        <v>8</v>
      </c>
      <c r="G5516" s="16">
        <v>11</v>
      </c>
      <c r="H5516" s="6">
        <f t="shared" si="344"/>
        <v>9</v>
      </c>
      <c r="I5516" s="6">
        <f t="shared" si="345"/>
        <v>12</v>
      </c>
      <c r="J5516" s="7">
        <f t="shared" si="346"/>
        <v>1.3333333333333333</v>
      </c>
      <c r="K5516" s="7">
        <f t="shared" si="347"/>
        <v>0.4150374992788437</v>
      </c>
    </row>
    <row r="5517" spans="1:11" x14ac:dyDescent="0.35">
      <c r="A5517" s="14" t="s">
        <v>11195</v>
      </c>
      <c r="B5517" s="13" t="s">
        <v>1311</v>
      </c>
      <c r="C5517" s="14" t="s">
        <v>19590</v>
      </c>
      <c r="D5517" s="14" t="s">
        <v>19591</v>
      </c>
      <c r="E5517" s="15" t="s">
        <v>11359</v>
      </c>
      <c r="F5517" s="16">
        <v>5</v>
      </c>
      <c r="G5517" s="16">
        <v>3</v>
      </c>
      <c r="H5517" s="6">
        <f t="shared" si="344"/>
        <v>6</v>
      </c>
      <c r="I5517" s="6">
        <f t="shared" si="345"/>
        <v>4</v>
      </c>
      <c r="J5517" s="7">
        <f t="shared" si="346"/>
        <v>0.66666666666666663</v>
      </c>
      <c r="K5517" s="7">
        <f t="shared" si="347"/>
        <v>-0.5849625007211563</v>
      </c>
    </row>
    <row r="5518" spans="1:11" x14ac:dyDescent="0.35">
      <c r="A5518" s="14" t="s">
        <v>11196</v>
      </c>
      <c r="B5518" s="13" t="s">
        <v>2883</v>
      </c>
      <c r="C5518" s="14" t="s">
        <v>19592</v>
      </c>
      <c r="D5518" s="14" t="s">
        <v>11356</v>
      </c>
      <c r="E5518" s="15" t="s">
        <v>5678</v>
      </c>
      <c r="F5518" s="16">
        <v>55</v>
      </c>
      <c r="G5518" s="16">
        <v>33</v>
      </c>
      <c r="H5518" s="6">
        <f t="shared" si="344"/>
        <v>56</v>
      </c>
      <c r="I5518" s="6">
        <f t="shared" si="345"/>
        <v>34</v>
      </c>
      <c r="J5518" s="7">
        <f t="shared" si="346"/>
        <v>0.6071428571428571</v>
      </c>
      <c r="K5518" s="7">
        <f t="shared" si="347"/>
        <v>-0.71989208080726486</v>
      </c>
    </row>
    <row r="5519" spans="1:11" x14ac:dyDescent="0.35">
      <c r="A5519" s="14" t="s">
        <v>11197</v>
      </c>
      <c r="B5519" s="13" t="s">
        <v>3839</v>
      </c>
      <c r="C5519" s="14" t="s">
        <v>19593</v>
      </c>
      <c r="D5519" s="14" t="s">
        <v>19594</v>
      </c>
      <c r="E5519" s="15" t="s">
        <v>5678</v>
      </c>
      <c r="F5519" s="16">
        <v>210</v>
      </c>
      <c r="G5519" s="16">
        <v>174</v>
      </c>
      <c r="H5519" s="6">
        <f t="shared" si="344"/>
        <v>211</v>
      </c>
      <c r="I5519" s="6">
        <f t="shared" si="345"/>
        <v>175</v>
      </c>
      <c r="J5519" s="7">
        <f t="shared" si="346"/>
        <v>0.82938388625592419</v>
      </c>
      <c r="K5519" s="7">
        <f t="shared" si="347"/>
        <v>-0.26988807687485633</v>
      </c>
    </row>
    <row r="5520" spans="1:11" x14ac:dyDescent="0.35">
      <c r="A5520" s="14" t="s">
        <v>11198</v>
      </c>
      <c r="B5520" s="13" t="s">
        <v>3834</v>
      </c>
      <c r="C5520" s="14" t="s">
        <v>19595</v>
      </c>
      <c r="D5520" s="14" t="s">
        <v>11356</v>
      </c>
      <c r="E5520" s="15" t="s">
        <v>5678</v>
      </c>
      <c r="F5520" s="16">
        <v>106</v>
      </c>
      <c r="G5520" s="16">
        <v>66</v>
      </c>
      <c r="H5520" s="6">
        <f t="shared" si="344"/>
        <v>107</v>
      </c>
      <c r="I5520" s="6">
        <f t="shared" si="345"/>
        <v>67</v>
      </c>
      <c r="J5520" s="7">
        <f t="shared" si="346"/>
        <v>0.62616822429906538</v>
      </c>
      <c r="K5520" s="7">
        <f t="shared" si="347"/>
        <v>-0.67537779594337466</v>
      </c>
    </row>
    <row r="5521" spans="1:11" x14ac:dyDescent="0.35">
      <c r="A5521" s="14" t="s">
        <v>11199</v>
      </c>
      <c r="B5521" s="13" t="s">
        <v>355</v>
      </c>
      <c r="C5521" s="14" t="s">
        <v>19596</v>
      </c>
      <c r="D5521" s="14" t="s">
        <v>19597</v>
      </c>
      <c r="E5521" s="15" t="s">
        <v>11359</v>
      </c>
      <c r="F5521" s="16">
        <v>3</v>
      </c>
      <c r="G5521" s="16">
        <v>3</v>
      </c>
      <c r="H5521" s="6">
        <f t="shared" si="344"/>
        <v>4</v>
      </c>
      <c r="I5521" s="6">
        <f t="shared" si="345"/>
        <v>4</v>
      </c>
      <c r="J5521" s="7">
        <f t="shared" si="346"/>
        <v>1</v>
      </c>
      <c r="K5521" s="7">
        <f t="shared" si="347"/>
        <v>0</v>
      </c>
    </row>
    <row r="5522" spans="1:11" x14ac:dyDescent="0.35">
      <c r="A5522" s="14" t="s">
        <v>11200</v>
      </c>
      <c r="B5522" s="13" t="s">
        <v>3612</v>
      </c>
      <c r="C5522" s="14" t="s">
        <v>19598</v>
      </c>
      <c r="D5522" s="14" t="s">
        <v>19599</v>
      </c>
      <c r="E5522" s="15" t="s">
        <v>11359</v>
      </c>
      <c r="F5522" s="16">
        <v>5</v>
      </c>
      <c r="G5522" s="16">
        <v>3</v>
      </c>
      <c r="H5522" s="6">
        <f t="shared" si="344"/>
        <v>6</v>
      </c>
      <c r="I5522" s="6">
        <f t="shared" si="345"/>
        <v>4</v>
      </c>
      <c r="J5522" s="7">
        <f t="shared" si="346"/>
        <v>0.66666666666666663</v>
      </c>
      <c r="K5522" s="7">
        <f t="shared" si="347"/>
        <v>-0.5849625007211563</v>
      </c>
    </row>
    <row r="5523" spans="1:11" x14ac:dyDescent="0.35">
      <c r="A5523" s="14" t="s">
        <v>11201</v>
      </c>
      <c r="B5523" s="13" t="s">
        <v>46</v>
      </c>
      <c r="C5523" s="14" t="s">
        <v>19600</v>
      </c>
      <c r="D5523" s="14" t="s">
        <v>19601</v>
      </c>
      <c r="E5523" s="15" t="s">
        <v>11359</v>
      </c>
      <c r="F5523" s="16">
        <v>2</v>
      </c>
      <c r="G5523" s="16">
        <v>3</v>
      </c>
      <c r="H5523" s="6">
        <f t="shared" si="344"/>
        <v>3</v>
      </c>
      <c r="I5523" s="6">
        <f t="shared" si="345"/>
        <v>4</v>
      </c>
      <c r="J5523" s="7">
        <f t="shared" si="346"/>
        <v>1.3333333333333333</v>
      </c>
      <c r="K5523" s="7">
        <f t="shared" si="347"/>
        <v>0.4150374992788437</v>
      </c>
    </row>
    <row r="5524" spans="1:11" x14ac:dyDescent="0.35">
      <c r="A5524" s="14" t="s">
        <v>11202</v>
      </c>
      <c r="B5524" s="13" t="s">
        <v>905</v>
      </c>
      <c r="C5524" s="14" t="s">
        <v>19602</v>
      </c>
      <c r="D5524" s="14" t="s">
        <v>19603</v>
      </c>
      <c r="E5524" s="15" t="s">
        <v>11359</v>
      </c>
      <c r="F5524" s="16">
        <v>3</v>
      </c>
      <c r="G5524" s="16">
        <v>3</v>
      </c>
      <c r="H5524" s="6">
        <f t="shared" si="344"/>
        <v>4</v>
      </c>
      <c r="I5524" s="6">
        <f t="shared" si="345"/>
        <v>4</v>
      </c>
      <c r="J5524" s="7">
        <f t="shared" si="346"/>
        <v>1</v>
      </c>
      <c r="K5524" s="7">
        <f t="shared" si="347"/>
        <v>0</v>
      </c>
    </row>
    <row r="5525" spans="1:11" x14ac:dyDescent="0.35">
      <c r="A5525" s="14" t="s">
        <v>11203</v>
      </c>
      <c r="B5525" s="13" t="s">
        <v>1244</v>
      </c>
      <c r="C5525" s="14" t="s">
        <v>19604</v>
      </c>
      <c r="D5525" s="14" t="s">
        <v>19605</v>
      </c>
      <c r="E5525" s="15" t="s">
        <v>11359</v>
      </c>
      <c r="F5525" s="16">
        <v>3</v>
      </c>
      <c r="G5525" s="16">
        <v>2</v>
      </c>
      <c r="H5525" s="6">
        <f t="shared" si="344"/>
        <v>4</v>
      </c>
      <c r="I5525" s="6">
        <f t="shared" si="345"/>
        <v>3</v>
      </c>
      <c r="J5525" s="7">
        <f t="shared" si="346"/>
        <v>0.75</v>
      </c>
      <c r="K5525" s="7">
        <f t="shared" si="347"/>
        <v>-0.41503749927884381</v>
      </c>
    </row>
    <row r="5526" spans="1:11" x14ac:dyDescent="0.35">
      <c r="A5526" s="14" t="s">
        <v>11204</v>
      </c>
      <c r="B5526" s="13" t="s">
        <v>3137</v>
      </c>
      <c r="C5526" s="14" t="s">
        <v>19606</v>
      </c>
      <c r="D5526" s="14" t="s">
        <v>19607</v>
      </c>
      <c r="E5526" s="15" t="s">
        <v>11359</v>
      </c>
      <c r="F5526" s="16">
        <v>4</v>
      </c>
      <c r="G5526" s="16">
        <v>2</v>
      </c>
      <c r="H5526" s="6">
        <f t="shared" si="344"/>
        <v>5</v>
      </c>
      <c r="I5526" s="6">
        <f t="shared" si="345"/>
        <v>3</v>
      </c>
      <c r="J5526" s="7">
        <f t="shared" si="346"/>
        <v>0.6</v>
      </c>
      <c r="K5526" s="7">
        <f t="shared" si="347"/>
        <v>-0.73696559416620622</v>
      </c>
    </row>
    <row r="5527" spans="1:11" x14ac:dyDescent="0.35">
      <c r="A5527" s="14" t="s">
        <v>11205</v>
      </c>
      <c r="B5527" s="13" t="s">
        <v>1355</v>
      </c>
      <c r="C5527" s="14" t="s">
        <v>19608</v>
      </c>
      <c r="D5527" s="14" t="s">
        <v>19609</v>
      </c>
      <c r="E5527" s="15" t="s">
        <v>11359</v>
      </c>
      <c r="F5527" s="16">
        <v>4</v>
      </c>
      <c r="G5527" s="16">
        <v>3</v>
      </c>
      <c r="H5527" s="6">
        <f t="shared" si="344"/>
        <v>5</v>
      </c>
      <c r="I5527" s="6">
        <f t="shared" si="345"/>
        <v>4</v>
      </c>
      <c r="J5527" s="7">
        <f t="shared" si="346"/>
        <v>0.8</v>
      </c>
      <c r="K5527" s="7">
        <f t="shared" si="347"/>
        <v>-0.32192809488736229</v>
      </c>
    </row>
    <row r="5528" spans="1:11" x14ac:dyDescent="0.35">
      <c r="A5528" s="14" t="s">
        <v>11206</v>
      </c>
      <c r="B5528" s="13" t="s">
        <v>3504</v>
      </c>
      <c r="C5528" s="14" t="s">
        <v>19610</v>
      </c>
      <c r="D5528" s="14" t="s">
        <v>19611</v>
      </c>
      <c r="E5528" s="15" t="s">
        <v>11359</v>
      </c>
      <c r="F5528" s="16">
        <v>99</v>
      </c>
      <c r="G5528" s="16">
        <v>87</v>
      </c>
      <c r="H5528" s="6">
        <f t="shared" si="344"/>
        <v>100</v>
      </c>
      <c r="I5528" s="6">
        <f t="shared" si="345"/>
        <v>88</v>
      </c>
      <c r="J5528" s="7">
        <f t="shared" si="346"/>
        <v>0.88</v>
      </c>
      <c r="K5528" s="7">
        <f t="shared" si="347"/>
        <v>-0.18442457113742744</v>
      </c>
    </row>
    <row r="5529" spans="1:11" x14ac:dyDescent="0.35">
      <c r="A5529" s="14" t="s">
        <v>11207</v>
      </c>
      <c r="B5529" s="13" t="s">
        <v>934</v>
      </c>
      <c r="C5529" s="14" t="s">
        <v>19612</v>
      </c>
      <c r="D5529" s="14" t="s">
        <v>11356</v>
      </c>
      <c r="E5529" s="15" t="s">
        <v>5678</v>
      </c>
      <c r="F5529" s="16">
        <v>83</v>
      </c>
      <c r="G5529" s="16">
        <v>90</v>
      </c>
      <c r="H5529" s="6">
        <f t="shared" si="344"/>
        <v>84</v>
      </c>
      <c r="I5529" s="6">
        <f t="shared" si="345"/>
        <v>91</v>
      </c>
      <c r="J5529" s="7">
        <f t="shared" si="346"/>
        <v>1.0833333333333333</v>
      </c>
      <c r="K5529" s="7">
        <f t="shared" si="347"/>
        <v>0.11547721741993588</v>
      </c>
    </row>
    <row r="5530" spans="1:11" x14ac:dyDescent="0.35">
      <c r="A5530" s="14" t="s">
        <v>11208</v>
      </c>
      <c r="B5530" s="13" t="s">
        <v>2217</v>
      </c>
      <c r="C5530" s="14" t="s">
        <v>19613</v>
      </c>
      <c r="D5530" s="14" t="s">
        <v>11806</v>
      </c>
      <c r="E5530" s="15" t="s">
        <v>5678</v>
      </c>
      <c r="F5530" s="16">
        <v>85</v>
      </c>
      <c r="G5530" s="16">
        <v>71</v>
      </c>
      <c r="H5530" s="6">
        <f t="shared" si="344"/>
        <v>86</v>
      </c>
      <c r="I5530" s="6">
        <f t="shared" si="345"/>
        <v>72</v>
      </c>
      <c r="J5530" s="7">
        <f t="shared" si="346"/>
        <v>0.83720930232558144</v>
      </c>
      <c r="K5530" s="7">
        <f t="shared" si="347"/>
        <v>-0.25633975325978547</v>
      </c>
    </row>
    <row r="5531" spans="1:11" x14ac:dyDescent="0.35">
      <c r="A5531" s="14" t="s">
        <v>11209</v>
      </c>
      <c r="B5531" s="13" t="s">
        <v>4858</v>
      </c>
      <c r="C5531" s="14" t="s">
        <v>19614</v>
      </c>
      <c r="D5531" s="14" t="s">
        <v>19615</v>
      </c>
      <c r="E5531" s="15" t="s">
        <v>5678</v>
      </c>
      <c r="F5531" s="16">
        <v>126</v>
      </c>
      <c r="G5531" s="16">
        <v>73</v>
      </c>
      <c r="H5531" s="6">
        <f t="shared" si="344"/>
        <v>127</v>
      </c>
      <c r="I5531" s="6">
        <f t="shared" si="345"/>
        <v>74</v>
      </c>
      <c r="J5531" s="7">
        <f t="shared" si="346"/>
        <v>0.58267716535433067</v>
      </c>
      <c r="K5531" s="7">
        <f t="shared" si="347"/>
        <v>-0.77923132114321614</v>
      </c>
    </row>
    <row r="5532" spans="1:11" x14ac:dyDescent="0.35">
      <c r="A5532" s="14" t="s">
        <v>11210</v>
      </c>
      <c r="B5532" s="13" t="s">
        <v>4325</v>
      </c>
      <c r="C5532" s="14" t="s">
        <v>19616</v>
      </c>
      <c r="D5532" s="14" t="s">
        <v>19617</v>
      </c>
      <c r="E5532" s="15" t="s">
        <v>5678</v>
      </c>
      <c r="F5532" s="16">
        <v>182</v>
      </c>
      <c r="G5532" s="16">
        <v>130</v>
      </c>
      <c r="H5532" s="6">
        <f t="shared" si="344"/>
        <v>183</v>
      </c>
      <c r="I5532" s="6">
        <f t="shared" si="345"/>
        <v>131</v>
      </c>
      <c r="J5532" s="7">
        <f t="shared" si="346"/>
        <v>0.71584699453551914</v>
      </c>
      <c r="K5532" s="7">
        <f t="shared" si="347"/>
        <v>-0.48227683674659211</v>
      </c>
    </row>
    <row r="5533" spans="1:11" x14ac:dyDescent="0.35">
      <c r="A5533" s="14" t="s">
        <v>11211</v>
      </c>
      <c r="B5533" s="13" t="s">
        <v>1286</v>
      </c>
      <c r="C5533" s="14" t="s">
        <v>19618</v>
      </c>
      <c r="D5533" s="14" t="s">
        <v>19619</v>
      </c>
      <c r="E5533" s="15" t="s">
        <v>11359</v>
      </c>
      <c r="F5533" s="16">
        <v>980</v>
      </c>
      <c r="G5533" s="16">
        <v>1170</v>
      </c>
      <c r="H5533" s="6">
        <f t="shared" si="344"/>
        <v>981</v>
      </c>
      <c r="I5533" s="6">
        <f t="shared" si="345"/>
        <v>1171</v>
      </c>
      <c r="J5533" s="7">
        <f t="shared" si="346"/>
        <v>1.1936799184505607</v>
      </c>
      <c r="K5533" s="7">
        <f t="shared" si="347"/>
        <v>0.2554160342819764</v>
      </c>
    </row>
    <row r="5534" spans="1:11" x14ac:dyDescent="0.35">
      <c r="A5534" s="14" t="s">
        <v>11212</v>
      </c>
      <c r="B5534" s="13" t="s">
        <v>4551</v>
      </c>
      <c r="C5534" s="14" t="s">
        <v>19620</v>
      </c>
      <c r="D5534" s="14" t="s">
        <v>11548</v>
      </c>
      <c r="E5534" s="15" t="s">
        <v>5678</v>
      </c>
      <c r="F5534" s="16">
        <v>41</v>
      </c>
      <c r="G5534" s="16">
        <v>20</v>
      </c>
      <c r="H5534" s="6">
        <f t="shared" si="344"/>
        <v>42</v>
      </c>
      <c r="I5534" s="6">
        <f t="shared" si="345"/>
        <v>21</v>
      </c>
      <c r="J5534" s="7">
        <f t="shared" si="346"/>
        <v>0.5</v>
      </c>
      <c r="K5534" s="7">
        <f t="shared" si="347"/>
        <v>-1</v>
      </c>
    </row>
    <row r="5535" spans="1:11" x14ac:dyDescent="0.35">
      <c r="A5535" s="14" t="s">
        <v>11213</v>
      </c>
      <c r="B5535" s="13" t="s">
        <v>5019</v>
      </c>
      <c r="C5535" s="14" t="s">
        <v>19621</v>
      </c>
      <c r="D5535" s="14" t="s">
        <v>19622</v>
      </c>
      <c r="E5535" s="15" t="s">
        <v>11359</v>
      </c>
      <c r="F5535" s="16">
        <v>473</v>
      </c>
      <c r="G5535" s="16">
        <v>403</v>
      </c>
      <c r="H5535" s="6">
        <f t="shared" si="344"/>
        <v>474</v>
      </c>
      <c r="I5535" s="6">
        <f t="shared" si="345"/>
        <v>404</v>
      </c>
      <c r="J5535" s="7">
        <f t="shared" si="346"/>
        <v>0.85232067510548526</v>
      </c>
      <c r="K5535" s="7">
        <f t="shared" si="347"/>
        <v>-0.23053176614646434</v>
      </c>
    </row>
    <row r="5536" spans="1:11" x14ac:dyDescent="0.35">
      <c r="A5536" s="14" t="s">
        <v>11214</v>
      </c>
      <c r="B5536" s="13" t="s">
        <v>4564</v>
      </c>
      <c r="C5536" s="14" t="s">
        <v>19623</v>
      </c>
      <c r="D5536" s="14" t="s">
        <v>11356</v>
      </c>
      <c r="E5536" s="15" t="s">
        <v>5678</v>
      </c>
      <c r="F5536" s="16">
        <v>30</v>
      </c>
      <c r="G5536" s="16">
        <v>15</v>
      </c>
      <c r="H5536" s="6">
        <f t="shared" si="344"/>
        <v>31</v>
      </c>
      <c r="I5536" s="6">
        <f t="shared" si="345"/>
        <v>16</v>
      </c>
      <c r="J5536" s="7">
        <f t="shared" si="346"/>
        <v>0.5161290322580645</v>
      </c>
      <c r="K5536" s="7">
        <f t="shared" si="347"/>
        <v>-0.95419631038687525</v>
      </c>
    </row>
    <row r="5537" spans="1:11" x14ac:dyDescent="0.35">
      <c r="A5537" s="14" t="s">
        <v>11215</v>
      </c>
      <c r="B5537" s="13" t="s">
        <v>3693</v>
      </c>
      <c r="C5537" s="14" t="s">
        <v>19624</v>
      </c>
      <c r="D5537" s="14" t="s">
        <v>19625</v>
      </c>
      <c r="E5537" s="15" t="s">
        <v>5678</v>
      </c>
      <c r="F5537" s="16">
        <v>6</v>
      </c>
      <c r="G5537" s="16">
        <v>2</v>
      </c>
      <c r="H5537" s="6">
        <f t="shared" si="344"/>
        <v>7</v>
      </c>
      <c r="I5537" s="6">
        <f t="shared" si="345"/>
        <v>3</v>
      </c>
      <c r="J5537" s="7">
        <f t="shared" si="346"/>
        <v>0.42857142857142855</v>
      </c>
      <c r="K5537" s="7">
        <f t="shared" si="347"/>
        <v>-1.2223924213364481</v>
      </c>
    </row>
    <row r="5538" spans="1:11" x14ac:dyDescent="0.35">
      <c r="A5538" s="14" t="s">
        <v>11216</v>
      </c>
      <c r="B5538" s="13" t="s">
        <v>3235</v>
      </c>
      <c r="C5538" s="14" t="s">
        <v>19626</v>
      </c>
      <c r="D5538" s="14" t="s">
        <v>11536</v>
      </c>
      <c r="E5538" s="15" t="s">
        <v>11359</v>
      </c>
      <c r="F5538" s="16">
        <v>9</v>
      </c>
      <c r="G5538" s="16">
        <v>6</v>
      </c>
      <c r="H5538" s="6">
        <f t="shared" si="344"/>
        <v>10</v>
      </c>
      <c r="I5538" s="6">
        <f t="shared" si="345"/>
        <v>7</v>
      </c>
      <c r="J5538" s="7">
        <f t="shared" si="346"/>
        <v>0.7</v>
      </c>
      <c r="K5538" s="7">
        <f t="shared" si="347"/>
        <v>-0.51457317282975834</v>
      </c>
    </row>
    <row r="5539" spans="1:11" x14ac:dyDescent="0.35">
      <c r="A5539" s="14" t="s">
        <v>11217</v>
      </c>
      <c r="B5539" s="13" t="s">
        <v>4306</v>
      </c>
      <c r="C5539" s="14" t="s">
        <v>19627</v>
      </c>
      <c r="D5539" s="14" t="s">
        <v>11536</v>
      </c>
      <c r="E5539" s="15" t="s">
        <v>11359</v>
      </c>
      <c r="F5539" s="16">
        <v>6</v>
      </c>
      <c r="G5539" s="16">
        <v>5</v>
      </c>
      <c r="H5539" s="6">
        <f t="shared" si="344"/>
        <v>7</v>
      </c>
      <c r="I5539" s="6">
        <f t="shared" si="345"/>
        <v>6</v>
      </c>
      <c r="J5539" s="7">
        <f t="shared" si="346"/>
        <v>0.8571428571428571</v>
      </c>
      <c r="K5539" s="7">
        <f t="shared" si="347"/>
        <v>-0.22239242133644802</v>
      </c>
    </row>
    <row r="5540" spans="1:11" x14ac:dyDescent="0.35">
      <c r="A5540" s="14" t="s">
        <v>11218</v>
      </c>
      <c r="B5540" s="13" t="s">
        <v>1454</v>
      </c>
      <c r="C5540" s="14" t="s">
        <v>19628</v>
      </c>
      <c r="D5540" s="14" t="s">
        <v>19629</v>
      </c>
      <c r="E5540" s="15" t="s">
        <v>5678</v>
      </c>
      <c r="F5540" s="16">
        <v>19</v>
      </c>
      <c r="G5540" s="16">
        <v>14</v>
      </c>
      <c r="H5540" s="6">
        <f t="shared" si="344"/>
        <v>20</v>
      </c>
      <c r="I5540" s="6">
        <f t="shared" si="345"/>
        <v>15</v>
      </c>
      <c r="J5540" s="7">
        <f t="shared" si="346"/>
        <v>0.75</v>
      </c>
      <c r="K5540" s="7">
        <f t="shared" si="347"/>
        <v>-0.41503749927884381</v>
      </c>
    </row>
    <row r="5541" spans="1:11" x14ac:dyDescent="0.35">
      <c r="A5541" s="14" t="s">
        <v>11219</v>
      </c>
      <c r="B5541" s="13" t="s">
        <v>636</v>
      </c>
      <c r="C5541" s="14" t="s">
        <v>19630</v>
      </c>
      <c r="D5541" s="14" t="s">
        <v>19631</v>
      </c>
      <c r="E5541" s="15" t="s">
        <v>5678</v>
      </c>
      <c r="F5541" s="16">
        <v>478</v>
      </c>
      <c r="G5541" s="16">
        <v>633</v>
      </c>
      <c r="H5541" s="6">
        <f t="shared" si="344"/>
        <v>479</v>
      </c>
      <c r="I5541" s="6">
        <f t="shared" si="345"/>
        <v>634</v>
      </c>
      <c r="J5541" s="7">
        <f t="shared" si="346"/>
        <v>1.3235908141962422</v>
      </c>
      <c r="K5541" s="7">
        <f t="shared" si="347"/>
        <v>0.40445718440322709</v>
      </c>
    </row>
    <row r="5542" spans="1:11" x14ac:dyDescent="0.35">
      <c r="A5542" s="14" t="s">
        <v>11220</v>
      </c>
      <c r="B5542" s="13" t="s">
        <v>1093</v>
      </c>
      <c r="C5542" s="14" t="s">
        <v>19632</v>
      </c>
      <c r="D5542" s="14" t="s">
        <v>19633</v>
      </c>
      <c r="E5542" s="15" t="s">
        <v>5678</v>
      </c>
      <c r="F5542" s="16">
        <v>487</v>
      </c>
      <c r="G5542" s="16">
        <v>535</v>
      </c>
      <c r="H5542" s="6">
        <f t="shared" si="344"/>
        <v>488</v>
      </c>
      <c r="I5542" s="6">
        <f t="shared" si="345"/>
        <v>536</v>
      </c>
      <c r="J5542" s="7">
        <f t="shared" si="346"/>
        <v>1.098360655737705</v>
      </c>
      <c r="K5542" s="7">
        <f t="shared" si="347"/>
        <v>0.1353518528948863</v>
      </c>
    </row>
    <row r="5543" spans="1:11" x14ac:dyDescent="0.35">
      <c r="A5543" s="14" t="s">
        <v>11221</v>
      </c>
      <c r="B5543" s="13" t="s">
        <v>283</v>
      </c>
      <c r="C5543" s="14" t="s">
        <v>19634</v>
      </c>
      <c r="D5543" s="14" t="s">
        <v>11418</v>
      </c>
      <c r="E5543" s="15" t="s">
        <v>11359</v>
      </c>
      <c r="F5543" s="16">
        <v>73</v>
      </c>
      <c r="G5543" s="16">
        <v>73</v>
      </c>
      <c r="H5543" s="6">
        <f t="shared" si="344"/>
        <v>74</v>
      </c>
      <c r="I5543" s="6">
        <f t="shared" si="345"/>
        <v>74</v>
      </c>
      <c r="J5543" s="7">
        <f t="shared" si="346"/>
        <v>1</v>
      </c>
      <c r="K5543" s="7">
        <f t="shared" si="347"/>
        <v>0</v>
      </c>
    </row>
    <row r="5544" spans="1:11" x14ac:dyDescent="0.35">
      <c r="A5544" s="14" t="s">
        <v>11222</v>
      </c>
      <c r="B5544" s="13" t="s">
        <v>1394</v>
      </c>
      <c r="C5544" s="14" t="s">
        <v>19635</v>
      </c>
      <c r="D5544" s="14" t="s">
        <v>19636</v>
      </c>
      <c r="E5544" s="15" t="s">
        <v>5678</v>
      </c>
      <c r="F5544" s="16">
        <v>253</v>
      </c>
      <c r="G5544" s="16">
        <v>189</v>
      </c>
      <c r="H5544" s="6">
        <f t="shared" si="344"/>
        <v>254</v>
      </c>
      <c r="I5544" s="6">
        <f t="shared" si="345"/>
        <v>190</v>
      </c>
      <c r="J5544" s="7">
        <f t="shared" si="346"/>
        <v>0.74803149606299213</v>
      </c>
      <c r="K5544" s="7">
        <f t="shared" si="347"/>
        <v>-0.41882907844121803</v>
      </c>
    </row>
    <row r="5545" spans="1:11" x14ac:dyDescent="0.35">
      <c r="A5545" s="14" t="s">
        <v>11223</v>
      </c>
      <c r="B5545" s="13" t="s">
        <v>3738</v>
      </c>
      <c r="C5545" s="14" t="s">
        <v>19637</v>
      </c>
      <c r="D5545" s="14" t="s">
        <v>19638</v>
      </c>
      <c r="E5545" s="15" t="s">
        <v>11359</v>
      </c>
      <c r="F5545" s="16">
        <v>55</v>
      </c>
      <c r="G5545" s="16">
        <v>43</v>
      </c>
      <c r="H5545" s="6">
        <f t="shared" si="344"/>
        <v>56</v>
      </c>
      <c r="I5545" s="6">
        <f t="shared" si="345"/>
        <v>44</v>
      </c>
      <c r="J5545" s="7">
        <f t="shared" si="346"/>
        <v>0.7857142857142857</v>
      </c>
      <c r="K5545" s="7">
        <f t="shared" si="347"/>
        <v>-0.34792330342030692</v>
      </c>
    </row>
    <row r="5546" spans="1:11" x14ac:dyDescent="0.35">
      <c r="A5546" s="14" t="s">
        <v>11224</v>
      </c>
      <c r="B5546" s="13" t="s">
        <v>2447</v>
      </c>
      <c r="C5546" s="14" t="s">
        <v>19639</v>
      </c>
      <c r="D5546" s="14" t="s">
        <v>17300</v>
      </c>
      <c r="E5546" s="15" t="s">
        <v>11359</v>
      </c>
      <c r="F5546" s="16">
        <v>182</v>
      </c>
      <c r="G5546" s="16">
        <v>120</v>
      </c>
      <c r="H5546" s="6">
        <f t="shared" si="344"/>
        <v>183</v>
      </c>
      <c r="I5546" s="6">
        <f t="shared" si="345"/>
        <v>121</v>
      </c>
      <c r="J5546" s="7">
        <f t="shared" si="346"/>
        <v>0.66120218579234968</v>
      </c>
      <c r="K5546" s="7">
        <f t="shared" si="347"/>
        <v>-0.59683660100944802</v>
      </c>
    </row>
    <row r="5547" spans="1:11" x14ac:dyDescent="0.35">
      <c r="A5547" s="14" t="s">
        <v>11225</v>
      </c>
      <c r="B5547" s="13" t="s">
        <v>3604</v>
      </c>
      <c r="C5547" s="14" t="s">
        <v>19640</v>
      </c>
      <c r="D5547" s="14" t="s">
        <v>11356</v>
      </c>
      <c r="E5547" s="15" t="s">
        <v>5678</v>
      </c>
      <c r="F5547" s="16">
        <v>161</v>
      </c>
      <c r="G5547" s="16">
        <v>129</v>
      </c>
      <c r="H5547" s="6">
        <f t="shared" si="344"/>
        <v>162</v>
      </c>
      <c r="I5547" s="6">
        <f t="shared" si="345"/>
        <v>130</v>
      </c>
      <c r="J5547" s="7">
        <f t="shared" si="346"/>
        <v>0.80246913580246915</v>
      </c>
      <c r="K5547" s="7">
        <f t="shared" si="347"/>
        <v>-0.31748218985617022</v>
      </c>
    </row>
    <row r="5548" spans="1:11" x14ac:dyDescent="0.35">
      <c r="A5548" s="14" t="s">
        <v>11226</v>
      </c>
      <c r="B5548" s="13" t="s">
        <v>372</v>
      </c>
      <c r="C5548" s="14" t="s">
        <v>19641</v>
      </c>
      <c r="D5548" s="14" t="s">
        <v>19642</v>
      </c>
      <c r="E5548" s="15" t="s">
        <v>5678</v>
      </c>
      <c r="F5548" s="16">
        <v>18</v>
      </c>
      <c r="G5548" s="16">
        <v>10</v>
      </c>
      <c r="H5548" s="6">
        <f t="shared" si="344"/>
        <v>19</v>
      </c>
      <c r="I5548" s="6">
        <f t="shared" si="345"/>
        <v>11</v>
      </c>
      <c r="J5548" s="7">
        <f t="shared" si="346"/>
        <v>0.57894736842105265</v>
      </c>
      <c r="K5548" s="7">
        <f t="shared" si="347"/>
        <v>-0.78849589480628823</v>
      </c>
    </row>
    <row r="5549" spans="1:11" x14ac:dyDescent="0.35">
      <c r="A5549" s="14" t="s">
        <v>11227</v>
      </c>
      <c r="B5549" s="13" t="s">
        <v>3520</v>
      </c>
      <c r="C5549" s="14" t="s">
        <v>19643</v>
      </c>
      <c r="D5549" s="14" t="s">
        <v>19644</v>
      </c>
      <c r="E5549" s="15" t="s">
        <v>11359</v>
      </c>
      <c r="F5549" s="16">
        <v>161</v>
      </c>
      <c r="G5549" s="16">
        <v>144</v>
      </c>
      <c r="H5549" s="6">
        <f t="shared" si="344"/>
        <v>162</v>
      </c>
      <c r="I5549" s="6">
        <f t="shared" si="345"/>
        <v>145</v>
      </c>
      <c r="J5549" s="7">
        <f t="shared" si="346"/>
        <v>0.89506172839506171</v>
      </c>
      <c r="K5549" s="7">
        <f t="shared" si="347"/>
        <v>-0.15994091286969031</v>
      </c>
    </row>
    <row r="5550" spans="1:11" x14ac:dyDescent="0.35">
      <c r="A5550" s="14" t="s">
        <v>11228</v>
      </c>
      <c r="B5550" s="13" t="s">
        <v>2087</v>
      </c>
      <c r="C5550" s="14" t="s">
        <v>19645</v>
      </c>
      <c r="D5550" s="14" t="s">
        <v>11436</v>
      </c>
      <c r="E5550" s="15" t="s">
        <v>11359</v>
      </c>
      <c r="F5550" s="16">
        <v>49</v>
      </c>
      <c r="G5550" s="16">
        <v>52</v>
      </c>
      <c r="H5550" s="6">
        <f t="shared" si="344"/>
        <v>50</v>
      </c>
      <c r="I5550" s="6">
        <f t="shared" si="345"/>
        <v>53</v>
      </c>
      <c r="J5550" s="7">
        <f t="shared" si="346"/>
        <v>1.06</v>
      </c>
      <c r="K5550" s="7">
        <f t="shared" si="347"/>
        <v>8.4064264788474549E-2</v>
      </c>
    </row>
    <row r="5551" spans="1:11" x14ac:dyDescent="0.35">
      <c r="A5551" s="14" t="s">
        <v>11229</v>
      </c>
      <c r="B5551" s="13" t="s">
        <v>433</v>
      </c>
      <c r="C5551" s="14" t="s">
        <v>19646</v>
      </c>
      <c r="D5551" s="14" t="s">
        <v>19647</v>
      </c>
      <c r="E5551" s="15" t="s">
        <v>11359</v>
      </c>
      <c r="F5551" s="16">
        <v>190</v>
      </c>
      <c r="G5551" s="16">
        <v>85</v>
      </c>
      <c r="H5551" s="6">
        <f t="shared" si="344"/>
        <v>191</v>
      </c>
      <c r="I5551" s="6">
        <f t="shared" si="345"/>
        <v>86</v>
      </c>
      <c r="J5551" s="7">
        <f t="shared" si="346"/>
        <v>0.45026178010471202</v>
      </c>
      <c r="K5551" s="7">
        <f t="shared" si="347"/>
        <v>-1.151164073333651</v>
      </c>
    </row>
    <row r="5552" spans="1:11" x14ac:dyDescent="0.35">
      <c r="A5552" s="14" t="s">
        <v>11230</v>
      </c>
      <c r="B5552" s="13" t="s">
        <v>4757</v>
      </c>
      <c r="C5552" s="14" t="s">
        <v>19648</v>
      </c>
      <c r="D5552" s="14" t="s">
        <v>11356</v>
      </c>
      <c r="E5552" s="15" t="s">
        <v>11359</v>
      </c>
      <c r="F5552" s="16">
        <v>962</v>
      </c>
      <c r="G5552" s="16">
        <v>1378</v>
      </c>
      <c r="H5552" s="6">
        <f t="shared" si="344"/>
        <v>963</v>
      </c>
      <c r="I5552" s="6">
        <f t="shared" si="345"/>
        <v>1379</v>
      </c>
      <c r="J5552" s="7">
        <f t="shared" si="346"/>
        <v>1.4319833852544133</v>
      </c>
      <c r="K5552" s="7">
        <f t="shared" si="347"/>
        <v>0.51801475367052097</v>
      </c>
    </row>
    <row r="5553" spans="1:11" x14ac:dyDescent="0.35">
      <c r="A5553" s="14" t="s">
        <v>11231</v>
      </c>
      <c r="B5553" s="13" t="s">
        <v>967</v>
      </c>
      <c r="C5553" s="14" t="s">
        <v>19649</v>
      </c>
      <c r="D5553" s="14" t="s">
        <v>19650</v>
      </c>
      <c r="E5553" s="15" t="s">
        <v>5678</v>
      </c>
      <c r="F5553" s="16">
        <v>79</v>
      </c>
      <c r="G5553" s="16">
        <v>82</v>
      </c>
      <c r="H5553" s="6">
        <f t="shared" si="344"/>
        <v>80</v>
      </c>
      <c r="I5553" s="6">
        <f t="shared" si="345"/>
        <v>83</v>
      </c>
      <c r="J5553" s="7">
        <f t="shared" si="346"/>
        <v>1.0375000000000001</v>
      </c>
      <c r="K5553" s="7">
        <f t="shared" si="347"/>
        <v>5.3111336459562536E-2</v>
      </c>
    </row>
    <row r="5554" spans="1:11" x14ac:dyDescent="0.35">
      <c r="A5554" s="14" t="s">
        <v>11232</v>
      </c>
      <c r="B5554" s="13" t="s">
        <v>771</v>
      </c>
      <c r="C5554" s="14" t="s">
        <v>19651</v>
      </c>
      <c r="D5554" s="14" t="s">
        <v>19652</v>
      </c>
      <c r="E5554" s="15" t="s">
        <v>5678</v>
      </c>
      <c r="F5554" s="16">
        <v>31</v>
      </c>
      <c r="G5554" s="16">
        <v>21</v>
      </c>
      <c r="H5554" s="6">
        <f t="shared" si="344"/>
        <v>32</v>
      </c>
      <c r="I5554" s="6">
        <f t="shared" si="345"/>
        <v>22</v>
      </c>
      <c r="J5554" s="7">
        <f t="shared" si="346"/>
        <v>0.6875</v>
      </c>
      <c r="K5554" s="7">
        <f t="shared" si="347"/>
        <v>-0.5405683813627028</v>
      </c>
    </row>
    <row r="5555" spans="1:11" x14ac:dyDescent="0.35">
      <c r="A5555" s="14" t="s">
        <v>11233</v>
      </c>
      <c r="B5555" s="13" t="s">
        <v>857</v>
      </c>
      <c r="C5555" s="14" t="s">
        <v>19653</v>
      </c>
      <c r="D5555" s="14" t="s">
        <v>19652</v>
      </c>
      <c r="E5555" s="15" t="s">
        <v>5678</v>
      </c>
      <c r="F5555" s="16">
        <v>32</v>
      </c>
      <c r="G5555" s="16">
        <v>22</v>
      </c>
      <c r="H5555" s="6">
        <f t="shared" si="344"/>
        <v>33</v>
      </c>
      <c r="I5555" s="6">
        <f t="shared" si="345"/>
        <v>23</v>
      </c>
      <c r="J5555" s="7">
        <f t="shared" si="346"/>
        <v>0.69696969696969702</v>
      </c>
      <c r="K5555" s="7">
        <f t="shared" si="347"/>
        <v>-0.52083216330144055</v>
      </c>
    </row>
    <row r="5556" spans="1:11" x14ac:dyDescent="0.35">
      <c r="A5556" s="14" t="s">
        <v>11234</v>
      </c>
      <c r="B5556" s="13" t="s">
        <v>414</v>
      </c>
      <c r="C5556" s="14" t="s">
        <v>19654</v>
      </c>
      <c r="D5556" s="14" t="s">
        <v>19655</v>
      </c>
      <c r="E5556" s="15" t="s">
        <v>5678</v>
      </c>
      <c r="F5556" s="16">
        <v>50</v>
      </c>
      <c r="G5556" s="16">
        <v>36</v>
      </c>
      <c r="H5556" s="6">
        <f t="shared" si="344"/>
        <v>51</v>
      </c>
      <c r="I5556" s="6">
        <f t="shared" si="345"/>
        <v>37</v>
      </c>
      <c r="J5556" s="7">
        <f t="shared" si="346"/>
        <v>0.72549019607843135</v>
      </c>
      <c r="K5556" s="7">
        <f t="shared" si="347"/>
        <v>-0.46297197634254589</v>
      </c>
    </row>
    <row r="5557" spans="1:11" x14ac:dyDescent="0.35">
      <c r="A5557" s="14" t="s">
        <v>11235</v>
      </c>
      <c r="B5557" s="13" t="s">
        <v>294</v>
      </c>
      <c r="C5557" s="14" t="s">
        <v>19656</v>
      </c>
      <c r="D5557" s="14" t="s">
        <v>19657</v>
      </c>
      <c r="E5557" s="15" t="s">
        <v>5678</v>
      </c>
      <c r="F5557" s="16">
        <v>42</v>
      </c>
      <c r="G5557" s="16">
        <v>31</v>
      </c>
      <c r="H5557" s="6">
        <f t="shared" si="344"/>
        <v>43</v>
      </c>
      <c r="I5557" s="6">
        <f t="shared" si="345"/>
        <v>32</v>
      </c>
      <c r="J5557" s="7">
        <f t="shared" si="346"/>
        <v>0.7441860465116279</v>
      </c>
      <c r="K5557" s="7">
        <f t="shared" si="347"/>
        <v>-0.42626475470209796</v>
      </c>
    </row>
    <row r="5558" spans="1:11" x14ac:dyDescent="0.35">
      <c r="A5558" s="14" t="s">
        <v>11236</v>
      </c>
      <c r="B5558" s="13" t="s">
        <v>249</v>
      </c>
      <c r="C5558" s="14" t="s">
        <v>19658</v>
      </c>
      <c r="D5558" s="14" t="s">
        <v>19659</v>
      </c>
      <c r="E5558" s="15" t="s">
        <v>5678</v>
      </c>
      <c r="F5558" s="16">
        <v>92</v>
      </c>
      <c r="G5558" s="16">
        <v>69</v>
      </c>
      <c r="H5558" s="6">
        <f t="shared" si="344"/>
        <v>93</v>
      </c>
      <c r="I5558" s="6">
        <f t="shared" si="345"/>
        <v>70</v>
      </c>
      <c r="J5558" s="7">
        <f t="shared" si="346"/>
        <v>0.75268817204301075</v>
      </c>
      <c r="K5558" s="7">
        <f t="shared" si="347"/>
        <v>-0.40987579416306497</v>
      </c>
    </row>
    <row r="5559" spans="1:11" x14ac:dyDescent="0.35">
      <c r="A5559" s="14" t="s">
        <v>11237</v>
      </c>
      <c r="B5559" s="13" t="s">
        <v>247</v>
      </c>
      <c r="C5559" s="14" t="s">
        <v>19660</v>
      </c>
      <c r="D5559" s="14" t="s">
        <v>19661</v>
      </c>
      <c r="E5559" s="15" t="s">
        <v>5678</v>
      </c>
      <c r="F5559" s="16">
        <v>163</v>
      </c>
      <c r="G5559" s="16">
        <v>146</v>
      </c>
      <c r="H5559" s="6">
        <f t="shared" si="344"/>
        <v>164</v>
      </c>
      <c r="I5559" s="6">
        <f t="shared" si="345"/>
        <v>147</v>
      </c>
      <c r="J5559" s="7">
        <f t="shared" si="346"/>
        <v>0.89634146341463417</v>
      </c>
      <c r="K5559" s="7">
        <f t="shared" si="347"/>
        <v>-0.15787965978171928</v>
      </c>
    </row>
    <row r="5560" spans="1:11" x14ac:dyDescent="0.35">
      <c r="A5560" s="14" t="s">
        <v>11238</v>
      </c>
      <c r="B5560" s="13" t="s">
        <v>609</v>
      </c>
      <c r="C5560" s="14" t="s">
        <v>19662</v>
      </c>
      <c r="D5560" s="14" t="s">
        <v>19663</v>
      </c>
      <c r="E5560" s="15" t="s">
        <v>5678</v>
      </c>
      <c r="F5560" s="16">
        <v>138</v>
      </c>
      <c r="G5560" s="16">
        <v>138</v>
      </c>
      <c r="H5560" s="6">
        <f t="shared" si="344"/>
        <v>139</v>
      </c>
      <c r="I5560" s="6">
        <f t="shared" si="345"/>
        <v>139</v>
      </c>
      <c r="J5560" s="7">
        <f t="shared" si="346"/>
        <v>1</v>
      </c>
      <c r="K5560" s="7">
        <f t="shared" si="347"/>
        <v>0</v>
      </c>
    </row>
    <row r="5561" spans="1:11" x14ac:dyDescent="0.35">
      <c r="A5561" s="14" t="s">
        <v>11239</v>
      </c>
      <c r="B5561" s="13" t="s">
        <v>680</v>
      </c>
      <c r="C5561" s="14" t="s">
        <v>19664</v>
      </c>
      <c r="D5561" s="14" t="s">
        <v>19665</v>
      </c>
      <c r="E5561" s="15" t="s">
        <v>11359</v>
      </c>
      <c r="F5561" s="16">
        <v>102</v>
      </c>
      <c r="G5561" s="16">
        <v>88</v>
      </c>
      <c r="H5561" s="6">
        <f t="shared" si="344"/>
        <v>103</v>
      </c>
      <c r="I5561" s="6">
        <f t="shared" si="345"/>
        <v>89</v>
      </c>
      <c r="J5561" s="7">
        <f t="shared" si="346"/>
        <v>0.86407766990291257</v>
      </c>
      <c r="K5561" s="7">
        <f t="shared" si="347"/>
        <v>-0.21076709621682072</v>
      </c>
    </row>
    <row r="5562" spans="1:11" x14ac:dyDescent="0.35">
      <c r="A5562" s="14" t="s">
        <v>11240</v>
      </c>
      <c r="B5562" s="13" t="s">
        <v>509</v>
      </c>
      <c r="C5562" s="14" t="s">
        <v>19666</v>
      </c>
      <c r="D5562" s="14" t="s">
        <v>19667</v>
      </c>
      <c r="E5562" s="15" t="s">
        <v>11359</v>
      </c>
      <c r="F5562" s="16">
        <v>80</v>
      </c>
      <c r="G5562" s="16">
        <v>76</v>
      </c>
      <c r="H5562" s="6">
        <f t="shared" si="344"/>
        <v>81</v>
      </c>
      <c r="I5562" s="6">
        <f t="shared" si="345"/>
        <v>77</v>
      </c>
      <c r="J5562" s="7">
        <f t="shared" si="346"/>
        <v>0.95061728395061729</v>
      </c>
      <c r="K5562" s="7">
        <f t="shared" si="347"/>
        <v>-7.3063462189723358E-2</v>
      </c>
    </row>
    <row r="5563" spans="1:11" x14ac:dyDescent="0.35">
      <c r="A5563" s="14" t="s">
        <v>11241</v>
      </c>
      <c r="B5563" s="13" t="s">
        <v>213</v>
      </c>
      <c r="C5563" s="14" t="s">
        <v>19668</v>
      </c>
      <c r="D5563" s="14" t="s">
        <v>19669</v>
      </c>
      <c r="E5563" s="15" t="s">
        <v>11359</v>
      </c>
      <c r="F5563" s="16">
        <v>40</v>
      </c>
      <c r="G5563" s="16">
        <v>18</v>
      </c>
      <c r="H5563" s="6">
        <f t="shared" si="344"/>
        <v>41</v>
      </c>
      <c r="I5563" s="6">
        <f t="shared" si="345"/>
        <v>19</v>
      </c>
      <c r="J5563" s="7">
        <f t="shared" si="346"/>
        <v>0.46341463414634149</v>
      </c>
      <c r="K5563" s="7">
        <f t="shared" si="347"/>
        <v>-1.1096244911744981</v>
      </c>
    </row>
    <row r="5564" spans="1:11" x14ac:dyDescent="0.35">
      <c r="A5564" s="14" t="s">
        <v>11242</v>
      </c>
      <c r="B5564" s="13" t="s">
        <v>501</v>
      </c>
      <c r="C5564" s="14" t="s">
        <v>19670</v>
      </c>
      <c r="D5564" s="14" t="s">
        <v>19671</v>
      </c>
      <c r="E5564" s="15" t="s">
        <v>11359</v>
      </c>
      <c r="F5564" s="16">
        <v>22</v>
      </c>
      <c r="G5564" s="16">
        <v>16</v>
      </c>
      <c r="H5564" s="6">
        <f t="shared" si="344"/>
        <v>23</v>
      </c>
      <c r="I5564" s="6">
        <f t="shared" si="345"/>
        <v>17</v>
      </c>
      <c r="J5564" s="7">
        <f t="shared" si="346"/>
        <v>0.73913043478260865</v>
      </c>
      <c r="K5564" s="7">
        <f t="shared" si="347"/>
        <v>-0.43609911480667357</v>
      </c>
    </row>
    <row r="5565" spans="1:11" x14ac:dyDescent="0.35">
      <c r="A5565" s="14" t="s">
        <v>11243</v>
      </c>
      <c r="B5565" s="13" t="s">
        <v>999</v>
      </c>
      <c r="C5565" s="14" t="s">
        <v>19672</v>
      </c>
      <c r="D5565" s="14" t="s">
        <v>19669</v>
      </c>
      <c r="E5565" s="15" t="s">
        <v>11359</v>
      </c>
      <c r="F5565" s="16">
        <v>47</v>
      </c>
      <c r="G5565" s="16">
        <v>38</v>
      </c>
      <c r="H5565" s="6">
        <f t="shared" si="344"/>
        <v>48</v>
      </c>
      <c r="I5565" s="6">
        <f t="shared" si="345"/>
        <v>39</v>
      </c>
      <c r="J5565" s="7">
        <f t="shared" si="346"/>
        <v>0.8125</v>
      </c>
      <c r="K5565" s="7">
        <f t="shared" si="347"/>
        <v>-0.29956028185890782</v>
      </c>
    </row>
    <row r="5566" spans="1:11" x14ac:dyDescent="0.35">
      <c r="A5566" s="14" t="s">
        <v>11244</v>
      </c>
      <c r="B5566" s="13" t="s">
        <v>4113</v>
      </c>
      <c r="C5566" s="14" t="s">
        <v>19673</v>
      </c>
      <c r="D5566" s="14" t="s">
        <v>11356</v>
      </c>
      <c r="E5566" s="15" t="s">
        <v>11359</v>
      </c>
      <c r="F5566" s="16">
        <v>31</v>
      </c>
      <c r="G5566" s="16">
        <v>42</v>
      </c>
      <c r="H5566" s="6">
        <f t="shared" si="344"/>
        <v>32</v>
      </c>
      <c r="I5566" s="6">
        <f t="shared" si="345"/>
        <v>43</v>
      </c>
      <c r="J5566" s="7">
        <f t="shared" si="346"/>
        <v>1.34375</v>
      </c>
      <c r="K5566" s="7">
        <f t="shared" si="347"/>
        <v>0.42626475470209796</v>
      </c>
    </row>
    <row r="5567" spans="1:11" x14ac:dyDescent="0.35">
      <c r="A5567" s="14" t="s">
        <v>11245</v>
      </c>
      <c r="B5567" s="13" t="s">
        <v>4974</v>
      </c>
      <c r="C5567" s="14" t="s">
        <v>19674</v>
      </c>
      <c r="D5567" s="14" t="s">
        <v>11356</v>
      </c>
      <c r="E5567" s="15" t="s">
        <v>11359</v>
      </c>
      <c r="F5567" s="16">
        <v>606</v>
      </c>
      <c r="G5567" s="16">
        <v>516</v>
      </c>
      <c r="H5567" s="6">
        <f t="shared" si="344"/>
        <v>607</v>
      </c>
      <c r="I5567" s="6">
        <f t="shared" si="345"/>
        <v>517</v>
      </c>
      <c r="J5567" s="7">
        <f t="shared" si="346"/>
        <v>0.8517298187808896</v>
      </c>
      <c r="K5567" s="7">
        <f t="shared" si="347"/>
        <v>-0.23153223594074748</v>
      </c>
    </row>
    <row r="5568" spans="1:11" x14ac:dyDescent="0.35">
      <c r="A5568" s="14" t="s">
        <v>11246</v>
      </c>
      <c r="B5568" s="13" t="s">
        <v>2542</v>
      </c>
      <c r="C5568" s="14" t="s">
        <v>19675</v>
      </c>
      <c r="D5568" s="14" t="s">
        <v>11356</v>
      </c>
      <c r="E5568" s="15" t="s">
        <v>11359</v>
      </c>
      <c r="F5568" s="16">
        <v>85</v>
      </c>
      <c r="G5568" s="16">
        <v>59</v>
      </c>
      <c r="H5568" s="6">
        <f t="shared" si="344"/>
        <v>86</v>
      </c>
      <c r="I5568" s="6">
        <f t="shared" si="345"/>
        <v>60</v>
      </c>
      <c r="J5568" s="7">
        <f t="shared" si="346"/>
        <v>0.69767441860465118</v>
      </c>
      <c r="K5568" s="7">
        <f t="shared" si="347"/>
        <v>-0.51937415909357942</v>
      </c>
    </row>
    <row r="5569" spans="1:11" x14ac:dyDescent="0.35">
      <c r="A5569" s="14" t="s">
        <v>11247</v>
      </c>
      <c r="B5569" s="13" t="s">
        <v>4117</v>
      </c>
      <c r="C5569" s="14" t="s">
        <v>19676</v>
      </c>
      <c r="D5569" s="14" t="s">
        <v>11356</v>
      </c>
      <c r="E5569" s="15" t="s">
        <v>11359</v>
      </c>
      <c r="F5569" s="16">
        <v>84</v>
      </c>
      <c r="G5569" s="16">
        <v>65</v>
      </c>
      <c r="H5569" s="6">
        <f t="shared" si="344"/>
        <v>85</v>
      </c>
      <c r="I5569" s="6">
        <f t="shared" si="345"/>
        <v>66</v>
      </c>
      <c r="J5569" s="7">
        <f t="shared" si="346"/>
        <v>0.77647058823529413</v>
      </c>
      <c r="K5569" s="7">
        <f t="shared" si="347"/>
        <v>-0.36499681677924828</v>
      </c>
    </row>
    <row r="5570" spans="1:11" x14ac:dyDescent="0.35">
      <c r="A5570" s="14" t="s">
        <v>11248</v>
      </c>
      <c r="B5570" s="13" t="s">
        <v>3044</v>
      </c>
      <c r="C5570" s="14" t="s">
        <v>19677</v>
      </c>
      <c r="D5570" s="14" t="s">
        <v>11356</v>
      </c>
      <c r="E5570" s="15" t="s">
        <v>11359</v>
      </c>
      <c r="F5570" s="16">
        <v>41</v>
      </c>
      <c r="G5570" s="16">
        <v>22</v>
      </c>
      <c r="H5570" s="6">
        <f t="shared" si="344"/>
        <v>42</v>
      </c>
      <c r="I5570" s="6">
        <f t="shared" si="345"/>
        <v>23</v>
      </c>
      <c r="J5570" s="7">
        <f t="shared" si="346"/>
        <v>0.54761904761904767</v>
      </c>
      <c r="K5570" s="7">
        <f t="shared" si="347"/>
        <v>-0.8687554667217473</v>
      </c>
    </row>
    <row r="5571" spans="1:11" x14ac:dyDescent="0.35">
      <c r="A5571" s="14" t="s">
        <v>11249</v>
      </c>
      <c r="B5571" s="13" t="s">
        <v>2756</v>
      </c>
      <c r="C5571" s="14" t="s">
        <v>19678</v>
      </c>
      <c r="D5571" s="14" t="s">
        <v>15483</v>
      </c>
      <c r="E5571" s="15" t="s">
        <v>5678</v>
      </c>
      <c r="F5571" s="16">
        <v>33</v>
      </c>
      <c r="G5571" s="16">
        <v>33</v>
      </c>
      <c r="H5571" s="6">
        <f t="shared" ref="H5571:H5634" si="348">F5571+1</f>
        <v>34</v>
      </c>
      <c r="I5571" s="6">
        <f t="shared" ref="I5571:I5634" si="349">G5571+1</f>
        <v>34</v>
      </c>
      <c r="J5571" s="7">
        <f t="shared" ref="J5571:J5634" si="350">I5571/H5571</f>
        <v>1</v>
      </c>
      <c r="K5571" s="7">
        <f t="shared" ref="K5571:K5634" si="351">LOG(J5571,2)</f>
        <v>0</v>
      </c>
    </row>
    <row r="5572" spans="1:11" x14ac:dyDescent="0.35">
      <c r="A5572" s="14" t="s">
        <v>11250</v>
      </c>
      <c r="B5572" s="13" t="s">
        <v>3048</v>
      </c>
      <c r="C5572" s="14" t="s">
        <v>19679</v>
      </c>
      <c r="D5572" s="14" t="s">
        <v>11752</v>
      </c>
      <c r="E5572" s="15" t="s">
        <v>11359</v>
      </c>
      <c r="F5572" s="16">
        <v>13</v>
      </c>
      <c r="G5572" s="16">
        <v>9</v>
      </c>
      <c r="H5572" s="6">
        <f t="shared" si="348"/>
        <v>14</v>
      </c>
      <c r="I5572" s="6">
        <f t="shared" si="349"/>
        <v>10</v>
      </c>
      <c r="J5572" s="7">
        <f t="shared" si="350"/>
        <v>0.7142857142857143</v>
      </c>
      <c r="K5572" s="7">
        <f t="shared" si="351"/>
        <v>-0.48542682717024171</v>
      </c>
    </row>
    <row r="5573" spans="1:11" x14ac:dyDescent="0.35">
      <c r="A5573" s="14" t="s">
        <v>11251</v>
      </c>
      <c r="B5573" s="13" t="s">
        <v>1315</v>
      </c>
      <c r="C5573" s="14" t="s">
        <v>19680</v>
      </c>
      <c r="D5573" s="14" t="s">
        <v>11356</v>
      </c>
      <c r="E5573" s="15" t="s">
        <v>11359</v>
      </c>
      <c r="F5573" s="16">
        <v>29</v>
      </c>
      <c r="G5573" s="16">
        <v>36</v>
      </c>
      <c r="H5573" s="6">
        <f t="shared" si="348"/>
        <v>30</v>
      </c>
      <c r="I5573" s="6">
        <f t="shared" si="349"/>
        <v>37</v>
      </c>
      <c r="J5573" s="7">
        <f t="shared" si="350"/>
        <v>1.2333333333333334</v>
      </c>
      <c r="K5573" s="7">
        <f t="shared" si="351"/>
        <v>0.3025627700204313</v>
      </c>
    </row>
    <row r="5574" spans="1:11" x14ac:dyDescent="0.35">
      <c r="A5574" s="14" t="s">
        <v>11252</v>
      </c>
      <c r="B5574" s="13" t="s">
        <v>5564</v>
      </c>
      <c r="C5574" s="14" t="s">
        <v>19681</v>
      </c>
      <c r="D5574" s="14" t="s">
        <v>19682</v>
      </c>
      <c r="E5574" s="15" t="s">
        <v>11359</v>
      </c>
      <c r="F5574" s="16">
        <v>2</v>
      </c>
      <c r="G5574" s="16">
        <v>1</v>
      </c>
      <c r="H5574" s="6">
        <f t="shared" si="348"/>
        <v>3</v>
      </c>
      <c r="I5574" s="6">
        <f t="shared" si="349"/>
        <v>2</v>
      </c>
      <c r="J5574" s="7">
        <f t="shared" si="350"/>
        <v>0.66666666666666663</v>
      </c>
      <c r="K5574" s="7">
        <f t="shared" si="351"/>
        <v>-0.5849625007211563</v>
      </c>
    </row>
    <row r="5575" spans="1:11" x14ac:dyDescent="0.35">
      <c r="A5575" s="14" t="s">
        <v>11253</v>
      </c>
      <c r="B5575" s="13" t="s">
        <v>5567</v>
      </c>
      <c r="C5575" s="14" t="s">
        <v>19683</v>
      </c>
      <c r="D5575" s="14" t="s">
        <v>11806</v>
      </c>
      <c r="E5575" s="15" t="s">
        <v>11359</v>
      </c>
      <c r="F5575" s="16">
        <v>4</v>
      </c>
      <c r="G5575" s="16">
        <v>5</v>
      </c>
      <c r="H5575" s="6">
        <f t="shared" si="348"/>
        <v>5</v>
      </c>
      <c r="I5575" s="6">
        <f t="shared" si="349"/>
        <v>6</v>
      </c>
      <c r="J5575" s="7">
        <f t="shared" si="350"/>
        <v>1.2</v>
      </c>
      <c r="K5575" s="7">
        <f t="shared" si="351"/>
        <v>0.26303440583379378</v>
      </c>
    </row>
    <row r="5576" spans="1:11" x14ac:dyDescent="0.35">
      <c r="A5576" s="14" t="s">
        <v>11254</v>
      </c>
      <c r="B5576" s="13" t="s">
        <v>5270</v>
      </c>
      <c r="C5576" s="14" t="s">
        <v>19684</v>
      </c>
      <c r="D5576" s="14" t="s">
        <v>19685</v>
      </c>
      <c r="E5576" s="15" t="s">
        <v>5678</v>
      </c>
      <c r="F5576" s="16">
        <v>25</v>
      </c>
      <c r="G5576" s="16">
        <v>13</v>
      </c>
      <c r="H5576" s="6">
        <f t="shared" si="348"/>
        <v>26</v>
      </c>
      <c r="I5576" s="6">
        <f t="shared" si="349"/>
        <v>14</v>
      </c>
      <c r="J5576" s="7">
        <f t="shared" si="350"/>
        <v>0.53846153846153844</v>
      </c>
      <c r="K5576" s="7">
        <f t="shared" si="351"/>
        <v>-0.89308479608348823</v>
      </c>
    </row>
    <row r="5577" spans="1:11" x14ac:dyDescent="0.35">
      <c r="A5577" s="14" t="s">
        <v>11255</v>
      </c>
      <c r="B5577" s="13" t="s">
        <v>3715</v>
      </c>
      <c r="C5577" s="14" t="s">
        <v>19686</v>
      </c>
      <c r="D5577" s="14" t="s">
        <v>19687</v>
      </c>
      <c r="E5577" s="15" t="s">
        <v>5678</v>
      </c>
      <c r="F5577" s="16">
        <v>36</v>
      </c>
      <c r="G5577" s="16">
        <v>29</v>
      </c>
      <c r="H5577" s="6">
        <f t="shared" si="348"/>
        <v>37</v>
      </c>
      <c r="I5577" s="6">
        <f t="shared" si="349"/>
        <v>30</v>
      </c>
      <c r="J5577" s="7">
        <f t="shared" si="350"/>
        <v>0.81081081081081086</v>
      </c>
      <c r="K5577" s="7">
        <f t="shared" si="351"/>
        <v>-0.30256277002043119</v>
      </c>
    </row>
    <row r="5578" spans="1:11" x14ac:dyDescent="0.35">
      <c r="A5578" s="14" t="s">
        <v>11256</v>
      </c>
      <c r="B5578" s="13" t="s">
        <v>5676</v>
      </c>
      <c r="C5578" s="14" t="s">
        <v>19688</v>
      </c>
      <c r="D5578" s="14" t="s">
        <v>19689</v>
      </c>
      <c r="E5578" s="15" t="s">
        <v>5678</v>
      </c>
      <c r="F5578" s="16">
        <v>0</v>
      </c>
      <c r="G5578" s="16">
        <v>0</v>
      </c>
      <c r="H5578" s="6">
        <f t="shared" si="348"/>
        <v>1</v>
      </c>
      <c r="I5578" s="6">
        <f t="shared" si="349"/>
        <v>1</v>
      </c>
      <c r="J5578" s="7">
        <f t="shared" si="350"/>
        <v>1</v>
      </c>
      <c r="K5578" s="7">
        <f t="shared" si="351"/>
        <v>0</v>
      </c>
    </row>
    <row r="5579" spans="1:11" x14ac:dyDescent="0.35">
      <c r="A5579" s="14" t="s">
        <v>11257</v>
      </c>
      <c r="B5579" s="13" t="s">
        <v>3758</v>
      </c>
      <c r="C5579" s="14" t="s">
        <v>19690</v>
      </c>
      <c r="D5579" s="14" t="s">
        <v>12574</v>
      </c>
      <c r="E5579" s="15" t="s">
        <v>5678</v>
      </c>
      <c r="F5579" s="16">
        <v>104</v>
      </c>
      <c r="G5579" s="16">
        <v>83</v>
      </c>
      <c r="H5579" s="6">
        <f t="shared" si="348"/>
        <v>105</v>
      </c>
      <c r="I5579" s="6">
        <f t="shared" si="349"/>
        <v>84</v>
      </c>
      <c r="J5579" s="7">
        <f t="shared" si="350"/>
        <v>0.8</v>
      </c>
      <c r="K5579" s="7">
        <f t="shared" si="351"/>
        <v>-0.32192809488736229</v>
      </c>
    </row>
    <row r="5580" spans="1:11" x14ac:dyDescent="0.35">
      <c r="A5580" s="14" t="s">
        <v>11258</v>
      </c>
      <c r="B5580" s="13" t="s">
        <v>1759</v>
      </c>
      <c r="C5580" s="14" t="s">
        <v>19691</v>
      </c>
      <c r="D5580" s="14" t="s">
        <v>19692</v>
      </c>
      <c r="E5580" s="15" t="s">
        <v>11359</v>
      </c>
      <c r="F5580" s="16">
        <v>34</v>
      </c>
      <c r="G5580" s="16">
        <v>37</v>
      </c>
      <c r="H5580" s="6">
        <f t="shared" si="348"/>
        <v>35</v>
      </c>
      <c r="I5580" s="6">
        <f t="shared" si="349"/>
        <v>38</v>
      </c>
      <c r="J5580" s="7">
        <f t="shared" si="350"/>
        <v>1.0857142857142856</v>
      </c>
      <c r="K5580" s="7">
        <f t="shared" si="351"/>
        <v>0.11864449649861893</v>
      </c>
    </row>
    <row r="5581" spans="1:11" x14ac:dyDescent="0.35">
      <c r="A5581" s="14" t="s">
        <v>11259</v>
      </c>
      <c r="B5581" s="13" t="s">
        <v>1119</v>
      </c>
      <c r="C5581" s="14" t="s">
        <v>19693</v>
      </c>
      <c r="D5581" s="14" t="s">
        <v>19694</v>
      </c>
      <c r="E5581" s="15" t="s">
        <v>11359</v>
      </c>
      <c r="F5581" s="16">
        <v>77</v>
      </c>
      <c r="G5581" s="16">
        <v>74</v>
      </c>
      <c r="H5581" s="6">
        <f t="shared" si="348"/>
        <v>78</v>
      </c>
      <c r="I5581" s="6">
        <f t="shared" si="349"/>
        <v>75</v>
      </c>
      <c r="J5581" s="7">
        <f t="shared" si="350"/>
        <v>0.96153846153846156</v>
      </c>
      <c r="K5581" s="7">
        <f t="shared" si="351"/>
        <v>-5.6583528366367424E-2</v>
      </c>
    </row>
    <row r="5582" spans="1:11" x14ac:dyDescent="0.35">
      <c r="A5582" s="14" t="s">
        <v>11260</v>
      </c>
      <c r="B5582" s="13" t="s">
        <v>2882</v>
      </c>
      <c r="C5582" s="14" t="s">
        <v>19695</v>
      </c>
      <c r="D5582" s="14" t="s">
        <v>11536</v>
      </c>
      <c r="E5582" s="15" t="s">
        <v>5678</v>
      </c>
      <c r="F5582" s="16">
        <v>1013</v>
      </c>
      <c r="G5582" s="16">
        <v>1344</v>
      </c>
      <c r="H5582" s="6">
        <f t="shared" si="348"/>
        <v>1014</v>
      </c>
      <c r="I5582" s="6">
        <f t="shared" si="349"/>
        <v>1345</v>
      </c>
      <c r="J5582" s="7">
        <f t="shared" si="350"/>
        <v>1.3264299802761341</v>
      </c>
      <c r="K5582" s="7">
        <f t="shared" si="351"/>
        <v>0.40754852044064604</v>
      </c>
    </row>
    <row r="5583" spans="1:11" x14ac:dyDescent="0.35">
      <c r="A5583" s="14" t="s">
        <v>11261</v>
      </c>
      <c r="B5583" s="13" t="s">
        <v>5389</v>
      </c>
      <c r="C5583" s="14" t="s">
        <v>19696</v>
      </c>
      <c r="D5583" s="14" t="s">
        <v>19697</v>
      </c>
      <c r="E5583" s="15" t="s">
        <v>5678</v>
      </c>
      <c r="F5583" s="16">
        <v>10</v>
      </c>
      <c r="G5583" s="16">
        <v>7</v>
      </c>
      <c r="H5583" s="6">
        <f t="shared" si="348"/>
        <v>11</v>
      </c>
      <c r="I5583" s="6">
        <f t="shared" si="349"/>
        <v>8</v>
      </c>
      <c r="J5583" s="7">
        <f t="shared" si="350"/>
        <v>0.72727272727272729</v>
      </c>
      <c r="K5583" s="7">
        <f t="shared" si="351"/>
        <v>-0.45943161863729726</v>
      </c>
    </row>
    <row r="5584" spans="1:11" x14ac:dyDescent="0.35">
      <c r="A5584" s="14" t="s">
        <v>11262</v>
      </c>
      <c r="B5584" s="13" t="s">
        <v>3930</v>
      </c>
      <c r="C5584" s="14" t="s">
        <v>19698</v>
      </c>
      <c r="D5584" s="14" t="s">
        <v>11356</v>
      </c>
      <c r="E5584" s="15" t="s">
        <v>11359</v>
      </c>
      <c r="F5584" s="16">
        <v>10</v>
      </c>
      <c r="G5584" s="16">
        <v>15</v>
      </c>
      <c r="H5584" s="6">
        <f t="shared" si="348"/>
        <v>11</v>
      </c>
      <c r="I5584" s="6">
        <f t="shared" si="349"/>
        <v>16</v>
      </c>
      <c r="J5584" s="7">
        <f t="shared" si="350"/>
        <v>1.4545454545454546</v>
      </c>
      <c r="K5584" s="7">
        <f t="shared" si="351"/>
        <v>0.5405683813627028</v>
      </c>
    </row>
    <row r="5585" spans="1:11" x14ac:dyDescent="0.35">
      <c r="A5585" s="14" t="s">
        <v>11263</v>
      </c>
      <c r="B5585" s="13" t="s">
        <v>1873</v>
      </c>
      <c r="C5585" s="14" t="s">
        <v>19699</v>
      </c>
      <c r="D5585" s="14" t="s">
        <v>19700</v>
      </c>
      <c r="E5585" s="15" t="s">
        <v>5678</v>
      </c>
      <c r="F5585" s="16">
        <v>43</v>
      </c>
      <c r="G5585" s="16">
        <v>25</v>
      </c>
      <c r="H5585" s="6">
        <f t="shared" si="348"/>
        <v>44</v>
      </c>
      <c r="I5585" s="6">
        <f t="shared" si="349"/>
        <v>26</v>
      </c>
      <c r="J5585" s="7">
        <f t="shared" si="350"/>
        <v>0.59090909090909094</v>
      </c>
      <c r="K5585" s="7">
        <f t="shared" si="351"/>
        <v>-0.75899190049620513</v>
      </c>
    </row>
    <row r="5586" spans="1:11" x14ac:dyDescent="0.35">
      <c r="A5586" s="14" t="s">
        <v>11264</v>
      </c>
      <c r="B5586" s="13" t="s">
        <v>4411</v>
      </c>
      <c r="C5586" s="14" t="s">
        <v>19701</v>
      </c>
      <c r="D5586" s="14" t="s">
        <v>19702</v>
      </c>
      <c r="E5586" s="15" t="s">
        <v>5678</v>
      </c>
      <c r="F5586" s="16">
        <v>131</v>
      </c>
      <c r="G5586" s="16">
        <v>113</v>
      </c>
      <c r="H5586" s="6">
        <f t="shared" si="348"/>
        <v>132</v>
      </c>
      <c r="I5586" s="6">
        <f t="shared" si="349"/>
        <v>114</v>
      </c>
      <c r="J5586" s="7">
        <f t="shared" si="350"/>
        <v>0.86363636363636365</v>
      </c>
      <c r="K5586" s="7">
        <f t="shared" si="351"/>
        <v>-0.21150410519371177</v>
      </c>
    </row>
    <row r="5587" spans="1:11" x14ac:dyDescent="0.35">
      <c r="A5587" s="14" t="s">
        <v>11265</v>
      </c>
      <c r="B5587" s="13" t="s">
        <v>5677</v>
      </c>
      <c r="C5587" s="14" t="s">
        <v>19703</v>
      </c>
      <c r="D5587" s="14" t="s">
        <v>11356</v>
      </c>
      <c r="E5587" s="15" t="s">
        <v>11359</v>
      </c>
      <c r="F5587" s="16">
        <v>1</v>
      </c>
      <c r="G5587" s="16">
        <v>2</v>
      </c>
      <c r="H5587" s="6">
        <f t="shared" si="348"/>
        <v>2</v>
      </c>
      <c r="I5587" s="6">
        <f t="shared" si="349"/>
        <v>3</v>
      </c>
      <c r="J5587" s="7">
        <f t="shared" si="350"/>
        <v>1.5</v>
      </c>
      <c r="K5587" s="7">
        <f t="shared" si="351"/>
        <v>0.58496250072115619</v>
      </c>
    </row>
    <row r="5588" spans="1:11" x14ac:dyDescent="0.35">
      <c r="A5588" s="14" t="s">
        <v>11266</v>
      </c>
      <c r="B5588" s="13" t="s">
        <v>3519</v>
      </c>
      <c r="C5588" s="14" t="s">
        <v>19704</v>
      </c>
      <c r="D5588" s="14" t="s">
        <v>19705</v>
      </c>
      <c r="E5588" s="15" t="s">
        <v>5678</v>
      </c>
      <c r="F5588" s="16">
        <v>27</v>
      </c>
      <c r="G5588" s="16">
        <v>38</v>
      </c>
      <c r="H5588" s="6">
        <f t="shared" si="348"/>
        <v>28</v>
      </c>
      <c r="I5588" s="6">
        <f t="shared" si="349"/>
        <v>39</v>
      </c>
      <c r="J5588" s="7">
        <f t="shared" si="350"/>
        <v>1.3928571428571428</v>
      </c>
      <c r="K5588" s="7">
        <f t="shared" si="351"/>
        <v>0.47804729680464414</v>
      </c>
    </row>
    <row r="5589" spans="1:11" x14ac:dyDescent="0.35">
      <c r="A5589" s="14" t="s">
        <v>11267</v>
      </c>
      <c r="B5589" s="13" t="s">
        <v>5375</v>
      </c>
      <c r="C5589" s="14" t="s">
        <v>19706</v>
      </c>
      <c r="D5589" s="14" t="s">
        <v>11588</v>
      </c>
      <c r="E5589" s="15" t="s">
        <v>5678</v>
      </c>
      <c r="F5589" s="16">
        <v>12</v>
      </c>
      <c r="G5589" s="16">
        <v>13</v>
      </c>
      <c r="H5589" s="6">
        <f t="shared" si="348"/>
        <v>13</v>
      </c>
      <c r="I5589" s="6">
        <f t="shared" si="349"/>
        <v>14</v>
      </c>
      <c r="J5589" s="7">
        <f t="shared" si="350"/>
        <v>1.0769230769230769</v>
      </c>
      <c r="K5589" s="7">
        <f t="shared" si="351"/>
        <v>0.10691520391651189</v>
      </c>
    </row>
    <row r="5590" spans="1:11" x14ac:dyDescent="0.35">
      <c r="A5590" s="14" t="s">
        <v>11268</v>
      </c>
      <c r="B5590" s="13" t="s">
        <v>1393</v>
      </c>
      <c r="C5590" s="14" t="s">
        <v>19707</v>
      </c>
      <c r="D5590" s="14" t="s">
        <v>19708</v>
      </c>
      <c r="E5590" s="15" t="s">
        <v>11359</v>
      </c>
      <c r="F5590" s="16">
        <v>69</v>
      </c>
      <c r="G5590" s="16">
        <v>60</v>
      </c>
      <c r="H5590" s="6">
        <f t="shared" si="348"/>
        <v>70</v>
      </c>
      <c r="I5590" s="6">
        <f t="shared" si="349"/>
        <v>61</v>
      </c>
      <c r="J5590" s="7">
        <f t="shared" si="350"/>
        <v>0.87142857142857144</v>
      </c>
      <c r="K5590" s="7">
        <f t="shared" si="351"/>
        <v>-0.19854567938208015</v>
      </c>
    </row>
    <row r="5591" spans="1:11" x14ac:dyDescent="0.35">
      <c r="A5591" s="14" t="s">
        <v>11269</v>
      </c>
      <c r="B5591" s="13" t="s">
        <v>1404</v>
      </c>
      <c r="C5591" s="14" t="s">
        <v>19709</v>
      </c>
      <c r="D5591" s="14" t="s">
        <v>19710</v>
      </c>
      <c r="E5591" s="15" t="s">
        <v>11359</v>
      </c>
      <c r="F5591" s="16">
        <v>48</v>
      </c>
      <c r="G5591" s="16">
        <v>44</v>
      </c>
      <c r="H5591" s="6">
        <f t="shared" si="348"/>
        <v>49</v>
      </c>
      <c r="I5591" s="6">
        <f t="shared" si="349"/>
        <v>45</v>
      </c>
      <c r="J5591" s="7">
        <f t="shared" si="350"/>
        <v>0.91836734693877553</v>
      </c>
      <c r="K5591" s="7">
        <f t="shared" si="351"/>
        <v>-0.12285674778553347</v>
      </c>
    </row>
    <row r="5592" spans="1:11" x14ac:dyDescent="0.35">
      <c r="A5592" s="14" t="s">
        <v>11270</v>
      </c>
      <c r="B5592" s="13" t="s">
        <v>4618</v>
      </c>
      <c r="C5592" s="14" t="s">
        <v>19711</v>
      </c>
      <c r="D5592" s="14" t="s">
        <v>12618</v>
      </c>
      <c r="E5592" s="15" t="s">
        <v>5678</v>
      </c>
      <c r="F5592" s="16">
        <v>41</v>
      </c>
      <c r="G5592" s="16">
        <v>29</v>
      </c>
      <c r="H5592" s="6">
        <f t="shared" si="348"/>
        <v>42</v>
      </c>
      <c r="I5592" s="6">
        <f t="shared" si="349"/>
        <v>30</v>
      </c>
      <c r="J5592" s="7">
        <f t="shared" si="350"/>
        <v>0.7142857142857143</v>
      </c>
      <c r="K5592" s="7">
        <f t="shared" si="351"/>
        <v>-0.48542682717024171</v>
      </c>
    </row>
    <row r="5593" spans="1:11" x14ac:dyDescent="0.35">
      <c r="A5593" s="14" t="s">
        <v>11271</v>
      </c>
      <c r="B5593" s="13" t="s">
        <v>2659</v>
      </c>
      <c r="C5593" s="14" t="s">
        <v>19712</v>
      </c>
      <c r="D5593" s="14" t="s">
        <v>11806</v>
      </c>
      <c r="E5593" s="15" t="s">
        <v>5678</v>
      </c>
      <c r="F5593" s="16">
        <v>22</v>
      </c>
      <c r="G5593" s="16">
        <v>10</v>
      </c>
      <c r="H5593" s="6">
        <f t="shared" si="348"/>
        <v>23</v>
      </c>
      <c r="I5593" s="6">
        <f t="shared" si="349"/>
        <v>11</v>
      </c>
      <c r="J5593" s="7">
        <f t="shared" si="350"/>
        <v>0.47826086956521741</v>
      </c>
      <c r="K5593" s="7">
        <f t="shared" si="351"/>
        <v>-1.0641303374197155</v>
      </c>
    </row>
    <row r="5594" spans="1:11" x14ac:dyDescent="0.35">
      <c r="A5594" s="14" t="s">
        <v>11272</v>
      </c>
      <c r="B5594" s="13" t="s">
        <v>1926</v>
      </c>
      <c r="C5594" s="14" t="s">
        <v>19713</v>
      </c>
      <c r="D5594" s="14" t="s">
        <v>15712</v>
      </c>
      <c r="E5594" s="15" t="s">
        <v>5678</v>
      </c>
      <c r="F5594" s="16">
        <v>106</v>
      </c>
      <c r="G5594" s="16">
        <v>95</v>
      </c>
      <c r="H5594" s="6">
        <f t="shared" si="348"/>
        <v>107</v>
      </c>
      <c r="I5594" s="6">
        <f t="shared" si="349"/>
        <v>96</v>
      </c>
      <c r="J5594" s="7">
        <f t="shared" si="350"/>
        <v>0.89719626168224298</v>
      </c>
      <c r="K5594" s="7">
        <f t="shared" si="351"/>
        <v>-0.15650448567999081</v>
      </c>
    </row>
    <row r="5595" spans="1:11" x14ac:dyDescent="0.35">
      <c r="A5595" s="14" t="s">
        <v>11273</v>
      </c>
      <c r="B5595" s="13" t="s">
        <v>1661</v>
      </c>
      <c r="C5595" s="14" t="s">
        <v>19714</v>
      </c>
      <c r="D5595" s="14" t="s">
        <v>11356</v>
      </c>
      <c r="E5595" s="15" t="s">
        <v>5678</v>
      </c>
      <c r="F5595" s="16">
        <v>275</v>
      </c>
      <c r="G5595" s="16">
        <v>273</v>
      </c>
      <c r="H5595" s="6">
        <f t="shared" si="348"/>
        <v>276</v>
      </c>
      <c r="I5595" s="6">
        <f t="shared" si="349"/>
        <v>274</v>
      </c>
      <c r="J5595" s="7">
        <f t="shared" si="350"/>
        <v>0.99275362318840576</v>
      </c>
      <c r="K5595" s="7">
        <f t="shared" si="351"/>
        <v>-1.0492373817642385E-2</v>
      </c>
    </row>
    <row r="5596" spans="1:11" x14ac:dyDescent="0.35">
      <c r="A5596" s="14" t="s">
        <v>11274</v>
      </c>
      <c r="B5596" s="13" t="s">
        <v>2763</v>
      </c>
      <c r="C5596" s="14" t="s">
        <v>19715</v>
      </c>
      <c r="D5596" s="14" t="s">
        <v>19716</v>
      </c>
      <c r="E5596" s="15" t="s">
        <v>5678</v>
      </c>
      <c r="F5596" s="16">
        <v>574</v>
      </c>
      <c r="G5596" s="16">
        <v>753</v>
      </c>
      <c r="H5596" s="6">
        <f t="shared" si="348"/>
        <v>575</v>
      </c>
      <c r="I5596" s="6">
        <f t="shared" si="349"/>
        <v>754</v>
      </c>
      <c r="J5596" s="7">
        <f t="shared" si="350"/>
        <v>1.3113043478260868</v>
      </c>
      <c r="K5596" s="7">
        <f t="shared" si="351"/>
        <v>0.39100256743692657</v>
      </c>
    </row>
    <row r="5597" spans="1:11" x14ac:dyDescent="0.35">
      <c r="A5597" s="14" t="s">
        <v>11275</v>
      </c>
      <c r="B5597" s="13" t="s">
        <v>5092</v>
      </c>
      <c r="C5597" s="14" t="s">
        <v>19717</v>
      </c>
      <c r="D5597" s="14" t="s">
        <v>19718</v>
      </c>
      <c r="E5597" s="15" t="s">
        <v>5678</v>
      </c>
      <c r="F5597" s="16">
        <v>563</v>
      </c>
      <c r="G5597" s="16">
        <v>331</v>
      </c>
      <c r="H5597" s="6">
        <f t="shared" si="348"/>
        <v>564</v>
      </c>
      <c r="I5597" s="6">
        <f t="shared" si="349"/>
        <v>332</v>
      </c>
      <c r="J5597" s="7">
        <f t="shared" si="350"/>
        <v>0.58865248226950351</v>
      </c>
      <c r="K5597" s="7">
        <f t="shared" si="351"/>
        <v>-0.76451192105186883</v>
      </c>
    </row>
    <row r="5598" spans="1:11" x14ac:dyDescent="0.35">
      <c r="A5598" s="14" t="s">
        <v>11276</v>
      </c>
      <c r="B5598" s="13" t="s">
        <v>1955</v>
      </c>
      <c r="C5598" s="14" t="s">
        <v>19719</v>
      </c>
      <c r="D5598" s="14" t="s">
        <v>12197</v>
      </c>
      <c r="E5598" s="15" t="s">
        <v>5678</v>
      </c>
      <c r="F5598" s="16">
        <v>109</v>
      </c>
      <c r="G5598" s="16">
        <v>65</v>
      </c>
      <c r="H5598" s="6">
        <f t="shared" si="348"/>
        <v>110</v>
      </c>
      <c r="I5598" s="6">
        <f t="shared" si="349"/>
        <v>66</v>
      </c>
      <c r="J5598" s="7">
        <f t="shared" si="350"/>
        <v>0.6</v>
      </c>
      <c r="K5598" s="7">
        <f t="shared" si="351"/>
        <v>-0.73696559416620622</v>
      </c>
    </row>
    <row r="5599" spans="1:11" x14ac:dyDescent="0.35">
      <c r="A5599" s="14" t="s">
        <v>11277</v>
      </c>
      <c r="B5599" s="13" t="s">
        <v>3858</v>
      </c>
      <c r="C5599" s="14" t="s">
        <v>19720</v>
      </c>
      <c r="D5599" s="14" t="s">
        <v>19721</v>
      </c>
      <c r="E5599" s="15" t="s">
        <v>11359</v>
      </c>
      <c r="F5599" s="16">
        <v>164</v>
      </c>
      <c r="G5599" s="16">
        <v>194</v>
      </c>
      <c r="H5599" s="6">
        <f t="shared" si="348"/>
        <v>165</v>
      </c>
      <c r="I5599" s="6">
        <f t="shared" si="349"/>
        <v>195</v>
      </c>
      <c r="J5599" s="7">
        <f t="shared" si="350"/>
        <v>1.1818181818181819</v>
      </c>
      <c r="K5599" s="7">
        <f t="shared" si="351"/>
        <v>0.24100809950379498</v>
      </c>
    </row>
    <row r="5600" spans="1:11" x14ac:dyDescent="0.35">
      <c r="A5600" s="14" t="s">
        <v>11278</v>
      </c>
      <c r="B5600" s="13" t="s">
        <v>2345</v>
      </c>
      <c r="C5600" s="14" t="s">
        <v>19722</v>
      </c>
      <c r="D5600" s="14" t="s">
        <v>19723</v>
      </c>
      <c r="E5600" s="15" t="s">
        <v>5678</v>
      </c>
      <c r="F5600" s="16">
        <v>124</v>
      </c>
      <c r="G5600" s="16">
        <v>135</v>
      </c>
      <c r="H5600" s="6">
        <f t="shared" si="348"/>
        <v>125</v>
      </c>
      <c r="I5600" s="6">
        <f t="shared" si="349"/>
        <v>136</v>
      </c>
      <c r="J5600" s="7">
        <f t="shared" si="350"/>
        <v>1.0880000000000001</v>
      </c>
      <c r="K5600" s="7">
        <f t="shared" si="351"/>
        <v>0.12167855658825247</v>
      </c>
    </row>
    <row r="5601" spans="1:11" x14ac:dyDescent="0.35">
      <c r="A5601" s="14" t="s">
        <v>11279</v>
      </c>
      <c r="B5601" s="13" t="s">
        <v>2519</v>
      </c>
      <c r="C5601" s="14" t="s">
        <v>19724</v>
      </c>
      <c r="D5601" s="14" t="s">
        <v>11356</v>
      </c>
      <c r="E5601" s="15" t="s">
        <v>11359</v>
      </c>
      <c r="F5601" s="16">
        <v>1068</v>
      </c>
      <c r="G5601" s="16">
        <v>1361</v>
      </c>
      <c r="H5601" s="6">
        <f t="shared" si="348"/>
        <v>1069</v>
      </c>
      <c r="I5601" s="6">
        <f t="shared" si="349"/>
        <v>1362</v>
      </c>
      <c r="J5601" s="7">
        <f t="shared" si="350"/>
        <v>1.274087932647334</v>
      </c>
      <c r="K5601" s="7">
        <f t="shared" si="351"/>
        <v>0.34946485029158059</v>
      </c>
    </row>
    <row r="5602" spans="1:11" x14ac:dyDescent="0.35">
      <c r="A5602" s="14" t="s">
        <v>11280</v>
      </c>
      <c r="B5602" s="13" t="s">
        <v>1745</v>
      </c>
      <c r="C5602" s="14" t="s">
        <v>19725</v>
      </c>
      <c r="D5602" s="14" t="s">
        <v>19726</v>
      </c>
      <c r="E5602" s="15" t="s">
        <v>11359</v>
      </c>
      <c r="F5602" s="16">
        <v>407</v>
      </c>
      <c r="G5602" s="16">
        <v>373</v>
      </c>
      <c r="H5602" s="6">
        <f t="shared" si="348"/>
        <v>408</v>
      </c>
      <c r="I5602" s="6">
        <f t="shared" si="349"/>
        <v>374</v>
      </c>
      <c r="J5602" s="7">
        <f t="shared" si="350"/>
        <v>0.91666666666666663</v>
      </c>
      <c r="K5602" s="7">
        <f t="shared" si="351"/>
        <v>-0.12553088208385899</v>
      </c>
    </row>
    <row r="5603" spans="1:11" x14ac:dyDescent="0.35">
      <c r="A5603" s="14" t="s">
        <v>11281</v>
      </c>
      <c r="B5603" s="13" t="s">
        <v>960</v>
      </c>
      <c r="C5603" s="14" t="s">
        <v>19727</v>
      </c>
      <c r="D5603" s="14" t="s">
        <v>19728</v>
      </c>
      <c r="E5603" s="15" t="s">
        <v>5678</v>
      </c>
      <c r="F5603" s="16">
        <v>211</v>
      </c>
      <c r="G5603" s="16">
        <v>333</v>
      </c>
      <c r="H5603" s="6">
        <f t="shared" si="348"/>
        <v>212</v>
      </c>
      <c r="I5603" s="6">
        <f t="shared" si="349"/>
        <v>334</v>
      </c>
      <c r="J5603" s="7">
        <f t="shared" si="350"/>
        <v>1.5754716981132075</v>
      </c>
      <c r="K5603" s="7">
        <f t="shared" si="351"/>
        <v>0.65578383791085304</v>
      </c>
    </row>
    <row r="5604" spans="1:11" x14ac:dyDescent="0.35">
      <c r="A5604" s="14" t="s">
        <v>11282</v>
      </c>
      <c r="B5604" s="13" t="s">
        <v>402</v>
      </c>
      <c r="C5604" s="14" t="s">
        <v>19729</v>
      </c>
      <c r="D5604" s="14" t="s">
        <v>19730</v>
      </c>
      <c r="E5604" s="15" t="s">
        <v>5678</v>
      </c>
      <c r="F5604" s="16">
        <v>348</v>
      </c>
      <c r="G5604" s="16">
        <v>477</v>
      </c>
      <c r="H5604" s="6">
        <f t="shared" si="348"/>
        <v>349</v>
      </c>
      <c r="I5604" s="6">
        <f t="shared" si="349"/>
        <v>478</v>
      </c>
      <c r="J5604" s="7">
        <f t="shared" si="350"/>
        <v>1.3696275071633237</v>
      </c>
      <c r="K5604" s="7">
        <f t="shared" si="351"/>
        <v>0.45378358177109623</v>
      </c>
    </row>
    <row r="5605" spans="1:11" x14ac:dyDescent="0.35">
      <c r="A5605" s="14" t="s">
        <v>11283</v>
      </c>
      <c r="B5605" s="13" t="s">
        <v>2672</v>
      </c>
      <c r="C5605" s="14" t="s">
        <v>19731</v>
      </c>
      <c r="D5605" s="14" t="s">
        <v>19732</v>
      </c>
      <c r="E5605" s="15" t="s">
        <v>5678</v>
      </c>
      <c r="F5605" s="16">
        <v>41</v>
      </c>
      <c r="G5605" s="16">
        <v>25</v>
      </c>
      <c r="H5605" s="6">
        <f t="shared" si="348"/>
        <v>42</v>
      </c>
      <c r="I5605" s="6">
        <f t="shared" si="349"/>
        <v>26</v>
      </c>
      <c r="J5605" s="7">
        <f t="shared" si="350"/>
        <v>0.61904761904761907</v>
      </c>
      <c r="K5605" s="7">
        <f t="shared" si="351"/>
        <v>-0.69187770463766807</v>
      </c>
    </row>
    <row r="5606" spans="1:11" x14ac:dyDescent="0.35">
      <c r="A5606" s="14" t="s">
        <v>11284</v>
      </c>
      <c r="B5606" s="13" t="s">
        <v>1695</v>
      </c>
      <c r="C5606" s="14" t="s">
        <v>19733</v>
      </c>
      <c r="D5606" s="14" t="s">
        <v>19734</v>
      </c>
      <c r="E5606" s="15" t="s">
        <v>11359</v>
      </c>
      <c r="F5606" s="16">
        <v>94</v>
      </c>
      <c r="G5606" s="16">
        <v>65</v>
      </c>
      <c r="H5606" s="6">
        <f t="shared" si="348"/>
        <v>95</v>
      </c>
      <c r="I5606" s="6">
        <f t="shared" si="349"/>
        <v>66</v>
      </c>
      <c r="J5606" s="7">
        <f t="shared" si="350"/>
        <v>0.69473684210526321</v>
      </c>
      <c r="K5606" s="7">
        <f t="shared" si="351"/>
        <v>-0.52546148897249434</v>
      </c>
    </row>
    <row r="5607" spans="1:11" x14ac:dyDescent="0.35">
      <c r="A5607" s="14" t="s">
        <v>11285</v>
      </c>
      <c r="B5607" s="13" t="s">
        <v>2704</v>
      </c>
      <c r="C5607" s="14" t="s">
        <v>19735</v>
      </c>
      <c r="D5607" s="14" t="s">
        <v>19736</v>
      </c>
      <c r="E5607" s="15" t="s">
        <v>11359</v>
      </c>
      <c r="F5607" s="16">
        <v>50</v>
      </c>
      <c r="G5607" s="16">
        <v>33</v>
      </c>
      <c r="H5607" s="6">
        <f t="shared" si="348"/>
        <v>51</v>
      </c>
      <c r="I5607" s="6">
        <f t="shared" si="349"/>
        <v>34</v>
      </c>
      <c r="J5607" s="7">
        <f t="shared" si="350"/>
        <v>0.66666666666666663</v>
      </c>
      <c r="K5607" s="7">
        <f t="shared" si="351"/>
        <v>-0.5849625007211563</v>
      </c>
    </row>
    <row r="5608" spans="1:11" x14ac:dyDescent="0.35">
      <c r="A5608" s="14" t="s">
        <v>11286</v>
      </c>
      <c r="B5608" s="13" t="s">
        <v>1768</v>
      </c>
      <c r="C5608" s="14" t="s">
        <v>19737</v>
      </c>
      <c r="D5608" s="14" t="s">
        <v>19738</v>
      </c>
      <c r="E5608" s="15" t="s">
        <v>11359</v>
      </c>
      <c r="F5608" s="16">
        <v>37</v>
      </c>
      <c r="G5608" s="16">
        <v>31</v>
      </c>
      <c r="H5608" s="6">
        <f t="shared" si="348"/>
        <v>38</v>
      </c>
      <c r="I5608" s="6">
        <f t="shared" si="349"/>
        <v>32</v>
      </c>
      <c r="J5608" s="7">
        <f t="shared" si="350"/>
        <v>0.84210526315789469</v>
      </c>
      <c r="K5608" s="7">
        <f t="shared" si="351"/>
        <v>-0.2479275134435856</v>
      </c>
    </row>
    <row r="5609" spans="1:11" x14ac:dyDescent="0.35">
      <c r="A5609" s="14" t="s">
        <v>11287</v>
      </c>
      <c r="B5609" s="13" t="s">
        <v>4973</v>
      </c>
      <c r="C5609" s="14" t="s">
        <v>19739</v>
      </c>
      <c r="D5609" s="14" t="s">
        <v>11356</v>
      </c>
      <c r="E5609" s="15" t="s">
        <v>11359</v>
      </c>
      <c r="F5609" s="16">
        <v>18</v>
      </c>
      <c r="G5609" s="16">
        <v>11</v>
      </c>
      <c r="H5609" s="6">
        <f t="shared" si="348"/>
        <v>19</v>
      </c>
      <c r="I5609" s="6">
        <f t="shared" si="349"/>
        <v>12</v>
      </c>
      <c r="J5609" s="7">
        <f t="shared" si="350"/>
        <v>0.63157894736842102</v>
      </c>
      <c r="K5609" s="7">
        <f t="shared" si="351"/>
        <v>-0.66296501272242936</v>
      </c>
    </row>
    <row r="5610" spans="1:11" x14ac:dyDescent="0.35">
      <c r="A5610" s="14" t="s">
        <v>11288</v>
      </c>
      <c r="B5610" s="13" t="s">
        <v>966</v>
      </c>
      <c r="C5610" s="14" t="s">
        <v>19740</v>
      </c>
      <c r="D5610" s="14" t="s">
        <v>11476</v>
      </c>
      <c r="E5610" s="15" t="s">
        <v>11359</v>
      </c>
      <c r="F5610" s="16">
        <v>125</v>
      </c>
      <c r="G5610" s="16">
        <v>69</v>
      </c>
      <c r="H5610" s="6">
        <f t="shared" si="348"/>
        <v>126</v>
      </c>
      <c r="I5610" s="6">
        <f t="shared" si="349"/>
        <v>70</v>
      </c>
      <c r="J5610" s="7">
        <f t="shared" si="350"/>
        <v>0.55555555555555558</v>
      </c>
      <c r="K5610" s="7">
        <f t="shared" si="351"/>
        <v>-0.84799690655494997</v>
      </c>
    </row>
    <row r="5611" spans="1:11" x14ac:dyDescent="0.35">
      <c r="A5611" s="14" t="s">
        <v>11289</v>
      </c>
      <c r="B5611" s="13" t="s">
        <v>3927</v>
      </c>
      <c r="C5611" s="14" t="s">
        <v>19741</v>
      </c>
      <c r="D5611" s="14" t="s">
        <v>11657</v>
      </c>
      <c r="E5611" s="15" t="s">
        <v>11359</v>
      </c>
      <c r="F5611" s="16">
        <v>102</v>
      </c>
      <c r="G5611" s="16">
        <v>76</v>
      </c>
      <c r="H5611" s="6">
        <f t="shared" si="348"/>
        <v>103</v>
      </c>
      <c r="I5611" s="6">
        <f t="shared" si="349"/>
        <v>77</v>
      </c>
      <c r="J5611" s="7">
        <f t="shared" si="350"/>
        <v>0.74757281553398058</v>
      </c>
      <c r="K5611" s="7">
        <f t="shared" si="351"/>
        <v>-0.41971398648831698</v>
      </c>
    </row>
    <row r="5612" spans="1:11" x14ac:dyDescent="0.35">
      <c r="A5612" s="14" t="s">
        <v>11290</v>
      </c>
      <c r="B5612" s="13" t="s">
        <v>4229</v>
      </c>
      <c r="C5612" s="14" t="s">
        <v>19742</v>
      </c>
      <c r="D5612" s="14" t="s">
        <v>11356</v>
      </c>
      <c r="E5612" s="15" t="s">
        <v>11359</v>
      </c>
      <c r="F5612" s="16">
        <v>385</v>
      </c>
      <c r="G5612" s="16">
        <v>419</v>
      </c>
      <c r="H5612" s="6">
        <f t="shared" si="348"/>
        <v>386</v>
      </c>
      <c r="I5612" s="6">
        <f t="shared" si="349"/>
        <v>420</v>
      </c>
      <c r="J5612" s="7">
        <f t="shared" si="350"/>
        <v>1.0880829015544042</v>
      </c>
      <c r="K5612" s="7">
        <f t="shared" si="351"/>
        <v>0.12178848039804235</v>
      </c>
    </row>
    <row r="5613" spans="1:11" x14ac:dyDescent="0.35">
      <c r="A5613" s="14" t="s">
        <v>11291</v>
      </c>
      <c r="B5613" s="13" t="s">
        <v>2032</v>
      </c>
      <c r="C5613" s="14" t="s">
        <v>19743</v>
      </c>
      <c r="D5613" s="14" t="s">
        <v>19744</v>
      </c>
      <c r="E5613" s="15" t="s">
        <v>11359</v>
      </c>
      <c r="F5613" s="16">
        <v>155</v>
      </c>
      <c r="G5613" s="16">
        <v>81</v>
      </c>
      <c r="H5613" s="6">
        <f t="shared" si="348"/>
        <v>156</v>
      </c>
      <c r="I5613" s="6">
        <f t="shared" si="349"/>
        <v>82</v>
      </c>
      <c r="J5613" s="7">
        <f t="shared" si="350"/>
        <v>0.52564102564102566</v>
      </c>
      <c r="K5613" s="7">
        <f t="shared" si="351"/>
        <v>-0.92785021424416458</v>
      </c>
    </row>
    <row r="5614" spans="1:11" x14ac:dyDescent="0.35">
      <c r="A5614" s="14" t="s">
        <v>11292</v>
      </c>
      <c r="B5614" s="13" t="s">
        <v>1832</v>
      </c>
      <c r="C5614" s="14" t="s">
        <v>19745</v>
      </c>
      <c r="D5614" s="14" t="s">
        <v>11509</v>
      </c>
      <c r="E5614" s="15" t="s">
        <v>11359</v>
      </c>
      <c r="F5614" s="16">
        <v>400</v>
      </c>
      <c r="G5614" s="16">
        <v>327</v>
      </c>
      <c r="H5614" s="6">
        <f t="shared" si="348"/>
        <v>401</v>
      </c>
      <c r="I5614" s="6">
        <f t="shared" si="349"/>
        <v>328</v>
      </c>
      <c r="J5614" s="7">
        <f t="shared" si="350"/>
        <v>0.81795511221945139</v>
      </c>
      <c r="K5614" s="7">
        <f t="shared" si="351"/>
        <v>-0.28990642183683657</v>
      </c>
    </row>
    <row r="5615" spans="1:11" x14ac:dyDescent="0.35">
      <c r="A5615" s="14" t="s">
        <v>11293</v>
      </c>
      <c r="B5615" s="13" t="s">
        <v>677</v>
      </c>
      <c r="C5615" s="14" t="s">
        <v>19746</v>
      </c>
      <c r="D5615" s="14" t="s">
        <v>19747</v>
      </c>
      <c r="E5615" s="15" t="s">
        <v>11359</v>
      </c>
      <c r="F5615" s="16">
        <v>154</v>
      </c>
      <c r="G5615" s="16">
        <v>81</v>
      </c>
      <c r="H5615" s="6">
        <f t="shared" si="348"/>
        <v>155</v>
      </c>
      <c r="I5615" s="6">
        <f t="shared" si="349"/>
        <v>82</v>
      </c>
      <c r="J5615" s="7">
        <f t="shared" si="350"/>
        <v>0.52903225806451615</v>
      </c>
      <c r="K5615" s="7">
        <f t="shared" si="351"/>
        <v>-0.91857240065615375</v>
      </c>
    </row>
    <row r="5616" spans="1:11" x14ac:dyDescent="0.35">
      <c r="A5616" s="14" t="s">
        <v>11294</v>
      </c>
      <c r="B5616" s="13" t="s">
        <v>994</v>
      </c>
      <c r="C5616" s="14" t="s">
        <v>19748</v>
      </c>
      <c r="D5616" s="14" t="s">
        <v>19749</v>
      </c>
      <c r="E5616" s="15" t="s">
        <v>11359</v>
      </c>
      <c r="F5616" s="16">
        <v>116</v>
      </c>
      <c r="G5616" s="16">
        <v>93</v>
      </c>
      <c r="H5616" s="6">
        <f t="shared" si="348"/>
        <v>117</v>
      </c>
      <c r="I5616" s="6">
        <f t="shared" si="349"/>
        <v>94</v>
      </c>
      <c r="J5616" s="7">
        <f t="shared" si="350"/>
        <v>0.80341880341880345</v>
      </c>
      <c r="K5616" s="7">
        <f t="shared" si="351"/>
        <v>-0.31577586790576706</v>
      </c>
    </row>
    <row r="5617" spans="1:11" x14ac:dyDescent="0.35">
      <c r="A5617" s="14" t="s">
        <v>11295</v>
      </c>
      <c r="B5617" s="13" t="s">
        <v>788</v>
      </c>
      <c r="C5617" s="14" t="s">
        <v>19750</v>
      </c>
      <c r="D5617" s="14" t="s">
        <v>19751</v>
      </c>
      <c r="E5617" s="15" t="s">
        <v>11359</v>
      </c>
      <c r="F5617" s="16">
        <v>76</v>
      </c>
      <c r="G5617" s="16">
        <v>64</v>
      </c>
      <c r="H5617" s="6">
        <f t="shared" si="348"/>
        <v>77</v>
      </c>
      <c r="I5617" s="6">
        <f t="shared" si="349"/>
        <v>65</v>
      </c>
      <c r="J5617" s="7">
        <f t="shared" si="350"/>
        <v>0.8441558441558441</v>
      </c>
      <c r="K5617" s="7">
        <f t="shared" si="351"/>
        <v>-0.24441872766644696</v>
      </c>
    </row>
    <row r="5618" spans="1:11" x14ac:dyDescent="0.35">
      <c r="A5618" s="14" t="s">
        <v>11296</v>
      </c>
      <c r="B5618" s="13" t="s">
        <v>1100</v>
      </c>
      <c r="C5618" s="14" t="s">
        <v>19752</v>
      </c>
      <c r="D5618" s="14" t="s">
        <v>19753</v>
      </c>
      <c r="E5618" s="15" t="s">
        <v>5678</v>
      </c>
      <c r="F5618" s="16">
        <v>61</v>
      </c>
      <c r="G5618" s="16">
        <v>41</v>
      </c>
      <c r="H5618" s="6">
        <f t="shared" si="348"/>
        <v>62</v>
      </c>
      <c r="I5618" s="6">
        <f t="shared" si="349"/>
        <v>42</v>
      </c>
      <c r="J5618" s="7">
        <f t="shared" si="350"/>
        <v>0.67741935483870963</v>
      </c>
      <c r="K5618" s="7">
        <f t="shared" si="351"/>
        <v>-0.561878887608115</v>
      </c>
    </row>
    <row r="5619" spans="1:11" x14ac:dyDescent="0.35">
      <c r="A5619" s="14" t="s">
        <v>11297</v>
      </c>
      <c r="B5619" s="13" t="s">
        <v>529</v>
      </c>
      <c r="C5619" s="14" t="s">
        <v>19754</v>
      </c>
      <c r="D5619" s="14" t="s">
        <v>19755</v>
      </c>
      <c r="E5619" s="15" t="s">
        <v>5678</v>
      </c>
      <c r="F5619" s="16">
        <v>21</v>
      </c>
      <c r="G5619" s="16">
        <v>13</v>
      </c>
      <c r="H5619" s="6">
        <f t="shared" si="348"/>
        <v>22</v>
      </c>
      <c r="I5619" s="6">
        <f t="shared" si="349"/>
        <v>14</v>
      </c>
      <c r="J5619" s="7">
        <f t="shared" si="350"/>
        <v>0.63636363636363635</v>
      </c>
      <c r="K5619" s="7">
        <f t="shared" si="351"/>
        <v>-0.65207669657969325</v>
      </c>
    </row>
    <row r="5620" spans="1:11" x14ac:dyDescent="0.35">
      <c r="A5620" s="14" t="s">
        <v>11298</v>
      </c>
      <c r="B5620" s="13" t="s">
        <v>1369</v>
      </c>
      <c r="C5620" s="14" t="s">
        <v>19756</v>
      </c>
      <c r="D5620" s="14" t="s">
        <v>11356</v>
      </c>
      <c r="E5620" s="15" t="s">
        <v>11359</v>
      </c>
      <c r="F5620" s="16">
        <v>24</v>
      </c>
      <c r="G5620" s="16">
        <v>17</v>
      </c>
      <c r="H5620" s="6">
        <f t="shared" si="348"/>
        <v>25</v>
      </c>
      <c r="I5620" s="6">
        <f t="shared" si="349"/>
        <v>18</v>
      </c>
      <c r="J5620" s="7">
        <f t="shared" si="350"/>
        <v>0.72</v>
      </c>
      <c r="K5620" s="7">
        <f t="shared" si="351"/>
        <v>-0.47393118833241243</v>
      </c>
    </row>
    <row r="5621" spans="1:11" x14ac:dyDescent="0.35">
      <c r="A5621" s="14" t="s">
        <v>11299</v>
      </c>
      <c r="B5621" s="13" t="s">
        <v>2057</v>
      </c>
      <c r="C5621" s="14" t="s">
        <v>19757</v>
      </c>
      <c r="D5621" s="14" t="s">
        <v>19758</v>
      </c>
      <c r="E5621" s="15" t="s">
        <v>11359</v>
      </c>
      <c r="F5621" s="16">
        <v>16</v>
      </c>
      <c r="G5621" s="16">
        <v>14</v>
      </c>
      <c r="H5621" s="6">
        <f t="shared" si="348"/>
        <v>17</v>
      </c>
      <c r="I5621" s="6">
        <f t="shared" si="349"/>
        <v>15</v>
      </c>
      <c r="J5621" s="7">
        <f t="shared" si="350"/>
        <v>0.88235294117647056</v>
      </c>
      <c r="K5621" s="7">
        <f t="shared" si="351"/>
        <v>-0.18057224564182092</v>
      </c>
    </row>
    <row r="5622" spans="1:11" x14ac:dyDescent="0.35">
      <c r="A5622" s="14" t="s">
        <v>11300</v>
      </c>
      <c r="B5622" s="13" t="s">
        <v>1328</v>
      </c>
      <c r="C5622" s="14" t="s">
        <v>19759</v>
      </c>
      <c r="D5622" s="14" t="s">
        <v>11356</v>
      </c>
      <c r="E5622" s="15" t="s">
        <v>5678</v>
      </c>
      <c r="F5622" s="16">
        <v>42</v>
      </c>
      <c r="G5622" s="16">
        <v>19</v>
      </c>
      <c r="H5622" s="6">
        <f t="shared" si="348"/>
        <v>43</v>
      </c>
      <c r="I5622" s="6">
        <f t="shared" si="349"/>
        <v>20</v>
      </c>
      <c r="J5622" s="7">
        <f t="shared" si="350"/>
        <v>0.46511627906976744</v>
      </c>
      <c r="K5622" s="7">
        <f t="shared" si="351"/>
        <v>-1.1043366598147357</v>
      </c>
    </row>
    <row r="5623" spans="1:11" x14ac:dyDescent="0.35">
      <c r="A5623" s="14" t="s">
        <v>11301</v>
      </c>
      <c r="B5623" s="13" t="s">
        <v>1002</v>
      </c>
      <c r="C5623" s="14" t="s">
        <v>19760</v>
      </c>
      <c r="D5623" s="14" t="s">
        <v>19761</v>
      </c>
      <c r="E5623" s="15" t="s">
        <v>11359</v>
      </c>
      <c r="F5623" s="16">
        <v>96</v>
      </c>
      <c r="G5623" s="16">
        <v>76</v>
      </c>
      <c r="H5623" s="6">
        <f t="shared" si="348"/>
        <v>97</v>
      </c>
      <c r="I5623" s="6">
        <f t="shared" si="349"/>
        <v>77</v>
      </c>
      <c r="J5623" s="7">
        <f t="shared" si="350"/>
        <v>0.79381443298969068</v>
      </c>
      <c r="K5623" s="7">
        <f t="shared" si="351"/>
        <v>-0.33312630149222638</v>
      </c>
    </row>
    <row r="5624" spans="1:11" x14ac:dyDescent="0.35">
      <c r="A5624" s="14" t="s">
        <v>11302</v>
      </c>
      <c r="B5624" s="13" t="s">
        <v>865</v>
      </c>
      <c r="C5624" s="14" t="s">
        <v>19762</v>
      </c>
      <c r="D5624" s="14" t="s">
        <v>11356</v>
      </c>
      <c r="E5624" s="15" t="s">
        <v>5678</v>
      </c>
      <c r="F5624" s="16">
        <v>26</v>
      </c>
      <c r="G5624" s="16">
        <v>26</v>
      </c>
      <c r="H5624" s="6">
        <f t="shared" si="348"/>
        <v>27</v>
      </c>
      <c r="I5624" s="6">
        <f t="shared" si="349"/>
        <v>27</v>
      </c>
      <c r="J5624" s="7">
        <f t="shared" si="350"/>
        <v>1</v>
      </c>
      <c r="K5624" s="7">
        <f t="shared" si="351"/>
        <v>0</v>
      </c>
    </row>
    <row r="5625" spans="1:11" x14ac:dyDescent="0.35">
      <c r="A5625" s="14" t="s">
        <v>11303</v>
      </c>
      <c r="B5625" s="13" t="s">
        <v>2021</v>
      </c>
      <c r="C5625" s="14" t="s">
        <v>19763</v>
      </c>
      <c r="D5625" s="14" t="s">
        <v>19764</v>
      </c>
      <c r="E5625" s="15" t="s">
        <v>5678</v>
      </c>
      <c r="F5625" s="16">
        <v>43</v>
      </c>
      <c r="G5625" s="16">
        <v>36</v>
      </c>
      <c r="H5625" s="6">
        <f t="shared" si="348"/>
        <v>44</v>
      </c>
      <c r="I5625" s="6">
        <f t="shared" si="349"/>
        <v>37</v>
      </c>
      <c r="J5625" s="7">
        <f t="shared" si="350"/>
        <v>0.84090909090909094</v>
      </c>
      <c r="K5625" s="7">
        <f t="shared" si="351"/>
        <v>-0.24997825300834742</v>
      </c>
    </row>
    <row r="5626" spans="1:11" x14ac:dyDescent="0.35">
      <c r="A5626" s="14" t="s">
        <v>11304</v>
      </c>
      <c r="B5626" s="13" t="s">
        <v>2626</v>
      </c>
      <c r="C5626" s="14" t="s">
        <v>19765</v>
      </c>
      <c r="D5626" s="14" t="s">
        <v>11356</v>
      </c>
      <c r="E5626" s="15" t="s">
        <v>5678</v>
      </c>
      <c r="F5626" s="16">
        <v>46</v>
      </c>
      <c r="G5626" s="16">
        <v>38</v>
      </c>
      <c r="H5626" s="6">
        <f t="shared" si="348"/>
        <v>47</v>
      </c>
      <c r="I5626" s="6">
        <f t="shared" si="349"/>
        <v>39</v>
      </c>
      <c r="J5626" s="7">
        <f t="shared" si="350"/>
        <v>0.82978723404255317</v>
      </c>
      <c r="K5626" s="7">
        <f t="shared" si="351"/>
        <v>-0.26918663281538907</v>
      </c>
    </row>
    <row r="5627" spans="1:11" x14ac:dyDescent="0.35">
      <c r="A5627" s="14" t="s">
        <v>11305</v>
      </c>
      <c r="B5627" s="13" t="s">
        <v>3964</v>
      </c>
      <c r="C5627" s="14" t="s">
        <v>19766</v>
      </c>
      <c r="D5627" s="14" t="s">
        <v>11385</v>
      </c>
      <c r="E5627" s="15" t="s">
        <v>11359</v>
      </c>
      <c r="F5627" s="16">
        <v>37</v>
      </c>
      <c r="G5627" s="16">
        <v>35</v>
      </c>
      <c r="H5627" s="6">
        <f t="shared" si="348"/>
        <v>38</v>
      </c>
      <c r="I5627" s="6">
        <f t="shared" si="349"/>
        <v>36</v>
      </c>
      <c r="J5627" s="7">
        <f t="shared" si="350"/>
        <v>0.94736842105263153</v>
      </c>
      <c r="K5627" s="7">
        <f t="shared" si="351"/>
        <v>-7.8002512001273214E-2</v>
      </c>
    </row>
    <row r="5628" spans="1:11" x14ac:dyDescent="0.35">
      <c r="A5628" s="14" t="s">
        <v>11306</v>
      </c>
      <c r="B5628" s="13" t="s">
        <v>5441</v>
      </c>
      <c r="C5628" s="14" t="s">
        <v>19767</v>
      </c>
      <c r="D5628" s="14" t="s">
        <v>11539</v>
      </c>
      <c r="E5628" s="15" t="s">
        <v>5678</v>
      </c>
      <c r="F5628" s="16">
        <v>75</v>
      </c>
      <c r="G5628" s="16">
        <v>87</v>
      </c>
      <c r="H5628" s="6">
        <f t="shared" si="348"/>
        <v>76</v>
      </c>
      <c r="I5628" s="6">
        <f t="shared" si="349"/>
        <v>88</v>
      </c>
      <c r="J5628" s="7">
        <f t="shared" si="350"/>
        <v>1.1578947368421053</v>
      </c>
      <c r="K5628" s="7">
        <f t="shared" si="351"/>
        <v>0.21150410519371185</v>
      </c>
    </row>
    <row r="5629" spans="1:11" x14ac:dyDescent="0.35">
      <c r="A5629" s="14" t="s">
        <v>11307</v>
      </c>
      <c r="B5629" s="13" t="s">
        <v>5475</v>
      </c>
      <c r="C5629" s="14" t="s">
        <v>19768</v>
      </c>
      <c r="D5629" s="14" t="s">
        <v>19769</v>
      </c>
      <c r="E5629" s="15" t="s">
        <v>5678</v>
      </c>
      <c r="F5629" s="16">
        <v>20</v>
      </c>
      <c r="G5629" s="16">
        <v>19</v>
      </c>
      <c r="H5629" s="6">
        <f t="shared" si="348"/>
        <v>21</v>
      </c>
      <c r="I5629" s="6">
        <f t="shared" si="349"/>
        <v>20</v>
      </c>
      <c r="J5629" s="7">
        <f t="shared" si="350"/>
        <v>0.95238095238095233</v>
      </c>
      <c r="K5629" s="7">
        <f t="shared" si="351"/>
        <v>-7.0389327891398012E-2</v>
      </c>
    </row>
    <row r="5630" spans="1:11" x14ac:dyDescent="0.35">
      <c r="A5630" s="14" t="s">
        <v>11308</v>
      </c>
      <c r="B5630" s="13" t="s">
        <v>5497</v>
      </c>
      <c r="C5630" s="14" t="s">
        <v>19770</v>
      </c>
      <c r="D5630" s="14" t="s">
        <v>12215</v>
      </c>
      <c r="E5630" s="15" t="s">
        <v>5678</v>
      </c>
      <c r="F5630" s="16">
        <v>30</v>
      </c>
      <c r="G5630" s="16">
        <v>21</v>
      </c>
      <c r="H5630" s="6">
        <f t="shared" si="348"/>
        <v>31</v>
      </c>
      <c r="I5630" s="6">
        <f t="shared" si="349"/>
        <v>22</v>
      </c>
      <c r="J5630" s="7">
        <f t="shared" si="350"/>
        <v>0.70967741935483875</v>
      </c>
      <c r="K5630" s="7">
        <f t="shared" si="351"/>
        <v>-0.49476469174957788</v>
      </c>
    </row>
    <row r="5631" spans="1:11" x14ac:dyDescent="0.35">
      <c r="A5631" s="14" t="s">
        <v>11309</v>
      </c>
      <c r="B5631" s="13" t="s">
        <v>4124</v>
      </c>
      <c r="C5631" s="14" t="s">
        <v>19771</v>
      </c>
      <c r="D5631" s="14" t="s">
        <v>11651</v>
      </c>
      <c r="E5631" s="15" t="s">
        <v>11359</v>
      </c>
      <c r="F5631" s="16">
        <v>48</v>
      </c>
      <c r="G5631" s="16">
        <v>33</v>
      </c>
      <c r="H5631" s="6">
        <f t="shared" si="348"/>
        <v>49</v>
      </c>
      <c r="I5631" s="6">
        <f t="shared" si="349"/>
        <v>34</v>
      </c>
      <c r="J5631" s="7">
        <f t="shared" si="350"/>
        <v>0.69387755102040816</v>
      </c>
      <c r="K5631" s="7">
        <f t="shared" si="351"/>
        <v>-0.52724700286486881</v>
      </c>
    </row>
    <row r="5632" spans="1:11" x14ac:dyDescent="0.35">
      <c r="A5632" s="14" t="s">
        <v>11310</v>
      </c>
      <c r="B5632" s="13" t="s">
        <v>2653</v>
      </c>
      <c r="C5632" s="14" t="s">
        <v>19772</v>
      </c>
      <c r="D5632" s="14" t="s">
        <v>11548</v>
      </c>
      <c r="E5632" s="15" t="s">
        <v>11359</v>
      </c>
      <c r="F5632" s="16">
        <v>41</v>
      </c>
      <c r="G5632" s="16">
        <v>39</v>
      </c>
      <c r="H5632" s="6">
        <f t="shared" si="348"/>
        <v>42</v>
      </c>
      <c r="I5632" s="6">
        <f t="shared" si="349"/>
        <v>40</v>
      </c>
      <c r="J5632" s="7">
        <f t="shared" si="350"/>
        <v>0.95238095238095233</v>
      </c>
      <c r="K5632" s="7">
        <f t="shared" si="351"/>
        <v>-7.0389327891398012E-2</v>
      </c>
    </row>
    <row r="5633" spans="1:11" x14ac:dyDescent="0.35">
      <c r="A5633" s="14" t="s">
        <v>11311</v>
      </c>
      <c r="B5633" s="13" t="s">
        <v>1183</v>
      </c>
      <c r="C5633" s="14" t="s">
        <v>19773</v>
      </c>
      <c r="D5633" s="14" t="s">
        <v>11356</v>
      </c>
      <c r="E5633" s="15" t="s">
        <v>5678</v>
      </c>
      <c r="F5633" s="16">
        <v>101</v>
      </c>
      <c r="G5633" s="16">
        <v>119</v>
      </c>
      <c r="H5633" s="6">
        <f t="shared" si="348"/>
        <v>102</v>
      </c>
      <c r="I5633" s="6">
        <f t="shared" si="349"/>
        <v>120</v>
      </c>
      <c r="J5633" s="7">
        <f t="shared" si="350"/>
        <v>1.1764705882352942</v>
      </c>
      <c r="K5633" s="7">
        <f t="shared" si="351"/>
        <v>0.23446525363702297</v>
      </c>
    </row>
    <row r="5634" spans="1:11" x14ac:dyDescent="0.35">
      <c r="A5634" s="14" t="s">
        <v>11312</v>
      </c>
      <c r="B5634" s="13" t="s">
        <v>4855</v>
      </c>
      <c r="C5634" s="14" t="s">
        <v>19774</v>
      </c>
      <c r="D5634" s="14" t="s">
        <v>11356</v>
      </c>
      <c r="E5634" s="15" t="s">
        <v>5678</v>
      </c>
      <c r="F5634" s="16">
        <v>89</v>
      </c>
      <c r="G5634" s="16">
        <v>92</v>
      </c>
      <c r="H5634" s="6">
        <f t="shared" si="348"/>
        <v>90</v>
      </c>
      <c r="I5634" s="6">
        <f t="shared" si="349"/>
        <v>93</v>
      </c>
      <c r="J5634" s="7">
        <f t="shared" si="350"/>
        <v>1.0333333333333334</v>
      </c>
      <c r="K5634" s="7">
        <f t="shared" si="351"/>
        <v>4.7305714778356822E-2</v>
      </c>
    </row>
    <row r="5635" spans="1:11" x14ac:dyDescent="0.35">
      <c r="A5635" s="14" t="s">
        <v>11313</v>
      </c>
      <c r="B5635" s="13" t="s">
        <v>2814</v>
      </c>
      <c r="C5635" s="14" t="s">
        <v>19775</v>
      </c>
      <c r="D5635" s="14" t="s">
        <v>11356</v>
      </c>
      <c r="E5635" s="15" t="s">
        <v>5678</v>
      </c>
      <c r="F5635" s="16">
        <v>341</v>
      </c>
      <c r="G5635" s="16">
        <v>300</v>
      </c>
      <c r="H5635" s="6">
        <f t="shared" ref="H5635:H5677" si="352">F5635+1</f>
        <v>342</v>
      </c>
      <c r="I5635" s="6">
        <f t="shared" ref="I5635:I5677" si="353">G5635+1</f>
        <v>301</v>
      </c>
      <c r="J5635" s="7">
        <f t="shared" ref="J5635:J5677" si="354">I5635/H5635</f>
        <v>0.88011695906432752</v>
      </c>
      <c r="K5635" s="7">
        <f t="shared" ref="K5635:K5677" si="355">LOG(J5635,2)</f>
        <v>-0.18423283812619576</v>
      </c>
    </row>
    <row r="5636" spans="1:11" x14ac:dyDescent="0.35">
      <c r="A5636" s="14" t="s">
        <v>11314</v>
      </c>
      <c r="B5636" s="13" t="s">
        <v>1010</v>
      </c>
      <c r="C5636" s="14" t="s">
        <v>19776</v>
      </c>
      <c r="D5636" s="14" t="s">
        <v>16932</v>
      </c>
      <c r="E5636" s="15" t="s">
        <v>11359</v>
      </c>
      <c r="F5636" s="16">
        <v>66</v>
      </c>
      <c r="G5636" s="16">
        <v>80</v>
      </c>
      <c r="H5636" s="6">
        <f t="shared" si="352"/>
        <v>67</v>
      </c>
      <c r="I5636" s="6">
        <f t="shared" si="353"/>
        <v>81</v>
      </c>
      <c r="J5636" s="7">
        <f t="shared" si="354"/>
        <v>1.208955223880597</v>
      </c>
      <c r="K5636" s="7">
        <f t="shared" si="355"/>
        <v>0.27376081242685224</v>
      </c>
    </row>
    <row r="5637" spans="1:11" x14ac:dyDescent="0.35">
      <c r="A5637" s="14" t="s">
        <v>11315</v>
      </c>
      <c r="B5637" s="13" t="s">
        <v>5523</v>
      </c>
      <c r="C5637" s="14" t="s">
        <v>19777</v>
      </c>
      <c r="D5637" s="14" t="s">
        <v>19778</v>
      </c>
      <c r="E5637" s="15" t="s">
        <v>11359</v>
      </c>
      <c r="F5637" s="16">
        <v>10</v>
      </c>
      <c r="G5637" s="16">
        <v>12</v>
      </c>
      <c r="H5637" s="6">
        <f t="shared" si="352"/>
        <v>11</v>
      </c>
      <c r="I5637" s="6">
        <f t="shared" si="353"/>
        <v>13</v>
      </c>
      <c r="J5637" s="7">
        <f t="shared" si="354"/>
        <v>1.1818181818181819</v>
      </c>
      <c r="K5637" s="7">
        <f t="shared" si="355"/>
        <v>0.24100809950379498</v>
      </c>
    </row>
    <row r="5638" spans="1:11" x14ac:dyDescent="0.35">
      <c r="A5638" s="14" t="s">
        <v>11316</v>
      </c>
      <c r="B5638" s="13" t="s">
        <v>5382</v>
      </c>
      <c r="C5638" s="14" t="s">
        <v>19779</v>
      </c>
      <c r="D5638" s="14" t="s">
        <v>19780</v>
      </c>
      <c r="E5638" s="15" t="s">
        <v>5678</v>
      </c>
      <c r="F5638" s="16">
        <v>20</v>
      </c>
      <c r="G5638" s="16">
        <v>12</v>
      </c>
      <c r="H5638" s="6">
        <f t="shared" si="352"/>
        <v>21</v>
      </c>
      <c r="I5638" s="6">
        <f t="shared" si="353"/>
        <v>13</v>
      </c>
      <c r="J5638" s="7">
        <f t="shared" si="354"/>
        <v>0.61904761904761907</v>
      </c>
      <c r="K5638" s="7">
        <f t="shared" si="355"/>
        <v>-0.69187770463766807</v>
      </c>
    </row>
    <row r="5639" spans="1:11" x14ac:dyDescent="0.35">
      <c r="A5639" s="14" t="s">
        <v>11317</v>
      </c>
      <c r="B5639" s="13" t="s">
        <v>1773</v>
      </c>
      <c r="C5639" s="14" t="s">
        <v>19781</v>
      </c>
      <c r="D5639" s="14" t="s">
        <v>11356</v>
      </c>
      <c r="E5639" s="15" t="s">
        <v>5678</v>
      </c>
      <c r="F5639" s="16">
        <v>18</v>
      </c>
      <c r="G5639" s="16">
        <v>11</v>
      </c>
      <c r="H5639" s="6">
        <f t="shared" si="352"/>
        <v>19</v>
      </c>
      <c r="I5639" s="6">
        <f t="shared" si="353"/>
        <v>12</v>
      </c>
      <c r="J5639" s="7">
        <f t="shared" si="354"/>
        <v>0.63157894736842102</v>
      </c>
      <c r="K5639" s="7">
        <f t="shared" si="355"/>
        <v>-0.66296501272242936</v>
      </c>
    </row>
    <row r="5640" spans="1:11" x14ac:dyDescent="0.35">
      <c r="A5640" s="14" t="s">
        <v>11318</v>
      </c>
      <c r="B5640" s="13" t="s">
        <v>3371</v>
      </c>
      <c r="C5640" s="14" t="s">
        <v>19782</v>
      </c>
      <c r="D5640" s="14" t="s">
        <v>11356</v>
      </c>
      <c r="E5640" s="15" t="s">
        <v>11359</v>
      </c>
      <c r="F5640" s="16">
        <v>25</v>
      </c>
      <c r="G5640" s="16">
        <v>24</v>
      </c>
      <c r="H5640" s="6">
        <f t="shared" si="352"/>
        <v>26</v>
      </c>
      <c r="I5640" s="6">
        <f t="shared" si="353"/>
        <v>25</v>
      </c>
      <c r="J5640" s="7">
        <f t="shared" si="354"/>
        <v>0.96153846153846156</v>
      </c>
      <c r="K5640" s="7">
        <f t="shared" si="355"/>
        <v>-5.6583528366367424E-2</v>
      </c>
    </row>
    <row r="5641" spans="1:11" x14ac:dyDescent="0.35">
      <c r="A5641" s="14" t="s">
        <v>11319</v>
      </c>
      <c r="B5641" s="13" t="s">
        <v>1237</v>
      </c>
      <c r="C5641" s="14" t="s">
        <v>19783</v>
      </c>
      <c r="D5641" s="14" t="s">
        <v>11356</v>
      </c>
      <c r="E5641" s="15" t="s">
        <v>5678</v>
      </c>
      <c r="F5641" s="16">
        <v>9</v>
      </c>
      <c r="G5641" s="16">
        <v>4</v>
      </c>
      <c r="H5641" s="6">
        <f t="shared" si="352"/>
        <v>10</v>
      </c>
      <c r="I5641" s="6">
        <f t="shared" si="353"/>
        <v>5</v>
      </c>
      <c r="J5641" s="7">
        <f t="shared" si="354"/>
        <v>0.5</v>
      </c>
      <c r="K5641" s="7">
        <f t="shared" si="355"/>
        <v>-1</v>
      </c>
    </row>
    <row r="5642" spans="1:11" x14ac:dyDescent="0.35">
      <c r="A5642" s="14" t="s">
        <v>11320</v>
      </c>
      <c r="B5642" s="13" t="s">
        <v>4205</v>
      </c>
      <c r="C5642" s="14" t="s">
        <v>19784</v>
      </c>
      <c r="D5642" s="14" t="s">
        <v>11356</v>
      </c>
      <c r="E5642" s="15" t="s">
        <v>5678</v>
      </c>
      <c r="F5642" s="16">
        <v>10</v>
      </c>
      <c r="G5642" s="16">
        <v>12</v>
      </c>
      <c r="H5642" s="6">
        <f t="shared" si="352"/>
        <v>11</v>
      </c>
      <c r="I5642" s="6">
        <f t="shared" si="353"/>
        <v>13</v>
      </c>
      <c r="J5642" s="7">
        <f t="shared" si="354"/>
        <v>1.1818181818181819</v>
      </c>
      <c r="K5642" s="7">
        <f t="shared" si="355"/>
        <v>0.24100809950379498</v>
      </c>
    </row>
    <row r="5643" spans="1:11" x14ac:dyDescent="0.35">
      <c r="A5643" s="14" t="s">
        <v>11321</v>
      </c>
      <c r="B5643" s="13" t="s">
        <v>2505</v>
      </c>
      <c r="C5643" s="14" t="s">
        <v>19785</v>
      </c>
      <c r="D5643" s="14" t="s">
        <v>19786</v>
      </c>
      <c r="E5643" s="15" t="s">
        <v>5678</v>
      </c>
      <c r="F5643" s="16">
        <v>2</v>
      </c>
      <c r="G5643" s="16">
        <v>1</v>
      </c>
      <c r="H5643" s="6">
        <f t="shared" si="352"/>
        <v>3</v>
      </c>
      <c r="I5643" s="6">
        <f t="shared" si="353"/>
        <v>2</v>
      </c>
      <c r="J5643" s="7">
        <f t="shared" si="354"/>
        <v>0.66666666666666663</v>
      </c>
      <c r="K5643" s="7">
        <f t="shared" si="355"/>
        <v>-0.5849625007211563</v>
      </c>
    </row>
    <row r="5644" spans="1:11" x14ac:dyDescent="0.35">
      <c r="A5644" s="14" t="s">
        <v>11322</v>
      </c>
      <c r="B5644" s="13" t="s">
        <v>3254</v>
      </c>
      <c r="C5644" s="14" t="s">
        <v>19787</v>
      </c>
      <c r="D5644" s="14" t="s">
        <v>11356</v>
      </c>
      <c r="E5644" s="15" t="s">
        <v>11359</v>
      </c>
      <c r="F5644" s="16">
        <v>34</v>
      </c>
      <c r="G5644" s="16">
        <v>20</v>
      </c>
      <c r="H5644" s="6">
        <f t="shared" si="352"/>
        <v>35</v>
      </c>
      <c r="I5644" s="6">
        <f t="shared" si="353"/>
        <v>21</v>
      </c>
      <c r="J5644" s="7">
        <f t="shared" si="354"/>
        <v>0.6</v>
      </c>
      <c r="K5644" s="7">
        <f t="shared" si="355"/>
        <v>-0.73696559416620622</v>
      </c>
    </row>
    <row r="5645" spans="1:11" x14ac:dyDescent="0.35">
      <c r="A5645" s="14" t="s">
        <v>11323</v>
      </c>
      <c r="B5645" s="13" t="s">
        <v>869</v>
      </c>
      <c r="C5645" s="14" t="s">
        <v>19788</v>
      </c>
      <c r="D5645" s="14" t="s">
        <v>19789</v>
      </c>
      <c r="E5645" s="15" t="s">
        <v>5678</v>
      </c>
      <c r="F5645" s="16">
        <v>1</v>
      </c>
      <c r="G5645" s="16">
        <v>0</v>
      </c>
      <c r="H5645" s="6">
        <f t="shared" si="352"/>
        <v>2</v>
      </c>
      <c r="I5645" s="6">
        <f t="shared" si="353"/>
        <v>1</v>
      </c>
      <c r="J5645" s="7">
        <f t="shared" si="354"/>
        <v>0.5</v>
      </c>
      <c r="K5645" s="7">
        <f t="shared" si="355"/>
        <v>-1</v>
      </c>
    </row>
    <row r="5646" spans="1:11" x14ac:dyDescent="0.35">
      <c r="A5646" s="14" t="s">
        <v>11324</v>
      </c>
      <c r="B5646" s="13" t="s">
        <v>5453</v>
      </c>
      <c r="C5646" s="14" t="s">
        <v>19790</v>
      </c>
      <c r="D5646" s="14" t="s">
        <v>19791</v>
      </c>
      <c r="E5646" s="15" t="s">
        <v>11359</v>
      </c>
      <c r="F5646" s="16">
        <v>1</v>
      </c>
      <c r="G5646" s="16">
        <v>0</v>
      </c>
      <c r="H5646" s="6">
        <f t="shared" si="352"/>
        <v>2</v>
      </c>
      <c r="I5646" s="6">
        <f t="shared" si="353"/>
        <v>1</v>
      </c>
      <c r="J5646" s="7">
        <f t="shared" si="354"/>
        <v>0.5</v>
      </c>
      <c r="K5646" s="7">
        <f t="shared" si="355"/>
        <v>-1</v>
      </c>
    </row>
    <row r="5647" spans="1:11" x14ac:dyDescent="0.35">
      <c r="A5647" s="14" t="s">
        <v>11325</v>
      </c>
      <c r="B5647" s="13" t="s">
        <v>130</v>
      </c>
      <c r="C5647" s="14" t="s">
        <v>19792</v>
      </c>
      <c r="D5647" s="14" t="s">
        <v>11356</v>
      </c>
      <c r="E5647" s="15" t="s">
        <v>11359</v>
      </c>
      <c r="F5647" s="16">
        <v>1</v>
      </c>
      <c r="G5647" s="16">
        <v>1</v>
      </c>
      <c r="H5647" s="6">
        <f t="shared" si="352"/>
        <v>2</v>
      </c>
      <c r="I5647" s="6">
        <f t="shared" si="353"/>
        <v>2</v>
      </c>
      <c r="J5647" s="7">
        <f t="shared" si="354"/>
        <v>1</v>
      </c>
      <c r="K5647" s="7">
        <f t="shared" si="355"/>
        <v>0</v>
      </c>
    </row>
    <row r="5648" spans="1:11" x14ac:dyDescent="0.35">
      <c r="A5648" s="14" t="s">
        <v>11326</v>
      </c>
      <c r="B5648" s="13" t="s">
        <v>3880</v>
      </c>
      <c r="C5648" s="14" t="s">
        <v>19793</v>
      </c>
      <c r="D5648" s="14" t="s">
        <v>19794</v>
      </c>
      <c r="E5648" s="15" t="s">
        <v>11359</v>
      </c>
      <c r="F5648" s="16">
        <v>1</v>
      </c>
      <c r="G5648" s="16">
        <v>1</v>
      </c>
      <c r="H5648" s="6">
        <f t="shared" si="352"/>
        <v>2</v>
      </c>
      <c r="I5648" s="6">
        <f t="shared" si="353"/>
        <v>2</v>
      </c>
      <c r="J5648" s="7">
        <f t="shared" si="354"/>
        <v>1</v>
      </c>
      <c r="K5648" s="7">
        <f t="shared" si="355"/>
        <v>0</v>
      </c>
    </row>
    <row r="5649" spans="1:11" x14ac:dyDescent="0.35">
      <c r="A5649" s="14" t="s">
        <v>11327</v>
      </c>
      <c r="B5649" s="13" t="s">
        <v>605</v>
      </c>
      <c r="C5649" s="14" t="s">
        <v>19795</v>
      </c>
      <c r="D5649" s="14" t="s">
        <v>19796</v>
      </c>
      <c r="E5649" s="15" t="s">
        <v>5678</v>
      </c>
      <c r="F5649" s="16">
        <v>18</v>
      </c>
      <c r="G5649" s="16">
        <v>15</v>
      </c>
      <c r="H5649" s="6">
        <f t="shared" si="352"/>
        <v>19</v>
      </c>
      <c r="I5649" s="6">
        <f t="shared" si="353"/>
        <v>16</v>
      </c>
      <c r="J5649" s="7">
        <f t="shared" si="354"/>
        <v>0.84210526315789469</v>
      </c>
      <c r="K5649" s="7">
        <f t="shared" si="355"/>
        <v>-0.2479275134435856</v>
      </c>
    </row>
    <row r="5650" spans="1:11" x14ac:dyDescent="0.35">
      <c r="A5650" s="14" t="s">
        <v>11328</v>
      </c>
      <c r="B5650" s="13" t="s">
        <v>1783</v>
      </c>
      <c r="C5650" s="14" t="s">
        <v>19797</v>
      </c>
      <c r="D5650" s="14" t="s">
        <v>11356</v>
      </c>
      <c r="E5650" s="15" t="s">
        <v>5678</v>
      </c>
      <c r="F5650" s="16">
        <v>8</v>
      </c>
      <c r="G5650" s="16">
        <v>4</v>
      </c>
      <c r="H5650" s="6">
        <f t="shared" si="352"/>
        <v>9</v>
      </c>
      <c r="I5650" s="6">
        <f t="shared" si="353"/>
        <v>5</v>
      </c>
      <c r="J5650" s="7">
        <f t="shared" si="354"/>
        <v>0.55555555555555558</v>
      </c>
      <c r="K5650" s="7">
        <f t="shared" si="355"/>
        <v>-0.84799690655494997</v>
      </c>
    </row>
    <row r="5651" spans="1:11" x14ac:dyDescent="0.35">
      <c r="A5651" s="14" t="s">
        <v>11329</v>
      </c>
      <c r="B5651" s="13" t="s">
        <v>206</v>
      </c>
      <c r="C5651" s="14" t="s">
        <v>19798</v>
      </c>
      <c r="D5651" s="14" t="s">
        <v>11356</v>
      </c>
      <c r="E5651" s="15" t="s">
        <v>5678</v>
      </c>
      <c r="F5651" s="16">
        <v>11</v>
      </c>
      <c r="G5651" s="16">
        <v>8</v>
      </c>
      <c r="H5651" s="6">
        <f t="shared" si="352"/>
        <v>12</v>
      </c>
      <c r="I5651" s="6">
        <f t="shared" si="353"/>
        <v>9</v>
      </c>
      <c r="J5651" s="7">
        <f t="shared" si="354"/>
        <v>0.75</v>
      </c>
      <c r="K5651" s="7">
        <f t="shared" si="355"/>
        <v>-0.41503749927884381</v>
      </c>
    </row>
    <row r="5652" spans="1:11" x14ac:dyDescent="0.35">
      <c r="A5652" s="14" t="s">
        <v>11330</v>
      </c>
      <c r="B5652" s="13" t="s">
        <v>1053</v>
      </c>
      <c r="C5652" s="14" t="s">
        <v>19799</v>
      </c>
      <c r="D5652" s="14" t="s">
        <v>11356</v>
      </c>
      <c r="E5652" s="15" t="s">
        <v>5678</v>
      </c>
      <c r="F5652" s="16">
        <v>78</v>
      </c>
      <c r="G5652" s="16">
        <v>79</v>
      </c>
      <c r="H5652" s="6">
        <f t="shared" si="352"/>
        <v>79</v>
      </c>
      <c r="I5652" s="6">
        <f t="shared" si="353"/>
        <v>80</v>
      </c>
      <c r="J5652" s="7">
        <f t="shared" si="354"/>
        <v>1.0126582278481013</v>
      </c>
      <c r="K5652" s="7">
        <f t="shared" si="355"/>
        <v>1.814734671025952E-2</v>
      </c>
    </row>
    <row r="5653" spans="1:11" x14ac:dyDescent="0.35">
      <c r="A5653" s="14" t="s">
        <v>11331</v>
      </c>
      <c r="B5653" s="13" t="s">
        <v>3705</v>
      </c>
      <c r="C5653" s="14" t="s">
        <v>19800</v>
      </c>
      <c r="D5653" s="14" t="s">
        <v>19801</v>
      </c>
      <c r="E5653" s="15" t="s">
        <v>5678</v>
      </c>
      <c r="F5653" s="16">
        <v>114</v>
      </c>
      <c r="G5653" s="16">
        <v>162</v>
      </c>
      <c r="H5653" s="6">
        <f t="shared" si="352"/>
        <v>115</v>
      </c>
      <c r="I5653" s="6">
        <f t="shared" si="353"/>
        <v>163</v>
      </c>
      <c r="J5653" s="7">
        <f t="shared" si="354"/>
        <v>1.4173913043478261</v>
      </c>
      <c r="K5653" s="7">
        <f t="shared" si="355"/>
        <v>0.50323810328670238</v>
      </c>
    </row>
    <row r="5654" spans="1:11" x14ac:dyDescent="0.35">
      <c r="A5654" s="14" t="s">
        <v>11332</v>
      </c>
      <c r="B5654" s="13" t="s">
        <v>1091</v>
      </c>
      <c r="C5654" s="14" t="s">
        <v>19802</v>
      </c>
      <c r="D5654" s="14" t="s">
        <v>13134</v>
      </c>
      <c r="E5654" s="15" t="s">
        <v>11359</v>
      </c>
      <c r="F5654" s="16">
        <v>67</v>
      </c>
      <c r="G5654" s="16">
        <v>95</v>
      </c>
      <c r="H5654" s="6">
        <f t="shared" si="352"/>
        <v>68</v>
      </c>
      <c r="I5654" s="6">
        <f t="shared" si="353"/>
        <v>96</v>
      </c>
      <c r="J5654" s="7">
        <f t="shared" si="354"/>
        <v>1.411764705882353</v>
      </c>
      <c r="K5654" s="7">
        <f t="shared" si="355"/>
        <v>0.49749965947081687</v>
      </c>
    </row>
    <row r="5655" spans="1:11" x14ac:dyDescent="0.35">
      <c r="A5655" s="14" t="s">
        <v>11333</v>
      </c>
      <c r="B5655" s="13" t="s">
        <v>2869</v>
      </c>
      <c r="C5655" s="14" t="s">
        <v>19803</v>
      </c>
      <c r="D5655" s="14" t="s">
        <v>19804</v>
      </c>
      <c r="E5655" s="15" t="s">
        <v>11359</v>
      </c>
      <c r="F5655" s="16">
        <v>9</v>
      </c>
      <c r="G5655" s="16">
        <v>6</v>
      </c>
      <c r="H5655" s="6">
        <f t="shared" si="352"/>
        <v>10</v>
      </c>
      <c r="I5655" s="6">
        <f t="shared" si="353"/>
        <v>7</v>
      </c>
      <c r="J5655" s="7">
        <f t="shared" si="354"/>
        <v>0.7</v>
      </c>
      <c r="K5655" s="7">
        <f t="shared" si="355"/>
        <v>-0.51457317282975834</v>
      </c>
    </row>
    <row r="5656" spans="1:11" x14ac:dyDescent="0.35">
      <c r="A5656" s="14" t="s">
        <v>11334</v>
      </c>
      <c r="B5656" s="13" t="s">
        <v>4758</v>
      </c>
      <c r="C5656" s="14" t="s">
        <v>19805</v>
      </c>
      <c r="D5656" s="14" t="s">
        <v>19806</v>
      </c>
      <c r="E5656" s="15" t="s">
        <v>5678</v>
      </c>
      <c r="F5656" s="16">
        <v>111</v>
      </c>
      <c r="G5656" s="16">
        <v>88</v>
      </c>
      <c r="H5656" s="6">
        <f t="shared" si="352"/>
        <v>112</v>
      </c>
      <c r="I5656" s="6">
        <f t="shared" si="353"/>
        <v>89</v>
      </c>
      <c r="J5656" s="7">
        <f t="shared" si="354"/>
        <v>0.7946428571428571</v>
      </c>
      <c r="K5656" s="7">
        <f t="shared" si="355"/>
        <v>-0.33162149109120642</v>
      </c>
    </row>
    <row r="5657" spans="1:11" x14ac:dyDescent="0.35">
      <c r="A5657" s="14" t="s">
        <v>11335</v>
      </c>
      <c r="B5657" s="13" t="s">
        <v>625</v>
      </c>
      <c r="C5657" s="14" t="s">
        <v>19807</v>
      </c>
      <c r="D5657" s="14" t="s">
        <v>19808</v>
      </c>
      <c r="E5657" s="15" t="s">
        <v>5678</v>
      </c>
      <c r="F5657" s="16">
        <v>40</v>
      </c>
      <c r="G5657" s="16">
        <v>31</v>
      </c>
      <c r="H5657" s="6">
        <f t="shared" si="352"/>
        <v>41</v>
      </c>
      <c r="I5657" s="6">
        <f t="shared" si="353"/>
        <v>32</v>
      </c>
      <c r="J5657" s="7">
        <f t="shared" si="354"/>
        <v>0.78048780487804881</v>
      </c>
      <c r="K5657" s="7">
        <f t="shared" si="355"/>
        <v>-0.35755200461808362</v>
      </c>
    </row>
    <row r="5658" spans="1:11" x14ac:dyDescent="0.35">
      <c r="A5658" s="14" t="s">
        <v>11336</v>
      </c>
      <c r="B5658" s="13" t="s">
        <v>1249</v>
      </c>
      <c r="C5658" s="14" t="s">
        <v>19809</v>
      </c>
      <c r="D5658" s="14" t="s">
        <v>11356</v>
      </c>
      <c r="E5658" s="15" t="s">
        <v>5678</v>
      </c>
      <c r="F5658" s="16">
        <v>77</v>
      </c>
      <c r="G5658" s="16">
        <v>64</v>
      </c>
      <c r="H5658" s="6">
        <f t="shared" si="352"/>
        <v>78</v>
      </c>
      <c r="I5658" s="6">
        <f t="shared" si="353"/>
        <v>65</v>
      </c>
      <c r="J5658" s="7">
        <f t="shared" si="354"/>
        <v>0.83333333333333337</v>
      </c>
      <c r="K5658" s="7">
        <f t="shared" si="355"/>
        <v>-0.26303440583379378</v>
      </c>
    </row>
    <row r="5659" spans="1:11" x14ac:dyDescent="0.35">
      <c r="A5659" s="14" t="s">
        <v>11337</v>
      </c>
      <c r="B5659" s="13" t="s">
        <v>2465</v>
      </c>
      <c r="C5659" s="14" t="s">
        <v>19810</v>
      </c>
      <c r="D5659" s="14" t="s">
        <v>19811</v>
      </c>
      <c r="E5659" s="15" t="s">
        <v>5678</v>
      </c>
      <c r="F5659" s="16">
        <v>218</v>
      </c>
      <c r="G5659" s="16">
        <v>180</v>
      </c>
      <c r="H5659" s="6">
        <f t="shared" si="352"/>
        <v>219</v>
      </c>
      <c r="I5659" s="6">
        <f t="shared" si="353"/>
        <v>181</v>
      </c>
      <c r="J5659" s="7">
        <f t="shared" si="354"/>
        <v>0.82648401826484019</v>
      </c>
      <c r="K5659" s="7">
        <f t="shared" si="355"/>
        <v>-0.27494117251796807</v>
      </c>
    </row>
    <row r="5660" spans="1:11" x14ac:dyDescent="0.35">
      <c r="A5660" s="14" t="s">
        <v>11338</v>
      </c>
      <c r="B5660" s="13" t="s">
        <v>4536</v>
      </c>
      <c r="C5660" s="14" t="s">
        <v>19812</v>
      </c>
      <c r="D5660" s="14" t="s">
        <v>19813</v>
      </c>
      <c r="E5660" s="15" t="s">
        <v>5678</v>
      </c>
      <c r="F5660" s="16">
        <v>2080</v>
      </c>
      <c r="G5660" s="16">
        <v>2102</v>
      </c>
      <c r="H5660" s="6">
        <f t="shared" si="352"/>
        <v>2081</v>
      </c>
      <c r="I5660" s="6">
        <f t="shared" si="353"/>
        <v>2103</v>
      </c>
      <c r="J5660" s="7">
        <f t="shared" si="354"/>
        <v>1.0105718404613167</v>
      </c>
      <c r="K5660" s="7">
        <f t="shared" si="355"/>
        <v>1.5171884996444633E-2</v>
      </c>
    </row>
    <row r="5661" spans="1:11" x14ac:dyDescent="0.35">
      <c r="A5661" s="14" t="s">
        <v>11339</v>
      </c>
      <c r="B5661" s="13" t="s">
        <v>4232</v>
      </c>
      <c r="C5661" s="14" t="s">
        <v>19814</v>
      </c>
      <c r="D5661" s="14" t="s">
        <v>19815</v>
      </c>
      <c r="E5661" s="15" t="s">
        <v>5678</v>
      </c>
      <c r="F5661" s="16">
        <v>3564</v>
      </c>
      <c r="G5661" s="16">
        <v>3870</v>
      </c>
      <c r="H5661" s="6">
        <f t="shared" si="352"/>
        <v>3565</v>
      </c>
      <c r="I5661" s="6">
        <f t="shared" si="353"/>
        <v>3871</v>
      </c>
      <c r="J5661" s="7">
        <f t="shared" si="354"/>
        <v>1.0858345021037867</v>
      </c>
      <c r="K5661" s="7">
        <f t="shared" si="355"/>
        <v>0.1188042309610606</v>
      </c>
    </row>
    <row r="5662" spans="1:11" x14ac:dyDescent="0.35">
      <c r="A5662" s="14" t="s">
        <v>11340</v>
      </c>
      <c r="B5662" s="13" t="s">
        <v>4244</v>
      </c>
      <c r="C5662" s="14" t="s">
        <v>19816</v>
      </c>
      <c r="D5662" s="14" t="s">
        <v>19817</v>
      </c>
      <c r="E5662" s="15" t="s">
        <v>5678</v>
      </c>
      <c r="F5662" s="16">
        <v>3071</v>
      </c>
      <c r="G5662" s="16">
        <v>2967</v>
      </c>
      <c r="H5662" s="6">
        <f t="shared" si="352"/>
        <v>3072</v>
      </c>
      <c r="I5662" s="6">
        <f t="shared" si="353"/>
        <v>2968</v>
      </c>
      <c r="J5662" s="7">
        <f t="shared" si="354"/>
        <v>0.96614583333333337</v>
      </c>
      <c r="K5662" s="7">
        <f t="shared" si="355"/>
        <v>-4.9687124100352843E-2</v>
      </c>
    </row>
    <row r="5663" spans="1:11" x14ac:dyDescent="0.35">
      <c r="A5663" s="14" t="s">
        <v>11341</v>
      </c>
      <c r="B5663" s="13" t="s">
        <v>4575</v>
      </c>
      <c r="C5663" s="14" t="s">
        <v>19818</v>
      </c>
      <c r="D5663" s="14" t="s">
        <v>19819</v>
      </c>
      <c r="E5663" s="15" t="s">
        <v>5678</v>
      </c>
      <c r="F5663" s="16">
        <v>3606</v>
      </c>
      <c r="G5663" s="16">
        <v>3442</v>
      </c>
      <c r="H5663" s="6">
        <f t="shared" si="352"/>
        <v>3607</v>
      </c>
      <c r="I5663" s="6">
        <f t="shared" si="353"/>
        <v>3443</v>
      </c>
      <c r="J5663" s="7">
        <f t="shared" si="354"/>
        <v>0.954532852786249</v>
      </c>
      <c r="K5663" s="7">
        <f t="shared" si="355"/>
        <v>-6.7133242217654626E-2</v>
      </c>
    </row>
    <row r="5664" spans="1:11" x14ac:dyDescent="0.35">
      <c r="A5664" s="14" t="s">
        <v>11342</v>
      </c>
      <c r="B5664" s="13" t="s">
        <v>4332</v>
      </c>
      <c r="C5664" s="14" t="s">
        <v>19820</v>
      </c>
      <c r="D5664" s="14" t="s">
        <v>19821</v>
      </c>
      <c r="E5664" s="15" t="s">
        <v>5678</v>
      </c>
      <c r="F5664" s="16">
        <v>3482</v>
      </c>
      <c r="G5664" s="16">
        <v>3076</v>
      </c>
      <c r="H5664" s="6">
        <f t="shared" si="352"/>
        <v>3483</v>
      </c>
      <c r="I5664" s="6">
        <f t="shared" si="353"/>
        <v>3077</v>
      </c>
      <c r="J5664" s="7">
        <f t="shared" si="354"/>
        <v>0.8834338214183175</v>
      </c>
      <c r="K5664" s="7">
        <f t="shared" si="355"/>
        <v>-0.17880602925317798</v>
      </c>
    </row>
    <row r="5665" spans="1:11" x14ac:dyDescent="0.35">
      <c r="A5665" s="14" t="s">
        <v>11343</v>
      </c>
      <c r="B5665" s="13" t="s">
        <v>4916</v>
      </c>
      <c r="C5665" s="14" t="s">
        <v>19822</v>
      </c>
      <c r="D5665" s="14" t="s">
        <v>19823</v>
      </c>
      <c r="E5665" s="15" t="s">
        <v>5678</v>
      </c>
      <c r="F5665" s="16">
        <v>3371</v>
      </c>
      <c r="G5665" s="16">
        <v>3384</v>
      </c>
      <c r="H5665" s="6">
        <f t="shared" si="352"/>
        <v>3372</v>
      </c>
      <c r="I5665" s="6">
        <f t="shared" si="353"/>
        <v>3385</v>
      </c>
      <c r="J5665" s="7">
        <f t="shared" si="354"/>
        <v>1.0038552787663109</v>
      </c>
      <c r="K5665" s="7">
        <f t="shared" si="355"/>
        <v>5.5512975202769207E-3</v>
      </c>
    </row>
    <row r="5666" spans="1:11" x14ac:dyDescent="0.35">
      <c r="A5666" s="14" t="s">
        <v>11344</v>
      </c>
      <c r="B5666" s="13" t="s">
        <v>5029</v>
      </c>
      <c r="C5666" s="14" t="s">
        <v>19824</v>
      </c>
      <c r="D5666" s="14" t="s">
        <v>19825</v>
      </c>
      <c r="E5666" s="15" t="s">
        <v>5678</v>
      </c>
      <c r="F5666" s="16">
        <v>3750</v>
      </c>
      <c r="G5666" s="16">
        <v>3294</v>
      </c>
      <c r="H5666" s="6">
        <f t="shared" si="352"/>
        <v>3751</v>
      </c>
      <c r="I5666" s="6">
        <f t="shared" si="353"/>
        <v>3295</v>
      </c>
      <c r="J5666" s="7">
        <f t="shared" si="354"/>
        <v>0.87843241802186078</v>
      </c>
      <c r="K5666" s="7">
        <f t="shared" si="355"/>
        <v>-0.18699679776605574</v>
      </c>
    </row>
    <row r="5667" spans="1:11" x14ac:dyDescent="0.35">
      <c r="A5667" s="14" t="s">
        <v>11345</v>
      </c>
      <c r="B5667" s="13" t="s">
        <v>4812</v>
      </c>
      <c r="C5667" s="14" t="s">
        <v>19826</v>
      </c>
      <c r="D5667" s="14" t="s">
        <v>19827</v>
      </c>
      <c r="E5667" s="15" t="s">
        <v>5678</v>
      </c>
      <c r="F5667" s="16">
        <v>711</v>
      </c>
      <c r="G5667" s="16">
        <v>635</v>
      </c>
      <c r="H5667" s="6">
        <f t="shared" si="352"/>
        <v>712</v>
      </c>
      <c r="I5667" s="6">
        <f t="shared" si="353"/>
        <v>636</v>
      </c>
      <c r="J5667" s="7">
        <f t="shared" si="354"/>
        <v>0.8932584269662921</v>
      </c>
      <c r="K5667" s="7">
        <f t="shared" si="355"/>
        <v>-0.16285047568204247</v>
      </c>
    </row>
    <row r="5668" spans="1:11" x14ac:dyDescent="0.35">
      <c r="A5668" s="14" t="s">
        <v>11346</v>
      </c>
      <c r="B5668" s="13" t="s">
        <v>488</v>
      </c>
      <c r="C5668" s="14" t="s">
        <v>19828</v>
      </c>
      <c r="D5668" s="14" t="s">
        <v>11356</v>
      </c>
      <c r="E5668" s="15" t="s">
        <v>5678</v>
      </c>
      <c r="F5668" s="16">
        <v>178</v>
      </c>
      <c r="G5668" s="16">
        <v>192</v>
      </c>
      <c r="H5668" s="6">
        <f t="shared" si="352"/>
        <v>179</v>
      </c>
      <c r="I5668" s="6">
        <f t="shared" si="353"/>
        <v>193</v>
      </c>
      <c r="J5668" s="7">
        <f t="shared" si="354"/>
        <v>1.0782122905027933</v>
      </c>
      <c r="K5668" s="7">
        <f t="shared" si="355"/>
        <v>0.10864126000382403</v>
      </c>
    </row>
    <row r="5669" spans="1:11" x14ac:dyDescent="0.35">
      <c r="A5669" s="14" t="s">
        <v>11347</v>
      </c>
      <c r="B5669" s="13" t="s">
        <v>3772</v>
      </c>
      <c r="C5669" s="14" t="s">
        <v>19829</v>
      </c>
      <c r="D5669" s="14" t="s">
        <v>11755</v>
      </c>
      <c r="E5669" s="15" t="s">
        <v>5678</v>
      </c>
      <c r="F5669" s="16">
        <v>356</v>
      </c>
      <c r="G5669" s="16">
        <v>304</v>
      </c>
      <c r="H5669" s="6">
        <f t="shared" si="352"/>
        <v>357</v>
      </c>
      <c r="I5669" s="6">
        <f t="shared" si="353"/>
        <v>305</v>
      </c>
      <c r="J5669" s="7">
        <f t="shared" si="354"/>
        <v>0.85434173669467783</v>
      </c>
      <c r="K5669" s="7">
        <f t="shared" si="355"/>
        <v>-0.22711483157885112</v>
      </c>
    </row>
    <row r="5670" spans="1:11" x14ac:dyDescent="0.35">
      <c r="A5670" s="14" t="s">
        <v>11348</v>
      </c>
      <c r="B5670" s="13" t="s">
        <v>2157</v>
      </c>
      <c r="C5670" s="14" t="s">
        <v>19830</v>
      </c>
      <c r="D5670" s="14" t="s">
        <v>19831</v>
      </c>
      <c r="E5670" s="15" t="s">
        <v>5678</v>
      </c>
      <c r="F5670" s="16">
        <v>312</v>
      </c>
      <c r="G5670" s="16">
        <v>317</v>
      </c>
      <c r="H5670" s="6">
        <f t="shared" si="352"/>
        <v>313</v>
      </c>
      <c r="I5670" s="6">
        <f t="shared" si="353"/>
        <v>318</v>
      </c>
      <c r="J5670" s="7">
        <f t="shared" si="354"/>
        <v>1.0159744408945688</v>
      </c>
      <c r="K5670" s="7">
        <f t="shared" si="355"/>
        <v>2.2864108351737165E-2</v>
      </c>
    </row>
    <row r="5671" spans="1:11" x14ac:dyDescent="0.35">
      <c r="A5671" s="14" t="s">
        <v>11349</v>
      </c>
      <c r="B5671" s="13" t="s">
        <v>4288</v>
      </c>
      <c r="C5671" s="14" t="s">
        <v>19832</v>
      </c>
      <c r="D5671" s="14" t="s">
        <v>19833</v>
      </c>
      <c r="E5671" s="15" t="s">
        <v>5678</v>
      </c>
      <c r="F5671" s="16">
        <v>240</v>
      </c>
      <c r="G5671" s="16">
        <v>186</v>
      </c>
      <c r="H5671" s="6">
        <f t="shared" si="352"/>
        <v>241</v>
      </c>
      <c r="I5671" s="6">
        <f t="shared" si="353"/>
        <v>187</v>
      </c>
      <c r="J5671" s="7">
        <f t="shared" si="354"/>
        <v>0.77593360995850624</v>
      </c>
      <c r="K5671" s="7">
        <f t="shared" si="355"/>
        <v>-0.36599487634232492</v>
      </c>
    </row>
    <row r="5672" spans="1:11" x14ac:dyDescent="0.35">
      <c r="A5672" s="14" t="s">
        <v>11350</v>
      </c>
      <c r="B5672" s="13" t="s">
        <v>3860</v>
      </c>
      <c r="C5672" s="14" t="s">
        <v>19834</v>
      </c>
      <c r="D5672" s="14" t="s">
        <v>19835</v>
      </c>
      <c r="E5672" s="15" t="s">
        <v>5678</v>
      </c>
      <c r="F5672" s="16">
        <v>161</v>
      </c>
      <c r="G5672" s="16">
        <v>146</v>
      </c>
      <c r="H5672" s="6">
        <f t="shared" si="352"/>
        <v>162</v>
      </c>
      <c r="I5672" s="6">
        <f t="shared" si="353"/>
        <v>147</v>
      </c>
      <c r="J5672" s="7">
        <f t="shared" si="354"/>
        <v>0.90740740740740744</v>
      </c>
      <c r="K5672" s="7">
        <f t="shared" si="355"/>
        <v>-0.1401776580482603</v>
      </c>
    </row>
    <row r="5673" spans="1:11" x14ac:dyDescent="0.35">
      <c r="A5673" s="14" t="s">
        <v>11351</v>
      </c>
      <c r="B5673" s="13" t="s">
        <v>5339</v>
      </c>
      <c r="C5673" s="14" t="s">
        <v>19836</v>
      </c>
      <c r="D5673" s="14" t="s">
        <v>11356</v>
      </c>
      <c r="E5673" s="15" t="s">
        <v>5678</v>
      </c>
      <c r="F5673" s="16">
        <v>2</v>
      </c>
      <c r="G5673" s="16">
        <v>2</v>
      </c>
      <c r="H5673" s="6">
        <f t="shared" si="352"/>
        <v>3</v>
      </c>
      <c r="I5673" s="6">
        <f t="shared" si="353"/>
        <v>3</v>
      </c>
      <c r="J5673" s="7">
        <f t="shared" si="354"/>
        <v>1</v>
      </c>
      <c r="K5673" s="7">
        <f t="shared" si="355"/>
        <v>0</v>
      </c>
    </row>
    <row r="5674" spans="1:11" x14ac:dyDescent="0.35">
      <c r="A5674" s="14" t="s">
        <v>11352</v>
      </c>
      <c r="B5674" s="13" t="s">
        <v>1912</v>
      </c>
      <c r="C5674" s="14" t="s">
        <v>19837</v>
      </c>
      <c r="D5674" s="14" t="s">
        <v>19838</v>
      </c>
      <c r="E5674" s="15" t="s">
        <v>5678</v>
      </c>
      <c r="F5674" s="16">
        <v>48</v>
      </c>
      <c r="G5674" s="16">
        <v>48</v>
      </c>
      <c r="H5674" s="6">
        <f t="shared" si="352"/>
        <v>49</v>
      </c>
      <c r="I5674" s="6">
        <f t="shared" si="353"/>
        <v>49</v>
      </c>
      <c r="J5674" s="7">
        <f t="shared" si="354"/>
        <v>1</v>
      </c>
      <c r="K5674" s="7">
        <f t="shared" si="355"/>
        <v>0</v>
      </c>
    </row>
    <row r="5675" spans="1:11" x14ac:dyDescent="0.35">
      <c r="A5675" s="14" t="s">
        <v>11353</v>
      </c>
      <c r="B5675" s="13" t="s">
        <v>4358</v>
      </c>
      <c r="C5675" s="14" t="s">
        <v>19839</v>
      </c>
      <c r="D5675" s="14" t="s">
        <v>19840</v>
      </c>
      <c r="E5675" s="15" t="s">
        <v>5678</v>
      </c>
      <c r="F5675" s="16">
        <v>399</v>
      </c>
      <c r="G5675" s="16">
        <v>344</v>
      </c>
      <c r="H5675" s="6">
        <f t="shared" si="352"/>
        <v>400</v>
      </c>
      <c r="I5675" s="6">
        <f t="shared" si="353"/>
        <v>345</v>
      </c>
      <c r="J5675" s="7">
        <f t="shared" si="354"/>
        <v>0.86250000000000004</v>
      </c>
      <c r="K5675" s="7">
        <f t="shared" si="355"/>
        <v>-0.21340363810919324</v>
      </c>
    </row>
    <row r="5676" spans="1:11" x14ac:dyDescent="0.35">
      <c r="A5676" s="14" t="s">
        <v>11354</v>
      </c>
      <c r="B5676" s="13" t="s">
        <v>1788</v>
      </c>
      <c r="C5676" s="14" t="s">
        <v>19841</v>
      </c>
      <c r="D5676" s="14" t="s">
        <v>19842</v>
      </c>
      <c r="E5676" s="15" t="s">
        <v>5678</v>
      </c>
      <c r="F5676" s="16">
        <v>1290</v>
      </c>
      <c r="G5676" s="16">
        <v>1133</v>
      </c>
      <c r="H5676" s="6">
        <f t="shared" si="352"/>
        <v>1291</v>
      </c>
      <c r="I5676" s="6">
        <f t="shared" si="353"/>
        <v>1134</v>
      </c>
      <c r="J5676" s="7">
        <f t="shared" si="354"/>
        <v>0.87838884585592569</v>
      </c>
      <c r="K5676" s="7">
        <f t="shared" si="355"/>
        <v>-0.18706836036496174</v>
      </c>
    </row>
    <row r="5677" spans="1:11" x14ac:dyDescent="0.35">
      <c r="A5677" s="14" t="s">
        <v>11355</v>
      </c>
      <c r="B5677" s="13" t="s">
        <v>4105</v>
      </c>
      <c r="C5677" s="14" t="s">
        <v>19843</v>
      </c>
      <c r="D5677" s="14" t="s">
        <v>19844</v>
      </c>
      <c r="E5677" s="15" t="s">
        <v>5678</v>
      </c>
      <c r="F5677" s="16">
        <v>1042</v>
      </c>
      <c r="G5677" s="16">
        <v>815</v>
      </c>
      <c r="H5677" s="6">
        <f t="shared" si="352"/>
        <v>1043</v>
      </c>
      <c r="I5677" s="6">
        <f t="shared" si="353"/>
        <v>816</v>
      </c>
      <c r="J5677" s="7">
        <f t="shared" si="354"/>
        <v>0.78235858101629918</v>
      </c>
      <c r="K5677" s="7">
        <f t="shared" si="355"/>
        <v>-0.35409810054827001</v>
      </c>
    </row>
    <row r="5678" spans="1:11" x14ac:dyDescent="0.35">
      <c r="A5678" s="18"/>
    </row>
  </sheetData>
  <autoFilter ref="A1:K1" xr:uid="{D315EB0F-354E-4E9B-BE35-083EA7212242}"/>
  <pageMargins left="0.7" right="0.7" top="0.75" bottom="0.75" header="0.3" footer="0.3"/>
  <pageSetup paperSize="9" orientation="portrait"/>
  <drawing r:id="rId1"/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5962133-dd52-4a50-a000-3c672bfc5e4b">WHTXRDWHW6JX-14-16377</_dlc_DocId>
    <_dlc_DocIdUrl xmlns="65962133-dd52-4a50-a000-3c672bfc5e4b">
      <Url>https://docu.crg.es/cnag/_layouts/15/DocIdRedir.aspx?ID=WHTXRDWHW6JX-14-16377</Url>
      <Description>WHTXRDWHW6JX-14-16377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62546CC58E7747A9F9787EA8AA0CFE" ma:contentTypeVersion="0" ma:contentTypeDescription="Create a new document." ma:contentTypeScope="" ma:versionID="6167e87797f0764e198feebf24061ae1">
  <xsd:schema xmlns:xsd="http://www.w3.org/2001/XMLSchema" xmlns:xs="http://www.w3.org/2001/XMLSchema" xmlns:p="http://schemas.microsoft.com/office/2006/metadata/properties" xmlns:ns2="65962133-dd52-4a50-a000-3c672bfc5e4b" targetNamespace="http://schemas.microsoft.com/office/2006/metadata/properties" ma:root="true" ma:fieldsID="0a139111c0e9b9c171143f5e8b9c2bae" ns2:_="">
    <xsd:import namespace="65962133-dd52-4a50-a000-3c672bfc5e4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962133-dd52-4a50-a000-3c672bfc5e4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49D981-E9BD-49AE-B47D-D93832A6457E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083FAC1-C485-4DF9-B4FF-53FBC56C91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AD0910-1BFA-4B7A-8BC5-F56F827E2A99}">
  <ds:schemaRefs>
    <ds:schemaRef ds:uri="http://schemas.microsoft.com/office/2006/metadata/properties"/>
    <ds:schemaRef ds:uri="http://schemas.microsoft.com/office/infopath/2007/PartnerControls"/>
    <ds:schemaRef ds:uri="65962133-dd52-4a50-a000-3c672bfc5e4b"/>
  </ds:schemaRefs>
</ds:datastoreItem>
</file>

<file path=customXml/itemProps4.xml><?xml version="1.0" encoding="utf-8"?>
<ds:datastoreItem xmlns:ds="http://schemas.openxmlformats.org/officeDocument/2006/customXml" ds:itemID="{BADF94D0-44BB-4ABC-A413-7B5F176EFA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962133-dd52-4a50-a000-3c672bfc5e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2" baseType="variant">
      <vt:variant>
        <vt:lpstr>Worksheets</vt:lpstr>
      </vt:variant>
      <vt:variant>
        <vt:i4>3</vt:i4>
      </vt:variant>
    </vt:vector>
  </HeadingPairs>
  <TitlesOfParts>
    <vt:vector size="3" baseType="lpstr">
      <vt:lpstr>Description</vt:lpstr>
      <vt:lpstr>mexZ transcriptome</vt:lpstr>
      <vt:lpstr>mexB transcriptome</vt:lpstr>
    </vt:vector>
  </TitlesOfParts>
  <LinksUpToDate>false</LinksUpToDate>
  <SharedDoc>false</SharedDoc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Pablo Laborda Martinez</dc:creator>
  <cp:lastModifiedBy>Pablo Laborda Martinez</cp:lastModifiedBy>
  <dcterms:created xsi:type="dcterms:W3CDTF">2023-05-15T12:55:38Z</dcterms:created>
  <dcterms:modified xsi:type="dcterms:W3CDTF">2024-02-12T16:06:06Z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e86362da-c470-4625-9f71-ac17a8c8430b</vt:lpwstr>
  </property>
  <property fmtid="{D5CDD505-2E9C-101B-9397-08002B2CF9AE}" pid="3" name="ContentTypeId">
    <vt:lpwstr>0x0101000362546CC58E7747A9F9787EA8AA0CFE</vt:lpwstr>
  </property>
</Properties>
</file>